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53"/>
  </p:notesMasterIdLst>
  <p:sldIdLst>
    <p:sldId id="324" r:id="rId5"/>
    <p:sldId id="260" r:id="rId6"/>
    <p:sldId id="259" r:id="rId7"/>
    <p:sldId id="286" r:id="rId8"/>
    <p:sldId id="294" r:id="rId9"/>
    <p:sldId id="291" r:id="rId10"/>
    <p:sldId id="280" r:id="rId11"/>
    <p:sldId id="292" r:id="rId12"/>
    <p:sldId id="295" r:id="rId13"/>
    <p:sldId id="288" r:id="rId14"/>
    <p:sldId id="296" r:id="rId15"/>
    <p:sldId id="297" r:id="rId16"/>
    <p:sldId id="298" r:id="rId17"/>
    <p:sldId id="287" r:id="rId18"/>
    <p:sldId id="270" r:id="rId19"/>
    <p:sldId id="299" r:id="rId20"/>
    <p:sldId id="300" r:id="rId21"/>
    <p:sldId id="301" r:id="rId22"/>
    <p:sldId id="302" r:id="rId23"/>
    <p:sldId id="304" r:id="rId24"/>
    <p:sldId id="289" r:id="rId25"/>
    <p:sldId id="271" r:id="rId26"/>
    <p:sldId id="305" r:id="rId27"/>
    <p:sldId id="307" r:id="rId28"/>
    <p:sldId id="308" r:id="rId29"/>
    <p:sldId id="311" r:id="rId30"/>
    <p:sldId id="290" r:id="rId31"/>
    <p:sldId id="272" r:id="rId32"/>
    <p:sldId id="268" r:id="rId33"/>
    <p:sldId id="309" r:id="rId34"/>
    <p:sldId id="284" r:id="rId35"/>
    <p:sldId id="312" r:id="rId36"/>
    <p:sldId id="313" r:id="rId37"/>
    <p:sldId id="261" r:id="rId38"/>
    <p:sldId id="262" r:id="rId39"/>
    <p:sldId id="314" r:id="rId40"/>
    <p:sldId id="317" r:id="rId41"/>
    <p:sldId id="263" r:id="rId42"/>
    <p:sldId id="264" r:id="rId43"/>
    <p:sldId id="315" r:id="rId44"/>
    <p:sldId id="316" r:id="rId45"/>
    <p:sldId id="318" r:id="rId46"/>
    <p:sldId id="319" r:id="rId47"/>
    <p:sldId id="320" r:id="rId48"/>
    <p:sldId id="321" r:id="rId49"/>
    <p:sldId id="322" r:id="rId50"/>
    <p:sldId id="323" r:id="rId51"/>
    <p:sldId id="258" r:id="rId5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2570" userDrawn="1">
          <p15:clr>
            <a:srgbClr val="A4A3A4"/>
          </p15:clr>
        </p15:guide>
        <p15:guide id="4" pos="189" userDrawn="1">
          <p15:clr>
            <a:srgbClr val="A4A3A4"/>
          </p15:clr>
        </p15:guide>
        <p15:guide id="5" pos="6902" userDrawn="1">
          <p15:clr>
            <a:srgbClr val="A4A3A4"/>
          </p15:clr>
        </p15:guide>
        <p15:guide id="6" orient="horz" pos="2228" userDrawn="1">
          <p15:clr>
            <a:srgbClr val="A4A3A4"/>
          </p15:clr>
        </p15:guide>
        <p15:guide id="7" pos="2048" userDrawn="1">
          <p15:clr>
            <a:srgbClr val="A4A3A4"/>
          </p15:clr>
        </p15:guide>
        <p15:guide id="8" pos="4588" userDrawn="1">
          <p15:clr>
            <a:srgbClr val="A4A3A4"/>
          </p15:clr>
        </p15:guide>
        <p15:guide id="9" orient="horz" pos="10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D0F"/>
    <a:srgbClr val="F4CD2D"/>
    <a:srgbClr val="E29125"/>
    <a:srgbClr val="B7461F"/>
    <a:srgbClr val="16BAEB"/>
    <a:srgbClr val="1577AB"/>
    <a:srgbClr val="244C62"/>
    <a:srgbClr val="1B6C3E"/>
    <a:srgbClr val="0D602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41" autoAdjust="0"/>
    <p:restoredTop sz="94660"/>
  </p:normalViewPr>
  <p:slideViewPr>
    <p:cSldViewPr snapToGrid="0" showGuides="1">
      <p:cViewPr>
        <p:scale>
          <a:sx n="33" d="100"/>
          <a:sy n="33" d="100"/>
        </p:scale>
        <p:origin x="1956" y="972"/>
      </p:cViewPr>
      <p:guideLst>
        <p:guide pos="2570"/>
        <p:guide pos="189"/>
        <p:guide pos="6902"/>
        <p:guide orient="horz" pos="2228"/>
        <p:guide pos="2048"/>
        <p:guide pos="4588"/>
        <p:guide orient="horz" pos="100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CB1399-3BDF-41E1-88D7-3781351FB80C}" type="datetimeFigureOut">
              <a:rPr lang="zh-CN" altLang="en-US" smtClean="0"/>
              <a:t>2014/2/16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A3EB19-DC69-42CD-B271-BFDBF99482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493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8"/>
          <p:cNvSpPr/>
          <p:nvPr userDrawn="1"/>
        </p:nvSpPr>
        <p:spPr>
          <a:xfrm>
            <a:off x="4585648" y="1705307"/>
            <a:ext cx="7606353" cy="5022378"/>
          </a:xfrm>
          <a:custGeom>
            <a:avLst/>
            <a:gdLst>
              <a:gd name="connsiteX0" fmla="*/ 0 w 4585648"/>
              <a:gd name="connsiteY0" fmla="*/ 928048 h 928048"/>
              <a:gd name="connsiteX1" fmla="*/ 2292824 w 4585648"/>
              <a:gd name="connsiteY1" fmla="*/ 0 h 928048"/>
              <a:gd name="connsiteX2" fmla="*/ 4585648 w 4585648"/>
              <a:gd name="connsiteY2" fmla="*/ 928048 h 928048"/>
              <a:gd name="connsiteX3" fmla="*/ 0 w 4585648"/>
              <a:gd name="connsiteY3" fmla="*/ 928048 h 928048"/>
              <a:gd name="connsiteX0" fmla="*/ 0 w 4585648"/>
              <a:gd name="connsiteY0" fmla="*/ 2470246 h 2470246"/>
              <a:gd name="connsiteX1" fmla="*/ 504968 w 4585648"/>
              <a:gd name="connsiteY1" fmla="*/ 0 h 2470246"/>
              <a:gd name="connsiteX2" fmla="*/ 4585648 w 4585648"/>
              <a:gd name="connsiteY2" fmla="*/ 2470246 h 2470246"/>
              <a:gd name="connsiteX3" fmla="*/ 0 w 4585648"/>
              <a:gd name="connsiteY3" fmla="*/ 2470246 h 2470246"/>
              <a:gd name="connsiteX0" fmla="*/ 0 w 4585648"/>
              <a:gd name="connsiteY0" fmla="*/ 5022378 h 5022378"/>
              <a:gd name="connsiteX1" fmla="*/ 2331548 w 4585648"/>
              <a:gd name="connsiteY1" fmla="*/ 0 h 5022378"/>
              <a:gd name="connsiteX2" fmla="*/ 4585648 w 4585648"/>
              <a:gd name="connsiteY2" fmla="*/ 5022378 h 5022378"/>
              <a:gd name="connsiteX3" fmla="*/ 0 w 4585648"/>
              <a:gd name="connsiteY3" fmla="*/ 5022378 h 5022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5648" h="5022378">
                <a:moveTo>
                  <a:pt x="0" y="5022378"/>
                </a:moveTo>
                <a:lnTo>
                  <a:pt x="2331548" y="0"/>
                </a:lnTo>
                <a:lnTo>
                  <a:pt x="4585648" y="5022378"/>
                </a:lnTo>
                <a:lnTo>
                  <a:pt x="0" y="5022378"/>
                </a:lnTo>
                <a:close/>
              </a:path>
            </a:pathLst>
          </a:cu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等腰三角形 8"/>
          <p:cNvSpPr/>
          <p:nvPr userDrawn="1"/>
        </p:nvSpPr>
        <p:spPr>
          <a:xfrm>
            <a:off x="5313528" y="4257439"/>
            <a:ext cx="6756552" cy="2470246"/>
          </a:xfrm>
          <a:custGeom>
            <a:avLst/>
            <a:gdLst>
              <a:gd name="connsiteX0" fmla="*/ 0 w 4585648"/>
              <a:gd name="connsiteY0" fmla="*/ 928048 h 928048"/>
              <a:gd name="connsiteX1" fmla="*/ 2292824 w 4585648"/>
              <a:gd name="connsiteY1" fmla="*/ 0 h 928048"/>
              <a:gd name="connsiteX2" fmla="*/ 4585648 w 4585648"/>
              <a:gd name="connsiteY2" fmla="*/ 928048 h 928048"/>
              <a:gd name="connsiteX3" fmla="*/ 0 w 4585648"/>
              <a:gd name="connsiteY3" fmla="*/ 928048 h 928048"/>
              <a:gd name="connsiteX0" fmla="*/ 0 w 4585648"/>
              <a:gd name="connsiteY0" fmla="*/ 2470246 h 2470246"/>
              <a:gd name="connsiteX1" fmla="*/ 504968 w 4585648"/>
              <a:gd name="connsiteY1" fmla="*/ 0 h 2470246"/>
              <a:gd name="connsiteX2" fmla="*/ 4585648 w 4585648"/>
              <a:gd name="connsiteY2" fmla="*/ 2470246 h 2470246"/>
              <a:gd name="connsiteX3" fmla="*/ 0 w 4585648"/>
              <a:gd name="connsiteY3" fmla="*/ 2470246 h 2470246"/>
              <a:gd name="connsiteX0" fmla="*/ 0 w 4585648"/>
              <a:gd name="connsiteY0" fmla="*/ 2470246 h 2470246"/>
              <a:gd name="connsiteX1" fmla="*/ 2290387 w 4585648"/>
              <a:gd name="connsiteY1" fmla="*/ 0 h 2470246"/>
              <a:gd name="connsiteX2" fmla="*/ 4585648 w 4585648"/>
              <a:gd name="connsiteY2" fmla="*/ 2470246 h 2470246"/>
              <a:gd name="connsiteX3" fmla="*/ 0 w 4585648"/>
              <a:gd name="connsiteY3" fmla="*/ 2470246 h 2470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5648" h="2470246">
                <a:moveTo>
                  <a:pt x="0" y="2470246"/>
                </a:moveTo>
                <a:lnTo>
                  <a:pt x="2290387" y="0"/>
                </a:lnTo>
                <a:lnTo>
                  <a:pt x="4585648" y="2470246"/>
                </a:lnTo>
                <a:lnTo>
                  <a:pt x="0" y="2470246"/>
                </a:lnTo>
                <a:close/>
              </a:path>
            </a:pathLst>
          </a:cu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8"/>
          <p:cNvSpPr/>
          <p:nvPr userDrawn="1"/>
        </p:nvSpPr>
        <p:spPr>
          <a:xfrm>
            <a:off x="0" y="2305809"/>
            <a:ext cx="4585648" cy="4421876"/>
          </a:xfrm>
          <a:custGeom>
            <a:avLst/>
            <a:gdLst>
              <a:gd name="connsiteX0" fmla="*/ 0 w 4585648"/>
              <a:gd name="connsiteY0" fmla="*/ 928048 h 928048"/>
              <a:gd name="connsiteX1" fmla="*/ 2292824 w 4585648"/>
              <a:gd name="connsiteY1" fmla="*/ 0 h 928048"/>
              <a:gd name="connsiteX2" fmla="*/ 4585648 w 4585648"/>
              <a:gd name="connsiteY2" fmla="*/ 928048 h 928048"/>
              <a:gd name="connsiteX3" fmla="*/ 0 w 4585648"/>
              <a:gd name="connsiteY3" fmla="*/ 928048 h 928048"/>
              <a:gd name="connsiteX0" fmla="*/ 0 w 4585648"/>
              <a:gd name="connsiteY0" fmla="*/ 2470246 h 2470246"/>
              <a:gd name="connsiteX1" fmla="*/ 504968 w 4585648"/>
              <a:gd name="connsiteY1" fmla="*/ 0 h 2470246"/>
              <a:gd name="connsiteX2" fmla="*/ 4585648 w 4585648"/>
              <a:gd name="connsiteY2" fmla="*/ 2470246 h 2470246"/>
              <a:gd name="connsiteX3" fmla="*/ 0 w 4585648"/>
              <a:gd name="connsiteY3" fmla="*/ 2470246 h 2470246"/>
              <a:gd name="connsiteX0" fmla="*/ 0 w 4585648"/>
              <a:gd name="connsiteY0" fmla="*/ 4421876 h 4421876"/>
              <a:gd name="connsiteX1" fmla="*/ 2279177 w 4585648"/>
              <a:gd name="connsiteY1" fmla="*/ 0 h 4421876"/>
              <a:gd name="connsiteX2" fmla="*/ 4585648 w 4585648"/>
              <a:gd name="connsiteY2" fmla="*/ 4421876 h 4421876"/>
              <a:gd name="connsiteX3" fmla="*/ 0 w 4585648"/>
              <a:gd name="connsiteY3" fmla="*/ 4421876 h 442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5648" h="4421876">
                <a:moveTo>
                  <a:pt x="0" y="4421876"/>
                </a:moveTo>
                <a:lnTo>
                  <a:pt x="2279177" y="0"/>
                </a:lnTo>
                <a:lnTo>
                  <a:pt x="4585648" y="4421876"/>
                </a:lnTo>
                <a:lnTo>
                  <a:pt x="0" y="4421876"/>
                </a:lnTo>
                <a:close/>
              </a:path>
            </a:pathLst>
          </a:custGeom>
          <a:solidFill>
            <a:schemeClr val="bg1">
              <a:lumMod val="9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等腰三角形 8"/>
          <p:cNvSpPr/>
          <p:nvPr userDrawn="1"/>
        </p:nvSpPr>
        <p:spPr>
          <a:xfrm>
            <a:off x="-1" y="4219015"/>
            <a:ext cx="4585648" cy="2508670"/>
          </a:xfrm>
          <a:custGeom>
            <a:avLst/>
            <a:gdLst>
              <a:gd name="connsiteX0" fmla="*/ 0 w 4585648"/>
              <a:gd name="connsiteY0" fmla="*/ 928048 h 928048"/>
              <a:gd name="connsiteX1" fmla="*/ 2292824 w 4585648"/>
              <a:gd name="connsiteY1" fmla="*/ 0 h 928048"/>
              <a:gd name="connsiteX2" fmla="*/ 4585648 w 4585648"/>
              <a:gd name="connsiteY2" fmla="*/ 928048 h 928048"/>
              <a:gd name="connsiteX3" fmla="*/ 0 w 4585648"/>
              <a:gd name="connsiteY3" fmla="*/ 928048 h 928048"/>
              <a:gd name="connsiteX0" fmla="*/ 0 w 4585648"/>
              <a:gd name="connsiteY0" fmla="*/ 2470246 h 2470246"/>
              <a:gd name="connsiteX1" fmla="*/ 504968 w 4585648"/>
              <a:gd name="connsiteY1" fmla="*/ 0 h 2470246"/>
              <a:gd name="connsiteX2" fmla="*/ 4585648 w 4585648"/>
              <a:gd name="connsiteY2" fmla="*/ 2470246 h 2470246"/>
              <a:gd name="connsiteX3" fmla="*/ 0 w 4585648"/>
              <a:gd name="connsiteY3" fmla="*/ 2470246 h 2470246"/>
              <a:gd name="connsiteX0" fmla="*/ 0 w 4585648"/>
              <a:gd name="connsiteY0" fmla="*/ 4421876 h 4421876"/>
              <a:gd name="connsiteX1" fmla="*/ 2279177 w 4585648"/>
              <a:gd name="connsiteY1" fmla="*/ 0 h 4421876"/>
              <a:gd name="connsiteX2" fmla="*/ 4585648 w 4585648"/>
              <a:gd name="connsiteY2" fmla="*/ 4421876 h 4421876"/>
              <a:gd name="connsiteX3" fmla="*/ 0 w 4585648"/>
              <a:gd name="connsiteY3" fmla="*/ 4421876 h 4421876"/>
              <a:gd name="connsiteX0" fmla="*/ 0 w 4585648"/>
              <a:gd name="connsiteY0" fmla="*/ 2508670 h 2508670"/>
              <a:gd name="connsiteX1" fmla="*/ 562919 w 4585648"/>
              <a:gd name="connsiteY1" fmla="*/ 0 h 2508670"/>
              <a:gd name="connsiteX2" fmla="*/ 4585648 w 4585648"/>
              <a:gd name="connsiteY2" fmla="*/ 2508670 h 2508670"/>
              <a:gd name="connsiteX3" fmla="*/ 0 w 4585648"/>
              <a:gd name="connsiteY3" fmla="*/ 2508670 h 250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5648" h="2508670">
                <a:moveTo>
                  <a:pt x="0" y="2508670"/>
                </a:moveTo>
                <a:lnTo>
                  <a:pt x="562919" y="0"/>
                </a:lnTo>
                <a:lnTo>
                  <a:pt x="4585648" y="2508670"/>
                </a:lnTo>
                <a:lnTo>
                  <a:pt x="0" y="2508670"/>
                </a:lnTo>
                <a:close/>
              </a:path>
            </a:pathLst>
          </a:cu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1" y="6727684"/>
            <a:ext cx="12192000" cy="149365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425107" y="0"/>
            <a:ext cx="1208012" cy="1041622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4182" y="-109564"/>
            <a:ext cx="1633202" cy="1223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01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146D5-BB08-4330-BDCD-6FADEC4CAE82}" type="datetimeFigureOut">
              <a:rPr lang="zh-CN" altLang="en-US" smtClean="0"/>
              <a:t>2014/2/16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CFFC4-A1EC-467D-8F81-A55B419FC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61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146D5-BB08-4330-BDCD-6FADEC4CAE82}" type="datetimeFigureOut">
              <a:rPr lang="zh-CN" altLang="en-US" smtClean="0"/>
              <a:t>2014/2/16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CFFC4-A1EC-467D-8F81-A55B419FC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193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8"/>
          <p:cNvSpPr/>
          <p:nvPr userDrawn="1"/>
        </p:nvSpPr>
        <p:spPr>
          <a:xfrm>
            <a:off x="4585648" y="1705307"/>
            <a:ext cx="7606353" cy="5022378"/>
          </a:xfrm>
          <a:custGeom>
            <a:avLst/>
            <a:gdLst>
              <a:gd name="connsiteX0" fmla="*/ 0 w 4585648"/>
              <a:gd name="connsiteY0" fmla="*/ 928048 h 928048"/>
              <a:gd name="connsiteX1" fmla="*/ 2292824 w 4585648"/>
              <a:gd name="connsiteY1" fmla="*/ 0 h 928048"/>
              <a:gd name="connsiteX2" fmla="*/ 4585648 w 4585648"/>
              <a:gd name="connsiteY2" fmla="*/ 928048 h 928048"/>
              <a:gd name="connsiteX3" fmla="*/ 0 w 4585648"/>
              <a:gd name="connsiteY3" fmla="*/ 928048 h 928048"/>
              <a:gd name="connsiteX0" fmla="*/ 0 w 4585648"/>
              <a:gd name="connsiteY0" fmla="*/ 2470246 h 2470246"/>
              <a:gd name="connsiteX1" fmla="*/ 504968 w 4585648"/>
              <a:gd name="connsiteY1" fmla="*/ 0 h 2470246"/>
              <a:gd name="connsiteX2" fmla="*/ 4585648 w 4585648"/>
              <a:gd name="connsiteY2" fmla="*/ 2470246 h 2470246"/>
              <a:gd name="connsiteX3" fmla="*/ 0 w 4585648"/>
              <a:gd name="connsiteY3" fmla="*/ 2470246 h 2470246"/>
              <a:gd name="connsiteX0" fmla="*/ 0 w 4585648"/>
              <a:gd name="connsiteY0" fmla="*/ 5022378 h 5022378"/>
              <a:gd name="connsiteX1" fmla="*/ 2331548 w 4585648"/>
              <a:gd name="connsiteY1" fmla="*/ 0 h 5022378"/>
              <a:gd name="connsiteX2" fmla="*/ 4585648 w 4585648"/>
              <a:gd name="connsiteY2" fmla="*/ 5022378 h 5022378"/>
              <a:gd name="connsiteX3" fmla="*/ 0 w 4585648"/>
              <a:gd name="connsiteY3" fmla="*/ 5022378 h 5022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5648" h="5022378">
                <a:moveTo>
                  <a:pt x="0" y="5022378"/>
                </a:moveTo>
                <a:lnTo>
                  <a:pt x="2331548" y="0"/>
                </a:lnTo>
                <a:lnTo>
                  <a:pt x="4585648" y="5022378"/>
                </a:lnTo>
                <a:lnTo>
                  <a:pt x="0" y="5022378"/>
                </a:lnTo>
                <a:close/>
              </a:path>
            </a:pathLst>
          </a:cu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等腰三角形 8"/>
          <p:cNvSpPr/>
          <p:nvPr userDrawn="1"/>
        </p:nvSpPr>
        <p:spPr>
          <a:xfrm>
            <a:off x="5313528" y="4257439"/>
            <a:ext cx="6756552" cy="2470246"/>
          </a:xfrm>
          <a:custGeom>
            <a:avLst/>
            <a:gdLst>
              <a:gd name="connsiteX0" fmla="*/ 0 w 4585648"/>
              <a:gd name="connsiteY0" fmla="*/ 928048 h 928048"/>
              <a:gd name="connsiteX1" fmla="*/ 2292824 w 4585648"/>
              <a:gd name="connsiteY1" fmla="*/ 0 h 928048"/>
              <a:gd name="connsiteX2" fmla="*/ 4585648 w 4585648"/>
              <a:gd name="connsiteY2" fmla="*/ 928048 h 928048"/>
              <a:gd name="connsiteX3" fmla="*/ 0 w 4585648"/>
              <a:gd name="connsiteY3" fmla="*/ 928048 h 928048"/>
              <a:gd name="connsiteX0" fmla="*/ 0 w 4585648"/>
              <a:gd name="connsiteY0" fmla="*/ 2470246 h 2470246"/>
              <a:gd name="connsiteX1" fmla="*/ 504968 w 4585648"/>
              <a:gd name="connsiteY1" fmla="*/ 0 h 2470246"/>
              <a:gd name="connsiteX2" fmla="*/ 4585648 w 4585648"/>
              <a:gd name="connsiteY2" fmla="*/ 2470246 h 2470246"/>
              <a:gd name="connsiteX3" fmla="*/ 0 w 4585648"/>
              <a:gd name="connsiteY3" fmla="*/ 2470246 h 2470246"/>
              <a:gd name="connsiteX0" fmla="*/ 0 w 4585648"/>
              <a:gd name="connsiteY0" fmla="*/ 2470246 h 2470246"/>
              <a:gd name="connsiteX1" fmla="*/ 2290387 w 4585648"/>
              <a:gd name="connsiteY1" fmla="*/ 0 h 2470246"/>
              <a:gd name="connsiteX2" fmla="*/ 4585648 w 4585648"/>
              <a:gd name="connsiteY2" fmla="*/ 2470246 h 2470246"/>
              <a:gd name="connsiteX3" fmla="*/ 0 w 4585648"/>
              <a:gd name="connsiteY3" fmla="*/ 2470246 h 2470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5648" h="2470246">
                <a:moveTo>
                  <a:pt x="0" y="2470246"/>
                </a:moveTo>
                <a:lnTo>
                  <a:pt x="2290387" y="0"/>
                </a:lnTo>
                <a:lnTo>
                  <a:pt x="4585648" y="2470246"/>
                </a:lnTo>
                <a:lnTo>
                  <a:pt x="0" y="2470246"/>
                </a:lnTo>
                <a:close/>
              </a:path>
            </a:pathLst>
          </a:cu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8"/>
          <p:cNvSpPr/>
          <p:nvPr userDrawn="1"/>
        </p:nvSpPr>
        <p:spPr>
          <a:xfrm>
            <a:off x="0" y="2305809"/>
            <a:ext cx="4585648" cy="4421876"/>
          </a:xfrm>
          <a:custGeom>
            <a:avLst/>
            <a:gdLst>
              <a:gd name="connsiteX0" fmla="*/ 0 w 4585648"/>
              <a:gd name="connsiteY0" fmla="*/ 928048 h 928048"/>
              <a:gd name="connsiteX1" fmla="*/ 2292824 w 4585648"/>
              <a:gd name="connsiteY1" fmla="*/ 0 h 928048"/>
              <a:gd name="connsiteX2" fmla="*/ 4585648 w 4585648"/>
              <a:gd name="connsiteY2" fmla="*/ 928048 h 928048"/>
              <a:gd name="connsiteX3" fmla="*/ 0 w 4585648"/>
              <a:gd name="connsiteY3" fmla="*/ 928048 h 928048"/>
              <a:gd name="connsiteX0" fmla="*/ 0 w 4585648"/>
              <a:gd name="connsiteY0" fmla="*/ 2470246 h 2470246"/>
              <a:gd name="connsiteX1" fmla="*/ 504968 w 4585648"/>
              <a:gd name="connsiteY1" fmla="*/ 0 h 2470246"/>
              <a:gd name="connsiteX2" fmla="*/ 4585648 w 4585648"/>
              <a:gd name="connsiteY2" fmla="*/ 2470246 h 2470246"/>
              <a:gd name="connsiteX3" fmla="*/ 0 w 4585648"/>
              <a:gd name="connsiteY3" fmla="*/ 2470246 h 2470246"/>
              <a:gd name="connsiteX0" fmla="*/ 0 w 4585648"/>
              <a:gd name="connsiteY0" fmla="*/ 4421876 h 4421876"/>
              <a:gd name="connsiteX1" fmla="*/ 2279177 w 4585648"/>
              <a:gd name="connsiteY1" fmla="*/ 0 h 4421876"/>
              <a:gd name="connsiteX2" fmla="*/ 4585648 w 4585648"/>
              <a:gd name="connsiteY2" fmla="*/ 4421876 h 4421876"/>
              <a:gd name="connsiteX3" fmla="*/ 0 w 4585648"/>
              <a:gd name="connsiteY3" fmla="*/ 4421876 h 442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5648" h="4421876">
                <a:moveTo>
                  <a:pt x="0" y="4421876"/>
                </a:moveTo>
                <a:lnTo>
                  <a:pt x="2279177" y="0"/>
                </a:lnTo>
                <a:lnTo>
                  <a:pt x="4585648" y="4421876"/>
                </a:lnTo>
                <a:lnTo>
                  <a:pt x="0" y="4421876"/>
                </a:lnTo>
                <a:close/>
              </a:path>
            </a:pathLst>
          </a:custGeom>
          <a:solidFill>
            <a:schemeClr val="bg1">
              <a:lumMod val="9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等腰三角形 8"/>
          <p:cNvSpPr/>
          <p:nvPr userDrawn="1"/>
        </p:nvSpPr>
        <p:spPr>
          <a:xfrm>
            <a:off x="-1" y="4219015"/>
            <a:ext cx="4585648" cy="2508670"/>
          </a:xfrm>
          <a:custGeom>
            <a:avLst/>
            <a:gdLst>
              <a:gd name="connsiteX0" fmla="*/ 0 w 4585648"/>
              <a:gd name="connsiteY0" fmla="*/ 928048 h 928048"/>
              <a:gd name="connsiteX1" fmla="*/ 2292824 w 4585648"/>
              <a:gd name="connsiteY1" fmla="*/ 0 h 928048"/>
              <a:gd name="connsiteX2" fmla="*/ 4585648 w 4585648"/>
              <a:gd name="connsiteY2" fmla="*/ 928048 h 928048"/>
              <a:gd name="connsiteX3" fmla="*/ 0 w 4585648"/>
              <a:gd name="connsiteY3" fmla="*/ 928048 h 928048"/>
              <a:gd name="connsiteX0" fmla="*/ 0 w 4585648"/>
              <a:gd name="connsiteY0" fmla="*/ 2470246 h 2470246"/>
              <a:gd name="connsiteX1" fmla="*/ 504968 w 4585648"/>
              <a:gd name="connsiteY1" fmla="*/ 0 h 2470246"/>
              <a:gd name="connsiteX2" fmla="*/ 4585648 w 4585648"/>
              <a:gd name="connsiteY2" fmla="*/ 2470246 h 2470246"/>
              <a:gd name="connsiteX3" fmla="*/ 0 w 4585648"/>
              <a:gd name="connsiteY3" fmla="*/ 2470246 h 2470246"/>
              <a:gd name="connsiteX0" fmla="*/ 0 w 4585648"/>
              <a:gd name="connsiteY0" fmla="*/ 4421876 h 4421876"/>
              <a:gd name="connsiteX1" fmla="*/ 2279177 w 4585648"/>
              <a:gd name="connsiteY1" fmla="*/ 0 h 4421876"/>
              <a:gd name="connsiteX2" fmla="*/ 4585648 w 4585648"/>
              <a:gd name="connsiteY2" fmla="*/ 4421876 h 4421876"/>
              <a:gd name="connsiteX3" fmla="*/ 0 w 4585648"/>
              <a:gd name="connsiteY3" fmla="*/ 4421876 h 4421876"/>
              <a:gd name="connsiteX0" fmla="*/ 0 w 4585648"/>
              <a:gd name="connsiteY0" fmla="*/ 2508670 h 2508670"/>
              <a:gd name="connsiteX1" fmla="*/ 562919 w 4585648"/>
              <a:gd name="connsiteY1" fmla="*/ 0 h 2508670"/>
              <a:gd name="connsiteX2" fmla="*/ 4585648 w 4585648"/>
              <a:gd name="connsiteY2" fmla="*/ 2508670 h 2508670"/>
              <a:gd name="connsiteX3" fmla="*/ 0 w 4585648"/>
              <a:gd name="connsiteY3" fmla="*/ 2508670 h 250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5648" h="2508670">
                <a:moveTo>
                  <a:pt x="0" y="2508670"/>
                </a:moveTo>
                <a:lnTo>
                  <a:pt x="562919" y="0"/>
                </a:lnTo>
                <a:lnTo>
                  <a:pt x="4585648" y="2508670"/>
                </a:lnTo>
                <a:lnTo>
                  <a:pt x="0" y="2508670"/>
                </a:lnTo>
                <a:close/>
              </a:path>
            </a:pathLst>
          </a:cu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1" y="6727684"/>
            <a:ext cx="12192000" cy="149365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425107" y="0"/>
            <a:ext cx="1208012" cy="1041622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4182" y="-109564"/>
            <a:ext cx="1633202" cy="1223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752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8"/>
          <p:cNvSpPr/>
          <p:nvPr userDrawn="1"/>
        </p:nvSpPr>
        <p:spPr>
          <a:xfrm>
            <a:off x="4585648" y="1705307"/>
            <a:ext cx="7606353" cy="5022378"/>
          </a:xfrm>
          <a:custGeom>
            <a:avLst/>
            <a:gdLst>
              <a:gd name="connsiteX0" fmla="*/ 0 w 4585648"/>
              <a:gd name="connsiteY0" fmla="*/ 928048 h 928048"/>
              <a:gd name="connsiteX1" fmla="*/ 2292824 w 4585648"/>
              <a:gd name="connsiteY1" fmla="*/ 0 h 928048"/>
              <a:gd name="connsiteX2" fmla="*/ 4585648 w 4585648"/>
              <a:gd name="connsiteY2" fmla="*/ 928048 h 928048"/>
              <a:gd name="connsiteX3" fmla="*/ 0 w 4585648"/>
              <a:gd name="connsiteY3" fmla="*/ 928048 h 928048"/>
              <a:gd name="connsiteX0" fmla="*/ 0 w 4585648"/>
              <a:gd name="connsiteY0" fmla="*/ 2470246 h 2470246"/>
              <a:gd name="connsiteX1" fmla="*/ 504968 w 4585648"/>
              <a:gd name="connsiteY1" fmla="*/ 0 h 2470246"/>
              <a:gd name="connsiteX2" fmla="*/ 4585648 w 4585648"/>
              <a:gd name="connsiteY2" fmla="*/ 2470246 h 2470246"/>
              <a:gd name="connsiteX3" fmla="*/ 0 w 4585648"/>
              <a:gd name="connsiteY3" fmla="*/ 2470246 h 2470246"/>
              <a:gd name="connsiteX0" fmla="*/ 0 w 4585648"/>
              <a:gd name="connsiteY0" fmla="*/ 5022378 h 5022378"/>
              <a:gd name="connsiteX1" fmla="*/ 2331548 w 4585648"/>
              <a:gd name="connsiteY1" fmla="*/ 0 h 5022378"/>
              <a:gd name="connsiteX2" fmla="*/ 4585648 w 4585648"/>
              <a:gd name="connsiteY2" fmla="*/ 5022378 h 5022378"/>
              <a:gd name="connsiteX3" fmla="*/ 0 w 4585648"/>
              <a:gd name="connsiteY3" fmla="*/ 5022378 h 5022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5648" h="5022378">
                <a:moveTo>
                  <a:pt x="0" y="5022378"/>
                </a:moveTo>
                <a:lnTo>
                  <a:pt x="2331548" y="0"/>
                </a:lnTo>
                <a:lnTo>
                  <a:pt x="4585648" y="5022378"/>
                </a:lnTo>
                <a:lnTo>
                  <a:pt x="0" y="5022378"/>
                </a:lnTo>
                <a:close/>
              </a:path>
            </a:pathLst>
          </a:cu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等腰三角形 8"/>
          <p:cNvSpPr/>
          <p:nvPr userDrawn="1"/>
        </p:nvSpPr>
        <p:spPr>
          <a:xfrm>
            <a:off x="5313528" y="4257439"/>
            <a:ext cx="6756552" cy="2470246"/>
          </a:xfrm>
          <a:custGeom>
            <a:avLst/>
            <a:gdLst>
              <a:gd name="connsiteX0" fmla="*/ 0 w 4585648"/>
              <a:gd name="connsiteY0" fmla="*/ 928048 h 928048"/>
              <a:gd name="connsiteX1" fmla="*/ 2292824 w 4585648"/>
              <a:gd name="connsiteY1" fmla="*/ 0 h 928048"/>
              <a:gd name="connsiteX2" fmla="*/ 4585648 w 4585648"/>
              <a:gd name="connsiteY2" fmla="*/ 928048 h 928048"/>
              <a:gd name="connsiteX3" fmla="*/ 0 w 4585648"/>
              <a:gd name="connsiteY3" fmla="*/ 928048 h 928048"/>
              <a:gd name="connsiteX0" fmla="*/ 0 w 4585648"/>
              <a:gd name="connsiteY0" fmla="*/ 2470246 h 2470246"/>
              <a:gd name="connsiteX1" fmla="*/ 504968 w 4585648"/>
              <a:gd name="connsiteY1" fmla="*/ 0 h 2470246"/>
              <a:gd name="connsiteX2" fmla="*/ 4585648 w 4585648"/>
              <a:gd name="connsiteY2" fmla="*/ 2470246 h 2470246"/>
              <a:gd name="connsiteX3" fmla="*/ 0 w 4585648"/>
              <a:gd name="connsiteY3" fmla="*/ 2470246 h 2470246"/>
              <a:gd name="connsiteX0" fmla="*/ 0 w 4585648"/>
              <a:gd name="connsiteY0" fmla="*/ 2470246 h 2470246"/>
              <a:gd name="connsiteX1" fmla="*/ 2290387 w 4585648"/>
              <a:gd name="connsiteY1" fmla="*/ 0 h 2470246"/>
              <a:gd name="connsiteX2" fmla="*/ 4585648 w 4585648"/>
              <a:gd name="connsiteY2" fmla="*/ 2470246 h 2470246"/>
              <a:gd name="connsiteX3" fmla="*/ 0 w 4585648"/>
              <a:gd name="connsiteY3" fmla="*/ 2470246 h 2470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5648" h="2470246">
                <a:moveTo>
                  <a:pt x="0" y="2470246"/>
                </a:moveTo>
                <a:lnTo>
                  <a:pt x="2290387" y="0"/>
                </a:lnTo>
                <a:lnTo>
                  <a:pt x="4585648" y="2470246"/>
                </a:lnTo>
                <a:lnTo>
                  <a:pt x="0" y="2470246"/>
                </a:lnTo>
                <a:close/>
              </a:path>
            </a:pathLst>
          </a:cu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8"/>
          <p:cNvSpPr/>
          <p:nvPr userDrawn="1"/>
        </p:nvSpPr>
        <p:spPr>
          <a:xfrm>
            <a:off x="0" y="2305809"/>
            <a:ext cx="4585648" cy="4421876"/>
          </a:xfrm>
          <a:custGeom>
            <a:avLst/>
            <a:gdLst>
              <a:gd name="connsiteX0" fmla="*/ 0 w 4585648"/>
              <a:gd name="connsiteY0" fmla="*/ 928048 h 928048"/>
              <a:gd name="connsiteX1" fmla="*/ 2292824 w 4585648"/>
              <a:gd name="connsiteY1" fmla="*/ 0 h 928048"/>
              <a:gd name="connsiteX2" fmla="*/ 4585648 w 4585648"/>
              <a:gd name="connsiteY2" fmla="*/ 928048 h 928048"/>
              <a:gd name="connsiteX3" fmla="*/ 0 w 4585648"/>
              <a:gd name="connsiteY3" fmla="*/ 928048 h 928048"/>
              <a:gd name="connsiteX0" fmla="*/ 0 w 4585648"/>
              <a:gd name="connsiteY0" fmla="*/ 2470246 h 2470246"/>
              <a:gd name="connsiteX1" fmla="*/ 504968 w 4585648"/>
              <a:gd name="connsiteY1" fmla="*/ 0 h 2470246"/>
              <a:gd name="connsiteX2" fmla="*/ 4585648 w 4585648"/>
              <a:gd name="connsiteY2" fmla="*/ 2470246 h 2470246"/>
              <a:gd name="connsiteX3" fmla="*/ 0 w 4585648"/>
              <a:gd name="connsiteY3" fmla="*/ 2470246 h 2470246"/>
              <a:gd name="connsiteX0" fmla="*/ 0 w 4585648"/>
              <a:gd name="connsiteY0" fmla="*/ 4421876 h 4421876"/>
              <a:gd name="connsiteX1" fmla="*/ 2279177 w 4585648"/>
              <a:gd name="connsiteY1" fmla="*/ 0 h 4421876"/>
              <a:gd name="connsiteX2" fmla="*/ 4585648 w 4585648"/>
              <a:gd name="connsiteY2" fmla="*/ 4421876 h 4421876"/>
              <a:gd name="connsiteX3" fmla="*/ 0 w 4585648"/>
              <a:gd name="connsiteY3" fmla="*/ 4421876 h 442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5648" h="4421876">
                <a:moveTo>
                  <a:pt x="0" y="4421876"/>
                </a:moveTo>
                <a:lnTo>
                  <a:pt x="2279177" y="0"/>
                </a:lnTo>
                <a:lnTo>
                  <a:pt x="4585648" y="4421876"/>
                </a:lnTo>
                <a:lnTo>
                  <a:pt x="0" y="4421876"/>
                </a:lnTo>
                <a:close/>
              </a:path>
            </a:pathLst>
          </a:custGeom>
          <a:solidFill>
            <a:schemeClr val="bg1">
              <a:lumMod val="9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等腰三角形 8"/>
          <p:cNvSpPr/>
          <p:nvPr userDrawn="1"/>
        </p:nvSpPr>
        <p:spPr>
          <a:xfrm>
            <a:off x="-1" y="4219015"/>
            <a:ext cx="4585648" cy="2508670"/>
          </a:xfrm>
          <a:custGeom>
            <a:avLst/>
            <a:gdLst>
              <a:gd name="connsiteX0" fmla="*/ 0 w 4585648"/>
              <a:gd name="connsiteY0" fmla="*/ 928048 h 928048"/>
              <a:gd name="connsiteX1" fmla="*/ 2292824 w 4585648"/>
              <a:gd name="connsiteY1" fmla="*/ 0 h 928048"/>
              <a:gd name="connsiteX2" fmla="*/ 4585648 w 4585648"/>
              <a:gd name="connsiteY2" fmla="*/ 928048 h 928048"/>
              <a:gd name="connsiteX3" fmla="*/ 0 w 4585648"/>
              <a:gd name="connsiteY3" fmla="*/ 928048 h 928048"/>
              <a:gd name="connsiteX0" fmla="*/ 0 w 4585648"/>
              <a:gd name="connsiteY0" fmla="*/ 2470246 h 2470246"/>
              <a:gd name="connsiteX1" fmla="*/ 504968 w 4585648"/>
              <a:gd name="connsiteY1" fmla="*/ 0 h 2470246"/>
              <a:gd name="connsiteX2" fmla="*/ 4585648 w 4585648"/>
              <a:gd name="connsiteY2" fmla="*/ 2470246 h 2470246"/>
              <a:gd name="connsiteX3" fmla="*/ 0 w 4585648"/>
              <a:gd name="connsiteY3" fmla="*/ 2470246 h 2470246"/>
              <a:gd name="connsiteX0" fmla="*/ 0 w 4585648"/>
              <a:gd name="connsiteY0" fmla="*/ 4421876 h 4421876"/>
              <a:gd name="connsiteX1" fmla="*/ 2279177 w 4585648"/>
              <a:gd name="connsiteY1" fmla="*/ 0 h 4421876"/>
              <a:gd name="connsiteX2" fmla="*/ 4585648 w 4585648"/>
              <a:gd name="connsiteY2" fmla="*/ 4421876 h 4421876"/>
              <a:gd name="connsiteX3" fmla="*/ 0 w 4585648"/>
              <a:gd name="connsiteY3" fmla="*/ 4421876 h 4421876"/>
              <a:gd name="connsiteX0" fmla="*/ 0 w 4585648"/>
              <a:gd name="connsiteY0" fmla="*/ 2508670 h 2508670"/>
              <a:gd name="connsiteX1" fmla="*/ 562919 w 4585648"/>
              <a:gd name="connsiteY1" fmla="*/ 0 h 2508670"/>
              <a:gd name="connsiteX2" fmla="*/ 4585648 w 4585648"/>
              <a:gd name="connsiteY2" fmla="*/ 2508670 h 2508670"/>
              <a:gd name="connsiteX3" fmla="*/ 0 w 4585648"/>
              <a:gd name="connsiteY3" fmla="*/ 2508670 h 250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5648" h="2508670">
                <a:moveTo>
                  <a:pt x="0" y="2508670"/>
                </a:moveTo>
                <a:lnTo>
                  <a:pt x="562919" y="0"/>
                </a:lnTo>
                <a:lnTo>
                  <a:pt x="4585648" y="2508670"/>
                </a:lnTo>
                <a:lnTo>
                  <a:pt x="0" y="2508670"/>
                </a:lnTo>
                <a:close/>
              </a:path>
            </a:pathLst>
          </a:cu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" y="6727684"/>
            <a:ext cx="12192000" cy="149365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4129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146D5-BB08-4330-BDCD-6FADEC4CAE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CFFC4-A1EC-467D-8F81-A55B419FC8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2091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146D5-BB08-4330-BDCD-6FADEC4CAE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CFFC4-A1EC-467D-8F81-A55B419FC8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1859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146D5-BB08-4330-BDCD-6FADEC4CAE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CFFC4-A1EC-467D-8F81-A55B419FC8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7615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146D5-BB08-4330-BDCD-6FADEC4CAE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CFFC4-A1EC-467D-8F81-A55B419FC8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9322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146D5-BB08-4330-BDCD-6FADEC4CAE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CFFC4-A1EC-467D-8F81-A55B419FC8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3536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146D5-BB08-4330-BDCD-6FADEC4CAE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CFFC4-A1EC-467D-8F81-A55B419FC8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562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8"/>
          <p:cNvSpPr/>
          <p:nvPr userDrawn="1"/>
        </p:nvSpPr>
        <p:spPr>
          <a:xfrm>
            <a:off x="4585648" y="1705307"/>
            <a:ext cx="7606353" cy="5022378"/>
          </a:xfrm>
          <a:custGeom>
            <a:avLst/>
            <a:gdLst>
              <a:gd name="connsiteX0" fmla="*/ 0 w 4585648"/>
              <a:gd name="connsiteY0" fmla="*/ 928048 h 928048"/>
              <a:gd name="connsiteX1" fmla="*/ 2292824 w 4585648"/>
              <a:gd name="connsiteY1" fmla="*/ 0 h 928048"/>
              <a:gd name="connsiteX2" fmla="*/ 4585648 w 4585648"/>
              <a:gd name="connsiteY2" fmla="*/ 928048 h 928048"/>
              <a:gd name="connsiteX3" fmla="*/ 0 w 4585648"/>
              <a:gd name="connsiteY3" fmla="*/ 928048 h 928048"/>
              <a:gd name="connsiteX0" fmla="*/ 0 w 4585648"/>
              <a:gd name="connsiteY0" fmla="*/ 2470246 h 2470246"/>
              <a:gd name="connsiteX1" fmla="*/ 504968 w 4585648"/>
              <a:gd name="connsiteY1" fmla="*/ 0 h 2470246"/>
              <a:gd name="connsiteX2" fmla="*/ 4585648 w 4585648"/>
              <a:gd name="connsiteY2" fmla="*/ 2470246 h 2470246"/>
              <a:gd name="connsiteX3" fmla="*/ 0 w 4585648"/>
              <a:gd name="connsiteY3" fmla="*/ 2470246 h 2470246"/>
              <a:gd name="connsiteX0" fmla="*/ 0 w 4585648"/>
              <a:gd name="connsiteY0" fmla="*/ 5022378 h 5022378"/>
              <a:gd name="connsiteX1" fmla="*/ 2331548 w 4585648"/>
              <a:gd name="connsiteY1" fmla="*/ 0 h 5022378"/>
              <a:gd name="connsiteX2" fmla="*/ 4585648 w 4585648"/>
              <a:gd name="connsiteY2" fmla="*/ 5022378 h 5022378"/>
              <a:gd name="connsiteX3" fmla="*/ 0 w 4585648"/>
              <a:gd name="connsiteY3" fmla="*/ 5022378 h 5022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5648" h="5022378">
                <a:moveTo>
                  <a:pt x="0" y="5022378"/>
                </a:moveTo>
                <a:lnTo>
                  <a:pt x="2331548" y="0"/>
                </a:lnTo>
                <a:lnTo>
                  <a:pt x="4585648" y="5022378"/>
                </a:lnTo>
                <a:lnTo>
                  <a:pt x="0" y="5022378"/>
                </a:lnTo>
                <a:close/>
              </a:path>
            </a:pathLst>
          </a:cu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等腰三角形 8"/>
          <p:cNvSpPr/>
          <p:nvPr userDrawn="1"/>
        </p:nvSpPr>
        <p:spPr>
          <a:xfrm>
            <a:off x="5313528" y="4257439"/>
            <a:ext cx="6756552" cy="2470246"/>
          </a:xfrm>
          <a:custGeom>
            <a:avLst/>
            <a:gdLst>
              <a:gd name="connsiteX0" fmla="*/ 0 w 4585648"/>
              <a:gd name="connsiteY0" fmla="*/ 928048 h 928048"/>
              <a:gd name="connsiteX1" fmla="*/ 2292824 w 4585648"/>
              <a:gd name="connsiteY1" fmla="*/ 0 h 928048"/>
              <a:gd name="connsiteX2" fmla="*/ 4585648 w 4585648"/>
              <a:gd name="connsiteY2" fmla="*/ 928048 h 928048"/>
              <a:gd name="connsiteX3" fmla="*/ 0 w 4585648"/>
              <a:gd name="connsiteY3" fmla="*/ 928048 h 928048"/>
              <a:gd name="connsiteX0" fmla="*/ 0 w 4585648"/>
              <a:gd name="connsiteY0" fmla="*/ 2470246 h 2470246"/>
              <a:gd name="connsiteX1" fmla="*/ 504968 w 4585648"/>
              <a:gd name="connsiteY1" fmla="*/ 0 h 2470246"/>
              <a:gd name="connsiteX2" fmla="*/ 4585648 w 4585648"/>
              <a:gd name="connsiteY2" fmla="*/ 2470246 h 2470246"/>
              <a:gd name="connsiteX3" fmla="*/ 0 w 4585648"/>
              <a:gd name="connsiteY3" fmla="*/ 2470246 h 2470246"/>
              <a:gd name="connsiteX0" fmla="*/ 0 w 4585648"/>
              <a:gd name="connsiteY0" fmla="*/ 2470246 h 2470246"/>
              <a:gd name="connsiteX1" fmla="*/ 2290387 w 4585648"/>
              <a:gd name="connsiteY1" fmla="*/ 0 h 2470246"/>
              <a:gd name="connsiteX2" fmla="*/ 4585648 w 4585648"/>
              <a:gd name="connsiteY2" fmla="*/ 2470246 h 2470246"/>
              <a:gd name="connsiteX3" fmla="*/ 0 w 4585648"/>
              <a:gd name="connsiteY3" fmla="*/ 2470246 h 2470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5648" h="2470246">
                <a:moveTo>
                  <a:pt x="0" y="2470246"/>
                </a:moveTo>
                <a:lnTo>
                  <a:pt x="2290387" y="0"/>
                </a:lnTo>
                <a:lnTo>
                  <a:pt x="4585648" y="2470246"/>
                </a:lnTo>
                <a:lnTo>
                  <a:pt x="0" y="2470246"/>
                </a:lnTo>
                <a:close/>
              </a:path>
            </a:pathLst>
          </a:cu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8"/>
          <p:cNvSpPr/>
          <p:nvPr userDrawn="1"/>
        </p:nvSpPr>
        <p:spPr>
          <a:xfrm>
            <a:off x="0" y="2305809"/>
            <a:ext cx="4585648" cy="4421876"/>
          </a:xfrm>
          <a:custGeom>
            <a:avLst/>
            <a:gdLst>
              <a:gd name="connsiteX0" fmla="*/ 0 w 4585648"/>
              <a:gd name="connsiteY0" fmla="*/ 928048 h 928048"/>
              <a:gd name="connsiteX1" fmla="*/ 2292824 w 4585648"/>
              <a:gd name="connsiteY1" fmla="*/ 0 h 928048"/>
              <a:gd name="connsiteX2" fmla="*/ 4585648 w 4585648"/>
              <a:gd name="connsiteY2" fmla="*/ 928048 h 928048"/>
              <a:gd name="connsiteX3" fmla="*/ 0 w 4585648"/>
              <a:gd name="connsiteY3" fmla="*/ 928048 h 928048"/>
              <a:gd name="connsiteX0" fmla="*/ 0 w 4585648"/>
              <a:gd name="connsiteY0" fmla="*/ 2470246 h 2470246"/>
              <a:gd name="connsiteX1" fmla="*/ 504968 w 4585648"/>
              <a:gd name="connsiteY1" fmla="*/ 0 h 2470246"/>
              <a:gd name="connsiteX2" fmla="*/ 4585648 w 4585648"/>
              <a:gd name="connsiteY2" fmla="*/ 2470246 h 2470246"/>
              <a:gd name="connsiteX3" fmla="*/ 0 w 4585648"/>
              <a:gd name="connsiteY3" fmla="*/ 2470246 h 2470246"/>
              <a:gd name="connsiteX0" fmla="*/ 0 w 4585648"/>
              <a:gd name="connsiteY0" fmla="*/ 4421876 h 4421876"/>
              <a:gd name="connsiteX1" fmla="*/ 2279177 w 4585648"/>
              <a:gd name="connsiteY1" fmla="*/ 0 h 4421876"/>
              <a:gd name="connsiteX2" fmla="*/ 4585648 w 4585648"/>
              <a:gd name="connsiteY2" fmla="*/ 4421876 h 4421876"/>
              <a:gd name="connsiteX3" fmla="*/ 0 w 4585648"/>
              <a:gd name="connsiteY3" fmla="*/ 4421876 h 4421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5648" h="4421876">
                <a:moveTo>
                  <a:pt x="0" y="4421876"/>
                </a:moveTo>
                <a:lnTo>
                  <a:pt x="2279177" y="0"/>
                </a:lnTo>
                <a:lnTo>
                  <a:pt x="4585648" y="4421876"/>
                </a:lnTo>
                <a:lnTo>
                  <a:pt x="0" y="4421876"/>
                </a:lnTo>
                <a:close/>
              </a:path>
            </a:pathLst>
          </a:custGeom>
          <a:solidFill>
            <a:schemeClr val="bg1">
              <a:lumMod val="9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等腰三角形 8"/>
          <p:cNvSpPr/>
          <p:nvPr userDrawn="1"/>
        </p:nvSpPr>
        <p:spPr>
          <a:xfrm>
            <a:off x="-1" y="4219015"/>
            <a:ext cx="4585648" cy="2508670"/>
          </a:xfrm>
          <a:custGeom>
            <a:avLst/>
            <a:gdLst>
              <a:gd name="connsiteX0" fmla="*/ 0 w 4585648"/>
              <a:gd name="connsiteY0" fmla="*/ 928048 h 928048"/>
              <a:gd name="connsiteX1" fmla="*/ 2292824 w 4585648"/>
              <a:gd name="connsiteY1" fmla="*/ 0 h 928048"/>
              <a:gd name="connsiteX2" fmla="*/ 4585648 w 4585648"/>
              <a:gd name="connsiteY2" fmla="*/ 928048 h 928048"/>
              <a:gd name="connsiteX3" fmla="*/ 0 w 4585648"/>
              <a:gd name="connsiteY3" fmla="*/ 928048 h 928048"/>
              <a:gd name="connsiteX0" fmla="*/ 0 w 4585648"/>
              <a:gd name="connsiteY0" fmla="*/ 2470246 h 2470246"/>
              <a:gd name="connsiteX1" fmla="*/ 504968 w 4585648"/>
              <a:gd name="connsiteY1" fmla="*/ 0 h 2470246"/>
              <a:gd name="connsiteX2" fmla="*/ 4585648 w 4585648"/>
              <a:gd name="connsiteY2" fmla="*/ 2470246 h 2470246"/>
              <a:gd name="connsiteX3" fmla="*/ 0 w 4585648"/>
              <a:gd name="connsiteY3" fmla="*/ 2470246 h 2470246"/>
              <a:gd name="connsiteX0" fmla="*/ 0 w 4585648"/>
              <a:gd name="connsiteY0" fmla="*/ 4421876 h 4421876"/>
              <a:gd name="connsiteX1" fmla="*/ 2279177 w 4585648"/>
              <a:gd name="connsiteY1" fmla="*/ 0 h 4421876"/>
              <a:gd name="connsiteX2" fmla="*/ 4585648 w 4585648"/>
              <a:gd name="connsiteY2" fmla="*/ 4421876 h 4421876"/>
              <a:gd name="connsiteX3" fmla="*/ 0 w 4585648"/>
              <a:gd name="connsiteY3" fmla="*/ 4421876 h 4421876"/>
              <a:gd name="connsiteX0" fmla="*/ 0 w 4585648"/>
              <a:gd name="connsiteY0" fmla="*/ 2508670 h 2508670"/>
              <a:gd name="connsiteX1" fmla="*/ 562919 w 4585648"/>
              <a:gd name="connsiteY1" fmla="*/ 0 h 2508670"/>
              <a:gd name="connsiteX2" fmla="*/ 4585648 w 4585648"/>
              <a:gd name="connsiteY2" fmla="*/ 2508670 h 2508670"/>
              <a:gd name="connsiteX3" fmla="*/ 0 w 4585648"/>
              <a:gd name="connsiteY3" fmla="*/ 2508670 h 250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85648" h="2508670">
                <a:moveTo>
                  <a:pt x="0" y="2508670"/>
                </a:moveTo>
                <a:lnTo>
                  <a:pt x="562919" y="0"/>
                </a:lnTo>
                <a:lnTo>
                  <a:pt x="4585648" y="2508670"/>
                </a:lnTo>
                <a:lnTo>
                  <a:pt x="0" y="2508670"/>
                </a:lnTo>
                <a:close/>
              </a:path>
            </a:pathLst>
          </a:cu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" y="6727684"/>
            <a:ext cx="12192000" cy="149365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9705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146D5-BB08-4330-BDCD-6FADEC4CAE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CFFC4-A1EC-467D-8F81-A55B419FC8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7307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146D5-BB08-4330-BDCD-6FADEC4CAE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CFFC4-A1EC-467D-8F81-A55B419FC8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4446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146D5-BB08-4330-BDCD-6FADEC4CAE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CFFC4-A1EC-467D-8F81-A55B419FC8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7748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A2E06-9B5A-468A-8F0A-BBC3154933D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5F8F9-CEA8-4AAC-AEA9-90702BA7C53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1880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A2E06-9B5A-468A-8F0A-BBC3154933D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5F8F9-CEA8-4AAC-AEA9-90702BA7C53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1607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A2E06-9B5A-468A-8F0A-BBC3154933D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5F8F9-CEA8-4AAC-AEA9-90702BA7C53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1136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A2E06-9B5A-468A-8F0A-BBC3154933D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5F8F9-CEA8-4AAC-AEA9-90702BA7C53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2173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A2E06-9B5A-468A-8F0A-BBC3154933D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5F8F9-CEA8-4AAC-AEA9-90702BA7C53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7446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A2E06-9B5A-468A-8F0A-BBC3154933D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5F8F9-CEA8-4AAC-AEA9-90702BA7C53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0674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A2E06-9B5A-468A-8F0A-BBC3154933D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5F8F9-CEA8-4AAC-AEA9-90702BA7C53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936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25107" y="0"/>
            <a:ext cx="1208012" cy="1041622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4182" y="-109564"/>
            <a:ext cx="1633202" cy="1223103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1" y="6727684"/>
            <a:ext cx="12192000" cy="149365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93681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A2E06-9B5A-468A-8F0A-BBC3154933D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5F8F9-CEA8-4AAC-AEA9-90702BA7C53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8919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A2E06-9B5A-468A-8F0A-BBC3154933D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5F8F9-CEA8-4AAC-AEA9-90702BA7C53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2222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A2E06-9B5A-468A-8F0A-BBC3154933D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5F8F9-CEA8-4AAC-AEA9-90702BA7C53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126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A2E06-9B5A-468A-8F0A-BBC3154933D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5F8F9-CEA8-4AAC-AEA9-90702BA7C53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1843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E2002-2BCB-4E7D-BD5C-2C4E0A62987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E6256-72B2-4480-BC2A-768E9661472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08396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E2002-2BCB-4E7D-BD5C-2C4E0A62987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E6256-72B2-4480-BC2A-768E9661472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80591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E2002-2BCB-4E7D-BD5C-2C4E0A62987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E6256-72B2-4480-BC2A-768E9661472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77605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E2002-2BCB-4E7D-BD5C-2C4E0A62987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E6256-72B2-4480-BC2A-768E9661472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255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E2002-2BCB-4E7D-BD5C-2C4E0A62987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E6256-72B2-4480-BC2A-768E9661472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6716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E2002-2BCB-4E7D-BD5C-2C4E0A62987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E6256-72B2-4480-BC2A-768E9661472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345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146D5-BB08-4330-BDCD-6FADEC4CAE82}" type="datetimeFigureOut">
              <a:rPr lang="zh-CN" altLang="en-US" smtClean="0"/>
              <a:t>2014/2/16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CFFC4-A1EC-467D-8F81-A55B419FC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49500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E2002-2BCB-4E7D-BD5C-2C4E0A62987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E6256-72B2-4480-BC2A-768E9661472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10191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E2002-2BCB-4E7D-BD5C-2C4E0A62987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E6256-72B2-4480-BC2A-768E9661472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8880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E2002-2BCB-4E7D-BD5C-2C4E0A62987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E6256-72B2-4480-BC2A-768E9661472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329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E2002-2BCB-4E7D-BD5C-2C4E0A62987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E6256-72B2-4480-BC2A-768E9661472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82406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E2002-2BCB-4E7D-BD5C-2C4E0A62987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E6256-72B2-4480-BC2A-768E9661472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183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146D5-BB08-4330-BDCD-6FADEC4CAE82}" type="datetimeFigureOut">
              <a:rPr lang="zh-CN" altLang="en-US" smtClean="0"/>
              <a:t>2014/2/16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CFFC4-A1EC-467D-8F81-A55B419FC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56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146D5-BB08-4330-BDCD-6FADEC4CAE82}" type="datetimeFigureOut">
              <a:rPr lang="zh-CN" altLang="en-US" smtClean="0"/>
              <a:t>2014/2/16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CFFC4-A1EC-467D-8F81-A55B419FC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219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146D5-BB08-4330-BDCD-6FADEC4CAE82}" type="datetimeFigureOut">
              <a:rPr lang="zh-CN" altLang="en-US" smtClean="0"/>
              <a:t>2014/2/16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CFFC4-A1EC-467D-8F81-A55B419FC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427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146D5-BB08-4330-BDCD-6FADEC4CAE82}" type="datetimeFigureOut">
              <a:rPr lang="zh-CN" altLang="en-US" smtClean="0"/>
              <a:t>2014/2/16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CFFC4-A1EC-467D-8F81-A55B419FC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987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146D5-BB08-4330-BDCD-6FADEC4CAE82}" type="datetimeFigureOut">
              <a:rPr lang="zh-CN" altLang="en-US" smtClean="0"/>
              <a:t>2014/2/16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CFFC4-A1EC-467D-8F81-A55B419FC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035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146D5-BB08-4330-BDCD-6FADEC4CAE82}" type="datetimeFigureOut">
              <a:rPr lang="zh-CN" altLang="en-US" smtClean="0"/>
              <a:t>2014/2/16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CFFC4-A1EC-467D-8F81-A55B419FC8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912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146D5-BB08-4330-BDCD-6FADEC4CAE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CFFC4-A1EC-467D-8F81-A55B419FC8D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624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4A2E06-9B5A-468A-8F0A-BBC3154933D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5F8F9-CEA8-4AAC-AEA9-90702BA7C53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925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E2002-2BCB-4E7D-BD5C-2C4E0A62987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2014/2/16 Sunday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E6256-72B2-4480-BC2A-768E9661472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047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10" Type="http://schemas.openxmlformats.org/officeDocument/2006/relationships/image" Target="../media/image40.png"/><Relationship Id="rId4" Type="http://schemas.openxmlformats.org/officeDocument/2006/relationships/image" Target="../media/image34.jpeg"/><Relationship Id="rId9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3.png"/><Relationship Id="rId7" Type="http://schemas.openxmlformats.org/officeDocument/2006/relationships/image" Target="../media/image46.jp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g"/><Relationship Id="rId5" Type="http://schemas.microsoft.com/office/2007/relationships/hdphoto" Target="../media/hdphoto7.wdp"/><Relationship Id="rId4" Type="http://schemas.openxmlformats.org/officeDocument/2006/relationships/image" Target="../media/image44.png"/><Relationship Id="rId9" Type="http://schemas.openxmlformats.org/officeDocument/2006/relationships/image" Target="../media/image4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6" Type="http://schemas.microsoft.com/office/2007/relationships/hdphoto" Target="../media/hdphoto9.wdp"/><Relationship Id="rId5" Type="http://schemas.openxmlformats.org/officeDocument/2006/relationships/image" Target="../media/image51.png"/><Relationship Id="rId4" Type="http://schemas.microsoft.com/office/2007/relationships/hdphoto" Target="../media/hdphoto8.wdp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7" Type="http://schemas.openxmlformats.org/officeDocument/2006/relationships/image" Target="../media/image60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microsoft.com/office/2007/relationships/hdphoto" Target="../media/hdphoto16.wdp"/><Relationship Id="rId3" Type="http://schemas.microsoft.com/office/2007/relationships/hdphoto" Target="../media/hdphoto11.wdp"/><Relationship Id="rId7" Type="http://schemas.microsoft.com/office/2007/relationships/hdphoto" Target="../media/hdphoto13.wdp"/><Relationship Id="rId12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4.png"/><Relationship Id="rId11" Type="http://schemas.microsoft.com/office/2007/relationships/hdphoto" Target="../media/hdphoto15.wdp"/><Relationship Id="rId5" Type="http://schemas.microsoft.com/office/2007/relationships/hdphoto" Target="../media/hdphoto12.wdp"/><Relationship Id="rId15" Type="http://schemas.openxmlformats.org/officeDocument/2006/relationships/image" Target="../media/image69.png"/><Relationship Id="rId10" Type="http://schemas.openxmlformats.org/officeDocument/2006/relationships/image" Target="../media/image66.png"/><Relationship Id="rId4" Type="http://schemas.openxmlformats.org/officeDocument/2006/relationships/image" Target="../media/image63.png"/><Relationship Id="rId9" Type="http://schemas.microsoft.com/office/2007/relationships/hdphoto" Target="../media/hdphoto14.wdp"/><Relationship Id="rId14" Type="http://schemas.openxmlformats.org/officeDocument/2006/relationships/image" Target="../media/image6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jp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8.wdp"/><Relationship Id="rId4" Type="http://schemas.openxmlformats.org/officeDocument/2006/relationships/image" Target="../media/image7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9.wdp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89.png"/><Relationship Id="rId7" Type="http://schemas.openxmlformats.org/officeDocument/2006/relationships/image" Target="../media/image93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10" Type="http://schemas.openxmlformats.org/officeDocument/2006/relationships/image" Target="../media/image96.png"/><Relationship Id="rId4" Type="http://schemas.openxmlformats.org/officeDocument/2006/relationships/image" Target="../media/image90.png"/><Relationship Id="rId9" Type="http://schemas.openxmlformats.org/officeDocument/2006/relationships/image" Target="../media/image9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7" Type="http://schemas.openxmlformats.org/officeDocument/2006/relationships/image" Target="../media/image105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png"/><Relationship Id="rId5" Type="http://schemas.openxmlformats.org/officeDocument/2006/relationships/image" Target="../media/image103.jpg"/><Relationship Id="rId4" Type="http://schemas.openxmlformats.org/officeDocument/2006/relationships/image" Target="../media/image102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8.png"/><Relationship Id="rId18" Type="http://schemas.openxmlformats.org/officeDocument/2006/relationships/image" Target="../media/image123.png"/><Relationship Id="rId26" Type="http://schemas.openxmlformats.org/officeDocument/2006/relationships/image" Target="../media/image131.png"/><Relationship Id="rId39" Type="http://schemas.openxmlformats.org/officeDocument/2006/relationships/image" Target="../media/image144.png"/><Relationship Id="rId3" Type="http://schemas.openxmlformats.org/officeDocument/2006/relationships/image" Target="../media/image108.png"/><Relationship Id="rId21" Type="http://schemas.openxmlformats.org/officeDocument/2006/relationships/image" Target="../media/image126.png"/><Relationship Id="rId34" Type="http://schemas.openxmlformats.org/officeDocument/2006/relationships/image" Target="../media/image139.png"/><Relationship Id="rId42" Type="http://schemas.openxmlformats.org/officeDocument/2006/relationships/image" Target="../media/image147.png"/><Relationship Id="rId47" Type="http://schemas.openxmlformats.org/officeDocument/2006/relationships/image" Target="../media/image152.png"/><Relationship Id="rId50" Type="http://schemas.openxmlformats.org/officeDocument/2006/relationships/image" Target="../media/image155.png"/><Relationship Id="rId7" Type="http://schemas.openxmlformats.org/officeDocument/2006/relationships/image" Target="../media/image112.png"/><Relationship Id="rId12" Type="http://schemas.openxmlformats.org/officeDocument/2006/relationships/image" Target="../media/image117.png"/><Relationship Id="rId17" Type="http://schemas.openxmlformats.org/officeDocument/2006/relationships/image" Target="../media/image122.png"/><Relationship Id="rId25" Type="http://schemas.openxmlformats.org/officeDocument/2006/relationships/image" Target="../media/image130.png"/><Relationship Id="rId33" Type="http://schemas.openxmlformats.org/officeDocument/2006/relationships/image" Target="../media/image138.png"/><Relationship Id="rId38" Type="http://schemas.openxmlformats.org/officeDocument/2006/relationships/image" Target="../media/image143.png"/><Relationship Id="rId46" Type="http://schemas.openxmlformats.org/officeDocument/2006/relationships/image" Target="../media/image151.png"/><Relationship Id="rId2" Type="http://schemas.openxmlformats.org/officeDocument/2006/relationships/image" Target="../media/image107.png"/><Relationship Id="rId16" Type="http://schemas.openxmlformats.org/officeDocument/2006/relationships/image" Target="../media/image121.png"/><Relationship Id="rId20" Type="http://schemas.openxmlformats.org/officeDocument/2006/relationships/image" Target="../media/image125.png"/><Relationship Id="rId29" Type="http://schemas.openxmlformats.org/officeDocument/2006/relationships/image" Target="../media/image134.png"/><Relationship Id="rId41" Type="http://schemas.openxmlformats.org/officeDocument/2006/relationships/image" Target="../media/image146.pn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11.png"/><Relationship Id="rId11" Type="http://schemas.openxmlformats.org/officeDocument/2006/relationships/image" Target="../media/image116.png"/><Relationship Id="rId24" Type="http://schemas.openxmlformats.org/officeDocument/2006/relationships/image" Target="../media/image129.png"/><Relationship Id="rId32" Type="http://schemas.openxmlformats.org/officeDocument/2006/relationships/image" Target="../media/image137.png"/><Relationship Id="rId37" Type="http://schemas.openxmlformats.org/officeDocument/2006/relationships/image" Target="../media/image142.png"/><Relationship Id="rId40" Type="http://schemas.openxmlformats.org/officeDocument/2006/relationships/image" Target="../media/image145.png"/><Relationship Id="rId45" Type="http://schemas.openxmlformats.org/officeDocument/2006/relationships/image" Target="../media/image150.png"/><Relationship Id="rId5" Type="http://schemas.openxmlformats.org/officeDocument/2006/relationships/image" Target="../media/image110.png"/><Relationship Id="rId15" Type="http://schemas.openxmlformats.org/officeDocument/2006/relationships/image" Target="../media/image120.png"/><Relationship Id="rId23" Type="http://schemas.openxmlformats.org/officeDocument/2006/relationships/image" Target="../media/image128.png"/><Relationship Id="rId28" Type="http://schemas.openxmlformats.org/officeDocument/2006/relationships/image" Target="../media/image133.png"/><Relationship Id="rId36" Type="http://schemas.openxmlformats.org/officeDocument/2006/relationships/image" Target="../media/image141.png"/><Relationship Id="rId49" Type="http://schemas.openxmlformats.org/officeDocument/2006/relationships/image" Target="../media/image154.jpg"/><Relationship Id="rId10" Type="http://schemas.openxmlformats.org/officeDocument/2006/relationships/image" Target="../media/image115.png"/><Relationship Id="rId19" Type="http://schemas.openxmlformats.org/officeDocument/2006/relationships/image" Target="../media/image124.png"/><Relationship Id="rId31" Type="http://schemas.openxmlformats.org/officeDocument/2006/relationships/image" Target="../media/image136.png"/><Relationship Id="rId44" Type="http://schemas.openxmlformats.org/officeDocument/2006/relationships/image" Target="../media/image149.png"/><Relationship Id="rId52" Type="http://schemas.openxmlformats.org/officeDocument/2006/relationships/image" Target="../media/image157.WMF"/><Relationship Id="rId4" Type="http://schemas.openxmlformats.org/officeDocument/2006/relationships/image" Target="../media/image109.png"/><Relationship Id="rId9" Type="http://schemas.openxmlformats.org/officeDocument/2006/relationships/image" Target="../media/image114.png"/><Relationship Id="rId14" Type="http://schemas.openxmlformats.org/officeDocument/2006/relationships/image" Target="../media/image119.png"/><Relationship Id="rId22" Type="http://schemas.openxmlformats.org/officeDocument/2006/relationships/image" Target="../media/image127.png"/><Relationship Id="rId27" Type="http://schemas.openxmlformats.org/officeDocument/2006/relationships/image" Target="../media/image132.png"/><Relationship Id="rId30" Type="http://schemas.openxmlformats.org/officeDocument/2006/relationships/image" Target="../media/image135.png"/><Relationship Id="rId35" Type="http://schemas.openxmlformats.org/officeDocument/2006/relationships/image" Target="../media/image140.png"/><Relationship Id="rId43" Type="http://schemas.openxmlformats.org/officeDocument/2006/relationships/image" Target="../media/image148.png"/><Relationship Id="rId48" Type="http://schemas.openxmlformats.org/officeDocument/2006/relationships/image" Target="../media/image153.png"/><Relationship Id="rId8" Type="http://schemas.openxmlformats.org/officeDocument/2006/relationships/image" Target="../media/image113.png"/><Relationship Id="rId51" Type="http://schemas.openxmlformats.org/officeDocument/2006/relationships/image" Target="../media/image15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1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90.png"/><Relationship Id="rId7" Type="http://schemas.openxmlformats.org/officeDocument/2006/relationships/image" Target="../media/image95.png"/><Relationship Id="rId12" Type="http://schemas.openxmlformats.org/officeDocument/2006/relationships/image" Target="../media/image162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png"/><Relationship Id="rId11" Type="http://schemas.openxmlformats.org/officeDocument/2006/relationships/image" Target="../media/image75.png"/><Relationship Id="rId5" Type="http://schemas.openxmlformats.org/officeDocument/2006/relationships/image" Target="../media/image93.png"/><Relationship Id="rId10" Type="http://schemas.openxmlformats.org/officeDocument/2006/relationships/image" Target="../media/image74.png"/><Relationship Id="rId4" Type="http://schemas.openxmlformats.org/officeDocument/2006/relationships/image" Target="../media/image91.png"/><Relationship Id="rId9" Type="http://schemas.openxmlformats.org/officeDocument/2006/relationships/image" Target="../media/image6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microsoft.com/office/2007/relationships/hdphoto" Target="../media/hdphoto3.wdp"/><Relationship Id="rId7" Type="http://schemas.openxmlformats.org/officeDocument/2006/relationships/image" Target="../media/image25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microsoft.com/office/2007/relationships/hdphoto" Target="../media/hdphoto4.wdp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529" y="-297"/>
            <a:ext cx="12193057" cy="6858594"/>
            <a:chOff x="-529" y="-297"/>
            <a:chExt cx="12193057" cy="685859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529" y="-297"/>
              <a:ext cx="12193057" cy="6858594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1690340" y="1827029"/>
              <a:ext cx="3534443" cy="3061110"/>
              <a:chOff x="1690340" y="1827029"/>
              <a:chExt cx="3534443" cy="306111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708788" y="1927142"/>
                <a:ext cx="3515995" cy="2960997"/>
              </a:xfrm>
              <a:prstGeom prst="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3">
                <a:biLevel thresh="25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88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122" t="15207" r="11560" b="27227"/>
              <a:stretch/>
            </p:blipFill>
            <p:spPr>
              <a:xfrm>
                <a:off x="1690340" y="1827029"/>
                <a:ext cx="3509795" cy="1982633"/>
              </a:xfrm>
              <a:prstGeom prst="rect">
                <a:avLst/>
              </a:prstGeom>
            </p:spPr>
          </p:pic>
          <p:sp>
            <p:nvSpPr>
              <p:cNvPr id="8" name="椭圆 13"/>
              <p:cNvSpPr/>
              <p:nvPr/>
            </p:nvSpPr>
            <p:spPr>
              <a:xfrm flipH="1">
                <a:off x="4528563" y="2605081"/>
                <a:ext cx="27743" cy="50482"/>
              </a:xfrm>
              <a:custGeom>
                <a:avLst/>
                <a:gdLst>
                  <a:gd name="connsiteX0" fmla="*/ 0 w 45719"/>
                  <a:gd name="connsiteY0" fmla="*/ 22860 h 45719"/>
                  <a:gd name="connsiteX1" fmla="*/ 22860 w 45719"/>
                  <a:gd name="connsiteY1" fmla="*/ 0 h 45719"/>
                  <a:gd name="connsiteX2" fmla="*/ 45720 w 45719"/>
                  <a:gd name="connsiteY2" fmla="*/ 22860 h 45719"/>
                  <a:gd name="connsiteX3" fmla="*/ 22860 w 45719"/>
                  <a:gd name="connsiteY3" fmla="*/ 45720 h 45719"/>
                  <a:gd name="connsiteX4" fmla="*/ 0 w 45719"/>
                  <a:gd name="connsiteY4" fmla="*/ 22860 h 45719"/>
                  <a:gd name="connsiteX0" fmla="*/ 834 w 25122"/>
                  <a:gd name="connsiteY0" fmla="*/ 22860 h 45720"/>
                  <a:gd name="connsiteX1" fmla="*/ 2262 w 25122"/>
                  <a:gd name="connsiteY1" fmla="*/ 0 h 45720"/>
                  <a:gd name="connsiteX2" fmla="*/ 25122 w 25122"/>
                  <a:gd name="connsiteY2" fmla="*/ 22860 h 45720"/>
                  <a:gd name="connsiteX3" fmla="*/ 2262 w 25122"/>
                  <a:gd name="connsiteY3" fmla="*/ 45720 h 45720"/>
                  <a:gd name="connsiteX4" fmla="*/ 834 w 25122"/>
                  <a:gd name="connsiteY4" fmla="*/ 22860 h 45720"/>
                  <a:gd name="connsiteX0" fmla="*/ 12 w 10013"/>
                  <a:gd name="connsiteY0" fmla="*/ 22860 h 45720"/>
                  <a:gd name="connsiteX1" fmla="*/ 1440 w 10013"/>
                  <a:gd name="connsiteY1" fmla="*/ 0 h 45720"/>
                  <a:gd name="connsiteX2" fmla="*/ 10013 w 10013"/>
                  <a:gd name="connsiteY2" fmla="*/ 22860 h 45720"/>
                  <a:gd name="connsiteX3" fmla="*/ 1440 w 10013"/>
                  <a:gd name="connsiteY3" fmla="*/ 45720 h 45720"/>
                  <a:gd name="connsiteX4" fmla="*/ 12 w 10013"/>
                  <a:gd name="connsiteY4" fmla="*/ 22860 h 45720"/>
                  <a:gd name="connsiteX0" fmla="*/ 8319 w 18320"/>
                  <a:gd name="connsiteY0" fmla="*/ 25241 h 48101"/>
                  <a:gd name="connsiteX1" fmla="*/ 222 w 18320"/>
                  <a:gd name="connsiteY1" fmla="*/ 0 h 48101"/>
                  <a:gd name="connsiteX2" fmla="*/ 18320 w 18320"/>
                  <a:gd name="connsiteY2" fmla="*/ 25241 h 48101"/>
                  <a:gd name="connsiteX3" fmla="*/ 9747 w 18320"/>
                  <a:gd name="connsiteY3" fmla="*/ 48101 h 48101"/>
                  <a:gd name="connsiteX4" fmla="*/ 8319 w 18320"/>
                  <a:gd name="connsiteY4" fmla="*/ 25241 h 48101"/>
                  <a:gd name="connsiteX0" fmla="*/ 17742 w 27743"/>
                  <a:gd name="connsiteY0" fmla="*/ 27622 h 50482"/>
                  <a:gd name="connsiteX1" fmla="*/ 120 w 27743"/>
                  <a:gd name="connsiteY1" fmla="*/ 0 h 50482"/>
                  <a:gd name="connsiteX2" fmla="*/ 27743 w 27743"/>
                  <a:gd name="connsiteY2" fmla="*/ 27622 h 50482"/>
                  <a:gd name="connsiteX3" fmla="*/ 19170 w 27743"/>
                  <a:gd name="connsiteY3" fmla="*/ 50482 h 50482"/>
                  <a:gd name="connsiteX4" fmla="*/ 17742 w 27743"/>
                  <a:gd name="connsiteY4" fmla="*/ 27622 h 5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43" h="50482">
                    <a:moveTo>
                      <a:pt x="17742" y="27622"/>
                    </a:moveTo>
                    <a:cubicBezTo>
                      <a:pt x="14567" y="19208"/>
                      <a:pt x="-1547" y="0"/>
                      <a:pt x="120" y="0"/>
                    </a:cubicBezTo>
                    <a:cubicBezTo>
                      <a:pt x="1787" y="0"/>
                      <a:pt x="27743" y="14997"/>
                      <a:pt x="27743" y="27622"/>
                    </a:cubicBezTo>
                    <a:cubicBezTo>
                      <a:pt x="27743" y="40247"/>
                      <a:pt x="20837" y="50482"/>
                      <a:pt x="19170" y="50482"/>
                    </a:cubicBezTo>
                    <a:cubicBezTo>
                      <a:pt x="17503" y="50482"/>
                      <a:pt x="20917" y="36036"/>
                      <a:pt x="17742" y="27622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15"/>
              <p:cNvSpPr/>
              <p:nvPr/>
            </p:nvSpPr>
            <p:spPr>
              <a:xfrm>
                <a:off x="4523801" y="2619359"/>
                <a:ext cx="21908" cy="45743"/>
              </a:xfrm>
              <a:custGeom>
                <a:avLst/>
                <a:gdLst>
                  <a:gd name="connsiteX0" fmla="*/ 0 w 45719"/>
                  <a:gd name="connsiteY0" fmla="*/ 22860 h 45719"/>
                  <a:gd name="connsiteX1" fmla="*/ 22860 w 45719"/>
                  <a:gd name="connsiteY1" fmla="*/ 0 h 45719"/>
                  <a:gd name="connsiteX2" fmla="*/ 45720 w 45719"/>
                  <a:gd name="connsiteY2" fmla="*/ 22860 h 45719"/>
                  <a:gd name="connsiteX3" fmla="*/ 22860 w 45719"/>
                  <a:gd name="connsiteY3" fmla="*/ 45720 h 45719"/>
                  <a:gd name="connsiteX4" fmla="*/ 0 w 45719"/>
                  <a:gd name="connsiteY4" fmla="*/ 22860 h 45719"/>
                  <a:gd name="connsiteX0" fmla="*/ 0 w 33814"/>
                  <a:gd name="connsiteY0" fmla="*/ 22860 h 45720"/>
                  <a:gd name="connsiteX1" fmla="*/ 22860 w 33814"/>
                  <a:gd name="connsiteY1" fmla="*/ 0 h 45720"/>
                  <a:gd name="connsiteX2" fmla="*/ 33814 w 33814"/>
                  <a:gd name="connsiteY2" fmla="*/ 22860 h 45720"/>
                  <a:gd name="connsiteX3" fmla="*/ 22860 w 33814"/>
                  <a:gd name="connsiteY3" fmla="*/ 45720 h 45720"/>
                  <a:gd name="connsiteX4" fmla="*/ 0 w 33814"/>
                  <a:gd name="connsiteY4" fmla="*/ 22860 h 45720"/>
                  <a:gd name="connsiteX0" fmla="*/ 0 w 21908"/>
                  <a:gd name="connsiteY0" fmla="*/ 25251 h 45743"/>
                  <a:gd name="connsiteX1" fmla="*/ 10954 w 21908"/>
                  <a:gd name="connsiteY1" fmla="*/ 10 h 45743"/>
                  <a:gd name="connsiteX2" fmla="*/ 21908 w 21908"/>
                  <a:gd name="connsiteY2" fmla="*/ 22870 h 45743"/>
                  <a:gd name="connsiteX3" fmla="*/ 10954 w 21908"/>
                  <a:gd name="connsiteY3" fmla="*/ 45730 h 45743"/>
                  <a:gd name="connsiteX4" fmla="*/ 0 w 21908"/>
                  <a:gd name="connsiteY4" fmla="*/ 25251 h 45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08" h="45743">
                    <a:moveTo>
                      <a:pt x="0" y="25251"/>
                    </a:moveTo>
                    <a:cubicBezTo>
                      <a:pt x="0" y="12626"/>
                      <a:pt x="7303" y="407"/>
                      <a:pt x="10954" y="10"/>
                    </a:cubicBezTo>
                    <a:cubicBezTo>
                      <a:pt x="14605" y="-387"/>
                      <a:pt x="21908" y="10245"/>
                      <a:pt x="21908" y="22870"/>
                    </a:cubicBezTo>
                    <a:cubicBezTo>
                      <a:pt x="21908" y="35495"/>
                      <a:pt x="14605" y="45333"/>
                      <a:pt x="10954" y="45730"/>
                    </a:cubicBezTo>
                    <a:cubicBezTo>
                      <a:pt x="7303" y="46127"/>
                      <a:pt x="0" y="37876"/>
                      <a:pt x="0" y="25251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15"/>
              <p:cNvSpPr/>
              <p:nvPr/>
            </p:nvSpPr>
            <p:spPr>
              <a:xfrm>
                <a:off x="3997534" y="2624114"/>
                <a:ext cx="21908" cy="45743"/>
              </a:xfrm>
              <a:custGeom>
                <a:avLst/>
                <a:gdLst>
                  <a:gd name="connsiteX0" fmla="*/ 0 w 45719"/>
                  <a:gd name="connsiteY0" fmla="*/ 22860 h 45719"/>
                  <a:gd name="connsiteX1" fmla="*/ 22860 w 45719"/>
                  <a:gd name="connsiteY1" fmla="*/ 0 h 45719"/>
                  <a:gd name="connsiteX2" fmla="*/ 45720 w 45719"/>
                  <a:gd name="connsiteY2" fmla="*/ 22860 h 45719"/>
                  <a:gd name="connsiteX3" fmla="*/ 22860 w 45719"/>
                  <a:gd name="connsiteY3" fmla="*/ 45720 h 45719"/>
                  <a:gd name="connsiteX4" fmla="*/ 0 w 45719"/>
                  <a:gd name="connsiteY4" fmla="*/ 22860 h 45719"/>
                  <a:gd name="connsiteX0" fmla="*/ 0 w 33814"/>
                  <a:gd name="connsiteY0" fmla="*/ 22860 h 45720"/>
                  <a:gd name="connsiteX1" fmla="*/ 22860 w 33814"/>
                  <a:gd name="connsiteY1" fmla="*/ 0 h 45720"/>
                  <a:gd name="connsiteX2" fmla="*/ 33814 w 33814"/>
                  <a:gd name="connsiteY2" fmla="*/ 22860 h 45720"/>
                  <a:gd name="connsiteX3" fmla="*/ 22860 w 33814"/>
                  <a:gd name="connsiteY3" fmla="*/ 45720 h 45720"/>
                  <a:gd name="connsiteX4" fmla="*/ 0 w 33814"/>
                  <a:gd name="connsiteY4" fmla="*/ 22860 h 45720"/>
                  <a:gd name="connsiteX0" fmla="*/ 0 w 21908"/>
                  <a:gd name="connsiteY0" fmla="*/ 25251 h 45743"/>
                  <a:gd name="connsiteX1" fmla="*/ 10954 w 21908"/>
                  <a:gd name="connsiteY1" fmla="*/ 10 h 45743"/>
                  <a:gd name="connsiteX2" fmla="*/ 21908 w 21908"/>
                  <a:gd name="connsiteY2" fmla="*/ 22870 h 45743"/>
                  <a:gd name="connsiteX3" fmla="*/ 10954 w 21908"/>
                  <a:gd name="connsiteY3" fmla="*/ 45730 h 45743"/>
                  <a:gd name="connsiteX4" fmla="*/ 0 w 21908"/>
                  <a:gd name="connsiteY4" fmla="*/ 25251 h 45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08" h="45743">
                    <a:moveTo>
                      <a:pt x="0" y="25251"/>
                    </a:moveTo>
                    <a:cubicBezTo>
                      <a:pt x="0" y="12626"/>
                      <a:pt x="7303" y="407"/>
                      <a:pt x="10954" y="10"/>
                    </a:cubicBezTo>
                    <a:cubicBezTo>
                      <a:pt x="14605" y="-387"/>
                      <a:pt x="21908" y="10245"/>
                      <a:pt x="21908" y="22870"/>
                    </a:cubicBezTo>
                    <a:cubicBezTo>
                      <a:pt x="21908" y="35495"/>
                      <a:pt x="14605" y="45333"/>
                      <a:pt x="10954" y="45730"/>
                    </a:cubicBezTo>
                    <a:cubicBezTo>
                      <a:pt x="7303" y="46127"/>
                      <a:pt x="0" y="37876"/>
                      <a:pt x="0" y="25251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2170439" y="3669932"/>
              <a:ext cx="264687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杭州电子科技大学</a:t>
              </a:r>
              <a:endParaRPr lang="en-US" altLang="zh-CN" sz="2400" dirty="0" smtClean="0">
                <a:latin typeface="叶根友特楷简体" panose="02010601030101010101" pitchFamily="2" charset="-122"/>
                <a:ea typeface="叶根友特楷简体" panose="02010601030101010101" pitchFamily="2" charset="-122"/>
              </a:endParaRPr>
            </a:p>
            <a:p>
              <a:pPr algn="ctr"/>
              <a:r>
                <a:rPr lang="en-US" altLang="zh-CN" sz="2800" dirty="0" smtClean="0"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12010113</a:t>
              </a:r>
              <a:r>
                <a:rPr lang="zh-CN" altLang="en-US" sz="2800" dirty="0" smtClean="0"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班</a:t>
              </a:r>
              <a:endParaRPr lang="en-US" altLang="zh-CN" sz="2800" dirty="0" smtClean="0">
                <a:latin typeface="叶根友特楷简体" panose="02010601030101010101" pitchFamily="2" charset="-122"/>
                <a:ea typeface="叶根友特楷简体" panose="02010601030101010101" pitchFamily="2" charset="-122"/>
              </a:endParaRPr>
            </a:p>
            <a:p>
              <a:pPr algn="ctr"/>
              <a:r>
                <a:rPr lang="zh-CN" altLang="en-US" sz="2000" dirty="0"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大</a:t>
              </a:r>
              <a:r>
                <a:rPr lang="zh-CN" altLang="en-US" sz="2000" dirty="0" smtClean="0"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二（上）班级历程记录</a:t>
              </a:r>
              <a:endParaRPr lang="zh-CN" altLang="en-US" sz="2000" dirty="0">
                <a:latin typeface="叶根友特楷简体" panose="02010601030101010101" pitchFamily="2" charset="-122"/>
                <a:ea typeface="叶根友特楷简体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470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" y="0"/>
            <a:ext cx="12186851" cy="685800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-1676255" y="1732537"/>
            <a:ext cx="6705600" cy="6705600"/>
          </a:xfrm>
          <a:prstGeom prst="ellipse">
            <a:avLst/>
          </a:prstGeom>
          <a:solidFill>
            <a:srgbClr val="FDC101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65451" y="2168747"/>
            <a:ext cx="350435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latin typeface="Broadway" panose="04040905080B02020502" pitchFamily="82" charset="0"/>
                <a:ea typeface="张海山锐线体2.0" panose="02000000000000000000" pitchFamily="2" charset="-122"/>
              </a:rPr>
              <a:t>10</a:t>
            </a:r>
            <a:r>
              <a:rPr lang="zh-CN" altLang="en-US" sz="11500" dirty="0" smtClean="0">
                <a:solidFill>
                  <a:schemeClr val="bg1"/>
                </a:solidFill>
                <a:latin typeface="Broadway" panose="04040905080B02020502" pitchFamily="82" charset="0"/>
                <a:ea typeface="张海山锐线体2.0" panose="02000000000000000000" pitchFamily="2" charset="-122"/>
              </a:rPr>
              <a:t>月</a:t>
            </a:r>
            <a:endParaRPr lang="zh-CN" altLang="en-US" sz="11500" dirty="0">
              <a:solidFill>
                <a:schemeClr val="bg1"/>
              </a:solidFill>
              <a:latin typeface="Broadway" panose="04040905080B02020502" pitchFamily="82" charset="0"/>
              <a:ea typeface="张海山锐线体2.0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8082" y="3739570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闲适的日子</a:t>
            </a:r>
            <a:endParaRPr lang="zh-CN" altLang="en-US" sz="54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465" y="5870564"/>
            <a:ext cx="1633202" cy="122310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50169" y="462226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放了好多假</a:t>
            </a:r>
            <a:endParaRPr lang="zh-CN" altLang="en-US" sz="24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0168" y="505539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冲掉好多课</a:t>
            </a:r>
            <a:endParaRPr lang="zh-CN" altLang="en-US" sz="24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0168" y="548853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喝过好多</a:t>
            </a:r>
            <a:r>
              <a:rPr lang="zh-CN" altLang="en-US" sz="2400" dirty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酒</a:t>
            </a:r>
          </a:p>
        </p:txBody>
      </p:sp>
      <p:sp>
        <p:nvSpPr>
          <p:cNvPr id="16" name="任意多边形 15"/>
          <p:cNvSpPr/>
          <p:nvPr/>
        </p:nvSpPr>
        <p:spPr>
          <a:xfrm rot="10800000" flipV="1">
            <a:off x="8058150" y="0"/>
            <a:ext cx="3628872" cy="400051"/>
          </a:xfrm>
          <a:custGeom>
            <a:avLst/>
            <a:gdLst>
              <a:gd name="connsiteX0" fmla="*/ 2903839 w 3391048"/>
              <a:gd name="connsiteY0" fmla="*/ 0 h 438150"/>
              <a:gd name="connsiteX1" fmla="*/ 761059 w 3391048"/>
              <a:gd name="connsiteY1" fmla="*/ 0 h 438150"/>
              <a:gd name="connsiteX2" fmla="*/ 487209 w 3391048"/>
              <a:gd name="connsiteY2" fmla="*/ 0 h 438150"/>
              <a:gd name="connsiteX3" fmla="*/ 0 w 3391048"/>
              <a:gd name="connsiteY3" fmla="*/ 0 h 438150"/>
              <a:gd name="connsiteX4" fmla="*/ 487209 w 3391048"/>
              <a:gd name="connsiteY4" fmla="*/ 438150 h 438150"/>
              <a:gd name="connsiteX5" fmla="*/ 2629989 w 3391048"/>
              <a:gd name="connsiteY5" fmla="*/ 438150 h 438150"/>
              <a:gd name="connsiteX6" fmla="*/ 2903839 w 3391048"/>
              <a:gd name="connsiteY6" fmla="*/ 438150 h 438150"/>
              <a:gd name="connsiteX7" fmla="*/ 3391048 w 3391048"/>
              <a:gd name="connsiteY7" fmla="*/ 438150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91048" h="438150">
                <a:moveTo>
                  <a:pt x="2903839" y="0"/>
                </a:moveTo>
                <a:lnTo>
                  <a:pt x="761059" y="0"/>
                </a:lnTo>
                <a:lnTo>
                  <a:pt x="487209" y="0"/>
                </a:lnTo>
                <a:lnTo>
                  <a:pt x="0" y="0"/>
                </a:lnTo>
                <a:lnTo>
                  <a:pt x="487209" y="438150"/>
                </a:lnTo>
                <a:lnTo>
                  <a:pt x="2629989" y="438150"/>
                </a:lnTo>
                <a:lnTo>
                  <a:pt x="2903839" y="438150"/>
                </a:lnTo>
                <a:lnTo>
                  <a:pt x="3391048" y="438150"/>
                </a:lnTo>
                <a:close/>
              </a:path>
            </a:pathLst>
          </a:custGeom>
          <a:solidFill>
            <a:srgbClr val="FDC101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586237" y="21194"/>
            <a:ext cx="2627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题图：“阳光长跑”的长龙</a:t>
            </a:r>
            <a:endParaRPr lang="zh-CN" altLang="en-US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871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" y="6727684"/>
            <a:ext cx="12192000" cy="149365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25107" y="0"/>
            <a:ext cx="1208012" cy="1041622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970" y="3990607"/>
            <a:ext cx="4422682" cy="248881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1877597" y="3028300"/>
            <a:ext cx="176213" cy="307922"/>
          </a:xfrm>
          <a:prstGeom prst="rect">
            <a:avLst/>
          </a:prstGeom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2245458" y="2702834"/>
            <a:ext cx="176213" cy="307922"/>
          </a:xfrm>
          <a:prstGeom prst="rect">
            <a:avLst/>
          </a:prstGeom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1664723" y="2484634"/>
            <a:ext cx="176213" cy="307922"/>
          </a:xfrm>
          <a:prstGeom prst="rect">
            <a:avLst/>
          </a:prstGeom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1673176" y="1918933"/>
            <a:ext cx="176213" cy="307922"/>
          </a:xfrm>
          <a:prstGeom prst="rect">
            <a:avLst/>
          </a:prstGeom>
        </p:spPr>
      </p:pic>
      <p:pic>
        <p:nvPicPr>
          <p:cNvPr id="104" name="图片 10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2102629" y="1420659"/>
            <a:ext cx="176213" cy="307922"/>
          </a:xfrm>
          <a:prstGeom prst="rect">
            <a:avLst/>
          </a:prstGeom>
        </p:spPr>
      </p:pic>
      <p:pic>
        <p:nvPicPr>
          <p:cNvPr id="106" name="图片 10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2023826" y="949363"/>
            <a:ext cx="176213" cy="307922"/>
          </a:xfrm>
          <a:prstGeom prst="rect">
            <a:avLst/>
          </a:prstGeom>
        </p:spPr>
      </p:pic>
      <p:pic>
        <p:nvPicPr>
          <p:cNvPr id="107" name="图片 10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2320765" y="616124"/>
            <a:ext cx="176213" cy="307922"/>
          </a:xfrm>
          <a:prstGeom prst="rect">
            <a:avLst/>
          </a:prstGeom>
        </p:spPr>
      </p:pic>
      <p:pic>
        <p:nvPicPr>
          <p:cNvPr id="108" name="图片 10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2664856" y="194132"/>
            <a:ext cx="176213" cy="307922"/>
          </a:xfrm>
          <a:prstGeom prst="rect">
            <a:avLst/>
          </a:prstGeom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2361169" y="3118090"/>
            <a:ext cx="176213" cy="307922"/>
          </a:xfrm>
          <a:prstGeom prst="rect">
            <a:avLst/>
          </a:prstGeom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2655900" y="2398339"/>
            <a:ext cx="176213" cy="307922"/>
          </a:xfrm>
          <a:prstGeom prst="rect">
            <a:avLst/>
          </a:prstGeom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2910538" y="1934832"/>
            <a:ext cx="176213" cy="307922"/>
          </a:xfrm>
          <a:prstGeom prst="rect">
            <a:avLst/>
          </a:prstGeom>
        </p:spPr>
      </p:pic>
      <p:pic>
        <p:nvPicPr>
          <p:cNvPr id="113" name="图片 1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2491754" y="1867135"/>
            <a:ext cx="176213" cy="307922"/>
          </a:xfrm>
          <a:prstGeom prst="rect">
            <a:avLst/>
          </a:prstGeom>
        </p:spPr>
      </p:pic>
      <p:pic>
        <p:nvPicPr>
          <p:cNvPr id="114" name="图片 1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2607634" y="1524617"/>
            <a:ext cx="176213" cy="307922"/>
          </a:xfrm>
          <a:prstGeom prst="rect">
            <a:avLst/>
          </a:prstGeom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3028554" y="1148111"/>
            <a:ext cx="176213" cy="307922"/>
          </a:xfrm>
          <a:prstGeom prst="rect">
            <a:avLst/>
          </a:prstGeom>
        </p:spPr>
      </p:pic>
      <p:pic>
        <p:nvPicPr>
          <p:cNvPr id="116" name="图片 1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3332353" y="635366"/>
            <a:ext cx="176213" cy="307922"/>
          </a:xfrm>
          <a:prstGeom prst="rect">
            <a:avLst/>
          </a:prstGeom>
        </p:spPr>
      </p:pic>
      <p:pic>
        <p:nvPicPr>
          <p:cNvPr id="117" name="图片 1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2985814" y="499418"/>
            <a:ext cx="176213" cy="307922"/>
          </a:xfrm>
          <a:prstGeom prst="rect">
            <a:avLst/>
          </a:prstGeom>
        </p:spPr>
      </p:pic>
      <p:pic>
        <p:nvPicPr>
          <p:cNvPr id="118" name="图片 1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3359639" y="240749"/>
            <a:ext cx="176213" cy="307922"/>
          </a:xfrm>
          <a:prstGeom prst="rect">
            <a:avLst/>
          </a:prstGeom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2847827" y="3087542"/>
            <a:ext cx="176213" cy="307922"/>
          </a:xfrm>
          <a:prstGeom prst="rect">
            <a:avLst/>
          </a:prstGeom>
        </p:spPr>
      </p:pic>
      <p:pic>
        <p:nvPicPr>
          <p:cNvPr id="120" name="图片 1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4665787" y="2535471"/>
            <a:ext cx="176213" cy="307922"/>
          </a:xfrm>
          <a:prstGeom prst="rect">
            <a:avLst/>
          </a:prstGeom>
        </p:spPr>
      </p:pic>
      <p:pic>
        <p:nvPicPr>
          <p:cNvPr id="121" name="图片 1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3079472" y="2412691"/>
            <a:ext cx="176213" cy="307922"/>
          </a:xfrm>
          <a:prstGeom prst="rect">
            <a:avLst/>
          </a:prstGeom>
        </p:spPr>
      </p:pic>
      <p:pic>
        <p:nvPicPr>
          <p:cNvPr id="122" name="图片 1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2148903" y="2066780"/>
            <a:ext cx="176213" cy="307922"/>
          </a:xfrm>
          <a:prstGeom prst="rect">
            <a:avLst/>
          </a:prstGeom>
        </p:spPr>
      </p:pic>
      <p:pic>
        <p:nvPicPr>
          <p:cNvPr id="123" name="图片 1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3244938" y="1659089"/>
            <a:ext cx="176213" cy="307922"/>
          </a:xfrm>
          <a:prstGeom prst="rect">
            <a:avLst/>
          </a:prstGeom>
        </p:spPr>
      </p:pic>
      <p:pic>
        <p:nvPicPr>
          <p:cNvPr id="125" name="图片 1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3515212" y="1117563"/>
            <a:ext cx="176213" cy="307922"/>
          </a:xfrm>
          <a:prstGeom prst="rect">
            <a:avLst/>
          </a:prstGeom>
        </p:spPr>
      </p:pic>
      <p:pic>
        <p:nvPicPr>
          <p:cNvPr id="127" name="图片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3968391" y="808707"/>
            <a:ext cx="176213" cy="307922"/>
          </a:xfrm>
          <a:prstGeom prst="rect">
            <a:avLst/>
          </a:prstGeom>
        </p:spPr>
      </p:pic>
      <p:pic>
        <p:nvPicPr>
          <p:cNvPr id="128" name="图片 1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3846297" y="210201"/>
            <a:ext cx="176213" cy="307922"/>
          </a:xfrm>
          <a:prstGeom prst="rect">
            <a:avLst/>
          </a:prstGeom>
        </p:spPr>
      </p:pic>
      <p:pic>
        <p:nvPicPr>
          <p:cNvPr id="130" name="图片 1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3442839" y="2765820"/>
            <a:ext cx="176213" cy="307922"/>
          </a:xfrm>
          <a:prstGeom prst="rect">
            <a:avLst/>
          </a:prstGeom>
        </p:spPr>
      </p:pic>
      <p:pic>
        <p:nvPicPr>
          <p:cNvPr id="131" name="图片 1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6228485" y="3268660"/>
            <a:ext cx="176213" cy="307922"/>
          </a:xfrm>
          <a:prstGeom prst="rect">
            <a:avLst/>
          </a:prstGeom>
        </p:spPr>
      </p:pic>
      <p:pic>
        <p:nvPicPr>
          <p:cNvPr id="132" name="图片 1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3645484" y="2114994"/>
            <a:ext cx="176213" cy="307922"/>
          </a:xfrm>
          <a:prstGeom prst="rect">
            <a:avLst/>
          </a:prstGeom>
        </p:spPr>
      </p:pic>
      <p:pic>
        <p:nvPicPr>
          <p:cNvPr id="134" name="图片 1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3610778" y="1640215"/>
            <a:ext cx="176213" cy="307922"/>
          </a:xfrm>
          <a:prstGeom prst="rect">
            <a:avLst/>
          </a:prstGeom>
        </p:spPr>
      </p:pic>
      <p:pic>
        <p:nvPicPr>
          <p:cNvPr id="135" name="图片 1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4133981" y="1412426"/>
            <a:ext cx="176213" cy="307922"/>
          </a:xfrm>
          <a:prstGeom prst="rect">
            <a:avLst/>
          </a:prstGeom>
        </p:spPr>
      </p:pic>
      <p:pic>
        <p:nvPicPr>
          <p:cNvPr id="136" name="图片 1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2644316" y="899670"/>
            <a:ext cx="176213" cy="307922"/>
          </a:xfrm>
          <a:prstGeom prst="rect">
            <a:avLst/>
          </a:prstGeom>
        </p:spPr>
      </p:pic>
      <p:pic>
        <p:nvPicPr>
          <p:cNvPr id="137" name="图片 1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4407001" y="814613"/>
            <a:ext cx="176213" cy="307922"/>
          </a:xfrm>
          <a:prstGeom prst="rect">
            <a:avLst/>
          </a:prstGeom>
        </p:spPr>
      </p:pic>
      <p:pic>
        <p:nvPicPr>
          <p:cNvPr id="139" name="图片 1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3792314" y="3094061"/>
            <a:ext cx="176213" cy="307922"/>
          </a:xfrm>
          <a:prstGeom prst="rect">
            <a:avLst/>
          </a:prstGeom>
        </p:spPr>
      </p:pic>
      <p:pic>
        <p:nvPicPr>
          <p:cNvPr id="140" name="图片 1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3856688" y="2567436"/>
            <a:ext cx="176213" cy="307922"/>
          </a:xfrm>
          <a:prstGeom prst="rect">
            <a:avLst/>
          </a:prstGeom>
        </p:spPr>
      </p:pic>
      <p:pic>
        <p:nvPicPr>
          <p:cNvPr id="142" name="图片 1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4196547" y="2372717"/>
            <a:ext cx="176213" cy="307922"/>
          </a:xfrm>
          <a:prstGeom prst="rect">
            <a:avLst/>
          </a:prstGeom>
        </p:spPr>
      </p:pic>
      <p:pic>
        <p:nvPicPr>
          <p:cNvPr id="143" name="图片 1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4240324" y="1768385"/>
            <a:ext cx="176213" cy="307922"/>
          </a:xfrm>
          <a:prstGeom prst="rect">
            <a:avLst/>
          </a:prstGeom>
        </p:spPr>
      </p:pic>
      <p:pic>
        <p:nvPicPr>
          <p:cNvPr id="145" name="图片 1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4560845" y="1341314"/>
            <a:ext cx="176213" cy="307922"/>
          </a:xfrm>
          <a:prstGeom prst="rect">
            <a:avLst/>
          </a:prstGeom>
        </p:spPr>
      </p:pic>
      <p:pic>
        <p:nvPicPr>
          <p:cNvPr id="147" name="图片 1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4541497" y="182935"/>
            <a:ext cx="176213" cy="307922"/>
          </a:xfrm>
          <a:prstGeom prst="rect">
            <a:avLst/>
          </a:prstGeom>
        </p:spPr>
      </p:pic>
      <p:pic>
        <p:nvPicPr>
          <p:cNvPr id="150" name="图片 1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4346632" y="2992039"/>
            <a:ext cx="176213" cy="307922"/>
          </a:xfrm>
          <a:prstGeom prst="rect">
            <a:avLst/>
          </a:prstGeom>
        </p:spPr>
      </p:pic>
      <p:pic>
        <p:nvPicPr>
          <p:cNvPr id="152" name="图片 1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4599939" y="2087276"/>
            <a:ext cx="176213" cy="307922"/>
          </a:xfrm>
          <a:prstGeom prst="rect">
            <a:avLst/>
          </a:prstGeom>
        </p:spPr>
      </p:pic>
      <p:pic>
        <p:nvPicPr>
          <p:cNvPr id="156" name="图片 1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4933351" y="861415"/>
            <a:ext cx="176213" cy="307922"/>
          </a:xfrm>
          <a:prstGeom prst="rect">
            <a:avLst/>
          </a:prstGeom>
        </p:spPr>
      </p:pic>
      <p:pic>
        <p:nvPicPr>
          <p:cNvPr id="158" name="图片 15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5188803" y="350465"/>
            <a:ext cx="176213" cy="307922"/>
          </a:xfrm>
          <a:prstGeom prst="rect">
            <a:avLst/>
          </a:prstGeom>
        </p:spPr>
      </p:pic>
      <p:pic>
        <p:nvPicPr>
          <p:cNvPr id="159" name="图片 1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4744203" y="3139288"/>
            <a:ext cx="176213" cy="307922"/>
          </a:xfrm>
          <a:prstGeom prst="rect">
            <a:avLst/>
          </a:prstGeom>
        </p:spPr>
      </p:pic>
      <p:pic>
        <p:nvPicPr>
          <p:cNvPr id="160" name="图片 15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4873021" y="2789849"/>
            <a:ext cx="176213" cy="307922"/>
          </a:xfrm>
          <a:prstGeom prst="rect">
            <a:avLst/>
          </a:prstGeom>
        </p:spPr>
      </p:pic>
      <p:pic>
        <p:nvPicPr>
          <p:cNvPr id="162" name="图片 16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5064732" y="1951694"/>
            <a:ext cx="176213" cy="307922"/>
          </a:xfrm>
          <a:prstGeom prst="rect">
            <a:avLst/>
          </a:prstGeom>
        </p:spPr>
      </p:pic>
      <p:pic>
        <p:nvPicPr>
          <p:cNvPr id="164" name="图片 1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4952438" y="1553213"/>
            <a:ext cx="176213" cy="307922"/>
          </a:xfrm>
          <a:prstGeom prst="rect">
            <a:avLst/>
          </a:prstGeom>
        </p:spPr>
      </p:pic>
      <p:pic>
        <p:nvPicPr>
          <p:cNvPr id="165" name="图片 16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5411588" y="1169309"/>
            <a:ext cx="176213" cy="307922"/>
          </a:xfrm>
          <a:prstGeom prst="rect">
            <a:avLst/>
          </a:prstGeom>
        </p:spPr>
      </p:pic>
      <p:pic>
        <p:nvPicPr>
          <p:cNvPr id="167" name="图片 16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5570722" y="609472"/>
            <a:ext cx="176213" cy="307922"/>
          </a:xfrm>
          <a:prstGeom prst="rect">
            <a:avLst/>
          </a:prstGeom>
        </p:spPr>
      </p:pic>
      <p:pic>
        <p:nvPicPr>
          <p:cNvPr id="171" name="图片 17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5313621" y="2642599"/>
            <a:ext cx="176213" cy="307922"/>
          </a:xfrm>
          <a:prstGeom prst="rect">
            <a:avLst/>
          </a:prstGeom>
        </p:spPr>
      </p:pic>
      <p:pic>
        <p:nvPicPr>
          <p:cNvPr id="172" name="图片 17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9743631" y="1864086"/>
            <a:ext cx="176213" cy="307922"/>
          </a:xfrm>
          <a:prstGeom prst="rect">
            <a:avLst/>
          </a:prstGeom>
        </p:spPr>
      </p:pic>
      <p:pic>
        <p:nvPicPr>
          <p:cNvPr id="173" name="图片 17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5667940" y="1785894"/>
            <a:ext cx="176213" cy="307922"/>
          </a:xfrm>
          <a:prstGeom prst="rect">
            <a:avLst/>
          </a:prstGeom>
        </p:spPr>
      </p:pic>
      <p:pic>
        <p:nvPicPr>
          <p:cNvPr id="174" name="图片 17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5910442" y="1283444"/>
            <a:ext cx="176213" cy="307922"/>
          </a:xfrm>
          <a:prstGeom prst="rect">
            <a:avLst/>
          </a:prstGeom>
        </p:spPr>
      </p:pic>
      <p:pic>
        <p:nvPicPr>
          <p:cNvPr id="176" name="图片 17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5898310" y="972944"/>
            <a:ext cx="176213" cy="307922"/>
          </a:xfrm>
          <a:prstGeom prst="rect">
            <a:avLst/>
          </a:prstGeom>
        </p:spPr>
      </p:pic>
      <p:pic>
        <p:nvPicPr>
          <p:cNvPr id="177" name="图片 1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6084751" y="543083"/>
            <a:ext cx="176213" cy="307922"/>
          </a:xfrm>
          <a:prstGeom prst="rect">
            <a:avLst/>
          </a:prstGeom>
        </p:spPr>
      </p:pic>
      <p:pic>
        <p:nvPicPr>
          <p:cNvPr id="178" name="图片 17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5887770" y="234229"/>
            <a:ext cx="176213" cy="307922"/>
          </a:xfrm>
          <a:prstGeom prst="rect">
            <a:avLst/>
          </a:prstGeom>
        </p:spPr>
      </p:pic>
      <p:pic>
        <p:nvPicPr>
          <p:cNvPr id="179" name="图片 17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5399410" y="3128828"/>
            <a:ext cx="176213" cy="307922"/>
          </a:xfrm>
          <a:prstGeom prst="rect">
            <a:avLst/>
          </a:prstGeom>
        </p:spPr>
      </p:pic>
      <p:pic>
        <p:nvPicPr>
          <p:cNvPr id="180" name="图片 17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5592526" y="2325793"/>
            <a:ext cx="176213" cy="307922"/>
          </a:xfrm>
          <a:prstGeom prst="rect">
            <a:avLst/>
          </a:prstGeom>
        </p:spPr>
      </p:pic>
      <p:pic>
        <p:nvPicPr>
          <p:cNvPr id="182" name="图片 18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6099044" y="2412692"/>
            <a:ext cx="176213" cy="307922"/>
          </a:xfrm>
          <a:prstGeom prst="rect">
            <a:avLst/>
          </a:prstGeom>
        </p:spPr>
      </p:pic>
      <p:pic>
        <p:nvPicPr>
          <p:cNvPr id="183" name="图片 1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6115646" y="1818184"/>
            <a:ext cx="176213" cy="307922"/>
          </a:xfrm>
          <a:prstGeom prst="rect">
            <a:avLst/>
          </a:prstGeom>
        </p:spPr>
      </p:pic>
      <p:pic>
        <p:nvPicPr>
          <p:cNvPr id="185" name="图片 18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6335021" y="1173881"/>
            <a:ext cx="176213" cy="307922"/>
          </a:xfrm>
          <a:prstGeom prst="rect">
            <a:avLst/>
          </a:prstGeom>
        </p:spPr>
      </p:pic>
      <p:pic>
        <p:nvPicPr>
          <p:cNvPr id="187" name="图片 18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6532457" y="575373"/>
            <a:ext cx="176213" cy="307922"/>
          </a:xfrm>
          <a:prstGeom prst="rect">
            <a:avLst/>
          </a:prstGeom>
        </p:spPr>
      </p:pic>
      <p:pic>
        <p:nvPicPr>
          <p:cNvPr id="188" name="图片 18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6666106" y="266519"/>
            <a:ext cx="176213" cy="307922"/>
          </a:xfrm>
          <a:prstGeom prst="rect">
            <a:avLst/>
          </a:prstGeom>
        </p:spPr>
      </p:pic>
      <p:pic>
        <p:nvPicPr>
          <p:cNvPr id="190" name="图片 18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6291388" y="2813878"/>
            <a:ext cx="176213" cy="307922"/>
          </a:xfrm>
          <a:prstGeom prst="rect">
            <a:avLst/>
          </a:prstGeom>
        </p:spPr>
      </p:pic>
      <p:pic>
        <p:nvPicPr>
          <p:cNvPr id="193" name="图片 19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6557352" y="1524616"/>
            <a:ext cx="176213" cy="307922"/>
          </a:xfrm>
          <a:prstGeom prst="rect">
            <a:avLst/>
          </a:prstGeom>
        </p:spPr>
      </p:pic>
      <p:pic>
        <p:nvPicPr>
          <p:cNvPr id="195" name="图片 19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6829955" y="1193338"/>
            <a:ext cx="176213" cy="307922"/>
          </a:xfrm>
          <a:prstGeom prst="rect">
            <a:avLst/>
          </a:prstGeom>
        </p:spPr>
      </p:pic>
      <p:pic>
        <p:nvPicPr>
          <p:cNvPr id="197" name="图片 19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6963095" y="761105"/>
            <a:ext cx="176213" cy="307922"/>
          </a:xfrm>
          <a:prstGeom prst="rect">
            <a:avLst/>
          </a:prstGeom>
        </p:spPr>
      </p:pic>
      <p:pic>
        <p:nvPicPr>
          <p:cNvPr id="198" name="图片 19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7042710" y="108435"/>
            <a:ext cx="176213" cy="307922"/>
          </a:xfrm>
          <a:prstGeom prst="rect">
            <a:avLst/>
          </a:prstGeom>
        </p:spPr>
      </p:pic>
      <p:pic>
        <p:nvPicPr>
          <p:cNvPr id="199" name="图片 19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6820785" y="3269987"/>
            <a:ext cx="176213" cy="307922"/>
          </a:xfrm>
          <a:prstGeom prst="rect">
            <a:avLst/>
          </a:prstGeom>
        </p:spPr>
      </p:pic>
      <p:pic>
        <p:nvPicPr>
          <p:cNvPr id="200" name="图片 19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5767271" y="3030082"/>
            <a:ext cx="176213" cy="307922"/>
          </a:xfrm>
          <a:prstGeom prst="rect">
            <a:avLst/>
          </a:prstGeom>
        </p:spPr>
      </p:pic>
      <p:pic>
        <p:nvPicPr>
          <p:cNvPr id="202" name="图片 20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6743844" y="2388067"/>
            <a:ext cx="176213" cy="307922"/>
          </a:xfrm>
          <a:prstGeom prst="rect">
            <a:avLst/>
          </a:prstGeom>
        </p:spPr>
      </p:pic>
      <p:pic>
        <p:nvPicPr>
          <p:cNvPr id="203" name="图片 20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7177820" y="1988334"/>
            <a:ext cx="176213" cy="307922"/>
          </a:xfrm>
          <a:prstGeom prst="rect">
            <a:avLst/>
          </a:prstGeom>
        </p:spPr>
      </p:pic>
      <p:pic>
        <p:nvPicPr>
          <p:cNvPr id="204" name="图片 20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7042111" y="1512229"/>
            <a:ext cx="176213" cy="307922"/>
          </a:xfrm>
          <a:prstGeom prst="rect">
            <a:avLst/>
          </a:prstGeom>
        </p:spPr>
      </p:pic>
      <p:pic>
        <p:nvPicPr>
          <p:cNvPr id="205" name="图片 20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8314385" y="1061787"/>
            <a:ext cx="176213" cy="307922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7236040" y="2813878"/>
            <a:ext cx="176213" cy="307922"/>
          </a:xfrm>
          <a:prstGeom prst="rect">
            <a:avLst/>
          </a:prstGeom>
        </p:spPr>
      </p:pic>
      <p:pic>
        <p:nvPicPr>
          <p:cNvPr id="211" name="图片 2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7338867" y="2488466"/>
            <a:ext cx="176213" cy="307922"/>
          </a:xfrm>
          <a:prstGeom prst="rect">
            <a:avLst/>
          </a:prstGeom>
        </p:spPr>
      </p:pic>
      <p:pic>
        <p:nvPicPr>
          <p:cNvPr id="213" name="图片 2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7555232" y="1837641"/>
            <a:ext cx="176213" cy="307922"/>
          </a:xfrm>
          <a:prstGeom prst="rect">
            <a:avLst/>
          </a:prstGeom>
        </p:spPr>
      </p:pic>
      <p:pic>
        <p:nvPicPr>
          <p:cNvPr id="214" name="图片 2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7515496" y="1373079"/>
            <a:ext cx="176213" cy="307922"/>
          </a:xfrm>
          <a:prstGeom prst="rect">
            <a:avLst/>
          </a:prstGeom>
        </p:spPr>
      </p:pic>
      <p:pic>
        <p:nvPicPr>
          <p:cNvPr id="217" name="图片 2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7654612" y="328288"/>
            <a:ext cx="176213" cy="307922"/>
          </a:xfrm>
          <a:prstGeom prst="rect">
            <a:avLst/>
          </a:prstGeom>
        </p:spPr>
      </p:pic>
      <p:pic>
        <p:nvPicPr>
          <p:cNvPr id="218" name="图片 2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8105692" y="285976"/>
            <a:ext cx="176213" cy="307922"/>
          </a:xfrm>
          <a:prstGeom prst="rect">
            <a:avLst/>
          </a:prstGeom>
        </p:spPr>
      </p:pic>
      <p:pic>
        <p:nvPicPr>
          <p:cNvPr id="219" name="图片 2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7584674" y="3167464"/>
            <a:ext cx="176213" cy="307922"/>
          </a:xfrm>
          <a:prstGeom prst="rect">
            <a:avLst/>
          </a:prstGeom>
        </p:spPr>
      </p:pic>
      <p:pic>
        <p:nvPicPr>
          <p:cNvPr id="221" name="图片 2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7816319" y="2492613"/>
            <a:ext cx="176213" cy="307922"/>
          </a:xfrm>
          <a:prstGeom prst="rect">
            <a:avLst/>
          </a:prstGeom>
        </p:spPr>
      </p:pic>
      <p:pic>
        <p:nvPicPr>
          <p:cNvPr id="222" name="图片 2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7928613" y="1301260"/>
            <a:ext cx="176213" cy="307922"/>
          </a:xfrm>
          <a:prstGeom prst="rect">
            <a:avLst/>
          </a:prstGeom>
        </p:spPr>
      </p:pic>
      <p:pic>
        <p:nvPicPr>
          <p:cNvPr id="223" name="图片 2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8032684" y="1841788"/>
            <a:ext cx="176213" cy="307922"/>
          </a:xfrm>
          <a:prstGeom prst="rect">
            <a:avLst/>
          </a:prstGeom>
        </p:spPr>
      </p:pic>
      <p:pic>
        <p:nvPicPr>
          <p:cNvPr id="227" name="图片 2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8449495" y="598977"/>
            <a:ext cx="176213" cy="307922"/>
          </a:xfrm>
          <a:prstGeom prst="rect">
            <a:avLst/>
          </a:prstGeom>
        </p:spPr>
      </p:pic>
      <p:pic>
        <p:nvPicPr>
          <p:cNvPr id="228" name="图片 2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8583144" y="290123"/>
            <a:ext cx="176213" cy="307922"/>
          </a:xfrm>
          <a:prstGeom prst="rect">
            <a:avLst/>
          </a:prstGeom>
        </p:spPr>
      </p:pic>
      <p:pic>
        <p:nvPicPr>
          <p:cNvPr id="230" name="图片 2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8062988" y="2837906"/>
            <a:ext cx="176213" cy="307922"/>
          </a:xfrm>
          <a:prstGeom prst="rect">
            <a:avLst/>
          </a:prstGeom>
        </p:spPr>
      </p:pic>
      <p:pic>
        <p:nvPicPr>
          <p:cNvPr id="231" name="图片 2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8419527" y="2354731"/>
            <a:ext cx="176213" cy="307922"/>
          </a:xfrm>
          <a:prstGeom prst="rect">
            <a:avLst/>
          </a:prstGeom>
        </p:spPr>
      </p:pic>
      <p:pic>
        <p:nvPicPr>
          <p:cNvPr id="233" name="图片 2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8509012" y="1833810"/>
            <a:ext cx="176213" cy="307922"/>
          </a:xfrm>
          <a:prstGeom prst="rect">
            <a:avLst/>
          </a:prstGeom>
        </p:spPr>
      </p:pic>
      <p:pic>
        <p:nvPicPr>
          <p:cNvPr id="234" name="图片 2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7544150" y="735119"/>
            <a:ext cx="176213" cy="307922"/>
          </a:xfrm>
          <a:prstGeom prst="rect">
            <a:avLst/>
          </a:prstGeom>
        </p:spPr>
      </p:pic>
      <p:pic>
        <p:nvPicPr>
          <p:cNvPr id="235" name="图片 2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8728387" y="1189507"/>
            <a:ext cx="176213" cy="307922"/>
          </a:xfrm>
          <a:prstGeom prst="rect">
            <a:avLst/>
          </a:prstGeom>
        </p:spPr>
      </p:pic>
      <p:pic>
        <p:nvPicPr>
          <p:cNvPr id="236" name="图片 2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7779170" y="897825"/>
            <a:ext cx="176213" cy="307922"/>
          </a:xfrm>
          <a:prstGeom prst="rect">
            <a:avLst/>
          </a:prstGeom>
        </p:spPr>
      </p:pic>
      <p:pic>
        <p:nvPicPr>
          <p:cNvPr id="238" name="图片 2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9059472" y="282145"/>
            <a:ext cx="176213" cy="307922"/>
          </a:xfrm>
          <a:prstGeom prst="rect">
            <a:avLst/>
          </a:prstGeom>
        </p:spPr>
      </p:pic>
      <p:pic>
        <p:nvPicPr>
          <p:cNvPr id="239" name="图片 2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8583144" y="3268779"/>
            <a:ext cx="176213" cy="307922"/>
          </a:xfrm>
          <a:prstGeom prst="rect">
            <a:avLst/>
          </a:prstGeom>
        </p:spPr>
      </p:pic>
      <p:pic>
        <p:nvPicPr>
          <p:cNvPr id="240" name="图片 2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8687585" y="2793996"/>
            <a:ext cx="176213" cy="307922"/>
          </a:xfrm>
          <a:prstGeom prst="rect">
            <a:avLst/>
          </a:prstGeom>
        </p:spPr>
      </p:pic>
      <p:pic>
        <p:nvPicPr>
          <p:cNvPr id="242" name="图片 2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8888767" y="2235725"/>
            <a:ext cx="176213" cy="307922"/>
          </a:xfrm>
          <a:prstGeom prst="rect">
            <a:avLst/>
          </a:prstGeom>
        </p:spPr>
      </p:pic>
      <p:pic>
        <p:nvPicPr>
          <p:cNvPr id="243" name="图片 2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9006777" y="1817759"/>
            <a:ext cx="176213" cy="307922"/>
          </a:xfrm>
          <a:prstGeom prst="rect">
            <a:avLst/>
          </a:prstGeom>
        </p:spPr>
      </p:pic>
      <p:pic>
        <p:nvPicPr>
          <p:cNvPr id="244" name="图片 2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9629358" y="1438336"/>
            <a:ext cx="176213" cy="307922"/>
          </a:xfrm>
          <a:prstGeom prst="rect">
            <a:avLst/>
          </a:prstGeom>
        </p:spPr>
      </p:pic>
      <p:pic>
        <p:nvPicPr>
          <p:cNvPr id="245" name="图片 2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9226152" y="1173456"/>
            <a:ext cx="176213" cy="307922"/>
          </a:xfrm>
          <a:prstGeom prst="rect">
            <a:avLst/>
          </a:prstGeom>
        </p:spPr>
      </p:pic>
      <p:pic>
        <p:nvPicPr>
          <p:cNvPr id="247" name="图片 2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9006776" y="726743"/>
            <a:ext cx="176213" cy="307922"/>
          </a:xfrm>
          <a:prstGeom prst="rect">
            <a:avLst/>
          </a:prstGeom>
        </p:spPr>
      </p:pic>
      <p:pic>
        <p:nvPicPr>
          <p:cNvPr id="248" name="图片 2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9557237" y="266094"/>
            <a:ext cx="176213" cy="307922"/>
          </a:xfrm>
          <a:prstGeom prst="rect">
            <a:avLst/>
          </a:prstGeom>
        </p:spPr>
      </p:pic>
      <p:pic>
        <p:nvPicPr>
          <p:cNvPr id="249" name="图片 2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9195303" y="2899470"/>
            <a:ext cx="176213" cy="307922"/>
          </a:xfrm>
          <a:prstGeom prst="rect">
            <a:avLst/>
          </a:prstGeom>
        </p:spPr>
      </p:pic>
      <p:pic>
        <p:nvPicPr>
          <p:cNvPr id="250" name="图片 2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9899576" y="3143435"/>
            <a:ext cx="176213" cy="307922"/>
          </a:xfrm>
          <a:prstGeom prst="rect">
            <a:avLst/>
          </a:prstGeom>
        </p:spPr>
      </p:pic>
      <p:pic>
        <p:nvPicPr>
          <p:cNvPr id="251" name="图片 2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9711186" y="2625002"/>
            <a:ext cx="176213" cy="307922"/>
          </a:xfrm>
          <a:prstGeom prst="rect">
            <a:avLst/>
          </a:prstGeom>
        </p:spPr>
      </p:pic>
      <p:pic>
        <p:nvPicPr>
          <p:cNvPr id="252" name="图片 2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9366219" y="2143170"/>
            <a:ext cx="176213" cy="307922"/>
          </a:xfrm>
          <a:prstGeom prst="rect">
            <a:avLst/>
          </a:prstGeom>
        </p:spPr>
      </p:pic>
      <p:pic>
        <p:nvPicPr>
          <p:cNvPr id="253" name="图片 25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10513147" y="1473522"/>
            <a:ext cx="176213" cy="307922"/>
          </a:xfrm>
          <a:prstGeom prst="rect">
            <a:avLst/>
          </a:prstGeom>
        </p:spPr>
      </p:pic>
      <p:pic>
        <p:nvPicPr>
          <p:cNvPr id="254" name="图片 2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10064478" y="2191228"/>
            <a:ext cx="176213" cy="307922"/>
          </a:xfrm>
          <a:prstGeom prst="rect">
            <a:avLst/>
          </a:prstGeom>
        </p:spPr>
      </p:pic>
      <p:pic>
        <p:nvPicPr>
          <p:cNvPr id="255" name="图片 2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10289799" y="1062381"/>
            <a:ext cx="176213" cy="307922"/>
          </a:xfrm>
          <a:prstGeom prst="rect">
            <a:avLst/>
          </a:prstGeom>
        </p:spPr>
      </p:pic>
      <p:pic>
        <p:nvPicPr>
          <p:cNvPr id="256" name="图片 2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9801585" y="864601"/>
            <a:ext cx="176213" cy="307922"/>
          </a:xfrm>
          <a:prstGeom prst="rect">
            <a:avLst/>
          </a:prstGeom>
        </p:spPr>
      </p:pic>
      <p:pic>
        <p:nvPicPr>
          <p:cNvPr id="257" name="图片 2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9493652" y="586800"/>
            <a:ext cx="176213" cy="307922"/>
          </a:xfrm>
          <a:prstGeom prst="rect">
            <a:avLst/>
          </a:prstGeom>
        </p:spPr>
      </p:pic>
      <p:pic>
        <p:nvPicPr>
          <p:cNvPr id="258" name="图片 25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9762">
            <a:off x="10033226" y="266094"/>
            <a:ext cx="176213" cy="307922"/>
          </a:xfrm>
          <a:prstGeom prst="rect">
            <a:avLst/>
          </a:prstGeom>
        </p:spPr>
      </p:pic>
      <p:sp>
        <p:nvSpPr>
          <p:cNvPr id="265" name="任意多边形 264"/>
          <p:cNvSpPr/>
          <p:nvPr/>
        </p:nvSpPr>
        <p:spPr>
          <a:xfrm>
            <a:off x="6528397" y="3865891"/>
            <a:ext cx="4896951" cy="2517497"/>
          </a:xfrm>
          <a:custGeom>
            <a:avLst/>
            <a:gdLst>
              <a:gd name="connsiteX0" fmla="*/ 3381452 w 4896951"/>
              <a:gd name="connsiteY0" fmla="*/ 0 h 2517497"/>
              <a:gd name="connsiteX1" fmla="*/ 4650719 w 4896951"/>
              <a:gd name="connsiteY1" fmla="*/ 548505 h 2517497"/>
              <a:gd name="connsiteX2" fmla="*/ 4550974 w 4896951"/>
              <a:gd name="connsiteY2" fmla="*/ 762008 h 2517497"/>
              <a:gd name="connsiteX3" fmla="*/ 4473602 w 4896951"/>
              <a:gd name="connsiteY3" fmla="*/ 823609 h 2517497"/>
              <a:gd name="connsiteX4" fmla="*/ 4896951 w 4896951"/>
              <a:gd name="connsiteY4" fmla="*/ 821739 h 2517497"/>
              <a:gd name="connsiteX5" fmla="*/ 4205512 w 4896951"/>
              <a:gd name="connsiteY5" fmla="*/ 2517497 h 2517497"/>
              <a:gd name="connsiteX6" fmla="*/ 4194201 w 4896951"/>
              <a:gd name="connsiteY6" fmla="*/ 2491326 h 2517497"/>
              <a:gd name="connsiteX7" fmla="*/ 4194201 w 4896951"/>
              <a:gd name="connsiteY7" fmla="*/ 2497694 h 2517497"/>
              <a:gd name="connsiteX8" fmla="*/ 741683 w 4896951"/>
              <a:gd name="connsiteY8" fmla="*/ 2497694 h 2517497"/>
              <a:gd name="connsiteX9" fmla="*/ 730198 w 4896951"/>
              <a:gd name="connsiteY9" fmla="*/ 2517496 h 2517497"/>
              <a:gd name="connsiteX10" fmla="*/ 721640 w 4896951"/>
              <a:gd name="connsiteY10" fmla="*/ 2497694 h 2517497"/>
              <a:gd name="connsiteX11" fmla="*/ 715808 w 4896951"/>
              <a:gd name="connsiteY11" fmla="*/ 2497694 h 2517497"/>
              <a:gd name="connsiteX12" fmla="*/ 715808 w 4896951"/>
              <a:gd name="connsiteY12" fmla="*/ 2484200 h 2517497"/>
              <a:gd name="connsiteX13" fmla="*/ 0 w 4896951"/>
              <a:gd name="connsiteY13" fmla="*/ 828016 h 2517497"/>
              <a:gd name="connsiteX14" fmla="*/ 1713738 w 4896951"/>
              <a:gd name="connsiteY14" fmla="*/ 821738 h 2517497"/>
              <a:gd name="connsiteX15" fmla="*/ 1709992 w 4896951"/>
              <a:gd name="connsiteY15" fmla="*/ 828196 h 2517497"/>
              <a:gd name="connsiteX16" fmla="*/ 2295064 w 4896951"/>
              <a:gd name="connsiteY16" fmla="*/ 828196 h 2517497"/>
              <a:gd name="connsiteX17" fmla="*/ 2211930 w 4896951"/>
              <a:gd name="connsiteY17" fmla="*/ 762008 h 2517497"/>
              <a:gd name="connsiteX18" fmla="*/ 2112185 w 4896951"/>
              <a:gd name="connsiteY18" fmla="*/ 548505 h 2517497"/>
              <a:gd name="connsiteX19" fmla="*/ 3381452 w 4896951"/>
              <a:gd name="connsiteY19" fmla="*/ 0 h 2517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896951" h="2517497">
                <a:moveTo>
                  <a:pt x="3381452" y="0"/>
                </a:moveTo>
                <a:cubicBezTo>
                  <a:pt x="4082449" y="0"/>
                  <a:pt x="4650719" y="245574"/>
                  <a:pt x="4650719" y="548505"/>
                </a:cubicBezTo>
                <a:cubicBezTo>
                  <a:pt x="4650719" y="624238"/>
                  <a:pt x="4615202" y="696386"/>
                  <a:pt x="4550974" y="762008"/>
                </a:cubicBezTo>
                <a:lnTo>
                  <a:pt x="4473602" y="823609"/>
                </a:lnTo>
                <a:lnTo>
                  <a:pt x="4896951" y="821739"/>
                </a:lnTo>
                <a:lnTo>
                  <a:pt x="4205512" y="2517497"/>
                </a:lnTo>
                <a:lnTo>
                  <a:pt x="4194201" y="2491326"/>
                </a:lnTo>
                <a:lnTo>
                  <a:pt x="4194201" y="2497694"/>
                </a:lnTo>
                <a:lnTo>
                  <a:pt x="741683" y="2497694"/>
                </a:lnTo>
                <a:lnTo>
                  <a:pt x="730198" y="2517496"/>
                </a:lnTo>
                <a:lnTo>
                  <a:pt x="721640" y="2497694"/>
                </a:lnTo>
                <a:lnTo>
                  <a:pt x="715808" y="2497694"/>
                </a:lnTo>
                <a:lnTo>
                  <a:pt x="715808" y="2484200"/>
                </a:lnTo>
                <a:lnTo>
                  <a:pt x="0" y="828016"/>
                </a:lnTo>
                <a:lnTo>
                  <a:pt x="1713738" y="821738"/>
                </a:lnTo>
                <a:lnTo>
                  <a:pt x="1709992" y="828196"/>
                </a:lnTo>
                <a:lnTo>
                  <a:pt x="2295064" y="828196"/>
                </a:lnTo>
                <a:lnTo>
                  <a:pt x="2211930" y="762008"/>
                </a:lnTo>
                <a:cubicBezTo>
                  <a:pt x="2147702" y="696386"/>
                  <a:pt x="2112185" y="624238"/>
                  <a:pt x="2112185" y="548505"/>
                </a:cubicBezTo>
                <a:cubicBezTo>
                  <a:pt x="2112185" y="245574"/>
                  <a:pt x="2680455" y="0"/>
                  <a:pt x="3381452" y="0"/>
                </a:cubicBezTo>
                <a:close/>
              </a:path>
            </a:pathLst>
          </a:cu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6" name="文本框 265"/>
          <p:cNvSpPr txBox="1"/>
          <p:nvPr/>
        </p:nvSpPr>
        <p:spPr>
          <a:xfrm>
            <a:off x="8923569" y="4024191"/>
            <a:ext cx="20281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10</a:t>
            </a:r>
            <a:r>
              <a:rPr lang="zh-CN" altLang="en-US" sz="4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月</a:t>
            </a:r>
            <a:r>
              <a:rPr lang="en-US" altLang="zh-CN" sz="4000" dirty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7</a:t>
            </a:r>
            <a:r>
              <a:rPr lang="zh-CN" altLang="en-US" sz="4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日</a:t>
            </a:r>
            <a:endParaRPr lang="zh-CN" altLang="en-US" sz="40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268" name="矩形 267"/>
          <p:cNvSpPr/>
          <p:nvPr/>
        </p:nvSpPr>
        <p:spPr>
          <a:xfrm>
            <a:off x="7053545" y="4884416"/>
            <a:ext cx="40318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国庆假期结束的前一天，台风来袭</a:t>
            </a:r>
            <a:endParaRPr lang="en-US" altLang="zh-CN" sz="2000" dirty="0" smtClean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  <a:p>
            <a:pPr algn="r"/>
            <a:r>
              <a:rPr lang="zh-CN" altLang="en-US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特大狂风暴雨，</a:t>
            </a:r>
            <a:r>
              <a:rPr lang="zh-CN" altLang="en-US" sz="2000" dirty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水漫杭电！</a:t>
            </a:r>
          </a:p>
        </p:txBody>
      </p:sp>
      <p:sp>
        <p:nvSpPr>
          <p:cNvPr id="269" name="矩形 268"/>
          <p:cNvSpPr/>
          <p:nvPr/>
        </p:nvSpPr>
        <p:spPr>
          <a:xfrm>
            <a:off x="7192115" y="5566369"/>
            <a:ext cx="35189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000" dirty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这</a:t>
            </a:r>
            <a:r>
              <a:rPr lang="zh-CN" altLang="en-US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是我有史以来见过的凶猛的</a:t>
            </a:r>
            <a:endParaRPr lang="en-US" altLang="zh-CN" sz="2000" dirty="0" smtClean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  <a:p>
            <a:pPr algn="r"/>
            <a:r>
              <a:rPr lang="zh-CN" altLang="en-US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暴风雨！！！</a:t>
            </a:r>
            <a:endParaRPr lang="zh-CN" altLang="en-US" sz="20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pic>
        <p:nvPicPr>
          <p:cNvPr id="2" name="图片 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349" y="6159047"/>
            <a:ext cx="5054265" cy="531731"/>
          </a:xfrm>
          <a:prstGeom prst="rect">
            <a:avLst/>
          </a:prstGeom>
        </p:spPr>
      </p:pic>
      <p:sp>
        <p:nvSpPr>
          <p:cNvPr id="124" name="矩形 123"/>
          <p:cNvSpPr/>
          <p:nvPr/>
        </p:nvSpPr>
        <p:spPr>
          <a:xfrm>
            <a:off x="460109" y="409805"/>
            <a:ext cx="1136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10</a:t>
            </a:r>
            <a:r>
              <a:rPr kumimoji="1" lang="zh-CN" altLang="en-US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304244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" y="6727684"/>
            <a:ext cx="12192000" cy="149365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25107" y="0"/>
            <a:ext cx="1208012" cy="1041622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196" y="490059"/>
            <a:ext cx="4176826" cy="417682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432629" y="5056022"/>
            <a:ext cx="5326743" cy="1150033"/>
            <a:chOff x="3432629" y="5128592"/>
            <a:chExt cx="5326743" cy="1150033"/>
          </a:xfrm>
        </p:grpSpPr>
        <p:sp>
          <p:nvSpPr>
            <p:cNvPr id="4" name="圆角矩形 3"/>
            <p:cNvSpPr/>
            <p:nvPr/>
          </p:nvSpPr>
          <p:spPr>
            <a:xfrm>
              <a:off x="3432629" y="5128592"/>
              <a:ext cx="5326743" cy="1150033"/>
            </a:xfrm>
            <a:prstGeom prst="roundRect">
              <a:avLst/>
            </a:prstGeom>
            <a:solidFill>
              <a:srgbClr val="2527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5438756" y="5409470"/>
              <a:ext cx="323037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何导发喜糖啦</a:t>
              </a:r>
              <a:r>
                <a:rPr lang="en-US" altLang="zh-CN" sz="3600" dirty="0">
                  <a:solidFill>
                    <a:schemeClr val="bg1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~</a:t>
              </a:r>
              <a:endParaRPr lang="zh-CN" altLang="en-US" sz="3600" dirty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19713" y="5380442"/>
              <a:ext cx="202811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10</a:t>
              </a:r>
              <a:r>
                <a:rPr lang="zh-CN" altLang="en-US" sz="4000" dirty="0" smtClean="0">
                  <a:solidFill>
                    <a:schemeClr val="bg1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月</a:t>
              </a:r>
              <a:r>
                <a:rPr lang="en-US" altLang="zh-CN" sz="4000" dirty="0">
                  <a:solidFill>
                    <a:schemeClr val="bg1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8</a:t>
              </a:r>
              <a:r>
                <a:rPr lang="zh-CN" altLang="en-US" sz="4000" dirty="0" smtClean="0">
                  <a:solidFill>
                    <a:schemeClr val="bg1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日</a:t>
              </a:r>
              <a:endParaRPr lang="zh-CN" altLang="en-US" sz="4000" dirty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576155" y="4574424"/>
            <a:ext cx="770164" cy="613957"/>
            <a:chOff x="2576155" y="4574424"/>
            <a:chExt cx="770164" cy="613957"/>
          </a:xfrm>
        </p:grpSpPr>
        <p:grpSp>
          <p:nvGrpSpPr>
            <p:cNvPr id="6" name="组合 5"/>
            <p:cNvGrpSpPr/>
            <p:nvPr/>
          </p:nvGrpSpPr>
          <p:grpSpPr>
            <a:xfrm>
              <a:off x="2576155" y="4574424"/>
              <a:ext cx="770164" cy="301474"/>
              <a:chOff x="2576155" y="4574424"/>
              <a:chExt cx="770164" cy="301474"/>
            </a:xfrm>
          </p:grpSpPr>
          <p:sp>
            <p:nvSpPr>
              <p:cNvPr id="10" name="梯形 9"/>
              <p:cNvSpPr/>
              <p:nvPr/>
            </p:nvSpPr>
            <p:spPr>
              <a:xfrm rot="7576622">
                <a:off x="2835506" y="4401777"/>
                <a:ext cx="201378" cy="720080"/>
              </a:xfrm>
              <a:prstGeom prst="trapezoid">
                <a:avLst/>
              </a:prstGeom>
              <a:solidFill>
                <a:srgbClr val="8B63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梯形 10"/>
              <p:cNvSpPr/>
              <p:nvPr/>
            </p:nvSpPr>
            <p:spPr>
              <a:xfrm rot="9590381">
                <a:off x="3225729" y="4574424"/>
                <a:ext cx="120590" cy="301474"/>
              </a:xfrm>
              <a:prstGeom prst="trapezoid">
                <a:avLst/>
              </a:prstGeom>
              <a:solidFill>
                <a:srgbClr val="8B63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梯形 11"/>
            <p:cNvSpPr/>
            <p:nvPr/>
          </p:nvSpPr>
          <p:spPr>
            <a:xfrm rot="5400000">
              <a:off x="2914487" y="4977349"/>
              <a:ext cx="120590" cy="301474"/>
            </a:xfrm>
            <a:prstGeom prst="trapezoid">
              <a:avLst/>
            </a:prstGeom>
            <a:solidFill>
              <a:srgbClr val="8B6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6513317">
            <a:off x="8865814" y="4630348"/>
            <a:ext cx="496247" cy="395597"/>
            <a:chOff x="7298093" y="1185209"/>
            <a:chExt cx="770164" cy="613957"/>
          </a:xfrm>
          <a:solidFill>
            <a:srgbClr val="8B6317"/>
          </a:solidFill>
        </p:grpSpPr>
        <p:sp>
          <p:nvSpPr>
            <p:cNvPr id="14" name="梯形 13"/>
            <p:cNvSpPr/>
            <p:nvPr/>
          </p:nvSpPr>
          <p:spPr>
            <a:xfrm rot="7576622">
              <a:off x="7557444" y="1012562"/>
              <a:ext cx="201378" cy="720080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梯形 15"/>
            <p:cNvSpPr/>
            <p:nvPr/>
          </p:nvSpPr>
          <p:spPr>
            <a:xfrm rot="9590381">
              <a:off x="7947667" y="1185209"/>
              <a:ext cx="120590" cy="301474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梯形 16"/>
            <p:cNvSpPr/>
            <p:nvPr/>
          </p:nvSpPr>
          <p:spPr>
            <a:xfrm rot="5400000">
              <a:off x="7636425" y="1588134"/>
              <a:ext cx="120590" cy="301474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 rot="11706859">
            <a:off x="8797926" y="6155151"/>
            <a:ext cx="496247" cy="395597"/>
            <a:chOff x="7298093" y="1185209"/>
            <a:chExt cx="770164" cy="613957"/>
          </a:xfrm>
          <a:solidFill>
            <a:srgbClr val="8B6317"/>
          </a:solidFill>
        </p:grpSpPr>
        <p:sp>
          <p:nvSpPr>
            <p:cNvPr id="19" name="梯形 18"/>
            <p:cNvSpPr/>
            <p:nvPr/>
          </p:nvSpPr>
          <p:spPr>
            <a:xfrm rot="7576622">
              <a:off x="7557444" y="1012562"/>
              <a:ext cx="201378" cy="720080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梯形 19"/>
            <p:cNvSpPr/>
            <p:nvPr/>
          </p:nvSpPr>
          <p:spPr>
            <a:xfrm rot="9590381">
              <a:off x="7947667" y="1185209"/>
              <a:ext cx="120590" cy="301474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梯形 20"/>
            <p:cNvSpPr/>
            <p:nvPr/>
          </p:nvSpPr>
          <p:spPr>
            <a:xfrm rot="5400000">
              <a:off x="7636425" y="1588134"/>
              <a:ext cx="120590" cy="301474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rot="16504917">
            <a:off x="3160217" y="6212556"/>
            <a:ext cx="293992" cy="234364"/>
            <a:chOff x="7298093" y="1185209"/>
            <a:chExt cx="770164" cy="613957"/>
          </a:xfrm>
          <a:solidFill>
            <a:srgbClr val="8B6317"/>
          </a:solidFill>
        </p:grpSpPr>
        <p:sp>
          <p:nvSpPr>
            <p:cNvPr id="23" name="梯形 22"/>
            <p:cNvSpPr/>
            <p:nvPr/>
          </p:nvSpPr>
          <p:spPr>
            <a:xfrm rot="7576622">
              <a:off x="7557444" y="1012562"/>
              <a:ext cx="201378" cy="720080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梯形 23"/>
            <p:cNvSpPr/>
            <p:nvPr/>
          </p:nvSpPr>
          <p:spPr>
            <a:xfrm rot="9590381">
              <a:off x="7947667" y="1185209"/>
              <a:ext cx="120590" cy="301474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梯形 24"/>
            <p:cNvSpPr/>
            <p:nvPr/>
          </p:nvSpPr>
          <p:spPr>
            <a:xfrm rot="5400000">
              <a:off x="7636425" y="1588134"/>
              <a:ext cx="120590" cy="301474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460109" y="409805"/>
            <a:ext cx="1136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10</a:t>
            </a:r>
            <a:r>
              <a:rPr kumimoji="1" lang="zh-CN" altLang="en-US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62550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6448187" y="3943547"/>
            <a:ext cx="3584813" cy="1943154"/>
          </a:xfrm>
          <a:prstGeom prst="round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" y="6727684"/>
            <a:ext cx="12192000" cy="149365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25107" y="0"/>
            <a:ext cx="1208012" cy="1041622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0109" y="409805"/>
            <a:ext cx="1136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10</a:t>
            </a:r>
            <a:r>
              <a:rPr kumimoji="1" lang="zh-CN" altLang="en-US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月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3363388" y="2140134"/>
            <a:ext cx="3480693" cy="1858050"/>
          </a:xfrm>
          <a:prstGeom prst="round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21741" y="3199333"/>
            <a:ext cx="23006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10</a:t>
            </a:r>
            <a:r>
              <a:rPr lang="zh-CN" altLang="en-US" sz="4000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月</a:t>
            </a:r>
            <a:r>
              <a:rPr lang="en-US" altLang="zh-CN" sz="4000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23</a:t>
            </a:r>
            <a:r>
              <a:rPr lang="zh-CN" altLang="en-US" sz="4000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日</a:t>
            </a:r>
            <a:endParaRPr lang="zh-CN" altLang="en-US" sz="4000" dirty="0">
              <a:solidFill>
                <a:prstClr val="white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5" y="2151706"/>
            <a:ext cx="3206719" cy="180454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996" y="4044223"/>
            <a:ext cx="3192323" cy="17964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5504" y="2164406"/>
            <a:ext cx="2073235" cy="36841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6" y="4045879"/>
            <a:ext cx="3206719" cy="18045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133" y="2151706"/>
            <a:ext cx="3206718" cy="1804541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07135" y="3964116"/>
            <a:ext cx="9602716" cy="89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16764" y="2150049"/>
            <a:ext cx="88547" cy="3690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586964" y="2156471"/>
            <a:ext cx="106016" cy="3684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792992" y="2159645"/>
            <a:ext cx="92036" cy="36810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07135" y="2150049"/>
            <a:ext cx="11741604" cy="3736652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341" y="2301164"/>
            <a:ext cx="921378" cy="921378"/>
          </a:xfrm>
          <a:prstGeom prst="rect">
            <a:avLst/>
          </a:prstGeom>
        </p:spPr>
      </p:pic>
      <p:sp>
        <p:nvSpPr>
          <p:cNvPr id="33" name="任意多边形 32"/>
          <p:cNvSpPr/>
          <p:nvPr/>
        </p:nvSpPr>
        <p:spPr>
          <a:xfrm>
            <a:off x="65426" y="5926459"/>
            <a:ext cx="12039488" cy="412657"/>
          </a:xfrm>
          <a:custGeom>
            <a:avLst/>
            <a:gdLst>
              <a:gd name="connsiteX0" fmla="*/ 138990 w 12039488"/>
              <a:gd name="connsiteY0" fmla="*/ 0 h 412657"/>
              <a:gd name="connsiteX1" fmla="*/ 11900498 w 12039488"/>
              <a:gd name="connsiteY1" fmla="*/ 0 h 412657"/>
              <a:gd name="connsiteX2" fmla="*/ 11917188 w 12039488"/>
              <a:gd name="connsiteY2" fmla="*/ 4085 h 412657"/>
              <a:gd name="connsiteX3" fmla="*/ 12039488 w 12039488"/>
              <a:gd name="connsiteY3" fmla="*/ 72615 h 412657"/>
              <a:gd name="connsiteX4" fmla="*/ 6019744 w 12039488"/>
              <a:gd name="connsiteY4" fmla="*/ 412657 h 412657"/>
              <a:gd name="connsiteX5" fmla="*/ 0 w 12039488"/>
              <a:gd name="connsiteY5" fmla="*/ 72615 h 412657"/>
              <a:gd name="connsiteX6" fmla="*/ 122300 w 12039488"/>
              <a:gd name="connsiteY6" fmla="*/ 4085 h 412657"/>
              <a:gd name="connsiteX7" fmla="*/ 138990 w 12039488"/>
              <a:gd name="connsiteY7" fmla="*/ 0 h 41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39488" h="412657">
                <a:moveTo>
                  <a:pt x="138990" y="0"/>
                </a:moveTo>
                <a:lnTo>
                  <a:pt x="11900498" y="0"/>
                </a:lnTo>
                <a:lnTo>
                  <a:pt x="11917188" y="4085"/>
                </a:lnTo>
                <a:cubicBezTo>
                  <a:pt x="11997377" y="26221"/>
                  <a:pt x="12039488" y="49140"/>
                  <a:pt x="12039488" y="72615"/>
                </a:cubicBezTo>
                <a:cubicBezTo>
                  <a:pt x="12039488" y="260415"/>
                  <a:pt x="9344357" y="412657"/>
                  <a:pt x="6019744" y="412657"/>
                </a:cubicBezTo>
                <a:cubicBezTo>
                  <a:pt x="2695131" y="412657"/>
                  <a:pt x="0" y="260415"/>
                  <a:pt x="0" y="72615"/>
                </a:cubicBezTo>
                <a:cubicBezTo>
                  <a:pt x="0" y="49140"/>
                  <a:pt x="42111" y="26221"/>
                  <a:pt x="122300" y="4085"/>
                </a:cubicBezTo>
                <a:lnTo>
                  <a:pt x="13899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7176885" y="5127340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班级聚餐</a:t>
            </a:r>
            <a:endParaRPr lang="zh-CN" altLang="en-US" sz="4000" dirty="0">
              <a:solidFill>
                <a:prstClr val="white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3732" y="4154398"/>
            <a:ext cx="993722" cy="993722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96535" flipH="1">
            <a:off x="4158540" y="487040"/>
            <a:ext cx="516420" cy="51642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8636" flipH="1">
            <a:off x="8144333" y="1102920"/>
            <a:ext cx="516420" cy="51642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35163" flipH="1">
            <a:off x="9035395" y="1230809"/>
            <a:ext cx="516420" cy="51642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3850" flipH="1">
            <a:off x="2881356" y="1231866"/>
            <a:ext cx="516420" cy="51642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6462" flipH="1">
            <a:off x="5750865" y="1037005"/>
            <a:ext cx="516420" cy="51642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5930" y="1128270"/>
            <a:ext cx="516420" cy="51642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>
            <a:off x="5103734" y="456577"/>
            <a:ext cx="516420" cy="51642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89650" flipH="1">
            <a:off x="6196191" y="408132"/>
            <a:ext cx="516420" cy="51642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042903" flipH="1">
            <a:off x="9052488" y="359028"/>
            <a:ext cx="516420" cy="51642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042903" flipH="1">
            <a:off x="2990219" y="375323"/>
            <a:ext cx="516420" cy="51642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02652" flipH="1">
            <a:off x="4924788" y="1298356"/>
            <a:ext cx="516420" cy="51642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02652" flipH="1">
            <a:off x="2099672" y="739121"/>
            <a:ext cx="516420" cy="51642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732619" flipH="1">
            <a:off x="9841128" y="747090"/>
            <a:ext cx="516420" cy="51642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70517">
            <a:off x="8215341" y="374921"/>
            <a:ext cx="462233" cy="51642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6462" flipH="1">
            <a:off x="3706557" y="1104295"/>
            <a:ext cx="516420" cy="516420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10115" flipH="1">
            <a:off x="7028857" y="391526"/>
            <a:ext cx="516420" cy="516420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73649" flipH="1">
            <a:off x="6573297" y="1243139"/>
            <a:ext cx="516420" cy="516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65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" y="0"/>
            <a:ext cx="12186851" cy="68580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6671332" y="1585053"/>
            <a:ext cx="6705600" cy="6705600"/>
          </a:xfrm>
          <a:prstGeom prst="ellipse">
            <a:avLst/>
          </a:prstGeom>
          <a:solidFill>
            <a:srgbClr val="FDC101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364229" y="2346577"/>
            <a:ext cx="342010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latin typeface="Broadway" panose="04040905080B02020502" pitchFamily="82" charset="0"/>
                <a:ea typeface="张海山锐线体2.0" panose="02000000000000000000" pitchFamily="2" charset="-122"/>
              </a:rPr>
              <a:t>11</a:t>
            </a:r>
            <a:r>
              <a:rPr lang="zh-CN" altLang="en-US" sz="11500" dirty="0" smtClean="0">
                <a:solidFill>
                  <a:schemeClr val="bg1"/>
                </a:solidFill>
                <a:latin typeface="Broadway" panose="04040905080B02020502" pitchFamily="82" charset="0"/>
                <a:ea typeface="张海山锐线体2.0" panose="02000000000000000000" pitchFamily="2" charset="-122"/>
              </a:rPr>
              <a:t>月</a:t>
            </a:r>
            <a:endParaRPr lang="zh-CN" altLang="en-US" sz="11500" dirty="0">
              <a:solidFill>
                <a:schemeClr val="bg1"/>
              </a:solidFill>
              <a:latin typeface="Broadway" panose="04040905080B02020502" pitchFamily="82" charset="0"/>
              <a:ea typeface="张海山锐线体2.0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03965" y="3881554"/>
            <a:ext cx="226215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忙之始</a:t>
            </a:r>
            <a:endParaRPr lang="zh-CN" altLang="en-US" sz="54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371" y="5872006"/>
            <a:ext cx="1633202" cy="122310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130252" y="521845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悄然来到</a:t>
            </a:r>
            <a:endParaRPr lang="zh-CN" altLang="en-US" sz="24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99146" y="5620102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双休日已不再完整</a:t>
            </a:r>
            <a:endParaRPr lang="zh-CN" altLang="en-US" sz="24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14699" y="481240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最困难的冬天</a:t>
            </a:r>
            <a:endParaRPr lang="zh-CN" altLang="en-US" sz="24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 rot="10800000" flipV="1">
            <a:off x="339315" y="0"/>
            <a:ext cx="4397784" cy="400051"/>
          </a:xfrm>
          <a:custGeom>
            <a:avLst/>
            <a:gdLst>
              <a:gd name="connsiteX0" fmla="*/ 2903839 w 3391048"/>
              <a:gd name="connsiteY0" fmla="*/ 0 h 438150"/>
              <a:gd name="connsiteX1" fmla="*/ 761059 w 3391048"/>
              <a:gd name="connsiteY1" fmla="*/ 0 h 438150"/>
              <a:gd name="connsiteX2" fmla="*/ 487209 w 3391048"/>
              <a:gd name="connsiteY2" fmla="*/ 0 h 438150"/>
              <a:gd name="connsiteX3" fmla="*/ 0 w 3391048"/>
              <a:gd name="connsiteY3" fmla="*/ 0 h 438150"/>
              <a:gd name="connsiteX4" fmla="*/ 487209 w 3391048"/>
              <a:gd name="connsiteY4" fmla="*/ 438150 h 438150"/>
              <a:gd name="connsiteX5" fmla="*/ 2629989 w 3391048"/>
              <a:gd name="connsiteY5" fmla="*/ 438150 h 438150"/>
              <a:gd name="connsiteX6" fmla="*/ 2903839 w 3391048"/>
              <a:gd name="connsiteY6" fmla="*/ 438150 h 438150"/>
              <a:gd name="connsiteX7" fmla="*/ 3391048 w 3391048"/>
              <a:gd name="connsiteY7" fmla="*/ 438150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91048" h="438150">
                <a:moveTo>
                  <a:pt x="2903839" y="0"/>
                </a:moveTo>
                <a:lnTo>
                  <a:pt x="761059" y="0"/>
                </a:lnTo>
                <a:lnTo>
                  <a:pt x="487209" y="0"/>
                </a:lnTo>
                <a:lnTo>
                  <a:pt x="0" y="0"/>
                </a:lnTo>
                <a:lnTo>
                  <a:pt x="487209" y="438150"/>
                </a:lnTo>
                <a:lnTo>
                  <a:pt x="2629989" y="438150"/>
                </a:lnTo>
                <a:lnTo>
                  <a:pt x="2903839" y="438150"/>
                </a:lnTo>
                <a:lnTo>
                  <a:pt x="3391048" y="438150"/>
                </a:lnTo>
                <a:close/>
              </a:path>
            </a:pathLst>
          </a:custGeom>
          <a:solidFill>
            <a:srgbClr val="FDC101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01246" y="18019"/>
            <a:ext cx="3416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题图：机械测绘，谁画谁知道！</a:t>
            </a:r>
            <a:endParaRPr lang="zh-CN" altLang="en-US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94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" y="6727684"/>
            <a:ext cx="12192000" cy="149365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25107" y="0"/>
            <a:ext cx="1208012" cy="1041622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210546" y="1168788"/>
            <a:ext cx="3639457" cy="3639457"/>
            <a:chOff x="4122055" y="1244988"/>
            <a:chExt cx="3639457" cy="363945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22055" y="1244988"/>
              <a:ext cx="3639457" cy="3639457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5062708" y="2488689"/>
              <a:ext cx="1770190" cy="1152053"/>
              <a:chOff x="7449261" y="5067300"/>
              <a:chExt cx="1770190" cy="1152053"/>
            </a:xfrm>
          </p:grpSpPr>
          <p:pic>
            <p:nvPicPr>
              <p:cNvPr id="9" name="Picture 2" descr="http://www.hzim.org/skin/zh/images/top.jp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43" r="84222" b="-769"/>
              <a:stretch/>
            </p:blipFill>
            <p:spPr bwMode="auto">
              <a:xfrm>
                <a:off x="7449261" y="5067300"/>
                <a:ext cx="1059910" cy="115205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8092219" y="5665634"/>
                <a:ext cx="1127232" cy="5386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2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杭州国际马拉松</a:t>
                </a:r>
                <a:endParaRPr lang="en-US" altLang="zh-CN" sz="102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en-US" altLang="zh-CN" sz="1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HANGZHOU</a:t>
                </a:r>
              </a:p>
              <a:p>
                <a:r>
                  <a:rPr lang="en-US" altLang="zh-CN" sz="65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International Marathon</a:t>
                </a:r>
                <a:endParaRPr lang="zh-CN" altLang="en-US" sz="65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361" b="100000" l="4585" r="78367">
                        <a14:foregroundMark x1="16189" y1="76590" x2="13897" y2="91349"/>
                        <a14:foregroundMark x1="41834" y1="25191" x2="41404" y2="35369"/>
                        <a14:foregroundMark x1="26791" y1="13486" x2="29799" y2="15013"/>
                        <a14:foregroundMark x1="51146" y1="34860" x2="53295" y2="35878"/>
                        <a14:foregroundMark x1="60602" y1="30025" x2="63324" y2="30789"/>
                        <a14:foregroundMark x1="64040" y1="30025" x2="65330" y2="31043"/>
                        <a14:foregroundMark x1="65186" y1="32316" x2="65473" y2="34351"/>
                        <a14:foregroundMark x1="73209" y1="50891" x2="73209" y2="50891"/>
                        <a14:foregroundMark x1="70201" y1="59288" x2="70201" y2="59288"/>
                        <a14:foregroundMark x1="32092" y1="69466" x2="32092" y2="69466"/>
                        <a14:foregroundMark x1="32092" y1="67684" x2="31662" y2="70483"/>
                        <a14:foregroundMark x1="31805" y1="70992" x2="31662" y2="72519"/>
                        <a14:backgroundMark x1="37249" y1="83969" x2="37393" y2="91349"/>
                        <a14:backgroundMark x1="36819" y1="91094" x2="35960" y2="96947"/>
                        <a14:backgroundMark x1="60029" y1="74555" x2="61175" y2="85242"/>
                        <a14:backgroundMark x1="58739" y1="69466" x2="60602" y2="74809"/>
                        <a14:backgroundMark x1="11891" y1="51908" x2="13754" y2="52672"/>
                        <a14:backgroundMark x1="31519" y1="64377" x2="32092" y2="69720"/>
                        <a14:backgroundMark x1="31375" y1="69975" x2="30086" y2="79898"/>
                        <a14:backgroundMark x1="29799" y1="80916" x2="29513" y2="83206"/>
                        <a14:backgroundMark x1="44126" y1="61323" x2="44413" y2="63104"/>
                        <a14:backgroundMark x1="43983" y1="64377" x2="44556" y2="69975"/>
                        <a14:backgroundMark x1="60172" y1="30280" x2="61032" y2="29008"/>
                        <a14:backgroundMark x1="65186" y1="30025" x2="65473" y2="31807"/>
                        <a14:backgroundMark x1="55731" y1="41221" x2="55301" y2="42239"/>
                        <a14:backgroundMark x1="58596" y1="75827" x2="59169" y2="78117"/>
                        <a14:backgroundMark x1="39112" y1="22901" x2="39112" y2="22901"/>
                        <a14:backgroundMark x1="68768" y1="96183" x2="68911" y2="99746"/>
                        <a14:backgroundMark x1="46991" y1="71247" x2="46991" y2="71247"/>
                        <a14:backgroundMark x1="31519" y1="68702" x2="31232" y2="70229"/>
                        <a14:backgroundMark x1="31662" y1="68957" x2="31662" y2="71501"/>
                        <a14:backgroundMark x1="32092" y1="61832" x2="31948" y2="631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636" y="4548395"/>
            <a:ext cx="3883704" cy="2185507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椭圆 16"/>
          <p:cNvSpPr/>
          <p:nvPr/>
        </p:nvSpPr>
        <p:spPr>
          <a:xfrm>
            <a:off x="8474710" y="771368"/>
            <a:ext cx="1202488" cy="1503532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09191" y="2002971"/>
            <a:ext cx="961061" cy="1217940"/>
          </a:xfrm>
          <a:prstGeom prst="ellips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4830521" y="5216091"/>
            <a:ext cx="5288994" cy="1482656"/>
          </a:xfrm>
          <a:custGeom>
            <a:avLst/>
            <a:gdLst>
              <a:gd name="connsiteX0" fmla="*/ 0 w 5288994"/>
              <a:gd name="connsiteY0" fmla="*/ 0 h 1467457"/>
              <a:gd name="connsiteX1" fmla="*/ 1687154 w 5288994"/>
              <a:gd name="connsiteY1" fmla="*/ 0 h 1467457"/>
              <a:gd name="connsiteX2" fmla="*/ 1685522 w 5288994"/>
              <a:gd name="connsiteY2" fmla="*/ 2813 h 1467457"/>
              <a:gd name="connsiteX3" fmla="*/ 4444000 w 5288994"/>
              <a:gd name="connsiteY3" fmla="*/ 2813 h 1467457"/>
              <a:gd name="connsiteX4" fmla="*/ 4444000 w 5288994"/>
              <a:gd name="connsiteY4" fmla="*/ 15457 h 1467457"/>
              <a:gd name="connsiteX5" fmla="*/ 4445417 w 5288994"/>
              <a:gd name="connsiteY5" fmla="*/ 13014 h 1467457"/>
              <a:gd name="connsiteX6" fmla="*/ 5288994 w 5288994"/>
              <a:gd name="connsiteY6" fmla="*/ 1467457 h 1467457"/>
              <a:gd name="connsiteX7" fmla="*/ 3601840 w 5288994"/>
              <a:gd name="connsiteY7" fmla="*/ 1467457 h 1467457"/>
              <a:gd name="connsiteX8" fmla="*/ 3607757 w 5288994"/>
              <a:gd name="connsiteY8" fmla="*/ 1457256 h 1467457"/>
              <a:gd name="connsiteX9" fmla="*/ 843577 w 5288994"/>
              <a:gd name="connsiteY9" fmla="*/ 1457256 h 1467457"/>
              <a:gd name="connsiteX10" fmla="*/ 843577 w 5288994"/>
              <a:gd name="connsiteY10" fmla="*/ 1454443 h 1467457"/>
              <a:gd name="connsiteX0" fmla="*/ 0 w 5288994"/>
              <a:gd name="connsiteY0" fmla="*/ 0 h 1467457"/>
              <a:gd name="connsiteX1" fmla="*/ 1687154 w 5288994"/>
              <a:gd name="connsiteY1" fmla="*/ 0 h 1467457"/>
              <a:gd name="connsiteX2" fmla="*/ 1685522 w 5288994"/>
              <a:gd name="connsiteY2" fmla="*/ 2813 h 1467457"/>
              <a:gd name="connsiteX3" fmla="*/ 4444000 w 5288994"/>
              <a:gd name="connsiteY3" fmla="*/ 2813 h 1467457"/>
              <a:gd name="connsiteX4" fmla="*/ 4444000 w 5288994"/>
              <a:gd name="connsiteY4" fmla="*/ 15457 h 1467457"/>
              <a:gd name="connsiteX5" fmla="*/ 4445417 w 5288994"/>
              <a:gd name="connsiteY5" fmla="*/ 13014 h 1467457"/>
              <a:gd name="connsiteX6" fmla="*/ 5288994 w 5288994"/>
              <a:gd name="connsiteY6" fmla="*/ 1467457 h 1467457"/>
              <a:gd name="connsiteX7" fmla="*/ 3601840 w 5288994"/>
              <a:gd name="connsiteY7" fmla="*/ 1467457 h 1467457"/>
              <a:gd name="connsiteX8" fmla="*/ 843577 w 5288994"/>
              <a:gd name="connsiteY8" fmla="*/ 1457256 h 1467457"/>
              <a:gd name="connsiteX9" fmla="*/ 843577 w 5288994"/>
              <a:gd name="connsiteY9" fmla="*/ 1454443 h 1467457"/>
              <a:gd name="connsiteX10" fmla="*/ 0 w 5288994"/>
              <a:gd name="connsiteY10" fmla="*/ 0 h 1467457"/>
              <a:gd name="connsiteX0" fmla="*/ 0 w 5288994"/>
              <a:gd name="connsiteY0" fmla="*/ 0 h 1467457"/>
              <a:gd name="connsiteX1" fmla="*/ 1687154 w 5288994"/>
              <a:gd name="connsiteY1" fmla="*/ 0 h 1467457"/>
              <a:gd name="connsiteX2" fmla="*/ 1685522 w 5288994"/>
              <a:gd name="connsiteY2" fmla="*/ 2813 h 1467457"/>
              <a:gd name="connsiteX3" fmla="*/ 4444000 w 5288994"/>
              <a:gd name="connsiteY3" fmla="*/ 2813 h 1467457"/>
              <a:gd name="connsiteX4" fmla="*/ 4444000 w 5288994"/>
              <a:gd name="connsiteY4" fmla="*/ 15457 h 1467457"/>
              <a:gd name="connsiteX5" fmla="*/ 4445417 w 5288994"/>
              <a:gd name="connsiteY5" fmla="*/ 13014 h 1467457"/>
              <a:gd name="connsiteX6" fmla="*/ 5288994 w 5288994"/>
              <a:gd name="connsiteY6" fmla="*/ 1467457 h 1467457"/>
              <a:gd name="connsiteX7" fmla="*/ 843577 w 5288994"/>
              <a:gd name="connsiteY7" fmla="*/ 1457256 h 1467457"/>
              <a:gd name="connsiteX8" fmla="*/ 843577 w 5288994"/>
              <a:gd name="connsiteY8" fmla="*/ 1454443 h 1467457"/>
              <a:gd name="connsiteX9" fmla="*/ 0 w 5288994"/>
              <a:gd name="connsiteY9" fmla="*/ 0 h 1467457"/>
              <a:gd name="connsiteX0" fmla="*/ 0 w 5288994"/>
              <a:gd name="connsiteY0" fmla="*/ 0 h 1467457"/>
              <a:gd name="connsiteX1" fmla="*/ 1687154 w 5288994"/>
              <a:gd name="connsiteY1" fmla="*/ 0 h 1467457"/>
              <a:gd name="connsiteX2" fmla="*/ 1685522 w 5288994"/>
              <a:gd name="connsiteY2" fmla="*/ 2813 h 1467457"/>
              <a:gd name="connsiteX3" fmla="*/ 4444000 w 5288994"/>
              <a:gd name="connsiteY3" fmla="*/ 2813 h 1467457"/>
              <a:gd name="connsiteX4" fmla="*/ 4444000 w 5288994"/>
              <a:gd name="connsiteY4" fmla="*/ 15457 h 1467457"/>
              <a:gd name="connsiteX5" fmla="*/ 4445417 w 5288994"/>
              <a:gd name="connsiteY5" fmla="*/ 13014 h 1467457"/>
              <a:gd name="connsiteX6" fmla="*/ 5288994 w 5288994"/>
              <a:gd name="connsiteY6" fmla="*/ 1467457 h 1467457"/>
              <a:gd name="connsiteX7" fmla="*/ 843577 w 5288994"/>
              <a:gd name="connsiteY7" fmla="*/ 1457256 h 1467457"/>
              <a:gd name="connsiteX8" fmla="*/ 0 w 5288994"/>
              <a:gd name="connsiteY8" fmla="*/ 0 h 1467457"/>
              <a:gd name="connsiteX0" fmla="*/ 0 w 5288994"/>
              <a:gd name="connsiteY0" fmla="*/ 0 h 1482656"/>
              <a:gd name="connsiteX1" fmla="*/ 1687154 w 5288994"/>
              <a:gd name="connsiteY1" fmla="*/ 0 h 1482656"/>
              <a:gd name="connsiteX2" fmla="*/ 1685522 w 5288994"/>
              <a:gd name="connsiteY2" fmla="*/ 2813 h 1482656"/>
              <a:gd name="connsiteX3" fmla="*/ 4444000 w 5288994"/>
              <a:gd name="connsiteY3" fmla="*/ 2813 h 1482656"/>
              <a:gd name="connsiteX4" fmla="*/ 4444000 w 5288994"/>
              <a:gd name="connsiteY4" fmla="*/ 15457 h 1482656"/>
              <a:gd name="connsiteX5" fmla="*/ 4445417 w 5288994"/>
              <a:gd name="connsiteY5" fmla="*/ 13014 h 1482656"/>
              <a:gd name="connsiteX6" fmla="*/ 5288994 w 5288994"/>
              <a:gd name="connsiteY6" fmla="*/ 1467457 h 1482656"/>
              <a:gd name="connsiteX7" fmla="*/ 843577 w 5288994"/>
              <a:gd name="connsiteY7" fmla="*/ 1482656 h 1482656"/>
              <a:gd name="connsiteX8" fmla="*/ 0 w 5288994"/>
              <a:gd name="connsiteY8" fmla="*/ 0 h 1482656"/>
              <a:gd name="connsiteX0" fmla="*/ 0 w 5288994"/>
              <a:gd name="connsiteY0" fmla="*/ 0 h 1482656"/>
              <a:gd name="connsiteX1" fmla="*/ 1687154 w 5288994"/>
              <a:gd name="connsiteY1" fmla="*/ 0 h 1482656"/>
              <a:gd name="connsiteX2" fmla="*/ 1685522 w 5288994"/>
              <a:gd name="connsiteY2" fmla="*/ 2813 h 1482656"/>
              <a:gd name="connsiteX3" fmla="*/ 4444000 w 5288994"/>
              <a:gd name="connsiteY3" fmla="*/ 2813 h 1482656"/>
              <a:gd name="connsiteX4" fmla="*/ 4444000 w 5288994"/>
              <a:gd name="connsiteY4" fmla="*/ 15457 h 1482656"/>
              <a:gd name="connsiteX5" fmla="*/ 4445417 w 5288994"/>
              <a:gd name="connsiteY5" fmla="*/ 13014 h 1482656"/>
              <a:gd name="connsiteX6" fmla="*/ 5288994 w 5288994"/>
              <a:gd name="connsiteY6" fmla="*/ 1467457 h 1482656"/>
              <a:gd name="connsiteX7" fmla="*/ 843577 w 5288994"/>
              <a:gd name="connsiteY7" fmla="*/ 1482656 h 1482656"/>
              <a:gd name="connsiteX8" fmla="*/ 0 w 5288994"/>
              <a:gd name="connsiteY8" fmla="*/ 0 h 1482656"/>
              <a:gd name="connsiteX0" fmla="*/ 0 w 5288994"/>
              <a:gd name="connsiteY0" fmla="*/ 0 h 1482656"/>
              <a:gd name="connsiteX1" fmla="*/ 1687154 w 5288994"/>
              <a:gd name="connsiteY1" fmla="*/ 0 h 1482656"/>
              <a:gd name="connsiteX2" fmla="*/ 4444000 w 5288994"/>
              <a:gd name="connsiteY2" fmla="*/ 2813 h 1482656"/>
              <a:gd name="connsiteX3" fmla="*/ 4444000 w 5288994"/>
              <a:gd name="connsiteY3" fmla="*/ 15457 h 1482656"/>
              <a:gd name="connsiteX4" fmla="*/ 4445417 w 5288994"/>
              <a:gd name="connsiteY4" fmla="*/ 13014 h 1482656"/>
              <a:gd name="connsiteX5" fmla="*/ 5288994 w 5288994"/>
              <a:gd name="connsiteY5" fmla="*/ 1467457 h 1482656"/>
              <a:gd name="connsiteX6" fmla="*/ 843577 w 5288994"/>
              <a:gd name="connsiteY6" fmla="*/ 1482656 h 1482656"/>
              <a:gd name="connsiteX7" fmla="*/ 0 w 5288994"/>
              <a:gd name="connsiteY7" fmla="*/ 0 h 148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8994" h="1482656">
                <a:moveTo>
                  <a:pt x="0" y="0"/>
                </a:moveTo>
                <a:lnTo>
                  <a:pt x="1687154" y="0"/>
                </a:lnTo>
                <a:lnTo>
                  <a:pt x="4444000" y="2813"/>
                </a:lnTo>
                <a:lnTo>
                  <a:pt x="4444000" y="15457"/>
                </a:lnTo>
                <a:lnTo>
                  <a:pt x="4445417" y="13014"/>
                </a:lnTo>
                <a:lnTo>
                  <a:pt x="5288994" y="1467457"/>
                </a:lnTo>
                <a:lnTo>
                  <a:pt x="843577" y="1482656"/>
                </a:lnTo>
                <a:lnTo>
                  <a:pt x="0" y="0"/>
                </a:lnTo>
                <a:close/>
              </a:path>
            </a:pathLst>
          </a:cu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180914" y="1023377"/>
            <a:ext cx="1070285" cy="1396684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0395455" y="1955126"/>
            <a:ext cx="1039165" cy="1249472"/>
          </a:xfrm>
          <a:prstGeom prst="ellipse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5151199" y="5213332"/>
            <a:ext cx="20281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11</a:t>
            </a:r>
            <a:r>
              <a:rPr lang="zh-CN" altLang="en-US" sz="4000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月</a:t>
            </a:r>
            <a:r>
              <a:rPr lang="en-US" altLang="zh-CN" sz="4000" dirty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3</a:t>
            </a:r>
            <a:r>
              <a:rPr lang="zh-CN" altLang="en-US" sz="4000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日</a:t>
            </a:r>
            <a:endParaRPr lang="zh-CN" altLang="en-US" sz="4000" dirty="0">
              <a:solidFill>
                <a:prstClr val="white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768757" y="5947782"/>
            <a:ext cx="39084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zh-CN" dirty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班上</a:t>
            </a:r>
            <a:r>
              <a:rPr lang="en-US" altLang="zh-CN" dirty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5</a:t>
            </a:r>
            <a:r>
              <a:rPr lang="zh-CN" altLang="zh-CN" dirty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位同学参加了</a:t>
            </a:r>
            <a:r>
              <a:rPr lang="en-US" altLang="zh-CN" dirty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2013</a:t>
            </a:r>
            <a:r>
              <a:rPr lang="zh-CN" altLang="zh-CN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年</a:t>
            </a:r>
            <a:endParaRPr lang="en-US" altLang="zh-CN" dirty="0" smtClean="0">
              <a:solidFill>
                <a:prstClr val="white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  <a:p>
            <a:pPr algn="r"/>
            <a:r>
              <a:rPr lang="zh-CN" altLang="zh-CN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杭州</a:t>
            </a:r>
            <a:r>
              <a:rPr lang="zh-CN" altLang="zh-CN" dirty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国际</a:t>
            </a:r>
            <a:r>
              <a:rPr lang="zh-CN" altLang="zh-CN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马拉松</a:t>
            </a:r>
            <a:r>
              <a:rPr lang="zh-CN" altLang="en-US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，其中还有</a:t>
            </a:r>
            <a:r>
              <a:rPr lang="en-US" altLang="zh-CN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4</a:t>
            </a:r>
            <a:r>
              <a:rPr lang="zh-CN" altLang="en-US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位半程</a:t>
            </a:r>
            <a:r>
              <a:rPr lang="en-US" altLang="zh-CN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~</a:t>
            </a:r>
            <a:endParaRPr lang="zh-CN" altLang="en-US" dirty="0">
              <a:solidFill>
                <a:prstClr val="white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739659" y="3220911"/>
            <a:ext cx="126974" cy="1919439"/>
          </a:xfrm>
          <a:custGeom>
            <a:avLst/>
            <a:gdLst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66700 w 304800"/>
              <a:gd name="connsiteY2" fmla="*/ 368300 h 1041400"/>
              <a:gd name="connsiteX3" fmla="*/ 215900 w 304800"/>
              <a:gd name="connsiteY3" fmla="*/ 419100 h 1041400"/>
              <a:gd name="connsiteX4" fmla="*/ 177800 w 304800"/>
              <a:gd name="connsiteY4" fmla="*/ 469900 h 1041400"/>
              <a:gd name="connsiteX5" fmla="*/ 127000 w 304800"/>
              <a:gd name="connsiteY5" fmla="*/ 546100 h 1041400"/>
              <a:gd name="connsiteX6" fmla="*/ 101600 w 304800"/>
              <a:gd name="connsiteY6" fmla="*/ 685800 h 1041400"/>
              <a:gd name="connsiteX7" fmla="*/ 88900 w 304800"/>
              <a:gd name="connsiteY7" fmla="*/ 723900 h 1041400"/>
              <a:gd name="connsiteX8" fmla="*/ 63500 w 304800"/>
              <a:gd name="connsiteY8" fmla="*/ 812800 h 1041400"/>
              <a:gd name="connsiteX9" fmla="*/ 50800 w 304800"/>
              <a:gd name="connsiteY9" fmla="*/ 901700 h 1041400"/>
              <a:gd name="connsiteX10" fmla="*/ 25400 w 304800"/>
              <a:gd name="connsiteY10" fmla="*/ 977900 h 1041400"/>
              <a:gd name="connsiteX11" fmla="*/ 0 w 304800"/>
              <a:gd name="connsiteY11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66700 w 304800"/>
              <a:gd name="connsiteY2" fmla="*/ 368300 h 1041400"/>
              <a:gd name="connsiteX3" fmla="*/ 215900 w 304800"/>
              <a:gd name="connsiteY3" fmla="*/ 419100 h 1041400"/>
              <a:gd name="connsiteX4" fmla="*/ 177800 w 304800"/>
              <a:gd name="connsiteY4" fmla="*/ 469900 h 1041400"/>
              <a:gd name="connsiteX5" fmla="*/ 190500 w 304800"/>
              <a:gd name="connsiteY5" fmla="*/ 431800 h 1041400"/>
              <a:gd name="connsiteX6" fmla="*/ 127000 w 304800"/>
              <a:gd name="connsiteY6" fmla="*/ 546100 h 1041400"/>
              <a:gd name="connsiteX7" fmla="*/ 101600 w 304800"/>
              <a:gd name="connsiteY7" fmla="*/ 685800 h 1041400"/>
              <a:gd name="connsiteX8" fmla="*/ 88900 w 304800"/>
              <a:gd name="connsiteY8" fmla="*/ 723900 h 1041400"/>
              <a:gd name="connsiteX9" fmla="*/ 63500 w 304800"/>
              <a:gd name="connsiteY9" fmla="*/ 812800 h 1041400"/>
              <a:gd name="connsiteX10" fmla="*/ 50800 w 304800"/>
              <a:gd name="connsiteY10" fmla="*/ 901700 h 1041400"/>
              <a:gd name="connsiteX11" fmla="*/ 25400 w 304800"/>
              <a:gd name="connsiteY11" fmla="*/ 977900 h 1041400"/>
              <a:gd name="connsiteX12" fmla="*/ 0 w 304800"/>
              <a:gd name="connsiteY12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66700 w 304800"/>
              <a:gd name="connsiteY2" fmla="*/ 368300 h 1041400"/>
              <a:gd name="connsiteX3" fmla="*/ 215900 w 304800"/>
              <a:gd name="connsiteY3" fmla="*/ 419100 h 1041400"/>
              <a:gd name="connsiteX4" fmla="*/ 177800 w 304800"/>
              <a:gd name="connsiteY4" fmla="*/ 469900 h 1041400"/>
              <a:gd name="connsiteX5" fmla="*/ 190500 w 304800"/>
              <a:gd name="connsiteY5" fmla="*/ 431800 h 1041400"/>
              <a:gd name="connsiteX6" fmla="*/ 101600 w 304800"/>
              <a:gd name="connsiteY6" fmla="*/ 685800 h 1041400"/>
              <a:gd name="connsiteX7" fmla="*/ 88900 w 304800"/>
              <a:gd name="connsiteY7" fmla="*/ 723900 h 1041400"/>
              <a:gd name="connsiteX8" fmla="*/ 63500 w 304800"/>
              <a:gd name="connsiteY8" fmla="*/ 812800 h 1041400"/>
              <a:gd name="connsiteX9" fmla="*/ 50800 w 304800"/>
              <a:gd name="connsiteY9" fmla="*/ 901700 h 1041400"/>
              <a:gd name="connsiteX10" fmla="*/ 25400 w 304800"/>
              <a:gd name="connsiteY10" fmla="*/ 977900 h 1041400"/>
              <a:gd name="connsiteX11" fmla="*/ 0 w 304800"/>
              <a:gd name="connsiteY11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66700 w 304800"/>
              <a:gd name="connsiteY2" fmla="*/ 368300 h 1041400"/>
              <a:gd name="connsiteX3" fmla="*/ 215900 w 304800"/>
              <a:gd name="connsiteY3" fmla="*/ 419100 h 1041400"/>
              <a:gd name="connsiteX4" fmla="*/ 177800 w 304800"/>
              <a:gd name="connsiteY4" fmla="*/ 469900 h 1041400"/>
              <a:gd name="connsiteX5" fmla="*/ 101600 w 304800"/>
              <a:gd name="connsiteY5" fmla="*/ 685800 h 1041400"/>
              <a:gd name="connsiteX6" fmla="*/ 88900 w 304800"/>
              <a:gd name="connsiteY6" fmla="*/ 723900 h 1041400"/>
              <a:gd name="connsiteX7" fmla="*/ 63500 w 304800"/>
              <a:gd name="connsiteY7" fmla="*/ 812800 h 1041400"/>
              <a:gd name="connsiteX8" fmla="*/ 50800 w 304800"/>
              <a:gd name="connsiteY8" fmla="*/ 901700 h 1041400"/>
              <a:gd name="connsiteX9" fmla="*/ 25400 w 304800"/>
              <a:gd name="connsiteY9" fmla="*/ 977900 h 1041400"/>
              <a:gd name="connsiteX10" fmla="*/ 0 w 304800"/>
              <a:gd name="connsiteY10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66700 w 304800"/>
              <a:gd name="connsiteY2" fmla="*/ 368300 h 1041400"/>
              <a:gd name="connsiteX3" fmla="*/ 177800 w 304800"/>
              <a:gd name="connsiteY3" fmla="*/ 469900 h 1041400"/>
              <a:gd name="connsiteX4" fmla="*/ 101600 w 304800"/>
              <a:gd name="connsiteY4" fmla="*/ 685800 h 1041400"/>
              <a:gd name="connsiteX5" fmla="*/ 88900 w 304800"/>
              <a:gd name="connsiteY5" fmla="*/ 723900 h 1041400"/>
              <a:gd name="connsiteX6" fmla="*/ 63500 w 304800"/>
              <a:gd name="connsiteY6" fmla="*/ 812800 h 1041400"/>
              <a:gd name="connsiteX7" fmla="*/ 50800 w 304800"/>
              <a:gd name="connsiteY7" fmla="*/ 901700 h 1041400"/>
              <a:gd name="connsiteX8" fmla="*/ 25400 w 304800"/>
              <a:gd name="connsiteY8" fmla="*/ 977900 h 1041400"/>
              <a:gd name="connsiteX9" fmla="*/ 0 w 304800"/>
              <a:gd name="connsiteY9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177800 w 304800"/>
              <a:gd name="connsiteY2" fmla="*/ 469900 h 1041400"/>
              <a:gd name="connsiteX3" fmla="*/ 101600 w 304800"/>
              <a:gd name="connsiteY3" fmla="*/ 685800 h 1041400"/>
              <a:gd name="connsiteX4" fmla="*/ 88900 w 304800"/>
              <a:gd name="connsiteY4" fmla="*/ 723900 h 1041400"/>
              <a:gd name="connsiteX5" fmla="*/ 63500 w 304800"/>
              <a:gd name="connsiteY5" fmla="*/ 812800 h 1041400"/>
              <a:gd name="connsiteX6" fmla="*/ 50800 w 304800"/>
              <a:gd name="connsiteY6" fmla="*/ 901700 h 1041400"/>
              <a:gd name="connsiteX7" fmla="*/ 25400 w 304800"/>
              <a:gd name="connsiteY7" fmla="*/ 977900 h 1041400"/>
              <a:gd name="connsiteX8" fmla="*/ 0 w 304800"/>
              <a:gd name="connsiteY8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177800 w 304800"/>
              <a:gd name="connsiteY2" fmla="*/ 469900 h 1041400"/>
              <a:gd name="connsiteX3" fmla="*/ 101600 w 304800"/>
              <a:gd name="connsiteY3" fmla="*/ 685800 h 1041400"/>
              <a:gd name="connsiteX4" fmla="*/ 63500 w 304800"/>
              <a:gd name="connsiteY4" fmla="*/ 812800 h 1041400"/>
              <a:gd name="connsiteX5" fmla="*/ 50800 w 304800"/>
              <a:gd name="connsiteY5" fmla="*/ 901700 h 1041400"/>
              <a:gd name="connsiteX6" fmla="*/ 25400 w 304800"/>
              <a:gd name="connsiteY6" fmla="*/ 977900 h 1041400"/>
              <a:gd name="connsiteX7" fmla="*/ 0 w 304800"/>
              <a:gd name="connsiteY7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177800 w 304800"/>
              <a:gd name="connsiteY2" fmla="*/ 469900 h 1041400"/>
              <a:gd name="connsiteX3" fmla="*/ 101600 w 304800"/>
              <a:gd name="connsiteY3" fmla="*/ 685800 h 1041400"/>
              <a:gd name="connsiteX4" fmla="*/ 50800 w 304800"/>
              <a:gd name="connsiteY4" fmla="*/ 901700 h 1041400"/>
              <a:gd name="connsiteX5" fmla="*/ 25400 w 304800"/>
              <a:gd name="connsiteY5" fmla="*/ 977900 h 1041400"/>
              <a:gd name="connsiteX6" fmla="*/ 0 w 304800"/>
              <a:gd name="connsiteY6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177800 w 304800"/>
              <a:gd name="connsiteY2" fmla="*/ 469900 h 1041400"/>
              <a:gd name="connsiteX3" fmla="*/ 101600 w 304800"/>
              <a:gd name="connsiteY3" fmla="*/ 685800 h 1041400"/>
              <a:gd name="connsiteX4" fmla="*/ 25400 w 304800"/>
              <a:gd name="connsiteY4" fmla="*/ 977900 h 1041400"/>
              <a:gd name="connsiteX5" fmla="*/ 0 w 304800"/>
              <a:gd name="connsiteY5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177800 w 304800"/>
              <a:gd name="connsiteY2" fmla="*/ 469900 h 1041400"/>
              <a:gd name="connsiteX3" fmla="*/ 101600 w 304800"/>
              <a:gd name="connsiteY3" fmla="*/ 685800 h 1041400"/>
              <a:gd name="connsiteX4" fmla="*/ 0 w 304800"/>
              <a:gd name="connsiteY4" fmla="*/ 1041400 h 1041400"/>
              <a:gd name="connsiteX0" fmla="*/ 325529 w 325529"/>
              <a:gd name="connsiteY0" fmla="*/ 0 h 1041400"/>
              <a:gd name="connsiteX1" fmla="*/ 300129 w 325529"/>
              <a:gd name="connsiteY1" fmla="*/ 241300 h 1041400"/>
              <a:gd name="connsiteX2" fmla="*/ 198529 w 325529"/>
              <a:gd name="connsiteY2" fmla="*/ 469900 h 1041400"/>
              <a:gd name="connsiteX3" fmla="*/ 8029 w 325529"/>
              <a:gd name="connsiteY3" fmla="*/ 692150 h 1041400"/>
              <a:gd name="connsiteX4" fmla="*/ 20729 w 325529"/>
              <a:gd name="connsiteY4" fmla="*/ 1041400 h 1041400"/>
              <a:gd name="connsiteX0" fmla="*/ 329253 w 329253"/>
              <a:gd name="connsiteY0" fmla="*/ 0 h 1041400"/>
              <a:gd name="connsiteX1" fmla="*/ 303853 w 329253"/>
              <a:gd name="connsiteY1" fmla="*/ 241300 h 1041400"/>
              <a:gd name="connsiteX2" fmla="*/ 259403 w 329253"/>
              <a:gd name="connsiteY2" fmla="*/ 508000 h 1041400"/>
              <a:gd name="connsiteX3" fmla="*/ 11753 w 329253"/>
              <a:gd name="connsiteY3" fmla="*/ 692150 h 1041400"/>
              <a:gd name="connsiteX4" fmla="*/ 24453 w 329253"/>
              <a:gd name="connsiteY4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34950 w 304800"/>
              <a:gd name="connsiteY2" fmla="*/ 508000 h 1041400"/>
              <a:gd name="connsiteX3" fmla="*/ 25400 w 304800"/>
              <a:gd name="connsiteY3" fmla="*/ 755650 h 1041400"/>
              <a:gd name="connsiteX4" fmla="*/ 0 w 304800"/>
              <a:gd name="connsiteY4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41300 w 304800"/>
              <a:gd name="connsiteY2" fmla="*/ 457200 h 1041400"/>
              <a:gd name="connsiteX3" fmla="*/ 234950 w 304800"/>
              <a:gd name="connsiteY3" fmla="*/ 508000 h 1041400"/>
              <a:gd name="connsiteX4" fmla="*/ 25400 w 304800"/>
              <a:gd name="connsiteY4" fmla="*/ 755650 h 1041400"/>
              <a:gd name="connsiteX5" fmla="*/ 0 w 304800"/>
              <a:gd name="connsiteY5" fmla="*/ 1041400 h 1041400"/>
              <a:gd name="connsiteX0" fmla="*/ 304800 w 304800"/>
              <a:gd name="connsiteY0" fmla="*/ 0 h 1041400"/>
              <a:gd name="connsiteX1" fmla="*/ 241300 w 304800"/>
              <a:gd name="connsiteY1" fmla="*/ 222250 h 1041400"/>
              <a:gd name="connsiteX2" fmla="*/ 241300 w 304800"/>
              <a:gd name="connsiteY2" fmla="*/ 457200 h 1041400"/>
              <a:gd name="connsiteX3" fmla="*/ 234950 w 304800"/>
              <a:gd name="connsiteY3" fmla="*/ 508000 h 1041400"/>
              <a:gd name="connsiteX4" fmla="*/ 25400 w 304800"/>
              <a:gd name="connsiteY4" fmla="*/ 755650 h 1041400"/>
              <a:gd name="connsiteX5" fmla="*/ 0 w 304800"/>
              <a:gd name="connsiteY5" fmla="*/ 1041400 h 1041400"/>
              <a:gd name="connsiteX0" fmla="*/ 304800 w 304800"/>
              <a:gd name="connsiteY0" fmla="*/ 0 h 1041400"/>
              <a:gd name="connsiteX1" fmla="*/ 241300 w 304800"/>
              <a:gd name="connsiteY1" fmla="*/ 222250 h 1041400"/>
              <a:gd name="connsiteX2" fmla="*/ 241300 w 304800"/>
              <a:gd name="connsiteY2" fmla="*/ 457200 h 1041400"/>
              <a:gd name="connsiteX3" fmla="*/ 203200 w 304800"/>
              <a:gd name="connsiteY3" fmla="*/ 514350 h 1041400"/>
              <a:gd name="connsiteX4" fmla="*/ 25400 w 304800"/>
              <a:gd name="connsiteY4" fmla="*/ 755650 h 1041400"/>
              <a:gd name="connsiteX5" fmla="*/ 0 w 304800"/>
              <a:gd name="connsiteY5" fmla="*/ 1041400 h 1041400"/>
              <a:gd name="connsiteX0" fmla="*/ 304800 w 304800"/>
              <a:gd name="connsiteY0" fmla="*/ 0 h 1041400"/>
              <a:gd name="connsiteX1" fmla="*/ 241300 w 304800"/>
              <a:gd name="connsiteY1" fmla="*/ 222250 h 1041400"/>
              <a:gd name="connsiteX2" fmla="*/ 203200 w 304800"/>
              <a:gd name="connsiteY2" fmla="*/ 514350 h 1041400"/>
              <a:gd name="connsiteX3" fmla="*/ 25400 w 304800"/>
              <a:gd name="connsiteY3" fmla="*/ 755650 h 1041400"/>
              <a:gd name="connsiteX4" fmla="*/ 0 w 304800"/>
              <a:gd name="connsiteY4" fmla="*/ 1041400 h 1041400"/>
              <a:gd name="connsiteX0" fmla="*/ 304800 w 304800"/>
              <a:gd name="connsiteY0" fmla="*/ 0 h 1041400"/>
              <a:gd name="connsiteX1" fmla="*/ 241300 w 304800"/>
              <a:gd name="connsiteY1" fmla="*/ 222250 h 1041400"/>
              <a:gd name="connsiteX2" fmla="*/ 203200 w 304800"/>
              <a:gd name="connsiteY2" fmla="*/ 514350 h 1041400"/>
              <a:gd name="connsiteX3" fmla="*/ 25400 w 304800"/>
              <a:gd name="connsiteY3" fmla="*/ 755650 h 1041400"/>
              <a:gd name="connsiteX4" fmla="*/ 0 w 304800"/>
              <a:gd name="connsiteY4" fmla="*/ 1041400 h 1041400"/>
              <a:gd name="connsiteX0" fmla="*/ 304800 w 304800"/>
              <a:gd name="connsiteY0" fmla="*/ 0 h 1041400"/>
              <a:gd name="connsiteX1" fmla="*/ 241300 w 304800"/>
              <a:gd name="connsiteY1" fmla="*/ 222250 h 1041400"/>
              <a:gd name="connsiteX2" fmla="*/ 203200 w 304800"/>
              <a:gd name="connsiteY2" fmla="*/ 514350 h 1041400"/>
              <a:gd name="connsiteX3" fmla="*/ 63500 w 304800"/>
              <a:gd name="connsiteY3" fmla="*/ 774700 h 1041400"/>
              <a:gd name="connsiteX4" fmla="*/ 0 w 304800"/>
              <a:gd name="connsiteY4" fmla="*/ 1041400 h 1041400"/>
              <a:gd name="connsiteX0" fmla="*/ 323850 w 323850"/>
              <a:gd name="connsiteY0" fmla="*/ 0 h 1111250"/>
              <a:gd name="connsiteX1" fmla="*/ 260350 w 323850"/>
              <a:gd name="connsiteY1" fmla="*/ 222250 h 1111250"/>
              <a:gd name="connsiteX2" fmla="*/ 222250 w 323850"/>
              <a:gd name="connsiteY2" fmla="*/ 514350 h 1111250"/>
              <a:gd name="connsiteX3" fmla="*/ 82550 w 323850"/>
              <a:gd name="connsiteY3" fmla="*/ 774700 h 1111250"/>
              <a:gd name="connsiteX4" fmla="*/ 0 w 323850"/>
              <a:gd name="connsiteY4" fmla="*/ 1111250 h 1111250"/>
              <a:gd name="connsiteX0" fmla="*/ 323850 w 323850"/>
              <a:gd name="connsiteY0" fmla="*/ 0 h 1111250"/>
              <a:gd name="connsiteX1" fmla="*/ 260350 w 323850"/>
              <a:gd name="connsiteY1" fmla="*/ 222250 h 1111250"/>
              <a:gd name="connsiteX2" fmla="*/ 190500 w 323850"/>
              <a:gd name="connsiteY2" fmla="*/ 514350 h 1111250"/>
              <a:gd name="connsiteX3" fmla="*/ 82550 w 323850"/>
              <a:gd name="connsiteY3" fmla="*/ 774700 h 1111250"/>
              <a:gd name="connsiteX4" fmla="*/ 0 w 323850"/>
              <a:gd name="connsiteY4" fmla="*/ 1111250 h 1111250"/>
              <a:gd name="connsiteX0" fmla="*/ 323850 w 323850"/>
              <a:gd name="connsiteY0" fmla="*/ 0 h 1111250"/>
              <a:gd name="connsiteX1" fmla="*/ 216170 w 323850"/>
              <a:gd name="connsiteY1" fmla="*/ 222250 h 1111250"/>
              <a:gd name="connsiteX2" fmla="*/ 190500 w 323850"/>
              <a:gd name="connsiteY2" fmla="*/ 514350 h 1111250"/>
              <a:gd name="connsiteX3" fmla="*/ 82550 w 323850"/>
              <a:gd name="connsiteY3" fmla="*/ 774700 h 1111250"/>
              <a:gd name="connsiteX4" fmla="*/ 0 w 323850"/>
              <a:gd name="connsiteY4" fmla="*/ 1111250 h 1111250"/>
              <a:gd name="connsiteX0" fmla="*/ 323850 w 323850"/>
              <a:gd name="connsiteY0" fmla="*/ 0 h 1111250"/>
              <a:gd name="connsiteX1" fmla="*/ 216170 w 323850"/>
              <a:gd name="connsiteY1" fmla="*/ 222250 h 1111250"/>
              <a:gd name="connsiteX2" fmla="*/ 190499 w 323850"/>
              <a:gd name="connsiteY2" fmla="*/ 514350 h 1111250"/>
              <a:gd name="connsiteX3" fmla="*/ 82550 w 323850"/>
              <a:gd name="connsiteY3" fmla="*/ 774700 h 1111250"/>
              <a:gd name="connsiteX4" fmla="*/ 0 w 323850"/>
              <a:gd name="connsiteY4" fmla="*/ 1111250 h 1111250"/>
              <a:gd name="connsiteX0" fmla="*/ 323850 w 323850"/>
              <a:gd name="connsiteY0" fmla="*/ 0 h 1111250"/>
              <a:gd name="connsiteX1" fmla="*/ 216170 w 323850"/>
              <a:gd name="connsiteY1" fmla="*/ 222250 h 1111250"/>
              <a:gd name="connsiteX2" fmla="*/ 190499 w 323850"/>
              <a:gd name="connsiteY2" fmla="*/ 514350 h 1111250"/>
              <a:gd name="connsiteX3" fmla="*/ 67822 w 323850"/>
              <a:gd name="connsiteY3" fmla="*/ 774700 h 1111250"/>
              <a:gd name="connsiteX4" fmla="*/ 0 w 323850"/>
              <a:gd name="connsiteY4" fmla="*/ 1111250 h 111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50" h="1111250">
                <a:moveTo>
                  <a:pt x="323850" y="0"/>
                </a:moveTo>
                <a:cubicBezTo>
                  <a:pt x="301712" y="154969"/>
                  <a:pt x="238395" y="136525"/>
                  <a:pt x="216170" y="222250"/>
                </a:cubicBezTo>
                <a:cubicBezTo>
                  <a:pt x="193945" y="307975"/>
                  <a:pt x="215224" y="422275"/>
                  <a:pt x="190499" y="514350"/>
                </a:cubicBezTo>
                <a:cubicBezTo>
                  <a:pt x="165774" y="606425"/>
                  <a:pt x="99572" y="675217"/>
                  <a:pt x="67822" y="774700"/>
                </a:cubicBezTo>
                <a:cubicBezTo>
                  <a:pt x="36072" y="874183"/>
                  <a:pt x="21167" y="1037167"/>
                  <a:pt x="0" y="1111250"/>
                </a:cubicBez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2571652" y="2425189"/>
            <a:ext cx="155260" cy="2186861"/>
          </a:xfrm>
          <a:custGeom>
            <a:avLst/>
            <a:gdLst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66700 w 304800"/>
              <a:gd name="connsiteY2" fmla="*/ 368300 h 1041400"/>
              <a:gd name="connsiteX3" fmla="*/ 215900 w 304800"/>
              <a:gd name="connsiteY3" fmla="*/ 419100 h 1041400"/>
              <a:gd name="connsiteX4" fmla="*/ 177800 w 304800"/>
              <a:gd name="connsiteY4" fmla="*/ 469900 h 1041400"/>
              <a:gd name="connsiteX5" fmla="*/ 127000 w 304800"/>
              <a:gd name="connsiteY5" fmla="*/ 546100 h 1041400"/>
              <a:gd name="connsiteX6" fmla="*/ 101600 w 304800"/>
              <a:gd name="connsiteY6" fmla="*/ 685800 h 1041400"/>
              <a:gd name="connsiteX7" fmla="*/ 88900 w 304800"/>
              <a:gd name="connsiteY7" fmla="*/ 723900 h 1041400"/>
              <a:gd name="connsiteX8" fmla="*/ 63500 w 304800"/>
              <a:gd name="connsiteY8" fmla="*/ 812800 h 1041400"/>
              <a:gd name="connsiteX9" fmla="*/ 50800 w 304800"/>
              <a:gd name="connsiteY9" fmla="*/ 901700 h 1041400"/>
              <a:gd name="connsiteX10" fmla="*/ 25400 w 304800"/>
              <a:gd name="connsiteY10" fmla="*/ 977900 h 1041400"/>
              <a:gd name="connsiteX11" fmla="*/ 0 w 304800"/>
              <a:gd name="connsiteY11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66700 w 304800"/>
              <a:gd name="connsiteY2" fmla="*/ 368300 h 1041400"/>
              <a:gd name="connsiteX3" fmla="*/ 215900 w 304800"/>
              <a:gd name="connsiteY3" fmla="*/ 419100 h 1041400"/>
              <a:gd name="connsiteX4" fmla="*/ 177800 w 304800"/>
              <a:gd name="connsiteY4" fmla="*/ 469900 h 1041400"/>
              <a:gd name="connsiteX5" fmla="*/ 190500 w 304800"/>
              <a:gd name="connsiteY5" fmla="*/ 431800 h 1041400"/>
              <a:gd name="connsiteX6" fmla="*/ 127000 w 304800"/>
              <a:gd name="connsiteY6" fmla="*/ 546100 h 1041400"/>
              <a:gd name="connsiteX7" fmla="*/ 101600 w 304800"/>
              <a:gd name="connsiteY7" fmla="*/ 685800 h 1041400"/>
              <a:gd name="connsiteX8" fmla="*/ 88900 w 304800"/>
              <a:gd name="connsiteY8" fmla="*/ 723900 h 1041400"/>
              <a:gd name="connsiteX9" fmla="*/ 63500 w 304800"/>
              <a:gd name="connsiteY9" fmla="*/ 812800 h 1041400"/>
              <a:gd name="connsiteX10" fmla="*/ 50800 w 304800"/>
              <a:gd name="connsiteY10" fmla="*/ 901700 h 1041400"/>
              <a:gd name="connsiteX11" fmla="*/ 25400 w 304800"/>
              <a:gd name="connsiteY11" fmla="*/ 977900 h 1041400"/>
              <a:gd name="connsiteX12" fmla="*/ 0 w 304800"/>
              <a:gd name="connsiteY12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66700 w 304800"/>
              <a:gd name="connsiteY2" fmla="*/ 368300 h 1041400"/>
              <a:gd name="connsiteX3" fmla="*/ 215900 w 304800"/>
              <a:gd name="connsiteY3" fmla="*/ 419100 h 1041400"/>
              <a:gd name="connsiteX4" fmla="*/ 177800 w 304800"/>
              <a:gd name="connsiteY4" fmla="*/ 469900 h 1041400"/>
              <a:gd name="connsiteX5" fmla="*/ 190500 w 304800"/>
              <a:gd name="connsiteY5" fmla="*/ 431800 h 1041400"/>
              <a:gd name="connsiteX6" fmla="*/ 101600 w 304800"/>
              <a:gd name="connsiteY6" fmla="*/ 685800 h 1041400"/>
              <a:gd name="connsiteX7" fmla="*/ 88900 w 304800"/>
              <a:gd name="connsiteY7" fmla="*/ 723900 h 1041400"/>
              <a:gd name="connsiteX8" fmla="*/ 63500 w 304800"/>
              <a:gd name="connsiteY8" fmla="*/ 812800 h 1041400"/>
              <a:gd name="connsiteX9" fmla="*/ 50800 w 304800"/>
              <a:gd name="connsiteY9" fmla="*/ 901700 h 1041400"/>
              <a:gd name="connsiteX10" fmla="*/ 25400 w 304800"/>
              <a:gd name="connsiteY10" fmla="*/ 977900 h 1041400"/>
              <a:gd name="connsiteX11" fmla="*/ 0 w 304800"/>
              <a:gd name="connsiteY11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66700 w 304800"/>
              <a:gd name="connsiteY2" fmla="*/ 368300 h 1041400"/>
              <a:gd name="connsiteX3" fmla="*/ 215900 w 304800"/>
              <a:gd name="connsiteY3" fmla="*/ 419100 h 1041400"/>
              <a:gd name="connsiteX4" fmla="*/ 177800 w 304800"/>
              <a:gd name="connsiteY4" fmla="*/ 469900 h 1041400"/>
              <a:gd name="connsiteX5" fmla="*/ 101600 w 304800"/>
              <a:gd name="connsiteY5" fmla="*/ 685800 h 1041400"/>
              <a:gd name="connsiteX6" fmla="*/ 88900 w 304800"/>
              <a:gd name="connsiteY6" fmla="*/ 723900 h 1041400"/>
              <a:gd name="connsiteX7" fmla="*/ 63500 w 304800"/>
              <a:gd name="connsiteY7" fmla="*/ 812800 h 1041400"/>
              <a:gd name="connsiteX8" fmla="*/ 50800 w 304800"/>
              <a:gd name="connsiteY8" fmla="*/ 901700 h 1041400"/>
              <a:gd name="connsiteX9" fmla="*/ 25400 w 304800"/>
              <a:gd name="connsiteY9" fmla="*/ 977900 h 1041400"/>
              <a:gd name="connsiteX10" fmla="*/ 0 w 304800"/>
              <a:gd name="connsiteY10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66700 w 304800"/>
              <a:gd name="connsiteY2" fmla="*/ 368300 h 1041400"/>
              <a:gd name="connsiteX3" fmla="*/ 177800 w 304800"/>
              <a:gd name="connsiteY3" fmla="*/ 469900 h 1041400"/>
              <a:gd name="connsiteX4" fmla="*/ 101600 w 304800"/>
              <a:gd name="connsiteY4" fmla="*/ 685800 h 1041400"/>
              <a:gd name="connsiteX5" fmla="*/ 88900 w 304800"/>
              <a:gd name="connsiteY5" fmla="*/ 723900 h 1041400"/>
              <a:gd name="connsiteX6" fmla="*/ 63500 w 304800"/>
              <a:gd name="connsiteY6" fmla="*/ 812800 h 1041400"/>
              <a:gd name="connsiteX7" fmla="*/ 50800 w 304800"/>
              <a:gd name="connsiteY7" fmla="*/ 901700 h 1041400"/>
              <a:gd name="connsiteX8" fmla="*/ 25400 w 304800"/>
              <a:gd name="connsiteY8" fmla="*/ 977900 h 1041400"/>
              <a:gd name="connsiteX9" fmla="*/ 0 w 304800"/>
              <a:gd name="connsiteY9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177800 w 304800"/>
              <a:gd name="connsiteY2" fmla="*/ 469900 h 1041400"/>
              <a:gd name="connsiteX3" fmla="*/ 101600 w 304800"/>
              <a:gd name="connsiteY3" fmla="*/ 685800 h 1041400"/>
              <a:gd name="connsiteX4" fmla="*/ 88900 w 304800"/>
              <a:gd name="connsiteY4" fmla="*/ 723900 h 1041400"/>
              <a:gd name="connsiteX5" fmla="*/ 63500 w 304800"/>
              <a:gd name="connsiteY5" fmla="*/ 812800 h 1041400"/>
              <a:gd name="connsiteX6" fmla="*/ 50800 w 304800"/>
              <a:gd name="connsiteY6" fmla="*/ 901700 h 1041400"/>
              <a:gd name="connsiteX7" fmla="*/ 25400 w 304800"/>
              <a:gd name="connsiteY7" fmla="*/ 977900 h 1041400"/>
              <a:gd name="connsiteX8" fmla="*/ 0 w 304800"/>
              <a:gd name="connsiteY8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177800 w 304800"/>
              <a:gd name="connsiteY2" fmla="*/ 469900 h 1041400"/>
              <a:gd name="connsiteX3" fmla="*/ 101600 w 304800"/>
              <a:gd name="connsiteY3" fmla="*/ 685800 h 1041400"/>
              <a:gd name="connsiteX4" fmla="*/ 63500 w 304800"/>
              <a:gd name="connsiteY4" fmla="*/ 812800 h 1041400"/>
              <a:gd name="connsiteX5" fmla="*/ 50800 w 304800"/>
              <a:gd name="connsiteY5" fmla="*/ 901700 h 1041400"/>
              <a:gd name="connsiteX6" fmla="*/ 25400 w 304800"/>
              <a:gd name="connsiteY6" fmla="*/ 977900 h 1041400"/>
              <a:gd name="connsiteX7" fmla="*/ 0 w 304800"/>
              <a:gd name="connsiteY7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177800 w 304800"/>
              <a:gd name="connsiteY2" fmla="*/ 469900 h 1041400"/>
              <a:gd name="connsiteX3" fmla="*/ 101600 w 304800"/>
              <a:gd name="connsiteY3" fmla="*/ 685800 h 1041400"/>
              <a:gd name="connsiteX4" fmla="*/ 50800 w 304800"/>
              <a:gd name="connsiteY4" fmla="*/ 901700 h 1041400"/>
              <a:gd name="connsiteX5" fmla="*/ 25400 w 304800"/>
              <a:gd name="connsiteY5" fmla="*/ 977900 h 1041400"/>
              <a:gd name="connsiteX6" fmla="*/ 0 w 304800"/>
              <a:gd name="connsiteY6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177800 w 304800"/>
              <a:gd name="connsiteY2" fmla="*/ 469900 h 1041400"/>
              <a:gd name="connsiteX3" fmla="*/ 101600 w 304800"/>
              <a:gd name="connsiteY3" fmla="*/ 685800 h 1041400"/>
              <a:gd name="connsiteX4" fmla="*/ 25400 w 304800"/>
              <a:gd name="connsiteY4" fmla="*/ 977900 h 1041400"/>
              <a:gd name="connsiteX5" fmla="*/ 0 w 304800"/>
              <a:gd name="connsiteY5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177800 w 304800"/>
              <a:gd name="connsiteY2" fmla="*/ 469900 h 1041400"/>
              <a:gd name="connsiteX3" fmla="*/ 101600 w 304800"/>
              <a:gd name="connsiteY3" fmla="*/ 685800 h 1041400"/>
              <a:gd name="connsiteX4" fmla="*/ 0 w 304800"/>
              <a:gd name="connsiteY4" fmla="*/ 1041400 h 1041400"/>
              <a:gd name="connsiteX0" fmla="*/ 325529 w 325529"/>
              <a:gd name="connsiteY0" fmla="*/ 0 h 1041400"/>
              <a:gd name="connsiteX1" fmla="*/ 300129 w 325529"/>
              <a:gd name="connsiteY1" fmla="*/ 241300 h 1041400"/>
              <a:gd name="connsiteX2" fmla="*/ 198529 w 325529"/>
              <a:gd name="connsiteY2" fmla="*/ 469900 h 1041400"/>
              <a:gd name="connsiteX3" fmla="*/ 8029 w 325529"/>
              <a:gd name="connsiteY3" fmla="*/ 692150 h 1041400"/>
              <a:gd name="connsiteX4" fmla="*/ 20729 w 325529"/>
              <a:gd name="connsiteY4" fmla="*/ 1041400 h 1041400"/>
              <a:gd name="connsiteX0" fmla="*/ 329253 w 329253"/>
              <a:gd name="connsiteY0" fmla="*/ 0 h 1041400"/>
              <a:gd name="connsiteX1" fmla="*/ 303853 w 329253"/>
              <a:gd name="connsiteY1" fmla="*/ 241300 h 1041400"/>
              <a:gd name="connsiteX2" fmla="*/ 259403 w 329253"/>
              <a:gd name="connsiteY2" fmla="*/ 508000 h 1041400"/>
              <a:gd name="connsiteX3" fmla="*/ 11753 w 329253"/>
              <a:gd name="connsiteY3" fmla="*/ 692150 h 1041400"/>
              <a:gd name="connsiteX4" fmla="*/ 24453 w 329253"/>
              <a:gd name="connsiteY4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34950 w 304800"/>
              <a:gd name="connsiteY2" fmla="*/ 508000 h 1041400"/>
              <a:gd name="connsiteX3" fmla="*/ 25400 w 304800"/>
              <a:gd name="connsiteY3" fmla="*/ 755650 h 1041400"/>
              <a:gd name="connsiteX4" fmla="*/ 0 w 304800"/>
              <a:gd name="connsiteY4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41300 w 304800"/>
              <a:gd name="connsiteY2" fmla="*/ 457200 h 1041400"/>
              <a:gd name="connsiteX3" fmla="*/ 234950 w 304800"/>
              <a:gd name="connsiteY3" fmla="*/ 508000 h 1041400"/>
              <a:gd name="connsiteX4" fmla="*/ 25400 w 304800"/>
              <a:gd name="connsiteY4" fmla="*/ 755650 h 1041400"/>
              <a:gd name="connsiteX5" fmla="*/ 0 w 304800"/>
              <a:gd name="connsiteY5" fmla="*/ 1041400 h 1041400"/>
              <a:gd name="connsiteX0" fmla="*/ 304800 w 304800"/>
              <a:gd name="connsiteY0" fmla="*/ 0 h 1041400"/>
              <a:gd name="connsiteX1" fmla="*/ 241300 w 304800"/>
              <a:gd name="connsiteY1" fmla="*/ 222250 h 1041400"/>
              <a:gd name="connsiteX2" fmla="*/ 241300 w 304800"/>
              <a:gd name="connsiteY2" fmla="*/ 457200 h 1041400"/>
              <a:gd name="connsiteX3" fmla="*/ 234950 w 304800"/>
              <a:gd name="connsiteY3" fmla="*/ 508000 h 1041400"/>
              <a:gd name="connsiteX4" fmla="*/ 25400 w 304800"/>
              <a:gd name="connsiteY4" fmla="*/ 755650 h 1041400"/>
              <a:gd name="connsiteX5" fmla="*/ 0 w 304800"/>
              <a:gd name="connsiteY5" fmla="*/ 1041400 h 1041400"/>
              <a:gd name="connsiteX0" fmla="*/ 304800 w 304800"/>
              <a:gd name="connsiteY0" fmla="*/ 0 h 1041400"/>
              <a:gd name="connsiteX1" fmla="*/ 241300 w 304800"/>
              <a:gd name="connsiteY1" fmla="*/ 222250 h 1041400"/>
              <a:gd name="connsiteX2" fmla="*/ 241300 w 304800"/>
              <a:gd name="connsiteY2" fmla="*/ 457200 h 1041400"/>
              <a:gd name="connsiteX3" fmla="*/ 203200 w 304800"/>
              <a:gd name="connsiteY3" fmla="*/ 514350 h 1041400"/>
              <a:gd name="connsiteX4" fmla="*/ 25400 w 304800"/>
              <a:gd name="connsiteY4" fmla="*/ 755650 h 1041400"/>
              <a:gd name="connsiteX5" fmla="*/ 0 w 304800"/>
              <a:gd name="connsiteY5" fmla="*/ 1041400 h 1041400"/>
              <a:gd name="connsiteX0" fmla="*/ 304800 w 304800"/>
              <a:gd name="connsiteY0" fmla="*/ 0 h 1041400"/>
              <a:gd name="connsiteX1" fmla="*/ 241300 w 304800"/>
              <a:gd name="connsiteY1" fmla="*/ 222250 h 1041400"/>
              <a:gd name="connsiteX2" fmla="*/ 203200 w 304800"/>
              <a:gd name="connsiteY2" fmla="*/ 514350 h 1041400"/>
              <a:gd name="connsiteX3" fmla="*/ 25400 w 304800"/>
              <a:gd name="connsiteY3" fmla="*/ 755650 h 1041400"/>
              <a:gd name="connsiteX4" fmla="*/ 0 w 304800"/>
              <a:gd name="connsiteY4" fmla="*/ 1041400 h 1041400"/>
              <a:gd name="connsiteX0" fmla="*/ 304800 w 304800"/>
              <a:gd name="connsiteY0" fmla="*/ 0 h 1041400"/>
              <a:gd name="connsiteX1" fmla="*/ 241300 w 304800"/>
              <a:gd name="connsiteY1" fmla="*/ 222250 h 1041400"/>
              <a:gd name="connsiteX2" fmla="*/ 203200 w 304800"/>
              <a:gd name="connsiteY2" fmla="*/ 514350 h 1041400"/>
              <a:gd name="connsiteX3" fmla="*/ 25400 w 304800"/>
              <a:gd name="connsiteY3" fmla="*/ 755650 h 1041400"/>
              <a:gd name="connsiteX4" fmla="*/ 0 w 304800"/>
              <a:gd name="connsiteY4" fmla="*/ 1041400 h 1041400"/>
              <a:gd name="connsiteX0" fmla="*/ 304800 w 304800"/>
              <a:gd name="connsiteY0" fmla="*/ 0 h 1041400"/>
              <a:gd name="connsiteX1" fmla="*/ 241300 w 304800"/>
              <a:gd name="connsiteY1" fmla="*/ 222250 h 1041400"/>
              <a:gd name="connsiteX2" fmla="*/ 203200 w 304800"/>
              <a:gd name="connsiteY2" fmla="*/ 514350 h 1041400"/>
              <a:gd name="connsiteX3" fmla="*/ 63500 w 304800"/>
              <a:gd name="connsiteY3" fmla="*/ 774700 h 1041400"/>
              <a:gd name="connsiteX4" fmla="*/ 0 w 304800"/>
              <a:gd name="connsiteY4" fmla="*/ 1041400 h 1041400"/>
              <a:gd name="connsiteX0" fmla="*/ 323850 w 323850"/>
              <a:gd name="connsiteY0" fmla="*/ 0 h 1111250"/>
              <a:gd name="connsiteX1" fmla="*/ 260350 w 323850"/>
              <a:gd name="connsiteY1" fmla="*/ 222250 h 1111250"/>
              <a:gd name="connsiteX2" fmla="*/ 222250 w 323850"/>
              <a:gd name="connsiteY2" fmla="*/ 514350 h 1111250"/>
              <a:gd name="connsiteX3" fmla="*/ 82550 w 323850"/>
              <a:gd name="connsiteY3" fmla="*/ 774700 h 1111250"/>
              <a:gd name="connsiteX4" fmla="*/ 0 w 323850"/>
              <a:gd name="connsiteY4" fmla="*/ 1111250 h 1111250"/>
              <a:gd name="connsiteX0" fmla="*/ 323850 w 323850"/>
              <a:gd name="connsiteY0" fmla="*/ 0 h 1111250"/>
              <a:gd name="connsiteX1" fmla="*/ 260350 w 323850"/>
              <a:gd name="connsiteY1" fmla="*/ 222250 h 1111250"/>
              <a:gd name="connsiteX2" fmla="*/ 190500 w 323850"/>
              <a:gd name="connsiteY2" fmla="*/ 514350 h 1111250"/>
              <a:gd name="connsiteX3" fmla="*/ 82550 w 323850"/>
              <a:gd name="connsiteY3" fmla="*/ 774700 h 1111250"/>
              <a:gd name="connsiteX4" fmla="*/ 0 w 323850"/>
              <a:gd name="connsiteY4" fmla="*/ 1111250 h 1111250"/>
              <a:gd name="connsiteX0" fmla="*/ 323850 w 323850"/>
              <a:gd name="connsiteY0" fmla="*/ 0 h 1111250"/>
              <a:gd name="connsiteX1" fmla="*/ 216170 w 323850"/>
              <a:gd name="connsiteY1" fmla="*/ 222250 h 1111250"/>
              <a:gd name="connsiteX2" fmla="*/ 190500 w 323850"/>
              <a:gd name="connsiteY2" fmla="*/ 514350 h 1111250"/>
              <a:gd name="connsiteX3" fmla="*/ 82550 w 323850"/>
              <a:gd name="connsiteY3" fmla="*/ 774700 h 1111250"/>
              <a:gd name="connsiteX4" fmla="*/ 0 w 323850"/>
              <a:gd name="connsiteY4" fmla="*/ 1111250 h 1111250"/>
              <a:gd name="connsiteX0" fmla="*/ 323850 w 323850"/>
              <a:gd name="connsiteY0" fmla="*/ 0 h 1111250"/>
              <a:gd name="connsiteX1" fmla="*/ 216170 w 323850"/>
              <a:gd name="connsiteY1" fmla="*/ 222250 h 1111250"/>
              <a:gd name="connsiteX2" fmla="*/ 190499 w 323850"/>
              <a:gd name="connsiteY2" fmla="*/ 514350 h 1111250"/>
              <a:gd name="connsiteX3" fmla="*/ 82550 w 323850"/>
              <a:gd name="connsiteY3" fmla="*/ 774700 h 1111250"/>
              <a:gd name="connsiteX4" fmla="*/ 0 w 323850"/>
              <a:gd name="connsiteY4" fmla="*/ 1111250 h 1111250"/>
              <a:gd name="connsiteX0" fmla="*/ 323850 w 323850"/>
              <a:gd name="connsiteY0" fmla="*/ 0 h 1111250"/>
              <a:gd name="connsiteX1" fmla="*/ 216170 w 323850"/>
              <a:gd name="connsiteY1" fmla="*/ 222250 h 1111250"/>
              <a:gd name="connsiteX2" fmla="*/ 190499 w 323850"/>
              <a:gd name="connsiteY2" fmla="*/ 514350 h 1111250"/>
              <a:gd name="connsiteX3" fmla="*/ 67822 w 323850"/>
              <a:gd name="connsiteY3" fmla="*/ 774700 h 1111250"/>
              <a:gd name="connsiteX4" fmla="*/ 0 w 323850"/>
              <a:gd name="connsiteY4" fmla="*/ 1111250 h 111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50" h="1111250">
                <a:moveTo>
                  <a:pt x="323850" y="0"/>
                </a:moveTo>
                <a:cubicBezTo>
                  <a:pt x="301712" y="154969"/>
                  <a:pt x="238395" y="136525"/>
                  <a:pt x="216170" y="222250"/>
                </a:cubicBezTo>
                <a:cubicBezTo>
                  <a:pt x="193945" y="307975"/>
                  <a:pt x="215224" y="422275"/>
                  <a:pt x="190499" y="514350"/>
                </a:cubicBezTo>
                <a:cubicBezTo>
                  <a:pt x="165774" y="606425"/>
                  <a:pt x="99572" y="675217"/>
                  <a:pt x="67822" y="774700"/>
                </a:cubicBezTo>
                <a:cubicBezTo>
                  <a:pt x="36072" y="874183"/>
                  <a:pt x="21167" y="1037167"/>
                  <a:pt x="0" y="1111250"/>
                </a:cubicBez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8929780" y="2287600"/>
            <a:ext cx="155260" cy="2186861"/>
          </a:xfrm>
          <a:custGeom>
            <a:avLst/>
            <a:gdLst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66700 w 304800"/>
              <a:gd name="connsiteY2" fmla="*/ 368300 h 1041400"/>
              <a:gd name="connsiteX3" fmla="*/ 215900 w 304800"/>
              <a:gd name="connsiteY3" fmla="*/ 419100 h 1041400"/>
              <a:gd name="connsiteX4" fmla="*/ 177800 w 304800"/>
              <a:gd name="connsiteY4" fmla="*/ 469900 h 1041400"/>
              <a:gd name="connsiteX5" fmla="*/ 127000 w 304800"/>
              <a:gd name="connsiteY5" fmla="*/ 546100 h 1041400"/>
              <a:gd name="connsiteX6" fmla="*/ 101600 w 304800"/>
              <a:gd name="connsiteY6" fmla="*/ 685800 h 1041400"/>
              <a:gd name="connsiteX7" fmla="*/ 88900 w 304800"/>
              <a:gd name="connsiteY7" fmla="*/ 723900 h 1041400"/>
              <a:gd name="connsiteX8" fmla="*/ 63500 w 304800"/>
              <a:gd name="connsiteY8" fmla="*/ 812800 h 1041400"/>
              <a:gd name="connsiteX9" fmla="*/ 50800 w 304800"/>
              <a:gd name="connsiteY9" fmla="*/ 901700 h 1041400"/>
              <a:gd name="connsiteX10" fmla="*/ 25400 w 304800"/>
              <a:gd name="connsiteY10" fmla="*/ 977900 h 1041400"/>
              <a:gd name="connsiteX11" fmla="*/ 0 w 304800"/>
              <a:gd name="connsiteY11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66700 w 304800"/>
              <a:gd name="connsiteY2" fmla="*/ 368300 h 1041400"/>
              <a:gd name="connsiteX3" fmla="*/ 215900 w 304800"/>
              <a:gd name="connsiteY3" fmla="*/ 419100 h 1041400"/>
              <a:gd name="connsiteX4" fmla="*/ 177800 w 304800"/>
              <a:gd name="connsiteY4" fmla="*/ 469900 h 1041400"/>
              <a:gd name="connsiteX5" fmla="*/ 190500 w 304800"/>
              <a:gd name="connsiteY5" fmla="*/ 431800 h 1041400"/>
              <a:gd name="connsiteX6" fmla="*/ 127000 w 304800"/>
              <a:gd name="connsiteY6" fmla="*/ 546100 h 1041400"/>
              <a:gd name="connsiteX7" fmla="*/ 101600 w 304800"/>
              <a:gd name="connsiteY7" fmla="*/ 685800 h 1041400"/>
              <a:gd name="connsiteX8" fmla="*/ 88900 w 304800"/>
              <a:gd name="connsiteY8" fmla="*/ 723900 h 1041400"/>
              <a:gd name="connsiteX9" fmla="*/ 63500 w 304800"/>
              <a:gd name="connsiteY9" fmla="*/ 812800 h 1041400"/>
              <a:gd name="connsiteX10" fmla="*/ 50800 w 304800"/>
              <a:gd name="connsiteY10" fmla="*/ 901700 h 1041400"/>
              <a:gd name="connsiteX11" fmla="*/ 25400 w 304800"/>
              <a:gd name="connsiteY11" fmla="*/ 977900 h 1041400"/>
              <a:gd name="connsiteX12" fmla="*/ 0 w 304800"/>
              <a:gd name="connsiteY12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66700 w 304800"/>
              <a:gd name="connsiteY2" fmla="*/ 368300 h 1041400"/>
              <a:gd name="connsiteX3" fmla="*/ 215900 w 304800"/>
              <a:gd name="connsiteY3" fmla="*/ 419100 h 1041400"/>
              <a:gd name="connsiteX4" fmla="*/ 177800 w 304800"/>
              <a:gd name="connsiteY4" fmla="*/ 469900 h 1041400"/>
              <a:gd name="connsiteX5" fmla="*/ 190500 w 304800"/>
              <a:gd name="connsiteY5" fmla="*/ 431800 h 1041400"/>
              <a:gd name="connsiteX6" fmla="*/ 101600 w 304800"/>
              <a:gd name="connsiteY6" fmla="*/ 685800 h 1041400"/>
              <a:gd name="connsiteX7" fmla="*/ 88900 w 304800"/>
              <a:gd name="connsiteY7" fmla="*/ 723900 h 1041400"/>
              <a:gd name="connsiteX8" fmla="*/ 63500 w 304800"/>
              <a:gd name="connsiteY8" fmla="*/ 812800 h 1041400"/>
              <a:gd name="connsiteX9" fmla="*/ 50800 w 304800"/>
              <a:gd name="connsiteY9" fmla="*/ 901700 h 1041400"/>
              <a:gd name="connsiteX10" fmla="*/ 25400 w 304800"/>
              <a:gd name="connsiteY10" fmla="*/ 977900 h 1041400"/>
              <a:gd name="connsiteX11" fmla="*/ 0 w 304800"/>
              <a:gd name="connsiteY11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66700 w 304800"/>
              <a:gd name="connsiteY2" fmla="*/ 368300 h 1041400"/>
              <a:gd name="connsiteX3" fmla="*/ 215900 w 304800"/>
              <a:gd name="connsiteY3" fmla="*/ 419100 h 1041400"/>
              <a:gd name="connsiteX4" fmla="*/ 177800 w 304800"/>
              <a:gd name="connsiteY4" fmla="*/ 469900 h 1041400"/>
              <a:gd name="connsiteX5" fmla="*/ 101600 w 304800"/>
              <a:gd name="connsiteY5" fmla="*/ 685800 h 1041400"/>
              <a:gd name="connsiteX6" fmla="*/ 88900 w 304800"/>
              <a:gd name="connsiteY6" fmla="*/ 723900 h 1041400"/>
              <a:gd name="connsiteX7" fmla="*/ 63500 w 304800"/>
              <a:gd name="connsiteY7" fmla="*/ 812800 h 1041400"/>
              <a:gd name="connsiteX8" fmla="*/ 50800 w 304800"/>
              <a:gd name="connsiteY8" fmla="*/ 901700 h 1041400"/>
              <a:gd name="connsiteX9" fmla="*/ 25400 w 304800"/>
              <a:gd name="connsiteY9" fmla="*/ 977900 h 1041400"/>
              <a:gd name="connsiteX10" fmla="*/ 0 w 304800"/>
              <a:gd name="connsiteY10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66700 w 304800"/>
              <a:gd name="connsiteY2" fmla="*/ 368300 h 1041400"/>
              <a:gd name="connsiteX3" fmla="*/ 177800 w 304800"/>
              <a:gd name="connsiteY3" fmla="*/ 469900 h 1041400"/>
              <a:gd name="connsiteX4" fmla="*/ 101600 w 304800"/>
              <a:gd name="connsiteY4" fmla="*/ 685800 h 1041400"/>
              <a:gd name="connsiteX5" fmla="*/ 88900 w 304800"/>
              <a:gd name="connsiteY5" fmla="*/ 723900 h 1041400"/>
              <a:gd name="connsiteX6" fmla="*/ 63500 w 304800"/>
              <a:gd name="connsiteY6" fmla="*/ 812800 h 1041400"/>
              <a:gd name="connsiteX7" fmla="*/ 50800 w 304800"/>
              <a:gd name="connsiteY7" fmla="*/ 901700 h 1041400"/>
              <a:gd name="connsiteX8" fmla="*/ 25400 w 304800"/>
              <a:gd name="connsiteY8" fmla="*/ 977900 h 1041400"/>
              <a:gd name="connsiteX9" fmla="*/ 0 w 304800"/>
              <a:gd name="connsiteY9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177800 w 304800"/>
              <a:gd name="connsiteY2" fmla="*/ 469900 h 1041400"/>
              <a:gd name="connsiteX3" fmla="*/ 101600 w 304800"/>
              <a:gd name="connsiteY3" fmla="*/ 685800 h 1041400"/>
              <a:gd name="connsiteX4" fmla="*/ 88900 w 304800"/>
              <a:gd name="connsiteY4" fmla="*/ 723900 h 1041400"/>
              <a:gd name="connsiteX5" fmla="*/ 63500 w 304800"/>
              <a:gd name="connsiteY5" fmla="*/ 812800 h 1041400"/>
              <a:gd name="connsiteX6" fmla="*/ 50800 w 304800"/>
              <a:gd name="connsiteY6" fmla="*/ 901700 h 1041400"/>
              <a:gd name="connsiteX7" fmla="*/ 25400 w 304800"/>
              <a:gd name="connsiteY7" fmla="*/ 977900 h 1041400"/>
              <a:gd name="connsiteX8" fmla="*/ 0 w 304800"/>
              <a:gd name="connsiteY8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177800 w 304800"/>
              <a:gd name="connsiteY2" fmla="*/ 469900 h 1041400"/>
              <a:gd name="connsiteX3" fmla="*/ 101600 w 304800"/>
              <a:gd name="connsiteY3" fmla="*/ 685800 h 1041400"/>
              <a:gd name="connsiteX4" fmla="*/ 63500 w 304800"/>
              <a:gd name="connsiteY4" fmla="*/ 812800 h 1041400"/>
              <a:gd name="connsiteX5" fmla="*/ 50800 w 304800"/>
              <a:gd name="connsiteY5" fmla="*/ 901700 h 1041400"/>
              <a:gd name="connsiteX6" fmla="*/ 25400 w 304800"/>
              <a:gd name="connsiteY6" fmla="*/ 977900 h 1041400"/>
              <a:gd name="connsiteX7" fmla="*/ 0 w 304800"/>
              <a:gd name="connsiteY7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177800 w 304800"/>
              <a:gd name="connsiteY2" fmla="*/ 469900 h 1041400"/>
              <a:gd name="connsiteX3" fmla="*/ 101600 w 304800"/>
              <a:gd name="connsiteY3" fmla="*/ 685800 h 1041400"/>
              <a:gd name="connsiteX4" fmla="*/ 50800 w 304800"/>
              <a:gd name="connsiteY4" fmla="*/ 901700 h 1041400"/>
              <a:gd name="connsiteX5" fmla="*/ 25400 w 304800"/>
              <a:gd name="connsiteY5" fmla="*/ 977900 h 1041400"/>
              <a:gd name="connsiteX6" fmla="*/ 0 w 304800"/>
              <a:gd name="connsiteY6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177800 w 304800"/>
              <a:gd name="connsiteY2" fmla="*/ 469900 h 1041400"/>
              <a:gd name="connsiteX3" fmla="*/ 101600 w 304800"/>
              <a:gd name="connsiteY3" fmla="*/ 685800 h 1041400"/>
              <a:gd name="connsiteX4" fmla="*/ 25400 w 304800"/>
              <a:gd name="connsiteY4" fmla="*/ 977900 h 1041400"/>
              <a:gd name="connsiteX5" fmla="*/ 0 w 304800"/>
              <a:gd name="connsiteY5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177800 w 304800"/>
              <a:gd name="connsiteY2" fmla="*/ 469900 h 1041400"/>
              <a:gd name="connsiteX3" fmla="*/ 101600 w 304800"/>
              <a:gd name="connsiteY3" fmla="*/ 685800 h 1041400"/>
              <a:gd name="connsiteX4" fmla="*/ 0 w 304800"/>
              <a:gd name="connsiteY4" fmla="*/ 1041400 h 1041400"/>
              <a:gd name="connsiteX0" fmla="*/ 325529 w 325529"/>
              <a:gd name="connsiteY0" fmla="*/ 0 h 1041400"/>
              <a:gd name="connsiteX1" fmla="*/ 300129 w 325529"/>
              <a:gd name="connsiteY1" fmla="*/ 241300 h 1041400"/>
              <a:gd name="connsiteX2" fmla="*/ 198529 w 325529"/>
              <a:gd name="connsiteY2" fmla="*/ 469900 h 1041400"/>
              <a:gd name="connsiteX3" fmla="*/ 8029 w 325529"/>
              <a:gd name="connsiteY3" fmla="*/ 692150 h 1041400"/>
              <a:gd name="connsiteX4" fmla="*/ 20729 w 325529"/>
              <a:gd name="connsiteY4" fmla="*/ 1041400 h 1041400"/>
              <a:gd name="connsiteX0" fmla="*/ 329253 w 329253"/>
              <a:gd name="connsiteY0" fmla="*/ 0 h 1041400"/>
              <a:gd name="connsiteX1" fmla="*/ 303853 w 329253"/>
              <a:gd name="connsiteY1" fmla="*/ 241300 h 1041400"/>
              <a:gd name="connsiteX2" fmla="*/ 259403 w 329253"/>
              <a:gd name="connsiteY2" fmla="*/ 508000 h 1041400"/>
              <a:gd name="connsiteX3" fmla="*/ 11753 w 329253"/>
              <a:gd name="connsiteY3" fmla="*/ 692150 h 1041400"/>
              <a:gd name="connsiteX4" fmla="*/ 24453 w 329253"/>
              <a:gd name="connsiteY4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34950 w 304800"/>
              <a:gd name="connsiteY2" fmla="*/ 508000 h 1041400"/>
              <a:gd name="connsiteX3" fmla="*/ 25400 w 304800"/>
              <a:gd name="connsiteY3" fmla="*/ 755650 h 1041400"/>
              <a:gd name="connsiteX4" fmla="*/ 0 w 304800"/>
              <a:gd name="connsiteY4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41300 w 304800"/>
              <a:gd name="connsiteY2" fmla="*/ 457200 h 1041400"/>
              <a:gd name="connsiteX3" fmla="*/ 234950 w 304800"/>
              <a:gd name="connsiteY3" fmla="*/ 508000 h 1041400"/>
              <a:gd name="connsiteX4" fmla="*/ 25400 w 304800"/>
              <a:gd name="connsiteY4" fmla="*/ 755650 h 1041400"/>
              <a:gd name="connsiteX5" fmla="*/ 0 w 304800"/>
              <a:gd name="connsiteY5" fmla="*/ 1041400 h 1041400"/>
              <a:gd name="connsiteX0" fmla="*/ 304800 w 304800"/>
              <a:gd name="connsiteY0" fmla="*/ 0 h 1041400"/>
              <a:gd name="connsiteX1" fmla="*/ 241300 w 304800"/>
              <a:gd name="connsiteY1" fmla="*/ 222250 h 1041400"/>
              <a:gd name="connsiteX2" fmla="*/ 241300 w 304800"/>
              <a:gd name="connsiteY2" fmla="*/ 457200 h 1041400"/>
              <a:gd name="connsiteX3" fmla="*/ 234950 w 304800"/>
              <a:gd name="connsiteY3" fmla="*/ 508000 h 1041400"/>
              <a:gd name="connsiteX4" fmla="*/ 25400 w 304800"/>
              <a:gd name="connsiteY4" fmla="*/ 755650 h 1041400"/>
              <a:gd name="connsiteX5" fmla="*/ 0 w 304800"/>
              <a:gd name="connsiteY5" fmla="*/ 1041400 h 1041400"/>
              <a:gd name="connsiteX0" fmla="*/ 304800 w 304800"/>
              <a:gd name="connsiteY0" fmla="*/ 0 h 1041400"/>
              <a:gd name="connsiteX1" fmla="*/ 241300 w 304800"/>
              <a:gd name="connsiteY1" fmla="*/ 222250 h 1041400"/>
              <a:gd name="connsiteX2" fmla="*/ 241300 w 304800"/>
              <a:gd name="connsiteY2" fmla="*/ 457200 h 1041400"/>
              <a:gd name="connsiteX3" fmla="*/ 203200 w 304800"/>
              <a:gd name="connsiteY3" fmla="*/ 514350 h 1041400"/>
              <a:gd name="connsiteX4" fmla="*/ 25400 w 304800"/>
              <a:gd name="connsiteY4" fmla="*/ 755650 h 1041400"/>
              <a:gd name="connsiteX5" fmla="*/ 0 w 304800"/>
              <a:gd name="connsiteY5" fmla="*/ 1041400 h 1041400"/>
              <a:gd name="connsiteX0" fmla="*/ 304800 w 304800"/>
              <a:gd name="connsiteY0" fmla="*/ 0 h 1041400"/>
              <a:gd name="connsiteX1" fmla="*/ 241300 w 304800"/>
              <a:gd name="connsiteY1" fmla="*/ 222250 h 1041400"/>
              <a:gd name="connsiteX2" fmla="*/ 203200 w 304800"/>
              <a:gd name="connsiteY2" fmla="*/ 514350 h 1041400"/>
              <a:gd name="connsiteX3" fmla="*/ 25400 w 304800"/>
              <a:gd name="connsiteY3" fmla="*/ 755650 h 1041400"/>
              <a:gd name="connsiteX4" fmla="*/ 0 w 304800"/>
              <a:gd name="connsiteY4" fmla="*/ 1041400 h 1041400"/>
              <a:gd name="connsiteX0" fmla="*/ 304800 w 304800"/>
              <a:gd name="connsiteY0" fmla="*/ 0 h 1041400"/>
              <a:gd name="connsiteX1" fmla="*/ 241300 w 304800"/>
              <a:gd name="connsiteY1" fmla="*/ 222250 h 1041400"/>
              <a:gd name="connsiteX2" fmla="*/ 203200 w 304800"/>
              <a:gd name="connsiteY2" fmla="*/ 514350 h 1041400"/>
              <a:gd name="connsiteX3" fmla="*/ 25400 w 304800"/>
              <a:gd name="connsiteY3" fmla="*/ 755650 h 1041400"/>
              <a:gd name="connsiteX4" fmla="*/ 0 w 304800"/>
              <a:gd name="connsiteY4" fmla="*/ 1041400 h 1041400"/>
              <a:gd name="connsiteX0" fmla="*/ 304800 w 304800"/>
              <a:gd name="connsiteY0" fmla="*/ 0 h 1041400"/>
              <a:gd name="connsiteX1" fmla="*/ 241300 w 304800"/>
              <a:gd name="connsiteY1" fmla="*/ 222250 h 1041400"/>
              <a:gd name="connsiteX2" fmla="*/ 203200 w 304800"/>
              <a:gd name="connsiteY2" fmla="*/ 514350 h 1041400"/>
              <a:gd name="connsiteX3" fmla="*/ 63500 w 304800"/>
              <a:gd name="connsiteY3" fmla="*/ 774700 h 1041400"/>
              <a:gd name="connsiteX4" fmla="*/ 0 w 304800"/>
              <a:gd name="connsiteY4" fmla="*/ 1041400 h 1041400"/>
              <a:gd name="connsiteX0" fmla="*/ 323850 w 323850"/>
              <a:gd name="connsiteY0" fmla="*/ 0 h 1111250"/>
              <a:gd name="connsiteX1" fmla="*/ 260350 w 323850"/>
              <a:gd name="connsiteY1" fmla="*/ 222250 h 1111250"/>
              <a:gd name="connsiteX2" fmla="*/ 222250 w 323850"/>
              <a:gd name="connsiteY2" fmla="*/ 514350 h 1111250"/>
              <a:gd name="connsiteX3" fmla="*/ 82550 w 323850"/>
              <a:gd name="connsiteY3" fmla="*/ 774700 h 1111250"/>
              <a:gd name="connsiteX4" fmla="*/ 0 w 323850"/>
              <a:gd name="connsiteY4" fmla="*/ 1111250 h 1111250"/>
              <a:gd name="connsiteX0" fmla="*/ 323850 w 323850"/>
              <a:gd name="connsiteY0" fmla="*/ 0 h 1111250"/>
              <a:gd name="connsiteX1" fmla="*/ 260350 w 323850"/>
              <a:gd name="connsiteY1" fmla="*/ 222250 h 1111250"/>
              <a:gd name="connsiteX2" fmla="*/ 190500 w 323850"/>
              <a:gd name="connsiteY2" fmla="*/ 514350 h 1111250"/>
              <a:gd name="connsiteX3" fmla="*/ 82550 w 323850"/>
              <a:gd name="connsiteY3" fmla="*/ 774700 h 1111250"/>
              <a:gd name="connsiteX4" fmla="*/ 0 w 323850"/>
              <a:gd name="connsiteY4" fmla="*/ 1111250 h 1111250"/>
              <a:gd name="connsiteX0" fmla="*/ 323850 w 323850"/>
              <a:gd name="connsiteY0" fmla="*/ 0 h 1111250"/>
              <a:gd name="connsiteX1" fmla="*/ 216170 w 323850"/>
              <a:gd name="connsiteY1" fmla="*/ 222250 h 1111250"/>
              <a:gd name="connsiteX2" fmla="*/ 190500 w 323850"/>
              <a:gd name="connsiteY2" fmla="*/ 514350 h 1111250"/>
              <a:gd name="connsiteX3" fmla="*/ 82550 w 323850"/>
              <a:gd name="connsiteY3" fmla="*/ 774700 h 1111250"/>
              <a:gd name="connsiteX4" fmla="*/ 0 w 323850"/>
              <a:gd name="connsiteY4" fmla="*/ 1111250 h 1111250"/>
              <a:gd name="connsiteX0" fmla="*/ 323850 w 323850"/>
              <a:gd name="connsiteY0" fmla="*/ 0 h 1111250"/>
              <a:gd name="connsiteX1" fmla="*/ 216170 w 323850"/>
              <a:gd name="connsiteY1" fmla="*/ 222250 h 1111250"/>
              <a:gd name="connsiteX2" fmla="*/ 190499 w 323850"/>
              <a:gd name="connsiteY2" fmla="*/ 514350 h 1111250"/>
              <a:gd name="connsiteX3" fmla="*/ 82550 w 323850"/>
              <a:gd name="connsiteY3" fmla="*/ 774700 h 1111250"/>
              <a:gd name="connsiteX4" fmla="*/ 0 w 323850"/>
              <a:gd name="connsiteY4" fmla="*/ 1111250 h 1111250"/>
              <a:gd name="connsiteX0" fmla="*/ 323850 w 323850"/>
              <a:gd name="connsiteY0" fmla="*/ 0 h 1111250"/>
              <a:gd name="connsiteX1" fmla="*/ 216170 w 323850"/>
              <a:gd name="connsiteY1" fmla="*/ 222250 h 1111250"/>
              <a:gd name="connsiteX2" fmla="*/ 190499 w 323850"/>
              <a:gd name="connsiteY2" fmla="*/ 514350 h 1111250"/>
              <a:gd name="connsiteX3" fmla="*/ 67822 w 323850"/>
              <a:gd name="connsiteY3" fmla="*/ 774700 h 1111250"/>
              <a:gd name="connsiteX4" fmla="*/ 0 w 323850"/>
              <a:gd name="connsiteY4" fmla="*/ 1111250 h 111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50" h="1111250">
                <a:moveTo>
                  <a:pt x="323850" y="0"/>
                </a:moveTo>
                <a:cubicBezTo>
                  <a:pt x="301712" y="154969"/>
                  <a:pt x="238395" y="136525"/>
                  <a:pt x="216170" y="222250"/>
                </a:cubicBezTo>
                <a:cubicBezTo>
                  <a:pt x="193945" y="307975"/>
                  <a:pt x="215224" y="422275"/>
                  <a:pt x="190499" y="514350"/>
                </a:cubicBezTo>
                <a:cubicBezTo>
                  <a:pt x="165774" y="606425"/>
                  <a:pt x="99572" y="675217"/>
                  <a:pt x="67822" y="774700"/>
                </a:cubicBezTo>
                <a:cubicBezTo>
                  <a:pt x="36072" y="874183"/>
                  <a:pt x="21167" y="1037167"/>
                  <a:pt x="0" y="1111250"/>
                </a:cubicBez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20931138">
            <a:off x="10637572" y="3239469"/>
            <a:ext cx="422027" cy="1542531"/>
          </a:xfrm>
          <a:custGeom>
            <a:avLst/>
            <a:gdLst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66700 w 304800"/>
              <a:gd name="connsiteY2" fmla="*/ 368300 h 1041400"/>
              <a:gd name="connsiteX3" fmla="*/ 215900 w 304800"/>
              <a:gd name="connsiteY3" fmla="*/ 419100 h 1041400"/>
              <a:gd name="connsiteX4" fmla="*/ 177800 w 304800"/>
              <a:gd name="connsiteY4" fmla="*/ 469900 h 1041400"/>
              <a:gd name="connsiteX5" fmla="*/ 127000 w 304800"/>
              <a:gd name="connsiteY5" fmla="*/ 546100 h 1041400"/>
              <a:gd name="connsiteX6" fmla="*/ 101600 w 304800"/>
              <a:gd name="connsiteY6" fmla="*/ 685800 h 1041400"/>
              <a:gd name="connsiteX7" fmla="*/ 88900 w 304800"/>
              <a:gd name="connsiteY7" fmla="*/ 723900 h 1041400"/>
              <a:gd name="connsiteX8" fmla="*/ 63500 w 304800"/>
              <a:gd name="connsiteY8" fmla="*/ 812800 h 1041400"/>
              <a:gd name="connsiteX9" fmla="*/ 50800 w 304800"/>
              <a:gd name="connsiteY9" fmla="*/ 901700 h 1041400"/>
              <a:gd name="connsiteX10" fmla="*/ 25400 w 304800"/>
              <a:gd name="connsiteY10" fmla="*/ 977900 h 1041400"/>
              <a:gd name="connsiteX11" fmla="*/ 0 w 304800"/>
              <a:gd name="connsiteY11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66700 w 304800"/>
              <a:gd name="connsiteY2" fmla="*/ 368300 h 1041400"/>
              <a:gd name="connsiteX3" fmla="*/ 215900 w 304800"/>
              <a:gd name="connsiteY3" fmla="*/ 419100 h 1041400"/>
              <a:gd name="connsiteX4" fmla="*/ 177800 w 304800"/>
              <a:gd name="connsiteY4" fmla="*/ 469900 h 1041400"/>
              <a:gd name="connsiteX5" fmla="*/ 190500 w 304800"/>
              <a:gd name="connsiteY5" fmla="*/ 431800 h 1041400"/>
              <a:gd name="connsiteX6" fmla="*/ 127000 w 304800"/>
              <a:gd name="connsiteY6" fmla="*/ 546100 h 1041400"/>
              <a:gd name="connsiteX7" fmla="*/ 101600 w 304800"/>
              <a:gd name="connsiteY7" fmla="*/ 685800 h 1041400"/>
              <a:gd name="connsiteX8" fmla="*/ 88900 w 304800"/>
              <a:gd name="connsiteY8" fmla="*/ 723900 h 1041400"/>
              <a:gd name="connsiteX9" fmla="*/ 63500 w 304800"/>
              <a:gd name="connsiteY9" fmla="*/ 812800 h 1041400"/>
              <a:gd name="connsiteX10" fmla="*/ 50800 w 304800"/>
              <a:gd name="connsiteY10" fmla="*/ 901700 h 1041400"/>
              <a:gd name="connsiteX11" fmla="*/ 25400 w 304800"/>
              <a:gd name="connsiteY11" fmla="*/ 977900 h 1041400"/>
              <a:gd name="connsiteX12" fmla="*/ 0 w 304800"/>
              <a:gd name="connsiteY12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66700 w 304800"/>
              <a:gd name="connsiteY2" fmla="*/ 368300 h 1041400"/>
              <a:gd name="connsiteX3" fmla="*/ 215900 w 304800"/>
              <a:gd name="connsiteY3" fmla="*/ 419100 h 1041400"/>
              <a:gd name="connsiteX4" fmla="*/ 177800 w 304800"/>
              <a:gd name="connsiteY4" fmla="*/ 469900 h 1041400"/>
              <a:gd name="connsiteX5" fmla="*/ 190500 w 304800"/>
              <a:gd name="connsiteY5" fmla="*/ 431800 h 1041400"/>
              <a:gd name="connsiteX6" fmla="*/ 101600 w 304800"/>
              <a:gd name="connsiteY6" fmla="*/ 685800 h 1041400"/>
              <a:gd name="connsiteX7" fmla="*/ 88900 w 304800"/>
              <a:gd name="connsiteY7" fmla="*/ 723900 h 1041400"/>
              <a:gd name="connsiteX8" fmla="*/ 63500 w 304800"/>
              <a:gd name="connsiteY8" fmla="*/ 812800 h 1041400"/>
              <a:gd name="connsiteX9" fmla="*/ 50800 w 304800"/>
              <a:gd name="connsiteY9" fmla="*/ 901700 h 1041400"/>
              <a:gd name="connsiteX10" fmla="*/ 25400 w 304800"/>
              <a:gd name="connsiteY10" fmla="*/ 977900 h 1041400"/>
              <a:gd name="connsiteX11" fmla="*/ 0 w 304800"/>
              <a:gd name="connsiteY11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66700 w 304800"/>
              <a:gd name="connsiteY2" fmla="*/ 368300 h 1041400"/>
              <a:gd name="connsiteX3" fmla="*/ 215900 w 304800"/>
              <a:gd name="connsiteY3" fmla="*/ 419100 h 1041400"/>
              <a:gd name="connsiteX4" fmla="*/ 177800 w 304800"/>
              <a:gd name="connsiteY4" fmla="*/ 469900 h 1041400"/>
              <a:gd name="connsiteX5" fmla="*/ 101600 w 304800"/>
              <a:gd name="connsiteY5" fmla="*/ 685800 h 1041400"/>
              <a:gd name="connsiteX6" fmla="*/ 88900 w 304800"/>
              <a:gd name="connsiteY6" fmla="*/ 723900 h 1041400"/>
              <a:gd name="connsiteX7" fmla="*/ 63500 w 304800"/>
              <a:gd name="connsiteY7" fmla="*/ 812800 h 1041400"/>
              <a:gd name="connsiteX8" fmla="*/ 50800 w 304800"/>
              <a:gd name="connsiteY8" fmla="*/ 901700 h 1041400"/>
              <a:gd name="connsiteX9" fmla="*/ 25400 w 304800"/>
              <a:gd name="connsiteY9" fmla="*/ 977900 h 1041400"/>
              <a:gd name="connsiteX10" fmla="*/ 0 w 304800"/>
              <a:gd name="connsiteY10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66700 w 304800"/>
              <a:gd name="connsiteY2" fmla="*/ 368300 h 1041400"/>
              <a:gd name="connsiteX3" fmla="*/ 177800 w 304800"/>
              <a:gd name="connsiteY3" fmla="*/ 469900 h 1041400"/>
              <a:gd name="connsiteX4" fmla="*/ 101600 w 304800"/>
              <a:gd name="connsiteY4" fmla="*/ 685800 h 1041400"/>
              <a:gd name="connsiteX5" fmla="*/ 88900 w 304800"/>
              <a:gd name="connsiteY5" fmla="*/ 723900 h 1041400"/>
              <a:gd name="connsiteX6" fmla="*/ 63500 w 304800"/>
              <a:gd name="connsiteY6" fmla="*/ 812800 h 1041400"/>
              <a:gd name="connsiteX7" fmla="*/ 50800 w 304800"/>
              <a:gd name="connsiteY7" fmla="*/ 901700 h 1041400"/>
              <a:gd name="connsiteX8" fmla="*/ 25400 w 304800"/>
              <a:gd name="connsiteY8" fmla="*/ 977900 h 1041400"/>
              <a:gd name="connsiteX9" fmla="*/ 0 w 304800"/>
              <a:gd name="connsiteY9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177800 w 304800"/>
              <a:gd name="connsiteY2" fmla="*/ 469900 h 1041400"/>
              <a:gd name="connsiteX3" fmla="*/ 101600 w 304800"/>
              <a:gd name="connsiteY3" fmla="*/ 685800 h 1041400"/>
              <a:gd name="connsiteX4" fmla="*/ 88900 w 304800"/>
              <a:gd name="connsiteY4" fmla="*/ 723900 h 1041400"/>
              <a:gd name="connsiteX5" fmla="*/ 63500 w 304800"/>
              <a:gd name="connsiteY5" fmla="*/ 812800 h 1041400"/>
              <a:gd name="connsiteX6" fmla="*/ 50800 w 304800"/>
              <a:gd name="connsiteY6" fmla="*/ 901700 h 1041400"/>
              <a:gd name="connsiteX7" fmla="*/ 25400 w 304800"/>
              <a:gd name="connsiteY7" fmla="*/ 977900 h 1041400"/>
              <a:gd name="connsiteX8" fmla="*/ 0 w 304800"/>
              <a:gd name="connsiteY8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177800 w 304800"/>
              <a:gd name="connsiteY2" fmla="*/ 469900 h 1041400"/>
              <a:gd name="connsiteX3" fmla="*/ 101600 w 304800"/>
              <a:gd name="connsiteY3" fmla="*/ 685800 h 1041400"/>
              <a:gd name="connsiteX4" fmla="*/ 63500 w 304800"/>
              <a:gd name="connsiteY4" fmla="*/ 812800 h 1041400"/>
              <a:gd name="connsiteX5" fmla="*/ 50800 w 304800"/>
              <a:gd name="connsiteY5" fmla="*/ 901700 h 1041400"/>
              <a:gd name="connsiteX6" fmla="*/ 25400 w 304800"/>
              <a:gd name="connsiteY6" fmla="*/ 977900 h 1041400"/>
              <a:gd name="connsiteX7" fmla="*/ 0 w 304800"/>
              <a:gd name="connsiteY7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177800 w 304800"/>
              <a:gd name="connsiteY2" fmla="*/ 469900 h 1041400"/>
              <a:gd name="connsiteX3" fmla="*/ 101600 w 304800"/>
              <a:gd name="connsiteY3" fmla="*/ 685800 h 1041400"/>
              <a:gd name="connsiteX4" fmla="*/ 50800 w 304800"/>
              <a:gd name="connsiteY4" fmla="*/ 901700 h 1041400"/>
              <a:gd name="connsiteX5" fmla="*/ 25400 w 304800"/>
              <a:gd name="connsiteY5" fmla="*/ 977900 h 1041400"/>
              <a:gd name="connsiteX6" fmla="*/ 0 w 304800"/>
              <a:gd name="connsiteY6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177800 w 304800"/>
              <a:gd name="connsiteY2" fmla="*/ 469900 h 1041400"/>
              <a:gd name="connsiteX3" fmla="*/ 101600 w 304800"/>
              <a:gd name="connsiteY3" fmla="*/ 685800 h 1041400"/>
              <a:gd name="connsiteX4" fmla="*/ 25400 w 304800"/>
              <a:gd name="connsiteY4" fmla="*/ 977900 h 1041400"/>
              <a:gd name="connsiteX5" fmla="*/ 0 w 304800"/>
              <a:gd name="connsiteY5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177800 w 304800"/>
              <a:gd name="connsiteY2" fmla="*/ 469900 h 1041400"/>
              <a:gd name="connsiteX3" fmla="*/ 101600 w 304800"/>
              <a:gd name="connsiteY3" fmla="*/ 685800 h 1041400"/>
              <a:gd name="connsiteX4" fmla="*/ 0 w 304800"/>
              <a:gd name="connsiteY4" fmla="*/ 1041400 h 1041400"/>
              <a:gd name="connsiteX0" fmla="*/ 325529 w 325529"/>
              <a:gd name="connsiteY0" fmla="*/ 0 h 1041400"/>
              <a:gd name="connsiteX1" fmla="*/ 300129 w 325529"/>
              <a:gd name="connsiteY1" fmla="*/ 241300 h 1041400"/>
              <a:gd name="connsiteX2" fmla="*/ 198529 w 325529"/>
              <a:gd name="connsiteY2" fmla="*/ 469900 h 1041400"/>
              <a:gd name="connsiteX3" fmla="*/ 8029 w 325529"/>
              <a:gd name="connsiteY3" fmla="*/ 692150 h 1041400"/>
              <a:gd name="connsiteX4" fmla="*/ 20729 w 325529"/>
              <a:gd name="connsiteY4" fmla="*/ 1041400 h 1041400"/>
              <a:gd name="connsiteX0" fmla="*/ 329253 w 329253"/>
              <a:gd name="connsiteY0" fmla="*/ 0 h 1041400"/>
              <a:gd name="connsiteX1" fmla="*/ 303853 w 329253"/>
              <a:gd name="connsiteY1" fmla="*/ 241300 h 1041400"/>
              <a:gd name="connsiteX2" fmla="*/ 259403 w 329253"/>
              <a:gd name="connsiteY2" fmla="*/ 508000 h 1041400"/>
              <a:gd name="connsiteX3" fmla="*/ 11753 w 329253"/>
              <a:gd name="connsiteY3" fmla="*/ 692150 h 1041400"/>
              <a:gd name="connsiteX4" fmla="*/ 24453 w 329253"/>
              <a:gd name="connsiteY4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34950 w 304800"/>
              <a:gd name="connsiteY2" fmla="*/ 508000 h 1041400"/>
              <a:gd name="connsiteX3" fmla="*/ 25400 w 304800"/>
              <a:gd name="connsiteY3" fmla="*/ 755650 h 1041400"/>
              <a:gd name="connsiteX4" fmla="*/ 0 w 304800"/>
              <a:gd name="connsiteY4" fmla="*/ 1041400 h 1041400"/>
              <a:gd name="connsiteX0" fmla="*/ 304800 w 304800"/>
              <a:gd name="connsiteY0" fmla="*/ 0 h 1041400"/>
              <a:gd name="connsiteX1" fmla="*/ 279400 w 304800"/>
              <a:gd name="connsiteY1" fmla="*/ 241300 h 1041400"/>
              <a:gd name="connsiteX2" fmla="*/ 241300 w 304800"/>
              <a:gd name="connsiteY2" fmla="*/ 457200 h 1041400"/>
              <a:gd name="connsiteX3" fmla="*/ 234950 w 304800"/>
              <a:gd name="connsiteY3" fmla="*/ 508000 h 1041400"/>
              <a:gd name="connsiteX4" fmla="*/ 25400 w 304800"/>
              <a:gd name="connsiteY4" fmla="*/ 755650 h 1041400"/>
              <a:gd name="connsiteX5" fmla="*/ 0 w 304800"/>
              <a:gd name="connsiteY5" fmla="*/ 1041400 h 1041400"/>
              <a:gd name="connsiteX0" fmla="*/ 304800 w 304800"/>
              <a:gd name="connsiteY0" fmla="*/ 0 h 1041400"/>
              <a:gd name="connsiteX1" fmla="*/ 241300 w 304800"/>
              <a:gd name="connsiteY1" fmla="*/ 222250 h 1041400"/>
              <a:gd name="connsiteX2" fmla="*/ 241300 w 304800"/>
              <a:gd name="connsiteY2" fmla="*/ 457200 h 1041400"/>
              <a:gd name="connsiteX3" fmla="*/ 234950 w 304800"/>
              <a:gd name="connsiteY3" fmla="*/ 508000 h 1041400"/>
              <a:gd name="connsiteX4" fmla="*/ 25400 w 304800"/>
              <a:gd name="connsiteY4" fmla="*/ 755650 h 1041400"/>
              <a:gd name="connsiteX5" fmla="*/ 0 w 304800"/>
              <a:gd name="connsiteY5" fmla="*/ 1041400 h 1041400"/>
              <a:gd name="connsiteX0" fmla="*/ 304800 w 304800"/>
              <a:gd name="connsiteY0" fmla="*/ 0 h 1041400"/>
              <a:gd name="connsiteX1" fmla="*/ 241300 w 304800"/>
              <a:gd name="connsiteY1" fmla="*/ 222250 h 1041400"/>
              <a:gd name="connsiteX2" fmla="*/ 241300 w 304800"/>
              <a:gd name="connsiteY2" fmla="*/ 457200 h 1041400"/>
              <a:gd name="connsiteX3" fmla="*/ 203200 w 304800"/>
              <a:gd name="connsiteY3" fmla="*/ 514350 h 1041400"/>
              <a:gd name="connsiteX4" fmla="*/ 25400 w 304800"/>
              <a:gd name="connsiteY4" fmla="*/ 755650 h 1041400"/>
              <a:gd name="connsiteX5" fmla="*/ 0 w 304800"/>
              <a:gd name="connsiteY5" fmla="*/ 1041400 h 1041400"/>
              <a:gd name="connsiteX0" fmla="*/ 304800 w 304800"/>
              <a:gd name="connsiteY0" fmla="*/ 0 h 1041400"/>
              <a:gd name="connsiteX1" fmla="*/ 241300 w 304800"/>
              <a:gd name="connsiteY1" fmla="*/ 222250 h 1041400"/>
              <a:gd name="connsiteX2" fmla="*/ 203200 w 304800"/>
              <a:gd name="connsiteY2" fmla="*/ 514350 h 1041400"/>
              <a:gd name="connsiteX3" fmla="*/ 25400 w 304800"/>
              <a:gd name="connsiteY3" fmla="*/ 755650 h 1041400"/>
              <a:gd name="connsiteX4" fmla="*/ 0 w 304800"/>
              <a:gd name="connsiteY4" fmla="*/ 1041400 h 1041400"/>
              <a:gd name="connsiteX0" fmla="*/ 304800 w 304800"/>
              <a:gd name="connsiteY0" fmla="*/ 0 h 1041400"/>
              <a:gd name="connsiteX1" fmla="*/ 241300 w 304800"/>
              <a:gd name="connsiteY1" fmla="*/ 222250 h 1041400"/>
              <a:gd name="connsiteX2" fmla="*/ 203200 w 304800"/>
              <a:gd name="connsiteY2" fmla="*/ 514350 h 1041400"/>
              <a:gd name="connsiteX3" fmla="*/ 25400 w 304800"/>
              <a:gd name="connsiteY3" fmla="*/ 755650 h 1041400"/>
              <a:gd name="connsiteX4" fmla="*/ 0 w 304800"/>
              <a:gd name="connsiteY4" fmla="*/ 1041400 h 1041400"/>
              <a:gd name="connsiteX0" fmla="*/ 304800 w 304800"/>
              <a:gd name="connsiteY0" fmla="*/ 0 h 1041400"/>
              <a:gd name="connsiteX1" fmla="*/ 241300 w 304800"/>
              <a:gd name="connsiteY1" fmla="*/ 222250 h 1041400"/>
              <a:gd name="connsiteX2" fmla="*/ 203200 w 304800"/>
              <a:gd name="connsiteY2" fmla="*/ 514350 h 1041400"/>
              <a:gd name="connsiteX3" fmla="*/ 63500 w 304800"/>
              <a:gd name="connsiteY3" fmla="*/ 774700 h 1041400"/>
              <a:gd name="connsiteX4" fmla="*/ 0 w 304800"/>
              <a:gd name="connsiteY4" fmla="*/ 1041400 h 1041400"/>
              <a:gd name="connsiteX0" fmla="*/ 323850 w 323850"/>
              <a:gd name="connsiteY0" fmla="*/ 0 h 1111250"/>
              <a:gd name="connsiteX1" fmla="*/ 260350 w 323850"/>
              <a:gd name="connsiteY1" fmla="*/ 222250 h 1111250"/>
              <a:gd name="connsiteX2" fmla="*/ 222250 w 323850"/>
              <a:gd name="connsiteY2" fmla="*/ 514350 h 1111250"/>
              <a:gd name="connsiteX3" fmla="*/ 82550 w 323850"/>
              <a:gd name="connsiteY3" fmla="*/ 774700 h 1111250"/>
              <a:gd name="connsiteX4" fmla="*/ 0 w 323850"/>
              <a:gd name="connsiteY4" fmla="*/ 1111250 h 1111250"/>
              <a:gd name="connsiteX0" fmla="*/ 323850 w 323850"/>
              <a:gd name="connsiteY0" fmla="*/ 0 h 1111250"/>
              <a:gd name="connsiteX1" fmla="*/ 260350 w 323850"/>
              <a:gd name="connsiteY1" fmla="*/ 222250 h 1111250"/>
              <a:gd name="connsiteX2" fmla="*/ 190500 w 323850"/>
              <a:gd name="connsiteY2" fmla="*/ 514350 h 1111250"/>
              <a:gd name="connsiteX3" fmla="*/ 82550 w 323850"/>
              <a:gd name="connsiteY3" fmla="*/ 774700 h 1111250"/>
              <a:gd name="connsiteX4" fmla="*/ 0 w 323850"/>
              <a:gd name="connsiteY4" fmla="*/ 1111250 h 1111250"/>
              <a:gd name="connsiteX0" fmla="*/ 323850 w 323850"/>
              <a:gd name="connsiteY0" fmla="*/ 0 h 1111250"/>
              <a:gd name="connsiteX1" fmla="*/ 216170 w 323850"/>
              <a:gd name="connsiteY1" fmla="*/ 222250 h 1111250"/>
              <a:gd name="connsiteX2" fmla="*/ 190500 w 323850"/>
              <a:gd name="connsiteY2" fmla="*/ 514350 h 1111250"/>
              <a:gd name="connsiteX3" fmla="*/ 82550 w 323850"/>
              <a:gd name="connsiteY3" fmla="*/ 774700 h 1111250"/>
              <a:gd name="connsiteX4" fmla="*/ 0 w 323850"/>
              <a:gd name="connsiteY4" fmla="*/ 1111250 h 1111250"/>
              <a:gd name="connsiteX0" fmla="*/ 323850 w 323850"/>
              <a:gd name="connsiteY0" fmla="*/ 0 h 1111250"/>
              <a:gd name="connsiteX1" fmla="*/ 216170 w 323850"/>
              <a:gd name="connsiteY1" fmla="*/ 222250 h 1111250"/>
              <a:gd name="connsiteX2" fmla="*/ 190499 w 323850"/>
              <a:gd name="connsiteY2" fmla="*/ 514350 h 1111250"/>
              <a:gd name="connsiteX3" fmla="*/ 82550 w 323850"/>
              <a:gd name="connsiteY3" fmla="*/ 774700 h 1111250"/>
              <a:gd name="connsiteX4" fmla="*/ 0 w 323850"/>
              <a:gd name="connsiteY4" fmla="*/ 1111250 h 1111250"/>
              <a:gd name="connsiteX0" fmla="*/ 323850 w 323850"/>
              <a:gd name="connsiteY0" fmla="*/ 0 h 1111250"/>
              <a:gd name="connsiteX1" fmla="*/ 216170 w 323850"/>
              <a:gd name="connsiteY1" fmla="*/ 222250 h 1111250"/>
              <a:gd name="connsiteX2" fmla="*/ 190499 w 323850"/>
              <a:gd name="connsiteY2" fmla="*/ 514350 h 1111250"/>
              <a:gd name="connsiteX3" fmla="*/ 67822 w 323850"/>
              <a:gd name="connsiteY3" fmla="*/ 774700 h 1111250"/>
              <a:gd name="connsiteX4" fmla="*/ 0 w 323850"/>
              <a:gd name="connsiteY4" fmla="*/ 1111250 h 111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850" h="1111250">
                <a:moveTo>
                  <a:pt x="323850" y="0"/>
                </a:moveTo>
                <a:cubicBezTo>
                  <a:pt x="301712" y="154969"/>
                  <a:pt x="238395" y="136525"/>
                  <a:pt x="216170" y="222250"/>
                </a:cubicBezTo>
                <a:cubicBezTo>
                  <a:pt x="193945" y="307975"/>
                  <a:pt x="215224" y="422275"/>
                  <a:pt x="190499" y="514350"/>
                </a:cubicBezTo>
                <a:cubicBezTo>
                  <a:pt x="165774" y="606425"/>
                  <a:pt x="99572" y="675217"/>
                  <a:pt x="67822" y="774700"/>
                </a:cubicBezTo>
                <a:cubicBezTo>
                  <a:pt x="36072" y="874183"/>
                  <a:pt x="21167" y="1037167"/>
                  <a:pt x="0" y="1111250"/>
                </a:cubicBez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79159" y="409805"/>
            <a:ext cx="1136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11</a:t>
            </a:r>
            <a:r>
              <a:rPr kumimoji="1" lang="zh-CN" altLang="en-US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168789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" y="6727684"/>
            <a:ext cx="12192000" cy="149365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25107" y="0"/>
            <a:ext cx="1208012" cy="1041622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785" y="-22943"/>
            <a:ext cx="6889077" cy="68829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646" b="100000" l="40171" r="78055">
                        <a14:foregroundMark x1="48396" y1="22377" x2="54915" y2="22802"/>
                        <a14:foregroundMark x1="58157" y1="28623" x2="59898" y2="32686"/>
                        <a14:foregroundMark x1="60205" y1="31898" x2="61092" y2="39418"/>
                        <a14:foregroundMark x1="46724" y1="26865" x2="44334" y2="34809"/>
                        <a14:foregroundMark x1="50341" y1="19709" x2="53823" y2="21649"/>
                        <a14:foregroundMark x1="47270" y1="22984" x2="43925" y2="29351"/>
                        <a14:foregroundMark x1="45119" y1="24318" x2="43925" y2="28623"/>
                        <a14:foregroundMark x1="58908" y1="25106" x2="60546" y2="31898"/>
                        <a14:foregroundMark x1="68157" y1="54275" x2="70444" y2="56216"/>
                        <a14:foregroundMark x1="44027" y1="56216" x2="43242" y2="59915"/>
                        <a14:foregroundMark x1="44096" y1="63796" x2="43993" y2="69739"/>
                        <a14:foregroundMark x1="50341" y1="18253" x2="50341" y2="18253"/>
                        <a14:foregroundMark x1="45529" y1="21710" x2="45529" y2="21710"/>
                        <a14:backgroundMark x1="65666" y1="50879" x2="69727" y2="53730"/>
                        <a14:backgroundMark x1="44642" y1="24136" x2="44642" y2="24136"/>
                        <a14:backgroundMark x1="51297" y1="17890" x2="51297" y2="17890"/>
                        <a14:backgroundMark x1="50512" y1="17950" x2="55290" y2="197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616" t="13017" r="24207"/>
          <a:stretch/>
        </p:blipFill>
        <p:spPr>
          <a:xfrm>
            <a:off x="9183757" y="3840138"/>
            <a:ext cx="2597426" cy="3014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526" b="100000" l="31058" r="61877">
                        <a14:foregroundMark x1="43345" y1="23347" x2="48123" y2="21831"/>
                        <a14:foregroundMark x1="47918" y1="22013" x2="51160" y2="26683"/>
                        <a14:foregroundMark x1="42799" y1="23711" x2="41980" y2="26319"/>
                        <a14:foregroundMark x1="41365" y1="73317" x2="52799" y2="99818"/>
                        <a14:foregroundMark x1="50922" y1="31595" x2="50307" y2="36689"/>
                        <a14:backgroundMark x1="33857" y1="99090" x2="36655" y2="99818"/>
                        <a14:backgroundMark x1="56348" y1="96847" x2="57713" y2="97756"/>
                        <a14:backgroundMark x1="35529" y1="89084" x2="35734" y2="91874"/>
                        <a14:backgroundMark x1="48055" y1="20255" x2="51877" y2="22802"/>
                        <a14:backgroundMark x1="43106" y1="23044" x2="48498" y2="20012"/>
                        <a14:backgroundMark x1="42389" y1="23954" x2="41638" y2="25470"/>
                        <a14:backgroundMark x1="53003" y1="32262" x2="51058" y2="39418"/>
                        <a14:backgroundMark x1="52150" y1="29776" x2="52184" y2="35233"/>
                        <a14:backgroundMark x1="40375" y1="37720" x2="40375" y2="41055"/>
                        <a14:backgroundMark x1="40341" y1="28563" x2="39863" y2="33111"/>
                        <a14:backgroundMark x1="40751" y1="30564" x2="40410" y2="33050"/>
                        <a14:backgroundMark x1="41706" y1="40509" x2="42014" y2="442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208" t="19059" r="40022"/>
          <a:stretch/>
        </p:blipFill>
        <p:spPr>
          <a:xfrm>
            <a:off x="255955" y="3538172"/>
            <a:ext cx="2101094" cy="3214653"/>
          </a:xfrm>
          <a:prstGeom prst="rect">
            <a:avLst/>
          </a:prstGeom>
        </p:spPr>
      </p:pic>
      <p:sp>
        <p:nvSpPr>
          <p:cNvPr id="31" name="任意多边形 30"/>
          <p:cNvSpPr/>
          <p:nvPr/>
        </p:nvSpPr>
        <p:spPr>
          <a:xfrm rot="6813313">
            <a:off x="4995807" y="3751968"/>
            <a:ext cx="437449" cy="893273"/>
          </a:xfrm>
          <a:custGeom>
            <a:avLst/>
            <a:gdLst>
              <a:gd name="connsiteX0" fmla="*/ 0 w 437449"/>
              <a:gd name="connsiteY0" fmla="*/ 828389 h 893273"/>
              <a:gd name="connsiteX1" fmla="*/ 33864 w 437449"/>
              <a:gd name="connsiteY1" fmla="*/ 796076 h 893273"/>
              <a:gd name="connsiteX2" fmla="*/ 343953 w 437449"/>
              <a:gd name="connsiteY2" fmla="*/ 106719 h 893273"/>
              <a:gd name="connsiteX3" fmla="*/ 347990 w 437449"/>
              <a:gd name="connsiteY3" fmla="*/ 0 h 893273"/>
              <a:gd name="connsiteX4" fmla="*/ 437449 w 437449"/>
              <a:gd name="connsiteY4" fmla="*/ 0 h 893273"/>
              <a:gd name="connsiteX5" fmla="*/ 433056 w 437449"/>
              <a:gd name="connsiteY5" fmla="*/ 116139 h 893273"/>
              <a:gd name="connsiteX6" fmla="*/ 96507 w 437449"/>
              <a:gd name="connsiteY6" fmla="*/ 864317 h 893273"/>
              <a:gd name="connsiteX7" fmla="*/ 66163 w 437449"/>
              <a:gd name="connsiteY7" fmla="*/ 893273 h 893273"/>
              <a:gd name="connsiteX8" fmla="*/ 0 w 437449"/>
              <a:gd name="connsiteY8" fmla="*/ 828389 h 893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7449" h="893273">
                <a:moveTo>
                  <a:pt x="0" y="828389"/>
                </a:moveTo>
                <a:lnTo>
                  <a:pt x="33864" y="796076"/>
                </a:lnTo>
                <a:cubicBezTo>
                  <a:pt x="212653" y="607791"/>
                  <a:pt x="321673" y="363604"/>
                  <a:pt x="343953" y="106719"/>
                </a:cubicBezTo>
                <a:lnTo>
                  <a:pt x="347990" y="0"/>
                </a:lnTo>
                <a:lnTo>
                  <a:pt x="437449" y="0"/>
                </a:lnTo>
                <a:lnTo>
                  <a:pt x="433056" y="116139"/>
                </a:lnTo>
                <a:cubicBezTo>
                  <a:pt x="408874" y="394944"/>
                  <a:pt x="290552" y="659966"/>
                  <a:pt x="96507" y="864317"/>
                </a:cubicBezTo>
                <a:lnTo>
                  <a:pt x="66163" y="893273"/>
                </a:lnTo>
                <a:lnTo>
                  <a:pt x="0" y="828389"/>
                </a:lnTo>
                <a:close/>
              </a:path>
            </a:pathLst>
          </a:cu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 rot="17707077">
            <a:off x="6670477" y="2263950"/>
            <a:ext cx="437449" cy="893273"/>
          </a:xfrm>
          <a:custGeom>
            <a:avLst/>
            <a:gdLst>
              <a:gd name="connsiteX0" fmla="*/ 0 w 437449"/>
              <a:gd name="connsiteY0" fmla="*/ 828389 h 893273"/>
              <a:gd name="connsiteX1" fmla="*/ 33864 w 437449"/>
              <a:gd name="connsiteY1" fmla="*/ 796076 h 893273"/>
              <a:gd name="connsiteX2" fmla="*/ 343953 w 437449"/>
              <a:gd name="connsiteY2" fmla="*/ 106719 h 893273"/>
              <a:gd name="connsiteX3" fmla="*/ 347990 w 437449"/>
              <a:gd name="connsiteY3" fmla="*/ 0 h 893273"/>
              <a:gd name="connsiteX4" fmla="*/ 437449 w 437449"/>
              <a:gd name="connsiteY4" fmla="*/ 0 h 893273"/>
              <a:gd name="connsiteX5" fmla="*/ 433056 w 437449"/>
              <a:gd name="connsiteY5" fmla="*/ 116139 h 893273"/>
              <a:gd name="connsiteX6" fmla="*/ 96507 w 437449"/>
              <a:gd name="connsiteY6" fmla="*/ 864317 h 893273"/>
              <a:gd name="connsiteX7" fmla="*/ 66163 w 437449"/>
              <a:gd name="connsiteY7" fmla="*/ 893273 h 893273"/>
              <a:gd name="connsiteX8" fmla="*/ 0 w 437449"/>
              <a:gd name="connsiteY8" fmla="*/ 828389 h 893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7449" h="893273">
                <a:moveTo>
                  <a:pt x="0" y="828389"/>
                </a:moveTo>
                <a:lnTo>
                  <a:pt x="33864" y="796076"/>
                </a:lnTo>
                <a:cubicBezTo>
                  <a:pt x="212653" y="607791"/>
                  <a:pt x="321673" y="363604"/>
                  <a:pt x="343953" y="106719"/>
                </a:cubicBezTo>
                <a:lnTo>
                  <a:pt x="347990" y="0"/>
                </a:lnTo>
                <a:lnTo>
                  <a:pt x="437449" y="0"/>
                </a:lnTo>
                <a:lnTo>
                  <a:pt x="433056" y="116139"/>
                </a:lnTo>
                <a:cubicBezTo>
                  <a:pt x="408874" y="394944"/>
                  <a:pt x="290552" y="659966"/>
                  <a:pt x="96507" y="864317"/>
                </a:cubicBezTo>
                <a:lnTo>
                  <a:pt x="66163" y="893273"/>
                </a:lnTo>
                <a:lnTo>
                  <a:pt x="0" y="828389"/>
                </a:lnTo>
                <a:close/>
              </a:path>
            </a:pathLst>
          </a:cu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940708" y="2354331"/>
            <a:ext cx="2174152" cy="21741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166494" y="2688643"/>
            <a:ext cx="18437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252724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11</a:t>
            </a:r>
            <a:r>
              <a:rPr lang="zh-CN" altLang="en-US" sz="3600" dirty="0" smtClean="0">
                <a:solidFill>
                  <a:srgbClr val="252724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月</a:t>
            </a:r>
            <a:r>
              <a:rPr lang="en-US" altLang="zh-CN" sz="3600" dirty="0">
                <a:solidFill>
                  <a:srgbClr val="252724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9</a:t>
            </a:r>
            <a:r>
              <a:rPr lang="zh-CN" altLang="en-US" sz="3600" dirty="0" smtClean="0">
                <a:solidFill>
                  <a:srgbClr val="252724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日</a:t>
            </a:r>
            <a:endParaRPr lang="zh-CN" altLang="en-US" sz="3600" dirty="0">
              <a:solidFill>
                <a:srgbClr val="252724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265493" y="3245290"/>
            <a:ext cx="15696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252724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六和</a:t>
            </a:r>
            <a:r>
              <a:rPr lang="zh-CN" altLang="en-US" sz="3600" dirty="0" smtClean="0">
                <a:solidFill>
                  <a:srgbClr val="252724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塔</a:t>
            </a:r>
            <a:endParaRPr lang="en-US" altLang="zh-CN" sz="3600" dirty="0" smtClean="0">
              <a:solidFill>
                <a:srgbClr val="252724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  <a:p>
            <a:pPr algn="ctr"/>
            <a:r>
              <a:rPr lang="en-US" altLang="zh-CN" sz="3600" dirty="0" smtClean="0">
                <a:solidFill>
                  <a:srgbClr val="252724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CS</a:t>
            </a:r>
            <a:endParaRPr lang="zh-CN" altLang="en-US" sz="3600" dirty="0">
              <a:solidFill>
                <a:srgbClr val="252724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9159" y="409805"/>
            <a:ext cx="1136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11</a:t>
            </a:r>
            <a:r>
              <a:rPr kumimoji="1" lang="zh-CN" altLang="en-US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154877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" y="6727684"/>
            <a:ext cx="12192000" cy="149365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25107" y="0"/>
            <a:ext cx="1208012" cy="1041622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697" b="100000" l="1292" r="97847">
                        <a14:foregroundMark x1="43380" y1="30242" x2="43165" y2="31697"/>
                        <a14:foregroundMark x1="41550" y1="33697" x2="42842" y2="35091"/>
                        <a14:foregroundMark x1="42949" y1="50788" x2="43703" y2="52121"/>
                        <a14:foregroundMark x1="43380" y1="51091" x2="43380" y2="52848"/>
                        <a14:foregroundMark x1="42842" y1="58242" x2="43488" y2="60242"/>
                        <a14:foregroundMark x1="43811" y1="59394" x2="42949" y2="60303"/>
                        <a14:foregroundMark x1="44026" y1="59030" x2="42842" y2="60121"/>
                        <a14:foregroundMark x1="43057" y1="59515" x2="44133" y2="59879"/>
                        <a14:foregroundMark x1="42088" y1="59273" x2="43488" y2="59939"/>
                        <a14:foregroundMark x1="41981" y1="49697" x2="42304" y2="50364"/>
                        <a14:foregroundMark x1="41012" y1="50061" x2="44349" y2="47697"/>
                        <a14:foregroundMark x1="37352" y1="46848" x2="35845" y2="52364"/>
                        <a14:foregroundMark x1="36706" y1="49333" x2="36706" y2="49333"/>
                        <a14:foregroundMark x1="43057" y1="32242" x2="43057" y2="32242"/>
                        <a14:foregroundMark x1="42842" y1="32788" x2="42842" y2="32788"/>
                        <a14:foregroundMark x1="43057" y1="32909" x2="43057" y2="32909"/>
                        <a14:foregroundMark x1="41981" y1="33152" x2="41981" y2="33152"/>
                        <a14:foregroundMark x1="72121" y1="51879" x2="75135" y2="58909"/>
                        <a14:foregroundMark x1="12702" y1="46848" x2="13240" y2="48909"/>
                        <a14:foregroundMark x1="10657" y1="47394" x2="13671" y2="49636"/>
                        <a14:foregroundMark x1="22174" y1="61030" x2="24435" y2="61030"/>
                        <a14:backgroundMark x1="65231" y1="27333" x2="67922" y2="33697"/>
                        <a14:backgroundMark x1="57696" y1="23697" x2="63617" y2="29879"/>
                        <a14:backgroundMark x1="45748" y1="23636" x2="33369" y2="31091"/>
                        <a14:backgroundMark x1="78041" y1="23879" x2="73520" y2="35091"/>
                        <a14:backgroundMark x1="73843" y1="29394" x2="85791" y2="33879"/>
                        <a14:backgroundMark x1="39828" y1="33091" x2="38859" y2="38121"/>
                        <a14:backgroundMark x1="60603" y1="27879" x2="64586" y2="33091"/>
                        <a14:backgroundMark x1="70398" y1="67636" x2="72551" y2="74061"/>
                        <a14:backgroundMark x1="67707" y1="76121" x2="76319" y2="86545"/>
                        <a14:backgroundMark x1="51346" y1="79455" x2="50377" y2="82364"/>
                        <a14:backgroundMark x1="16577" y1="80727" x2="18945" y2="87697"/>
                        <a14:backgroundMark x1="78041" y1="71394" x2="78687" y2="79091"/>
                        <a14:backgroundMark x1="68461" y1="18303" x2="65554" y2="22303"/>
                        <a14:backgroundMark x1="42196" y1="51091" x2="42196" y2="51091"/>
                        <a14:backgroundMark x1="41335" y1="33758" x2="41335" y2="33758"/>
                        <a14:backgroundMark x1="42304" y1="30667" x2="42196" y2="32667"/>
                        <a14:backgroundMark x1="84499" y1="44000" x2="84069" y2="46848"/>
                        <a14:backgroundMark x1="80517" y1="46424" x2="83100" y2="461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3161" r="2116"/>
          <a:stretch/>
        </p:blipFill>
        <p:spPr>
          <a:xfrm>
            <a:off x="309787" y="3685189"/>
            <a:ext cx="2195955" cy="30632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9" name="组合 8"/>
          <p:cNvGrpSpPr/>
          <p:nvPr/>
        </p:nvGrpSpPr>
        <p:grpSpPr>
          <a:xfrm>
            <a:off x="7930865" y="1041622"/>
            <a:ext cx="2949406" cy="5671548"/>
            <a:chOff x="4584785" y="732970"/>
            <a:chExt cx="2949406" cy="5671548"/>
          </a:xfrm>
        </p:grpSpPr>
        <p:sp>
          <p:nvSpPr>
            <p:cNvPr id="3" name="椭圆 2"/>
            <p:cNvSpPr/>
            <p:nvPr/>
          </p:nvSpPr>
          <p:spPr>
            <a:xfrm>
              <a:off x="5095119" y="732970"/>
              <a:ext cx="1922287" cy="1922287"/>
            </a:xfrm>
            <a:prstGeom prst="ellipse">
              <a:avLst/>
            </a:prstGeom>
            <a:solidFill>
              <a:srgbClr val="000000"/>
            </a:solidFill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 rot="10800000">
              <a:off x="5422215" y="1266574"/>
              <a:ext cx="1293828" cy="957519"/>
              <a:chOff x="7733160" y="1538224"/>
              <a:chExt cx="1293828" cy="957519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79033" y="1538224"/>
                <a:ext cx="547955" cy="957519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33160" y="1538224"/>
                <a:ext cx="547955" cy="957519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981" r="144"/>
            <a:stretch/>
          </p:blipFill>
          <p:spPr>
            <a:xfrm>
              <a:off x="4584785" y="2681015"/>
              <a:ext cx="2949406" cy="372350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" name="文本框 6"/>
            <p:cNvSpPr txBox="1"/>
            <p:nvPr/>
          </p:nvSpPr>
          <p:spPr>
            <a:xfrm>
              <a:off x="5352526" y="2870897"/>
              <a:ext cx="142218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Single</a:t>
              </a:r>
              <a:endParaRPr lang="zh-CN" altLang="en-US" sz="3600" dirty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509620" y="3810142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求解脱</a:t>
              </a:r>
              <a:endParaRPr lang="zh-CN" altLang="en-US" sz="2400" dirty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679168" y="2842061"/>
            <a:ext cx="4813508" cy="1159089"/>
            <a:chOff x="1690056" y="2842061"/>
            <a:chExt cx="4813508" cy="1159089"/>
          </a:xfrm>
        </p:grpSpPr>
        <p:grpSp>
          <p:nvGrpSpPr>
            <p:cNvPr id="14" name="组合 13"/>
            <p:cNvGrpSpPr/>
            <p:nvPr/>
          </p:nvGrpSpPr>
          <p:grpSpPr>
            <a:xfrm>
              <a:off x="1915578" y="2842061"/>
              <a:ext cx="4587986" cy="1135186"/>
              <a:chOff x="2813948" y="3565603"/>
              <a:chExt cx="4587986" cy="1135186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2813948" y="3565603"/>
                <a:ext cx="4436858" cy="1135186"/>
              </a:xfrm>
              <a:prstGeom prst="roundRect">
                <a:avLst/>
              </a:prstGeom>
              <a:solidFill>
                <a:srgbClr val="2527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2908396" y="3744175"/>
                <a:ext cx="4493538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zh-CN" sz="2400" dirty="0" smtClean="0">
                    <a:solidFill>
                      <a:schemeClr val="bg1"/>
                    </a:solidFill>
                    <a:latin typeface="张海山锐线体2.0" panose="02000000000000000000" pitchFamily="2" charset="-122"/>
                    <a:ea typeface="张海山锐线体2.0" panose="02000000000000000000" pitchFamily="2" charset="-122"/>
                  </a:rPr>
                  <a:t>送</a:t>
                </a:r>
                <a:r>
                  <a:rPr lang="zh-CN" altLang="zh-CN" sz="2400" dirty="0">
                    <a:solidFill>
                      <a:schemeClr val="bg1"/>
                    </a:solidFill>
                    <a:latin typeface="张海山锐线体2.0" panose="02000000000000000000" pitchFamily="2" charset="-122"/>
                    <a:ea typeface="张海山锐线体2.0" panose="02000000000000000000" pitchFamily="2" charset="-122"/>
                  </a:rPr>
                  <a:t>你油条</a:t>
                </a:r>
                <a:r>
                  <a:rPr lang="zh-CN" altLang="zh-CN" sz="2400" dirty="0" smtClean="0">
                    <a:solidFill>
                      <a:schemeClr val="bg1"/>
                    </a:solidFill>
                    <a:latin typeface="张海山锐线体2.0" panose="02000000000000000000" pitchFamily="2" charset="-122"/>
                    <a:ea typeface="张海山锐线体2.0" panose="02000000000000000000" pitchFamily="2" charset="-122"/>
                  </a:rPr>
                  <a:t>，不是</a:t>
                </a:r>
                <a:r>
                  <a:rPr lang="zh-CN" altLang="zh-CN" sz="2400" dirty="0">
                    <a:solidFill>
                      <a:schemeClr val="bg1"/>
                    </a:solidFill>
                    <a:latin typeface="张海山锐线体2.0" panose="02000000000000000000" pitchFamily="2" charset="-122"/>
                    <a:ea typeface="张海山锐线体2.0" panose="02000000000000000000" pitchFamily="2" charset="-122"/>
                  </a:rPr>
                  <a:t>让你保持光棍</a:t>
                </a:r>
                <a:r>
                  <a:rPr lang="zh-CN" altLang="zh-CN" sz="2400" dirty="0" smtClean="0">
                    <a:solidFill>
                      <a:schemeClr val="bg1"/>
                    </a:solidFill>
                    <a:latin typeface="张海山锐线体2.0" panose="02000000000000000000" pitchFamily="2" charset="-122"/>
                    <a:ea typeface="张海山锐线体2.0" panose="02000000000000000000" pitchFamily="2" charset="-122"/>
                  </a:rPr>
                  <a:t>，</a:t>
                </a:r>
                <a:endParaRPr lang="en-US" altLang="zh-CN" sz="2400" dirty="0" smtClean="0">
                  <a:solidFill>
                    <a:schemeClr val="bg1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endParaRPr>
              </a:p>
              <a:p>
                <a:r>
                  <a:rPr lang="zh-CN" altLang="zh-CN" sz="2400" dirty="0" smtClean="0">
                    <a:solidFill>
                      <a:schemeClr val="bg1"/>
                    </a:solidFill>
                    <a:latin typeface="张海山锐线体2.0" panose="02000000000000000000" pitchFamily="2" charset="-122"/>
                    <a:ea typeface="张海山锐线体2.0" panose="02000000000000000000" pitchFamily="2" charset="-122"/>
                  </a:rPr>
                  <a:t>而是</a:t>
                </a:r>
                <a:r>
                  <a:rPr lang="zh-CN" altLang="zh-CN" sz="2400" dirty="0">
                    <a:solidFill>
                      <a:schemeClr val="bg1"/>
                    </a:solidFill>
                    <a:latin typeface="张海山锐线体2.0" panose="02000000000000000000" pitchFamily="2" charset="-122"/>
                    <a:ea typeface="张海山锐线体2.0" panose="02000000000000000000" pitchFamily="2" charset="-122"/>
                  </a:rPr>
                  <a:t>要像油条一样成双成对。</a:t>
                </a:r>
              </a:p>
            </p:txBody>
          </p:sp>
        </p:grpSp>
        <p:sp>
          <p:nvSpPr>
            <p:cNvPr id="13" name="等腰三角形 12"/>
            <p:cNvSpPr/>
            <p:nvPr/>
          </p:nvSpPr>
          <p:spPr>
            <a:xfrm rot="15249600">
              <a:off x="1726886" y="3697423"/>
              <a:ext cx="266897" cy="340558"/>
            </a:xfrm>
            <a:custGeom>
              <a:avLst/>
              <a:gdLst>
                <a:gd name="connsiteX0" fmla="*/ 0 w 389238"/>
                <a:gd name="connsiteY0" fmla="*/ 335550 h 335550"/>
                <a:gd name="connsiteX1" fmla="*/ 194619 w 389238"/>
                <a:gd name="connsiteY1" fmla="*/ 0 h 335550"/>
                <a:gd name="connsiteX2" fmla="*/ 389238 w 389238"/>
                <a:gd name="connsiteY2" fmla="*/ 335550 h 335550"/>
                <a:gd name="connsiteX3" fmla="*/ 0 w 389238"/>
                <a:gd name="connsiteY3" fmla="*/ 335550 h 335550"/>
                <a:gd name="connsiteX0" fmla="*/ 0 w 266897"/>
                <a:gd name="connsiteY0" fmla="*/ 340558 h 340558"/>
                <a:gd name="connsiteX1" fmla="*/ 72278 w 266897"/>
                <a:gd name="connsiteY1" fmla="*/ 0 h 340558"/>
                <a:gd name="connsiteX2" fmla="*/ 266897 w 266897"/>
                <a:gd name="connsiteY2" fmla="*/ 335550 h 340558"/>
                <a:gd name="connsiteX3" fmla="*/ 0 w 266897"/>
                <a:gd name="connsiteY3" fmla="*/ 340558 h 340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897" h="340558">
                  <a:moveTo>
                    <a:pt x="0" y="340558"/>
                  </a:moveTo>
                  <a:lnTo>
                    <a:pt x="72278" y="0"/>
                  </a:lnTo>
                  <a:lnTo>
                    <a:pt x="266897" y="335550"/>
                  </a:lnTo>
                  <a:lnTo>
                    <a:pt x="0" y="340558"/>
                  </a:lnTo>
                  <a:close/>
                </a:path>
              </a:pathLst>
            </a:custGeom>
            <a:solidFill>
              <a:srgbClr val="2527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479159" y="409805"/>
            <a:ext cx="1136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11</a:t>
            </a:r>
            <a:r>
              <a:rPr kumimoji="1" lang="zh-CN" altLang="en-US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259154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" y="6727684"/>
            <a:ext cx="12192000" cy="149365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25107" y="0"/>
            <a:ext cx="1208012" cy="1041622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66082" y="1295019"/>
            <a:ext cx="11318087" cy="5170175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601431" y="4763033"/>
            <a:ext cx="23006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11</a:t>
            </a:r>
            <a:r>
              <a:rPr lang="zh-CN" altLang="en-US" sz="4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月</a:t>
            </a:r>
            <a:r>
              <a:rPr lang="en-US" altLang="zh-CN" sz="4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15</a:t>
            </a:r>
            <a:r>
              <a:rPr lang="zh-CN" altLang="en-US" sz="4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日</a:t>
            </a:r>
            <a:endParaRPr lang="zh-CN" altLang="en-US" sz="40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01430" y="5366150"/>
            <a:ext cx="96630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杨胜兵同学参加了“十佳勤工助学之星”的海选，机三强力拉票</a:t>
            </a:r>
            <a:r>
              <a:rPr lang="zh-CN" altLang="en-US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！</a:t>
            </a:r>
            <a:endParaRPr lang="en-US" altLang="zh-CN" sz="2000" dirty="0" smtClean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同时，虐心、坑爹、无限吐槽的</a:t>
            </a:r>
            <a:r>
              <a:rPr lang="zh-CN" altLang="en-US" sz="2000" dirty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机械</a:t>
            </a:r>
            <a:r>
              <a:rPr lang="zh-CN" altLang="en-US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测绘开始了。</a:t>
            </a:r>
            <a:endParaRPr lang="en-US" altLang="zh-CN" sz="2000" dirty="0" smtClean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接下去的两周，画图</a:t>
            </a:r>
            <a:r>
              <a:rPr lang="en-US" altLang="zh-CN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-</a:t>
            </a:r>
            <a:r>
              <a:rPr lang="zh-CN" altLang="en-US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画图</a:t>
            </a:r>
            <a:r>
              <a:rPr lang="en-US" altLang="zh-CN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-</a:t>
            </a:r>
            <a:r>
              <a:rPr lang="zh-CN" altLang="en-US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画图</a:t>
            </a:r>
            <a:r>
              <a:rPr lang="en-US" altLang="zh-CN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-</a:t>
            </a:r>
            <a:r>
              <a:rPr lang="zh-CN" altLang="en-US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改图</a:t>
            </a:r>
            <a:r>
              <a:rPr lang="en-US" altLang="zh-CN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-</a:t>
            </a:r>
            <a:r>
              <a:rPr lang="zh-CN" altLang="en-US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改图</a:t>
            </a:r>
            <a:r>
              <a:rPr lang="en-US" altLang="zh-CN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-</a:t>
            </a:r>
            <a:r>
              <a:rPr lang="zh-CN" altLang="en-US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重画</a:t>
            </a:r>
            <a:r>
              <a:rPr lang="en-US" altLang="zh-CN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…</a:t>
            </a:r>
            <a:r>
              <a:rPr lang="zh-CN" altLang="en-US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本学期大坑之一，有木有！！！</a:t>
            </a:r>
            <a:endParaRPr lang="en-US" altLang="zh-CN" sz="2000" dirty="0" smtClean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  <a:p>
            <a:endParaRPr lang="zh-CN" altLang="en-US" sz="20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705" y="3286767"/>
            <a:ext cx="2552144" cy="143618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8805" y="3285185"/>
            <a:ext cx="2557767" cy="143935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0937" y="1676686"/>
            <a:ext cx="2554086" cy="143728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975" y="1691056"/>
            <a:ext cx="5383290" cy="302938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429" y="1691056"/>
            <a:ext cx="2552143" cy="143618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3633" y="5227878"/>
            <a:ext cx="1108869" cy="110886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79159" y="409805"/>
            <a:ext cx="1136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11</a:t>
            </a:r>
            <a:r>
              <a:rPr kumimoji="1" lang="zh-CN" altLang="en-US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79085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" y="6727684"/>
            <a:ext cx="12192000" cy="149365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25107" y="0"/>
            <a:ext cx="1208012" cy="1041622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9159" y="409805"/>
            <a:ext cx="1136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11</a:t>
            </a:r>
            <a:r>
              <a:rPr kumimoji="1" lang="zh-CN" altLang="en-US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月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853" y="258805"/>
            <a:ext cx="6334293" cy="6340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02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单圆角矩形 3"/>
          <p:cNvSpPr/>
          <p:nvPr/>
        </p:nvSpPr>
        <p:spPr>
          <a:xfrm flipV="1">
            <a:off x="6728575" y="272416"/>
            <a:ext cx="5229226" cy="6368414"/>
          </a:xfrm>
          <a:prstGeom prst="round1Rect">
            <a:avLst>
              <a:gd name="adj" fmla="val 9703"/>
            </a:avLst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60" dirty="0"/>
          </a:p>
        </p:txBody>
      </p:sp>
      <p:sp>
        <p:nvSpPr>
          <p:cNvPr id="5" name="单圆角矩形 4"/>
          <p:cNvSpPr/>
          <p:nvPr/>
        </p:nvSpPr>
        <p:spPr>
          <a:xfrm flipH="1">
            <a:off x="5958955" y="1154430"/>
            <a:ext cx="4579620" cy="1516380"/>
          </a:xfrm>
          <a:prstGeom prst="round1Rect">
            <a:avLst>
              <a:gd name="adj" fmla="val 3275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5280" dirty="0">
                <a:latin typeface="方正超粗黑繁体" panose="03000509000000000000" pitchFamily="65" charset="-122"/>
                <a:ea typeface="方正超粗黑繁体" panose="03000509000000000000" pitchFamily="65" charset="-122"/>
              </a:rPr>
              <a:t>目录</a:t>
            </a:r>
            <a:r>
              <a:rPr lang="zh-CN" altLang="en-US" sz="5280" dirty="0" smtClean="0">
                <a:latin typeface="方正超粗黑繁体" panose="03000509000000000000" pitchFamily="65" charset="-122"/>
                <a:ea typeface="方正超粗黑繁体" panose="03000509000000000000" pitchFamily="65" charset="-122"/>
              </a:rPr>
              <a:t>  </a:t>
            </a:r>
            <a:r>
              <a:rPr lang="en-US" altLang="zh-CN" sz="1680" dirty="0" smtClean="0">
                <a:latin typeface="方正超粗黑繁体" panose="03000509000000000000" pitchFamily="65" charset="-122"/>
                <a:ea typeface="方正超粗黑繁体" panose="03000509000000000000" pitchFamily="65" charset="-122"/>
              </a:rPr>
              <a:t>Contents</a:t>
            </a:r>
            <a:endParaRPr lang="en-US" altLang="zh-CN" sz="1680" dirty="0">
              <a:latin typeface="方正超粗黑繁体" panose="03000509000000000000" pitchFamily="65" charset="-122"/>
              <a:ea typeface="方正超粗黑繁体" panose="03000509000000000000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48796" y="3097653"/>
            <a:ext cx="527709" cy="4154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  <a:cs typeface="Arial" pitchFamily="34" charset="0"/>
              </a:rPr>
              <a:t>3-33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  <a:cs typeface="Arial" pitchFamily="34" charset="0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6777974" y="2989282"/>
            <a:ext cx="4226416" cy="1588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16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  <a:cs typeface="Segoe UI Semilight" panose="020B0402040204020203" pitchFamily="34" charset="0"/>
              </a:rPr>
              <a:t>当我们一起走过</a:t>
            </a:r>
            <a:endParaRPr lang="en-US" altLang="zh-CN" sz="2160" dirty="0">
              <a:solidFill>
                <a:schemeClr val="tx1">
                  <a:lumMod val="85000"/>
                  <a:lumOff val="15000"/>
                </a:schemeClr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  <a:cs typeface="Segoe UI Semilight" panose="020B0402040204020203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16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  <a:cs typeface="Segoe UI Semilight" panose="020B0402040204020203" pitchFamily="34" charset="0"/>
              </a:rPr>
              <a:t>沉思，在路上</a:t>
            </a:r>
            <a:endParaRPr lang="en-US" altLang="zh-CN" sz="2160" dirty="0" smtClean="0">
              <a:solidFill>
                <a:schemeClr val="tx1">
                  <a:lumMod val="85000"/>
                  <a:lumOff val="15000"/>
                </a:schemeClr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  <a:cs typeface="Segoe UI Semilight" panose="020B0402040204020203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16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  <a:cs typeface="Segoe UI Semilight" panose="020B0402040204020203" pitchFamily="34" charset="0"/>
              </a:rPr>
              <a:t>前路，漫漫</a:t>
            </a:r>
            <a:endParaRPr lang="en-US" altLang="zh-CN" sz="2160" dirty="0" smtClean="0">
              <a:solidFill>
                <a:schemeClr val="tx1">
                  <a:lumMod val="85000"/>
                  <a:lumOff val="15000"/>
                </a:schemeClr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  <a:cs typeface="Segoe UI Semilight" panose="020B0402040204020203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227820" y="3305402"/>
            <a:ext cx="1430771" cy="0"/>
          </a:xfrm>
          <a:prstGeom prst="line">
            <a:avLst/>
          </a:prstGeom>
          <a:ln w="25400" cmpd="sng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924925" y="3796046"/>
            <a:ext cx="1733666" cy="0"/>
          </a:xfrm>
          <a:prstGeom prst="line">
            <a:avLst/>
          </a:prstGeom>
          <a:ln w="25400" cmpd="sng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667750" y="4304046"/>
            <a:ext cx="1990841" cy="0"/>
          </a:xfrm>
          <a:prstGeom prst="line">
            <a:avLst/>
          </a:prstGeom>
          <a:ln w="25400" cmpd="sng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54848"/>
            <a:ext cx="1869545" cy="14001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533012" y="2828814"/>
            <a:ext cx="3511296" cy="2482052"/>
            <a:chOff x="1533012" y="2828814"/>
            <a:chExt cx="3511296" cy="248205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3012" y="2828814"/>
              <a:ext cx="3511296" cy="234086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sp>
          <p:nvSpPr>
            <p:cNvPr id="9" name="文本框 8"/>
            <p:cNvSpPr txBox="1"/>
            <p:nvPr/>
          </p:nvSpPr>
          <p:spPr>
            <a:xfrm rot="21255258">
              <a:off x="2758936" y="5003089"/>
              <a:ext cx="13869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HDU-12010113</a:t>
              </a:r>
              <a:endParaRPr lang="zh-CN" altLang="en-US" sz="1400" dirty="0"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0741844" y="3591593"/>
            <a:ext cx="623889" cy="3835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  <a:cs typeface="Arial" pitchFamily="34" charset="0"/>
              </a:rPr>
              <a:t>34-37</a:t>
            </a:r>
          </a:p>
        </p:txBody>
      </p:sp>
      <p:sp>
        <p:nvSpPr>
          <p:cNvPr id="16" name="矩形 15"/>
          <p:cNvSpPr/>
          <p:nvPr/>
        </p:nvSpPr>
        <p:spPr>
          <a:xfrm>
            <a:off x="10753777" y="4073531"/>
            <a:ext cx="623889" cy="3835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  <a:cs typeface="Arial" pitchFamily="34" charset="0"/>
              </a:rPr>
              <a:t>38-47</a:t>
            </a:r>
          </a:p>
        </p:txBody>
      </p:sp>
      <p:sp>
        <p:nvSpPr>
          <p:cNvPr id="17" name="TextBox 6"/>
          <p:cNvSpPr txBox="1"/>
          <p:nvPr/>
        </p:nvSpPr>
        <p:spPr>
          <a:xfrm>
            <a:off x="10613075" y="2989282"/>
            <a:ext cx="325730" cy="5082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  <a:cs typeface="Arial" pitchFamily="34" charset="0"/>
              </a:rPr>
              <a:t>P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  <a:cs typeface="Arial" pitchFamily="34" charset="0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10600652" y="3484711"/>
            <a:ext cx="325730" cy="5082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  <a:cs typeface="Arial" pitchFamily="34" charset="0"/>
              </a:rPr>
              <a:t>P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  <a:cs typeface="Arial" pitchFamily="34" charset="0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10606565" y="3974955"/>
            <a:ext cx="325730" cy="50828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  <a:cs typeface="Arial" pitchFamily="34" charset="0"/>
              </a:rPr>
              <a:t>P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53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25107" y="0"/>
            <a:ext cx="1208012" cy="1041622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9159" y="409805"/>
            <a:ext cx="1136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11</a:t>
            </a:r>
            <a:r>
              <a:rPr kumimoji="1" lang="zh-CN" altLang="en-US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月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88683" y="1346617"/>
            <a:ext cx="12192000" cy="5530432"/>
            <a:chOff x="1" y="1346617"/>
            <a:chExt cx="12192000" cy="5530432"/>
          </a:xfrm>
        </p:grpSpPr>
        <p:sp>
          <p:nvSpPr>
            <p:cNvPr id="15" name="矩形 14"/>
            <p:cNvSpPr/>
            <p:nvPr/>
          </p:nvSpPr>
          <p:spPr>
            <a:xfrm>
              <a:off x="1" y="6727684"/>
              <a:ext cx="12192000" cy="149365"/>
            </a:xfrm>
            <a:prstGeom prst="rect">
              <a:avLst/>
            </a:prstGeom>
            <a:solidFill>
              <a:srgbClr val="2527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754336" y="1346617"/>
              <a:ext cx="8690533" cy="4905386"/>
              <a:chOff x="1803348" y="1462527"/>
              <a:chExt cx="8690533" cy="4905386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803348" y="1462527"/>
                <a:ext cx="2900048" cy="1639473"/>
              </a:xfrm>
              <a:prstGeom prst="rect">
                <a:avLst/>
              </a:prstGeom>
              <a:solidFill>
                <a:srgbClr val="2527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1803348" y="1462528"/>
                <a:ext cx="8690533" cy="4898656"/>
                <a:chOff x="1861404" y="1056136"/>
                <a:chExt cx="8690533" cy="4898656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artisticPencilSketch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649573" y="1056136"/>
                  <a:ext cx="2899459" cy="1631635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artisticPencilGrayscale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61453" y="1059532"/>
                  <a:ext cx="2901681" cy="1632885"/>
                </a:xfrm>
                <a:prstGeom prst="rect">
                  <a:avLst/>
                </a:prstGeom>
              </p:spPr>
            </p:pic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artisticPencilSketch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63086" y="2695813"/>
                  <a:ext cx="2900048" cy="1631965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artisticPencilGrayscale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650255" y="4321906"/>
                  <a:ext cx="2901682" cy="1632885"/>
                </a:xfrm>
                <a:prstGeom prst="rect">
                  <a:avLst/>
                </a:prstGeom>
              </p:spPr>
            </p:pic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BEBA8EAE-BF5A-486C-A8C5-ECC9F3942E4B}">
                      <a14:imgProps xmlns:a14="http://schemas.microsoft.com/office/drawing/2010/main">
                        <a14:imgLayer r:embed="rId11">
                          <a14:imgEffect>
                            <a14:artisticPencilGrayscale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62676" y="2695813"/>
                  <a:ext cx="2900409" cy="1632170"/>
                </a:xfrm>
                <a:prstGeom prst="rect">
                  <a:avLst/>
                </a:prstGeom>
              </p:spPr>
            </p:pic>
            <p:pic>
              <p:nvPicPr>
                <p:cNvPr id="10" name="图片 9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artisticPencilSketch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61404" y="4321907"/>
                  <a:ext cx="2901681" cy="1632885"/>
                </a:xfrm>
                <a:prstGeom prst="rect">
                  <a:avLst/>
                </a:prstGeom>
              </p:spPr>
            </p:pic>
          </p:grpSp>
          <p:sp>
            <p:nvSpPr>
              <p:cNvPr id="14" name="矩形 13"/>
              <p:cNvSpPr/>
              <p:nvPr/>
            </p:nvSpPr>
            <p:spPr>
              <a:xfrm>
                <a:off x="7591222" y="3098450"/>
                <a:ext cx="2900048" cy="1639473"/>
              </a:xfrm>
              <a:prstGeom prst="rect">
                <a:avLst/>
              </a:prstGeom>
              <a:solidFill>
                <a:srgbClr val="2527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4703565" y="4728440"/>
                <a:ext cx="2900048" cy="1639473"/>
              </a:xfrm>
              <a:prstGeom prst="rect">
                <a:avLst/>
              </a:prstGeom>
              <a:solidFill>
                <a:srgbClr val="25272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1993237" y="1723720"/>
              <a:ext cx="2484976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700" dirty="0" smtClean="0">
                  <a:solidFill>
                    <a:prstClr val="white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18</a:t>
              </a:r>
              <a:r>
                <a:rPr lang="zh-CN" altLang="en-US" sz="3700" dirty="0" smtClean="0">
                  <a:solidFill>
                    <a:prstClr val="white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日</a:t>
              </a:r>
              <a:r>
                <a:rPr lang="en-US" altLang="zh-CN" sz="3700" dirty="0" smtClean="0">
                  <a:solidFill>
                    <a:prstClr val="white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&amp;20</a:t>
              </a:r>
              <a:r>
                <a:rPr lang="zh-CN" altLang="en-US" sz="3700" dirty="0" smtClean="0">
                  <a:solidFill>
                    <a:prstClr val="white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日</a:t>
              </a:r>
              <a:endParaRPr lang="zh-CN" altLang="en-US" sz="3700" dirty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031337" y="2228990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先进班集体评选</a:t>
              </a:r>
              <a:endParaRPr lang="zh-CN" altLang="en-US" sz="2400" dirty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7681" y="3167951"/>
              <a:ext cx="571966" cy="571966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35990" y="4800617"/>
              <a:ext cx="929910" cy="1000239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4874223" y="5797183"/>
              <a:ext cx="274947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青春飞扬，机三最强！</a:t>
              </a:r>
              <a:endParaRPr lang="zh-CN" altLang="en-US" sz="2000" dirty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680553" y="3739569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那些感动的日子</a:t>
              </a:r>
              <a:endParaRPr lang="zh-CN" altLang="en-US" sz="2000" dirty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677942" y="4087911"/>
              <a:ext cx="19800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青春，我们同在</a:t>
              </a:r>
              <a:endParaRPr lang="zh-CN" altLang="en-US" sz="2000" dirty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305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" y="0"/>
            <a:ext cx="12186851" cy="685800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-1676255" y="1732537"/>
            <a:ext cx="6705600" cy="6705600"/>
          </a:xfrm>
          <a:prstGeom prst="ellipse">
            <a:avLst/>
          </a:prstGeom>
          <a:solidFill>
            <a:srgbClr val="FDC101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4976" y="2168747"/>
            <a:ext cx="348633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prstClr val="white"/>
                </a:solidFill>
                <a:latin typeface="Broadway" panose="04040905080B02020502" pitchFamily="82" charset="0"/>
                <a:ea typeface="张海山锐线体2.0" panose="02000000000000000000" pitchFamily="2" charset="-122"/>
              </a:rPr>
              <a:t>12</a:t>
            </a:r>
            <a:r>
              <a:rPr lang="zh-CN" altLang="en-US" sz="11500" dirty="0" smtClean="0">
                <a:solidFill>
                  <a:prstClr val="white"/>
                </a:solidFill>
                <a:latin typeface="Broadway" panose="04040905080B02020502" pitchFamily="82" charset="0"/>
                <a:ea typeface="张海山锐线体2.0" panose="02000000000000000000" pitchFamily="2" charset="-122"/>
              </a:rPr>
              <a:t>月</a:t>
            </a:r>
            <a:endParaRPr lang="zh-CN" altLang="en-US" sz="11500" dirty="0">
              <a:solidFill>
                <a:prstClr val="white"/>
              </a:solidFill>
              <a:latin typeface="Broadway" panose="04040905080B02020502" pitchFamily="82" charset="0"/>
              <a:ea typeface="张海山锐线体2.0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3782" y="3739570"/>
            <a:ext cx="45833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人</a:t>
            </a:r>
            <a:r>
              <a:rPr lang="zh-CN" altLang="en-US" sz="5400" dirty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晕</a:t>
            </a:r>
            <a:r>
              <a:rPr lang="zh-CN" altLang="en-US" sz="5400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晕</a:t>
            </a:r>
            <a:r>
              <a:rPr lang="en-US" altLang="zh-CN" sz="5400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·</a:t>
            </a:r>
            <a:r>
              <a:rPr lang="zh-CN" altLang="en-US" sz="5400" dirty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雾霾</a:t>
            </a:r>
            <a:r>
              <a:rPr lang="zh-CN" altLang="en-US" sz="5400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霾</a:t>
            </a:r>
            <a:endParaRPr lang="zh-CN" altLang="en-US" sz="5400" dirty="0">
              <a:solidFill>
                <a:prstClr val="white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465" y="5870564"/>
            <a:ext cx="1633202" cy="122310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16819" y="4622262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漫漫的接近尾声</a:t>
            </a:r>
            <a:endParaRPr lang="zh-CN" altLang="en-US" sz="2400" dirty="0">
              <a:solidFill>
                <a:prstClr val="white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6818" y="5055396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各类坑爹实验继续着</a:t>
            </a:r>
            <a:endParaRPr lang="zh-CN" altLang="en-US" sz="2400" dirty="0">
              <a:solidFill>
                <a:prstClr val="white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6818" y="548853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期末渐近</a:t>
            </a:r>
            <a:endParaRPr lang="zh-CN" altLang="en-US" sz="2400" dirty="0">
              <a:solidFill>
                <a:prstClr val="white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 rot="10800000" flipV="1">
            <a:off x="8153400" y="0"/>
            <a:ext cx="3571722" cy="400051"/>
          </a:xfrm>
          <a:custGeom>
            <a:avLst/>
            <a:gdLst>
              <a:gd name="connsiteX0" fmla="*/ 2903839 w 3391048"/>
              <a:gd name="connsiteY0" fmla="*/ 0 h 438150"/>
              <a:gd name="connsiteX1" fmla="*/ 761059 w 3391048"/>
              <a:gd name="connsiteY1" fmla="*/ 0 h 438150"/>
              <a:gd name="connsiteX2" fmla="*/ 487209 w 3391048"/>
              <a:gd name="connsiteY2" fmla="*/ 0 h 438150"/>
              <a:gd name="connsiteX3" fmla="*/ 0 w 3391048"/>
              <a:gd name="connsiteY3" fmla="*/ 0 h 438150"/>
              <a:gd name="connsiteX4" fmla="*/ 487209 w 3391048"/>
              <a:gd name="connsiteY4" fmla="*/ 438150 h 438150"/>
              <a:gd name="connsiteX5" fmla="*/ 2629989 w 3391048"/>
              <a:gd name="connsiteY5" fmla="*/ 438150 h 438150"/>
              <a:gd name="connsiteX6" fmla="*/ 2903839 w 3391048"/>
              <a:gd name="connsiteY6" fmla="*/ 438150 h 438150"/>
              <a:gd name="connsiteX7" fmla="*/ 3391048 w 3391048"/>
              <a:gd name="connsiteY7" fmla="*/ 438150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91048" h="438150">
                <a:moveTo>
                  <a:pt x="2903839" y="0"/>
                </a:moveTo>
                <a:lnTo>
                  <a:pt x="761059" y="0"/>
                </a:lnTo>
                <a:lnTo>
                  <a:pt x="487209" y="0"/>
                </a:lnTo>
                <a:lnTo>
                  <a:pt x="0" y="0"/>
                </a:lnTo>
                <a:lnTo>
                  <a:pt x="487209" y="438150"/>
                </a:lnTo>
                <a:lnTo>
                  <a:pt x="2629989" y="438150"/>
                </a:lnTo>
                <a:lnTo>
                  <a:pt x="2903839" y="438150"/>
                </a:lnTo>
                <a:lnTo>
                  <a:pt x="3391048" y="438150"/>
                </a:lnTo>
                <a:close/>
              </a:path>
            </a:pathLst>
          </a:custGeom>
          <a:solidFill>
            <a:srgbClr val="FDC101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605287" y="30719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题图：</a:t>
            </a:r>
            <a:r>
              <a:rPr lang="zh-CN" altLang="en-US" dirty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雾</a:t>
            </a:r>
            <a:r>
              <a:rPr lang="zh-CN" altLang="en-US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霾里的杭电公寓</a:t>
            </a:r>
            <a:endParaRPr lang="zh-CN" altLang="en-US" dirty="0">
              <a:solidFill>
                <a:prstClr val="white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43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" y="6727684"/>
            <a:ext cx="12192000" cy="149365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25107" y="0"/>
            <a:ext cx="1208012" cy="1041622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2474912" y="1198563"/>
            <a:ext cx="2266950" cy="226695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252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362682" y="2370138"/>
            <a:ext cx="2266950" cy="226695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252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196208" y="3629020"/>
            <a:ext cx="2266950" cy="226695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2527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2436812" y="3308572"/>
            <a:ext cx="7088187" cy="3016914"/>
          </a:xfrm>
          <a:custGeom>
            <a:avLst/>
            <a:gdLst>
              <a:gd name="connsiteX0" fmla="*/ 0 w 5678487"/>
              <a:gd name="connsiteY0" fmla="*/ 914400 h 914400"/>
              <a:gd name="connsiteX1" fmla="*/ 2839244 w 5678487"/>
              <a:gd name="connsiteY1" fmla="*/ 0 h 914400"/>
              <a:gd name="connsiteX2" fmla="*/ 5678487 w 5678487"/>
              <a:gd name="connsiteY2" fmla="*/ 914400 h 914400"/>
              <a:gd name="connsiteX3" fmla="*/ 0 w 5678487"/>
              <a:gd name="connsiteY3" fmla="*/ 914400 h 914400"/>
              <a:gd name="connsiteX0" fmla="*/ 0 w 5678487"/>
              <a:gd name="connsiteY0" fmla="*/ 2190750 h 2190750"/>
              <a:gd name="connsiteX1" fmla="*/ 794 w 5678487"/>
              <a:gd name="connsiteY1" fmla="*/ 0 h 2190750"/>
              <a:gd name="connsiteX2" fmla="*/ 5678487 w 5678487"/>
              <a:gd name="connsiteY2" fmla="*/ 2190750 h 2190750"/>
              <a:gd name="connsiteX3" fmla="*/ 0 w 5678487"/>
              <a:gd name="connsiteY3" fmla="*/ 2190750 h 2190750"/>
              <a:gd name="connsiteX0" fmla="*/ 0 w 5678487"/>
              <a:gd name="connsiteY0" fmla="*/ 2438400 h 2438400"/>
              <a:gd name="connsiteX1" fmla="*/ 794 w 5678487"/>
              <a:gd name="connsiteY1" fmla="*/ 0 h 2438400"/>
              <a:gd name="connsiteX2" fmla="*/ 5678487 w 5678487"/>
              <a:gd name="connsiteY2" fmla="*/ 2438400 h 2438400"/>
              <a:gd name="connsiteX3" fmla="*/ 0 w 5678487"/>
              <a:gd name="connsiteY3" fmla="*/ 2438400 h 2438400"/>
              <a:gd name="connsiteX0" fmla="*/ 0 w 5678487"/>
              <a:gd name="connsiteY0" fmla="*/ 2457450 h 2457450"/>
              <a:gd name="connsiteX1" fmla="*/ 794 w 5678487"/>
              <a:gd name="connsiteY1" fmla="*/ 0 h 2457450"/>
              <a:gd name="connsiteX2" fmla="*/ 5678487 w 5678487"/>
              <a:gd name="connsiteY2" fmla="*/ 2457450 h 2457450"/>
              <a:gd name="connsiteX3" fmla="*/ 0 w 5678487"/>
              <a:gd name="connsiteY3" fmla="*/ 2457450 h 2457450"/>
              <a:gd name="connsiteX0" fmla="*/ 0 w 5773737"/>
              <a:gd name="connsiteY0" fmla="*/ 2457450 h 2457450"/>
              <a:gd name="connsiteX1" fmla="*/ 794 w 5773737"/>
              <a:gd name="connsiteY1" fmla="*/ 0 h 2457450"/>
              <a:gd name="connsiteX2" fmla="*/ 5773737 w 5773737"/>
              <a:gd name="connsiteY2" fmla="*/ 2457450 h 2457450"/>
              <a:gd name="connsiteX3" fmla="*/ 0 w 5773737"/>
              <a:gd name="connsiteY3" fmla="*/ 2457450 h 2457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3737" h="2457450">
                <a:moveTo>
                  <a:pt x="0" y="2457450"/>
                </a:moveTo>
                <a:cubicBezTo>
                  <a:pt x="265" y="1727200"/>
                  <a:pt x="529" y="730250"/>
                  <a:pt x="794" y="0"/>
                </a:cubicBezTo>
                <a:lnTo>
                  <a:pt x="5773737" y="2457450"/>
                </a:lnTo>
                <a:lnTo>
                  <a:pt x="0" y="2457450"/>
                </a:lnTo>
                <a:close/>
              </a:path>
            </a:pathLst>
          </a:cu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998912" y="1198563"/>
            <a:ext cx="781050" cy="781050"/>
          </a:xfrm>
          <a:prstGeom prst="ellipse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131870" y="2527522"/>
            <a:ext cx="781050" cy="781050"/>
          </a:xfrm>
          <a:prstGeom prst="ellipse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929828" y="3871009"/>
            <a:ext cx="781050" cy="781050"/>
          </a:xfrm>
          <a:prstGeom prst="ellipse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076481" y="1264058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机构</a:t>
            </a:r>
            <a:endParaRPr lang="en-US" altLang="zh-CN" dirty="0" smtClean="0">
              <a:solidFill>
                <a:schemeClr val="bg1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创新</a:t>
            </a:r>
            <a:endParaRPr lang="zh-CN" altLang="en-US" dirty="0">
              <a:solidFill>
                <a:schemeClr val="bg1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11929" y="273338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电工</a:t>
            </a:r>
            <a:endParaRPr lang="zh-CN" altLang="en-US" dirty="0">
              <a:solidFill>
                <a:schemeClr val="bg1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015032" y="407686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材力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430465" y="4575204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各类坑爹实验继续着</a:t>
            </a:r>
            <a:endParaRPr lang="zh-CN" altLang="en-US" sz="2400" dirty="0">
              <a:solidFill>
                <a:prstClr val="white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434684" y="5007136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并且变本加厉着</a:t>
            </a:r>
            <a:r>
              <a:rPr lang="en-US" altLang="zh-CN" sz="2400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…</a:t>
            </a:r>
            <a:endParaRPr lang="zh-CN" altLang="en-US" sz="2400" dirty="0">
              <a:solidFill>
                <a:prstClr val="white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166245" y="5572437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实验报告</a:t>
            </a:r>
            <a:endParaRPr lang="en-US" altLang="zh-CN" dirty="0" smtClean="0">
              <a:solidFill>
                <a:prstClr val="white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  <a:p>
            <a:r>
              <a:rPr lang="zh-CN" altLang="en-US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实验报告</a:t>
            </a:r>
            <a:endParaRPr lang="zh-CN" altLang="en-US" dirty="0">
              <a:solidFill>
                <a:prstClr val="white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248" y="3749126"/>
            <a:ext cx="682587" cy="68258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51719">
            <a:off x="2604425" y="5619949"/>
            <a:ext cx="537715" cy="537715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4245069" y="5658719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你交了</a:t>
            </a:r>
            <a:r>
              <a:rPr lang="zh-CN" altLang="en-US" sz="2800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么？抄</a:t>
            </a:r>
            <a:r>
              <a:rPr lang="zh-CN" altLang="en-US" sz="2800" dirty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了么？</a:t>
            </a:r>
            <a:endParaRPr lang="zh-CN" altLang="en-US" sz="2800" dirty="0"/>
          </a:p>
        </p:txBody>
      </p:sp>
      <p:sp>
        <p:nvSpPr>
          <p:cNvPr id="27" name="矩形 26"/>
          <p:cNvSpPr/>
          <p:nvPr/>
        </p:nvSpPr>
        <p:spPr>
          <a:xfrm>
            <a:off x="460109" y="409805"/>
            <a:ext cx="1141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6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12</a:t>
            </a:r>
            <a:r>
              <a:rPr kumimoji="1" lang="zh-CN" altLang="en-US" sz="36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月</a:t>
            </a:r>
            <a:endParaRPr kumimoji="1" lang="zh-CN" altLang="en-US" sz="3600" dirty="0">
              <a:solidFill>
                <a:prstClr val="white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596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25107" y="0"/>
            <a:ext cx="1208012" cy="1041622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082" y="245045"/>
            <a:ext cx="4876800" cy="48768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FilmGrain/>
                    </a14:imgEffect>
                  </a14:imgLayer>
                </a14:imgProps>
              </a:ext>
            </a:extLst>
          </a:blip>
          <a:srcRect l="24116" t="-119" r="19639" b="18435"/>
          <a:stretch/>
        </p:blipFill>
        <p:spPr>
          <a:xfrm>
            <a:off x="2648631" y="5378751"/>
            <a:ext cx="6858001" cy="120015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60109" y="409805"/>
            <a:ext cx="1141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6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12</a:t>
            </a:r>
            <a:r>
              <a:rPr kumimoji="1" lang="zh-CN" altLang="en-US" sz="36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月</a:t>
            </a:r>
            <a:endParaRPr kumimoji="1" lang="zh-CN" altLang="en-US" sz="3600" dirty="0">
              <a:solidFill>
                <a:prstClr val="white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4753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25107" y="0"/>
            <a:ext cx="1208012" cy="1041622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96" y="1845043"/>
            <a:ext cx="2579914" cy="25799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8266" y="1845043"/>
            <a:ext cx="2579914" cy="25799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137" y="1845043"/>
            <a:ext cx="2579914" cy="257991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278" y="1845043"/>
            <a:ext cx="2579914" cy="25799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89275" y="2468049"/>
            <a:ext cx="118974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err="1" smtClean="0"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wǒ</a:t>
            </a:r>
            <a:endParaRPr lang="zh-CN" altLang="en-US" sz="4400" dirty="0"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20838" y="2468048"/>
            <a:ext cx="143821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err="1"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shì</a:t>
            </a:r>
            <a:endParaRPr lang="zh-CN" altLang="en-US" sz="4400" dirty="0"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15854" y="2468047"/>
            <a:ext cx="13628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err="1"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luǒ</a:t>
            </a:r>
            <a:endParaRPr lang="zh-CN" altLang="en-US" sz="4400" dirty="0"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95768" y="2468047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err="1" smtClean="0"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kǎo</a:t>
            </a:r>
            <a:endParaRPr lang="zh-CN" altLang="en-US" sz="4400" dirty="0"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07811" y="4958501"/>
            <a:ext cx="10655539" cy="1057276"/>
            <a:chOff x="907811" y="4945622"/>
            <a:chExt cx="10655539" cy="1057276"/>
          </a:xfrm>
        </p:grpSpPr>
        <p:sp>
          <p:nvSpPr>
            <p:cNvPr id="3" name="双波形 2"/>
            <p:cNvSpPr/>
            <p:nvPr/>
          </p:nvSpPr>
          <p:spPr>
            <a:xfrm>
              <a:off x="907811" y="4945622"/>
              <a:ext cx="10655539" cy="1057276"/>
            </a:xfrm>
            <a:prstGeom prst="doubleWave">
              <a:avLst/>
            </a:prstGeom>
            <a:solidFill>
              <a:srgbClr val="2527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110902" y="5120317"/>
              <a:ext cx="208903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12</a:t>
              </a:r>
              <a:r>
                <a:rPr lang="zh-CN" altLang="en-US" sz="3600" dirty="0">
                  <a:solidFill>
                    <a:schemeClr val="bg1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月</a:t>
              </a:r>
              <a:r>
                <a:rPr lang="en-US" altLang="zh-CN" sz="3600" dirty="0">
                  <a:solidFill>
                    <a:schemeClr val="bg1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14</a:t>
              </a:r>
              <a:r>
                <a:rPr lang="zh-CN" altLang="en-US" sz="3600" dirty="0">
                  <a:solidFill>
                    <a:schemeClr val="bg1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日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3508119" y="5161077"/>
              <a:ext cx="784060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一年两度的“四六级考试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“，我们</a:t>
              </a:r>
              <a:r>
                <a:rPr lang="zh-CN" altLang="en-US" sz="3600" dirty="0">
                  <a:solidFill>
                    <a:schemeClr val="bg1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那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是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…</a:t>
              </a:r>
              <a:endParaRPr lang="zh-CN" altLang="en-US" sz="3600" dirty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460109" y="409805"/>
            <a:ext cx="1141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6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12</a:t>
            </a:r>
            <a:r>
              <a:rPr kumimoji="1" lang="zh-CN" altLang="en-US" sz="36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月</a:t>
            </a:r>
            <a:endParaRPr kumimoji="1" lang="zh-CN" altLang="en-US" sz="3600" dirty="0">
              <a:solidFill>
                <a:prstClr val="white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78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" y="6727684"/>
            <a:ext cx="12192000" cy="149365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25107" y="0"/>
            <a:ext cx="1208012" cy="1041622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0109" y="409805"/>
            <a:ext cx="11416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6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12</a:t>
            </a:r>
            <a:r>
              <a:rPr kumimoji="1" lang="zh-CN" altLang="en-US" sz="36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月</a:t>
            </a:r>
            <a:endParaRPr kumimoji="1" lang="zh-CN" altLang="en-US" sz="3600" dirty="0">
              <a:solidFill>
                <a:prstClr val="white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739558" y="1554692"/>
            <a:ext cx="10720209" cy="4665132"/>
          </a:xfrm>
          <a:custGeom>
            <a:avLst/>
            <a:gdLst>
              <a:gd name="connsiteX0" fmla="*/ 10720209 w 10720209"/>
              <a:gd name="connsiteY0" fmla="*/ 0 h 4665132"/>
              <a:gd name="connsiteX1" fmla="*/ 9290475 w 10720209"/>
              <a:gd name="connsiteY1" fmla="*/ 4665132 h 4665132"/>
              <a:gd name="connsiteX2" fmla="*/ 9288789 w 10720209"/>
              <a:gd name="connsiteY2" fmla="*/ 4662549 h 4665132"/>
              <a:gd name="connsiteX3" fmla="*/ 9288789 w 10720209"/>
              <a:gd name="connsiteY3" fmla="*/ 4663632 h 4665132"/>
              <a:gd name="connsiteX4" fmla="*/ 1424097 w 10720209"/>
              <a:gd name="connsiteY4" fmla="*/ 4663632 h 4665132"/>
              <a:gd name="connsiteX5" fmla="*/ 1424097 w 10720209"/>
              <a:gd name="connsiteY5" fmla="*/ 4657040 h 4665132"/>
              <a:gd name="connsiteX6" fmla="*/ 0 w 10720209"/>
              <a:gd name="connsiteY6" fmla="*/ 4655581 h 4665132"/>
              <a:gd name="connsiteX7" fmla="*/ 1415200 w 10720209"/>
              <a:gd name="connsiteY7" fmla="*/ 37873 h 4665132"/>
              <a:gd name="connsiteX8" fmla="*/ 1424097 w 10720209"/>
              <a:gd name="connsiteY8" fmla="*/ 51414 h 4665132"/>
              <a:gd name="connsiteX9" fmla="*/ 1424097 w 10720209"/>
              <a:gd name="connsiteY9" fmla="*/ 10803 h 4665132"/>
              <a:gd name="connsiteX10" fmla="*/ 6252771 w 10720209"/>
              <a:gd name="connsiteY10" fmla="*/ 10803 h 4665132"/>
              <a:gd name="connsiteX11" fmla="*/ 6251793 w 10720209"/>
              <a:gd name="connsiteY11" fmla="*/ 9304 h 4665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720209" h="4665132">
                <a:moveTo>
                  <a:pt x="10720209" y="0"/>
                </a:moveTo>
                <a:lnTo>
                  <a:pt x="9290475" y="4665132"/>
                </a:lnTo>
                <a:lnTo>
                  <a:pt x="9288789" y="4662549"/>
                </a:lnTo>
                <a:lnTo>
                  <a:pt x="9288789" y="4663632"/>
                </a:lnTo>
                <a:lnTo>
                  <a:pt x="1424097" y="4663632"/>
                </a:lnTo>
                <a:lnTo>
                  <a:pt x="1424097" y="4657040"/>
                </a:lnTo>
                <a:lnTo>
                  <a:pt x="0" y="4655581"/>
                </a:lnTo>
                <a:lnTo>
                  <a:pt x="1415200" y="37873"/>
                </a:lnTo>
                <a:lnTo>
                  <a:pt x="1424097" y="51414"/>
                </a:lnTo>
                <a:lnTo>
                  <a:pt x="1424097" y="10803"/>
                </a:lnTo>
                <a:lnTo>
                  <a:pt x="6252771" y="10803"/>
                </a:lnTo>
                <a:lnTo>
                  <a:pt x="6251793" y="9304"/>
                </a:lnTo>
                <a:close/>
              </a:path>
            </a:pathLst>
          </a:cu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0438" y="2007609"/>
            <a:ext cx="1984834" cy="1984834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872902" y="4268789"/>
            <a:ext cx="20890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12</a:t>
            </a:r>
            <a:r>
              <a:rPr lang="zh-CN" altLang="en-US" sz="36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月</a:t>
            </a:r>
            <a:r>
              <a:rPr lang="en-US" altLang="zh-CN" sz="36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24</a:t>
            </a:r>
            <a:r>
              <a:rPr lang="zh-CN" altLang="en-US" sz="36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日</a:t>
            </a:r>
            <a:endParaRPr lang="zh-CN" altLang="en-US" sz="36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61935" y="4249739"/>
            <a:ext cx="32741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Christmas Eve</a:t>
            </a:r>
            <a:endParaRPr lang="zh-CN" altLang="en-US" sz="36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16286" y="4896070"/>
            <a:ext cx="91279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一个苹果，</a:t>
            </a:r>
            <a:r>
              <a:rPr lang="zh-CN" altLang="en-US" sz="2800" dirty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一声问候，得到便是无限的幸福</a:t>
            </a:r>
            <a:r>
              <a:rPr lang="zh-CN" altLang="en-US" sz="28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。</a:t>
            </a:r>
            <a:endParaRPr lang="zh-CN" altLang="en-US" sz="28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19662" y="5384880"/>
            <a:ext cx="784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机三特别定制版平安果，特别的祝福。</a:t>
            </a:r>
            <a:r>
              <a:rPr lang="en-US" altLang="zh-CN" sz="28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Good Job</a:t>
            </a:r>
            <a:r>
              <a:rPr lang="en-US" altLang="zh-CN" sz="2800" dirty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.</a:t>
            </a:r>
            <a:endParaRPr lang="zh-CN" altLang="en-US" sz="28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5155" y="1861659"/>
            <a:ext cx="6559865" cy="231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05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6" b="683"/>
          <a:stretch/>
        </p:blipFill>
        <p:spPr>
          <a:xfrm>
            <a:off x="985413" y="-38323"/>
            <a:ext cx="10382865" cy="6872974"/>
          </a:xfrm>
          <a:prstGeom prst="rect">
            <a:avLst/>
          </a:prstGeom>
        </p:spPr>
      </p:pic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1098754" y="5474674"/>
            <a:ext cx="5446940" cy="1247775"/>
            <a:chOff x="264967" y="3380013"/>
            <a:chExt cx="5447054" cy="1248230"/>
          </a:xfrm>
        </p:grpSpPr>
        <p:grpSp>
          <p:nvGrpSpPr>
            <p:cNvPr id="4" name="组合 15"/>
            <p:cNvGrpSpPr>
              <a:grpSpLocks/>
            </p:cNvGrpSpPr>
            <p:nvPr/>
          </p:nvGrpSpPr>
          <p:grpSpPr bwMode="auto">
            <a:xfrm>
              <a:off x="264967" y="3380013"/>
              <a:ext cx="5447054" cy="1248230"/>
              <a:chOff x="1449640" y="1262741"/>
              <a:chExt cx="5447054" cy="124823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2795869" y="2030336"/>
                <a:ext cx="3628728" cy="480635"/>
              </a:xfrm>
              <a:prstGeom prst="rect">
                <a:avLst/>
              </a:prstGeom>
              <a:solidFill>
                <a:sysClr val="windowText" lastClr="000000">
                  <a:lumMod val="85000"/>
                  <a:lumOff val="15000"/>
                  <a:alpha val="70000"/>
                </a:sysClr>
              </a:solidFill>
              <a:ln w="19050" cap="rnd" cmpd="sng" algn="ctr">
                <a:solidFill>
                  <a:sysClr val="window" lastClr="FFFFFF"/>
                </a:solidFill>
                <a:prstDash val="solid"/>
                <a:miter lim="8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11217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208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795869" y="1262743"/>
                <a:ext cx="801705" cy="768629"/>
              </a:xfrm>
              <a:prstGeom prst="rect">
                <a:avLst/>
              </a:prstGeom>
              <a:solidFill>
                <a:sysClr val="windowText" lastClr="000000">
                  <a:lumMod val="85000"/>
                  <a:lumOff val="15000"/>
                  <a:alpha val="70000"/>
                </a:sysClr>
              </a:solidFill>
              <a:ln w="19050" cap="rnd" cmpd="sng" algn="ctr">
                <a:solidFill>
                  <a:sysClr val="window" lastClr="FFFFFF"/>
                </a:solidFill>
                <a:prstDash val="solid"/>
                <a:miter lim="8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11217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208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1581406" y="1262743"/>
                <a:ext cx="1204938" cy="1248228"/>
              </a:xfrm>
              <a:prstGeom prst="rect">
                <a:avLst/>
              </a:prstGeom>
              <a:solidFill>
                <a:sysClr val="windowText" lastClr="000000">
                  <a:lumMod val="85000"/>
                  <a:lumOff val="15000"/>
                  <a:alpha val="70000"/>
                </a:sysClr>
              </a:solidFill>
              <a:ln w="19050" cap="rnd" cmpd="sng" algn="ctr">
                <a:solidFill>
                  <a:sysClr val="window" lastClr="FFFFFF"/>
                </a:solidFill>
                <a:prstDash val="solid"/>
                <a:miter lim="8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11217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208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3607098" y="1262741"/>
                <a:ext cx="2817499" cy="767595"/>
              </a:xfrm>
              <a:prstGeom prst="rect">
                <a:avLst/>
              </a:prstGeom>
              <a:solidFill>
                <a:sysClr val="windowText" lastClr="000000">
                  <a:lumMod val="85000"/>
                  <a:lumOff val="15000"/>
                  <a:alpha val="70000"/>
                </a:sysClr>
              </a:solidFill>
              <a:ln w="19050" cap="rnd" cmpd="sng" algn="ctr">
                <a:solidFill>
                  <a:sysClr val="window" lastClr="FFFFFF"/>
                </a:solidFill>
                <a:prstDash val="solid"/>
                <a:miter lim="800000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11217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208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1488693" y="1411049"/>
                <a:ext cx="1383248" cy="923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11217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5400" b="0" i="0" u="none" strike="noStrike" kern="0" cap="none" spc="-300" normalizeH="0" baseline="0" noProof="0" dirty="0" smtClean="0">
                    <a:ln>
                      <a:noFill/>
                    </a:ln>
                    <a:solidFill>
                      <a:srgbClr val="00B0F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Microsoft JhengHei UI Light" panose="020B0304030504040204" pitchFamily="34" charset="-122"/>
                    <a:ea typeface="Microsoft JhengHei UI Light" panose="020B0304030504040204" pitchFamily="34" charset="-122"/>
                    <a:cs typeface="Microsoft JhengHei UI Light" panose="020B0304030504040204" pitchFamily="34" charset="-122"/>
                  </a:rPr>
                  <a:t>31</a:t>
                </a:r>
                <a:endParaRPr kumimoji="0" lang="zh-CN" altLang="en-US" sz="5400" b="0" i="0" u="none" strike="noStrike" kern="0" cap="none" spc="-300" normalizeH="0" baseline="0" noProof="0" dirty="0">
                  <a:ln>
                    <a:noFill/>
                  </a:ln>
                  <a:solidFill>
                    <a:srgbClr val="00B0F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Microsoft JhengHei UI Light" panose="020B0304030504040204" pitchFamily="34" charset="-122"/>
                  <a:ea typeface="Microsoft JhengHei UI Light" panose="020B0304030504040204" pitchFamily="34" charset="-122"/>
                  <a:cs typeface="Microsoft JhengHei UI Light" panose="020B0304030504040204" pitchFamily="34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449640" y="2177475"/>
                <a:ext cx="1481170" cy="27632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ctr" defTabSz="11217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十一</a:t>
                </a: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廿</a:t>
                </a: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九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654433" y="1304033"/>
                <a:ext cx="1057298" cy="27632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0" marR="0" lvl="0" indent="0" algn="ctr" defTabSz="11217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Microsoft JhengHei UI Light" panose="020B0304030504040204" pitchFamily="34" charset="-122"/>
                    <a:ea typeface="Microsoft JhengHei UI Light" panose="020B0304030504040204" pitchFamily="34" charset="-122"/>
                    <a:cs typeface="Microsoft JhengHei UI Light" panose="020B0304030504040204" pitchFamily="34" charset="-122"/>
                  </a:rPr>
                  <a:t>Tuesday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Microsoft JhengHei UI Light" panose="020B0304030504040204" pitchFamily="34" charset="-122"/>
                  <a:ea typeface="Microsoft JhengHei UI Light" panose="020B0304030504040204" pitchFamily="34" charset="-122"/>
                  <a:cs typeface="Microsoft JhengHei UI Light" panose="020B0304030504040204" pitchFamily="34" charset="-122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3597574" y="1296093"/>
                <a:ext cx="2689283" cy="7697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11217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B0F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方正北魏楷书简体" panose="03000509000000000000" pitchFamily="65" charset="-122"/>
                    <a:ea typeface="方正北魏楷书简体" panose="03000509000000000000" pitchFamily="65" charset="-122"/>
                  </a:rPr>
                  <a:t>【Living in Class 3】</a:t>
                </a:r>
              </a:p>
              <a:p>
                <a:pPr marL="0" marR="0" lvl="0" indent="0" defTabSz="11217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方正北魏楷书简体" panose="03000509000000000000" pitchFamily="65" charset="-122"/>
                    <a:ea typeface="方正北魏楷书简体" panose="03000509000000000000" pitchFamily="65" charset="-122"/>
                  </a:rPr>
                  <a:t> #2013</a:t>
                </a:r>
                <a:r>
                  <a: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方正北魏楷书简体" panose="03000509000000000000" pitchFamily="65" charset="-122"/>
                    <a:ea typeface="方正北魏楷书简体" panose="03000509000000000000" pitchFamily="65" charset="-122"/>
                  </a:rPr>
                  <a:t>最后</a:t>
                </a: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方正北魏楷书简体" panose="03000509000000000000" pitchFamily="65" charset="-122"/>
                    <a:ea typeface="方正北魏楷书简体" panose="03000509000000000000" pitchFamily="65" charset="-122"/>
                  </a:rPr>
                  <a:t>一弹</a:t>
                </a:r>
                <a:r>
                  <a:rPr kumimoji="0" lang="en-US" altLang="zh-CN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方正北魏楷书简体" panose="03000509000000000000" pitchFamily="65" charset="-122"/>
                    <a:ea typeface="方正北魏楷书简体" panose="03000509000000000000" pitchFamily="65" charset="-122"/>
                  </a:rPr>
                  <a:t>#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方正北魏楷书简体" panose="03000509000000000000" pitchFamily="65" charset="-122"/>
                  <a:ea typeface="方正北魏楷书简体" panose="03000509000000000000" pitchFamily="65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2875257" y="2040645"/>
                <a:ext cx="4021437" cy="4618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11217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2013</a:t>
                </a: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，让过去过去。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2014</a:t>
                </a: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，让开始开始</a:t>
                </a: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。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  <a:p>
                <a:pPr marL="0" marR="0" lvl="0" indent="0" defTabSz="112178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新的一年，我们在一起，就有温暖，就有力量！</a:t>
                </a:r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rgbClr val="FFC0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4417" y="3493952"/>
              <a:ext cx="550745" cy="576008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>
            <a:off x="11111396" y="6803541"/>
            <a:ext cx="1449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21786"/>
            <a:r>
              <a:rPr lang="zh-CN" altLang="en-US" sz="1200" dirty="0" smtClean="0">
                <a:solidFill>
                  <a:prstClr val="white">
                    <a:lumMod val="95000"/>
                  </a:prstClr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青春飞扬，机三最强</a:t>
            </a:r>
            <a:endParaRPr lang="zh-CN" altLang="en-US" sz="1200" dirty="0">
              <a:solidFill>
                <a:prstClr val="white">
                  <a:lumMod val="95000"/>
                </a:prstClr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231085" y="123919"/>
            <a:ext cx="3860397" cy="1540613"/>
            <a:chOff x="4909509" y="-171051"/>
            <a:chExt cx="3860397" cy="1540613"/>
          </a:xfrm>
        </p:grpSpPr>
        <p:sp>
          <p:nvSpPr>
            <p:cNvPr id="15" name="文本框 14"/>
            <p:cNvSpPr txBox="1"/>
            <p:nvPr/>
          </p:nvSpPr>
          <p:spPr>
            <a:xfrm>
              <a:off x="5741342" y="525629"/>
              <a:ext cx="184731" cy="4321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121786"/>
              <a:endParaRPr lang="zh-CN" altLang="en-US" sz="2208" dirty="0">
                <a:solidFill>
                  <a:prstClr val="black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909509" y="-171051"/>
              <a:ext cx="3860397" cy="1512038"/>
            </a:xfrm>
            <a:prstGeom prst="rect">
              <a:avLst/>
            </a:prstGeom>
            <a:solidFill>
              <a:sysClr val="window" lastClr="FFFFFF">
                <a:lumMod val="95000"/>
                <a:lumOff val="5000"/>
                <a:alpha val="60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11217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208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rPr>
                <a:t>   </a:t>
              </a:r>
            </a:p>
            <a:p>
              <a:pPr marL="0" marR="0" lvl="0" indent="0" defTabSz="11217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208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127508" y="48627"/>
              <a:ext cx="347675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21786"/>
              <a:r>
                <a:rPr lang="en-US" altLang="zh-CN" sz="6000" dirty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2014,</a:t>
              </a:r>
              <a:r>
                <a:rPr lang="zh-CN" altLang="en-US" sz="6000" dirty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你好</a:t>
              </a:r>
              <a:r>
                <a:rPr lang="en-US" altLang="zh-CN" sz="6000" dirty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!</a:t>
              </a:r>
              <a:endParaRPr lang="zh-CN" altLang="en-US" sz="6000" dirty="0">
                <a:solidFill>
                  <a:prstClr val="black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5061152" y="873956"/>
              <a:ext cx="3359415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21" name="直接连接符 20"/>
            <p:cNvCxnSpPr/>
            <p:nvPr/>
          </p:nvCxnSpPr>
          <p:spPr>
            <a:xfrm>
              <a:off x="5061152" y="86556"/>
              <a:ext cx="3359415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22" name="直接连接符 21"/>
            <p:cNvCxnSpPr/>
            <p:nvPr/>
          </p:nvCxnSpPr>
          <p:spPr>
            <a:xfrm>
              <a:off x="5854020" y="962856"/>
              <a:ext cx="0" cy="228768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23" name="直接连接符 22"/>
            <p:cNvCxnSpPr/>
            <p:nvPr/>
          </p:nvCxnSpPr>
          <p:spPr>
            <a:xfrm>
              <a:off x="6706122" y="962856"/>
              <a:ext cx="0" cy="228768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cxnSp>
          <p:nvCxnSpPr>
            <p:cNvPr id="24" name="直接连接符 23"/>
            <p:cNvCxnSpPr/>
            <p:nvPr/>
          </p:nvCxnSpPr>
          <p:spPr>
            <a:xfrm>
              <a:off x="7558224" y="962856"/>
              <a:ext cx="0" cy="228768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25" name="矩形 24"/>
            <p:cNvSpPr/>
            <p:nvPr/>
          </p:nvSpPr>
          <p:spPr>
            <a:xfrm>
              <a:off x="5061152" y="-12485"/>
              <a:ext cx="549597" cy="45719"/>
            </a:xfrm>
            <a:prstGeom prst="rect">
              <a:avLst/>
            </a:prstGeom>
            <a:solidFill>
              <a:sysClr val="windowText" lastClr="00000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11217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208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684613" y="937456"/>
              <a:ext cx="919652" cy="432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121786"/>
              <a:r>
                <a:rPr lang="zh-CN" altLang="en-US" sz="2208" dirty="0">
                  <a:solidFill>
                    <a:prstClr val="black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成长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5962824" y="937456"/>
              <a:ext cx="861133" cy="4321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11217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8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 奋斗 </a:t>
              </a:r>
              <a:endParaRPr kumimoji="0" lang="zh-CN" altLang="en-US" sz="2208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859097" y="937456"/>
              <a:ext cx="752129" cy="4321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11217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8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坚持</a:t>
              </a:r>
              <a:endParaRPr kumimoji="0" lang="zh-CN" altLang="en-US" sz="2208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163845" y="937456"/>
              <a:ext cx="591829" cy="3371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11217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8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微笑</a:t>
              </a:r>
              <a:endParaRPr kumimoji="0" lang="zh-CN" altLang="en-US" sz="2208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9740" y="4004448"/>
            <a:ext cx="908535" cy="90853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26432" y1="46765" x2="25771" y2="52941"/>
                        <a14:foregroundMark x1="36344" y1="46176" x2="35463" y2="52941"/>
                        <a14:foregroundMark x1="43172" y1="47647" x2="42511" y2="55000"/>
                        <a14:foregroundMark x1="61013" y1="46765" x2="60352" y2="53824"/>
                        <a14:foregroundMark x1="22907" y1="63824" x2="81278" y2="63824"/>
                        <a14:foregroundMark x1="56388" y1="23824" x2="61674" y2="31176"/>
                        <a14:backgroundMark x1="36564" y1="46765" x2="36784" y2="47647"/>
                        <a14:backgroundMark x1="30396" y1="64706" x2="30617" y2="65588"/>
                        <a14:backgroundMark x1="59031" y1="61471" x2="59031" y2="63235"/>
                        <a14:backgroundMark x1="36344" y1="47353" x2="36344" y2="488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664" t="17805" r="14569" b="29072"/>
          <a:stretch/>
        </p:blipFill>
        <p:spPr>
          <a:xfrm>
            <a:off x="9788915" y="5971955"/>
            <a:ext cx="1450427" cy="804041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-459141" y="-10364"/>
            <a:ext cx="1442579" cy="6868364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1317157" y="-36019"/>
            <a:ext cx="1388720" cy="692771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486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" y="0"/>
            <a:ext cx="12186851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4041057"/>
            <a:ext cx="12192000" cy="2728452"/>
          </a:xfrm>
          <a:prstGeom prst="rect">
            <a:avLst/>
          </a:prstGeom>
          <a:solidFill>
            <a:srgbClr val="FDC101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537598" y="3994056"/>
            <a:ext cx="32204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prstClr val="white"/>
                </a:solidFill>
                <a:latin typeface="Broadway" panose="04040905080B02020502" pitchFamily="82" charset="0"/>
                <a:ea typeface="张海山锐线体2.0" panose="02000000000000000000" pitchFamily="2" charset="-122"/>
              </a:rPr>
              <a:t>2014</a:t>
            </a:r>
            <a:endParaRPr lang="zh-CN" altLang="en-US" sz="9600" dirty="0">
              <a:solidFill>
                <a:prstClr val="white"/>
              </a:solidFill>
              <a:latin typeface="Broadway" panose="04040905080B02020502" pitchFamily="82" charset="0"/>
              <a:ea typeface="张海山锐线体2.0" panose="02000000000000000000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7962" y="5811570"/>
            <a:ext cx="1633202" cy="1223103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842200" y="5312115"/>
            <a:ext cx="60324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昨日的疯狂已成记忆，今日的辉煌即将继续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759382" y="3994056"/>
            <a:ext cx="221246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prstClr val="white"/>
                </a:solidFill>
                <a:latin typeface="Broadway" panose="04040905080B02020502" pitchFamily="82" charset="0"/>
                <a:ea typeface="张海山锐线体2.0" panose="02000000000000000000" pitchFamily="2" charset="-122"/>
              </a:rPr>
              <a:t>1</a:t>
            </a:r>
            <a:r>
              <a:rPr lang="zh-CN" altLang="en-US" sz="9600" dirty="0" smtClean="0">
                <a:solidFill>
                  <a:prstClr val="white"/>
                </a:solidFill>
                <a:latin typeface="Broadway" panose="04040905080B02020502" pitchFamily="82" charset="0"/>
                <a:ea typeface="张海山锐线体2.0" panose="02000000000000000000" pitchFamily="2" charset="-122"/>
              </a:rPr>
              <a:t>月</a:t>
            </a:r>
            <a:endParaRPr lang="zh-CN" altLang="en-US" sz="9600" dirty="0">
              <a:solidFill>
                <a:prstClr val="white"/>
              </a:solidFill>
              <a:latin typeface="Broadway" panose="04040905080B02020502" pitchFamily="82" charset="0"/>
              <a:ea typeface="张海山锐线体2.0" panose="02000000000000000000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9714554" y="4267200"/>
            <a:ext cx="172882" cy="99791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8462375" y="5690433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重要的一年，一起加油！</a:t>
            </a:r>
            <a:endParaRPr lang="zh-CN" altLang="en-US" sz="2400" dirty="0">
              <a:solidFill>
                <a:prstClr val="white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914147" y="6375903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prstClr val="white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题图：杭电夕阳一景</a:t>
            </a:r>
            <a:endParaRPr lang="zh-CN" altLang="en-US" dirty="0">
              <a:solidFill>
                <a:prstClr val="white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88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" y="6727684"/>
            <a:ext cx="12192000" cy="149365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25107" y="0"/>
            <a:ext cx="1208012" cy="1041622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4585" y="409805"/>
            <a:ext cx="8947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600" dirty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1</a:t>
            </a:r>
            <a:r>
              <a:rPr kumimoji="1" lang="zh-CN" altLang="en-US" sz="3600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月</a:t>
            </a:r>
            <a:endParaRPr kumimoji="1" lang="zh-CN" altLang="en-US" sz="3600" dirty="0">
              <a:solidFill>
                <a:schemeClr val="bg1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147" y="2248715"/>
            <a:ext cx="2946682" cy="294668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8413" y="139923"/>
            <a:ext cx="6895174" cy="6578154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 rot="20867327">
            <a:off x="3444021" y="2481585"/>
            <a:ext cx="100540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跨年</a:t>
            </a:r>
            <a:endParaRPr lang="en-US" altLang="zh-CN" sz="3200" dirty="0" smtClean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狂欢</a:t>
            </a:r>
            <a:endParaRPr lang="zh-CN" altLang="en-US" sz="32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 rot="758847">
            <a:off x="7657077" y="2528940"/>
            <a:ext cx="141577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决战到</a:t>
            </a:r>
            <a:endParaRPr lang="en-US" altLang="zh-CN" sz="3200" dirty="0" smtClean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天亮！</a:t>
            </a:r>
            <a:endParaRPr lang="zh-CN" altLang="en-US" sz="32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940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圆角矩形 27"/>
          <p:cNvSpPr/>
          <p:nvPr/>
        </p:nvSpPr>
        <p:spPr>
          <a:xfrm>
            <a:off x="1901144" y="1520593"/>
            <a:ext cx="8490857" cy="4252686"/>
          </a:xfrm>
          <a:prstGeom prst="round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" y="6727684"/>
            <a:ext cx="12192000" cy="149365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89579" y="2525757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rPr>
              <a:t>期末考试</a:t>
            </a:r>
            <a:endParaRPr lang="zh-CN" altLang="en-US" sz="9600" dirty="0">
              <a:solidFill>
                <a:schemeClr val="bg1"/>
              </a:solidFill>
              <a:latin typeface="华康海报体W12(P)" panose="040B0C00000000000000" pitchFamily="82" charset="-122"/>
              <a:ea typeface="华康海报体W12(P)" panose="040B0C00000000000000" pitchFamily="8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268" y="1973169"/>
            <a:ext cx="961468" cy="96146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670" y="3857405"/>
            <a:ext cx="961468" cy="96146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68229" y="4109891"/>
            <a:ext cx="1107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机械原理</a:t>
            </a:r>
            <a:endParaRPr lang="zh-CN" altLang="en-US" dirty="0">
              <a:solidFill>
                <a:schemeClr val="bg1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678" y="4090841"/>
            <a:ext cx="355465" cy="35546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381350" y="409541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大学物理</a:t>
            </a:r>
            <a:endParaRPr lang="zh-CN" altLang="en-US" dirty="0">
              <a:solidFill>
                <a:schemeClr val="bg1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499" y="4118606"/>
            <a:ext cx="318910" cy="31891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476710" y="2386325"/>
            <a:ext cx="769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英语</a:t>
            </a:r>
            <a:r>
              <a:rPr lang="en-US" altLang="zh-CN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424" y="2352506"/>
            <a:ext cx="376646" cy="37664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898895" y="236993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材料力学</a:t>
            </a:r>
            <a:endParaRPr lang="zh-CN" altLang="en-US" dirty="0">
              <a:solidFill>
                <a:schemeClr val="bg1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676" y="2394512"/>
            <a:ext cx="320159" cy="32015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975503" y="409541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毛概</a:t>
            </a:r>
            <a:endParaRPr lang="zh-CN" altLang="en-US" dirty="0">
              <a:solidFill>
                <a:schemeClr val="bg1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837" y="4119324"/>
            <a:ext cx="312471" cy="312471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7742226" y="236992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电工</a:t>
            </a:r>
            <a:endParaRPr lang="zh-CN" altLang="en-US" dirty="0">
              <a:solidFill>
                <a:schemeClr val="bg1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254" y="2382263"/>
            <a:ext cx="335130" cy="335130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2568268" y="4949647"/>
            <a:ext cx="7193150" cy="5237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2911711" y="5018914"/>
            <a:ext cx="58913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1</a:t>
            </a:r>
            <a:r>
              <a:rPr lang="zh-CN" altLang="en-US" sz="2400" dirty="0" smtClean="0"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月</a:t>
            </a:r>
            <a:r>
              <a:rPr lang="en-US" altLang="zh-CN" sz="2400" dirty="0" smtClean="0"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6</a:t>
            </a:r>
            <a:r>
              <a:rPr lang="zh-CN" altLang="en-US" sz="2400" dirty="0" smtClean="0"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日</a:t>
            </a:r>
            <a:r>
              <a:rPr lang="en-US" altLang="zh-CN" sz="2400" dirty="0" smtClean="0"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-1</a:t>
            </a:r>
            <a:r>
              <a:rPr lang="zh-CN" altLang="en-US" sz="2400" dirty="0" smtClean="0"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月</a:t>
            </a:r>
            <a:r>
              <a:rPr lang="en-US" altLang="zh-CN" sz="2400" dirty="0" smtClean="0"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13</a:t>
            </a:r>
            <a:r>
              <a:rPr lang="zh-CN" altLang="en-US" sz="2400" dirty="0" smtClean="0"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日，“神奇”的考试周</a:t>
            </a:r>
            <a:r>
              <a:rPr lang="en-US" altLang="zh-CN" sz="2400" dirty="0" smtClean="0"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…</a:t>
            </a:r>
            <a:r>
              <a:rPr lang="zh-CN" altLang="en-US" sz="2400" dirty="0" smtClean="0"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囧囧囧</a:t>
            </a:r>
            <a:endParaRPr lang="zh-CN" altLang="en-US" sz="2400" dirty="0"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5844" y="5041044"/>
            <a:ext cx="369757" cy="369757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574585" y="409805"/>
            <a:ext cx="8947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600" dirty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1</a:t>
            </a:r>
            <a:r>
              <a:rPr kumimoji="1" lang="zh-CN" altLang="en-US" sz="3600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月</a:t>
            </a:r>
            <a:endParaRPr kumimoji="1" lang="zh-CN" altLang="en-US" sz="3600" dirty="0">
              <a:solidFill>
                <a:schemeClr val="bg1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623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86978" y="2944584"/>
            <a:ext cx="4616793" cy="106712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74062" y="2860355"/>
            <a:ext cx="4493538" cy="1064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4800" dirty="0">
                <a:solidFill>
                  <a:schemeClr val="bg1"/>
                </a:solidFill>
                <a:latin typeface="方正超粗黑繁体" panose="03000509000000000000" pitchFamily="65" charset="-122"/>
                <a:ea typeface="方正超粗黑繁体" panose="03000509000000000000" pitchFamily="65" charset="-122"/>
                <a:cs typeface="Segoe UI Semilight" panose="020B0402040204020203" pitchFamily="34" charset="0"/>
              </a:rPr>
              <a:t>当我们一起走过</a:t>
            </a:r>
            <a:endParaRPr lang="en-US" altLang="zh-CN" sz="4800" dirty="0">
              <a:solidFill>
                <a:schemeClr val="bg1"/>
              </a:solidFill>
              <a:latin typeface="方正超粗黑繁体" panose="03000509000000000000" pitchFamily="65" charset="-122"/>
              <a:ea typeface="方正超粗黑繁体" panose="03000509000000000000" pitchFamily="65" charset="-122"/>
              <a:cs typeface="Segoe UI Semilight" panose="020B0402040204020203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74513" y="4110335"/>
            <a:ext cx="6264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那些青春的路，</a:t>
            </a:r>
            <a:r>
              <a:rPr lang="en-US" altLang="zh-CN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12010113</a:t>
            </a:r>
            <a:r>
              <a:rPr lang="zh-CN" altLang="en-US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伴随你走过。致敬</a:t>
            </a:r>
            <a:r>
              <a:rPr lang="en-US" altLang="zh-CN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2013.09-2014.02</a:t>
            </a:r>
            <a:endParaRPr lang="zh-CN" altLang="en-US" dirty="0">
              <a:solidFill>
                <a:schemeClr val="bg1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87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" y="6727684"/>
            <a:ext cx="12192000" cy="149365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1333" y="409805"/>
            <a:ext cx="9557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600" b="1" dirty="0">
                <a:solidFill>
                  <a:prstClr val="white"/>
                </a:solidFill>
                <a:latin typeface="方正超粗黑繁体" panose="03000509000000000000" pitchFamily="65" charset="-122"/>
                <a:ea typeface="方正超粗黑繁体" panose="03000509000000000000" pitchFamily="65" charset="-122"/>
              </a:rPr>
              <a:t>1</a:t>
            </a:r>
            <a:r>
              <a:rPr kumimoji="1" lang="zh-CN" altLang="en-US" sz="3600" b="1" dirty="0" smtClean="0">
                <a:solidFill>
                  <a:prstClr val="white"/>
                </a:solidFill>
                <a:latin typeface="方正超粗黑繁体" panose="03000509000000000000" pitchFamily="65" charset="-122"/>
                <a:ea typeface="方正超粗黑繁体" panose="03000509000000000000" pitchFamily="65" charset="-122"/>
              </a:rPr>
              <a:t>月</a:t>
            </a:r>
            <a:endParaRPr kumimoji="1" lang="zh-CN" altLang="en-US" sz="3600" b="1" dirty="0">
              <a:solidFill>
                <a:prstClr val="white"/>
              </a:solidFill>
              <a:latin typeface="方正超粗黑繁体" panose="03000509000000000000" pitchFamily="65" charset="-122"/>
              <a:ea typeface="方正超粗黑繁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1035" y="5297713"/>
            <a:ext cx="1160875" cy="116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" y="0"/>
            <a:ext cx="12186851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816" y="5372806"/>
            <a:ext cx="2366284" cy="1335252"/>
          </a:xfrm>
          <a:prstGeom prst="rect">
            <a:avLst/>
          </a:prstGeom>
          <a:solidFill>
            <a:srgbClr val="FFC00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4532" y="4612147"/>
            <a:ext cx="2367568" cy="685565"/>
          </a:xfrm>
          <a:prstGeom prst="rect">
            <a:avLst/>
          </a:prstGeom>
          <a:solidFill>
            <a:srgbClr val="FFC000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85" y="4721626"/>
            <a:ext cx="464737" cy="464737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159438" y="4786253"/>
            <a:ext cx="16193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1</a:t>
            </a:r>
            <a:r>
              <a:rPr lang="zh-CN" altLang="en-US" sz="2000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月</a:t>
            </a:r>
            <a:r>
              <a:rPr lang="en-US" altLang="zh-CN" sz="2000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13</a:t>
            </a:r>
            <a:r>
              <a:rPr lang="zh-CN" altLang="en-US" sz="2000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日</a:t>
            </a:r>
            <a:r>
              <a:rPr lang="en-US" altLang="zh-CN" sz="2000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——</a:t>
            </a:r>
            <a:endParaRPr lang="zh-CN" altLang="en-US" sz="2000" dirty="0">
              <a:solidFill>
                <a:schemeClr val="bg1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0889" y="5571176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归家！</a:t>
            </a:r>
            <a:endParaRPr lang="zh-CN" altLang="en-US" sz="6000" dirty="0">
              <a:solidFill>
                <a:schemeClr val="bg1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15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272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865941" y="1531784"/>
            <a:ext cx="1841807" cy="1841807"/>
          </a:xfrm>
          <a:prstGeom prst="round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prstDash val="lgDash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7384904" y="1531784"/>
            <a:ext cx="1841807" cy="1841807"/>
          </a:xfrm>
          <a:prstGeom prst="round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prstDash val="lgDash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梯形 4"/>
          <p:cNvSpPr/>
          <p:nvPr/>
        </p:nvSpPr>
        <p:spPr>
          <a:xfrm rot="7576622">
            <a:off x="2322152" y="764218"/>
            <a:ext cx="201378" cy="720080"/>
          </a:xfrm>
          <a:prstGeom prst="trapezoid">
            <a:avLst/>
          </a:prstGeom>
          <a:solidFill>
            <a:srgbClr val="FFD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梯形 5"/>
          <p:cNvSpPr/>
          <p:nvPr/>
        </p:nvSpPr>
        <p:spPr>
          <a:xfrm rot="9590381">
            <a:off x="2712375" y="936865"/>
            <a:ext cx="120590" cy="301474"/>
          </a:xfrm>
          <a:prstGeom prst="trapezoid">
            <a:avLst/>
          </a:prstGeom>
          <a:solidFill>
            <a:srgbClr val="FFD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6"/>
          <p:cNvSpPr/>
          <p:nvPr/>
        </p:nvSpPr>
        <p:spPr>
          <a:xfrm rot="5400000">
            <a:off x="2401133" y="1339790"/>
            <a:ext cx="120590" cy="301474"/>
          </a:xfrm>
          <a:prstGeom prst="trapezoid">
            <a:avLst/>
          </a:prstGeom>
          <a:solidFill>
            <a:srgbClr val="FFD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 rot="6513317">
            <a:off x="9383100" y="1100513"/>
            <a:ext cx="496247" cy="395597"/>
            <a:chOff x="7298093" y="1185209"/>
            <a:chExt cx="770164" cy="613957"/>
          </a:xfrm>
        </p:grpSpPr>
        <p:sp>
          <p:nvSpPr>
            <p:cNvPr id="9" name="梯形 8"/>
            <p:cNvSpPr/>
            <p:nvPr/>
          </p:nvSpPr>
          <p:spPr>
            <a:xfrm rot="7576622">
              <a:off x="7557444" y="1012562"/>
              <a:ext cx="201378" cy="720080"/>
            </a:xfrm>
            <a:prstGeom prst="trapezoid">
              <a:avLst/>
            </a:prstGeom>
            <a:solidFill>
              <a:srgbClr val="FFD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梯形 9"/>
            <p:cNvSpPr/>
            <p:nvPr/>
          </p:nvSpPr>
          <p:spPr>
            <a:xfrm rot="9590381">
              <a:off x="7947667" y="1185209"/>
              <a:ext cx="120590" cy="301474"/>
            </a:xfrm>
            <a:prstGeom prst="trapezoid">
              <a:avLst/>
            </a:prstGeom>
            <a:solidFill>
              <a:srgbClr val="FFD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梯形 10"/>
            <p:cNvSpPr/>
            <p:nvPr/>
          </p:nvSpPr>
          <p:spPr>
            <a:xfrm rot="5400000">
              <a:off x="7636425" y="1588134"/>
              <a:ext cx="120590" cy="301474"/>
            </a:xfrm>
            <a:prstGeom prst="trapezoid">
              <a:avLst/>
            </a:prstGeom>
            <a:solidFill>
              <a:srgbClr val="FFD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11706859">
            <a:off x="9201093" y="5447239"/>
            <a:ext cx="496247" cy="395597"/>
            <a:chOff x="7298093" y="1185209"/>
            <a:chExt cx="770164" cy="613957"/>
          </a:xfrm>
        </p:grpSpPr>
        <p:sp>
          <p:nvSpPr>
            <p:cNvPr id="13" name="梯形 12"/>
            <p:cNvSpPr/>
            <p:nvPr/>
          </p:nvSpPr>
          <p:spPr>
            <a:xfrm rot="7576622">
              <a:off x="7557444" y="1012562"/>
              <a:ext cx="201378" cy="720080"/>
            </a:xfrm>
            <a:prstGeom prst="trapezoid">
              <a:avLst/>
            </a:prstGeom>
            <a:solidFill>
              <a:srgbClr val="FFD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梯形 13"/>
            <p:cNvSpPr/>
            <p:nvPr/>
          </p:nvSpPr>
          <p:spPr>
            <a:xfrm rot="9590381">
              <a:off x="7947667" y="1185209"/>
              <a:ext cx="120590" cy="301474"/>
            </a:xfrm>
            <a:prstGeom prst="trapezoid">
              <a:avLst/>
            </a:prstGeom>
            <a:solidFill>
              <a:srgbClr val="FFD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梯形 14"/>
            <p:cNvSpPr/>
            <p:nvPr/>
          </p:nvSpPr>
          <p:spPr>
            <a:xfrm rot="5400000">
              <a:off x="7636425" y="1588134"/>
              <a:ext cx="120590" cy="301474"/>
            </a:xfrm>
            <a:prstGeom prst="trapezoid">
              <a:avLst/>
            </a:prstGeom>
            <a:solidFill>
              <a:srgbClr val="FFD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16504917">
            <a:off x="2495932" y="5528928"/>
            <a:ext cx="293992" cy="234364"/>
            <a:chOff x="7298093" y="1185209"/>
            <a:chExt cx="770164" cy="613957"/>
          </a:xfrm>
        </p:grpSpPr>
        <p:sp>
          <p:nvSpPr>
            <p:cNvPr id="17" name="梯形 16"/>
            <p:cNvSpPr/>
            <p:nvPr/>
          </p:nvSpPr>
          <p:spPr>
            <a:xfrm rot="7576622">
              <a:off x="7557444" y="1012562"/>
              <a:ext cx="201378" cy="720080"/>
            </a:xfrm>
            <a:prstGeom prst="trapezoid">
              <a:avLst/>
            </a:prstGeom>
            <a:solidFill>
              <a:srgbClr val="FFD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梯形 17"/>
            <p:cNvSpPr/>
            <p:nvPr/>
          </p:nvSpPr>
          <p:spPr>
            <a:xfrm rot="9590381">
              <a:off x="7947667" y="1185209"/>
              <a:ext cx="120590" cy="301474"/>
            </a:xfrm>
            <a:prstGeom prst="trapezoid">
              <a:avLst/>
            </a:prstGeom>
            <a:solidFill>
              <a:srgbClr val="FFD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梯形 18"/>
            <p:cNvSpPr/>
            <p:nvPr/>
          </p:nvSpPr>
          <p:spPr>
            <a:xfrm rot="5400000">
              <a:off x="7636425" y="1588134"/>
              <a:ext cx="120590" cy="301474"/>
            </a:xfrm>
            <a:prstGeom prst="trapezoid">
              <a:avLst/>
            </a:prstGeom>
            <a:solidFill>
              <a:srgbClr val="FFD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2865941" y="3612337"/>
            <a:ext cx="1841807" cy="1841807"/>
          </a:xfrm>
          <a:prstGeom prst="round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prstDash val="lgDash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138584" y="3612337"/>
            <a:ext cx="1841807" cy="1841807"/>
          </a:xfrm>
          <a:prstGeom prst="round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prstDash val="lgDash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7384904" y="3612337"/>
            <a:ext cx="1841807" cy="1841807"/>
          </a:xfrm>
          <a:prstGeom prst="round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/>
            </a:solidFill>
            <a:prstDash val="lgDash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38584" y="1487186"/>
            <a:ext cx="2542252" cy="1956986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5328977" y="5945399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尾声</a:t>
            </a:r>
            <a:r>
              <a:rPr lang="en-US" altLang="zh-CN" sz="3600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…</a:t>
            </a:r>
            <a:endParaRPr lang="zh-CN" altLang="en-US" sz="3600" dirty="0">
              <a:solidFill>
                <a:schemeClr val="bg1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589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430" y="98921"/>
            <a:ext cx="11467570" cy="670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98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组合 116"/>
          <p:cNvGrpSpPr/>
          <p:nvPr/>
        </p:nvGrpSpPr>
        <p:grpSpPr>
          <a:xfrm>
            <a:off x="469511" y="697342"/>
            <a:ext cx="6854691" cy="5755727"/>
            <a:chOff x="469511" y="697342"/>
            <a:chExt cx="6854691" cy="5755727"/>
          </a:xfrm>
        </p:grpSpPr>
        <p:sp>
          <p:nvSpPr>
            <p:cNvPr id="4" name="矩形 3"/>
            <p:cNvSpPr/>
            <p:nvPr/>
          </p:nvSpPr>
          <p:spPr>
            <a:xfrm>
              <a:off x="3594016" y="5825575"/>
              <a:ext cx="627494" cy="627494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594016" y="5090871"/>
              <a:ext cx="627494" cy="627494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594016" y="4356167"/>
              <a:ext cx="627494" cy="627494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594016" y="3613533"/>
              <a:ext cx="627494" cy="627494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594016" y="2878829"/>
              <a:ext cx="627494" cy="627494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366251" y="5090871"/>
              <a:ext cx="627494" cy="627494"/>
            </a:xfrm>
            <a:prstGeom prst="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809648" y="5090871"/>
              <a:ext cx="627494" cy="627494"/>
            </a:xfrm>
            <a:prstGeom prst="rect">
              <a:avLst/>
            </a:pr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366251" y="4356167"/>
              <a:ext cx="627494" cy="627494"/>
            </a:xfrm>
            <a:prstGeom prst="rect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809648" y="4356167"/>
              <a:ext cx="627494" cy="627494"/>
            </a:xfrm>
            <a:prstGeom prst="rect">
              <a:avLst/>
            </a:prstGeom>
            <a:blipFill dpi="0"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378384" y="3613533"/>
              <a:ext cx="627494" cy="627494"/>
            </a:xfrm>
            <a:prstGeom prst="rect">
              <a:avLst/>
            </a:prstGeom>
            <a:blipFill dpi="0"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821781" y="3613533"/>
              <a:ext cx="627494" cy="627494"/>
            </a:xfrm>
            <a:prstGeom prst="rect">
              <a:avLst/>
            </a:prstGeom>
            <a:blipFill dpi="0" rotWithShape="1"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378384" y="2878829"/>
              <a:ext cx="627494" cy="627494"/>
            </a:xfrm>
            <a:prstGeom prst="rect">
              <a:avLst/>
            </a:prstGeom>
            <a:blipFill dpi="0" rotWithShape="1"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821781" y="2878829"/>
              <a:ext cx="627494" cy="627494"/>
            </a:xfrm>
            <a:prstGeom prst="rect">
              <a:avLst/>
            </a:prstGeom>
            <a:blipFill dpi="0"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138486" y="4356167"/>
              <a:ext cx="627494" cy="627494"/>
            </a:xfrm>
            <a:prstGeom prst="rect">
              <a:avLst/>
            </a:prstGeom>
            <a:blipFill dpi="0"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037413" y="4356167"/>
              <a:ext cx="627494" cy="627494"/>
            </a:xfrm>
            <a:prstGeom prst="rect">
              <a:avLst/>
            </a:prstGeom>
            <a:blipFill dpi="0"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138486" y="3621463"/>
              <a:ext cx="627494" cy="627494"/>
            </a:xfrm>
            <a:prstGeom prst="rect">
              <a:avLst/>
            </a:prstGeom>
            <a:blipFill dpi="0" rotWithShape="1"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037413" y="3621463"/>
              <a:ext cx="627494" cy="627494"/>
            </a:xfrm>
            <a:prstGeom prst="rect">
              <a:avLst/>
            </a:prstGeom>
            <a:blipFill dpi="0" rotWithShape="1"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138486" y="2870899"/>
              <a:ext cx="627494" cy="627494"/>
            </a:xfrm>
            <a:prstGeom prst="rect">
              <a:avLst/>
            </a:prstGeom>
            <a:blipFill dpi="0" rotWithShape="1"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037413" y="2870899"/>
              <a:ext cx="627494" cy="627494"/>
            </a:xfrm>
            <a:prstGeom prst="rect">
              <a:avLst/>
            </a:prstGeom>
            <a:blipFill dpi="0" rotWithShape="1"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898588" y="2851597"/>
              <a:ext cx="627494" cy="627494"/>
            </a:xfrm>
            <a:prstGeom prst="rect">
              <a:avLst/>
            </a:prstGeom>
            <a:blipFill dpi="0" rotWithShape="1"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253045" y="2851597"/>
              <a:ext cx="627494" cy="627494"/>
            </a:xfrm>
            <a:prstGeom prst="rect">
              <a:avLst/>
            </a:prstGeom>
            <a:blipFill dpi="0" rotWithShape="1"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898588" y="3605292"/>
              <a:ext cx="627494" cy="627494"/>
            </a:xfrm>
            <a:prstGeom prst="rect">
              <a:avLst/>
            </a:prstGeom>
            <a:blipFill dpi="0" rotWithShape="1"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253045" y="3605292"/>
              <a:ext cx="627494" cy="627494"/>
            </a:xfrm>
            <a:prstGeom prst="rect">
              <a:avLst/>
            </a:prstGeom>
            <a:blipFill dpi="0" rotWithShape="1"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99010" y="2851597"/>
              <a:ext cx="627494" cy="627494"/>
            </a:xfrm>
            <a:prstGeom prst="rect">
              <a:avLst/>
            </a:prstGeom>
            <a:blipFill dpi="0" rotWithShape="1"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682956" y="2851597"/>
              <a:ext cx="627494" cy="627494"/>
            </a:xfrm>
            <a:prstGeom prst="rect">
              <a:avLst/>
            </a:prstGeom>
            <a:blipFill dpi="0" rotWithShape="1"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594016" y="2184114"/>
              <a:ext cx="627494" cy="627494"/>
            </a:xfrm>
            <a:prstGeom prst="rect">
              <a:avLst/>
            </a:prstGeom>
            <a:blipFill dpi="0" rotWithShape="1"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378384" y="2184114"/>
              <a:ext cx="627494" cy="627494"/>
            </a:xfrm>
            <a:prstGeom prst="rect">
              <a:avLst/>
            </a:prstGeom>
            <a:blipFill dpi="0" rotWithShape="1"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821781" y="2184114"/>
              <a:ext cx="627494" cy="627494"/>
            </a:xfrm>
            <a:prstGeom prst="rect">
              <a:avLst/>
            </a:prstGeom>
            <a:blipFill dpi="0" rotWithShape="1"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138486" y="2176184"/>
              <a:ext cx="627494" cy="627494"/>
            </a:xfrm>
            <a:prstGeom prst="rect">
              <a:avLst/>
            </a:prstGeom>
            <a:blipFill dpi="0" rotWithShape="1"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037413" y="2176184"/>
              <a:ext cx="627494" cy="627494"/>
            </a:xfrm>
            <a:prstGeom prst="rect">
              <a:avLst/>
            </a:prstGeom>
            <a:blipFill dpi="0" rotWithShape="1"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5898588" y="2156882"/>
              <a:ext cx="627494" cy="627494"/>
            </a:xfrm>
            <a:prstGeom prst="rect">
              <a:avLst/>
            </a:prstGeom>
            <a:blipFill dpi="0" rotWithShape="1">
              <a:blip r:embed="rId3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253045" y="2156882"/>
              <a:ext cx="627494" cy="627494"/>
            </a:xfrm>
            <a:prstGeom prst="rect">
              <a:avLst/>
            </a:prstGeom>
            <a:blipFill dpi="0" rotWithShape="1">
              <a:blip r:embed="rId3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99010" y="2156882"/>
              <a:ext cx="627494" cy="627494"/>
            </a:xfrm>
            <a:prstGeom prst="rect">
              <a:avLst/>
            </a:prstGeom>
            <a:blipFill dpi="0" rotWithShape="1">
              <a:blip r:embed="rId3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682956" y="2156882"/>
              <a:ext cx="627494" cy="627494"/>
            </a:xfrm>
            <a:prstGeom prst="rect">
              <a:avLst/>
            </a:prstGeom>
            <a:blipFill dpi="0" rotWithShape="1">
              <a:blip r:embed="rId3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696708" y="1459278"/>
              <a:ext cx="627494" cy="627494"/>
            </a:xfrm>
            <a:prstGeom prst="rect">
              <a:avLst/>
            </a:prstGeom>
            <a:blipFill dpi="0" rotWithShape="1">
              <a:blip r:embed="rId3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378384" y="1459278"/>
              <a:ext cx="627494" cy="627494"/>
            </a:xfrm>
            <a:prstGeom prst="rect">
              <a:avLst/>
            </a:prstGeom>
            <a:blipFill dpi="0" rotWithShape="1">
              <a:blip r:embed="rId3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2821781" y="1459278"/>
              <a:ext cx="627494" cy="627494"/>
            </a:xfrm>
            <a:prstGeom prst="rect">
              <a:avLst/>
            </a:prstGeom>
            <a:blipFill dpi="0" rotWithShape="1">
              <a:blip r:embed="rId3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138486" y="1467208"/>
              <a:ext cx="627494" cy="627494"/>
            </a:xfrm>
            <a:prstGeom prst="rect">
              <a:avLst/>
            </a:prstGeom>
            <a:blipFill dpi="0" rotWithShape="1">
              <a:blip r:embed="rId3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2037413" y="1453560"/>
              <a:ext cx="627494" cy="627494"/>
            </a:xfrm>
            <a:prstGeom prst="rect">
              <a:avLst/>
            </a:prstGeom>
            <a:blipFill dpi="0" rotWithShape="1">
              <a:blip r:embed="rId4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5898588" y="1451037"/>
              <a:ext cx="627494" cy="627494"/>
            </a:xfrm>
            <a:prstGeom prst="rect">
              <a:avLst/>
            </a:prstGeom>
            <a:blipFill dpi="0" rotWithShape="1">
              <a:blip r:embed="rId4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253045" y="1451037"/>
              <a:ext cx="627494" cy="627494"/>
            </a:xfrm>
            <a:prstGeom prst="rect">
              <a:avLst/>
            </a:prstGeom>
            <a:blipFill dpi="0" rotWithShape="1">
              <a:blip r:embed="rId4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899249" y="697342"/>
              <a:ext cx="627494" cy="627494"/>
            </a:xfrm>
            <a:prstGeom prst="rect">
              <a:avLst/>
            </a:prstGeom>
            <a:blipFill dpi="0" rotWithShape="1">
              <a:blip r:embed="rId4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69511" y="1451037"/>
              <a:ext cx="627494" cy="627494"/>
            </a:xfrm>
            <a:prstGeom prst="rect">
              <a:avLst/>
            </a:prstGeom>
            <a:blipFill dpi="0" rotWithShape="1">
              <a:blip r:embed="rId4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220039" y="703244"/>
              <a:ext cx="627494" cy="627494"/>
            </a:xfrm>
            <a:prstGeom prst="rect">
              <a:avLst/>
            </a:prstGeom>
            <a:blipFill dpi="0" rotWithShape="1">
              <a:blip r:embed="rId4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138486" y="732504"/>
              <a:ext cx="627494" cy="627494"/>
            </a:xfrm>
            <a:prstGeom prst="rect">
              <a:avLst/>
            </a:prstGeom>
            <a:blipFill dpi="0" rotWithShape="1">
              <a:blip r:embed="rId4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2037413" y="705208"/>
              <a:ext cx="627494" cy="627494"/>
            </a:xfrm>
            <a:prstGeom prst="rect">
              <a:avLst/>
            </a:prstGeom>
            <a:blipFill dpi="0" rotWithShape="1">
              <a:blip r:embed="rId4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90" name="图片 89"/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7504918" y="3727180"/>
            <a:ext cx="2799919" cy="3324041"/>
          </a:xfrm>
          <a:prstGeom prst="rect">
            <a:avLst/>
          </a:prstGeom>
        </p:spPr>
      </p:pic>
      <p:grpSp>
        <p:nvGrpSpPr>
          <p:cNvPr id="119" name="组合 118"/>
          <p:cNvGrpSpPr/>
          <p:nvPr/>
        </p:nvGrpSpPr>
        <p:grpSpPr>
          <a:xfrm>
            <a:off x="10071941" y="4085680"/>
            <a:ext cx="1860636" cy="2612412"/>
            <a:chOff x="9926500" y="4200416"/>
            <a:chExt cx="1860636" cy="2612412"/>
          </a:xfrm>
        </p:grpSpPr>
        <p:sp>
          <p:nvSpPr>
            <p:cNvPr id="88" name="圆角矩形 87"/>
            <p:cNvSpPr/>
            <p:nvPr/>
          </p:nvSpPr>
          <p:spPr>
            <a:xfrm>
              <a:off x="10147263" y="4845440"/>
              <a:ext cx="1639873" cy="1663177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87" name="图片 86"/>
            <p:cNvPicPr>
              <a:picLocks noChangeAspect="1"/>
            </p:cNvPicPr>
            <p:nvPr/>
          </p:nvPicPr>
          <p:blipFill rotWithShape="1">
            <a:blip r:embed="rId4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725" t="23832" r="23834" b="42497"/>
            <a:stretch/>
          </p:blipFill>
          <p:spPr>
            <a:xfrm>
              <a:off x="10336202" y="5028505"/>
              <a:ext cx="1306708" cy="1320391"/>
            </a:xfrm>
            <a:prstGeom prst="rect">
              <a:avLst/>
            </a:prstGeom>
          </p:spPr>
        </p:pic>
        <p:sp>
          <p:nvSpPr>
            <p:cNvPr id="89" name="文本框 88"/>
            <p:cNvSpPr txBox="1"/>
            <p:nvPr/>
          </p:nvSpPr>
          <p:spPr>
            <a:xfrm>
              <a:off x="10361351" y="6558912"/>
              <a:ext cx="1342034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dirty="0">
                  <a:solidFill>
                    <a:prstClr val="white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“扫一扫”，加入群！</a:t>
              </a:r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9926500" y="4200416"/>
              <a:ext cx="1773927" cy="594729"/>
              <a:chOff x="10013209" y="4204297"/>
              <a:chExt cx="1773927" cy="594729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10013209" y="4204297"/>
                <a:ext cx="1773927" cy="594729"/>
                <a:chOff x="9305108" y="863344"/>
                <a:chExt cx="1773927" cy="594729"/>
              </a:xfrm>
            </p:grpSpPr>
            <p:pic>
              <p:nvPicPr>
                <p:cNvPr id="81" name="图片 80"/>
                <p:cNvPicPr>
                  <a:picLocks noChangeAspect="1"/>
                </p:cNvPicPr>
                <p:nvPr/>
              </p:nvPicPr>
              <p:blipFill>
                <a:blip r:embed="rId5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305108" y="863344"/>
                  <a:ext cx="594729" cy="594729"/>
                </a:xfrm>
                <a:prstGeom prst="rect">
                  <a:avLst/>
                </a:prstGeom>
              </p:spPr>
            </p:pic>
            <p:sp>
              <p:nvSpPr>
                <p:cNvPr id="82" name="文本框 81"/>
                <p:cNvSpPr txBox="1"/>
                <p:nvPr/>
              </p:nvSpPr>
              <p:spPr>
                <a:xfrm>
                  <a:off x="9954563" y="988823"/>
                  <a:ext cx="110799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dirty="0" smtClean="0">
                      <a:solidFill>
                        <a:prstClr val="white"/>
                      </a:solidFill>
                      <a:latin typeface="专业字体设计服务/WWW.ZTSGC.COM/" panose="02000000000000000000" pitchFamily="2" charset="-122"/>
                      <a:ea typeface="专业字体设计服务/WWW.ZTSGC.COM/" panose="02000000000000000000" pitchFamily="2" charset="-122"/>
                    </a:rPr>
                    <a:t>新年红包</a:t>
                  </a:r>
                  <a:endParaRPr lang="zh-CN" altLang="en-US" dirty="0">
                    <a:solidFill>
                      <a:prstClr val="white"/>
                    </a:solidFill>
                    <a:latin typeface="专业字体设计服务/WWW.ZTSGC.COM/" panose="02000000000000000000" pitchFamily="2" charset="-122"/>
                    <a:ea typeface="专业字体设计服务/WWW.ZTSGC.COM/" panose="02000000000000000000" pitchFamily="2" charset="-122"/>
                  </a:endParaRPr>
                </a:p>
              </p:txBody>
            </p:sp>
            <p:pic>
              <p:nvPicPr>
                <p:cNvPr id="84" name="图片 83"/>
                <p:cNvPicPr>
                  <a:picLocks noChangeAspect="1"/>
                </p:cNvPicPr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 rot="10800000">
                  <a:off x="10995284" y="1210704"/>
                  <a:ext cx="83751" cy="119536"/>
                </a:xfrm>
                <a:prstGeom prst="rect">
                  <a:avLst/>
                </a:prstGeom>
              </p:spPr>
            </p:pic>
          </p:grpSp>
          <p:pic>
            <p:nvPicPr>
              <p:cNvPr id="92" name="图片 91"/>
              <p:cNvPicPr>
                <a:picLocks noChangeAspect="1"/>
              </p:cNvPicPr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10649814" y="4329227"/>
                <a:ext cx="83751" cy="119536"/>
              </a:xfrm>
              <a:prstGeom prst="rect">
                <a:avLst/>
              </a:prstGeom>
            </p:spPr>
          </p:pic>
        </p:grpSp>
      </p:grpSp>
      <p:sp>
        <p:nvSpPr>
          <p:cNvPr id="94" name="文本框 93"/>
          <p:cNvSpPr txBox="1"/>
          <p:nvPr/>
        </p:nvSpPr>
        <p:spPr>
          <a:xfrm>
            <a:off x="8690840" y="1034810"/>
            <a:ext cx="348845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prstClr val="white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新年快乐！</a:t>
            </a:r>
            <a:endParaRPr lang="zh-CN" altLang="en-US" sz="6000" dirty="0">
              <a:solidFill>
                <a:prstClr val="white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7854950" y="2104570"/>
            <a:ext cx="4125788" cy="1482298"/>
            <a:chOff x="7854950" y="2032000"/>
            <a:chExt cx="4125788" cy="1482298"/>
          </a:xfrm>
        </p:grpSpPr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4684" y="2181410"/>
              <a:ext cx="1454724" cy="1125992"/>
            </a:xfrm>
            <a:prstGeom prst="rect">
              <a:avLst/>
            </a:prstGeom>
          </p:spPr>
        </p:pic>
        <p:sp>
          <p:nvSpPr>
            <p:cNvPr id="105" name="文本框 104"/>
            <p:cNvSpPr txBox="1"/>
            <p:nvPr/>
          </p:nvSpPr>
          <p:spPr>
            <a:xfrm>
              <a:off x="9340272" y="2510882"/>
              <a:ext cx="264046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prstClr val="white"/>
                  </a:solidFill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上有 </a:t>
              </a:r>
              <a:r>
                <a:rPr lang="zh-CN" altLang="en-US" sz="3600" dirty="0" smtClean="0">
                  <a:solidFill>
                    <a:srgbClr val="FFFF00"/>
                  </a:solidFill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软妹纸</a:t>
              </a:r>
              <a:endParaRPr lang="zh-CN" altLang="en-US" sz="3600" dirty="0">
                <a:solidFill>
                  <a:srgbClr val="FFFF0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7854950" y="2032000"/>
              <a:ext cx="4095750" cy="1473200"/>
            </a:xfrm>
            <a:prstGeom prst="rect">
              <a:avLst/>
            </a:prstGeom>
            <a:noFill/>
            <a:ln>
              <a:solidFill>
                <a:schemeClr val="bg1"/>
              </a:solidFill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0" name="圆角矩形 109"/>
            <p:cNvSpPr/>
            <p:nvPr/>
          </p:nvSpPr>
          <p:spPr>
            <a:xfrm>
              <a:off x="10370760" y="2446476"/>
              <a:ext cx="1513579" cy="718868"/>
            </a:xfrm>
            <a:prstGeom prst="roundRect">
              <a:avLst/>
            </a:prstGeom>
            <a:noFill/>
            <a:ln>
              <a:solidFill>
                <a:srgbClr val="FFFF00"/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12" name="直接连接符 111"/>
            <p:cNvCxnSpPr/>
            <p:nvPr/>
          </p:nvCxnSpPr>
          <p:spPr>
            <a:xfrm>
              <a:off x="9010650" y="2032000"/>
              <a:ext cx="478492" cy="803065"/>
            </a:xfrm>
            <a:prstGeom prst="line">
              <a:avLst/>
            </a:prstGeom>
            <a:ln w="1270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H="1">
              <a:off x="9069820" y="2835065"/>
              <a:ext cx="419322" cy="679233"/>
            </a:xfrm>
            <a:prstGeom prst="line">
              <a:avLst/>
            </a:prstGeom>
            <a:ln w="1270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1166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9D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75314" y="2860691"/>
            <a:ext cx="4209143" cy="120032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78085" y="2846177"/>
            <a:ext cx="38779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4800" dirty="0" smtClean="0">
                <a:solidFill>
                  <a:prstClr val="white"/>
                </a:solidFill>
                <a:latin typeface="方正超粗黑繁体" panose="03000509000000000000" pitchFamily="65" charset="-122"/>
                <a:ea typeface="方正超粗黑繁体" panose="03000509000000000000" pitchFamily="65" charset="-122"/>
                <a:cs typeface="Segoe UI Semilight" panose="020B0402040204020203" pitchFamily="34" charset="0"/>
              </a:rPr>
              <a:t>沉思，在路上</a:t>
            </a:r>
            <a:endParaRPr lang="en-US" altLang="zh-CN" sz="4800" dirty="0">
              <a:solidFill>
                <a:prstClr val="white"/>
              </a:solidFill>
              <a:latin typeface="方正超粗黑繁体" panose="03000509000000000000" pitchFamily="65" charset="-122"/>
              <a:ea typeface="方正超粗黑繁体" panose="03000509000000000000" pitchFamily="65" charset="-122"/>
              <a:cs typeface="Segoe UI Semilight" panose="020B0402040204020203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12812" y="4104562"/>
            <a:ext cx="5724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或许，现在并不完美。路上的沉思给予我们继续前行！</a:t>
            </a:r>
            <a:endParaRPr lang="zh-CN" altLang="en-US" dirty="0">
              <a:solidFill>
                <a:prstClr val="white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696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9D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1000" y="285750"/>
            <a:ext cx="12298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1</a:t>
            </a:r>
            <a:r>
              <a:rPr lang="zh-CN" altLang="en-US" sz="2800" dirty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沟通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2533530" y="2092631"/>
            <a:ext cx="7688157" cy="983568"/>
            <a:chOff x="2628780" y="2540001"/>
            <a:chExt cx="7688157" cy="983568"/>
          </a:xfrm>
        </p:grpSpPr>
        <p:grpSp>
          <p:nvGrpSpPr>
            <p:cNvPr id="5" name="组合 4"/>
            <p:cNvGrpSpPr/>
            <p:nvPr/>
          </p:nvGrpSpPr>
          <p:grpSpPr>
            <a:xfrm>
              <a:off x="2628780" y="2540001"/>
              <a:ext cx="7688157" cy="954225"/>
              <a:chOff x="2838330" y="2540001"/>
              <a:chExt cx="7688157" cy="95422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20340" y="2540001"/>
                <a:ext cx="906147" cy="906147"/>
              </a:xfrm>
              <a:prstGeom prst="rect">
                <a:avLst/>
              </a:prstGeom>
            </p:spPr>
          </p:pic>
          <p:sp>
            <p:nvSpPr>
              <p:cNvPr id="4" name="文本框 3"/>
              <p:cNvSpPr txBox="1"/>
              <p:nvPr/>
            </p:nvSpPr>
            <p:spPr>
              <a:xfrm>
                <a:off x="2838330" y="2971006"/>
                <a:ext cx="700704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dirty="0">
                    <a:solidFill>
                      <a:schemeClr val="bg1"/>
                    </a:solidFill>
                    <a:latin typeface="专业字体设计服务/WWW.ZTSGC.COM/" panose="02000000000000000000" pitchFamily="2" charset="-122"/>
                    <a:ea typeface="专业字体设计服务/WWW.ZTSGC.COM/" panose="02000000000000000000" pitchFamily="2" charset="-122"/>
                  </a:rPr>
                  <a:t>部分</a:t>
                </a:r>
                <a:r>
                  <a:rPr lang="zh-CN" altLang="en-US" sz="2800" dirty="0" smtClean="0">
                    <a:solidFill>
                      <a:schemeClr val="bg1"/>
                    </a:solidFill>
                    <a:latin typeface="专业字体设计服务/WWW.ZTSGC.COM/" panose="02000000000000000000" pitchFamily="2" charset="-122"/>
                    <a:ea typeface="专业字体设计服务/WWW.ZTSGC.COM/" panose="02000000000000000000" pitchFamily="2" charset="-122"/>
                  </a:rPr>
                  <a:t>班级同学之间的相互沟通存在一定问题</a:t>
                </a:r>
                <a:endParaRPr lang="zh-CN" altLang="en-US" sz="2800" dirty="0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endParaRPr>
              </a:p>
            </p:txBody>
          </p:sp>
        </p:grpSp>
        <p:cxnSp>
          <p:nvCxnSpPr>
            <p:cNvPr id="7" name="直接连接符 6"/>
            <p:cNvCxnSpPr/>
            <p:nvPr/>
          </p:nvCxnSpPr>
          <p:spPr>
            <a:xfrm>
              <a:off x="2639558" y="3523569"/>
              <a:ext cx="7025296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3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876" y="5258656"/>
            <a:ext cx="1479224" cy="1479224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4514569" y="3385030"/>
            <a:ext cx="3073190" cy="1960718"/>
            <a:chOff x="4514569" y="3547260"/>
            <a:chExt cx="3073190" cy="1960718"/>
          </a:xfrm>
        </p:grpSpPr>
        <p:grpSp>
          <p:nvGrpSpPr>
            <p:cNvPr id="9" name="组合 8"/>
            <p:cNvGrpSpPr/>
            <p:nvPr/>
          </p:nvGrpSpPr>
          <p:grpSpPr>
            <a:xfrm>
              <a:off x="5340334" y="4422293"/>
              <a:ext cx="417314" cy="356808"/>
              <a:chOff x="6113839" y="6530067"/>
              <a:chExt cx="479542" cy="410014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6113839" y="6613199"/>
                <a:ext cx="391736" cy="326882"/>
              </a:xfrm>
              <a:custGeom>
                <a:avLst/>
                <a:gdLst>
                  <a:gd name="connsiteX0" fmla="*/ 183356 w 388144"/>
                  <a:gd name="connsiteY0" fmla="*/ 0 h 221456"/>
                  <a:gd name="connsiteX1" fmla="*/ 0 w 388144"/>
                  <a:gd name="connsiteY1" fmla="*/ 221456 h 221456"/>
                  <a:gd name="connsiteX2" fmla="*/ 388144 w 388144"/>
                  <a:gd name="connsiteY2" fmla="*/ 173831 h 221456"/>
                  <a:gd name="connsiteX3" fmla="*/ 323850 w 388144"/>
                  <a:gd name="connsiteY3" fmla="*/ 121444 h 221456"/>
                  <a:gd name="connsiteX4" fmla="*/ 319088 w 388144"/>
                  <a:gd name="connsiteY4" fmla="*/ 64294 h 221456"/>
                  <a:gd name="connsiteX5" fmla="*/ 226219 w 388144"/>
                  <a:gd name="connsiteY5" fmla="*/ 76200 h 221456"/>
                  <a:gd name="connsiteX6" fmla="*/ 183356 w 388144"/>
                  <a:gd name="connsiteY6" fmla="*/ 0 h 221456"/>
                  <a:gd name="connsiteX0" fmla="*/ 183356 w 388144"/>
                  <a:gd name="connsiteY0" fmla="*/ 0 h 221456"/>
                  <a:gd name="connsiteX1" fmla="*/ 0 w 388144"/>
                  <a:gd name="connsiteY1" fmla="*/ 221456 h 221456"/>
                  <a:gd name="connsiteX2" fmla="*/ 388144 w 388144"/>
                  <a:gd name="connsiteY2" fmla="*/ 173831 h 221456"/>
                  <a:gd name="connsiteX3" fmla="*/ 323850 w 388144"/>
                  <a:gd name="connsiteY3" fmla="*/ 121444 h 221456"/>
                  <a:gd name="connsiteX4" fmla="*/ 319088 w 388144"/>
                  <a:gd name="connsiteY4" fmla="*/ 64294 h 221456"/>
                  <a:gd name="connsiteX5" fmla="*/ 226219 w 388144"/>
                  <a:gd name="connsiteY5" fmla="*/ 76200 h 221456"/>
                  <a:gd name="connsiteX6" fmla="*/ 183356 w 388144"/>
                  <a:gd name="connsiteY6" fmla="*/ 0 h 221456"/>
                  <a:gd name="connsiteX0" fmla="*/ 166687 w 371475"/>
                  <a:gd name="connsiteY0" fmla="*/ 0 h 259556"/>
                  <a:gd name="connsiteX1" fmla="*/ 0 w 371475"/>
                  <a:gd name="connsiteY1" fmla="*/ 259556 h 259556"/>
                  <a:gd name="connsiteX2" fmla="*/ 371475 w 371475"/>
                  <a:gd name="connsiteY2" fmla="*/ 173831 h 259556"/>
                  <a:gd name="connsiteX3" fmla="*/ 307181 w 371475"/>
                  <a:gd name="connsiteY3" fmla="*/ 121444 h 259556"/>
                  <a:gd name="connsiteX4" fmla="*/ 302419 w 371475"/>
                  <a:gd name="connsiteY4" fmla="*/ 64294 h 259556"/>
                  <a:gd name="connsiteX5" fmla="*/ 209550 w 371475"/>
                  <a:gd name="connsiteY5" fmla="*/ 76200 h 259556"/>
                  <a:gd name="connsiteX6" fmla="*/ 166687 w 371475"/>
                  <a:gd name="connsiteY6" fmla="*/ 0 h 259556"/>
                  <a:gd name="connsiteX0" fmla="*/ 183796 w 388584"/>
                  <a:gd name="connsiteY0" fmla="*/ 0 h 259556"/>
                  <a:gd name="connsiteX1" fmla="*/ 17109 w 388584"/>
                  <a:gd name="connsiteY1" fmla="*/ 259556 h 259556"/>
                  <a:gd name="connsiteX2" fmla="*/ 388584 w 388584"/>
                  <a:gd name="connsiteY2" fmla="*/ 173831 h 259556"/>
                  <a:gd name="connsiteX3" fmla="*/ 324290 w 388584"/>
                  <a:gd name="connsiteY3" fmla="*/ 121444 h 259556"/>
                  <a:gd name="connsiteX4" fmla="*/ 319528 w 388584"/>
                  <a:gd name="connsiteY4" fmla="*/ 64294 h 259556"/>
                  <a:gd name="connsiteX5" fmla="*/ 226659 w 388584"/>
                  <a:gd name="connsiteY5" fmla="*/ 76200 h 259556"/>
                  <a:gd name="connsiteX6" fmla="*/ 183796 w 388584"/>
                  <a:gd name="connsiteY6" fmla="*/ 0 h 259556"/>
                  <a:gd name="connsiteX0" fmla="*/ 183796 w 388584"/>
                  <a:gd name="connsiteY0" fmla="*/ 0 h 327892"/>
                  <a:gd name="connsiteX1" fmla="*/ 17109 w 388584"/>
                  <a:gd name="connsiteY1" fmla="*/ 259556 h 327892"/>
                  <a:gd name="connsiteX2" fmla="*/ 388584 w 388584"/>
                  <a:gd name="connsiteY2" fmla="*/ 173831 h 327892"/>
                  <a:gd name="connsiteX3" fmla="*/ 324290 w 388584"/>
                  <a:gd name="connsiteY3" fmla="*/ 121444 h 327892"/>
                  <a:gd name="connsiteX4" fmla="*/ 319528 w 388584"/>
                  <a:gd name="connsiteY4" fmla="*/ 64294 h 327892"/>
                  <a:gd name="connsiteX5" fmla="*/ 226659 w 388584"/>
                  <a:gd name="connsiteY5" fmla="*/ 76200 h 327892"/>
                  <a:gd name="connsiteX6" fmla="*/ 183796 w 388584"/>
                  <a:gd name="connsiteY6" fmla="*/ 0 h 327892"/>
                  <a:gd name="connsiteX0" fmla="*/ 183796 w 391393"/>
                  <a:gd name="connsiteY0" fmla="*/ 0 h 330259"/>
                  <a:gd name="connsiteX1" fmla="*/ 17109 w 391393"/>
                  <a:gd name="connsiteY1" fmla="*/ 259556 h 330259"/>
                  <a:gd name="connsiteX2" fmla="*/ 388584 w 391393"/>
                  <a:gd name="connsiteY2" fmla="*/ 173831 h 330259"/>
                  <a:gd name="connsiteX3" fmla="*/ 324290 w 391393"/>
                  <a:gd name="connsiteY3" fmla="*/ 121444 h 330259"/>
                  <a:gd name="connsiteX4" fmla="*/ 319528 w 391393"/>
                  <a:gd name="connsiteY4" fmla="*/ 64294 h 330259"/>
                  <a:gd name="connsiteX5" fmla="*/ 226659 w 391393"/>
                  <a:gd name="connsiteY5" fmla="*/ 76200 h 330259"/>
                  <a:gd name="connsiteX6" fmla="*/ 183796 w 391393"/>
                  <a:gd name="connsiteY6" fmla="*/ 0 h 330259"/>
                  <a:gd name="connsiteX0" fmla="*/ 183796 w 391141"/>
                  <a:gd name="connsiteY0" fmla="*/ 0 h 320940"/>
                  <a:gd name="connsiteX1" fmla="*/ 17109 w 391141"/>
                  <a:gd name="connsiteY1" fmla="*/ 259556 h 320940"/>
                  <a:gd name="connsiteX2" fmla="*/ 388584 w 391141"/>
                  <a:gd name="connsiteY2" fmla="*/ 173831 h 320940"/>
                  <a:gd name="connsiteX3" fmla="*/ 324290 w 391141"/>
                  <a:gd name="connsiteY3" fmla="*/ 121444 h 320940"/>
                  <a:gd name="connsiteX4" fmla="*/ 319528 w 391141"/>
                  <a:gd name="connsiteY4" fmla="*/ 64294 h 320940"/>
                  <a:gd name="connsiteX5" fmla="*/ 226659 w 391141"/>
                  <a:gd name="connsiteY5" fmla="*/ 76200 h 320940"/>
                  <a:gd name="connsiteX6" fmla="*/ 183796 w 391141"/>
                  <a:gd name="connsiteY6" fmla="*/ 0 h 320940"/>
                  <a:gd name="connsiteX0" fmla="*/ 183796 w 391141"/>
                  <a:gd name="connsiteY0" fmla="*/ 0 h 320940"/>
                  <a:gd name="connsiteX1" fmla="*/ 17109 w 391141"/>
                  <a:gd name="connsiteY1" fmla="*/ 259556 h 320940"/>
                  <a:gd name="connsiteX2" fmla="*/ 388584 w 391141"/>
                  <a:gd name="connsiteY2" fmla="*/ 173831 h 320940"/>
                  <a:gd name="connsiteX3" fmla="*/ 324290 w 391141"/>
                  <a:gd name="connsiteY3" fmla="*/ 121444 h 320940"/>
                  <a:gd name="connsiteX4" fmla="*/ 319528 w 391141"/>
                  <a:gd name="connsiteY4" fmla="*/ 64294 h 320940"/>
                  <a:gd name="connsiteX5" fmla="*/ 226659 w 391141"/>
                  <a:gd name="connsiteY5" fmla="*/ 76200 h 320940"/>
                  <a:gd name="connsiteX6" fmla="*/ 183796 w 391141"/>
                  <a:gd name="connsiteY6" fmla="*/ 0 h 320940"/>
                  <a:gd name="connsiteX0" fmla="*/ 183796 w 391141"/>
                  <a:gd name="connsiteY0" fmla="*/ 0 h 320940"/>
                  <a:gd name="connsiteX1" fmla="*/ 17109 w 391141"/>
                  <a:gd name="connsiteY1" fmla="*/ 259556 h 320940"/>
                  <a:gd name="connsiteX2" fmla="*/ 388584 w 391141"/>
                  <a:gd name="connsiteY2" fmla="*/ 173831 h 320940"/>
                  <a:gd name="connsiteX3" fmla="*/ 324290 w 391141"/>
                  <a:gd name="connsiteY3" fmla="*/ 121444 h 320940"/>
                  <a:gd name="connsiteX4" fmla="*/ 319528 w 391141"/>
                  <a:gd name="connsiteY4" fmla="*/ 64294 h 320940"/>
                  <a:gd name="connsiteX5" fmla="*/ 226659 w 391141"/>
                  <a:gd name="connsiteY5" fmla="*/ 76200 h 320940"/>
                  <a:gd name="connsiteX6" fmla="*/ 183796 w 391141"/>
                  <a:gd name="connsiteY6" fmla="*/ 0 h 320940"/>
                  <a:gd name="connsiteX0" fmla="*/ 183796 w 391141"/>
                  <a:gd name="connsiteY0" fmla="*/ 0 h 320940"/>
                  <a:gd name="connsiteX1" fmla="*/ 17109 w 391141"/>
                  <a:gd name="connsiteY1" fmla="*/ 259556 h 320940"/>
                  <a:gd name="connsiteX2" fmla="*/ 388584 w 391141"/>
                  <a:gd name="connsiteY2" fmla="*/ 173831 h 320940"/>
                  <a:gd name="connsiteX3" fmla="*/ 324290 w 391141"/>
                  <a:gd name="connsiteY3" fmla="*/ 130969 h 320940"/>
                  <a:gd name="connsiteX4" fmla="*/ 319528 w 391141"/>
                  <a:gd name="connsiteY4" fmla="*/ 64294 h 320940"/>
                  <a:gd name="connsiteX5" fmla="*/ 226659 w 391141"/>
                  <a:gd name="connsiteY5" fmla="*/ 76200 h 320940"/>
                  <a:gd name="connsiteX6" fmla="*/ 183796 w 391141"/>
                  <a:gd name="connsiteY6" fmla="*/ 0 h 320940"/>
                  <a:gd name="connsiteX0" fmla="*/ 183796 w 395846"/>
                  <a:gd name="connsiteY0" fmla="*/ 0 h 322761"/>
                  <a:gd name="connsiteX1" fmla="*/ 17109 w 395846"/>
                  <a:gd name="connsiteY1" fmla="*/ 259556 h 322761"/>
                  <a:gd name="connsiteX2" fmla="*/ 393347 w 395846"/>
                  <a:gd name="connsiteY2" fmla="*/ 183356 h 322761"/>
                  <a:gd name="connsiteX3" fmla="*/ 324290 w 395846"/>
                  <a:gd name="connsiteY3" fmla="*/ 130969 h 322761"/>
                  <a:gd name="connsiteX4" fmla="*/ 319528 w 395846"/>
                  <a:gd name="connsiteY4" fmla="*/ 64294 h 322761"/>
                  <a:gd name="connsiteX5" fmla="*/ 226659 w 395846"/>
                  <a:gd name="connsiteY5" fmla="*/ 76200 h 322761"/>
                  <a:gd name="connsiteX6" fmla="*/ 183796 w 395846"/>
                  <a:gd name="connsiteY6" fmla="*/ 0 h 322761"/>
                  <a:gd name="connsiteX0" fmla="*/ 183796 w 388790"/>
                  <a:gd name="connsiteY0" fmla="*/ 0 h 323710"/>
                  <a:gd name="connsiteX1" fmla="*/ 17109 w 388790"/>
                  <a:gd name="connsiteY1" fmla="*/ 259556 h 323710"/>
                  <a:gd name="connsiteX2" fmla="*/ 386203 w 388790"/>
                  <a:gd name="connsiteY2" fmla="*/ 188119 h 323710"/>
                  <a:gd name="connsiteX3" fmla="*/ 324290 w 388790"/>
                  <a:gd name="connsiteY3" fmla="*/ 130969 h 323710"/>
                  <a:gd name="connsiteX4" fmla="*/ 319528 w 388790"/>
                  <a:gd name="connsiteY4" fmla="*/ 64294 h 323710"/>
                  <a:gd name="connsiteX5" fmla="*/ 226659 w 388790"/>
                  <a:gd name="connsiteY5" fmla="*/ 76200 h 323710"/>
                  <a:gd name="connsiteX6" fmla="*/ 183796 w 388790"/>
                  <a:gd name="connsiteY6" fmla="*/ 0 h 323710"/>
                  <a:gd name="connsiteX0" fmla="*/ 183796 w 388790"/>
                  <a:gd name="connsiteY0" fmla="*/ 0 h 323710"/>
                  <a:gd name="connsiteX1" fmla="*/ 17109 w 388790"/>
                  <a:gd name="connsiteY1" fmla="*/ 259556 h 323710"/>
                  <a:gd name="connsiteX2" fmla="*/ 386203 w 388790"/>
                  <a:gd name="connsiteY2" fmla="*/ 188119 h 323710"/>
                  <a:gd name="connsiteX3" fmla="*/ 324290 w 388790"/>
                  <a:gd name="connsiteY3" fmla="*/ 130969 h 323710"/>
                  <a:gd name="connsiteX4" fmla="*/ 319528 w 388790"/>
                  <a:gd name="connsiteY4" fmla="*/ 64294 h 323710"/>
                  <a:gd name="connsiteX5" fmla="*/ 226659 w 388790"/>
                  <a:gd name="connsiteY5" fmla="*/ 76200 h 323710"/>
                  <a:gd name="connsiteX6" fmla="*/ 183796 w 388790"/>
                  <a:gd name="connsiteY6" fmla="*/ 0 h 323710"/>
                  <a:gd name="connsiteX0" fmla="*/ 183796 w 388790"/>
                  <a:gd name="connsiteY0" fmla="*/ 0 h 323710"/>
                  <a:gd name="connsiteX1" fmla="*/ 17109 w 388790"/>
                  <a:gd name="connsiteY1" fmla="*/ 259556 h 323710"/>
                  <a:gd name="connsiteX2" fmla="*/ 386203 w 388790"/>
                  <a:gd name="connsiteY2" fmla="*/ 188119 h 323710"/>
                  <a:gd name="connsiteX3" fmla="*/ 324290 w 388790"/>
                  <a:gd name="connsiteY3" fmla="*/ 130969 h 323710"/>
                  <a:gd name="connsiteX4" fmla="*/ 319528 w 388790"/>
                  <a:gd name="connsiteY4" fmla="*/ 54769 h 323710"/>
                  <a:gd name="connsiteX5" fmla="*/ 226659 w 388790"/>
                  <a:gd name="connsiteY5" fmla="*/ 76200 h 323710"/>
                  <a:gd name="connsiteX6" fmla="*/ 183796 w 388790"/>
                  <a:gd name="connsiteY6" fmla="*/ 0 h 323710"/>
                  <a:gd name="connsiteX0" fmla="*/ 183796 w 388790"/>
                  <a:gd name="connsiteY0" fmla="*/ 0 h 323710"/>
                  <a:gd name="connsiteX1" fmla="*/ 17109 w 388790"/>
                  <a:gd name="connsiteY1" fmla="*/ 259556 h 323710"/>
                  <a:gd name="connsiteX2" fmla="*/ 386203 w 388790"/>
                  <a:gd name="connsiteY2" fmla="*/ 188119 h 323710"/>
                  <a:gd name="connsiteX3" fmla="*/ 324290 w 388790"/>
                  <a:gd name="connsiteY3" fmla="*/ 130969 h 323710"/>
                  <a:gd name="connsiteX4" fmla="*/ 319528 w 388790"/>
                  <a:gd name="connsiteY4" fmla="*/ 54769 h 323710"/>
                  <a:gd name="connsiteX5" fmla="*/ 226659 w 388790"/>
                  <a:gd name="connsiteY5" fmla="*/ 76200 h 323710"/>
                  <a:gd name="connsiteX6" fmla="*/ 183796 w 388790"/>
                  <a:gd name="connsiteY6" fmla="*/ 0 h 323710"/>
                  <a:gd name="connsiteX0" fmla="*/ 183796 w 388790"/>
                  <a:gd name="connsiteY0" fmla="*/ 0 h 323710"/>
                  <a:gd name="connsiteX1" fmla="*/ 17109 w 388790"/>
                  <a:gd name="connsiteY1" fmla="*/ 259556 h 323710"/>
                  <a:gd name="connsiteX2" fmla="*/ 386203 w 388790"/>
                  <a:gd name="connsiteY2" fmla="*/ 188119 h 323710"/>
                  <a:gd name="connsiteX3" fmla="*/ 319528 w 388790"/>
                  <a:gd name="connsiteY3" fmla="*/ 123826 h 323710"/>
                  <a:gd name="connsiteX4" fmla="*/ 319528 w 388790"/>
                  <a:gd name="connsiteY4" fmla="*/ 54769 h 323710"/>
                  <a:gd name="connsiteX5" fmla="*/ 226659 w 388790"/>
                  <a:gd name="connsiteY5" fmla="*/ 76200 h 323710"/>
                  <a:gd name="connsiteX6" fmla="*/ 183796 w 388790"/>
                  <a:gd name="connsiteY6" fmla="*/ 0 h 323710"/>
                  <a:gd name="connsiteX0" fmla="*/ 183796 w 388790"/>
                  <a:gd name="connsiteY0" fmla="*/ 0 h 323710"/>
                  <a:gd name="connsiteX1" fmla="*/ 17109 w 388790"/>
                  <a:gd name="connsiteY1" fmla="*/ 259556 h 323710"/>
                  <a:gd name="connsiteX2" fmla="*/ 386203 w 388790"/>
                  <a:gd name="connsiteY2" fmla="*/ 188119 h 323710"/>
                  <a:gd name="connsiteX3" fmla="*/ 319528 w 388790"/>
                  <a:gd name="connsiteY3" fmla="*/ 123826 h 323710"/>
                  <a:gd name="connsiteX4" fmla="*/ 319528 w 388790"/>
                  <a:gd name="connsiteY4" fmla="*/ 54769 h 323710"/>
                  <a:gd name="connsiteX5" fmla="*/ 219515 w 388790"/>
                  <a:gd name="connsiteY5" fmla="*/ 71437 h 323710"/>
                  <a:gd name="connsiteX6" fmla="*/ 183796 w 388790"/>
                  <a:gd name="connsiteY6" fmla="*/ 0 h 323710"/>
                  <a:gd name="connsiteX0" fmla="*/ 183796 w 388790"/>
                  <a:gd name="connsiteY0" fmla="*/ 0 h 323710"/>
                  <a:gd name="connsiteX1" fmla="*/ 17109 w 388790"/>
                  <a:gd name="connsiteY1" fmla="*/ 259556 h 323710"/>
                  <a:gd name="connsiteX2" fmla="*/ 386203 w 388790"/>
                  <a:gd name="connsiteY2" fmla="*/ 188119 h 323710"/>
                  <a:gd name="connsiteX3" fmla="*/ 319528 w 388790"/>
                  <a:gd name="connsiteY3" fmla="*/ 123826 h 323710"/>
                  <a:gd name="connsiteX4" fmla="*/ 319528 w 388790"/>
                  <a:gd name="connsiteY4" fmla="*/ 54769 h 323710"/>
                  <a:gd name="connsiteX5" fmla="*/ 219515 w 388790"/>
                  <a:gd name="connsiteY5" fmla="*/ 71437 h 323710"/>
                  <a:gd name="connsiteX6" fmla="*/ 183796 w 388790"/>
                  <a:gd name="connsiteY6" fmla="*/ 0 h 323710"/>
                  <a:gd name="connsiteX0" fmla="*/ 183796 w 388790"/>
                  <a:gd name="connsiteY0" fmla="*/ 0 h 323710"/>
                  <a:gd name="connsiteX1" fmla="*/ 17109 w 388790"/>
                  <a:gd name="connsiteY1" fmla="*/ 259556 h 323710"/>
                  <a:gd name="connsiteX2" fmla="*/ 386203 w 388790"/>
                  <a:gd name="connsiteY2" fmla="*/ 188119 h 323710"/>
                  <a:gd name="connsiteX3" fmla="*/ 319528 w 388790"/>
                  <a:gd name="connsiteY3" fmla="*/ 123826 h 323710"/>
                  <a:gd name="connsiteX4" fmla="*/ 319528 w 388790"/>
                  <a:gd name="connsiteY4" fmla="*/ 54769 h 323710"/>
                  <a:gd name="connsiteX5" fmla="*/ 219515 w 388790"/>
                  <a:gd name="connsiteY5" fmla="*/ 71437 h 323710"/>
                  <a:gd name="connsiteX6" fmla="*/ 183796 w 388790"/>
                  <a:gd name="connsiteY6" fmla="*/ 0 h 323710"/>
                  <a:gd name="connsiteX0" fmla="*/ 183796 w 388790"/>
                  <a:gd name="connsiteY0" fmla="*/ 0 h 323710"/>
                  <a:gd name="connsiteX1" fmla="*/ 17109 w 388790"/>
                  <a:gd name="connsiteY1" fmla="*/ 259556 h 323710"/>
                  <a:gd name="connsiteX2" fmla="*/ 386203 w 388790"/>
                  <a:gd name="connsiteY2" fmla="*/ 188119 h 323710"/>
                  <a:gd name="connsiteX3" fmla="*/ 319528 w 388790"/>
                  <a:gd name="connsiteY3" fmla="*/ 123826 h 323710"/>
                  <a:gd name="connsiteX4" fmla="*/ 319528 w 388790"/>
                  <a:gd name="connsiteY4" fmla="*/ 54769 h 323710"/>
                  <a:gd name="connsiteX5" fmla="*/ 219515 w 388790"/>
                  <a:gd name="connsiteY5" fmla="*/ 71437 h 323710"/>
                  <a:gd name="connsiteX6" fmla="*/ 183796 w 388790"/>
                  <a:gd name="connsiteY6" fmla="*/ 0 h 323710"/>
                  <a:gd name="connsiteX0" fmla="*/ 183796 w 388790"/>
                  <a:gd name="connsiteY0" fmla="*/ 0 h 323710"/>
                  <a:gd name="connsiteX1" fmla="*/ 17109 w 388790"/>
                  <a:gd name="connsiteY1" fmla="*/ 259556 h 323710"/>
                  <a:gd name="connsiteX2" fmla="*/ 386203 w 388790"/>
                  <a:gd name="connsiteY2" fmla="*/ 188119 h 323710"/>
                  <a:gd name="connsiteX3" fmla="*/ 319528 w 388790"/>
                  <a:gd name="connsiteY3" fmla="*/ 123826 h 323710"/>
                  <a:gd name="connsiteX4" fmla="*/ 319528 w 388790"/>
                  <a:gd name="connsiteY4" fmla="*/ 54769 h 323710"/>
                  <a:gd name="connsiteX5" fmla="*/ 219515 w 388790"/>
                  <a:gd name="connsiteY5" fmla="*/ 71437 h 323710"/>
                  <a:gd name="connsiteX6" fmla="*/ 183796 w 388790"/>
                  <a:gd name="connsiteY6" fmla="*/ 0 h 323710"/>
                  <a:gd name="connsiteX0" fmla="*/ 183796 w 388790"/>
                  <a:gd name="connsiteY0" fmla="*/ 0 h 323710"/>
                  <a:gd name="connsiteX1" fmla="*/ 17109 w 388790"/>
                  <a:gd name="connsiteY1" fmla="*/ 259556 h 323710"/>
                  <a:gd name="connsiteX2" fmla="*/ 386203 w 388790"/>
                  <a:gd name="connsiteY2" fmla="*/ 188119 h 323710"/>
                  <a:gd name="connsiteX3" fmla="*/ 319528 w 388790"/>
                  <a:gd name="connsiteY3" fmla="*/ 123826 h 323710"/>
                  <a:gd name="connsiteX4" fmla="*/ 319528 w 388790"/>
                  <a:gd name="connsiteY4" fmla="*/ 54769 h 323710"/>
                  <a:gd name="connsiteX5" fmla="*/ 219515 w 388790"/>
                  <a:gd name="connsiteY5" fmla="*/ 71437 h 323710"/>
                  <a:gd name="connsiteX6" fmla="*/ 183796 w 388790"/>
                  <a:gd name="connsiteY6" fmla="*/ 0 h 323710"/>
                  <a:gd name="connsiteX0" fmla="*/ 183796 w 386230"/>
                  <a:gd name="connsiteY0" fmla="*/ 0 h 323710"/>
                  <a:gd name="connsiteX1" fmla="*/ 17109 w 386230"/>
                  <a:gd name="connsiteY1" fmla="*/ 259556 h 323710"/>
                  <a:gd name="connsiteX2" fmla="*/ 386203 w 386230"/>
                  <a:gd name="connsiteY2" fmla="*/ 188119 h 323710"/>
                  <a:gd name="connsiteX3" fmla="*/ 319528 w 386230"/>
                  <a:gd name="connsiteY3" fmla="*/ 123826 h 323710"/>
                  <a:gd name="connsiteX4" fmla="*/ 319528 w 386230"/>
                  <a:gd name="connsiteY4" fmla="*/ 54769 h 323710"/>
                  <a:gd name="connsiteX5" fmla="*/ 219515 w 386230"/>
                  <a:gd name="connsiteY5" fmla="*/ 71437 h 323710"/>
                  <a:gd name="connsiteX6" fmla="*/ 183796 w 386230"/>
                  <a:gd name="connsiteY6" fmla="*/ 0 h 323710"/>
                  <a:gd name="connsiteX0" fmla="*/ 183796 w 386309"/>
                  <a:gd name="connsiteY0" fmla="*/ 0 h 327247"/>
                  <a:gd name="connsiteX1" fmla="*/ 17109 w 386309"/>
                  <a:gd name="connsiteY1" fmla="*/ 259556 h 327247"/>
                  <a:gd name="connsiteX2" fmla="*/ 386203 w 386309"/>
                  <a:gd name="connsiteY2" fmla="*/ 188119 h 327247"/>
                  <a:gd name="connsiteX3" fmla="*/ 319528 w 386309"/>
                  <a:gd name="connsiteY3" fmla="*/ 123826 h 327247"/>
                  <a:gd name="connsiteX4" fmla="*/ 319528 w 386309"/>
                  <a:gd name="connsiteY4" fmla="*/ 54769 h 327247"/>
                  <a:gd name="connsiteX5" fmla="*/ 219515 w 386309"/>
                  <a:gd name="connsiteY5" fmla="*/ 71437 h 327247"/>
                  <a:gd name="connsiteX6" fmla="*/ 183796 w 386309"/>
                  <a:gd name="connsiteY6" fmla="*/ 0 h 327247"/>
                  <a:gd name="connsiteX0" fmla="*/ 183796 w 386279"/>
                  <a:gd name="connsiteY0" fmla="*/ 0 h 327247"/>
                  <a:gd name="connsiteX1" fmla="*/ 17109 w 386279"/>
                  <a:gd name="connsiteY1" fmla="*/ 259556 h 327247"/>
                  <a:gd name="connsiteX2" fmla="*/ 386203 w 386279"/>
                  <a:gd name="connsiteY2" fmla="*/ 188119 h 327247"/>
                  <a:gd name="connsiteX3" fmla="*/ 319528 w 386279"/>
                  <a:gd name="connsiteY3" fmla="*/ 123826 h 327247"/>
                  <a:gd name="connsiteX4" fmla="*/ 319528 w 386279"/>
                  <a:gd name="connsiteY4" fmla="*/ 54769 h 327247"/>
                  <a:gd name="connsiteX5" fmla="*/ 219515 w 386279"/>
                  <a:gd name="connsiteY5" fmla="*/ 71437 h 327247"/>
                  <a:gd name="connsiteX6" fmla="*/ 183796 w 386279"/>
                  <a:gd name="connsiteY6" fmla="*/ 0 h 327247"/>
                  <a:gd name="connsiteX0" fmla="*/ 183796 w 386303"/>
                  <a:gd name="connsiteY0" fmla="*/ 0 h 325143"/>
                  <a:gd name="connsiteX1" fmla="*/ 17109 w 386303"/>
                  <a:gd name="connsiteY1" fmla="*/ 259556 h 325143"/>
                  <a:gd name="connsiteX2" fmla="*/ 386203 w 386303"/>
                  <a:gd name="connsiteY2" fmla="*/ 188119 h 325143"/>
                  <a:gd name="connsiteX3" fmla="*/ 319528 w 386303"/>
                  <a:gd name="connsiteY3" fmla="*/ 123826 h 325143"/>
                  <a:gd name="connsiteX4" fmla="*/ 319528 w 386303"/>
                  <a:gd name="connsiteY4" fmla="*/ 54769 h 325143"/>
                  <a:gd name="connsiteX5" fmla="*/ 219515 w 386303"/>
                  <a:gd name="connsiteY5" fmla="*/ 71437 h 325143"/>
                  <a:gd name="connsiteX6" fmla="*/ 183796 w 386303"/>
                  <a:gd name="connsiteY6" fmla="*/ 0 h 325143"/>
                  <a:gd name="connsiteX0" fmla="*/ 183796 w 386303"/>
                  <a:gd name="connsiteY0" fmla="*/ 16 h 325159"/>
                  <a:gd name="connsiteX1" fmla="*/ 17109 w 386303"/>
                  <a:gd name="connsiteY1" fmla="*/ 259572 h 325159"/>
                  <a:gd name="connsiteX2" fmla="*/ 386203 w 386303"/>
                  <a:gd name="connsiteY2" fmla="*/ 188135 h 325159"/>
                  <a:gd name="connsiteX3" fmla="*/ 319528 w 386303"/>
                  <a:gd name="connsiteY3" fmla="*/ 123842 h 325159"/>
                  <a:gd name="connsiteX4" fmla="*/ 319528 w 386303"/>
                  <a:gd name="connsiteY4" fmla="*/ 54785 h 325159"/>
                  <a:gd name="connsiteX5" fmla="*/ 219515 w 386303"/>
                  <a:gd name="connsiteY5" fmla="*/ 71453 h 325159"/>
                  <a:gd name="connsiteX6" fmla="*/ 183796 w 386303"/>
                  <a:gd name="connsiteY6" fmla="*/ 16 h 325159"/>
                  <a:gd name="connsiteX0" fmla="*/ 183796 w 386303"/>
                  <a:gd name="connsiteY0" fmla="*/ 16 h 325159"/>
                  <a:gd name="connsiteX1" fmla="*/ 17109 w 386303"/>
                  <a:gd name="connsiteY1" fmla="*/ 259572 h 325159"/>
                  <a:gd name="connsiteX2" fmla="*/ 386203 w 386303"/>
                  <a:gd name="connsiteY2" fmla="*/ 188135 h 325159"/>
                  <a:gd name="connsiteX3" fmla="*/ 319528 w 386303"/>
                  <a:gd name="connsiteY3" fmla="*/ 123842 h 325159"/>
                  <a:gd name="connsiteX4" fmla="*/ 319528 w 386303"/>
                  <a:gd name="connsiteY4" fmla="*/ 54785 h 325159"/>
                  <a:gd name="connsiteX5" fmla="*/ 219515 w 386303"/>
                  <a:gd name="connsiteY5" fmla="*/ 71453 h 325159"/>
                  <a:gd name="connsiteX6" fmla="*/ 183796 w 386303"/>
                  <a:gd name="connsiteY6" fmla="*/ 16 h 325159"/>
                  <a:gd name="connsiteX0" fmla="*/ 183796 w 386303"/>
                  <a:gd name="connsiteY0" fmla="*/ 16 h 325159"/>
                  <a:gd name="connsiteX1" fmla="*/ 17109 w 386303"/>
                  <a:gd name="connsiteY1" fmla="*/ 259572 h 325159"/>
                  <a:gd name="connsiteX2" fmla="*/ 386203 w 386303"/>
                  <a:gd name="connsiteY2" fmla="*/ 188135 h 325159"/>
                  <a:gd name="connsiteX3" fmla="*/ 319528 w 386303"/>
                  <a:gd name="connsiteY3" fmla="*/ 123842 h 325159"/>
                  <a:gd name="connsiteX4" fmla="*/ 319528 w 386303"/>
                  <a:gd name="connsiteY4" fmla="*/ 54785 h 325159"/>
                  <a:gd name="connsiteX5" fmla="*/ 219515 w 386303"/>
                  <a:gd name="connsiteY5" fmla="*/ 71453 h 325159"/>
                  <a:gd name="connsiteX6" fmla="*/ 183796 w 386303"/>
                  <a:gd name="connsiteY6" fmla="*/ 16 h 325159"/>
                  <a:gd name="connsiteX0" fmla="*/ 183796 w 386303"/>
                  <a:gd name="connsiteY0" fmla="*/ 16 h 325159"/>
                  <a:gd name="connsiteX1" fmla="*/ 17109 w 386303"/>
                  <a:gd name="connsiteY1" fmla="*/ 259572 h 325159"/>
                  <a:gd name="connsiteX2" fmla="*/ 386203 w 386303"/>
                  <a:gd name="connsiteY2" fmla="*/ 188135 h 325159"/>
                  <a:gd name="connsiteX3" fmla="*/ 319528 w 386303"/>
                  <a:gd name="connsiteY3" fmla="*/ 123842 h 325159"/>
                  <a:gd name="connsiteX4" fmla="*/ 319528 w 386303"/>
                  <a:gd name="connsiteY4" fmla="*/ 54785 h 325159"/>
                  <a:gd name="connsiteX5" fmla="*/ 219515 w 386303"/>
                  <a:gd name="connsiteY5" fmla="*/ 71453 h 325159"/>
                  <a:gd name="connsiteX6" fmla="*/ 183796 w 386303"/>
                  <a:gd name="connsiteY6" fmla="*/ 16 h 325159"/>
                  <a:gd name="connsiteX0" fmla="*/ 185471 w 387978"/>
                  <a:gd name="connsiteY0" fmla="*/ 16 h 325159"/>
                  <a:gd name="connsiteX1" fmla="*/ 18784 w 387978"/>
                  <a:gd name="connsiteY1" fmla="*/ 259572 h 325159"/>
                  <a:gd name="connsiteX2" fmla="*/ 387878 w 387978"/>
                  <a:gd name="connsiteY2" fmla="*/ 188135 h 325159"/>
                  <a:gd name="connsiteX3" fmla="*/ 321203 w 387978"/>
                  <a:gd name="connsiteY3" fmla="*/ 123842 h 325159"/>
                  <a:gd name="connsiteX4" fmla="*/ 321203 w 387978"/>
                  <a:gd name="connsiteY4" fmla="*/ 54785 h 325159"/>
                  <a:gd name="connsiteX5" fmla="*/ 221190 w 387978"/>
                  <a:gd name="connsiteY5" fmla="*/ 71453 h 325159"/>
                  <a:gd name="connsiteX6" fmla="*/ 185471 w 387978"/>
                  <a:gd name="connsiteY6" fmla="*/ 16 h 325159"/>
                  <a:gd name="connsiteX0" fmla="*/ 184800 w 387307"/>
                  <a:gd name="connsiteY0" fmla="*/ 16 h 325159"/>
                  <a:gd name="connsiteX1" fmla="*/ 18113 w 387307"/>
                  <a:gd name="connsiteY1" fmla="*/ 259572 h 325159"/>
                  <a:gd name="connsiteX2" fmla="*/ 387207 w 387307"/>
                  <a:gd name="connsiteY2" fmla="*/ 188135 h 325159"/>
                  <a:gd name="connsiteX3" fmla="*/ 320532 w 387307"/>
                  <a:gd name="connsiteY3" fmla="*/ 123842 h 325159"/>
                  <a:gd name="connsiteX4" fmla="*/ 320532 w 387307"/>
                  <a:gd name="connsiteY4" fmla="*/ 54785 h 325159"/>
                  <a:gd name="connsiteX5" fmla="*/ 220519 w 387307"/>
                  <a:gd name="connsiteY5" fmla="*/ 71453 h 325159"/>
                  <a:gd name="connsiteX6" fmla="*/ 184800 w 387307"/>
                  <a:gd name="connsiteY6" fmla="*/ 16 h 325159"/>
                  <a:gd name="connsiteX0" fmla="*/ 182465 w 384972"/>
                  <a:gd name="connsiteY0" fmla="*/ 16 h 325159"/>
                  <a:gd name="connsiteX1" fmla="*/ 15778 w 384972"/>
                  <a:gd name="connsiteY1" fmla="*/ 259572 h 325159"/>
                  <a:gd name="connsiteX2" fmla="*/ 384872 w 384972"/>
                  <a:gd name="connsiteY2" fmla="*/ 188135 h 325159"/>
                  <a:gd name="connsiteX3" fmla="*/ 318197 w 384972"/>
                  <a:gd name="connsiteY3" fmla="*/ 123842 h 325159"/>
                  <a:gd name="connsiteX4" fmla="*/ 318197 w 384972"/>
                  <a:gd name="connsiteY4" fmla="*/ 54785 h 325159"/>
                  <a:gd name="connsiteX5" fmla="*/ 218184 w 384972"/>
                  <a:gd name="connsiteY5" fmla="*/ 71453 h 325159"/>
                  <a:gd name="connsiteX6" fmla="*/ 182465 w 384972"/>
                  <a:gd name="connsiteY6" fmla="*/ 16 h 325159"/>
                  <a:gd name="connsiteX0" fmla="*/ 182465 w 384962"/>
                  <a:gd name="connsiteY0" fmla="*/ 16 h 321229"/>
                  <a:gd name="connsiteX1" fmla="*/ 15778 w 384962"/>
                  <a:gd name="connsiteY1" fmla="*/ 259572 h 321229"/>
                  <a:gd name="connsiteX2" fmla="*/ 384872 w 384962"/>
                  <a:gd name="connsiteY2" fmla="*/ 188135 h 321229"/>
                  <a:gd name="connsiteX3" fmla="*/ 318197 w 384962"/>
                  <a:gd name="connsiteY3" fmla="*/ 123842 h 321229"/>
                  <a:gd name="connsiteX4" fmla="*/ 318197 w 384962"/>
                  <a:gd name="connsiteY4" fmla="*/ 54785 h 321229"/>
                  <a:gd name="connsiteX5" fmla="*/ 218184 w 384962"/>
                  <a:gd name="connsiteY5" fmla="*/ 71453 h 321229"/>
                  <a:gd name="connsiteX6" fmla="*/ 182465 w 384962"/>
                  <a:gd name="connsiteY6" fmla="*/ 16 h 321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4962" h="321229">
                    <a:moveTo>
                      <a:pt x="182465" y="16"/>
                    </a:moveTo>
                    <a:cubicBezTo>
                      <a:pt x="21333" y="45260"/>
                      <a:pt x="-29404" y="220983"/>
                      <a:pt x="15778" y="259572"/>
                    </a:cubicBezTo>
                    <a:cubicBezTo>
                      <a:pt x="205102" y="407834"/>
                      <a:pt x="389635" y="250048"/>
                      <a:pt x="384872" y="188135"/>
                    </a:cubicBezTo>
                    <a:cubicBezTo>
                      <a:pt x="385820" y="164339"/>
                      <a:pt x="372965" y="134160"/>
                      <a:pt x="318197" y="123842"/>
                    </a:cubicBezTo>
                    <a:cubicBezTo>
                      <a:pt x="333279" y="89711"/>
                      <a:pt x="338070" y="74583"/>
                      <a:pt x="318197" y="54785"/>
                    </a:cubicBezTo>
                    <a:cubicBezTo>
                      <a:pt x="300095" y="42771"/>
                      <a:pt x="256285" y="49229"/>
                      <a:pt x="218184" y="71453"/>
                    </a:cubicBezTo>
                    <a:cubicBezTo>
                      <a:pt x="227709" y="35735"/>
                      <a:pt x="224656" y="-885"/>
                      <a:pt x="182465" y="16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 rot="2700000">
                <a:off x="6328436" y="6530068"/>
                <a:ext cx="264946" cy="264944"/>
                <a:chOff x="6732588" y="6244158"/>
                <a:chExt cx="431998" cy="431998"/>
              </a:xfrm>
            </p:grpSpPr>
            <p:sp>
              <p:nvSpPr>
                <p:cNvPr id="12" name="弧形 11"/>
                <p:cNvSpPr/>
                <p:nvPr/>
              </p:nvSpPr>
              <p:spPr>
                <a:xfrm rot="18900000">
                  <a:off x="6732588" y="6244158"/>
                  <a:ext cx="431998" cy="431998"/>
                </a:xfrm>
                <a:prstGeom prst="arc">
                  <a:avLst/>
                </a:prstGeom>
                <a:noFill/>
                <a:ln w="12700" cap="rnd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弧形 12"/>
                <p:cNvSpPr/>
                <p:nvPr/>
              </p:nvSpPr>
              <p:spPr>
                <a:xfrm rot="18900000">
                  <a:off x="6843727" y="6355367"/>
                  <a:ext cx="209650" cy="209650"/>
                </a:xfrm>
                <a:prstGeom prst="arc">
                  <a:avLst/>
                </a:prstGeom>
                <a:noFill/>
                <a:ln w="12700" cap="rnd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4" name="组合 13"/>
            <p:cNvGrpSpPr/>
            <p:nvPr/>
          </p:nvGrpSpPr>
          <p:grpSpPr>
            <a:xfrm>
              <a:off x="5851390" y="4001355"/>
              <a:ext cx="416195" cy="516727"/>
              <a:chOff x="3251038" y="2702145"/>
              <a:chExt cx="416195" cy="516727"/>
            </a:xfrm>
          </p:grpSpPr>
          <p:sp>
            <p:nvSpPr>
              <p:cNvPr id="15" name="等腰三角形 7"/>
              <p:cNvSpPr/>
              <p:nvPr/>
            </p:nvSpPr>
            <p:spPr>
              <a:xfrm rot="13305170">
                <a:off x="3251038" y="2702145"/>
                <a:ext cx="416195" cy="516727"/>
              </a:xfrm>
              <a:custGeom>
                <a:avLst/>
                <a:gdLst/>
                <a:ahLst/>
                <a:cxnLst/>
                <a:rect l="l" t="t" r="r" b="b"/>
                <a:pathLst>
                  <a:path w="416195" h="516727">
                    <a:moveTo>
                      <a:pt x="338020" y="456762"/>
                    </a:moveTo>
                    <a:cubicBezTo>
                      <a:pt x="248247" y="536895"/>
                      <a:pt x="117304" y="536690"/>
                      <a:pt x="45550" y="456304"/>
                    </a:cubicBezTo>
                    <a:cubicBezTo>
                      <a:pt x="-26204" y="375919"/>
                      <a:pt x="-11598" y="245792"/>
                      <a:pt x="78174" y="165659"/>
                    </a:cubicBezTo>
                    <a:cubicBezTo>
                      <a:pt x="100826" y="145440"/>
                      <a:pt x="126098" y="130335"/>
                      <a:pt x="152430" y="120475"/>
                    </a:cubicBezTo>
                    <a:lnTo>
                      <a:pt x="206983" y="0"/>
                    </a:lnTo>
                    <a:lnTo>
                      <a:pt x="257190" y="110879"/>
                    </a:lnTo>
                    <a:cubicBezTo>
                      <a:pt x="300735" y="113128"/>
                      <a:pt x="340807" y="132690"/>
                      <a:pt x="370645" y="166117"/>
                    </a:cubicBezTo>
                    <a:cubicBezTo>
                      <a:pt x="442399" y="246502"/>
                      <a:pt x="427793" y="376629"/>
                      <a:pt x="338020" y="456762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397118" y="2870096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559043" y="2870096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任意多边形 17"/>
            <p:cNvSpPr/>
            <p:nvPr/>
          </p:nvSpPr>
          <p:spPr>
            <a:xfrm>
              <a:off x="5894978" y="4718880"/>
              <a:ext cx="356772" cy="393904"/>
            </a:xfrm>
            <a:custGeom>
              <a:avLst/>
              <a:gdLst>
                <a:gd name="connsiteX0" fmla="*/ 166687 w 335756"/>
                <a:gd name="connsiteY0" fmla="*/ 0 h 414338"/>
                <a:gd name="connsiteX1" fmla="*/ 19050 w 335756"/>
                <a:gd name="connsiteY1" fmla="*/ 202406 h 414338"/>
                <a:gd name="connsiteX2" fmla="*/ 26194 w 335756"/>
                <a:gd name="connsiteY2" fmla="*/ 330994 h 414338"/>
                <a:gd name="connsiteX3" fmla="*/ 40481 w 335756"/>
                <a:gd name="connsiteY3" fmla="*/ 352425 h 414338"/>
                <a:gd name="connsiteX4" fmla="*/ 0 w 335756"/>
                <a:gd name="connsiteY4" fmla="*/ 385763 h 414338"/>
                <a:gd name="connsiteX5" fmla="*/ 164306 w 335756"/>
                <a:gd name="connsiteY5" fmla="*/ 414338 h 414338"/>
                <a:gd name="connsiteX6" fmla="*/ 335756 w 335756"/>
                <a:gd name="connsiteY6" fmla="*/ 390525 h 414338"/>
                <a:gd name="connsiteX7" fmla="*/ 297656 w 335756"/>
                <a:gd name="connsiteY7" fmla="*/ 352425 h 414338"/>
                <a:gd name="connsiteX8" fmla="*/ 316706 w 335756"/>
                <a:gd name="connsiteY8" fmla="*/ 330994 h 414338"/>
                <a:gd name="connsiteX9" fmla="*/ 326231 w 335756"/>
                <a:gd name="connsiteY9" fmla="*/ 197644 h 414338"/>
                <a:gd name="connsiteX10" fmla="*/ 166687 w 335756"/>
                <a:gd name="connsiteY10" fmla="*/ 0 h 414338"/>
                <a:gd name="connsiteX0" fmla="*/ 166687 w 335756"/>
                <a:gd name="connsiteY0" fmla="*/ 600 h 414938"/>
                <a:gd name="connsiteX1" fmla="*/ 19050 w 335756"/>
                <a:gd name="connsiteY1" fmla="*/ 203006 h 414938"/>
                <a:gd name="connsiteX2" fmla="*/ 26194 w 335756"/>
                <a:gd name="connsiteY2" fmla="*/ 331594 h 414938"/>
                <a:gd name="connsiteX3" fmla="*/ 40481 w 335756"/>
                <a:gd name="connsiteY3" fmla="*/ 353025 h 414938"/>
                <a:gd name="connsiteX4" fmla="*/ 0 w 335756"/>
                <a:gd name="connsiteY4" fmla="*/ 386363 h 414938"/>
                <a:gd name="connsiteX5" fmla="*/ 164306 w 335756"/>
                <a:gd name="connsiteY5" fmla="*/ 414938 h 414938"/>
                <a:gd name="connsiteX6" fmla="*/ 335756 w 335756"/>
                <a:gd name="connsiteY6" fmla="*/ 391125 h 414938"/>
                <a:gd name="connsiteX7" fmla="*/ 297656 w 335756"/>
                <a:gd name="connsiteY7" fmla="*/ 353025 h 414938"/>
                <a:gd name="connsiteX8" fmla="*/ 316706 w 335756"/>
                <a:gd name="connsiteY8" fmla="*/ 331594 h 414938"/>
                <a:gd name="connsiteX9" fmla="*/ 326231 w 335756"/>
                <a:gd name="connsiteY9" fmla="*/ 198244 h 414938"/>
                <a:gd name="connsiteX10" fmla="*/ 166687 w 335756"/>
                <a:gd name="connsiteY10" fmla="*/ 600 h 414938"/>
                <a:gd name="connsiteX0" fmla="*/ 166687 w 335756"/>
                <a:gd name="connsiteY0" fmla="*/ 600 h 414938"/>
                <a:gd name="connsiteX1" fmla="*/ 4763 w 335756"/>
                <a:gd name="connsiteY1" fmla="*/ 203006 h 414938"/>
                <a:gd name="connsiteX2" fmla="*/ 26194 w 335756"/>
                <a:gd name="connsiteY2" fmla="*/ 331594 h 414938"/>
                <a:gd name="connsiteX3" fmla="*/ 40481 w 335756"/>
                <a:gd name="connsiteY3" fmla="*/ 353025 h 414938"/>
                <a:gd name="connsiteX4" fmla="*/ 0 w 335756"/>
                <a:gd name="connsiteY4" fmla="*/ 386363 h 414938"/>
                <a:gd name="connsiteX5" fmla="*/ 164306 w 335756"/>
                <a:gd name="connsiteY5" fmla="*/ 414938 h 414938"/>
                <a:gd name="connsiteX6" fmla="*/ 335756 w 335756"/>
                <a:gd name="connsiteY6" fmla="*/ 391125 h 414938"/>
                <a:gd name="connsiteX7" fmla="*/ 297656 w 335756"/>
                <a:gd name="connsiteY7" fmla="*/ 353025 h 414938"/>
                <a:gd name="connsiteX8" fmla="*/ 316706 w 335756"/>
                <a:gd name="connsiteY8" fmla="*/ 331594 h 414938"/>
                <a:gd name="connsiteX9" fmla="*/ 326231 w 335756"/>
                <a:gd name="connsiteY9" fmla="*/ 198244 h 414938"/>
                <a:gd name="connsiteX10" fmla="*/ 166687 w 335756"/>
                <a:gd name="connsiteY10" fmla="*/ 600 h 414938"/>
                <a:gd name="connsiteX0" fmla="*/ 166687 w 335756"/>
                <a:gd name="connsiteY0" fmla="*/ 638 h 414976"/>
                <a:gd name="connsiteX1" fmla="*/ 4763 w 335756"/>
                <a:gd name="connsiteY1" fmla="*/ 203044 h 414976"/>
                <a:gd name="connsiteX2" fmla="*/ 26194 w 335756"/>
                <a:gd name="connsiteY2" fmla="*/ 331632 h 414976"/>
                <a:gd name="connsiteX3" fmla="*/ 40481 w 335756"/>
                <a:gd name="connsiteY3" fmla="*/ 353063 h 414976"/>
                <a:gd name="connsiteX4" fmla="*/ 0 w 335756"/>
                <a:gd name="connsiteY4" fmla="*/ 386401 h 414976"/>
                <a:gd name="connsiteX5" fmla="*/ 164306 w 335756"/>
                <a:gd name="connsiteY5" fmla="*/ 414976 h 414976"/>
                <a:gd name="connsiteX6" fmla="*/ 335756 w 335756"/>
                <a:gd name="connsiteY6" fmla="*/ 391163 h 414976"/>
                <a:gd name="connsiteX7" fmla="*/ 297656 w 335756"/>
                <a:gd name="connsiteY7" fmla="*/ 353063 h 414976"/>
                <a:gd name="connsiteX8" fmla="*/ 316706 w 335756"/>
                <a:gd name="connsiteY8" fmla="*/ 331632 h 414976"/>
                <a:gd name="connsiteX9" fmla="*/ 326231 w 335756"/>
                <a:gd name="connsiteY9" fmla="*/ 198282 h 414976"/>
                <a:gd name="connsiteX10" fmla="*/ 166687 w 335756"/>
                <a:gd name="connsiteY10" fmla="*/ 638 h 414976"/>
                <a:gd name="connsiteX0" fmla="*/ 166687 w 335756"/>
                <a:gd name="connsiteY0" fmla="*/ 638 h 414976"/>
                <a:gd name="connsiteX1" fmla="*/ 14288 w 335756"/>
                <a:gd name="connsiteY1" fmla="*/ 203044 h 414976"/>
                <a:gd name="connsiteX2" fmla="*/ 26194 w 335756"/>
                <a:gd name="connsiteY2" fmla="*/ 331632 h 414976"/>
                <a:gd name="connsiteX3" fmla="*/ 40481 w 335756"/>
                <a:gd name="connsiteY3" fmla="*/ 353063 h 414976"/>
                <a:gd name="connsiteX4" fmla="*/ 0 w 335756"/>
                <a:gd name="connsiteY4" fmla="*/ 386401 h 414976"/>
                <a:gd name="connsiteX5" fmla="*/ 164306 w 335756"/>
                <a:gd name="connsiteY5" fmla="*/ 414976 h 414976"/>
                <a:gd name="connsiteX6" fmla="*/ 335756 w 335756"/>
                <a:gd name="connsiteY6" fmla="*/ 391163 h 414976"/>
                <a:gd name="connsiteX7" fmla="*/ 297656 w 335756"/>
                <a:gd name="connsiteY7" fmla="*/ 353063 h 414976"/>
                <a:gd name="connsiteX8" fmla="*/ 316706 w 335756"/>
                <a:gd name="connsiteY8" fmla="*/ 331632 h 414976"/>
                <a:gd name="connsiteX9" fmla="*/ 326231 w 335756"/>
                <a:gd name="connsiteY9" fmla="*/ 198282 h 414976"/>
                <a:gd name="connsiteX10" fmla="*/ 166687 w 335756"/>
                <a:gd name="connsiteY10" fmla="*/ 638 h 414976"/>
                <a:gd name="connsiteX0" fmla="*/ 166687 w 335756"/>
                <a:gd name="connsiteY0" fmla="*/ 638 h 414976"/>
                <a:gd name="connsiteX1" fmla="*/ 14288 w 335756"/>
                <a:gd name="connsiteY1" fmla="*/ 203044 h 414976"/>
                <a:gd name="connsiteX2" fmla="*/ 26194 w 335756"/>
                <a:gd name="connsiteY2" fmla="*/ 331632 h 414976"/>
                <a:gd name="connsiteX3" fmla="*/ 40481 w 335756"/>
                <a:gd name="connsiteY3" fmla="*/ 353063 h 414976"/>
                <a:gd name="connsiteX4" fmla="*/ 0 w 335756"/>
                <a:gd name="connsiteY4" fmla="*/ 386401 h 414976"/>
                <a:gd name="connsiteX5" fmla="*/ 164306 w 335756"/>
                <a:gd name="connsiteY5" fmla="*/ 414976 h 414976"/>
                <a:gd name="connsiteX6" fmla="*/ 335756 w 335756"/>
                <a:gd name="connsiteY6" fmla="*/ 391163 h 414976"/>
                <a:gd name="connsiteX7" fmla="*/ 297656 w 335756"/>
                <a:gd name="connsiteY7" fmla="*/ 353063 h 414976"/>
                <a:gd name="connsiteX8" fmla="*/ 316706 w 335756"/>
                <a:gd name="connsiteY8" fmla="*/ 331632 h 414976"/>
                <a:gd name="connsiteX9" fmla="*/ 326231 w 335756"/>
                <a:gd name="connsiteY9" fmla="*/ 198282 h 414976"/>
                <a:gd name="connsiteX10" fmla="*/ 166687 w 335756"/>
                <a:gd name="connsiteY10" fmla="*/ 638 h 414976"/>
                <a:gd name="connsiteX0" fmla="*/ 166687 w 335756"/>
                <a:gd name="connsiteY0" fmla="*/ 610 h 414948"/>
                <a:gd name="connsiteX1" fmla="*/ 14288 w 335756"/>
                <a:gd name="connsiteY1" fmla="*/ 203016 h 414948"/>
                <a:gd name="connsiteX2" fmla="*/ 26194 w 335756"/>
                <a:gd name="connsiteY2" fmla="*/ 331604 h 414948"/>
                <a:gd name="connsiteX3" fmla="*/ 40481 w 335756"/>
                <a:gd name="connsiteY3" fmla="*/ 353035 h 414948"/>
                <a:gd name="connsiteX4" fmla="*/ 0 w 335756"/>
                <a:gd name="connsiteY4" fmla="*/ 386373 h 414948"/>
                <a:gd name="connsiteX5" fmla="*/ 164306 w 335756"/>
                <a:gd name="connsiteY5" fmla="*/ 414948 h 414948"/>
                <a:gd name="connsiteX6" fmla="*/ 335756 w 335756"/>
                <a:gd name="connsiteY6" fmla="*/ 391135 h 414948"/>
                <a:gd name="connsiteX7" fmla="*/ 297656 w 335756"/>
                <a:gd name="connsiteY7" fmla="*/ 353035 h 414948"/>
                <a:gd name="connsiteX8" fmla="*/ 316706 w 335756"/>
                <a:gd name="connsiteY8" fmla="*/ 331604 h 414948"/>
                <a:gd name="connsiteX9" fmla="*/ 326231 w 335756"/>
                <a:gd name="connsiteY9" fmla="*/ 198254 h 414948"/>
                <a:gd name="connsiteX10" fmla="*/ 166687 w 335756"/>
                <a:gd name="connsiteY10" fmla="*/ 610 h 414948"/>
                <a:gd name="connsiteX0" fmla="*/ 178593 w 335756"/>
                <a:gd name="connsiteY0" fmla="*/ 610 h 414948"/>
                <a:gd name="connsiteX1" fmla="*/ 14288 w 335756"/>
                <a:gd name="connsiteY1" fmla="*/ 203016 h 414948"/>
                <a:gd name="connsiteX2" fmla="*/ 26194 w 335756"/>
                <a:gd name="connsiteY2" fmla="*/ 331604 h 414948"/>
                <a:gd name="connsiteX3" fmla="*/ 40481 w 335756"/>
                <a:gd name="connsiteY3" fmla="*/ 353035 h 414948"/>
                <a:gd name="connsiteX4" fmla="*/ 0 w 335756"/>
                <a:gd name="connsiteY4" fmla="*/ 386373 h 414948"/>
                <a:gd name="connsiteX5" fmla="*/ 164306 w 335756"/>
                <a:gd name="connsiteY5" fmla="*/ 414948 h 414948"/>
                <a:gd name="connsiteX6" fmla="*/ 335756 w 335756"/>
                <a:gd name="connsiteY6" fmla="*/ 391135 h 414948"/>
                <a:gd name="connsiteX7" fmla="*/ 297656 w 335756"/>
                <a:gd name="connsiteY7" fmla="*/ 353035 h 414948"/>
                <a:gd name="connsiteX8" fmla="*/ 316706 w 335756"/>
                <a:gd name="connsiteY8" fmla="*/ 331604 h 414948"/>
                <a:gd name="connsiteX9" fmla="*/ 326231 w 335756"/>
                <a:gd name="connsiteY9" fmla="*/ 198254 h 414948"/>
                <a:gd name="connsiteX10" fmla="*/ 178593 w 335756"/>
                <a:gd name="connsiteY10" fmla="*/ 610 h 414948"/>
                <a:gd name="connsiteX0" fmla="*/ 178593 w 335756"/>
                <a:gd name="connsiteY0" fmla="*/ 874 h 415212"/>
                <a:gd name="connsiteX1" fmla="*/ 14288 w 335756"/>
                <a:gd name="connsiteY1" fmla="*/ 203280 h 415212"/>
                <a:gd name="connsiteX2" fmla="*/ 26194 w 335756"/>
                <a:gd name="connsiteY2" fmla="*/ 331868 h 415212"/>
                <a:gd name="connsiteX3" fmla="*/ 40481 w 335756"/>
                <a:gd name="connsiteY3" fmla="*/ 353299 h 415212"/>
                <a:gd name="connsiteX4" fmla="*/ 0 w 335756"/>
                <a:gd name="connsiteY4" fmla="*/ 386637 h 415212"/>
                <a:gd name="connsiteX5" fmla="*/ 164306 w 335756"/>
                <a:gd name="connsiteY5" fmla="*/ 415212 h 415212"/>
                <a:gd name="connsiteX6" fmla="*/ 335756 w 335756"/>
                <a:gd name="connsiteY6" fmla="*/ 391399 h 415212"/>
                <a:gd name="connsiteX7" fmla="*/ 297656 w 335756"/>
                <a:gd name="connsiteY7" fmla="*/ 353299 h 415212"/>
                <a:gd name="connsiteX8" fmla="*/ 316706 w 335756"/>
                <a:gd name="connsiteY8" fmla="*/ 331868 h 415212"/>
                <a:gd name="connsiteX9" fmla="*/ 326231 w 335756"/>
                <a:gd name="connsiteY9" fmla="*/ 198518 h 415212"/>
                <a:gd name="connsiteX10" fmla="*/ 178593 w 335756"/>
                <a:gd name="connsiteY10" fmla="*/ 874 h 415212"/>
                <a:gd name="connsiteX0" fmla="*/ 178593 w 335756"/>
                <a:gd name="connsiteY0" fmla="*/ 930 h 415268"/>
                <a:gd name="connsiteX1" fmla="*/ 14288 w 335756"/>
                <a:gd name="connsiteY1" fmla="*/ 203336 h 415268"/>
                <a:gd name="connsiteX2" fmla="*/ 26194 w 335756"/>
                <a:gd name="connsiteY2" fmla="*/ 331924 h 415268"/>
                <a:gd name="connsiteX3" fmla="*/ 40481 w 335756"/>
                <a:gd name="connsiteY3" fmla="*/ 353355 h 415268"/>
                <a:gd name="connsiteX4" fmla="*/ 0 w 335756"/>
                <a:gd name="connsiteY4" fmla="*/ 386693 h 415268"/>
                <a:gd name="connsiteX5" fmla="*/ 164306 w 335756"/>
                <a:gd name="connsiteY5" fmla="*/ 415268 h 415268"/>
                <a:gd name="connsiteX6" fmla="*/ 335756 w 335756"/>
                <a:gd name="connsiteY6" fmla="*/ 391455 h 415268"/>
                <a:gd name="connsiteX7" fmla="*/ 297656 w 335756"/>
                <a:gd name="connsiteY7" fmla="*/ 353355 h 415268"/>
                <a:gd name="connsiteX8" fmla="*/ 316706 w 335756"/>
                <a:gd name="connsiteY8" fmla="*/ 331924 h 415268"/>
                <a:gd name="connsiteX9" fmla="*/ 326231 w 335756"/>
                <a:gd name="connsiteY9" fmla="*/ 198574 h 415268"/>
                <a:gd name="connsiteX10" fmla="*/ 178593 w 335756"/>
                <a:gd name="connsiteY10" fmla="*/ 930 h 415268"/>
                <a:gd name="connsiteX0" fmla="*/ 178593 w 335756"/>
                <a:gd name="connsiteY0" fmla="*/ 930 h 415268"/>
                <a:gd name="connsiteX1" fmla="*/ 14288 w 335756"/>
                <a:gd name="connsiteY1" fmla="*/ 203336 h 415268"/>
                <a:gd name="connsiteX2" fmla="*/ 26194 w 335756"/>
                <a:gd name="connsiteY2" fmla="*/ 331924 h 415268"/>
                <a:gd name="connsiteX3" fmla="*/ 40481 w 335756"/>
                <a:gd name="connsiteY3" fmla="*/ 353355 h 415268"/>
                <a:gd name="connsiteX4" fmla="*/ 0 w 335756"/>
                <a:gd name="connsiteY4" fmla="*/ 386693 h 415268"/>
                <a:gd name="connsiteX5" fmla="*/ 164306 w 335756"/>
                <a:gd name="connsiteY5" fmla="*/ 415268 h 415268"/>
                <a:gd name="connsiteX6" fmla="*/ 335756 w 335756"/>
                <a:gd name="connsiteY6" fmla="*/ 391455 h 415268"/>
                <a:gd name="connsiteX7" fmla="*/ 297656 w 335756"/>
                <a:gd name="connsiteY7" fmla="*/ 353355 h 415268"/>
                <a:gd name="connsiteX8" fmla="*/ 316706 w 335756"/>
                <a:gd name="connsiteY8" fmla="*/ 331924 h 415268"/>
                <a:gd name="connsiteX9" fmla="*/ 326231 w 335756"/>
                <a:gd name="connsiteY9" fmla="*/ 198574 h 415268"/>
                <a:gd name="connsiteX10" fmla="*/ 178593 w 335756"/>
                <a:gd name="connsiteY10" fmla="*/ 930 h 415268"/>
                <a:gd name="connsiteX0" fmla="*/ 178593 w 335756"/>
                <a:gd name="connsiteY0" fmla="*/ 930 h 415268"/>
                <a:gd name="connsiteX1" fmla="*/ 14288 w 335756"/>
                <a:gd name="connsiteY1" fmla="*/ 203336 h 415268"/>
                <a:gd name="connsiteX2" fmla="*/ 26194 w 335756"/>
                <a:gd name="connsiteY2" fmla="*/ 331924 h 415268"/>
                <a:gd name="connsiteX3" fmla="*/ 40481 w 335756"/>
                <a:gd name="connsiteY3" fmla="*/ 353355 h 415268"/>
                <a:gd name="connsiteX4" fmla="*/ 0 w 335756"/>
                <a:gd name="connsiteY4" fmla="*/ 386693 h 415268"/>
                <a:gd name="connsiteX5" fmla="*/ 164306 w 335756"/>
                <a:gd name="connsiteY5" fmla="*/ 415268 h 415268"/>
                <a:gd name="connsiteX6" fmla="*/ 335756 w 335756"/>
                <a:gd name="connsiteY6" fmla="*/ 391455 h 415268"/>
                <a:gd name="connsiteX7" fmla="*/ 297656 w 335756"/>
                <a:gd name="connsiteY7" fmla="*/ 353355 h 415268"/>
                <a:gd name="connsiteX8" fmla="*/ 316706 w 335756"/>
                <a:gd name="connsiteY8" fmla="*/ 331924 h 415268"/>
                <a:gd name="connsiteX9" fmla="*/ 326231 w 335756"/>
                <a:gd name="connsiteY9" fmla="*/ 198574 h 415268"/>
                <a:gd name="connsiteX10" fmla="*/ 178593 w 335756"/>
                <a:gd name="connsiteY10" fmla="*/ 930 h 415268"/>
                <a:gd name="connsiteX0" fmla="*/ 178593 w 335756"/>
                <a:gd name="connsiteY0" fmla="*/ 930 h 415268"/>
                <a:gd name="connsiteX1" fmla="*/ 14288 w 335756"/>
                <a:gd name="connsiteY1" fmla="*/ 203336 h 415268"/>
                <a:gd name="connsiteX2" fmla="*/ 26194 w 335756"/>
                <a:gd name="connsiteY2" fmla="*/ 331924 h 415268"/>
                <a:gd name="connsiteX3" fmla="*/ 40481 w 335756"/>
                <a:gd name="connsiteY3" fmla="*/ 353355 h 415268"/>
                <a:gd name="connsiteX4" fmla="*/ 0 w 335756"/>
                <a:gd name="connsiteY4" fmla="*/ 386693 h 415268"/>
                <a:gd name="connsiteX5" fmla="*/ 164306 w 335756"/>
                <a:gd name="connsiteY5" fmla="*/ 415268 h 415268"/>
                <a:gd name="connsiteX6" fmla="*/ 335756 w 335756"/>
                <a:gd name="connsiteY6" fmla="*/ 391455 h 415268"/>
                <a:gd name="connsiteX7" fmla="*/ 297656 w 335756"/>
                <a:gd name="connsiteY7" fmla="*/ 353355 h 415268"/>
                <a:gd name="connsiteX8" fmla="*/ 316706 w 335756"/>
                <a:gd name="connsiteY8" fmla="*/ 331924 h 415268"/>
                <a:gd name="connsiteX9" fmla="*/ 326231 w 335756"/>
                <a:gd name="connsiteY9" fmla="*/ 198574 h 415268"/>
                <a:gd name="connsiteX10" fmla="*/ 178593 w 335756"/>
                <a:gd name="connsiteY10" fmla="*/ 930 h 415268"/>
                <a:gd name="connsiteX0" fmla="*/ 178593 w 373856"/>
                <a:gd name="connsiteY0" fmla="*/ 930 h 415268"/>
                <a:gd name="connsiteX1" fmla="*/ 14288 w 373856"/>
                <a:gd name="connsiteY1" fmla="*/ 203336 h 415268"/>
                <a:gd name="connsiteX2" fmla="*/ 26194 w 373856"/>
                <a:gd name="connsiteY2" fmla="*/ 331924 h 415268"/>
                <a:gd name="connsiteX3" fmla="*/ 40481 w 373856"/>
                <a:gd name="connsiteY3" fmla="*/ 353355 h 415268"/>
                <a:gd name="connsiteX4" fmla="*/ 0 w 373856"/>
                <a:gd name="connsiteY4" fmla="*/ 386693 h 415268"/>
                <a:gd name="connsiteX5" fmla="*/ 164306 w 373856"/>
                <a:gd name="connsiteY5" fmla="*/ 415268 h 415268"/>
                <a:gd name="connsiteX6" fmla="*/ 335756 w 373856"/>
                <a:gd name="connsiteY6" fmla="*/ 391455 h 415268"/>
                <a:gd name="connsiteX7" fmla="*/ 297656 w 373856"/>
                <a:gd name="connsiteY7" fmla="*/ 353355 h 415268"/>
                <a:gd name="connsiteX8" fmla="*/ 316706 w 373856"/>
                <a:gd name="connsiteY8" fmla="*/ 331924 h 415268"/>
                <a:gd name="connsiteX9" fmla="*/ 373856 w 373856"/>
                <a:gd name="connsiteY9" fmla="*/ 198574 h 415268"/>
                <a:gd name="connsiteX10" fmla="*/ 178593 w 373856"/>
                <a:gd name="connsiteY10" fmla="*/ 930 h 415268"/>
                <a:gd name="connsiteX0" fmla="*/ 178593 w 335756"/>
                <a:gd name="connsiteY0" fmla="*/ 930 h 415268"/>
                <a:gd name="connsiteX1" fmla="*/ 14288 w 335756"/>
                <a:gd name="connsiteY1" fmla="*/ 203336 h 415268"/>
                <a:gd name="connsiteX2" fmla="*/ 26194 w 335756"/>
                <a:gd name="connsiteY2" fmla="*/ 331924 h 415268"/>
                <a:gd name="connsiteX3" fmla="*/ 40481 w 335756"/>
                <a:gd name="connsiteY3" fmla="*/ 353355 h 415268"/>
                <a:gd name="connsiteX4" fmla="*/ 0 w 335756"/>
                <a:gd name="connsiteY4" fmla="*/ 386693 h 415268"/>
                <a:gd name="connsiteX5" fmla="*/ 164306 w 335756"/>
                <a:gd name="connsiteY5" fmla="*/ 415268 h 415268"/>
                <a:gd name="connsiteX6" fmla="*/ 335756 w 335756"/>
                <a:gd name="connsiteY6" fmla="*/ 391455 h 415268"/>
                <a:gd name="connsiteX7" fmla="*/ 297656 w 335756"/>
                <a:gd name="connsiteY7" fmla="*/ 353355 h 415268"/>
                <a:gd name="connsiteX8" fmla="*/ 316706 w 335756"/>
                <a:gd name="connsiteY8" fmla="*/ 331924 h 415268"/>
                <a:gd name="connsiteX9" fmla="*/ 323850 w 335756"/>
                <a:gd name="connsiteY9" fmla="*/ 203337 h 415268"/>
                <a:gd name="connsiteX10" fmla="*/ 178593 w 335756"/>
                <a:gd name="connsiteY10" fmla="*/ 930 h 415268"/>
                <a:gd name="connsiteX0" fmla="*/ 178593 w 335756"/>
                <a:gd name="connsiteY0" fmla="*/ 930 h 415268"/>
                <a:gd name="connsiteX1" fmla="*/ 14288 w 335756"/>
                <a:gd name="connsiteY1" fmla="*/ 203336 h 415268"/>
                <a:gd name="connsiteX2" fmla="*/ 26194 w 335756"/>
                <a:gd name="connsiteY2" fmla="*/ 331924 h 415268"/>
                <a:gd name="connsiteX3" fmla="*/ 40481 w 335756"/>
                <a:gd name="connsiteY3" fmla="*/ 353355 h 415268"/>
                <a:gd name="connsiteX4" fmla="*/ 0 w 335756"/>
                <a:gd name="connsiteY4" fmla="*/ 386693 h 415268"/>
                <a:gd name="connsiteX5" fmla="*/ 164306 w 335756"/>
                <a:gd name="connsiteY5" fmla="*/ 415268 h 415268"/>
                <a:gd name="connsiteX6" fmla="*/ 335756 w 335756"/>
                <a:gd name="connsiteY6" fmla="*/ 391455 h 415268"/>
                <a:gd name="connsiteX7" fmla="*/ 297656 w 335756"/>
                <a:gd name="connsiteY7" fmla="*/ 353355 h 415268"/>
                <a:gd name="connsiteX8" fmla="*/ 316706 w 335756"/>
                <a:gd name="connsiteY8" fmla="*/ 331924 h 415268"/>
                <a:gd name="connsiteX9" fmla="*/ 323850 w 335756"/>
                <a:gd name="connsiteY9" fmla="*/ 203337 h 415268"/>
                <a:gd name="connsiteX10" fmla="*/ 178593 w 335756"/>
                <a:gd name="connsiteY10" fmla="*/ 930 h 415268"/>
                <a:gd name="connsiteX0" fmla="*/ 178593 w 335756"/>
                <a:gd name="connsiteY0" fmla="*/ 930 h 415268"/>
                <a:gd name="connsiteX1" fmla="*/ 14288 w 335756"/>
                <a:gd name="connsiteY1" fmla="*/ 203336 h 415268"/>
                <a:gd name="connsiteX2" fmla="*/ 26194 w 335756"/>
                <a:gd name="connsiteY2" fmla="*/ 331924 h 415268"/>
                <a:gd name="connsiteX3" fmla="*/ 40481 w 335756"/>
                <a:gd name="connsiteY3" fmla="*/ 353355 h 415268"/>
                <a:gd name="connsiteX4" fmla="*/ 0 w 335756"/>
                <a:gd name="connsiteY4" fmla="*/ 386693 h 415268"/>
                <a:gd name="connsiteX5" fmla="*/ 164306 w 335756"/>
                <a:gd name="connsiteY5" fmla="*/ 415268 h 415268"/>
                <a:gd name="connsiteX6" fmla="*/ 335756 w 335756"/>
                <a:gd name="connsiteY6" fmla="*/ 391455 h 415268"/>
                <a:gd name="connsiteX7" fmla="*/ 297656 w 335756"/>
                <a:gd name="connsiteY7" fmla="*/ 353355 h 415268"/>
                <a:gd name="connsiteX8" fmla="*/ 316706 w 335756"/>
                <a:gd name="connsiteY8" fmla="*/ 331924 h 415268"/>
                <a:gd name="connsiteX9" fmla="*/ 323850 w 335756"/>
                <a:gd name="connsiteY9" fmla="*/ 203337 h 415268"/>
                <a:gd name="connsiteX10" fmla="*/ 178593 w 335756"/>
                <a:gd name="connsiteY10" fmla="*/ 930 h 415268"/>
                <a:gd name="connsiteX0" fmla="*/ 212294 w 369457"/>
                <a:gd name="connsiteY0" fmla="*/ 930 h 415268"/>
                <a:gd name="connsiteX1" fmla="*/ 47989 w 369457"/>
                <a:gd name="connsiteY1" fmla="*/ 203336 h 415268"/>
                <a:gd name="connsiteX2" fmla="*/ 59895 w 369457"/>
                <a:gd name="connsiteY2" fmla="*/ 331924 h 415268"/>
                <a:gd name="connsiteX3" fmla="*/ 74182 w 369457"/>
                <a:gd name="connsiteY3" fmla="*/ 353355 h 415268"/>
                <a:gd name="connsiteX4" fmla="*/ 33701 w 369457"/>
                <a:gd name="connsiteY4" fmla="*/ 386693 h 415268"/>
                <a:gd name="connsiteX5" fmla="*/ 198007 w 369457"/>
                <a:gd name="connsiteY5" fmla="*/ 415268 h 415268"/>
                <a:gd name="connsiteX6" fmla="*/ 369457 w 369457"/>
                <a:gd name="connsiteY6" fmla="*/ 391455 h 415268"/>
                <a:gd name="connsiteX7" fmla="*/ 331357 w 369457"/>
                <a:gd name="connsiteY7" fmla="*/ 353355 h 415268"/>
                <a:gd name="connsiteX8" fmla="*/ 350407 w 369457"/>
                <a:gd name="connsiteY8" fmla="*/ 331924 h 415268"/>
                <a:gd name="connsiteX9" fmla="*/ 357551 w 369457"/>
                <a:gd name="connsiteY9" fmla="*/ 203337 h 415268"/>
                <a:gd name="connsiteX10" fmla="*/ 212294 w 369457"/>
                <a:gd name="connsiteY10" fmla="*/ 930 h 415268"/>
                <a:gd name="connsiteX0" fmla="*/ 218163 w 375326"/>
                <a:gd name="connsiteY0" fmla="*/ 930 h 415268"/>
                <a:gd name="connsiteX1" fmla="*/ 53858 w 375326"/>
                <a:gd name="connsiteY1" fmla="*/ 203336 h 415268"/>
                <a:gd name="connsiteX2" fmla="*/ 65764 w 375326"/>
                <a:gd name="connsiteY2" fmla="*/ 331924 h 415268"/>
                <a:gd name="connsiteX3" fmla="*/ 80051 w 375326"/>
                <a:gd name="connsiteY3" fmla="*/ 353355 h 415268"/>
                <a:gd name="connsiteX4" fmla="*/ 39570 w 375326"/>
                <a:gd name="connsiteY4" fmla="*/ 386693 h 415268"/>
                <a:gd name="connsiteX5" fmla="*/ 203876 w 375326"/>
                <a:gd name="connsiteY5" fmla="*/ 415268 h 415268"/>
                <a:gd name="connsiteX6" fmla="*/ 375326 w 375326"/>
                <a:gd name="connsiteY6" fmla="*/ 391455 h 415268"/>
                <a:gd name="connsiteX7" fmla="*/ 337226 w 375326"/>
                <a:gd name="connsiteY7" fmla="*/ 353355 h 415268"/>
                <a:gd name="connsiteX8" fmla="*/ 356276 w 375326"/>
                <a:gd name="connsiteY8" fmla="*/ 331924 h 415268"/>
                <a:gd name="connsiteX9" fmla="*/ 363420 w 375326"/>
                <a:gd name="connsiteY9" fmla="*/ 203337 h 415268"/>
                <a:gd name="connsiteX10" fmla="*/ 218163 w 375326"/>
                <a:gd name="connsiteY10" fmla="*/ 930 h 415268"/>
                <a:gd name="connsiteX0" fmla="*/ 205513 w 362676"/>
                <a:gd name="connsiteY0" fmla="*/ 930 h 415268"/>
                <a:gd name="connsiteX1" fmla="*/ 41208 w 362676"/>
                <a:gd name="connsiteY1" fmla="*/ 203336 h 415268"/>
                <a:gd name="connsiteX2" fmla="*/ 53114 w 362676"/>
                <a:gd name="connsiteY2" fmla="*/ 331924 h 415268"/>
                <a:gd name="connsiteX3" fmla="*/ 67401 w 362676"/>
                <a:gd name="connsiteY3" fmla="*/ 353355 h 415268"/>
                <a:gd name="connsiteX4" fmla="*/ 26920 w 362676"/>
                <a:gd name="connsiteY4" fmla="*/ 386693 h 415268"/>
                <a:gd name="connsiteX5" fmla="*/ 191226 w 362676"/>
                <a:gd name="connsiteY5" fmla="*/ 415268 h 415268"/>
                <a:gd name="connsiteX6" fmla="*/ 362676 w 362676"/>
                <a:gd name="connsiteY6" fmla="*/ 391455 h 415268"/>
                <a:gd name="connsiteX7" fmla="*/ 324576 w 362676"/>
                <a:gd name="connsiteY7" fmla="*/ 353355 h 415268"/>
                <a:gd name="connsiteX8" fmla="*/ 343626 w 362676"/>
                <a:gd name="connsiteY8" fmla="*/ 331924 h 415268"/>
                <a:gd name="connsiteX9" fmla="*/ 350770 w 362676"/>
                <a:gd name="connsiteY9" fmla="*/ 203337 h 415268"/>
                <a:gd name="connsiteX10" fmla="*/ 205513 w 362676"/>
                <a:gd name="connsiteY10" fmla="*/ 930 h 415268"/>
                <a:gd name="connsiteX0" fmla="*/ 217108 w 374271"/>
                <a:gd name="connsiteY0" fmla="*/ 930 h 415268"/>
                <a:gd name="connsiteX1" fmla="*/ 52803 w 374271"/>
                <a:gd name="connsiteY1" fmla="*/ 203336 h 415268"/>
                <a:gd name="connsiteX2" fmla="*/ 64709 w 374271"/>
                <a:gd name="connsiteY2" fmla="*/ 331924 h 415268"/>
                <a:gd name="connsiteX3" fmla="*/ 78996 w 374271"/>
                <a:gd name="connsiteY3" fmla="*/ 353355 h 415268"/>
                <a:gd name="connsiteX4" fmla="*/ 38515 w 374271"/>
                <a:gd name="connsiteY4" fmla="*/ 386693 h 415268"/>
                <a:gd name="connsiteX5" fmla="*/ 202821 w 374271"/>
                <a:gd name="connsiteY5" fmla="*/ 415268 h 415268"/>
                <a:gd name="connsiteX6" fmla="*/ 374271 w 374271"/>
                <a:gd name="connsiteY6" fmla="*/ 391455 h 415268"/>
                <a:gd name="connsiteX7" fmla="*/ 336171 w 374271"/>
                <a:gd name="connsiteY7" fmla="*/ 353355 h 415268"/>
                <a:gd name="connsiteX8" fmla="*/ 355221 w 374271"/>
                <a:gd name="connsiteY8" fmla="*/ 331924 h 415268"/>
                <a:gd name="connsiteX9" fmla="*/ 362365 w 374271"/>
                <a:gd name="connsiteY9" fmla="*/ 203337 h 415268"/>
                <a:gd name="connsiteX10" fmla="*/ 217108 w 374271"/>
                <a:gd name="connsiteY10" fmla="*/ 930 h 415268"/>
                <a:gd name="connsiteX0" fmla="*/ 209727 w 366890"/>
                <a:gd name="connsiteY0" fmla="*/ 930 h 415268"/>
                <a:gd name="connsiteX1" fmla="*/ 45422 w 366890"/>
                <a:gd name="connsiteY1" fmla="*/ 203336 h 415268"/>
                <a:gd name="connsiteX2" fmla="*/ 57328 w 366890"/>
                <a:gd name="connsiteY2" fmla="*/ 331924 h 415268"/>
                <a:gd name="connsiteX3" fmla="*/ 71615 w 366890"/>
                <a:gd name="connsiteY3" fmla="*/ 353355 h 415268"/>
                <a:gd name="connsiteX4" fmla="*/ 31134 w 366890"/>
                <a:gd name="connsiteY4" fmla="*/ 386693 h 415268"/>
                <a:gd name="connsiteX5" fmla="*/ 195440 w 366890"/>
                <a:gd name="connsiteY5" fmla="*/ 415268 h 415268"/>
                <a:gd name="connsiteX6" fmla="*/ 366890 w 366890"/>
                <a:gd name="connsiteY6" fmla="*/ 391455 h 415268"/>
                <a:gd name="connsiteX7" fmla="*/ 328790 w 366890"/>
                <a:gd name="connsiteY7" fmla="*/ 353355 h 415268"/>
                <a:gd name="connsiteX8" fmla="*/ 347840 w 366890"/>
                <a:gd name="connsiteY8" fmla="*/ 331924 h 415268"/>
                <a:gd name="connsiteX9" fmla="*/ 354984 w 366890"/>
                <a:gd name="connsiteY9" fmla="*/ 203337 h 415268"/>
                <a:gd name="connsiteX10" fmla="*/ 209727 w 366890"/>
                <a:gd name="connsiteY10" fmla="*/ 930 h 415268"/>
                <a:gd name="connsiteX0" fmla="*/ 209727 w 399209"/>
                <a:gd name="connsiteY0" fmla="*/ 930 h 415268"/>
                <a:gd name="connsiteX1" fmla="*/ 45422 w 399209"/>
                <a:gd name="connsiteY1" fmla="*/ 203336 h 415268"/>
                <a:gd name="connsiteX2" fmla="*/ 57328 w 399209"/>
                <a:gd name="connsiteY2" fmla="*/ 331924 h 415268"/>
                <a:gd name="connsiteX3" fmla="*/ 71615 w 399209"/>
                <a:gd name="connsiteY3" fmla="*/ 353355 h 415268"/>
                <a:gd name="connsiteX4" fmla="*/ 31134 w 399209"/>
                <a:gd name="connsiteY4" fmla="*/ 386693 h 415268"/>
                <a:gd name="connsiteX5" fmla="*/ 195440 w 399209"/>
                <a:gd name="connsiteY5" fmla="*/ 415268 h 415268"/>
                <a:gd name="connsiteX6" fmla="*/ 366890 w 399209"/>
                <a:gd name="connsiteY6" fmla="*/ 391455 h 415268"/>
                <a:gd name="connsiteX7" fmla="*/ 328790 w 399209"/>
                <a:gd name="connsiteY7" fmla="*/ 353355 h 415268"/>
                <a:gd name="connsiteX8" fmla="*/ 347840 w 399209"/>
                <a:gd name="connsiteY8" fmla="*/ 331924 h 415268"/>
                <a:gd name="connsiteX9" fmla="*/ 354984 w 399209"/>
                <a:gd name="connsiteY9" fmla="*/ 203337 h 415268"/>
                <a:gd name="connsiteX10" fmla="*/ 209727 w 399209"/>
                <a:gd name="connsiteY10" fmla="*/ 930 h 415268"/>
                <a:gd name="connsiteX0" fmla="*/ 209727 w 398711"/>
                <a:gd name="connsiteY0" fmla="*/ 930 h 415268"/>
                <a:gd name="connsiteX1" fmla="*/ 45422 w 398711"/>
                <a:gd name="connsiteY1" fmla="*/ 203336 h 415268"/>
                <a:gd name="connsiteX2" fmla="*/ 57328 w 398711"/>
                <a:gd name="connsiteY2" fmla="*/ 331924 h 415268"/>
                <a:gd name="connsiteX3" fmla="*/ 71615 w 398711"/>
                <a:gd name="connsiteY3" fmla="*/ 353355 h 415268"/>
                <a:gd name="connsiteX4" fmla="*/ 31134 w 398711"/>
                <a:gd name="connsiteY4" fmla="*/ 386693 h 415268"/>
                <a:gd name="connsiteX5" fmla="*/ 195440 w 398711"/>
                <a:gd name="connsiteY5" fmla="*/ 415268 h 415268"/>
                <a:gd name="connsiteX6" fmla="*/ 366890 w 398711"/>
                <a:gd name="connsiteY6" fmla="*/ 391455 h 415268"/>
                <a:gd name="connsiteX7" fmla="*/ 328790 w 398711"/>
                <a:gd name="connsiteY7" fmla="*/ 353355 h 415268"/>
                <a:gd name="connsiteX8" fmla="*/ 347840 w 398711"/>
                <a:gd name="connsiteY8" fmla="*/ 331924 h 415268"/>
                <a:gd name="connsiteX9" fmla="*/ 354984 w 398711"/>
                <a:gd name="connsiteY9" fmla="*/ 203337 h 415268"/>
                <a:gd name="connsiteX10" fmla="*/ 209727 w 398711"/>
                <a:gd name="connsiteY10" fmla="*/ 930 h 415268"/>
                <a:gd name="connsiteX0" fmla="*/ 209727 w 398711"/>
                <a:gd name="connsiteY0" fmla="*/ 930 h 434953"/>
                <a:gd name="connsiteX1" fmla="*/ 45422 w 398711"/>
                <a:gd name="connsiteY1" fmla="*/ 203336 h 434953"/>
                <a:gd name="connsiteX2" fmla="*/ 57328 w 398711"/>
                <a:gd name="connsiteY2" fmla="*/ 331924 h 434953"/>
                <a:gd name="connsiteX3" fmla="*/ 71615 w 398711"/>
                <a:gd name="connsiteY3" fmla="*/ 353355 h 434953"/>
                <a:gd name="connsiteX4" fmla="*/ 31134 w 398711"/>
                <a:gd name="connsiteY4" fmla="*/ 386693 h 434953"/>
                <a:gd name="connsiteX5" fmla="*/ 195440 w 398711"/>
                <a:gd name="connsiteY5" fmla="*/ 415268 h 434953"/>
                <a:gd name="connsiteX6" fmla="*/ 366890 w 398711"/>
                <a:gd name="connsiteY6" fmla="*/ 391455 h 434953"/>
                <a:gd name="connsiteX7" fmla="*/ 328790 w 398711"/>
                <a:gd name="connsiteY7" fmla="*/ 353355 h 434953"/>
                <a:gd name="connsiteX8" fmla="*/ 347840 w 398711"/>
                <a:gd name="connsiteY8" fmla="*/ 331924 h 434953"/>
                <a:gd name="connsiteX9" fmla="*/ 354984 w 398711"/>
                <a:gd name="connsiteY9" fmla="*/ 203337 h 434953"/>
                <a:gd name="connsiteX10" fmla="*/ 209727 w 398711"/>
                <a:gd name="connsiteY10" fmla="*/ 930 h 434953"/>
                <a:gd name="connsiteX0" fmla="*/ 209727 w 398711"/>
                <a:gd name="connsiteY0" fmla="*/ 930 h 444647"/>
                <a:gd name="connsiteX1" fmla="*/ 45422 w 398711"/>
                <a:gd name="connsiteY1" fmla="*/ 203336 h 444647"/>
                <a:gd name="connsiteX2" fmla="*/ 57328 w 398711"/>
                <a:gd name="connsiteY2" fmla="*/ 331924 h 444647"/>
                <a:gd name="connsiteX3" fmla="*/ 71615 w 398711"/>
                <a:gd name="connsiteY3" fmla="*/ 353355 h 444647"/>
                <a:gd name="connsiteX4" fmla="*/ 31134 w 398711"/>
                <a:gd name="connsiteY4" fmla="*/ 386693 h 444647"/>
                <a:gd name="connsiteX5" fmla="*/ 195440 w 398711"/>
                <a:gd name="connsiteY5" fmla="*/ 415268 h 444647"/>
                <a:gd name="connsiteX6" fmla="*/ 366890 w 398711"/>
                <a:gd name="connsiteY6" fmla="*/ 391455 h 444647"/>
                <a:gd name="connsiteX7" fmla="*/ 328790 w 398711"/>
                <a:gd name="connsiteY7" fmla="*/ 353355 h 444647"/>
                <a:gd name="connsiteX8" fmla="*/ 347840 w 398711"/>
                <a:gd name="connsiteY8" fmla="*/ 331924 h 444647"/>
                <a:gd name="connsiteX9" fmla="*/ 354984 w 398711"/>
                <a:gd name="connsiteY9" fmla="*/ 203337 h 444647"/>
                <a:gd name="connsiteX10" fmla="*/ 209727 w 398711"/>
                <a:gd name="connsiteY10" fmla="*/ 930 h 444647"/>
                <a:gd name="connsiteX0" fmla="*/ 209727 w 398711"/>
                <a:gd name="connsiteY0" fmla="*/ 930 h 444647"/>
                <a:gd name="connsiteX1" fmla="*/ 45422 w 398711"/>
                <a:gd name="connsiteY1" fmla="*/ 203336 h 444647"/>
                <a:gd name="connsiteX2" fmla="*/ 57328 w 398711"/>
                <a:gd name="connsiteY2" fmla="*/ 331924 h 444647"/>
                <a:gd name="connsiteX3" fmla="*/ 71615 w 398711"/>
                <a:gd name="connsiteY3" fmla="*/ 353355 h 444647"/>
                <a:gd name="connsiteX4" fmla="*/ 31134 w 398711"/>
                <a:gd name="connsiteY4" fmla="*/ 386693 h 444647"/>
                <a:gd name="connsiteX5" fmla="*/ 195440 w 398711"/>
                <a:gd name="connsiteY5" fmla="*/ 415268 h 444647"/>
                <a:gd name="connsiteX6" fmla="*/ 366890 w 398711"/>
                <a:gd name="connsiteY6" fmla="*/ 391455 h 444647"/>
                <a:gd name="connsiteX7" fmla="*/ 328790 w 398711"/>
                <a:gd name="connsiteY7" fmla="*/ 353355 h 444647"/>
                <a:gd name="connsiteX8" fmla="*/ 347840 w 398711"/>
                <a:gd name="connsiteY8" fmla="*/ 331924 h 444647"/>
                <a:gd name="connsiteX9" fmla="*/ 354984 w 398711"/>
                <a:gd name="connsiteY9" fmla="*/ 203337 h 444647"/>
                <a:gd name="connsiteX10" fmla="*/ 209727 w 398711"/>
                <a:gd name="connsiteY10" fmla="*/ 930 h 444647"/>
                <a:gd name="connsiteX0" fmla="*/ 209727 w 398711"/>
                <a:gd name="connsiteY0" fmla="*/ 930 h 444927"/>
                <a:gd name="connsiteX1" fmla="*/ 45422 w 398711"/>
                <a:gd name="connsiteY1" fmla="*/ 203336 h 444927"/>
                <a:gd name="connsiteX2" fmla="*/ 57328 w 398711"/>
                <a:gd name="connsiteY2" fmla="*/ 331924 h 444927"/>
                <a:gd name="connsiteX3" fmla="*/ 71615 w 398711"/>
                <a:gd name="connsiteY3" fmla="*/ 353355 h 444927"/>
                <a:gd name="connsiteX4" fmla="*/ 31134 w 398711"/>
                <a:gd name="connsiteY4" fmla="*/ 386693 h 444927"/>
                <a:gd name="connsiteX5" fmla="*/ 195440 w 398711"/>
                <a:gd name="connsiteY5" fmla="*/ 415268 h 444927"/>
                <a:gd name="connsiteX6" fmla="*/ 366890 w 398711"/>
                <a:gd name="connsiteY6" fmla="*/ 391455 h 444927"/>
                <a:gd name="connsiteX7" fmla="*/ 328790 w 398711"/>
                <a:gd name="connsiteY7" fmla="*/ 353355 h 444927"/>
                <a:gd name="connsiteX8" fmla="*/ 347840 w 398711"/>
                <a:gd name="connsiteY8" fmla="*/ 331924 h 444927"/>
                <a:gd name="connsiteX9" fmla="*/ 354984 w 398711"/>
                <a:gd name="connsiteY9" fmla="*/ 203337 h 444927"/>
                <a:gd name="connsiteX10" fmla="*/ 209727 w 398711"/>
                <a:gd name="connsiteY10" fmla="*/ 930 h 444927"/>
                <a:gd name="connsiteX0" fmla="*/ 209727 w 398711"/>
                <a:gd name="connsiteY0" fmla="*/ 930 h 444927"/>
                <a:gd name="connsiteX1" fmla="*/ 45422 w 398711"/>
                <a:gd name="connsiteY1" fmla="*/ 203336 h 444927"/>
                <a:gd name="connsiteX2" fmla="*/ 57328 w 398711"/>
                <a:gd name="connsiteY2" fmla="*/ 331924 h 444927"/>
                <a:gd name="connsiteX3" fmla="*/ 71615 w 398711"/>
                <a:gd name="connsiteY3" fmla="*/ 353355 h 444927"/>
                <a:gd name="connsiteX4" fmla="*/ 31134 w 398711"/>
                <a:gd name="connsiteY4" fmla="*/ 386693 h 444927"/>
                <a:gd name="connsiteX5" fmla="*/ 195440 w 398711"/>
                <a:gd name="connsiteY5" fmla="*/ 415268 h 444927"/>
                <a:gd name="connsiteX6" fmla="*/ 366890 w 398711"/>
                <a:gd name="connsiteY6" fmla="*/ 391455 h 444927"/>
                <a:gd name="connsiteX7" fmla="*/ 328790 w 398711"/>
                <a:gd name="connsiteY7" fmla="*/ 353355 h 444927"/>
                <a:gd name="connsiteX8" fmla="*/ 347840 w 398711"/>
                <a:gd name="connsiteY8" fmla="*/ 331924 h 444927"/>
                <a:gd name="connsiteX9" fmla="*/ 354984 w 398711"/>
                <a:gd name="connsiteY9" fmla="*/ 203337 h 444927"/>
                <a:gd name="connsiteX10" fmla="*/ 209727 w 398711"/>
                <a:gd name="connsiteY10" fmla="*/ 930 h 444927"/>
                <a:gd name="connsiteX0" fmla="*/ 209727 w 398711"/>
                <a:gd name="connsiteY0" fmla="*/ 930 h 444927"/>
                <a:gd name="connsiteX1" fmla="*/ 45422 w 398711"/>
                <a:gd name="connsiteY1" fmla="*/ 203336 h 444927"/>
                <a:gd name="connsiteX2" fmla="*/ 57328 w 398711"/>
                <a:gd name="connsiteY2" fmla="*/ 331924 h 444927"/>
                <a:gd name="connsiteX3" fmla="*/ 71615 w 398711"/>
                <a:gd name="connsiteY3" fmla="*/ 353355 h 444927"/>
                <a:gd name="connsiteX4" fmla="*/ 31134 w 398711"/>
                <a:gd name="connsiteY4" fmla="*/ 386693 h 444927"/>
                <a:gd name="connsiteX5" fmla="*/ 195440 w 398711"/>
                <a:gd name="connsiteY5" fmla="*/ 415268 h 444927"/>
                <a:gd name="connsiteX6" fmla="*/ 366890 w 398711"/>
                <a:gd name="connsiteY6" fmla="*/ 391455 h 444927"/>
                <a:gd name="connsiteX7" fmla="*/ 328790 w 398711"/>
                <a:gd name="connsiteY7" fmla="*/ 353355 h 444927"/>
                <a:gd name="connsiteX8" fmla="*/ 347840 w 398711"/>
                <a:gd name="connsiteY8" fmla="*/ 331924 h 444927"/>
                <a:gd name="connsiteX9" fmla="*/ 354984 w 398711"/>
                <a:gd name="connsiteY9" fmla="*/ 203337 h 444927"/>
                <a:gd name="connsiteX10" fmla="*/ 209727 w 398711"/>
                <a:gd name="connsiteY10" fmla="*/ 930 h 444927"/>
                <a:gd name="connsiteX0" fmla="*/ 209727 w 402986"/>
                <a:gd name="connsiteY0" fmla="*/ 930 h 444927"/>
                <a:gd name="connsiteX1" fmla="*/ 45422 w 402986"/>
                <a:gd name="connsiteY1" fmla="*/ 203336 h 444927"/>
                <a:gd name="connsiteX2" fmla="*/ 57328 w 402986"/>
                <a:gd name="connsiteY2" fmla="*/ 331924 h 444927"/>
                <a:gd name="connsiteX3" fmla="*/ 71615 w 402986"/>
                <a:gd name="connsiteY3" fmla="*/ 353355 h 444927"/>
                <a:gd name="connsiteX4" fmla="*/ 31134 w 402986"/>
                <a:gd name="connsiteY4" fmla="*/ 386693 h 444927"/>
                <a:gd name="connsiteX5" fmla="*/ 195440 w 402986"/>
                <a:gd name="connsiteY5" fmla="*/ 415268 h 444927"/>
                <a:gd name="connsiteX6" fmla="*/ 366890 w 402986"/>
                <a:gd name="connsiteY6" fmla="*/ 391455 h 444927"/>
                <a:gd name="connsiteX7" fmla="*/ 328790 w 402986"/>
                <a:gd name="connsiteY7" fmla="*/ 353355 h 444927"/>
                <a:gd name="connsiteX8" fmla="*/ 347840 w 402986"/>
                <a:gd name="connsiteY8" fmla="*/ 331924 h 444927"/>
                <a:gd name="connsiteX9" fmla="*/ 354984 w 402986"/>
                <a:gd name="connsiteY9" fmla="*/ 203337 h 444927"/>
                <a:gd name="connsiteX10" fmla="*/ 209727 w 402986"/>
                <a:gd name="connsiteY10" fmla="*/ 930 h 444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2986" h="444927">
                  <a:moveTo>
                    <a:pt x="209727" y="930"/>
                  </a:moveTo>
                  <a:cubicBezTo>
                    <a:pt x="77172" y="-12564"/>
                    <a:pt x="44628" y="123961"/>
                    <a:pt x="45422" y="203336"/>
                  </a:cubicBezTo>
                  <a:cubicBezTo>
                    <a:pt x="-48240" y="317635"/>
                    <a:pt x="27165" y="372405"/>
                    <a:pt x="57328" y="331924"/>
                  </a:cubicBezTo>
                  <a:lnTo>
                    <a:pt x="71615" y="353355"/>
                  </a:lnTo>
                  <a:cubicBezTo>
                    <a:pt x="58121" y="364468"/>
                    <a:pt x="39865" y="368436"/>
                    <a:pt x="31134" y="386693"/>
                  </a:cubicBezTo>
                  <a:cubicBezTo>
                    <a:pt x="31135" y="429555"/>
                    <a:pt x="121621" y="477180"/>
                    <a:pt x="195440" y="415268"/>
                  </a:cubicBezTo>
                  <a:cubicBezTo>
                    <a:pt x="240684" y="438286"/>
                    <a:pt x="326408" y="477975"/>
                    <a:pt x="366890" y="391455"/>
                  </a:cubicBezTo>
                  <a:cubicBezTo>
                    <a:pt x="361334" y="371612"/>
                    <a:pt x="341490" y="366055"/>
                    <a:pt x="328790" y="353355"/>
                  </a:cubicBezTo>
                  <a:lnTo>
                    <a:pt x="347840" y="331924"/>
                  </a:lnTo>
                  <a:cubicBezTo>
                    <a:pt x="367057" y="370814"/>
                    <a:pt x="457378" y="334305"/>
                    <a:pt x="354984" y="203337"/>
                  </a:cubicBezTo>
                  <a:cubicBezTo>
                    <a:pt x="343871" y="106500"/>
                    <a:pt x="320853" y="16804"/>
                    <a:pt x="209727" y="930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TextBox 464"/>
            <p:cNvSpPr txBox="1"/>
            <p:nvPr/>
          </p:nvSpPr>
          <p:spPr>
            <a:xfrm rot="634501">
              <a:off x="6411848" y="4420139"/>
              <a:ext cx="4924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幼圆" pitchFamily="49" charset="-122"/>
                  <a:ea typeface="幼圆" pitchFamily="49" charset="-122"/>
                </a:rPr>
                <a:t>豆</a:t>
              </a:r>
              <a:endParaRPr lang="zh-CN" altLang="en-US" sz="2400" dirty="0">
                <a:solidFill>
                  <a:schemeClr val="bg1"/>
                </a:solidFill>
                <a:latin typeface="幼圆" pitchFamily="49" charset="-122"/>
                <a:ea typeface="幼圆" pitchFamily="49" charset="-122"/>
              </a:endParaRPr>
            </a:p>
          </p:txBody>
        </p:sp>
        <p:sp>
          <p:nvSpPr>
            <p:cNvPr id="20" name="五角星 229"/>
            <p:cNvSpPr/>
            <p:nvPr/>
          </p:nvSpPr>
          <p:spPr>
            <a:xfrm rot="20257515">
              <a:off x="5261532" y="3721726"/>
              <a:ext cx="441148" cy="441147"/>
            </a:xfrm>
            <a:custGeom>
              <a:avLst/>
              <a:gdLst>
                <a:gd name="connsiteX0" fmla="*/ 0 w 441148"/>
                <a:gd name="connsiteY0" fmla="*/ 168503 h 441148"/>
                <a:gd name="connsiteX1" fmla="*/ 155194 w 441148"/>
                <a:gd name="connsiteY1" fmla="*/ 149241 h 441148"/>
                <a:gd name="connsiteX2" fmla="*/ 220574 w 441148"/>
                <a:gd name="connsiteY2" fmla="*/ 0 h 441148"/>
                <a:gd name="connsiteX3" fmla="*/ 285954 w 441148"/>
                <a:gd name="connsiteY3" fmla="*/ 149241 h 441148"/>
                <a:gd name="connsiteX4" fmla="*/ 441148 w 441148"/>
                <a:gd name="connsiteY4" fmla="*/ 168503 h 441148"/>
                <a:gd name="connsiteX5" fmla="*/ 326361 w 441148"/>
                <a:gd name="connsiteY5" fmla="*/ 280001 h 441148"/>
                <a:gd name="connsiteX6" fmla="*/ 356896 w 441148"/>
                <a:gd name="connsiteY6" fmla="*/ 441147 h 441148"/>
                <a:gd name="connsiteX7" fmla="*/ 220574 w 441148"/>
                <a:gd name="connsiteY7" fmla="*/ 360815 h 441148"/>
                <a:gd name="connsiteX8" fmla="*/ 84252 w 441148"/>
                <a:gd name="connsiteY8" fmla="*/ 441147 h 441148"/>
                <a:gd name="connsiteX9" fmla="*/ 114787 w 441148"/>
                <a:gd name="connsiteY9" fmla="*/ 280001 h 441148"/>
                <a:gd name="connsiteX10" fmla="*/ 0 w 441148"/>
                <a:gd name="connsiteY10" fmla="*/ 168503 h 441148"/>
                <a:gd name="connsiteX0" fmla="*/ 356896 w 448336"/>
                <a:gd name="connsiteY0" fmla="*/ 441147 h 532587"/>
                <a:gd name="connsiteX1" fmla="*/ 220574 w 448336"/>
                <a:gd name="connsiteY1" fmla="*/ 360815 h 532587"/>
                <a:gd name="connsiteX2" fmla="*/ 84252 w 448336"/>
                <a:gd name="connsiteY2" fmla="*/ 441147 h 532587"/>
                <a:gd name="connsiteX3" fmla="*/ 114787 w 448336"/>
                <a:gd name="connsiteY3" fmla="*/ 280001 h 532587"/>
                <a:gd name="connsiteX4" fmla="*/ 0 w 448336"/>
                <a:gd name="connsiteY4" fmla="*/ 168503 h 532587"/>
                <a:gd name="connsiteX5" fmla="*/ 155194 w 448336"/>
                <a:gd name="connsiteY5" fmla="*/ 149241 h 532587"/>
                <a:gd name="connsiteX6" fmla="*/ 220574 w 448336"/>
                <a:gd name="connsiteY6" fmla="*/ 0 h 532587"/>
                <a:gd name="connsiteX7" fmla="*/ 285954 w 448336"/>
                <a:gd name="connsiteY7" fmla="*/ 149241 h 532587"/>
                <a:gd name="connsiteX8" fmla="*/ 441148 w 448336"/>
                <a:gd name="connsiteY8" fmla="*/ 168503 h 532587"/>
                <a:gd name="connsiteX9" fmla="*/ 326361 w 448336"/>
                <a:gd name="connsiteY9" fmla="*/ 280001 h 532587"/>
                <a:gd name="connsiteX10" fmla="*/ 448336 w 448336"/>
                <a:gd name="connsiteY10" fmla="*/ 532587 h 532587"/>
                <a:gd name="connsiteX0" fmla="*/ 356896 w 441148"/>
                <a:gd name="connsiteY0" fmla="*/ 441147 h 441147"/>
                <a:gd name="connsiteX1" fmla="*/ 220574 w 441148"/>
                <a:gd name="connsiteY1" fmla="*/ 360815 h 441147"/>
                <a:gd name="connsiteX2" fmla="*/ 84252 w 441148"/>
                <a:gd name="connsiteY2" fmla="*/ 441147 h 441147"/>
                <a:gd name="connsiteX3" fmla="*/ 114787 w 441148"/>
                <a:gd name="connsiteY3" fmla="*/ 280001 h 441147"/>
                <a:gd name="connsiteX4" fmla="*/ 0 w 441148"/>
                <a:gd name="connsiteY4" fmla="*/ 168503 h 441147"/>
                <a:gd name="connsiteX5" fmla="*/ 155194 w 441148"/>
                <a:gd name="connsiteY5" fmla="*/ 149241 h 441147"/>
                <a:gd name="connsiteX6" fmla="*/ 220574 w 441148"/>
                <a:gd name="connsiteY6" fmla="*/ 0 h 441147"/>
                <a:gd name="connsiteX7" fmla="*/ 285954 w 441148"/>
                <a:gd name="connsiteY7" fmla="*/ 149241 h 441147"/>
                <a:gd name="connsiteX8" fmla="*/ 441148 w 441148"/>
                <a:gd name="connsiteY8" fmla="*/ 168503 h 441147"/>
                <a:gd name="connsiteX9" fmla="*/ 326361 w 441148"/>
                <a:gd name="connsiteY9" fmla="*/ 280001 h 441147"/>
                <a:gd name="connsiteX10" fmla="*/ 353086 w 441148"/>
                <a:gd name="connsiteY10" fmla="*/ 408762 h 441147"/>
                <a:gd name="connsiteX0" fmla="*/ 356896 w 441148"/>
                <a:gd name="connsiteY0" fmla="*/ 441147 h 441147"/>
                <a:gd name="connsiteX1" fmla="*/ 220574 w 441148"/>
                <a:gd name="connsiteY1" fmla="*/ 360815 h 441147"/>
                <a:gd name="connsiteX2" fmla="*/ 84252 w 441148"/>
                <a:gd name="connsiteY2" fmla="*/ 441147 h 441147"/>
                <a:gd name="connsiteX3" fmla="*/ 114787 w 441148"/>
                <a:gd name="connsiteY3" fmla="*/ 280001 h 441147"/>
                <a:gd name="connsiteX4" fmla="*/ 0 w 441148"/>
                <a:gd name="connsiteY4" fmla="*/ 168503 h 441147"/>
                <a:gd name="connsiteX5" fmla="*/ 155194 w 441148"/>
                <a:gd name="connsiteY5" fmla="*/ 149241 h 441147"/>
                <a:gd name="connsiteX6" fmla="*/ 220574 w 441148"/>
                <a:gd name="connsiteY6" fmla="*/ 0 h 441147"/>
                <a:gd name="connsiteX7" fmla="*/ 285954 w 441148"/>
                <a:gd name="connsiteY7" fmla="*/ 149241 h 441147"/>
                <a:gd name="connsiteX8" fmla="*/ 441148 w 441148"/>
                <a:gd name="connsiteY8" fmla="*/ 168503 h 441147"/>
                <a:gd name="connsiteX9" fmla="*/ 326361 w 441148"/>
                <a:gd name="connsiteY9" fmla="*/ 280001 h 441147"/>
                <a:gd name="connsiteX10" fmla="*/ 338799 w 441148"/>
                <a:gd name="connsiteY10" fmla="*/ 349231 h 441147"/>
                <a:gd name="connsiteX0" fmla="*/ 309271 w 441148"/>
                <a:gd name="connsiteY0" fmla="*/ 412572 h 441147"/>
                <a:gd name="connsiteX1" fmla="*/ 220574 w 441148"/>
                <a:gd name="connsiteY1" fmla="*/ 360815 h 441147"/>
                <a:gd name="connsiteX2" fmla="*/ 84252 w 441148"/>
                <a:gd name="connsiteY2" fmla="*/ 441147 h 441147"/>
                <a:gd name="connsiteX3" fmla="*/ 114787 w 441148"/>
                <a:gd name="connsiteY3" fmla="*/ 280001 h 441147"/>
                <a:gd name="connsiteX4" fmla="*/ 0 w 441148"/>
                <a:gd name="connsiteY4" fmla="*/ 168503 h 441147"/>
                <a:gd name="connsiteX5" fmla="*/ 155194 w 441148"/>
                <a:gd name="connsiteY5" fmla="*/ 149241 h 441147"/>
                <a:gd name="connsiteX6" fmla="*/ 220574 w 441148"/>
                <a:gd name="connsiteY6" fmla="*/ 0 h 441147"/>
                <a:gd name="connsiteX7" fmla="*/ 285954 w 441148"/>
                <a:gd name="connsiteY7" fmla="*/ 149241 h 441147"/>
                <a:gd name="connsiteX8" fmla="*/ 441148 w 441148"/>
                <a:gd name="connsiteY8" fmla="*/ 168503 h 441147"/>
                <a:gd name="connsiteX9" fmla="*/ 326361 w 441148"/>
                <a:gd name="connsiteY9" fmla="*/ 280001 h 441147"/>
                <a:gd name="connsiteX10" fmla="*/ 338799 w 441148"/>
                <a:gd name="connsiteY10" fmla="*/ 349231 h 44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1148" h="441147">
                  <a:moveTo>
                    <a:pt x="309271" y="412572"/>
                  </a:moveTo>
                  <a:lnTo>
                    <a:pt x="220574" y="360815"/>
                  </a:lnTo>
                  <a:lnTo>
                    <a:pt x="84252" y="441147"/>
                  </a:lnTo>
                  <a:lnTo>
                    <a:pt x="114787" y="280001"/>
                  </a:lnTo>
                  <a:lnTo>
                    <a:pt x="0" y="168503"/>
                  </a:lnTo>
                  <a:lnTo>
                    <a:pt x="155194" y="149241"/>
                  </a:lnTo>
                  <a:lnTo>
                    <a:pt x="220574" y="0"/>
                  </a:lnTo>
                  <a:lnTo>
                    <a:pt x="285954" y="149241"/>
                  </a:lnTo>
                  <a:lnTo>
                    <a:pt x="441148" y="168503"/>
                  </a:lnTo>
                  <a:lnTo>
                    <a:pt x="326361" y="280001"/>
                  </a:lnTo>
                  <a:cubicBezTo>
                    <a:pt x="336539" y="333716"/>
                    <a:pt x="338799" y="349231"/>
                    <a:pt x="338799" y="349231"/>
                  </a:cubicBezTo>
                </a:path>
              </a:pathLst>
            </a:custGeom>
            <a:noFill/>
            <a:ln w="127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7139409" y="3547260"/>
              <a:ext cx="448350" cy="556047"/>
              <a:chOff x="4785502" y="2762750"/>
              <a:chExt cx="448350" cy="556047"/>
            </a:xfrm>
          </p:grpSpPr>
          <p:sp>
            <p:nvSpPr>
              <p:cNvPr id="22" name="弧形 21"/>
              <p:cNvSpPr/>
              <p:nvPr/>
            </p:nvSpPr>
            <p:spPr>
              <a:xfrm rot="1910836">
                <a:off x="4785502" y="2762750"/>
                <a:ext cx="286692" cy="286692"/>
              </a:xfrm>
              <a:prstGeom prst="arc">
                <a:avLst>
                  <a:gd name="adj1" fmla="val 8027484"/>
                  <a:gd name="adj2" fmla="val 2848858"/>
                </a:avLst>
              </a:prstGeom>
              <a:noFill/>
              <a:ln w="1270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弧形 22"/>
              <p:cNvSpPr/>
              <p:nvPr/>
            </p:nvSpPr>
            <p:spPr>
              <a:xfrm rot="2229553">
                <a:off x="4840078" y="2878143"/>
                <a:ext cx="393774" cy="440654"/>
              </a:xfrm>
              <a:prstGeom prst="arc">
                <a:avLst>
                  <a:gd name="adj1" fmla="val 8027484"/>
                  <a:gd name="adj2" fmla="val 11983813"/>
                </a:avLst>
              </a:prstGeom>
              <a:noFill/>
              <a:ln w="1270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 rot="1345280">
              <a:off x="4744569" y="4174617"/>
              <a:ext cx="417272" cy="404424"/>
              <a:chOff x="4002056" y="3481179"/>
              <a:chExt cx="417272" cy="404424"/>
            </a:xfrm>
          </p:grpSpPr>
          <p:sp>
            <p:nvSpPr>
              <p:cNvPr id="25" name="圆角矩形 241"/>
              <p:cNvSpPr/>
              <p:nvPr/>
            </p:nvSpPr>
            <p:spPr>
              <a:xfrm>
                <a:off x="4002056" y="3481179"/>
                <a:ext cx="417272" cy="404424"/>
              </a:xfrm>
              <a:custGeom>
                <a:avLst/>
                <a:gdLst>
                  <a:gd name="connsiteX0" fmla="*/ 0 w 412750"/>
                  <a:gd name="connsiteY0" fmla="*/ 49659 h 297948"/>
                  <a:gd name="connsiteX1" fmla="*/ 49659 w 412750"/>
                  <a:gd name="connsiteY1" fmla="*/ 0 h 297948"/>
                  <a:gd name="connsiteX2" fmla="*/ 363091 w 412750"/>
                  <a:gd name="connsiteY2" fmla="*/ 0 h 297948"/>
                  <a:gd name="connsiteX3" fmla="*/ 412750 w 412750"/>
                  <a:gd name="connsiteY3" fmla="*/ 49659 h 297948"/>
                  <a:gd name="connsiteX4" fmla="*/ 412750 w 412750"/>
                  <a:gd name="connsiteY4" fmla="*/ 248289 h 297948"/>
                  <a:gd name="connsiteX5" fmla="*/ 363091 w 412750"/>
                  <a:gd name="connsiteY5" fmla="*/ 297948 h 297948"/>
                  <a:gd name="connsiteX6" fmla="*/ 49659 w 412750"/>
                  <a:gd name="connsiteY6" fmla="*/ 297948 h 297948"/>
                  <a:gd name="connsiteX7" fmla="*/ 0 w 412750"/>
                  <a:gd name="connsiteY7" fmla="*/ 248289 h 297948"/>
                  <a:gd name="connsiteX8" fmla="*/ 0 w 412750"/>
                  <a:gd name="connsiteY8" fmla="*/ 49659 h 297948"/>
                  <a:gd name="connsiteX0" fmla="*/ 0 w 412750"/>
                  <a:gd name="connsiteY0" fmla="*/ 49659 h 297948"/>
                  <a:gd name="connsiteX1" fmla="*/ 49659 w 412750"/>
                  <a:gd name="connsiteY1" fmla="*/ 0 h 297948"/>
                  <a:gd name="connsiteX2" fmla="*/ 363091 w 412750"/>
                  <a:gd name="connsiteY2" fmla="*/ 0 h 297948"/>
                  <a:gd name="connsiteX3" fmla="*/ 412750 w 412750"/>
                  <a:gd name="connsiteY3" fmla="*/ 49659 h 297948"/>
                  <a:gd name="connsiteX4" fmla="*/ 412750 w 412750"/>
                  <a:gd name="connsiteY4" fmla="*/ 248289 h 297948"/>
                  <a:gd name="connsiteX5" fmla="*/ 363091 w 412750"/>
                  <a:gd name="connsiteY5" fmla="*/ 297948 h 297948"/>
                  <a:gd name="connsiteX6" fmla="*/ 177800 w 412750"/>
                  <a:gd name="connsiteY6" fmla="*/ 295275 h 297948"/>
                  <a:gd name="connsiteX7" fmla="*/ 49659 w 412750"/>
                  <a:gd name="connsiteY7" fmla="*/ 297948 h 297948"/>
                  <a:gd name="connsiteX8" fmla="*/ 0 w 412750"/>
                  <a:gd name="connsiteY8" fmla="*/ 248289 h 297948"/>
                  <a:gd name="connsiteX9" fmla="*/ 0 w 412750"/>
                  <a:gd name="connsiteY9" fmla="*/ 49659 h 297948"/>
                  <a:gd name="connsiteX0" fmla="*/ 0 w 412750"/>
                  <a:gd name="connsiteY0" fmla="*/ 49659 h 297948"/>
                  <a:gd name="connsiteX1" fmla="*/ 49659 w 412750"/>
                  <a:gd name="connsiteY1" fmla="*/ 0 h 297948"/>
                  <a:gd name="connsiteX2" fmla="*/ 363091 w 412750"/>
                  <a:gd name="connsiteY2" fmla="*/ 0 h 297948"/>
                  <a:gd name="connsiteX3" fmla="*/ 412750 w 412750"/>
                  <a:gd name="connsiteY3" fmla="*/ 49659 h 297948"/>
                  <a:gd name="connsiteX4" fmla="*/ 412750 w 412750"/>
                  <a:gd name="connsiteY4" fmla="*/ 248289 h 297948"/>
                  <a:gd name="connsiteX5" fmla="*/ 363091 w 412750"/>
                  <a:gd name="connsiteY5" fmla="*/ 297948 h 297948"/>
                  <a:gd name="connsiteX6" fmla="*/ 177800 w 412750"/>
                  <a:gd name="connsiteY6" fmla="*/ 295275 h 297948"/>
                  <a:gd name="connsiteX7" fmla="*/ 49659 w 412750"/>
                  <a:gd name="connsiteY7" fmla="*/ 297948 h 297948"/>
                  <a:gd name="connsiteX8" fmla="*/ 0 w 412750"/>
                  <a:gd name="connsiteY8" fmla="*/ 248289 h 297948"/>
                  <a:gd name="connsiteX9" fmla="*/ 0 w 412750"/>
                  <a:gd name="connsiteY9" fmla="*/ 49659 h 297948"/>
                  <a:gd name="connsiteX0" fmla="*/ 177800 w 412750"/>
                  <a:gd name="connsiteY0" fmla="*/ 295275 h 386715"/>
                  <a:gd name="connsiteX1" fmla="*/ 49659 w 412750"/>
                  <a:gd name="connsiteY1" fmla="*/ 297948 h 386715"/>
                  <a:gd name="connsiteX2" fmla="*/ 0 w 412750"/>
                  <a:gd name="connsiteY2" fmla="*/ 248289 h 386715"/>
                  <a:gd name="connsiteX3" fmla="*/ 0 w 412750"/>
                  <a:gd name="connsiteY3" fmla="*/ 49659 h 386715"/>
                  <a:gd name="connsiteX4" fmla="*/ 49659 w 412750"/>
                  <a:gd name="connsiteY4" fmla="*/ 0 h 386715"/>
                  <a:gd name="connsiteX5" fmla="*/ 363091 w 412750"/>
                  <a:gd name="connsiteY5" fmla="*/ 0 h 386715"/>
                  <a:gd name="connsiteX6" fmla="*/ 412750 w 412750"/>
                  <a:gd name="connsiteY6" fmla="*/ 49659 h 386715"/>
                  <a:gd name="connsiteX7" fmla="*/ 412750 w 412750"/>
                  <a:gd name="connsiteY7" fmla="*/ 248289 h 386715"/>
                  <a:gd name="connsiteX8" fmla="*/ 363091 w 412750"/>
                  <a:gd name="connsiteY8" fmla="*/ 297948 h 386715"/>
                  <a:gd name="connsiteX9" fmla="*/ 269240 w 412750"/>
                  <a:gd name="connsiteY9" fmla="*/ 386715 h 386715"/>
                  <a:gd name="connsiteX0" fmla="*/ 177800 w 412750"/>
                  <a:gd name="connsiteY0" fmla="*/ 295275 h 298609"/>
                  <a:gd name="connsiteX1" fmla="*/ 49659 w 412750"/>
                  <a:gd name="connsiteY1" fmla="*/ 297948 h 298609"/>
                  <a:gd name="connsiteX2" fmla="*/ 0 w 412750"/>
                  <a:gd name="connsiteY2" fmla="*/ 248289 h 298609"/>
                  <a:gd name="connsiteX3" fmla="*/ 0 w 412750"/>
                  <a:gd name="connsiteY3" fmla="*/ 49659 h 298609"/>
                  <a:gd name="connsiteX4" fmla="*/ 49659 w 412750"/>
                  <a:gd name="connsiteY4" fmla="*/ 0 h 298609"/>
                  <a:gd name="connsiteX5" fmla="*/ 363091 w 412750"/>
                  <a:gd name="connsiteY5" fmla="*/ 0 h 298609"/>
                  <a:gd name="connsiteX6" fmla="*/ 412750 w 412750"/>
                  <a:gd name="connsiteY6" fmla="*/ 49659 h 298609"/>
                  <a:gd name="connsiteX7" fmla="*/ 412750 w 412750"/>
                  <a:gd name="connsiteY7" fmla="*/ 248289 h 298609"/>
                  <a:gd name="connsiteX8" fmla="*/ 363091 w 412750"/>
                  <a:gd name="connsiteY8" fmla="*/ 297948 h 298609"/>
                  <a:gd name="connsiteX9" fmla="*/ 324009 w 412750"/>
                  <a:gd name="connsiteY9" fmla="*/ 298609 h 298609"/>
                  <a:gd name="connsiteX0" fmla="*/ 177800 w 412750"/>
                  <a:gd name="connsiteY0" fmla="*/ 295275 h 300990"/>
                  <a:gd name="connsiteX1" fmla="*/ 49659 w 412750"/>
                  <a:gd name="connsiteY1" fmla="*/ 297948 h 300990"/>
                  <a:gd name="connsiteX2" fmla="*/ 0 w 412750"/>
                  <a:gd name="connsiteY2" fmla="*/ 248289 h 300990"/>
                  <a:gd name="connsiteX3" fmla="*/ 0 w 412750"/>
                  <a:gd name="connsiteY3" fmla="*/ 49659 h 300990"/>
                  <a:gd name="connsiteX4" fmla="*/ 49659 w 412750"/>
                  <a:gd name="connsiteY4" fmla="*/ 0 h 300990"/>
                  <a:gd name="connsiteX5" fmla="*/ 363091 w 412750"/>
                  <a:gd name="connsiteY5" fmla="*/ 0 h 300990"/>
                  <a:gd name="connsiteX6" fmla="*/ 412750 w 412750"/>
                  <a:gd name="connsiteY6" fmla="*/ 49659 h 300990"/>
                  <a:gd name="connsiteX7" fmla="*/ 412750 w 412750"/>
                  <a:gd name="connsiteY7" fmla="*/ 248289 h 300990"/>
                  <a:gd name="connsiteX8" fmla="*/ 363091 w 412750"/>
                  <a:gd name="connsiteY8" fmla="*/ 297948 h 300990"/>
                  <a:gd name="connsiteX9" fmla="*/ 328772 w 412750"/>
                  <a:gd name="connsiteY9" fmla="*/ 300990 h 300990"/>
                  <a:gd name="connsiteX0" fmla="*/ 177800 w 412750"/>
                  <a:gd name="connsiteY0" fmla="*/ 295275 h 297948"/>
                  <a:gd name="connsiteX1" fmla="*/ 49659 w 412750"/>
                  <a:gd name="connsiteY1" fmla="*/ 297948 h 297948"/>
                  <a:gd name="connsiteX2" fmla="*/ 0 w 412750"/>
                  <a:gd name="connsiteY2" fmla="*/ 248289 h 297948"/>
                  <a:gd name="connsiteX3" fmla="*/ 0 w 412750"/>
                  <a:gd name="connsiteY3" fmla="*/ 49659 h 297948"/>
                  <a:gd name="connsiteX4" fmla="*/ 49659 w 412750"/>
                  <a:gd name="connsiteY4" fmla="*/ 0 h 297948"/>
                  <a:gd name="connsiteX5" fmla="*/ 363091 w 412750"/>
                  <a:gd name="connsiteY5" fmla="*/ 0 h 297948"/>
                  <a:gd name="connsiteX6" fmla="*/ 412750 w 412750"/>
                  <a:gd name="connsiteY6" fmla="*/ 49659 h 297948"/>
                  <a:gd name="connsiteX7" fmla="*/ 412750 w 412750"/>
                  <a:gd name="connsiteY7" fmla="*/ 248289 h 297948"/>
                  <a:gd name="connsiteX8" fmla="*/ 363091 w 412750"/>
                  <a:gd name="connsiteY8" fmla="*/ 297948 h 297948"/>
                  <a:gd name="connsiteX9" fmla="*/ 330708 w 412750"/>
                  <a:gd name="connsiteY9" fmla="*/ 295182 h 297948"/>
                  <a:gd name="connsiteX0" fmla="*/ 177800 w 412750"/>
                  <a:gd name="connsiteY0" fmla="*/ 295275 h 297948"/>
                  <a:gd name="connsiteX1" fmla="*/ 49659 w 412750"/>
                  <a:gd name="connsiteY1" fmla="*/ 297948 h 297948"/>
                  <a:gd name="connsiteX2" fmla="*/ 0 w 412750"/>
                  <a:gd name="connsiteY2" fmla="*/ 248289 h 297948"/>
                  <a:gd name="connsiteX3" fmla="*/ 0 w 412750"/>
                  <a:gd name="connsiteY3" fmla="*/ 49659 h 297948"/>
                  <a:gd name="connsiteX4" fmla="*/ 49659 w 412750"/>
                  <a:gd name="connsiteY4" fmla="*/ 0 h 297948"/>
                  <a:gd name="connsiteX5" fmla="*/ 363091 w 412750"/>
                  <a:gd name="connsiteY5" fmla="*/ 0 h 297948"/>
                  <a:gd name="connsiteX6" fmla="*/ 412750 w 412750"/>
                  <a:gd name="connsiteY6" fmla="*/ 49659 h 297948"/>
                  <a:gd name="connsiteX7" fmla="*/ 412750 w 412750"/>
                  <a:gd name="connsiteY7" fmla="*/ 248289 h 297948"/>
                  <a:gd name="connsiteX8" fmla="*/ 363091 w 412750"/>
                  <a:gd name="connsiteY8" fmla="*/ 297948 h 297948"/>
                  <a:gd name="connsiteX9" fmla="*/ 331676 w 412750"/>
                  <a:gd name="connsiteY9" fmla="*/ 297118 h 297948"/>
                  <a:gd name="connsiteX0" fmla="*/ 177800 w 412750"/>
                  <a:gd name="connsiteY0" fmla="*/ 295275 h 299054"/>
                  <a:gd name="connsiteX1" fmla="*/ 49659 w 412750"/>
                  <a:gd name="connsiteY1" fmla="*/ 297948 h 299054"/>
                  <a:gd name="connsiteX2" fmla="*/ 0 w 412750"/>
                  <a:gd name="connsiteY2" fmla="*/ 248289 h 299054"/>
                  <a:gd name="connsiteX3" fmla="*/ 0 w 412750"/>
                  <a:gd name="connsiteY3" fmla="*/ 49659 h 299054"/>
                  <a:gd name="connsiteX4" fmla="*/ 49659 w 412750"/>
                  <a:gd name="connsiteY4" fmla="*/ 0 h 299054"/>
                  <a:gd name="connsiteX5" fmla="*/ 363091 w 412750"/>
                  <a:gd name="connsiteY5" fmla="*/ 0 h 299054"/>
                  <a:gd name="connsiteX6" fmla="*/ 412750 w 412750"/>
                  <a:gd name="connsiteY6" fmla="*/ 49659 h 299054"/>
                  <a:gd name="connsiteX7" fmla="*/ 412750 w 412750"/>
                  <a:gd name="connsiteY7" fmla="*/ 248289 h 299054"/>
                  <a:gd name="connsiteX8" fmla="*/ 363091 w 412750"/>
                  <a:gd name="connsiteY8" fmla="*/ 297948 h 299054"/>
                  <a:gd name="connsiteX9" fmla="*/ 331676 w 412750"/>
                  <a:gd name="connsiteY9" fmla="*/ 299054 h 299054"/>
                  <a:gd name="connsiteX0" fmla="*/ 177800 w 412750"/>
                  <a:gd name="connsiteY0" fmla="*/ 295275 h 299054"/>
                  <a:gd name="connsiteX1" fmla="*/ 162172 w 412750"/>
                  <a:gd name="connsiteY1" fmla="*/ 296139 h 299054"/>
                  <a:gd name="connsiteX2" fmla="*/ 49659 w 412750"/>
                  <a:gd name="connsiteY2" fmla="*/ 297948 h 299054"/>
                  <a:gd name="connsiteX3" fmla="*/ 0 w 412750"/>
                  <a:gd name="connsiteY3" fmla="*/ 248289 h 299054"/>
                  <a:gd name="connsiteX4" fmla="*/ 0 w 412750"/>
                  <a:gd name="connsiteY4" fmla="*/ 49659 h 299054"/>
                  <a:gd name="connsiteX5" fmla="*/ 49659 w 412750"/>
                  <a:gd name="connsiteY5" fmla="*/ 0 h 299054"/>
                  <a:gd name="connsiteX6" fmla="*/ 363091 w 412750"/>
                  <a:gd name="connsiteY6" fmla="*/ 0 h 299054"/>
                  <a:gd name="connsiteX7" fmla="*/ 412750 w 412750"/>
                  <a:gd name="connsiteY7" fmla="*/ 49659 h 299054"/>
                  <a:gd name="connsiteX8" fmla="*/ 412750 w 412750"/>
                  <a:gd name="connsiteY8" fmla="*/ 248289 h 299054"/>
                  <a:gd name="connsiteX9" fmla="*/ 363091 w 412750"/>
                  <a:gd name="connsiteY9" fmla="*/ 297948 h 299054"/>
                  <a:gd name="connsiteX10" fmla="*/ 331676 w 412750"/>
                  <a:gd name="connsiteY10" fmla="*/ 299054 h 299054"/>
                  <a:gd name="connsiteX0" fmla="*/ 177800 w 412750"/>
                  <a:gd name="connsiteY0" fmla="*/ 295275 h 299054"/>
                  <a:gd name="connsiteX1" fmla="*/ 162172 w 412750"/>
                  <a:gd name="connsiteY1" fmla="*/ 296139 h 299054"/>
                  <a:gd name="connsiteX2" fmla="*/ 49659 w 412750"/>
                  <a:gd name="connsiteY2" fmla="*/ 297948 h 299054"/>
                  <a:gd name="connsiteX3" fmla="*/ 0 w 412750"/>
                  <a:gd name="connsiteY3" fmla="*/ 248289 h 299054"/>
                  <a:gd name="connsiteX4" fmla="*/ 0 w 412750"/>
                  <a:gd name="connsiteY4" fmla="*/ 49659 h 299054"/>
                  <a:gd name="connsiteX5" fmla="*/ 49659 w 412750"/>
                  <a:gd name="connsiteY5" fmla="*/ 0 h 299054"/>
                  <a:gd name="connsiteX6" fmla="*/ 363091 w 412750"/>
                  <a:gd name="connsiteY6" fmla="*/ 0 h 299054"/>
                  <a:gd name="connsiteX7" fmla="*/ 412750 w 412750"/>
                  <a:gd name="connsiteY7" fmla="*/ 49659 h 299054"/>
                  <a:gd name="connsiteX8" fmla="*/ 412750 w 412750"/>
                  <a:gd name="connsiteY8" fmla="*/ 248289 h 299054"/>
                  <a:gd name="connsiteX9" fmla="*/ 363091 w 412750"/>
                  <a:gd name="connsiteY9" fmla="*/ 297948 h 299054"/>
                  <a:gd name="connsiteX10" fmla="*/ 331676 w 412750"/>
                  <a:gd name="connsiteY10" fmla="*/ 299054 h 299054"/>
                  <a:gd name="connsiteX0" fmla="*/ 286210 w 412750"/>
                  <a:gd name="connsiteY0" fmla="*/ 348512 h 348512"/>
                  <a:gd name="connsiteX1" fmla="*/ 162172 w 412750"/>
                  <a:gd name="connsiteY1" fmla="*/ 296139 h 348512"/>
                  <a:gd name="connsiteX2" fmla="*/ 49659 w 412750"/>
                  <a:gd name="connsiteY2" fmla="*/ 297948 h 348512"/>
                  <a:gd name="connsiteX3" fmla="*/ 0 w 412750"/>
                  <a:gd name="connsiteY3" fmla="*/ 248289 h 348512"/>
                  <a:gd name="connsiteX4" fmla="*/ 0 w 412750"/>
                  <a:gd name="connsiteY4" fmla="*/ 49659 h 348512"/>
                  <a:gd name="connsiteX5" fmla="*/ 49659 w 412750"/>
                  <a:gd name="connsiteY5" fmla="*/ 0 h 348512"/>
                  <a:gd name="connsiteX6" fmla="*/ 363091 w 412750"/>
                  <a:gd name="connsiteY6" fmla="*/ 0 h 348512"/>
                  <a:gd name="connsiteX7" fmla="*/ 412750 w 412750"/>
                  <a:gd name="connsiteY7" fmla="*/ 49659 h 348512"/>
                  <a:gd name="connsiteX8" fmla="*/ 412750 w 412750"/>
                  <a:gd name="connsiteY8" fmla="*/ 248289 h 348512"/>
                  <a:gd name="connsiteX9" fmla="*/ 363091 w 412750"/>
                  <a:gd name="connsiteY9" fmla="*/ 297948 h 348512"/>
                  <a:gd name="connsiteX10" fmla="*/ 331676 w 412750"/>
                  <a:gd name="connsiteY10" fmla="*/ 299054 h 348512"/>
                  <a:gd name="connsiteX0" fmla="*/ 286210 w 412750"/>
                  <a:gd name="connsiteY0" fmla="*/ 348512 h 348512"/>
                  <a:gd name="connsiteX1" fmla="*/ 203794 w 412750"/>
                  <a:gd name="connsiteY1" fmla="*/ 300011 h 348512"/>
                  <a:gd name="connsiteX2" fmla="*/ 49659 w 412750"/>
                  <a:gd name="connsiteY2" fmla="*/ 297948 h 348512"/>
                  <a:gd name="connsiteX3" fmla="*/ 0 w 412750"/>
                  <a:gd name="connsiteY3" fmla="*/ 248289 h 348512"/>
                  <a:gd name="connsiteX4" fmla="*/ 0 w 412750"/>
                  <a:gd name="connsiteY4" fmla="*/ 49659 h 348512"/>
                  <a:gd name="connsiteX5" fmla="*/ 49659 w 412750"/>
                  <a:gd name="connsiteY5" fmla="*/ 0 h 348512"/>
                  <a:gd name="connsiteX6" fmla="*/ 363091 w 412750"/>
                  <a:gd name="connsiteY6" fmla="*/ 0 h 348512"/>
                  <a:gd name="connsiteX7" fmla="*/ 412750 w 412750"/>
                  <a:gd name="connsiteY7" fmla="*/ 49659 h 348512"/>
                  <a:gd name="connsiteX8" fmla="*/ 412750 w 412750"/>
                  <a:gd name="connsiteY8" fmla="*/ 248289 h 348512"/>
                  <a:gd name="connsiteX9" fmla="*/ 363091 w 412750"/>
                  <a:gd name="connsiteY9" fmla="*/ 297948 h 348512"/>
                  <a:gd name="connsiteX10" fmla="*/ 331676 w 412750"/>
                  <a:gd name="connsiteY10" fmla="*/ 299054 h 348512"/>
                  <a:gd name="connsiteX0" fmla="*/ 286210 w 412750"/>
                  <a:gd name="connsiteY0" fmla="*/ 348512 h 348512"/>
                  <a:gd name="connsiteX1" fmla="*/ 203794 w 412750"/>
                  <a:gd name="connsiteY1" fmla="*/ 297107 h 348512"/>
                  <a:gd name="connsiteX2" fmla="*/ 49659 w 412750"/>
                  <a:gd name="connsiteY2" fmla="*/ 297948 h 348512"/>
                  <a:gd name="connsiteX3" fmla="*/ 0 w 412750"/>
                  <a:gd name="connsiteY3" fmla="*/ 248289 h 348512"/>
                  <a:gd name="connsiteX4" fmla="*/ 0 w 412750"/>
                  <a:gd name="connsiteY4" fmla="*/ 49659 h 348512"/>
                  <a:gd name="connsiteX5" fmla="*/ 49659 w 412750"/>
                  <a:gd name="connsiteY5" fmla="*/ 0 h 348512"/>
                  <a:gd name="connsiteX6" fmla="*/ 363091 w 412750"/>
                  <a:gd name="connsiteY6" fmla="*/ 0 h 348512"/>
                  <a:gd name="connsiteX7" fmla="*/ 412750 w 412750"/>
                  <a:gd name="connsiteY7" fmla="*/ 49659 h 348512"/>
                  <a:gd name="connsiteX8" fmla="*/ 412750 w 412750"/>
                  <a:gd name="connsiteY8" fmla="*/ 248289 h 348512"/>
                  <a:gd name="connsiteX9" fmla="*/ 363091 w 412750"/>
                  <a:gd name="connsiteY9" fmla="*/ 297948 h 348512"/>
                  <a:gd name="connsiteX10" fmla="*/ 331676 w 412750"/>
                  <a:gd name="connsiteY10" fmla="*/ 299054 h 348512"/>
                  <a:gd name="connsiteX0" fmla="*/ 286210 w 412750"/>
                  <a:gd name="connsiteY0" fmla="*/ 348512 h 348512"/>
                  <a:gd name="connsiteX1" fmla="*/ 239608 w 412750"/>
                  <a:gd name="connsiteY1" fmla="*/ 298075 h 348512"/>
                  <a:gd name="connsiteX2" fmla="*/ 49659 w 412750"/>
                  <a:gd name="connsiteY2" fmla="*/ 297948 h 348512"/>
                  <a:gd name="connsiteX3" fmla="*/ 0 w 412750"/>
                  <a:gd name="connsiteY3" fmla="*/ 248289 h 348512"/>
                  <a:gd name="connsiteX4" fmla="*/ 0 w 412750"/>
                  <a:gd name="connsiteY4" fmla="*/ 49659 h 348512"/>
                  <a:gd name="connsiteX5" fmla="*/ 49659 w 412750"/>
                  <a:gd name="connsiteY5" fmla="*/ 0 h 348512"/>
                  <a:gd name="connsiteX6" fmla="*/ 363091 w 412750"/>
                  <a:gd name="connsiteY6" fmla="*/ 0 h 348512"/>
                  <a:gd name="connsiteX7" fmla="*/ 412750 w 412750"/>
                  <a:gd name="connsiteY7" fmla="*/ 49659 h 348512"/>
                  <a:gd name="connsiteX8" fmla="*/ 412750 w 412750"/>
                  <a:gd name="connsiteY8" fmla="*/ 248289 h 348512"/>
                  <a:gd name="connsiteX9" fmla="*/ 363091 w 412750"/>
                  <a:gd name="connsiteY9" fmla="*/ 297948 h 348512"/>
                  <a:gd name="connsiteX10" fmla="*/ 331676 w 412750"/>
                  <a:gd name="connsiteY10" fmla="*/ 299054 h 348512"/>
                  <a:gd name="connsiteX0" fmla="*/ 288146 w 412750"/>
                  <a:gd name="connsiteY0" fmla="*/ 355287 h 355287"/>
                  <a:gd name="connsiteX1" fmla="*/ 239608 w 412750"/>
                  <a:gd name="connsiteY1" fmla="*/ 298075 h 355287"/>
                  <a:gd name="connsiteX2" fmla="*/ 49659 w 412750"/>
                  <a:gd name="connsiteY2" fmla="*/ 297948 h 355287"/>
                  <a:gd name="connsiteX3" fmla="*/ 0 w 412750"/>
                  <a:gd name="connsiteY3" fmla="*/ 248289 h 355287"/>
                  <a:gd name="connsiteX4" fmla="*/ 0 w 412750"/>
                  <a:gd name="connsiteY4" fmla="*/ 49659 h 355287"/>
                  <a:gd name="connsiteX5" fmla="*/ 49659 w 412750"/>
                  <a:gd name="connsiteY5" fmla="*/ 0 h 355287"/>
                  <a:gd name="connsiteX6" fmla="*/ 363091 w 412750"/>
                  <a:gd name="connsiteY6" fmla="*/ 0 h 355287"/>
                  <a:gd name="connsiteX7" fmla="*/ 412750 w 412750"/>
                  <a:gd name="connsiteY7" fmla="*/ 49659 h 355287"/>
                  <a:gd name="connsiteX8" fmla="*/ 412750 w 412750"/>
                  <a:gd name="connsiteY8" fmla="*/ 248289 h 355287"/>
                  <a:gd name="connsiteX9" fmla="*/ 363091 w 412750"/>
                  <a:gd name="connsiteY9" fmla="*/ 297948 h 355287"/>
                  <a:gd name="connsiteX10" fmla="*/ 331676 w 412750"/>
                  <a:gd name="connsiteY10" fmla="*/ 299054 h 355287"/>
                  <a:gd name="connsiteX0" fmla="*/ 288146 w 412750"/>
                  <a:gd name="connsiteY0" fmla="*/ 355287 h 355287"/>
                  <a:gd name="connsiteX1" fmla="*/ 239608 w 412750"/>
                  <a:gd name="connsiteY1" fmla="*/ 298075 h 355287"/>
                  <a:gd name="connsiteX2" fmla="*/ 49659 w 412750"/>
                  <a:gd name="connsiteY2" fmla="*/ 297948 h 355287"/>
                  <a:gd name="connsiteX3" fmla="*/ 0 w 412750"/>
                  <a:gd name="connsiteY3" fmla="*/ 248289 h 355287"/>
                  <a:gd name="connsiteX4" fmla="*/ 0 w 412750"/>
                  <a:gd name="connsiteY4" fmla="*/ 49659 h 355287"/>
                  <a:gd name="connsiteX5" fmla="*/ 49659 w 412750"/>
                  <a:gd name="connsiteY5" fmla="*/ 0 h 355287"/>
                  <a:gd name="connsiteX6" fmla="*/ 363091 w 412750"/>
                  <a:gd name="connsiteY6" fmla="*/ 0 h 355287"/>
                  <a:gd name="connsiteX7" fmla="*/ 412750 w 412750"/>
                  <a:gd name="connsiteY7" fmla="*/ 49659 h 355287"/>
                  <a:gd name="connsiteX8" fmla="*/ 412750 w 412750"/>
                  <a:gd name="connsiteY8" fmla="*/ 248289 h 355287"/>
                  <a:gd name="connsiteX9" fmla="*/ 363091 w 412750"/>
                  <a:gd name="connsiteY9" fmla="*/ 297948 h 355287"/>
                  <a:gd name="connsiteX10" fmla="*/ 330708 w 412750"/>
                  <a:gd name="connsiteY10" fmla="*/ 299054 h 355287"/>
                  <a:gd name="connsiteX0" fmla="*/ 325833 w 412750"/>
                  <a:gd name="connsiteY0" fmla="*/ 400041 h 400041"/>
                  <a:gd name="connsiteX1" fmla="*/ 239608 w 412750"/>
                  <a:gd name="connsiteY1" fmla="*/ 298075 h 400041"/>
                  <a:gd name="connsiteX2" fmla="*/ 49659 w 412750"/>
                  <a:gd name="connsiteY2" fmla="*/ 297948 h 400041"/>
                  <a:gd name="connsiteX3" fmla="*/ 0 w 412750"/>
                  <a:gd name="connsiteY3" fmla="*/ 248289 h 400041"/>
                  <a:gd name="connsiteX4" fmla="*/ 0 w 412750"/>
                  <a:gd name="connsiteY4" fmla="*/ 49659 h 400041"/>
                  <a:gd name="connsiteX5" fmla="*/ 49659 w 412750"/>
                  <a:gd name="connsiteY5" fmla="*/ 0 h 400041"/>
                  <a:gd name="connsiteX6" fmla="*/ 363091 w 412750"/>
                  <a:gd name="connsiteY6" fmla="*/ 0 h 400041"/>
                  <a:gd name="connsiteX7" fmla="*/ 412750 w 412750"/>
                  <a:gd name="connsiteY7" fmla="*/ 49659 h 400041"/>
                  <a:gd name="connsiteX8" fmla="*/ 412750 w 412750"/>
                  <a:gd name="connsiteY8" fmla="*/ 248289 h 400041"/>
                  <a:gd name="connsiteX9" fmla="*/ 363091 w 412750"/>
                  <a:gd name="connsiteY9" fmla="*/ 297948 h 400041"/>
                  <a:gd name="connsiteX10" fmla="*/ 330708 w 412750"/>
                  <a:gd name="connsiteY10" fmla="*/ 299054 h 40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2750" h="400041">
                    <a:moveTo>
                      <a:pt x="325833" y="400041"/>
                    </a:moveTo>
                    <a:lnTo>
                      <a:pt x="239608" y="298075"/>
                    </a:lnTo>
                    <a:lnTo>
                      <a:pt x="49659" y="297948"/>
                    </a:lnTo>
                    <a:cubicBezTo>
                      <a:pt x="22233" y="297948"/>
                      <a:pt x="0" y="275715"/>
                      <a:pt x="0" y="248289"/>
                    </a:cubicBezTo>
                    <a:lnTo>
                      <a:pt x="0" y="49659"/>
                    </a:lnTo>
                    <a:cubicBezTo>
                      <a:pt x="0" y="22233"/>
                      <a:pt x="22233" y="0"/>
                      <a:pt x="49659" y="0"/>
                    </a:cubicBezTo>
                    <a:lnTo>
                      <a:pt x="363091" y="0"/>
                    </a:lnTo>
                    <a:cubicBezTo>
                      <a:pt x="390517" y="0"/>
                      <a:pt x="412750" y="22233"/>
                      <a:pt x="412750" y="49659"/>
                    </a:cubicBezTo>
                    <a:lnTo>
                      <a:pt x="412750" y="248289"/>
                    </a:lnTo>
                    <a:cubicBezTo>
                      <a:pt x="412750" y="275715"/>
                      <a:pt x="390517" y="297948"/>
                      <a:pt x="363091" y="297948"/>
                    </a:cubicBezTo>
                    <a:lnTo>
                      <a:pt x="330708" y="299054"/>
                    </a:lnTo>
                  </a:path>
                </a:pathLst>
              </a:custGeom>
              <a:noFill/>
              <a:ln w="1270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4083327" y="3612148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188102" y="3612148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4292877" y="3612148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TextBox 504"/>
            <p:cNvSpPr txBox="1"/>
            <p:nvPr/>
          </p:nvSpPr>
          <p:spPr>
            <a:xfrm>
              <a:off x="6391330" y="3611613"/>
              <a:ext cx="59022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Eras Light ITC" pitchFamily="34" charset="0"/>
                </a:rPr>
                <a:t>@</a:t>
              </a:r>
              <a:endParaRPr lang="zh-CN" altLang="en-US" sz="4000" dirty="0">
                <a:solidFill>
                  <a:schemeClr val="bg1"/>
                </a:solidFill>
                <a:latin typeface="Eras Light ITC" pitchFamily="34" charset="0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 rot="445961">
              <a:off x="6860133" y="4154142"/>
              <a:ext cx="333916" cy="339822"/>
              <a:chOff x="1126892" y="4165024"/>
              <a:chExt cx="412892" cy="420195"/>
            </a:xfrm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1126892" y="4335683"/>
                <a:ext cx="0" cy="223342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1538848" y="4278533"/>
                <a:ext cx="0" cy="223342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H="1">
                <a:off x="1126892" y="4301676"/>
                <a:ext cx="51931" cy="34007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1486461" y="4277864"/>
                <a:ext cx="51931" cy="34007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1126893" y="4480444"/>
                <a:ext cx="119998" cy="78581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H="1">
                <a:off x="1412514" y="4501876"/>
                <a:ext cx="127270" cy="83343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246891" y="4480444"/>
                <a:ext cx="159998" cy="104775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泪滴形 37"/>
              <p:cNvSpPr/>
              <p:nvPr/>
            </p:nvSpPr>
            <p:spPr>
              <a:xfrm rot="8100000">
                <a:off x="1234115" y="4165024"/>
                <a:ext cx="199286" cy="199286"/>
              </a:xfrm>
              <a:prstGeom prst="teardrop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 rot="19574665">
              <a:off x="4514569" y="3601580"/>
              <a:ext cx="639267" cy="639267"/>
              <a:chOff x="6156226" y="1275688"/>
              <a:chExt cx="431998" cy="431998"/>
            </a:xfrm>
          </p:grpSpPr>
          <p:sp>
            <p:nvSpPr>
              <p:cNvPr id="40" name="弧形 39"/>
              <p:cNvSpPr/>
              <p:nvPr/>
            </p:nvSpPr>
            <p:spPr>
              <a:xfrm rot="18900000">
                <a:off x="6156226" y="1275688"/>
                <a:ext cx="431998" cy="431998"/>
              </a:xfrm>
              <a:prstGeom prst="arc">
                <a:avLst/>
              </a:prstGeom>
              <a:noFill/>
              <a:ln w="1270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弧形 40"/>
              <p:cNvSpPr/>
              <p:nvPr/>
            </p:nvSpPr>
            <p:spPr>
              <a:xfrm rot="18900000">
                <a:off x="6267365" y="1386897"/>
                <a:ext cx="209650" cy="209650"/>
              </a:xfrm>
              <a:prstGeom prst="arc">
                <a:avLst/>
              </a:prstGeom>
              <a:noFill/>
              <a:ln w="1270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 flipH="1">
                <a:off x="6354092" y="1472420"/>
                <a:ext cx="36000" cy="36000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5210028" y="5200201"/>
              <a:ext cx="226109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分享生活，留住感动</a:t>
              </a:r>
              <a:endParaRPr lang="zh-CN" altLang="en-US" sz="1400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590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9D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9100" y="285750"/>
            <a:ext cx="12298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2</a:t>
            </a:r>
            <a:r>
              <a:rPr lang="zh-CN" altLang="en-US" sz="2800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热情</a:t>
            </a:r>
            <a:endParaRPr lang="zh-CN" altLang="en-US" sz="2800" dirty="0">
              <a:solidFill>
                <a:schemeClr val="bg1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720282" y="1681930"/>
            <a:ext cx="3067665" cy="417379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012" y="1714499"/>
            <a:ext cx="918701" cy="91870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90813" y="1666017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学习</a:t>
            </a:r>
            <a:endParaRPr lang="zh-CN" altLang="en-US" sz="6000" dirty="0">
              <a:solidFill>
                <a:prstClr val="white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8899" y="4717864"/>
            <a:ext cx="1530535" cy="153053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984250" y="5133117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活动积极性</a:t>
            </a:r>
            <a:endParaRPr lang="zh-CN" altLang="en-US" sz="4800" dirty="0">
              <a:solidFill>
                <a:prstClr val="white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25565" y="281776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虽然知道这是不可避免</a:t>
            </a:r>
            <a:endParaRPr lang="zh-CN" altLang="en-US" sz="2400" dirty="0">
              <a:solidFill>
                <a:prstClr val="white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3045" y="2901737"/>
            <a:ext cx="391004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BUT</a:t>
            </a:r>
            <a:endParaRPr lang="zh-CN" altLang="en-US" sz="16600" dirty="0">
              <a:solidFill>
                <a:prstClr val="white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51825" y="5069957"/>
            <a:ext cx="46089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最后“佛脚”知道抱吧！</a:t>
            </a:r>
            <a:endParaRPr lang="zh-CN" altLang="en-US" sz="3600" dirty="0">
              <a:solidFill>
                <a:prstClr val="white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59020" y="5608042"/>
            <a:ext cx="54601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某人一夜撸过所有科目的感觉必定爽爆啦</a:t>
            </a:r>
            <a:r>
              <a:rPr lang="en-US" altLang="zh-CN" sz="20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~@XX</a:t>
            </a:r>
            <a:endParaRPr lang="zh-CN" altLang="en-US" sz="2000" dirty="0">
              <a:solidFill>
                <a:prstClr val="white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87997" y="1734060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各</a:t>
            </a:r>
            <a:r>
              <a:rPr lang="zh-CN" altLang="en-US" sz="60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类活动</a:t>
            </a:r>
            <a:endParaRPr lang="zh-CN" altLang="en-US" sz="6000" dirty="0">
              <a:solidFill>
                <a:prstClr val="white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76256" y="2725433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迟到</a:t>
            </a:r>
            <a:r>
              <a:rPr lang="en-US" altLang="zh-CN" sz="28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…</a:t>
            </a:r>
            <a:r>
              <a:rPr lang="zh-CN" altLang="en-US" sz="28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迟到</a:t>
            </a:r>
            <a:r>
              <a:rPr lang="en-US" altLang="zh-CN" sz="28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…</a:t>
            </a:r>
            <a:r>
              <a:rPr lang="zh-CN" altLang="en-US" sz="28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迟到</a:t>
            </a:r>
            <a:r>
              <a:rPr lang="en-US" altLang="zh-CN" sz="28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…</a:t>
            </a:r>
            <a:r>
              <a:rPr lang="zh-CN" altLang="en-US" sz="28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迟到</a:t>
            </a:r>
            <a:r>
              <a:rPr lang="en-US" altLang="zh-CN" sz="28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…</a:t>
            </a:r>
            <a:endParaRPr lang="zh-CN" altLang="en-US" sz="2800" dirty="0">
              <a:solidFill>
                <a:prstClr val="white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18208" y="3294179"/>
            <a:ext cx="45079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Remember We Are</a:t>
            </a:r>
            <a:endParaRPr lang="zh-CN" altLang="en-US" sz="4000" b="1" dirty="0">
              <a:solidFill>
                <a:prstClr val="white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40869" y="3889040"/>
            <a:ext cx="511870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CHICKEN 3</a:t>
            </a:r>
            <a:endParaRPr lang="zh-CN" altLang="en-US" sz="8000" b="1" dirty="0">
              <a:solidFill>
                <a:prstClr val="white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280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4182" y="-109564"/>
            <a:ext cx="1633202" cy="1223103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850" y="-125767"/>
            <a:ext cx="1659121" cy="1242514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454937" y="530175"/>
            <a:ext cx="4485550" cy="5876559"/>
            <a:chOff x="-1258447" y="2462967"/>
            <a:chExt cx="3744341" cy="4905495"/>
          </a:xfrm>
        </p:grpSpPr>
        <p:sp>
          <p:nvSpPr>
            <p:cNvPr id="50" name="任意多边形 49"/>
            <p:cNvSpPr/>
            <p:nvPr/>
          </p:nvSpPr>
          <p:spPr>
            <a:xfrm>
              <a:off x="-1258447" y="2470426"/>
              <a:ext cx="3744341" cy="4898036"/>
            </a:xfrm>
            <a:custGeom>
              <a:avLst/>
              <a:gdLst>
                <a:gd name="connsiteX0" fmla="*/ 171450 w 1228725"/>
                <a:gd name="connsiteY0" fmla="*/ 1276381 h 1705006"/>
                <a:gd name="connsiteX1" fmla="*/ 171450 w 1228725"/>
                <a:gd name="connsiteY1" fmla="*/ 1276381 h 1705006"/>
                <a:gd name="connsiteX2" fmla="*/ 257175 w 1228725"/>
                <a:gd name="connsiteY2" fmla="*/ 1371631 h 1705006"/>
                <a:gd name="connsiteX3" fmla="*/ 266700 w 1228725"/>
                <a:gd name="connsiteY3" fmla="*/ 1400206 h 1705006"/>
                <a:gd name="connsiteX4" fmla="*/ 304800 w 1228725"/>
                <a:gd name="connsiteY4" fmla="*/ 1466881 h 1705006"/>
                <a:gd name="connsiteX5" fmla="*/ 314325 w 1228725"/>
                <a:gd name="connsiteY5" fmla="*/ 1495456 h 1705006"/>
                <a:gd name="connsiteX6" fmla="*/ 352425 w 1228725"/>
                <a:gd name="connsiteY6" fmla="*/ 1562131 h 1705006"/>
                <a:gd name="connsiteX7" fmla="*/ 381000 w 1228725"/>
                <a:gd name="connsiteY7" fmla="*/ 1581181 h 1705006"/>
                <a:gd name="connsiteX8" fmla="*/ 428625 w 1228725"/>
                <a:gd name="connsiteY8" fmla="*/ 1619281 h 1705006"/>
                <a:gd name="connsiteX9" fmla="*/ 457200 w 1228725"/>
                <a:gd name="connsiteY9" fmla="*/ 1638331 h 1705006"/>
                <a:gd name="connsiteX10" fmla="*/ 514350 w 1228725"/>
                <a:gd name="connsiteY10" fmla="*/ 1657381 h 1705006"/>
                <a:gd name="connsiteX11" fmla="*/ 571500 w 1228725"/>
                <a:gd name="connsiteY11" fmla="*/ 1676431 h 1705006"/>
                <a:gd name="connsiteX12" fmla="*/ 600075 w 1228725"/>
                <a:gd name="connsiteY12" fmla="*/ 1685956 h 1705006"/>
                <a:gd name="connsiteX13" fmla="*/ 638175 w 1228725"/>
                <a:gd name="connsiteY13" fmla="*/ 1705006 h 1705006"/>
                <a:gd name="connsiteX14" fmla="*/ 847725 w 1228725"/>
                <a:gd name="connsiteY14" fmla="*/ 1695481 h 1705006"/>
                <a:gd name="connsiteX15" fmla="*/ 914400 w 1228725"/>
                <a:gd name="connsiteY15" fmla="*/ 1619281 h 1705006"/>
                <a:gd name="connsiteX16" fmla="*/ 942975 w 1228725"/>
                <a:gd name="connsiteY16" fmla="*/ 1590706 h 1705006"/>
                <a:gd name="connsiteX17" fmla="*/ 1009650 w 1228725"/>
                <a:gd name="connsiteY17" fmla="*/ 1504981 h 1705006"/>
                <a:gd name="connsiteX18" fmla="*/ 1028700 w 1228725"/>
                <a:gd name="connsiteY18" fmla="*/ 1438306 h 1705006"/>
                <a:gd name="connsiteX19" fmla="*/ 1038225 w 1228725"/>
                <a:gd name="connsiteY19" fmla="*/ 1371631 h 1705006"/>
                <a:gd name="connsiteX20" fmla="*/ 1047750 w 1228725"/>
                <a:gd name="connsiteY20" fmla="*/ 1324006 h 1705006"/>
                <a:gd name="connsiteX21" fmla="*/ 1104900 w 1228725"/>
                <a:gd name="connsiteY21" fmla="*/ 1276381 h 1705006"/>
                <a:gd name="connsiteX22" fmla="*/ 1152525 w 1228725"/>
                <a:gd name="connsiteY22" fmla="*/ 1219231 h 1705006"/>
                <a:gd name="connsiteX23" fmla="*/ 1181100 w 1228725"/>
                <a:gd name="connsiteY23" fmla="*/ 1200181 h 1705006"/>
                <a:gd name="connsiteX24" fmla="*/ 1200150 w 1228725"/>
                <a:gd name="connsiteY24" fmla="*/ 1171606 h 1705006"/>
                <a:gd name="connsiteX25" fmla="*/ 1228725 w 1228725"/>
                <a:gd name="connsiteY25" fmla="*/ 1066831 h 1705006"/>
                <a:gd name="connsiteX26" fmla="*/ 1219200 w 1228725"/>
                <a:gd name="connsiteY26" fmla="*/ 933481 h 1705006"/>
                <a:gd name="connsiteX27" fmla="*/ 1209675 w 1228725"/>
                <a:gd name="connsiteY27" fmla="*/ 904906 h 1705006"/>
                <a:gd name="connsiteX28" fmla="*/ 1200150 w 1228725"/>
                <a:gd name="connsiteY28" fmla="*/ 857281 h 1705006"/>
                <a:gd name="connsiteX29" fmla="*/ 1152525 w 1228725"/>
                <a:gd name="connsiteY29" fmla="*/ 847756 h 1705006"/>
                <a:gd name="connsiteX30" fmla="*/ 1190625 w 1228725"/>
                <a:gd name="connsiteY30" fmla="*/ 723931 h 1705006"/>
                <a:gd name="connsiteX31" fmla="*/ 1200150 w 1228725"/>
                <a:gd name="connsiteY31" fmla="*/ 695356 h 1705006"/>
                <a:gd name="connsiteX32" fmla="*/ 1219200 w 1228725"/>
                <a:gd name="connsiteY32" fmla="*/ 666781 h 1705006"/>
                <a:gd name="connsiteX33" fmla="*/ 1209675 w 1228725"/>
                <a:gd name="connsiteY33" fmla="*/ 552481 h 1705006"/>
                <a:gd name="connsiteX34" fmla="*/ 1181100 w 1228725"/>
                <a:gd name="connsiteY34" fmla="*/ 495331 h 1705006"/>
                <a:gd name="connsiteX35" fmla="*/ 1171575 w 1228725"/>
                <a:gd name="connsiteY35" fmla="*/ 466756 h 1705006"/>
                <a:gd name="connsiteX36" fmla="*/ 1152525 w 1228725"/>
                <a:gd name="connsiteY36" fmla="*/ 438181 h 1705006"/>
                <a:gd name="connsiteX37" fmla="*/ 1133475 w 1228725"/>
                <a:gd name="connsiteY37" fmla="*/ 400081 h 1705006"/>
                <a:gd name="connsiteX38" fmla="*/ 1114425 w 1228725"/>
                <a:gd name="connsiteY38" fmla="*/ 371506 h 1705006"/>
                <a:gd name="connsiteX39" fmla="*/ 1104900 w 1228725"/>
                <a:gd name="connsiteY39" fmla="*/ 342931 h 1705006"/>
                <a:gd name="connsiteX40" fmla="*/ 1066800 w 1228725"/>
                <a:gd name="connsiteY40" fmla="*/ 285781 h 1705006"/>
                <a:gd name="connsiteX41" fmla="*/ 1038225 w 1228725"/>
                <a:gd name="connsiteY41" fmla="*/ 228631 h 1705006"/>
                <a:gd name="connsiteX42" fmla="*/ 1028700 w 1228725"/>
                <a:gd name="connsiteY42" fmla="*/ 200056 h 1705006"/>
                <a:gd name="connsiteX43" fmla="*/ 990600 w 1228725"/>
                <a:gd name="connsiteY43" fmla="*/ 142906 h 1705006"/>
                <a:gd name="connsiteX44" fmla="*/ 942975 w 1228725"/>
                <a:gd name="connsiteY44" fmla="*/ 85756 h 1705006"/>
                <a:gd name="connsiteX45" fmla="*/ 885825 w 1228725"/>
                <a:gd name="connsiteY45" fmla="*/ 47656 h 1705006"/>
                <a:gd name="connsiteX46" fmla="*/ 828675 w 1228725"/>
                <a:gd name="connsiteY46" fmla="*/ 28606 h 1705006"/>
                <a:gd name="connsiteX47" fmla="*/ 581025 w 1228725"/>
                <a:gd name="connsiteY47" fmla="*/ 9556 h 1705006"/>
                <a:gd name="connsiteX48" fmla="*/ 485775 w 1228725"/>
                <a:gd name="connsiteY48" fmla="*/ 31 h 1705006"/>
                <a:gd name="connsiteX49" fmla="*/ 371475 w 1228725"/>
                <a:gd name="connsiteY49" fmla="*/ 28606 h 1705006"/>
                <a:gd name="connsiteX50" fmla="*/ 285750 w 1228725"/>
                <a:gd name="connsiteY50" fmla="*/ 114331 h 1705006"/>
                <a:gd name="connsiteX51" fmla="*/ 257175 w 1228725"/>
                <a:gd name="connsiteY51" fmla="*/ 142906 h 1705006"/>
                <a:gd name="connsiteX52" fmla="*/ 228600 w 1228725"/>
                <a:gd name="connsiteY52" fmla="*/ 200056 h 1705006"/>
                <a:gd name="connsiteX53" fmla="*/ 200025 w 1228725"/>
                <a:gd name="connsiteY53" fmla="*/ 219106 h 1705006"/>
                <a:gd name="connsiteX54" fmla="*/ 133350 w 1228725"/>
                <a:gd name="connsiteY54" fmla="*/ 314356 h 1705006"/>
                <a:gd name="connsiteX55" fmla="*/ 104775 w 1228725"/>
                <a:gd name="connsiteY55" fmla="*/ 333406 h 1705006"/>
                <a:gd name="connsiteX56" fmla="*/ 76200 w 1228725"/>
                <a:gd name="connsiteY56" fmla="*/ 361981 h 1705006"/>
                <a:gd name="connsiteX57" fmla="*/ 47625 w 1228725"/>
                <a:gd name="connsiteY57" fmla="*/ 419131 h 1705006"/>
                <a:gd name="connsiteX58" fmla="*/ 38100 w 1228725"/>
                <a:gd name="connsiteY58" fmla="*/ 447706 h 1705006"/>
                <a:gd name="connsiteX59" fmla="*/ 19050 w 1228725"/>
                <a:gd name="connsiteY59" fmla="*/ 476281 h 1705006"/>
                <a:gd name="connsiteX60" fmla="*/ 0 w 1228725"/>
                <a:gd name="connsiteY60" fmla="*/ 533431 h 1705006"/>
                <a:gd name="connsiteX61" fmla="*/ 38100 w 1228725"/>
                <a:gd name="connsiteY61" fmla="*/ 666781 h 1705006"/>
                <a:gd name="connsiteX62" fmla="*/ 66675 w 1228725"/>
                <a:gd name="connsiteY62" fmla="*/ 695356 h 1705006"/>
                <a:gd name="connsiteX63" fmla="*/ 85725 w 1228725"/>
                <a:gd name="connsiteY63" fmla="*/ 809656 h 1705006"/>
                <a:gd name="connsiteX64" fmla="*/ 76200 w 1228725"/>
                <a:gd name="connsiteY64" fmla="*/ 895381 h 1705006"/>
                <a:gd name="connsiteX65" fmla="*/ 9525 w 1228725"/>
                <a:gd name="connsiteY65" fmla="*/ 904906 h 1705006"/>
                <a:gd name="connsiteX66" fmla="*/ 47625 w 1228725"/>
                <a:gd name="connsiteY66" fmla="*/ 962056 h 1705006"/>
                <a:gd name="connsiteX67" fmla="*/ 66675 w 1228725"/>
                <a:gd name="connsiteY67" fmla="*/ 1019206 h 1705006"/>
                <a:gd name="connsiteX68" fmla="*/ 104775 w 1228725"/>
                <a:gd name="connsiteY68" fmla="*/ 1076356 h 1705006"/>
                <a:gd name="connsiteX69" fmla="*/ 133350 w 1228725"/>
                <a:gd name="connsiteY69" fmla="*/ 1133506 h 1705006"/>
                <a:gd name="connsiteX70" fmla="*/ 142875 w 1228725"/>
                <a:gd name="connsiteY70" fmla="*/ 1162081 h 1705006"/>
                <a:gd name="connsiteX71" fmla="*/ 161925 w 1228725"/>
                <a:gd name="connsiteY71" fmla="*/ 1200181 h 1705006"/>
                <a:gd name="connsiteX72" fmla="*/ 180975 w 1228725"/>
                <a:gd name="connsiteY72" fmla="*/ 1266856 h 1705006"/>
                <a:gd name="connsiteX73" fmla="*/ 171450 w 1228725"/>
                <a:gd name="connsiteY73" fmla="*/ 1276381 h 1705006"/>
                <a:gd name="connsiteX0" fmla="*/ 171450 w 1228725"/>
                <a:gd name="connsiteY0" fmla="*/ 1276381 h 1705006"/>
                <a:gd name="connsiteX1" fmla="*/ 171450 w 1228725"/>
                <a:gd name="connsiteY1" fmla="*/ 1276381 h 1705006"/>
                <a:gd name="connsiteX2" fmla="*/ 257175 w 1228725"/>
                <a:gd name="connsiteY2" fmla="*/ 1371631 h 1705006"/>
                <a:gd name="connsiteX3" fmla="*/ 266700 w 1228725"/>
                <a:gd name="connsiteY3" fmla="*/ 1400206 h 1705006"/>
                <a:gd name="connsiteX4" fmla="*/ 304800 w 1228725"/>
                <a:gd name="connsiteY4" fmla="*/ 1466881 h 1705006"/>
                <a:gd name="connsiteX5" fmla="*/ 314325 w 1228725"/>
                <a:gd name="connsiteY5" fmla="*/ 1495456 h 1705006"/>
                <a:gd name="connsiteX6" fmla="*/ 352425 w 1228725"/>
                <a:gd name="connsiteY6" fmla="*/ 1562131 h 1705006"/>
                <a:gd name="connsiteX7" fmla="*/ 381000 w 1228725"/>
                <a:gd name="connsiteY7" fmla="*/ 1581181 h 1705006"/>
                <a:gd name="connsiteX8" fmla="*/ 428625 w 1228725"/>
                <a:gd name="connsiteY8" fmla="*/ 1619281 h 1705006"/>
                <a:gd name="connsiteX9" fmla="*/ 457200 w 1228725"/>
                <a:gd name="connsiteY9" fmla="*/ 1638331 h 1705006"/>
                <a:gd name="connsiteX10" fmla="*/ 514350 w 1228725"/>
                <a:gd name="connsiteY10" fmla="*/ 1657381 h 1705006"/>
                <a:gd name="connsiteX11" fmla="*/ 571500 w 1228725"/>
                <a:gd name="connsiteY11" fmla="*/ 1676431 h 1705006"/>
                <a:gd name="connsiteX12" fmla="*/ 600075 w 1228725"/>
                <a:gd name="connsiteY12" fmla="*/ 1685956 h 1705006"/>
                <a:gd name="connsiteX13" fmla="*/ 638175 w 1228725"/>
                <a:gd name="connsiteY13" fmla="*/ 1705006 h 1705006"/>
                <a:gd name="connsiteX14" fmla="*/ 847725 w 1228725"/>
                <a:gd name="connsiteY14" fmla="*/ 1695481 h 1705006"/>
                <a:gd name="connsiteX15" fmla="*/ 914400 w 1228725"/>
                <a:gd name="connsiteY15" fmla="*/ 1619281 h 1705006"/>
                <a:gd name="connsiteX16" fmla="*/ 942975 w 1228725"/>
                <a:gd name="connsiteY16" fmla="*/ 1590706 h 1705006"/>
                <a:gd name="connsiteX17" fmla="*/ 1009650 w 1228725"/>
                <a:gd name="connsiteY17" fmla="*/ 1504981 h 1705006"/>
                <a:gd name="connsiteX18" fmla="*/ 1028700 w 1228725"/>
                <a:gd name="connsiteY18" fmla="*/ 1438306 h 1705006"/>
                <a:gd name="connsiteX19" fmla="*/ 1038225 w 1228725"/>
                <a:gd name="connsiteY19" fmla="*/ 1371631 h 1705006"/>
                <a:gd name="connsiteX20" fmla="*/ 1047750 w 1228725"/>
                <a:gd name="connsiteY20" fmla="*/ 1324006 h 1705006"/>
                <a:gd name="connsiteX21" fmla="*/ 1104900 w 1228725"/>
                <a:gd name="connsiteY21" fmla="*/ 1276381 h 1705006"/>
                <a:gd name="connsiteX22" fmla="*/ 1152525 w 1228725"/>
                <a:gd name="connsiteY22" fmla="*/ 1219231 h 1705006"/>
                <a:gd name="connsiteX23" fmla="*/ 1181100 w 1228725"/>
                <a:gd name="connsiteY23" fmla="*/ 1200181 h 1705006"/>
                <a:gd name="connsiteX24" fmla="*/ 1200150 w 1228725"/>
                <a:gd name="connsiteY24" fmla="*/ 1171606 h 1705006"/>
                <a:gd name="connsiteX25" fmla="*/ 1228725 w 1228725"/>
                <a:gd name="connsiteY25" fmla="*/ 1066831 h 1705006"/>
                <a:gd name="connsiteX26" fmla="*/ 1219200 w 1228725"/>
                <a:gd name="connsiteY26" fmla="*/ 933481 h 1705006"/>
                <a:gd name="connsiteX27" fmla="*/ 1209675 w 1228725"/>
                <a:gd name="connsiteY27" fmla="*/ 904906 h 1705006"/>
                <a:gd name="connsiteX28" fmla="*/ 1200150 w 1228725"/>
                <a:gd name="connsiteY28" fmla="*/ 857281 h 1705006"/>
                <a:gd name="connsiteX29" fmla="*/ 1138238 w 1228725"/>
                <a:gd name="connsiteY29" fmla="*/ 890618 h 1705006"/>
                <a:gd name="connsiteX30" fmla="*/ 1190625 w 1228725"/>
                <a:gd name="connsiteY30" fmla="*/ 723931 h 1705006"/>
                <a:gd name="connsiteX31" fmla="*/ 1200150 w 1228725"/>
                <a:gd name="connsiteY31" fmla="*/ 695356 h 1705006"/>
                <a:gd name="connsiteX32" fmla="*/ 1219200 w 1228725"/>
                <a:gd name="connsiteY32" fmla="*/ 666781 h 1705006"/>
                <a:gd name="connsiteX33" fmla="*/ 1209675 w 1228725"/>
                <a:gd name="connsiteY33" fmla="*/ 552481 h 1705006"/>
                <a:gd name="connsiteX34" fmla="*/ 1181100 w 1228725"/>
                <a:gd name="connsiteY34" fmla="*/ 495331 h 1705006"/>
                <a:gd name="connsiteX35" fmla="*/ 1171575 w 1228725"/>
                <a:gd name="connsiteY35" fmla="*/ 466756 h 1705006"/>
                <a:gd name="connsiteX36" fmla="*/ 1152525 w 1228725"/>
                <a:gd name="connsiteY36" fmla="*/ 438181 h 1705006"/>
                <a:gd name="connsiteX37" fmla="*/ 1133475 w 1228725"/>
                <a:gd name="connsiteY37" fmla="*/ 400081 h 1705006"/>
                <a:gd name="connsiteX38" fmla="*/ 1114425 w 1228725"/>
                <a:gd name="connsiteY38" fmla="*/ 371506 h 1705006"/>
                <a:gd name="connsiteX39" fmla="*/ 1104900 w 1228725"/>
                <a:gd name="connsiteY39" fmla="*/ 342931 h 1705006"/>
                <a:gd name="connsiteX40" fmla="*/ 1066800 w 1228725"/>
                <a:gd name="connsiteY40" fmla="*/ 285781 h 1705006"/>
                <a:gd name="connsiteX41" fmla="*/ 1038225 w 1228725"/>
                <a:gd name="connsiteY41" fmla="*/ 228631 h 1705006"/>
                <a:gd name="connsiteX42" fmla="*/ 1028700 w 1228725"/>
                <a:gd name="connsiteY42" fmla="*/ 200056 h 1705006"/>
                <a:gd name="connsiteX43" fmla="*/ 990600 w 1228725"/>
                <a:gd name="connsiteY43" fmla="*/ 142906 h 1705006"/>
                <a:gd name="connsiteX44" fmla="*/ 942975 w 1228725"/>
                <a:gd name="connsiteY44" fmla="*/ 85756 h 1705006"/>
                <a:gd name="connsiteX45" fmla="*/ 885825 w 1228725"/>
                <a:gd name="connsiteY45" fmla="*/ 47656 h 1705006"/>
                <a:gd name="connsiteX46" fmla="*/ 828675 w 1228725"/>
                <a:gd name="connsiteY46" fmla="*/ 28606 h 1705006"/>
                <a:gd name="connsiteX47" fmla="*/ 581025 w 1228725"/>
                <a:gd name="connsiteY47" fmla="*/ 9556 h 1705006"/>
                <a:gd name="connsiteX48" fmla="*/ 485775 w 1228725"/>
                <a:gd name="connsiteY48" fmla="*/ 31 h 1705006"/>
                <a:gd name="connsiteX49" fmla="*/ 371475 w 1228725"/>
                <a:gd name="connsiteY49" fmla="*/ 28606 h 1705006"/>
                <a:gd name="connsiteX50" fmla="*/ 285750 w 1228725"/>
                <a:gd name="connsiteY50" fmla="*/ 114331 h 1705006"/>
                <a:gd name="connsiteX51" fmla="*/ 257175 w 1228725"/>
                <a:gd name="connsiteY51" fmla="*/ 142906 h 1705006"/>
                <a:gd name="connsiteX52" fmla="*/ 228600 w 1228725"/>
                <a:gd name="connsiteY52" fmla="*/ 200056 h 1705006"/>
                <a:gd name="connsiteX53" fmla="*/ 200025 w 1228725"/>
                <a:gd name="connsiteY53" fmla="*/ 219106 h 1705006"/>
                <a:gd name="connsiteX54" fmla="*/ 133350 w 1228725"/>
                <a:gd name="connsiteY54" fmla="*/ 314356 h 1705006"/>
                <a:gd name="connsiteX55" fmla="*/ 104775 w 1228725"/>
                <a:gd name="connsiteY55" fmla="*/ 333406 h 1705006"/>
                <a:gd name="connsiteX56" fmla="*/ 76200 w 1228725"/>
                <a:gd name="connsiteY56" fmla="*/ 361981 h 1705006"/>
                <a:gd name="connsiteX57" fmla="*/ 47625 w 1228725"/>
                <a:gd name="connsiteY57" fmla="*/ 419131 h 1705006"/>
                <a:gd name="connsiteX58" fmla="*/ 38100 w 1228725"/>
                <a:gd name="connsiteY58" fmla="*/ 447706 h 1705006"/>
                <a:gd name="connsiteX59" fmla="*/ 19050 w 1228725"/>
                <a:gd name="connsiteY59" fmla="*/ 476281 h 1705006"/>
                <a:gd name="connsiteX60" fmla="*/ 0 w 1228725"/>
                <a:gd name="connsiteY60" fmla="*/ 533431 h 1705006"/>
                <a:gd name="connsiteX61" fmla="*/ 38100 w 1228725"/>
                <a:gd name="connsiteY61" fmla="*/ 666781 h 1705006"/>
                <a:gd name="connsiteX62" fmla="*/ 66675 w 1228725"/>
                <a:gd name="connsiteY62" fmla="*/ 695356 h 1705006"/>
                <a:gd name="connsiteX63" fmla="*/ 85725 w 1228725"/>
                <a:gd name="connsiteY63" fmla="*/ 809656 h 1705006"/>
                <a:gd name="connsiteX64" fmla="*/ 76200 w 1228725"/>
                <a:gd name="connsiteY64" fmla="*/ 895381 h 1705006"/>
                <a:gd name="connsiteX65" fmla="*/ 9525 w 1228725"/>
                <a:gd name="connsiteY65" fmla="*/ 904906 h 1705006"/>
                <a:gd name="connsiteX66" fmla="*/ 47625 w 1228725"/>
                <a:gd name="connsiteY66" fmla="*/ 962056 h 1705006"/>
                <a:gd name="connsiteX67" fmla="*/ 66675 w 1228725"/>
                <a:gd name="connsiteY67" fmla="*/ 1019206 h 1705006"/>
                <a:gd name="connsiteX68" fmla="*/ 104775 w 1228725"/>
                <a:gd name="connsiteY68" fmla="*/ 1076356 h 1705006"/>
                <a:gd name="connsiteX69" fmla="*/ 133350 w 1228725"/>
                <a:gd name="connsiteY69" fmla="*/ 1133506 h 1705006"/>
                <a:gd name="connsiteX70" fmla="*/ 142875 w 1228725"/>
                <a:gd name="connsiteY70" fmla="*/ 1162081 h 1705006"/>
                <a:gd name="connsiteX71" fmla="*/ 161925 w 1228725"/>
                <a:gd name="connsiteY71" fmla="*/ 1200181 h 1705006"/>
                <a:gd name="connsiteX72" fmla="*/ 180975 w 1228725"/>
                <a:gd name="connsiteY72" fmla="*/ 1266856 h 1705006"/>
                <a:gd name="connsiteX73" fmla="*/ 171450 w 1228725"/>
                <a:gd name="connsiteY73" fmla="*/ 1276381 h 1705006"/>
                <a:gd name="connsiteX0" fmla="*/ 171450 w 1228725"/>
                <a:gd name="connsiteY0" fmla="*/ 1276381 h 1705006"/>
                <a:gd name="connsiteX1" fmla="*/ 171450 w 1228725"/>
                <a:gd name="connsiteY1" fmla="*/ 1276381 h 1705006"/>
                <a:gd name="connsiteX2" fmla="*/ 257175 w 1228725"/>
                <a:gd name="connsiteY2" fmla="*/ 1371631 h 1705006"/>
                <a:gd name="connsiteX3" fmla="*/ 266700 w 1228725"/>
                <a:gd name="connsiteY3" fmla="*/ 1400206 h 1705006"/>
                <a:gd name="connsiteX4" fmla="*/ 304800 w 1228725"/>
                <a:gd name="connsiteY4" fmla="*/ 1466881 h 1705006"/>
                <a:gd name="connsiteX5" fmla="*/ 314325 w 1228725"/>
                <a:gd name="connsiteY5" fmla="*/ 1495456 h 1705006"/>
                <a:gd name="connsiteX6" fmla="*/ 352425 w 1228725"/>
                <a:gd name="connsiteY6" fmla="*/ 1562131 h 1705006"/>
                <a:gd name="connsiteX7" fmla="*/ 381000 w 1228725"/>
                <a:gd name="connsiteY7" fmla="*/ 1581181 h 1705006"/>
                <a:gd name="connsiteX8" fmla="*/ 428625 w 1228725"/>
                <a:gd name="connsiteY8" fmla="*/ 1619281 h 1705006"/>
                <a:gd name="connsiteX9" fmla="*/ 457200 w 1228725"/>
                <a:gd name="connsiteY9" fmla="*/ 1638331 h 1705006"/>
                <a:gd name="connsiteX10" fmla="*/ 514350 w 1228725"/>
                <a:gd name="connsiteY10" fmla="*/ 1657381 h 1705006"/>
                <a:gd name="connsiteX11" fmla="*/ 571500 w 1228725"/>
                <a:gd name="connsiteY11" fmla="*/ 1676431 h 1705006"/>
                <a:gd name="connsiteX12" fmla="*/ 600075 w 1228725"/>
                <a:gd name="connsiteY12" fmla="*/ 1685956 h 1705006"/>
                <a:gd name="connsiteX13" fmla="*/ 638175 w 1228725"/>
                <a:gd name="connsiteY13" fmla="*/ 1705006 h 1705006"/>
                <a:gd name="connsiteX14" fmla="*/ 847725 w 1228725"/>
                <a:gd name="connsiteY14" fmla="*/ 1695481 h 1705006"/>
                <a:gd name="connsiteX15" fmla="*/ 914400 w 1228725"/>
                <a:gd name="connsiteY15" fmla="*/ 1619281 h 1705006"/>
                <a:gd name="connsiteX16" fmla="*/ 942975 w 1228725"/>
                <a:gd name="connsiteY16" fmla="*/ 1590706 h 1705006"/>
                <a:gd name="connsiteX17" fmla="*/ 1009650 w 1228725"/>
                <a:gd name="connsiteY17" fmla="*/ 1504981 h 1705006"/>
                <a:gd name="connsiteX18" fmla="*/ 1028700 w 1228725"/>
                <a:gd name="connsiteY18" fmla="*/ 1438306 h 1705006"/>
                <a:gd name="connsiteX19" fmla="*/ 1038225 w 1228725"/>
                <a:gd name="connsiteY19" fmla="*/ 1371631 h 1705006"/>
                <a:gd name="connsiteX20" fmla="*/ 1047750 w 1228725"/>
                <a:gd name="connsiteY20" fmla="*/ 1324006 h 1705006"/>
                <a:gd name="connsiteX21" fmla="*/ 1104900 w 1228725"/>
                <a:gd name="connsiteY21" fmla="*/ 1276381 h 1705006"/>
                <a:gd name="connsiteX22" fmla="*/ 1152525 w 1228725"/>
                <a:gd name="connsiteY22" fmla="*/ 1219231 h 1705006"/>
                <a:gd name="connsiteX23" fmla="*/ 1181100 w 1228725"/>
                <a:gd name="connsiteY23" fmla="*/ 1200181 h 1705006"/>
                <a:gd name="connsiteX24" fmla="*/ 1200150 w 1228725"/>
                <a:gd name="connsiteY24" fmla="*/ 1171606 h 1705006"/>
                <a:gd name="connsiteX25" fmla="*/ 1228725 w 1228725"/>
                <a:gd name="connsiteY25" fmla="*/ 1066831 h 1705006"/>
                <a:gd name="connsiteX26" fmla="*/ 1219200 w 1228725"/>
                <a:gd name="connsiteY26" fmla="*/ 933481 h 1705006"/>
                <a:gd name="connsiteX27" fmla="*/ 1209675 w 1228725"/>
                <a:gd name="connsiteY27" fmla="*/ 904906 h 1705006"/>
                <a:gd name="connsiteX28" fmla="*/ 1193006 w 1228725"/>
                <a:gd name="connsiteY28" fmla="*/ 902525 h 1705006"/>
                <a:gd name="connsiteX29" fmla="*/ 1138238 w 1228725"/>
                <a:gd name="connsiteY29" fmla="*/ 890618 h 1705006"/>
                <a:gd name="connsiteX30" fmla="*/ 1190625 w 1228725"/>
                <a:gd name="connsiteY30" fmla="*/ 723931 h 1705006"/>
                <a:gd name="connsiteX31" fmla="*/ 1200150 w 1228725"/>
                <a:gd name="connsiteY31" fmla="*/ 695356 h 1705006"/>
                <a:gd name="connsiteX32" fmla="*/ 1219200 w 1228725"/>
                <a:gd name="connsiteY32" fmla="*/ 666781 h 1705006"/>
                <a:gd name="connsiteX33" fmla="*/ 1209675 w 1228725"/>
                <a:gd name="connsiteY33" fmla="*/ 552481 h 1705006"/>
                <a:gd name="connsiteX34" fmla="*/ 1181100 w 1228725"/>
                <a:gd name="connsiteY34" fmla="*/ 495331 h 1705006"/>
                <a:gd name="connsiteX35" fmla="*/ 1171575 w 1228725"/>
                <a:gd name="connsiteY35" fmla="*/ 466756 h 1705006"/>
                <a:gd name="connsiteX36" fmla="*/ 1152525 w 1228725"/>
                <a:gd name="connsiteY36" fmla="*/ 438181 h 1705006"/>
                <a:gd name="connsiteX37" fmla="*/ 1133475 w 1228725"/>
                <a:gd name="connsiteY37" fmla="*/ 400081 h 1705006"/>
                <a:gd name="connsiteX38" fmla="*/ 1114425 w 1228725"/>
                <a:gd name="connsiteY38" fmla="*/ 371506 h 1705006"/>
                <a:gd name="connsiteX39" fmla="*/ 1104900 w 1228725"/>
                <a:gd name="connsiteY39" fmla="*/ 342931 h 1705006"/>
                <a:gd name="connsiteX40" fmla="*/ 1066800 w 1228725"/>
                <a:gd name="connsiteY40" fmla="*/ 285781 h 1705006"/>
                <a:gd name="connsiteX41" fmla="*/ 1038225 w 1228725"/>
                <a:gd name="connsiteY41" fmla="*/ 228631 h 1705006"/>
                <a:gd name="connsiteX42" fmla="*/ 1028700 w 1228725"/>
                <a:gd name="connsiteY42" fmla="*/ 200056 h 1705006"/>
                <a:gd name="connsiteX43" fmla="*/ 990600 w 1228725"/>
                <a:gd name="connsiteY43" fmla="*/ 142906 h 1705006"/>
                <a:gd name="connsiteX44" fmla="*/ 942975 w 1228725"/>
                <a:gd name="connsiteY44" fmla="*/ 85756 h 1705006"/>
                <a:gd name="connsiteX45" fmla="*/ 885825 w 1228725"/>
                <a:gd name="connsiteY45" fmla="*/ 47656 h 1705006"/>
                <a:gd name="connsiteX46" fmla="*/ 828675 w 1228725"/>
                <a:gd name="connsiteY46" fmla="*/ 28606 h 1705006"/>
                <a:gd name="connsiteX47" fmla="*/ 581025 w 1228725"/>
                <a:gd name="connsiteY47" fmla="*/ 9556 h 1705006"/>
                <a:gd name="connsiteX48" fmla="*/ 485775 w 1228725"/>
                <a:gd name="connsiteY48" fmla="*/ 31 h 1705006"/>
                <a:gd name="connsiteX49" fmla="*/ 371475 w 1228725"/>
                <a:gd name="connsiteY49" fmla="*/ 28606 h 1705006"/>
                <a:gd name="connsiteX50" fmla="*/ 285750 w 1228725"/>
                <a:gd name="connsiteY50" fmla="*/ 114331 h 1705006"/>
                <a:gd name="connsiteX51" fmla="*/ 257175 w 1228725"/>
                <a:gd name="connsiteY51" fmla="*/ 142906 h 1705006"/>
                <a:gd name="connsiteX52" fmla="*/ 228600 w 1228725"/>
                <a:gd name="connsiteY52" fmla="*/ 200056 h 1705006"/>
                <a:gd name="connsiteX53" fmla="*/ 200025 w 1228725"/>
                <a:gd name="connsiteY53" fmla="*/ 219106 h 1705006"/>
                <a:gd name="connsiteX54" fmla="*/ 133350 w 1228725"/>
                <a:gd name="connsiteY54" fmla="*/ 314356 h 1705006"/>
                <a:gd name="connsiteX55" fmla="*/ 104775 w 1228725"/>
                <a:gd name="connsiteY55" fmla="*/ 333406 h 1705006"/>
                <a:gd name="connsiteX56" fmla="*/ 76200 w 1228725"/>
                <a:gd name="connsiteY56" fmla="*/ 361981 h 1705006"/>
                <a:gd name="connsiteX57" fmla="*/ 47625 w 1228725"/>
                <a:gd name="connsiteY57" fmla="*/ 419131 h 1705006"/>
                <a:gd name="connsiteX58" fmla="*/ 38100 w 1228725"/>
                <a:gd name="connsiteY58" fmla="*/ 447706 h 1705006"/>
                <a:gd name="connsiteX59" fmla="*/ 19050 w 1228725"/>
                <a:gd name="connsiteY59" fmla="*/ 476281 h 1705006"/>
                <a:gd name="connsiteX60" fmla="*/ 0 w 1228725"/>
                <a:gd name="connsiteY60" fmla="*/ 533431 h 1705006"/>
                <a:gd name="connsiteX61" fmla="*/ 38100 w 1228725"/>
                <a:gd name="connsiteY61" fmla="*/ 666781 h 1705006"/>
                <a:gd name="connsiteX62" fmla="*/ 66675 w 1228725"/>
                <a:gd name="connsiteY62" fmla="*/ 695356 h 1705006"/>
                <a:gd name="connsiteX63" fmla="*/ 85725 w 1228725"/>
                <a:gd name="connsiteY63" fmla="*/ 809656 h 1705006"/>
                <a:gd name="connsiteX64" fmla="*/ 76200 w 1228725"/>
                <a:gd name="connsiteY64" fmla="*/ 895381 h 1705006"/>
                <a:gd name="connsiteX65" fmla="*/ 9525 w 1228725"/>
                <a:gd name="connsiteY65" fmla="*/ 904906 h 1705006"/>
                <a:gd name="connsiteX66" fmla="*/ 47625 w 1228725"/>
                <a:gd name="connsiteY66" fmla="*/ 962056 h 1705006"/>
                <a:gd name="connsiteX67" fmla="*/ 66675 w 1228725"/>
                <a:gd name="connsiteY67" fmla="*/ 1019206 h 1705006"/>
                <a:gd name="connsiteX68" fmla="*/ 104775 w 1228725"/>
                <a:gd name="connsiteY68" fmla="*/ 1076356 h 1705006"/>
                <a:gd name="connsiteX69" fmla="*/ 133350 w 1228725"/>
                <a:gd name="connsiteY69" fmla="*/ 1133506 h 1705006"/>
                <a:gd name="connsiteX70" fmla="*/ 142875 w 1228725"/>
                <a:gd name="connsiteY70" fmla="*/ 1162081 h 1705006"/>
                <a:gd name="connsiteX71" fmla="*/ 161925 w 1228725"/>
                <a:gd name="connsiteY71" fmla="*/ 1200181 h 1705006"/>
                <a:gd name="connsiteX72" fmla="*/ 180975 w 1228725"/>
                <a:gd name="connsiteY72" fmla="*/ 1266856 h 1705006"/>
                <a:gd name="connsiteX73" fmla="*/ 171450 w 1228725"/>
                <a:gd name="connsiteY73" fmla="*/ 1276381 h 1705006"/>
                <a:gd name="connsiteX0" fmla="*/ 171450 w 1228725"/>
                <a:gd name="connsiteY0" fmla="*/ 1276381 h 1705006"/>
                <a:gd name="connsiteX1" fmla="*/ 171450 w 1228725"/>
                <a:gd name="connsiteY1" fmla="*/ 1276381 h 1705006"/>
                <a:gd name="connsiteX2" fmla="*/ 257175 w 1228725"/>
                <a:gd name="connsiteY2" fmla="*/ 1371631 h 1705006"/>
                <a:gd name="connsiteX3" fmla="*/ 266700 w 1228725"/>
                <a:gd name="connsiteY3" fmla="*/ 1400206 h 1705006"/>
                <a:gd name="connsiteX4" fmla="*/ 304800 w 1228725"/>
                <a:gd name="connsiteY4" fmla="*/ 1466881 h 1705006"/>
                <a:gd name="connsiteX5" fmla="*/ 314325 w 1228725"/>
                <a:gd name="connsiteY5" fmla="*/ 1495456 h 1705006"/>
                <a:gd name="connsiteX6" fmla="*/ 352425 w 1228725"/>
                <a:gd name="connsiteY6" fmla="*/ 1562131 h 1705006"/>
                <a:gd name="connsiteX7" fmla="*/ 381000 w 1228725"/>
                <a:gd name="connsiteY7" fmla="*/ 1581181 h 1705006"/>
                <a:gd name="connsiteX8" fmla="*/ 428625 w 1228725"/>
                <a:gd name="connsiteY8" fmla="*/ 1619281 h 1705006"/>
                <a:gd name="connsiteX9" fmla="*/ 457200 w 1228725"/>
                <a:gd name="connsiteY9" fmla="*/ 1638331 h 1705006"/>
                <a:gd name="connsiteX10" fmla="*/ 514350 w 1228725"/>
                <a:gd name="connsiteY10" fmla="*/ 1657381 h 1705006"/>
                <a:gd name="connsiteX11" fmla="*/ 571500 w 1228725"/>
                <a:gd name="connsiteY11" fmla="*/ 1676431 h 1705006"/>
                <a:gd name="connsiteX12" fmla="*/ 600075 w 1228725"/>
                <a:gd name="connsiteY12" fmla="*/ 1685956 h 1705006"/>
                <a:gd name="connsiteX13" fmla="*/ 638175 w 1228725"/>
                <a:gd name="connsiteY13" fmla="*/ 1705006 h 1705006"/>
                <a:gd name="connsiteX14" fmla="*/ 847725 w 1228725"/>
                <a:gd name="connsiteY14" fmla="*/ 1695481 h 1705006"/>
                <a:gd name="connsiteX15" fmla="*/ 914400 w 1228725"/>
                <a:gd name="connsiteY15" fmla="*/ 1619281 h 1705006"/>
                <a:gd name="connsiteX16" fmla="*/ 942975 w 1228725"/>
                <a:gd name="connsiteY16" fmla="*/ 1590706 h 1705006"/>
                <a:gd name="connsiteX17" fmla="*/ 1009650 w 1228725"/>
                <a:gd name="connsiteY17" fmla="*/ 1504981 h 1705006"/>
                <a:gd name="connsiteX18" fmla="*/ 1028700 w 1228725"/>
                <a:gd name="connsiteY18" fmla="*/ 1438306 h 1705006"/>
                <a:gd name="connsiteX19" fmla="*/ 1038225 w 1228725"/>
                <a:gd name="connsiteY19" fmla="*/ 1371631 h 1705006"/>
                <a:gd name="connsiteX20" fmla="*/ 1047750 w 1228725"/>
                <a:gd name="connsiteY20" fmla="*/ 1324006 h 1705006"/>
                <a:gd name="connsiteX21" fmla="*/ 1104900 w 1228725"/>
                <a:gd name="connsiteY21" fmla="*/ 1276381 h 1705006"/>
                <a:gd name="connsiteX22" fmla="*/ 1152525 w 1228725"/>
                <a:gd name="connsiteY22" fmla="*/ 1219231 h 1705006"/>
                <a:gd name="connsiteX23" fmla="*/ 1181100 w 1228725"/>
                <a:gd name="connsiteY23" fmla="*/ 1200181 h 1705006"/>
                <a:gd name="connsiteX24" fmla="*/ 1200150 w 1228725"/>
                <a:gd name="connsiteY24" fmla="*/ 1171606 h 1705006"/>
                <a:gd name="connsiteX25" fmla="*/ 1228725 w 1228725"/>
                <a:gd name="connsiteY25" fmla="*/ 1066831 h 1705006"/>
                <a:gd name="connsiteX26" fmla="*/ 1204912 w 1228725"/>
                <a:gd name="connsiteY26" fmla="*/ 990631 h 1705006"/>
                <a:gd name="connsiteX27" fmla="*/ 1209675 w 1228725"/>
                <a:gd name="connsiteY27" fmla="*/ 904906 h 1705006"/>
                <a:gd name="connsiteX28" fmla="*/ 1193006 w 1228725"/>
                <a:gd name="connsiteY28" fmla="*/ 902525 h 1705006"/>
                <a:gd name="connsiteX29" fmla="*/ 1138238 w 1228725"/>
                <a:gd name="connsiteY29" fmla="*/ 890618 h 1705006"/>
                <a:gd name="connsiteX30" fmla="*/ 1190625 w 1228725"/>
                <a:gd name="connsiteY30" fmla="*/ 723931 h 1705006"/>
                <a:gd name="connsiteX31" fmla="*/ 1200150 w 1228725"/>
                <a:gd name="connsiteY31" fmla="*/ 695356 h 1705006"/>
                <a:gd name="connsiteX32" fmla="*/ 1219200 w 1228725"/>
                <a:gd name="connsiteY32" fmla="*/ 666781 h 1705006"/>
                <a:gd name="connsiteX33" fmla="*/ 1209675 w 1228725"/>
                <a:gd name="connsiteY33" fmla="*/ 552481 h 1705006"/>
                <a:gd name="connsiteX34" fmla="*/ 1181100 w 1228725"/>
                <a:gd name="connsiteY34" fmla="*/ 495331 h 1705006"/>
                <a:gd name="connsiteX35" fmla="*/ 1171575 w 1228725"/>
                <a:gd name="connsiteY35" fmla="*/ 466756 h 1705006"/>
                <a:gd name="connsiteX36" fmla="*/ 1152525 w 1228725"/>
                <a:gd name="connsiteY36" fmla="*/ 438181 h 1705006"/>
                <a:gd name="connsiteX37" fmla="*/ 1133475 w 1228725"/>
                <a:gd name="connsiteY37" fmla="*/ 400081 h 1705006"/>
                <a:gd name="connsiteX38" fmla="*/ 1114425 w 1228725"/>
                <a:gd name="connsiteY38" fmla="*/ 371506 h 1705006"/>
                <a:gd name="connsiteX39" fmla="*/ 1104900 w 1228725"/>
                <a:gd name="connsiteY39" fmla="*/ 342931 h 1705006"/>
                <a:gd name="connsiteX40" fmla="*/ 1066800 w 1228725"/>
                <a:gd name="connsiteY40" fmla="*/ 285781 h 1705006"/>
                <a:gd name="connsiteX41" fmla="*/ 1038225 w 1228725"/>
                <a:gd name="connsiteY41" fmla="*/ 228631 h 1705006"/>
                <a:gd name="connsiteX42" fmla="*/ 1028700 w 1228725"/>
                <a:gd name="connsiteY42" fmla="*/ 200056 h 1705006"/>
                <a:gd name="connsiteX43" fmla="*/ 990600 w 1228725"/>
                <a:gd name="connsiteY43" fmla="*/ 142906 h 1705006"/>
                <a:gd name="connsiteX44" fmla="*/ 942975 w 1228725"/>
                <a:gd name="connsiteY44" fmla="*/ 85756 h 1705006"/>
                <a:gd name="connsiteX45" fmla="*/ 885825 w 1228725"/>
                <a:gd name="connsiteY45" fmla="*/ 47656 h 1705006"/>
                <a:gd name="connsiteX46" fmla="*/ 828675 w 1228725"/>
                <a:gd name="connsiteY46" fmla="*/ 28606 h 1705006"/>
                <a:gd name="connsiteX47" fmla="*/ 581025 w 1228725"/>
                <a:gd name="connsiteY47" fmla="*/ 9556 h 1705006"/>
                <a:gd name="connsiteX48" fmla="*/ 485775 w 1228725"/>
                <a:gd name="connsiteY48" fmla="*/ 31 h 1705006"/>
                <a:gd name="connsiteX49" fmla="*/ 371475 w 1228725"/>
                <a:gd name="connsiteY49" fmla="*/ 28606 h 1705006"/>
                <a:gd name="connsiteX50" fmla="*/ 285750 w 1228725"/>
                <a:gd name="connsiteY50" fmla="*/ 114331 h 1705006"/>
                <a:gd name="connsiteX51" fmla="*/ 257175 w 1228725"/>
                <a:gd name="connsiteY51" fmla="*/ 142906 h 1705006"/>
                <a:gd name="connsiteX52" fmla="*/ 228600 w 1228725"/>
                <a:gd name="connsiteY52" fmla="*/ 200056 h 1705006"/>
                <a:gd name="connsiteX53" fmla="*/ 200025 w 1228725"/>
                <a:gd name="connsiteY53" fmla="*/ 219106 h 1705006"/>
                <a:gd name="connsiteX54" fmla="*/ 133350 w 1228725"/>
                <a:gd name="connsiteY54" fmla="*/ 314356 h 1705006"/>
                <a:gd name="connsiteX55" fmla="*/ 104775 w 1228725"/>
                <a:gd name="connsiteY55" fmla="*/ 333406 h 1705006"/>
                <a:gd name="connsiteX56" fmla="*/ 76200 w 1228725"/>
                <a:gd name="connsiteY56" fmla="*/ 361981 h 1705006"/>
                <a:gd name="connsiteX57" fmla="*/ 47625 w 1228725"/>
                <a:gd name="connsiteY57" fmla="*/ 419131 h 1705006"/>
                <a:gd name="connsiteX58" fmla="*/ 38100 w 1228725"/>
                <a:gd name="connsiteY58" fmla="*/ 447706 h 1705006"/>
                <a:gd name="connsiteX59" fmla="*/ 19050 w 1228725"/>
                <a:gd name="connsiteY59" fmla="*/ 476281 h 1705006"/>
                <a:gd name="connsiteX60" fmla="*/ 0 w 1228725"/>
                <a:gd name="connsiteY60" fmla="*/ 533431 h 1705006"/>
                <a:gd name="connsiteX61" fmla="*/ 38100 w 1228725"/>
                <a:gd name="connsiteY61" fmla="*/ 666781 h 1705006"/>
                <a:gd name="connsiteX62" fmla="*/ 66675 w 1228725"/>
                <a:gd name="connsiteY62" fmla="*/ 695356 h 1705006"/>
                <a:gd name="connsiteX63" fmla="*/ 85725 w 1228725"/>
                <a:gd name="connsiteY63" fmla="*/ 809656 h 1705006"/>
                <a:gd name="connsiteX64" fmla="*/ 76200 w 1228725"/>
                <a:gd name="connsiteY64" fmla="*/ 895381 h 1705006"/>
                <a:gd name="connsiteX65" fmla="*/ 9525 w 1228725"/>
                <a:gd name="connsiteY65" fmla="*/ 904906 h 1705006"/>
                <a:gd name="connsiteX66" fmla="*/ 47625 w 1228725"/>
                <a:gd name="connsiteY66" fmla="*/ 962056 h 1705006"/>
                <a:gd name="connsiteX67" fmla="*/ 66675 w 1228725"/>
                <a:gd name="connsiteY67" fmla="*/ 1019206 h 1705006"/>
                <a:gd name="connsiteX68" fmla="*/ 104775 w 1228725"/>
                <a:gd name="connsiteY68" fmla="*/ 1076356 h 1705006"/>
                <a:gd name="connsiteX69" fmla="*/ 133350 w 1228725"/>
                <a:gd name="connsiteY69" fmla="*/ 1133506 h 1705006"/>
                <a:gd name="connsiteX70" fmla="*/ 142875 w 1228725"/>
                <a:gd name="connsiteY70" fmla="*/ 1162081 h 1705006"/>
                <a:gd name="connsiteX71" fmla="*/ 161925 w 1228725"/>
                <a:gd name="connsiteY71" fmla="*/ 1200181 h 1705006"/>
                <a:gd name="connsiteX72" fmla="*/ 180975 w 1228725"/>
                <a:gd name="connsiteY72" fmla="*/ 1266856 h 1705006"/>
                <a:gd name="connsiteX73" fmla="*/ 171450 w 1228725"/>
                <a:gd name="connsiteY73" fmla="*/ 1276381 h 1705006"/>
                <a:gd name="connsiteX0" fmla="*/ 171450 w 1228725"/>
                <a:gd name="connsiteY0" fmla="*/ 1276381 h 1705006"/>
                <a:gd name="connsiteX1" fmla="*/ 171450 w 1228725"/>
                <a:gd name="connsiteY1" fmla="*/ 1276381 h 1705006"/>
                <a:gd name="connsiteX2" fmla="*/ 257175 w 1228725"/>
                <a:gd name="connsiteY2" fmla="*/ 1371631 h 1705006"/>
                <a:gd name="connsiteX3" fmla="*/ 266700 w 1228725"/>
                <a:gd name="connsiteY3" fmla="*/ 1400206 h 1705006"/>
                <a:gd name="connsiteX4" fmla="*/ 304800 w 1228725"/>
                <a:gd name="connsiteY4" fmla="*/ 1466881 h 1705006"/>
                <a:gd name="connsiteX5" fmla="*/ 314325 w 1228725"/>
                <a:gd name="connsiteY5" fmla="*/ 1495456 h 1705006"/>
                <a:gd name="connsiteX6" fmla="*/ 352425 w 1228725"/>
                <a:gd name="connsiteY6" fmla="*/ 1562131 h 1705006"/>
                <a:gd name="connsiteX7" fmla="*/ 381000 w 1228725"/>
                <a:gd name="connsiteY7" fmla="*/ 1581181 h 1705006"/>
                <a:gd name="connsiteX8" fmla="*/ 428625 w 1228725"/>
                <a:gd name="connsiteY8" fmla="*/ 1619281 h 1705006"/>
                <a:gd name="connsiteX9" fmla="*/ 457200 w 1228725"/>
                <a:gd name="connsiteY9" fmla="*/ 1638331 h 1705006"/>
                <a:gd name="connsiteX10" fmla="*/ 514350 w 1228725"/>
                <a:gd name="connsiteY10" fmla="*/ 1657381 h 1705006"/>
                <a:gd name="connsiteX11" fmla="*/ 571500 w 1228725"/>
                <a:gd name="connsiteY11" fmla="*/ 1676431 h 1705006"/>
                <a:gd name="connsiteX12" fmla="*/ 600075 w 1228725"/>
                <a:gd name="connsiteY12" fmla="*/ 1685956 h 1705006"/>
                <a:gd name="connsiteX13" fmla="*/ 638175 w 1228725"/>
                <a:gd name="connsiteY13" fmla="*/ 1705006 h 1705006"/>
                <a:gd name="connsiteX14" fmla="*/ 847725 w 1228725"/>
                <a:gd name="connsiteY14" fmla="*/ 1695481 h 1705006"/>
                <a:gd name="connsiteX15" fmla="*/ 914400 w 1228725"/>
                <a:gd name="connsiteY15" fmla="*/ 1619281 h 1705006"/>
                <a:gd name="connsiteX16" fmla="*/ 942975 w 1228725"/>
                <a:gd name="connsiteY16" fmla="*/ 1590706 h 1705006"/>
                <a:gd name="connsiteX17" fmla="*/ 1009650 w 1228725"/>
                <a:gd name="connsiteY17" fmla="*/ 1504981 h 1705006"/>
                <a:gd name="connsiteX18" fmla="*/ 1028700 w 1228725"/>
                <a:gd name="connsiteY18" fmla="*/ 1438306 h 1705006"/>
                <a:gd name="connsiteX19" fmla="*/ 1038225 w 1228725"/>
                <a:gd name="connsiteY19" fmla="*/ 1371631 h 1705006"/>
                <a:gd name="connsiteX20" fmla="*/ 1047750 w 1228725"/>
                <a:gd name="connsiteY20" fmla="*/ 1324006 h 1705006"/>
                <a:gd name="connsiteX21" fmla="*/ 1104900 w 1228725"/>
                <a:gd name="connsiteY21" fmla="*/ 1276381 h 1705006"/>
                <a:gd name="connsiteX22" fmla="*/ 1152525 w 1228725"/>
                <a:gd name="connsiteY22" fmla="*/ 1219231 h 1705006"/>
                <a:gd name="connsiteX23" fmla="*/ 1181100 w 1228725"/>
                <a:gd name="connsiteY23" fmla="*/ 1200181 h 1705006"/>
                <a:gd name="connsiteX24" fmla="*/ 1200150 w 1228725"/>
                <a:gd name="connsiteY24" fmla="*/ 1171606 h 1705006"/>
                <a:gd name="connsiteX25" fmla="*/ 1228725 w 1228725"/>
                <a:gd name="connsiteY25" fmla="*/ 1066831 h 1705006"/>
                <a:gd name="connsiteX26" fmla="*/ 1204912 w 1228725"/>
                <a:gd name="connsiteY26" fmla="*/ 990631 h 1705006"/>
                <a:gd name="connsiteX27" fmla="*/ 1209675 w 1228725"/>
                <a:gd name="connsiteY27" fmla="*/ 904906 h 1705006"/>
                <a:gd name="connsiteX28" fmla="*/ 1200150 w 1228725"/>
                <a:gd name="connsiteY28" fmla="*/ 928719 h 1705006"/>
                <a:gd name="connsiteX29" fmla="*/ 1138238 w 1228725"/>
                <a:gd name="connsiteY29" fmla="*/ 890618 h 1705006"/>
                <a:gd name="connsiteX30" fmla="*/ 1190625 w 1228725"/>
                <a:gd name="connsiteY30" fmla="*/ 723931 h 1705006"/>
                <a:gd name="connsiteX31" fmla="*/ 1200150 w 1228725"/>
                <a:gd name="connsiteY31" fmla="*/ 695356 h 1705006"/>
                <a:gd name="connsiteX32" fmla="*/ 1219200 w 1228725"/>
                <a:gd name="connsiteY32" fmla="*/ 666781 h 1705006"/>
                <a:gd name="connsiteX33" fmla="*/ 1209675 w 1228725"/>
                <a:gd name="connsiteY33" fmla="*/ 552481 h 1705006"/>
                <a:gd name="connsiteX34" fmla="*/ 1181100 w 1228725"/>
                <a:gd name="connsiteY34" fmla="*/ 495331 h 1705006"/>
                <a:gd name="connsiteX35" fmla="*/ 1171575 w 1228725"/>
                <a:gd name="connsiteY35" fmla="*/ 466756 h 1705006"/>
                <a:gd name="connsiteX36" fmla="*/ 1152525 w 1228725"/>
                <a:gd name="connsiteY36" fmla="*/ 438181 h 1705006"/>
                <a:gd name="connsiteX37" fmla="*/ 1133475 w 1228725"/>
                <a:gd name="connsiteY37" fmla="*/ 400081 h 1705006"/>
                <a:gd name="connsiteX38" fmla="*/ 1114425 w 1228725"/>
                <a:gd name="connsiteY38" fmla="*/ 371506 h 1705006"/>
                <a:gd name="connsiteX39" fmla="*/ 1104900 w 1228725"/>
                <a:gd name="connsiteY39" fmla="*/ 342931 h 1705006"/>
                <a:gd name="connsiteX40" fmla="*/ 1066800 w 1228725"/>
                <a:gd name="connsiteY40" fmla="*/ 285781 h 1705006"/>
                <a:gd name="connsiteX41" fmla="*/ 1038225 w 1228725"/>
                <a:gd name="connsiteY41" fmla="*/ 228631 h 1705006"/>
                <a:gd name="connsiteX42" fmla="*/ 1028700 w 1228725"/>
                <a:gd name="connsiteY42" fmla="*/ 200056 h 1705006"/>
                <a:gd name="connsiteX43" fmla="*/ 990600 w 1228725"/>
                <a:gd name="connsiteY43" fmla="*/ 142906 h 1705006"/>
                <a:gd name="connsiteX44" fmla="*/ 942975 w 1228725"/>
                <a:gd name="connsiteY44" fmla="*/ 85756 h 1705006"/>
                <a:gd name="connsiteX45" fmla="*/ 885825 w 1228725"/>
                <a:gd name="connsiteY45" fmla="*/ 47656 h 1705006"/>
                <a:gd name="connsiteX46" fmla="*/ 828675 w 1228725"/>
                <a:gd name="connsiteY46" fmla="*/ 28606 h 1705006"/>
                <a:gd name="connsiteX47" fmla="*/ 581025 w 1228725"/>
                <a:gd name="connsiteY47" fmla="*/ 9556 h 1705006"/>
                <a:gd name="connsiteX48" fmla="*/ 485775 w 1228725"/>
                <a:gd name="connsiteY48" fmla="*/ 31 h 1705006"/>
                <a:gd name="connsiteX49" fmla="*/ 371475 w 1228725"/>
                <a:gd name="connsiteY49" fmla="*/ 28606 h 1705006"/>
                <a:gd name="connsiteX50" fmla="*/ 285750 w 1228725"/>
                <a:gd name="connsiteY50" fmla="*/ 114331 h 1705006"/>
                <a:gd name="connsiteX51" fmla="*/ 257175 w 1228725"/>
                <a:gd name="connsiteY51" fmla="*/ 142906 h 1705006"/>
                <a:gd name="connsiteX52" fmla="*/ 228600 w 1228725"/>
                <a:gd name="connsiteY52" fmla="*/ 200056 h 1705006"/>
                <a:gd name="connsiteX53" fmla="*/ 200025 w 1228725"/>
                <a:gd name="connsiteY53" fmla="*/ 219106 h 1705006"/>
                <a:gd name="connsiteX54" fmla="*/ 133350 w 1228725"/>
                <a:gd name="connsiteY54" fmla="*/ 314356 h 1705006"/>
                <a:gd name="connsiteX55" fmla="*/ 104775 w 1228725"/>
                <a:gd name="connsiteY55" fmla="*/ 333406 h 1705006"/>
                <a:gd name="connsiteX56" fmla="*/ 76200 w 1228725"/>
                <a:gd name="connsiteY56" fmla="*/ 361981 h 1705006"/>
                <a:gd name="connsiteX57" fmla="*/ 47625 w 1228725"/>
                <a:gd name="connsiteY57" fmla="*/ 419131 h 1705006"/>
                <a:gd name="connsiteX58" fmla="*/ 38100 w 1228725"/>
                <a:gd name="connsiteY58" fmla="*/ 447706 h 1705006"/>
                <a:gd name="connsiteX59" fmla="*/ 19050 w 1228725"/>
                <a:gd name="connsiteY59" fmla="*/ 476281 h 1705006"/>
                <a:gd name="connsiteX60" fmla="*/ 0 w 1228725"/>
                <a:gd name="connsiteY60" fmla="*/ 533431 h 1705006"/>
                <a:gd name="connsiteX61" fmla="*/ 38100 w 1228725"/>
                <a:gd name="connsiteY61" fmla="*/ 666781 h 1705006"/>
                <a:gd name="connsiteX62" fmla="*/ 66675 w 1228725"/>
                <a:gd name="connsiteY62" fmla="*/ 695356 h 1705006"/>
                <a:gd name="connsiteX63" fmla="*/ 85725 w 1228725"/>
                <a:gd name="connsiteY63" fmla="*/ 809656 h 1705006"/>
                <a:gd name="connsiteX64" fmla="*/ 76200 w 1228725"/>
                <a:gd name="connsiteY64" fmla="*/ 895381 h 1705006"/>
                <a:gd name="connsiteX65" fmla="*/ 9525 w 1228725"/>
                <a:gd name="connsiteY65" fmla="*/ 904906 h 1705006"/>
                <a:gd name="connsiteX66" fmla="*/ 47625 w 1228725"/>
                <a:gd name="connsiteY66" fmla="*/ 962056 h 1705006"/>
                <a:gd name="connsiteX67" fmla="*/ 66675 w 1228725"/>
                <a:gd name="connsiteY67" fmla="*/ 1019206 h 1705006"/>
                <a:gd name="connsiteX68" fmla="*/ 104775 w 1228725"/>
                <a:gd name="connsiteY68" fmla="*/ 1076356 h 1705006"/>
                <a:gd name="connsiteX69" fmla="*/ 133350 w 1228725"/>
                <a:gd name="connsiteY69" fmla="*/ 1133506 h 1705006"/>
                <a:gd name="connsiteX70" fmla="*/ 142875 w 1228725"/>
                <a:gd name="connsiteY70" fmla="*/ 1162081 h 1705006"/>
                <a:gd name="connsiteX71" fmla="*/ 161925 w 1228725"/>
                <a:gd name="connsiteY71" fmla="*/ 1200181 h 1705006"/>
                <a:gd name="connsiteX72" fmla="*/ 180975 w 1228725"/>
                <a:gd name="connsiteY72" fmla="*/ 1266856 h 1705006"/>
                <a:gd name="connsiteX73" fmla="*/ 171450 w 1228725"/>
                <a:gd name="connsiteY73" fmla="*/ 1276381 h 1705006"/>
                <a:gd name="connsiteX0" fmla="*/ 171450 w 1228725"/>
                <a:gd name="connsiteY0" fmla="*/ 1276381 h 1705006"/>
                <a:gd name="connsiteX1" fmla="*/ 171450 w 1228725"/>
                <a:gd name="connsiteY1" fmla="*/ 1276381 h 1705006"/>
                <a:gd name="connsiteX2" fmla="*/ 257175 w 1228725"/>
                <a:gd name="connsiteY2" fmla="*/ 1371631 h 1705006"/>
                <a:gd name="connsiteX3" fmla="*/ 266700 w 1228725"/>
                <a:gd name="connsiteY3" fmla="*/ 1400206 h 1705006"/>
                <a:gd name="connsiteX4" fmla="*/ 304800 w 1228725"/>
                <a:gd name="connsiteY4" fmla="*/ 1466881 h 1705006"/>
                <a:gd name="connsiteX5" fmla="*/ 314325 w 1228725"/>
                <a:gd name="connsiteY5" fmla="*/ 1495456 h 1705006"/>
                <a:gd name="connsiteX6" fmla="*/ 352425 w 1228725"/>
                <a:gd name="connsiteY6" fmla="*/ 1562131 h 1705006"/>
                <a:gd name="connsiteX7" fmla="*/ 381000 w 1228725"/>
                <a:gd name="connsiteY7" fmla="*/ 1581181 h 1705006"/>
                <a:gd name="connsiteX8" fmla="*/ 428625 w 1228725"/>
                <a:gd name="connsiteY8" fmla="*/ 1619281 h 1705006"/>
                <a:gd name="connsiteX9" fmla="*/ 457200 w 1228725"/>
                <a:gd name="connsiteY9" fmla="*/ 1638331 h 1705006"/>
                <a:gd name="connsiteX10" fmla="*/ 514350 w 1228725"/>
                <a:gd name="connsiteY10" fmla="*/ 1657381 h 1705006"/>
                <a:gd name="connsiteX11" fmla="*/ 571500 w 1228725"/>
                <a:gd name="connsiteY11" fmla="*/ 1676431 h 1705006"/>
                <a:gd name="connsiteX12" fmla="*/ 600075 w 1228725"/>
                <a:gd name="connsiteY12" fmla="*/ 1685956 h 1705006"/>
                <a:gd name="connsiteX13" fmla="*/ 638175 w 1228725"/>
                <a:gd name="connsiteY13" fmla="*/ 1705006 h 1705006"/>
                <a:gd name="connsiteX14" fmla="*/ 847725 w 1228725"/>
                <a:gd name="connsiteY14" fmla="*/ 1695481 h 1705006"/>
                <a:gd name="connsiteX15" fmla="*/ 914400 w 1228725"/>
                <a:gd name="connsiteY15" fmla="*/ 1619281 h 1705006"/>
                <a:gd name="connsiteX16" fmla="*/ 942975 w 1228725"/>
                <a:gd name="connsiteY16" fmla="*/ 1590706 h 1705006"/>
                <a:gd name="connsiteX17" fmla="*/ 1009650 w 1228725"/>
                <a:gd name="connsiteY17" fmla="*/ 1504981 h 1705006"/>
                <a:gd name="connsiteX18" fmla="*/ 1028700 w 1228725"/>
                <a:gd name="connsiteY18" fmla="*/ 1438306 h 1705006"/>
                <a:gd name="connsiteX19" fmla="*/ 1038225 w 1228725"/>
                <a:gd name="connsiteY19" fmla="*/ 1371631 h 1705006"/>
                <a:gd name="connsiteX20" fmla="*/ 1047750 w 1228725"/>
                <a:gd name="connsiteY20" fmla="*/ 1324006 h 1705006"/>
                <a:gd name="connsiteX21" fmla="*/ 1104900 w 1228725"/>
                <a:gd name="connsiteY21" fmla="*/ 1276381 h 1705006"/>
                <a:gd name="connsiteX22" fmla="*/ 1152525 w 1228725"/>
                <a:gd name="connsiteY22" fmla="*/ 1219231 h 1705006"/>
                <a:gd name="connsiteX23" fmla="*/ 1181100 w 1228725"/>
                <a:gd name="connsiteY23" fmla="*/ 1200181 h 1705006"/>
                <a:gd name="connsiteX24" fmla="*/ 1200150 w 1228725"/>
                <a:gd name="connsiteY24" fmla="*/ 1171606 h 1705006"/>
                <a:gd name="connsiteX25" fmla="*/ 1228725 w 1228725"/>
                <a:gd name="connsiteY25" fmla="*/ 1066831 h 1705006"/>
                <a:gd name="connsiteX26" fmla="*/ 1204912 w 1228725"/>
                <a:gd name="connsiteY26" fmla="*/ 990631 h 1705006"/>
                <a:gd name="connsiteX27" fmla="*/ 1188244 w 1228725"/>
                <a:gd name="connsiteY27" fmla="*/ 1002538 h 1705006"/>
                <a:gd name="connsiteX28" fmla="*/ 1200150 w 1228725"/>
                <a:gd name="connsiteY28" fmla="*/ 928719 h 1705006"/>
                <a:gd name="connsiteX29" fmla="*/ 1138238 w 1228725"/>
                <a:gd name="connsiteY29" fmla="*/ 890618 h 1705006"/>
                <a:gd name="connsiteX30" fmla="*/ 1190625 w 1228725"/>
                <a:gd name="connsiteY30" fmla="*/ 723931 h 1705006"/>
                <a:gd name="connsiteX31" fmla="*/ 1200150 w 1228725"/>
                <a:gd name="connsiteY31" fmla="*/ 695356 h 1705006"/>
                <a:gd name="connsiteX32" fmla="*/ 1219200 w 1228725"/>
                <a:gd name="connsiteY32" fmla="*/ 666781 h 1705006"/>
                <a:gd name="connsiteX33" fmla="*/ 1209675 w 1228725"/>
                <a:gd name="connsiteY33" fmla="*/ 552481 h 1705006"/>
                <a:gd name="connsiteX34" fmla="*/ 1181100 w 1228725"/>
                <a:gd name="connsiteY34" fmla="*/ 495331 h 1705006"/>
                <a:gd name="connsiteX35" fmla="*/ 1171575 w 1228725"/>
                <a:gd name="connsiteY35" fmla="*/ 466756 h 1705006"/>
                <a:gd name="connsiteX36" fmla="*/ 1152525 w 1228725"/>
                <a:gd name="connsiteY36" fmla="*/ 438181 h 1705006"/>
                <a:gd name="connsiteX37" fmla="*/ 1133475 w 1228725"/>
                <a:gd name="connsiteY37" fmla="*/ 400081 h 1705006"/>
                <a:gd name="connsiteX38" fmla="*/ 1114425 w 1228725"/>
                <a:gd name="connsiteY38" fmla="*/ 371506 h 1705006"/>
                <a:gd name="connsiteX39" fmla="*/ 1104900 w 1228725"/>
                <a:gd name="connsiteY39" fmla="*/ 342931 h 1705006"/>
                <a:gd name="connsiteX40" fmla="*/ 1066800 w 1228725"/>
                <a:gd name="connsiteY40" fmla="*/ 285781 h 1705006"/>
                <a:gd name="connsiteX41" fmla="*/ 1038225 w 1228725"/>
                <a:gd name="connsiteY41" fmla="*/ 228631 h 1705006"/>
                <a:gd name="connsiteX42" fmla="*/ 1028700 w 1228725"/>
                <a:gd name="connsiteY42" fmla="*/ 200056 h 1705006"/>
                <a:gd name="connsiteX43" fmla="*/ 990600 w 1228725"/>
                <a:gd name="connsiteY43" fmla="*/ 142906 h 1705006"/>
                <a:gd name="connsiteX44" fmla="*/ 942975 w 1228725"/>
                <a:gd name="connsiteY44" fmla="*/ 85756 h 1705006"/>
                <a:gd name="connsiteX45" fmla="*/ 885825 w 1228725"/>
                <a:gd name="connsiteY45" fmla="*/ 47656 h 1705006"/>
                <a:gd name="connsiteX46" fmla="*/ 828675 w 1228725"/>
                <a:gd name="connsiteY46" fmla="*/ 28606 h 1705006"/>
                <a:gd name="connsiteX47" fmla="*/ 581025 w 1228725"/>
                <a:gd name="connsiteY47" fmla="*/ 9556 h 1705006"/>
                <a:gd name="connsiteX48" fmla="*/ 485775 w 1228725"/>
                <a:gd name="connsiteY48" fmla="*/ 31 h 1705006"/>
                <a:gd name="connsiteX49" fmla="*/ 371475 w 1228725"/>
                <a:gd name="connsiteY49" fmla="*/ 28606 h 1705006"/>
                <a:gd name="connsiteX50" fmla="*/ 285750 w 1228725"/>
                <a:gd name="connsiteY50" fmla="*/ 114331 h 1705006"/>
                <a:gd name="connsiteX51" fmla="*/ 257175 w 1228725"/>
                <a:gd name="connsiteY51" fmla="*/ 142906 h 1705006"/>
                <a:gd name="connsiteX52" fmla="*/ 228600 w 1228725"/>
                <a:gd name="connsiteY52" fmla="*/ 200056 h 1705006"/>
                <a:gd name="connsiteX53" fmla="*/ 200025 w 1228725"/>
                <a:gd name="connsiteY53" fmla="*/ 219106 h 1705006"/>
                <a:gd name="connsiteX54" fmla="*/ 133350 w 1228725"/>
                <a:gd name="connsiteY54" fmla="*/ 314356 h 1705006"/>
                <a:gd name="connsiteX55" fmla="*/ 104775 w 1228725"/>
                <a:gd name="connsiteY55" fmla="*/ 333406 h 1705006"/>
                <a:gd name="connsiteX56" fmla="*/ 76200 w 1228725"/>
                <a:gd name="connsiteY56" fmla="*/ 361981 h 1705006"/>
                <a:gd name="connsiteX57" fmla="*/ 47625 w 1228725"/>
                <a:gd name="connsiteY57" fmla="*/ 419131 h 1705006"/>
                <a:gd name="connsiteX58" fmla="*/ 38100 w 1228725"/>
                <a:gd name="connsiteY58" fmla="*/ 447706 h 1705006"/>
                <a:gd name="connsiteX59" fmla="*/ 19050 w 1228725"/>
                <a:gd name="connsiteY59" fmla="*/ 476281 h 1705006"/>
                <a:gd name="connsiteX60" fmla="*/ 0 w 1228725"/>
                <a:gd name="connsiteY60" fmla="*/ 533431 h 1705006"/>
                <a:gd name="connsiteX61" fmla="*/ 38100 w 1228725"/>
                <a:gd name="connsiteY61" fmla="*/ 666781 h 1705006"/>
                <a:gd name="connsiteX62" fmla="*/ 66675 w 1228725"/>
                <a:gd name="connsiteY62" fmla="*/ 695356 h 1705006"/>
                <a:gd name="connsiteX63" fmla="*/ 85725 w 1228725"/>
                <a:gd name="connsiteY63" fmla="*/ 809656 h 1705006"/>
                <a:gd name="connsiteX64" fmla="*/ 76200 w 1228725"/>
                <a:gd name="connsiteY64" fmla="*/ 895381 h 1705006"/>
                <a:gd name="connsiteX65" fmla="*/ 9525 w 1228725"/>
                <a:gd name="connsiteY65" fmla="*/ 904906 h 1705006"/>
                <a:gd name="connsiteX66" fmla="*/ 47625 w 1228725"/>
                <a:gd name="connsiteY66" fmla="*/ 962056 h 1705006"/>
                <a:gd name="connsiteX67" fmla="*/ 66675 w 1228725"/>
                <a:gd name="connsiteY67" fmla="*/ 1019206 h 1705006"/>
                <a:gd name="connsiteX68" fmla="*/ 104775 w 1228725"/>
                <a:gd name="connsiteY68" fmla="*/ 1076356 h 1705006"/>
                <a:gd name="connsiteX69" fmla="*/ 133350 w 1228725"/>
                <a:gd name="connsiteY69" fmla="*/ 1133506 h 1705006"/>
                <a:gd name="connsiteX70" fmla="*/ 142875 w 1228725"/>
                <a:gd name="connsiteY70" fmla="*/ 1162081 h 1705006"/>
                <a:gd name="connsiteX71" fmla="*/ 161925 w 1228725"/>
                <a:gd name="connsiteY71" fmla="*/ 1200181 h 1705006"/>
                <a:gd name="connsiteX72" fmla="*/ 180975 w 1228725"/>
                <a:gd name="connsiteY72" fmla="*/ 1266856 h 1705006"/>
                <a:gd name="connsiteX73" fmla="*/ 171450 w 1228725"/>
                <a:gd name="connsiteY73" fmla="*/ 1276381 h 1705006"/>
                <a:gd name="connsiteX0" fmla="*/ 171450 w 1229131"/>
                <a:gd name="connsiteY0" fmla="*/ 1276381 h 1705006"/>
                <a:gd name="connsiteX1" fmla="*/ 171450 w 1229131"/>
                <a:gd name="connsiteY1" fmla="*/ 1276381 h 1705006"/>
                <a:gd name="connsiteX2" fmla="*/ 257175 w 1229131"/>
                <a:gd name="connsiteY2" fmla="*/ 1371631 h 1705006"/>
                <a:gd name="connsiteX3" fmla="*/ 266700 w 1229131"/>
                <a:gd name="connsiteY3" fmla="*/ 1400206 h 1705006"/>
                <a:gd name="connsiteX4" fmla="*/ 304800 w 1229131"/>
                <a:gd name="connsiteY4" fmla="*/ 1466881 h 1705006"/>
                <a:gd name="connsiteX5" fmla="*/ 314325 w 1229131"/>
                <a:gd name="connsiteY5" fmla="*/ 1495456 h 1705006"/>
                <a:gd name="connsiteX6" fmla="*/ 352425 w 1229131"/>
                <a:gd name="connsiteY6" fmla="*/ 1562131 h 1705006"/>
                <a:gd name="connsiteX7" fmla="*/ 381000 w 1229131"/>
                <a:gd name="connsiteY7" fmla="*/ 1581181 h 1705006"/>
                <a:gd name="connsiteX8" fmla="*/ 428625 w 1229131"/>
                <a:gd name="connsiteY8" fmla="*/ 1619281 h 1705006"/>
                <a:gd name="connsiteX9" fmla="*/ 457200 w 1229131"/>
                <a:gd name="connsiteY9" fmla="*/ 1638331 h 1705006"/>
                <a:gd name="connsiteX10" fmla="*/ 514350 w 1229131"/>
                <a:gd name="connsiteY10" fmla="*/ 1657381 h 1705006"/>
                <a:gd name="connsiteX11" fmla="*/ 571500 w 1229131"/>
                <a:gd name="connsiteY11" fmla="*/ 1676431 h 1705006"/>
                <a:gd name="connsiteX12" fmla="*/ 600075 w 1229131"/>
                <a:gd name="connsiteY12" fmla="*/ 1685956 h 1705006"/>
                <a:gd name="connsiteX13" fmla="*/ 638175 w 1229131"/>
                <a:gd name="connsiteY13" fmla="*/ 1705006 h 1705006"/>
                <a:gd name="connsiteX14" fmla="*/ 847725 w 1229131"/>
                <a:gd name="connsiteY14" fmla="*/ 1695481 h 1705006"/>
                <a:gd name="connsiteX15" fmla="*/ 914400 w 1229131"/>
                <a:gd name="connsiteY15" fmla="*/ 1619281 h 1705006"/>
                <a:gd name="connsiteX16" fmla="*/ 942975 w 1229131"/>
                <a:gd name="connsiteY16" fmla="*/ 1590706 h 1705006"/>
                <a:gd name="connsiteX17" fmla="*/ 1009650 w 1229131"/>
                <a:gd name="connsiteY17" fmla="*/ 1504981 h 1705006"/>
                <a:gd name="connsiteX18" fmla="*/ 1028700 w 1229131"/>
                <a:gd name="connsiteY18" fmla="*/ 1438306 h 1705006"/>
                <a:gd name="connsiteX19" fmla="*/ 1038225 w 1229131"/>
                <a:gd name="connsiteY19" fmla="*/ 1371631 h 1705006"/>
                <a:gd name="connsiteX20" fmla="*/ 1047750 w 1229131"/>
                <a:gd name="connsiteY20" fmla="*/ 1324006 h 1705006"/>
                <a:gd name="connsiteX21" fmla="*/ 1104900 w 1229131"/>
                <a:gd name="connsiteY21" fmla="*/ 1276381 h 1705006"/>
                <a:gd name="connsiteX22" fmla="*/ 1152525 w 1229131"/>
                <a:gd name="connsiteY22" fmla="*/ 1219231 h 1705006"/>
                <a:gd name="connsiteX23" fmla="*/ 1181100 w 1229131"/>
                <a:gd name="connsiteY23" fmla="*/ 1200181 h 1705006"/>
                <a:gd name="connsiteX24" fmla="*/ 1200150 w 1229131"/>
                <a:gd name="connsiteY24" fmla="*/ 1171606 h 1705006"/>
                <a:gd name="connsiteX25" fmla="*/ 1228725 w 1229131"/>
                <a:gd name="connsiteY25" fmla="*/ 1066831 h 1705006"/>
                <a:gd name="connsiteX26" fmla="*/ 1207294 w 1229131"/>
                <a:gd name="connsiteY26" fmla="*/ 1123981 h 1705006"/>
                <a:gd name="connsiteX27" fmla="*/ 1204912 w 1229131"/>
                <a:gd name="connsiteY27" fmla="*/ 990631 h 1705006"/>
                <a:gd name="connsiteX28" fmla="*/ 1188244 w 1229131"/>
                <a:gd name="connsiteY28" fmla="*/ 1002538 h 1705006"/>
                <a:gd name="connsiteX29" fmla="*/ 1200150 w 1229131"/>
                <a:gd name="connsiteY29" fmla="*/ 928719 h 1705006"/>
                <a:gd name="connsiteX30" fmla="*/ 1138238 w 1229131"/>
                <a:gd name="connsiteY30" fmla="*/ 890618 h 1705006"/>
                <a:gd name="connsiteX31" fmla="*/ 1190625 w 1229131"/>
                <a:gd name="connsiteY31" fmla="*/ 723931 h 1705006"/>
                <a:gd name="connsiteX32" fmla="*/ 1200150 w 1229131"/>
                <a:gd name="connsiteY32" fmla="*/ 695356 h 1705006"/>
                <a:gd name="connsiteX33" fmla="*/ 1219200 w 1229131"/>
                <a:gd name="connsiteY33" fmla="*/ 666781 h 1705006"/>
                <a:gd name="connsiteX34" fmla="*/ 1209675 w 1229131"/>
                <a:gd name="connsiteY34" fmla="*/ 552481 h 1705006"/>
                <a:gd name="connsiteX35" fmla="*/ 1181100 w 1229131"/>
                <a:gd name="connsiteY35" fmla="*/ 495331 h 1705006"/>
                <a:gd name="connsiteX36" fmla="*/ 1171575 w 1229131"/>
                <a:gd name="connsiteY36" fmla="*/ 466756 h 1705006"/>
                <a:gd name="connsiteX37" fmla="*/ 1152525 w 1229131"/>
                <a:gd name="connsiteY37" fmla="*/ 438181 h 1705006"/>
                <a:gd name="connsiteX38" fmla="*/ 1133475 w 1229131"/>
                <a:gd name="connsiteY38" fmla="*/ 400081 h 1705006"/>
                <a:gd name="connsiteX39" fmla="*/ 1114425 w 1229131"/>
                <a:gd name="connsiteY39" fmla="*/ 371506 h 1705006"/>
                <a:gd name="connsiteX40" fmla="*/ 1104900 w 1229131"/>
                <a:gd name="connsiteY40" fmla="*/ 342931 h 1705006"/>
                <a:gd name="connsiteX41" fmla="*/ 1066800 w 1229131"/>
                <a:gd name="connsiteY41" fmla="*/ 285781 h 1705006"/>
                <a:gd name="connsiteX42" fmla="*/ 1038225 w 1229131"/>
                <a:gd name="connsiteY42" fmla="*/ 228631 h 1705006"/>
                <a:gd name="connsiteX43" fmla="*/ 1028700 w 1229131"/>
                <a:gd name="connsiteY43" fmla="*/ 200056 h 1705006"/>
                <a:gd name="connsiteX44" fmla="*/ 990600 w 1229131"/>
                <a:gd name="connsiteY44" fmla="*/ 142906 h 1705006"/>
                <a:gd name="connsiteX45" fmla="*/ 942975 w 1229131"/>
                <a:gd name="connsiteY45" fmla="*/ 85756 h 1705006"/>
                <a:gd name="connsiteX46" fmla="*/ 885825 w 1229131"/>
                <a:gd name="connsiteY46" fmla="*/ 47656 h 1705006"/>
                <a:gd name="connsiteX47" fmla="*/ 828675 w 1229131"/>
                <a:gd name="connsiteY47" fmla="*/ 28606 h 1705006"/>
                <a:gd name="connsiteX48" fmla="*/ 581025 w 1229131"/>
                <a:gd name="connsiteY48" fmla="*/ 9556 h 1705006"/>
                <a:gd name="connsiteX49" fmla="*/ 485775 w 1229131"/>
                <a:gd name="connsiteY49" fmla="*/ 31 h 1705006"/>
                <a:gd name="connsiteX50" fmla="*/ 371475 w 1229131"/>
                <a:gd name="connsiteY50" fmla="*/ 28606 h 1705006"/>
                <a:gd name="connsiteX51" fmla="*/ 285750 w 1229131"/>
                <a:gd name="connsiteY51" fmla="*/ 114331 h 1705006"/>
                <a:gd name="connsiteX52" fmla="*/ 257175 w 1229131"/>
                <a:gd name="connsiteY52" fmla="*/ 142906 h 1705006"/>
                <a:gd name="connsiteX53" fmla="*/ 228600 w 1229131"/>
                <a:gd name="connsiteY53" fmla="*/ 200056 h 1705006"/>
                <a:gd name="connsiteX54" fmla="*/ 200025 w 1229131"/>
                <a:gd name="connsiteY54" fmla="*/ 219106 h 1705006"/>
                <a:gd name="connsiteX55" fmla="*/ 133350 w 1229131"/>
                <a:gd name="connsiteY55" fmla="*/ 314356 h 1705006"/>
                <a:gd name="connsiteX56" fmla="*/ 104775 w 1229131"/>
                <a:gd name="connsiteY56" fmla="*/ 333406 h 1705006"/>
                <a:gd name="connsiteX57" fmla="*/ 76200 w 1229131"/>
                <a:gd name="connsiteY57" fmla="*/ 361981 h 1705006"/>
                <a:gd name="connsiteX58" fmla="*/ 47625 w 1229131"/>
                <a:gd name="connsiteY58" fmla="*/ 419131 h 1705006"/>
                <a:gd name="connsiteX59" fmla="*/ 38100 w 1229131"/>
                <a:gd name="connsiteY59" fmla="*/ 447706 h 1705006"/>
                <a:gd name="connsiteX60" fmla="*/ 19050 w 1229131"/>
                <a:gd name="connsiteY60" fmla="*/ 476281 h 1705006"/>
                <a:gd name="connsiteX61" fmla="*/ 0 w 1229131"/>
                <a:gd name="connsiteY61" fmla="*/ 533431 h 1705006"/>
                <a:gd name="connsiteX62" fmla="*/ 38100 w 1229131"/>
                <a:gd name="connsiteY62" fmla="*/ 666781 h 1705006"/>
                <a:gd name="connsiteX63" fmla="*/ 66675 w 1229131"/>
                <a:gd name="connsiteY63" fmla="*/ 695356 h 1705006"/>
                <a:gd name="connsiteX64" fmla="*/ 85725 w 1229131"/>
                <a:gd name="connsiteY64" fmla="*/ 809656 h 1705006"/>
                <a:gd name="connsiteX65" fmla="*/ 76200 w 1229131"/>
                <a:gd name="connsiteY65" fmla="*/ 895381 h 1705006"/>
                <a:gd name="connsiteX66" fmla="*/ 9525 w 1229131"/>
                <a:gd name="connsiteY66" fmla="*/ 904906 h 1705006"/>
                <a:gd name="connsiteX67" fmla="*/ 47625 w 1229131"/>
                <a:gd name="connsiteY67" fmla="*/ 962056 h 1705006"/>
                <a:gd name="connsiteX68" fmla="*/ 66675 w 1229131"/>
                <a:gd name="connsiteY68" fmla="*/ 1019206 h 1705006"/>
                <a:gd name="connsiteX69" fmla="*/ 104775 w 1229131"/>
                <a:gd name="connsiteY69" fmla="*/ 1076356 h 1705006"/>
                <a:gd name="connsiteX70" fmla="*/ 133350 w 1229131"/>
                <a:gd name="connsiteY70" fmla="*/ 1133506 h 1705006"/>
                <a:gd name="connsiteX71" fmla="*/ 142875 w 1229131"/>
                <a:gd name="connsiteY71" fmla="*/ 1162081 h 1705006"/>
                <a:gd name="connsiteX72" fmla="*/ 161925 w 1229131"/>
                <a:gd name="connsiteY72" fmla="*/ 1200181 h 1705006"/>
                <a:gd name="connsiteX73" fmla="*/ 180975 w 1229131"/>
                <a:gd name="connsiteY73" fmla="*/ 1266856 h 1705006"/>
                <a:gd name="connsiteX74" fmla="*/ 171450 w 1229131"/>
                <a:gd name="connsiteY74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81100 w 1219200"/>
                <a:gd name="connsiteY23" fmla="*/ 1200181 h 1705006"/>
                <a:gd name="connsiteX24" fmla="*/ 1200150 w 1219200"/>
                <a:gd name="connsiteY24" fmla="*/ 1171606 h 1705006"/>
                <a:gd name="connsiteX25" fmla="*/ 1147762 w 1219200"/>
                <a:gd name="connsiteY25" fmla="*/ 1178750 h 1705006"/>
                <a:gd name="connsiteX26" fmla="*/ 1207294 w 1219200"/>
                <a:gd name="connsiteY26" fmla="*/ 1123981 h 1705006"/>
                <a:gd name="connsiteX27" fmla="*/ 1204912 w 1219200"/>
                <a:gd name="connsiteY27" fmla="*/ 990631 h 1705006"/>
                <a:gd name="connsiteX28" fmla="*/ 1188244 w 1219200"/>
                <a:gd name="connsiteY28" fmla="*/ 1002538 h 1705006"/>
                <a:gd name="connsiteX29" fmla="*/ 1200150 w 1219200"/>
                <a:gd name="connsiteY29" fmla="*/ 928719 h 1705006"/>
                <a:gd name="connsiteX30" fmla="*/ 1138238 w 1219200"/>
                <a:gd name="connsiteY30" fmla="*/ 890618 h 1705006"/>
                <a:gd name="connsiteX31" fmla="*/ 1190625 w 1219200"/>
                <a:gd name="connsiteY31" fmla="*/ 723931 h 1705006"/>
                <a:gd name="connsiteX32" fmla="*/ 1200150 w 1219200"/>
                <a:gd name="connsiteY32" fmla="*/ 695356 h 1705006"/>
                <a:gd name="connsiteX33" fmla="*/ 1219200 w 1219200"/>
                <a:gd name="connsiteY33" fmla="*/ 666781 h 1705006"/>
                <a:gd name="connsiteX34" fmla="*/ 1209675 w 1219200"/>
                <a:gd name="connsiteY34" fmla="*/ 552481 h 1705006"/>
                <a:gd name="connsiteX35" fmla="*/ 1181100 w 1219200"/>
                <a:gd name="connsiteY35" fmla="*/ 495331 h 1705006"/>
                <a:gd name="connsiteX36" fmla="*/ 1171575 w 1219200"/>
                <a:gd name="connsiteY36" fmla="*/ 466756 h 1705006"/>
                <a:gd name="connsiteX37" fmla="*/ 1152525 w 1219200"/>
                <a:gd name="connsiteY37" fmla="*/ 438181 h 1705006"/>
                <a:gd name="connsiteX38" fmla="*/ 1133475 w 1219200"/>
                <a:gd name="connsiteY38" fmla="*/ 400081 h 1705006"/>
                <a:gd name="connsiteX39" fmla="*/ 1114425 w 1219200"/>
                <a:gd name="connsiteY39" fmla="*/ 371506 h 1705006"/>
                <a:gd name="connsiteX40" fmla="*/ 1104900 w 1219200"/>
                <a:gd name="connsiteY40" fmla="*/ 342931 h 1705006"/>
                <a:gd name="connsiteX41" fmla="*/ 1066800 w 1219200"/>
                <a:gd name="connsiteY41" fmla="*/ 285781 h 1705006"/>
                <a:gd name="connsiteX42" fmla="*/ 1038225 w 1219200"/>
                <a:gd name="connsiteY42" fmla="*/ 228631 h 1705006"/>
                <a:gd name="connsiteX43" fmla="*/ 1028700 w 1219200"/>
                <a:gd name="connsiteY43" fmla="*/ 200056 h 1705006"/>
                <a:gd name="connsiteX44" fmla="*/ 990600 w 1219200"/>
                <a:gd name="connsiteY44" fmla="*/ 142906 h 1705006"/>
                <a:gd name="connsiteX45" fmla="*/ 942975 w 1219200"/>
                <a:gd name="connsiteY45" fmla="*/ 85756 h 1705006"/>
                <a:gd name="connsiteX46" fmla="*/ 885825 w 1219200"/>
                <a:gd name="connsiteY46" fmla="*/ 47656 h 1705006"/>
                <a:gd name="connsiteX47" fmla="*/ 828675 w 1219200"/>
                <a:gd name="connsiteY47" fmla="*/ 28606 h 1705006"/>
                <a:gd name="connsiteX48" fmla="*/ 581025 w 1219200"/>
                <a:gd name="connsiteY48" fmla="*/ 9556 h 1705006"/>
                <a:gd name="connsiteX49" fmla="*/ 485775 w 1219200"/>
                <a:gd name="connsiteY49" fmla="*/ 31 h 1705006"/>
                <a:gd name="connsiteX50" fmla="*/ 371475 w 1219200"/>
                <a:gd name="connsiteY50" fmla="*/ 28606 h 1705006"/>
                <a:gd name="connsiteX51" fmla="*/ 285750 w 1219200"/>
                <a:gd name="connsiteY51" fmla="*/ 114331 h 1705006"/>
                <a:gd name="connsiteX52" fmla="*/ 257175 w 1219200"/>
                <a:gd name="connsiteY52" fmla="*/ 142906 h 1705006"/>
                <a:gd name="connsiteX53" fmla="*/ 228600 w 1219200"/>
                <a:gd name="connsiteY53" fmla="*/ 200056 h 1705006"/>
                <a:gd name="connsiteX54" fmla="*/ 200025 w 1219200"/>
                <a:gd name="connsiteY54" fmla="*/ 219106 h 1705006"/>
                <a:gd name="connsiteX55" fmla="*/ 133350 w 1219200"/>
                <a:gd name="connsiteY55" fmla="*/ 314356 h 1705006"/>
                <a:gd name="connsiteX56" fmla="*/ 104775 w 1219200"/>
                <a:gd name="connsiteY56" fmla="*/ 333406 h 1705006"/>
                <a:gd name="connsiteX57" fmla="*/ 76200 w 1219200"/>
                <a:gd name="connsiteY57" fmla="*/ 361981 h 1705006"/>
                <a:gd name="connsiteX58" fmla="*/ 47625 w 1219200"/>
                <a:gd name="connsiteY58" fmla="*/ 419131 h 1705006"/>
                <a:gd name="connsiteX59" fmla="*/ 38100 w 1219200"/>
                <a:gd name="connsiteY59" fmla="*/ 447706 h 1705006"/>
                <a:gd name="connsiteX60" fmla="*/ 19050 w 1219200"/>
                <a:gd name="connsiteY60" fmla="*/ 476281 h 1705006"/>
                <a:gd name="connsiteX61" fmla="*/ 0 w 1219200"/>
                <a:gd name="connsiteY61" fmla="*/ 533431 h 1705006"/>
                <a:gd name="connsiteX62" fmla="*/ 38100 w 1219200"/>
                <a:gd name="connsiteY62" fmla="*/ 666781 h 1705006"/>
                <a:gd name="connsiteX63" fmla="*/ 66675 w 1219200"/>
                <a:gd name="connsiteY63" fmla="*/ 695356 h 1705006"/>
                <a:gd name="connsiteX64" fmla="*/ 85725 w 1219200"/>
                <a:gd name="connsiteY64" fmla="*/ 809656 h 1705006"/>
                <a:gd name="connsiteX65" fmla="*/ 76200 w 1219200"/>
                <a:gd name="connsiteY65" fmla="*/ 895381 h 1705006"/>
                <a:gd name="connsiteX66" fmla="*/ 9525 w 1219200"/>
                <a:gd name="connsiteY66" fmla="*/ 904906 h 1705006"/>
                <a:gd name="connsiteX67" fmla="*/ 47625 w 1219200"/>
                <a:gd name="connsiteY67" fmla="*/ 962056 h 1705006"/>
                <a:gd name="connsiteX68" fmla="*/ 66675 w 1219200"/>
                <a:gd name="connsiteY68" fmla="*/ 1019206 h 1705006"/>
                <a:gd name="connsiteX69" fmla="*/ 104775 w 1219200"/>
                <a:gd name="connsiteY69" fmla="*/ 1076356 h 1705006"/>
                <a:gd name="connsiteX70" fmla="*/ 133350 w 1219200"/>
                <a:gd name="connsiteY70" fmla="*/ 1133506 h 1705006"/>
                <a:gd name="connsiteX71" fmla="*/ 142875 w 1219200"/>
                <a:gd name="connsiteY71" fmla="*/ 1162081 h 1705006"/>
                <a:gd name="connsiteX72" fmla="*/ 161925 w 1219200"/>
                <a:gd name="connsiteY72" fmla="*/ 1200181 h 1705006"/>
                <a:gd name="connsiteX73" fmla="*/ 180975 w 1219200"/>
                <a:gd name="connsiteY73" fmla="*/ 1266856 h 1705006"/>
                <a:gd name="connsiteX74" fmla="*/ 171450 w 1219200"/>
                <a:gd name="connsiteY74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81100 w 1219200"/>
                <a:gd name="connsiteY23" fmla="*/ 1200181 h 1705006"/>
                <a:gd name="connsiteX24" fmla="*/ 1200150 w 1219200"/>
                <a:gd name="connsiteY24" fmla="*/ 1171606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204912 w 1219200"/>
                <a:gd name="connsiteY27" fmla="*/ 990631 h 1705006"/>
                <a:gd name="connsiteX28" fmla="*/ 1188244 w 1219200"/>
                <a:gd name="connsiteY28" fmla="*/ 1002538 h 1705006"/>
                <a:gd name="connsiteX29" fmla="*/ 1200150 w 1219200"/>
                <a:gd name="connsiteY29" fmla="*/ 928719 h 1705006"/>
                <a:gd name="connsiteX30" fmla="*/ 1138238 w 1219200"/>
                <a:gd name="connsiteY30" fmla="*/ 890618 h 1705006"/>
                <a:gd name="connsiteX31" fmla="*/ 1190625 w 1219200"/>
                <a:gd name="connsiteY31" fmla="*/ 723931 h 1705006"/>
                <a:gd name="connsiteX32" fmla="*/ 1200150 w 1219200"/>
                <a:gd name="connsiteY32" fmla="*/ 695356 h 1705006"/>
                <a:gd name="connsiteX33" fmla="*/ 1219200 w 1219200"/>
                <a:gd name="connsiteY33" fmla="*/ 666781 h 1705006"/>
                <a:gd name="connsiteX34" fmla="*/ 1209675 w 1219200"/>
                <a:gd name="connsiteY34" fmla="*/ 552481 h 1705006"/>
                <a:gd name="connsiteX35" fmla="*/ 1181100 w 1219200"/>
                <a:gd name="connsiteY35" fmla="*/ 495331 h 1705006"/>
                <a:gd name="connsiteX36" fmla="*/ 1171575 w 1219200"/>
                <a:gd name="connsiteY36" fmla="*/ 466756 h 1705006"/>
                <a:gd name="connsiteX37" fmla="*/ 1152525 w 1219200"/>
                <a:gd name="connsiteY37" fmla="*/ 438181 h 1705006"/>
                <a:gd name="connsiteX38" fmla="*/ 1133475 w 1219200"/>
                <a:gd name="connsiteY38" fmla="*/ 400081 h 1705006"/>
                <a:gd name="connsiteX39" fmla="*/ 1114425 w 1219200"/>
                <a:gd name="connsiteY39" fmla="*/ 371506 h 1705006"/>
                <a:gd name="connsiteX40" fmla="*/ 1104900 w 1219200"/>
                <a:gd name="connsiteY40" fmla="*/ 342931 h 1705006"/>
                <a:gd name="connsiteX41" fmla="*/ 1066800 w 1219200"/>
                <a:gd name="connsiteY41" fmla="*/ 285781 h 1705006"/>
                <a:gd name="connsiteX42" fmla="*/ 1038225 w 1219200"/>
                <a:gd name="connsiteY42" fmla="*/ 228631 h 1705006"/>
                <a:gd name="connsiteX43" fmla="*/ 1028700 w 1219200"/>
                <a:gd name="connsiteY43" fmla="*/ 200056 h 1705006"/>
                <a:gd name="connsiteX44" fmla="*/ 990600 w 1219200"/>
                <a:gd name="connsiteY44" fmla="*/ 142906 h 1705006"/>
                <a:gd name="connsiteX45" fmla="*/ 942975 w 1219200"/>
                <a:gd name="connsiteY45" fmla="*/ 85756 h 1705006"/>
                <a:gd name="connsiteX46" fmla="*/ 885825 w 1219200"/>
                <a:gd name="connsiteY46" fmla="*/ 47656 h 1705006"/>
                <a:gd name="connsiteX47" fmla="*/ 828675 w 1219200"/>
                <a:gd name="connsiteY47" fmla="*/ 28606 h 1705006"/>
                <a:gd name="connsiteX48" fmla="*/ 581025 w 1219200"/>
                <a:gd name="connsiteY48" fmla="*/ 9556 h 1705006"/>
                <a:gd name="connsiteX49" fmla="*/ 485775 w 1219200"/>
                <a:gd name="connsiteY49" fmla="*/ 31 h 1705006"/>
                <a:gd name="connsiteX50" fmla="*/ 371475 w 1219200"/>
                <a:gd name="connsiteY50" fmla="*/ 28606 h 1705006"/>
                <a:gd name="connsiteX51" fmla="*/ 285750 w 1219200"/>
                <a:gd name="connsiteY51" fmla="*/ 114331 h 1705006"/>
                <a:gd name="connsiteX52" fmla="*/ 257175 w 1219200"/>
                <a:gd name="connsiteY52" fmla="*/ 142906 h 1705006"/>
                <a:gd name="connsiteX53" fmla="*/ 228600 w 1219200"/>
                <a:gd name="connsiteY53" fmla="*/ 200056 h 1705006"/>
                <a:gd name="connsiteX54" fmla="*/ 200025 w 1219200"/>
                <a:gd name="connsiteY54" fmla="*/ 219106 h 1705006"/>
                <a:gd name="connsiteX55" fmla="*/ 133350 w 1219200"/>
                <a:gd name="connsiteY55" fmla="*/ 314356 h 1705006"/>
                <a:gd name="connsiteX56" fmla="*/ 104775 w 1219200"/>
                <a:gd name="connsiteY56" fmla="*/ 333406 h 1705006"/>
                <a:gd name="connsiteX57" fmla="*/ 76200 w 1219200"/>
                <a:gd name="connsiteY57" fmla="*/ 361981 h 1705006"/>
                <a:gd name="connsiteX58" fmla="*/ 47625 w 1219200"/>
                <a:gd name="connsiteY58" fmla="*/ 419131 h 1705006"/>
                <a:gd name="connsiteX59" fmla="*/ 38100 w 1219200"/>
                <a:gd name="connsiteY59" fmla="*/ 447706 h 1705006"/>
                <a:gd name="connsiteX60" fmla="*/ 19050 w 1219200"/>
                <a:gd name="connsiteY60" fmla="*/ 476281 h 1705006"/>
                <a:gd name="connsiteX61" fmla="*/ 0 w 1219200"/>
                <a:gd name="connsiteY61" fmla="*/ 533431 h 1705006"/>
                <a:gd name="connsiteX62" fmla="*/ 38100 w 1219200"/>
                <a:gd name="connsiteY62" fmla="*/ 666781 h 1705006"/>
                <a:gd name="connsiteX63" fmla="*/ 66675 w 1219200"/>
                <a:gd name="connsiteY63" fmla="*/ 695356 h 1705006"/>
                <a:gd name="connsiteX64" fmla="*/ 85725 w 1219200"/>
                <a:gd name="connsiteY64" fmla="*/ 809656 h 1705006"/>
                <a:gd name="connsiteX65" fmla="*/ 76200 w 1219200"/>
                <a:gd name="connsiteY65" fmla="*/ 895381 h 1705006"/>
                <a:gd name="connsiteX66" fmla="*/ 9525 w 1219200"/>
                <a:gd name="connsiteY66" fmla="*/ 904906 h 1705006"/>
                <a:gd name="connsiteX67" fmla="*/ 47625 w 1219200"/>
                <a:gd name="connsiteY67" fmla="*/ 962056 h 1705006"/>
                <a:gd name="connsiteX68" fmla="*/ 66675 w 1219200"/>
                <a:gd name="connsiteY68" fmla="*/ 1019206 h 1705006"/>
                <a:gd name="connsiteX69" fmla="*/ 104775 w 1219200"/>
                <a:gd name="connsiteY69" fmla="*/ 1076356 h 1705006"/>
                <a:gd name="connsiteX70" fmla="*/ 133350 w 1219200"/>
                <a:gd name="connsiteY70" fmla="*/ 1133506 h 1705006"/>
                <a:gd name="connsiteX71" fmla="*/ 142875 w 1219200"/>
                <a:gd name="connsiteY71" fmla="*/ 1162081 h 1705006"/>
                <a:gd name="connsiteX72" fmla="*/ 161925 w 1219200"/>
                <a:gd name="connsiteY72" fmla="*/ 1200181 h 1705006"/>
                <a:gd name="connsiteX73" fmla="*/ 180975 w 1219200"/>
                <a:gd name="connsiteY73" fmla="*/ 1266856 h 1705006"/>
                <a:gd name="connsiteX74" fmla="*/ 171450 w 1219200"/>
                <a:gd name="connsiteY74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81100 w 1219200"/>
                <a:gd name="connsiteY23" fmla="*/ 1200181 h 1705006"/>
                <a:gd name="connsiteX24" fmla="*/ 1200150 w 1219200"/>
                <a:gd name="connsiteY24" fmla="*/ 1171606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200150 w 1219200"/>
                <a:gd name="connsiteY27" fmla="*/ 1050162 h 1705006"/>
                <a:gd name="connsiteX28" fmla="*/ 1188244 w 1219200"/>
                <a:gd name="connsiteY28" fmla="*/ 1002538 h 1705006"/>
                <a:gd name="connsiteX29" fmla="*/ 1200150 w 1219200"/>
                <a:gd name="connsiteY29" fmla="*/ 928719 h 1705006"/>
                <a:gd name="connsiteX30" fmla="*/ 1138238 w 1219200"/>
                <a:gd name="connsiteY30" fmla="*/ 890618 h 1705006"/>
                <a:gd name="connsiteX31" fmla="*/ 1190625 w 1219200"/>
                <a:gd name="connsiteY31" fmla="*/ 723931 h 1705006"/>
                <a:gd name="connsiteX32" fmla="*/ 1200150 w 1219200"/>
                <a:gd name="connsiteY32" fmla="*/ 695356 h 1705006"/>
                <a:gd name="connsiteX33" fmla="*/ 1219200 w 1219200"/>
                <a:gd name="connsiteY33" fmla="*/ 666781 h 1705006"/>
                <a:gd name="connsiteX34" fmla="*/ 1209675 w 1219200"/>
                <a:gd name="connsiteY34" fmla="*/ 552481 h 1705006"/>
                <a:gd name="connsiteX35" fmla="*/ 1181100 w 1219200"/>
                <a:gd name="connsiteY35" fmla="*/ 495331 h 1705006"/>
                <a:gd name="connsiteX36" fmla="*/ 1171575 w 1219200"/>
                <a:gd name="connsiteY36" fmla="*/ 466756 h 1705006"/>
                <a:gd name="connsiteX37" fmla="*/ 1152525 w 1219200"/>
                <a:gd name="connsiteY37" fmla="*/ 438181 h 1705006"/>
                <a:gd name="connsiteX38" fmla="*/ 1133475 w 1219200"/>
                <a:gd name="connsiteY38" fmla="*/ 400081 h 1705006"/>
                <a:gd name="connsiteX39" fmla="*/ 1114425 w 1219200"/>
                <a:gd name="connsiteY39" fmla="*/ 371506 h 1705006"/>
                <a:gd name="connsiteX40" fmla="*/ 1104900 w 1219200"/>
                <a:gd name="connsiteY40" fmla="*/ 342931 h 1705006"/>
                <a:gd name="connsiteX41" fmla="*/ 1066800 w 1219200"/>
                <a:gd name="connsiteY41" fmla="*/ 285781 h 1705006"/>
                <a:gd name="connsiteX42" fmla="*/ 1038225 w 1219200"/>
                <a:gd name="connsiteY42" fmla="*/ 228631 h 1705006"/>
                <a:gd name="connsiteX43" fmla="*/ 1028700 w 1219200"/>
                <a:gd name="connsiteY43" fmla="*/ 200056 h 1705006"/>
                <a:gd name="connsiteX44" fmla="*/ 990600 w 1219200"/>
                <a:gd name="connsiteY44" fmla="*/ 142906 h 1705006"/>
                <a:gd name="connsiteX45" fmla="*/ 942975 w 1219200"/>
                <a:gd name="connsiteY45" fmla="*/ 85756 h 1705006"/>
                <a:gd name="connsiteX46" fmla="*/ 885825 w 1219200"/>
                <a:gd name="connsiteY46" fmla="*/ 47656 h 1705006"/>
                <a:gd name="connsiteX47" fmla="*/ 828675 w 1219200"/>
                <a:gd name="connsiteY47" fmla="*/ 28606 h 1705006"/>
                <a:gd name="connsiteX48" fmla="*/ 581025 w 1219200"/>
                <a:gd name="connsiteY48" fmla="*/ 9556 h 1705006"/>
                <a:gd name="connsiteX49" fmla="*/ 485775 w 1219200"/>
                <a:gd name="connsiteY49" fmla="*/ 31 h 1705006"/>
                <a:gd name="connsiteX50" fmla="*/ 371475 w 1219200"/>
                <a:gd name="connsiteY50" fmla="*/ 28606 h 1705006"/>
                <a:gd name="connsiteX51" fmla="*/ 285750 w 1219200"/>
                <a:gd name="connsiteY51" fmla="*/ 114331 h 1705006"/>
                <a:gd name="connsiteX52" fmla="*/ 257175 w 1219200"/>
                <a:gd name="connsiteY52" fmla="*/ 142906 h 1705006"/>
                <a:gd name="connsiteX53" fmla="*/ 228600 w 1219200"/>
                <a:gd name="connsiteY53" fmla="*/ 200056 h 1705006"/>
                <a:gd name="connsiteX54" fmla="*/ 200025 w 1219200"/>
                <a:gd name="connsiteY54" fmla="*/ 219106 h 1705006"/>
                <a:gd name="connsiteX55" fmla="*/ 133350 w 1219200"/>
                <a:gd name="connsiteY55" fmla="*/ 314356 h 1705006"/>
                <a:gd name="connsiteX56" fmla="*/ 104775 w 1219200"/>
                <a:gd name="connsiteY56" fmla="*/ 333406 h 1705006"/>
                <a:gd name="connsiteX57" fmla="*/ 76200 w 1219200"/>
                <a:gd name="connsiteY57" fmla="*/ 361981 h 1705006"/>
                <a:gd name="connsiteX58" fmla="*/ 47625 w 1219200"/>
                <a:gd name="connsiteY58" fmla="*/ 419131 h 1705006"/>
                <a:gd name="connsiteX59" fmla="*/ 38100 w 1219200"/>
                <a:gd name="connsiteY59" fmla="*/ 447706 h 1705006"/>
                <a:gd name="connsiteX60" fmla="*/ 19050 w 1219200"/>
                <a:gd name="connsiteY60" fmla="*/ 476281 h 1705006"/>
                <a:gd name="connsiteX61" fmla="*/ 0 w 1219200"/>
                <a:gd name="connsiteY61" fmla="*/ 533431 h 1705006"/>
                <a:gd name="connsiteX62" fmla="*/ 38100 w 1219200"/>
                <a:gd name="connsiteY62" fmla="*/ 666781 h 1705006"/>
                <a:gd name="connsiteX63" fmla="*/ 66675 w 1219200"/>
                <a:gd name="connsiteY63" fmla="*/ 695356 h 1705006"/>
                <a:gd name="connsiteX64" fmla="*/ 85725 w 1219200"/>
                <a:gd name="connsiteY64" fmla="*/ 809656 h 1705006"/>
                <a:gd name="connsiteX65" fmla="*/ 76200 w 1219200"/>
                <a:gd name="connsiteY65" fmla="*/ 895381 h 1705006"/>
                <a:gd name="connsiteX66" fmla="*/ 9525 w 1219200"/>
                <a:gd name="connsiteY66" fmla="*/ 904906 h 1705006"/>
                <a:gd name="connsiteX67" fmla="*/ 47625 w 1219200"/>
                <a:gd name="connsiteY67" fmla="*/ 962056 h 1705006"/>
                <a:gd name="connsiteX68" fmla="*/ 66675 w 1219200"/>
                <a:gd name="connsiteY68" fmla="*/ 1019206 h 1705006"/>
                <a:gd name="connsiteX69" fmla="*/ 104775 w 1219200"/>
                <a:gd name="connsiteY69" fmla="*/ 1076356 h 1705006"/>
                <a:gd name="connsiteX70" fmla="*/ 133350 w 1219200"/>
                <a:gd name="connsiteY70" fmla="*/ 1133506 h 1705006"/>
                <a:gd name="connsiteX71" fmla="*/ 142875 w 1219200"/>
                <a:gd name="connsiteY71" fmla="*/ 1162081 h 1705006"/>
                <a:gd name="connsiteX72" fmla="*/ 161925 w 1219200"/>
                <a:gd name="connsiteY72" fmla="*/ 1200181 h 1705006"/>
                <a:gd name="connsiteX73" fmla="*/ 180975 w 1219200"/>
                <a:gd name="connsiteY73" fmla="*/ 1266856 h 1705006"/>
                <a:gd name="connsiteX74" fmla="*/ 171450 w 1219200"/>
                <a:gd name="connsiteY74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81100 w 1219200"/>
                <a:gd name="connsiteY23" fmla="*/ 1200181 h 1705006"/>
                <a:gd name="connsiteX24" fmla="*/ 1200150 w 1219200"/>
                <a:gd name="connsiteY24" fmla="*/ 1171606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200150 w 1219200"/>
                <a:gd name="connsiteY27" fmla="*/ 1050162 h 1705006"/>
                <a:gd name="connsiteX28" fmla="*/ 1188244 w 1219200"/>
                <a:gd name="connsiteY28" fmla="*/ 1002538 h 1705006"/>
                <a:gd name="connsiteX29" fmla="*/ 1200150 w 1219200"/>
                <a:gd name="connsiteY29" fmla="*/ 928719 h 1705006"/>
                <a:gd name="connsiteX30" fmla="*/ 1138238 w 1219200"/>
                <a:gd name="connsiteY30" fmla="*/ 890618 h 1705006"/>
                <a:gd name="connsiteX31" fmla="*/ 1190625 w 1219200"/>
                <a:gd name="connsiteY31" fmla="*/ 723931 h 1705006"/>
                <a:gd name="connsiteX32" fmla="*/ 1200150 w 1219200"/>
                <a:gd name="connsiteY32" fmla="*/ 695356 h 1705006"/>
                <a:gd name="connsiteX33" fmla="*/ 1219200 w 1219200"/>
                <a:gd name="connsiteY33" fmla="*/ 666781 h 1705006"/>
                <a:gd name="connsiteX34" fmla="*/ 1209675 w 1219200"/>
                <a:gd name="connsiteY34" fmla="*/ 552481 h 1705006"/>
                <a:gd name="connsiteX35" fmla="*/ 1181100 w 1219200"/>
                <a:gd name="connsiteY35" fmla="*/ 495331 h 1705006"/>
                <a:gd name="connsiteX36" fmla="*/ 1171575 w 1219200"/>
                <a:gd name="connsiteY36" fmla="*/ 466756 h 1705006"/>
                <a:gd name="connsiteX37" fmla="*/ 1152525 w 1219200"/>
                <a:gd name="connsiteY37" fmla="*/ 438181 h 1705006"/>
                <a:gd name="connsiteX38" fmla="*/ 1133475 w 1219200"/>
                <a:gd name="connsiteY38" fmla="*/ 400081 h 1705006"/>
                <a:gd name="connsiteX39" fmla="*/ 1114425 w 1219200"/>
                <a:gd name="connsiteY39" fmla="*/ 371506 h 1705006"/>
                <a:gd name="connsiteX40" fmla="*/ 1104900 w 1219200"/>
                <a:gd name="connsiteY40" fmla="*/ 342931 h 1705006"/>
                <a:gd name="connsiteX41" fmla="*/ 1066800 w 1219200"/>
                <a:gd name="connsiteY41" fmla="*/ 285781 h 1705006"/>
                <a:gd name="connsiteX42" fmla="*/ 1038225 w 1219200"/>
                <a:gd name="connsiteY42" fmla="*/ 228631 h 1705006"/>
                <a:gd name="connsiteX43" fmla="*/ 1028700 w 1219200"/>
                <a:gd name="connsiteY43" fmla="*/ 200056 h 1705006"/>
                <a:gd name="connsiteX44" fmla="*/ 990600 w 1219200"/>
                <a:gd name="connsiteY44" fmla="*/ 142906 h 1705006"/>
                <a:gd name="connsiteX45" fmla="*/ 942975 w 1219200"/>
                <a:gd name="connsiteY45" fmla="*/ 85756 h 1705006"/>
                <a:gd name="connsiteX46" fmla="*/ 885825 w 1219200"/>
                <a:gd name="connsiteY46" fmla="*/ 47656 h 1705006"/>
                <a:gd name="connsiteX47" fmla="*/ 828675 w 1219200"/>
                <a:gd name="connsiteY47" fmla="*/ 28606 h 1705006"/>
                <a:gd name="connsiteX48" fmla="*/ 581025 w 1219200"/>
                <a:gd name="connsiteY48" fmla="*/ 9556 h 1705006"/>
                <a:gd name="connsiteX49" fmla="*/ 485775 w 1219200"/>
                <a:gd name="connsiteY49" fmla="*/ 31 h 1705006"/>
                <a:gd name="connsiteX50" fmla="*/ 371475 w 1219200"/>
                <a:gd name="connsiteY50" fmla="*/ 28606 h 1705006"/>
                <a:gd name="connsiteX51" fmla="*/ 285750 w 1219200"/>
                <a:gd name="connsiteY51" fmla="*/ 114331 h 1705006"/>
                <a:gd name="connsiteX52" fmla="*/ 257175 w 1219200"/>
                <a:gd name="connsiteY52" fmla="*/ 142906 h 1705006"/>
                <a:gd name="connsiteX53" fmla="*/ 228600 w 1219200"/>
                <a:gd name="connsiteY53" fmla="*/ 200056 h 1705006"/>
                <a:gd name="connsiteX54" fmla="*/ 200025 w 1219200"/>
                <a:gd name="connsiteY54" fmla="*/ 219106 h 1705006"/>
                <a:gd name="connsiteX55" fmla="*/ 133350 w 1219200"/>
                <a:gd name="connsiteY55" fmla="*/ 314356 h 1705006"/>
                <a:gd name="connsiteX56" fmla="*/ 104775 w 1219200"/>
                <a:gd name="connsiteY56" fmla="*/ 333406 h 1705006"/>
                <a:gd name="connsiteX57" fmla="*/ 76200 w 1219200"/>
                <a:gd name="connsiteY57" fmla="*/ 361981 h 1705006"/>
                <a:gd name="connsiteX58" fmla="*/ 47625 w 1219200"/>
                <a:gd name="connsiteY58" fmla="*/ 419131 h 1705006"/>
                <a:gd name="connsiteX59" fmla="*/ 38100 w 1219200"/>
                <a:gd name="connsiteY59" fmla="*/ 447706 h 1705006"/>
                <a:gd name="connsiteX60" fmla="*/ 19050 w 1219200"/>
                <a:gd name="connsiteY60" fmla="*/ 476281 h 1705006"/>
                <a:gd name="connsiteX61" fmla="*/ 0 w 1219200"/>
                <a:gd name="connsiteY61" fmla="*/ 533431 h 1705006"/>
                <a:gd name="connsiteX62" fmla="*/ 38100 w 1219200"/>
                <a:gd name="connsiteY62" fmla="*/ 666781 h 1705006"/>
                <a:gd name="connsiteX63" fmla="*/ 66675 w 1219200"/>
                <a:gd name="connsiteY63" fmla="*/ 695356 h 1705006"/>
                <a:gd name="connsiteX64" fmla="*/ 85725 w 1219200"/>
                <a:gd name="connsiteY64" fmla="*/ 809656 h 1705006"/>
                <a:gd name="connsiteX65" fmla="*/ 76200 w 1219200"/>
                <a:gd name="connsiteY65" fmla="*/ 895381 h 1705006"/>
                <a:gd name="connsiteX66" fmla="*/ 9525 w 1219200"/>
                <a:gd name="connsiteY66" fmla="*/ 904906 h 1705006"/>
                <a:gd name="connsiteX67" fmla="*/ 47625 w 1219200"/>
                <a:gd name="connsiteY67" fmla="*/ 962056 h 1705006"/>
                <a:gd name="connsiteX68" fmla="*/ 66675 w 1219200"/>
                <a:gd name="connsiteY68" fmla="*/ 1019206 h 1705006"/>
                <a:gd name="connsiteX69" fmla="*/ 104775 w 1219200"/>
                <a:gd name="connsiteY69" fmla="*/ 1076356 h 1705006"/>
                <a:gd name="connsiteX70" fmla="*/ 133350 w 1219200"/>
                <a:gd name="connsiteY70" fmla="*/ 1133506 h 1705006"/>
                <a:gd name="connsiteX71" fmla="*/ 142875 w 1219200"/>
                <a:gd name="connsiteY71" fmla="*/ 1162081 h 1705006"/>
                <a:gd name="connsiteX72" fmla="*/ 161925 w 1219200"/>
                <a:gd name="connsiteY72" fmla="*/ 1200181 h 1705006"/>
                <a:gd name="connsiteX73" fmla="*/ 180975 w 1219200"/>
                <a:gd name="connsiteY73" fmla="*/ 1266856 h 1705006"/>
                <a:gd name="connsiteX74" fmla="*/ 171450 w 1219200"/>
                <a:gd name="connsiteY74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81100 w 1219200"/>
                <a:gd name="connsiteY23" fmla="*/ 1200181 h 1705006"/>
                <a:gd name="connsiteX24" fmla="*/ 1200150 w 1219200"/>
                <a:gd name="connsiteY24" fmla="*/ 1171606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162050 w 1219200"/>
                <a:gd name="connsiteY27" fmla="*/ 1121600 h 1705006"/>
                <a:gd name="connsiteX28" fmla="*/ 1200150 w 1219200"/>
                <a:gd name="connsiteY28" fmla="*/ 1050162 h 1705006"/>
                <a:gd name="connsiteX29" fmla="*/ 1188244 w 1219200"/>
                <a:gd name="connsiteY29" fmla="*/ 1002538 h 1705006"/>
                <a:gd name="connsiteX30" fmla="*/ 1200150 w 1219200"/>
                <a:gd name="connsiteY30" fmla="*/ 928719 h 1705006"/>
                <a:gd name="connsiteX31" fmla="*/ 1138238 w 1219200"/>
                <a:gd name="connsiteY31" fmla="*/ 890618 h 1705006"/>
                <a:gd name="connsiteX32" fmla="*/ 1190625 w 1219200"/>
                <a:gd name="connsiteY32" fmla="*/ 723931 h 1705006"/>
                <a:gd name="connsiteX33" fmla="*/ 1200150 w 1219200"/>
                <a:gd name="connsiteY33" fmla="*/ 695356 h 1705006"/>
                <a:gd name="connsiteX34" fmla="*/ 1219200 w 1219200"/>
                <a:gd name="connsiteY34" fmla="*/ 666781 h 1705006"/>
                <a:gd name="connsiteX35" fmla="*/ 1209675 w 1219200"/>
                <a:gd name="connsiteY35" fmla="*/ 552481 h 1705006"/>
                <a:gd name="connsiteX36" fmla="*/ 1181100 w 1219200"/>
                <a:gd name="connsiteY36" fmla="*/ 495331 h 1705006"/>
                <a:gd name="connsiteX37" fmla="*/ 1171575 w 1219200"/>
                <a:gd name="connsiteY37" fmla="*/ 466756 h 1705006"/>
                <a:gd name="connsiteX38" fmla="*/ 1152525 w 1219200"/>
                <a:gd name="connsiteY38" fmla="*/ 438181 h 1705006"/>
                <a:gd name="connsiteX39" fmla="*/ 1133475 w 1219200"/>
                <a:gd name="connsiteY39" fmla="*/ 400081 h 1705006"/>
                <a:gd name="connsiteX40" fmla="*/ 1114425 w 1219200"/>
                <a:gd name="connsiteY40" fmla="*/ 371506 h 1705006"/>
                <a:gd name="connsiteX41" fmla="*/ 1104900 w 1219200"/>
                <a:gd name="connsiteY41" fmla="*/ 342931 h 1705006"/>
                <a:gd name="connsiteX42" fmla="*/ 1066800 w 1219200"/>
                <a:gd name="connsiteY42" fmla="*/ 285781 h 1705006"/>
                <a:gd name="connsiteX43" fmla="*/ 1038225 w 1219200"/>
                <a:gd name="connsiteY43" fmla="*/ 228631 h 1705006"/>
                <a:gd name="connsiteX44" fmla="*/ 1028700 w 1219200"/>
                <a:gd name="connsiteY44" fmla="*/ 200056 h 1705006"/>
                <a:gd name="connsiteX45" fmla="*/ 990600 w 1219200"/>
                <a:gd name="connsiteY45" fmla="*/ 142906 h 1705006"/>
                <a:gd name="connsiteX46" fmla="*/ 942975 w 1219200"/>
                <a:gd name="connsiteY46" fmla="*/ 85756 h 1705006"/>
                <a:gd name="connsiteX47" fmla="*/ 885825 w 1219200"/>
                <a:gd name="connsiteY47" fmla="*/ 47656 h 1705006"/>
                <a:gd name="connsiteX48" fmla="*/ 828675 w 1219200"/>
                <a:gd name="connsiteY48" fmla="*/ 28606 h 1705006"/>
                <a:gd name="connsiteX49" fmla="*/ 581025 w 1219200"/>
                <a:gd name="connsiteY49" fmla="*/ 9556 h 1705006"/>
                <a:gd name="connsiteX50" fmla="*/ 485775 w 1219200"/>
                <a:gd name="connsiteY50" fmla="*/ 31 h 1705006"/>
                <a:gd name="connsiteX51" fmla="*/ 371475 w 1219200"/>
                <a:gd name="connsiteY51" fmla="*/ 28606 h 1705006"/>
                <a:gd name="connsiteX52" fmla="*/ 285750 w 1219200"/>
                <a:gd name="connsiteY52" fmla="*/ 114331 h 1705006"/>
                <a:gd name="connsiteX53" fmla="*/ 257175 w 1219200"/>
                <a:gd name="connsiteY53" fmla="*/ 142906 h 1705006"/>
                <a:gd name="connsiteX54" fmla="*/ 228600 w 1219200"/>
                <a:gd name="connsiteY54" fmla="*/ 200056 h 1705006"/>
                <a:gd name="connsiteX55" fmla="*/ 200025 w 1219200"/>
                <a:gd name="connsiteY55" fmla="*/ 219106 h 1705006"/>
                <a:gd name="connsiteX56" fmla="*/ 133350 w 1219200"/>
                <a:gd name="connsiteY56" fmla="*/ 314356 h 1705006"/>
                <a:gd name="connsiteX57" fmla="*/ 104775 w 1219200"/>
                <a:gd name="connsiteY57" fmla="*/ 333406 h 1705006"/>
                <a:gd name="connsiteX58" fmla="*/ 76200 w 1219200"/>
                <a:gd name="connsiteY58" fmla="*/ 361981 h 1705006"/>
                <a:gd name="connsiteX59" fmla="*/ 47625 w 1219200"/>
                <a:gd name="connsiteY59" fmla="*/ 419131 h 1705006"/>
                <a:gd name="connsiteX60" fmla="*/ 38100 w 1219200"/>
                <a:gd name="connsiteY60" fmla="*/ 447706 h 1705006"/>
                <a:gd name="connsiteX61" fmla="*/ 19050 w 1219200"/>
                <a:gd name="connsiteY61" fmla="*/ 476281 h 1705006"/>
                <a:gd name="connsiteX62" fmla="*/ 0 w 1219200"/>
                <a:gd name="connsiteY62" fmla="*/ 533431 h 1705006"/>
                <a:gd name="connsiteX63" fmla="*/ 38100 w 1219200"/>
                <a:gd name="connsiteY63" fmla="*/ 666781 h 1705006"/>
                <a:gd name="connsiteX64" fmla="*/ 66675 w 1219200"/>
                <a:gd name="connsiteY64" fmla="*/ 695356 h 1705006"/>
                <a:gd name="connsiteX65" fmla="*/ 85725 w 1219200"/>
                <a:gd name="connsiteY65" fmla="*/ 809656 h 1705006"/>
                <a:gd name="connsiteX66" fmla="*/ 76200 w 1219200"/>
                <a:gd name="connsiteY66" fmla="*/ 895381 h 1705006"/>
                <a:gd name="connsiteX67" fmla="*/ 9525 w 1219200"/>
                <a:gd name="connsiteY67" fmla="*/ 904906 h 1705006"/>
                <a:gd name="connsiteX68" fmla="*/ 47625 w 1219200"/>
                <a:gd name="connsiteY68" fmla="*/ 962056 h 1705006"/>
                <a:gd name="connsiteX69" fmla="*/ 66675 w 1219200"/>
                <a:gd name="connsiteY69" fmla="*/ 1019206 h 1705006"/>
                <a:gd name="connsiteX70" fmla="*/ 104775 w 1219200"/>
                <a:gd name="connsiteY70" fmla="*/ 1076356 h 1705006"/>
                <a:gd name="connsiteX71" fmla="*/ 133350 w 1219200"/>
                <a:gd name="connsiteY71" fmla="*/ 1133506 h 1705006"/>
                <a:gd name="connsiteX72" fmla="*/ 142875 w 1219200"/>
                <a:gd name="connsiteY72" fmla="*/ 1162081 h 1705006"/>
                <a:gd name="connsiteX73" fmla="*/ 161925 w 1219200"/>
                <a:gd name="connsiteY73" fmla="*/ 1200181 h 1705006"/>
                <a:gd name="connsiteX74" fmla="*/ 180975 w 1219200"/>
                <a:gd name="connsiteY74" fmla="*/ 1266856 h 1705006"/>
                <a:gd name="connsiteX75" fmla="*/ 171450 w 1219200"/>
                <a:gd name="connsiteY75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81100 w 1219200"/>
                <a:gd name="connsiteY23" fmla="*/ 1200181 h 1705006"/>
                <a:gd name="connsiteX24" fmla="*/ 1200150 w 1219200"/>
                <a:gd name="connsiteY24" fmla="*/ 1171606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162050 w 1219200"/>
                <a:gd name="connsiteY27" fmla="*/ 1121600 h 1705006"/>
                <a:gd name="connsiteX28" fmla="*/ 1173956 w 1219200"/>
                <a:gd name="connsiteY28" fmla="*/ 1078737 h 1705006"/>
                <a:gd name="connsiteX29" fmla="*/ 1188244 w 1219200"/>
                <a:gd name="connsiteY29" fmla="*/ 1002538 h 1705006"/>
                <a:gd name="connsiteX30" fmla="*/ 1200150 w 1219200"/>
                <a:gd name="connsiteY30" fmla="*/ 928719 h 1705006"/>
                <a:gd name="connsiteX31" fmla="*/ 1138238 w 1219200"/>
                <a:gd name="connsiteY31" fmla="*/ 890618 h 1705006"/>
                <a:gd name="connsiteX32" fmla="*/ 1190625 w 1219200"/>
                <a:gd name="connsiteY32" fmla="*/ 723931 h 1705006"/>
                <a:gd name="connsiteX33" fmla="*/ 1200150 w 1219200"/>
                <a:gd name="connsiteY33" fmla="*/ 695356 h 1705006"/>
                <a:gd name="connsiteX34" fmla="*/ 1219200 w 1219200"/>
                <a:gd name="connsiteY34" fmla="*/ 666781 h 1705006"/>
                <a:gd name="connsiteX35" fmla="*/ 1209675 w 1219200"/>
                <a:gd name="connsiteY35" fmla="*/ 552481 h 1705006"/>
                <a:gd name="connsiteX36" fmla="*/ 1181100 w 1219200"/>
                <a:gd name="connsiteY36" fmla="*/ 495331 h 1705006"/>
                <a:gd name="connsiteX37" fmla="*/ 1171575 w 1219200"/>
                <a:gd name="connsiteY37" fmla="*/ 466756 h 1705006"/>
                <a:gd name="connsiteX38" fmla="*/ 1152525 w 1219200"/>
                <a:gd name="connsiteY38" fmla="*/ 438181 h 1705006"/>
                <a:gd name="connsiteX39" fmla="*/ 1133475 w 1219200"/>
                <a:gd name="connsiteY39" fmla="*/ 400081 h 1705006"/>
                <a:gd name="connsiteX40" fmla="*/ 1114425 w 1219200"/>
                <a:gd name="connsiteY40" fmla="*/ 371506 h 1705006"/>
                <a:gd name="connsiteX41" fmla="*/ 1104900 w 1219200"/>
                <a:gd name="connsiteY41" fmla="*/ 342931 h 1705006"/>
                <a:gd name="connsiteX42" fmla="*/ 1066800 w 1219200"/>
                <a:gd name="connsiteY42" fmla="*/ 285781 h 1705006"/>
                <a:gd name="connsiteX43" fmla="*/ 1038225 w 1219200"/>
                <a:gd name="connsiteY43" fmla="*/ 228631 h 1705006"/>
                <a:gd name="connsiteX44" fmla="*/ 1028700 w 1219200"/>
                <a:gd name="connsiteY44" fmla="*/ 200056 h 1705006"/>
                <a:gd name="connsiteX45" fmla="*/ 990600 w 1219200"/>
                <a:gd name="connsiteY45" fmla="*/ 142906 h 1705006"/>
                <a:gd name="connsiteX46" fmla="*/ 942975 w 1219200"/>
                <a:gd name="connsiteY46" fmla="*/ 85756 h 1705006"/>
                <a:gd name="connsiteX47" fmla="*/ 885825 w 1219200"/>
                <a:gd name="connsiteY47" fmla="*/ 47656 h 1705006"/>
                <a:gd name="connsiteX48" fmla="*/ 828675 w 1219200"/>
                <a:gd name="connsiteY48" fmla="*/ 28606 h 1705006"/>
                <a:gd name="connsiteX49" fmla="*/ 581025 w 1219200"/>
                <a:gd name="connsiteY49" fmla="*/ 9556 h 1705006"/>
                <a:gd name="connsiteX50" fmla="*/ 485775 w 1219200"/>
                <a:gd name="connsiteY50" fmla="*/ 31 h 1705006"/>
                <a:gd name="connsiteX51" fmla="*/ 371475 w 1219200"/>
                <a:gd name="connsiteY51" fmla="*/ 28606 h 1705006"/>
                <a:gd name="connsiteX52" fmla="*/ 285750 w 1219200"/>
                <a:gd name="connsiteY52" fmla="*/ 114331 h 1705006"/>
                <a:gd name="connsiteX53" fmla="*/ 257175 w 1219200"/>
                <a:gd name="connsiteY53" fmla="*/ 142906 h 1705006"/>
                <a:gd name="connsiteX54" fmla="*/ 228600 w 1219200"/>
                <a:gd name="connsiteY54" fmla="*/ 200056 h 1705006"/>
                <a:gd name="connsiteX55" fmla="*/ 200025 w 1219200"/>
                <a:gd name="connsiteY55" fmla="*/ 219106 h 1705006"/>
                <a:gd name="connsiteX56" fmla="*/ 133350 w 1219200"/>
                <a:gd name="connsiteY56" fmla="*/ 314356 h 1705006"/>
                <a:gd name="connsiteX57" fmla="*/ 104775 w 1219200"/>
                <a:gd name="connsiteY57" fmla="*/ 333406 h 1705006"/>
                <a:gd name="connsiteX58" fmla="*/ 76200 w 1219200"/>
                <a:gd name="connsiteY58" fmla="*/ 361981 h 1705006"/>
                <a:gd name="connsiteX59" fmla="*/ 47625 w 1219200"/>
                <a:gd name="connsiteY59" fmla="*/ 419131 h 1705006"/>
                <a:gd name="connsiteX60" fmla="*/ 38100 w 1219200"/>
                <a:gd name="connsiteY60" fmla="*/ 447706 h 1705006"/>
                <a:gd name="connsiteX61" fmla="*/ 19050 w 1219200"/>
                <a:gd name="connsiteY61" fmla="*/ 476281 h 1705006"/>
                <a:gd name="connsiteX62" fmla="*/ 0 w 1219200"/>
                <a:gd name="connsiteY62" fmla="*/ 533431 h 1705006"/>
                <a:gd name="connsiteX63" fmla="*/ 38100 w 1219200"/>
                <a:gd name="connsiteY63" fmla="*/ 666781 h 1705006"/>
                <a:gd name="connsiteX64" fmla="*/ 66675 w 1219200"/>
                <a:gd name="connsiteY64" fmla="*/ 695356 h 1705006"/>
                <a:gd name="connsiteX65" fmla="*/ 85725 w 1219200"/>
                <a:gd name="connsiteY65" fmla="*/ 809656 h 1705006"/>
                <a:gd name="connsiteX66" fmla="*/ 76200 w 1219200"/>
                <a:gd name="connsiteY66" fmla="*/ 895381 h 1705006"/>
                <a:gd name="connsiteX67" fmla="*/ 9525 w 1219200"/>
                <a:gd name="connsiteY67" fmla="*/ 904906 h 1705006"/>
                <a:gd name="connsiteX68" fmla="*/ 47625 w 1219200"/>
                <a:gd name="connsiteY68" fmla="*/ 962056 h 1705006"/>
                <a:gd name="connsiteX69" fmla="*/ 66675 w 1219200"/>
                <a:gd name="connsiteY69" fmla="*/ 1019206 h 1705006"/>
                <a:gd name="connsiteX70" fmla="*/ 104775 w 1219200"/>
                <a:gd name="connsiteY70" fmla="*/ 1076356 h 1705006"/>
                <a:gd name="connsiteX71" fmla="*/ 133350 w 1219200"/>
                <a:gd name="connsiteY71" fmla="*/ 1133506 h 1705006"/>
                <a:gd name="connsiteX72" fmla="*/ 142875 w 1219200"/>
                <a:gd name="connsiteY72" fmla="*/ 1162081 h 1705006"/>
                <a:gd name="connsiteX73" fmla="*/ 161925 w 1219200"/>
                <a:gd name="connsiteY73" fmla="*/ 1200181 h 1705006"/>
                <a:gd name="connsiteX74" fmla="*/ 180975 w 1219200"/>
                <a:gd name="connsiteY74" fmla="*/ 1266856 h 1705006"/>
                <a:gd name="connsiteX75" fmla="*/ 171450 w 1219200"/>
                <a:gd name="connsiteY75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02519 w 1219200"/>
                <a:gd name="connsiteY23" fmla="*/ 1250188 h 1705006"/>
                <a:gd name="connsiteX24" fmla="*/ 1200150 w 1219200"/>
                <a:gd name="connsiteY24" fmla="*/ 1171606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162050 w 1219200"/>
                <a:gd name="connsiteY27" fmla="*/ 1121600 h 1705006"/>
                <a:gd name="connsiteX28" fmla="*/ 1173956 w 1219200"/>
                <a:gd name="connsiteY28" fmla="*/ 1078737 h 1705006"/>
                <a:gd name="connsiteX29" fmla="*/ 1188244 w 1219200"/>
                <a:gd name="connsiteY29" fmla="*/ 1002538 h 1705006"/>
                <a:gd name="connsiteX30" fmla="*/ 1200150 w 1219200"/>
                <a:gd name="connsiteY30" fmla="*/ 928719 h 1705006"/>
                <a:gd name="connsiteX31" fmla="*/ 1138238 w 1219200"/>
                <a:gd name="connsiteY31" fmla="*/ 890618 h 1705006"/>
                <a:gd name="connsiteX32" fmla="*/ 1190625 w 1219200"/>
                <a:gd name="connsiteY32" fmla="*/ 723931 h 1705006"/>
                <a:gd name="connsiteX33" fmla="*/ 1200150 w 1219200"/>
                <a:gd name="connsiteY33" fmla="*/ 695356 h 1705006"/>
                <a:gd name="connsiteX34" fmla="*/ 1219200 w 1219200"/>
                <a:gd name="connsiteY34" fmla="*/ 666781 h 1705006"/>
                <a:gd name="connsiteX35" fmla="*/ 1209675 w 1219200"/>
                <a:gd name="connsiteY35" fmla="*/ 552481 h 1705006"/>
                <a:gd name="connsiteX36" fmla="*/ 1181100 w 1219200"/>
                <a:gd name="connsiteY36" fmla="*/ 495331 h 1705006"/>
                <a:gd name="connsiteX37" fmla="*/ 1171575 w 1219200"/>
                <a:gd name="connsiteY37" fmla="*/ 466756 h 1705006"/>
                <a:gd name="connsiteX38" fmla="*/ 1152525 w 1219200"/>
                <a:gd name="connsiteY38" fmla="*/ 438181 h 1705006"/>
                <a:gd name="connsiteX39" fmla="*/ 1133475 w 1219200"/>
                <a:gd name="connsiteY39" fmla="*/ 400081 h 1705006"/>
                <a:gd name="connsiteX40" fmla="*/ 1114425 w 1219200"/>
                <a:gd name="connsiteY40" fmla="*/ 371506 h 1705006"/>
                <a:gd name="connsiteX41" fmla="*/ 1104900 w 1219200"/>
                <a:gd name="connsiteY41" fmla="*/ 342931 h 1705006"/>
                <a:gd name="connsiteX42" fmla="*/ 1066800 w 1219200"/>
                <a:gd name="connsiteY42" fmla="*/ 285781 h 1705006"/>
                <a:gd name="connsiteX43" fmla="*/ 1038225 w 1219200"/>
                <a:gd name="connsiteY43" fmla="*/ 228631 h 1705006"/>
                <a:gd name="connsiteX44" fmla="*/ 1028700 w 1219200"/>
                <a:gd name="connsiteY44" fmla="*/ 200056 h 1705006"/>
                <a:gd name="connsiteX45" fmla="*/ 990600 w 1219200"/>
                <a:gd name="connsiteY45" fmla="*/ 142906 h 1705006"/>
                <a:gd name="connsiteX46" fmla="*/ 942975 w 1219200"/>
                <a:gd name="connsiteY46" fmla="*/ 85756 h 1705006"/>
                <a:gd name="connsiteX47" fmla="*/ 885825 w 1219200"/>
                <a:gd name="connsiteY47" fmla="*/ 47656 h 1705006"/>
                <a:gd name="connsiteX48" fmla="*/ 828675 w 1219200"/>
                <a:gd name="connsiteY48" fmla="*/ 28606 h 1705006"/>
                <a:gd name="connsiteX49" fmla="*/ 581025 w 1219200"/>
                <a:gd name="connsiteY49" fmla="*/ 9556 h 1705006"/>
                <a:gd name="connsiteX50" fmla="*/ 485775 w 1219200"/>
                <a:gd name="connsiteY50" fmla="*/ 31 h 1705006"/>
                <a:gd name="connsiteX51" fmla="*/ 371475 w 1219200"/>
                <a:gd name="connsiteY51" fmla="*/ 28606 h 1705006"/>
                <a:gd name="connsiteX52" fmla="*/ 285750 w 1219200"/>
                <a:gd name="connsiteY52" fmla="*/ 114331 h 1705006"/>
                <a:gd name="connsiteX53" fmla="*/ 257175 w 1219200"/>
                <a:gd name="connsiteY53" fmla="*/ 142906 h 1705006"/>
                <a:gd name="connsiteX54" fmla="*/ 228600 w 1219200"/>
                <a:gd name="connsiteY54" fmla="*/ 200056 h 1705006"/>
                <a:gd name="connsiteX55" fmla="*/ 200025 w 1219200"/>
                <a:gd name="connsiteY55" fmla="*/ 219106 h 1705006"/>
                <a:gd name="connsiteX56" fmla="*/ 133350 w 1219200"/>
                <a:gd name="connsiteY56" fmla="*/ 314356 h 1705006"/>
                <a:gd name="connsiteX57" fmla="*/ 104775 w 1219200"/>
                <a:gd name="connsiteY57" fmla="*/ 333406 h 1705006"/>
                <a:gd name="connsiteX58" fmla="*/ 76200 w 1219200"/>
                <a:gd name="connsiteY58" fmla="*/ 361981 h 1705006"/>
                <a:gd name="connsiteX59" fmla="*/ 47625 w 1219200"/>
                <a:gd name="connsiteY59" fmla="*/ 419131 h 1705006"/>
                <a:gd name="connsiteX60" fmla="*/ 38100 w 1219200"/>
                <a:gd name="connsiteY60" fmla="*/ 447706 h 1705006"/>
                <a:gd name="connsiteX61" fmla="*/ 19050 w 1219200"/>
                <a:gd name="connsiteY61" fmla="*/ 476281 h 1705006"/>
                <a:gd name="connsiteX62" fmla="*/ 0 w 1219200"/>
                <a:gd name="connsiteY62" fmla="*/ 533431 h 1705006"/>
                <a:gd name="connsiteX63" fmla="*/ 38100 w 1219200"/>
                <a:gd name="connsiteY63" fmla="*/ 666781 h 1705006"/>
                <a:gd name="connsiteX64" fmla="*/ 66675 w 1219200"/>
                <a:gd name="connsiteY64" fmla="*/ 695356 h 1705006"/>
                <a:gd name="connsiteX65" fmla="*/ 85725 w 1219200"/>
                <a:gd name="connsiteY65" fmla="*/ 809656 h 1705006"/>
                <a:gd name="connsiteX66" fmla="*/ 76200 w 1219200"/>
                <a:gd name="connsiteY66" fmla="*/ 895381 h 1705006"/>
                <a:gd name="connsiteX67" fmla="*/ 9525 w 1219200"/>
                <a:gd name="connsiteY67" fmla="*/ 904906 h 1705006"/>
                <a:gd name="connsiteX68" fmla="*/ 47625 w 1219200"/>
                <a:gd name="connsiteY68" fmla="*/ 962056 h 1705006"/>
                <a:gd name="connsiteX69" fmla="*/ 66675 w 1219200"/>
                <a:gd name="connsiteY69" fmla="*/ 1019206 h 1705006"/>
                <a:gd name="connsiteX70" fmla="*/ 104775 w 1219200"/>
                <a:gd name="connsiteY70" fmla="*/ 1076356 h 1705006"/>
                <a:gd name="connsiteX71" fmla="*/ 133350 w 1219200"/>
                <a:gd name="connsiteY71" fmla="*/ 1133506 h 1705006"/>
                <a:gd name="connsiteX72" fmla="*/ 142875 w 1219200"/>
                <a:gd name="connsiteY72" fmla="*/ 1162081 h 1705006"/>
                <a:gd name="connsiteX73" fmla="*/ 161925 w 1219200"/>
                <a:gd name="connsiteY73" fmla="*/ 1200181 h 1705006"/>
                <a:gd name="connsiteX74" fmla="*/ 180975 w 1219200"/>
                <a:gd name="connsiteY74" fmla="*/ 1266856 h 1705006"/>
                <a:gd name="connsiteX75" fmla="*/ 171450 w 1219200"/>
                <a:gd name="connsiteY75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02519 w 1219200"/>
                <a:gd name="connsiteY23" fmla="*/ 1250188 h 1705006"/>
                <a:gd name="connsiteX24" fmla="*/ 1100138 w 1219200"/>
                <a:gd name="connsiteY24" fmla="*/ 1204944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162050 w 1219200"/>
                <a:gd name="connsiteY27" fmla="*/ 1121600 h 1705006"/>
                <a:gd name="connsiteX28" fmla="*/ 1173956 w 1219200"/>
                <a:gd name="connsiteY28" fmla="*/ 1078737 h 1705006"/>
                <a:gd name="connsiteX29" fmla="*/ 1188244 w 1219200"/>
                <a:gd name="connsiteY29" fmla="*/ 1002538 h 1705006"/>
                <a:gd name="connsiteX30" fmla="*/ 1200150 w 1219200"/>
                <a:gd name="connsiteY30" fmla="*/ 928719 h 1705006"/>
                <a:gd name="connsiteX31" fmla="*/ 1138238 w 1219200"/>
                <a:gd name="connsiteY31" fmla="*/ 890618 h 1705006"/>
                <a:gd name="connsiteX32" fmla="*/ 1190625 w 1219200"/>
                <a:gd name="connsiteY32" fmla="*/ 723931 h 1705006"/>
                <a:gd name="connsiteX33" fmla="*/ 1200150 w 1219200"/>
                <a:gd name="connsiteY33" fmla="*/ 695356 h 1705006"/>
                <a:gd name="connsiteX34" fmla="*/ 1219200 w 1219200"/>
                <a:gd name="connsiteY34" fmla="*/ 666781 h 1705006"/>
                <a:gd name="connsiteX35" fmla="*/ 1209675 w 1219200"/>
                <a:gd name="connsiteY35" fmla="*/ 552481 h 1705006"/>
                <a:gd name="connsiteX36" fmla="*/ 1181100 w 1219200"/>
                <a:gd name="connsiteY36" fmla="*/ 495331 h 1705006"/>
                <a:gd name="connsiteX37" fmla="*/ 1171575 w 1219200"/>
                <a:gd name="connsiteY37" fmla="*/ 466756 h 1705006"/>
                <a:gd name="connsiteX38" fmla="*/ 1152525 w 1219200"/>
                <a:gd name="connsiteY38" fmla="*/ 438181 h 1705006"/>
                <a:gd name="connsiteX39" fmla="*/ 1133475 w 1219200"/>
                <a:gd name="connsiteY39" fmla="*/ 400081 h 1705006"/>
                <a:gd name="connsiteX40" fmla="*/ 1114425 w 1219200"/>
                <a:gd name="connsiteY40" fmla="*/ 371506 h 1705006"/>
                <a:gd name="connsiteX41" fmla="*/ 1104900 w 1219200"/>
                <a:gd name="connsiteY41" fmla="*/ 342931 h 1705006"/>
                <a:gd name="connsiteX42" fmla="*/ 1066800 w 1219200"/>
                <a:gd name="connsiteY42" fmla="*/ 285781 h 1705006"/>
                <a:gd name="connsiteX43" fmla="*/ 1038225 w 1219200"/>
                <a:gd name="connsiteY43" fmla="*/ 228631 h 1705006"/>
                <a:gd name="connsiteX44" fmla="*/ 1028700 w 1219200"/>
                <a:gd name="connsiteY44" fmla="*/ 200056 h 1705006"/>
                <a:gd name="connsiteX45" fmla="*/ 990600 w 1219200"/>
                <a:gd name="connsiteY45" fmla="*/ 142906 h 1705006"/>
                <a:gd name="connsiteX46" fmla="*/ 942975 w 1219200"/>
                <a:gd name="connsiteY46" fmla="*/ 85756 h 1705006"/>
                <a:gd name="connsiteX47" fmla="*/ 885825 w 1219200"/>
                <a:gd name="connsiteY47" fmla="*/ 47656 h 1705006"/>
                <a:gd name="connsiteX48" fmla="*/ 828675 w 1219200"/>
                <a:gd name="connsiteY48" fmla="*/ 28606 h 1705006"/>
                <a:gd name="connsiteX49" fmla="*/ 581025 w 1219200"/>
                <a:gd name="connsiteY49" fmla="*/ 9556 h 1705006"/>
                <a:gd name="connsiteX50" fmla="*/ 485775 w 1219200"/>
                <a:gd name="connsiteY50" fmla="*/ 31 h 1705006"/>
                <a:gd name="connsiteX51" fmla="*/ 371475 w 1219200"/>
                <a:gd name="connsiteY51" fmla="*/ 28606 h 1705006"/>
                <a:gd name="connsiteX52" fmla="*/ 285750 w 1219200"/>
                <a:gd name="connsiteY52" fmla="*/ 114331 h 1705006"/>
                <a:gd name="connsiteX53" fmla="*/ 257175 w 1219200"/>
                <a:gd name="connsiteY53" fmla="*/ 142906 h 1705006"/>
                <a:gd name="connsiteX54" fmla="*/ 228600 w 1219200"/>
                <a:gd name="connsiteY54" fmla="*/ 200056 h 1705006"/>
                <a:gd name="connsiteX55" fmla="*/ 200025 w 1219200"/>
                <a:gd name="connsiteY55" fmla="*/ 219106 h 1705006"/>
                <a:gd name="connsiteX56" fmla="*/ 133350 w 1219200"/>
                <a:gd name="connsiteY56" fmla="*/ 314356 h 1705006"/>
                <a:gd name="connsiteX57" fmla="*/ 104775 w 1219200"/>
                <a:gd name="connsiteY57" fmla="*/ 333406 h 1705006"/>
                <a:gd name="connsiteX58" fmla="*/ 76200 w 1219200"/>
                <a:gd name="connsiteY58" fmla="*/ 361981 h 1705006"/>
                <a:gd name="connsiteX59" fmla="*/ 47625 w 1219200"/>
                <a:gd name="connsiteY59" fmla="*/ 419131 h 1705006"/>
                <a:gd name="connsiteX60" fmla="*/ 38100 w 1219200"/>
                <a:gd name="connsiteY60" fmla="*/ 447706 h 1705006"/>
                <a:gd name="connsiteX61" fmla="*/ 19050 w 1219200"/>
                <a:gd name="connsiteY61" fmla="*/ 476281 h 1705006"/>
                <a:gd name="connsiteX62" fmla="*/ 0 w 1219200"/>
                <a:gd name="connsiteY62" fmla="*/ 533431 h 1705006"/>
                <a:gd name="connsiteX63" fmla="*/ 38100 w 1219200"/>
                <a:gd name="connsiteY63" fmla="*/ 666781 h 1705006"/>
                <a:gd name="connsiteX64" fmla="*/ 66675 w 1219200"/>
                <a:gd name="connsiteY64" fmla="*/ 695356 h 1705006"/>
                <a:gd name="connsiteX65" fmla="*/ 85725 w 1219200"/>
                <a:gd name="connsiteY65" fmla="*/ 809656 h 1705006"/>
                <a:gd name="connsiteX66" fmla="*/ 76200 w 1219200"/>
                <a:gd name="connsiteY66" fmla="*/ 895381 h 1705006"/>
                <a:gd name="connsiteX67" fmla="*/ 9525 w 1219200"/>
                <a:gd name="connsiteY67" fmla="*/ 904906 h 1705006"/>
                <a:gd name="connsiteX68" fmla="*/ 47625 w 1219200"/>
                <a:gd name="connsiteY68" fmla="*/ 962056 h 1705006"/>
                <a:gd name="connsiteX69" fmla="*/ 66675 w 1219200"/>
                <a:gd name="connsiteY69" fmla="*/ 1019206 h 1705006"/>
                <a:gd name="connsiteX70" fmla="*/ 104775 w 1219200"/>
                <a:gd name="connsiteY70" fmla="*/ 1076356 h 1705006"/>
                <a:gd name="connsiteX71" fmla="*/ 133350 w 1219200"/>
                <a:gd name="connsiteY71" fmla="*/ 1133506 h 1705006"/>
                <a:gd name="connsiteX72" fmla="*/ 142875 w 1219200"/>
                <a:gd name="connsiteY72" fmla="*/ 1162081 h 1705006"/>
                <a:gd name="connsiteX73" fmla="*/ 161925 w 1219200"/>
                <a:gd name="connsiteY73" fmla="*/ 1200181 h 1705006"/>
                <a:gd name="connsiteX74" fmla="*/ 180975 w 1219200"/>
                <a:gd name="connsiteY74" fmla="*/ 1266856 h 1705006"/>
                <a:gd name="connsiteX75" fmla="*/ 171450 w 1219200"/>
                <a:gd name="connsiteY75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02519 w 1219200"/>
                <a:gd name="connsiteY23" fmla="*/ 1250188 h 1705006"/>
                <a:gd name="connsiteX24" fmla="*/ 1126332 w 1219200"/>
                <a:gd name="connsiteY24" fmla="*/ 1223994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162050 w 1219200"/>
                <a:gd name="connsiteY27" fmla="*/ 1121600 h 1705006"/>
                <a:gd name="connsiteX28" fmla="*/ 1173956 w 1219200"/>
                <a:gd name="connsiteY28" fmla="*/ 1078737 h 1705006"/>
                <a:gd name="connsiteX29" fmla="*/ 1188244 w 1219200"/>
                <a:gd name="connsiteY29" fmla="*/ 1002538 h 1705006"/>
                <a:gd name="connsiteX30" fmla="*/ 1200150 w 1219200"/>
                <a:gd name="connsiteY30" fmla="*/ 928719 h 1705006"/>
                <a:gd name="connsiteX31" fmla="*/ 1138238 w 1219200"/>
                <a:gd name="connsiteY31" fmla="*/ 890618 h 1705006"/>
                <a:gd name="connsiteX32" fmla="*/ 1190625 w 1219200"/>
                <a:gd name="connsiteY32" fmla="*/ 723931 h 1705006"/>
                <a:gd name="connsiteX33" fmla="*/ 1200150 w 1219200"/>
                <a:gd name="connsiteY33" fmla="*/ 695356 h 1705006"/>
                <a:gd name="connsiteX34" fmla="*/ 1219200 w 1219200"/>
                <a:gd name="connsiteY34" fmla="*/ 666781 h 1705006"/>
                <a:gd name="connsiteX35" fmla="*/ 1209675 w 1219200"/>
                <a:gd name="connsiteY35" fmla="*/ 552481 h 1705006"/>
                <a:gd name="connsiteX36" fmla="*/ 1181100 w 1219200"/>
                <a:gd name="connsiteY36" fmla="*/ 495331 h 1705006"/>
                <a:gd name="connsiteX37" fmla="*/ 1171575 w 1219200"/>
                <a:gd name="connsiteY37" fmla="*/ 466756 h 1705006"/>
                <a:gd name="connsiteX38" fmla="*/ 1152525 w 1219200"/>
                <a:gd name="connsiteY38" fmla="*/ 438181 h 1705006"/>
                <a:gd name="connsiteX39" fmla="*/ 1133475 w 1219200"/>
                <a:gd name="connsiteY39" fmla="*/ 400081 h 1705006"/>
                <a:gd name="connsiteX40" fmla="*/ 1114425 w 1219200"/>
                <a:gd name="connsiteY40" fmla="*/ 371506 h 1705006"/>
                <a:gd name="connsiteX41" fmla="*/ 1104900 w 1219200"/>
                <a:gd name="connsiteY41" fmla="*/ 342931 h 1705006"/>
                <a:gd name="connsiteX42" fmla="*/ 1066800 w 1219200"/>
                <a:gd name="connsiteY42" fmla="*/ 285781 h 1705006"/>
                <a:gd name="connsiteX43" fmla="*/ 1038225 w 1219200"/>
                <a:gd name="connsiteY43" fmla="*/ 228631 h 1705006"/>
                <a:gd name="connsiteX44" fmla="*/ 1028700 w 1219200"/>
                <a:gd name="connsiteY44" fmla="*/ 200056 h 1705006"/>
                <a:gd name="connsiteX45" fmla="*/ 990600 w 1219200"/>
                <a:gd name="connsiteY45" fmla="*/ 142906 h 1705006"/>
                <a:gd name="connsiteX46" fmla="*/ 942975 w 1219200"/>
                <a:gd name="connsiteY46" fmla="*/ 85756 h 1705006"/>
                <a:gd name="connsiteX47" fmla="*/ 885825 w 1219200"/>
                <a:gd name="connsiteY47" fmla="*/ 47656 h 1705006"/>
                <a:gd name="connsiteX48" fmla="*/ 828675 w 1219200"/>
                <a:gd name="connsiteY48" fmla="*/ 28606 h 1705006"/>
                <a:gd name="connsiteX49" fmla="*/ 581025 w 1219200"/>
                <a:gd name="connsiteY49" fmla="*/ 9556 h 1705006"/>
                <a:gd name="connsiteX50" fmla="*/ 485775 w 1219200"/>
                <a:gd name="connsiteY50" fmla="*/ 31 h 1705006"/>
                <a:gd name="connsiteX51" fmla="*/ 371475 w 1219200"/>
                <a:gd name="connsiteY51" fmla="*/ 28606 h 1705006"/>
                <a:gd name="connsiteX52" fmla="*/ 285750 w 1219200"/>
                <a:gd name="connsiteY52" fmla="*/ 114331 h 1705006"/>
                <a:gd name="connsiteX53" fmla="*/ 257175 w 1219200"/>
                <a:gd name="connsiteY53" fmla="*/ 142906 h 1705006"/>
                <a:gd name="connsiteX54" fmla="*/ 228600 w 1219200"/>
                <a:gd name="connsiteY54" fmla="*/ 200056 h 1705006"/>
                <a:gd name="connsiteX55" fmla="*/ 200025 w 1219200"/>
                <a:gd name="connsiteY55" fmla="*/ 219106 h 1705006"/>
                <a:gd name="connsiteX56" fmla="*/ 133350 w 1219200"/>
                <a:gd name="connsiteY56" fmla="*/ 314356 h 1705006"/>
                <a:gd name="connsiteX57" fmla="*/ 104775 w 1219200"/>
                <a:gd name="connsiteY57" fmla="*/ 333406 h 1705006"/>
                <a:gd name="connsiteX58" fmla="*/ 76200 w 1219200"/>
                <a:gd name="connsiteY58" fmla="*/ 361981 h 1705006"/>
                <a:gd name="connsiteX59" fmla="*/ 47625 w 1219200"/>
                <a:gd name="connsiteY59" fmla="*/ 419131 h 1705006"/>
                <a:gd name="connsiteX60" fmla="*/ 38100 w 1219200"/>
                <a:gd name="connsiteY60" fmla="*/ 447706 h 1705006"/>
                <a:gd name="connsiteX61" fmla="*/ 19050 w 1219200"/>
                <a:gd name="connsiteY61" fmla="*/ 476281 h 1705006"/>
                <a:gd name="connsiteX62" fmla="*/ 0 w 1219200"/>
                <a:gd name="connsiteY62" fmla="*/ 533431 h 1705006"/>
                <a:gd name="connsiteX63" fmla="*/ 38100 w 1219200"/>
                <a:gd name="connsiteY63" fmla="*/ 666781 h 1705006"/>
                <a:gd name="connsiteX64" fmla="*/ 66675 w 1219200"/>
                <a:gd name="connsiteY64" fmla="*/ 695356 h 1705006"/>
                <a:gd name="connsiteX65" fmla="*/ 85725 w 1219200"/>
                <a:gd name="connsiteY65" fmla="*/ 809656 h 1705006"/>
                <a:gd name="connsiteX66" fmla="*/ 76200 w 1219200"/>
                <a:gd name="connsiteY66" fmla="*/ 895381 h 1705006"/>
                <a:gd name="connsiteX67" fmla="*/ 9525 w 1219200"/>
                <a:gd name="connsiteY67" fmla="*/ 904906 h 1705006"/>
                <a:gd name="connsiteX68" fmla="*/ 47625 w 1219200"/>
                <a:gd name="connsiteY68" fmla="*/ 962056 h 1705006"/>
                <a:gd name="connsiteX69" fmla="*/ 66675 w 1219200"/>
                <a:gd name="connsiteY69" fmla="*/ 1019206 h 1705006"/>
                <a:gd name="connsiteX70" fmla="*/ 104775 w 1219200"/>
                <a:gd name="connsiteY70" fmla="*/ 1076356 h 1705006"/>
                <a:gd name="connsiteX71" fmla="*/ 133350 w 1219200"/>
                <a:gd name="connsiteY71" fmla="*/ 1133506 h 1705006"/>
                <a:gd name="connsiteX72" fmla="*/ 142875 w 1219200"/>
                <a:gd name="connsiteY72" fmla="*/ 1162081 h 1705006"/>
                <a:gd name="connsiteX73" fmla="*/ 161925 w 1219200"/>
                <a:gd name="connsiteY73" fmla="*/ 1200181 h 1705006"/>
                <a:gd name="connsiteX74" fmla="*/ 180975 w 1219200"/>
                <a:gd name="connsiteY74" fmla="*/ 1266856 h 1705006"/>
                <a:gd name="connsiteX75" fmla="*/ 171450 w 1219200"/>
                <a:gd name="connsiteY75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02519 w 1219200"/>
                <a:gd name="connsiteY23" fmla="*/ 1250188 h 1705006"/>
                <a:gd name="connsiteX24" fmla="*/ 1140620 w 1219200"/>
                <a:gd name="connsiteY24" fmla="*/ 1231138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162050 w 1219200"/>
                <a:gd name="connsiteY27" fmla="*/ 1121600 h 1705006"/>
                <a:gd name="connsiteX28" fmla="*/ 1173956 w 1219200"/>
                <a:gd name="connsiteY28" fmla="*/ 1078737 h 1705006"/>
                <a:gd name="connsiteX29" fmla="*/ 1188244 w 1219200"/>
                <a:gd name="connsiteY29" fmla="*/ 1002538 h 1705006"/>
                <a:gd name="connsiteX30" fmla="*/ 1200150 w 1219200"/>
                <a:gd name="connsiteY30" fmla="*/ 928719 h 1705006"/>
                <a:gd name="connsiteX31" fmla="*/ 1138238 w 1219200"/>
                <a:gd name="connsiteY31" fmla="*/ 890618 h 1705006"/>
                <a:gd name="connsiteX32" fmla="*/ 1190625 w 1219200"/>
                <a:gd name="connsiteY32" fmla="*/ 723931 h 1705006"/>
                <a:gd name="connsiteX33" fmla="*/ 1200150 w 1219200"/>
                <a:gd name="connsiteY33" fmla="*/ 695356 h 1705006"/>
                <a:gd name="connsiteX34" fmla="*/ 1219200 w 1219200"/>
                <a:gd name="connsiteY34" fmla="*/ 666781 h 1705006"/>
                <a:gd name="connsiteX35" fmla="*/ 1209675 w 1219200"/>
                <a:gd name="connsiteY35" fmla="*/ 552481 h 1705006"/>
                <a:gd name="connsiteX36" fmla="*/ 1181100 w 1219200"/>
                <a:gd name="connsiteY36" fmla="*/ 495331 h 1705006"/>
                <a:gd name="connsiteX37" fmla="*/ 1171575 w 1219200"/>
                <a:gd name="connsiteY37" fmla="*/ 466756 h 1705006"/>
                <a:gd name="connsiteX38" fmla="*/ 1152525 w 1219200"/>
                <a:gd name="connsiteY38" fmla="*/ 438181 h 1705006"/>
                <a:gd name="connsiteX39" fmla="*/ 1133475 w 1219200"/>
                <a:gd name="connsiteY39" fmla="*/ 400081 h 1705006"/>
                <a:gd name="connsiteX40" fmla="*/ 1114425 w 1219200"/>
                <a:gd name="connsiteY40" fmla="*/ 371506 h 1705006"/>
                <a:gd name="connsiteX41" fmla="*/ 1104900 w 1219200"/>
                <a:gd name="connsiteY41" fmla="*/ 342931 h 1705006"/>
                <a:gd name="connsiteX42" fmla="*/ 1066800 w 1219200"/>
                <a:gd name="connsiteY42" fmla="*/ 285781 h 1705006"/>
                <a:gd name="connsiteX43" fmla="*/ 1038225 w 1219200"/>
                <a:gd name="connsiteY43" fmla="*/ 228631 h 1705006"/>
                <a:gd name="connsiteX44" fmla="*/ 1028700 w 1219200"/>
                <a:gd name="connsiteY44" fmla="*/ 200056 h 1705006"/>
                <a:gd name="connsiteX45" fmla="*/ 990600 w 1219200"/>
                <a:gd name="connsiteY45" fmla="*/ 142906 h 1705006"/>
                <a:gd name="connsiteX46" fmla="*/ 942975 w 1219200"/>
                <a:gd name="connsiteY46" fmla="*/ 85756 h 1705006"/>
                <a:gd name="connsiteX47" fmla="*/ 885825 w 1219200"/>
                <a:gd name="connsiteY47" fmla="*/ 47656 h 1705006"/>
                <a:gd name="connsiteX48" fmla="*/ 828675 w 1219200"/>
                <a:gd name="connsiteY48" fmla="*/ 28606 h 1705006"/>
                <a:gd name="connsiteX49" fmla="*/ 581025 w 1219200"/>
                <a:gd name="connsiteY49" fmla="*/ 9556 h 1705006"/>
                <a:gd name="connsiteX50" fmla="*/ 485775 w 1219200"/>
                <a:gd name="connsiteY50" fmla="*/ 31 h 1705006"/>
                <a:gd name="connsiteX51" fmla="*/ 371475 w 1219200"/>
                <a:gd name="connsiteY51" fmla="*/ 28606 h 1705006"/>
                <a:gd name="connsiteX52" fmla="*/ 285750 w 1219200"/>
                <a:gd name="connsiteY52" fmla="*/ 114331 h 1705006"/>
                <a:gd name="connsiteX53" fmla="*/ 257175 w 1219200"/>
                <a:gd name="connsiteY53" fmla="*/ 142906 h 1705006"/>
                <a:gd name="connsiteX54" fmla="*/ 228600 w 1219200"/>
                <a:gd name="connsiteY54" fmla="*/ 200056 h 1705006"/>
                <a:gd name="connsiteX55" fmla="*/ 200025 w 1219200"/>
                <a:gd name="connsiteY55" fmla="*/ 219106 h 1705006"/>
                <a:gd name="connsiteX56" fmla="*/ 133350 w 1219200"/>
                <a:gd name="connsiteY56" fmla="*/ 314356 h 1705006"/>
                <a:gd name="connsiteX57" fmla="*/ 104775 w 1219200"/>
                <a:gd name="connsiteY57" fmla="*/ 333406 h 1705006"/>
                <a:gd name="connsiteX58" fmla="*/ 76200 w 1219200"/>
                <a:gd name="connsiteY58" fmla="*/ 361981 h 1705006"/>
                <a:gd name="connsiteX59" fmla="*/ 47625 w 1219200"/>
                <a:gd name="connsiteY59" fmla="*/ 419131 h 1705006"/>
                <a:gd name="connsiteX60" fmla="*/ 38100 w 1219200"/>
                <a:gd name="connsiteY60" fmla="*/ 447706 h 1705006"/>
                <a:gd name="connsiteX61" fmla="*/ 19050 w 1219200"/>
                <a:gd name="connsiteY61" fmla="*/ 476281 h 1705006"/>
                <a:gd name="connsiteX62" fmla="*/ 0 w 1219200"/>
                <a:gd name="connsiteY62" fmla="*/ 533431 h 1705006"/>
                <a:gd name="connsiteX63" fmla="*/ 38100 w 1219200"/>
                <a:gd name="connsiteY63" fmla="*/ 666781 h 1705006"/>
                <a:gd name="connsiteX64" fmla="*/ 66675 w 1219200"/>
                <a:gd name="connsiteY64" fmla="*/ 695356 h 1705006"/>
                <a:gd name="connsiteX65" fmla="*/ 85725 w 1219200"/>
                <a:gd name="connsiteY65" fmla="*/ 809656 h 1705006"/>
                <a:gd name="connsiteX66" fmla="*/ 76200 w 1219200"/>
                <a:gd name="connsiteY66" fmla="*/ 895381 h 1705006"/>
                <a:gd name="connsiteX67" fmla="*/ 9525 w 1219200"/>
                <a:gd name="connsiteY67" fmla="*/ 904906 h 1705006"/>
                <a:gd name="connsiteX68" fmla="*/ 47625 w 1219200"/>
                <a:gd name="connsiteY68" fmla="*/ 962056 h 1705006"/>
                <a:gd name="connsiteX69" fmla="*/ 66675 w 1219200"/>
                <a:gd name="connsiteY69" fmla="*/ 1019206 h 1705006"/>
                <a:gd name="connsiteX70" fmla="*/ 104775 w 1219200"/>
                <a:gd name="connsiteY70" fmla="*/ 1076356 h 1705006"/>
                <a:gd name="connsiteX71" fmla="*/ 133350 w 1219200"/>
                <a:gd name="connsiteY71" fmla="*/ 1133506 h 1705006"/>
                <a:gd name="connsiteX72" fmla="*/ 142875 w 1219200"/>
                <a:gd name="connsiteY72" fmla="*/ 1162081 h 1705006"/>
                <a:gd name="connsiteX73" fmla="*/ 161925 w 1219200"/>
                <a:gd name="connsiteY73" fmla="*/ 1200181 h 1705006"/>
                <a:gd name="connsiteX74" fmla="*/ 180975 w 1219200"/>
                <a:gd name="connsiteY74" fmla="*/ 1266856 h 1705006"/>
                <a:gd name="connsiteX75" fmla="*/ 171450 w 1219200"/>
                <a:gd name="connsiteY75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23950 w 1219200"/>
                <a:gd name="connsiteY22" fmla="*/ 1226375 h 1705006"/>
                <a:gd name="connsiteX23" fmla="*/ 1102519 w 1219200"/>
                <a:gd name="connsiteY23" fmla="*/ 1250188 h 1705006"/>
                <a:gd name="connsiteX24" fmla="*/ 1140620 w 1219200"/>
                <a:gd name="connsiteY24" fmla="*/ 1231138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162050 w 1219200"/>
                <a:gd name="connsiteY27" fmla="*/ 1121600 h 1705006"/>
                <a:gd name="connsiteX28" fmla="*/ 1173956 w 1219200"/>
                <a:gd name="connsiteY28" fmla="*/ 1078737 h 1705006"/>
                <a:gd name="connsiteX29" fmla="*/ 1188244 w 1219200"/>
                <a:gd name="connsiteY29" fmla="*/ 1002538 h 1705006"/>
                <a:gd name="connsiteX30" fmla="*/ 1200150 w 1219200"/>
                <a:gd name="connsiteY30" fmla="*/ 928719 h 1705006"/>
                <a:gd name="connsiteX31" fmla="*/ 1138238 w 1219200"/>
                <a:gd name="connsiteY31" fmla="*/ 890618 h 1705006"/>
                <a:gd name="connsiteX32" fmla="*/ 1190625 w 1219200"/>
                <a:gd name="connsiteY32" fmla="*/ 723931 h 1705006"/>
                <a:gd name="connsiteX33" fmla="*/ 1200150 w 1219200"/>
                <a:gd name="connsiteY33" fmla="*/ 695356 h 1705006"/>
                <a:gd name="connsiteX34" fmla="*/ 1219200 w 1219200"/>
                <a:gd name="connsiteY34" fmla="*/ 666781 h 1705006"/>
                <a:gd name="connsiteX35" fmla="*/ 1209675 w 1219200"/>
                <a:gd name="connsiteY35" fmla="*/ 552481 h 1705006"/>
                <a:gd name="connsiteX36" fmla="*/ 1181100 w 1219200"/>
                <a:gd name="connsiteY36" fmla="*/ 495331 h 1705006"/>
                <a:gd name="connsiteX37" fmla="*/ 1171575 w 1219200"/>
                <a:gd name="connsiteY37" fmla="*/ 466756 h 1705006"/>
                <a:gd name="connsiteX38" fmla="*/ 1152525 w 1219200"/>
                <a:gd name="connsiteY38" fmla="*/ 438181 h 1705006"/>
                <a:gd name="connsiteX39" fmla="*/ 1133475 w 1219200"/>
                <a:gd name="connsiteY39" fmla="*/ 400081 h 1705006"/>
                <a:gd name="connsiteX40" fmla="*/ 1114425 w 1219200"/>
                <a:gd name="connsiteY40" fmla="*/ 371506 h 1705006"/>
                <a:gd name="connsiteX41" fmla="*/ 1104900 w 1219200"/>
                <a:gd name="connsiteY41" fmla="*/ 342931 h 1705006"/>
                <a:gd name="connsiteX42" fmla="*/ 1066800 w 1219200"/>
                <a:gd name="connsiteY42" fmla="*/ 285781 h 1705006"/>
                <a:gd name="connsiteX43" fmla="*/ 1038225 w 1219200"/>
                <a:gd name="connsiteY43" fmla="*/ 228631 h 1705006"/>
                <a:gd name="connsiteX44" fmla="*/ 1028700 w 1219200"/>
                <a:gd name="connsiteY44" fmla="*/ 200056 h 1705006"/>
                <a:gd name="connsiteX45" fmla="*/ 990600 w 1219200"/>
                <a:gd name="connsiteY45" fmla="*/ 142906 h 1705006"/>
                <a:gd name="connsiteX46" fmla="*/ 942975 w 1219200"/>
                <a:gd name="connsiteY46" fmla="*/ 85756 h 1705006"/>
                <a:gd name="connsiteX47" fmla="*/ 885825 w 1219200"/>
                <a:gd name="connsiteY47" fmla="*/ 47656 h 1705006"/>
                <a:gd name="connsiteX48" fmla="*/ 828675 w 1219200"/>
                <a:gd name="connsiteY48" fmla="*/ 28606 h 1705006"/>
                <a:gd name="connsiteX49" fmla="*/ 581025 w 1219200"/>
                <a:gd name="connsiteY49" fmla="*/ 9556 h 1705006"/>
                <a:gd name="connsiteX50" fmla="*/ 485775 w 1219200"/>
                <a:gd name="connsiteY50" fmla="*/ 31 h 1705006"/>
                <a:gd name="connsiteX51" fmla="*/ 371475 w 1219200"/>
                <a:gd name="connsiteY51" fmla="*/ 28606 h 1705006"/>
                <a:gd name="connsiteX52" fmla="*/ 285750 w 1219200"/>
                <a:gd name="connsiteY52" fmla="*/ 114331 h 1705006"/>
                <a:gd name="connsiteX53" fmla="*/ 257175 w 1219200"/>
                <a:gd name="connsiteY53" fmla="*/ 142906 h 1705006"/>
                <a:gd name="connsiteX54" fmla="*/ 228600 w 1219200"/>
                <a:gd name="connsiteY54" fmla="*/ 200056 h 1705006"/>
                <a:gd name="connsiteX55" fmla="*/ 200025 w 1219200"/>
                <a:gd name="connsiteY55" fmla="*/ 219106 h 1705006"/>
                <a:gd name="connsiteX56" fmla="*/ 133350 w 1219200"/>
                <a:gd name="connsiteY56" fmla="*/ 314356 h 1705006"/>
                <a:gd name="connsiteX57" fmla="*/ 104775 w 1219200"/>
                <a:gd name="connsiteY57" fmla="*/ 333406 h 1705006"/>
                <a:gd name="connsiteX58" fmla="*/ 76200 w 1219200"/>
                <a:gd name="connsiteY58" fmla="*/ 361981 h 1705006"/>
                <a:gd name="connsiteX59" fmla="*/ 47625 w 1219200"/>
                <a:gd name="connsiteY59" fmla="*/ 419131 h 1705006"/>
                <a:gd name="connsiteX60" fmla="*/ 38100 w 1219200"/>
                <a:gd name="connsiteY60" fmla="*/ 447706 h 1705006"/>
                <a:gd name="connsiteX61" fmla="*/ 19050 w 1219200"/>
                <a:gd name="connsiteY61" fmla="*/ 476281 h 1705006"/>
                <a:gd name="connsiteX62" fmla="*/ 0 w 1219200"/>
                <a:gd name="connsiteY62" fmla="*/ 533431 h 1705006"/>
                <a:gd name="connsiteX63" fmla="*/ 38100 w 1219200"/>
                <a:gd name="connsiteY63" fmla="*/ 666781 h 1705006"/>
                <a:gd name="connsiteX64" fmla="*/ 66675 w 1219200"/>
                <a:gd name="connsiteY64" fmla="*/ 695356 h 1705006"/>
                <a:gd name="connsiteX65" fmla="*/ 85725 w 1219200"/>
                <a:gd name="connsiteY65" fmla="*/ 809656 h 1705006"/>
                <a:gd name="connsiteX66" fmla="*/ 76200 w 1219200"/>
                <a:gd name="connsiteY66" fmla="*/ 895381 h 1705006"/>
                <a:gd name="connsiteX67" fmla="*/ 9525 w 1219200"/>
                <a:gd name="connsiteY67" fmla="*/ 904906 h 1705006"/>
                <a:gd name="connsiteX68" fmla="*/ 47625 w 1219200"/>
                <a:gd name="connsiteY68" fmla="*/ 962056 h 1705006"/>
                <a:gd name="connsiteX69" fmla="*/ 66675 w 1219200"/>
                <a:gd name="connsiteY69" fmla="*/ 1019206 h 1705006"/>
                <a:gd name="connsiteX70" fmla="*/ 104775 w 1219200"/>
                <a:gd name="connsiteY70" fmla="*/ 1076356 h 1705006"/>
                <a:gd name="connsiteX71" fmla="*/ 133350 w 1219200"/>
                <a:gd name="connsiteY71" fmla="*/ 1133506 h 1705006"/>
                <a:gd name="connsiteX72" fmla="*/ 142875 w 1219200"/>
                <a:gd name="connsiteY72" fmla="*/ 1162081 h 1705006"/>
                <a:gd name="connsiteX73" fmla="*/ 161925 w 1219200"/>
                <a:gd name="connsiteY73" fmla="*/ 1200181 h 1705006"/>
                <a:gd name="connsiteX74" fmla="*/ 180975 w 1219200"/>
                <a:gd name="connsiteY74" fmla="*/ 1266856 h 1705006"/>
                <a:gd name="connsiteX75" fmla="*/ 171450 w 1219200"/>
                <a:gd name="connsiteY75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23950 w 1219200"/>
                <a:gd name="connsiteY22" fmla="*/ 1226375 h 1705006"/>
                <a:gd name="connsiteX23" fmla="*/ 1102519 w 1219200"/>
                <a:gd name="connsiteY23" fmla="*/ 1250188 h 1705006"/>
                <a:gd name="connsiteX24" fmla="*/ 1147762 w 1219200"/>
                <a:gd name="connsiteY24" fmla="*/ 1178750 h 1705006"/>
                <a:gd name="connsiteX25" fmla="*/ 1140619 w 1219200"/>
                <a:gd name="connsiteY25" fmla="*/ 1138269 h 1705006"/>
                <a:gd name="connsiteX26" fmla="*/ 1162050 w 1219200"/>
                <a:gd name="connsiteY26" fmla="*/ 1121600 h 1705006"/>
                <a:gd name="connsiteX27" fmla="*/ 1173956 w 1219200"/>
                <a:gd name="connsiteY27" fmla="*/ 1078737 h 1705006"/>
                <a:gd name="connsiteX28" fmla="*/ 1188244 w 1219200"/>
                <a:gd name="connsiteY28" fmla="*/ 1002538 h 1705006"/>
                <a:gd name="connsiteX29" fmla="*/ 1200150 w 1219200"/>
                <a:gd name="connsiteY29" fmla="*/ 928719 h 1705006"/>
                <a:gd name="connsiteX30" fmla="*/ 1138238 w 1219200"/>
                <a:gd name="connsiteY30" fmla="*/ 890618 h 1705006"/>
                <a:gd name="connsiteX31" fmla="*/ 1190625 w 1219200"/>
                <a:gd name="connsiteY31" fmla="*/ 723931 h 1705006"/>
                <a:gd name="connsiteX32" fmla="*/ 1200150 w 1219200"/>
                <a:gd name="connsiteY32" fmla="*/ 695356 h 1705006"/>
                <a:gd name="connsiteX33" fmla="*/ 1219200 w 1219200"/>
                <a:gd name="connsiteY33" fmla="*/ 666781 h 1705006"/>
                <a:gd name="connsiteX34" fmla="*/ 1209675 w 1219200"/>
                <a:gd name="connsiteY34" fmla="*/ 552481 h 1705006"/>
                <a:gd name="connsiteX35" fmla="*/ 1181100 w 1219200"/>
                <a:gd name="connsiteY35" fmla="*/ 495331 h 1705006"/>
                <a:gd name="connsiteX36" fmla="*/ 1171575 w 1219200"/>
                <a:gd name="connsiteY36" fmla="*/ 466756 h 1705006"/>
                <a:gd name="connsiteX37" fmla="*/ 1152525 w 1219200"/>
                <a:gd name="connsiteY37" fmla="*/ 438181 h 1705006"/>
                <a:gd name="connsiteX38" fmla="*/ 1133475 w 1219200"/>
                <a:gd name="connsiteY38" fmla="*/ 400081 h 1705006"/>
                <a:gd name="connsiteX39" fmla="*/ 1114425 w 1219200"/>
                <a:gd name="connsiteY39" fmla="*/ 371506 h 1705006"/>
                <a:gd name="connsiteX40" fmla="*/ 1104900 w 1219200"/>
                <a:gd name="connsiteY40" fmla="*/ 342931 h 1705006"/>
                <a:gd name="connsiteX41" fmla="*/ 1066800 w 1219200"/>
                <a:gd name="connsiteY41" fmla="*/ 285781 h 1705006"/>
                <a:gd name="connsiteX42" fmla="*/ 1038225 w 1219200"/>
                <a:gd name="connsiteY42" fmla="*/ 228631 h 1705006"/>
                <a:gd name="connsiteX43" fmla="*/ 1028700 w 1219200"/>
                <a:gd name="connsiteY43" fmla="*/ 200056 h 1705006"/>
                <a:gd name="connsiteX44" fmla="*/ 990600 w 1219200"/>
                <a:gd name="connsiteY44" fmla="*/ 142906 h 1705006"/>
                <a:gd name="connsiteX45" fmla="*/ 942975 w 1219200"/>
                <a:gd name="connsiteY45" fmla="*/ 85756 h 1705006"/>
                <a:gd name="connsiteX46" fmla="*/ 885825 w 1219200"/>
                <a:gd name="connsiteY46" fmla="*/ 47656 h 1705006"/>
                <a:gd name="connsiteX47" fmla="*/ 828675 w 1219200"/>
                <a:gd name="connsiteY47" fmla="*/ 28606 h 1705006"/>
                <a:gd name="connsiteX48" fmla="*/ 581025 w 1219200"/>
                <a:gd name="connsiteY48" fmla="*/ 9556 h 1705006"/>
                <a:gd name="connsiteX49" fmla="*/ 485775 w 1219200"/>
                <a:gd name="connsiteY49" fmla="*/ 31 h 1705006"/>
                <a:gd name="connsiteX50" fmla="*/ 371475 w 1219200"/>
                <a:gd name="connsiteY50" fmla="*/ 28606 h 1705006"/>
                <a:gd name="connsiteX51" fmla="*/ 285750 w 1219200"/>
                <a:gd name="connsiteY51" fmla="*/ 114331 h 1705006"/>
                <a:gd name="connsiteX52" fmla="*/ 257175 w 1219200"/>
                <a:gd name="connsiteY52" fmla="*/ 142906 h 1705006"/>
                <a:gd name="connsiteX53" fmla="*/ 228600 w 1219200"/>
                <a:gd name="connsiteY53" fmla="*/ 200056 h 1705006"/>
                <a:gd name="connsiteX54" fmla="*/ 200025 w 1219200"/>
                <a:gd name="connsiteY54" fmla="*/ 219106 h 1705006"/>
                <a:gd name="connsiteX55" fmla="*/ 133350 w 1219200"/>
                <a:gd name="connsiteY55" fmla="*/ 314356 h 1705006"/>
                <a:gd name="connsiteX56" fmla="*/ 104775 w 1219200"/>
                <a:gd name="connsiteY56" fmla="*/ 333406 h 1705006"/>
                <a:gd name="connsiteX57" fmla="*/ 76200 w 1219200"/>
                <a:gd name="connsiteY57" fmla="*/ 361981 h 1705006"/>
                <a:gd name="connsiteX58" fmla="*/ 47625 w 1219200"/>
                <a:gd name="connsiteY58" fmla="*/ 419131 h 1705006"/>
                <a:gd name="connsiteX59" fmla="*/ 38100 w 1219200"/>
                <a:gd name="connsiteY59" fmla="*/ 447706 h 1705006"/>
                <a:gd name="connsiteX60" fmla="*/ 19050 w 1219200"/>
                <a:gd name="connsiteY60" fmla="*/ 476281 h 1705006"/>
                <a:gd name="connsiteX61" fmla="*/ 0 w 1219200"/>
                <a:gd name="connsiteY61" fmla="*/ 533431 h 1705006"/>
                <a:gd name="connsiteX62" fmla="*/ 38100 w 1219200"/>
                <a:gd name="connsiteY62" fmla="*/ 666781 h 1705006"/>
                <a:gd name="connsiteX63" fmla="*/ 66675 w 1219200"/>
                <a:gd name="connsiteY63" fmla="*/ 695356 h 1705006"/>
                <a:gd name="connsiteX64" fmla="*/ 85725 w 1219200"/>
                <a:gd name="connsiteY64" fmla="*/ 809656 h 1705006"/>
                <a:gd name="connsiteX65" fmla="*/ 76200 w 1219200"/>
                <a:gd name="connsiteY65" fmla="*/ 895381 h 1705006"/>
                <a:gd name="connsiteX66" fmla="*/ 9525 w 1219200"/>
                <a:gd name="connsiteY66" fmla="*/ 904906 h 1705006"/>
                <a:gd name="connsiteX67" fmla="*/ 47625 w 1219200"/>
                <a:gd name="connsiteY67" fmla="*/ 962056 h 1705006"/>
                <a:gd name="connsiteX68" fmla="*/ 66675 w 1219200"/>
                <a:gd name="connsiteY68" fmla="*/ 1019206 h 1705006"/>
                <a:gd name="connsiteX69" fmla="*/ 104775 w 1219200"/>
                <a:gd name="connsiteY69" fmla="*/ 1076356 h 1705006"/>
                <a:gd name="connsiteX70" fmla="*/ 133350 w 1219200"/>
                <a:gd name="connsiteY70" fmla="*/ 1133506 h 1705006"/>
                <a:gd name="connsiteX71" fmla="*/ 142875 w 1219200"/>
                <a:gd name="connsiteY71" fmla="*/ 1162081 h 1705006"/>
                <a:gd name="connsiteX72" fmla="*/ 161925 w 1219200"/>
                <a:gd name="connsiteY72" fmla="*/ 1200181 h 1705006"/>
                <a:gd name="connsiteX73" fmla="*/ 180975 w 1219200"/>
                <a:gd name="connsiteY73" fmla="*/ 1266856 h 1705006"/>
                <a:gd name="connsiteX74" fmla="*/ 171450 w 1219200"/>
                <a:gd name="connsiteY74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23950 w 1219200"/>
                <a:gd name="connsiteY21" fmla="*/ 1226375 h 1705006"/>
                <a:gd name="connsiteX22" fmla="*/ 1102519 w 1219200"/>
                <a:gd name="connsiteY22" fmla="*/ 1250188 h 1705006"/>
                <a:gd name="connsiteX23" fmla="*/ 1147762 w 1219200"/>
                <a:gd name="connsiteY23" fmla="*/ 1178750 h 1705006"/>
                <a:gd name="connsiteX24" fmla="*/ 1140619 w 1219200"/>
                <a:gd name="connsiteY24" fmla="*/ 1138269 h 1705006"/>
                <a:gd name="connsiteX25" fmla="*/ 1162050 w 1219200"/>
                <a:gd name="connsiteY25" fmla="*/ 1121600 h 1705006"/>
                <a:gd name="connsiteX26" fmla="*/ 1173956 w 1219200"/>
                <a:gd name="connsiteY26" fmla="*/ 1078737 h 1705006"/>
                <a:gd name="connsiteX27" fmla="*/ 1188244 w 1219200"/>
                <a:gd name="connsiteY27" fmla="*/ 1002538 h 1705006"/>
                <a:gd name="connsiteX28" fmla="*/ 1200150 w 1219200"/>
                <a:gd name="connsiteY28" fmla="*/ 928719 h 1705006"/>
                <a:gd name="connsiteX29" fmla="*/ 1138238 w 1219200"/>
                <a:gd name="connsiteY29" fmla="*/ 890618 h 1705006"/>
                <a:gd name="connsiteX30" fmla="*/ 1190625 w 1219200"/>
                <a:gd name="connsiteY30" fmla="*/ 723931 h 1705006"/>
                <a:gd name="connsiteX31" fmla="*/ 1200150 w 1219200"/>
                <a:gd name="connsiteY31" fmla="*/ 695356 h 1705006"/>
                <a:gd name="connsiteX32" fmla="*/ 1219200 w 1219200"/>
                <a:gd name="connsiteY32" fmla="*/ 666781 h 1705006"/>
                <a:gd name="connsiteX33" fmla="*/ 1209675 w 1219200"/>
                <a:gd name="connsiteY33" fmla="*/ 552481 h 1705006"/>
                <a:gd name="connsiteX34" fmla="*/ 1181100 w 1219200"/>
                <a:gd name="connsiteY34" fmla="*/ 495331 h 1705006"/>
                <a:gd name="connsiteX35" fmla="*/ 1171575 w 1219200"/>
                <a:gd name="connsiteY35" fmla="*/ 466756 h 1705006"/>
                <a:gd name="connsiteX36" fmla="*/ 1152525 w 1219200"/>
                <a:gd name="connsiteY36" fmla="*/ 438181 h 1705006"/>
                <a:gd name="connsiteX37" fmla="*/ 1133475 w 1219200"/>
                <a:gd name="connsiteY37" fmla="*/ 400081 h 1705006"/>
                <a:gd name="connsiteX38" fmla="*/ 1114425 w 1219200"/>
                <a:gd name="connsiteY38" fmla="*/ 371506 h 1705006"/>
                <a:gd name="connsiteX39" fmla="*/ 1104900 w 1219200"/>
                <a:gd name="connsiteY39" fmla="*/ 342931 h 1705006"/>
                <a:gd name="connsiteX40" fmla="*/ 1066800 w 1219200"/>
                <a:gd name="connsiteY40" fmla="*/ 285781 h 1705006"/>
                <a:gd name="connsiteX41" fmla="*/ 1038225 w 1219200"/>
                <a:gd name="connsiteY41" fmla="*/ 228631 h 1705006"/>
                <a:gd name="connsiteX42" fmla="*/ 1028700 w 1219200"/>
                <a:gd name="connsiteY42" fmla="*/ 200056 h 1705006"/>
                <a:gd name="connsiteX43" fmla="*/ 990600 w 1219200"/>
                <a:gd name="connsiteY43" fmla="*/ 142906 h 1705006"/>
                <a:gd name="connsiteX44" fmla="*/ 942975 w 1219200"/>
                <a:gd name="connsiteY44" fmla="*/ 85756 h 1705006"/>
                <a:gd name="connsiteX45" fmla="*/ 885825 w 1219200"/>
                <a:gd name="connsiteY45" fmla="*/ 47656 h 1705006"/>
                <a:gd name="connsiteX46" fmla="*/ 828675 w 1219200"/>
                <a:gd name="connsiteY46" fmla="*/ 28606 h 1705006"/>
                <a:gd name="connsiteX47" fmla="*/ 581025 w 1219200"/>
                <a:gd name="connsiteY47" fmla="*/ 9556 h 1705006"/>
                <a:gd name="connsiteX48" fmla="*/ 485775 w 1219200"/>
                <a:gd name="connsiteY48" fmla="*/ 31 h 1705006"/>
                <a:gd name="connsiteX49" fmla="*/ 371475 w 1219200"/>
                <a:gd name="connsiteY49" fmla="*/ 28606 h 1705006"/>
                <a:gd name="connsiteX50" fmla="*/ 285750 w 1219200"/>
                <a:gd name="connsiteY50" fmla="*/ 114331 h 1705006"/>
                <a:gd name="connsiteX51" fmla="*/ 257175 w 1219200"/>
                <a:gd name="connsiteY51" fmla="*/ 142906 h 1705006"/>
                <a:gd name="connsiteX52" fmla="*/ 228600 w 1219200"/>
                <a:gd name="connsiteY52" fmla="*/ 200056 h 1705006"/>
                <a:gd name="connsiteX53" fmla="*/ 200025 w 1219200"/>
                <a:gd name="connsiteY53" fmla="*/ 219106 h 1705006"/>
                <a:gd name="connsiteX54" fmla="*/ 133350 w 1219200"/>
                <a:gd name="connsiteY54" fmla="*/ 314356 h 1705006"/>
                <a:gd name="connsiteX55" fmla="*/ 104775 w 1219200"/>
                <a:gd name="connsiteY55" fmla="*/ 333406 h 1705006"/>
                <a:gd name="connsiteX56" fmla="*/ 76200 w 1219200"/>
                <a:gd name="connsiteY56" fmla="*/ 361981 h 1705006"/>
                <a:gd name="connsiteX57" fmla="*/ 47625 w 1219200"/>
                <a:gd name="connsiteY57" fmla="*/ 419131 h 1705006"/>
                <a:gd name="connsiteX58" fmla="*/ 38100 w 1219200"/>
                <a:gd name="connsiteY58" fmla="*/ 447706 h 1705006"/>
                <a:gd name="connsiteX59" fmla="*/ 19050 w 1219200"/>
                <a:gd name="connsiteY59" fmla="*/ 476281 h 1705006"/>
                <a:gd name="connsiteX60" fmla="*/ 0 w 1219200"/>
                <a:gd name="connsiteY60" fmla="*/ 533431 h 1705006"/>
                <a:gd name="connsiteX61" fmla="*/ 38100 w 1219200"/>
                <a:gd name="connsiteY61" fmla="*/ 666781 h 1705006"/>
                <a:gd name="connsiteX62" fmla="*/ 66675 w 1219200"/>
                <a:gd name="connsiteY62" fmla="*/ 695356 h 1705006"/>
                <a:gd name="connsiteX63" fmla="*/ 85725 w 1219200"/>
                <a:gd name="connsiteY63" fmla="*/ 809656 h 1705006"/>
                <a:gd name="connsiteX64" fmla="*/ 76200 w 1219200"/>
                <a:gd name="connsiteY64" fmla="*/ 895381 h 1705006"/>
                <a:gd name="connsiteX65" fmla="*/ 9525 w 1219200"/>
                <a:gd name="connsiteY65" fmla="*/ 904906 h 1705006"/>
                <a:gd name="connsiteX66" fmla="*/ 47625 w 1219200"/>
                <a:gd name="connsiteY66" fmla="*/ 962056 h 1705006"/>
                <a:gd name="connsiteX67" fmla="*/ 66675 w 1219200"/>
                <a:gd name="connsiteY67" fmla="*/ 1019206 h 1705006"/>
                <a:gd name="connsiteX68" fmla="*/ 104775 w 1219200"/>
                <a:gd name="connsiteY68" fmla="*/ 1076356 h 1705006"/>
                <a:gd name="connsiteX69" fmla="*/ 133350 w 1219200"/>
                <a:gd name="connsiteY69" fmla="*/ 1133506 h 1705006"/>
                <a:gd name="connsiteX70" fmla="*/ 142875 w 1219200"/>
                <a:gd name="connsiteY70" fmla="*/ 1162081 h 1705006"/>
                <a:gd name="connsiteX71" fmla="*/ 161925 w 1219200"/>
                <a:gd name="connsiteY71" fmla="*/ 1200181 h 1705006"/>
                <a:gd name="connsiteX72" fmla="*/ 180975 w 1219200"/>
                <a:gd name="connsiteY72" fmla="*/ 1266856 h 1705006"/>
                <a:gd name="connsiteX73" fmla="*/ 171450 w 1219200"/>
                <a:gd name="connsiteY73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23950 w 1219200"/>
                <a:gd name="connsiteY21" fmla="*/ 1226375 h 1705006"/>
                <a:gd name="connsiteX22" fmla="*/ 1102519 w 1219200"/>
                <a:gd name="connsiteY22" fmla="*/ 1250188 h 1705006"/>
                <a:gd name="connsiteX23" fmla="*/ 1147762 w 1219200"/>
                <a:gd name="connsiteY23" fmla="*/ 1178750 h 1705006"/>
                <a:gd name="connsiteX24" fmla="*/ 1157288 w 1219200"/>
                <a:gd name="connsiteY24" fmla="*/ 1143031 h 1705006"/>
                <a:gd name="connsiteX25" fmla="*/ 1162050 w 1219200"/>
                <a:gd name="connsiteY25" fmla="*/ 1121600 h 1705006"/>
                <a:gd name="connsiteX26" fmla="*/ 1173956 w 1219200"/>
                <a:gd name="connsiteY26" fmla="*/ 1078737 h 1705006"/>
                <a:gd name="connsiteX27" fmla="*/ 1188244 w 1219200"/>
                <a:gd name="connsiteY27" fmla="*/ 1002538 h 1705006"/>
                <a:gd name="connsiteX28" fmla="*/ 1200150 w 1219200"/>
                <a:gd name="connsiteY28" fmla="*/ 928719 h 1705006"/>
                <a:gd name="connsiteX29" fmla="*/ 1138238 w 1219200"/>
                <a:gd name="connsiteY29" fmla="*/ 890618 h 1705006"/>
                <a:gd name="connsiteX30" fmla="*/ 1190625 w 1219200"/>
                <a:gd name="connsiteY30" fmla="*/ 723931 h 1705006"/>
                <a:gd name="connsiteX31" fmla="*/ 1200150 w 1219200"/>
                <a:gd name="connsiteY31" fmla="*/ 695356 h 1705006"/>
                <a:gd name="connsiteX32" fmla="*/ 1219200 w 1219200"/>
                <a:gd name="connsiteY32" fmla="*/ 666781 h 1705006"/>
                <a:gd name="connsiteX33" fmla="*/ 1209675 w 1219200"/>
                <a:gd name="connsiteY33" fmla="*/ 552481 h 1705006"/>
                <a:gd name="connsiteX34" fmla="*/ 1181100 w 1219200"/>
                <a:gd name="connsiteY34" fmla="*/ 495331 h 1705006"/>
                <a:gd name="connsiteX35" fmla="*/ 1171575 w 1219200"/>
                <a:gd name="connsiteY35" fmla="*/ 466756 h 1705006"/>
                <a:gd name="connsiteX36" fmla="*/ 1152525 w 1219200"/>
                <a:gd name="connsiteY36" fmla="*/ 438181 h 1705006"/>
                <a:gd name="connsiteX37" fmla="*/ 1133475 w 1219200"/>
                <a:gd name="connsiteY37" fmla="*/ 400081 h 1705006"/>
                <a:gd name="connsiteX38" fmla="*/ 1114425 w 1219200"/>
                <a:gd name="connsiteY38" fmla="*/ 371506 h 1705006"/>
                <a:gd name="connsiteX39" fmla="*/ 1104900 w 1219200"/>
                <a:gd name="connsiteY39" fmla="*/ 342931 h 1705006"/>
                <a:gd name="connsiteX40" fmla="*/ 1066800 w 1219200"/>
                <a:gd name="connsiteY40" fmla="*/ 285781 h 1705006"/>
                <a:gd name="connsiteX41" fmla="*/ 1038225 w 1219200"/>
                <a:gd name="connsiteY41" fmla="*/ 228631 h 1705006"/>
                <a:gd name="connsiteX42" fmla="*/ 1028700 w 1219200"/>
                <a:gd name="connsiteY42" fmla="*/ 200056 h 1705006"/>
                <a:gd name="connsiteX43" fmla="*/ 990600 w 1219200"/>
                <a:gd name="connsiteY43" fmla="*/ 142906 h 1705006"/>
                <a:gd name="connsiteX44" fmla="*/ 942975 w 1219200"/>
                <a:gd name="connsiteY44" fmla="*/ 85756 h 1705006"/>
                <a:gd name="connsiteX45" fmla="*/ 885825 w 1219200"/>
                <a:gd name="connsiteY45" fmla="*/ 47656 h 1705006"/>
                <a:gd name="connsiteX46" fmla="*/ 828675 w 1219200"/>
                <a:gd name="connsiteY46" fmla="*/ 28606 h 1705006"/>
                <a:gd name="connsiteX47" fmla="*/ 581025 w 1219200"/>
                <a:gd name="connsiteY47" fmla="*/ 9556 h 1705006"/>
                <a:gd name="connsiteX48" fmla="*/ 485775 w 1219200"/>
                <a:gd name="connsiteY48" fmla="*/ 31 h 1705006"/>
                <a:gd name="connsiteX49" fmla="*/ 371475 w 1219200"/>
                <a:gd name="connsiteY49" fmla="*/ 28606 h 1705006"/>
                <a:gd name="connsiteX50" fmla="*/ 285750 w 1219200"/>
                <a:gd name="connsiteY50" fmla="*/ 114331 h 1705006"/>
                <a:gd name="connsiteX51" fmla="*/ 257175 w 1219200"/>
                <a:gd name="connsiteY51" fmla="*/ 142906 h 1705006"/>
                <a:gd name="connsiteX52" fmla="*/ 228600 w 1219200"/>
                <a:gd name="connsiteY52" fmla="*/ 200056 h 1705006"/>
                <a:gd name="connsiteX53" fmla="*/ 200025 w 1219200"/>
                <a:gd name="connsiteY53" fmla="*/ 219106 h 1705006"/>
                <a:gd name="connsiteX54" fmla="*/ 133350 w 1219200"/>
                <a:gd name="connsiteY54" fmla="*/ 314356 h 1705006"/>
                <a:gd name="connsiteX55" fmla="*/ 104775 w 1219200"/>
                <a:gd name="connsiteY55" fmla="*/ 333406 h 1705006"/>
                <a:gd name="connsiteX56" fmla="*/ 76200 w 1219200"/>
                <a:gd name="connsiteY56" fmla="*/ 361981 h 1705006"/>
                <a:gd name="connsiteX57" fmla="*/ 47625 w 1219200"/>
                <a:gd name="connsiteY57" fmla="*/ 419131 h 1705006"/>
                <a:gd name="connsiteX58" fmla="*/ 38100 w 1219200"/>
                <a:gd name="connsiteY58" fmla="*/ 447706 h 1705006"/>
                <a:gd name="connsiteX59" fmla="*/ 19050 w 1219200"/>
                <a:gd name="connsiteY59" fmla="*/ 476281 h 1705006"/>
                <a:gd name="connsiteX60" fmla="*/ 0 w 1219200"/>
                <a:gd name="connsiteY60" fmla="*/ 533431 h 1705006"/>
                <a:gd name="connsiteX61" fmla="*/ 38100 w 1219200"/>
                <a:gd name="connsiteY61" fmla="*/ 666781 h 1705006"/>
                <a:gd name="connsiteX62" fmla="*/ 66675 w 1219200"/>
                <a:gd name="connsiteY62" fmla="*/ 695356 h 1705006"/>
                <a:gd name="connsiteX63" fmla="*/ 85725 w 1219200"/>
                <a:gd name="connsiteY63" fmla="*/ 809656 h 1705006"/>
                <a:gd name="connsiteX64" fmla="*/ 76200 w 1219200"/>
                <a:gd name="connsiteY64" fmla="*/ 895381 h 1705006"/>
                <a:gd name="connsiteX65" fmla="*/ 9525 w 1219200"/>
                <a:gd name="connsiteY65" fmla="*/ 904906 h 1705006"/>
                <a:gd name="connsiteX66" fmla="*/ 47625 w 1219200"/>
                <a:gd name="connsiteY66" fmla="*/ 962056 h 1705006"/>
                <a:gd name="connsiteX67" fmla="*/ 66675 w 1219200"/>
                <a:gd name="connsiteY67" fmla="*/ 1019206 h 1705006"/>
                <a:gd name="connsiteX68" fmla="*/ 104775 w 1219200"/>
                <a:gd name="connsiteY68" fmla="*/ 1076356 h 1705006"/>
                <a:gd name="connsiteX69" fmla="*/ 133350 w 1219200"/>
                <a:gd name="connsiteY69" fmla="*/ 1133506 h 1705006"/>
                <a:gd name="connsiteX70" fmla="*/ 142875 w 1219200"/>
                <a:gd name="connsiteY70" fmla="*/ 1162081 h 1705006"/>
                <a:gd name="connsiteX71" fmla="*/ 161925 w 1219200"/>
                <a:gd name="connsiteY71" fmla="*/ 1200181 h 1705006"/>
                <a:gd name="connsiteX72" fmla="*/ 180975 w 1219200"/>
                <a:gd name="connsiteY72" fmla="*/ 1266856 h 1705006"/>
                <a:gd name="connsiteX73" fmla="*/ 171450 w 1219200"/>
                <a:gd name="connsiteY73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23950 w 1219200"/>
                <a:gd name="connsiteY21" fmla="*/ 1226375 h 1705006"/>
                <a:gd name="connsiteX22" fmla="*/ 1102519 w 1219200"/>
                <a:gd name="connsiteY22" fmla="*/ 1250188 h 1705006"/>
                <a:gd name="connsiteX23" fmla="*/ 1147762 w 1219200"/>
                <a:gd name="connsiteY23" fmla="*/ 1178750 h 1705006"/>
                <a:gd name="connsiteX24" fmla="*/ 1157288 w 1219200"/>
                <a:gd name="connsiteY24" fmla="*/ 1143031 h 1705006"/>
                <a:gd name="connsiteX25" fmla="*/ 1162050 w 1219200"/>
                <a:gd name="connsiteY25" fmla="*/ 1121600 h 1705006"/>
                <a:gd name="connsiteX26" fmla="*/ 1173956 w 1219200"/>
                <a:gd name="connsiteY26" fmla="*/ 1078737 h 1705006"/>
                <a:gd name="connsiteX27" fmla="*/ 1188244 w 1219200"/>
                <a:gd name="connsiteY27" fmla="*/ 1002538 h 1705006"/>
                <a:gd name="connsiteX28" fmla="*/ 1200150 w 1219200"/>
                <a:gd name="connsiteY28" fmla="*/ 928719 h 1705006"/>
                <a:gd name="connsiteX29" fmla="*/ 1138238 w 1219200"/>
                <a:gd name="connsiteY29" fmla="*/ 890618 h 1705006"/>
                <a:gd name="connsiteX30" fmla="*/ 1178719 w 1219200"/>
                <a:gd name="connsiteY30" fmla="*/ 719169 h 1705006"/>
                <a:gd name="connsiteX31" fmla="*/ 1200150 w 1219200"/>
                <a:gd name="connsiteY31" fmla="*/ 695356 h 1705006"/>
                <a:gd name="connsiteX32" fmla="*/ 1219200 w 1219200"/>
                <a:gd name="connsiteY32" fmla="*/ 666781 h 1705006"/>
                <a:gd name="connsiteX33" fmla="*/ 1209675 w 1219200"/>
                <a:gd name="connsiteY33" fmla="*/ 552481 h 1705006"/>
                <a:gd name="connsiteX34" fmla="*/ 1181100 w 1219200"/>
                <a:gd name="connsiteY34" fmla="*/ 495331 h 1705006"/>
                <a:gd name="connsiteX35" fmla="*/ 1171575 w 1219200"/>
                <a:gd name="connsiteY35" fmla="*/ 466756 h 1705006"/>
                <a:gd name="connsiteX36" fmla="*/ 1152525 w 1219200"/>
                <a:gd name="connsiteY36" fmla="*/ 438181 h 1705006"/>
                <a:gd name="connsiteX37" fmla="*/ 1133475 w 1219200"/>
                <a:gd name="connsiteY37" fmla="*/ 400081 h 1705006"/>
                <a:gd name="connsiteX38" fmla="*/ 1114425 w 1219200"/>
                <a:gd name="connsiteY38" fmla="*/ 371506 h 1705006"/>
                <a:gd name="connsiteX39" fmla="*/ 1104900 w 1219200"/>
                <a:gd name="connsiteY39" fmla="*/ 342931 h 1705006"/>
                <a:gd name="connsiteX40" fmla="*/ 1066800 w 1219200"/>
                <a:gd name="connsiteY40" fmla="*/ 285781 h 1705006"/>
                <a:gd name="connsiteX41" fmla="*/ 1038225 w 1219200"/>
                <a:gd name="connsiteY41" fmla="*/ 228631 h 1705006"/>
                <a:gd name="connsiteX42" fmla="*/ 1028700 w 1219200"/>
                <a:gd name="connsiteY42" fmla="*/ 200056 h 1705006"/>
                <a:gd name="connsiteX43" fmla="*/ 990600 w 1219200"/>
                <a:gd name="connsiteY43" fmla="*/ 142906 h 1705006"/>
                <a:gd name="connsiteX44" fmla="*/ 942975 w 1219200"/>
                <a:gd name="connsiteY44" fmla="*/ 85756 h 1705006"/>
                <a:gd name="connsiteX45" fmla="*/ 885825 w 1219200"/>
                <a:gd name="connsiteY45" fmla="*/ 47656 h 1705006"/>
                <a:gd name="connsiteX46" fmla="*/ 828675 w 1219200"/>
                <a:gd name="connsiteY46" fmla="*/ 28606 h 1705006"/>
                <a:gd name="connsiteX47" fmla="*/ 581025 w 1219200"/>
                <a:gd name="connsiteY47" fmla="*/ 9556 h 1705006"/>
                <a:gd name="connsiteX48" fmla="*/ 485775 w 1219200"/>
                <a:gd name="connsiteY48" fmla="*/ 31 h 1705006"/>
                <a:gd name="connsiteX49" fmla="*/ 371475 w 1219200"/>
                <a:gd name="connsiteY49" fmla="*/ 28606 h 1705006"/>
                <a:gd name="connsiteX50" fmla="*/ 285750 w 1219200"/>
                <a:gd name="connsiteY50" fmla="*/ 114331 h 1705006"/>
                <a:gd name="connsiteX51" fmla="*/ 257175 w 1219200"/>
                <a:gd name="connsiteY51" fmla="*/ 142906 h 1705006"/>
                <a:gd name="connsiteX52" fmla="*/ 228600 w 1219200"/>
                <a:gd name="connsiteY52" fmla="*/ 200056 h 1705006"/>
                <a:gd name="connsiteX53" fmla="*/ 200025 w 1219200"/>
                <a:gd name="connsiteY53" fmla="*/ 219106 h 1705006"/>
                <a:gd name="connsiteX54" fmla="*/ 133350 w 1219200"/>
                <a:gd name="connsiteY54" fmla="*/ 314356 h 1705006"/>
                <a:gd name="connsiteX55" fmla="*/ 104775 w 1219200"/>
                <a:gd name="connsiteY55" fmla="*/ 333406 h 1705006"/>
                <a:gd name="connsiteX56" fmla="*/ 76200 w 1219200"/>
                <a:gd name="connsiteY56" fmla="*/ 361981 h 1705006"/>
                <a:gd name="connsiteX57" fmla="*/ 47625 w 1219200"/>
                <a:gd name="connsiteY57" fmla="*/ 419131 h 1705006"/>
                <a:gd name="connsiteX58" fmla="*/ 38100 w 1219200"/>
                <a:gd name="connsiteY58" fmla="*/ 447706 h 1705006"/>
                <a:gd name="connsiteX59" fmla="*/ 19050 w 1219200"/>
                <a:gd name="connsiteY59" fmla="*/ 476281 h 1705006"/>
                <a:gd name="connsiteX60" fmla="*/ 0 w 1219200"/>
                <a:gd name="connsiteY60" fmla="*/ 533431 h 1705006"/>
                <a:gd name="connsiteX61" fmla="*/ 38100 w 1219200"/>
                <a:gd name="connsiteY61" fmla="*/ 666781 h 1705006"/>
                <a:gd name="connsiteX62" fmla="*/ 66675 w 1219200"/>
                <a:gd name="connsiteY62" fmla="*/ 695356 h 1705006"/>
                <a:gd name="connsiteX63" fmla="*/ 85725 w 1219200"/>
                <a:gd name="connsiteY63" fmla="*/ 809656 h 1705006"/>
                <a:gd name="connsiteX64" fmla="*/ 76200 w 1219200"/>
                <a:gd name="connsiteY64" fmla="*/ 895381 h 1705006"/>
                <a:gd name="connsiteX65" fmla="*/ 9525 w 1219200"/>
                <a:gd name="connsiteY65" fmla="*/ 904906 h 1705006"/>
                <a:gd name="connsiteX66" fmla="*/ 47625 w 1219200"/>
                <a:gd name="connsiteY66" fmla="*/ 962056 h 1705006"/>
                <a:gd name="connsiteX67" fmla="*/ 66675 w 1219200"/>
                <a:gd name="connsiteY67" fmla="*/ 1019206 h 1705006"/>
                <a:gd name="connsiteX68" fmla="*/ 104775 w 1219200"/>
                <a:gd name="connsiteY68" fmla="*/ 1076356 h 1705006"/>
                <a:gd name="connsiteX69" fmla="*/ 133350 w 1219200"/>
                <a:gd name="connsiteY69" fmla="*/ 1133506 h 1705006"/>
                <a:gd name="connsiteX70" fmla="*/ 142875 w 1219200"/>
                <a:gd name="connsiteY70" fmla="*/ 1162081 h 1705006"/>
                <a:gd name="connsiteX71" fmla="*/ 161925 w 1219200"/>
                <a:gd name="connsiteY71" fmla="*/ 1200181 h 1705006"/>
                <a:gd name="connsiteX72" fmla="*/ 180975 w 1219200"/>
                <a:gd name="connsiteY72" fmla="*/ 1266856 h 1705006"/>
                <a:gd name="connsiteX73" fmla="*/ 171450 w 1219200"/>
                <a:gd name="connsiteY73" fmla="*/ 1276381 h 1705006"/>
                <a:gd name="connsiteX0" fmla="*/ 171450 w 1209691"/>
                <a:gd name="connsiteY0" fmla="*/ 1276381 h 1705006"/>
                <a:gd name="connsiteX1" fmla="*/ 171450 w 1209691"/>
                <a:gd name="connsiteY1" fmla="*/ 1276381 h 1705006"/>
                <a:gd name="connsiteX2" fmla="*/ 257175 w 1209691"/>
                <a:gd name="connsiteY2" fmla="*/ 1371631 h 1705006"/>
                <a:gd name="connsiteX3" fmla="*/ 266700 w 1209691"/>
                <a:gd name="connsiteY3" fmla="*/ 1400206 h 1705006"/>
                <a:gd name="connsiteX4" fmla="*/ 304800 w 1209691"/>
                <a:gd name="connsiteY4" fmla="*/ 1466881 h 1705006"/>
                <a:gd name="connsiteX5" fmla="*/ 314325 w 1209691"/>
                <a:gd name="connsiteY5" fmla="*/ 1495456 h 1705006"/>
                <a:gd name="connsiteX6" fmla="*/ 352425 w 1209691"/>
                <a:gd name="connsiteY6" fmla="*/ 1562131 h 1705006"/>
                <a:gd name="connsiteX7" fmla="*/ 381000 w 1209691"/>
                <a:gd name="connsiteY7" fmla="*/ 1581181 h 1705006"/>
                <a:gd name="connsiteX8" fmla="*/ 428625 w 1209691"/>
                <a:gd name="connsiteY8" fmla="*/ 1619281 h 1705006"/>
                <a:gd name="connsiteX9" fmla="*/ 457200 w 1209691"/>
                <a:gd name="connsiteY9" fmla="*/ 1638331 h 1705006"/>
                <a:gd name="connsiteX10" fmla="*/ 514350 w 1209691"/>
                <a:gd name="connsiteY10" fmla="*/ 1657381 h 1705006"/>
                <a:gd name="connsiteX11" fmla="*/ 571500 w 1209691"/>
                <a:gd name="connsiteY11" fmla="*/ 1676431 h 1705006"/>
                <a:gd name="connsiteX12" fmla="*/ 600075 w 1209691"/>
                <a:gd name="connsiteY12" fmla="*/ 1685956 h 1705006"/>
                <a:gd name="connsiteX13" fmla="*/ 638175 w 1209691"/>
                <a:gd name="connsiteY13" fmla="*/ 1705006 h 1705006"/>
                <a:gd name="connsiteX14" fmla="*/ 847725 w 1209691"/>
                <a:gd name="connsiteY14" fmla="*/ 1695481 h 1705006"/>
                <a:gd name="connsiteX15" fmla="*/ 914400 w 1209691"/>
                <a:gd name="connsiteY15" fmla="*/ 1619281 h 1705006"/>
                <a:gd name="connsiteX16" fmla="*/ 942975 w 1209691"/>
                <a:gd name="connsiteY16" fmla="*/ 1590706 h 1705006"/>
                <a:gd name="connsiteX17" fmla="*/ 1009650 w 1209691"/>
                <a:gd name="connsiteY17" fmla="*/ 1504981 h 1705006"/>
                <a:gd name="connsiteX18" fmla="*/ 1028700 w 1209691"/>
                <a:gd name="connsiteY18" fmla="*/ 1438306 h 1705006"/>
                <a:gd name="connsiteX19" fmla="*/ 1038225 w 1209691"/>
                <a:gd name="connsiteY19" fmla="*/ 1371631 h 1705006"/>
                <a:gd name="connsiteX20" fmla="*/ 1047750 w 1209691"/>
                <a:gd name="connsiteY20" fmla="*/ 1324006 h 1705006"/>
                <a:gd name="connsiteX21" fmla="*/ 1123950 w 1209691"/>
                <a:gd name="connsiteY21" fmla="*/ 1226375 h 1705006"/>
                <a:gd name="connsiteX22" fmla="*/ 1102519 w 1209691"/>
                <a:gd name="connsiteY22" fmla="*/ 1250188 h 1705006"/>
                <a:gd name="connsiteX23" fmla="*/ 1147762 w 1209691"/>
                <a:gd name="connsiteY23" fmla="*/ 1178750 h 1705006"/>
                <a:gd name="connsiteX24" fmla="*/ 1157288 w 1209691"/>
                <a:gd name="connsiteY24" fmla="*/ 1143031 h 1705006"/>
                <a:gd name="connsiteX25" fmla="*/ 1162050 w 1209691"/>
                <a:gd name="connsiteY25" fmla="*/ 1121600 h 1705006"/>
                <a:gd name="connsiteX26" fmla="*/ 1173956 w 1209691"/>
                <a:gd name="connsiteY26" fmla="*/ 1078737 h 1705006"/>
                <a:gd name="connsiteX27" fmla="*/ 1188244 w 1209691"/>
                <a:gd name="connsiteY27" fmla="*/ 1002538 h 1705006"/>
                <a:gd name="connsiteX28" fmla="*/ 1200150 w 1209691"/>
                <a:gd name="connsiteY28" fmla="*/ 928719 h 1705006"/>
                <a:gd name="connsiteX29" fmla="*/ 1138238 w 1209691"/>
                <a:gd name="connsiteY29" fmla="*/ 890618 h 1705006"/>
                <a:gd name="connsiteX30" fmla="*/ 1178719 w 1209691"/>
                <a:gd name="connsiteY30" fmla="*/ 719169 h 1705006"/>
                <a:gd name="connsiteX31" fmla="*/ 1200150 w 1209691"/>
                <a:gd name="connsiteY31" fmla="*/ 695356 h 1705006"/>
                <a:gd name="connsiteX32" fmla="*/ 1185863 w 1209691"/>
                <a:gd name="connsiteY32" fmla="*/ 659638 h 1705006"/>
                <a:gd name="connsiteX33" fmla="*/ 1209675 w 1209691"/>
                <a:gd name="connsiteY33" fmla="*/ 552481 h 1705006"/>
                <a:gd name="connsiteX34" fmla="*/ 1181100 w 1209691"/>
                <a:gd name="connsiteY34" fmla="*/ 495331 h 1705006"/>
                <a:gd name="connsiteX35" fmla="*/ 1171575 w 1209691"/>
                <a:gd name="connsiteY35" fmla="*/ 466756 h 1705006"/>
                <a:gd name="connsiteX36" fmla="*/ 1152525 w 1209691"/>
                <a:gd name="connsiteY36" fmla="*/ 438181 h 1705006"/>
                <a:gd name="connsiteX37" fmla="*/ 1133475 w 1209691"/>
                <a:gd name="connsiteY37" fmla="*/ 400081 h 1705006"/>
                <a:gd name="connsiteX38" fmla="*/ 1114425 w 1209691"/>
                <a:gd name="connsiteY38" fmla="*/ 371506 h 1705006"/>
                <a:gd name="connsiteX39" fmla="*/ 1104900 w 1209691"/>
                <a:gd name="connsiteY39" fmla="*/ 342931 h 1705006"/>
                <a:gd name="connsiteX40" fmla="*/ 1066800 w 1209691"/>
                <a:gd name="connsiteY40" fmla="*/ 285781 h 1705006"/>
                <a:gd name="connsiteX41" fmla="*/ 1038225 w 1209691"/>
                <a:gd name="connsiteY41" fmla="*/ 228631 h 1705006"/>
                <a:gd name="connsiteX42" fmla="*/ 1028700 w 1209691"/>
                <a:gd name="connsiteY42" fmla="*/ 200056 h 1705006"/>
                <a:gd name="connsiteX43" fmla="*/ 990600 w 1209691"/>
                <a:gd name="connsiteY43" fmla="*/ 142906 h 1705006"/>
                <a:gd name="connsiteX44" fmla="*/ 942975 w 1209691"/>
                <a:gd name="connsiteY44" fmla="*/ 85756 h 1705006"/>
                <a:gd name="connsiteX45" fmla="*/ 885825 w 1209691"/>
                <a:gd name="connsiteY45" fmla="*/ 47656 h 1705006"/>
                <a:gd name="connsiteX46" fmla="*/ 828675 w 1209691"/>
                <a:gd name="connsiteY46" fmla="*/ 28606 h 1705006"/>
                <a:gd name="connsiteX47" fmla="*/ 581025 w 1209691"/>
                <a:gd name="connsiteY47" fmla="*/ 9556 h 1705006"/>
                <a:gd name="connsiteX48" fmla="*/ 485775 w 1209691"/>
                <a:gd name="connsiteY48" fmla="*/ 31 h 1705006"/>
                <a:gd name="connsiteX49" fmla="*/ 371475 w 1209691"/>
                <a:gd name="connsiteY49" fmla="*/ 28606 h 1705006"/>
                <a:gd name="connsiteX50" fmla="*/ 285750 w 1209691"/>
                <a:gd name="connsiteY50" fmla="*/ 114331 h 1705006"/>
                <a:gd name="connsiteX51" fmla="*/ 257175 w 1209691"/>
                <a:gd name="connsiteY51" fmla="*/ 142906 h 1705006"/>
                <a:gd name="connsiteX52" fmla="*/ 228600 w 1209691"/>
                <a:gd name="connsiteY52" fmla="*/ 200056 h 1705006"/>
                <a:gd name="connsiteX53" fmla="*/ 200025 w 1209691"/>
                <a:gd name="connsiteY53" fmla="*/ 219106 h 1705006"/>
                <a:gd name="connsiteX54" fmla="*/ 133350 w 1209691"/>
                <a:gd name="connsiteY54" fmla="*/ 314356 h 1705006"/>
                <a:gd name="connsiteX55" fmla="*/ 104775 w 1209691"/>
                <a:gd name="connsiteY55" fmla="*/ 333406 h 1705006"/>
                <a:gd name="connsiteX56" fmla="*/ 76200 w 1209691"/>
                <a:gd name="connsiteY56" fmla="*/ 361981 h 1705006"/>
                <a:gd name="connsiteX57" fmla="*/ 47625 w 1209691"/>
                <a:gd name="connsiteY57" fmla="*/ 419131 h 1705006"/>
                <a:gd name="connsiteX58" fmla="*/ 38100 w 1209691"/>
                <a:gd name="connsiteY58" fmla="*/ 447706 h 1705006"/>
                <a:gd name="connsiteX59" fmla="*/ 19050 w 1209691"/>
                <a:gd name="connsiteY59" fmla="*/ 476281 h 1705006"/>
                <a:gd name="connsiteX60" fmla="*/ 0 w 1209691"/>
                <a:gd name="connsiteY60" fmla="*/ 533431 h 1705006"/>
                <a:gd name="connsiteX61" fmla="*/ 38100 w 1209691"/>
                <a:gd name="connsiteY61" fmla="*/ 666781 h 1705006"/>
                <a:gd name="connsiteX62" fmla="*/ 66675 w 1209691"/>
                <a:gd name="connsiteY62" fmla="*/ 695356 h 1705006"/>
                <a:gd name="connsiteX63" fmla="*/ 85725 w 1209691"/>
                <a:gd name="connsiteY63" fmla="*/ 809656 h 1705006"/>
                <a:gd name="connsiteX64" fmla="*/ 76200 w 1209691"/>
                <a:gd name="connsiteY64" fmla="*/ 895381 h 1705006"/>
                <a:gd name="connsiteX65" fmla="*/ 9525 w 1209691"/>
                <a:gd name="connsiteY65" fmla="*/ 904906 h 1705006"/>
                <a:gd name="connsiteX66" fmla="*/ 47625 w 1209691"/>
                <a:gd name="connsiteY66" fmla="*/ 962056 h 1705006"/>
                <a:gd name="connsiteX67" fmla="*/ 66675 w 1209691"/>
                <a:gd name="connsiteY67" fmla="*/ 1019206 h 1705006"/>
                <a:gd name="connsiteX68" fmla="*/ 104775 w 1209691"/>
                <a:gd name="connsiteY68" fmla="*/ 1076356 h 1705006"/>
                <a:gd name="connsiteX69" fmla="*/ 133350 w 1209691"/>
                <a:gd name="connsiteY69" fmla="*/ 1133506 h 1705006"/>
                <a:gd name="connsiteX70" fmla="*/ 142875 w 1209691"/>
                <a:gd name="connsiteY70" fmla="*/ 1162081 h 1705006"/>
                <a:gd name="connsiteX71" fmla="*/ 161925 w 1209691"/>
                <a:gd name="connsiteY71" fmla="*/ 1200181 h 1705006"/>
                <a:gd name="connsiteX72" fmla="*/ 180975 w 1209691"/>
                <a:gd name="connsiteY72" fmla="*/ 1266856 h 1705006"/>
                <a:gd name="connsiteX73" fmla="*/ 171450 w 1209691"/>
                <a:gd name="connsiteY73" fmla="*/ 1276381 h 1705006"/>
                <a:gd name="connsiteX0" fmla="*/ 171450 w 1209698"/>
                <a:gd name="connsiteY0" fmla="*/ 1276381 h 1705006"/>
                <a:gd name="connsiteX1" fmla="*/ 171450 w 1209698"/>
                <a:gd name="connsiteY1" fmla="*/ 1276381 h 1705006"/>
                <a:gd name="connsiteX2" fmla="*/ 257175 w 1209698"/>
                <a:gd name="connsiteY2" fmla="*/ 1371631 h 1705006"/>
                <a:gd name="connsiteX3" fmla="*/ 266700 w 1209698"/>
                <a:gd name="connsiteY3" fmla="*/ 1400206 h 1705006"/>
                <a:gd name="connsiteX4" fmla="*/ 304800 w 1209698"/>
                <a:gd name="connsiteY4" fmla="*/ 1466881 h 1705006"/>
                <a:gd name="connsiteX5" fmla="*/ 314325 w 1209698"/>
                <a:gd name="connsiteY5" fmla="*/ 1495456 h 1705006"/>
                <a:gd name="connsiteX6" fmla="*/ 352425 w 1209698"/>
                <a:gd name="connsiteY6" fmla="*/ 1562131 h 1705006"/>
                <a:gd name="connsiteX7" fmla="*/ 381000 w 1209698"/>
                <a:gd name="connsiteY7" fmla="*/ 1581181 h 1705006"/>
                <a:gd name="connsiteX8" fmla="*/ 428625 w 1209698"/>
                <a:gd name="connsiteY8" fmla="*/ 1619281 h 1705006"/>
                <a:gd name="connsiteX9" fmla="*/ 457200 w 1209698"/>
                <a:gd name="connsiteY9" fmla="*/ 1638331 h 1705006"/>
                <a:gd name="connsiteX10" fmla="*/ 514350 w 1209698"/>
                <a:gd name="connsiteY10" fmla="*/ 1657381 h 1705006"/>
                <a:gd name="connsiteX11" fmla="*/ 571500 w 1209698"/>
                <a:gd name="connsiteY11" fmla="*/ 1676431 h 1705006"/>
                <a:gd name="connsiteX12" fmla="*/ 600075 w 1209698"/>
                <a:gd name="connsiteY12" fmla="*/ 1685956 h 1705006"/>
                <a:gd name="connsiteX13" fmla="*/ 638175 w 1209698"/>
                <a:gd name="connsiteY13" fmla="*/ 1705006 h 1705006"/>
                <a:gd name="connsiteX14" fmla="*/ 847725 w 1209698"/>
                <a:gd name="connsiteY14" fmla="*/ 1695481 h 1705006"/>
                <a:gd name="connsiteX15" fmla="*/ 914400 w 1209698"/>
                <a:gd name="connsiteY15" fmla="*/ 1619281 h 1705006"/>
                <a:gd name="connsiteX16" fmla="*/ 942975 w 1209698"/>
                <a:gd name="connsiteY16" fmla="*/ 1590706 h 1705006"/>
                <a:gd name="connsiteX17" fmla="*/ 1009650 w 1209698"/>
                <a:gd name="connsiteY17" fmla="*/ 1504981 h 1705006"/>
                <a:gd name="connsiteX18" fmla="*/ 1028700 w 1209698"/>
                <a:gd name="connsiteY18" fmla="*/ 1438306 h 1705006"/>
                <a:gd name="connsiteX19" fmla="*/ 1038225 w 1209698"/>
                <a:gd name="connsiteY19" fmla="*/ 1371631 h 1705006"/>
                <a:gd name="connsiteX20" fmla="*/ 1047750 w 1209698"/>
                <a:gd name="connsiteY20" fmla="*/ 1324006 h 1705006"/>
                <a:gd name="connsiteX21" fmla="*/ 1123950 w 1209698"/>
                <a:gd name="connsiteY21" fmla="*/ 1226375 h 1705006"/>
                <a:gd name="connsiteX22" fmla="*/ 1102519 w 1209698"/>
                <a:gd name="connsiteY22" fmla="*/ 1250188 h 1705006"/>
                <a:gd name="connsiteX23" fmla="*/ 1147762 w 1209698"/>
                <a:gd name="connsiteY23" fmla="*/ 1178750 h 1705006"/>
                <a:gd name="connsiteX24" fmla="*/ 1157288 w 1209698"/>
                <a:gd name="connsiteY24" fmla="*/ 1143031 h 1705006"/>
                <a:gd name="connsiteX25" fmla="*/ 1162050 w 1209698"/>
                <a:gd name="connsiteY25" fmla="*/ 1121600 h 1705006"/>
                <a:gd name="connsiteX26" fmla="*/ 1173956 w 1209698"/>
                <a:gd name="connsiteY26" fmla="*/ 1078737 h 1705006"/>
                <a:gd name="connsiteX27" fmla="*/ 1188244 w 1209698"/>
                <a:gd name="connsiteY27" fmla="*/ 1002538 h 1705006"/>
                <a:gd name="connsiteX28" fmla="*/ 1200150 w 1209698"/>
                <a:gd name="connsiteY28" fmla="*/ 928719 h 1705006"/>
                <a:gd name="connsiteX29" fmla="*/ 1138238 w 1209698"/>
                <a:gd name="connsiteY29" fmla="*/ 890618 h 1705006"/>
                <a:gd name="connsiteX30" fmla="*/ 1178719 w 1209698"/>
                <a:gd name="connsiteY30" fmla="*/ 719169 h 1705006"/>
                <a:gd name="connsiteX31" fmla="*/ 1185863 w 1209698"/>
                <a:gd name="connsiteY31" fmla="*/ 659638 h 1705006"/>
                <a:gd name="connsiteX32" fmla="*/ 1209675 w 1209698"/>
                <a:gd name="connsiteY32" fmla="*/ 552481 h 1705006"/>
                <a:gd name="connsiteX33" fmla="*/ 1181100 w 1209698"/>
                <a:gd name="connsiteY33" fmla="*/ 495331 h 1705006"/>
                <a:gd name="connsiteX34" fmla="*/ 1171575 w 1209698"/>
                <a:gd name="connsiteY34" fmla="*/ 466756 h 1705006"/>
                <a:gd name="connsiteX35" fmla="*/ 1152525 w 1209698"/>
                <a:gd name="connsiteY35" fmla="*/ 438181 h 1705006"/>
                <a:gd name="connsiteX36" fmla="*/ 1133475 w 1209698"/>
                <a:gd name="connsiteY36" fmla="*/ 400081 h 1705006"/>
                <a:gd name="connsiteX37" fmla="*/ 1114425 w 1209698"/>
                <a:gd name="connsiteY37" fmla="*/ 371506 h 1705006"/>
                <a:gd name="connsiteX38" fmla="*/ 1104900 w 1209698"/>
                <a:gd name="connsiteY38" fmla="*/ 342931 h 1705006"/>
                <a:gd name="connsiteX39" fmla="*/ 1066800 w 1209698"/>
                <a:gd name="connsiteY39" fmla="*/ 285781 h 1705006"/>
                <a:gd name="connsiteX40" fmla="*/ 1038225 w 1209698"/>
                <a:gd name="connsiteY40" fmla="*/ 228631 h 1705006"/>
                <a:gd name="connsiteX41" fmla="*/ 1028700 w 1209698"/>
                <a:gd name="connsiteY41" fmla="*/ 200056 h 1705006"/>
                <a:gd name="connsiteX42" fmla="*/ 990600 w 1209698"/>
                <a:gd name="connsiteY42" fmla="*/ 142906 h 1705006"/>
                <a:gd name="connsiteX43" fmla="*/ 942975 w 1209698"/>
                <a:gd name="connsiteY43" fmla="*/ 85756 h 1705006"/>
                <a:gd name="connsiteX44" fmla="*/ 885825 w 1209698"/>
                <a:gd name="connsiteY44" fmla="*/ 47656 h 1705006"/>
                <a:gd name="connsiteX45" fmla="*/ 828675 w 1209698"/>
                <a:gd name="connsiteY45" fmla="*/ 28606 h 1705006"/>
                <a:gd name="connsiteX46" fmla="*/ 581025 w 1209698"/>
                <a:gd name="connsiteY46" fmla="*/ 9556 h 1705006"/>
                <a:gd name="connsiteX47" fmla="*/ 485775 w 1209698"/>
                <a:gd name="connsiteY47" fmla="*/ 31 h 1705006"/>
                <a:gd name="connsiteX48" fmla="*/ 371475 w 1209698"/>
                <a:gd name="connsiteY48" fmla="*/ 28606 h 1705006"/>
                <a:gd name="connsiteX49" fmla="*/ 285750 w 1209698"/>
                <a:gd name="connsiteY49" fmla="*/ 114331 h 1705006"/>
                <a:gd name="connsiteX50" fmla="*/ 257175 w 1209698"/>
                <a:gd name="connsiteY50" fmla="*/ 142906 h 1705006"/>
                <a:gd name="connsiteX51" fmla="*/ 228600 w 1209698"/>
                <a:gd name="connsiteY51" fmla="*/ 200056 h 1705006"/>
                <a:gd name="connsiteX52" fmla="*/ 200025 w 1209698"/>
                <a:gd name="connsiteY52" fmla="*/ 219106 h 1705006"/>
                <a:gd name="connsiteX53" fmla="*/ 133350 w 1209698"/>
                <a:gd name="connsiteY53" fmla="*/ 314356 h 1705006"/>
                <a:gd name="connsiteX54" fmla="*/ 104775 w 1209698"/>
                <a:gd name="connsiteY54" fmla="*/ 333406 h 1705006"/>
                <a:gd name="connsiteX55" fmla="*/ 76200 w 1209698"/>
                <a:gd name="connsiteY55" fmla="*/ 361981 h 1705006"/>
                <a:gd name="connsiteX56" fmla="*/ 47625 w 1209698"/>
                <a:gd name="connsiteY56" fmla="*/ 419131 h 1705006"/>
                <a:gd name="connsiteX57" fmla="*/ 38100 w 1209698"/>
                <a:gd name="connsiteY57" fmla="*/ 447706 h 1705006"/>
                <a:gd name="connsiteX58" fmla="*/ 19050 w 1209698"/>
                <a:gd name="connsiteY58" fmla="*/ 476281 h 1705006"/>
                <a:gd name="connsiteX59" fmla="*/ 0 w 1209698"/>
                <a:gd name="connsiteY59" fmla="*/ 533431 h 1705006"/>
                <a:gd name="connsiteX60" fmla="*/ 38100 w 1209698"/>
                <a:gd name="connsiteY60" fmla="*/ 666781 h 1705006"/>
                <a:gd name="connsiteX61" fmla="*/ 66675 w 1209698"/>
                <a:gd name="connsiteY61" fmla="*/ 695356 h 1705006"/>
                <a:gd name="connsiteX62" fmla="*/ 85725 w 1209698"/>
                <a:gd name="connsiteY62" fmla="*/ 809656 h 1705006"/>
                <a:gd name="connsiteX63" fmla="*/ 76200 w 1209698"/>
                <a:gd name="connsiteY63" fmla="*/ 895381 h 1705006"/>
                <a:gd name="connsiteX64" fmla="*/ 9525 w 1209698"/>
                <a:gd name="connsiteY64" fmla="*/ 904906 h 1705006"/>
                <a:gd name="connsiteX65" fmla="*/ 47625 w 1209698"/>
                <a:gd name="connsiteY65" fmla="*/ 962056 h 1705006"/>
                <a:gd name="connsiteX66" fmla="*/ 66675 w 1209698"/>
                <a:gd name="connsiteY66" fmla="*/ 1019206 h 1705006"/>
                <a:gd name="connsiteX67" fmla="*/ 104775 w 1209698"/>
                <a:gd name="connsiteY67" fmla="*/ 1076356 h 1705006"/>
                <a:gd name="connsiteX68" fmla="*/ 133350 w 1209698"/>
                <a:gd name="connsiteY68" fmla="*/ 1133506 h 1705006"/>
                <a:gd name="connsiteX69" fmla="*/ 142875 w 1209698"/>
                <a:gd name="connsiteY69" fmla="*/ 1162081 h 1705006"/>
                <a:gd name="connsiteX70" fmla="*/ 161925 w 1209698"/>
                <a:gd name="connsiteY70" fmla="*/ 1200181 h 1705006"/>
                <a:gd name="connsiteX71" fmla="*/ 180975 w 1209698"/>
                <a:gd name="connsiteY71" fmla="*/ 1266856 h 1705006"/>
                <a:gd name="connsiteX72" fmla="*/ 171450 w 1209698"/>
                <a:gd name="connsiteY72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81100 w 1202531"/>
                <a:gd name="connsiteY33" fmla="*/ 495331 h 1705006"/>
                <a:gd name="connsiteX34" fmla="*/ 1171575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0 w 1202531"/>
                <a:gd name="connsiteY39" fmla="*/ 285781 h 1705006"/>
                <a:gd name="connsiteX40" fmla="*/ 1038225 w 1202531"/>
                <a:gd name="connsiteY40" fmla="*/ 228631 h 1705006"/>
                <a:gd name="connsiteX41" fmla="*/ 1028700 w 1202531"/>
                <a:gd name="connsiteY41" fmla="*/ 200056 h 1705006"/>
                <a:gd name="connsiteX42" fmla="*/ 990600 w 1202531"/>
                <a:gd name="connsiteY42" fmla="*/ 142906 h 1705006"/>
                <a:gd name="connsiteX43" fmla="*/ 942975 w 1202531"/>
                <a:gd name="connsiteY43" fmla="*/ 85756 h 1705006"/>
                <a:gd name="connsiteX44" fmla="*/ 885825 w 1202531"/>
                <a:gd name="connsiteY44" fmla="*/ 47656 h 1705006"/>
                <a:gd name="connsiteX45" fmla="*/ 828675 w 1202531"/>
                <a:gd name="connsiteY45" fmla="*/ 28606 h 1705006"/>
                <a:gd name="connsiteX46" fmla="*/ 581025 w 1202531"/>
                <a:gd name="connsiteY46" fmla="*/ 9556 h 1705006"/>
                <a:gd name="connsiteX47" fmla="*/ 485775 w 1202531"/>
                <a:gd name="connsiteY47" fmla="*/ 31 h 1705006"/>
                <a:gd name="connsiteX48" fmla="*/ 371475 w 1202531"/>
                <a:gd name="connsiteY48" fmla="*/ 28606 h 1705006"/>
                <a:gd name="connsiteX49" fmla="*/ 285750 w 1202531"/>
                <a:gd name="connsiteY49" fmla="*/ 114331 h 1705006"/>
                <a:gd name="connsiteX50" fmla="*/ 257175 w 1202531"/>
                <a:gd name="connsiteY50" fmla="*/ 142906 h 1705006"/>
                <a:gd name="connsiteX51" fmla="*/ 228600 w 1202531"/>
                <a:gd name="connsiteY51" fmla="*/ 200056 h 1705006"/>
                <a:gd name="connsiteX52" fmla="*/ 200025 w 1202531"/>
                <a:gd name="connsiteY52" fmla="*/ 219106 h 1705006"/>
                <a:gd name="connsiteX53" fmla="*/ 133350 w 1202531"/>
                <a:gd name="connsiteY53" fmla="*/ 314356 h 1705006"/>
                <a:gd name="connsiteX54" fmla="*/ 104775 w 1202531"/>
                <a:gd name="connsiteY54" fmla="*/ 333406 h 1705006"/>
                <a:gd name="connsiteX55" fmla="*/ 76200 w 1202531"/>
                <a:gd name="connsiteY55" fmla="*/ 361981 h 1705006"/>
                <a:gd name="connsiteX56" fmla="*/ 47625 w 1202531"/>
                <a:gd name="connsiteY56" fmla="*/ 419131 h 1705006"/>
                <a:gd name="connsiteX57" fmla="*/ 38100 w 1202531"/>
                <a:gd name="connsiteY57" fmla="*/ 447706 h 1705006"/>
                <a:gd name="connsiteX58" fmla="*/ 19050 w 1202531"/>
                <a:gd name="connsiteY58" fmla="*/ 476281 h 1705006"/>
                <a:gd name="connsiteX59" fmla="*/ 0 w 1202531"/>
                <a:gd name="connsiteY59" fmla="*/ 533431 h 1705006"/>
                <a:gd name="connsiteX60" fmla="*/ 38100 w 1202531"/>
                <a:gd name="connsiteY60" fmla="*/ 666781 h 1705006"/>
                <a:gd name="connsiteX61" fmla="*/ 66675 w 1202531"/>
                <a:gd name="connsiteY61" fmla="*/ 695356 h 1705006"/>
                <a:gd name="connsiteX62" fmla="*/ 85725 w 1202531"/>
                <a:gd name="connsiteY62" fmla="*/ 809656 h 1705006"/>
                <a:gd name="connsiteX63" fmla="*/ 76200 w 1202531"/>
                <a:gd name="connsiteY63" fmla="*/ 895381 h 1705006"/>
                <a:gd name="connsiteX64" fmla="*/ 9525 w 1202531"/>
                <a:gd name="connsiteY64" fmla="*/ 904906 h 1705006"/>
                <a:gd name="connsiteX65" fmla="*/ 47625 w 1202531"/>
                <a:gd name="connsiteY65" fmla="*/ 962056 h 1705006"/>
                <a:gd name="connsiteX66" fmla="*/ 66675 w 1202531"/>
                <a:gd name="connsiteY66" fmla="*/ 1019206 h 1705006"/>
                <a:gd name="connsiteX67" fmla="*/ 104775 w 1202531"/>
                <a:gd name="connsiteY67" fmla="*/ 1076356 h 1705006"/>
                <a:gd name="connsiteX68" fmla="*/ 133350 w 1202531"/>
                <a:gd name="connsiteY68" fmla="*/ 1133506 h 1705006"/>
                <a:gd name="connsiteX69" fmla="*/ 142875 w 1202531"/>
                <a:gd name="connsiteY69" fmla="*/ 1162081 h 1705006"/>
                <a:gd name="connsiteX70" fmla="*/ 161925 w 1202531"/>
                <a:gd name="connsiteY70" fmla="*/ 1200181 h 1705006"/>
                <a:gd name="connsiteX71" fmla="*/ 180975 w 1202531"/>
                <a:gd name="connsiteY71" fmla="*/ 1266856 h 1705006"/>
                <a:gd name="connsiteX72" fmla="*/ 171450 w 1202531"/>
                <a:gd name="connsiteY72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71575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0 w 1202531"/>
                <a:gd name="connsiteY39" fmla="*/ 285781 h 1705006"/>
                <a:gd name="connsiteX40" fmla="*/ 1038225 w 1202531"/>
                <a:gd name="connsiteY40" fmla="*/ 228631 h 1705006"/>
                <a:gd name="connsiteX41" fmla="*/ 1028700 w 1202531"/>
                <a:gd name="connsiteY41" fmla="*/ 200056 h 1705006"/>
                <a:gd name="connsiteX42" fmla="*/ 990600 w 1202531"/>
                <a:gd name="connsiteY42" fmla="*/ 142906 h 1705006"/>
                <a:gd name="connsiteX43" fmla="*/ 942975 w 1202531"/>
                <a:gd name="connsiteY43" fmla="*/ 85756 h 1705006"/>
                <a:gd name="connsiteX44" fmla="*/ 885825 w 1202531"/>
                <a:gd name="connsiteY44" fmla="*/ 47656 h 1705006"/>
                <a:gd name="connsiteX45" fmla="*/ 828675 w 1202531"/>
                <a:gd name="connsiteY45" fmla="*/ 28606 h 1705006"/>
                <a:gd name="connsiteX46" fmla="*/ 581025 w 1202531"/>
                <a:gd name="connsiteY46" fmla="*/ 9556 h 1705006"/>
                <a:gd name="connsiteX47" fmla="*/ 485775 w 1202531"/>
                <a:gd name="connsiteY47" fmla="*/ 31 h 1705006"/>
                <a:gd name="connsiteX48" fmla="*/ 371475 w 1202531"/>
                <a:gd name="connsiteY48" fmla="*/ 28606 h 1705006"/>
                <a:gd name="connsiteX49" fmla="*/ 285750 w 1202531"/>
                <a:gd name="connsiteY49" fmla="*/ 114331 h 1705006"/>
                <a:gd name="connsiteX50" fmla="*/ 257175 w 1202531"/>
                <a:gd name="connsiteY50" fmla="*/ 142906 h 1705006"/>
                <a:gd name="connsiteX51" fmla="*/ 228600 w 1202531"/>
                <a:gd name="connsiteY51" fmla="*/ 200056 h 1705006"/>
                <a:gd name="connsiteX52" fmla="*/ 200025 w 1202531"/>
                <a:gd name="connsiteY52" fmla="*/ 219106 h 1705006"/>
                <a:gd name="connsiteX53" fmla="*/ 133350 w 1202531"/>
                <a:gd name="connsiteY53" fmla="*/ 314356 h 1705006"/>
                <a:gd name="connsiteX54" fmla="*/ 104775 w 1202531"/>
                <a:gd name="connsiteY54" fmla="*/ 333406 h 1705006"/>
                <a:gd name="connsiteX55" fmla="*/ 76200 w 1202531"/>
                <a:gd name="connsiteY55" fmla="*/ 361981 h 1705006"/>
                <a:gd name="connsiteX56" fmla="*/ 47625 w 1202531"/>
                <a:gd name="connsiteY56" fmla="*/ 419131 h 1705006"/>
                <a:gd name="connsiteX57" fmla="*/ 38100 w 1202531"/>
                <a:gd name="connsiteY57" fmla="*/ 447706 h 1705006"/>
                <a:gd name="connsiteX58" fmla="*/ 19050 w 1202531"/>
                <a:gd name="connsiteY58" fmla="*/ 476281 h 1705006"/>
                <a:gd name="connsiteX59" fmla="*/ 0 w 1202531"/>
                <a:gd name="connsiteY59" fmla="*/ 533431 h 1705006"/>
                <a:gd name="connsiteX60" fmla="*/ 38100 w 1202531"/>
                <a:gd name="connsiteY60" fmla="*/ 666781 h 1705006"/>
                <a:gd name="connsiteX61" fmla="*/ 66675 w 1202531"/>
                <a:gd name="connsiteY61" fmla="*/ 695356 h 1705006"/>
                <a:gd name="connsiteX62" fmla="*/ 85725 w 1202531"/>
                <a:gd name="connsiteY62" fmla="*/ 809656 h 1705006"/>
                <a:gd name="connsiteX63" fmla="*/ 76200 w 1202531"/>
                <a:gd name="connsiteY63" fmla="*/ 895381 h 1705006"/>
                <a:gd name="connsiteX64" fmla="*/ 9525 w 1202531"/>
                <a:gd name="connsiteY64" fmla="*/ 904906 h 1705006"/>
                <a:gd name="connsiteX65" fmla="*/ 47625 w 1202531"/>
                <a:gd name="connsiteY65" fmla="*/ 962056 h 1705006"/>
                <a:gd name="connsiteX66" fmla="*/ 66675 w 1202531"/>
                <a:gd name="connsiteY66" fmla="*/ 1019206 h 1705006"/>
                <a:gd name="connsiteX67" fmla="*/ 104775 w 1202531"/>
                <a:gd name="connsiteY67" fmla="*/ 1076356 h 1705006"/>
                <a:gd name="connsiteX68" fmla="*/ 133350 w 1202531"/>
                <a:gd name="connsiteY68" fmla="*/ 1133506 h 1705006"/>
                <a:gd name="connsiteX69" fmla="*/ 142875 w 1202531"/>
                <a:gd name="connsiteY69" fmla="*/ 1162081 h 1705006"/>
                <a:gd name="connsiteX70" fmla="*/ 161925 w 1202531"/>
                <a:gd name="connsiteY70" fmla="*/ 1200181 h 1705006"/>
                <a:gd name="connsiteX71" fmla="*/ 180975 w 1202531"/>
                <a:gd name="connsiteY71" fmla="*/ 1266856 h 1705006"/>
                <a:gd name="connsiteX72" fmla="*/ 171450 w 1202531"/>
                <a:gd name="connsiteY72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0 w 1202531"/>
                <a:gd name="connsiteY39" fmla="*/ 285781 h 1705006"/>
                <a:gd name="connsiteX40" fmla="*/ 1038225 w 1202531"/>
                <a:gd name="connsiteY40" fmla="*/ 228631 h 1705006"/>
                <a:gd name="connsiteX41" fmla="*/ 1028700 w 1202531"/>
                <a:gd name="connsiteY41" fmla="*/ 200056 h 1705006"/>
                <a:gd name="connsiteX42" fmla="*/ 990600 w 1202531"/>
                <a:gd name="connsiteY42" fmla="*/ 142906 h 1705006"/>
                <a:gd name="connsiteX43" fmla="*/ 942975 w 1202531"/>
                <a:gd name="connsiteY43" fmla="*/ 85756 h 1705006"/>
                <a:gd name="connsiteX44" fmla="*/ 885825 w 1202531"/>
                <a:gd name="connsiteY44" fmla="*/ 47656 h 1705006"/>
                <a:gd name="connsiteX45" fmla="*/ 828675 w 1202531"/>
                <a:gd name="connsiteY45" fmla="*/ 28606 h 1705006"/>
                <a:gd name="connsiteX46" fmla="*/ 581025 w 1202531"/>
                <a:gd name="connsiteY46" fmla="*/ 9556 h 1705006"/>
                <a:gd name="connsiteX47" fmla="*/ 485775 w 1202531"/>
                <a:gd name="connsiteY47" fmla="*/ 31 h 1705006"/>
                <a:gd name="connsiteX48" fmla="*/ 371475 w 1202531"/>
                <a:gd name="connsiteY48" fmla="*/ 28606 h 1705006"/>
                <a:gd name="connsiteX49" fmla="*/ 285750 w 1202531"/>
                <a:gd name="connsiteY49" fmla="*/ 114331 h 1705006"/>
                <a:gd name="connsiteX50" fmla="*/ 257175 w 1202531"/>
                <a:gd name="connsiteY50" fmla="*/ 142906 h 1705006"/>
                <a:gd name="connsiteX51" fmla="*/ 228600 w 1202531"/>
                <a:gd name="connsiteY51" fmla="*/ 200056 h 1705006"/>
                <a:gd name="connsiteX52" fmla="*/ 200025 w 1202531"/>
                <a:gd name="connsiteY52" fmla="*/ 219106 h 1705006"/>
                <a:gd name="connsiteX53" fmla="*/ 133350 w 1202531"/>
                <a:gd name="connsiteY53" fmla="*/ 314356 h 1705006"/>
                <a:gd name="connsiteX54" fmla="*/ 104775 w 1202531"/>
                <a:gd name="connsiteY54" fmla="*/ 333406 h 1705006"/>
                <a:gd name="connsiteX55" fmla="*/ 76200 w 1202531"/>
                <a:gd name="connsiteY55" fmla="*/ 361981 h 1705006"/>
                <a:gd name="connsiteX56" fmla="*/ 47625 w 1202531"/>
                <a:gd name="connsiteY56" fmla="*/ 419131 h 1705006"/>
                <a:gd name="connsiteX57" fmla="*/ 38100 w 1202531"/>
                <a:gd name="connsiteY57" fmla="*/ 447706 h 1705006"/>
                <a:gd name="connsiteX58" fmla="*/ 19050 w 1202531"/>
                <a:gd name="connsiteY58" fmla="*/ 476281 h 1705006"/>
                <a:gd name="connsiteX59" fmla="*/ 0 w 1202531"/>
                <a:gd name="connsiteY59" fmla="*/ 533431 h 1705006"/>
                <a:gd name="connsiteX60" fmla="*/ 38100 w 1202531"/>
                <a:gd name="connsiteY60" fmla="*/ 666781 h 1705006"/>
                <a:gd name="connsiteX61" fmla="*/ 66675 w 1202531"/>
                <a:gd name="connsiteY61" fmla="*/ 695356 h 1705006"/>
                <a:gd name="connsiteX62" fmla="*/ 85725 w 1202531"/>
                <a:gd name="connsiteY62" fmla="*/ 809656 h 1705006"/>
                <a:gd name="connsiteX63" fmla="*/ 76200 w 1202531"/>
                <a:gd name="connsiteY63" fmla="*/ 895381 h 1705006"/>
                <a:gd name="connsiteX64" fmla="*/ 9525 w 1202531"/>
                <a:gd name="connsiteY64" fmla="*/ 904906 h 1705006"/>
                <a:gd name="connsiteX65" fmla="*/ 47625 w 1202531"/>
                <a:gd name="connsiteY65" fmla="*/ 962056 h 1705006"/>
                <a:gd name="connsiteX66" fmla="*/ 66675 w 1202531"/>
                <a:gd name="connsiteY66" fmla="*/ 1019206 h 1705006"/>
                <a:gd name="connsiteX67" fmla="*/ 104775 w 1202531"/>
                <a:gd name="connsiteY67" fmla="*/ 1076356 h 1705006"/>
                <a:gd name="connsiteX68" fmla="*/ 133350 w 1202531"/>
                <a:gd name="connsiteY68" fmla="*/ 1133506 h 1705006"/>
                <a:gd name="connsiteX69" fmla="*/ 142875 w 1202531"/>
                <a:gd name="connsiteY69" fmla="*/ 1162081 h 1705006"/>
                <a:gd name="connsiteX70" fmla="*/ 161925 w 1202531"/>
                <a:gd name="connsiteY70" fmla="*/ 1200181 h 1705006"/>
                <a:gd name="connsiteX71" fmla="*/ 180975 w 1202531"/>
                <a:gd name="connsiteY71" fmla="*/ 1266856 h 1705006"/>
                <a:gd name="connsiteX72" fmla="*/ 171450 w 1202531"/>
                <a:gd name="connsiteY72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0 w 1202531"/>
                <a:gd name="connsiteY39" fmla="*/ 285781 h 1705006"/>
                <a:gd name="connsiteX40" fmla="*/ 1038225 w 1202531"/>
                <a:gd name="connsiteY40" fmla="*/ 228631 h 1705006"/>
                <a:gd name="connsiteX41" fmla="*/ 1028700 w 1202531"/>
                <a:gd name="connsiteY41" fmla="*/ 200056 h 1705006"/>
                <a:gd name="connsiteX42" fmla="*/ 990600 w 1202531"/>
                <a:gd name="connsiteY42" fmla="*/ 142906 h 1705006"/>
                <a:gd name="connsiteX43" fmla="*/ 942975 w 1202531"/>
                <a:gd name="connsiteY43" fmla="*/ 85756 h 1705006"/>
                <a:gd name="connsiteX44" fmla="*/ 885825 w 1202531"/>
                <a:gd name="connsiteY44" fmla="*/ 47656 h 1705006"/>
                <a:gd name="connsiteX45" fmla="*/ 828675 w 1202531"/>
                <a:gd name="connsiteY45" fmla="*/ 28606 h 1705006"/>
                <a:gd name="connsiteX46" fmla="*/ 581025 w 1202531"/>
                <a:gd name="connsiteY46" fmla="*/ 9556 h 1705006"/>
                <a:gd name="connsiteX47" fmla="*/ 485775 w 1202531"/>
                <a:gd name="connsiteY47" fmla="*/ 31 h 1705006"/>
                <a:gd name="connsiteX48" fmla="*/ 371475 w 1202531"/>
                <a:gd name="connsiteY48" fmla="*/ 28606 h 1705006"/>
                <a:gd name="connsiteX49" fmla="*/ 285750 w 1202531"/>
                <a:gd name="connsiteY49" fmla="*/ 114331 h 1705006"/>
                <a:gd name="connsiteX50" fmla="*/ 257175 w 1202531"/>
                <a:gd name="connsiteY50" fmla="*/ 142906 h 1705006"/>
                <a:gd name="connsiteX51" fmla="*/ 228600 w 1202531"/>
                <a:gd name="connsiteY51" fmla="*/ 200056 h 1705006"/>
                <a:gd name="connsiteX52" fmla="*/ 200025 w 1202531"/>
                <a:gd name="connsiteY52" fmla="*/ 219106 h 1705006"/>
                <a:gd name="connsiteX53" fmla="*/ 133350 w 1202531"/>
                <a:gd name="connsiteY53" fmla="*/ 314356 h 1705006"/>
                <a:gd name="connsiteX54" fmla="*/ 104775 w 1202531"/>
                <a:gd name="connsiteY54" fmla="*/ 333406 h 1705006"/>
                <a:gd name="connsiteX55" fmla="*/ 76200 w 1202531"/>
                <a:gd name="connsiteY55" fmla="*/ 361981 h 1705006"/>
                <a:gd name="connsiteX56" fmla="*/ 47625 w 1202531"/>
                <a:gd name="connsiteY56" fmla="*/ 419131 h 1705006"/>
                <a:gd name="connsiteX57" fmla="*/ 38100 w 1202531"/>
                <a:gd name="connsiteY57" fmla="*/ 447706 h 1705006"/>
                <a:gd name="connsiteX58" fmla="*/ 19050 w 1202531"/>
                <a:gd name="connsiteY58" fmla="*/ 476281 h 1705006"/>
                <a:gd name="connsiteX59" fmla="*/ 0 w 1202531"/>
                <a:gd name="connsiteY59" fmla="*/ 533431 h 1705006"/>
                <a:gd name="connsiteX60" fmla="*/ 38100 w 1202531"/>
                <a:gd name="connsiteY60" fmla="*/ 666781 h 1705006"/>
                <a:gd name="connsiteX61" fmla="*/ 66675 w 1202531"/>
                <a:gd name="connsiteY61" fmla="*/ 695356 h 1705006"/>
                <a:gd name="connsiteX62" fmla="*/ 85725 w 1202531"/>
                <a:gd name="connsiteY62" fmla="*/ 809656 h 1705006"/>
                <a:gd name="connsiteX63" fmla="*/ 76200 w 1202531"/>
                <a:gd name="connsiteY63" fmla="*/ 895381 h 1705006"/>
                <a:gd name="connsiteX64" fmla="*/ 9525 w 1202531"/>
                <a:gd name="connsiteY64" fmla="*/ 904906 h 1705006"/>
                <a:gd name="connsiteX65" fmla="*/ 47625 w 1202531"/>
                <a:gd name="connsiteY65" fmla="*/ 962056 h 1705006"/>
                <a:gd name="connsiteX66" fmla="*/ 66675 w 1202531"/>
                <a:gd name="connsiteY66" fmla="*/ 1019206 h 1705006"/>
                <a:gd name="connsiteX67" fmla="*/ 104775 w 1202531"/>
                <a:gd name="connsiteY67" fmla="*/ 1076356 h 1705006"/>
                <a:gd name="connsiteX68" fmla="*/ 133350 w 1202531"/>
                <a:gd name="connsiteY68" fmla="*/ 1133506 h 1705006"/>
                <a:gd name="connsiteX69" fmla="*/ 142875 w 1202531"/>
                <a:gd name="connsiteY69" fmla="*/ 1162081 h 1705006"/>
                <a:gd name="connsiteX70" fmla="*/ 161925 w 1202531"/>
                <a:gd name="connsiteY70" fmla="*/ 1200181 h 1705006"/>
                <a:gd name="connsiteX71" fmla="*/ 180975 w 1202531"/>
                <a:gd name="connsiteY71" fmla="*/ 1266856 h 1705006"/>
                <a:gd name="connsiteX72" fmla="*/ 171450 w 1202531"/>
                <a:gd name="connsiteY72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2039 w 1202531"/>
                <a:gd name="connsiteY39" fmla="*/ 307212 h 1705006"/>
                <a:gd name="connsiteX40" fmla="*/ 1066800 w 1202531"/>
                <a:gd name="connsiteY40" fmla="*/ 285781 h 1705006"/>
                <a:gd name="connsiteX41" fmla="*/ 1038225 w 1202531"/>
                <a:gd name="connsiteY41" fmla="*/ 228631 h 1705006"/>
                <a:gd name="connsiteX42" fmla="*/ 1028700 w 1202531"/>
                <a:gd name="connsiteY42" fmla="*/ 200056 h 1705006"/>
                <a:gd name="connsiteX43" fmla="*/ 990600 w 1202531"/>
                <a:gd name="connsiteY43" fmla="*/ 142906 h 1705006"/>
                <a:gd name="connsiteX44" fmla="*/ 942975 w 1202531"/>
                <a:gd name="connsiteY44" fmla="*/ 85756 h 1705006"/>
                <a:gd name="connsiteX45" fmla="*/ 885825 w 1202531"/>
                <a:gd name="connsiteY45" fmla="*/ 47656 h 1705006"/>
                <a:gd name="connsiteX46" fmla="*/ 828675 w 1202531"/>
                <a:gd name="connsiteY46" fmla="*/ 28606 h 1705006"/>
                <a:gd name="connsiteX47" fmla="*/ 581025 w 1202531"/>
                <a:gd name="connsiteY47" fmla="*/ 9556 h 1705006"/>
                <a:gd name="connsiteX48" fmla="*/ 485775 w 1202531"/>
                <a:gd name="connsiteY48" fmla="*/ 31 h 1705006"/>
                <a:gd name="connsiteX49" fmla="*/ 371475 w 1202531"/>
                <a:gd name="connsiteY49" fmla="*/ 28606 h 1705006"/>
                <a:gd name="connsiteX50" fmla="*/ 285750 w 1202531"/>
                <a:gd name="connsiteY50" fmla="*/ 114331 h 1705006"/>
                <a:gd name="connsiteX51" fmla="*/ 257175 w 1202531"/>
                <a:gd name="connsiteY51" fmla="*/ 142906 h 1705006"/>
                <a:gd name="connsiteX52" fmla="*/ 228600 w 1202531"/>
                <a:gd name="connsiteY52" fmla="*/ 200056 h 1705006"/>
                <a:gd name="connsiteX53" fmla="*/ 200025 w 1202531"/>
                <a:gd name="connsiteY53" fmla="*/ 219106 h 1705006"/>
                <a:gd name="connsiteX54" fmla="*/ 133350 w 1202531"/>
                <a:gd name="connsiteY54" fmla="*/ 314356 h 1705006"/>
                <a:gd name="connsiteX55" fmla="*/ 104775 w 1202531"/>
                <a:gd name="connsiteY55" fmla="*/ 333406 h 1705006"/>
                <a:gd name="connsiteX56" fmla="*/ 76200 w 1202531"/>
                <a:gd name="connsiteY56" fmla="*/ 361981 h 1705006"/>
                <a:gd name="connsiteX57" fmla="*/ 47625 w 1202531"/>
                <a:gd name="connsiteY57" fmla="*/ 419131 h 1705006"/>
                <a:gd name="connsiteX58" fmla="*/ 38100 w 1202531"/>
                <a:gd name="connsiteY58" fmla="*/ 447706 h 1705006"/>
                <a:gd name="connsiteX59" fmla="*/ 19050 w 1202531"/>
                <a:gd name="connsiteY59" fmla="*/ 476281 h 1705006"/>
                <a:gd name="connsiteX60" fmla="*/ 0 w 1202531"/>
                <a:gd name="connsiteY60" fmla="*/ 533431 h 1705006"/>
                <a:gd name="connsiteX61" fmla="*/ 38100 w 1202531"/>
                <a:gd name="connsiteY61" fmla="*/ 666781 h 1705006"/>
                <a:gd name="connsiteX62" fmla="*/ 66675 w 1202531"/>
                <a:gd name="connsiteY62" fmla="*/ 695356 h 1705006"/>
                <a:gd name="connsiteX63" fmla="*/ 85725 w 1202531"/>
                <a:gd name="connsiteY63" fmla="*/ 809656 h 1705006"/>
                <a:gd name="connsiteX64" fmla="*/ 76200 w 1202531"/>
                <a:gd name="connsiteY64" fmla="*/ 895381 h 1705006"/>
                <a:gd name="connsiteX65" fmla="*/ 9525 w 1202531"/>
                <a:gd name="connsiteY65" fmla="*/ 904906 h 1705006"/>
                <a:gd name="connsiteX66" fmla="*/ 47625 w 1202531"/>
                <a:gd name="connsiteY66" fmla="*/ 962056 h 1705006"/>
                <a:gd name="connsiteX67" fmla="*/ 66675 w 1202531"/>
                <a:gd name="connsiteY67" fmla="*/ 1019206 h 1705006"/>
                <a:gd name="connsiteX68" fmla="*/ 104775 w 1202531"/>
                <a:gd name="connsiteY68" fmla="*/ 1076356 h 1705006"/>
                <a:gd name="connsiteX69" fmla="*/ 133350 w 1202531"/>
                <a:gd name="connsiteY69" fmla="*/ 1133506 h 1705006"/>
                <a:gd name="connsiteX70" fmla="*/ 142875 w 1202531"/>
                <a:gd name="connsiteY70" fmla="*/ 1162081 h 1705006"/>
                <a:gd name="connsiteX71" fmla="*/ 161925 w 1202531"/>
                <a:gd name="connsiteY71" fmla="*/ 1200181 h 1705006"/>
                <a:gd name="connsiteX72" fmla="*/ 180975 w 1202531"/>
                <a:gd name="connsiteY72" fmla="*/ 1266856 h 1705006"/>
                <a:gd name="connsiteX73" fmla="*/ 171450 w 1202531"/>
                <a:gd name="connsiteY73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2039 w 1202531"/>
                <a:gd name="connsiteY39" fmla="*/ 307212 h 1705006"/>
                <a:gd name="connsiteX40" fmla="*/ 1066800 w 1202531"/>
                <a:gd name="connsiteY40" fmla="*/ 285781 h 1705006"/>
                <a:gd name="connsiteX41" fmla="*/ 1019175 w 1202531"/>
                <a:gd name="connsiteY41" fmla="*/ 233393 h 1705006"/>
                <a:gd name="connsiteX42" fmla="*/ 1028700 w 1202531"/>
                <a:gd name="connsiteY42" fmla="*/ 200056 h 1705006"/>
                <a:gd name="connsiteX43" fmla="*/ 990600 w 1202531"/>
                <a:gd name="connsiteY43" fmla="*/ 142906 h 1705006"/>
                <a:gd name="connsiteX44" fmla="*/ 942975 w 1202531"/>
                <a:gd name="connsiteY44" fmla="*/ 85756 h 1705006"/>
                <a:gd name="connsiteX45" fmla="*/ 885825 w 1202531"/>
                <a:gd name="connsiteY45" fmla="*/ 47656 h 1705006"/>
                <a:gd name="connsiteX46" fmla="*/ 828675 w 1202531"/>
                <a:gd name="connsiteY46" fmla="*/ 28606 h 1705006"/>
                <a:gd name="connsiteX47" fmla="*/ 581025 w 1202531"/>
                <a:gd name="connsiteY47" fmla="*/ 9556 h 1705006"/>
                <a:gd name="connsiteX48" fmla="*/ 485775 w 1202531"/>
                <a:gd name="connsiteY48" fmla="*/ 31 h 1705006"/>
                <a:gd name="connsiteX49" fmla="*/ 371475 w 1202531"/>
                <a:gd name="connsiteY49" fmla="*/ 28606 h 1705006"/>
                <a:gd name="connsiteX50" fmla="*/ 285750 w 1202531"/>
                <a:gd name="connsiteY50" fmla="*/ 114331 h 1705006"/>
                <a:gd name="connsiteX51" fmla="*/ 257175 w 1202531"/>
                <a:gd name="connsiteY51" fmla="*/ 142906 h 1705006"/>
                <a:gd name="connsiteX52" fmla="*/ 228600 w 1202531"/>
                <a:gd name="connsiteY52" fmla="*/ 200056 h 1705006"/>
                <a:gd name="connsiteX53" fmla="*/ 200025 w 1202531"/>
                <a:gd name="connsiteY53" fmla="*/ 219106 h 1705006"/>
                <a:gd name="connsiteX54" fmla="*/ 133350 w 1202531"/>
                <a:gd name="connsiteY54" fmla="*/ 314356 h 1705006"/>
                <a:gd name="connsiteX55" fmla="*/ 104775 w 1202531"/>
                <a:gd name="connsiteY55" fmla="*/ 333406 h 1705006"/>
                <a:gd name="connsiteX56" fmla="*/ 76200 w 1202531"/>
                <a:gd name="connsiteY56" fmla="*/ 361981 h 1705006"/>
                <a:gd name="connsiteX57" fmla="*/ 47625 w 1202531"/>
                <a:gd name="connsiteY57" fmla="*/ 419131 h 1705006"/>
                <a:gd name="connsiteX58" fmla="*/ 38100 w 1202531"/>
                <a:gd name="connsiteY58" fmla="*/ 447706 h 1705006"/>
                <a:gd name="connsiteX59" fmla="*/ 19050 w 1202531"/>
                <a:gd name="connsiteY59" fmla="*/ 476281 h 1705006"/>
                <a:gd name="connsiteX60" fmla="*/ 0 w 1202531"/>
                <a:gd name="connsiteY60" fmla="*/ 533431 h 1705006"/>
                <a:gd name="connsiteX61" fmla="*/ 38100 w 1202531"/>
                <a:gd name="connsiteY61" fmla="*/ 666781 h 1705006"/>
                <a:gd name="connsiteX62" fmla="*/ 66675 w 1202531"/>
                <a:gd name="connsiteY62" fmla="*/ 695356 h 1705006"/>
                <a:gd name="connsiteX63" fmla="*/ 85725 w 1202531"/>
                <a:gd name="connsiteY63" fmla="*/ 809656 h 1705006"/>
                <a:gd name="connsiteX64" fmla="*/ 76200 w 1202531"/>
                <a:gd name="connsiteY64" fmla="*/ 895381 h 1705006"/>
                <a:gd name="connsiteX65" fmla="*/ 9525 w 1202531"/>
                <a:gd name="connsiteY65" fmla="*/ 904906 h 1705006"/>
                <a:gd name="connsiteX66" fmla="*/ 47625 w 1202531"/>
                <a:gd name="connsiteY66" fmla="*/ 962056 h 1705006"/>
                <a:gd name="connsiteX67" fmla="*/ 66675 w 1202531"/>
                <a:gd name="connsiteY67" fmla="*/ 1019206 h 1705006"/>
                <a:gd name="connsiteX68" fmla="*/ 104775 w 1202531"/>
                <a:gd name="connsiteY68" fmla="*/ 1076356 h 1705006"/>
                <a:gd name="connsiteX69" fmla="*/ 133350 w 1202531"/>
                <a:gd name="connsiteY69" fmla="*/ 1133506 h 1705006"/>
                <a:gd name="connsiteX70" fmla="*/ 142875 w 1202531"/>
                <a:gd name="connsiteY70" fmla="*/ 1162081 h 1705006"/>
                <a:gd name="connsiteX71" fmla="*/ 161925 w 1202531"/>
                <a:gd name="connsiteY71" fmla="*/ 1200181 h 1705006"/>
                <a:gd name="connsiteX72" fmla="*/ 180975 w 1202531"/>
                <a:gd name="connsiteY72" fmla="*/ 1266856 h 1705006"/>
                <a:gd name="connsiteX73" fmla="*/ 171450 w 1202531"/>
                <a:gd name="connsiteY73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2039 w 1202531"/>
                <a:gd name="connsiteY39" fmla="*/ 307212 h 1705006"/>
                <a:gd name="connsiteX40" fmla="*/ 1057275 w 1202531"/>
                <a:gd name="connsiteY40" fmla="*/ 288162 h 1705006"/>
                <a:gd name="connsiteX41" fmla="*/ 1019175 w 1202531"/>
                <a:gd name="connsiteY41" fmla="*/ 233393 h 1705006"/>
                <a:gd name="connsiteX42" fmla="*/ 1028700 w 1202531"/>
                <a:gd name="connsiteY42" fmla="*/ 200056 h 1705006"/>
                <a:gd name="connsiteX43" fmla="*/ 990600 w 1202531"/>
                <a:gd name="connsiteY43" fmla="*/ 142906 h 1705006"/>
                <a:gd name="connsiteX44" fmla="*/ 942975 w 1202531"/>
                <a:gd name="connsiteY44" fmla="*/ 85756 h 1705006"/>
                <a:gd name="connsiteX45" fmla="*/ 885825 w 1202531"/>
                <a:gd name="connsiteY45" fmla="*/ 47656 h 1705006"/>
                <a:gd name="connsiteX46" fmla="*/ 828675 w 1202531"/>
                <a:gd name="connsiteY46" fmla="*/ 28606 h 1705006"/>
                <a:gd name="connsiteX47" fmla="*/ 581025 w 1202531"/>
                <a:gd name="connsiteY47" fmla="*/ 9556 h 1705006"/>
                <a:gd name="connsiteX48" fmla="*/ 485775 w 1202531"/>
                <a:gd name="connsiteY48" fmla="*/ 31 h 1705006"/>
                <a:gd name="connsiteX49" fmla="*/ 371475 w 1202531"/>
                <a:gd name="connsiteY49" fmla="*/ 28606 h 1705006"/>
                <a:gd name="connsiteX50" fmla="*/ 285750 w 1202531"/>
                <a:gd name="connsiteY50" fmla="*/ 114331 h 1705006"/>
                <a:gd name="connsiteX51" fmla="*/ 257175 w 1202531"/>
                <a:gd name="connsiteY51" fmla="*/ 142906 h 1705006"/>
                <a:gd name="connsiteX52" fmla="*/ 228600 w 1202531"/>
                <a:gd name="connsiteY52" fmla="*/ 200056 h 1705006"/>
                <a:gd name="connsiteX53" fmla="*/ 200025 w 1202531"/>
                <a:gd name="connsiteY53" fmla="*/ 219106 h 1705006"/>
                <a:gd name="connsiteX54" fmla="*/ 133350 w 1202531"/>
                <a:gd name="connsiteY54" fmla="*/ 314356 h 1705006"/>
                <a:gd name="connsiteX55" fmla="*/ 104775 w 1202531"/>
                <a:gd name="connsiteY55" fmla="*/ 333406 h 1705006"/>
                <a:gd name="connsiteX56" fmla="*/ 76200 w 1202531"/>
                <a:gd name="connsiteY56" fmla="*/ 361981 h 1705006"/>
                <a:gd name="connsiteX57" fmla="*/ 47625 w 1202531"/>
                <a:gd name="connsiteY57" fmla="*/ 419131 h 1705006"/>
                <a:gd name="connsiteX58" fmla="*/ 38100 w 1202531"/>
                <a:gd name="connsiteY58" fmla="*/ 447706 h 1705006"/>
                <a:gd name="connsiteX59" fmla="*/ 19050 w 1202531"/>
                <a:gd name="connsiteY59" fmla="*/ 476281 h 1705006"/>
                <a:gd name="connsiteX60" fmla="*/ 0 w 1202531"/>
                <a:gd name="connsiteY60" fmla="*/ 533431 h 1705006"/>
                <a:gd name="connsiteX61" fmla="*/ 38100 w 1202531"/>
                <a:gd name="connsiteY61" fmla="*/ 666781 h 1705006"/>
                <a:gd name="connsiteX62" fmla="*/ 66675 w 1202531"/>
                <a:gd name="connsiteY62" fmla="*/ 695356 h 1705006"/>
                <a:gd name="connsiteX63" fmla="*/ 85725 w 1202531"/>
                <a:gd name="connsiteY63" fmla="*/ 809656 h 1705006"/>
                <a:gd name="connsiteX64" fmla="*/ 76200 w 1202531"/>
                <a:gd name="connsiteY64" fmla="*/ 895381 h 1705006"/>
                <a:gd name="connsiteX65" fmla="*/ 9525 w 1202531"/>
                <a:gd name="connsiteY65" fmla="*/ 904906 h 1705006"/>
                <a:gd name="connsiteX66" fmla="*/ 47625 w 1202531"/>
                <a:gd name="connsiteY66" fmla="*/ 962056 h 1705006"/>
                <a:gd name="connsiteX67" fmla="*/ 66675 w 1202531"/>
                <a:gd name="connsiteY67" fmla="*/ 1019206 h 1705006"/>
                <a:gd name="connsiteX68" fmla="*/ 104775 w 1202531"/>
                <a:gd name="connsiteY68" fmla="*/ 1076356 h 1705006"/>
                <a:gd name="connsiteX69" fmla="*/ 133350 w 1202531"/>
                <a:gd name="connsiteY69" fmla="*/ 1133506 h 1705006"/>
                <a:gd name="connsiteX70" fmla="*/ 142875 w 1202531"/>
                <a:gd name="connsiteY70" fmla="*/ 1162081 h 1705006"/>
                <a:gd name="connsiteX71" fmla="*/ 161925 w 1202531"/>
                <a:gd name="connsiteY71" fmla="*/ 1200181 h 1705006"/>
                <a:gd name="connsiteX72" fmla="*/ 180975 w 1202531"/>
                <a:gd name="connsiteY72" fmla="*/ 1266856 h 1705006"/>
                <a:gd name="connsiteX73" fmla="*/ 171450 w 1202531"/>
                <a:gd name="connsiteY73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2039 w 1202531"/>
                <a:gd name="connsiteY39" fmla="*/ 307212 h 1705006"/>
                <a:gd name="connsiteX40" fmla="*/ 1019175 w 1202531"/>
                <a:gd name="connsiteY40" fmla="*/ 233393 h 1705006"/>
                <a:gd name="connsiteX41" fmla="*/ 1028700 w 1202531"/>
                <a:gd name="connsiteY41" fmla="*/ 200056 h 1705006"/>
                <a:gd name="connsiteX42" fmla="*/ 990600 w 1202531"/>
                <a:gd name="connsiteY42" fmla="*/ 142906 h 1705006"/>
                <a:gd name="connsiteX43" fmla="*/ 942975 w 1202531"/>
                <a:gd name="connsiteY43" fmla="*/ 85756 h 1705006"/>
                <a:gd name="connsiteX44" fmla="*/ 885825 w 1202531"/>
                <a:gd name="connsiteY44" fmla="*/ 47656 h 1705006"/>
                <a:gd name="connsiteX45" fmla="*/ 828675 w 1202531"/>
                <a:gd name="connsiteY45" fmla="*/ 28606 h 1705006"/>
                <a:gd name="connsiteX46" fmla="*/ 581025 w 1202531"/>
                <a:gd name="connsiteY46" fmla="*/ 9556 h 1705006"/>
                <a:gd name="connsiteX47" fmla="*/ 485775 w 1202531"/>
                <a:gd name="connsiteY47" fmla="*/ 31 h 1705006"/>
                <a:gd name="connsiteX48" fmla="*/ 371475 w 1202531"/>
                <a:gd name="connsiteY48" fmla="*/ 28606 h 1705006"/>
                <a:gd name="connsiteX49" fmla="*/ 285750 w 1202531"/>
                <a:gd name="connsiteY49" fmla="*/ 114331 h 1705006"/>
                <a:gd name="connsiteX50" fmla="*/ 257175 w 1202531"/>
                <a:gd name="connsiteY50" fmla="*/ 142906 h 1705006"/>
                <a:gd name="connsiteX51" fmla="*/ 228600 w 1202531"/>
                <a:gd name="connsiteY51" fmla="*/ 200056 h 1705006"/>
                <a:gd name="connsiteX52" fmla="*/ 200025 w 1202531"/>
                <a:gd name="connsiteY52" fmla="*/ 219106 h 1705006"/>
                <a:gd name="connsiteX53" fmla="*/ 133350 w 1202531"/>
                <a:gd name="connsiteY53" fmla="*/ 314356 h 1705006"/>
                <a:gd name="connsiteX54" fmla="*/ 104775 w 1202531"/>
                <a:gd name="connsiteY54" fmla="*/ 333406 h 1705006"/>
                <a:gd name="connsiteX55" fmla="*/ 76200 w 1202531"/>
                <a:gd name="connsiteY55" fmla="*/ 361981 h 1705006"/>
                <a:gd name="connsiteX56" fmla="*/ 47625 w 1202531"/>
                <a:gd name="connsiteY56" fmla="*/ 419131 h 1705006"/>
                <a:gd name="connsiteX57" fmla="*/ 38100 w 1202531"/>
                <a:gd name="connsiteY57" fmla="*/ 447706 h 1705006"/>
                <a:gd name="connsiteX58" fmla="*/ 19050 w 1202531"/>
                <a:gd name="connsiteY58" fmla="*/ 476281 h 1705006"/>
                <a:gd name="connsiteX59" fmla="*/ 0 w 1202531"/>
                <a:gd name="connsiteY59" fmla="*/ 533431 h 1705006"/>
                <a:gd name="connsiteX60" fmla="*/ 38100 w 1202531"/>
                <a:gd name="connsiteY60" fmla="*/ 666781 h 1705006"/>
                <a:gd name="connsiteX61" fmla="*/ 66675 w 1202531"/>
                <a:gd name="connsiteY61" fmla="*/ 695356 h 1705006"/>
                <a:gd name="connsiteX62" fmla="*/ 85725 w 1202531"/>
                <a:gd name="connsiteY62" fmla="*/ 809656 h 1705006"/>
                <a:gd name="connsiteX63" fmla="*/ 76200 w 1202531"/>
                <a:gd name="connsiteY63" fmla="*/ 895381 h 1705006"/>
                <a:gd name="connsiteX64" fmla="*/ 9525 w 1202531"/>
                <a:gd name="connsiteY64" fmla="*/ 904906 h 1705006"/>
                <a:gd name="connsiteX65" fmla="*/ 47625 w 1202531"/>
                <a:gd name="connsiteY65" fmla="*/ 962056 h 1705006"/>
                <a:gd name="connsiteX66" fmla="*/ 66675 w 1202531"/>
                <a:gd name="connsiteY66" fmla="*/ 1019206 h 1705006"/>
                <a:gd name="connsiteX67" fmla="*/ 104775 w 1202531"/>
                <a:gd name="connsiteY67" fmla="*/ 1076356 h 1705006"/>
                <a:gd name="connsiteX68" fmla="*/ 133350 w 1202531"/>
                <a:gd name="connsiteY68" fmla="*/ 1133506 h 1705006"/>
                <a:gd name="connsiteX69" fmla="*/ 142875 w 1202531"/>
                <a:gd name="connsiteY69" fmla="*/ 1162081 h 1705006"/>
                <a:gd name="connsiteX70" fmla="*/ 161925 w 1202531"/>
                <a:gd name="connsiteY70" fmla="*/ 1200181 h 1705006"/>
                <a:gd name="connsiteX71" fmla="*/ 180975 w 1202531"/>
                <a:gd name="connsiteY71" fmla="*/ 1266856 h 1705006"/>
                <a:gd name="connsiteX72" fmla="*/ 171450 w 1202531"/>
                <a:gd name="connsiteY72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81089 w 1202531"/>
                <a:gd name="connsiteY39" fmla="*/ 292925 h 1705006"/>
                <a:gd name="connsiteX40" fmla="*/ 1019175 w 1202531"/>
                <a:gd name="connsiteY40" fmla="*/ 233393 h 1705006"/>
                <a:gd name="connsiteX41" fmla="*/ 1028700 w 1202531"/>
                <a:gd name="connsiteY41" fmla="*/ 200056 h 1705006"/>
                <a:gd name="connsiteX42" fmla="*/ 990600 w 1202531"/>
                <a:gd name="connsiteY42" fmla="*/ 142906 h 1705006"/>
                <a:gd name="connsiteX43" fmla="*/ 942975 w 1202531"/>
                <a:gd name="connsiteY43" fmla="*/ 85756 h 1705006"/>
                <a:gd name="connsiteX44" fmla="*/ 885825 w 1202531"/>
                <a:gd name="connsiteY44" fmla="*/ 47656 h 1705006"/>
                <a:gd name="connsiteX45" fmla="*/ 828675 w 1202531"/>
                <a:gd name="connsiteY45" fmla="*/ 28606 h 1705006"/>
                <a:gd name="connsiteX46" fmla="*/ 581025 w 1202531"/>
                <a:gd name="connsiteY46" fmla="*/ 9556 h 1705006"/>
                <a:gd name="connsiteX47" fmla="*/ 485775 w 1202531"/>
                <a:gd name="connsiteY47" fmla="*/ 31 h 1705006"/>
                <a:gd name="connsiteX48" fmla="*/ 371475 w 1202531"/>
                <a:gd name="connsiteY48" fmla="*/ 28606 h 1705006"/>
                <a:gd name="connsiteX49" fmla="*/ 285750 w 1202531"/>
                <a:gd name="connsiteY49" fmla="*/ 114331 h 1705006"/>
                <a:gd name="connsiteX50" fmla="*/ 257175 w 1202531"/>
                <a:gd name="connsiteY50" fmla="*/ 142906 h 1705006"/>
                <a:gd name="connsiteX51" fmla="*/ 228600 w 1202531"/>
                <a:gd name="connsiteY51" fmla="*/ 200056 h 1705006"/>
                <a:gd name="connsiteX52" fmla="*/ 200025 w 1202531"/>
                <a:gd name="connsiteY52" fmla="*/ 219106 h 1705006"/>
                <a:gd name="connsiteX53" fmla="*/ 133350 w 1202531"/>
                <a:gd name="connsiteY53" fmla="*/ 314356 h 1705006"/>
                <a:gd name="connsiteX54" fmla="*/ 104775 w 1202531"/>
                <a:gd name="connsiteY54" fmla="*/ 333406 h 1705006"/>
                <a:gd name="connsiteX55" fmla="*/ 76200 w 1202531"/>
                <a:gd name="connsiteY55" fmla="*/ 361981 h 1705006"/>
                <a:gd name="connsiteX56" fmla="*/ 47625 w 1202531"/>
                <a:gd name="connsiteY56" fmla="*/ 419131 h 1705006"/>
                <a:gd name="connsiteX57" fmla="*/ 38100 w 1202531"/>
                <a:gd name="connsiteY57" fmla="*/ 447706 h 1705006"/>
                <a:gd name="connsiteX58" fmla="*/ 19050 w 1202531"/>
                <a:gd name="connsiteY58" fmla="*/ 476281 h 1705006"/>
                <a:gd name="connsiteX59" fmla="*/ 0 w 1202531"/>
                <a:gd name="connsiteY59" fmla="*/ 533431 h 1705006"/>
                <a:gd name="connsiteX60" fmla="*/ 38100 w 1202531"/>
                <a:gd name="connsiteY60" fmla="*/ 666781 h 1705006"/>
                <a:gd name="connsiteX61" fmla="*/ 66675 w 1202531"/>
                <a:gd name="connsiteY61" fmla="*/ 695356 h 1705006"/>
                <a:gd name="connsiteX62" fmla="*/ 85725 w 1202531"/>
                <a:gd name="connsiteY62" fmla="*/ 809656 h 1705006"/>
                <a:gd name="connsiteX63" fmla="*/ 76200 w 1202531"/>
                <a:gd name="connsiteY63" fmla="*/ 895381 h 1705006"/>
                <a:gd name="connsiteX64" fmla="*/ 9525 w 1202531"/>
                <a:gd name="connsiteY64" fmla="*/ 904906 h 1705006"/>
                <a:gd name="connsiteX65" fmla="*/ 47625 w 1202531"/>
                <a:gd name="connsiteY65" fmla="*/ 962056 h 1705006"/>
                <a:gd name="connsiteX66" fmla="*/ 66675 w 1202531"/>
                <a:gd name="connsiteY66" fmla="*/ 1019206 h 1705006"/>
                <a:gd name="connsiteX67" fmla="*/ 104775 w 1202531"/>
                <a:gd name="connsiteY67" fmla="*/ 1076356 h 1705006"/>
                <a:gd name="connsiteX68" fmla="*/ 133350 w 1202531"/>
                <a:gd name="connsiteY68" fmla="*/ 1133506 h 1705006"/>
                <a:gd name="connsiteX69" fmla="*/ 142875 w 1202531"/>
                <a:gd name="connsiteY69" fmla="*/ 1162081 h 1705006"/>
                <a:gd name="connsiteX70" fmla="*/ 161925 w 1202531"/>
                <a:gd name="connsiteY70" fmla="*/ 1200181 h 1705006"/>
                <a:gd name="connsiteX71" fmla="*/ 180975 w 1202531"/>
                <a:gd name="connsiteY71" fmla="*/ 1266856 h 1705006"/>
                <a:gd name="connsiteX72" fmla="*/ 171450 w 1202531"/>
                <a:gd name="connsiteY72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81089 w 1202531"/>
                <a:gd name="connsiteY39" fmla="*/ 292925 h 1705006"/>
                <a:gd name="connsiteX40" fmla="*/ 1019175 w 1202531"/>
                <a:gd name="connsiteY40" fmla="*/ 233393 h 1705006"/>
                <a:gd name="connsiteX41" fmla="*/ 1028700 w 1202531"/>
                <a:gd name="connsiteY41" fmla="*/ 200056 h 1705006"/>
                <a:gd name="connsiteX42" fmla="*/ 990600 w 1202531"/>
                <a:gd name="connsiteY42" fmla="*/ 142906 h 1705006"/>
                <a:gd name="connsiteX43" fmla="*/ 942975 w 1202531"/>
                <a:gd name="connsiteY43" fmla="*/ 85756 h 1705006"/>
                <a:gd name="connsiteX44" fmla="*/ 885825 w 1202531"/>
                <a:gd name="connsiteY44" fmla="*/ 47656 h 1705006"/>
                <a:gd name="connsiteX45" fmla="*/ 828675 w 1202531"/>
                <a:gd name="connsiteY45" fmla="*/ 28606 h 1705006"/>
                <a:gd name="connsiteX46" fmla="*/ 581025 w 1202531"/>
                <a:gd name="connsiteY46" fmla="*/ 9556 h 1705006"/>
                <a:gd name="connsiteX47" fmla="*/ 485775 w 1202531"/>
                <a:gd name="connsiteY47" fmla="*/ 31 h 1705006"/>
                <a:gd name="connsiteX48" fmla="*/ 371475 w 1202531"/>
                <a:gd name="connsiteY48" fmla="*/ 28606 h 1705006"/>
                <a:gd name="connsiteX49" fmla="*/ 285750 w 1202531"/>
                <a:gd name="connsiteY49" fmla="*/ 114331 h 1705006"/>
                <a:gd name="connsiteX50" fmla="*/ 257175 w 1202531"/>
                <a:gd name="connsiteY50" fmla="*/ 142906 h 1705006"/>
                <a:gd name="connsiteX51" fmla="*/ 228600 w 1202531"/>
                <a:gd name="connsiteY51" fmla="*/ 200056 h 1705006"/>
                <a:gd name="connsiteX52" fmla="*/ 200025 w 1202531"/>
                <a:gd name="connsiteY52" fmla="*/ 219106 h 1705006"/>
                <a:gd name="connsiteX53" fmla="*/ 133350 w 1202531"/>
                <a:gd name="connsiteY53" fmla="*/ 314356 h 1705006"/>
                <a:gd name="connsiteX54" fmla="*/ 104775 w 1202531"/>
                <a:gd name="connsiteY54" fmla="*/ 333406 h 1705006"/>
                <a:gd name="connsiteX55" fmla="*/ 76200 w 1202531"/>
                <a:gd name="connsiteY55" fmla="*/ 361981 h 1705006"/>
                <a:gd name="connsiteX56" fmla="*/ 47625 w 1202531"/>
                <a:gd name="connsiteY56" fmla="*/ 419131 h 1705006"/>
                <a:gd name="connsiteX57" fmla="*/ 38100 w 1202531"/>
                <a:gd name="connsiteY57" fmla="*/ 447706 h 1705006"/>
                <a:gd name="connsiteX58" fmla="*/ 19050 w 1202531"/>
                <a:gd name="connsiteY58" fmla="*/ 476281 h 1705006"/>
                <a:gd name="connsiteX59" fmla="*/ 0 w 1202531"/>
                <a:gd name="connsiteY59" fmla="*/ 533431 h 1705006"/>
                <a:gd name="connsiteX60" fmla="*/ 38100 w 1202531"/>
                <a:gd name="connsiteY60" fmla="*/ 666781 h 1705006"/>
                <a:gd name="connsiteX61" fmla="*/ 66675 w 1202531"/>
                <a:gd name="connsiteY61" fmla="*/ 695356 h 1705006"/>
                <a:gd name="connsiteX62" fmla="*/ 85725 w 1202531"/>
                <a:gd name="connsiteY62" fmla="*/ 809656 h 1705006"/>
                <a:gd name="connsiteX63" fmla="*/ 76200 w 1202531"/>
                <a:gd name="connsiteY63" fmla="*/ 895381 h 1705006"/>
                <a:gd name="connsiteX64" fmla="*/ 9525 w 1202531"/>
                <a:gd name="connsiteY64" fmla="*/ 904906 h 1705006"/>
                <a:gd name="connsiteX65" fmla="*/ 47625 w 1202531"/>
                <a:gd name="connsiteY65" fmla="*/ 962056 h 1705006"/>
                <a:gd name="connsiteX66" fmla="*/ 66675 w 1202531"/>
                <a:gd name="connsiteY66" fmla="*/ 1019206 h 1705006"/>
                <a:gd name="connsiteX67" fmla="*/ 104775 w 1202531"/>
                <a:gd name="connsiteY67" fmla="*/ 1076356 h 1705006"/>
                <a:gd name="connsiteX68" fmla="*/ 133350 w 1202531"/>
                <a:gd name="connsiteY68" fmla="*/ 1133506 h 1705006"/>
                <a:gd name="connsiteX69" fmla="*/ 142875 w 1202531"/>
                <a:gd name="connsiteY69" fmla="*/ 1162081 h 1705006"/>
                <a:gd name="connsiteX70" fmla="*/ 161925 w 1202531"/>
                <a:gd name="connsiteY70" fmla="*/ 1200181 h 1705006"/>
                <a:gd name="connsiteX71" fmla="*/ 180975 w 1202531"/>
                <a:gd name="connsiteY71" fmla="*/ 1266856 h 1705006"/>
                <a:gd name="connsiteX72" fmla="*/ 171450 w 1202531"/>
                <a:gd name="connsiteY72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2 w 1202531"/>
                <a:gd name="connsiteY39" fmla="*/ 295306 h 1705006"/>
                <a:gd name="connsiteX40" fmla="*/ 1019175 w 1202531"/>
                <a:gd name="connsiteY40" fmla="*/ 233393 h 1705006"/>
                <a:gd name="connsiteX41" fmla="*/ 1028700 w 1202531"/>
                <a:gd name="connsiteY41" fmla="*/ 200056 h 1705006"/>
                <a:gd name="connsiteX42" fmla="*/ 990600 w 1202531"/>
                <a:gd name="connsiteY42" fmla="*/ 142906 h 1705006"/>
                <a:gd name="connsiteX43" fmla="*/ 942975 w 1202531"/>
                <a:gd name="connsiteY43" fmla="*/ 85756 h 1705006"/>
                <a:gd name="connsiteX44" fmla="*/ 885825 w 1202531"/>
                <a:gd name="connsiteY44" fmla="*/ 47656 h 1705006"/>
                <a:gd name="connsiteX45" fmla="*/ 828675 w 1202531"/>
                <a:gd name="connsiteY45" fmla="*/ 28606 h 1705006"/>
                <a:gd name="connsiteX46" fmla="*/ 581025 w 1202531"/>
                <a:gd name="connsiteY46" fmla="*/ 9556 h 1705006"/>
                <a:gd name="connsiteX47" fmla="*/ 485775 w 1202531"/>
                <a:gd name="connsiteY47" fmla="*/ 31 h 1705006"/>
                <a:gd name="connsiteX48" fmla="*/ 371475 w 1202531"/>
                <a:gd name="connsiteY48" fmla="*/ 28606 h 1705006"/>
                <a:gd name="connsiteX49" fmla="*/ 285750 w 1202531"/>
                <a:gd name="connsiteY49" fmla="*/ 114331 h 1705006"/>
                <a:gd name="connsiteX50" fmla="*/ 257175 w 1202531"/>
                <a:gd name="connsiteY50" fmla="*/ 142906 h 1705006"/>
                <a:gd name="connsiteX51" fmla="*/ 228600 w 1202531"/>
                <a:gd name="connsiteY51" fmla="*/ 200056 h 1705006"/>
                <a:gd name="connsiteX52" fmla="*/ 200025 w 1202531"/>
                <a:gd name="connsiteY52" fmla="*/ 219106 h 1705006"/>
                <a:gd name="connsiteX53" fmla="*/ 133350 w 1202531"/>
                <a:gd name="connsiteY53" fmla="*/ 314356 h 1705006"/>
                <a:gd name="connsiteX54" fmla="*/ 104775 w 1202531"/>
                <a:gd name="connsiteY54" fmla="*/ 333406 h 1705006"/>
                <a:gd name="connsiteX55" fmla="*/ 76200 w 1202531"/>
                <a:gd name="connsiteY55" fmla="*/ 361981 h 1705006"/>
                <a:gd name="connsiteX56" fmla="*/ 47625 w 1202531"/>
                <a:gd name="connsiteY56" fmla="*/ 419131 h 1705006"/>
                <a:gd name="connsiteX57" fmla="*/ 38100 w 1202531"/>
                <a:gd name="connsiteY57" fmla="*/ 447706 h 1705006"/>
                <a:gd name="connsiteX58" fmla="*/ 19050 w 1202531"/>
                <a:gd name="connsiteY58" fmla="*/ 476281 h 1705006"/>
                <a:gd name="connsiteX59" fmla="*/ 0 w 1202531"/>
                <a:gd name="connsiteY59" fmla="*/ 533431 h 1705006"/>
                <a:gd name="connsiteX60" fmla="*/ 38100 w 1202531"/>
                <a:gd name="connsiteY60" fmla="*/ 666781 h 1705006"/>
                <a:gd name="connsiteX61" fmla="*/ 66675 w 1202531"/>
                <a:gd name="connsiteY61" fmla="*/ 695356 h 1705006"/>
                <a:gd name="connsiteX62" fmla="*/ 85725 w 1202531"/>
                <a:gd name="connsiteY62" fmla="*/ 809656 h 1705006"/>
                <a:gd name="connsiteX63" fmla="*/ 76200 w 1202531"/>
                <a:gd name="connsiteY63" fmla="*/ 895381 h 1705006"/>
                <a:gd name="connsiteX64" fmla="*/ 9525 w 1202531"/>
                <a:gd name="connsiteY64" fmla="*/ 904906 h 1705006"/>
                <a:gd name="connsiteX65" fmla="*/ 47625 w 1202531"/>
                <a:gd name="connsiteY65" fmla="*/ 962056 h 1705006"/>
                <a:gd name="connsiteX66" fmla="*/ 66675 w 1202531"/>
                <a:gd name="connsiteY66" fmla="*/ 1019206 h 1705006"/>
                <a:gd name="connsiteX67" fmla="*/ 104775 w 1202531"/>
                <a:gd name="connsiteY67" fmla="*/ 1076356 h 1705006"/>
                <a:gd name="connsiteX68" fmla="*/ 133350 w 1202531"/>
                <a:gd name="connsiteY68" fmla="*/ 1133506 h 1705006"/>
                <a:gd name="connsiteX69" fmla="*/ 142875 w 1202531"/>
                <a:gd name="connsiteY69" fmla="*/ 1162081 h 1705006"/>
                <a:gd name="connsiteX70" fmla="*/ 161925 w 1202531"/>
                <a:gd name="connsiteY70" fmla="*/ 1200181 h 1705006"/>
                <a:gd name="connsiteX71" fmla="*/ 180975 w 1202531"/>
                <a:gd name="connsiteY71" fmla="*/ 1266856 h 1705006"/>
                <a:gd name="connsiteX72" fmla="*/ 171450 w 1202531"/>
                <a:gd name="connsiteY72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2 w 1202531"/>
                <a:gd name="connsiteY39" fmla="*/ 295306 h 1705006"/>
                <a:gd name="connsiteX40" fmla="*/ 1019175 w 1202531"/>
                <a:gd name="connsiteY40" fmla="*/ 233393 h 1705006"/>
                <a:gd name="connsiteX41" fmla="*/ 990600 w 1202531"/>
                <a:gd name="connsiteY41" fmla="*/ 142906 h 1705006"/>
                <a:gd name="connsiteX42" fmla="*/ 942975 w 1202531"/>
                <a:gd name="connsiteY42" fmla="*/ 85756 h 1705006"/>
                <a:gd name="connsiteX43" fmla="*/ 885825 w 1202531"/>
                <a:gd name="connsiteY43" fmla="*/ 47656 h 1705006"/>
                <a:gd name="connsiteX44" fmla="*/ 828675 w 1202531"/>
                <a:gd name="connsiteY44" fmla="*/ 28606 h 1705006"/>
                <a:gd name="connsiteX45" fmla="*/ 581025 w 1202531"/>
                <a:gd name="connsiteY45" fmla="*/ 9556 h 1705006"/>
                <a:gd name="connsiteX46" fmla="*/ 485775 w 1202531"/>
                <a:gd name="connsiteY46" fmla="*/ 31 h 1705006"/>
                <a:gd name="connsiteX47" fmla="*/ 371475 w 1202531"/>
                <a:gd name="connsiteY47" fmla="*/ 28606 h 1705006"/>
                <a:gd name="connsiteX48" fmla="*/ 285750 w 1202531"/>
                <a:gd name="connsiteY48" fmla="*/ 114331 h 1705006"/>
                <a:gd name="connsiteX49" fmla="*/ 257175 w 1202531"/>
                <a:gd name="connsiteY49" fmla="*/ 142906 h 1705006"/>
                <a:gd name="connsiteX50" fmla="*/ 228600 w 1202531"/>
                <a:gd name="connsiteY50" fmla="*/ 200056 h 1705006"/>
                <a:gd name="connsiteX51" fmla="*/ 200025 w 1202531"/>
                <a:gd name="connsiteY51" fmla="*/ 219106 h 1705006"/>
                <a:gd name="connsiteX52" fmla="*/ 133350 w 1202531"/>
                <a:gd name="connsiteY52" fmla="*/ 314356 h 1705006"/>
                <a:gd name="connsiteX53" fmla="*/ 104775 w 1202531"/>
                <a:gd name="connsiteY53" fmla="*/ 333406 h 1705006"/>
                <a:gd name="connsiteX54" fmla="*/ 76200 w 1202531"/>
                <a:gd name="connsiteY54" fmla="*/ 361981 h 1705006"/>
                <a:gd name="connsiteX55" fmla="*/ 47625 w 1202531"/>
                <a:gd name="connsiteY55" fmla="*/ 419131 h 1705006"/>
                <a:gd name="connsiteX56" fmla="*/ 38100 w 1202531"/>
                <a:gd name="connsiteY56" fmla="*/ 447706 h 1705006"/>
                <a:gd name="connsiteX57" fmla="*/ 19050 w 1202531"/>
                <a:gd name="connsiteY57" fmla="*/ 476281 h 1705006"/>
                <a:gd name="connsiteX58" fmla="*/ 0 w 1202531"/>
                <a:gd name="connsiteY58" fmla="*/ 533431 h 1705006"/>
                <a:gd name="connsiteX59" fmla="*/ 38100 w 1202531"/>
                <a:gd name="connsiteY59" fmla="*/ 666781 h 1705006"/>
                <a:gd name="connsiteX60" fmla="*/ 66675 w 1202531"/>
                <a:gd name="connsiteY60" fmla="*/ 695356 h 1705006"/>
                <a:gd name="connsiteX61" fmla="*/ 85725 w 1202531"/>
                <a:gd name="connsiteY61" fmla="*/ 809656 h 1705006"/>
                <a:gd name="connsiteX62" fmla="*/ 76200 w 1202531"/>
                <a:gd name="connsiteY62" fmla="*/ 895381 h 1705006"/>
                <a:gd name="connsiteX63" fmla="*/ 9525 w 1202531"/>
                <a:gd name="connsiteY63" fmla="*/ 904906 h 1705006"/>
                <a:gd name="connsiteX64" fmla="*/ 47625 w 1202531"/>
                <a:gd name="connsiteY64" fmla="*/ 962056 h 1705006"/>
                <a:gd name="connsiteX65" fmla="*/ 66675 w 1202531"/>
                <a:gd name="connsiteY65" fmla="*/ 1019206 h 1705006"/>
                <a:gd name="connsiteX66" fmla="*/ 104775 w 1202531"/>
                <a:gd name="connsiteY66" fmla="*/ 1076356 h 1705006"/>
                <a:gd name="connsiteX67" fmla="*/ 133350 w 1202531"/>
                <a:gd name="connsiteY67" fmla="*/ 1133506 h 1705006"/>
                <a:gd name="connsiteX68" fmla="*/ 142875 w 1202531"/>
                <a:gd name="connsiteY68" fmla="*/ 1162081 h 1705006"/>
                <a:gd name="connsiteX69" fmla="*/ 161925 w 1202531"/>
                <a:gd name="connsiteY69" fmla="*/ 1200181 h 1705006"/>
                <a:gd name="connsiteX70" fmla="*/ 180975 w 1202531"/>
                <a:gd name="connsiteY70" fmla="*/ 1266856 h 1705006"/>
                <a:gd name="connsiteX71" fmla="*/ 171450 w 1202531"/>
                <a:gd name="connsiteY71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2 w 1202531"/>
                <a:gd name="connsiteY39" fmla="*/ 295306 h 1705006"/>
                <a:gd name="connsiteX40" fmla="*/ 1019175 w 1202531"/>
                <a:gd name="connsiteY40" fmla="*/ 233393 h 1705006"/>
                <a:gd name="connsiteX41" fmla="*/ 942975 w 1202531"/>
                <a:gd name="connsiteY41" fmla="*/ 85756 h 1705006"/>
                <a:gd name="connsiteX42" fmla="*/ 885825 w 1202531"/>
                <a:gd name="connsiteY42" fmla="*/ 47656 h 1705006"/>
                <a:gd name="connsiteX43" fmla="*/ 828675 w 1202531"/>
                <a:gd name="connsiteY43" fmla="*/ 28606 h 1705006"/>
                <a:gd name="connsiteX44" fmla="*/ 581025 w 1202531"/>
                <a:gd name="connsiteY44" fmla="*/ 9556 h 1705006"/>
                <a:gd name="connsiteX45" fmla="*/ 485775 w 1202531"/>
                <a:gd name="connsiteY45" fmla="*/ 31 h 1705006"/>
                <a:gd name="connsiteX46" fmla="*/ 371475 w 1202531"/>
                <a:gd name="connsiteY46" fmla="*/ 28606 h 1705006"/>
                <a:gd name="connsiteX47" fmla="*/ 285750 w 1202531"/>
                <a:gd name="connsiteY47" fmla="*/ 114331 h 1705006"/>
                <a:gd name="connsiteX48" fmla="*/ 257175 w 1202531"/>
                <a:gd name="connsiteY48" fmla="*/ 142906 h 1705006"/>
                <a:gd name="connsiteX49" fmla="*/ 228600 w 1202531"/>
                <a:gd name="connsiteY49" fmla="*/ 200056 h 1705006"/>
                <a:gd name="connsiteX50" fmla="*/ 200025 w 1202531"/>
                <a:gd name="connsiteY50" fmla="*/ 219106 h 1705006"/>
                <a:gd name="connsiteX51" fmla="*/ 133350 w 1202531"/>
                <a:gd name="connsiteY51" fmla="*/ 314356 h 1705006"/>
                <a:gd name="connsiteX52" fmla="*/ 104775 w 1202531"/>
                <a:gd name="connsiteY52" fmla="*/ 333406 h 1705006"/>
                <a:gd name="connsiteX53" fmla="*/ 76200 w 1202531"/>
                <a:gd name="connsiteY53" fmla="*/ 361981 h 1705006"/>
                <a:gd name="connsiteX54" fmla="*/ 47625 w 1202531"/>
                <a:gd name="connsiteY54" fmla="*/ 419131 h 1705006"/>
                <a:gd name="connsiteX55" fmla="*/ 38100 w 1202531"/>
                <a:gd name="connsiteY55" fmla="*/ 447706 h 1705006"/>
                <a:gd name="connsiteX56" fmla="*/ 19050 w 1202531"/>
                <a:gd name="connsiteY56" fmla="*/ 476281 h 1705006"/>
                <a:gd name="connsiteX57" fmla="*/ 0 w 1202531"/>
                <a:gd name="connsiteY57" fmla="*/ 533431 h 1705006"/>
                <a:gd name="connsiteX58" fmla="*/ 38100 w 1202531"/>
                <a:gd name="connsiteY58" fmla="*/ 666781 h 1705006"/>
                <a:gd name="connsiteX59" fmla="*/ 66675 w 1202531"/>
                <a:gd name="connsiteY59" fmla="*/ 695356 h 1705006"/>
                <a:gd name="connsiteX60" fmla="*/ 85725 w 1202531"/>
                <a:gd name="connsiteY60" fmla="*/ 809656 h 1705006"/>
                <a:gd name="connsiteX61" fmla="*/ 76200 w 1202531"/>
                <a:gd name="connsiteY61" fmla="*/ 895381 h 1705006"/>
                <a:gd name="connsiteX62" fmla="*/ 9525 w 1202531"/>
                <a:gd name="connsiteY62" fmla="*/ 904906 h 1705006"/>
                <a:gd name="connsiteX63" fmla="*/ 47625 w 1202531"/>
                <a:gd name="connsiteY63" fmla="*/ 962056 h 1705006"/>
                <a:gd name="connsiteX64" fmla="*/ 66675 w 1202531"/>
                <a:gd name="connsiteY64" fmla="*/ 1019206 h 1705006"/>
                <a:gd name="connsiteX65" fmla="*/ 104775 w 1202531"/>
                <a:gd name="connsiteY65" fmla="*/ 1076356 h 1705006"/>
                <a:gd name="connsiteX66" fmla="*/ 133350 w 1202531"/>
                <a:gd name="connsiteY66" fmla="*/ 1133506 h 1705006"/>
                <a:gd name="connsiteX67" fmla="*/ 142875 w 1202531"/>
                <a:gd name="connsiteY67" fmla="*/ 1162081 h 1705006"/>
                <a:gd name="connsiteX68" fmla="*/ 161925 w 1202531"/>
                <a:gd name="connsiteY68" fmla="*/ 1200181 h 1705006"/>
                <a:gd name="connsiteX69" fmla="*/ 180975 w 1202531"/>
                <a:gd name="connsiteY69" fmla="*/ 1266856 h 1705006"/>
                <a:gd name="connsiteX70" fmla="*/ 171450 w 1202531"/>
                <a:gd name="connsiteY70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2 w 1202531"/>
                <a:gd name="connsiteY39" fmla="*/ 295306 h 1705006"/>
                <a:gd name="connsiteX40" fmla="*/ 1019175 w 1202531"/>
                <a:gd name="connsiteY40" fmla="*/ 233393 h 1705006"/>
                <a:gd name="connsiteX41" fmla="*/ 885825 w 1202531"/>
                <a:gd name="connsiteY41" fmla="*/ 47656 h 1705006"/>
                <a:gd name="connsiteX42" fmla="*/ 828675 w 1202531"/>
                <a:gd name="connsiteY42" fmla="*/ 28606 h 1705006"/>
                <a:gd name="connsiteX43" fmla="*/ 581025 w 1202531"/>
                <a:gd name="connsiteY43" fmla="*/ 9556 h 1705006"/>
                <a:gd name="connsiteX44" fmla="*/ 485775 w 1202531"/>
                <a:gd name="connsiteY44" fmla="*/ 31 h 1705006"/>
                <a:gd name="connsiteX45" fmla="*/ 371475 w 1202531"/>
                <a:gd name="connsiteY45" fmla="*/ 28606 h 1705006"/>
                <a:gd name="connsiteX46" fmla="*/ 285750 w 1202531"/>
                <a:gd name="connsiteY46" fmla="*/ 114331 h 1705006"/>
                <a:gd name="connsiteX47" fmla="*/ 257175 w 1202531"/>
                <a:gd name="connsiteY47" fmla="*/ 142906 h 1705006"/>
                <a:gd name="connsiteX48" fmla="*/ 228600 w 1202531"/>
                <a:gd name="connsiteY48" fmla="*/ 200056 h 1705006"/>
                <a:gd name="connsiteX49" fmla="*/ 200025 w 1202531"/>
                <a:gd name="connsiteY49" fmla="*/ 219106 h 1705006"/>
                <a:gd name="connsiteX50" fmla="*/ 133350 w 1202531"/>
                <a:gd name="connsiteY50" fmla="*/ 314356 h 1705006"/>
                <a:gd name="connsiteX51" fmla="*/ 104775 w 1202531"/>
                <a:gd name="connsiteY51" fmla="*/ 333406 h 1705006"/>
                <a:gd name="connsiteX52" fmla="*/ 76200 w 1202531"/>
                <a:gd name="connsiteY52" fmla="*/ 361981 h 1705006"/>
                <a:gd name="connsiteX53" fmla="*/ 47625 w 1202531"/>
                <a:gd name="connsiteY53" fmla="*/ 419131 h 1705006"/>
                <a:gd name="connsiteX54" fmla="*/ 38100 w 1202531"/>
                <a:gd name="connsiteY54" fmla="*/ 447706 h 1705006"/>
                <a:gd name="connsiteX55" fmla="*/ 19050 w 1202531"/>
                <a:gd name="connsiteY55" fmla="*/ 476281 h 1705006"/>
                <a:gd name="connsiteX56" fmla="*/ 0 w 1202531"/>
                <a:gd name="connsiteY56" fmla="*/ 533431 h 1705006"/>
                <a:gd name="connsiteX57" fmla="*/ 38100 w 1202531"/>
                <a:gd name="connsiteY57" fmla="*/ 666781 h 1705006"/>
                <a:gd name="connsiteX58" fmla="*/ 66675 w 1202531"/>
                <a:gd name="connsiteY58" fmla="*/ 695356 h 1705006"/>
                <a:gd name="connsiteX59" fmla="*/ 85725 w 1202531"/>
                <a:gd name="connsiteY59" fmla="*/ 809656 h 1705006"/>
                <a:gd name="connsiteX60" fmla="*/ 76200 w 1202531"/>
                <a:gd name="connsiteY60" fmla="*/ 895381 h 1705006"/>
                <a:gd name="connsiteX61" fmla="*/ 9525 w 1202531"/>
                <a:gd name="connsiteY61" fmla="*/ 904906 h 1705006"/>
                <a:gd name="connsiteX62" fmla="*/ 47625 w 1202531"/>
                <a:gd name="connsiteY62" fmla="*/ 962056 h 1705006"/>
                <a:gd name="connsiteX63" fmla="*/ 66675 w 1202531"/>
                <a:gd name="connsiteY63" fmla="*/ 1019206 h 1705006"/>
                <a:gd name="connsiteX64" fmla="*/ 104775 w 1202531"/>
                <a:gd name="connsiteY64" fmla="*/ 1076356 h 1705006"/>
                <a:gd name="connsiteX65" fmla="*/ 133350 w 1202531"/>
                <a:gd name="connsiteY65" fmla="*/ 1133506 h 1705006"/>
                <a:gd name="connsiteX66" fmla="*/ 142875 w 1202531"/>
                <a:gd name="connsiteY66" fmla="*/ 1162081 h 1705006"/>
                <a:gd name="connsiteX67" fmla="*/ 161925 w 1202531"/>
                <a:gd name="connsiteY67" fmla="*/ 1200181 h 1705006"/>
                <a:gd name="connsiteX68" fmla="*/ 180975 w 1202531"/>
                <a:gd name="connsiteY68" fmla="*/ 1266856 h 1705006"/>
                <a:gd name="connsiteX69" fmla="*/ 171450 w 1202531"/>
                <a:gd name="connsiteY69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2 w 1202531"/>
                <a:gd name="connsiteY39" fmla="*/ 295306 h 1705006"/>
                <a:gd name="connsiteX40" fmla="*/ 1019175 w 1202531"/>
                <a:gd name="connsiteY40" fmla="*/ 233393 h 1705006"/>
                <a:gd name="connsiteX41" fmla="*/ 857250 w 1202531"/>
                <a:gd name="connsiteY41" fmla="*/ 66706 h 1705006"/>
                <a:gd name="connsiteX42" fmla="*/ 828675 w 1202531"/>
                <a:gd name="connsiteY42" fmla="*/ 28606 h 1705006"/>
                <a:gd name="connsiteX43" fmla="*/ 581025 w 1202531"/>
                <a:gd name="connsiteY43" fmla="*/ 9556 h 1705006"/>
                <a:gd name="connsiteX44" fmla="*/ 485775 w 1202531"/>
                <a:gd name="connsiteY44" fmla="*/ 31 h 1705006"/>
                <a:gd name="connsiteX45" fmla="*/ 371475 w 1202531"/>
                <a:gd name="connsiteY45" fmla="*/ 28606 h 1705006"/>
                <a:gd name="connsiteX46" fmla="*/ 285750 w 1202531"/>
                <a:gd name="connsiteY46" fmla="*/ 114331 h 1705006"/>
                <a:gd name="connsiteX47" fmla="*/ 257175 w 1202531"/>
                <a:gd name="connsiteY47" fmla="*/ 142906 h 1705006"/>
                <a:gd name="connsiteX48" fmla="*/ 228600 w 1202531"/>
                <a:gd name="connsiteY48" fmla="*/ 200056 h 1705006"/>
                <a:gd name="connsiteX49" fmla="*/ 200025 w 1202531"/>
                <a:gd name="connsiteY49" fmla="*/ 219106 h 1705006"/>
                <a:gd name="connsiteX50" fmla="*/ 133350 w 1202531"/>
                <a:gd name="connsiteY50" fmla="*/ 314356 h 1705006"/>
                <a:gd name="connsiteX51" fmla="*/ 104775 w 1202531"/>
                <a:gd name="connsiteY51" fmla="*/ 333406 h 1705006"/>
                <a:gd name="connsiteX52" fmla="*/ 76200 w 1202531"/>
                <a:gd name="connsiteY52" fmla="*/ 361981 h 1705006"/>
                <a:gd name="connsiteX53" fmla="*/ 47625 w 1202531"/>
                <a:gd name="connsiteY53" fmla="*/ 419131 h 1705006"/>
                <a:gd name="connsiteX54" fmla="*/ 38100 w 1202531"/>
                <a:gd name="connsiteY54" fmla="*/ 447706 h 1705006"/>
                <a:gd name="connsiteX55" fmla="*/ 19050 w 1202531"/>
                <a:gd name="connsiteY55" fmla="*/ 476281 h 1705006"/>
                <a:gd name="connsiteX56" fmla="*/ 0 w 1202531"/>
                <a:gd name="connsiteY56" fmla="*/ 533431 h 1705006"/>
                <a:gd name="connsiteX57" fmla="*/ 38100 w 1202531"/>
                <a:gd name="connsiteY57" fmla="*/ 666781 h 1705006"/>
                <a:gd name="connsiteX58" fmla="*/ 66675 w 1202531"/>
                <a:gd name="connsiteY58" fmla="*/ 695356 h 1705006"/>
                <a:gd name="connsiteX59" fmla="*/ 85725 w 1202531"/>
                <a:gd name="connsiteY59" fmla="*/ 809656 h 1705006"/>
                <a:gd name="connsiteX60" fmla="*/ 76200 w 1202531"/>
                <a:gd name="connsiteY60" fmla="*/ 895381 h 1705006"/>
                <a:gd name="connsiteX61" fmla="*/ 9525 w 1202531"/>
                <a:gd name="connsiteY61" fmla="*/ 904906 h 1705006"/>
                <a:gd name="connsiteX62" fmla="*/ 47625 w 1202531"/>
                <a:gd name="connsiteY62" fmla="*/ 962056 h 1705006"/>
                <a:gd name="connsiteX63" fmla="*/ 66675 w 1202531"/>
                <a:gd name="connsiteY63" fmla="*/ 1019206 h 1705006"/>
                <a:gd name="connsiteX64" fmla="*/ 104775 w 1202531"/>
                <a:gd name="connsiteY64" fmla="*/ 1076356 h 1705006"/>
                <a:gd name="connsiteX65" fmla="*/ 133350 w 1202531"/>
                <a:gd name="connsiteY65" fmla="*/ 1133506 h 1705006"/>
                <a:gd name="connsiteX66" fmla="*/ 142875 w 1202531"/>
                <a:gd name="connsiteY66" fmla="*/ 1162081 h 1705006"/>
                <a:gd name="connsiteX67" fmla="*/ 161925 w 1202531"/>
                <a:gd name="connsiteY67" fmla="*/ 1200181 h 1705006"/>
                <a:gd name="connsiteX68" fmla="*/ 180975 w 1202531"/>
                <a:gd name="connsiteY68" fmla="*/ 1266856 h 1705006"/>
                <a:gd name="connsiteX69" fmla="*/ 171450 w 1202531"/>
                <a:gd name="connsiteY69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2 w 1202531"/>
                <a:gd name="connsiteY39" fmla="*/ 295306 h 1705006"/>
                <a:gd name="connsiteX40" fmla="*/ 1019175 w 1202531"/>
                <a:gd name="connsiteY40" fmla="*/ 233393 h 1705006"/>
                <a:gd name="connsiteX41" fmla="*/ 852487 w 1202531"/>
                <a:gd name="connsiteY41" fmla="*/ 80993 h 1705006"/>
                <a:gd name="connsiteX42" fmla="*/ 828675 w 1202531"/>
                <a:gd name="connsiteY42" fmla="*/ 28606 h 1705006"/>
                <a:gd name="connsiteX43" fmla="*/ 581025 w 1202531"/>
                <a:gd name="connsiteY43" fmla="*/ 9556 h 1705006"/>
                <a:gd name="connsiteX44" fmla="*/ 485775 w 1202531"/>
                <a:gd name="connsiteY44" fmla="*/ 31 h 1705006"/>
                <a:gd name="connsiteX45" fmla="*/ 371475 w 1202531"/>
                <a:gd name="connsiteY45" fmla="*/ 28606 h 1705006"/>
                <a:gd name="connsiteX46" fmla="*/ 285750 w 1202531"/>
                <a:gd name="connsiteY46" fmla="*/ 114331 h 1705006"/>
                <a:gd name="connsiteX47" fmla="*/ 257175 w 1202531"/>
                <a:gd name="connsiteY47" fmla="*/ 142906 h 1705006"/>
                <a:gd name="connsiteX48" fmla="*/ 228600 w 1202531"/>
                <a:gd name="connsiteY48" fmla="*/ 200056 h 1705006"/>
                <a:gd name="connsiteX49" fmla="*/ 200025 w 1202531"/>
                <a:gd name="connsiteY49" fmla="*/ 219106 h 1705006"/>
                <a:gd name="connsiteX50" fmla="*/ 133350 w 1202531"/>
                <a:gd name="connsiteY50" fmla="*/ 314356 h 1705006"/>
                <a:gd name="connsiteX51" fmla="*/ 104775 w 1202531"/>
                <a:gd name="connsiteY51" fmla="*/ 333406 h 1705006"/>
                <a:gd name="connsiteX52" fmla="*/ 76200 w 1202531"/>
                <a:gd name="connsiteY52" fmla="*/ 361981 h 1705006"/>
                <a:gd name="connsiteX53" fmla="*/ 47625 w 1202531"/>
                <a:gd name="connsiteY53" fmla="*/ 419131 h 1705006"/>
                <a:gd name="connsiteX54" fmla="*/ 38100 w 1202531"/>
                <a:gd name="connsiteY54" fmla="*/ 447706 h 1705006"/>
                <a:gd name="connsiteX55" fmla="*/ 19050 w 1202531"/>
                <a:gd name="connsiteY55" fmla="*/ 476281 h 1705006"/>
                <a:gd name="connsiteX56" fmla="*/ 0 w 1202531"/>
                <a:gd name="connsiteY56" fmla="*/ 533431 h 1705006"/>
                <a:gd name="connsiteX57" fmla="*/ 38100 w 1202531"/>
                <a:gd name="connsiteY57" fmla="*/ 666781 h 1705006"/>
                <a:gd name="connsiteX58" fmla="*/ 66675 w 1202531"/>
                <a:gd name="connsiteY58" fmla="*/ 695356 h 1705006"/>
                <a:gd name="connsiteX59" fmla="*/ 85725 w 1202531"/>
                <a:gd name="connsiteY59" fmla="*/ 809656 h 1705006"/>
                <a:gd name="connsiteX60" fmla="*/ 76200 w 1202531"/>
                <a:gd name="connsiteY60" fmla="*/ 895381 h 1705006"/>
                <a:gd name="connsiteX61" fmla="*/ 9525 w 1202531"/>
                <a:gd name="connsiteY61" fmla="*/ 904906 h 1705006"/>
                <a:gd name="connsiteX62" fmla="*/ 47625 w 1202531"/>
                <a:gd name="connsiteY62" fmla="*/ 962056 h 1705006"/>
                <a:gd name="connsiteX63" fmla="*/ 66675 w 1202531"/>
                <a:gd name="connsiteY63" fmla="*/ 1019206 h 1705006"/>
                <a:gd name="connsiteX64" fmla="*/ 104775 w 1202531"/>
                <a:gd name="connsiteY64" fmla="*/ 1076356 h 1705006"/>
                <a:gd name="connsiteX65" fmla="*/ 133350 w 1202531"/>
                <a:gd name="connsiteY65" fmla="*/ 1133506 h 1705006"/>
                <a:gd name="connsiteX66" fmla="*/ 142875 w 1202531"/>
                <a:gd name="connsiteY66" fmla="*/ 1162081 h 1705006"/>
                <a:gd name="connsiteX67" fmla="*/ 161925 w 1202531"/>
                <a:gd name="connsiteY67" fmla="*/ 1200181 h 1705006"/>
                <a:gd name="connsiteX68" fmla="*/ 180975 w 1202531"/>
                <a:gd name="connsiteY68" fmla="*/ 1266856 h 1705006"/>
                <a:gd name="connsiteX69" fmla="*/ 171450 w 1202531"/>
                <a:gd name="connsiteY69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2 w 1202531"/>
                <a:gd name="connsiteY39" fmla="*/ 295306 h 1705006"/>
                <a:gd name="connsiteX40" fmla="*/ 1019175 w 1202531"/>
                <a:gd name="connsiteY40" fmla="*/ 233393 h 1705006"/>
                <a:gd name="connsiteX41" fmla="*/ 852487 w 1202531"/>
                <a:gd name="connsiteY41" fmla="*/ 80993 h 1705006"/>
                <a:gd name="connsiteX42" fmla="*/ 581025 w 1202531"/>
                <a:gd name="connsiteY42" fmla="*/ 9556 h 1705006"/>
                <a:gd name="connsiteX43" fmla="*/ 485775 w 1202531"/>
                <a:gd name="connsiteY43" fmla="*/ 31 h 1705006"/>
                <a:gd name="connsiteX44" fmla="*/ 371475 w 1202531"/>
                <a:gd name="connsiteY44" fmla="*/ 28606 h 1705006"/>
                <a:gd name="connsiteX45" fmla="*/ 285750 w 1202531"/>
                <a:gd name="connsiteY45" fmla="*/ 114331 h 1705006"/>
                <a:gd name="connsiteX46" fmla="*/ 257175 w 1202531"/>
                <a:gd name="connsiteY46" fmla="*/ 142906 h 1705006"/>
                <a:gd name="connsiteX47" fmla="*/ 228600 w 1202531"/>
                <a:gd name="connsiteY47" fmla="*/ 200056 h 1705006"/>
                <a:gd name="connsiteX48" fmla="*/ 200025 w 1202531"/>
                <a:gd name="connsiteY48" fmla="*/ 219106 h 1705006"/>
                <a:gd name="connsiteX49" fmla="*/ 133350 w 1202531"/>
                <a:gd name="connsiteY49" fmla="*/ 314356 h 1705006"/>
                <a:gd name="connsiteX50" fmla="*/ 104775 w 1202531"/>
                <a:gd name="connsiteY50" fmla="*/ 333406 h 1705006"/>
                <a:gd name="connsiteX51" fmla="*/ 76200 w 1202531"/>
                <a:gd name="connsiteY51" fmla="*/ 361981 h 1705006"/>
                <a:gd name="connsiteX52" fmla="*/ 47625 w 1202531"/>
                <a:gd name="connsiteY52" fmla="*/ 419131 h 1705006"/>
                <a:gd name="connsiteX53" fmla="*/ 38100 w 1202531"/>
                <a:gd name="connsiteY53" fmla="*/ 447706 h 1705006"/>
                <a:gd name="connsiteX54" fmla="*/ 19050 w 1202531"/>
                <a:gd name="connsiteY54" fmla="*/ 476281 h 1705006"/>
                <a:gd name="connsiteX55" fmla="*/ 0 w 1202531"/>
                <a:gd name="connsiteY55" fmla="*/ 533431 h 1705006"/>
                <a:gd name="connsiteX56" fmla="*/ 38100 w 1202531"/>
                <a:gd name="connsiteY56" fmla="*/ 666781 h 1705006"/>
                <a:gd name="connsiteX57" fmla="*/ 66675 w 1202531"/>
                <a:gd name="connsiteY57" fmla="*/ 695356 h 1705006"/>
                <a:gd name="connsiteX58" fmla="*/ 85725 w 1202531"/>
                <a:gd name="connsiteY58" fmla="*/ 809656 h 1705006"/>
                <a:gd name="connsiteX59" fmla="*/ 76200 w 1202531"/>
                <a:gd name="connsiteY59" fmla="*/ 895381 h 1705006"/>
                <a:gd name="connsiteX60" fmla="*/ 9525 w 1202531"/>
                <a:gd name="connsiteY60" fmla="*/ 904906 h 1705006"/>
                <a:gd name="connsiteX61" fmla="*/ 47625 w 1202531"/>
                <a:gd name="connsiteY61" fmla="*/ 962056 h 1705006"/>
                <a:gd name="connsiteX62" fmla="*/ 66675 w 1202531"/>
                <a:gd name="connsiteY62" fmla="*/ 1019206 h 1705006"/>
                <a:gd name="connsiteX63" fmla="*/ 104775 w 1202531"/>
                <a:gd name="connsiteY63" fmla="*/ 1076356 h 1705006"/>
                <a:gd name="connsiteX64" fmla="*/ 133350 w 1202531"/>
                <a:gd name="connsiteY64" fmla="*/ 1133506 h 1705006"/>
                <a:gd name="connsiteX65" fmla="*/ 142875 w 1202531"/>
                <a:gd name="connsiteY65" fmla="*/ 1162081 h 1705006"/>
                <a:gd name="connsiteX66" fmla="*/ 161925 w 1202531"/>
                <a:gd name="connsiteY66" fmla="*/ 1200181 h 1705006"/>
                <a:gd name="connsiteX67" fmla="*/ 180975 w 1202531"/>
                <a:gd name="connsiteY67" fmla="*/ 1266856 h 1705006"/>
                <a:gd name="connsiteX68" fmla="*/ 171450 w 1202531"/>
                <a:gd name="connsiteY68" fmla="*/ 1276381 h 1705006"/>
                <a:gd name="connsiteX0" fmla="*/ 171450 w 1202531"/>
                <a:gd name="connsiteY0" fmla="*/ 1282689 h 1711314"/>
                <a:gd name="connsiteX1" fmla="*/ 171450 w 1202531"/>
                <a:gd name="connsiteY1" fmla="*/ 1282689 h 1711314"/>
                <a:gd name="connsiteX2" fmla="*/ 257175 w 1202531"/>
                <a:gd name="connsiteY2" fmla="*/ 1377939 h 1711314"/>
                <a:gd name="connsiteX3" fmla="*/ 266700 w 1202531"/>
                <a:gd name="connsiteY3" fmla="*/ 1406514 h 1711314"/>
                <a:gd name="connsiteX4" fmla="*/ 304800 w 1202531"/>
                <a:gd name="connsiteY4" fmla="*/ 1473189 h 1711314"/>
                <a:gd name="connsiteX5" fmla="*/ 314325 w 1202531"/>
                <a:gd name="connsiteY5" fmla="*/ 1501764 h 1711314"/>
                <a:gd name="connsiteX6" fmla="*/ 352425 w 1202531"/>
                <a:gd name="connsiteY6" fmla="*/ 1568439 h 1711314"/>
                <a:gd name="connsiteX7" fmla="*/ 381000 w 1202531"/>
                <a:gd name="connsiteY7" fmla="*/ 1587489 h 1711314"/>
                <a:gd name="connsiteX8" fmla="*/ 428625 w 1202531"/>
                <a:gd name="connsiteY8" fmla="*/ 1625589 h 1711314"/>
                <a:gd name="connsiteX9" fmla="*/ 457200 w 1202531"/>
                <a:gd name="connsiteY9" fmla="*/ 1644639 h 1711314"/>
                <a:gd name="connsiteX10" fmla="*/ 514350 w 1202531"/>
                <a:gd name="connsiteY10" fmla="*/ 1663689 h 1711314"/>
                <a:gd name="connsiteX11" fmla="*/ 571500 w 1202531"/>
                <a:gd name="connsiteY11" fmla="*/ 1682739 h 1711314"/>
                <a:gd name="connsiteX12" fmla="*/ 600075 w 1202531"/>
                <a:gd name="connsiteY12" fmla="*/ 1692264 h 1711314"/>
                <a:gd name="connsiteX13" fmla="*/ 638175 w 1202531"/>
                <a:gd name="connsiteY13" fmla="*/ 1711314 h 1711314"/>
                <a:gd name="connsiteX14" fmla="*/ 847725 w 1202531"/>
                <a:gd name="connsiteY14" fmla="*/ 1701789 h 1711314"/>
                <a:gd name="connsiteX15" fmla="*/ 914400 w 1202531"/>
                <a:gd name="connsiteY15" fmla="*/ 1625589 h 1711314"/>
                <a:gd name="connsiteX16" fmla="*/ 942975 w 1202531"/>
                <a:gd name="connsiteY16" fmla="*/ 1597014 h 1711314"/>
                <a:gd name="connsiteX17" fmla="*/ 1009650 w 1202531"/>
                <a:gd name="connsiteY17" fmla="*/ 1511289 h 1711314"/>
                <a:gd name="connsiteX18" fmla="*/ 1028700 w 1202531"/>
                <a:gd name="connsiteY18" fmla="*/ 1444614 h 1711314"/>
                <a:gd name="connsiteX19" fmla="*/ 1038225 w 1202531"/>
                <a:gd name="connsiteY19" fmla="*/ 1377939 h 1711314"/>
                <a:gd name="connsiteX20" fmla="*/ 1047750 w 1202531"/>
                <a:gd name="connsiteY20" fmla="*/ 1330314 h 1711314"/>
                <a:gd name="connsiteX21" fmla="*/ 1123950 w 1202531"/>
                <a:gd name="connsiteY21" fmla="*/ 1232683 h 1711314"/>
                <a:gd name="connsiteX22" fmla="*/ 1102519 w 1202531"/>
                <a:gd name="connsiteY22" fmla="*/ 1256496 h 1711314"/>
                <a:gd name="connsiteX23" fmla="*/ 1147762 w 1202531"/>
                <a:gd name="connsiteY23" fmla="*/ 1185058 h 1711314"/>
                <a:gd name="connsiteX24" fmla="*/ 1157288 w 1202531"/>
                <a:gd name="connsiteY24" fmla="*/ 1149339 h 1711314"/>
                <a:gd name="connsiteX25" fmla="*/ 1162050 w 1202531"/>
                <a:gd name="connsiteY25" fmla="*/ 1127908 h 1711314"/>
                <a:gd name="connsiteX26" fmla="*/ 1173956 w 1202531"/>
                <a:gd name="connsiteY26" fmla="*/ 1085045 h 1711314"/>
                <a:gd name="connsiteX27" fmla="*/ 1188244 w 1202531"/>
                <a:gd name="connsiteY27" fmla="*/ 1008846 h 1711314"/>
                <a:gd name="connsiteX28" fmla="*/ 1200150 w 1202531"/>
                <a:gd name="connsiteY28" fmla="*/ 935027 h 1711314"/>
                <a:gd name="connsiteX29" fmla="*/ 1138238 w 1202531"/>
                <a:gd name="connsiteY29" fmla="*/ 896926 h 1711314"/>
                <a:gd name="connsiteX30" fmla="*/ 1178719 w 1202531"/>
                <a:gd name="connsiteY30" fmla="*/ 725477 h 1711314"/>
                <a:gd name="connsiteX31" fmla="*/ 1185863 w 1202531"/>
                <a:gd name="connsiteY31" fmla="*/ 665946 h 1711314"/>
                <a:gd name="connsiteX32" fmla="*/ 1178718 w 1202531"/>
                <a:gd name="connsiteY32" fmla="*/ 589745 h 1711314"/>
                <a:gd name="connsiteX33" fmla="*/ 1164431 w 1202531"/>
                <a:gd name="connsiteY33" fmla="*/ 511164 h 1711314"/>
                <a:gd name="connsiteX34" fmla="*/ 1164431 w 1202531"/>
                <a:gd name="connsiteY34" fmla="*/ 473064 h 1711314"/>
                <a:gd name="connsiteX35" fmla="*/ 1152525 w 1202531"/>
                <a:gd name="connsiteY35" fmla="*/ 444489 h 1711314"/>
                <a:gd name="connsiteX36" fmla="*/ 1133475 w 1202531"/>
                <a:gd name="connsiteY36" fmla="*/ 406389 h 1711314"/>
                <a:gd name="connsiteX37" fmla="*/ 1114425 w 1202531"/>
                <a:gd name="connsiteY37" fmla="*/ 377814 h 1711314"/>
                <a:gd name="connsiteX38" fmla="*/ 1104900 w 1202531"/>
                <a:gd name="connsiteY38" fmla="*/ 349239 h 1711314"/>
                <a:gd name="connsiteX39" fmla="*/ 1066802 w 1202531"/>
                <a:gd name="connsiteY39" fmla="*/ 301614 h 1711314"/>
                <a:gd name="connsiteX40" fmla="*/ 1019175 w 1202531"/>
                <a:gd name="connsiteY40" fmla="*/ 239701 h 1711314"/>
                <a:gd name="connsiteX41" fmla="*/ 852487 w 1202531"/>
                <a:gd name="connsiteY41" fmla="*/ 87301 h 1711314"/>
                <a:gd name="connsiteX42" fmla="*/ 581025 w 1202531"/>
                <a:gd name="connsiteY42" fmla="*/ 15864 h 1711314"/>
                <a:gd name="connsiteX43" fmla="*/ 485775 w 1202531"/>
                <a:gd name="connsiteY43" fmla="*/ 6339 h 1711314"/>
                <a:gd name="connsiteX44" fmla="*/ 285750 w 1202531"/>
                <a:gd name="connsiteY44" fmla="*/ 120639 h 1711314"/>
                <a:gd name="connsiteX45" fmla="*/ 257175 w 1202531"/>
                <a:gd name="connsiteY45" fmla="*/ 149214 h 1711314"/>
                <a:gd name="connsiteX46" fmla="*/ 228600 w 1202531"/>
                <a:gd name="connsiteY46" fmla="*/ 206364 h 1711314"/>
                <a:gd name="connsiteX47" fmla="*/ 200025 w 1202531"/>
                <a:gd name="connsiteY47" fmla="*/ 225414 h 1711314"/>
                <a:gd name="connsiteX48" fmla="*/ 133350 w 1202531"/>
                <a:gd name="connsiteY48" fmla="*/ 320664 h 1711314"/>
                <a:gd name="connsiteX49" fmla="*/ 104775 w 1202531"/>
                <a:gd name="connsiteY49" fmla="*/ 339714 h 1711314"/>
                <a:gd name="connsiteX50" fmla="*/ 76200 w 1202531"/>
                <a:gd name="connsiteY50" fmla="*/ 368289 h 1711314"/>
                <a:gd name="connsiteX51" fmla="*/ 47625 w 1202531"/>
                <a:gd name="connsiteY51" fmla="*/ 425439 h 1711314"/>
                <a:gd name="connsiteX52" fmla="*/ 38100 w 1202531"/>
                <a:gd name="connsiteY52" fmla="*/ 454014 h 1711314"/>
                <a:gd name="connsiteX53" fmla="*/ 19050 w 1202531"/>
                <a:gd name="connsiteY53" fmla="*/ 482589 h 1711314"/>
                <a:gd name="connsiteX54" fmla="*/ 0 w 1202531"/>
                <a:gd name="connsiteY54" fmla="*/ 539739 h 1711314"/>
                <a:gd name="connsiteX55" fmla="*/ 38100 w 1202531"/>
                <a:gd name="connsiteY55" fmla="*/ 673089 h 1711314"/>
                <a:gd name="connsiteX56" fmla="*/ 66675 w 1202531"/>
                <a:gd name="connsiteY56" fmla="*/ 701664 h 1711314"/>
                <a:gd name="connsiteX57" fmla="*/ 85725 w 1202531"/>
                <a:gd name="connsiteY57" fmla="*/ 815964 h 1711314"/>
                <a:gd name="connsiteX58" fmla="*/ 76200 w 1202531"/>
                <a:gd name="connsiteY58" fmla="*/ 901689 h 1711314"/>
                <a:gd name="connsiteX59" fmla="*/ 9525 w 1202531"/>
                <a:gd name="connsiteY59" fmla="*/ 911214 h 1711314"/>
                <a:gd name="connsiteX60" fmla="*/ 47625 w 1202531"/>
                <a:gd name="connsiteY60" fmla="*/ 968364 h 1711314"/>
                <a:gd name="connsiteX61" fmla="*/ 66675 w 1202531"/>
                <a:gd name="connsiteY61" fmla="*/ 1025514 h 1711314"/>
                <a:gd name="connsiteX62" fmla="*/ 104775 w 1202531"/>
                <a:gd name="connsiteY62" fmla="*/ 1082664 h 1711314"/>
                <a:gd name="connsiteX63" fmla="*/ 133350 w 1202531"/>
                <a:gd name="connsiteY63" fmla="*/ 1139814 h 1711314"/>
                <a:gd name="connsiteX64" fmla="*/ 142875 w 1202531"/>
                <a:gd name="connsiteY64" fmla="*/ 1168389 h 1711314"/>
                <a:gd name="connsiteX65" fmla="*/ 161925 w 1202531"/>
                <a:gd name="connsiteY65" fmla="*/ 1206489 h 1711314"/>
                <a:gd name="connsiteX66" fmla="*/ 180975 w 1202531"/>
                <a:gd name="connsiteY66" fmla="*/ 1273164 h 1711314"/>
                <a:gd name="connsiteX67" fmla="*/ 171450 w 1202531"/>
                <a:gd name="connsiteY67" fmla="*/ 1282689 h 1711314"/>
                <a:gd name="connsiteX0" fmla="*/ 171450 w 1202531"/>
                <a:gd name="connsiteY0" fmla="*/ 1266825 h 1695450"/>
                <a:gd name="connsiteX1" fmla="*/ 171450 w 1202531"/>
                <a:gd name="connsiteY1" fmla="*/ 1266825 h 1695450"/>
                <a:gd name="connsiteX2" fmla="*/ 257175 w 1202531"/>
                <a:gd name="connsiteY2" fmla="*/ 1362075 h 1695450"/>
                <a:gd name="connsiteX3" fmla="*/ 266700 w 1202531"/>
                <a:gd name="connsiteY3" fmla="*/ 1390650 h 1695450"/>
                <a:gd name="connsiteX4" fmla="*/ 304800 w 1202531"/>
                <a:gd name="connsiteY4" fmla="*/ 1457325 h 1695450"/>
                <a:gd name="connsiteX5" fmla="*/ 314325 w 1202531"/>
                <a:gd name="connsiteY5" fmla="*/ 1485900 h 1695450"/>
                <a:gd name="connsiteX6" fmla="*/ 352425 w 1202531"/>
                <a:gd name="connsiteY6" fmla="*/ 1552575 h 1695450"/>
                <a:gd name="connsiteX7" fmla="*/ 381000 w 1202531"/>
                <a:gd name="connsiteY7" fmla="*/ 1571625 h 1695450"/>
                <a:gd name="connsiteX8" fmla="*/ 428625 w 1202531"/>
                <a:gd name="connsiteY8" fmla="*/ 1609725 h 1695450"/>
                <a:gd name="connsiteX9" fmla="*/ 457200 w 1202531"/>
                <a:gd name="connsiteY9" fmla="*/ 1628775 h 1695450"/>
                <a:gd name="connsiteX10" fmla="*/ 514350 w 1202531"/>
                <a:gd name="connsiteY10" fmla="*/ 1647825 h 1695450"/>
                <a:gd name="connsiteX11" fmla="*/ 571500 w 1202531"/>
                <a:gd name="connsiteY11" fmla="*/ 1666875 h 1695450"/>
                <a:gd name="connsiteX12" fmla="*/ 600075 w 1202531"/>
                <a:gd name="connsiteY12" fmla="*/ 1676400 h 1695450"/>
                <a:gd name="connsiteX13" fmla="*/ 638175 w 1202531"/>
                <a:gd name="connsiteY13" fmla="*/ 1695450 h 1695450"/>
                <a:gd name="connsiteX14" fmla="*/ 847725 w 1202531"/>
                <a:gd name="connsiteY14" fmla="*/ 1685925 h 1695450"/>
                <a:gd name="connsiteX15" fmla="*/ 914400 w 1202531"/>
                <a:gd name="connsiteY15" fmla="*/ 1609725 h 1695450"/>
                <a:gd name="connsiteX16" fmla="*/ 942975 w 1202531"/>
                <a:gd name="connsiteY16" fmla="*/ 1581150 h 1695450"/>
                <a:gd name="connsiteX17" fmla="*/ 1009650 w 1202531"/>
                <a:gd name="connsiteY17" fmla="*/ 1495425 h 1695450"/>
                <a:gd name="connsiteX18" fmla="*/ 1028700 w 1202531"/>
                <a:gd name="connsiteY18" fmla="*/ 1428750 h 1695450"/>
                <a:gd name="connsiteX19" fmla="*/ 1038225 w 1202531"/>
                <a:gd name="connsiteY19" fmla="*/ 1362075 h 1695450"/>
                <a:gd name="connsiteX20" fmla="*/ 1047750 w 1202531"/>
                <a:gd name="connsiteY20" fmla="*/ 1314450 h 1695450"/>
                <a:gd name="connsiteX21" fmla="*/ 1123950 w 1202531"/>
                <a:gd name="connsiteY21" fmla="*/ 1216819 h 1695450"/>
                <a:gd name="connsiteX22" fmla="*/ 1102519 w 1202531"/>
                <a:gd name="connsiteY22" fmla="*/ 1240632 h 1695450"/>
                <a:gd name="connsiteX23" fmla="*/ 1147762 w 1202531"/>
                <a:gd name="connsiteY23" fmla="*/ 1169194 h 1695450"/>
                <a:gd name="connsiteX24" fmla="*/ 1157288 w 1202531"/>
                <a:gd name="connsiteY24" fmla="*/ 1133475 h 1695450"/>
                <a:gd name="connsiteX25" fmla="*/ 1162050 w 1202531"/>
                <a:gd name="connsiteY25" fmla="*/ 1112044 h 1695450"/>
                <a:gd name="connsiteX26" fmla="*/ 1173956 w 1202531"/>
                <a:gd name="connsiteY26" fmla="*/ 1069181 h 1695450"/>
                <a:gd name="connsiteX27" fmla="*/ 1188244 w 1202531"/>
                <a:gd name="connsiteY27" fmla="*/ 992982 h 1695450"/>
                <a:gd name="connsiteX28" fmla="*/ 1200150 w 1202531"/>
                <a:gd name="connsiteY28" fmla="*/ 919163 h 1695450"/>
                <a:gd name="connsiteX29" fmla="*/ 1138238 w 1202531"/>
                <a:gd name="connsiteY29" fmla="*/ 881062 h 1695450"/>
                <a:gd name="connsiteX30" fmla="*/ 1178719 w 1202531"/>
                <a:gd name="connsiteY30" fmla="*/ 709613 h 1695450"/>
                <a:gd name="connsiteX31" fmla="*/ 1185863 w 1202531"/>
                <a:gd name="connsiteY31" fmla="*/ 650082 h 1695450"/>
                <a:gd name="connsiteX32" fmla="*/ 1178718 w 1202531"/>
                <a:gd name="connsiteY32" fmla="*/ 573881 h 1695450"/>
                <a:gd name="connsiteX33" fmla="*/ 1164431 w 1202531"/>
                <a:gd name="connsiteY33" fmla="*/ 495300 h 1695450"/>
                <a:gd name="connsiteX34" fmla="*/ 1164431 w 1202531"/>
                <a:gd name="connsiteY34" fmla="*/ 457200 h 1695450"/>
                <a:gd name="connsiteX35" fmla="*/ 1152525 w 1202531"/>
                <a:gd name="connsiteY35" fmla="*/ 428625 h 1695450"/>
                <a:gd name="connsiteX36" fmla="*/ 1133475 w 1202531"/>
                <a:gd name="connsiteY36" fmla="*/ 390525 h 1695450"/>
                <a:gd name="connsiteX37" fmla="*/ 1114425 w 1202531"/>
                <a:gd name="connsiteY37" fmla="*/ 361950 h 1695450"/>
                <a:gd name="connsiteX38" fmla="*/ 1104900 w 1202531"/>
                <a:gd name="connsiteY38" fmla="*/ 333375 h 1695450"/>
                <a:gd name="connsiteX39" fmla="*/ 1066802 w 1202531"/>
                <a:gd name="connsiteY39" fmla="*/ 285750 h 1695450"/>
                <a:gd name="connsiteX40" fmla="*/ 1019175 w 1202531"/>
                <a:gd name="connsiteY40" fmla="*/ 223837 h 1695450"/>
                <a:gd name="connsiteX41" fmla="*/ 852487 w 1202531"/>
                <a:gd name="connsiteY41" fmla="*/ 71437 h 1695450"/>
                <a:gd name="connsiteX42" fmla="*/ 581025 w 1202531"/>
                <a:gd name="connsiteY42" fmla="*/ 0 h 1695450"/>
                <a:gd name="connsiteX43" fmla="*/ 285750 w 1202531"/>
                <a:gd name="connsiteY43" fmla="*/ 104775 h 1695450"/>
                <a:gd name="connsiteX44" fmla="*/ 257175 w 1202531"/>
                <a:gd name="connsiteY44" fmla="*/ 133350 h 1695450"/>
                <a:gd name="connsiteX45" fmla="*/ 228600 w 1202531"/>
                <a:gd name="connsiteY45" fmla="*/ 190500 h 1695450"/>
                <a:gd name="connsiteX46" fmla="*/ 200025 w 1202531"/>
                <a:gd name="connsiteY46" fmla="*/ 209550 h 1695450"/>
                <a:gd name="connsiteX47" fmla="*/ 133350 w 1202531"/>
                <a:gd name="connsiteY47" fmla="*/ 304800 h 1695450"/>
                <a:gd name="connsiteX48" fmla="*/ 104775 w 1202531"/>
                <a:gd name="connsiteY48" fmla="*/ 323850 h 1695450"/>
                <a:gd name="connsiteX49" fmla="*/ 76200 w 1202531"/>
                <a:gd name="connsiteY49" fmla="*/ 352425 h 1695450"/>
                <a:gd name="connsiteX50" fmla="*/ 47625 w 1202531"/>
                <a:gd name="connsiteY50" fmla="*/ 409575 h 1695450"/>
                <a:gd name="connsiteX51" fmla="*/ 38100 w 1202531"/>
                <a:gd name="connsiteY51" fmla="*/ 438150 h 1695450"/>
                <a:gd name="connsiteX52" fmla="*/ 19050 w 1202531"/>
                <a:gd name="connsiteY52" fmla="*/ 466725 h 1695450"/>
                <a:gd name="connsiteX53" fmla="*/ 0 w 1202531"/>
                <a:gd name="connsiteY53" fmla="*/ 523875 h 1695450"/>
                <a:gd name="connsiteX54" fmla="*/ 38100 w 1202531"/>
                <a:gd name="connsiteY54" fmla="*/ 657225 h 1695450"/>
                <a:gd name="connsiteX55" fmla="*/ 66675 w 1202531"/>
                <a:gd name="connsiteY55" fmla="*/ 685800 h 1695450"/>
                <a:gd name="connsiteX56" fmla="*/ 85725 w 1202531"/>
                <a:gd name="connsiteY56" fmla="*/ 800100 h 1695450"/>
                <a:gd name="connsiteX57" fmla="*/ 76200 w 1202531"/>
                <a:gd name="connsiteY57" fmla="*/ 885825 h 1695450"/>
                <a:gd name="connsiteX58" fmla="*/ 9525 w 1202531"/>
                <a:gd name="connsiteY58" fmla="*/ 895350 h 1695450"/>
                <a:gd name="connsiteX59" fmla="*/ 47625 w 1202531"/>
                <a:gd name="connsiteY59" fmla="*/ 952500 h 1695450"/>
                <a:gd name="connsiteX60" fmla="*/ 66675 w 1202531"/>
                <a:gd name="connsiteY60" fmla="*/ 1009650 h 1695450"/>
                <a:gd name="connsiteX61" fmla="*/ 104775 w 1202531"/>
                <a:gd name="connsiteY61" fmla="*/ 1066800 h 1695450"/>
                <a:gd name="connsiteX62" fmla="*/ 133350 w 1202531"/>
                <a:gd name="connsiteY62" fmla="*/ 1123950 h 1695450"/>
                <a:gd name="connsiteX63" fmla="*/ 142875 w 1202531"/>
                <a:gd name="connsiteY63" fmla="*/ 1152525 h 1695450"/>
                <a:gd name="connsiteX64" fmla="*/ 161925 w 1202531"/>
                <a:gd name="connsiteY64" fmla="*/ 1190625 h 1695450"/>
                <a:gd name="connsiteX65" fmla="*/ 180975 w 1202531"/>
                <a:gd name="connsiteY65" fmla="*/ 1257300 h 1695450"/>
                <a:gd name="connsiteX66" fmla="*/ 171450 w 1202531"/>
                <a:gd name="connsiteY66" fmla="*/ 1266825 h 1695450"/>
                <a:gd name="connsiteX0" fmla="*/ 171450 w 1202531"/>
                <a:gd name="connsiteY0" fmla="*/ 1266825 h 1695450"/>
                <a:gd name="connsiteX1" fmla="*/ 171450 w 1202531"/>
                <a:gd name="connsiteY1" fmla="*/ 1266825 h 1695450"/>
                <a:gd name="connsiteX2" fmla="*/ 257175 w 1202531"/>
                <a:gd name="connsiteY2" fmla="*/ 1362075 h 1695450"/>
                <a:gd name="connsiteX3" fmla="*/ 266700 w 1202531"/>
                <a:gd name="connsiteY3" fmla="*/ 1390650 h 1695450"/>
                <a:gd name="connsiteX4" fmla="*/ 304800 w 1202531"/>
                <a:gd name="connsiteY4" fmla="*/ 1457325 h 1695450"/>
                <a:gd name="connsiteX5" fmla="*/ 314325 w 1202531"/>
                <a:gd name="connsiteY5" fmla="*/ 1485900 h 1695450"/>
                <a:gd name="connsiteX6" fmla="*/ 352425 w 1202531"/>
                <a:gd name="connsiteY6" fmla="*/ 1552575 h 1695450"/>
                <a:gd name="connsiteX7" fmla="*/ 381000 w 1202531"/>
                <a:gd name="connsiteY7" fmla="*/ 1571625 h 1695450"/>
                <a:gd name="connsiteX8" fmla="*/ 428625 w 1202531"/>
                <a:gd name="connsiteY8" fmla="*/ 1609725 h 1695450"/>
                <a:gd name="connsiteX9" fmla="*/ 457200 w 1202531"/>
                <a:gd name="connsiteY9" fmla="*/ 1628775 h 1695450"/>
                <a:gd name="connsiteX10" fmla="*/ 514350 w 1202531"/>
                <a:gd name="connsiteY10" fmla="*/ 1647825 h 1695450"/>
                <a:gd name="connsiteX11" fmla="*/ 571500 w 1202531"/>
                <a:gd name="connsiteY11" fmla="*/ 1666875 h 1695450"/>
                <a:gd name="connsiteX12" fmla="*/ 600075 w 1202531"/>
                <a:gd name="connsiteY12" fmla="*/ 1676400 h 1695450"/>
                <a:gd name="connsiteX13" fmla="*/ 638175 w 1202531"/>
                <a:gd name="connsiteY13" fmla="*/ 1695450 h 1695450"/>
                <a:gd name="connsiteX14" fmla="*/ 847725 w 1202531"/>
                <a:gd name="connsiteY14" fmla="*/ 1685925 h 1695450"/>
                <a:gd name="connsiteX15" fmla="*/ 914400 w 1202531"/>
                <a:gd name="connsiteY15" fmla="*/ 1609725 h 1695450"/>
                <a:gd name="connsiteX16" fmla="*/ 942975 w 1202531"/>
                <a:gd name="connsiteY16" fmla="*/ 1581150 h 1695450"/>
                <a:gd name="connsiteX17" fmla="*/ 1009650 w 1202531"/>
                <a:gd name="connsiteY17" fmla="*/ 1495425 h 1695450"/>
                <a:gd name="connsiteX18" fmla="*/ 1028700 w 1202531"/>
                <a:gd name="connsiteY18" fmla="*/ 1428750 h 1695450"/>
                <a:gd name="connsiteX19" fmla="*/ 1038225 w 1202531"/>
                <a:gd name="connsiteY19" fmla="*/ 1362075 h 1695450"/>
                <a:gd name="connsiteX20" fmla="*/ 1047750 w 1202531"/>
                <a:gd name="connsiteY20" fmla="*/ 1314450 h 1695450"/>
                <a:gd name="connsiteX21" fmla="*/ 1123950 w 1202531"/>
                <a:gd name="connsiteY21" fmla="*/ 1216819 h 1695450"/>
                <a:gd name="connsiteX22" fmla="*/ 1102519 w 1202531"/>
                <a:gd name="connsiteY22" fmla="*/ 1240632 h 1695450"/>
                <a:gd name="connsiteX23" fmla="*/ 1147762 w 1202531"/>
                <a:gd name="connsiteY23" fmla="*/ 1169194 h 1695450"/>
                <a:gd name="connsiteX24" fmla="*/ 1157288 w 1202531"/>
                <a:gd name="connsiteY24" fmla="*/ 1133475 h 1695450"/>
                <a:gd name="connsiteX25" fmla="*/ 1162050 w 1202531"/>
                <a:gd name="connsiteY25" fmla="*/ 1112044 h 1695450"/>
                <a:gd name="connsiteX26" fmla="*/ 1173956 w 1202531"/>
                <a:gd name="connsiteY26" fmla="*/ 1069181 h 1695450"/>
                <a:gd name="connsiteX27" fmla="*/ 1188244 w 1202531"/>
                <a:gd name="connsiteY27" fmla="*/ 992982 h 1695450"/>
                <a:gd name="connsiteX28" fmla="*/ 1200150 w 1202531"/>
                <a:gd name="connsiteY28" fmla="*/ 919163 h 1695450"/>
                <a:gd name="connsiteX29" fmla="*/ 1138238 w 1202531"/>
                <a:gd name="connsiteY29" fmla="*/ 881062 h 1695450"/>
                <a:gd name="connsiteX30" fmla="*/ 1178719 w 1202531"/>
                <a:gd name="connsiteY30" fmla="*/ 709613 h 1695450"/>
                <a:gd name="connsiteX31" fmla="*/ 1185863 w 1202531"/>
                <a:gd name="connsiteY31" fmla="*/ 650082 h 1695450"/>
                <a:gd name="connsiteX32" fmla="*/ 1178718 w 1202531"/>
                <a:gd name="connsiteY32" fmla="*/ 573881 h 1695450"/>
                <a:gd name="connsiteX33" fmla="*/ 1164431 w 1202531"/>
                <a:gd name="connsiteY33" fmla="*/ 495300 h 1695450"/>
                <a:gd name="connsiteX34" fmla="*/ 1164431 w 1202531"/>
                <a:gd name="connsiteY34" fmla="*/ 457200 h 1695450"/>
                <a:gd name="connsiteX35" fmla="*/ 1152525 w 1202531"/>
                <a:gd name="connsiteY35" fmla="*/ 428625 h 1695450"/>
                <a:gd name="connsiteX36" fmla="*/ 1133475 w 1202531"/>
                <a:gd name="connsiteY36" fmla="*/ 390525 h 1695450"/>
                <a:gd name="connsiteX37" fmla="*/ 1114425 w 1202531"/>
                <a:gd name="connsiteY37" fmla="*/ 361950 h 1695450"/>
                <a:gd name="connsiteX38" fmla="*/ 1104900 w 1202531"/>
                <a:gd name="connsiteY38" fmla="*/ 333375 h 1695450"/>
                <a:gd name="connsiteX39" fmla="*/ 1066802 w 1202531"/>
                <a:gd name="connsiteY39" fmla="*/ 285750 h 1695450"/>
                <a:gd name="connsiteX40" fmla="*/ 1019175 w 1202531"/>
                <a:gd name="connsiteY40" fmla="*/ 223837 h 1695450"/>
                <a:gd name="connsiteX41" fmla="*/ 852487 w 1202531"/>
                <a:gd name="connsiteY41" fmla="*/ 71437 h 1695450"/>
                <a:gd name="connsiteX42" fmla="*/ 581025 w 1202531"/>
                <a:gd name="connsiteY42" fmla="*/ 0 h 1695450"/>
                <a:gd name="connsiteX43" fmla="*/ 288131 w 1202531"/>
                <a:gd name="connsiteY43" fmla="*/ 116681 h 1695450"/>
                <a:gd name="connsiteX44" fmla="*/ 257175 w 1202531"/>
                <a:gd name="connsiteY44" fmla="*/ 133350 h 1695450"/>
                <a:gd name="connsiteX45" fmla="*/ 228600 w 1202531"/>
                <a:gd name="connsiteY45" fmla="*/ 190500 h 1695450"/>
                <a:gd name="connsiteX46" fmla="*/ 200025 w 1202531"/>
                <a:gd name="connsiteY46" fmla="*/ 209550 h 1695450"/>
                <a:gd name="connsiteX47" fmla="*/ 133350 w 1202531"/>
                <a:gd name="connsiteY47" fmla="*/ 304800 h 1695450"/>
                <a:gd name="connsiteX48" fmla="*/ 104775 w 1202531"/>
                <a:gd name="connsiteY48" fmla="*/ 323850 h 1695450"/>
                <a:gd name="connsiteX49" fmla="*/ 76200 w 1202531"/>
                <a:gd name="connsiteY49" fmla="*/ 352425 h 1695450"/>
                <a:gd name="connsiteX50" fmla="*/ 47625 w 1202531"/>
                <a:gd name="connsiteY50" fmla="*/ 409575 h 1695450"/>
                <a:gd name="connsiteX51" fmla="*/ 38100 w 1202531"/>
                <a:gd name="connsiteY51" fmla="*/ 438150 h 1695450"/>
                <a:gd name="connsiteX52" fmla="*/ 19050 w 1202531"/>
                <a:gd name="connsiteY52" fmla="*/ 466725 h 1695450"/>
                <a:gd name="connsiteX53" fmla="*/ 0 w 1202531"/>
                <a:gd name="connsiteY53" fmla="*/ 523875 h 1695450"/>
                <a:gd name="connsiteX54" fmla="*/ 38100 w 1202531"/>
                <a:gd name="connsiteY54" fmla="*/ 657225 h 1695450"/>
                <a:gd name="connsiteX55" fmla="*/ 66675 w 1202531"/>
                <a:gd name="connsiteY55" fmla="*/ 685800 h 1695450"/>
                <a:gd name="connsiteX56" fmla="*/ 85725 w 1202531"/>
                <a:gd name="connsiteY56" fmla="*/ 800100 h 1695450"/>
                <a:gd name="connsiteX57" fmla="*/ 76200 w 1202531"/>
                <a:gd name="connsiteY57" fmla="*/ 885825 h 1695450"/>
                <a:gd name="connsiteX58" fmla="*/ 9525 w 1202531"/>
                <a:gd name="connsiteY58" fmla="*/ 895350 h 1695450"/>
                <a:gd name="connsiteX59" fmla="*/ 47625 w 1202531"/>
                <a:gd name="connsiteY59" fmla="*/ 952500 h 1695450"/>
                <a:gd name="connsiteX60" fmla="*/ 66675 w 1202531"/>
                <a:gd name="connsiteY60" fmla="*/ 1009650 h 1695450"/>
                <a:gd name="connsiteX61" fmla="*/ 104775 w 1202531"/>
                <a:gd name="connsiteY61" fmla="*/ 1066800 h 1695450"/>
                <a:gd name="connsiteX62" fmla="*/ 133350 w 1202531"/>
                <a:gd name="connsiteY62" fmla="*/ 1123950 h 1695450"/>
                <a:gd name="connsiteX63" fmla="*/ 142875 w 1202531"/>
                <a:gd name="connsiteY63" fmla="*/ 1152525 h 1695450"/>
                <a:gd name="connsiteX64" fmla="*/ 161925 w 1202531"/>
                <a:gd name="connsiteY64" fmla="*/ 1190625 h 1695450"/>
                <a:gd name="connsiteX65" fmla="*/ 180975 w 1202531"/>
                <a:gd name="connsiteY65" fmla="*/ 1257300 h 1695450"/>
                <a:gd name="connsiteX66" fmla="*/ 171450 w 1202531"/>
                <a:gd name="connsiteY66" fmla="*/ 1266825 h 1695450"/>
                <a:gd name="connsiteX0" fmla="*/ 171450 w 1202531"/>
                <a:gd name="connsiteY0" fmla="*/ 1266825 h 1695450"/>
                <a:gd name="connsiteX1" fmla="*/ 171450 w 1202531"/>
                <a:gd name="connsiteY1" fmla="*/ 1266825 h 1695450"/>
                <a:gd name="connsiteX2" fmla="*/ 257175 w 1202531"/>
                <a:gd name="connsiteY2" fmla="*/ 1362075 h 1695450"/>
                <a:gd name="connsiteX3" fmla="*/ 266700 w 1202531"/>
                <a:gd name="connsiteY3" fmla="*/ 1390650 h 1695450"/>
                <a:gd name="connsiteX4" fmla="*/ 304800 w 1202531"/>
                <a:gd name="connsiteY4" fmla="*/ 1457325 h 1695450"/>
                <a:gd name="connsiteX5" fmla="*/ 314325 w 1202531"/>
                <a:gd name="connsiteY5" fmla="*/ 1485900 h 1695450"/>
                <a:gd name="connsiteX6" fmla="*/ 352425 w 1202531"/>
                <a:gd name="connsiteY6" fmla="*/ 1552575 h 1695450"/>
                <a:gd name="connsiteX7" fmla="*/ 381000 w 1202531"/>
                <a:gd name="connsiteY7" fmla="*/ 1571625 h 1695450"/>
                <a:gd name="connsiteX8" fmla="*/ 428625 w 1202531"/>
                <a:gd name="connsiteY8" fmla="*/ 1609725 h 1695450"/>
                <a:gd name="connsiteX9" fmla="*/ 457200 w 1202531"/>
                <a:gd name="connsiteY9" fmla="*/ 1628775 h 1695450"/>
                <a:gd name="connsiteX10" fmla="*/ 514350 w 1202531"/>
                <a:gd name="connsiteY10" fmla="*/ 1647825 h 1695450"/>
                <a:gd name="connsiteX11" fmla="*/ 571500 w 1202531"/>
                <a:gd name="connsiteY11" fmla="*/ 1666875 h 1695450"/>
                <a:gd name="connsiteX12" fmla="*/ 600075 w 1202531"/>
                <a:gd name="connsiteY12" fmla="*/ 1676400 h 1695450"/>
                <a:gd name="connsiteX13" fmla="*/ 638175 w 1202531"/>
                <a:gd name="connsiteY13" fmla="*/ 1695450 h 1695450"/>
                <a:gd name="connsiteX14" fmla="*/ 847725 w 1202531"/>
                <a:gd name="connsiteY14" fmla="*/ 1685925 h 1695450"/>
                <a:gd name="connsiteX15" fmla="*/ 914400 w 1202531"/>
                <a:gd name="connsiteY15" fmla="*/ 1609725 h 1695450"/>
                <a:gd name="connsiteX16" fmla="*/ 942975 w 1202531"/>
                <a:gd name="connsiteY16" fmla="*/ 1581150 h 1695450"/>
                <a:gd name="connsiteX17" fmla="*/ 1009650 w 1202531"/>
                <a:gd name="connsiteY17" fmla="*/ 1495425 h 1695450"/>
                <a:gd name="connsiteX18" fmla="*/ 1028700 w 1202531"/>
                <a:gd name="connsiteY18" fmla="*/ 1428750 h 1695450"/>
                <a:gd name="connsiteX19" fmla="*/ 1038225 w 1202531"/>
                <a:gd name="connsiteY19" fmla="*/ 1362075 h 1695450"/>
                <a:gd name="connsiteX20" fmla="*/ 1047750 w 1202531"/>
                <a:gd name="connsiteY20" fmla="*/ 1314450 h 1695450"/>
                <a:gd name="connsiteX21" fmla="*/ 1123950 w 1202531"/>
                <a:gd name="connsiteY21" fmla="*/ 1216819 h 1695450"/>
                <a:gd name="connsiteX22" fmla="*/ 1102519 w 1202531"/>
                <a:gd name="connsiteY22" fmla="*/ 1240632 h 1695450"/>
                <a:gd name="connsiteX23" fmla="*/ 1147762 w 1202531"/>
                <a:gd name="connsiteY23" fmla="*/ 1169194 h 1695450"/>
                <a:gd name="connsiteX24" fmla="*/ 1157288 w 1202531"/>
                <a:gd name="connsiteY24" fmla="*/ 1133475 h 1695450"/>
                <a:gd name="connsiteX25" fmla="*/ 1162050 w 1202531"/>
                <a:gd name="connsiteY25" fmla="*/ 1112044 h 1695450"/>
                <a:gd name="connsiteX26" fmla="*/ 1173956 w 1202531"/>
                <a:gd name="connsiteY26" fmla="*/ 1069181 h 1695450"/>
                <a:gd name="connsiteX27" fmla="*/ 1188244 w 1202531"/>
                <a:gd name="connsiteY27" fmla="*/ 992982 h 1695450"/>
                <a:gd name="connsiteX28" fmla="*/ 1200150 w 1202531"/>
                <a:gd name="connsiteY28" fmla="*/ 919163 h 1695450"/>
                <a:gd name="connsiteX29" fmla="*/ 1138238 w 1202531"/>
                <a:gd name="connsiteY29" fmla="*/ 881062 h 1695450"/>
                <a:gd name="connsiteX30" fmla="*/ 1178719 w 1202531"/>
                <a:gd name="connsiteY30" fmla="*/ 709613 h 1695450"/>
                <a:gd name="connsiteX31" fmla="*/ 1185863 w 1202531"/>
                <a:gd name="connsiteY31" fmla="*/ 650082 h 1695450"/>
                <a:gd name="connsiteX32" fmla="*/ 1178718 w 1202531"/>
                <a:gd name="connsiteY32" fmla="*/ 573881 h 1695450"/>
                <a:gd name="connsiteX33" fmla="*/ 1164431 w 1202531"/>
                <a:gd name="connsiteY33" fmla="*/ 495300 h 1695450"/>
                <a:gd name="connsiteX34" fmla="*/ 1164431 w 1202531"/>
                <a:gd name="connsiteY34" fmla="*/ 457200 h 1695450"/>
                <a:gd name="connsiteX35" fmla="*/ 1152525 w 1202531"/>
                <a:gd name="connsiteY35" fmla="*/ 428625 h 1695450"/>
                <a:gd name="connsiteX36" fmla="*/ 1133475 w 1202531"/>
                <a:gd name="connsiteY36" fmla="*/ 390525 h 1695450"/>
                <a:gd name="connsiteX37" fmla="*/ 1114425 w 1202531"/>
                <a:gd name="connsiteY37" fmla="*/ 361950 h 1695450"/>
                <a:gd name="connsiteX38" fmla="*/ 1104900 w 1202531"/>
                <a:gd name="connsiteY38" fmla="*/ 333375 h 1695450"/>
                <a:gd name="connsiteX39" fmla="*/ 1066802 w 1202531"/>
                <a:gd name="connsiteY39" fmla="*/ 285750 h 1695450"/>
                <a:gd name="connsiteX40" fmla="*/ 1019175 w 1202531"/>
                <a:gd name="connsiteY40" fmla="*/ 223837 h 1695450"/>
                <a:gd name="connsiteX41" fmla="*/ 852487 w 1202531"/>
                <a:gd name="connsiteY41" fmla="*/ 71437 h 1695450"/>
                <a:gd name="connsiteX42" fmla="*/ 581025 w 1202531"/>
                <a:gd name="connsiteY42" fmla="*/ 0 h 1695450"/>
                <a:gd name="connsiteX43" fmla="*/ 288131 w 1202531"/>
                <a:gd name="connsiteY43" fmla="*/ 116681 h 1695450"/>
                <a:gd name="connsiteX44" fmla="*/ 257175 w 1202531"/>
                <a:gd name="connsiteY44" fmla="*/ 133350 h 1695450"/>
                <a:gd name="connsiteX45" fmla="*/ 228600 w 1202531"/>
                <a:gd name="connsiteY45" fmla="*/ 190500 h 1695450"/>
                <a:gd name="connsiteX46" fmla="*/ 200025 w 1202531"/>
                <a:gd name="connsiteY46" fmla="*/ 209550 h 1695450"/>
                <a:gd name="connsiteX47" fmla="*/ 133350 w 1202531"/>
                <a:gd name="connsiteY47" fmla="*/ 304800 h 1695450"/>
                <a:gd name="connsiteX48" fmla="*/ 104775 w 1202531"/>
                <a:gd name="connsiteY48" fmla="*/ 323850 h 1695450"/>
                <a:gd name="connsiteX49" fmla="*/ 76200 w 1202531"/>
                <a:gd name="connsiteY49" fmla="*/ 352425 h 1695450"/>
                <a:gd name="connsiteX50" fmla="*/ 47625 w 1202531"/>
                <a:gd name="connsiteY50" fmla="*/ 409575 h 1695450"/>
                <a:gd name="connsiteX51" fmla="*/ 38100 w 1202531"/>
                <a:gd name="connsiteY51" fmla="*/ 438150 h 1695450"/>
                <a:gd name="connsiteX52" fmla="*/ 19050 w 1202531"/>
                <a:gd name="connsiteY52" fmla="*/ 466725 h 1695450"/>
                <a:gd name="connsiteX53" fmla="*/ 0 w 1202531"/>
                <a:gd name="connsiteY53" fmla="*/ 523875 h 1695450"/>
                <a:gd name="connsiteX54" fmla="*/ 38100 w 1202531"/>
                <a:gd name="connsiteY54" fmla="*/ 657225 h 1695450"/>
                <a:gd name="connsiteX55" fmla="*/ 66675 w 1202531"/>
                <a:gd name="connsiteY55" fmla="*/ 685800 h 1695450"/>
                <a:gd name="connsiteX56" fmla="*/ 85725 w 1202531"/>
                <a:gd name="connsiteY56" fmla="*/ 800100 h 1695450"/>
                <a:gd name="connsiteX57" fmla="*/ 76200 w 1202531"/>
                <a:gd name="connsiteY57" fmla="*/ 885825 h 1695450"/>
                <a:gd name="connsiteX58" fmla="*/ 9525 w 1202531"/>
                <a:gd name="connsiteY58" fmla="*/ 895350 h 1695450"/>
                <a:gd name="connsiteX59" fmla="*/ 47625 w 1202531"/>
                <a:gd name="connsiteY59" fmla="*/ 952500 h 1695450"/>
                <a:gd name="connsiteX60" fmla="*/ 66675 w 1202531"/>
                <a:gd name="connsiteY60" fmla="*/ 1009650 h 1695450"/>
                <a:gd name="connsiteX61" fmla="*/ 104775 w 1202531"/>
                <a:gd name="connsiteY61" fmla="*/ 1066800 h 1695450"/>
                <a:gd name="connsiteX62" fmla="*/ 133350 w 1202531"/>
                <a:gd name="connsiteY62" fmla="*/ 1123950 h 1695450"/>
                <a:gd name="connsiteX63" fmla="*/ 142875 w 1202531"/>
                <a:gd name="connsiteY63" fmla="*/ 1152525 h 1695450"/>
                <a:gd name="connsiteX64" fmla="*/ 161925 w 1202531"/>
                <a:gd name="connsiteY64" fmla="*/ 1190625 h 1695450"/>
                <a:gd name="connsiteX65" fmla="*/ 180975 w 1202531"/>
                <a:gd name="connsiteY65" fmla="*/ 1257300 h 1695450"/>
                <a:gd name="connsiteX66" fmla="*/ 171450 w 1202531"/>
                <a:gd name="connsiteY66" fmla="*/ 1266825 h 1695450"/>
                <a:gd name="connsiteX0" fmla="*/ 171450 w 1202531"/>
                <a:gd name="connsiteY0" fmla="*/ 1266825 h 1695450"/>
                <a:gd name="connsiteX1" fmla="*/ 171450 w 1202531"/>
                <a:gd name="connsiteY1" fmla="*/ 1266825 h 1695450"/>
                <a:gd name="connsiteX2" fmla="*/ 257175 w 1202531"/>
                <a:gd name="connsiteY2" fmla="*/ 1362075 h 1695450"/>
                <a:gd name="connsiteX3" fmla="*/ 266700 w 1202531"/>
                <a:gd name="connsiteY3" fmla="*/ 1390650 h 1695450"/>
                <a:gd name="connsiteX4" fmla="*/ 304800 w 1202531"/>
                <a:gd name="connsiteY4" fmla="*/ 1457325 h 1695450"/>
                <a:gd name="connsiteX5" fmla="*/ 314325 w 1202531"/>
                <a:gd name="connsiteY5" fmla="*/ 1485900 h 1695450"/>
                <a:gd name="connsiteX6" fmla="*/ 352425 w 1202531"/>
                <a:gd name="connsiteY6" fmla="*/ 1552575 h 1695450"/>
                <a:gd name="connsiteX7" fmla="*/ 381000 w 1202531"/>
                <a:gd name="connsiteY7" fmla="*/ 1571625 h 1695450"/>
                <a:gd name="connsiteX8" fmla="*/ 428625 w 1202531"/>
                <a:gd name="connsiteY8" fmla="*/ 1609725 h 1695450"/>
                <a:gd name="connsiteX9" fmla="*/ 457200 w 1202531"/>
                <a:gd name="connsiteY9" fmla="*/ 1628775 h 1695450"/>
                <a:gd name="connsiteX10" fmla="*/ 514350 w 1202531"/>
                <a:gd name="connsiteY10" fmla="*/ 1647825 h 1695450"/>
                <a:gd name="connsiteX11" fmla="*/ 571500 w 1202531"/>
                <a:gd name="connsiteY11" fmla="*/ 1666875 h 1695450"/>
                <a:gd name="connsiteX12" fmla="*/ 600075 w 1202531"/>
                <a:gd name="connsiteY12" fmla="*/ 1676400 h 1695450"/>
                <a:gd name="connsiteX13" fmla="*/ 638175 w 1202531"/>
                <a:gd name="connsiteY13" fmla="*/ 1695450 h 1695450"/>
                <a:gd name="connsiteX14" fmla="*/ 847725 w 1202531"/>
                <a:gd name="connsiteY14" fmla="*/ 1685925 h 1695450"/>
                <a:gd name="connsiteX15" fmla="*/ 914400 w 1202531"/>
                <a:gd name="connsiteY15" fmla="*/ 1609725 h 1695450"/>
                <a:gd name="connsiteX16" fmla="*/ 942975 w 1202531"/>
                <a:gd name="connsiteY16" fmla="*/ 1581150 h 1695450"/>
                <a:gd name="connsiteX17" fmla="*/ 1009650 w 1202531"/>
                <a:gd name="connsiteY17" fmla="*/ 1495425 h 1695450"/>
                <a:gd name="connsiteX18" fmla="*/ 1028700 w 1202531"/>
                <a:gd name="connsiteY18" fmla="*/ 1428750 h 1695450"/>
                <a:gd name="connsiteX19" fmla="*/ 1038225 w 1202531"/>
                <a:gd name="connsiteY19" fmla="*/ 1362075 h 1695450"/>
                <a:gd name="connsiteX20" fmla="*/ 1047750 w 1202531"/>
                <a:gd name="connsiteY20" fmla="*/ 1314450 h 1695450"/>
                <a:gd name="connsiteX21" fmla="*/ 1123950 w 1202531"/>
                <a:gd name="connsiteY21" fmla="*/ 1216819 h 1695450"/>
                <a:gd name="connsiteX22" fmla="*/ 1102519 w 1202531"/>
                <a:gd name="connsiteY22" fmla="*/ 1240632 h 1695450"/>
                <a:gd name="connsiteX23" fmla="*/ 1147762 w 1202531"/>
                <a:gd name="connsiteY23" fmla="*/ 1169194 h 1695450"/>
                <a:gd name="connsiteX24" fmla="*/ 1157288 w 1202531"/>
                <a:gd name="connsiteY24" fmla="*/ 1133475 h 1695450"/>
                <a:gd name="connsiteX25" fmla="*/ 1162050 w 1202531"/>
                <a:gd name="connsiteY25" fmla="*/ 1112044 h 1695450"/>
                <a:gd name="connsiteX26" fmla="*/ 1173956 w 1202531"/>
                <a:gd name="connsiteY26" fmla="*/ 1069181 h 1695450"/>
                <a:gd name="connsiteX27" fmla="*/ 1188244 w 1202531"/>
                <a:gd name="connsiteY27" fmla="*/ 992982 h 1695450"/>
                <a:gd name="connsiteX28" fmla="*/ 1200150 w 1202531"/>
                <a:gd name="connsiteY28" fmla="*/ 919163 h 1695450"/>
                <a:gd name="connsiteX29" fmla="*/ 1138238 w 1202531"/>
                <a:gd name="connsiteY29" fmla="*/ 881062 h 1695450"/>
                <a:gd name="connsiteX30" fmla="*/ 1178719 w 1202531"/>
                <a:gd name="connsiteY30" fmla="*/ 709613 h 1695450"/>
                <a:gd name="connsiteX31" fmla="*/ 1185863 w 1202531"/>
                <a:gd name="connsiteY31" fmla="*/ 650082 h 1695450"/>
                <a:gd name="connsiteX32" fmla="*/ 1178718 w 1202531"/>
                <a:gd name="connsiteY32" fmla="*/ 573881 h 1695450"/>
                <a:gd name="connsiteX33" fmla="*/ 1164431 w 1202531"/>
                <a:gd name="connsiteY33" fmla="*/ 495300 h 1695450"/>
                <a:gd name="connsiteX34" fmla="*/ 1164431 w 1202531"/>
                <a:gd name="connsiteY34" fmla="*/ 457200 h 1695450"/>
                <a:gd name="connsiteX35" fmla="*/ 1152525 w 1202531"/>
                <a:gd name="connsiteY35" fmla="*/ 428625 h 1695450"/>
                <a:gd name="connsiteX36" fmla="*/ 1133475 w 1202531"/>
                <a:gd name="connsiteY36" fmla="*/ 390525 h 1695450"/>
                <a:gd name="connsiteX37" fmla="*/ 1114425 w 1202531"/>
                <a:gd name="connsiteY37" fmla="*/ 361950 h 1695450"/>
                <a:gd name="connsiteX38" fmla="*/ 1104900 w 1202531"/>
                <a:gd name="connsiteY38" fmla="*/ 333375 h 1695450"/>
                <a:gd name="connsiteX39" fmla="*/ 1066802 w 1202531"/>
                <a:gd name="connsiteY39" fmla="*/ 285750 h 1695450"/>
                <a:gd name="connsiteX40" fmla="*/ 1019175 w 1202531"/>
                <a:gd name="connsiteY40" fmla="*/ 223837 h 1695450"/>
                <a:gd name="connsiteX41" fmla="*/ 852487 w 1202531"/>
                <a:gd name="connsiteY41" fmla="*/ 71437 h 1695450"/>
                <a:gd name="connsiteX42" fmla="*/ 581025 w 1202531"/>
                <a:gd name="connsiteY42" fmla="*/ 0 h 1695450"/>
                <a:gd name="connsiteX43" fmla="*/ 288131 w 1202531"/>
                <a:gd name="connsiteY43" fmla="*/ 116681 h 1695450"/>
                <a:gd name="connsiteX44" fmla="*/ 257175 w 1202531"/>
                <a:gd name="connsiteY44" fmla="*/ 133350 h 1695450"/>
                <a:gd name="connsiteX45" fmla="*/ 228600 w 1202531"/>
                <a:gd name="connsiteY45" fmla="*/ 190500 h 1695450"/>
                <a:gd name="connsiteX46" fmla="*/ 200025 w 1202531"/>
                <a:gd name="connsiteY46" fmla="*/ 209550 h 1695450"/>
                <a:gd name="connsiteX47" fmla="*/ 133350 w 1202531"/>
                <a:gd name="connsiteY47" fmla="*/ 304800 h 1695450"/>
                <a:gd name="connsiteX48" fmla="*/ 104775 w 1202531"/>
                <a:gd name="connsiteY48" fmla="*/ 323850 h 1695450"/>
                <a:gd name="connsiteX49" fmla="*/ 76200 w 1202531"/>
                <a:gd name="connsiteY49" fmla="*/ 352425 h 1695450"/>
                <a:gd name="connsiteX50" fmla="*/ 47625 w 1202531"/>
                <a:gd name="connsiteY50" fmla="*/ 409575 h 1695450"/>
                <a:gd name="connsiteX51" fmla="*/ 38100 w 1202531"/>
                <a:gd name="connsiteY51" fmla="*/ 438150 h 1695450"/>
                <a:gd name="connsiteX52" fmla="*/ 19050 w 1202531"/>
                <a:gd name="connsiteY52" fmla="*/ 466725 h 1695450"/>
                <a:gd name="connsiteX53" fmla="*/ 0 w 1202531"/>
                <a:gd name="connsiteY53" fmla="*/ 523875 h 1695450"/>
                <a:gd name="connsiteX54" fmla="*/ 38100 w 1202531"/>
                <a:gd name="connsiteY54" fmla="*/ 657225 h 1695450"/>
                <a:gd name="connsiteX55" fmla="*/ 66675 w 1202531"/>
                <a:gd name="connsiteY55" fmla="*/ 685800 h 1695450"/>
                <a:gd name="connsiteX56" fmla="*/ 85725 w 1202531"/>
                <a:gd name="connsiteY56" fmla="*/ 800100 h 1695450"/>
                <a:gd name="connsiteX57" fmla="*/ 76200 w 1202531"/>
                <a:gd name="connsiteY57" fmla="*/ 885825 h 1695450"/>
                <a:gd name="connsiteX58" fmla="*/ 9525 w 1202531"/>
                <a:gd name="connsiteY58" fmla="*/ 895350 h 1695450"/>
                <a:gd name="connsiteX59" fmla="*/ 47625 w 1202531"/>
                <a:gd name="connsiteY59" fmla="*/ 952500 h 1695450"/>
                <a:gd name="connsiteX60" fmla="*/ 66675 w 1202531"/>
                <a:gd name="connsiteY60" fmla="*/ 1009650 h 1695450"/>
                <a:gd name="connsiteX61" fmla="*/ 104775 w 1202531"/>
                <a:gd name="connsiteY61" fmla="*/ 1066800 h 1695450"/>
                <a:gd name="connsiteX62" fmla="*/ 133350 w 1202531"/>
                <a:gd name="connsiteY62" fmla="*/ 1123950 h 1695450"/>
                <a:gd name="connsiteX63" fmla="*/ 142875 w 1202531"/>
                <a:gd name="connsiteY63" fmla="*/ 1152525 h 1695450"/>
                <a:gd name="connsiteX64" fmla="*/ 161925 w 1202531"/>
                <a:gd name="connsiteY64" fmla="*/ 1190625 h 1695450"/>
                <a:gd name="connsiteX65" fmla="*/ 180975 w 1202531"/>
                <a:gd name="connsiteY65" fmla="*/ 1257300 h 1695450"/>
                <a:gd name="connsiteX66" fmla="*/ 171450 w 1202531"/>
                <a:gd name="connsiteY66" fmla="*/ 1266825 h 1695450"/>
                <a:gd name="connsiteX0" fmla="*/ 171450 w 1202531"/>
                <a:gd name="connsiteY0" fmla="*/ 1266969 h 1695594"/>
                <a:gd name="connsiteX1" fmla="*/ 171450 w 1202531"/>
                <a:gd name="connsiteY1" fmla="*/ 1266969 h 1695594"/>
                <a:gd name="connsiteX2" fmla="*/ 257175 w 1202531"/>
                <a:gd name="connsiteY2" fmla="*/ 1362219 h 1695594"/>
                <a:gd name="connsiteX3" fmla="*/ 266700 w 1202531"/>
                <a:gd name="connsiteY3" fmla="*/ 1390794 h 1695594"/>
                <a:gd name="connsiteX4" fmla="*/ 304800 w 1202531"/>
                <a:gd name="connsiteY4" fmla="*/ 1457469 h 1695594"/>
                <a:gd name="connsiteX5" fmla="*/ 314325 w 1202531"/>
                <a:gd name="connsiteY5" fmla="*/ 1486044 h 1695594"/>
                <a:gd name="connsiteX6" fmla="*/ 352425 w 1202531"/>
                <a:gd name="connsiteY6" fmla="*/ 1552719 h 1695594"/>
                <a:gd name="connsiteX7" fmla="*/ 381000 w 1202531"/>
                <a:gd name="connsiteY7" fmla="*/ 1571769 h 1695594"/>
                <a:gd name="connsiteX8" fmla="*/ 428625 w 1202531"/>
                <a:gd name="connsiteY8" fmla="*/ 1609869 h 1695594"/>
                <a:gd name="connsiteX9" fmla="*/ 457200 w 1202531"/>
                <a:gd name="connsiteY9" fmla="*/ 1628919 h 1695594"/>
                <a:gd name="connsiteX10" fmla="*/ 514350 w 1202531"/>
                <a:gd name="connsiteY10" fmla="*/ 1647969 h 1695594"/>
                <a:gd name="connsiteX11" fmla="*/ 571500 w 1202531"/>
                <a:gd name="connsiteY11" fmla="*/ 1667019 h 1695594"/>
                <a:gd name="connsiteX12" fmla="*/ 600075 w 1202531"/>
                <a:gd name="connsiteY12" fmla="*/ 1676544 h 1695594"/>
                <a:gd name="connsiteX13" fmla="*/ 638175 w 1202531"/>
                <a:gd name="connsiteY13" fmla="*/ 1695594 h 1695594"/>
                <a:gd name="connsiteX14" fmla="*/ 847725 w 1202531"/>
                <a:gd name="connsiteY14" fmla="*/ 1686069 h 1695594"/>
                <a:gd name="connsiteX15" fmla="*/ 914400 w 1202531"/>
                <a:gd name="connsiteY15" fmla="*/ 1609869 h 1695594"/>
                <a:gd name="connsiteX16" fmla="*/ 942975 w 1202531"/>
                <a:gd name="connsiteY16" fmla="*/ 1581294 h 1695594"/>
                <a:gd name="connsiteX17" fmla="*/ 1009650 w 1202531"/>
                <a:gd name="connsiteY17" fmla="*/ 1495569 h 1695594"/>
                <a:gd name="connsiteX18" fmla="*/ 1028700 w 1202531"/>
                <a:gd name="connsiteY18" fmla="*/ 1428894 h 1695594"/>
                <a:gd name="connsiteX19" fmla="*/ 1038225 w 1202531"/>
                <a:gd name="connsiteY19" fmla="*/ 1362219 h 1695594"/>
                <a:gd name="connsiteX20" fmla="*/ 1047750 w 1202531"/>
                <a:gd name="connsiteY20" fmla="*/ 1314594 h 1695594"/>
                <a:gd name="connsiteX21" fmla="*/ 1123950 w 1202531"/>
                <a:gd name="connsiteY21" fmla="*/ 1216963 h 1695594"/>
                <a:gd name="connsiteX22" fmla="*/ 1102519 w 1202531"/>
                <a:gd name="connsiteY22" fmla="*/ 1240776 h 1695594"/>
                <a:gd name="connsiteX23" fmla="*/ 1147762 w 1202531"/>
                <a:gd name="connsiteY23" fmla="*/ 1169338 h 1695594"/>
                <a:gd name="connsiteX24" fmla="*/ 1157288 w 1202531"/>
                <a:gd name="connsiteY24" fmla="*/ 1133619 h 1695594"/>
                <a:gd name="connsiteX25" fmla="*/ 1162050 w 1202531"/>
                <a:gd name="connsiteY25" fmla="*/ 1112188 h 1695594"/>
                <a:gd name="connsiteX26" fmla="*/ 1173956 w 1202531"/>
                <a:gd name="connsiteY26" fmla="*/ 1069325 h 1695594"/>
                <a:gd name="connsiteX27" fmla="*/ 1188244 w 1202531"/>
                <a:gd name="connsiteY27" fmla="*/ 993126 h 1695594"/>
                <a:gd name="connsiteX28" fmla="*/ 1200150 w 1202531"/>
                <a:gd name="connsiteY28" fmla="*/ 919307 h 1695594"/>
                <a:gd name="connsiteX29" fmla="*/ 1138238 w 1202531"/>
                <a:gd name="connsiteY29" fmla="*/ 881206 h 1695594"/>
                <a:gd name="connsiteX30" fmla="*/ 1178719 w 1202531"/>
                <a:gd name="connsiteY30" fmla="*/ 709757 h 1695594"/>
                <a:gd name="connsiteX31" fmla="*/ 1185863 w 1202531"/>
                <a:gd name="connsiteY31" fmla="*/ 650226 h 1695594"/>
                <a:gd name="connsiteX32" fmla="*/ 1178718 w 1202531"/>
                <a:gd name="connsiteY32" fmla="*/ 574025 h 1695594"/>
                <a:gd name="connsiteX33" fmla="*/ 1164431 w 1202531"/>
                <a:gd name="connsiteY33" fmla="*/ 495444 h 1695594"/>
                <a:gd name="connsiteX34" fmla="*/ 1164431 w 1202531"/>
                <a:gd name="connsiteY34" fmla="*/ 457344 h 1695594"/>
                <a:gd name="connsiteX35" fmla="*/ 1152525 w 1202531"/>
                <a:gd name="connsiteY35" fmla="*/ 428769 h 1695594"/>
                <a:gd name="connsiteX36" fmla="*/ 1133475 w 1202531"/>
                <a:gd name="connsiteY36" fmla="*/ 390669 h 1695594"/>
                <a:gd name="connsiteX37" fmla="*/ 1114425 w 1202531"/>
                <a:gd name="connsiteY37" fmla="*/ 362094 h 1695594"/>
                <a:gd name="connsiteX38" fmla="*/ 1104900 w 1202531"/>
                <a:gd name="connsiteY38" fmla="*/ 333519 h 1695594"/>
                <a:gd name="connsiteX39" fmla="*/ 1066802 w 1202531"/>
                <a:gd name="connsiteY39" fmla="*/ 285894 h 1695594"/>
                <a:gd name="connsiteX40" fmla="*/ 1019175 w 1202531"/>
                <a:gd name="connsiteY40" fmla="*/ 223981 h 1695594"/>
                <a:gd name="connsiteX41" fmla="*/ 852487 w 1202531"/>
                <a:gd name="connsiteY41" fmla="*/ 71581 h 1695594"/>
                <a:gd name="connsiteX42" fmla="*/ 581025 w 1202531"/>
                <a:gd name="connsiteY42" fmla="*/ 144 h 1695594"/>
                <a:gd name="connsiteX43" fmla="*/ 407195 w 1202531"/>
                <a:gd name="connsiteY43" fmla="*/ 54913 h 1695594"/>
                <a:gd name="connsiteX44" fmla="*/ 288131 w 1202531"/>
                <a:gd name="connsiteY44" fmla="*/ 116825 h 1695594"/>
                <a:gd name="connsiteX45" fmla="*/ 257175 w 1202531"/>
                <a:gd name="connsiteY45" fmla="*/ 133494 h 1695594"/>
                <a:gd name="connsiteX46" fmla="*/ 228600 w 1202531"/>
                <a:gd name="connsiteY46" fmla="*/ 190644 h 1695594"/>
                <a:gd name="connsiteX47" fmla="*/ 200025 w 1202531"/>
                <a:gd name="connsiteY47" fmla="*/ 209694 h 1695594"/>
                <a:gd name="connsiteX48" fmla="*/ 133350 w 1202531"/>
                <a:gd name="connsiteY48" fmla="*/ 304944 h 1695594"/>
                <a:gd name="connsiteX49" fmla="*/ 104775 w 1202531"/>
                <a:gd name="connsiteY49" fmla="*/ 323994 h 1695594"/>
                <a:gd name="connsiteX50" fmla="*/ 76200 w 1202531"/>
                <a:gd name="connsiteY50" fmla="*/ 352569 h 1695594"/>
                <a:gd name="connsiteX51" fmla="*/ 47625 w 1202531"/>
                <a:gd name="connsiteY51" fmla="*/ 409719 h 1695594"/>
                <a:gd name="connsiteX52" fmla="*/ 38100 w 1202531"/>
                <a:gd name="connsiteY52" fmla="*/ 438294 h 1695594"/>
                <a:gd name="connsiteX53" fmla="*/ 19050 w 1202531"/>
                <a:gd name="connsiteY53" fmla="*/ 466869 h 1695594"/>
                <a:gd name="connsiteX54" fmla="*/ 0 w 1202531"/>
                <a:gd name="connsiteY54" fmla="*/ 524019 h 1695594"/>
                <a:gd name="connsiteX55" fmla="*/ 38100 w 1202531"/>
                <a:gd name="connsiteY55" fmla="*/ 657369 h 1695594"/>
                <a:gd name="connsiteX56" fmla="*/ 66675 w 1202531"/>
                <a:gd name="connsiteY56" fmla="*/ 685944 h 1695594"/>
                <a:gd name="connsiteX57" fmla="*/ 85725 w 1202531"/>
                <a:gd name="connsiteY57" fmla="*/ 800244 h 1695594"/>
                <a:gd name="connsiteX58" fmla="*/ 76200 w 1202531"/>
                <a:gd name="connsiteY58" fmla="*/ 885969 h 1695594"/>
                <a:gd name="connsiteX59" fmla="*/ 9525 w 1202531"/>
                <a:gd name="connsiteY59" fmla="*/ 895494 h 1695594"/>
                <a:gd name="connsiteX60" fmla="*/ 47625 w 1202531"/>
                <a:gd name="connsiteY60" fmla="*/ 952644 h 1695594"/>
                <a:gd name="connsiteX61" fmla="*/ 66675 w 1202531"/>
                <a:gd name="connsiteY61" fmla="*/ 1009794 h 1695594"/>
                <a:gd name="connsiteX62" fmla="*/ 104775 w 1202531"/>
                <a:gd name="connsiteY62" fmla="*/ 1066944 h 1695594"/>
                <a:gd name="connsiteX63" fmla="*/ 133350 w 1202531"/>
                <a:gd name="connsiteY63" fmla="*/ 1124094 h 1695594"/>
                <a:gd name="connsiteX64" fmla="*/ 142875 w 1202531"/>
                <a:gd name="connsiteY64" fmla="*/ 1152669 h 1695594"/>
                <a:gd name="connsiteX65" fmla="*/ 161925 w 1202531"/>
                <a:gd name="connsiteY65" fmla="*/ 1190769 h 1695594"/>
                <a:gd name="connsiteX66" fmla="*/ 180975 w 1202531"/>
                <a:gd name="connsiteY66" fmla="*/ 1257444 h 1695594"/>
                <a:gd name="connsiteX67" fmla="*/ 171450 w 1202531"/>
                <a:gd name="connsiteY67" fmla="*/ 1266969 h 1695594"/>
                <a:gd name="connsiteX0" fmla="*/ 171450 w 1202531"/>
                <a:gd name="connsiteY0" fmla="*/ 1266987 h 1695612"/>
                <a:gd name="connsiteX1" fmla="*/ 171450 w 1202531"/>
                <a:gd name="connsiteY1" fmla="*/ 1266987 h 1695612"/>
                <a:gd name="connsiteX2" fmla="*/ 257175 w 1202531"/>
                <a:gd name="connsiteY2" fmla="*/ 1362237 h 1695612"/>
                <a:gd name="connsiteX3" fmla="*/ 266700 w 1202531"/>
                <a:gd name="connsiteY3" fmla="*/ 1390812 h 1695612"/>
                <a:gd name="connsiteX4" fmla="*/ 304800 w 1202531"/>
                <a:gd name="connsiteY4" fmla="*/ 1457487 h 1695612"/>
                <a:gd name="connsiteX5" fmla="*/ 314325 w 1202531"/>
                <a:gd name="connsiteY5" fmla="*/ 1486062 h 1695612"/>
                <a:gd name="connsiteX6" fmla="*/ 352425 w 1202531"/>
                <a:gd name="connsiteY6" fmla="*/ 1552737 h 1695612"/>
                <a:gd name="connsiteX7" fmla="*/ 381000 w 1202531"/>
                <a:gd name="connsiteY7" fmla="*/ 1571787 h 1695612"/>
                <a:gd name="connsiteX8" fmla="*/ 428625 w 1202531"/>
                <a:gd name="connsiteY8" fmla="*/ 1609887 h 1695612"/>
                <a:gd name="connsiteX9" fmla="*/ 457200 w 1202531"/>
                <a:gd name="connsiteY9" fmla="*/ 1628937 h 1695612"/>
                <a:gd name="connsiteX10" fmla="*/ 514350 w 1202531"/>
                <a:gd name="connsiteY10" fmla="*/ 1647987 h 1695612"/>
                <a:gd name="connsiteX11" fmla="*/ 571500 w 1202531"/>
                <a:gd name="connsiteY11" fmla="*/ 1667037 h 1695612"/>
                <a:gd name="connsiteX12" fmla="*/ 600075 w 1202531"/>
                <a:gd name="connsiteY12" fmla="*/ 1676562 h 1695612"/>
                <a:gd name="connsiteX13" fmla="*/ 638175 w 1202531"/>
                <a:gd name="connsiteY13" fmla="*/ 1695612 h 1695612"/>
                <a:gd name="connsiteX14" fmla="*/ 847725 w 1202531"/>
                <a:gd name="connsiteY14" fmla="*/ 1686087 h 1695612"/>
                <a:gd name="connsiteX15" fmla="*/ 914400 w 1202531"/>
                <a:gd name="connsiteY15" fmla="*/ 1609887 h 1695612"/>
                <a:gd name="connsiteX16" fmla="*/ 942975 w 1202531"/>
                <a:gd name="connsiteY16" fmla="*/ 1581312 h 1695612"/>
                <a:gd name="connsiteX17" fmla="*/ 1009650 w 1202531"/>
                <a:gd name="connsiteY17" fmla="*/ 1495587 h 1695612"/>
                <a:gd name="connsiteX18" fmla="*/ 1028700 w 1202531"/>
                <a:gd name="connsiteY18" fmla="*/ 1428912 h 1695612"/>
                <a:gd name="connsiteX19" fmla="*/ 1038225 w 1202531"/>
                <a:gd name="connsiteY19" fmla="*/ 1362237 h 1695612"/>
                <a:gd name="connsiteX20" fmla="*/ 1047750 w 1202531"/>
                <a:gd name="connsiteY20" fmla="*/ 1314612 h 1695612"/>
                <a:gd name="connsiteX21" fmla="*/ 1123950 w 1202531"/>
                <a:gd name="connsiteY21" fmla="*/ 1216981 h 1695612"/>
                <a:gd name="connsiteX22" fmla="*/ 1102519 w 1202531"/>
                <a:gd name="connsiteY22" fmla="*/ 1240794 h 1695612"/>
                <a:gd name="connsiteX23" fmla="*/ 1147762 w 1202531"/>
                <a:gd name="connsiteY23" fmla="*/ 1169356 h 1695612"/>
                <a:gd name="connsiteX24" fmla="*/ 1157288 w 1202531"/>
                <a:gd name="connsiteY24" fmla="*/ 1133637 h 1695612"/>
                <a:gd name="connsiteX25" fmla="*/ 1162050 w 1202531"/>
                <a:gd name="connsiteY25" fmla="*/ 1112206 h 1695612"/>
                <a:gd name="connsiteX26" fmla="*/ 1173956 w 1202531"/>
                <a:gd name="connsiteY26" fmla="*/ 1069343 h 1695612"/>
                <a:gd name="connsiteX27" fmla="*/ 1188244 w 1202531"/>
                <a:gd name="connsiteY27" fmla="*/ 993144 h 1695612"/>
                <a:gd name="connsiteX28" fmla="*/ 1200150 w 1202531"/>
                <a:gd name="connsiteY28" fmla="*/ 919325 h 1695612"/>
                <a:gd name="connsiteX29" fmla="*/ 1138238 w 1202531"/>
                <a:gd name="connsiteY29" fmla="*/ 881224 h 1695612"/>
                <a:gd name="connsiteX30" fmla="*/ 1178719 w 1202531"/>
                <a:gd name="connsiteY30" fmla="*/ 709775 h 1695612"/>
                <a:gd name="connsiteX31" fmla="*/ 1185863 w 1202531"/>
                <a:gd name="connsiteY31" fmla="*/ 650244 h 1695612"/>
                <a:gd name="connsiteX32" fmla="*/ 1178718 w 1202531"/>
                <a:gd name="connsiteY32" fmla="*/ 574043 h 1695612"/>
                <a:gd name="connsiteX33" fmla="*/ 1164431 w 1202531"/>
                <a:gd name="connsiteY33" fmla="*/ 495462 h 1695612"/>
                <a:gd name="connsiteX34" fmla="*/ 1164431 w 1202531"/>
                <a:gd name="connsiteY34" fmla="*/ 457362 h 1695612"/>
                <a:gd name="connsiteX35" fmla="*/ 1152525 w 1202531"/>
                <a:gd name="connsiteY35" fmla="*/ 428787 h 1695612"/>
                <a:gd name="connsiteX36" fmla="*/ 1133475 w 1202531"/>
                <a:gd name="connsiteY36" fmla="*/ 390687 h 1695612"/>
                <a:gd name="connsiteX37" fmla="*/ 1114425 w 1202531"/>
                <a:gd name="connsiteY37" fmla="*/ 362112 h 1695612"/>
                <a:gd name="connsiteX38" fmla="*/ 1104900 w 1202531"/>
                <a:gd name="connsiteY38" fmla="*/ 333537 h 1695612"/>
                <a:gd name="connsiteX39" fmla="*/ 1066802 w 1202531"/>
                <a:gd name="connsiteY39" fmla="*/ 285912 h 1695612"/>
                <a:gd name="connsiteX40" fmla="*/ 1019175 w 1202531"/>
                <a:gd name="connsiteY40" fmla="*/ 223999 h 1695612"/>
                <a:gd name="connsiteX41" fmla="*/ 852487 w 1202531"/>
                <a:gd name="connsiteY41" fmla="*/ 71599 h 1695612"/>
                <a:gd name="connsiteX42" fmla="*/ 581025 w 1202531"/>
                <a:gd name="connsiteY42" fmla="*/ 162 h 1695612"/>
                <a:gd name="connsiteX43" fmla="*/ 407195 w 1202531"/>
                <a:gd name="connsiteY43" fmla="*/ 54931 h 1695612"/>
                <a:gd name="connsiteX44" fmla="*/ 288131 w 1202531"/>
                <a:gd name="connsiteY44" fmla="*/ 116843 h 1695612"/>
                <a:gd name="connsiteX45" fmla="*/ 257175 w 1202531"/>
                <a:gd name="connsiteY45" fmla="*/ 133512 h 1695612"/>
                <a:gd name="connsiteX46" fmla="*/ 228600 w 1202531"/>
                <a:gd name="connsiteY46" fmla="*/ 190662 h 1695612"/>
                <a:gd name="connsiteX47" fmla="*/ 200025 w 1202531"/>
                <a:gd name="connsiteY47" fmla="*/ 209712 h 1695612"/>
                <a:gd name="connsiteX48" fmla="*/ 133350 w 1202531"/>
                <a:gd name="connsiteY48" fmla="*/ 304962 h 1695612"/>
                <a:gd name="connsiteX49" fmla="*/ 104775 w 1202531"/>
                <a:gd name="connsiteY49" fmla="*/ 324012 h 1695612"/>
                <a:gd name="connsiteX50" fmla="*/ 76200 w 1202531"/>
                <a:gd name="connsiteY50" fmla="*/ 352587 h 1695612"/>
                <a:gd name="connsiteX51" fmla="*/ 47625 w 1202531"/>
                <a:gd name="connsiteY51" fmla="*/ 409737 h 1695612"/>
                <a:gd name="connsiteX52" fmla="*/ 38100 w 1202531"/>
                <a:gd name="connsiteY52" fmla="*/ 438312 h 1695612"/>
                <a:gd name="connsiteX53" fmla="*/ 19050 w 1202531"/>
                <a:gd name="connsiteY53" fmla="*/ 466887 h 1695612"/>
                <a:gd name="connsiteX54" fmla="*/ 0 w 1202531"/>
                <a:gd name="connsiteY54" fmla="*/ 524037 h 1695612"/>
                <a:gd name="connsiteX55" fmla="*/ 38100 w 1202531"/>
                <a:gd name="connsiteY55" fmla="*/ 657387 h 1695612"/>
                <a:gd name="connsiteX56" fmla="*/ 66675 w 1202531"/>
                <a:gd name="connsiteY56" fmla="*/ 685962 h 1695612"/>
                <a:gd name="connsiteX57" fmla="*/ 85725 w 1202531"/>
                <a:gd name="connsiteY57" fmla="*/ 800262 h 1695612"/>
                <a:gd name="connsiteX58" fmla="*/ 76200 w 1202531"/>
                <a:gd name="connsiteY58" fmla="*/ 885987 h 1695612"/>
                <a:gd name="connsiteX59" fmla="*/ 9525 w 1202531"/>
                <a:gd name="connsiteY59" fmla="*/ 895512 h 1695612"/>
                <a:gd name="connsiteX60" fmla="*/ 47625 w 1202531"/>
                <a:gd name="connsiteY60" fmla="*/ 952662 h 1695612"/>
                <a:gd name="connsiteX61" fmla="*/ 66675 w 1202531"/>
                <a:gd name="connsiteY61" fmla="*/ 1009812 h 1695612"/>
                <a:gd name="connsiteX62" fmla="*/ 104775 w 1202531"/>
                <a:gd name="connsiteY62" fmla="*/ 1066962 h 1695612"/>
                <a:gd name="connsiteX63" fmla="*/ 133350 w 1202531"/>
                <a:gd name="connsiteY63" fmla="*/ 1124112 h 1695612"/>
                <a:gd name="connsiteX64" fmla="*/ 142875 w 1202531"/>
                <a:gd name="connsiteY64" fmla="*/ 1152687 h 1695612"/>
                <a:gd name="connsiteX65" fmla="*/ 161925 w 1202531"/>
                <a:gd name="connsiteY65" fmla="*/ 1190787 h 1695612"/>
                <a:gd name="connsiteX66" fmla="*/ 180975 w 1202531"/>
                <a:gd name="connsiteY66" fmla="*/ 1257462 h 1695612"/>
                <a:gd name="connsiteX67" fmla="*/ 171450 w 1202531"/>
                <a:gd name="connsiteY67" fmla="*/ 1266987 h 1695612"/>
                <a:gd name="connsiteX0" fmla="*/ 171450 w 1202531"/>
                <a:gd name="connsiteY0" fmla="*/ 1266987 h 1695612"/>
                <a:gd name="connsiteX1" fmla="*/ 171450 w 1202531"/>
                <a:gd name="connsiteY1" fmla="*/ 1266987 h 1695612"/>
                <a:gd name="connsiteX2" fmla="*/ 257175 w 1202531"/>
                <a:gd name="connsiteY2" fmla="*/ 1362237 h 1695612"/>
                <a:gd name="connsiteX3" fmla="*/ 266700 w 1202531"/>
                <a:gd name="connsiteY3" fmla="*/ 1390812 h 1695612"/>
                <a:gd name="connsiteX4" fmla="*/ 304800 w 1202531"/>
                <a:gd name="connsiteY4" fmla="*/ 1457487 h 1695612"/>
                <a:gd name="connsiteX5" fmla="*/ 314325 w 1202531"/>
                <a:gd name="connsiteY5" fmla="*/ 1486062 h 1695612"/>
                <a:gd name="connsiteX6" fmla="*/ 352425 w 1202531"/>
                <a:gd name="connsiteY6" fmla="*/ 1552737 h 1695612"/>
                <a:gd name="connsiteX7" fmla="*/ 381000 w 1202531"/>
                <a:gd name="connsiteY7" fmla="*/ 1571787 h 1695612"/>
                <a:gd name="connsiteX8" fmla="*/ 428625 w 1202531"/>
                <a:gd name="connsiteY8" fmla="*/ 1609887 h 1695612"/>
                <a:gd name="connsiteX9" fmla="*/ 457200 w 1202531"/>
                <a:gd name="connsiteY9" fmla="*/ 1628937 h 1695612"/>
                <a:gd name="connsiteX10" fmla="*/ 514350 w 1202531"/>
                <a:gd name="connsiteY10" fmla="*/ 1647987 h 1695612"/>
                <a:gd name="connsiteX11" fmla="*/ 571500 w 1202531"/>
                <a:gd name="connsiteY11" fmla="*/ 1667037 h 1695612"/>
                <a:gd name="connsiteX12" fmla="*/ 600075 w 1202531"/>
                <a:gd name="connsiteY12" fmla="*/ 1676562 h 1695612"/>
                <a:gd name="connsiteX13" fmla="*/ 638175 w 1202531"/>
                <a:gd name="connsiteY13" fmla="*/ 1695612 h 1695612"/>
                <a:gd name="connsiteX14" fmla="*/ 847725 w 1202531"/>
                <a:gd name="connsiteY14" fmla="*/ 1686087 h 1695612"/>
                <a:gd name="connsiteX15" fmla="*/ 914400 w 1202531"/>
                <a:gd name="connsiteY15" fmla="*/ 1609887 h 1695612"/>
                <a:gd name="connsiteX16" fmla="*/ 942975 w 1202531"/>
                <a:gd name="connsiteY16" fmla="*/ 1581312 h 1695612"/>
                <a:gd name="connsiteX17" fmla="*/ 1009650 w 1202531"/>
                <a:gd name="connsiteY17" fmla="*/ 1495587 h 1695612"/>
                <a:gd name="connsiteX18" fmla="*/ 1028700 w 1202531"/>
                <a:gd name="connsiteY18" fmla="*/ 1428912 h 1695612"/>
                <a:gd name="connsiteX19" fmla="*/ 1038225 w 1202531"/>
                <a:gd name="connsiteY19" fmla="*/ 1362237 h 1695612"/>
                <a:gd name="connsiteX20" fmla="*/ 1047750 w 1202531"/>
                <a:gd name="connsiteY20" fmla="*/ 1314612 h 1695612"/>
                <a:gd name="connsiteX21" fmla="*/ 1123950 w 1202531"/>
                <a:gd name="connsiteY21" fmla="*/ 1216981 h 1695612"/>
                <a:gd name="connsiteX22" fmla="*/ 1102519 w 1202531"/>
                <a:gd name="connsiteY22" fmla="*/ 1240794 h 1695612"/>
                <a:gd name="connsiteX23" fmla="*/ 1147762 w 1202531"/>
                <a:gd name="connsiteY23" fmla="*/ 1169356 h 1695612"/>
                <a:gd name="connsiteX24" fmla="*/ 1157288 w 1202531"/>
                <a:gd name="connsiteY24" fmla="*/ 1133637 h 1695612"/>
                <a:gd name="connsiteX25" fmla="*/ 1162050 w 1202531"/>
                <a:gd name="connsiteY25" fmla="*/ 1112206 h 1695612"/>
                <a:gd name="connsiteX26" fmla="*/ 1173956 w 1202531"/>
                <a:gd name="connsiteY26" fmla="*/ 1069343 h 1695612"/>
                <a:gd name="connsiteX27" fmla="*/ 1188244 w 1202531"/>
                <a:gd name="connsiteY27" fmla="*/ 993144 h 1695612"/>
                <a:gd name="connsiteX28" fmla="*/ 1200150 w 1202531"/>
                <a:gd name="connsiteY28" fmla="*/ 919325 h 1695612"/>
                <a:gd name="connsiteX29" fmla="*/ 1138238 w 1202531"/>
                <a:gd name="connsiteY29" fmla="*/ 881224 h 1695612"/>
                <a:gd name="connsiteX30" fmla="*/ 1178719 w 1202531"/>
                <a:gd name="connsiteY30" fmla="*/ 709775 h 1695612"/>
                <a:gd name="connsiteX31" fmla="*/ 1185863 w 1202531"/>
                <a:gd name="connsiteY31" fmla="*/ 650244 h 1695612"/>
                <a:gd name="connsiteX32" fmla="*/ 1178718 w 1202531"/>
                <a:gd name="connsiteY32" fmla="*/ 574043 h 1695612"/>
                <a:gd name="connsiteX33" fmla="*/ 1164431 w 1202531"/>
                <a:gd name="connsiteY33" fmla="*/ 495462 h 1695612"/>
                <a:gd name="connsiteX34" fmla="*/ 1164431 w 1202531"/>
                <a:gd name="connsiteY34" fmla="*/ 457362 h 1695612"/>
                <a:gd name="connsiteX35" fmla="*/ 1152525 w 1202531"/>
                <a:gd name="connsiteY35" fmla="*/ 428787 h 1695612"/>
                <a:gd name="connsiteX36" fmla="*/ 1133475 w 1202531"/>
                <a:gd name="connsiteY36" fmla="*/ 390687 h 1695612"/>
                <a:gd name="connsiteX37" fmla="*/ 1114425 w 1202531"/>
                <a:gd name="connsiteY37" fmla="*/ 362112 h 1695612"/>
                <a:gd name="connsiteX38" fmla="*/ 1104900 w 1202531"/>
                <a:gd name="connsiteY38" fmla="*/ 333537 h 1695612"/>
                <a:gd name="connsiteX39" fmla="*/ 1066802 w 1202531"/>
                <a:gd name="connsiteY39" fmla="*/ 285912 h 1695612"/>
                <a:gd name="connsiteX40" fmla="*/ 1019175 w 1202531"/>
                <a:gd name="connsiteY40" fmla="*/ 223999 h 1695612"/>
                <a:gd name="connsiteX41" fmla="*/ 842962 w 1202531"/>
                <a:gd name="connsiteY41" fmla="*/ 78743 h 1695612"/>
                <a:gd name="connsiteX42" fmla="*/ 581025 w 1202531"/>
                <a:gd name="connsiteY42" fmla="*/ 162 h 1695612"/>
                <a:gd name="connsiteX43" fmla="*/ 407195 w 1202531"/>
                <a:gd name="connsiteY43" fmla="*/ 54931 h 1695612"/>
                <a:gd name="connsiteX44" fmla="*/ 288131 w 1202531"/>
                <a:gd name="connsiteY44" fmla="*/ 116843 h 1695612"/>
                <a:gd name="connsiteX45" fmla="*/ 257175 w 1202531"/>
                <a:gd name="connsiteY45" fmla="*/ 133512 h 1695612"/>
                <a:gd name="connsiteX46" fmla="*/ 228600 w 1202531"/>
                <a:gd name="connsiteY46" fmla="*/ 190662 h 1695612"/>
                <a:gd name="connsiteX47" fmla="*/ 200025 w 1202531"/>
                <a:gd name="connsiteY47" fmla="*/ 209712 h 1695612"/>
                <a:gd name="connsiteX48" fmla="*/ 133350 w 1202531"/>
                <a:gd name="connsiteY48" fmla="*/ 304962 h 1695612"/>
                <a:gd name="connsiteX49" fmla="*/ 104775 w 1202531"/>
                <a:gd name="connsiteY49" fmla="*/ 324012 h 1695612"/>
                <a:gd name="connsiteX50" fmla="*/ 76200 w 1202531"/>
                <a:gd name="connsiteY50" fmla="*/ 352587 h 1695612"/>
                <a:gd name="connsiteX51" fmla="*/ 47625 w 1202531"/>
                <a:gd name="connsiteY51" fmla="*/ 409737 h 1695612"/>
                <a:gd name="connsiteX52" fmla="*/ 38100 w 1202531"/>
                <a:gd name="connsiteY52" fmla="*/ 438312 h 1695612"/>
                <a:gd name="connsiteX53" fmla="*/ 19050 w 1202531"/>
                <a:gd name="connsiteY53" fmla="*/ 466887 h 1695612"/>
                <a:gd name="connsiteX54" fmla="*/ 0 w 1202531"/>
                <a:gd name="connsiteY54" fmla="*/ 524037 h 1695612"/>
                <a:gd name="connsiteX55" fmla="*/ 38100 w 1202531"/>
                <a:gd name="connsiteY55" fmla="*/ 657387 h 1695612"/>
                <a:gd name="connsiteX56" fmla="*/ 66675 w 1202531"/>
                <a:gd name="connsiteY56" fmla="*/ 685962 h 1695612"/>
                <a:gd name="connsiteX57" fmla="*/ 85725 w 1202531"/>
                <a:gd name="connsiteY57" fmla="*/ 800262 h 1695612"/>
                <a:gd name="connsiteX58" fmla="*/ 76200 w 1202531"/>
                <a:gd name="connsiteY58" fmla="*/ 885987 h 1695612"/>
                <a:gd name="connsiteX59" fmla="*/ 9525 w 1202531"/>
                <a:gd name="connsiteY59" fmla="*/ 895512 h 1695612"/>
                <a:gd name="connsiteX60" fmla="*/ 47625 w 1202531"/>
                <a:gd name="connsiteY60" fmla="*/ 952662 h 1695612"/>
                <a:gd name="connsiteX61" fmla="*/ 66675 w 1202531"/>
                <a:gd name="connsiteY61" fmla="*/ 1009812 h 1695612"/>
                <a:gd name="connsiteX62" fmla="*/ 104775 w 1202531"/>
                <a:gd name="connsiteY62" fmla="*/ 1066962 h 1695612"/>
                <a:gd name="connsiteX63" fmla="*/ 133350 w 1202531"/>
                <a:gd name="connsiteY63" fmla="*/ 1124112 h 1695612"/>
                <a:gd name="connsiteX64" fmla="*/ 142875 w 1202531"/>
                <a:gd name="connsiteY64" fmla="*/ 1152687 h 1695612"/>
                <a:gd name="connsiteX65" fmla="*/ 161925 w 1202531"/>
                <a:gd name="connsiteY65" fmla="*/ 1190787 h 1695612"/>
                <a:gd name="connsiteX66" fmla="*/ 180975 w 1202531"/>
                <a:gd name="connsiteY66" fmla="*/ 1257462 h 1695612"/>
                <a:gd name="connsiteX67" fmla="*/ 171450 w 1202531"/>
                <a:gd name="connsiteY67" fmla="*/ 1266987 h 1695612"/>
                <a:gd name="connsiteX0" fmla="*/ 171450 w 1202531"/>
                <a:gd name="connsiteY0" fmla="*/ 1266987 h 1695612"/>
                <a:gd name="connsiteX1" fmla="*/ 171450 w 1202531"/>
                <a:gd name="connsiteY1" fmla="*/ 1266987 h 1695612"/>
                <a:gd name="connsiteX2" fmla="*/ 257175 w 1202531"/>
                <a:gd name="connsiteY2" fmla="*/ 1362237 h 1695612"/>
                <a:gd name="connsiteX3" fmla="*/ 266700 w 1202531"/>
                <a:gd name="connsiteY3" fmla="*/ 1390812 h 1695612"/>
                <a:gd name="connsiteX4" fmla="*/ 304800 w 1202531"/>
                <a:gd name="connsiteY4" fmla="*/ 1457487 h 1695612"/>
                <a:gd name="connsiteX5" fmla="*/ 314325 w 1202531"/>
                <a:gd name="connsiteY5" fmla="*/ 1486062 h 1695612"/>
                <a:gd name="connsiteX6" fmla="*/ 352425 w 1202531"/>
                <a:gd name="connsiteY6" fmla="*/ 1552737 h 1695612"/>
                <a:gd name="connsiteX7" fmla="*/ 381000 w 1202531"/>
                <a:gd name="connsiteY7" fmla="*/ 1571787 h 1695612"/>
                <a:gd name="connsiteX8" fmla="*/ 428625 w 1202531"/>
                <a:gd name="connsiteY8" fmla="*/ 1609887 h 1695612"/>
                <a:gd name="connsiteX9" fmla="*/ 457200 w 1202531"/>
                <a:gd name="connsiteY9" fmla="*/ 1628937 h 1695612"/>
                <a:gd name="connsiteX10" fmla="*/ 514350 w 1202531"/>
                <a:gd name="connsiteY10" fmla="*/ 1647987 h 1695612"/>
                <a:gd name="connsiteX11" fmla="*/ 571500 w 1202531"/>
                <a:gd name="connsiteY11" fmla="*/ 1667037 h 1695612"/>
                <a:gd name="connsiteX12" fmla="*/ 600075 w 1202531"/>
                <a:gd name="connsiteY12" fmla="*/ 1676562 h 1695612"/>
                <a:gd name="connsiteX13" fmla="*/ 638175 w 1202531"/>
                <a:gd name="connsiteY13" fmla="*/ 1695612 h 1695612"/>
                <a:gd name="connsiteX14" fmla="*/ 847725 w 1202531"/>
                <a:gd name="connsiteY14" fmla="*/ 1686087 h 1695612"/>
                <a:gd name="connsiteX15" fmla="*/ 914400 w 1202531"/>
                <a:gd name="connsiteY15" fmla="*/ 1609887 h 1695612"/>
                <a:gd name="connsiteX16" fmla="*/ 942975 w 1202531"/>
                <a:gd name="connsiteY16" fmla="*/ 1581312 h 1695612"/>
                <a:gd name="connsiteX17" fmla="*/ 1009650 w 1202531"/>
                <a:gd name="connsiteY17" fmla="*/ 1495587 h 1695612"/>
                <a:gd name="connsiteX18" fmla="*/ 1028700 w 1202531"/>
                <a:gd name="connsiteY18" fmla="*/ 1428912 h 1695612"/>
                <a:gd name="connsiteX19" fmla="*/ 1038225 w 1202531"/>
                <a:gd name="connsiteY19" fmla="*/ 1362237 h 1695612"/>
                <a:gd name="connsiteX20" fmla="*/ 1047750 w 1202531"/>
                <a:gd name="connsiteY20" fmla="*/ 1314612 h 1695612"/>
                <a:gd name="connsiteX21" fmla="*/ 1123950 w 1202531"/>
                <a:gd name="connsiteY21" fmla="*/ 1216981 h 1695612"/>
                <a:gd name="connsiteX22" fmla="*/ 1102519 w 1202531"/>
                <a:gd name="connsiteY22" fmla="*/ 1240794 h 1695612"/>
                <a:gd name="connsiteX23" fmla="*/ 1147762 w 1202531"/>
                <a:gd name="connsiteY23" fmla="*/ 1169356 h 1695612"/>
                <a:gd name="connsiteX24" fmla="*/ 1157288 w 1202531"/>
                <a:gd name="connsiteY24" fmla="*/ 1133637 h 1695612"/>
                <a:gd name="connsiteX25" fmla="*/ 1162050 w 1202531"/>
                <a:gd name="connsiteY25" fmla="*/ 1112206 h 1695612"/>
                <a:gd name="connsiteX26" fmla="*/ 1173956 w 1202531"/>
                <a:gd name="connsiteY26" fmla="*/ 1069343 h 1695612"/>
                <a:gd name="connsiteX27" fmla="*/ 1188244 w 1202531"/>
                <a:gd name="connsiteY27" fmla="*/ 993144 h 1695612"/>
                <a:gd name="connsiteX28" fmla="*/ 1200150 w 1202531"/>
                <a:gd name="connsiteY28" fmla="*/ 919325 h 1695612"/>
                <a:gd name="connsiteX29" fmla="*/ 1138238 w 1202531"/>
                <a:gd name="connsiteY29" fmla="*/ 881224 h 1695612"/>
                <a:gd name="connsiteX30" fmla="*/ 1178719 w 1202531"/>
                <a:gd name="connsiteY30" fmla="*/ 709775 h 1695612"/>
                <a:gd name="connsiteX31" fmla="*/ 1185863 w 1202531"/>
                <a:gd name="connsiteY31" fmla="*/ 650244 h 1695612"/>
                <a:gd name="connsiteX32" fmla="*/ 1178718 w 1202531"/>
                <a:gd name="connsiteY32" fmla="*/ 574043 h 1695612"/>
                <a:gd name="connsiteX33" fmla="*/ 1164431 w 1202531"/>
                <a:gd name="connsiteY33" fmla="*/ 495462 h 1695612"/>
                <a:gd name="connsiteX34" fmla="*/ 1164431 w 1202531"/>
                <a:gd name="connsiteY34" fmla="*/ 457362 h 1695612"/>
                <a:gd name="connsiteX35" fmla="*/ 1152525 w 1202531"/>
                <a:gd name="connsiteY35" fmla="*/ 428787 h 1695612"/>
                <a:gd name="connsiteX36" fmla="*/ 1133475 w 1202531"/>
                <a:gd name="connsiteY36" fmla="*/ 390687 h 1695612"/>
                <a:gd name="connsiteX37" fmla="*/ 1114425 w 1202531"/>
                <a:gd name="connsiteY37" fmla="*/ 362112 h 1695612"/>
                <a:gd name="connsiteX38" fmla="*/ 1104900 w 1202531"/>
                <a:gd name="connsiteY38" fmla="*/ 333537 h 1695612"/>
                <a:gd name="connsiteX39" fmla="*/ 1066802 w 1202531"/>
                <a:gd name="connsiteY39" fmla="*/ 285912 h 1695612"/>
                <a:gd name="connsiteX40" fmla="*/ 1019175 w 1202531"/>
                <a:gd name="connsiteY40" fmla="*/ 223999 h 1695612"/>
                <a:gd name="connsiteX41" fmla="*/ 842962 w 1202531"/>
                <a:gd name="connsiteY41" fmla="*/ 78743 h 1695612"/>
                <a:gd name="connsiteX42" fmla="*/ 581025 w 1202531"/>
                <a:gd name="connsiteY42" fmla="*/ 162 h 1695612"/>
                <a:gd name="connsiteX43" fmla="*/ 407195 w 1202531"/>
                <a:gd name="connsiteY43" fmla="*/ 54931 h 1695612"/>
                <a:gd name="connsiteX44" fmla="*/ 288131 w 1202531"/>
                <a:gd name="connsiteY44" fmla="*/ 116843 h 1695612"/>
                <a:gd name="connsiteX45" fmla="*/ 257175 w 1202531"/>
                <a:gd name="connsiteY45" fmla="*/ 133512 h 1695612"/>
                <a:gd name="connsiteX46" fmla="*/ 228600 w 1202531"/>
                <a:gd name="connsiteY46" fmla="*/ 190662 h 1695612"/>
                <a:gd name="connsiteX47" fmla="*/ 200025 w 1202531"/>
                <a:gd name="connsiteY47" fmla="*/ 209712 h 1695612"/>
                <a:gd name="connsiteX48" fmla="*/ 133350 w 1202531"/>
                <a:gd name="connsiteY48" fmla="*/ 304962 h 1695612"/>
                <a:gd name="connsiteX49" fmla="*/ 104775 w 1202531"/>
                <a:gd name="connsiteY49" fmla="*/ 324012 h 1695612"/>
                <a:gd name="connsiteX50" fmla="*/ 76200 w 1202531"/>
                <a:gd name="connsiteY50" fmla="*/ 352587 h 1695612"/>
                <a:gd name="connsiteX51" fmla="*/ 47625 w 1202531"/>
                <a:gd name="connsiteY51" fmla="*/ 409737 h 1695612"/>
                <a:gd name="connsiteX52" fmla="*/ 38100 w 1202531"/>
                <a:gd name="connsiteY52" fmla="*/ 438312 h 1695612"/>
                <a:gd name="connsiteX53" fmla="*/ 19050 w 1202531"/>
                <a:gd name="connsiteY53" fmla="*/ 466887 h 1695612"/>
                <a:gd name="connsiteX54" fmla="*/ 0 w 1202531"/>
                <a:gd name="connsiteY54" fmla="*/ 524037 h 1695612"/>
                <a:gd name="connsiteX55" fmla="*/ 38100 w 1202531"/>
                <a:gd name="connsiteY55" fmla="*/ 657387 h 1695612"/>
                <a:gd name="connsiteX56" fmla="*/ 66675 w 1202531"/>
                <a:gd name="connsiteY56" fmla="*/ 685962 h 1695612"/>
                <a:gd name="connsiteX57" fmla="*/ 85725 w 1202531"/>
                <a:gd name="connsiteY57" fmla="*/ 800262 h 1695612"/>
                <a:gd name="connsiteX58" fmla="*/ 76200 w 1202531"/>
                <a:gd name="connsiteY58" fmla="*/ 885987 h 1695612"/>
                <a:gd name="connsiteX59" fmla="*/ 9525 w 1202531"/>
                <a:gd name="connsiteY59" fmla="*/ 895512 h 1695612"/>
                <a:gd name="connsiteX60" fmla="*/ 47625 w 1202531"/>
                <a:gd name="connsiteY60" fmla="*/ 952662 h 1695612"/>
                <a:gd name="connsiteX61" fmla="*/ 66675 w 1202531"/>
                <a:gd name="connsiteY61" fmla="*/ 1009812 h 1695612"/>
                <a:gd name="connsiteX62" fmla="*/ 104775 w 1202531"/>
                <a:gd name="connsiteY62" fmla="*/ 1066962 h 1695612"/>
                <a:gd name="connsiteX63" fmla="*/ 133350 w 1202531"/>
                <a:gd name="connsiteY63" fmla="*/ 1124112 h 1695612"/>
                <a:gd name="connsiteX64" fmla="*/ 142875 w 1202531"/>
                <a:gd name="connsiteY64" fmla="*/ 1152687 h 1695612"/>
                <a:gd name="connsiteX65" fmla="*/ 161925 w 1202531"/>
                <a:gd name="connsiteY65" fmla="*/ 1190787 h 1695612"/>
                <a:gd name="connsiteX66" fmla="*/ 180975 w 1202531"/>
                <a:gd name="connsiteY66" fmla="*/ 1257462 h 1695612"/>
                <a:gd name="connsiteX67" fmla="*/ 171450 w 1202531"/>
                <a:gd name="connsiteY67" fmla="*/ 1266987 h 1695612"/>
                <a:gd name="connsiteX0" fmla="*/ 171450 w 1202531"/>
                <a:gd name="connsiteY0" fmla="*/ 1266987 h 1695612"/>
                <a:gd name="connsiteX1" fmla="*/ 171450 w 1202531"/>
                <a:gd name="connsiteY1" fmla="*/ 1266987 h 1695612"/>
                <a:gd name="connsiteX2" fmla="*/ 257175 w 1202531"/>
                <a:gd name="connsiteY2" fmla="*/ 1362237 h 1695612"/>
                <a:gd name="connsiteX3" fmla="*/ 266700 w 1202531"/>
                <a:gd name="connsiteY3" fmla="*/ 1390812 h 1695612"/>
                <a:gd name="connsiteX4" fmla="*/ 304800 w 1202531"/>
                <a:gd name="connsiteY4" fmla="*/ 1457487 h 1695612"/>
                <a:gd name="connsiteX5" fmla="*/ 314325 w 1202531"/>
                <a:gd name="connsiteY5" fmla="*/ 1486062 h 1695612"/>
                <a:gd name="connsiteX6" fmla="*/ 352425 w 1202531"/>
                <a:gd name="connsiteY6" fmla="*/ 1552737 h 1695612"/>
                <a:gd name="connsiteX7" fmla="*/ 381000 w 1202531"/>
                <a:gd name="connsiteY7" fmla="*/ 1571787 h 1695612"/>
                <a:gd name="connsiteX8" fmla="*/ 428625 w 1202531"/>
                <a:gd name="connsiteY8" fmla="*/ 1609887 h 1695612"/>
                <a:gd name="connsiteX9" fmla="*/ 457200 w 1202531"/>
                <a:gd name="connsiteY9" fmla="*/ 1628937 h 1695612"/>
                <a:gd name="connsiteX10" fmla="*/ 514350 w 1202531"/>
                <a:gd name="connsiteY10" fmla="*/ 1647987 h 1695612"/>
                <a:gd name="connsiteX11" fmla="*/ 571500 w 1202531"/>
                <a:gd name="connsiteY11" fmla="*/ 1667037 h 1695612"/>
                <a:gd name="connsiteX12" fmla="*/ 600075 w 1202531"/>
                <a:gd name="connsiteY12" fmla="*/ 1676562 h 1695612"/>
                <a:gd name="connsiteX13" fmla="*/ 638175 w 1202531"/>
                <a:gd name="connsiteY13" fmla="*/ 1695612 h 1695612"/>
                <a:gd name="connsiteX14" fmla="*/ 847725 w 1202531"/>
                <a:gd name="connsiteY14" fmla="*/ 1686087 h 1695612"/>
                <a:gd name="connsiteX15" fmla="*/ 914400 w 1202531"/>
                <a:gd name="connsiteY15" fmla="*/ 1609887 h 1695612"/>
                <a:gd name="connsiteX16" fmla="*/ 942975 w 1202531"/>
                <a:gd name="connsiteY16" fmla="*/ 1581312 h 1695612"/>
                <a:gd name="connsiteX17" fmla="*/ 1009650 w 1202531"/>
                <a:gd name="connsiteY17" fmla="*/ 1495587 h 1695612"/>
                <a:gd name="connsiteX18" fmla="*/ 1028700 w 1202531"/>
                <a:gd name="connsiteY18" fmla="*/ 1428912 h 1695612"/>
                <a:gd name="connsiteX19" fmla="*/ 1038225 w 1202531"/>
                <a:gd name="connsiteY19" fmla="*/ 1362237 h 1695612"/>
                <a:gd name="connsiteX20" fmla="*/ 1047750 w 1202531"/>
                <a:gd name="connsiteY20" fmla="*/ 1314612 h 1695612"/>
                <a:gd name="connsiteX21" fmla="*/ 1123950 w 1202531"/>
                <a:gd name="connsiteY21" fmla="*/ 1216981 h 1695612"/>
                <a:gd name="connsiteX22" fmla="*/ 1102519 w 1202531"/>
                <a:gd name="connsiteY22" fmla="*/ 1240794 h 1695612"/>
                <a:gd name="connsiteX23" fmla="*/ 1147762 w 1202531"/>
                <a:gd name="connsiteY23" fmla="*/ 1169356 h 1695612"/>
                <a:gd name="connsiteX24" fmla="*/ 1157288 w 1202531"/>
                <a:gd name="connsiteY24" fmla="*/ 1133637 h 1695612"/>
                <a:gd name="connsiteX25" fmla="*/ 1162050 w 1202531"/>
                <a:gd name="connsiteY25" fmla="*/ 1112206 h 1695612"/>
                <a:gd name="connsiteX26" fmla="*/ 1173956 w 1202531"/>
                <a:gd name="connsiteY26" fmla="*/ 1069343 h 1695612"/>
                <a:gd name="connsiteX27" fmla="*/ 1188244 w 1202531"/>
                <a:gd name="connsiteY27" fmla="*/ 993144 h 1695612"/>
                <a:gd name="connsiteX28" fmla="*/ 1200150 w 1202531"/>
                <a:gd name="connsiteY28" fmla="*/ 919325 h 1695612"/>
                <a:gd name="connsiteX29" fmla="*/ 1138238 w 1202531"/>
                <a:gd name="connsiteY29" fmla="*/ 881224 h 1695612"/>
                <a:gd name="connsiteX30" fmla="*/ 1178719 w 1202531"/>
                <a:gd name="connsiteY30" fmla="*/ 709775 h 1695612"/>
                <a:gd name="connsiteX31" fmla="*/ 1185863 w 1202531"/>
                <a:gd name="connsiteY31" fmla="*/ 650244 h 1695612"/>
                <a:gd name="connsiteX32" fmla="*/ 1178718 w 1202531"/>
                <a:gd name="connsiteY32" fmla="*/ 574043 h 1695612"/>
                <a:gd name="connsiteX33" fmla="*/ 1164431 w 1202531"/>
                <a:gd name="connsiteY33" fmla="*/ 495462 h 1695612"/>
                <a:gd name="connsiteX34" fmla="*/ 1164431 w 1202531"/>
                <a:gd name="connsiteY34" fmla="*/ 457362 h 1695612"/>
                <a:gd name="connsiteX35" fmla="*/ 1152525 w 1202531"/>
                <a:gd name="connsiteY35" fmla="*/ 428787 h 1695612"/>
                <a:gd name="connsiteX36" fmla="*/ 1133475 w 1202531"/>
                <a:gd name="connsiteY36" fmla="*/ 390687 h 1695612"/>
                <a:gd name="connsiteX37" fmla="*/ 1114425 w 1202531"/>
                <a:gd name="connsiteY37" fmla="*/ 362112 h 1695612"/>
                <a:gd name="connsiteX38" fmla="*/ 1104900 w 1202531"/>
                <a:gd name="connsiteY38" fmla="*/ 333537 h 1695612"/>
                <a:gd name="connsiteX39" fmla="*/ 1066802 w 1202531"/>
                <a:gd name="connsiteY39" fmla="*/ 285912 h 1695612"/>
                <a:gd name="connsiteX40" fmla="*/ 1019175 w 1202531"/>
                <a:gd name="connsiteY40" fmla="*/ 223999 h 1695612"/>
                <a:gd name="connsiteX41" fmla="*/ 842962 w 1202531"/>
                <a:gd name="connsiteY41" fmla="*/ 78743 h 1695612"/>
                <a:gd name="connsiteX42" fmla="*/ 581025 w 1202531"/>
                <a:gd name="connsiteY42" fmla="*/ 162 h 1695612"/>
                <a:gd name="connsiteX43" fmla="*/ 407195 w 1202531"/>
                <a:gd name="connsiteY43" fmla="*/ 54931 h 1695612"/>
                <a:gd name="connsiteX44" fmla="*/ 288131 w 1202531"/>
                <a:gd name="connsiteY44" fmla="*/ 116843 h 1695612"/>
                <a:gd name="connsiteX45" fmla="*/ 228600 w 1202531"/>
                <a:gd name="connsiteY45" fmla="*/ 190662 h 1695612"/>
                <a:gd name="connsiteX46" fmla="*/ 200025 w 1202531"/>
                <a:gd name="connsiteY46" fmla="*/ 209712 h 1695612"/>
                <a:gd name="connsiteX47" fmla="*/ 133350 w 1202531"/>
                <a:gd name="connsiteY47" fmla="*/ 304962 h 1695612"/>
                <a:gd name="connsiteX48" fmla="*/ 104775 w 1202531"/>
                <a:gd name="connsiteY48" fmla="*/ 324012 h 1695612"/>
                <a:gd name="connsiteX49" fmla="*/ 76200 w 1202531"/>
                <a:gd name="connsiteY49" fmla="*/ 352587 h 1695612"/>
                <a:gd name="connsiteX50" fmla="*/ 47625 w 1202531"/>
                <a:gd name="connsiteY50" fmla="*/ 409737 h 1695612"/>
                <a:gd name="connsiteX51" fmla="*/ 38100 w 1202531"/>
                <a:gd name="connsiteY51" fmla="*/ 438312 h 1695612"/>
                <a:gd name="connsiteX52" fmla="*/ 19050 w 1202531"/>
                <a:gd name="connsiteY52" fmla="*/ 466887 h 1695612"/>
                <a:gd name="connsiteX53" fmla="*/ 0 w 1202531"/>
                <a:gd name="connsiteY53" fmla="*/ 524037 h 1695612"/>
                <a:gd name="connsiteX54" fmla="*/ 38100 w 1202531"/>
                <a:gd name="connsiteY54" fmla="*/ 657387 h 1695612"/>
                <a:gd name="connsiteX55" fmla="*/ 66675 w 1202531"/>
                <a:gd name="connsiteY55" fmla="*/ 685962 h 1695612"/>
                <a:gd name="connsiteX56" fmla="*/ 85725 w 1202531"/>
                <a:gd name="connsiteY56" fmla="*/ 800262 h 1695612"/>
                <a:gd name="connsiteX57" fmla="*/ 76200 w 1202531"/>
                <a:gd name="connsiteY57" fmla="*/ 885987 h 1695612"/>
                <a:gd name="connsiteX58" fmla="*/ 9525 w 1202531"/>
                <a:gd name="connsiteY58" fmla="*/ 895512 h 1695612"/>
                <a:gd name="connsiteX59" fmla="*/ 47625 w 1202531"/>
                <a:gd name="connsiteY59" fmla="*/ 952662 h 1695612"/>
                <a:gd name="connsiteX60" fmla="*/ 66675 w 1202531"/>
                <a:gd name="connsiteY60" fmla="*/ 1009812 h 1695612"/>
                <a:gd name="connsiteX61" fmla="*/ 104775 w 1202531"/>
                <a:gd name="connsiteY61" fmla="*/ 1066962 h 1695612"/>
                <a:gd name="connsiteX62" fmla="*/ 133350 w 1202531"/>
                <a:gd name="connsiteY62" fmla="*/ 1124112 h 1695612"/>
                <a:gd name="connsiteX63" fmla="*/ 142875 w 1202531"/>
                <a:gd name="connsiteY63" fmla="*/ 1152687 h 1695612"/>
                <a:gd name="connsiteX64" fmla="*/ 161925 w 1202531"/>
                <a:gd name="connsiteY64" fmla="*/ 1190787 h 1695612"/>
                <a:gd name="connsiteX65" fmla="*/ 180975 w 1202531"/>
                <a:gd name="connsiteY65" fmla="*/ 1257462 h 1695612"/>
                <a:gd name="connsiteX66" fmla="*/ 171450 w 1202531"/>
                <a:gd name="connsiteY66" fmla="*/ 1266987 h 1695612"/>
                <a:gd name="connsiteX0" fmla="*/ 171450 w 1202531"/>
                <a:gd name="connsiteY0" fmla="*/ 1266987 h 1695612"/>
                <a:gd name="connsiteX1" fmla="*/ 171450 w 1202531"/>
                <a:gd name="connsiteY1" fmla="*/ 1266987 h 1695612"/>
                <a:gd name="connsiteX2" fmla="*/ 257175 w 1202531"/>
                <a:gd name="connsiteY2" fmla="*/ 1362237 h 1695612"/>
                <a:gd name="connsiteX3" fmla="*/ 266700 w 1202531"/>
                <a:gd name="connsiteY3" fmla="*/ 1390812 h 1695612"/>
                <a:gd name="connsiteX4" fmla="*/ 304800 w 1202531"/>
                <a:gd name="connsiteY4" fmla="*/ 1457487 h 1695612"/>
                <a:gd name="connsiteX5" fmla="*/ 314325 w 1202531"/>
                <a:gd name="connsiteY5" fmla="*/ 1486062 h 1695612"/>
                <a:gd name="connsiteX6" fmla="*/ 352425 w 1202531"/>
                <a:gd name="connsiteY6" fmla="*/ 1552737 h 1695612"/>
                <a:gd name="connsiteX7" fmla="*/ 381000 w 1202531"/>
                <a:gd name="connsiteY7" fmla="*/ 1571787 h 1695612"/>
                <a:gd name="connsiteX8" fmla="*/ 428625 w 1202531"/>
                <a:gd name="connsiteY8" fmla="*/ 1609887 h 1695612"/>
                <a:gd name="connsiteX9" fmla="*/ 457200 w 1202531"/>
                <a:gd name="connsiteY9" fmla="*/ 1628937 h 1695612"/>
                <a:gd name="connsiteX10" fmla="*/ 514350 w 1202531"/>
                <a:gd name="connsiteY10" fmla="*/ 1647987 h 1695612"/>
                <a:gd name="connsiteX11" fmla="*/ 571500 w 1202531"/>
                <a:gd name="connsiteY11" fmla="*/ 1667037 h 1695612"/>
                <a:gd name="connsiteX12" fmla="*/ 600075 w 1202531"/>
                <a:gd name="connsiteY12" fmla="*/ 1676562 h 1695612"/>
                <a:gd name="connsiteX13" fmla="*/ 638175 w 1202531"/>
                <a:gd name="connsiteY13" fmla="*/ 1695612 h 1695612"/>
                <a:gd name="connsiteX14" fmla="*/ 847725 w 1202531"/>
                <a:gd name="connsiteY14" fmla="*/ 1686087 h 1695612"/>
                <a:gd name="connsiteX15" fmla="*/ 914400 w 1202531"/>
                <a:gd name="connsiteY15" fmla="*/ 1609887 h 1695612"/>
                <a:gd name="connsiteX16" fmla="*/ 942975 w 1202531"/>
                <a:gd name="connsiteY16" fmla="*/ 1581312 h 1695612"/>
                <a:gd name="connsiteX17" fmla="*/ 1009650 w 1202531"/>
                <a:gd name="connsiteY17" fmla="*/ 1495587 h 1695612"/>
                <a:gd name="connsiteX18" fmla="*/ 1028700 w 1202531"/>
                <a:gd name="connsiteY18" fmla="*/ 1428912 h 1695612"/>
                <a:gd name="connsiteX19" fmla="*/ 1038225 w 1202531"/>
                <a:gd name="connsiteY19" fmla="*/ 1362237 h 1695612"/>
                <a:gd name="connsiteX20" fmla="*/ 1047750 w 1202531"/>
                <a:gd name="connsiteY20" fmla="*/ 1314612 h 1695612"/>
                <a:gd name="connsiteX21" fmla="*/ 1123950 w 1202531"/>
                <a:gd name="connsiteY21" fmla="*/ 1216981 h 1695612"/>
                <a:gd name="connsiteX22" fmla="*/ 1102519 w 1202531"/>
                <a:gd name="connsiteY22" fmla="*/ 1240794 h 1695612"/>
                <a:gd name="connsiteX23" fmla="*/ 1147762 w 1202531"/>
                <a:gd name="connsiteY23" fmla="*/ 1169356 h 1695612"/>
                <a:gd name="connsiteX24" fmla="*/ 1157288 w 1202531"/>
                <a:gd name="connsiteY24" fmla="*/ 1133637 h 1695612"/>
                <a:gd name="connsiteX25" fmla="*/ 1162050 w 1202531"/>
                <a:gd name="connsiteY25" fmla="*/ 1112206 h 1695612"/>
                <a:gd name="connsiteX26" fmla="*/ 1173956 w 1202531"/>
                <a:gd name="connsiteY26" fmla="*/ 1069343 h 1695612"/>
                <a:gd name="connsiteX27" fmla="*/ 1188244 w 1202531"/>
                <a:gd name="connsiteY27" fmla="*/ 993144 h 1695612"/>
                <a:gd name="connsiteX28" fmla="*/ 1200150 w 1202531"/>
                <a:gd name="connsiteY28" fmla="*/ 919325 h 1695612"/>
                <a:gd name="connsiteX29" fmla="*/ 1138238 w 1202531"/>
                <a:gd name="connsiteY29" fmla="*/ 881224 h 1695612"/>
                <a:gd name="connsiteX30" fmla="*/ 1178719 w 1202531"/>
                <a:gd name="connsiteY30" fmla="*/ 709775 h 1695612"/>
                <a:gd name="connsiteX31" fmla="*/ 1185863 w 1202531"/>
                <a:gd name="connsiteY31" fmla="*/ 650244 h 1695612"/>
                <a:gd name="connsiteX32" fmla="*/ 1178718 w 1202531"/>
                <a:gd name="connsiteY32" fmla="*/ 574043 h 1695612"/>
                <a:gd name="connsiteX33" fmla="*/ 1164431 w 1202531"/>
                <a:gd name="connsiteY33" fmla="*/ 495462 h 1695612"/>
                <a:gd name="connsiteX34" fmla="*/ 1164431 w 1202531"/>
                <a:gd name="connsiteY34" fmla="*/ 457362 h 1695612"/>
                <a:gd name="connsiteX35" fmla="*/ 1152525 w 1202531"/>
                <a:gd name="connsiteY35" fmla="*/ 428787 h 1695612"/>
                <a:gd name="connsiteX36" fmla="*/ 1133475 w 1202531"/>
                <a:gd name="connsiteY36" fmla="*/ 390687 h 1695612"/>
                <a:gd name="connsiteX37" fmla="*/ 1114425 w 1202531"/>
                <a:gd name="connsiteY37" fmla="*/ 362112 h 1695612"/>
                <a:gd name="connsiteX38" fmla="*/ 1104900 w 1202531"/>
                <a:gd name="connsiteY38" fmla="*/ 333537 h 1695612"/>
                <a:gd name="connsiteX39" fmla="*/ 1066802 w 1202531"/>
                <a:gd name="connsiteY39" fmla="*/ 285912 h 1695612"/>
                <a:gd name="connsiteX40" fmla="*/ 1019175 w 1202531"/>
                <a:gd name="connsiteY40" fmla="*/ 223999 h 1695612"/>
                <a:gd name="connsiteX41" fmla="*/ 842962 w 1202531"/>
                <a:gd name="connsiteY41" fmla="*/ 78743 h 1695612"/>
                <a:gd name="connsiteX42" fmla="*/ 581025 w 1202531"/>
                <a:gd name="connsiteY42" fmla="*/ 162 h 1695612"/>
                <a:gd name="connsiteX43" fmla="*/ 407195 w 1202531"/>
                <a:gd name="connsiteY43" fmla="*/ 54931 h 1695612"/>
                <a:gd name="connsiteX44" fmla="*/ 288131 w 1202531"/>
                <a:gd name="connsiteY44" fmla="*/ 116843 h 1695612"/>
                <a:gd name="connsiteX45" fmla="*/ 228600 w 1202531"/>
                <a:gd name="connsiteY45" fmla="*/ 190662 h 1695612"/>
                <a:gd name="connsiteX46" fmla="*/ 133350 w 1202531"/>
                <a:gd name="connsiteY46" fmla="*/ 304962 h 1695612"/>
                <a:gd name="connsiteX47" fmla="*/ 104775 w 1202531"/>
                <a:gd name="connsiteY47" fmla="*/ 324012 h 1695612"/>
                <a:gd name="connsiteX48" fmla="*/ 76200 w 1202531"/>
                <a:gd name="connsiteY48" fmla="*/ 352587 h 1695612"/>
                <a:gd name="connsiteX49" fmla="*/ 47625 w 1202531"/>
                <a:gd name="connsiteY49" fmla="*/ 409737 h 1695612"/>
                <a:gd name="connsiteX50" fmla="*/ 38100 w 1202531"/>
                <a:gd name="connsiteY50" fmla="*/ 438312 h 1695612"/>
                <a:gd name="connsiteX51" fmla="*/ 19050 w 1202531"/>
                <a:gd name="connsiteY51" fmla="*/ 466887 h 1695612"/>
                <a:gd name="connsiteX52" fmla="*/ 0 w 1202531"/>
                <a:gd name="connsiteY52" fmla="*/ 524037 h 1695612"/>
                <a:gd name="connsiteX53" fmla="*/ 38100 w 1202531"/>
                <a:gd name="connsiteY53" fmla="*/ 657387 h 1695612"/>
                <a:gd name="connsiteX54" fmla="*/ 66675 w 1202531"/>
                <a:gd name="connsiteY54" fmla="*/ 685962 h 1695612"/>
                <a:gd name="connsiteX55" fmla="*/ 85725 w 1202531"/>
                <a:gd name="connsiteY55" fmla="*/ 800262 h 1695612"/>
                <a:gd name="connsiteX56" fmla="*/ 76200 w 1202531"/>
                <a:gd name="connsiteY56" fmla="*/ 885987 h 1695612"/>
                <a:gd name="connsiteX57" fmla="*/ 9525 w 1202531"/>
                <a:gd name="connsiteY57" fmla="*/ 895512 h 1695612"/>
                <a:gd name="connsiteX58" fmla="*/ 47625 w 1202531"/>
                <a:gd name="connsiteY58" fmla="*/ 952662 h 1695612"/>
                <a:gd name="connsiteX59" fmla="*/ 66675 w 1202531"/>
                <a:gd name="connsiteY59" fmla="*/ 1009812 h 1695612"/>
                <a:gd name="connsiteX60" fmla="*/ 104775 w 1202531"/>
                <a:gd name="connsiteY60" fmla="*/ 1066962 h 1695612"/>
                <a:gd name="connsiteX61" fmla="*/ 133350 w 1202531"/>
                <a:gd name="connsiteY61" fmla="*/ 1124112 h 1695612"/>
                <a:gd name="connsiteX62" fmla="*/ 142875 w 1202531"/>
                <a:gd name="connsiteY62" fmla="*/ 1152687 h 1695612"/>
                <a:gd name="connsiteX63" fmla="*/ 161925 w 1202531"/>
                <a:gd name="connsiteY63" fmla="*/ 1190787 h 1695612"/>
                <a:gd name="connsiteX64" fmla="*/ 180975 w 1202531"/>
                <a:gd name="connsiteY64" fmla="*/ 1257462 h 1695612"/>
                <a:gd name="connsiteX65" fmla="*/ 171450 w 1202531"/>
                <a:gd name="connsiteY65" fmla="*/ 1266987 h 1695612"/>
                <a:gd name="connsiteX0" fmla="*/ 171450 w 1202531"/>
                <a:gd name="connsiteY0" fmla="*/ 1266987 h 1695612"/>
                <a:gd name="connsiteX1" fmla="*/ 171450 w 1202531"/>
                <a:gd name="connsiteY1" fmla="*/ 1266987 h 1695612"/>
                <a:gd name="connsiteX2" fmla="*/ 257175 w 1202531"/>
                <a:gd name="connsiteY2" fmla="*/ 1362237 h 1695612"/>
                <a:gd name="connsiteX3" fmla="*/ 266700 w 1202531"/>
                <a:gd name="connsiteY3" fmla="*/ 1390812 h 1695612"/>
                <a:gd name="connsiteX4" fmla="*/ 304800 w 1202531"/>
                <a:gd name="connsiteY4" fmla="*/ 1457487 h 1695612"/>
                <a:gd name="connsiteX5" fmla="*/ 314325 w 1202531"/>
                <a:gd name="connsiteY5" fmla="*/ 1486062 h 1695612"/>
                <a:gd name="connsiteX6" fmla="*/ 352425 w 1202531"/>
                <a:gd name="connsiteY6" fmla="*/ 1552737 h 1695612"/>
                <a:gd name="connsiteX7" fmla="*/ 381000 w 1202531"/>
                <a:gd name="connsiteY7" fmla="*/ 1571787 h 1695612"/>
                <a:gd name="connsiteX8" fmla="*/ 428625 w 1202531"/>
                <a:gd name="connsiteY8" fmla="*/ 1609887 h 1695612"/>
                <a:gd name="connsiteX9" fmla="*/ 457200 w 1202531"/>
                <a:gd name="connsiteY9" fmla="*/ 1628937 h 1695612"/>
                <a:gd name="connsiteX10" fmla="*/ 514350 w 1202531"/>
                <a:gd name="connsiteY10" fmla="*/ 1647987 h 1695612"/>
                <a:gd name="connsiteX11" fmla="*/ 571500 w 1202531"/>
                <a:gd name="connsiteY11" fmla="*/ 1667037 h 1695612"/>
                <a:gd name="connsiteX12" fmla="*/ 600075 w 1202531"/>
                <a:gd name="connsiteY12" fmla="*/ 1676562 h 1695612"/>
                <a:gd name="connsiteX13" fmla="*/ 638175 w 1202531"/>
                <a:gd name="connsiteY13" fmla="*/ 1695612 h 1695612"/>
                <a:gd name="connsiteX14" fmla="*/ 847725 w 1202531"/>
                <a:gd name="connsiteY14" fmla="*/ 1686087 h 1695612"/>
                <a:gd name="connsiteX15" fmla="*/ 914400 w 1202531"/>
                <a:gd name="connsiteY15" fmla="*/ 1609887 h 1695612"/>
                <a:gd name="connsiteX16" fmla="*/ 942975 w 1202531"/>
                <a:gd name="connsiteY16" fmla="*/ 1581312 h 1695612"/>
                <a:gd name="connsiteX17" fmla="*/ 1009650 w 1202531"/>
                <a:gd name="connsiteY17" fmla="*/ 1495587 h 1695612"/>
                <a:gd name="connsiteX18" fmla="*/ 1028700 w 1202531"/>
                <a:gd name="connsiteY18" fmla="*/ 1428912 h 1695612"/>
                <a:gd name="connsiteX19" fmla="*/ 1038225 w 1202531"/>
                <a:gd name="connsiteY19" fmla="*/ 1362237 h 1695612"/>
                <a:gd name="connsiteX20" fmla="*/ 1047750 w 1202531"/>
                <a:gd name="connsiteY20" fmla="*/ 1314612 h 1695612"/>
                <a:gd name="connsiteX21" fmla="*/ 1123950 w 1202531"/>
                <a:gd name="connsiteY21" fmla="*/ 1216981 h 1695612"/>
                <a:gd name="connsiteX22" fmla="*/ 1102519 w 1202531"/>
                <a:gd name="connsiteY22" fmla="*/ 1240794 h 1695612"/>
                <a:gd name="connsiteX23" fmla="*/ 1147762 w 1202531"/>
                <a:gd name="connsiteY23" fmla="*/ 1169356 h 1695612"/>
                <a:gd name="connsiteX24" fmla="*/ 1157288 w 1202531"/>
                <a:gd name="connsiteY24" fmla="*/ 1133637 h 1695612"/>
                <a:gd name="connsiteX25" fmla="*/ 1162050 w 1202531"/>
                <a:gd name="connsiteY25" fmla="*/ 1112206 h 1695612"/>
                <a:gd name="connsiteX26" fmla="*/ 1173956 w 1202531"/>
                <a:gd name="connsiteY26" fmla="*/ 1069343 h 1695612"/>
                <a:gd name="connsiteX27" fmla="*/ 1188244 w 1202531"/>
                <a:gd name="connsiteY27" fmla="*/ 993144 h 1695612"/>
                <a:gd name="connsiteX28" fmla="*/ 1200150 w 1202531"/>
                <a:gd name="connsiteY28" fmla="*/ 919325 h 1695612"/>
                <a:gd name="connsiteX29" fmla="*/ 1138238 w 1202531"/>
                <a:gd name="connsiteY29" fmla="*/ 881224 h 1695612"/>
                <a:gd name="connsiteX30" fmla="*/ 1178719 w 1202531"/>
                <a:gd name="connsiteY30" fmla="*/ 709775 h 1695612"/>
                <a:gd name="connsiteX31" fmla="*/ 1185863 w 1202531"/>
                <a:gd name="connsiteY31" fmla="*/ 650244 h 1695612"/>
                <a:gd name="connsiteX32" fmla="*/ 1178718 w 1202531"/>
                <a:gd name="connsiteY32" fmla="*/ 574043 h 1695612"/>
                <a:gd name="connsiteX33" fmla="*/ 1164431 w 1202531"/>
                <a:gd name="connsiteY33" fmla="*/ 495462 h 1695612"/>
                <a:gd name="connsiteX34" fmla="*/ 1164431 w 1202531"/>
                <a:gd name="connsiteY34" fmla="*/ 457362 h 1695612"/>
                <a:gd name="connsiteX35" fmla="*/ 1152525 w 1202531"/>
                <a:gd name="connsiteY35" fmla="*/ 428787 h 1695612"/>
                <a:gd name="connsiteX36" fmla="*/ 1133475 w 1202531"/>
                <a:gd name="connsiteY36" fmla="*/ 390687 h 1695612"/>
                <a:gd name="connsiteX37" fmla="*/ 1114425 w 1202531"/>
                <a:gd name="connsiteY37" fmla="*/ 362112 h 1695612"/>
                <a:gd name="connsiteX38" fmla="*/ 1104900 w 1202531"/>
                <a:gd name="connsiteY38" fmla="*/ 333537 h 1695612"/>
                <a:gd name="connsiteX39" fmla="*/ 1066802 w 1202531"/>
                <a:gd name="connsiteY39" fmla="*/ 285912 h 1695612"/>
                <a:gd name="connsiteX40" fmla="*/ 1019175 w 1202531"/>
                <a:gd name="connsiteY40" fmla="*/ 223999 h 1695612"/>
                <a:gd name="connsiteX41" fmla="*/ 842962 w 1202531"/>
                <a:gd name="connsiteY41" fmla="*/ 78743 h 1695612"/>
                <a:gd name="connsiteX42" fmla="*/ 581025 w 1202531"/>
                <a:gd name="connsiteY42" fmla="*/ 162 h 1695612"/>
                <a:gd name="connsiteX43" fmla="*/ 407195 w 1202531"/>
                <a:gd name="connsiteY43" fmla="*/ 54931 h 1695612"/>
                <a:gd name="connsiteX44" fmla="*/ 288131 w 1202531"/>
                <a:gd name="connsiteY44" fmla="*/ 116843 h 1695612"/>
                <a:gd name="connsiteX45" fmla="*/ 228600 w 1202531"/>
                <a:gd name="connsiteY45" fmla="*/ 190662 h 1695612"/>
                <a:gd name="connsiteX46" fmla="*/ 133350 w 1202531"/>
                <a:gd name="connsiteY46" fmla="*/ 304962 h 1695612"/>
                <a:gd name="connsiteX47" fmla="*/ 104775 w 1202531"/>
                <a:gd name="connsiteY47" fmla="*/ 324012 h 1695612"/>
                <a:gd name="connsiteX48" fmla="*/ 76200 w 1202531"/>
                <a:gd name="connsiteY48" fmla="*/ 352587 h 1695612"/>
                <a:gd name="connsiteX49" fmla="*/ 38100 w 1202531"/>
                <a:gd name="connsiteY49" fmla="*/ 438312 h 1695612"/>
                <a:gd name="connsiteX50" fmla="*/ 19050 w 1202531"/>
                <a:gd name="connsiteY50" fmla="*/ 466887 h 1695612"/>
                <a:gd name="connsiteX51" fmla="*/ 0 w 1202531"/>
                <a:gd name="connsiteY51" fmla="*/ 524037 h 1695612"/>
                <a:gd name="connsiteX52" fmla="*/ 38100 w 1202531"/>
                <a:gd name="connsiteY52" fmla="*/ 657387 h 1695612"/>
                <a:gd name="connsiteX53" fmla="*/ 66675 w 1202531"/>
                <a:gd name="connsiteY53" fmla="*/ 685962 h 1695612"/>
                <a:gd name="connsiteX54" fmla="*/ 85725 w 1202531"/>
                <a:gd name="connsiteY54" fmla="*/ 800262 h 1695612"/>
                <a:gd name="connsiteX55" fmla="*/ 76200 w 1202531"/>
                <a:gd name="connsiteY55" fmla="*/ 885987 h 1695612"/>
                <a:gd name="connsiteX56" fmla="*/ 9525 w 1202531"/>
                <a:gd name="connsiteY56" fmla="*/ 895512 h 1695612"/>
                <a:gd name="connsiteX57" fmla="*/ 47625 w 1202531"/>
                <a:gd name="connsiteY57" fmla="*/ 952662 h 1695612"/>
                <a:gd name="connsiteX58" fmla="*/ 66675 w 1202531"/>
                <a:gd name="connsiteY58" fmla="*/ 1009812 h 1695612"/>
                <a:gd name="connsiteX59" fmla="*/ 104775 w 1202531"/>
                <a:gd name="connsiteY59" fmla="*/ 1066962 h 1695612"/>
                <a:gd name="connsiteX60" fmla="*/ 133350 w 1202531"/>
                <a:gd name="connsiteY60" fmla="*/ 1124112 h 1695612"/>
                <a:gd name="connsiteX61" fmla="*/ 142875 w 1202531"/>
                <a:gd name="connsiteY61" fmla="*/ 1152687 h 1695612"/>
                <a:gd name="connsiteX62" fmla="*/ 161925 w 1202531"/>
                <a:gd name="connsiteY62" fmla="*/ 1190787 h 1695612"/>
                <a:gd name="connsiteX63" fmla="*/ 180975 w 1202531"/>
                <a:gd name="connsiteY63" fmla="*/ 1257462 h 1695612"/>
                <a:gd name="connsiteX64" fmla="*/ 171450 w 1202531"/>
                <a:gd name="connsiteY64" fmla="*/ 1266987 h 1695612"/>
                <a:gd name="connsiteX0" fmla="*/ 171450 w 1202531"/>
                <a:gd name="connsiteY0" fmla="*/ 1266987 h 1695612"/>
                <a:gd name="connsiteX1" fmla="*/ 171450 w 1202531"/>
                <a:gd name="connsiteY1" fmla="*/ 1266987 h 1695612"/>
                <a:gd name="connsiteX2" fmla="*/ 257175 w 1202531"/>
                <a:gd name="connsiteY2" fmla="*/ 1362237 h 1695612"/>
                <a:gd name="connsiteX3" fmla="*/ 266700 w 1202531"/>
                <a:gd name="connsiteY3" fmla="*/ 1390812 h 1695612"/>
                <a:gd name="connsiteX4" fmla="*/ 304800 w 1202531"/>
                <a:gd name="connsiteY4" fmla="*/ 1457487 h 1695612"/>
                <a:gd name="connsiteX5" fmla="*/ 314325 w 1202531"/>
                <a:gd name="connsiteY5" fmla="*/ 1486062 h 1695612"/>
                <a:gd name="connsiteX6" fmla="*/ 352425 w 1202531"/>
                <a:gd name="connsiteY6" fmla="*/ 1552737 h 1695612"/>
                <a:gd name="connsiteX7" fmla="*/ 381000 w 1202531"/>
                <a:gd name="connsiteY7" fmla="*/ 1571787 h 1695612"/>
                <a:gd name="connsiteX8" fmla="*/ 428625 w 1202531"/>
                <a:gd name="connsiteY8" fmla="*/ 1609887 h 1695612"/>
                <a:gd name="connsiteX9" fmla="*/ 457200 w 1202531"/>
                <a:gd name="connsiteY9" fmla="*/ 1628937 h 1695612"/>
                <a:gd name="connsiteX10" fmla="*/ 514350 w 1202531"/>
                <a:gd name="connsiteY10" fmla="*/ 1647987 h 1695612"/>
                <a:gd name="connsiteX11" fmla="*/ 571500 w 1202531"/>
                <a:gd name="connsiteY11" fmla="*/ 1667037 h 1695612"/>
                <a:gd name="connsiteX12" fmla="*/ 600075 w 1202531"/>
                <a:gd name="connsiteY12" fmla="*/ 1676562 h 1695612"/>
                <a:gd name="connsiteX13" fmla="*/ 638175 w 1202531"/>
                <a:gd name="connsiteY13" fmla="*/ 1695612 h 1695612"/>
                <a:gd name="connsiteX14" fmla="*/ 847725 w 1202531"/>
                <a:gd name="connsiteY14" fmla="*/ 1686087 h 1695612"/>
                <a:gd name="connsiteX15" fmla="*/ 914400 w 1202531"/>
                <a:gd name="connsiteY15" fmla="*/ 1609887 h 1695612"/>
                <a:gd name="connsiteX16" fmla="*/ 942975 w 1202531"/>
                <a:gd name="connsiteY16" fmla="*/ 1581312 h 1695612"/>
                <a:gd name="connsiteX17" fmla="*/ 1009650 w 1202531"/>
                <a:gd name="connsiteY17" fmla="*/ 1495587 h 1695612"/>
                <a:gd name="connsiteX18" fmla="*/ 1028700 w 1202531"/>
                <a:gd name="connsiteY18" fmla="*/ 1428912 h 1695612"/>
                <a:gd name="connsiteX19" fmla="*/ 1038225 w 1202531"/>
                <a:gd name="connsiteY19" fmla="*/ 1362237 h 1695612"/>
                <a:gd name="connsiteX20" fmla="*/ 1047750 w 1202531"/>
                <a:gd name="connsiteY20" fmla="*/ 1314612 h 1695612"/>
                <a:gd name="connsiteX21" fmla="*/ 1123950 w 1202531"/>
                <a:gd name="connsiteY21" fmla="*/ 1216981 h 1695612"/>
                <a:gd name="connsiteX22" fmla="*/ 1102519 w 1202531"/>
                <a:gd name="connsiteY22" fmla="*/ 1240794 h 1695612"/>
                <a:gd name="connsiteX23" fmla="*/ 1147762 w 1202531"/>
                <a:gd name="connsiteY23" fmla="*/ 1169356 h 1695612"/>
                <a:gd name="connsiteX24" fmla="*/ 1157288 w 1202531"/>
                <a:gd name="connsiteY24" fmla="*/ 1133637 h 1695612"/>
                <a:gd name="connsiteX25" fmla="*/ 1162050 w 1202531"/>
                <a:gd name="connsiteY25" fmla="*/ 1112206 h 1695612"/>
                <a:gd name="connsiteX26" fmla="*/ 1173956 w 1202531"/>
                <a:gd name="connsiteY26" fmla="*/ 1069343 h 1695612"/>
                <a:gd name="connsiteX27" fmla="*/ 1188244 w 1202531"/>
                <a:gd name="connsiteY27" fmla="*/ 993144 h 1695612"/>
                <a:gd name="connsiteX28" fmla="*/ 1200150 w 1202531"/>
                <a:gd name="connsiteY28" fmla="*/ 919325 h 1695612"/>
                <a:gd name="connsiteX29" fmla="*/ 1138238 w 1202531"/>
                <a:gd name="connsiteY29" fmla="*/ 881224 h 1695612"/>
                <a:gd name="connsiteX30" fmla="*/ 1178719 w 1202531"/>
                <a:gd name="connsiteY30" fmla="*/ 709775 h 1695612"/>
                <a:gd name="connsiteX31" fmla="*/ 1185863 w 1202531"/>
                <a:gd name="connsiteY31" fmla="*/ 650244 h 1695612"/>
                <a:gd name="connsiteX32" fmla="*/ 1178718 w 1202531"/>
                <a:gd name="connsiteY32" fmla="*/ 574043 h 1695612"/>
                <a:gd name="connsiteX33" fmla="*/ 1164431 w 1202531"/>
                <a:gd name="connsiteY33" fmla="*/ 495462 h 1695612"/>
                <a:gd name="connsiteX34" fmla="*/ 1164431 w 1202531"/>
                <a:gd name="connsiteY34" fmla="*/ 457362 h 1695612"/>
                <a:gd name="connsiteX35" fmla="*/ 1152525 w 1202531"/>
                <a:gd name="connsiteY35" fmla="*/ 428787 h 1695612"/>
                <a:gd name="connsiteX36" fmla="*/ 1133475 w 1202531"/>
                <a:gd name="connsiteY36" fmla="*/ 390687 h 1695612"/>
                <a:gd name="connsiteX37" fmla="*/ 1114425 w 1202531"/>
                <a:gd name="connsiteY37" fmla="*/ 362112 h 1695612"/>
                <a:gd name="connsiteX38" fmla="*/ 1104900 w 1202531"/>
                <a:gd name="connsiteY38" fmla="*/ 333537 h 1695612"/>
                <a:gd name="connsiteX39" fmla="*/ 1066802 w 1202531"/>
                <a:gd name="connsiteY39" fmla="*/ 285912 h 1695612"/>
                <a:gd name="connsiteX40" fmla="*/ 1019175 w 1202531"/>
                <a:gd name="connsiteY40" fmla="*/ 223999 h 1695612"/>
                <a:gd name="connsiteX41" fmla="*/ 842962 w 1202531"/>
                <a:gd name="connsiteY41" fmla="*/ 78743 h 1695612"/>
                <a:gd name="connsiteX42" fmla="*/ 581025 w 1202531"/>
                <a:gd name="connsiteY42" fmla="*/ 162 h 1695612"/>
                <a:gd name="connsiteX43" fmla="*/ 407195 w 1202531"/>
                <a:gd name="connsiteY43" fmla="*/ 54931 h 1695612"/>
                <a:gd name="connsiteX44" fmla="*/ 288131 w 1202531"/>
                <a:gd name="connsiteY44" fmla="*/ 116843 h 1695612"/>
                <a:gd name="connsiteX45" fmla="*/ 228600 w 1202531"/>
                <a:gd name="connsiteY45" fmla="*/ 190662 h 1695612"/>
                <a:gd name="connsiteX46" fmla="*/ 133350 w 1202531"/>
                <a:gd name="connsiteY46" fmla="*/ 304962 h 1695612"/>
                <a:gd name="connsiteX47" fmla="*/ 104775 w 1202531"/>
                <a:gd name="connsiteY47" fmla="*/ 324012 h 1695612"/>
                <a:gd name="connsiteX48" fmla="*/ 76200 w 1202531"/>
                <a:gd name="connsiteY48" fmla="*/ 352587 h 1695612"/>
                <a:gd name="connsiteX49" fmla="*/ 19050 w 1202531"/>
                <a:gd name="connsiteY49" fmla="*/ 466887 h 1695612"/>
                <a:gd name="connsiteX50" fmla="*/ 0 w 1202531"/>
                <a:gd name="connsiteY50" fmla="*/ 524037 h 1695612"/>
                <a:gd name="connsiteX51" fmla="*/ 38100 w 1202531"/>
                <a:gd name="connsiteY51" fmla="*/ 657387 h 1695612"/>
                <a:gd name="connsiteX52" fmla="*/ 66675 w 1202531"/>
                <a:gd name="connsiteY52" fmla="*/ 685962 h 1695612"/>
                <a:gd name="connsiteX53" fmla="*/ 85725 w 1202531"/>
                <a:gd name="connsiteY53" fmla="*/ 800262 h 1695612"/>
                <a:gd name="connsiteX54" fmla="*/ 76200 w 1202531"/>
                <a:gd name="connsiteY54" fmla="*/ 885987 h 1695612"/>
                <a:gd name="connsiteX55" fmla="*/ 9525 w 1202531"/>
                <a:gd name="connsiteY55" fmla="*/ 895512 h 1695612"/>
                <a:gd name="connsiteX56" fmla="*/ 47625 w 1202531"/>
                <a:gd name="connsiteY56" fmla="*/ 952662 h 1695612"/>
                <a:gd name="connsiteX57" fmla="*/ 66675 w 1202531"/>
                <a:gd name="connsiteY57" fmla="*/ 1009812 h 1695612"/>
                <a:gd name="connsiteX58" fmla="*/ 104775 w 1202531"/>
                <a:gd name="connsiteY58" fmla="*/ 1066962 h 1695612"/>
                <a:gd name="connsiteX59" fmla="*/ 133350 w 1202531"/>
                <a:gd name="connsiteY59" fmla="*/ 1124112 h 1695612"/>
                <a:gd name="connsiteX60" fmla="*/ 142875 w 1202531"/>
                <a:gd name="connsiteY60" fmla="*/ 1152687 h 1695612"/>
                <a:gd name="connsiteX61" fmla="*/ 161925 w 1202531"/>
                <a:gd name="connsiteY61" fmla="*/ 1190787 h 1695612"/>
                <a:gd name="connsiteX62" fmla="*/ 180975 w 1202531"/>
                <a:gd name="connsiteY62" fmla="*/ 1257462 h 1695612"/>
                <a:gd name="connsiteX63" fmla="*/ 171450 w 1202531"/>
                <a:gd name="connsiteY63" fmla="*/ 1266987 h 1695612"/>
                <a:gd name="connsiteX0" fmla="*/ 171450 w 1202531"/>
                <a:gd name="connsiteY0" fmla="*/ 1266987 h 1695612"/>
                <a:gd name="connsiteX1" fmla="*/ 171450 w 1202531"/>
                <a:gd name="connsiteY1" fmla="*/ 1266987 h 1695612"/>
                <a:gd name="connsiteX2" fmla="*/ 257175 w 1202531"/>
                <a:gd name="connsiteY2" fmla="*/ 1362237 h 1695612"/>
                <a:gd name="connsiteX3" fmla="*/ 266700 w 1202531"/>
                <a:gd name="connsiteY3" fmla="*/ 1390812 h 1695612"/>
                <a:gd name="connsiteX4" fmla="*/ 304800 w 1202531"/>
                <a:gd name="connsiteY4" fmla="*/ 1457487 h 1695612"/>
                <a:gd name="connsiteX5" fmla="*/ 314325 w 1202531"/>
                <a:gd name="connsiteY5" fmla="*/ 1486062 h 1695612"/>
                <a:gd name="connsiteX6" fmla="*/ 352425 w 1202531"/>
                <a:gd name="connsiteY6" fmla="*/ 1552737 h 1695612"/>
                <a:gd name="connsiteX7" fmla="*/ 381000 w 1202531"/>
                <a:gd name="connsiteY7" fmla="*/ 1571787 h 1695612"/>
                <a:gd name="connsiteX8" fmla="*/ 428625 w 1202531"/>
                <a:gd name="connsiteY8" fmla="*/ 1609887 h 1695612"/>
                <a:gd name="connsiteX9" fmla="*/ 457200 w 1202531"/>
                <a:gd name="connsiteY9" fmla="*/ 1628937 h 1695612"/>
                <a:gd name="connsiteX10" fmla="*/ 514350 w 1202531"/>
                <a:gd name="connsiteY10" fmla="*/ 1647987 h 1695612"/>
                <a:gd name="connsiteX11" fmla="*/ 571500 w 1202531"/>
                <a:gd name="connsiteY11" fmla="*/ 1667037 h 1695612"/>
                <a:gd name="connsiteX12" fmla="*/ 600075 w 1202531"/>
                <a:gd name="connsiteY12" fmla="*/ 1676562 h 1695612"/>
                <a:gd name="connsiteX13" fmla="*/ 638175 w 1202531"/>
                <a:gd name="connsiteY13" fmla="*/ 1695612 h 1695612"/>
                <a:gd name="connsiteX14" fmla="*/ 847725 w 1202531"/>
                <a:gd name="connsiteY14" fmla="*/ 1686087 h 1695612"/>
                <a:gd name="connsiteX15" fmla="*/ 914400 w 1202531"/>
                <a:gd name="connsiteY15" fmla="*/ 1609887 h 1695612"/>
                <a:gd name="connsiteX16" fmla="*/ 942975 w 1202531"/>
                <a:gd name="connsiteY16" fmla="*/ 1581312 h 1695612"/>
                <a:gd name="connsiteX17" fmla="*/ 1009650 w 1202531"/>
                <a:gd name="connsiteY17" fmla="*/ 1495587 h 1695612"/>
                <a:gd name="connsiteX18" fmla="*/ 1028700 w 1202531"/>
                <a:gd name="connsiteY18" fmla="*/ 1428912 h 1695612"/>
                <a:gd name="connsiteX19" fmla="*/ 1038225 w 1202531"/>
                <a:gd name="connsiteY19" fmla="*/ 1362237 h 1695612"/>
                <a:gd name="connsiteX20" fmla="*/ 1047750 w 1202531"/>
                <a:gd name="connsiteY20" fmla="*/ 1314612 h 1695612"/>
                <a:gd name="connsiteX21" fmla="*/ 1123950 w 1202531"/>
                <a:gd name="connsiteY21" fmla="*/ 1216981 h 1695612"/>
                <a:gd name="connsiteX22" fmla="*/ 1102519 w 1202531"/>
                <a:gd name="connsiteY22" fmla="*/ 1240794 h 1695612"/>
                <a:gd name="connsiteX23" fmla="*/ 1147762 w 1202531"/>
                <a:gd name="connsiteY23" fmla="*/ 1169356 h 1695612"/>
                <a:gd name="connsiteX24" fmla="*/ 1157288 w 1202531"/>
                <a:gd name="connsiteY24" fmla="*/ 1133637 h 1695612"/>
                <a:gd name="connsiteX25" fmla="*/ 1162050 w 1202531"/>
                <a:gd name="connsiteY25" fmla="*/ 1112206 h 1695612"/>
                <a:gd name="connsiteX26" fmla="*/ 1173956 w 1202531"/>
                <a:gd name="connsiteY26" fmla="*/ 1069343 h 1695612"/>
                <a:gd name="connsiteX27" fmla="*/ 1188244 w 1202531"/>
                <a:gd name="connsiteY27" fmla="*/ 993144 h 1695612"/>
                <a:gd name="connsiteX28" fmla="*/ 1200150 w 1202531"/>
                <a:gd name="connsiteY28" fmla="*/ 919325 h 1695612"/>
                <a:gd name="connsiteX29" fmla="*/ 1138238 w 1202531"/>
                <a:gd name="connsiteY29" fmla="*/ 881224 h 1695612"/>
                <a:gd name="connsiteX30" fmla="*/ 1178719 w 1202531"/>
                <a:gd name="connsiteY30" fmla="*/ 709775 h 1695612"/>
                <a:gd name="connsiteX31" fmla="*/ 1185863 w 1202531"/>
                <a:gd name="connsiteY31" fmla="*/ 650244 h 1695612"/>
                <a:gd name="connsiteX32" fmla="*/ 1178718 w 1202531"/>
                <a:gd name="connsiteY32" fmla="*/ 574043 h 1695612"/>
                <a:gd name="connsiteX33" fmla="*/ 1164431 w 1202531"/>
                <a:gd name="connsiteY33" fmla="*/ 495462 h 1695612"/>
                <a:gd name="connsiteX34" fmla="*/ 1164431 w 1202531"/>
                <a:gd name="connsiteY34" fmla="*/ 457362 h 1695612"/>
                <a:gd name="connsiteX35" fmla="*/ 1152525 w 1202531"/>
                <a:gd name="connsiteY35" fmla="*/ 428787 h 1695612"/>
                <a:gd name="connsiteX36" fmla="*/ 1133475 w 1202531"/>
                <a:gd name="connsiteY36" fmla="*/ 390687 h 1695612"/>
                <a:gd name="connsiteX37" fmla="*/ 1114425 w 1202531"/>
                <a:gd name="connsiteY37" fmla="*/ 362112 h 1695612"/>
                <a:gd name="connsiteX38" fmla="*/ 1104900 w 1202531"/>
                <a:gd name="connsiteY38" fmla="*/ 333537 h 1695612"/>
                <a:gd name="connsiteX39" fmla="*/ 1066802 w 1202531"/>
                <a:gd name="connsiteY39" fmla="*/ 285912 h 1695612"/>
                <a:gd name="connsiteX40" fmla="*/ 1019175 w 1202531"/>
                <a:gd name="connsiteY40" fmla="*/ 223999 h 1695612"/>
                <a:gd name="connsiteX41" fmla="*/ 842962 w 1202531"/>
                <a:gd name="connsiteY41" fmla="*/ 78743 h 1695612"/>
                <a:gd name="connsiteX42" fmla="*/ 581025 w 1202531"/>
                <a:gd name="connsiteY42" fmla="*/ 162 h 1695612"/>
                <a:gd name="connsiteX43" fmla="*/ 407195 w 1202531"/>
                <a:gd name="connsiteY43" fmla="*/ 54931 h 1695612"/>
                <a:gd name="connsiteX44" fmla="*/ 288131 w 1202531"/>
                <a:gd name="connsiteY44" fmla="*/ 116843 h 1695612"/>
                <a:gd name="connsiteX45" fmla="*/ 228600 w 1202531"/>
                <a:gd name="connsiteY45" fmla="*/ 190662 h 1695612"/>
                <a:gd name="connsiteX46" fmla="*/ 133350 w 1202531"/>
                <a:gd name="connsiteY46" fmla="*/ 304962 h 1695612"/>
                <a:gd name="connsiteX47" fmla="*/ 104775 w 1202531"/>
                <a:gd name="connsiteY47" fmla="*/ 324012 h 1695612"/>
                <a:gd name="connsiteX48" fmla="*/ 19050 w 1202531"/>
                <a:gd name="connsiteY48" fmla="*/ 466887 h 1695612"/>
                <a:gd name="connsiteX49" fmla="*/ 0 w 1202531"/>
                <a:gd name="connsiteY49" fmla="*/ 524037 h 1695612"/>
                <a:gd name="connsiteX50" fmla="*/ 38100 w 1202531"/>
                <a:gd name="connsiteY50" fmla="*/ 657387 h 1695612"/>
                <a:gd name="connsiteX51" fmla="*/ 66675 w 1202531"/>
                <a:gd name="connsiteY51" fmla="*/ 685962 h 1695612"/>
                <a:gd name="connsiteX52" fmla="*/ 85725 w 1202531"/>
                <a:gd name="connsiteY52" fmla="*/ 800262 h 1695612"/>
                <a:gd name="connsiteX53" fmla="*/ 76200 w 1202531"/>
                <a:gd name="connsiteY53" fmla="*/ 885987 h 1695612"/>
                <a:gd name="connsiteX54" fmla="*/ 9525 w 1202531"/>
                <a:gd name="connsiteY54" fmla="*/ 895512 h 1695612"/>
                <a:gd name="connsiteX55" fmla="*/ 47625 w 1202531"/>
                <a:gd name="connsiteY55" fmla="*/ 952662 h 1695612"/>
                <a:gd name="connsiteX56" fmla="*/ 66675 w 1202531"/>
                <a:gd name="connsiteY56" fmla="*/ 1009812 h 1695612"/>
                <a:gd name="connsiteX57" fmla="*/ 104775 w 1202531"/>
                <a:gd name="connsiteY57" fmla="*/ 1066962 h 1695612"/>
                <a:gd name="connsiteX58" fmla="*/ 133350 w 1202531"/>
                <a:gd name="connsiteY58" fmla="*/ 1124112 h 1695612"/>
                <a:gd name="connsiteX59" fmla="*/ 142875 w 1202531"/>
                <a:gd name="connsiteY59" fmla="*/ 1152687 h 1695612"/>
                <a:gd name="connsiteX60" fmla="*/ 161925 w 1202531"/>
                <a:gd name="connsiteY60" fmla="*/ 1190787 h 1695612"/>
                <a:gd name="connsiteX61" fmla="*/ 180975 w 1202531"/>
                <a:gd name="connsiteY61" fmla="*/ 1257462 h 1695612"/>
                <a:gd name="connsiteX62" fmla="*/ 171450 w 1202531"/>
                <a:gd name="connsiteY62" fmla="*/ 1266987 h 1695612"/>
                <a:gd name="connsiteX0" fmla="*/ 171645 w 1202726"/>
                <a:gd name="connsiteY0" fmla="*/ 1266987 h 1695612"/>
                <a:gd name="connsiteX1" fmla="*/ 171645 w 1202726"/>
                <a:gd name="connsiteY1" fmla="*/ 1266987 h 1695612"/>
                <a:gd name="connsiteX2" fmla="*/ 257370 w 1202726"/>
                <a:gd name="connsiteY2" fmla="*/ 1362237 h 1695612"/>
                <a:gd name="connsiteX3" fmla="*/ 266895 w 1202726"/>
                <a:gd name="connsiteY3" fmla="*/ 1390812 h 1695612"/>
                <a:gd name="connsiteX4" fmla="*/ 304995 w 1202726"/>
                <a:gd name="connsiteY4" fmla="*/ 1457487 h 1695612"/>
                <a:gd name="connsiteX5" fmla="*/ 314520 w 1202726"/>
                <a:gd name="connsiteY5" fmla="*/ 1486062 h 1695612"/>
                <a:gd name="connsiteX6" fmla="*/ 352620 w 1202726"/>
                <a:gd name="connsiteY6" fmla="*/ 1552737 h 1695612"/>
                <a:gd name="connsiteX7" fmla="*/ 381195 w 1202726"/>
                <a:gd name="connsiteY7" fmla="*/ 1571787 h 1695612"/>
                <a:gd name="connsiteX8" fmla="*/ 428820 w 1202726"/>
                <a:gd name="connsiteY8" fmla="*/ 1609887 h 1695612"/>
                <a:gd name="connsiteX9" fmla="*/ 457395 w 1202726"/>
                <a:gd name="connsiteY9" fmla="*/ 1628937 h 1695612"/>
                <a:gd name="connsiteX10" fmla="*/ 514545 w 1202726"/>
                <a:gd name="connsiteY10" fmla="*/ 1647987 h 1695612"/>
                <a:gd name="connsiteX11" fmla="*/ 571695 w 1202726"/>
                <a:gd name="connsiteY11" fmla="*/ 1667037 h 1695612"/>
                <a:gd name="connsiteX12" fmla="*/ 600270 w 1202726"/>
                <a:gd name="connsiteY12" fmla="*/ 1676562 h 1695612"/>
                <a:gd name="connsiteX13" fmla="*/ 638370 w 1202726"/>
                <a:gd name="connsiteY13" fmla="*/ 1695612 h 1695612"/>
                <a:gd name="connsiteX14" fmla="*/ 847920 w 1202726"/>
                <a:gd name="connsiteY14" fmla="*/ 1686087 h 1695612"/>
                <a:gd name="connsiteX15" fmla="*/ 914595 w 1202726"/>
                <a:gd name="connsiteY15" fmla="*/ 1609887 h 1695612"/>
                <a:gd name="connsiteX16" fmla="*/ 943170 w 1202726"/>
                <a:gd name="connsiteY16" fmla="*/ 1581312 h 1695612"/>
                <a:gd name="connsiteX17" fmla="*/ 1009845 w 1202726"/>
                <a:gd name="connsiteY17" fmla="*/ 1495587 h 1695612"/>
                <a:gd name="connsiteX18" fmla="*/ 1028895 w 1202726"/>
                <a:gd name="connsiteY18" fmla="*/ 1428912 h 1695612"/>
                <a:gd name="connsiteX19" fmla="*/ 1038420 w 1202726"/>
                <a:gd name="connsiteY19" fmla="*/ 1362237 h 1695612"/>
                <a:gd name="connsiteX20" fmla="*/ 1047945 w 1202726"/>
                <a:gd name="connsiteY20" fmla="*/ 1314612 h 1695612"/>
                <a:gd name="connsiteX21" fmla="*/ 1124145 w 1202726"/>
                <a:gd name="connsiteY21" fmla="*/ 1216981 h 1695612"/>
                <a:gd name="connsiteX22" fmla="*/ 1102714 w 1202726"/>
                <a:gd name="connsiteY22" fmla="*/ 1240794 h 1695612"/>
                <a:gd name="connsiteX23" fmla="*/ 1147957 w 1202726"/>
                <a:gd name="connsiteY23" fmla="*/ 1169356 h 1695612"/>
                <a:gd name="connsiteX24" fmla="*/ 1157483 w 1202726"/>
                <a:gd name="connsiteY24" fmla="*/ 1133637 h 1695612"/>
                <a:gd name="connsiteX25" fmla="*/ 1162245 w 1202726"/>
                <a:gd name="connsiteY25" fmla="*/ 1112206 h 1695612"/>
                <a:gd name="connsiteX26" fmla="*/ 1174151 w 1202726"/>
                <a:gd name="connsiteY26" fmla="*/ 1069343 h 1695612"/>
                <a:gd name="connsiteX27" fmla="*/ 1188439 w 1202726"/>
                <a:gd name="connsiteY27" fmla="*/ 993144 h 1695612"/>
                <a:gd name="connsiteX28" fmla="*/ 1200345 w 1202726"/>
                <a:gd name="connsiteY28" fmla="*/ 919325 h 1695612"/>
                <a:gd name="connsiteX29" fmla="*/ 1138433 w 1202726"/>
                <a:gd name="connsiteY29" fmla="*/ 881224 h 1695612"/>
                <a:gd name="connsiteX30" fmla="*/ 1178914 w 1202726"/>
                <a:gd name="connsiteY30" fmla="*/ 709775 h 1695612"/>
                <a:gd name="connsiteX31" fmla="*/ 1186058 w 1202726"/>
                <a:gd name="connsiteY31" fmla="*/ 650244 h 1695612"/>
                <a:gd name="connsiteX32" fmla="*/ 1178913 w 1202726"/>
                <a:gd name="connsiteY32" fmla="*/ 574043 h 1695612"/>
                <a:gd name="connsiteX33" fmla="*/ 1164626 w 1202726"/>
                <a:gd name="connsiteY33" fmla="*/ 495462 h 1695612"/>
                <a:gd name="connsiteX34" fmla="*/ 1164626 w 1202726"/>
                <a:gd name="connsiteY34" fmla="*/ 457362 h 1695612"/>
                <a:gd name="connsiteX35" fmla="*/ 1152720 w 1202726"/>
                <a:gd name="connsiteY35" fmla="*/ 428787 h 1695612"/>
                <a:gd name="connsiteX36" fmla="*/ 1133670 w 1202726"/>
                <a:gd name="connsiteY36" fmla="*/ 390687 h 1695612"/>
                <a:gd name="connsiteX37" fmla="*/ 1114620 w 1202726"/>
                <a:gd name="connsiteY37" fmla="*/ 362112 h 1695612"/>
                <a:gd name="connsiteX38" fmla="*/ 1105095 w 1202726"/>
                <a:gd name="connsiteY38" fmla="*/ 333537 h 1695612"/>
                <a:gd name="connsiteX39" fmla="*/ 1066997 w 1202726"/>
                <a:gd name="connsiteY39" fmla="*/ 285912 h 1695612"/>
                <a:gd name="connsiteX40" fmla="*/ 1019370 w 1202726"/>
                <a:gd name="connsiteY40" fmla="*/ 223999 h 1695612"/>
                <a:gd name="connsiteX41" fmla="*/ 843157 w 1202726"/>
                <a:gd name="connsiteY41" fmla="*/ 78743 h 1695612"/>
                <a:gd name="connsiteX42" fmla="*/ 581220 w 1202726"/>
                <a:gd name="connsiteY42" fmla="*/ 162 h 1695612"/>
                <a:gd name="connsiteX43" fmla="*/ 407390 w 1202726"/>
                <a:gd name="connsiteY43" fmla="*/ 54931 h 1695612"/>
                <a:gd name="connsiteX44" fmla="*/ 288326 w 1202726"/>
                <a:gd name="connsiteY44" fmla="*/ 116843 h 1695612"/>
                <a:gd name="connsiteX45" fmla="*/ 228795 w 1202726"/>
                <a:gd name="connsiteY45" fmla="*/ 190662 h 1695612"/>
                <a:gd name="connsiteX46" fmla="*/ 133545 w 1202726"/>
                <a:gd name="connsiteY46" fmla="*/ 304962 h 1695612"/>
                <a:gd name="connsiteX47" fmla="*/ 104970 w 1202726"/>
                <a:gd name="connsiteY47" fmla="*/ 324012 h 1695612"/>
                <a:gd name="connsiteX48" fmla="*/ 45439 w 1202726"/>
                <a:gd name="connsiteY48" fmla="*/ 528799 h 1695612"/>
                <a:gd name="connsiteX49" fmla="*/ 195 w 1202726"/>
                <a:gd name="connsiteY49" fmla="*/ 524037 h 1695612"/>
                <a:gd name="connsiteX50" fmla="*/ 38295 w 1202726"/>
                <a:gd name="connsiteY50" fmla="*/ 657387 h 1695612"/>
                <a:gd name="connsiteX51" fmla="*/ 66870 w 1202726"/>
                <a:gd name="connsiteY51" fmla="*/ 685962 h 1695612"/>
                <a:gd name="connsiteX52" fmla="*/ 85920 w 1202726"/>
                <a:gd name="connsiteY52" fmla="*/ 800262 h 1695612"/>
                <a:gd name="connsiteX53" fmla="*/ 76395 w 1202726"/>
                <a:gd name="connsiteY53" fmla="*/ 885987 h 1695612"/>
                <a:gd name="connsiteX54" fmla="*/ 9720 w 1202726"/>
                <a:gd name="connsiteY54" fmla="*/ 895512 h 1695612"/>
                <a:gd name="connsiteX55" fmla="*/ 47820 w 1202726"/>
                <a:gd name="connsiteY55" fmla="*/ 952662 h 1695612"/>
                <a:gd name="connsiteX56" fmla="*/ 66870 w 1202726"/>
                <a:gd name="connsiteY56" fmla="*/ 1009812 h 1695612"/>
                <a:gd name="connsiteX57" fmla="*/ 104970 w 1202726"/>
                <a:gd name="connsiteY57" fmla="*/ 1066962 h 1695612"/>
                <a:gd name="connsiteX58" fmla="*/ 133545 w 1202726"/>
                <a:gd name="connsiteY58" fmla="*/ 1124112 h 1695612"/>
                <a:gd name="connsiteX59" fmla="*/ 143070 w 1202726"/>
                <a:gd name="connsiteY59" fmla="*/ 1152687 h 1695612"/>
                <a:gd name="connsiteX60" fmla="*/ 162120 w 1202726"/>
                <a:gd name="connsiteY60" fmla="*/ 1190787 h 1695612"/>
                <a:gd name="connsiteX61" fmla="*/ 181170 w 1202726"/>
                <a:gd name="connsiteY61" fmla="*/ 1257462 h 1695612"/>
                <a:gd name="connsiteX62" fmla="*/ 171645 w 1202726"/>
                <a:gd name="connsiteY62" fmla="*/ 1266987 h 1695612"/>
                <a:gd name="connsiteX0" fmla="*/ 171645 w 1202726"/>
                <a:gd name="connsiteY0" fmla="*/ 1266987 h 1695612"/>
                <a:gd name="connsiteX1" fmla="*/ 171645 w 1202726"/>
                <a:gd name="connsiteY1" fmla="*/ 1266987 h 1695612"/>
                <a:gd name="connsiteX2" fmla="*/ 257370 w 1202726"/>
                <a:gd name="connsiteY2" fmla="*/ 1362237 h 1695612"/>
                <a:gd name="connsiteX3" fmla="*/ 266895 w 1202726"/>
                <a:gd name="connsiteY3" fmla="*/ 1390812 h 1695612"/>
                <a:gd name="connsiteX4" fmla="*/ 304995 w 1202726"/>
                <a:gd name="connsiteY4" fmla="*/ 1457487 h 1695612"/>
                <a:gd name="connsiteX5" fmla="*/ 314520 w 1202726"/>
                <a:gd name="connsiteY5" fmla="*/ 1486062 h 1695612"/>
                <a:gd name="connsiteX6" fmla="*/ 352620 w 1202726"/>
                <a:gd name="connsiteY6" fmla="*/ 1552737 h 1695612"/>
                <a:gd name="connsiteX7" fmla="*/ 381195 w 1202726"/>
                <a:gd name="connsiteY7" fmla="*/ 1571787 h 1695612"/>
                <a:gd name="connsiteX8" fmla="*/ 428820 w 1202726"/>
                <a:gd name="connsiteY8" fmla="*/ 1609887 h 1695612"/>
                <a:gd name="connsiteX9" fmla="*/ 457395 w 1202726"/>
                <a:gd name="connsiteY9" fmla="*/ 1628937 h 1695612"/>
                <a:gd name="connsiteX10" fmla="*/ 514545 w 1202726"/>
                <a:gd name="connsiteY10" fmla="*/ 1647987 h 1695612"/>
                <a:gd name="connsiteX11" fmla="*/ 571695 w 1202726"/>
                <a:gd name="connsiteY11" fmla="*/ 1667037 h 1695612"/>
                <a:gd name="connsiteX12" fmla="*/ 600270 w 1202726"/>
                <a:gd name="connsiteY12" fmla="*/ 1676562 h 1695612"/>
                <a:gd name="connsiteX13" fmla="*/ 638370 w 1202726"/>
                <a:gd name="connsiteY13" fmla="*/ 1695612 h 1695612"/>
                <a:gd name="connsiteX14" fmla="*/ 847920 w 1202726"/>
                <a:gd name="connsiteY14" fmla="*/ 1686087 h 1695612"/>
                <a:gd name="connsiteX15" fmla="*/ 914595 w 1202726"/>
                <a:gd name="connsiteY15" fmla="*/ 1609887 h 1695612"/>
                <a:gd name="connsiteX16" fmla="*/ 943170 w 1202726"/>
                <a:gd name="connsiteY16" fmla="*/ 1581312 h 1695612"/>
                <a:gd name="connsiteX17" fmla="*/ 1009845 w 1202726"/>
                <a:gd name="connsiteY17" fmla="*/ 1495587 h 1695612"/>
                <a:gd name="connsiteX18" fmla="*/ 1028895 w 1202726"/>
                <a:gd name="connsiteY18" fmla="*/ 1428912 h 1695612"/>
                <a:gd name="connsiteX19" fmla="*/ 1038420 w 1202726"/>
                <a:gd name="connsiteY19" fmla="*/ 1362237 h 1695612"/>
                <a:gd name="connsiteX20" fmla="*/ 1047945 w 1202726"/>
                <a:gd name="connsiteY20" fmla="*/ 1314612 h 1695612"/>
                <a:gd name="connsiteX21" fmla="*/ 1124145 w 1202726"/>
                <a:gd name="connsiteY21" fmla="*/ 1216981 h 1695612"/>
                <a:gd name="connsiteX22" fmla="*/ 1102714 w 1202726"/>
                <a:gd name="connsiteY22" fmla="*/ 1240794 h 1695612"/>
                <a:gd name="connsiteX23" fmla="*/ 1147957 w 1202726"/>
                <a:gd name="connsiteY23" fmla="*/ 1169356 h 1695612"/>
                <a:gd name="connsiteX24" fmla="*/ 1157483 w 1202726"/>
                <a:gd name="connsiteY24" fmla="*/ 1133637 h 1695612"/>
                <a:gd name="connsiteX25" fmla="*/ 1162245 w 1202726"/>
                <a:gd name="connsiteY25" fmla="*/ 1112206 h 1695612"/>
                <a:gd name="connsiteX26" fmla="*/ 1174151 w 1202726"/>
                <a:gd name="connsiteY26" fmla="*/ 1069343 h 1695612"/>
                <a:gd name="connsiteX27" fmla="*/ 1188439 w 1202726"/>
                <a:gd name="connsiteY27" fmla="*/ 993144 h 1695612"/>
                <a:gd name="connsiteX28" fmla="*/ 1200345 w 1202726"/>
                <a:gd name="connsiteY28" fmla="*/ 919325 h 1695612"/>
                <a:gd name="connsiteX29" fmla="*/ 1138433 w 1202726"/>
                <a:gd name="connsiteY29" fmla="*/ 881224 h 1695612"/>
                <a:gd name="connsiteX30" fmla="*/ 1178914 w 1202726"/>
                <a:gd name="connsiteY30" fmla="*/ 709775 h 1695612"/>
                <a:gd name="connsiteX31" fmla="*/ 1186058 w 1202726"/>
                <a:gd name="connsiteY31" fmla="*/ 650244 h 1695612"/>
                <a:gd name="connsiteX32" fmla="*/ 1178913 w 1202726"/>
                <a:gd name="connsiteY32" fmla="*/ 574043 h 1695612"/>
                <a:gd name="connsiteX33" fmla="*/ 1164626 w 1202726"/>
                <a:gd name="connsiteY33" fmla="*/ 495462 h 1695612"/>
                <a:gd name="connsiteX34" fmla="*/ 1164626 w 1202726"/>
                <a:gd name="connsiteY34" fmla="*/ 457362 h 1695612"/>
                <a:gd name="connsiteX35" fmla="*/ 1152720 w 1202726"/>
                <a:gd name="connsiteY35" fmla="*/ 428787 h 1695612"/>
                <a:gd name="connsiteX36" fmla="*/ 1133670 w 1202726"/>
                <a:gd name="connsiteY36" fmla="*/ 390687 h 1695612"/>
                <a:gd name="connsiteX37" fmla="*/ 1114620 w 1202726"/>
                <a:gd name="connsiteY37" fmla="*/ 362112 h 1695612"/>
                <a:gd name="connsiteX38" fmla="*/ 1105095 w 1202726"/>
                <a:gd name="connsiteY38" fmla="*/ 333537 h 1695612"/>
                <a:gd name="connsiteX39" fmla="*/ 1066997 w 1202726"/>
                <a:gd name="connsiteY39" fmla="*/ 285912 h 1695612"/>
                <a:gd name="connsiteX40" fmla="*/ 1019370 w 1202726"/>
                <a:gd name="connsiteY40" fmla="*/ 223999 h 1695612"/>
                <a:gd name="connsiteX41" fmla="*/ 843157 w 1202726"/>
                <a:gd name="connsiteY41" fmla="*/ 78743 h 1695612"/>
                <a:gd name="connsiteX42" fmla="*/ 581220 w 1202726"/>
                <a:gd name="connsiteY42" fmla="*/ 162 h 1695612"/>
                <a:gd name="connsiteX43" fmla="*/ 407390 w 1202726"/>
                <a:gd name="connsiteY43" fmla="*/ 54931 h 1695612"/>
                <a:gd name="connsiteX44" fmla="*/ 288326 w 1202726"/>
                <a:gd name="connsiteY44" fmla="*/ 116843 h 1695612"/>
                <a:gd name="connsiteX45" fmla="*/ 228795 w 1202726"/>
                <a:gd name="connsiteY45" fmla="*/ 190662 h 1695612"/>
                <a:gd name="connsiteX46" fmla="*/ 133545 w 1202726"/>
                <a:gd name="connsiteY46" fmla="*/ 304962 h 1695612"/>
                <a:gd name="connsiteX47" fmla="*/ 45439 w 1202726"/>
                <a:gd name="connsiteY47" fmla="*/ 528799 h 1695612"/>
                <a:gd name="connsiteX48" fmla="*/ 195 w 1202726"/>
                <a:gd name="connsiteY48" fmla="*/ 524037 h 1695612"/>
                <a:gd name="connsiteX49" fmla="*/ 38295 w 1202726"/>
                <a:gd name="connsiteY49" fmla="*/ 657387 h 1695612"/>
                <a:gd name="connsiteX50" fmla="*/ 66870 w 1202726"/>
                <a:gd name="connsiteY50" fmla="*/ 685962 h 1695612"/>
                <a:gd name="connsiteX51" fmla="*/ 85920 w 1202726"/>
                <a:gd name="connsiteY51" fmla="*/ 800262 h 1695612"/>
                <a:gd name="connsiteX52" fmla="*/ 76395 w 1202726"/>
                <a:gd name="connsiteY52" fmla="*/ 885987 h 1695612"/>
                <a:gd name="connsiteX53" fmla="*/ 9720 w 1202726"/>
                <a:gd name="connsiteY53" fmla="*/ 895512 h 1695612"/>
                <a:gd name="connsiteX54" fmla="*/ 47820 w 1202726"/>
                <a:gd name="connsiteY54" fmla="*/ 952662 h 1695612"/>
                <a:gd name="connsiteX55" fmla="*/ 66870 w 1202726"/>
                <a:gd name="connsiteY55" fmla="*/ 1009812 h 1695612"/>
                <a:gd name="connsiteX56" fmla="*/ 104970 w 1202726"/>
                <a:gd name="connsiteY56" fmla="*/ 1066962 h 1695612"/>
                <a:gd name="connsiteX57" fmla="*/ 133545 w 1202726"/>
                <a:gd name="connsiteY57" fmla="*/ 1124112 h 1695612"/>
                <a:gd name="connsiteX58" fmla="*/ 143070 w 1202726"/>
                <a:gd name="connsiteY58" fmla="*/ 1152687 h 1695612"/>
                <a:gd name="connsiteX59" fmla="*/ 162120 w 1202726"/>
                <a:gd name="connsiteY59" fmla="*/ 1190787 h 1695612"/>
                <a:gd name="connsiteX60" fmla="*/ 181170 w 1202726"/>
                <a:gd name="connsiteY60" fmla="*/ 1257462 h 1695612"/>
                <a:gd name="connsiteX61" fmla="*/ 171645 w 1202726"/>
                <a:gd name="connsiteY61" fmla="*/ 1266987 h 1695612"/>
                <a:gd name="connsiteX0" fmla="*/ 161925 w 1193006"/>
                <a:gd name="connsiteY0" fmla="*/ 1266987 h 1695612"/>
                <a:gd name="connsiteX1" fmla="*/ 161925 w 1193006"/>
                <a:gd name="connsiteY1" fmla="*/ 1266987 h 1695612"/>
                <a:gd name="connsiteX2" fmla="*/ 247650 w 1193006"/>
                <a:gd name="connsiteY2" fmla="*/ 1362237 h 1695612"/>
                <a:gd name="connsiteX3" fmla="*/ 257175 w 1193006"/>
                <a:gd name="connsiteY3" fmla="*/ 1390812 h 1695612"/>
                <a:gd name="connsiteX4" fmla="*/ 295275 w 1193006"/>
                <a:gd name="connsiteY4" fmla="*/ 1457487 h 1695612"/>
                <a:gd name="connsiteX5" fmla="*/ 304800 w 1193006"/>
                <a:gd name="connsiteY5" fmla="*/ 1486062 h 1695612"/>
                <a:gd name="connsiteX6" fmla="*/ 342900 w 1193006"/>
                <a:gd name="connsiteY6" fmla="*/ 1552737 h 1695612"/>
                <a:gd name="connsiteX7" fmla="*/ 371475 w 1193006"/>
                <a:gd name="connsiteY7" fmla="*/ 1571787 h 1695612"/>
                <a:gd name="connsiteX8" fmla="*/ 419100 w 1193006"/>
                <a:gd name="connsiteY8" fmla="*/ 1609887 h 1695612"/>
                <a:gd name="connsiteX9" fmla="*/ 447675 w 1193006"/>
                <a:gd name="connsiteY9" fmla="*/ 1628937 h 1695612"/>
                <a:gd name="connsiteX10" fmla="*/ 504825 w 1193006"/>
                <a:gd name="connsiteY10" fmla="*/ 1647987 h 1695612"/>
                <a:gd name="connsiteX11" fmla="*/ 561975 w 1193006"/>
                <a:gd name="connsiteY11" fmla="*/ 1667037 h 1695612"/>
                <a:gd name="connsiteX12" fmla="*/ 590550 w 1193006"/>
                <a:gd name="connsiteY12" fmla="*/ 1676562 h 1695612"/>
                <a:gd name="connsiteX13" fmla="*/ 628650 w 1193006"/>
                <a:gd name="connsiteY13" fmla="*/ 1695612 h 1695612"/>
                <a:gd name="connsiteX14" fmla="*/ 838200 w 1193006"/>
                <a:gd name="connsiteY14" fmla="*/ 1686087 h 1695612"/>
                <a:gd name="connsiteX15" fmla="*/ 904875 w 1193006"/>
                <a:gd name="connsiteY15" fmla="*/ 1609887 h 1695612"/>
                <a:gd name="connsiteX16" fmla="*/ 933450 w 1193006"/>
                <a:gd name="connsiteY16" fmla="*/ 1581312 h 1695612"/>
                <a:gd name="connsiteX17" fmla="*/ 1000125 w 1193006"/>
                <a:gd name="connsiteY17" fmla="*/ 1495587 h 1695612"/>
                <a:gd name="connsiteX18" fmla="*/ 1019175 w 1193006"/>
                <a:gd name="connsiteY18" fmla="*/ 1428912 h 1695612"/>
                <a:gd name="connsiteX19" fmla="*/ 1028700 w 1193006"/>
                <a:gd name="connsiteY19" fmla="*/ 1362237 h 1695612"/>
                <a:gd name="connsiteX20" fmla="*/ 1038225 w 1193006"/>
                <a:gd name="connsiteY20" fmla="*/ 1314612 h 1695612"/>
                <a:gd name="connsiteX21" fmla="*/ 1114425 w 1193006"/>
                <a:gd name="connsiteY21" fmla="*/ 1216981 h 1695612"/>
                <a:gd name="connsiteX22" fmla="*/ 1092994 w 1193006"/>
                <a:gd name="connsiteY22" fmla="*/ 1240794 h 1695612"/>
                <a:gd name="connsiteX23" fmla="*/ 1138237 w 1193006"/>
                <a:gd name="connsiteY23" fmla="*/ 1169356 h 1695612"/>
                <a:gd name="connsiteX24" fmla="*/ 1147763 w 1193006"/>
                <a:gd name="connsiteY24" fmla="*/ 1133637 h 1695612"/>
                <a:gd name="connsiteX25" fmla="*/ 1152525 w 1193006"/>
                <a:gd name="connsiteY25" fmla="*/ 1112206 h 1695612"/>
                <a:gd name="connsiteX26" fmla="*/ 1164431 w 1193006"/>
                <a:gd name="connsiteY26" fmla="*/ 1069343 h 1695612"/>
                <a:gd name="connsiteX27" fmla="*/ 1178719 w 1193006"/>
                <a:gd name="connsiteY27" fmla="*/ 993144 h 1695612"/>
                <a:gd name="connsiteX28" fmla="*/ 1190625 w 1193006"/>
                <a:gd name="connsiteY28" fmla="*/ 919325 h 1695612"/>
                <a:gd name="connsiteX29" fmla="*/ 1128713 w 1193006"/>
                <a:gd name="connsiteY29" fmla="*/ 881224 h 1695612"/>
                <a:gd name="connsiteX30" fmla="*/ 1169194 w 1193006"/>
                <a:gd name="connsiteY30" fmla="*/ 709775 h 1695612"/>
                <a:gd name="connsiteX31" fmla="*/ 1176338 w 1193006"/>
                <a:gd name="connsiteY31" fmla="*/ 650244 h 1695612"/>
                <a:gd name="connsiteX32" fmla="*/ 1169193 w 1193006"/>
                <a:gd name="connsiteY32" fmla="*/ 574043 h 1695612"/>
                <a:gd name="connsiteX33" fmla="*/ 1154906 w 1193006"/>
                <a:gd name="connsiteY33" fmla="*/ 495462 h 1695612"/>
                <a:gd name="connsiteX34" fmla="*/ 1154906 w 1193006"/>
                <a:gd name="connsiteY34" fmla="*/ 457362 h 1695612"/>
                <a:gd name="connsiteX35" fmla="*/ 1143000 w 1193006"/>
                <a:gd name="connsiteY35" fmla="*/ 428787 h 1695612"/>
                <a:gd name="connsiteX36" fmla="*/ 1123950 w 1193006"/>
                <a:gd name="connsiteY36" fmla="*/ 390687 h 1695612"/>
                <a:gd name="connsiteX37" fmla="*/ 1104900 w 1193006"/>
                <a:gd name="connsiteY37" fmla="*/ 362112 h 1695612"/>
                <a:gd name="connsiteX38" fmla="*/ 1095375 w 1193006"/>
                <a:gd name="connsiteY38" fmla="*/ 333537 h 1695612"/>
                <a:gd name="connsiteX39" fmla="*/ 1057277 w 1193006"/>
                <a:gd name="connsiteY39" fmla="*/ 285912 h 1695612"/>
                <a:gd name="connsiteX40" fmla="*/ 1009650 w 1193006"/>
                <a:gd name="connsiteY40" fmla="*/ 223999 h 1695612"/>
                <a:gd name="connsiteX41" fmla="*/ 833437 w 1193006"/>
                <a:gd name="connsiteY41" fmla="*/ 78743 h 1695612"/>
                <a:gd name="connsiteX42" fmla="*/ 571500 w 1193006"/>
                <a:gd name="connsiteY42" fmla="*/ 162 h 1695612"/>
                <a:gd name="connsiteX43" fmla="*/ 397670 w 1193006"/>
                <a:gd name="connsiteY43" fmla="*/ 54931 h 1695612"/>
                <a:gd name="connsiteX44" fmla="*/ 278606 w 1193006"/>
                <a:gd name="connsiteY44" fmla="*/ 116843 h 1695612"/>
                <a:gd name="connsiteX45" fmla="*/ 219075 w 1193006"/>
                <a:gd name="connsiteY45" fmla="*/ 190662 h 1695612"/>
                <a:gd name="connsiteX46" fmla="*/ 123825 w 1193006"/>
                <a:gd name="connsiteY46" fmla="*/ 304962 h 1695612"/>
                <a:gd name="connsiteX47" fmla="*/ 35719 w 1193006"/>
                <a:gd name="connsiteY47" fmla="*/ 528799 h 1695612"/>
                <a:gd name="connsiteX48" fmla="*/ 28575 w 1193006"/>
                <a:gd name="connsiteY48" fmla="*/ 657387 h 1695612"/>
                <a:gd name="connsiteX49" fmla="*/ 57150 w 1193006"/>
                <a:gd name="connsiteY49" fmla="*/ 685962 h 1695612"/>
                <a:gd name="connsiteX50" fmla="*/ 76200 w 1193006"/>
                <a:gd name="connsiteY50" fmla="*/ 800262 h 1695612"/>
                <a:gd name="connsiteX51" fmla="*/ 66675 w 1193006"/>
                <a:gd name="connsiteY51" fmla="*/ 885987 h 1695612"/>
                <a:gd name="connsiteX52" fmla="*/ 0 w 1193006"/>
                <a:gd name="connsiteY52" fmla="*/ 895512 h 1695612"/>
                <a:gd name="connsiteX53" fmla="*/ 38100 w 1193006"/>
                <a:gd name="connsiteY53" fmla="*/ 952662 h 1695612"/>
                <a:gd name="connsiteX54" fmla="*/ 57150 w 1193006"/>
                <a:gd name="connsiteY54" fmla="*/ 1009812 h 1695612"/>
                <a:gd name="connsiteX55" fmla="*/ 95250 w 1193006"/>
                <a:gd name="connsiteY55" fmla="*/ 1066962 h 1695612"/>
                <a:gd name="connsiteX56" fmla="*/ 123825 w 1193006"/>
                <a:gd name="connsiteY56" fmla="*/ 1124112 h 1695612"/>
                <a:gd name="connsiteX57" fmla="*/ 133350 w 1193006"/>
                <a:gd name="connsiteY57" fmla="*/ 1152687 h 1695612"/>
                <a:gd name="connsiteX58" fmla="*/ 152400 w 1193006"/>
                <a:gd name="connsiteY58" fmla="*/ 1190787 h 1695612"/>
                <a:gd name="connsiteX59" fmla="*/ 171450 w 1193006"/>
                <a:gd name="connsiteY59" fmla="*/ 1257462 h 1695612"/>
                <a:gd name="connsiteX60" fmla="*/ 161925 w 1193006"/>
                <a:gd name="connsiteY60" fmla="*/ 1266987 h 1695612"/>
                <a:gd name="connsiteX0" fmla="*/ 161925 w 1193006"/>
                <a:gd name="connsiteY0" fmla="*/ 1266987 h 1695612"/>
                <a:gd name="connsiteX1" fmla="*/ 161925 w 1193006"/>
                <a:gd name="connsiteY1" fmla="*/ 1266987 h 1695612"/>
                <a:gd name="connsiteX2" fmla="*/ 247650 w 1193006"/>
                <a:gd name="connsiteY2" fmla="*/ 1362237 h 1695612"/>
                <a:gd name="connsiteX3" fmla="*/ 257175 w 1193006"/>
                <a:gd name="connsiteY3" fmla="*/ 1390812 h 1695612"/>
                <a:gd name="connsiteX4" fmla="*/ 295275 w 1193006"/>
                <a:gd name="connsiteY4" fmla="*/ 1457487 h 1695612"/>
                <a:gd name="connsiteX5" fmla="*/ 304800 w 1193006"/>
                <a:gd name="connsiteY5" fmla="*/ 1486062 h 1695612"/>
                <a:gd name="connsiteX6" fmla="*/ 342900 w 1193006"/>
                <a:gd name="connsiteY6" fmla="*/ 1552737 h 1695612"/>
                <a:gd name="connsiteX7" fmla="*/ 371475 w 1193006"/>
                <a:gd name="connsiteY7" fmla="*/ 1571787 h 1695612"/>
                <a:gd name="connsiteX8" fmla="*/ 419100 w 1193006"/>
                <a:gd name="connsiteY8" fmla="*/ 1609887 h 1695612"/>
                <a:gd name="connsiteX9" fmla="*/ 447675 w 1193006"/>
                <a:gd name="connsiteY9" fmla="*/ 1628937 h 1695612"/>
                <a:gd name="connsiteX10" fmla="*/ 504825 w 1193006"/>
                <a:gd name="connsiteY10" fmla="*/ 1647987 h 1695612"/>
                <a:gd name="connsiteX11" fmla="*/ 561975 w 1193006"/>
                <a:gd name="connsiteY11" fmla="*/ 1667037 h 1695612"/>
                <a:gd name="connsiteX12" fmla="*/ 590550 w 1193006"/>
                <a:gd name="connsiteY12" fmla="*/ 1676562 h 1695612"/>
                <a:gd name="connsiteX13" fmla="*/ 628650 w 1193006"/>
                <a:gd name="connsiteY13" fmla="*/ 1695612 h 1695612"/>
                <a:gd name="connsiteX14" fmla="*/ 838200 w 1193006"/>
                <a:gd name="connsiteY14" fmla="*/ 1686087 h 1695612"/>
                <a:gd name="connsiteX15" fmla="*/ 904875 w 1193006"/>
                <a:gd name="connsiteY15" fmla="*/ 1609887 h 1695612"/>
                <a:gd name="connsiteX16" fmla="*/ 933450 w 1193006"/>
                <a:gd name="connsiteY16" fmla="*/ 1581312 h 1695612"/>
                <a:gd name="connsiteX17" fmla="*/ 1000125 w 1193006"/>
                <a:gd name="connsiteY17" fmla="*/ 1495587 h 1695612"/>
                <a:gd name="connsiteX18" fmla="*/ 1019175 w 1193006"/>
                <a:gd name="connsiteY18" fmla="*/ 1428912 h 1695612"/>
                <a:gd name="connsiteX19" fmla="*/ 1028700 w 1193006"/>
                <a:gd name="connsiteY19" fmla="*/ 1362237 h 1695612"/>
                <a:gd name="connsiteX20" fmla="*/ 1038225 w 1193006"/>
                <a:gd name="connsiteY20" fmla="*/ 1314612 h 1695612"/>
                <a:gd name="connsiteX21" fmla="*/ 1114425 w 1193006"/>
                <a:gd name="connsiteY21" fmla="*/ 1216981 h 1695612"/>
                <a:gd name="connsiteX22" fmla="*/ 1092994 w 1193006"/>
                <a:gd name="connsiteY22" fmla="*/ 1240794 h 1695612"/>
                <a:gd name="connsiteX23" fmla="*/ 1138237 w 1193006"/>
                <a:gd name="connsiteY23" fmla="*/ 1169356 h 1695612"/>
                <a:gd name="connsiteX24" fmla="*/ 1147763 w 1193006"/>
                <a:gd name="connsiteY24" fmla="*/ 1133637 h 1695612"/>
                <a:gd name="connsiteX25" fmla="*/ 1152525 w 1193006"/>
                <a:gd name="connsiteY25" fmla="*/ 1112206 h 1695612"/>
                <a:gd name="connsiteX26" fmla="*/ 1164431 w 1193006"/>
                <a:gd name="connsiteY26" fmla="*/ 1069343 h 1695612"/>
                <a:gd name="connsiteX27" fmla="*/ 1178719 w 1193006"/>
                <a:gd name="connsiteY27" fmla="*/ 993144 h 1695612"/>
                <a:gd name="connsiteX28" fmla="*/ 1190625 w 1193006"/>
                <a:gd name="connsiteY28" fmla="*/ 919325 h 1695612"/>
                <a:gd name="connsiteX29" fmla="*/ 1128713 w 1193006"/>
                <a:gd name="connsiteY29" fmla="*/ 881224 h 1695612"/>
                <a:gd name="connsiteX30" fmla="*/ 1169194 w 1193006"/>
                <a:gd name="connsiteY30" fmla="*/ 709775 h 1695612"/>
                <a:gd name="connsiteX31" fmla="*/ 1176338 w 1193006"/>
                <a:gd name="connsiteY31" fmla="*/ 650244 h 1695612"/>
                <a:gd name="connsiteX32" fmla="*/ 1169193 w 1193006"/>
                <a:gd name="connsiteY32" fmla="*/ 574043 h 1695612"/>
                <a:gd name="connsiteX33" fmla="*/ 1154906 w 1193006"/>
                <a:gd name="connsiteY33" fmla="*/ 495462 h 1695612"/>
                <a:gd name="connsiteX34" fmla="*/ 1154906 w 1193006"/>
                <a:gd name="connsiteY34" fmla="*/ 457362 h 1695612"/>
                <a:gd name="connsiteX35" fmla="*/ 1143000 w 1193006"/>
                <a:gd name="connsiteY35" fmla="*/ 428787 h 1695612"/>
                <a:gd name="connsiteX36" fmla="*/ 1123950 w 1193006"/>
                <a:gd name="connsiteY36" fmla="*/ 390687 h 1695612"/>
                <a:gd name="connsiteX37" fmla="*/ 1104900 w 1193006"/>
                <a:gd name="connsiteY37" fmla="*/ 362112 h 1695612"/>
                <a:gd name="connsiteX38" fmla="*/ 1095375 w 1193006"/>
                <a:gd name="connsiteY38" fmla="*/ 333537 h 1695612"/>
                <a:gd name="connsiteX39" fmla="*/ 1057277 w 1193006"/>
                <a:gd name="connsiteY39" fmla="*/ 285912 h 1695612"/>
                <a:gd name="connsiteX40" fmla="*/ 1009650 w 1193006"/>
                <a:gd name="connsiteY40" fmla="*/ 223999 h 1695612"/>
                <a:gd name="connsiteX41" fmla="*/ 833437 w 1193006"/>
                <a:gd name="connsiteY41" fmla="*/ 78743 h 1695612"/>
                <a:gd name="connsiteX42" fmla="*/ 571500 w 1193006"/>
                <a:gd name="connsiteY42" fmla="*/ 162 h 1695612"/>
                <a:gd name="connsiteX43" fmla="*/ 397670 w 1193006"/>
                <a:gd name="connsiteY43" fmla="*/ 54931 h 1695612"/>
                <a:gd name="connsiteX44" fmla="*/ 278606 w 1193006"/>
                <a:gd name="connsiteY44" fmla="*/ 116843 h 1695612"/>
                <a:gd name="connsiteX45" fmla="*/ 219075 w 1193006"/>
                <a:gd name="connsiteY45" fmla="*/ 190662 h 1695612"/>
                <a:gd name="connsiteX46" fmla="*/ 123825 w 1193006"/>
                <a:gd name="connsiteY46" fmla="*/ 304962 h 1695612"/>
                <a:gd name="connsiteX47" fmla="*/ 35719 w 1193006"/>
                <a:gd name="connsiteY47" fmla="*/ 528799 h 1695612"/>
                <a:gd name="connsiteX48" fmla="*/ 57150 w 1193006"/>
                <a:gd name="connsiteY48" fmla="*/ 685962 h 1695612"/>
                <a:gd name="connsiteX49" fmla="*/ 76200 w 1193006"/>
                <a:gd name="connsiteY49" fmla="*/ 800262 h 1695612"/>
                <a:gd name="connsiteX50" fmla="*/ 66675 w 1193006"/>
                <a:gd name="connsiteY50" fmla="*/ 885987 h 1695612"/>
                <a:gd name="connsiteX51" fmla="*/ 0 w 1193006"/>
                <a:gd name="connsiteY51" fmla="*/ 895512 h 1695612"/>
                <a:gd name="connsiteX52" fmla="*/ 38100 w 1193006"/>
                <a:gd name="connsiteY52" fmla="*/ 952662 h 1695612"/>
                <a:gd name="connsiteX53" fmla="*/ 57150 w 1193006"/>
                <a:gd name="connsiteY53" fmla="*/ 1009812 h 1695612"/>
                <a:gd name="connsiteX54" fmla="*/ 95250 w 1193006"/>
                <a:gd name="connsiteY54" fmla="*/ 1066962 h 1695612"/>
                <a:gd name="connsiteX55" fmla="*/ 123825 w 1193006"/>
                <a:gd name="connsiteY55" fmla="*/ 1124112 h 1695612"/>
                <a:gd name="connsiteX56" fmla="*/ 133350 w 1193006"/>
                <a:gd name="connsiteY56" fmla="*/ 1152687 h 1695612"/>
                <a:gd name="connsiteX57" fmla="*/ 152400 w 1193006"/>
                <a:gd name="connsiteY57" fmla="*/ 1190787 h 1695612"/>
                <a:gd name="connsiteX58" fmla="*/ 171450 w 1193006"/>
                <a:gd name="connsiteY58" fmla="*/ 1257462 h 1695612"/>
                <a:gd name="connsiteX59" fmla="*/ 161925 w 1193006"/>
                <a:gd name="connsiteY59" fmla="*/ 1266987 h 1695612"/>
                <a:gd name="connsiteX0" fmla="*/ 161925 w 1193006"/>
                <a:gd name="connsiteY0" fmla="*/ 1266987 h 1695612"/>
                <a:gd name="connsiteX1" fmla="*/ 161925 w 1193006"/>
                <a:gd name="connsiteY1" fmla="*/ 1266987 h 1695612"/>
                <a:gd name="connsiteX2" fmla="*/ 247650 w 1193006"/>
                <a:gd name="connsiteY2" fmla="*/ 1362237 h 1695612"/>
                <a:gd name="connsiteX3" fmla="*/ 257175 w 1193006"/>
                <a:gd name="connsiteY3" fmla="*/ 1390812 h 1695612"/>
                <a:gd name="connsiteX4" fmla="*/ 295275 w 1193006"/>
                <a:gd name="connsiteY4" fmla="*/ 1457487 h 1695612"/>
                <a:gd name="connsiteX5" fmla="*/ 304800 w 1193006"/>
                <a:gd name="connsiteY5" fmla="*/ 1486062 h 1695612"/>
                <a:gd name="connsiteX6" fmla="*/ 342900 w 1193006"/>
                <a:gd name="connsiteY6" fmla="*/ 1552737 h 1695612"/>
                <a:gd name="connsiteX7" fmla="*/ 371475 w 1193006"/>
                <a:gd name="connsiteY7" fmla="*/ 1571787 h 1695612"/>
                <a:gd name="connsiteX8" fmla="*/ 419100 w 1193006"/>
                <a:gd name="connsiteY8" fmla="*/ 1609887 h 1695612"/>
                <a:gd name="connsiteX9" fmla="*/ 447675 w 1193006"/>
                <a:gd name="connsiteY9" fmla="*/ 1628937 h 1695612"/>
                <a:gd name="connsiteX10" fmla="*/ 504825 w 1193006"/>
                <a:gd name="connsiteY10" fmla="*/ 1647987 h 1695612"/>
                <a:gd name="connsiteX11" fmla="*/ 561975 w 1193006"/>
                <a:gd name="connsiteY11" fmla="*/ 1667037 h 1695612"/>
                <a:gd name="connsiteX12" fmla="*/ 590550 w 1193006"/>
                <a:gd name="connsiteY12" fmla="*/ 1676562 h 1695612"/>
                <a:gd name="connsiteX13" fmla="*/ 628650 w 1193006"/>
                <a:gd name="connsiteY13" fmla="*/ 1695612 h 1695612"/>
                <a:gd name="connsiteX14" fmla="*/ 838200 w 1193006"/>
                <a:gd name="connsiteY14" fmla="*/ 1686087 h 1695612"/>
                <a:gd name="connsiteX15" fmla="*/ 904875 w 1193006"/>
                <a:gd name="connsiteY15" fmla="*/ 1609887 h 1695612"/>
                <a:gd name="connsiteX16" fmla="*/ 933450 w 1193006"/>
                <a:gd name="connsiteY16" fmla="*/ 1581312 h 1695612"/>
                <a:gd name="connsiteX17" fmla="*/ 1000125 w 1193006"/>
                <a:gd name="connsiteY17" fmla="*/ 1495587 h 1695612"/>
                <a:gd name="connsiteX18" fmla="*/ 1019175 w 1193006"/>
                <a:gd name="connsiteY18" fmla="*/ 1428912 h 1695612"/>
                <a:gd name="connsiteX19" fmla="*/ 1028700 w 1193006"/>
                <a:gd name="connsiteY19" fmla="*/ 1362237 h 1695612"/>
                <a:gd name="connsiteX20" fmla="*/ 1038225 w 1193006"/>
                <a:gd name="connsiteY20" fmla="*/ 1314612 h 1695612"/>
                <a:gd name="connsiteX21" fmla="*/ 1114425 w 1193006"/>
                <a:gd name="connsiteY21" fmla="*/ 1216981 h 1695612"/>
                <a:gd name="connsiteX22" fmla="*/ 1092994 w 1193006"/>
                <a:gd name="connsiteY22" fmla="*/ 1240794 h 1695612"/>
                <a:gd name="connsiteX23" fmla="*/ 1138237 w 1193006"/>
                <a:gd name="connsiteY23" fmla="*/ 1169356 h 1695612"/>
                <a:gd name="connsiteX24" fmla="*/ 1147763 w 1193006"/>
                <a:gd name="connsiteY24" fmla="*/ 1133637 h 1695612"/>
                <a:gd name="connsiteX25" fmla="*/ 1152525 w 1193006"/>
                <a:gd name="connsiteY25" fmla="*/ 1112206 h 1695612"/>
                <a:gd name="connsiteX26" fmla="*/ 1164431 w 1193006"/>
                <a:gd name="connsiteY26" fmla="*/ 1069343 h 1695612"/>
                <a:gd name="connsiteX27" fmla="*/ 1178719 w 1193006"/>
                <a:gd name="connsiteY27" fmla="*/ 993144 h 1695612"/>
                <a:gd name="connsiteX28" fmla="*/ 1190625 w 1193006"/>
                <a:gd name="connsiteY28" fmla="*/ 919325 h 1695612"/>
                <a:gd name="connsiteX29" fmla="*/ 1128713 w 1193006"/>
                <a:gd name="connsiteY29" fmla="*/ 881224 h 1695612"/>
                <a:gd name="connsiteX30" fmla="*/ 1169194 w 1193006"/>
                <a:gd name="connsiteY30" fmla="*/ 709775 h 1695612"/>
                <a:gd name="connsiteX31" fmla="*/ 1176338 w 1193006"/>
                <a:gd name="connsiteY31" fmla="*/ 650244 h 1695612"/>
                <a:gd name="connsiteX32" fmla="*/ 1169193 w 1193006"/>
                <a:gd name="connsiteY32" fmla="*/ 574043 h 1695612"/>
                <a:gd name="connsiteX33" fmla="*/ 1154906 w 1193006"/>
                <a:gd name="connsiteY33" fmla="*/ 495462 h 1695612"/>
                <a:gd name="connsiteX34" fmla="*/ 1154906 w 1193006"/>
                <a:gd name="connsiteY34" fmla="*/ 457362 h 1695612"/>
                <a:gd name="connsiteX35" fmla="*/ 1143000 w 1193006"/>
                <a:gd name="connsiteY35" fmla="*/ 428787 h 1695612"/>
                <a:gd name="connsiteX36" fmla="*/ 1123950 w 1193006"/>
                <a:gd name="connsiteY36" fmla="*/ 390687 h 1695612"/>
                <a:gd name="connsiteX37" fmla="*/ 1104900 w 1193006"/>
                <a:gd name="connsiteY37" fmla="*/ 362112 h 1695612"/>
                <a:gd name="connsiteX38" fmla="*/ 1095375 w 1193006"/>
                <a:gd name="connsiteY38" fmla="*/ 333537 h 1695612"/>
                <a:gd name="connsiteX39" fmla="*/ 1057277 w 1193006"/>
                <a:gd name="connsiteY39" fmla="*/ 285912 h 1695612"/>
                <a:gd name="connsiteX40" fmla="*/ 1009650 w 1193006"/>
                <a:gd name="connsiteY40" fmla="*/ 223999 h 1695612"/>
                <a:gd name="connsiteX41" fmla="*/ 833437 w 1193006"/>
                <a:gd name="connsiteY41" fmla="*/ 78743 h 1695612"/>
                <a:gd name="connsiteX42" fmla="*/ 571500 w 1193006"/>
                <a:gd name="connsiteY42" fmla="*/ 162 h 1695612"/>
                <a:gd name="connsiteX43" fmla="*/ 397670 w 1193006"/>
                <a:gd name="connsiteY43" fmla="*/ 54931 h 1695612"/>
                <a:gd name="connsiteX44" fmla="*/ 278606 w 1193006"/>
                <a:gd name="connsiteY44" fmla="*/ 116843 h 1695612"/>
                <a:gd name="connsiteX45" fmla="*/ 219075 w 1193006"/>
                <a:gd name="connsiteY45" fmla="*/ 190662 h 1695612"/>
                <a:gd name="connsiteX46" fmla="*/ 123825 w 1193006"/>
                <a:gd name="connsiteY46" fmla="*/ 304962 h 1695612"/>
                <a:gd name="connsiteX47" fmla="*/ 52387 w 1193006"/>
                <a:gd name="connsiteY47" fmla="*/ 535942 h 1695612"/>
                <a:gd name="connsiteX48" fmla="*/ 57150 w 1193006"/>
                <a:gd name="connsiteY48" fmla="*/ 685962 h 1695612"/>
                <a:gd name="connsiteX49" fmla="*/ 76200 w 1193006"/>
                <a:gd name="connsiteY49" fmla="*/ 800262 h 1695612"/>
                <a:gd name="connsiteX50" fmla="*/ 66675 w 1193006"/>
                <a:gd name="connsiteY50" fmla="*/ 885987 h 1695612"/>
                <a:gd name="connsiteX51" fmla="*/ 0 w 1193006"/>
                <a:gd name="connsiteY51" fmla="*/ 895512 h 1695612"/>
                <a:gd name="connsiteX52" fmla="*/ 38100 w 1193006"/>
                <a:gd name="connsiteY52" fmla="*/ 952662 h 1695612"/>
                <a:gd name="connsiteX53" fmla="*/ 57150 w 1193006"/>
                <a:gd name="connsiteY53" fmla="*/ 1009812 h 1695612"/>
                <a:gd name="connsiteX54" fmla="*/ 95250 w 1193006"/>
                <a:gd name="connsiteY54" fmla="*/ 1066962 h 1695612"/>
                <a:gd name="connsiteX55" fmla="*/ 123825 w 1193006"/>
                <a:gd name="connsiteY55" fmla="*/ 1124112 h 1695612"/>
                <a:gd name="connsiteX56" fmla="*/ 133350 w 1193006"/>
                <a:gd name="connsiteY56" fmla="*/ 1152687 h 1695612"/>
                <a:gd name="connsiteX57" fmla="*/ 152400 w 1193006"/>
                <a:gd name="connsiteY57" fmla="*/ 1190787 h 1695612"/>
                <a:gd name="connsiteX58" fmla="*/ 171450 w 1193006"/>
                <a:gd name="connsiteY58" fmla="*/ 1257462 h 1695612"/>
                <a:gd name="connsiteX59" fmla="*/ 161925 w 1193006"/>
                <a:gd name="connsiteY59" fmla="*/ 1266987 h 1695612"/>
                <a:gd name="connsiteX0" fmla="*/ 161925 w 1193006"/>
                <a:gd name="connsiteY0" fmla="*/ 1266987 h 1695612"/>
                <a:gd name="connsiteX1" fmla="*/ 161925 w 1193006"/>
                <a:gd name="connsiteY1" fmla="*/ 1266987 h 1695612"/>
                <a:gd name="connsiteX2" fmla="*/ 247650 w 1193006"/>
                <a:gd name="connsiteY2" fmla="*/ 1362237 h 1695612"/>
                <a:gd name="connsiteX3" fmla="*/ 257175 w 1193006"/>
                <a:gd name="connsiteY3" fmla="*/ 1390812 h 1695612"/>
                <a:gd name="connsiteX4" fmla="*/ 295275 w 1193006"/>
                <a:gd name="connsiteY4" fmla="*/ 1457487 h 1695612"/>
                <a:gd name="connsiteX5" fmla="*/ 304800 w 1193006"/>
                <a:gd name="connsiteY5" fmla="*/ 1486062 h 1695612"/>
                <a:gd name="connsiteX6" fmla="*/ 342900 w 1193006"/>
                <a:gd name="connsiteY6" fmla="*/ 1552737 h 1695612"/>
                <a:gd name="connsiteX7" fmla="*/ 371475 w 1193006"/>
                <a:gd name="connsiteY7" fmla="*/ 1571787 h 1695612"/>
                <a:gd name="connsiteX8" fmla="*/ 419100 w 1193006"/>
                <a:gd name="connsiteY8" fmla="*/ 1609887 h 1695612"/>
                <a:gd name="connsiteX9" fmla="*/ 447675 w 1193006"/>
                <a:gd name="connsiteY9" fmla="*/ 1628937 h 1695612"/>
                <a:gd name="connsiteX10" fmla="*/ 504825 w 1193006"/>
                <a:gd name="connsiteY10" fmla="*/ 1647987 h 1695612"/>
                <a:gd name="connsiteX11" fmla="*/ 561975 w 1193006"/>
                <a:gd name="connsiteY11" fmla="*/ 1667037 h 1695612"/>
                <a:gd name="connsiteX12" fmla="*/ 590550 w 1193006"/>
                <a:gd name="connsiteY12" fmla="*/ 1676562 h 1695612"/>
                <a:gd name="connsiteX13" fmla="*/ 628650 w 1193006"/>
                <a:gd name="connsiteY13" fmla="*/ 1695612 h 1695612"/>
                <a:gd name="connsiteX14" fmla="*/ 838200 w 1193006"/>
                <a:gd name="connsiteY14" fmla="*/ 1686087 h 1695612"/>
                <a:gd name="connsiteX15" fmla="*/ 904875 w 1193006"/>
                <a:gd name="connsiteY15" fmla="*/ 1609887 h 1695612"/>
                <a:gd name="connsiteX16" fmla="*/ 933450 w 1193006"/>
                <a:gd name="connsiteY16" fmla="*/ 1581312 h 1695612"/>
                <a:gd name="connsiteX17" fmla="*/ 1000125 w 1193006"/>
                <a:gd name="connsiteY17" fmla="*/ 1495587 h 1695612"/>
                <a:gd name="connsiteX18" fmla="*/ 1019175 w 1193006"/>
                <a:gd name="connsiteY18" fmla="*/ 1428912 h 1695612"/>
                <a:gd name="connsiteX19" fmla="*/ 1028700 w 1193006"/>
                <a:gd name="connsiteY19" fmla="*/ 1362237 h 1695612"/>
                <a:gd name="connsiteX20" fmla="*/ 1038225 w 1193006"/>
                <a:gd name="connsiteY20" fmla="*/ 1314612 h 1695612"/>
                <a:gd name="connsiteX21" fmla="*/ 1114425 w 1193006"/>
                <a:gd name="connsiteY21" fmla="*/ 1216981 h 1695612"/>
                <a:gd name="connsiteX22" fmla="*/ 1092994 w 1193006"/>
                <a:gd name="connsiteY22" fmla="*/ 1240794 h 1695612"/>
                <a:gd name="connsiteX23" fmla="*/ 1138237 w 1193006"/>
                <a:gd name="connsiteY23" fmla="*/ 1169356 h 1695612"/>
                <a:gd name="connsiteX24" fmla="*/ 1147763 w 1193006"/>
                <a:gd name="connsiteY24" fmla="*/ 1133637 h 1695612"/>
                <a:gd name="connsiteX25" fmla="*/ 1152525 w 1193006"/>
                <a:gd name="connsiteY25" fmla="*/ 1112206 h 1695612"/>
                <a:gd name="connsiteX26" fmla="*/ 1164431 w 1193006"/>
                <a:gd name="connsiteY26" fmla="*/ 1069343 h 1695612"/>
                <a:gd name="connsiteX27" fmla="*/ 1178719 w 1193006"/>
                <a:gd name="connsiteY27" fmla="*/ 993144 h 1695612"/>
                <a:gd name="connsiteX28" fmla="*/ 1190625 w 1193006"/>
                <a:gd name="connsiteY28" fmla="*/ 919325 h 1695612"/>
                <a:gd name="connsiteX29" fmla="*/ 1128713 w 1193006"/>
                <a:gd name="connsiteY29" fmla="*/ 881224 h 1695612"/>
                <a:gd name="connsiteX30" fmla="*/ 1169194 w 1193006"/>
                <a:gd name="connsiteY30" fmla="*/ 709775 h 1695612"/>
                <a:gd name="connsiteX31" fmla="*/ 1176338 w 1193006"/>
                <a:gd name="connsiteY31" fmla="*/ 650244 h 1695612"/>
                <a:gd name="connsiteX32" fmla="*/ 1169193 w 1193006"/>
                <a:gd name="connsiteY32" fmla="*/ 574043 h 1695612"/>
                <a:gd name="connsiteX33" fmla="*/ 1154906 w 1193006"/>
                <a:gd name="connsiteY33" fmla="*/ 495462 h 1695612"/>
                <a:gd name="connsiteX34" fmla="*/ 1154906 w 1193006"/>
                <a:gd name="connsiteY34" fmla="*/ 457362 h 1695612"/>
                <a:gd name="connsiteX35" fmla="*/ 1143000 w 1193006"/>
                <a:gd name="connsiteY35" fmla="*/ 428787 h 1695612"/>
                <a:gd name="connsiteX36" fmla="*/ 1123950 w 1193006"/>
                <a:gd name="connsiteY36" fmla="*/ 390687 h 1695612"/>
                <a:gd name="connsiteX37" fmla="*/ 1104900 w 1193006"/>
                <a:gd name="connsiteY37" fmla="*/ 362112 h 1695612"/>
                <a:gd name="connsiteX38" fmla="*/ 1095375 w 1193006"/>
                <a:gd name="connsiteY38" fmla="*/ 333537 h 1695612"/>
                <a:gd name="connsiteX39" fmla="*/ 1057277 w 1193006"/>
                <a:gd name="connsiteY39" fmla="*/ 285912 h 1695612"/>
                <a:gd name="connsiteX40" fmla="*/ 1009650 w 1193006"/>
                <a:gd name="connsiteY40" fmla="*/ 223999 h 1695612"/>
                <a:gd name="connsiteX41" fmla="*/ 833437 w 1193006"/>
                <a:gd name="connsiteY41" fmla="*/ 78743 h 1695612"/>
                <a:gd name="connsiteX42" fmla="*/ 571500 w 1193006"/>
                <a:gd name="connsiteY42" fmla="*/ 162 h 1695612"/>
                <a:gd name="connsiteX43" fmla="*/ 397670 w 1193006"/>
                <a:gd name="connsiteY43" fmla="*/ 54931 h 1695612"/>
                <a:gd name="connsiteX44" fmla="*/ 278606 w 1193006"/>
                <a:gd name="connsiteY44" fmla="*/ 116843 h 1695612"/>
                <a:gd name="connsiteX45" fmla="*/ 219075 w 1193006"/>
                <a:gd name="connsiteY45" fmla="*/ 190662 h 1695612"/>
                <a:gd name="connsiteX46" fmla="*/ 123825 w 1193006"/>
                <a:gd name="connsiteY46" fmla="*/ 304962 h 1695612"/>
                <a:gd name="connsiteX47" fmla="*/ 52387 w 1193006"/>
                <a:gd name="connsiteY47" fmla="*/ 535942 h 1695612"/>
                <a:gd name="connsiteX48" fmla="*/ 57150 w 1193006"/>
                <a:gd name="connsiteY48" fmla="*/ 685962 h 1695612"/>
                <a:gd name="connsiteX49" fmla="*/ 76200 w 1193006"/>
                <a:gd name="connsiteY49" fmla="*/ 800262 h 1695612"/>
                <a:gd name="connsiteX50" fmla="*/ 66675 w 1193006"/>
                <a:gd name="connsiteY50" fmla="*/ 885987 h 1695612"/>
                <a:gd name="connsiteX51" fmla="*/ 0 w 1193006"/>
                <a:gd name="connsiteY51" fmla="*/ 895512 h 1695612"/>
                <a:gd name="connsiteX52" fmla="*/ 38100 w 1193006"/>
                <a:gd name="connsiteY52" fmla="*/ 952662 h 1695612"/>
                <a:gd name="connsiteX53" fmla="*/ 57150 w 1193006"/>
                <a:gd name="connsiteY53" fmla="*/ 1009812 h 1695612"/>
                <a:gd name="connsiteX54" fmla="*/ 95250 w 1193006"/>
                <a:gd name="connsiteY54" fmla="*/ 1066962 h 1695612"/>
                <a:gd name="connsiteX55" fmla="*/ 123825 w 1193006"/>
                <a:gd name="connsiteY55" fmla="*/ 1124112 h 1695612"/>
                <a:gd name="connsiteX56" fmla="*/ 133350 w 1193006"/>
                <a:gd name="connsiteY56" fmla="*/ 1152687 h 1695612"/>
                <a:gd name="connsiteX57" fmla="*/ 152400 w 1193006"/>
                <a:gd name="connsiteY57" fmla="*/ 1190787 h 1695612"/>
                <a:gd name="connsiteX58" fmla="*/ 171450 w 1193006"/>
                <a:gd name="connsiteY58" fmla="*/ 1257462 h 1695612"/>
                <a:gd name="connsiteX59" fmla="*/ 161925 w 1193006"/>
                <a:gd name="connsiteY59" fmla="*/ 1266987 h 1695612"/>
                <a:gd name="connsiteX0" fmla="*/ 161925 w 1193006"/>
                <a:gd name="connsiteY0" fmla="*/ 1266987 h 1695612"/>
                <a:gd name="connsiteX1" fmla="*/ 161925 w 1193006"/>
                <a:gd name="connsiteY1" fmla="*/ 1266987 h 1695612"/>
                <a:gd name="connsiteX2" fmla="*/ 247650 w 1193006"/>
                <a:gd name="connsiteY2" fmla="*/ 1362237 h 1695612"/>
                <a:gd name="connsiteX3" fmla="*/ 257175 w 1193006"/>
                <a:gd name="connsiteY3" fmla="*/ 1390812 h 1695612"/>
                <a:gd name="connsiteX4" fmla="*/ 295275 w 1193006"/>
                <a:gd name="connsiteY4" fmla="*/ 1457487 h 1695612"/>
                <a:gd name="connsiteX5" fmla="*/ 304800 w 1193006"/>
                <a:gd name="connsiteY5" fmla="*/ 1486062 h 1695612"/>
                <a:gd name="connsiteX6" fmla="*/ 342900 w 1193006"/>
                <a:gd name="connsiteY6" fmla="*/ 1552737 h 1695612"/>
                <a:gd name="connsiteX7" fmla="*/ 371475 w 1193006"/>
                <a:gd name="connsiteY7" fmla="*/ 1571787 h 1695612"/>
                <a:gd name="connsiteX8" fmla="*/ 419100 w 1193006"/>
                <a:gd name="connsiteY8" fmla="*/ 1609887 h 1695612"/>
                <a:gd name="connsiteX9" fmla="*/ 447675 w 1193006"/>
                <a:gd name="connsiteY9" fmla="*/ 1628937 h 1695612"/>
                <a:gd name="connsiteX10" fmla="*/ 504825 w 1193006"/>
                <a:gd name="connsiteY10" fmla="*/ 1647987 h 1695612"/>
                <a:gd name="connsiteX11" fmla="*/ 561975 w 1193006"/>
                <a:gd name="connsiteY11" fmla="*/ 1667037 h 1695612"/>
                <a:gd name="connsiteX12" fmla="*/ 590550 w 1193006"/>
                <a:gd name="connsiteY12" fmla="*/ 1676562 h 1695612"/>
                <a:gd name="connsiteX13" fmla="*/ 628650 w 1193006"/>
                <a:gd name="connsiteY13" fmla="*/ 1695612 h 1695612"/>
                <a:gd name="connsiteX14" fmla="*/ 838200 w 1193006"/>
                <a:gd name="connsiteY14" fmla="*/ 1686087 h 1695612"/>
                <a:gd name="connsiteX15" fmla="*/ 904875 w 1193006"/>
                <a:gd name="connsiteY15" fmla="*/ 1609887 h 1695612"/>
                <a:gd name="connsiteX16" fmla="*/ 933450 w 1193006"/>
                <a:gd name="connsiteY16" fmla="*/ 1581312 h 1695612"/>
                <a:gd name="connsiteX17" fmla="*/ 1000125 w 1193006"/>
                <a:gd name="connsiteY17" fmla="*/ 1495587 h 1695612"/>
                <a:gd name="connsiteX18" fmla="*/ 1019175 w 1193006"/>
                <a:gd name="connsiteY18" fmla="*/ 1428912 h 1695612"/>
                <a:gd name="connsiteX19" fmla="*/ 1028700 w 1193006"/>
                <a:gd name="connsiteY19" fmla="*/ 1362237 h 1695612"/>
                <a:gd name="connsiteX20" fmla="*/ 1038225 w 1193006"/>
                <a:gd name="connsiteY20" fmla="*/ 1314612 h 1695612"/>
                <a:gd name="connsiteX21" fmla="*/ 1114425 w 1193006"/>
                <a:gd name="connsiteY21" fmla="*/ 1216981 h 1695612"/>
                <a:gd name="connsiteX22" fmla="*/ 1092994 w 1193006"/>
                <a:gd name="connsiteY22" fmla="*/ 1240794 h 1695612"/>
                <a:gd name="connsiteX23" fmla="*/ 1138237 w 1193006"/>
                <a:gd name="connsiteY23" fmla="*/ 1169356 h 1695612"/>
                <a:gd name="connsiteX24" fmla="*/ 1147763 w 1193006"/>
                <a:gd name="connsiteY24" fmla="*/ 1133637 h 1695612"/>
                <a:gd name="connsiteX25" fmla="*/ 1152525 w 1193006"/>
                <a:gd name="connsiteY25" fmla="*/ 1112206 h 1695612"/>
                <a:gd name="connsiteX26" fmla="*/ 1164431 w 1193006"/>
                <a:gd name="connsiteY26" fmla="*/ 1069343 h 1695612"/>
                <a:gd name="connsiteX27" fmla="*/ 1178719 w 1193006"/>
                <a:gd name="connsiteY27" fmla="*/ 993144 h 1695612"/>
                <a:gd name="connsiteX28" fmla="*/ 1190625 w 1193006"/>
                <a:gd name="connsiteY28" fmla="*/ 919325 h 1695612"/>
                <a:gd name="connsiteX29" fmla="*/ 1128713 w 1193006"/>
                <a:gd name="connsiteY29" fmla="*/ 881224 h 1695612"/>
                <a:gd name="connsiteX30" fmla="*/ 1169194 w 1193006"/>
                <a:gd name="connsiteY30" fmla="*/ 709775 h 1695612"/>
                <a:gd name="connsiteX31" fmla="*/ 1176338 w 1193006"/>
                <a:gd name="connsiteY31" fmla="*/ 650244 h 1695612"/>
                <a:gd name="connsiteX32" fmla="*/ 1169193 w 1193006"/>
                <a:gd name="connsiteY32" fmla="*/ 574043 h 1695612"/>
                <a:gd name="connsiteX33" fmla="*/ 1154906 w 1193006"/>
                <a:gd name="connsiteY33" fmla="*/ 495462 h 1695612"/>
                <a:gd name="connsiteX34" fmla="*/ 1154906 w 1193006"/>
                <a:gd name="connsiteY34" fmla="*/ 457362 h 1695612"/>
                <a:gd name="connsiteX35" fmla="*/ 1143000 w 1193006"/>
                <a:gd name="connsiteY35" fmla="*/ 428787 h 1695612"/>
                <a:gd name="connsiteX36" fmla="*/ 1123950 w 1193006"/>
                <a:gd name="connsiteY36" fmla="*/ 390687 h 1695612"/>
                <a:gd name="connsiteX37" fmla="*/ 1104900 w 1193006"/>
                <a:gd name="connsiteY37" fmla="*/ 362112 h 1695612"/>
                <a:gd name="connsiteX38" fmla="*/ 1095375 w 1193006"/>
                <a:gd name="connsiteY38" fmla="*/ 333537 h 1695612"/>
                <a:gd name="connsiteX39" fmla="*/ 1057277 w 1193006"/>
                <a:gd name="connsiteY39" fmla="*/ 285912 h 1695612"/>
                <a:gd name="connsiteX40" fmla="*/ 1009650 w 1193006"/>
                <a:gd name="connsiteY40" fmla="*/ 223999 h 1695612"/>
                <a:gd name="connsiteX41" fmla="*/ 833437 w 1193006"/>
                <a:gd name="connsiteY41" fmla="*/ 78743 h 1695612"/>
                <a:gd name="connsiteX42" fmla="*/ 571500 w 1193006"/>
                <a:gd name="connsiteY42" fmla="*/ 162 h 1695612"/>
                <a:gd name="connsiteX43" fmla="*/ 397670 w 1193006"/>
                <a:gd name="connsiteY43" fmla="*/ 54931 h 1695612"/>
                <a:gd name="connsiteX44" fmla="*/ 278606 w 1193006"/>
                <a:gd name="connsiteY44" fmla="*/ 116843 h 1695612"/>
                <a:gd name="connsiteX45" fmla="*/ 219075 w 1193006"/>
                <a:gd name="connsiteY45" fmla="*/ 190662 h 1695612"/>
                <a:gd name="connsiteX46" fmla="*/ 123825 w 1193006"/>
                <a:gd name="connsiteY46" fmla="*/ 304962 h 1695612"/>
                <a:gd name="connsiteX47" fmla="*/ 52387 w 1193006"/>
                <a:gd name="connsiteY47" fmla="*/ 535942 h 1695612"/>
                <a:gd name="connsiteX48" fmla="*/ 57150 w 1193006"/>
                <a:gd name="connsiteY48" fmla="*/ 685962 h 1695612"/>
                <a:gd name="connsiteX49" fmla="*/ 47625 w 1193006"/>
                <a:gd name="connsiteY49" fmla="*/ 802643 h 1695612"/>
                <a:gd name="connsiteX50" fmla="*/ 66675 w 1193006"/>
                <a:gd name="connsiteY50" fmla="*/ 885987 h 1695612"/>
                <a:gd name="connsiteX51" fmla="*/ 0 w 1193006"/>
                <a:gd name="connsiteY51" fmla="*/ 895512 h 1695612"/>
                <a:gd name="connsiteX52" fmla="*/ 38100 w 1193006"/>
                <a:gd name="connsiteY52" fmla="*/ 952662 h 1695612"/>
                <a:gd name="connsiteX53" fmla="*/ 57150 w 1193006"/>
                <a:gd name="connsiteY53" fmla="*/ 1009812 h 1695612"/>
                <a:gd name="connsiteX54" fmla="*/ 95250 w 1193006"/>
                <a:gd name="connsiteY54" fmla="*/ 1066962 h 1695612"/>
                <a:gd name="connsiteX55" fmla="*/ 123825 w 1193006"/>
                <a:gd name="connsiteY55" fmla="*/ 1124112 h 1695612"/>
                <a:gd name="connsiteX56" fmla="*/ 133350 w 1193006"/>
                <a:gd name="connsiteY56" fmla="*/ 1152687 h 1695612"/>
                <a:gd name="connsiteX57" fmla="*/ 152400 w 1193006"/>
                <a:gd name="connsiteY57" fmla="*/ 1190787 h 1695612"/>
                <a:gd name="connsiteX58" fmla="*/ 171450 w 1193006"/>
                <a:gd name="connsiteY58" fmla="*/ 1257462 h 1695612"/>
                <a:gd name="connsiteX59" fmla="*/ 161925 w 1193006"/>
                <a:gd name="connsiteY59" fmla="*/ 1266987 h 1695612"/>
                <a:gd name="connsiteX0" fmla="*/ 161925 w 1193006"/>
                <a:gd name="connsiteY0" fmla="*/ 1266987 h 1695612"/>
                <a:gd name="connsiteX1" fmla="*/ 161925 w 1193006"/>
                <a:gd name="connsiteY1" fmla="*/ 1266987 h 1695612"/>
                <a:gd name="connsiteX2" fmla="*/ 247650 w 1193006"/>
                <a:gd name="connsiteY2" fmla="*/ 1362237 h 1695612"/>
                <a:gd name="connsiteX3" fmla="*/ 257175 w 1193006"/>
                <a:gd name="connsiteY3" fmla="*/ 1390812 h 1695612"/>
                <a:gd name="connsiteX4" fmla="*/ 295275 w 1193006"/>
                <a:gd name="connsiteY4" fmla="*/ 1457487 h 1695612"/>
                <a:gd name="connsiteX5" fmla="*/ 304800 w 1193006"/>
                <a:gd name="connsiteY5" fmla="*/ 1486062 h 1695612"/>
                <a:gd name="connsiteX6" fmla="*/ 342900 w 1193006"/>
                <a:gd name="connsiteY6" fmla="*/ 1552737 h 1695612"/>
                <a:gd name="connsiteX7" fmla="*/ 371475 w 1193006"/>
                <a:gd name="connsiteY7" fmla="*/ 1571787 h 1695612"/>
                <a:gd name="connsiteX8" fmla="*/ 419100 w 1193006"/>
                <a:gd name="connsiteY8" fmla="*/ 1609887 h 1695612"/>
                <a:gd name="connsiteX9" fmla="*/ 447675 w 1193006"/>
                <a:gd name="connsiteY9" fmla="*/ 1628937 h 1695612"/>
                <a:gd name="connsiteX10" fmla="*/ 504825 w 1193006"/>
                <a:gd name="connsiteY10" fmla="*/ 1647987 h 1695612"/>
                <a:gd name="connsiteX11" fmla="*/ 561975 w 1193006"/>
                <a:gd name="connsiteY11" fmla="*/ 1667037 h 1695612"/>
                <a:gd name="connsiteX12" fmla="*/ 590550 w 1193006"/>
                <a:gd name="connsiteY12" fmla="*/ 1676562 h 1695612"/>
                <a:gd name="connsiteX13" fmla="*/ 628650 w 1193006"/>
                <a:gd name="connsiteY13" fmla="*/ 1695612 h 1695612"/>
                <a:gd name="connsiteX14" fmla="*/ 838200 w 1193006"/>
                <a:gd name="connsiteY14" fmla="*/ 1686087 h 1695612"/>
                <a:gd name="connsiteX15" fmla="*/ 904875 w 1193006"/>
                <a:gd name="connsiteY15" fmla="*/ 1609887 h 1695612"/>
                <a:gd name="connsiteX16" fmla="*/ 933450 w 1193006"/>
                <a:gd name="connsiteY16" fmla="*/ 1581312 h 1695612"/>
                <a:gd name="connsiteX17" fmla="*/ 1000125 w 1193006"/>
                <a:gd name="connsiteY17" fmla="*/ 1495587 h 1695612"/>
                <a:gd name="connsiteX18" fmla="*/ 1019175 w 1193006"/>
                <a:gd name="connsiteY18" fmla="*/ 1428912 h 1695612"/>
                <a:gd name="connsiteX19" fmla="*/ 1028700 w 1193006"/>
                <a:gd name="connsiteY19" fmla="*/ 1362237 h 1695612"/>
                <a:gd name="connsiteX20" fmla="*/ 1038225 w 1193006"/>
                <a:gd name="connsiteY20" fmla="*/ 1314612 h 1695612"/>
                <a:gd name="connsiteX21" fmla="*/ 1114425 w 1193006"/>
                <a:gd name="connsiteY21" fmla="*/ 1216981 h 1695612"/>
                <a:gd name="connsiteX22" fmla="*/ 1092994 w 1193006"/>
                <a:gd name="connsiteY22" fmla="*/ 1240794 h 1695612"/>
                <a:gd name="connsiteX23" fmla="*/ 1138237 w 1193006"/>
                <a:gd name="connsiteY23" fmla="*/ 1169356 h 1695612"/>
                <a:gd name="connsiteX24" fmla="*/ 1147763 w 1193006"/>
                <a:gd name="connsiteY24" fmla="*/ 1133637 h 1695612"/>
                <a:gd name="connsiteX25" fmla="*/ 1152525 w 1193006"/>
                <a:gd name="connsiteY25" fmla="*/ 1112206 h 1695612"/>
                <a:gd name="connsiteX26" fmla="*/ 1164431 w 1193006"/>
                <a:gd name="connsiteY26" fmla="*/ 1069343 h 1695612"/>
                <a:gd name="connsiteX27" fmla="*/ 1178719 w 1193006"/>
                <a:gd name="connsiteY27" fmla="*/ 993144 h 1695612"/>
                <a:gd name="connsiteX28" fmla="*/ 1190625 w 1193006"/>
                <a:gd name="connsiteY28" fmla="*/ 919325 h 1695612"/>
                <a:gd name="connsiteX29" fmla="*/ 1128713 w 1193006"/>
                <a:gd name="connsiteY29" fmla="*/ 881224 h 1695612"/>
                <a:gd name="connsiteX30" fmla="*/ 1169194 w 1193006"/>
                <a:gd name="connsiteY30" fmla="*/ 709775 h 1695612"/>
                <a:gd name="connsiteX31" fmla="*/ 1176338 w 1193006"/>
                <a:gd name="connsiteY31" fmla="*/ 650244 h 1695612"/>
                <a:gd name="connsiteX32" fmla="*/ 1169193 w 1193006"/>
                <a:gd name="connsiteY32" fmla="*/ 574043 h 1695612"/>
                <a:gd name="connsiteX33" fmla="*/ 1154906 w 1193006"/>
                <a:gd name="connsiteY33" fmla="*/ 495462 h 1695612"/>
                <a:gd name="connsiteX34" fmla="*/ 1154906 w 1193006"/>
                <a:gd name="connsiteY34" fmla="*/ 457362 h 1695612"/>
                <a:gd name="connsiteX35" fmla="*/ 1143000 w 1193006"/>
                <a:gd name="connsiteY35" fmla="*/ 428787 h 1695612"/>
                <a:gd name="connsiteX36" fmla="*/ 1123950 w 1193006"/>
                <a:gd name="connsiteY36" fmla="*/ 390687 h 1695612"/>
                <a:gd name="connsiteX37" fmla="*/ 1104900 w 1193006"/>
                <a:gd name="connsiteY37" fmla="*/ 362112 h 1695612"/>
                <a:gd name="connsiteX38" fmla="*/ 1095375 w 1193006"/>
                <a:gd name="connsiteY38" fmla="*/ 333537 h 1695612"/>
                <a:gd name="connsiteX39" fmla="*/ 1057277 w 1193006"/>
                <a:gd name="connsiteY39" fmla="*/ 285912 h 1695612"/>
                <a:gd name="connsiteX40" fmla="*/ 1009650 w 1193006"/>
                <a:gd name="connsiteY40" fmla="*/ 223999 h 1695612"/>
                <a:gd name="connsiteX41" fmla="*/ 833437 w 1193006"/>
                <a:gd name="connsiteY41" fmla="*/ 78743 h 1695612"/>
                <a:gd name="connsiteX42" fmla="*/ 571500 w 1193006"/>
                <a:gd name="connsiteY42" fmla="*/ 162 h 1695612"/>
                <a:gd name="connsiteX43" fmla="*/ 397670 w 1193006"/>
                <a:gd name="connsiteY43" fmla="*/ 54931 h 1695612"/>
                <a:gd name="connsiteX44" fmla="*/ 278606 w 1193006"/>
                <a:gd name="connsiteY44" fmla="*/ 116843 h 1695612"/>
                <a:gd name="connsiteX45" fmla="*/ 219075 w 1193006"/>
                <a:gd name="connsiteY45" fmla="*/ 190662 h 1695612"/>
                <a:gd name="connsiteX46" fmla="*/ 123825 w 1193006"/>
                <a:gd name="connsiteY46" fmla="*/ 304962 h 1695612"/>
                <a:gd name="connsiteX47" fmla="*/ 52387 w 1193006"/>
                <a:gd name="connsiteY47" fmla="*/ 535942 h 1695612"/>
                <a:gd name="connsiteX48" fmla="*/ 57150 w 1193006"/>
                <a:gd name="connsiteY48" fmla="*/ 685962 h 1695612"/>
                <a:gd name="connsiteX49" fmla="*/ 47625 w 1193006"/>
                <a:gd name="connsiteY49" fmla="*/ 802643 h 1695612"/>
                <a:gd name="connsiteX50" fmla="*/ 100013 w 1193006"/>
                <a:gd name="connsiteY50" fmla="*/ 897894 h 1695612"/>
                <a:gd name="connsiteX51" fmla="*/ 0 w 1193006"/>
                <a:gd name="connsiteY51" fmla="*/ 895512 h 1695612"/>
                <a:gd name="connsiteX52" fmla="*/ 38100 w 1193006"/>
                <a:gd name="connsiteY52" fmla="*/ 952662 h 1695612"/>
                <a:gd name="connsiteX53" fmla="*/ 57150 w 1193006"/>
                <a:gd name="connsiteY53" fmla="*/ 1009812 h 1695612"/>
                <a:gd name="connsiteX54" fmla="*/ 95250 w 1193006"/>
                <a:gd name="connsiteY54" fmla="*/ 1066962 h 1695612"/>
                <a:gd name="connsiteX55" fmla="*/ 123825 w 1193006"/>
                <a:gd name="connsiteY55" fmla="*/ 1124112 h 1695612"/>
                <a:gd name="connsiteX56" fmla="*/ 133350 w 1193006"/>
                <a:gd name="connsiteY56" fmla="*/ 1152687 h 1695612"/>
                <a:gd name="connsiteX57" fmla="*/ 152400 w 1193006"/>
                <a:gd name="connsiteY57" fmla="*/ 1190787 h 1695612"/>
                <a:gd name="connsiteX58" fmla="*/ 171450 w 1193006"/>
                <a:gd name="connsiteY58" fmla="*/ 1257462 h 1695612"/>
                <a:gd name="connsiteX59" fmla="*/ 161925 w 1193006"/>
                <a:gd name="connsiteY59" fmla="*/ 1266987 h 1695612"/>
                <a:gd name="connsiteX0" fmla="*/ 161925 w 1193006"/>
                <a:gd name="connsiteY0" fmla="*/ 1266987 h 1695612"/>
                <a:gd name="connsiteX1" fmla="*/ 161925 w 1193006"/>
                <a:gd name="connsiteY1" fmla="*/ 1266987 h 1695612"/>
                <a:gd name="connsiteX2" fmla="*/ 247650 w 1193006"/>
                <a:gd name="connsiteY2" fmla="*/ 1362237 h 1695612"/>
                <a:gd name="connsiteX3" fmla="*/ 257175 w 1193006"/>
                <a:gd name="connsiteY3" fmla="*/ 1390812 h 1695612"/>
                <a:gd name="connsiteX4" fmla="*/ 295275 w 1193006"/>
                <a:gd name="connsiteY4" fmla="*/ 1457487 h 1695612"/>
                <a:gd name="connsiteX5" fmla="*/ 304800 w 1193006"/>
                <a:gd name="connsiteY5" fmla="*/ 1486062 h 1695612"/>
                <a:gd name="connsiteX6" fmla="*/ 342900 w 1193006"/>
                <a:gd name="connsiteY6" fmla="*/ 1552737 h 1695612"/>
                <a:gd name="connsiteX7" fmla="*/ 371475 w 1193006"/>
                <a:gd name="connsiteY7" fmla="*/ 1571787 h 1695612"/>
                <a:gd name="connsiteX8" fmla="*/ 419100 w 1193006"/>
                <a:gd name="connsiteY8" fmla="*/ 1609887 h 1695612"/>
                <a:gd name="connsiteX9" fmla="*/ 447675 w 1193006"/>
                <a:gd name="connsiteY9" fmla="*/ 1628937 h 1695612"/>
                <a:gd name="connsiteX10" fmla="*/ 504825 w 1193006"/>
                <a:gd name="connsiteY10" fmla="*/ 1647987 h 1695612"/>
                <a:gd name="connsiteX11" fmla="*/ 561975 w 1193006"/>
                <a:gd name="connsiteY11" fmla="*/ 1667037 h 1695612"/>
                <a:gd name="connsiteX12" fmla="*/ 590550 w 1193006"/>
                <a:gd name="connsiteY12" fmla="*/ 1676562 h 1695612"/>
                <a:gd name="connsiteX13" fmla="*/ 628650 w 1193006"/>
                <a:gd name="connsiteY13" fmla="*/ 1695612 h 1695612"/>
                <a:gd name="connsiteX14" fmla="*/ 838200 w 1193006"/>
                <a:gd name="connsiteY14" fmla="*/ 1686087 h 1695612"/>
                <a:gd name="connsiteX15" fmla="*/ 904875 w 1193006"/>
                <a:gd name="connsiteY15" fmla="*/ 1609887 h 1695612"/>
                <a:gd name="connsiteX16" fmla="*/ 933450 w 1193006"/>
                <a:gd name="connsiteY16" fmla="*/ 1581312 h 1695612"/>
                <a:gd name="connsiteX17" fmla="*/ 1000125 w 1193006"/>
                <a:gd name="connsiteY17" fmla="*/ 1495587 h 1695612"/>
                <a:gd name="connsiteX18" fmla="*/ 1019175 w 1193006"/>
                <a:gd name="connsiteY18" fmla="*/ 1428912 h 1695612"/>
                <a:gd name="connsiteX19" fmla="*/ 1028700 w 1193006"/>
                <a:gd name="connsiteY19" fmla="*/ 1362237 h 1695612"/>
                <a:gd name="connsiteX20" fmla="*/ 1038225 w 1193006"/>
                <a:gd name="connsiteY20" fmla="*/ 1314612 h 1695612"/>
                <a:gd name="connsiteX21" fmla="*/ 1114425 w 1193006"/>
                <a:gd name="connsiteY21" fmla="*/ 1216981 h 1695612"/>
                <a:gd name="connsiteX22" fmla="*/ 1092994 w 1193006"/>
                <a:gd name="connsiteY22" fmla="*/ 1240794 h 1695612"/>
                <a:gd name="connsiteX23" fmla="*/ 1138237 w 1193006"/>
                <a:gd name="connsiteY23" fmla="*/ 1169356 h 1695612"/>
                <a:gd name="connsiteX24" fmla="*/ 1147763 w 1193006"/>
                <a:gd name="connsiteY24" fmla="*/ 1133637 h 1695612"/>
                <a:gd name="connsiteX25" fmla="*/ 1152525 w 1193006"/>
                <a:gd name="connsiteY25" fmla="*/ 1112206 h 1695612"/>
                <a:gd name="connsiteX26" fmla="*/ 1164431 w 1193006"/>
                <a:gd name="connsiteY26" fmla="*/ 1069343 h 1695612"/>
                <a:gd name="connsiteX27" fmla="*/ 1178719 w 1193006"/>
                <a:gd name="connsiteY27" fmla="*/ 993144 h 1695612"/>
                <a:gd name="connsiteX28" fmla="*/ 1190625 w 1193006"/>
                <a:gd name="connsiteY28" fmla="*/ 919325 h 1695612"/>
                <a:gd name="connsiteX29" fmla="*/ 1128713 w 1193006"/>
                <a:gd name="connsiteY29" fmla="*/ 881224 h 1695612"/>
                <a:gd name="connsiteX30" fmla="*/ 1169194 w 1193006"/>
                <a:gd name="connsiteY30" fmla="*/ 709775 h 1695612"/>
                <a:gd name="connsiteX31" fmla="*/ 1176338 w 1193006"/>
                <a:gd name="connsiteY31" fmla="*/ 650244 h 1695612"/>
                <a:gd name="connsiteX32" fmla="*/ 1169193 w 1193006"/>
                <a:gd name="connsiteY32" fmla="*/ 574043 h 1695612"/>
                <a:gd name="connsiteX33" fmla="*/ 1154906 w 1193006"/>
                <a:gd name="connsiteY33" fmla="*/ 495462 h 1695612"/>
                <a:gd name="connsiteX34" fmla="*/ 1154906 w 1193006"/>
                <a:gd name="connsiteY34" fmla="*/ 457362 h 1695612"/>
                <a:gd name="connsiteX35" fmla="*/ 1143000 w 1193006"/>
                <a:gd name="connsiteY35" fmla="*/ 428787 h 1695612"/>
                <a:gd name="connsiteX36" fmla="*/ 1123950 w 1193006"/>
                <a:gd name="connsiteY36" fmla="*/ 390687 h 1695612"/>
                <a:gd name="connsiteX37" fmla="*/ 1104900 w 1193006"/>
                <a:gd name="connsiteY37" fmla="*/ 362112 h 1695612"/>
                <a:gd name="connsiteX38" fmla="*/ 1095375 w 1193006"/>
                <a:gd name="connsiteY38" fmla="*/ 333537 h 1695612"/>
                <a:gd name="connsiteX39" fmla="*/ 1057277 w 1193006"/>
                <a:gd name="connsiteY39" fmla="*/ 285912 h 1695612"/>
                <a:gd name="connsiteX40" fmla="*/ 1009650 w 1193006"/>
                <a:gd name="connsiteY40" fmla="*/ 223999 h 1695612"/>
                <a:gd name="connsiteX41" fmla="*/ 833437 w 1193006"/>
                <a:gd name="connsiteY41" fmla="*/ 78743 h 1695612"/>
                <a:gd name="connsiteX42" fmla="*/ 571500 w 1193006"/>
                <a:gd name="connsiteY42" fmla="*/ 162 h 1695612"/>
                <a:gd name="connsiteX43" fmla="*/ 397670 w 1193006"/>
                <a:gd name="connsiteY43" fmla="*/ 54931 h 1695612"/>
                <a:gd name="connsiteX44" fmla="*/ 278606 w 1193006"/>
                <a:gd name="connsiteY44" fmla="*/ 116843 h 1695612"/>
                <a:gd name="connsiteX45" fmla="*/ 219075 w 1193006"/>
                <a:gd name="connsiteY45" fmla="*/ 190662 h 1695612"/>
                <a:gd name="connsiteX46" fmla="*/ 123825 w 1193006"/>
                <a:gd name="connsiteY46" fmla="*/ 304962 h 1695612"/>
                <a:gd name="connsiteX47" fmla="*/ 52387 w 1193006"/>
                <a:gd name="connsiteY47" fmla="*/ 535942 h 1695612"/>
                <a:gd name="connsiteX48" fmla="*/ 57150 w 1193006"/>
                <a:gd name="connsiteY48" fmla="*/ 685962 h 1695612"/>
                <a:gd name="connsiteX49" fmla="*/ 64294 w 1193006"/>
                <a:gd name="connsiteY49" fmla="*/ 826455 h 1695612"/>
                <a:gd name="connsiteX50" fmla="*/ 100013 w 1193006"/>
                <a:gd name="connsiteY50" fmla="*/ 897894 h 1695612"/>
                <a:gd name="connsiteX51" fmla="*/ 0 w 1193006"/>
                <a:gd name="connsiteY51" fmla="*/ 895512 h 1695612"/>
                <a:gd name="connsiteX52" fmla="*/ 38100 w 1193006"/>
                <a:gd name="connsiteY52" fmla="*/ 952662 h 1695612"/>
                <a:gd name="connsiteX53" fmla="*/ 57150 w 1193006"/>
                <a:gd name="connsiteY53" fmla="*/ 1009812 h 1695612"/>
                <a:gd name="connsiteX54" fmla="*/ 95250 w 1193006"/>
                <a:gd name="connsiteY54" fmla="*/ 1066962 h 1695612"/>
                <a:gd name="connsiteX55" fmla="*/ 123825 w 1193006"/>
                <a:gd name="connsiteY55" fmla="*/ 1124112 h 1695612"/>
                <a:gd name="connsiteX56" fmla="*/ 133350 w 1193006"/>
                <a:gd name="connsiteY56" fmla="*/ 1152687 h 1695612"/>
                <a:gd name="connsiteX57" fmla="*/ 152400 w 1193006"/>
                <a:gd name="connsiteY57" fmla="*/ 1190787 h 1695612"/>
                <a:gd name="connsiteX58" fmla="*/ 171450 w 1193006"/>
                <a:gd name="connsiteY58" fmla="*/ 1257462 h 1695612"/>
                <a:gd name="connsiteX59" fmla="*/ 161925 w 1193006"/>
                <a:gd name="connsiteY59" fmla="*/ 1266987 h 1695612"/>
                <a:gd name="connsiteX0" fmla="*/ 125678 w 1156759"/>
                <a:gd name="connsiteY0" fmla="*/ 1266987 h 1695612"/>
                <a:gd name="connsiteX1" fmla="*/ 125678 w 1156759"/>
                <a:gd name="connsiteY1" fmla="*/ 1266987 h 1695612"/>
                <a:gd name="connsiteX2" fmla="*/ 211403 w 1156759"/>
                <a:gd name="connsiteY2" fmla="*/ 1362237 h 1695612"/>
                <a:gd name="connsiteX3" fmla="*/ 220928 w 1156759"/>
                <a:gd name="connsiteY3" fmla="*/ 1390812 h 1695612"/>
                <a:gd name="connsiteX4" fmla="*/ 259028 w 1156759"/>
                <a:gd name="connsiteY4" fmla="*/ 1457487 h 1695612"/>
                <a:gd name="connsiteX5" fmla="*/ 268553 w 1156759"/>
                <a:gd name="connsiteY5" fmla="*/ 1486062 h 1695612"/>
                <a:gd name="connsiteX6" fmla="*/ 306653 w 1156759"/>
                <a:gd name="connsiteY6" fmla="*/ 1552737 h 1695612"/>
                <a:gd name="connsiteX7" fmla="*/ 335228 w 1156759"/>
                <a:gd name="connsiteY7" fmla="*/ 1571787 h 1695612"/>
                <a:gd name="connsiteX8" fmla="*/ 382853 w 1156759"/>
                <a:gd name="connsiteY8" fmla="*/ 1609887 h 1695612"/>
                <a:gd name="connsiteX9" fmla="*/ 411428 w 1156759"/>
                <a:gd name="connsiteY9" fmla="*/ 1628937 h 1695612"/>
                <a:gd name="connsiteX10" fmla="*/ 468578 w 1156759"/>
                <a:gd name="connsiteY10" fmla="*/ 1647987 h 1695612"/>
                <a:gd name="connsiteX11" fmla="*/ 525728 w 1156759"/>
                <a:gd name="connsiteY11" fmla="*/ 1667037 h 1695612"/>
                <a:gd name="connsiteX12" fmla="*/ 554303 w 1156759"/>
                <a:gd name="connsiteY12" fmla="*/ 1676562 h 1695612"/>
                <a:gd name="connsiteX13" fmla="*/ 592403 w 1156759"/>
                <a:gd name="connsiteY13" fmla="*/ 1695612 h 1695612"/>
                <a:gd name="connsiteX14" fmla="*/ 801953 w 1156759"/>
                <a:gd name="connsiteY14" fmla="*/ 1686087 h 1695612"/>
                <a:gd name="connsiteX15" fmla="*/ 868628 w 1156759"/>
                <a:gd name="connsiteY15" fmla="*/ 1609887 h 1695612"/>
                <a:gd name="connsiteX16" fmla="*/ 897203 w 1156759"/>
                <a:gd name="connsiteY16" fmla="*/ 1581312 h 1695612"/>
                <a:gd name="connsiteX17" fmla="*/ 963878 w 1156759"/>
                <a:gd name="connsiteY17" fmla="*/ 1495587 h 1695612"/>
                <a:gd name="connsiteX18" fmla="*/ 982928 w 1156759"/>
                <a:gd name="connsiteY18" fmla="*/ 1428912 h 1695612"/>
                <a:gd name="connsiteX19" fmla="*/ 992453 w 1156759"/>
                <a:gd name="connsiteY19" fmla="*/ 1362237 h 1695612"/>
                <a:gd name="connsiteX20" fmla="*/ 1001978 w 1156759"/>
                <a:gd name="connsiteY20" fmla="*/ 1314612 h 1695612"/>
                <a:gd name="connsiteX21" fmla="*/ 1078178 w 1156759"/>
                <a:gd name="connsiteY21" fmla="*/ 1216981 h 1695612"/>
                <a:gd name="connsiteX22" fmla="*/ 1056747 w 1156759"/>
                <a:gd name="connsiteY22" fmla="*/ 1240794 h 1695612"/>
                <a:gd name="connsiteX23" fmla="*/ 1101990 w 1156759"/>
                <a:gd name="connsiteY23" fmla="*/ 1169356 h 1695612"/>
                <a:gd name="connsiteX24" fmla="*/ 1111516 w 1156759"/>
                <a:gd name="connsiteY24" fmla="*/ 1133637 h 1695612"/>
                <a:gd name="connsiteX25" fmla="*/ 1116278 w 1156759"/>
                <a:gd name="connsiteY25" fmla="*/ 1112206 h 1695612"/>
                <a:gd name="connsiteX26" fmla="*/ 1128184 w 1156759"/>
                <a:gd name="connsiteY26" fmla="*/ 1069343 h 1695612"/>
                <a:gd name="connsiteX27" fmla="*/ 1142472 w 1156759"/>
                <a:gd name="connsiteY27" fmla="*/ 993144 h 1695612"/>
                <a:gd name="connsiteX28" fmla="*/ 1154378 w 1156759"/>
                <a:gd name="connsiteY28" fmla="*/ 919325 h 1695612"/>
                <a:gd name="connsiteX29" fmla="*/ 1092466 w 1156759"/>
                <a:gd name="connsiteY29" fmla="*/ 881224 h 1695612"/>
                <a:gd name="connsiteX30" fmla="*/ 1132947 w 1156759"/>
                <a:gd name="connsiteY30" fmla="*/ 709775 h 1695612"/>
                <a:gd name="connsiteX31" fmla="*/ 1140091 w 1156759"/>
                <a:gd name="connsiteY31" fmla="*/ 650244 h 1695612"/>
                <a:gd name="connsiteX32" fmla="*/ 1132946 w 1156759"/>
                <a:gd name="connsiteY32" fmla="*/ 574043 h 1695612"/>
                <a:gd name="connsiteX33" fmla="*/ 1118659 w 1156759"/>
                <a:gd name="connsiteY33" fmla="*/ 495462 h 1695612"/>
                <a:gd name="connsiteX34" fmla="*/ 1118659 w 1156759"/>
                <a:gd name="connsiteY34" fmla="*/ 457362 h 1695612"/>
                <a:gd name="connsiteX35" fmla="*/ 1106753 w 1156759"/>
                <a:gd name="connsiteY35" fmla="*/ 428787 h 1695612"/>
                <a:gd name="connsiteX36" fmla="*/ 1087703 w 1156759"/>
                <a:gd name="connsiteY36" fmla="*/ 390687 h 1695612"/>
                <a:gd name="connsiteX37" fmla="*/ 1068653 w 1156759"/>
                <a:gd name="connsiteY37" fmla="*/ 362112 h 1695612"/>
                <a:gd name="connsiteX38" fmla="*/ 1059128 w 1156759"/>
                <a:gd name="connsiteY38" fmla="*/ 333537 h 1695612"/>
                <a:gd name="connsiteX39" fmla="*/ 1021030 w 1156759"/>
                <a:gd name="connsiteY39" fmla="*/ 285912 h 1695612"/>
                <a:gd name="connsiteX40" fmla="*/ 973403 w 1156759"/>
                <a:gd name="connsiteY40" fmla="*/ 223999 h 1695612"/>
                <a:gd name="connsiteX41" fmla="*/ 797190 w 1156759"/>
                <a:gd name="connsiteY41" fmla="*/ 78743 h 1695612"/>
                <a:gd name="connsiteX42" fmla="*/ 535253 w 1156759"/>
                <a:gd name="connsiteY42" fmla="*/ 162 h 1695612"/>
                <a:gd name="connsiteX43" fmla="*/ 361423 w 1156759"/>
                <a:gd name="connsiteY43" fmla="*/ 54931 h 1695612"/>
                <a:gd name="connsiteX44" fmla="*/ 242359 w 1156759"/>
                <a:gd name="connsiteY44" fmla="*/ 116843 h 1695612"/>
                <a:gd name="connsiteX45" fmla="*/ 182828 w 1156759"/>
                <a:gd name="connsiteY45" fmla="*/ 190662 h 1695612"/>
                <a:gd name="connsiteX46" fmla="*/ 87578 w 1156759"/>
                <a:gd name="connsiteY46" fmla="*/ 304962 h 1695612"/>
                <a:gd name="connsiteX47" fmla="*/ 16140 w 1156759"/>
                <a:gd name="connsiteY47" fmla="*/ 535942 h 1695612"/>
                <a:gd name="connsiteX48" fmla="*/ 20903 w 1156759"/>
                <a:gd name="connsiteY48" fmla="*/ 685962 h 1695612"/>
                <a:gd name="connsiteX49" fmla="*/ 28047 w 1156759"/>
                <a:gd name="connsiteY49" fmla="*/ 826455 h 1695612"/>
                <a:gd name="connsiteX50" fmla="*/ 63766 w 1156759"/>
                <a:gd name="connsiteY50" fmla="*/ 897894 h 1695612"/>
                <a:gd name="connsiteX51" fmla="*/ 1853 w 1156759"/>
                <a:gd name="connsiteY51" fmla="*/ 952662 h 1695612"/>
                <a:gd name="connsiteX52" fmla="*/ 20903 w 1156759"/>
                <a:gd name="connsiteY52" fmla="*/ 1009812 h 1695612"/>
                <a:gd name="connsiteX53" fmla="*/ 59003 w 1156759"/>
                <a:gd name="connsiteY53" fmla="*/ 1066962 h 1695612"/>
                <a:gd name="connsiteX54" fmla="*/ 87578 w 1156759"/>
                <a:gd name="connsiteY54" fmla="*/ 1124112 h 1695612"/>
                <a:gd name="connsiteX55" fmla="*/ 97103 w 1156759"/>
                <a:gd name="connsiteY55" fmla="*/ 1152687 h 1695612"/>
                <a:gd name="connsiteX56" fmla="*/ 116153 w 1156759"/>
                <a:gd name="connsiteY56" fmla="*/ 1190787 h 1695612"/>
                <a:gd name="connsiteX57" fmla="*/ 135203 w 1156759"/>
                <a:gd name="connsiteY57" fmla="*/ 1257462 h 1695612"/>
                <a:gd name="connsiteX58" fmla="*/ 125678 w 1156759"/>
                <a:gd name="connsiteY58" fmla="*/ 1266987 h 1695612"/>
                <a:gd name="connsiteX0" fmla="*/ 130588 w 1161669"/>
                <a:gd name="connsiteY0" fmla="*/ 1266987 h 1695612"/>
                <a:gd name="connsiteX1" fmla="*/ 130588 w 1161669"/>
                <a:gd name="connsiteY1" fmla="*/ 1266987 h 1695612"/>
                <a:gd name="connsiteX2" fmla="*/ 216313 w 1161669"/>
                <a:gd name="connsiteY2" fmla="*/ 1362237 h 1695612"/>
                <a:gd name="connsiteX3" fmla="*/ 225838 w 1161669"/>
                <a:gd name="connsiteY3" fmla="*/ 1390812 h 1695612"/>
                <a:gd name="connsiteX4" fmla="*/ 263938 w 1161669"/>
                <a:gd name="connsiteY4" fmla="*/ 1457487 h 1695612"/>
                <a:gd name="connsiteX5" fmla="*/ 273463 w 1161669"/>
                <a:gd name="connsiteY5" fmla="*/ 1486062 h 1695612"/>
                <a:gd name="connsiteX6" fmla="*/ 311563 w 1161669"/>
                <a:gd name="connsiteY6" fmla="*/ 1552737 h 1695612"/>
                <a:gd name="connsiteX7" fmla="*/ 340138 w 1161669"/>
                <a:gd name="connsiteY7" fmla="*/ 1571787 h 1695612"/>
                <a:gd name="connsiteX8" fmla="*/ 387763 w 1161669"/>
                <a:gd name="connsiteY8" fmla="*/ 1609887 h 1695612"/>
                <a:gd name="connsiteX9" fmla="*/ 416338 w 1161669"/>
                <a:gd name="connsiteY9" fmla="*/ 1628937 h 1695612"/>
                <a:gd name="connsiteX10" fmla="*/ 473488 w 1161669"/>
                <a:gd name="connsiteY10" fmla="*/ 1647987 h 1695612"/>
                <a:gd name="connsiteX11" fmla="*/ 530638 w 1161669"/>
                <a:gd name="connsiteY11" fmla="*/ 1667037 h 1695612"/>
                <a:gd name="connsiteX12" fmla="*/ 559213 w 1161669"/>
                <a:gd name="connsiteY12" fmla="*/ 1676562 h 1695612"/>
                <a:gd name="connsiteX13" fmla="*/ 597313 w 1161669"/>
                <a:gd name="connsiteY13" fmla="*/ 1695612 h 1695612"/>
                <a:gd name="connsiteX14" fmla="*/ 806863 w 1161669"/>
                <a:gd name="connsiteY14" fmla="*/ 1686087 h 1695612"/>
                <a:gd name="connsiteX15" fmla="*/ 873538 w 1161669"/>
                <a:gd name="connsiteY15" fmla="*/ 1609887 h 1695612"/>
                <a:gd name="connsiteX16" fmla="*/ 902113 w 1161669"/>
                <a:gd name="connsiteY16" fmla="*/ 1581312 h 1695612"/>
                <a:gd name="connsiteX17" fmla="*/ 968788 w 1161669"/>
                <a:gd name="connsiteY17" fmla="*/ 1495587 h 1695612"/>
                <a:gd name="connsiteX18" fmla="*/ 987838 w 1161669"/>
                <a:gd name="connsiteY18" fmla="*/ 1428912 h 1695612"/>
                <a:gd name="connsiteX19" fmla="*/ 997363 w 1161669"/>
                <a:gd name="connsiteY19" fmla="*/ 1362237 h 1695612"/>
                <a:gd name="connsiteX20" fmla="*/ 1006888 w 1161669"/>
                <a:gd name="connsiteY20" fmla="*/ 1314612 h 1695612"/>
                <a:gd name="connsiteX21" fmla="*/ 1083088 w 1161669"/>
                <a:gd name="connsiteY21" fmla="*/ 1216981 h 1695612"/>
                <a:gd name="connsiteX22" fmla="*/ 1061657 w 1161669"/>
                <a:gd name="connsiteY22" fmla="*/ 1240794 h 1695612"/>
                <a:gd name="connsiteX23" fmla="*/ 1106900 w 1161669"/>
                <a:gd name="connsiteY23" fmla="*/ 1169356 h 1695612"/>
                <a:gd name="connsiteX24" fmla="*/ 1116426 w 1161669"/>
                <a:gd name="connsiteY24" fmla="*/ 1133637 h 1695612"/>
                <a:gd name="connsiteX25" fmla="*/ 1121188 w 1161669"/>
                <a:gd name="connsiteY25" fmla="*/ 1112206 h 1695612"/>
                <a:gd name="connsiteX26" fmla="*/ 1133094 w 1161669"/>
                <a:gd name="connsiteY26" fmla="*/ 1069343 h 1695612"/>
                <a:gd name="connsiteX27" fmla="*/ 1147382 w 1161669"/>
                <a:gd name="connsiteY27" fmla="*/ 993144 h 1695612"/>
                <a:gd name="connsiteX28" fmla="*/ 1159288 w 1161669"/>
                <a:gd name="connsiteY28" fmla="*/ 919325 h 1695612"/>
                <a:gd name="connsiteX29" fmla="*/ 1097376 w 1161669"/>
                <a:gd name="connsiteY29" fmla="*/ 881224 h 1695612"/>
                <a:gd name="connsiteX30" fmla="*/ 1137857 w 1161669"/>
                <a:gd name="connsiteY30" fmla="*/ 709775 h 1695612"/>
                <a:gd name="connsiteX31" fmla="*/ 1145001 w 1161669"/>
                <a:gd name="connsiteY31" fmla="*/ 650244 h 1695612"/>
                <a:gd name="connsiteX32" fmla="*/ 1137856 w 1161669"/>
                <a:gd name="connsiteY32" fmla="*/ 574043 h 1695612"/>
                <a:gd name="connsiteX33" fmla="*/ 1123569 w 1161669"/>
                <a:gd name="connsiteY33" fmla="*/ 495462 h 1695612"/>
                <a:gd name="connsiteX34" fmla="*/ 1123569 w 1161669"/>
                <a:gd name="connsiteY34" fmla="*/ 457362 h 1695612"/>
                <a:gd name="connsiteX35" fmla="*/ 1111663 w 1161669"/>
                <a:gd name="connsiteY35" fmla="*/ 428787 h 1695612"/>
                <a:gd name="connsiteX36" fmla="*/ 1092613 w 1161669"/>
                <a:gd name="connsiteY36" fmla="*/ 390687 h 1695612"/>
                <a:gd name="connsiteX37" fmla="*/ 1073563 w 1161669"/>
                <a:gd name="connsiteY37" fmla="*/ 362112 h 1695612"/>
                <a:gd name="connsiteX38" fmla="*/ 1064038 w 1161669"/>
                <a:gd name="connsiteY38" fmla="*/ 333537 h 1695612"/>
                <a:gd name="connsiteX39" fmla="*/ 1025940 w 1161669"/>
                <a:gd name="connsiteY39" fmla="*/ 285912 h 1695612"/>
                <a:gd name="connsiteX40" fmla="*/ 978313 w 1161669"/>
                <a:gd name="connsiteY40" fmla="*/ 223999 h 1695612"/>
                <a:gd name="connsiteX41" fmla="*/ 802100 w 1161669"/>
                <a:gd name="connsiteY41" fmla="*/ 78743 h 1695612"/>
                <a:gd name="connsiteX42" fmla="*/ 540163 w 1161669"/>
                <a:gd name="connsiteY42" fmla="*/ 162 h 1695612"/>
                <a:gd name="connsiteX43" fmla="*/ 366333 w 1161669"/>
                <a:gd name="connsiteY43" fmla="*/ 54931 h 1695612"/>
                <a:gd name="connsiteX44" fmla="*/ 247269 w 1161669"/>
                <a:gd name="connsiteY44" fmla="*/ 116843 h 1695612"/>
                <a:gd name="connsiteX45" fmla="*/ 187738 w 1161669"/>
                <a:gd name="connsiteY45" fmla="*/ 190662 h 1695612"/>
                <a:gd name="connsiteX46" fmla="*/ 92488 w 1161669"/>
                <a:gd name="connsiteY46" fmla="*/ 304962 h 1695612"/>
                <a:gd name="connsiteX47" fmla="*/ 21050 w 1161669"/>
                <a:gd name="connsiteY47" fmla="*/ 535942 h 1695612"/>
                <a:gd name="connsiteX48" fmla="*/ 25813 w 1161669"/>
                <a:gd name="connsiteY48" fmla="*/ 685962 h 1695612"/>
                <a:gd name="connsiteX49" fmla="*/ 32957 w 1161669"/>
                <a:gd name="connsiteY49" fmla="*/ 826455 h 1695612"/>
                <a:gd name="connsiteX50" fmla="*/ 68676 w 1161669"/>
                <a:gd name="connsiteY50" fmla="*/ 897894 h 1695612"/>
                <a:gd name="connsiteX51" fmla="*/ 6763 w 1161669"/>
                <a:gd name="connsiteY51" fmla="*/ 952662 h 1695612"/>
                <a:gd name="connsiteX52" fmla="*/ 9144 w 1161669"/>
                <a:gd name="connsiteY52" fmla="*/ 1076487 h 1695612"/>
                <a:gd name="connsiteX53" fmla="*/ 63913 w 1161669"/>
                <a:gd name="connsiteY53" fmla="*/ 1066962 h 1695612"/>
                <a:gd name="connsiteX54" fmla="*/ 92488 w 1161669"/>
                <a:gd name="connsiteY54" fmla="*/ 1124112 h 1695612"/>
                <a:gd name="connsiteX55" fmla="*/ 102013 w 1161669"/>
                <a:gd name="connsiteY55" fmla="*/ 1152687 h 1695612"/>
                <a:gd name="connsiteX56" fmla="*/ 121063 w 1161669"/>
                <a:gd name="connsiteY56" fmla="*/ 1190787 h 1695612"/>
                <a:gd name="connsiteX57" fmla="*/ 140113 w 1161669"/>
                <a:gd name="connsiteY57" fmla="*/ 1257462 h 1695612"/>
                <a:gd name="connsiteX58" fmla="*/ 130588 w 1161669"/>
                <a:gd name="connsiteY58" fmla="*/ 1266987 h 1695612"/>
                <a:gd name="connsiteX0" fmla="*/ 129219 w 1160300"/>
                <a:gd name="connsiteY0" fmla="*/ 1266987 h 1695612"/>
                <a:gd name="connsiteX1" fmla="*/ 129219 w 1160300"/>
                <a:gd name="connsiteY1" fmla="*/ 1266987 h 1695612"/>
                <a:gd name="connsiteX2" fmla="*/ 214944 w 1160300"/>
                <a:gd name="connsiteY2" fmla="*/ 1362237 h 1695612"/>
                <a:gd name="connsiteX3" fmla="*/ 224469 w 1160300"/>
                <a:gd name="connsiteY3" fmla="*/ 1390812 h 1695612"/>
                <a:gd name="connsiteX4" fmla="*/ 262569 w 1160300"/>
                <a:gd name="connsiteY4" fmla="*/ 1457487 h 1695612"/>
                <a:gd name="connsiteX5" fmla="*/ 272094 w 1160300"/>
                <a:gd name="connsiteY5" fmla="*/ 1486062 h 1695612"/>
                <a:gd name="connsiteX6" fmla="*/ 310194 w 1160300"/>
                <a:gd name="connsiteY6" fmla="*/ 1552737 h 1695612"/>
                <a:gd name="connsiteX7" fmla="*/ 338769 w 1160300"/>
                <a:gd name="connsiteY7" fmla="*/ 1571787 h 1695612"/>
                <a:gd name="connsiteX8" fmla="*/ 386394 w 1160300"/>
                <a:gd name="connsiteY8" fmla="*/ 1609887 h 1695612"/>
                <a:gd name="connsiteX9" fmla="*/ 414969 w 1160300"/>
                <a:gd name="connsiteY9" fmla="*/ 1628937 h 1695612"/>
                <a:gd name="connsiteX10" fmla="*/ 472119 w 1160300"/>
                <a:gd name="connsiteY10" fmla="*/ 1647987 h 1695612"/>
                <a:gd name="connsiteX11" fmla="*/ 529269 w 1160300"/>
                <a:gd name="connsiteY11" fmla="*/ 1667037 h 1695612"/>
                <a:gd name="connsiteX12" fmla="*/ 557844 w 1160300"/>
                <a:gd name="connsiteY12" fmla="*/ 1676562 h 1695612"/>
                <a:gd name="connsiteX13" fmla="*/ 595944 w 1160300"/>
                <a:gd name="connsiteY13" fmla="*/ 1695612 h 1695612"/>
                <a:gd name="connsiteX14" fmla="*/ 805494 w 1160300"/>
                <a:gd name="connsiteY14" fmla="*/ 1686087 h 1695612"/>
                <a:gd name="connsiteX15" fmla="*/ 872169 w 1160300"/>
                <a:gd name="connsiteY15" fmla="*/ 1609887 h 1695612"/>
                <a:gd name="connsiteX16" fmla="*/ 900744 w 1160300"/>
                <a:gd name="connsiteY16" fmla="*/ 1581312 h 1695612"/>
                <a:gd name="connsiteX17" fmla="*/ 967419 w 1160300"/>
                <a:gd name="connsiteY17" fmla="*/ 1495587 h 1695612"/>
                <a:gd name="connsiteX18" fmla="*/ 986469 w 1160300"/>
                <a:gd name="connsiteY18" fmla="*/ 1428912 h 1695612"/>
                <a:gd name="connsiteX19" fmla="*/ 995994 w 1160300"/>
                <a:gd name="connsiteY19" fmla="*/ 1362237 h 1695612"/>
                <a:gd name="connsiteX20" fmla="*/ 1005519 w 1160300"/>
                <a:gd name="connsiteY20" fmla="*/ 1314612 h 1695612"/>
                <a:gd name="connsiteX21" fmla="*/ 1081719 w 1160300"/>
                <a:gd name="connsiteY21" fmla="*/ 1216981 h 1695612"/>
                <a:gd name="connsiteX22" fmla="*/ 1060288 w 1160300"/>
                <a:gd name="connsiteY22" fmla="*/ 1240794 h 1695612"/>
                <a:gd name="connsiteX23" fmla="*/ 1105531 w 1160300"/>
                <a:gd name="connsiteY23" fmla="*/ 1169356 h 1695612"/>
                <a:gd name="connsiteX24" fmla="*/ 1115057 w 1160300"/>
                <a:gd name="connsiteY24" fmla="*/ 1133637 h 1695612"/>
                <a:gd name="connsiteX25" fmla="*/ 1119819 w 1160300"/>
                <a:gd name="connsiteY25" fmla="*/ 1112206 h 1695612"/>
                <a:gd name="connsiteX26" fmla="*/ 1131725 w 1160300"/>
                <a:gd name="connsiteY26" fmla="*/ 1069343 h 1695612"/>
                <a:gd name="connsiteX27" fmla="*/ 1146013 w 1160300"/>
                <a:gd name="connsiteY27" fmla="*/ 993144 h 1695612"/>
                <a:gd name="connsiteX28" fmla="*/ 1157919 w 1160300"/>
                <a:gd name="connsiteY28" fmla="*/ 919325 h 1695612"/>
                <a:gd name="connsiteX29" fmla="*/ 1096007 w 1160300"/>
                <a:gd name="connsiteY29" fmla="*/ 881224 h 1695612"/>
                <a:gd name="connsiteX30" fmla="*/ 1136488 w 1160300"/>
                <a:gd name="connsiteY30" fmla="*/ 709775 h 1695612"/>
                <a:gd name="connsiteX31" fmla="*/ 1143632 w 1160300"/>
                <a:gd name="connsiteY31" fmla="*/ 650244 h 1695612"/>
                <a:gd name="connsiteX32" fmla="*/ 1136487 w 1160300"/>
                <a:gd name="connsiteY32" fmla="*/ 574043 h 1695612"/>
                <a:gd name="connsiteX33" fmla="*/ 1122200 w 1160300"/>
                <a:gd name="connsiteY33" fmla="*/ 495462 h 1695612"/>
                <a:gd name="connsiteX34" fmla="*/ 1122200 w 1160300"/>
                <a:gd name="connsiteY34" fmla="*/ 457362 h 1695612"/>
                <a:gd name="connsiteX35" fmla="*/ 1110294 w 1160300"/>
                <a:gd name="connsiteY35" fmla="*/ 428787 h 1695612"/>
                <a:gd name="connsiteX36" fmla="*/ 1091244 w 1160300"/>
                <a:gd name="connsiteY36" fmla="*/ 390687 h 1695612"/>
                <a:gd name="connsiteX37" fmla="*/ 1072194 w 1160300"/>
                <a:gd name="connsiteY37" fmla="*/ 362112 h 1695612"/>
                <a:gd name="connsiteX38" fmla="*/ 1062669 w 1160300"/>
                <a:gd name="connsiteY38" fmla="*/ 333537 h 1695612"/>
                <a:gd name="connsiteX39" fmla="*/ 1024571 w 1160300"/>
                <a:gd name="connsiteY39" fmla="*/ 285912 h 1695612"/>
                <a:gd name="connsiteX40" fmla="*/ 976944 w 1160300"/>
                <a:gd name="connsiteY40" fmla="*/ 223999 h 1695612"/>
                <a:gd name="connsiteX41" fmla="*/ 800731 w 1160300"/>
                <a:gd name="connsiteY41" fmla="*/ 78743 h 1695612"/>
                <a:gd name="connsiteX42" fmla="*/ 538794 w 1160300"/>
                <a:gd name="connsiteY42" fmla="*/ 162 h 1695612"/>
                <a:gd name="connsiteX43" fmla="*/ 364964 w 1160300"/>
                <a:gd name="connsiteY43" fmla="*/ 54931 h 1695612"/>
                <a:gd name="connsiteX44" fmla="*/ 245900 w 1160300"/>
                <a:gd name="connsiteY44" fmla="*/ 116843 h 1695612"/>
                <a:gd name="connsiteX45" fmla="*/ 186369 w 1160300"/>
                <a:gd name="connsiteY45" fmla="*/ 190662 h 1695612"/>
                <a:gd name="connsiteX46" fmla="*/ 91119 w 1160300"/>
                <a:gd name="connsiteY46" fmla="*/ 304962 h 1695612"/>
                <a:gd name="connsiteX47" fmla="*/ 19681 w 1160300"/>
                <a:gd name="connsiteY47" fmla="*/ 535942 h 1695612"/>
                <a:gd name="connsiteX48" fmla="*/ 24444 w 1160300"/>
                <a:gd name="connsiteY48" fmla="*/ 685962 h 1695612"/>
                <a:gd name="connsiteX49" fmla="*/ 31588 w 1160300"/>
                <a:gd name="connsiteY49" fmla="*/ 826455 h 1695612"/>
                <a:gd name="connsiteX50" fmla="*/ 67307 w 1160300"/>
                <a:gd name="connsiteY50" fmla="*/ 897894 h 1695612"/>
                <a:gd name="connsiteX51" fmla="*/ 5394 w 1160300"/>
                <a:gd name="connsiteY51" fmla="*/ 952662 h 1695612"/>
                <a:gd name="connsiteX52" fmla="*/ 7775 w 1160300"/>
                <a:gd name="connsiteY52" fmla="*/ 1076487 h 1695612"/>
                <a:gd name="connsiteX53" fmla="*/ 45875 w 1160300"/>
                <a:gd name="connsiteY53" fmla="*/ 1136018 h 1695612"/>
                <a:gd name="connsiteX54" fmla="*/ 91119 w 1160300"/>
                <a:gd name="connsiteY54" fmla="*/ 1124112 h 1695612"/>
                <a:gd name="connsiteX55" fmla="*/ 100644 w 1160300"/>
                <a:gd name="connsiteY55" fmla="*/ 1152687 h 1695612"/>
                <a:gd name="connsiteX56" fmla="*/ 119694 w 1160300"/>
                <a:gd name="connsiteY56" fmla="*/ 1190787 h 1695612"/>
                <a:gd name="connsiteX57" fmla="*/ 138744 w 1160300"/>
                <a:gd name="connsiteY57" fmla="*/ 1257462 h 1695612"/>
                <a:gd name="connsiteX58" fmla="*/ 129219 w 1160300"/>
                <a:gd name="connsiteY58" fmla="*/ 1266987 h 1695612"/>
                <a:gd name="connsiteX0" fmla="*/ 129219 w 1160300"/>
                <a:gd name="connsiteY0" fmla="*/ 1266987 h 1695612"/>
                <a:gd name="connsiteX1" fmla="*/ 129219 w 1160300"/>
                <a:gd name="connsiteY1" fmla="*/ 1266987 h 1695612"/>
                <a:gd name="connsiteX2" fmla="*/ 214944 w 1160300"/>
                <a:gd name="connsiteY2" fmla="*/ 1362237 h 1695612"/>
                <a:gd name="connsiteX3" fmla="*/ 224469 w 1160300"/>
                <a:gd name="connsiteY3" fmla="*/ 1390812 h 1695612"/>
                <a:gd name="connsiteX4" fmla="*/ 262569 w 1160300"/>
                <a:gd name="connsiteY4" fmla="*/ 1457487 h 1695612"/>
                <a:gd name="connsiteX5" fmla="*/ 272094 w 1160300"/>
                <a:gd name="connsiteY5" fmla="*/ 1486062 h 1695612"/>
                <a:gd name="connsiteX6" fmla="*/ 310194 w 1160300"/>
                <a:gd name="connsiteY6" fmla="*/ 1552737 h 1695612"/>
                <a:gd name="connsiteX7" fmla="*/ 338769 w 1160300"/>
                <a:gd name="connsiteY7" fmla="*/ 1571787 h 1695612"/>
                <a:gd name="connsiteX8" fmla="*/ 386394 w 1160300"/>
                <a:gd name="connsiteY8" fmla="*/ 1609887 h 1695612"/>
                <a:gd name="connsiteX9" fmla="*/ 414969 w 1160300"/>
                <a:gd name="connsiteY9" fmla="*/ 1628937 h 1695612"/>
                <a:gd name="connsiteX10" fmla="*/ 472119 w 1160300"/>
                <a:gd name="connsiteY10" fmla="*/ 1647987 h 1695612"/>
                <a:gd name="connsiteX11" fmla="*/ 529269 w 1160300"/>
                <a:gd name="connsiteY11" fmla="*/ 1667037 h 1695612"/>
                <a:gd name="connsiteX12" fmla="*/ 557844 w 1160300"/>
                <a:gd name="connsiteY12" fmla="*/ 1676562 h 1695612"/>
                <a:gd name="connsiteX13" fmla="*/ 595944 w 1160300"/>
                <a:gd name="connsiteY13" fmla="*/ 1695612 h 1695612"/>
                <a:gd name="connsiteX14" fmla="*/ 805494 w 1160300"/>
                <a:gd name="connsiteY14" fmla="*/ 1686087 h 1695612"/>
                <a:gd name="connsiteX15" fmla="*/ 872169 w 1160300"/>
                <a:gd name="connsiteY15" fmla="*/ 1609887 h 1695612"/>
                <a:gd name="connsiteX16" fmla="*/ 900744 w 1160300"/>
                <a:gd name="connsiteY16" fmla="*/ 1581312 h 1695612"/>
                <a:gd name="connsiteX17" fmla="*/ 967419 w 1160300"/>
                <a:gd name="connsiteY17" fmla="*/ 1495587 h 1695612"/>
                <a:gd name="connsiteX18" fmla="*/ 986469 w 1160300"/>
                <a:gd name="connsiteY18" fmla="*/ 1428912 h 1695612"/>
                <a:gd name="connsiteX19" fmla="*/ 995994 w 1160300"/>
                <a:gd name="connsiteY19" fmla="*/ 1362237 h 1695612"/>
                <a:gd name="connsiteX20" fmla="*/ 1005519 w 1160300"/>
                <a:gd name="connsiteY20" fmla="*/ 1314612 h 1695612"/>
                <a:gd name="connsiteX21" fmla="*/ 1081719 w 1160300"/>
                <a:gd name="connsiteY21" fmla="*/ 1216981 h 1695612"/>
                <a:gd name="connsiteX22" fmla="*/ 1060288 w 1160300"/>
                <a:gd name="connsiteY22" fmla="*/ 1240794 h 1695612"/>
                <a:gd name="connsiteX23" fmla="*/ 1105531 w 1160300"/>
                <a:gd name="connsiteY23" fmla="*/ 1169356 h 1695612"/>
                <a:gd name="connsiteX24" fmla="*/ 1115057 w 1160300"/>
                <a:gd name="connsiteY24" fmla="*/ 1133637 h 1695612"/>
                <a:gd name="connsiteX25" fmla="*/ 1119819 w 1160300"/>
                <a:gd name="connsiteY25" fmla="*/ 1112206 h 1695612"/>
                <a:gd name="connsiteX26" fmla="*/ 1131725 w 1160300"/>
                <a:gd name="connsiteY26" fmla="*/ 1069343 h 1695612"/>
                <a:gd name="connsiteX27" fmla="*/ 1146013 w 1160300"/>
                <a:gd name="connsiteY27" fmla="*/ 993144 h 1695612"/>
                <a:gd name="connsiteX28" fmla="*/ 1157919 w 1160300"/>
                <a:gd name="connsiteY28" fmla="*/ 919325 h 1695612"/>
                <a:gd name="connsiteX29" fmla="*/ 1096007 w 1160300"/>
                <a:gd name="connsiteY29" fmla="*/ 881224 h 1695612"/>
                <a:gd name="connsiteX30" fmla="*/ 1136488 w 1160300"/>
                <a:gd name="connsiteY30" fmla="*/ 709775 h 1695612"/>
                <a:gd name="connsiteX31" fmla="*/ 1143632 w 1160300"/>
                <a:gd name="connsiteY31" fmla="*/ 650244 h 1695612"/>
                <a:gd name="connsiteX32" fmla="*/ 1136487 w 1160300"/>
                <a:gd name="connsiteY32" fmla="*/ 574043 h 1695612"/>
                <a:gd name="connsiteX33" fmla="*/ 1122200 w 1160300"/>
                <a:gd name="connsiteY33" fmla="*/ 495462 h 1695612"/>
                <a:gd name="connsiteX34" fmla="*/ 1122200 w 1160300"/>
                <a:gd name="connsiteY34" fmla="*/ 457362 h 1695612"/>
                <a:gd name="connsiteX35" fmla="*/ 1110294 w 1160300"/>
                <a:gd name="connsiteY35" fmla="*/ 428787 h 1695612"/>
                <a:gd name="connsiteX36" fmla="*/ 1091244 w 1160300"/>
                <a:gd name="connsiteY36" fmla="*/ 390687 h 1695612"/>
                <a:gd name="connsiteX37" fmla="*/ 1072194 w 1160300"/>
                <a:gd name="connsiteY37" fmla="*/ 362112 h 1695612"/>
                <a:gd name="connsiteX38" fmla="*/ 1062669 w 1160300"/>
                <a:gd name="connsiteY38" fmla="*/ 333537 h 1695612"/>
                <a:gd name="connsiteX39" fmla="*/ 1024571 w 1160300"/>
                <a:gd name="connsiteY39" fmla="*/ 285912 h 1695612"/>
                <a:gd name="connsiteX40" fmla="*/ 976944 w 1160300"/>
                <a:gd name="connsiteY40" fmla="*/ 223999 h 1695612"/>
                <a:gd name="connsiteX41" fmla="*/ 800731 w 1160300"/>
                <a:gd name="connsiteY41" fmla="*/ 78743 h 1695612"/>
                <a:gd name="connsiteX42" fmla="*/ 538794 w 1160300"/>
                <a:gd name="connsiteY42" fmla="*/ 162 h 1695612"/>
                <a:gd name="connsiteX43" fmla="*/ 364964 w 1160300"/>
                <a:gd name="connsiteY43" fmla="*/ 54931 h 1695612"/>
                <a:gd name="connsiteX44" fmla="*/ 245900 w 1160300"/>
                <a:gd name="connsiteY44" fmla="*/ 116843 h 1695612"/>
                <a:gd name="connsiteX45" fmla="*/ 186369 w 1160300"/>
                <a:gd name="connsiteY45" fmla="*/ 190662 h 1695612"/>
                <a:gd name="connsiteX46" fmla="*/ 91119 w 1160300"/>
                <a:gd name="connsiteY46" fmla="*/ 304962 h 1695612"/>
                <a:gd name="connsiteX47" fmla="*/ 19681 w 1160300"/>
                <a:gd name="connsiteY47" fmla="*/ 535942 h 1695612"/>
                <a:gd name="connsiteX48" fmla="*/ 24444 w 1160300"/>
                <a:gd name="connsiteY48" fmla="*/ 685962 h 1695612"/>
                <a:gd name="connsiteX49" fmla="*/ 31588 w 1160300"/>
                <a:gd name="connsiteY49" fmla="*/ 826455 h 1695612"/>
                <a:gd name="connsiteX50" fmla="*/ 67307 w 1160300"/>
                <a:gd name="connsiteY50" fmla="*/ 897894 h 1695612"/>
                <a:gd name="connsiteX51" fmla="*/ 5394 w 1160300"/>
                <a:gd name="connsiteY51" fmla="*/ 952662 h 1695612"/>
                <a:gd name="connsiteX52" fmla="*/ 7775 w 1160300"/>
                <a:gd name="connsiteY52" fmla="*/ 1076487 h 1695612"/>
                <a:gd name="connsiteX53" fmla="*/ 45875 w 1160300"/>
                <a:gd name="connsiteY53" fmla="*/ 1136018 h 1695612"/>
                <a:gd name="connsiteX54" fmla="*/ 62544 w 1160300"/>
                <a:gd name="connsiteY54" fmla="*/ 1205074 h 1695612"/>
                <a:gd name="connsiteX55" fmla="*/ 100644 w 1160300"/>
                <a:gd name="connsiteY55" fmla="*/ 1152687 h 1695612"/>
                <a:gd name="connsiteX56" fmla="*/ 119694 w 1160300"/>
                <a:gd name="connsiteY56" fmla="*/ 1190787 h 1695612"/>
                <a:gd name="connsiteX57" fmla="*/ 138744 w 1160300"/>
                <a:gd name="connsiteY57" fmla="*/ 1257462 h 1695612"/>
                <a:gd name="connsiteX58" fmla="*/ 129219 w 1160300"/>
                <a:gd name="connsiteY58" fmla="*/ 1266987 h 1695612"/>
                <a:gd name="connsiteX0" fmla="*/ 129219 w 1160300"/>
                <a:gd name="connsiteY0" fmla="*/ 1266987 h 1695612"/>
                <a:gd name="connsiteX1" fmla="*/ 129219 w 1160300"/>
                <a:gd name="connsiteY1" fmla="*/ 1266987 h 1695612"/>
                <a:gd name="connsiteX2" fmla="*/ 214944 w 1160300"/>
                <a:gd name="connsiteY2" fmla="*/ 1362237 h 1695612"/>
                <a:gd name="connsiteX3" fmla="*/ 224469 w 1160300"/>
                <a:gd name="connsiteY3" fmla="*/ 1390812 h 1695612"/>
                <a:gd name="connsiteX4" fmla="*/ 262569 w 1160300"/>
                <a:gd name="connsiteY4" fmla="*/ 1457487 h 1695612"/>
                <a:gd name="connsiteX5" fmla="*/ 272094 w 1160300"/>
                <a:gd name="connsiteY5" fmla="*/ 1486062 h 1695612"/>
                <a:gd name="connsiteX6" fmla="*/ 310194 w 1160300"/>
                <a:gd name="connsiteY6" fmla="*/ 1552737 h 1695612"/>
                <a:gd name="connsiteX7" fmla="*/ 338769 w 1160300"/>
                <a:gd name="connsiteY7" fmla="*/ 1571787 h 1695612"/>
                <a:gd name="connsiteX8" fmla="*/ 386394 w 1160300"/>
                <a:gd name="connsiteY8" fmla="*/ 1609887 h 1695612"/>
                <a:gd name="connsiteX9" fmla="*/ 414969 w 1160300"/>
                <a:gd name="connsiteY9" fmla="*/ 1628937 h 1695612"/>
                <a:gd name="connsiteX10" fmla="*/ 472119 w 1160300"/>
                <a:gd name="connsiteY10" fmla="*/ 1647987 h 1695612"/>
                <a:gd name="connsiteX11" fmla="*/ 529269 w 1160300"/>
                <a:gd name="connsiteY11" fmla="*/ 1667037 h 1695612"/>
                <a:gd name="connsiteX12" fmla="*/ 557844 w 1160300"/>
                <a:gd name="connsiteY12" fmla="*/ 1676562 h 1695612"/>
                <a:gd name="connsiteX13" fmla="*/ 595944 w 1160300"/>
                <a:gd name="connsiteY13" fmla="*/ 1695612 h 1695612"/>
                <a:gd name="connsiteX14" fmla="*/ 805494 w 1160300"/>
                <a:gd name="connsiteY14" fmla="*/ 1686087 h 1695612"/>
                <a:gd name="connsiteX15" fmla="*/ 872169 w 1160300"/>
                <a:gd name="connsiteY15" fmla="*/ 1609887 h 1695612"/>
                <a:gd name="connsiteX16" fmla="*/ 900744 w 1160300"/>
                <a:gd name="connsiteY16" fmla="*/ 1581312 h 1695612"/>
                <a:gd name="connsiteX17" fmla="*/ 967419 w 1160300"/>
                <a:gd name="connsiteY17" fmla="*/ 1495587 h 1695612"/>
                <a:gd name="connsiteX18" fmla="*/ 986469 w 1160300"/>
                <a:gd name="connsiteY18" fmla="*/ 1428912 h 1695612"/>
                <a:gd name="connsiteX19" fmla="*/ 995994 w 1160300"/>
                <a:gd name="connsiteY19" fmla="*/ 1362237 h 1695612"/>
                <a:gd name="connsiteX20" fmla="*/ 1005519 w 1160300"/>
                <a:gd name="connsiteY20" fmla="*/ 1314612 h 1695612"/>
                <a:gd name="connsiteX21" fmla="*/ 1081719 w 1160300"/>
                <a:gd name="connsiteY21" fmla="*/ 1216981 h 1695612"/>
                <a:gd name="connsiteX22" fmla="*/ 1060288 w 1160300"/>
                <a:gd name="connsiteY22" fmla="*/ 1240794 h 1695612"/>
                <a:gd name="connsiteX23" fmla="*/ 1105531 w 1160300"/>
                <a:gd name="connsiteY23" fmla="*/ 1169356 h 1695612"/>
                <a:gd name="connsiteX24" fmla="*/ 1115057 w 1160300"/>
                <a:gd name="connsiteY24" fmla="*/ 1133637 h 1695612"/>
                <a:gd name="connsiteX25" fmla="*/ 1119819 w 1160300"/>
                <a:gd name="connsiteY25" fmla="*/ 1112206 h 1695612"/>
                <a:gd name="connsiteX26" fmla="*/ 1131725 w 1160300"/>
                <a:gd name="connsiteY26" fmla="*/ 1069343 h 1695612"/>
                <a:gd name="connsiteX27" fmla="*/ 1146013 w 1160300"/>
                <a:gd name="connsiteY27" fmla="*/ 993144 h 1695612"/>
                <a:gd name="connsiteX28" fmla="*/ 1157919 w 1160300"/>
                <a:gd name="connsiteY28" fmla="*/ 919325 h 1695612"/>
                <a:gd name="connsiteX29" fmla="*/ 1096007 w 1160300"/>
                <a:gd name="connsiteY29" fmla="*/ 881224 h 1695612"/>
                <a:gd name="connsiteX30" fmla="*/ 1136488 w 1160300"/>
                <a:gd name="connsiteY30" fmla="*/ 709775 h 1695612"/>
                <a:gd name="connsiteX31" fmla="*/ 1143632 w 1160300"/>
                <a:gd name="connsiteY31" fmla="*/ 650244 h 1695612"/>
                <a:gd name="connsiteX32" fmla="*/ 1136487 w 1160300"/>
                <a:gd name="connsiteY32" fmla="*/ 574043 h 1695612"/>
                <a:gd name="connsiteX33" fmla="*/ 1122200 w 1160300"/>
                <a:gd name="connsiteY33" fmla="*/ 495462 h 1695612"/>
                <a:gd name="connsiteX34" fmla="*/ 1122200 w 1160300"/>
                <a:gd name="connsiteY34" fmla="*/ 457362 h 1695612"/>
                <a:gd name="connsiteX35" fmla="*/ 1110294 w 1160300"/>
                <a:gd name="connsiteY35" fmla="*/ 428787 h 1695612"/>
                <a:gd name="connsiteX36" fmla="*/ 1091244 w 1160300"/>
                <a:gd name="connsiteY36" fmla="*/ 390687 h 1695612"/>
                <a:gd name="connsiteX37" fmla="*/ 1072194 w 1160300"/>
                <a:gd name="connsiteY37" fmla="*/ 362112 h 1695612"/>
                <a:gd name="connsiteX38" fmla="*/ 1062669 w 1160300"/>
                <a:gd name="connsiteY38" fmla="*/ 333537 h 1695612"/>
                <a:gd name="connsiteX39" fmla="*/ 1024571 w 1160300"/>
                <a:gd name="connsiteY39" fmla="*/ 285912 h 1695612"/>
                <a:gd name="connsiteX40" fmla="*/ 976944 w 1160300"/>
                <a:gd name="connsiteY40" fmla="*/ 223999 h 1695612"/>
                <a:gd name="connsiteX41" fmla="*/ 800731 w 1160300"/>
                <a:gd name="connsiteY41" fmla="*/ 78743 h 1695612"/>
                <a:gd name="connsiteX42" fmla="*/ 538794 w 1160300"/>
                <a:gd name="connsiteY42" fmla="*/ 162 h 1695612"/>
                <a:gd name="connsiteX43" fmla="*/ 364964 w 1160300"/>
                <a:gd name="connsiteY43" fmla="*/ 54931 h 1695612"/>
                <a:gd name="connsiteX44" fmla="*/ 245900 w 1160300"/>
                <a:gd name="connsiteY44" fmla="*/ 116843 h 1695612"/>
                <a:gd name="connsiteX45" fmla="*/ 186369 w 1160300"/>
                <a:gd name="connsiteY45" fmla="*/ 190662 h 1695612"/>
                <a:gd name="connsiteX46" fmla="*/ 91119 w 1160300"/>
                <a:gd name="connsiteY46" fmla="*/ 304962 h 1695612"/>
                <a:gd name="connsiteX47" fmla="*/ 19681 w 1160300"/>
                <a:gd name="connsiteY47" fmla="*/ 535942 h 1695612"/>
                <a:gd name="connsiteX48" fmla="*/ 24444 w 1160300"/>
                <a:gd name="connsiteY48" fmla="*/ 685962 h 1695612"/>
                <a:gd name="connsiteX49" fmla="*/ 31588 w 1160300"/>
                <a:gd name="connsiteY49" fmla="*/ 826455 h 1695612"/>
                <a:gd name="connsiteX50" fmla="*/ 67307 w 1160300"/>
                <a:gd name="connsiteY50" fmla="*/ 897894 h 1695612"/>
                <a:gd name="connsiteX51" fmla="*/ 5394 w 1160300"/>
                <a:gd name="connsiteY51" fmla="*/ 952662 h 1695612"/>
                <a:gd name="connsiteX52" fmla="*/ 7775 w 1160300"/>
                <a:gd name="connsiteY52" fmla="*/ 1076487 h 1695612"/>
                <a:gd name="connsiteX53" fmla="*/ 45875 w 1160300"/>
                <a:gd name="connsiteY53" fmla="*/ 1136018 h 1695612"/>
                <a:gd name="connsiteX54" fmla="*/ 62544 w 1160300"/>
                <a:gd name="connsiteY54" fmla="*/ 1205074 h 1695612"/>
                <a:gd name="connsiteX55" fmla="*/ 86357 w 1160300"/>
                <a:gd name="connsiteY55" fmla="*/ 1228887 h 1695612"/>
                <a:gd name="connsiteX56" fmla="*/ 119694 w 1160300"/>
                <a:gd name="connsiteY56" fmla="*/ 1190787 h 1695612"/>
                <a:gd name="connsiteX57" fmla="*/ 138744 w 1160300"/>
                <a:gd name="connsiteY57" fmla="*/ 1257462 h 1695612"/>
                <a:gd name="connsiteX58" fmla="*/ 129219 w 1160300"/>
                <a:gd name="connsiteY58" fmla="*/ 1266987 h 1695612"/>
                <a:gd name="connsiteX0" fmla="*/ 129219 w 1160300"/>
                <a:gd name="connsiteY0" fmla="*/ 1266987 h 1695612"/>
                <a:gd name="connsiteX1" fmla="*/ 129219 w 1160300"/>
                <a:gd name="connsiteY1" fmla="*/ 1266987 h 1695612"/>
                <a:gd name="connsiteX2" fmla="*/ 214944 w 1160300"/>
                <a:gd name="connsiteY2" fmla="*/ 1362237 h 1695612"/>
                <a:gd name="connsiteX3" fmla="*/ 224469 w 1160300"/>
                <a:gd name="connsiteY3" fmla="*/ 1390812 h 1695612"/>
                <a:gd name="connsiteX4" fmla="*/ 262569 w 1160300"/>
                <a:gd name="connsiteY4" fmla="*/ 1457487 h 1695612"/>
                <a:gd name="connsiteX5" fmla="*/ 272094 w 1160300"/>
                <a:gd name="connsiteY5" fmla="*/ 1486062 h 1695612"/>
                <a:gd name="connsiteX6" fmla="*/ 310194 w 1160300"/>
                <a:gd name="connsiteY6" fmla="*/ 1552737 h 1695612"/>
                <a:gd name="connsiteX7" fmla="*/ 338769 w 1160300"/>
                <a:gd name="connsiteY7" fmla="*/ 1571787 h 1695612"/>
                <a:gd name="connsiteX8" fmla="*/ 386394 w 1160300"/>
                <a:gd name="connsiteY8" fmla="*/ 1609887 h 1695612"/>
                <a:gd name="connsiteX9" fmla="*/ 414969 w 1160300"/>
                <a:gd name="connsiteY9" fmla="*/ 1628937 h 1695612"/>
                <a:gd name="connsiteX10" fmla="*/ 472119 w 1160300"/>
                <a:gd name="connsiteY10" fmla="*/ 1647987 h 1695612"/>
                <a:gd name="connsiteX11" fmla="*/ 529269 w 1160300"/>
                <a:gd name="connsiteY11" fmla="*/ 1667037 h 1695612"/>
                <a:gd name="connsiteX12" fmla="*/ 557844 w 1160300"/>
                <a:gd name="connsiteY12" fmla="*/ 1676562 h 1695612"/>
                <a:gd name="connsiteX13" fmla="*/ 595944 w 1160300"/>
                <a:gd name="connsiteY13" fmla="*/ 1695612 h 1695612"/>
                <a:gd name="connsiteX14" fmla="*/ 805494 w 1160300"/>
                <a:gd name="connsiteY14" fmla="*/ 1686087 h 1695612"/>
                <a:gd name="connsiteX15" fmla="*/ 872169 w 1160300"/>
                <a:gd name="connsiteY15" fmla="*/ 1609887 h 1695612"/>
                <a:gd name="connsiteX16" fmla="*/ 900744 w 1160300"/>
                <a:gd name="connsiteY16" fmla="*/ 1581312 h 1695612"/>
                <a:gd name="connsiteX17" fmla="*/ 967419 w 1160300"/>
                <a:gd name="connsiteY17" fmla="*/ 1495587 h 1695612"/>
                <a:gd name="connsiteX18" fmla="*/ 986469 w 1160300"/>
                <a:gd name="connsiteY18" fmla="*/ 1428912 h 1695612"/>
                <a:gd name="connsiteX19" fmla="*/ 995994 w 1160300"/>
                <a:gd name="connsiteY19" fmla="*/ 1362237 h 1695612"/>
                <a:gd name="connsiteX20" fmla="*/ 1005519 w 1160300"/>
                <a:gd name="connsiteY20" fmla="*/ 1314612 h 1695612"/>
                <a:gd name="connsiteX21" fmla="*/ 1081719 w 1160300"/>
                <a:gd name="connsiteY21" fmla="*/ 1216981 h 1695612"/>
                <a:gd name="connsiteX22" fmla="*/ 1060288 w 1160300"/>
                <a:gd name="connsiteY22" fmla="*/ 1240794 h 1695612"/>
                <a:gd name="connsiteX23" fmla="*/ 1105531 w 1160300"/>
                <a:gd name="connsiteY23" fmla="*/ 1169356 h 1695612"/>
                <a:gd name="connsiteX24" fmla="*/ 1115057 w 1160300"/>
                <a:gd name="connsiteY24" fmla="*/ 1133637 h 1695612"/>
                <a:gd name="connsiteX25" fmla="*/ 1119819 w 1160300"/>
                <a:gd name="connsiteY25" fmla="*/ 1112206 h 1695612"/>
                <a:gd name="connsiteX26" fmla="*/ 1131725 w 1160300"/>
                <a:gd name="connsiteY26" fmla="*/ 1069343 h 1695612"/>
                <a:gd name="connsiteX27" fmla="*/ 1146013 w 1160300"/>
                <a:gd name="connsiteY27" fmla="*/ 993144 h 1695612"/>
                <a:gd name="connsiteX28" fmla="*/ 1157919 w 1160300"/>
                <a:gd name="connsiteY28" fmla="*/ 919325 h 1695612"/>
                <a:gd name="connsiteX29" fmla="*/ 1096007 w 1160300"/>
                <a:gd name="connsiteY29" fmla="*/ 881224 h 1695612"/>
                <a:gd name="connsiteX30" fmla="*/ 1136488 w 1160300"/>
                <a:gd name="connsiteY30" fmla="*/ 709775 h 1695612"/>
                <a:gd name="connsiteX31" fmla="*/ 1143632 w 1160300"/>
                <a:gd name="connsiteY31" fmla="*/ 650244 h 1695612"/>
                <a:gd name="connsiteX32" fmla="*/ 1136487 w 1160300"/>
                <a:gd name="connsiteY32" fmla="*/ 574043 h 1695612"/>
                <a:gd name="connsiteX33" fmla="*/ 1122200 w 1160300"/>
                <a:gd name="connsiteY33" fmla="*/ 495462 h 1695612"/>
                <a:gd name="connsiteX34" fmla="*/ 1122200 w 1160300"/>
                <a:gd name="connsiteY34" fmla="*/ 457362 h 1695612"/>
                <a:gd name="connsiteX35" fmla="*/ 1110294 w 1160300"/>
                <a:gd name="connsiteY35" fmla="*/ 428787 h 1695612"/>
                <a:gd name="connsiteX36" fmla="*/ 1091244 w 1160300"/>
                <a:gd name="connsiteY36" fmla="*/ 390687 h 1695612"/>
                <a:gd name="connsiteX37" fmla="*/ 1072194 w 1160300"/>
                <a:gd name="connsiteY37" fmla="*/ 362112 h 1695612"/>
                <a:gd name="connsiteX38" fmla="*/ 1062669 w 1160300"/>
                <a:gd name="connsiteY38" fmla="*/ 333537 h 1695612"/>
                <a:gd name="connsiteX39" fmla="*/ 1024571 w 1160300"/>
                <a:gd name="connsiteY39" fmla="*/ 285912 h 1695612"/>
                <a:gd name="connsiteX40" fmla="*/ 976944 w 1160300"/>
                <a:gd name="connsiteY40" fmla="*/ 223999 h 1695612"/>
                <a:gd name="connsiteX41" fmla="*/ 800731 w 1160300"/>
                <a:gd name="connsiteY41" fmla="*/ 78743 h 1695612"/>
                <a:gd name="connsiteX42" fmla="*/ 538794 w 1160300"/>
                <a:gd name="connsiteY42" fmla="*/ 162 h 1695612"/>
                <a:gd name="connsiteX43" fmla="*/ 364964 w 1160300"/>
                <a:gd name="connsiteY43" fmla="*/ 54931 h 1695612"/>
                <a:gd name="connsiteX44" fmla="*/ 245900 w 1160300"/>
                <a:gd name="connsiteY44" fmla="*/ 116843 h 1695612"/>
                <a:gd name="connsiteX45" fmla="*/ 186369 w 1160300"/>
                <a:gd name="connsiteY45" fmla="*/ 190662 h 1695612"/>
                <a:gd name="connsiteX46" fmla="*/ 91119 w 1160300"/>
                <a:gd name="connsiteY46" fmla="*/ 304962 h 1695612"/>
                <a:gd name="connsiteX47" fmla="*/ 19681 w 1160300"/>
                <a:gd name="connsiteY47" fmla="*/ 535942 h 1695612"/>
                <a:gd name="connsiteX48" fmla="*/ 24444 w 1160300"/>
                <a:gd name="connsiteY48" fmla="*/ 685962 h 1695612"/>
                <a:gd name="connsiteX49" fmla="*/ 31588 w 1160300"/>
                <a:gd name="connsiteY49" fmla="*/ 826455 h 1695612"/>
                <a:gd name="connsiteX50" fmla="*/ 67307 w 1160300"/>
                <a:gd name="connsiteY50" fmla="*/ 897894 h 1695612"/>
                <a:gd name="connsiteX51" fmla="*/ 5394 w 1160300"/>
                <a:gd name="connsiteY51" fmla="*/ 952662 h 1695612"/>
                <a:gd name="connsiteX52" fmla="*/ 7775 w 1160300"/>
                <a:gd name="connsiteY52" fmla="*/ 1076487 h 1695612"/>
                <a:gd name="connsiteX53" fmla="*/ 45875 w 1160300"/>
                <a:gd name="connsiteY53" fmla="*/ 1136018 h 1695612"/>
                <a:gd name="connsiteX54" fmla="*/ 62544 w 1160300"/>
                <a:gd name="connsiteY54" fmla="*/ 1205074 h 1695612"/>
                <a:gd name="connsiteX55" fmla="*/ 86357 w 1160300"/>
                <a:gd name="connsiteY55" fmla="*/ 1228887 h 1695612"/>
                <a:gd name="connsiteX56" fmla="*/ 112551 w 1160300"/>
                <a:gd name="connsiteY56" fmla="*/ 1271749 h 1695612"/>
                <a:gd name="connsiteX57" fmla="*/ 138744 w 1160300"/>
                <a:gd name="connsiteY57" fmla="*/ 1257462 h 1695612"/>
                <a:gd name="connsiteX58" fmla="*/ 129219 w 1160300"/>
                <a:gd name="connsiteY58" fmla="*/ 1266987 h 1695612"/>
                <a:gd name="connsiteX0" fmla="*/ 125123 w 1156204"/>
                <a:gd name="connsiteY0" fmla="*/ 1266987 h 1695612"/>
                <a:gd name="connsiteX1" fmla="*/ 125123 w 1156204"/>
                <a:gd name="connsiteY1" fmla="*/ 1266987 h 1695612"/>
                <a:gd name="connsiteX2" fmla="*/ 210848 w 1156204"/>
                <a:gd name="connsiteY2" fmla="*/ 1362237 h 1695612"/>
                <a:gd name="connsiteX3" fmla="*/ 220373 w 1156204"/>
                <a:gd name="connsiteY3" fmla="*/ 1390812 h 1695612"/>
                <a:gd name="connsiteX4" fmla="*/ 258473 w 1156204"/>
                <a:gd name="connsiteY4" fmla="*/ 1457487 h 1695612"/>
                <a:gd name="connsiteX5" fmla="*/ 267998 w 1156204"/>
                <a:gd name="connsiteY5" fmla="*/ 1486062 h 1695612"/>
                <a:gd name="connsiteX6" fmla="*/ 306098 w 1156204"/>
                <a:gd name="connsiteY6" fmla="*/ 1552737 h 1695612"/>
                <a:gd name="connsiteX7" fmla="*/ 334673 w 1156204"/>
                <a:gd name="connsiteY7" fmla="*/ 1571787 h 1695612"/>
                <a:gd name="connsiteX8" fmla="*/ 382298 w 1156204"/>
                <a:gd name="connsiteY8" fmla="*/ 1609887 h 1695612"/>
                <a:gd name="connsiteX9" fmla="*/ 410873 w 1156204"/>
                <a:gd name="connsiteY9" fmla="*/ 1628937 h 1695612"/>
                <a:gd name="connsiteX10" fmla="*/ 468023 w 1156204"/>
                <a:gd name="connsiteY10" fmla="*/ 1647987 h 1695612"/>
                <a:gd name="connsiteX11" fmla="*/ 525173 w 1156204"/>
                <a:gd name="connsiteY11" fmla="*/ 1667037 h 1695612"/>
                <a:gd name="connsiteX12" fmla="*/ 553748 w 1156204"/>
                <a:gd name="connsiteY12" fmla="*/ 1676562 h 1695612"/>
                <a:gd name="connsiteX13" fmla="*/ 591848 w 1156204"/>
                <a:gd name="connsiteY13" fmla="*/ 1695612 h 1695612"/>
                <a:gd name="connsiteX14" fmla="*/ 801398 w 1156204"/>
                <a:gd name="connsiteY14" fmla="*/ 1686087 h 1695612"/>
                <a:gd name="connsiteX15" fmla="*/ 868073 w 1156204"/>
                <a:gd name="connsiteY15" fmla="*/ 1609887 h 1695612"/>
                <a:gd name="connsiteX16" fmla="*/ 896648 w 1156204"/>
                <a:gd name="connsiteY16" fmla="*/ 1581312 h 1695612"/>
                <a:gd name="connsiteX17" fmla="*/ 963323 w 1156204"/>
                <a:gd name="connsiteY17" fmla="*/ 1495587 h 1695612"/>
                <a:gd name="connsiteX18" fmla="*/ 982373 w 1156204"/>
                <a:gd name="connsiteY18" fmla="*/ 1428912 h 1695612"/>
                <a:gd name="connsiteX19" fmla="*/ 991898 w 1156204"/>
                <a:gd name="connsiteY19" fmla="*/ 1362237 h 1695612"/>
                <a:gd name="connsiteX20" fmla="*/ 1001423 w 1156204"/>
                <a:gd name="connsiteY20" fmla="*/ 1314612 h 1695612"/>
                <a:gd name="connsiteX21" fmla="*/ 1077623 w 1156204"/>
                <a:gd name="connsiteY21" fmla="*/ 1216981 h 1695612"/>
                <a:gd name="connsiteX22" fmla="*/ 1056192 w 1156204"/>
                <a:gd name="connsiteY22" fmla="*/ 1240794 h 1695612"/>
                <a:gd name="connsiteX23" fmla="*/ 1101435 w 1156204"/>
                <a:gd name="connsiteY23" fmla="*/ 1169356 h 1695612"/>
                <a:gd name="connsiteX24" fmla="*/ 1110961 w 1156204"/>
                <a:gd name="connsiteY24" fmla="*/ 1133637 h 1695612"/>
                <a:gd name="connsiteX25" fmla="*/ 1115723 w 1156204"/>
                <a:gd name="connsiteY25" fmla="*/ 1112206 h 1695612"/>
                <a:gd name="connsiteX26" fmla="*/ 1127629 w 1156204"/>
                <a:gd name="connsiteY26" fmla="*/ 1069343 h 1695612"/>
                <a:gd name="connsiteX27" fmla="*/ 1141917 w 1156204"/>
                <a:gd name="connsiteY27" fmla="*/ 993144 h 1695612"/>
                <a:gd name="connsiteX28" fmla="*/ 1153823 w 1156204"/>
                <a:gd name="connsiteY28" fmla="*/ 919325 h 1695612"/>
                <a:gd name="connsiteX29" fmla="*/ 1091911 w 1156204"/>
                <a:gd name="connsiteY29" fmla="*/ 881224 h 1695612"/>
                <a:gd name="connsiteX30" fmla="*/ 1132392 w 1156204"/>
                <a:gd name="connsiteY30" fmla="*/ 709775 h 1695612"/>
                <a:gd name="connsiteX31" fmla="*/ 1139536 w 1156204"/>
                <a:gd name="connsiteY31" fmla="*/ 650244 h 1695612"/>
                <a:gd name="connsiteX32" fmla="*/ 1132391 w 1156204"/>
                <a:gd name="connsiteY32" fmla="*/ 574043 h 1695612"/>
                <a:gd name="connsiteX33" fmla="*/ 1118104 w 1156204"/>
                <a:gd name="connsiteY33" fmla="*/ 495462 h 1695612"/>
                <a:gd name="connsiteX34" fmla="*/ 1118104 w 1156204"/>
                <a:gd name="connsiteY34" fmla="*/ 457362 h 1695612"/>
                <a:gd name="connsiteX35" fmla="*/ 1106198 w 1156204"/>
                <a:gd name="connsiteY35" fmla="*/ 428787 h 1695612"/>
                <a:gd name="connsiteX36" fmla="*/ 1087148 w 1156204"/>
                <a:gd name="connsiteY36" fmla="*/ 390687 h 1695612"/>
                <a:gd name="connsiteX37" fmla="*/ 1068098 w 1156204"/>
                <a:gd name="connsiteY37" fmla="*/ 362112 h 1695612"/>
                <a:gd name="connsiteX38" fmla="*/ 1058573 w 1156204"/>
                <a:gd name="connsiteY38" fmla="*/ 333537 h 1695612"/>
                <a:gd name="connsiteX39" fmla="*/ 1020475 w 1156204"/>
                <a:gd name="connsiteY39" fmla="*/ 285912 h 1695612"/>
                <a:gd name="connsiteX40" fmla="*/ 972848 w 1156204"/>
                <a:gd name="connsiteY40" fmla="*/ 223999 h 1695612"/>
                <a:gd name="connsiteX41" fmla="*/ 796635 w 1156204"/>
                <a:gd name="connsiteY41" fmla="*/ 78743 h 1695612"/>
                <a:gd name="connsiteX42" fmla="*/ 534698 w 1156204"/>
                <a:gd name="connsiteY42" fmla="*/ 162 h 1695612"/>
                <a:gd name="connsiteX43" fmla="*/ 360868 w 1156204"/>
                <a:gd name="connsiteY43" fmla="*/ 54931 h 1695612"/>
                <a:gd name="connsiteX44" fmla="*/ 241804 w 1156204"/>
                <a:gd name="connsiteY44" fmla="*/ 116843 h 1695612"/>
                <a:gd name="connsiteX45" fmla="*/ 182273 w 1156204"/>
                <a:gd name="connsiteY45" fmla="*/ 190662 h 1695612"/>
                <a:gd name="connsiteX46" fmla="*/ 87023 w 1156204"/>
                <a:gd name="connsiteY46" fmla="*/ 304962 h 1695612"/>
                <a:gd name="connsiteX47" fmla="*/ 15585 w 1156204"/>
                <a:gd name="connsiteY47" fmla="*/ 535942 h 1695612"/>
                <a:gd name="connsiteX48" fmla="*/ 20348 w 1156204"/>
                <a:gd name="connsiteY48" fmla="*/ 685962 h 1695612"/>
                <a:gd name="connsiteX49" fmla="*/ 27492 w 1156204"/>
                <a:gd name="connsiteY49" fmla="*/ 826455 h 1695612"/>
                <a:gd name="connsiteX50" fmla="*/ 63211 w 1156204"/>
                <a:gd name="connsiteY50" fmla="*/ 897894 h 1695612"/>
                <a:gd name="connsiteX51" fmla="*/ 1298 w 1156204"/>
                <a:gd name="connsiteY51" fmla="*/ 952662 h 1695612"/>
                <a:gd name="connsiteX52" fmla="*/ 22729 w 1156204"/>
                <a:gd name="connsiteY52" fmla="*/ 1088393 h 1695612"/>
                <a:gd name="connsiteX53" fmla="*/ 41779 w 1156204"/>
                <a:gd name="connsiteY53" fmla="*/ 1136018 h 1695612"/>
                <a:gd name="connsiteX54" fmla="*/ 58448 w 1156204"/>
                <a:gd name="connsiteY54" fmla="*/ 1205074 h 1695612"/>
                <a:gd name="connsiteX55" fmla="*/ 82261 w 1156204"/>
                <a:gd name="connsiteY55" fmla="*/ 1228887 h 1695612"/>
                <a:gd name="connsiteX56" fmla="*/ 108455 w 1156204"/>
                <a:gd name="connsiteY56" fmla="*/ 1271749 h 1695612"/>
                <a:gd name="connsiteX57" fmla="*/ 134648 w 1156204"/>
                <a:gd name="connsiteY57" fmla="*/ 1257462 h 1695612"/>
                <a:gd name="connsiteX58" fmla="*/ 125123 w 1156204"/>
                <a:gd name="connsiteY58" fmla="*/ 1266987 h 1695612"/>
                <a:gd name="connsiteX0" fmla="*/ 120589 w 1151670"/>
                <a:gd name="connsiteY0" fmla="*/ 1266987 h 1695612"/>
                <a:gd name="connsiteX1" fmla="*/ 120589 w 1151670"/>
                <a:gd name="connsiteY1" fmla="*/ 1266987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53914 w 1151670"/>
                <a:gd name="connsiteY54" fmla="*/ 1205074 h 1695612"/>
                <a:gd name="connsiteX55" fmla="*/ 77727 w 1151670"/>
                <a:gd name="connsiteY55" fmla="*/ 1228887 h 1695612"/>
                <a:gd name="connsiteX56" fmla="*/ 103921 w 1151670"/>
                <a:gd name="connsiteY56" fmla="*/ 1271749 h 1695612"/>
                <a:gd name="connsiteX57" fmla="*/ 130114 w 1151670"/>
                <a:gd name="connsiteY57" fmla="*/ 1257462 h 1695612"/>
                <a:gd name="connsiteX58" fmla="*/ 120589 w 1151670"/>
                <a:gd name="connsiteY58" fmla="*/ 1266987 h 1695612"/>
                <a:gd name="connsiteX0" fmla="*/ 130114 w 1151670"/>
                <a:gd name="connsiteY0" fmla="*/ 1257462 h 1695612"/>
                <a:gd name="connsiteX1" fmla="*/ 120589 w 1151670"/>
                <a:gd name="connsiteY1" fmla="*/ 1266987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53914 w 1151670"/>
                <a:gd name="connsiteY54" fmla="*/ 1205074 h 1695612"/>
                <a:gd name="connsiteX55" fmla="*/ 77727 w 1151670"/>
                <a:gd name="connsiteY55" fmla="*/ 1228887 h 1695612"/>
                <a:gd name="connsiteX56" fmla="*/ 103921 w 1151670"/>
                <a:gd name="connsiteY56" fmla="*/ 1271749 h 1695612"/>
                <a:gd name="connsiteX57" fmla="*/ 130114 w 1151670"/>
                <a:gd name="connsiteY57" fmla="*/ 1257462 h 1695612"/>
                <a:gd name="connsiteX0" fmla="*/ 103921 w 1151670"/>
                <a:gd name="connsiteY0" fmla="*/ 1271749 h 1695612"/>
                <a:gd name="connsiteX1" fmla="*/ 120589 w 1151670"/>
                <a:gd name="connsiteY1" fmla="*/ 1266987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53914 w 1151670"/>
                <a:gd name="connsiteY54" fmla="*/ 1205074 h 1695612"/>
                <a:gd name="connsiteX55" fmla="*/ 77727 w 1151670"/>
                <a:gd name="connsiteY55" fmla="*/ 1228887 h 1695612"/>
                <a:gd name="connsiteX56" fmla="*/ 103921 w 1151670"/>
                <a:gd name="connsiteY56" fmla="*/ 1271749 h 1695612"/>
                <a:gd name="connsiteX0" fmla="*/ 77727 w 1151670"/>
                <a:gd name="connsiteY0" fmla="*/ 1228887 h 1695612"/>
                <a:gd name="connsiteX1" fmla="*/ 120589 w 1151670"/>
                <a:gd name="connsiteY1" fmla="*/ 1266987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53914 w 1151670"/>
                <a:gd name="connsiteY54" fmla="*/ 1205074 h 1695612"/>
                <a:gd name="connsiteX55" fmla="*/ 77727 w 1151670"/>
                <a:gd name="connsiteY55" fmla="*/ 1228887 h 1695612"/>
                <a:gd name="connsiteX0" fmla="*/ 77727 w 1151670"/>
                <a:gd name="connsiteY0" fmla="*/ 1228887 h 1695612"/>
                <a:gd name="connsiteX1" fmla="*/ 120589 w 1151670"/>
                <a:gd name="connsiteY1" fmla="*/ 1266987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72964 w 1151670"/>
                <a:gd name="connsiteY54" fmla="*/ 1214599 h 1695612"/>
                <a:gd name="connsiteX55" fmla="*/ 77727 w 1151670"/>
                <a:gd name="connsiteY55" fmla="*/ 1228887 h 1695612"/>
                <a:gd name="connsiteX0" fmla="*/ 77727 w 1151670"/>
                <a:gd name="connsiteY0" fmla="*/ 1228887 h 1695612"/>
                <a:gd name="connsiteX1" fmla="*/ 130114 w 1151670"/>
                <a:gd name="connsiteY1" fmla="*/ 1255080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72964 w 1151670"/>
                <a:gd name="connsiteY54" fmla="*/ 1214599 h 1695612"/>
                <a:gd name="connsiteX55" fmla="*/ 77727 w 1151670"/>
                <a:gd name="connsiteY55" fmla="*/ 1228887 h 1695612"/>
                <a:gd name="connsiteX0" fmla="*/ 77727 w 1151670"/>
                <a:gd name="connsiteY0" fmla="*/ 1247937 h 1695612"/>
                <a:gd name="connsiteX1" fmla="*/ 130114 w 1151670"/>
                <a:gd name="connsiteY1" fmla="*/ 1255080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72964 w 1151670"/>
                <a:gd name="connsiteY54" fmla="*/ 1214599 h 1695612"/>
                <a:gd name="connsiteX55" fmla="*/ 77727 w 1151670"/>
                <a:gd name="connsiteY55" fmla="*/ 1247937 h 1695612"/>
                <a:gd name="connsiteX0" fmla="*/ 77727 w 1151670"/>
                <a:gd name="connsiteY0" fmla="*/ 1247937 h 1695612"/>
                <a:gd name="connsiteX1" fmla="*/ 132495 w 1151670"/>
                <a:gd name="connsiteY1" fmla="*/ 1255080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72964 w 1151670"/>
                <a:gd name="connsiteY54" fmla="*/ 1214599 h 1695612"/>
                <a:gd name="connsiteX55" fmla="*/ 77727 w 1151670"/>
                <a:gd name="connsiteY55" fmla="*/ 1247937 h 1695612"/>
                <a:gd name="connsiteX0" fmla="*/ 72964 w 1151670"/>
                <a:gd name="connsiteY0" fmla="*/ 1214599 h 1695612"/>
                <a:gd name="connsiteX1" fmla="*/ 132495 w 1151670"/>
                <a:gd name="connsiteY1" fmla="*/ 1255080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72964 w 1151670"/>
                <a:gd name="connsiteY54" fmla="*/ 1214599 h 1695612"/>
                <a:gd name="connsiteX0" fmla="*/ 72964 w 1151670"/>
                <a:gd name="connsiteY0" fmla="*/ 1214599 h 1695612"/>
                <a:gd name="connsiteX1" fmla="*/ 132495 w 1151670"/>
                <a:gd name="connsiteY1" fmla="*/ 1250317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72964 w 1151670"/>
                <a:gd name="connsiteY54" fmla="*/ 1214599 h 1695612"/>
                <a:gd name="connsiteX0" fmla="*/ 72964 w 1151670"/>
                <a:gd name="connsiteY0" fmla="*/ 1214599 h 1695612"/>
                <a:gd name="connsiteX1" fmla="*/ 132495 w 1151670"/>
                <a:gd name="connsiteY1" fmla="*/ 1250317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301564 w 1151670"/>
                <a:gd name="connsiteY5" fmla="*/ 1552737 h 1695612"/>
                <a:gd name="connsiteX6" fmla="*/ 330139 w 1151670"/>
                <a:gd name="connsiteY6" fmla="*/ 1571787 h 1695612"/>
                <a:gd name="connsiteX7" fmla="*/ 377764 w 1151670"/>
                <a:gd name="connsiteY7" fmla="*/ 1609887 h 1695612"/>
                <a:gd name="connsiteX8" fmla="*/ 406339 w 1151670"/>
                <a:gd name="connsiteY8" fmla="*/ 1628937 h 1695612"/>
                <a:gd name="connsiteX9" fmla="*/ 463489 w 1151670"/>
                <a:gd name="connsiteY9" fmla="*/ 1647987 h 1695612"/>
                <a:gd name="connsiteX10" fmla="*/ 520639 w 1151670"/>
                <a:gd name="connsiteY10" fmla="*/ 1667037 h 1695612"/>
                <a:gd name="connsiteX11" fmla="*/ 549214 w 1151670"/>
                <a:gd name="connsiteY11" fmla="*/ 1676562 h 1695612"/>
                <a:gd name="connsiteX12" fmla="*/ 587314 w 1151670"/>
                <a:gd name="connsiteY12" fmla="*/ 1695612 h 1695612"/>
                <a:gd name="connsiteX13" fmla="*/ 796864 w 1151670"/>
                <a:gd name="connsiteY13" fmla="*/ 1686087 h 1695612"/>
                <a:gd name="connsiteX14" fmla="*/ 863539 w 1151670"/>
                <a:gd name="connsiteY14" fmla="*/ 1609887 h 1695612"/>
                <a:gd name="connsiteX15" fmla="*/ 892114 w 1151670"/>
                <a:gd name="connsiteY15" fmla="*/ 1581312 h 1695612"/>
                <a:gd name="connsiteX16" fmla="*/ 958789 w 1151670"/>
                <a:gd name="connsiteY16" fmla="*/ 1495587 h 1695612"/>
                <a:gd name="connsiteX17" fmla="*/ 977839 w 1151670"/>
                <a:gd name="connsiteY17" fmla="*/ 1428912 h 1695612"/>
                <a:gd name="connsiteX18" fmla="*/ 987364 w 1151670"/>
                <a:gd name="connsiteY18" fmla="*/ 1362237 h 1695612"/>
                <a:gd name="connsiteX19" fmla="*/ 996889 w 1151670"/>
                <a:gd name="connsiteY19" fmla="*/ 1314612 h 1695612"/>
                <a:gd name="connsiteX20" fmla="*/ 1073089 w 1151670"/>
                <a:gd name="connsiteY20" fmla="*/ 1216981 h 1695612"/>
                <a:gd name="connsiteX21" fmla="*/ 1051658 w 1151670"/>
                <a:gd name="connsiteY21" fmla="*/ 1240794 h 1695612"/>
                <a:gd name="connsiteX22" fmla="*/ 1096901 w 1151670"/>
                <a:gd name="connsiteY22" fmla="*/ 1169356 h 1695612"/>
                <a:gd name="connsiteX23" fmla="*/ 1106427 w 1151670"/>
                <a:gd name="connsiteY23" fmla="*/ 1133637 h 1695612"/>
                <a:gd name="connsiteX24" fmla="*/ 1111189 w 1151670"/>
                <a:gd name="connsiteY24" fmla="*/ 1112206 h 1695612"/>
                <a:gd name="connsiteX25" fmla="*/ 1123095 w 1151670"/>
                <a:gd name="connsiteY25" fmla="*/ 1069343 h 1695612"/>
                <a:gd name="connsiteX26" fmla="*/ 1137383 w 1151670"/>
                <a:gd name="connsiteY26" fmla="*/ 993144 h 1695612"/>
                <a:gd name="connsiteX27" fmla="*/ 1149289 w 1151670"/>
                <a:gd name="connsiteY27" fmla="*/ 919325 h 1695612"/>
                <a:gd name="connsiteX28" fmla="*/ 1087377 w 1151670"/>
                <a:gd name="connsiteY28" fmla="*/ 881224 h 1695612"/>
                <a:gd name="connsiteX29" fmla="*/ 1127858 w 1151670"/>
                <a:gd name="connsiteY29" fmla="*/ 709775 h 1695612"/>
                <a:gd name="connsiteX30" fmla="*/ 1135002 w 1151670"/>
                <a:gd name="connsiteY30" fmla="*/ 650244 h 1695612"/>
                <a:gd name="connsiteX31" fmla="*/ 1127857 w 1151670"/>
                <a:gd name="connsiteY31" fmla="*/ 574043 h 1695612"/>
                <a:gd name="connsiteX32" fmla="*/ 1113570 w 1151670"/>
                <a:gd name="connsiteY32" fmla="*/ 495462 h 1695612"/>
                <a:gd name="connsiteX33" fmla="*/ 1113570 w 1151670"/>
                <a:gd name="connsiteY33" fmla="*/ 457362 h 1695612"/>
                <a:gd name="connsiteX34" fmla="*/ 1101664 w 1151670"/>
                <a:gd name="connsiteY34" fmla="*/ 428787 h 1695612"/>
                <a:gd name="connsiteX35" fmla="*/ 1082614 w 1151670"/>
                <a:gd name="connsiteY35" fmla="*/ 390687 h 1695612"/>
                <a:gd name="connsiteX36" fmla="*/ 1063564 w 1151670"/>
                <a:gd name="connsiteY36" fmla="*/ 362112 h 1695612"/>
                <a:gd name="connsiteX37" fmla="*/ 1054039 w 1151670"/>
                <a:gd name="connsiteY37" fmla="*/ 333537 h 1695612"/>
                <a:gd name="connsiteX38" fmla="*/ 1015941 w 1151670"/>
                <a:gd name="connsiteY38" fmla="*/ 285912 h 1695612"/>
                <a:gd name="connsiteX39" fmla="*/ 968314 w 1151670"/>
                <a:gd name="connsiteY39" fmla="*/ 223999 h 1695612"/>
                <a:gd name="connsiteX40" fmla="*/ 792101 w 1151670"/>
                <a:gd name="connsiteY40" fmla="*/ 78743 h 1695612"/>
                <a:gd name="connsiteX41" fmla="*/ 530164 w 1151670"/>
                <a:gd name="connsiteY41" fmla="*/ 162 h 1695612"/>
                <a:gd name="connsiteX42" fmla="*/ 356334 w 1151670"/>
                <a:gd name="connsiteY42" fmla="*/ 54931 h 1695612"/>
                <a:gd name="connsiteX43" fmla="*/ 237270 w 1151670"/>
                <a:gd name="connsiteY43" fmla="*/ 116843 h 1695612"/>
                <a:gd name="connsiteX44" fmla="*/ 177739 w 1151670"/>
                <a:gd name="connsiteY44" fmla="*/ 190662 h 1695612"/>
                <a:gd name="connsiteX45" fmla="*/ 82489 w 1151670"/>
                <a:gd name="connsiteY45" fmla="*/ 304962 h 1695612"/>
                <a:gd name="connsiteX46" fmla="*/ 11051 w 1151670"/>
                <a:gd name="connsiteY46" fmla="*/ 535942 h 1695612"/>
                <a:gd name="connsiteX47" fmla="*/ 15814 w 1151670"/>
                <a:gd name="connsiteY47" fmla="*/ 685962 h 1695612"/>
                <a:gd name="connsiteX48" fmla="*/ 22958 w 1151670"/>
                <a:gd name="connsiteY48" fmla="*/ 826455 h 1695612"/>
                <a:gd name="connsiteX49" fmla="*/ 58677 w 1151670"/>
                <a:gd name="connsiteY49" fmla="*/ 897894 h 1695612"/>
                <a:gd name="connsiteX50" fmla="*/ 1526 w 1151670"/>
                <a:gd name="connsiteY50" fmla="*/ 964568 h 1695612"/>
                <a:gd name="connsiteX51" fmla="*/ 18195 w 1151670"/>
                <a:gd name="connsiteY51" fmla="*/ 1088393 h 1695612"/>
                <a:gd name="connsiteX52" fmla="*/ 37245 w 1151670"/>
                <a:gd name="connsiteY52" fmla="*/ 1136018 h 1695612"/>
                <a:gd name="connsiteX53" fmla="*/ 72964 w 1151670"/>
                <a:gd name="connsiteY53" fmla="*/ 1214599 h 1695612"/>
                <a:gd name="connsiteX0" fmla="*/ 72964 w 1151670"/>
                <a:gd name="connsiteY0" fmla="*/ 1214599 h 1695612"/>
                <a:gd name="connsiteX1" fmla="*/ 132495 w 1151670"/>
                <a:gd name="connsiteY1" fmla="*/ 1250317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301564 w 1151670"/>
                <a:gd name="connsiteY5" fmla="*/ 1552737 h 1695612"/>
                <a:gd name="connsiteX6" fmla="*/ 377764 w 1151670"/>
                <a:gd name="connsiteY6" fmla="*/ 1609887 h 1695612"/>
                <a:gd name="connsiteX7" fmla="*/ 406339 w 1151670"/>
                <a:gd name="connsiteY7" fmla="*/ 1628937 h 1695612"/>
                <a:gd name="connsiteX8" fmla="*/ 463489 w 1151670"/>
                <a:gd name="connsiteY8" fmla="*/ 1647987 h 1695612"/>
                <a:gd name="connsiteX9" fmla="*/ 520639 w 1151670"/>
                <a:gd name="connsiteY9" fmla="*/ 1667037 h 1695612"/>
                <a:gd name="connsiteX10" fmla="*/ 549214 w 1151670"/>
                <a:gd name="connsiteY10" fmla="*/ 1676562 h 1695612"/>
                <a:gd name="connsiteX11" fmla="*/ 587314 w 1151670"/>
                <a:gd name="connsiteY11" fmla="*/ 1695612 h 1695612"/>
                <a:gd name="connsiteX12" fmla="*/ 796864 w 1151670"/>
                <a:gd name="connsiteY12" fmla="*/ 1686087 h 1695612"/>
                <a:gd name="connsiteX13" fmla="*/ 863539 w 1151670"/>
                <a:gd name="connsiteY13" fmla="*/ 1609887 h 1695612"/>
                <a:gd name="connsiteX14" fmla="*/ 892114 w 1151670"/>
                <a:gd name="connsiteY14" fmla="*/ 1581312 h 1695612"/>
                <a:gd name="connsiteX15" fmla="*/ 958789 w 1151670"/>
                <a:gd name="connsiteY15" fmla="*/ 1495587 h 1695612"/>
                <a:gd name="connsiteX16" fmla="*/ 977839 w 1151670"/>
                <a:gd name="connsiteY16" fmla="*/ 1428912 h 1695612"/>
                <a:gd name="connsiteX17" fmla="*/ 987364 w 1151670"/>
                <a:gd name="connsiteY17" fmla="*/ 1362237 h 1695612"/>
                <a:gd name="connsiteX18" fmla="*/ 996889 w 1151670"/>
                <a:gd name="connsiteY18" fmla="*/ 1314612 h 1695612"/>
                <a:gd name="connsiteX19" fmla="*/ 1073089 w 1151670"/>
                <a:gd name="connsiteY19" fmla="*/ 1216981 h 1695612"/>
                <a:gd name="connsiteX20" fmla="*/ 1051658 w 1151670"/>
                <a:gd name="connsiteY20" fmla="*/ 1240794 h 1695612"/>
                <a:gd name="connsiteX21" fmla="*/ 1096901 w 1151670"/>
                <a:gd name="connsiteY21" fmla="*/ 1169356 h 1695612"/>
                <a:gd name="connsiteX22" fmla="*/ 1106427 w 1151670"/>
                <a:gd name="connsiteY22" fmla="*/ 1133637 h 1695612"/>
                <a:gd name="connsiteX23" fmla="*/ 1111189 w 1151670"/>
                <a:gd name="connsiteY23" fmla="*/ 1112206 h 1695612"/>
                <a:gd name="connsiteX24" fmla="*/ 1123095 w 1151670"/>
                <a:gd name="connsiteY24" fmla="*/ 1069343 h 1695612"/>
                <a:gd name="connsiteX25" fmla="*/ 1137383 w 1151670"/>
                <a:gd name="connsiteY25" fmla="*/ 993144 h 1695612"/>
                <a:gd name="connsiteX26" fmla="*/ 1149289 w 1151670"/>
                <a:gd name="connsiteY26" fmla="*/ 919325 h 1695612"/>
                <a:gd name="connsiteX27" fmla="*/ 1087377 w 1151670"/>
                <a:gd name="connsiteY27" fmla="*/ 881224 h 1695612"/>
                <a:gd name="connsiteX28" fmla="*/ 1127858 w 1151670"/>
                <a:gd name="connsiteY28" fmla="*/ 709775 h 1695612"/>
                <a:gd name="connsiteX29" fmla="*/ 1135002 w 1151670"/>
                <a:gd name="connsiteY29" fmla="*/ 650244 h 1695612"/>
                <a:gd name="connsiteX30" fmla="*/ 1127857 w 1151670"/>
                <a:gd name="connsiteY30" fmla="*/ 574043 h 1695612"/>
                <a:gd name="connsiteX31" fmla="*/ 1113570 w 1151670"/>
                <a:gd name="connsiteY31" fmla="*/ 495462 h 1695612"/>
                <a:gd name="connsiteX32" fmla="*/ 1113570 w 1151670"/>
                <a:gd name="connsiteY32" fmla="*/ 457362 h 1695612"/>
                <a:gd name="connsiteX33" fmla="*/ 1101664 w 1151670"/>
                <a:gd name="connsiteY33" fmla="*/ 428787 h 1695612"/>
                <a:gd name="connsiteX34" fmla="*/ 1082614 w 1151670"/>
                <a:gd name="connsiteY34" fmla="*/ 390687 h 1695612"/>
                <a:gd name="connsiteX35" fmla="*/ 1063564 w 1151670"/>
                <a:gd name="connsiteY35" fmla="*/ 362112 h 1695612"/>
                <a:gd name="connsiteX36" fmla="*/ 1054039 w 1151670"/>
                <a:gd name="connsiteY36" fmla="*/ 333537 h 1695612"/>
                <a:gd name="connsiteX37" fmla="*/ 1015941 w 1151670"/>
                <a:gd name="connsiteY37" fmla="*/ 285912 h 1695612"/>
                <a:gd name="connsiteX38" fmla="*/ 968314 w 1151670"/>
                <a:gd name="connsiteY38" fmla="*/ 223999 h 1695612"/>
                <a:gd name="connsiteX39" fmla="*/ 792101 w 1151670"/>
                <a:gd name="connsiteY39" fmla="*/ 78743 h 1695612"/>
                <a:gd name="connsiteX40" fmla="*/ 530164 w 1151670"/>
                <a:gd name="connsiteY40" fmla="*/ 162 h 1695612"/>
                <a:gd name="connsiteX41" fmla="*/ 356334 w 1151670"/>
                <a:gd name="connsiteY41" fmla="*/ 54931 h 1695612"/>
                <a:gd name="connsiteX42" fmla="*/ 237270 w 1151670"/>
                <a:gd name="connsiteY42" fmla="*/ 116843 h 1695612"/>
                <a:gd name="connsiteX43" fmla="*/ 177739 w 1151670"/>
                <a:gd name="connsiteY43" fmla="*/ 190662 h 1695612"/>
                <a:gd name="connsiteX44" fmla="*/ 82489 w 1151670"/>
                <a:gd name="connsiteY44" fmla="*/ 304962 h 1695612"/>
                <a:gd name="connsiteX45" fmla="*/ 11051 w 1151670"/>
                <a:gd name="connsiteY45" fmla="*/ 535942 h 1695612"/>
                <a:gd name="connsiteX46" fmla="*/ 15814 w 1151670"/>
                <a:gd name="connsiteY46" fmla="*/ 685962 h 1695612"/>
                <a:gd name="connsiteX47" fmla="*/ 22958 w 1151670"/>
                <a:gd name="connsiteY47" fmla="*/ 826455 h 1695612"/>
                <a:gd name="connsiteX48" fmla="*/ 58677 w 1151670"/>
                <a:gd name="connsiteY48" fmla="*/ 897894 h 1695612"/>
                <a:gd name="connsiteX49" fmla="*/ 1526 w 1151670"/>
                <a:gd name="connsiteY49" fmla="*/ 964568 h 1695612"/>
                <a:gd name="connsiteX50" fmla="*/ 18195 w 1151670"/>
                <a:gd name="connsiteY50" fmla="*/ 1088393 h 1695612"/>
                <a:gd name="connsiteX51" fmla="*/ 37245 w 1151670"/>
                <a:gd name="connsiteY51" fmla="*/ 1136018 h 1695612"/>
                <a:gd name="connsiteX52" fmla="*/ 72964 w 1151670"/>
                <a:gd name="connsiteY52" fmla="*/ 1214599 h 1695612"/>
                <a:gd name="connsiteX0" fmla="*/ 72964 w 1151670"/>
                <a:gd name="connsiteY0" fmla="*/ 1214599 h 1695683"/>
                <a:gd name="connsiteX1" fmla="*/ 132495 w 1151670"/>
                <a:gd name="connsiteY1" fmla="*/ 1250317 h 1695683"/>
                <a:gd name="connsiteX2" fmla="*/ 206314 w 1151670"/>
                <a:gd name="connsiteY2" fmla="*/ 1362237 h 1695683"/>
                <a:gd name="connsiteX3" fmla="*/ 215839 w 1151670"/>
                <a:gd name="connsiteY3" fmla="*/ 1390812 h 1695683"/>
                <a:gd name="connsiteX4" fmla="*/ 253939 w 1151670"/>
                <a:gd name="connsiteY4" fmla="*/ 1457487 h 1695683"/>
                <a:gd name="connsiteX5" fmla="*/ 301564 w 1151670"/>
                <a:gd name="connsiteY5" fmla="*/ 1552737 h 1695683"/>
                <a:gd name="connsiteX6" fmla="*/ 377764 w 1151670"/>
                <a:gd name="connsiteY6" fmla="*/ 1609887 h 1695683"/>
                <a:gd name="connsiteX7" fmla="*/ 406339 w 1151670"/>
                <a:gd name="connsiteY7" fmla="*/ 1628937 h 1695683"/>
                <a:gd name="connsiteX8" fmla="*/ 463489 w 1151670"/>
                <a:gd name="connsiteY8" fmla="*/ 1647987 h 1695683"/>
                <a:gd name="connsiteX9" fmla="*/ 520639 w 1151670"/>
                <a:gd name="connsiteY9" fmla="*/ 1667037 h 1695683"/>
                <a:gd name="connsiteX10" fmla="*/ 549214 w 1151670"/>
                <a:gd name="connsiteY10" fmla="*/ 1676562 h 1695683"/>
                <a:gd name="connsiteX11" fmla="*/ 587314 w 1151670"/>
                <a:gd name="connsiteY11" fmla="*/ 1695612 h 1695683"/>
                <a:gd name="connsiteX12" fmla="*/ 792101 w 1151670"/>
                <a:gd name="connsiteY12" fmla="*/ 1669418 h 1695683"/>
                <a:gd name="connsiteX13" fmla="*/ 863539 w 1151670"/>
                <a:gd name="connsiteY13" fmla="*/ 1609887 h 1695683"/>
                <a:gd name="connsiteX14" fmla="*/ 892114 w 1151670"/>
                <a:gd name="connsiteY14" fmla="*/ 1581312 h 1695683"/>
                <a:gd name="connsiteX15" fmla="*/ 958789 w 1151670"/>
                <a:gd name="connsiteY15" fmla="*/ 1495587 h 1695683"/>
                <a:gd name="connsiteX16" fmla="*/ 977839 w 1151670"/>
                <a:gd name="connsiteY16" fmla="*/ 1428912 h 1695683"/>
                <a:gd name="connsiteX17" fmla="*/ 987364 w 1151670"/>
                <a:gd name="connsiteY17" fmla="*/ 1362237 h 1695683"/>
                <a:gd name="connsiteX18" fmla="*/ 996889 w 1151670"/>
                <a:gd name="connsiteY18" fmla="*/ 1314612 h 1695683"/>
                <a:gd name="connsiteX19" fmla="*/ 1073089 w 1151670"/>
                <a:gd name="connsiteY19" fmla="*/ 1216981 h 1695683"/>
                <a:gd name="connsiteX20" fmla="*/ 1051658 w 1151670"/>
                <a:gd name="connsiteY20" fmla="*/ 1240794 h 1695683"/>
                <a:gd name="connsiteX21" fmla="*/ 1096901 w 1151670"/>
                <a:gd name="connsiteY21" fmla="*/ 1169356 h 1695683"/>
                <a:gd name="connsiteX22" fmla="*/ 1106427 w 1151670"/>
                <a:gd name="connsiteY22" fmla="*/ 1133637 h 1695683"/>
                <a:gd name="connsiteX23" fmla="*/ 1111189 w 1151670"/>
                <a:gd name="connsiteY23" fmla="*/ 1112206 h 1695683"/>
                <a:gd name="connsiteX24" fmla="*/ 1123095 w 1151670"/>
                <a:gd name="connsiteY24" fmla="*/ 1069343 h 1695683"/>
                <a:gd name="connsiteX25" fmla="*/ 1137383 w 1151670"/>
                <a:gd name="connsiteY25" fmla="*/ 993144 h 1695683"/>
                <a:gd name="connsiteX26" fmla="*/ 1149289 w 1151670"/>
                <a:gd name="connsiteY26" fmla="*/ 919325 h 1695683"/>
                <a:gd name="connsiteX27" fmla="*/ 1087377 w 1151670"/>
                <a:gd name="connsiteY27" fmla="*/ 881224 h 1695683"/>
                <a:gd name="connsiteX28" fmla="*/ 1127858 w 1151670"/>
                <a:gd name="connsiteY28" fmla="*/ 709775 h 1695683"/>
                <a:gd name="connsiteX29" fmla="*/ 1135002 w 1151670"/>
                <a:gd name="connsiteY29" fmla="*/ 650244 h 1695683"/>
                <a:gd name="connsiteX30" fmla="*/ 1127857 w 1151670"/>
                <a:gd name="connsiteY30" fmla="*/ 574043 h 1695683"/>
                <a:gd name="connsiteX31" fmla="*/ 1113570 w 1151670"/>
                <a:gd name="connsiteY31" fmla="*/ 495462 h 1695683"/>
                <a:gd name="connsiteX32" fmla="*/ 1113570 w 1151670"/>
                <a:gd name="connsiteY32" fmla="*/ 457362 h 1695683"/>
                <a:gd name="connsiteX33" fmla="*/ 1101664 w 1151670"/>
                <a:gd name="connsiteY33" fmla="*/ 428787 h 1695683"/>
                <a:gd name="connsiteX34" fmla="*/ 1082614 w 1151670"/>
                <a:gd name="connsiteY34" fmla="*/ 390687 h 1695683"/>
                <a:gd name="connsiteX35" fmla="*/ 1063564 w 1151670"/>
                <a:gd name="connsiteY35" fmla="*/ 362112 h 1695683"/>
                <a:gd name="connsiteX36" fmla="*/ 1054039 w 1151670"/>
                <a:gd name="connsiteY36" fmla="*/ 333537 h 1695683"/>
                <a:gd name="connsiteX37" fmla="*/ 1015941 w 1151670"/>
                <a:gd name="connsiteY37" fmla="*/ 285912 h 1695683"/>
                <a:gd name="connsiteX38" fmla="*/ 968314 w 1151670"/>
                <a:gd name="connsiteY38" fmla="*/ 223999 h 1695683"/>
                <a:gd name="connsiteX39" fmla="*/ 792101 w 1151670"/>
                <a:gd name="connsiteY39" fmla="*/ 78743 h 1695683"/>
                <a:gd name="connsiteX40" fmla="*/ 530164 w 1151670"/>
                <a:gd name="connsiteY40" fmla="*/ 162 h 1695683"/>
                <a:gd name="connsiteX41" fmla="*/ 356334 w 1151670"/>
                <a:gd name="connsiteY41" fmla="*/ 54931 h 1695683"/>
                <a:gd name="connsiteX42" fmla="*/ 237270 w 1151670"/>
                <a:gd name="connsiteY42" fmla="*/ 116843 h 1695683"/>
                <a:gd name="connsiteX43" fmla="*/ 177739 w 1151670"/>
                <a:gd name="connsiteY43" fmla="*/ 190662 h 1695683"/>
                <a:gd name="connsiteX44" fmla="*/ 82489 w 1151670"/>
                <a:gd name="connsiteY44" fmla="*/ 304962 h 1695683"/>
                <a:gd name="connsiteX45" fmla="*/ 11051 w 1151670"/>
                <a:gd name="connsiteY45" fmla="*/ 535942 h 1695683"/>
                <a:gd name="connsiteX46" fmla="*/ 15814 w 1151670"/>
                <a:gd name="connsiteY46" fmla="*/ 685962 h 1695683"/>
                <a:gd name="connsiteX47" fmla="*/ 22958 w 1151670"/>
                <a:gd name="connsiteY47" fmla="*/ 826455 h 1695683"/>
                <a:gd name="connsiteX48" fmla="*/ 58677 w 1151670"/>
                <a:gd name="connsiteY48" fmla="*/ 897894 h 1695683"/>
                <a:gd name="connsiteX49" fmla="*/ 1526 w 1151670"/>
                <a:gd name="connsiteY49" fmla="*/ 964568 h 1695683"/>
                <a:gd name="connsiteX50" fmla="*/ 18195 w 1151670"/>
                <a:gd name="connsiteY50" fmla="*/ 1088393 h 1695683"/>
                <a:gd name="connsiteX51" fmla="*/ 37245 w 1151670"/>
                <a:gd name="connsiteY51" fmla="*/ 1136018 h 1695683"/>
                <a:gd name="connsiteX52" fmla="*/ 72964 w 1151670"/>
                <a:gd name="connsiteY52" fmla="*/ 1214599 h 1695683"/>
                <a:gd name="connsiteX0" fmla="*/ 72964 w 1151670"/>
                <a:gd name="connsiteY0" fmla="*/ 1214599 h 1701267"/>
                <a:gd name="connsiteX1" fmla="*/ 132495 w 1151670"/>
                <a:gd name="connsiteY1" fmla="*/ 1250317 h 1701267"/>
                <a:gd name="connsiteX2" fmla="*/ 206314 w 1151670"/>
                <a:gd name="connsiteY2" fmla="*/ 1362237 h 1701267"/>
                <a:gd name="connsiteX3" fmla="*/ 215839 w 1151670"/>
                <a:gd name="connsiteY3" fmla="*/ 1390812 h 1701267"/>
                <a:gd name="connsiteX4" fmla="*/ 253939 w 1151670"/>
                <a:gd name="connsiteY4" fmla="*/ 1457487 h 1701267"/>
                <a:gd name="connsiteX5" fmla="*/ 301564 w 1151670"/>
                <a:gd name="connsiteY5" fmla="*/ 1552737 h 1701267"/>
                <a:gd name="connsiteX6" fmla="*/ 377764 w 1151670"/>
                <a:gd name="connsiteY6" fmla="*/ 1609887 h 1701267"/>
                <a:gd name="connsiteX7" fmla="*/ 406339 w 1151670"/>
                <a:gd name="connsiteY7" fmla="*/ 1628937 h 1701267"/>
                <a:gd name="connsiteX8" fmla="*/ 463489 w 1151670"/>
                <a:gd name="connsiteY8" fmla="*/ 1647987 h 1701267"/>
                <a:gd name="connsiteX9" fmla="*/ 520639 w 1151670"/>
                <a:gd name="connsiteY9" fmla="*/ 1667037 h 1701267"/>
                <a:gd name="connsiteX10" fmla="*/ 549214 w 1151670"/>
                <a:gd name="connsiteY10" fmla="*/ 1676562 h 1701267"/>
                <a:gd name="connsiteX11" fmla="*/ 587314 w 1151670"/>
                <a:gd name="connsiteY11" fmla="*/ 1695612 h 1701267"/>
                <a:gd name="connsiteX12" fmla="*/ 792101 w 1151670"/>
                <a:gd name="connsiteY12" fmla="*/ 1669418 h 1701267"/>
                <a:gd name="connsiteX13" fmla="*/ 863539 w 1151670"/>
                <a:gd name="connsiteY13" fmla="*/ 1609887 h 1701267"/>
                <a:gd name="connsiteX14" fmla="*/ 892114 w 1151670"/>
                <a:gd name="connsiteY14" fmla="*/ 1581312 h 1701267"/>
                <a:gd name="connsiteX15" fmla="*/ 958789 w 1151670"/>
                <a:gd name="connsiteY15" fmla="*/ 1495587 h 1701267"/>
                <a:gd name="connsiteX16" fmla="*/ 977839 w 1151670"/>
                <a:gd name="connsiteY16" fmla="*/ 1428912 h 1701267"/>
                <a:gd name="connsiteX17" fmla="*/ 987364 w 1151670"/>
                <a:gd name="connsiteY17" fmla="*/ 1362237 h 1701267"/>
                <a:gd name="connsiteX18" fmla="*/ 996889 w 1151670"/>
                <a:gd name="connsiteY18" fmla="*/ 1314612 h 1701267"/>
                <a:gd name="connsiteX19" fmla="*/ 1073089 w 1151670"/>
                <a:gd name="connsiteY19" fmla="*/ 1216981 h 1701267"/>
                <a:gd name="connsiteX20" fmla="*/ 1051658 w 1151670"/>
                <a:gd name="connsiteY20" fmla="*/ 1240794 h 1701267"/>
                <a:gd name="connsiteX21" fmla="*/ 1096901 w 1151670"/>
                <a:gd name="connsiteY21" fmla="*/ 1169356 h 1701267"/>
                <a:gd name="connsiteX22" fmla="*/ 1106427 w 1151670"/>
                <a:gd name="connsiteY22" fmla="*/ 1133637 h 1701267"/>
                <a:gd name="connsiteX23" fmla="*/ 1111189 w 1151670"/>
                <a:gd name="connsiteY23" fmla="*/ 1112206 h 1701267"/>
                <a:gd name="connsiteX24" fmla="*/ 1123095 w 1151670"/>
                <a:gd name="connsiteY24" fmla="*/ 1069343 h 1701267"/>
                <a:gd name="connsiteX25" fmla="*/ 1137383 w 1151670"/>
                <a:gd name="connsiteY25" fmla="*/ 993144 h 1701267"/>
                <a:gd name="connsiteX26" fmla="*/ 1149289 w 1151670"/>
                <a:gd name="connsiteY26" fmla="*/ 919325 h 1701267"/>
                <a:gd name="connsiteX27" fmla="*/ 1087377 w 1151670"/>
                <a:gd name="connsiteY27" fmla="*/ 881224 h 1701267"/>
                <a:gd name="connsiteX28" fmla="*/ 1127858 w 1151670"/>
                <a:gd name="connsiteY28" fmla="*/ 709775 h 1701267"/>
                <a:gd name="connsiteX29" fmla="*/ 1135002 w 1151670"/>
                <a:gd name="connsiteY29" fmla="*/ 650244 h 1701267"/>
                <a:gd name="connsiteX30" fmla="*/ 1127857 w 1151670"/>
                <a:gd name="connsiteY30" fmla="*/ 574043 h 1701267"/>
                <a:gd name="connsiteX31" fmla="*/ 1113570 w 1151670"/>
                <a:gd name="connsiteY31" fmla="*/ 495462 h 1701267"/>
                <a:gd name="connsiteX32" fmla="*/ 1113570 w 1151670"/>
                <a:gd name="connsiteY32" fmla="*/ 457362 h 1701267"/>
                <a:gd name="connsiteX33" fmla="*/ 1101664 w 1151670"/>
                <a:gd name="connsiteY33" fmla="*/ 428787 h 1701267"/>
                <a:gd name="connsiteX34" fmla="*/ 1082614 w 1151670"/>
                <a:gd name="connsiteY34" fmla="*/ 390687 h 1701267"/>
                <a:gd name="connsiteX35" fmla="*/ 1063564 w 1151670"/>
                <a:gd name="connsiteY35" fmla="*/ 362112 h 1701267"/>
                <a:gd name="connsiteX36" fmla="*/ 1054039 w 1151670"/>
                <a:gd name="connsiteY36" fmla="*/ 333537 h 1701267"/>
                <a:gd name="connsiteX37" fmla="*/ 1015941 w 1151670"/>
                <a:gd name="connsiteY37" fmla="*/ 285912 h 1701267"/>
                <a:gd name="connsiteX38" fmla="*/ 968314 w 1151670"/>
                <a:gd name="connsiteY38" fmla="*/ 223999 h 1701267"/>
                <a:gd name="connsiteX39" fmla="*/ 792101 w 1151670"/>
                <a:gd name="connsiteY39" fmla="*/ 78743 h 1701267"/>
                <a:gd name="connsiteX40" fmla="*/ 530164 w 1151670"/>
                <a:gd name="connsiteY40" fmla="*/ 162 h 1701267"/>
                <a:gd name="connsiteX41" fmla="*/ 356334 w 1151670"/>
                <a:gd name="connsiteY41" fmla="*/ 54931 h 1701267"/>
                <a:gd name="connsiteX42" fmla="*/ 237270 w 1151670"/>
                <a:gd name="connsiteY42" fmla="*/ 116843 h 1701267"/>
                <a:gd name="connsiteX43" fmla="*/ 177739 w 1151670"/>
                <a:gd name="connsiteY43" fmla="*/ 190662 h 1701267"/>
                <a:gd name="connsiteX44" fmla="*/ 82489 w 1151670"/>
                <a:gd name="connsiteY44" fmla="*/ 304962 h 1701267"/>
                <a:gd name="connsiteX45" fmla="*/ 11051 w 1151670"/>
                <a:gd name="connsiteY45" fmla="*/ 535942 h 1701267"/>
                <a:gd name="connsiteX46" fmla="*/ 15814 w 1151670"/>
                <a:gd name="connsiteY46" fmla="*/ 685962 h 1701267"/>
                <a:gd name="connsiteX47" fmla="*/ 22958 w 1151670"/>
                <a:gd name="connsiteY47" fmla="*/ 826455 h 1701267"/>
                <a:gd name="connsiteX48" fmla="*/ 58677 w 1151670"/>
                <a:gd name="connsiteY48" fmla="*/ 897894 h 1701267"/>
                <a:gd name="connsiteX49" fmla="*/ 1526 w 1151670"/>
                <a:gd name="connsiteY49" fmla="*/ 964568 h 1701267"/>
                <a:gd name="connsiteX50" fmla="*/ 18195 w 1151670"/>
                <a:gd name="connsiteY50" fmla="*/ 1088393 h 1701267"/>
                <a:gd name="connsiteX51" fmla="*/ 37245 w 1151670"/>
                <a:gd name="connsiteY51" fmla="*/ 1136018 h 1701267"/>
                <a:gd name="connsiteX52" fmla="*/ 72964 w 1151670"/>
                <a:gd name="connsiteY52" fmla="*/ 1214599 h 1701267"/>
                <a:gd name="connsiteX0" fmla="*/ 72964 w 1151670"/>
                <a:gd name="connsiteY0" fmla="*/ 1214599 h 1698525"/>
                <a:gd name="connsiteX1" fmla="*/ 132495 w 1151670"/>
                <a:gd name="connsiteY1" fmla="*/ 1250317 h 1698525"/>
                <a:gd name="connsiteX2" fmla="*/ 206314 w 1151670"/>
                <a:gd name="connsiteY2" fmla="*/ 1362237 h 1698525"/>
                <a:gd name="connsiteX3" fmla="*/ 215839 w 1151670"/>
                <a:gd name="connsiteY3" fmla="*/ 1390812 h 1698525"/>
                <a:gd name="connsiteX4" fmla="*/ 253939 w 1151670"/>
                <a:gd name="connsiteY4" fmla="*/ 1457487 h 1698525"/>
                <a:gd name="connsiteX5" fmla="*/ 301564 w 1151670"/>
                <a:gd name="connsiteY5" fmla="*/ 1552737 h 1698525"/>
                <a:gd name="connsiteX6" fmla="*/ 377764 w 1151670"/>
                <a:gd name="connsiteY6" fmla="*/ 1609887 h 1698525"/>
                <a:gd name="connsiteX7" fmla="*/ 406339 w 1151670"/>
                <a:gd name="connsiteY7" fmla="*/ 1628937 h 1698525"/>
                <a:gd name="connsiteX8" fmla="*/ 463489 w 1151670"/>
                <a:gd name="connsiteY8" fmla="*/ 1647987 h 1698525"/>
                <a:gd name="connsiteX9" fmla="*/ 520639 w 1151670"/>
                <a:gd name="connsiteY9" fmla="*/ 1667037 h 1698525"/>
                <a:gd name="connsiteX10" fmla="*/ 549214 w 1151670"/>
                <a:gd name="connsiteY10" fmla="*/ 1676562 h 1698525"/>
                <a:gd name="connsiteX11" fmla="*/ 587314 w 1151670"/>
                <a:gd name="connsiteY11" fmla="*/ 1695612 h 1698525"/>
                <a:gd name="connsiteX12" fmla="*/ 863539 w 1151670"/>
                <a:gd name="connsiteY12" fmla="*/ 1609887 h 1698525"/>
                <a:gd name="connsiteX13" fmla="*/ 892114 w 1151670"/>
                <a:gd name="connsiteY13" fmla="*/ 1581312 h 1698525"/>
                <a:gd name="connsiteX14" fmla="*/ 958789 w 1151670"/>
                <a:gd name="connsiteY14" fmla="*/ 1495587 h 1698525"/>
                <a:gd name="connsiteX15" fmla="*/ 977839 w 1151670"/>
                <a:gd name="connsiteY15" fmla="*/ 1428912 h 1698525"/>
                <a:gd name="connsiteX16" fmla="*/ 987364 w 1151670"/>
                <a:gd name="connsiteY16" fmla="*/ 1362237 h 1698525"/>
                <a:gd name="connsiteX17" fmla="*/ 996889 w 1151670"/>
                <a:gd name="connsiteY17" fmla="*/ 1314612 h 1698525"/>
                <a:gd name="connsiteX18" fmla="*/ 1073089 w 1151670"/>
                <a:gd name="connsiteY18" fmla="*/ 1216981 h 1698525"/>
                <a:gd name="connsiteX19" fmla="*/ 1051658 w 1151670"/>
                <a:gd name="connsiteY19" fmla="*/ 1240794 h 1698525"/>
                <a:gd name="connsiteX20" fmla="*/ 1096901 w 1151670"/>
                <a:gd name="connsiteY20" fmla="*/ 1169356 h 1698525"/>
                <a:gd name="connsiteX21" fmla="*/ 1106427 w 1151670"/>
                <a:gd name="connsiteY21" fmla="*/ 1133637 h 1698525"/>
                <a:gd name="connsiteX22" fmla="*/ 1111189 w 1151670"/>
                <a:gd name="connsiteY22" fmla="*/ 1112206 h 1698525"/>
                <a:gd name="connsiteX23" fmla="*/ 1123095 w 1151670"/>
                <a:gd name="connsiteY23" fmla="*/ 1069343 h 1698525"/>
                <a:gd name="connsiteX24" fmla="*/ 1137383 w 1151670"/>
                <a:gd name="connsiteY24" fmla="*/ 993144 h 1698525"/>
                <a:gd name="connsiteX25" fmla="*/ 1149289 w 1151670"/>
                <a:gd name="connsiteY25" fmla="*/ 919325 h 1698525"/>
                <a:gd name="connsiteX26" fmla="*/ 1087377 w 1151670"/>
                <a:gd name="connsiteY26" fmla="*/ 881224 h 1698525"/>
                <a:gd name="connsiteX27" fmla="*/ 1127858 w 1151670"/>
                <a:gd name="connsiteY27" fmla="*/ 709775 h 1698525"/>
                <a:gd name="connsiteX28" fmla="*/ 1135002 w 1151670"/>
                <a:gd name="connsiteY28" fmla="*/ 650244 h 1698525"/>
                <a:gd name="connsiteX29" fmla="*/ 1127857 w 1151670"/>
                <a:gd name="connsiteY29" fmla="*/ 574043 h 1698525"/>
                <a:gd name="connsiteX30" fmla="*/ 1113570 w 1151670"/>
                <a:gd name="connsiteY30" fmla="*/ 495462 h 1698525"/>
                <a:gd name="connsiteX31" fmla="*/ 1113570 w 1151670"/>
                <a:gd name="connsiteY31" fmla="*/ 457362 h 1698525"/>
                <a:gd name="connsiteX32" fmla="*/ 1101664 w 1151670"/>
                <a:gd name="connsiteY32" fmla="*/ 428787 h 1698525"/>
                <a:gd name="connsiteX33" fmla="*/ 1082614 w 1151670"/>
                <a:gd name="connsiteY33" fmla="*/ 390687 h 1698525"/>
                <a:gd name="connsiteX34" fmla="*/ 1063564 w 1151670"/>
                <a:gd name="connsiteY34" fmla="*/ 362112 h 1698525"/>
                <a:gd name="connsiteX35" fmla="*/ 1054039 w 1151670"/>
                <a:gd name="connsiteY35" fmla="*/ 333537 h 1698525"/>
                <a:gd name="connsiteX36" fmla="*/ 1015941 w 1151670"/>
                <a:gd name="connsiteY36" fmla="*/ 285912 h 1698525"/>
                <a:gd name="connsiteX37" fmla="*/ 968314 w 1151670"/>
                <a:gd name="connsiteY37" fmla="*/ 223999 h 1698525"/>
                <a:gd name="connsiteX38" fmla="*/ 792101 w 1151670"/>
                <a:gd name="connsiteY38" fmla="*/ 78743 h 1698525"/>
                <a:gd name="connsiteX39" fmla="*/ 530164 w 1151670"/>
                <a:gd name="connsiteY39" fmla="*/ 162 h 1698525"/>
                <a:gd name="connsiteX40" fmla="*/ 356334 w 1151670"/>
                <a:gd name="connsiteY40" fmla="*/ 54931 h 1698525"/>
                <a:gd name="connsiteX41" fmla="*/ 237270 w 1151670"/>
                <a:gd name="connsiteY41" fmla="*/ 116843 h 1698525"/>
                <a:gd name="connsiteX42" fmla="*/ 177739 w 1151670"/>
                <a:gd name="connsiteY42" fmla="*/ 190662 h 1698525"/>
                <a:gd name="connsiteX43" fmla="*/ 82489 w 1151670"/>
                <a:gd name="connsiteY43" fmla="*/ 304962 h 1698525"/>
                <a:gd name="connsiteX44" fmla="*/ 11051 w 1151670"/>
                <a:gd name="connsiteY44" fmla="*/ 535942 h 1698525"/>
                <a:gd name="connsiteX45" fmla="*/ 15814 w 1151670"/>
                <a:gd name="connsiteY45" fmla="*/ 685962 h 1698525"/>
                <a:gd name="connsiteX46" fmla="*/ 22958 w 1151670"/>
                <a:gd name="connsiteY46" fmla="*/ 826455 h 1698525"/>
                <a:gd name="connsiteX47" fmla="*/ 58677 w 1151670"/>
                <a:gd name="connsiteY47" fmla="*/ 897894 h 1698525"/>
                <a:gd name="connsiteX48" fmla="*/ 1526 w 1151670"/>
                <a:gd name="connsiteY48" fmla="*/ 964568 h 1698525"/>
                <a:gd name="connsiteX49" fmla="*/ 18195 w 1151670"/>
                <a:gd name="connsiteY49" fmla="*/ 1088393 h 1698525"/>
                <a:gd name="connsiteX50" fmla="*/ 37245 w 1151670"/>
                <a:gd name="connsiteY50" fmla="*/ 1136018 h 1698525"/>
                <a:gd name="connsiteX51" fmla="*/ 72964 w 1151670"/>
                <a:gd name="connsiteY51" fmla="*/ 1214599 h 1698525"/>
                <a:gd name="connsiteX0" fmla="*/ 72964 w 1151670"/>
                <a:gd name="connsiteY0" fmla="*/ 1214599 h 1685655"/>
                <a:gd name="connsiteX1" fmla="*/ 132495 w 1151670"/>
                <a:gd name="connsiteY1" fmla="*/ 1250317 h 1685655"/>
                <a:gd name="connsiteX2" fmla="*/ 206314 w 1151670"/>
                <a:gd name="connsiteY2" fmla="*/ 1362237 h 1685655"/>
                <a:gd name="connsiteX3" fmla="*/ 215839 w 1151670"/>
                <a:gd name="connsiteY3" fmla="*/ 1390812 h 1685655"/>
                <a:gd name="connsiteX4" fmla="*/ 253939 w 1151670"/>
                <a:gd name="connsiteY4" fmla="*/ 1457487 h 1685655"/>
                <a:gd name="connsiteX5" fmla="*/ 301564 w 1151670"/>
                <a:gd name="connsiteY5" fmla="*/ 1552737 h 1685655"/>
                <a:gd name="connsiteX6" fmla="*/ 377764 w 1151670"/>
                <a:gd name="connsiteY6" fmla="*/ 1609887 h 1685655"/>
                <a:gd name="connsiteX7" fmla="*/ 406339 w 1151670"/>
                <a:gd name="connsiteY7" fmla="*/ 1628937 h 1685655"/>
                <a:gd name="connsiteX8" fmla="*/ 463489 w 1151670"/>
                <a:gd name="connsiteY8" fmla="*/ 1647987 h 1685655"/>
                <a:gd name="connsiteX9" fmla="*/ 520639 w 1151670"/>
                <a:gd name="connsiteY9" fmla="*/ 1667037 h 1685655"/>
                <a:gd name="connsiteX10" fmla="*/ 549214 w 1151670"/>
                <a:gd name="connsiteY10" fmla="*/ 1676562 h 1685655"/>
                <a:gd name="connsiteX11" fmla="*/ 625414 w 1151670"/>
                <a:gd name="connsiteY11" fmla="*/ 1681324 h 1685655"/>
                <a:gd name="connsiteX12" fmla="*/ 863539 w 1151670"/>
                <a:gd name="connsiteY12" fmla="*/ 1609887 h 1685655"/>
                <a:gd name="connsiteX13" fmla="*/ 892114 w 1151670"/>
                <a:gd name="connsiteY13" fmla="*/ 1581312 h 1685655"/>
                <a:gd name="connsiteX14" fmla="*/ 958789 w 1151670"/>
                <a:gd name="connsiteY14" fmla="*/ 1495587 h 1685655"/>
                <a:gd name="connsiteX15" fmla="*/ 977839 w 1151670"/>
                <a:gd name="connsiteY15" fmla="*/ 1428912 h 1685655"/>
                <a:gd name="connsiteX16" fmla="*/ 987364 w 1151670"/>
                <a:gd name="connsiteY16" fmla="*/ 1362237 h 1685655"/>
                <a:gd name="connsiteX17" fmla="*/ 996889 w 1151670"/>
                <a:gd name="connsiteY17" fmla="*/ 1314612 h 1685655"/>
                <a:gd name="connsiteX18" fmla="*/ 1073089 w 1151670"/>
                <a:gd name="connsiteY18" fmla="*/ 1216981 h 1685655"/>
                <a:gd name="connsiteX19" fmla="*/ 1051658 w 1151670"/>
                <a:gd name="connsiteY19" fmla="*/ 1240794 h 1685655"/>
                <a:gd name="connsiteX20" fmla="*/ 1096901 w 1151670"/>
                <a:gd name="connsiteY20" fmla="*/ 1169356 h 1685655"/>
                <a:gd name="connsiteX21" fmla="*/ 1106427 w 1151670"/>
                <a:gd name="connsiteY21" fmla="*/ 1133637 h 1685655"/>
                <a:gd name="connsiteX22" fmla="*/ 1111189 w 1151670"/>
                <a:gd name="connsiteY22" fmla="*/ 1112206 h 1685655"/>
                <a:gd name="connsiteX23" fmla="*/ 1123095 w 1151670"/>
                <a:gd name="connsiteY23" fmla="*/ 1069343 h 1685655"/>
                <a:gd name="connsiteX24" fmla="*/ 1137383 w 1151670"/>
                <a:gd name="connsiteY24" fmla="*/ 993144 h 1685655"/>
                <a:gd name="connsiteX25" fmla="*/ 1149289 w 1151670"/>
                <a:gd name="connsiteY25" fmla="*/ 919325 h 1685655"/>
                <a:gd name="connsiteX26" fmla="*/ 1087377 w 1151670"/>
                <a:gd name="connsiteY26" fmla="*/ 881224 h 1685655"/>
                <a:gd name="connsiteX27" fmla="*/ 1127858 w 1151670"/>
                <a:gd name="connsiteY27" fmla="*/ 709775 h 1685655"/>
                <a:gd name="connsiteX28" fmla="*/ 1135002 w 1151670"/>
                <a:gd name="connsiteY28" fmla="*/ 650244 h 1685655"/>
                <a:gd name="connsiteX29" fmla="*/ 1127857 w 1151670"/>
                <a:gd name="connsiteY29" fmla="*/ 574043 h 1685655"/>
                <a:gd name="connsiteX30" fmla="*/ 1113570 w 1151670"/>
                <a:gd name="connsiteY30" fmla="*/ 495462 h 1685655"/>
                <a:gd name="connsiteX31" fmla="*/ 1113570 w 1151670"/>
                <a:gd name="connsiteY31" fmla="*/ 457362 h 1685655"/>
                <a:gd name="connsiteX32" fmla="*/ 1101664 w 1151670"/>
                <a:gd name="connsiteY32" fmla="*/ 428787 h 1685655"/>
                <a:gd name="connsiteX33" fmla="*/ 1082614 w 1151670"/>
                <a:gd name="connsiteY33" fmla="*/ 390687 h 1685655"/>
                <a:gd name="connsiteX34" fmla="*/ 1063564 w 1151670"/>
                <a:gd name="connsiteY34" fmla="*/ 362112 h 1685655"/>
                <a:gd name="connsiteX35" fmla="*/ 1054039 w 1151670"/>
                <a:gd name="connsiteY35" fmla="*/ 333537 h 1685655"/>
                <a:gd name="connsiteX36" fmla="*/ 1015941 w 1151670"/>
                <a:gd name="connsiteY36" fmla="*/ 285912 h 1685655"/>
                <a:gd name="connsiteX37" fmla="*/ 968314 w 1151670"/>
                <a:gd name="connsiteY37" fmla="*/ 223999 h 1685655"/>
                <a:gd name="connsiteX38" fmla="*/ 792101 w 1151670"/>
                <a:gd name="connsiteY38" fmla="*/ 78743 h 1685655"/>
                <a:gd name="connsiteX39" fmla="*/ 530164 w 1151670"/>
                <a:gd name="connsiteY39" fmla="*/ 162 h 1685655"/>
                <a:gd name="connsiteX40" fmla="*/ 356334 w 1151670"/>
                <a:gd name="connsiteY40" fmla="*/ 54931 h 1685655"/>
                <a:gd name="connsiteX41" fmla="*/ 237270 w 1151670"/>
                <a:gd name="connsiteY41" fmla="*/ 116843 h 1685655"/>
                <a:gd name="connsiteX42" fmla="*/ 177739 w 1151670"/>
                <a:gd name="connsiteY42" fmla="*/ 190662 h 1685655"/>
                <a:gd name="connsiteX43" fmla="*/ 82489 w 1151670"/>
                <a:gd name="connsiteY43" fmla="*/ 304962 h 1685655"/>
                <a:gd name="connsiteX44" fmla="*/ 11051 w 1151670"/>
                <a:gd name="connsiteY44" fmla="*/ 535942 h 1685655"/>
                <a:gd name="connsiteX45" fmla="*/ 15814 w 1151670"/>
                <a:gd name="connsiteY45" fmla="*/ 685962 h 1685655"/>
                <a:gd name="connsiteX46" fmla="*/ 22958 w 1151670"/>
                <a:gd name="connsiteY46" fmla="*/ 826455 h 1685655"/>
                <a:gd name="connsiteX47" fmla="*/ 58677 w 1151670"/>
                <a:gd name="connsiteY47" fmla="*/ 897894 h 1685655"/>
                <a:gd name="connsiteX48" fmla="*/ 1526 w 1151670"/>
                <a:gd name="connsiteY48" fmla="*/ 964568 h 1685655"/>
                <a:gd name="connsiteX49" fmla="*/ 18195 w 1151670"/>
                <a:gd name="connsiteY49" fmla="*/ 1088393 h 1685655"/>
                <a:gd name="connsiteX50" fmla="*/ 37245 w 1151670"/>
                <a:gd name="connsiteY50" fmla="*/ 1136018 h 1685655"/>
                <a:gd name="connsiteX51" fmla="*/ 72964 w 1151670"/>
                <a:gd name="connsiteY51" fmla="*/ 1214599 h 1685655"/>
                <a:gd name="connsiteX0" fmla="*/ 72964 w 1151670"/>
                <a:gd name="connsiteY0" fmla="*/ 1214599 h 1679567"/>
                <a:gd name="connsiteX1" fmla="*/ 132495 w 1151670"/>
                <a:gd name="connsiteY1" fmla="*/ 1250317 h 1679567"/>
                <a:gd name="connsiteX2" fmla="*/ 206314 w 1151670"/>
                <a:gd name="connsiteY2" fmla="*/ 1362237 h 1679567"/>
                <a:gd name="connsiteX3" fmla="*/ 215839 w 1151670"/>
                <a:gd name="connsiteY3" fmla="*/ 1390812 h 1679567"/>
                <a:gd name="connsiteX4" fmla="*/ 253939 w 1151670"/>
                <a:gd name="connsiteY4" fmla="*/ 1457487 h 1679567"/>
                <a:gd name="connsiteX5" fmla="*/ 301564 w 1151670"/>
                <a:gd name="connsiteY5" fmla="*/ 1552737 h 1679567"/>
                <a:gd name="connsiteX6" fmla="*/ 377764 w 1151670"/>
                <a:gd name="connsiteY6" fmla="*/ 1609887 h 1679567"/>
                <a:gd name="connsiteX7" fmla="*/ 406339 w 1151670"/>
                <a:gd name="connsiteY7" fmla="*/ 1628937 h 1679567"/>
                <a:gd name="connsiteX8" fmla="*/ 463489 w 1151670"/>
                <a:gd name="connsiteY8" fmla="*/ 1647987 h 1679567"/>
                <a:gd name="connsiteX9" fmla="*/ 520639 w 1151670"/>
                <a:gd name="connsiteY9" fmla="*/ 1667037 h 1679567"/>
                <a:gd name="connsiteX10" fmla="*/ 549214 w 1151670"/>
                <a:gd name="connsiteY10" fmla="*/ 1676562 h 1679567"/>
                <a:gd name="connsiteX11" fmla="*/ 863539 w 1151670"/>
                <a:gd name="connsiteY11" fmla="*/ 1609887 h 1679567"/>
                <a:gd name="connsiteX12" fmla="*/ 892114 w 1151670"/>
                <a:gd name="connsiteY12" fmla="*/ 1581312 h 1679567"/>
                <a:gd name="connsiteX13" fmla="*/ 958789 w 1151670"/>
                <a:gd name="connsiteY13" fmla="*/ 1495587 h 1679567"/>
                <a:gd name="connsiteX14" fmla="*/ 977839 w 1151670"/>
                <a:gd name="connsiteY14" fmla="*/ 1428912 h 1679567"/>
                <a:gd name="connsiteX15" fmla="*/ 987364 w 1151670"/>
                <a:gd name="connsiteY15" fmla="*/ 1362237 h 1679567"/>
                <a:gd name="connsiteX16" fmla="*/ 996889 w 1151670"/>
                <a:gd name="connsiteY16" fmla="*/ 1314612 h 1679567"/>
                <a:gd name="connsiteX17" fmla="*/ 1073089 w 1151670"/>
                <a:gd name="connsiteY17" fmla="*/ 1216981 h 1679567"/>
                <a:gd name="connsiteX18" fmla="*/ 1051658 w 1151670"/>
                <a:gd name="connsiteY18" fmla="*/ 1240794 h 1679567"/>
                <a:gd name="connsiteX19" fmla="*/ 1096901 w 1151670"/>
                <a:gd name="connsiteY19" fmla="*/ 1169356 h 1679567"/>
                <a:gd name="connsiteX20" fmla="*/ 1106427 w 1151670"/>
                <a:gd name="connsiteY20" fmla="*/ 1133637 h 1679567"/>
                <a:gd name="connsiteX21" fmla="*/ 1111189 w 1151670"/>
                <a:gd name="connsiteY21" fmla="*/ 1112206 h 1679567"/>
                <a:gd name="connsiteX22" fmla="*/ 1123095 w 1151670"/>
                <a:gd name="connsiteY22" fmla="*/ 1069343 h 1679567"/>
                <a:gd name="connsiteX23" fmla="*/ 1137383 w 1151670"/>
                <a:gd name="connsiteY23" fmla="*/ 993144 h 1679567"/>
                <a:gd name="connsiteX24" fmla="*/ 1149289 w 1151670"/>
                <a:gd name="connsiteY24" fmla="*/ 919325 h 1679567"/>
                <a:gd name="connsiteX25" fmla="*/ 1087377 w 1151670"/>
                <a:gd name="connsiteY25" fmla="*/ 881224 h 1679567"/>
                <a:gd name="connsiteX26" fmla="*/ 1127858 w 1151670"/>
                <a:gd name="connsiteY26" fmla="*/ 709775 h 1679567"/>
                <a:gd name="connsiteX27" fmla="*/ 1135002 w 1151670"/>
                <a:gd name="connsiteY27" fmla="*/ 650244 h 1679567"/>
                <a:gd name="connsiteX28" fmla="*/ 1127857 w 1151670"/>
                <a:gd name="connsiteY28" fmla="*/ 574043 h 1679567"/>
                <a:gd name="connsiteX29" fmla="*/ 1113570 w 1151670"/>
                <a:gd name="connsiteY29" fmla="*/ 495462 h 1679567"/>
                <a:gd name="connsiteX30" fmla="*/ 1113570 w 1151670"/>
                <a:gd name="connsiteY30" fmla="*/ 457362 h 1679567"/>
                <a:gd name="connsiteX31" fmla="*/ 1101664 w 1151670"/>
                <a:gd name="connsiteY31" fmla="*/ 428787 h 1679567"/>
                <a:gd name="connsiteX32" fmla="*/ 1082614 w 1151670"/>
                <a:gd name="connsiteY32" fmla="*/ 390687 h 1679567"/>
                <a:gd name="connsiteX33" fmla="*/ 1063564 w 1151670"/>
                <a:gd name="connsiteY33" fmla="*/ 362112 h 1679567"/>
                <a:gd name="connsiteX34" fmla="*/ 1054039 w 1151670"/>
                <a:gd name="connsiteY34" fmla="*/ 333537 h 1679567"/>
                <a:gd name="connsiteX35" fmla="*/ 1015941 w 1151670"/>
                <a:gd name="connsiteY35" fmla="*/ 285912 h 1679567"/>
                <a:gd name="connsiteX36" fmla="*/ 968314 w 1151670"/>
                <a:gd name="connsiteY36" fmla="*/ 223999 h 1679567"/>
                <a:gd name="connsiteX37" fmla="*/ 792101 w 1151670"/>
                <a:gd name="connsiteY37" fmla="*/ 78743 h 1679567"/>
                <a:gd name="connsiteX38" fmla="*/ 530164 w 1151670"/>
                <a:gd name="connsiteY38" fmla="*/ 162 h 1679567"/>
                <a:gd name="connsiteX39" fmla="*/ 356334 w 1151670"/>
                <a:gd name="connsiteY39" fmla="*/ 54931 h 1679567"/>
                <a:gd name="connsiteX40" fmla="*/ 237270 w 1151670"/>
                <a:gd name="connsiteY40" fmla="*/ 116843 h 1679567"/>
                <a:gd name="connsiteX41" fmla="*/ 177739 w 1151670"/>
                <a:gd name="connsiteY41" fmla="*/ 190662 h 1679567"/>
                <a:gd name="connsiteX42" fmla="*/ 82489 w 1151670"/>
                <a:gd name="connsiteY42" fmla="*/ 304962 h 1679567"/>
                <a:gd name="connsiteX43" fmla="*/ 11051 w 1151670"/>
                <a:gd name="connsiteY43" fmla="*/ 535942 h 1679567"/>
                <a:gd name="connsiteX44" fmla="*/ 15814 w 1151670"/>
                <a:gd name="connsiteY44" fmla="*/ 685962 h 1679567"/>
                <a:gd name="connsiteX45" fmla="*/ 22958 w 1151670"/>
                <a:gd name="connsiteY45" fmla="*/ 826455 h 1679567"/>
                <a:gd name="connsiteX46" fmla="*/ 58677 w 1151670"/>
                <a:gd name="connsiteY46" fmla="*/ 897894 h 1679567"/>
                <a:gd name="connsiteX47" fmla="*/ 1526 w 1151670"/>
                <a:gd name="connsiteY47" fmla="*/ 964568 h 1679567"/>
                <a:gd name="connsiteX48" fmla="*/ 18195 w 1151670"/>
                <a:gd name="connsiteY48" fmla="*/ 1088393 h 1679567"/>
                <a:gd name="connsiteX49" fmla="*/ 37245 w 1151670"/>
                <a:gd name="connsiteY49" fmla="*/ 1136018 h 1679567"/>
                <a:gd name="connsiteX50" fmla="*/ 72964 w 1151670"/>
                <a:gd name="connsiteY50" fmla="*/ 1214599 h 1679567"/>
                <a:gd name="connsiteX0" fmla="*/ 72964 w 1151670"/>
                <a:gd name="connsiteY0" fmla="*/ 1214599 h 1679766"/>
                <a:gd name="connsiteX1" fmla="*/ 132495 w 1151670"/>
                <a:gd name="connsiteY1" fmla="*/ 1250317 h 1679766"/>
                <a:gd name="connsiteX2" fmla="*/ 206314 w 1151670"/>
                <a:gd name="connsiteY2" fmla="*/ 1362237 h 1679766"/>
                <a:gd name="connsiteX3" fmla="*/ 215839 w 1151670"/>
                <a:gd name="connsiteY3" fmla="*/ 1390812 h 1679766"/>
                <a:gd name="connsiteX4" fmla="*/ 253939 w 1151670"/>
                <a:gd name="connsiteY4" fmla="*/ 1457487 h 1679766"/>
                <a:gd name="connsiteX5" fmla="*/ 301564 w 1151670"/>
                <a:gd name="connsiteY5" fmla="*/ 1552737 h 1679766"/>
                <a:gd name="connsiteX6" fmla="*/ 377764 w 1151670"/>
                <a:gd name="connsiteY6" fmla="*/ 1609887 h 1679766"/>
                <a:gd name="connsiteX7" fmla="*/ 406339 w 1151670"/>
                <a:gd name="connsiteY7" fmla="*/ 1628937 h 1679766"/>
                <a:gd name="connsiteX8" fmla="*/ 463489 w 1151670"/>
                <a:gd name="connsiteY8" fmla="*/ 1647987 h 1679766"/>
                <a:gd name="connsiteX9" fmla="*/ 520639 w 1151670"/>
                <a:gd name="connsiteY9" fmla="*/ 1667037 h 1679766"/>
                <a:gd name="connsiteX10" fmla="*/ 625414 w 1151670"/>
                <a:gd name="connsiteY10" fmla="*/ 1676562 h 1679766"/>
                <a:gd name="connsiteX11" fmla="*/ 863539 w 1151670"/>
                <a:gd name="connsiteY11" fmla="*/ 1609887 h 1679766"/>
                <a:gd name="connsiteX12" fmla="*/ 892114 w 1151670"/>
                <a:gd name="connsiteY12" fmla="*/ 1581312 h 1679766"/>
                <a:gd name="connsiteX13" fmla="*/ 958789 w 1151670"/>
                <a:gd name="connsiteY13" fmla="*/ 1495587 h 1679766"/>
                <a:gd name="connsiteX14" fmla="*/ 977839 w 1151670"/>
                <a:gd name="connsiteY14" fmla="*/ 1428912 h 1679766"/>
                <a:gd name="connsiteX15" fmla="*/ 987364 w 1151670"/>
                <a:gd name="connsiteY15" fmla="*/ 1362237 h 1679766"/>
                <a:gd name="connsiteX16" fmla="*/ 996889 w 1151670"/>
                <a:gd name="connsiteY16" fmla="*/ 1314612 h 1679766"/>
                <a:gd name="connsiteX17" fmla="*/ 1073089 w 1151670"/>
                <a:gd name="connsiteY17" fmla="*/ 1216981 h 1679766"/>
                <a:gd name="connsiteX18" fmla="*/ 1051658 w 1151670"/>
                <a:gd name="connsiteY18" fmla="*/ 1240794 h 1679766"/>
                <a:gd name="connsiteX19" fmla="*/ 1096901 w 1151670"/>
                <a:gd name="connsiteY19" fmla="*/ 1169356 h 1679766"/>
                <a:gd name="connsiteX20" fmla="*/ 1106427 w 1151670"/>
                <a:gd name="connsiteY20" fmla="*/ 1133637 h 1679766"/>
                <a:gd name="connsiteX21" fmla="*/ 1111189 w 1151670"/>
                <a:gd name="connsiteY21" fmla="*/ 1112206 h 1679766"/>
                <a:gd name="connsiteX22" fmla="*/ 1123095 w 1151670"/>
                <a:gd name="connsiteY22" fmla="*/ 1069343 h 1679766"/>
                <a:gd name="connsiteX23" fmla="*/ 1137383 w 1151670"/>
                <a:gd name="connsiteY23" fmla="*/ 993144 h 1679766"/>
                <a:gd name="connsiteX24" fmla="*/ 1149289 w 1151670"/>
                <a:gd name="connsiteY24" fmla="*/ 919325 h 1679766"/>
                <a:gd name="connsiteX25" fmla="*/ 1087377 w 1151670"/>
                <a:gd name="connsiteY25" fmla="*/ 881224 h 1679766"/>
                <a:gd name="connsiteX26" fmla="*/ 1127858 w 1151670"/>
                <a:gd name="connsiteY26" fmla="*/ 709775 h 1679766"/>
                <a:gd name="connsiteX27" fmla="*/ 1135002 w 1151670"/>
                <a:gd name="connsiteY27" fmla="*/ 650244 h 1679766"/>
                <a:gd name="connsiteX28" fmla="*/ 1127857 w 1151670"/>
                <a:gd name="connsiteY28" fmla="*/ 574043 h 1679766"/>
                <a:gd name="connsiteX29" fmla="*/ 1113570 w 1151670"/>
                <a:gd name="connsiteY29" fmla="*/ 495462 h 1679766"/>
                <a:gd name="connsiteX30" fmla="*/ 1113570 w 1151670"/>
                <a:gd name="connsiteY30" fmla="*/ 457362 h 1679766"/>
                <a:gd name="connsiteX31" fmla="*/ 1101664 w 1151670"/>
                <a:gd name="connsiteY31" fmla="*/ 428787 h 1679766"/>
                <a:gd name="connsiteX32" fmla="*/ 1082614 w 1151670"/>
                <a:gd name="connsiteY32" fmla="*/ 390687 h 1679766"/>
                <a:gd name="connsiteX33" fmla="*/ 1063564 w 1151670"/>
                <a:gd name="connsiteY33" fmla="*/ 362112 h 1679766"/>
                <a:gd name="connsiteX34" fmla="*/ 1054039 w 1151670"/>
                <a:gd name="connsiteY34" fmla="*/ 333537 h 1679766"/>
                <a:gd name="connsiteX35" fmla="*/ 1015941 w 1151670"/>
                <a:gd name="connsiteY35" fmla="*/ 285912 h 1679766"/>
                <a:gd name="connsiteX36" fmla="*/ 968314 w 1151670"/>
                <a:gd name="connsiteY36" fmla="*/ 223999 h 1679766"/>
                <a:gd name="connsiteX37" fmla="*/ 792101 w 1151670"/>
                <a:gd name="connsiteY37" fmla="*/ 78743 h 1679766"/>
                <a:gd name="connsiteX38" fmla="*/ 530164 w 1151670"/>
                <a:gd name="connsiteY38" fmla="*/ 162 h 1679766"/>
                <a:gd name="connsiteX39" fmla="*/ 356334 w 1151670"/>
                <a:gd name="connsiteY39" fmla="*/ 54931 h 1679766"/>
                <a:gd name="connsiteX40" fmla="*/ 237270 w 1151670"/>
                <a:gd name="connsiteY40" fmla="*/ 116843 h 1679766"/>
                <a:gd name="connsiteX41" fmla="*/ 177739 w 1151670"/>
                <a:gd name="connsiteY41" fmla="*/ 190662 h 1679766"/>
                <a:gd name="connsiteX42" fmla="*/ 82489 w 1151670"/>
                <a:gd name="connsiteY42" fmla="*/ 304962 h 1679766"/>
                <a:gd name="connsiteX43" fmla="*/ 11051 w 1151670"/>
                <a:gd name="connsiteY43" fmla="*/ 535942 h 1679766"/>
                <a:gd name="connsiteX44" fmla="*/ 15814 w 1151670"/>
                <a:gd name="connsiteY44" fmla="*/ 685962 h 1679766"/>
                <a:gd name="connsiteX45" fmla="*/ 22958 w 1151670"/>
                <a:gd name="connsiteY45" fmla="*/ 826455 h 1679766"/>
                <a:gd name="connsiteX46" fmla="*/ 58677 w 1151670"/>
                <a:gd name="connsiteY46" fmla="*/ 897894 h 1679766"/>
                <a:gd name="connsiteX47" fmla="*/ 1526 w 1151670"/>
                <a:gd name="connsiteY47" fmla="*/ 964568 h 1679766"/>
                <a:gd name="connsiteX48" fmla="*/ 18195 w 1151670"/>
                <a:gd name="connsiteY48" fmla="*/ 1088393 h 1679766"/>
                <a:gd name="connsiteX49" fmla="*/ 37245 w 1151670"/>
                <a:gd name="connsiteY49" fmla="*/ 1136018 h 1679766"/>
                <a:gd name="connsiteX50" fmla="*/ 72964 w 1151670"/>
                <a:gd name="connsiteY50" fmla="*/ 1214599 h 1679766"/>
                <a:gd name="connsiteX0" fmla="*/ 72964 w 1151670"/>
                <a:gd name="connsiteY0" fmla="*/ 1214599 h 1678950"/>
                <a:gd name="connsiteX1" fmla="*/ 132495 w 1151670"/>
                <a:gd name="connsiteY1" fmla="*/ 1250317 h 1678950"/>
                <a:gd name="connsiteX2" fmla="*/ 206314 w 1151670"/>
                <a:gd name="connsiteY2" fmla="*/ 1362237 h 1678950"/>
                <a:gd name="connsiteX3" fmla="*/ 215839 w 1151670"/>
                <a:gd name="connsiteY3" fmla="*/ 1390812 h 1678950"/>
                <a:gd name="connsiteX4" fmla="*/ 253939 w 1151670"/>
                <a:gd name="connsiteY4" fmla="*/ 1457487 h 1678950"/>
                <a:gd name="connsiteX5" fmla="*/ 301564 w 1151670"/>
                <a:gd name="connsiteY5" fmla="*/ 1552737 h 1678950"/>
                <a:gd name="connsiteX6" fmla="*/ 377764 w 1151670"/>
                <a:gd name="connsiteY6" fmla="*/ 1609887 h 1678950"/>
                <a:gd name="connsiteX7" fmla="*/ 406339 w 1151670"/>
                <a:gd name="connsiteY7" fmla="*/ 1628937 h 1678950"/>
                <a:gd name="connsiteX8" fmla="*/ 463489 w 1151670"/>
                <a:gd name="connsiteY8" fmla="*/ 1647987 h 1678950"/>
                <a:gd name="connsiteX9" fmla="*/ 520639 w 1151670"/>
                <a:gd name="connsiteY9" fmla="*/ 1667037 h 1678950"/>
                <a:gd name="connsiteX10" fmla="*/ 625414 w 1151670"/>
                <a:gd name="connsiteY10" fmla="*/ 1676562 h 1678950"/>
                <a:gd name="connsiteX11" fmla="*/ 815914 w 1151670"/>
                <a:gd name="connsiteY11" fmla="*/ 1621793 h 1678950"/>
                <a:gd name="connsiteX12" fmla="*/ 892114 w 1151670"/>
                <a:gd name="connsiteY12" fmla="*/ 1581312 h 1678950"/>
                <a:gd name="connsiteX13" fmla="*/ 958789 w 1151670"/>
                <a:gd name="connsiteY13" fmla="*/ 1495587 h 1678950"/>
                <a:gd name="connsiteX14" fmla="*/ 977839 w 1151670"/>
                <a:gd name="connsiteY14" fmla="*/ 1428912 h 1678950"/>
                <a:gd name="connsiteX15" fmla="*/ 987364 w 1151670"/>
                <a:gd name="connsiteY15" fmla="*/ 1362237 h 1678950"/>
                <a:gd name="connsiteX16" fmla="*/ 996889 w 1151670"/>
                <a:gd name="connsiteY16" fmla="*/ 1314612 h 1678950"/>
                <a:gd name="connsiteX17" fmla="*/ 1073089 w 1151670"/>
                <a:gd name="connsiteY17" fmla="*/ 1216981 h 1678950"/>
                <a:gd name="connsiteX18" fmla="*/ 1051658 w 1151670"/>
                <a:gd name="connsiteY18" fmla="*/ 1240794 h 1678950"/>
                <a:gd name="connsiteX19" fmla="*/ 1096901 w 1151670"/>
                <a:gd name="connsiteY19" fmla="*/ 1169356 h 1678950"/>
                <a:gd name="connsiteX20" fmla="*/ 1106427 w 1151670"/>
                <a:gd name="connsiteY20" fmla="*/ 1133637 h 1678950"/>
                <a:gd name="connsiteX21" fmla="*/ 1111189 w 1151670"/>
                <a:gd name="connsiteY21" fmla="*/ 1112206 h 1678950"/>
                <a:gd name="connsiteX22" fmla="*/ 1123095 w 1151670"/>
                <a:gd name="connsiteY22" fmla="*/ 1069343 h 1678950"/>
                <a:gd name="connsiteX23" fmla="*/ 1137383 w 1151670"/>
                <a:gd name="connsiteY23" fmla="*/ 993144 h 1678950"/>
                <a:gd name="connsiteX24" fmla="*/ 1149289 w 1151670"/>
                <a:gd name="connsiteY24" fmla="*/ 919325 h 1678950"/>
                <a:gd name="connsiteX25" fmla="*/ 1087377 w 1151670"/>
                <a:gd name="connsiteY25" fmla="*/ 881224 h 1678950"/>
                <a:gd name="connsiteX26" fmla="*/ 1127858 w 1151670"/>
                <a:gd name="connsiteY26" fmla="*/ 709775 h 1678950"/>
                <a:gd name="connsiteX27" fmla="*/ 1135002 w 1151670"/>
                <a:gd name="connsiteY27" fmla="*/ 650244 h 1678950"/>
                <a:gd name="connsiteX28" fmla="*/ 1127857 w 1151670"/>
                <a:gd name="connsiteY28" fmla="*/ 574043 h 1678950"/>
                <a:gd name="connsiteX29" fmla="*/ 1113570 w 1151670"/>
                <a:gd name="connsiteY29" fmla="*/ 495462 h 1678950"/>
                <a:gd name="connsiteX30" fmla="*/ 1113570 w 1151670"/>
                <a:gd name="connsiteY30" fmla="*/ 457362 h 1678950"/>
                <a:gd name="connsiteX31" fmla="*/ 1101664 w 1151670"/>
                <a:gd name="connsiteY31" fmla="*/ 428787 h 1678950"/>
                <a:gd name="connsiteX32" fmla="*/ 1082614 w 1151670"/>
                <a:gd name="connsiteY32" fmla="*/ 390687 h 1678950"/>
                <a:gd name="connsiteX33" fmla="*/ 1063564 w 1151670"/>
                <a:gd name="connsiteY33" fmla="*/ 362112 h 1678950"/>
                <a:gd name="connsiteX34" fmla="*/ 1054039 w 1151670"/>
                <a:gd name="connsiteY34" fmla="*/ 333537 h 1678950"/>
                <a:gd name="connsiteX35" fmla="*/ 1015941 w 1151670"/>
                <a:gd name="connsiteY35" fmla="*/ 285912 h 1678950"/>
                <a:gd name="connsiteX36" fmla="*/ 968314 w 1151670"/>
                <a:gd name="connsiteY36" fmla="*/ 223999 h 1678950"/>
                <a:gd name="connsiteX37" fmla="*/ 792101 w 1151670"/>
                <a:gd name="connsiteY37" fmla="*/ 78743 h 1678950"/>
                <a:gd name="connsiteX38" fmla="*/ 530164 w 1151670"/>
                <a:gd name="connsiteY38" fmla="*/ 162 h 1678950"/>
                <a:gd name="connsiteX39" fmla="*/ 356334 w 1151670"/>
                <a:gd name="connsiteY39" fmla="*/ 54931 h 1678950"/>
                <a:gd name="connsiteX40" fmla="*/ 237270 w 1151670"/>
                <a:gd name="connsiteY40" fmla="*/ 116843 h 1678950"/>
                <a:gd name="connsiteX41" fmla="*/ 177739 w 1151670"/>
                <a:gd name="connsiteY41" fmla="*/ 190662 h 1678950"/>
                <a:gd name="connsiteX42" fmla="*/ 82489 w 1151670"/>
                <a:gd name="connsiteY42" fmla="*/ 304962 h 1678950"/>
                <a:gd name="connsiteX43" fmla="*/ 11051 w 1151670"/>
                <a:gd name="connsiteY43" fmla="*/ 535942 h 1678950"/>
                <a:gd name="connsiteX44" fmla="*/ 15814 w 1151670"/>
                <a:gd name="connsiteY44" fmla="*/ 685962 h 1678950"/>
                <a:gd name="connsiteX45" fmla="*/ 22958 w 1151670"/>
                <a:gd name="connsiteY45" fmla="*/ 826455 h 1678950"/>
                <a:gd name="connsiteX46" fmla="*/ 58677 w 1151670"/>
                <a:gd name="connsiteY46" fmla="*/ 897894 h 1678950"/>
                <a:gd name="connsiteX47" fmla="*/ 1526 w 1151670"/>
                <a:gd name="connsiteY47" fmla="*/ 964568 h 1678950"/>
                <a:gd name="connsiteX48" fmla="*/ 18195 w 1151670"/>
                <a:gd name="connsiteY48" fmla="*/ 1088393 h 1678950"/>
                <a:gd name="connsiteX49" fmla="*/ 37245 w 1151670"/>
                <a:gd name="connsiteY49" fmla="*/ 1136018 h 1678950"/>
                <a:gd name="connsiteX50" fmla="*/ 72964 w 1151670"/>
                <a:gd name="connsiteY50" fmla="*/ 1214599 h 1678950"/>
                <a:gd name="connsiteX0" fmla="*/ 72964 w 1151670"/>
                <a:gd name="connsiteY0" fmla="*/ 1214599 h 1677069"/>
                <a:gd name="connsiteX1" fmla="*/ 132495 w 1151670"/>
                <a:gd name="connsiteY1" fmla="*/ 1250317 h 1677069"/>
                <a:gd name="connsiteX2" fmla="*/ 206314 w 1151670"/>
                <a:gd name="connsiteY2" fmla="*/ 1362237 h 1677069"/>
                <a:gd name="connsiteX3" fmla="*/ 215839 w 1151670"/>
                <a:gd name="connsiteY3" fmla="*/ 1390812 h 1677069"/>
                <a:gd name="connsiteX4" fmla="*/ 253939 w 1151670"/>
                <a:gd name="connsiteY4" fmla="*/ 1457487 h 1677069"/>
                <a:gd name="connsiteX5" fmla="*/ 301564 w 1151670"/>
                <a:gd name="connsiteY5" fmla="*/ 1552737 h 1677069"/>
                <a:gd name="connsiteX6" fmla="*/ 377764 w 1151670"/>
                <a:gd name="connsiteY6" fmla="*/ 1609887 h 1677069"/>
                <a:gd name="connsiteX7" fmla="*/ 406339 w 1151670"/>
                <a:gd name="connsiteY7" fmla="*/ 1628937 h 1677069"/>
                <a:gd name="connsiteX8" fmla="*/ 463489 w 1151670"/>
                <a:gd name="connsiteY8" fmla="*/ 1647987 h 1677069"/>
                <a:gd name="connsiteX9" fmla="*/ 625414 w 1151670"/>
                <a:gd name="connsiteY9" fmla="*/ 1676562 h 1677069"/>
                <a:gd name="connsiteX10" fmla="*/ 815914 w 1151670"/>
                <a:gd name="connsiteY10" fmla="*/ 1621793 h 1677069"/>
                <a:gd name="connsiteX11" fmla="*/ 892114 w 1151670"/>
                <a:gd name="connsiteY11" fmla="*/ 1581312 h 1677069"/>
                <a:gd name="connsiteX12" fmla="*/ 958789 w 1151670"/>
                <a:gd name="connsiteY12" fmla="*/ 1495587 h 1677069"/>
                <a:gd name="connsiteX13" fmla="*/ 977839 w 1151670"/>
                <a:gd name="connsiteY13" fmla="*/ 1428912 h 1677069"/>
                <a:gd name="connsiteX14" fmla="*/ 987364 w 1151670"/>
                <a:gd name="connsiteY14" fmla="*/ 1362237 h 1677069"/>
                <a:gd name="connsiteX15" fmla="*/ 996889 w 1151670"/>
                <a:gd name="connsiteY15" fmla="*/ 1314612 h 1677069"/>
                <a:gd name="connsiteX16" fmla="*/ 1073089 w 1151670"/>
                <a:gd name="connsiteY16" fmla="*/ 1216981 h 1677069"/>
                <a:gd name="connsiteX17" fmla="*/ 1051658 w 1151670"/>
                <a:gd name="connsiteY17" fmla="*/ 1240794 h 1677069"/>
                <a:gd name="connsiteX18" fmla="*/ 1096901 w 1151670"/>
                <a:gd name="connsiteY18" fmla="*/ 1169356 h 1677069"/>
                <a:gd name="connsiteX19" fmla="*/ 1106427 w 1151670"/>
                <a:gd name="connsiteY19" fmla="*/ 1133637 h 1677069"/>
                <a:gd name="connsiteX20" fmla="*/ 1111189 w 1151670"/>
                <a:gd name="connsiteY20" fmla="*/ 1112206 h 1677069"/>
                <a:gd name="connsiteX21" fmla="*/ 1123095 w 1151670"/>
                <a:gd name="connsiteY21" fmla="*/ 1069343 h 1677069"/>
                <a:gd name="connsiteX22" fmla="*/ 1137383 w 1151670"/>
                <a:gd name="connsiteY22" fmla="*/ 993144 h 1677069"/>
                <a:gd name="connsiteX23" fmla="*/ 1149289 w 1151670"/>
                <a:gd name="connsiteY23" fmla="*/ 919325 h 1677069"/>
                <a:gd name="connsiteX24" fmla="*/ 1087377 w 1151670"/>
                <a:gd name="connsiteY24" fmla="*/ 881224 h 1677069"/>
                <a:gd name="connsiteX25" fmla="*/ 1127858 w 1151670"/>
                <a:gd name="connsiteY25" fmla="*/ 709775 h 1677069"/>
                <a:gd name="connsiteX26" fmla="*/ 1135002 w 1151670"/>
                <a:gd name="connsiteY26" fmla="*/ 650244 h 1677069"/>
                <a:gd name="connsiteX27" fmla="*/ 1127857 w 1151670"/>
                <a:gd name="connsiteY27" fmla="*/ 574043 h 1677069"/>
                <a:gd name="connsiteX28" fmla="*/ 1113570 w 1151670"/>
                <a:gd name="connsiteY28" fmla="*/ 495462 h 1677069"/>
                <a:gd name="connsiteX29" fmla="*/ 1113570 w 1151670"/>
                <a:gd name="connsiteY29" fmla="*/ 457362 h 1677069"/>
                <a:gd name="connsiteX30" fmla="*/ 1101664 w 1151670"/>
                <a:gd name="connsiteY30" fmla="*/ 428787 h 1677069"/>
                <a:gd name="connsiteX31" fmla="*/ 1082614 w 1151670"/>
                <a:gd name="connsiteY31" fmla="*/ 390687 h 1677069"/>
                <a:gd name="connsiteX32" fmla="*/ 1063564 w 1151670"/>
                <a:gd name="connsiteY32" fmla="*/ 362112 h 1677069"/>
                <a:gd name="connsiteX33" fmla="*/ 1054039 w 1151670"/>
                <a:gd name="connsiteY33" fmla="*/ 333537 h 1677069"/>
                <a:gd name="connsiteX34" fmla="*/ 1015941 w 1151670"/>
                <a:gd name="connsiteY34" fmla="*/ 285912 h 1677069"/>
                <a:gd name="connsiteX35" fmla="*/ 968314 w 1151670"/>
                <a:gd name="connsiteY35" fmla="*/ 223999 h 1677069"/>
                <a:gd name="connsiteX36" fmla="*/ 792101 w 1151670"/>
                <a:gd name="connsiteY36" fmla="*/ 78743 h 1677069"/>
                <a:gd name="connsiteX37" fmla="*/ 530164 w 1151670"/>
                <a:gd name="connsiteY37" fmla="*/ 162 h 1677069"/>
                <a:gd name="connsiteX38" fmla="*/ 356334 w 1151670"/>
                <a:gd name="connsiteY38" fmla="*/ 54931 h 1677069"/>
                <a:gd name="connsiteX39" fmla="*/ 237270 w 1151670"/>
                <a:gd name="connsiteY39" fmla="*/ 116843 h 1677069"/>
                <a:gd name="connsiteX40" fmla="*/ 177739 w 1151670"/>
                <a:gd name="connsiteY40" fmla="*/ 190662 h 1677069"/>
                <a:gd name="connsiteX41" fmla="*/ 82489 w 1151670"/>
                <a:gd name="connsiteY41" fmla="*/ 304962 h 1677069"/>
                <a:gd name="connsiteX42" fmla="*/ 11051 w 1151670"/>
                <a:gd name="connsiteY42" fmla="*/ 535942 h 1677069"/>
                <a:gd name="connsiteX43" fmla="*/ 15814 w 1151670"/>
                <a:gd name="connsiteY43" fmla="*/ 685962 h 1677069"/>
                <a:gd name="connsiteX44" fmla="*/ 22958 w 1151670"/>
                <a:gd name="connsiteY44" fmla="*/ 826455 h 1677069"/>
                <a:gd name="connsiteX45" fmla="*/ 58677 w 1151670"/>
                <a:gd name="connsiteY45" fmla="*/ 897894 h 1677069"/>
                <a:gd name="connsiteX46" fmla="*/ 1526 w 1151670"/>
                <a:gd name="connsiteY46" fmla="*/ 964568 h 1677069"/>
                <a:gd name="connsiteX47" fmla="*/ 18195 w 1151670"/>
                <a:gd name="connsiteY47" fmla="*/ 1088393 h 1677069"/>
                <a:gd name="connsiteX48" fmla="*/ 37245 w 1151670"/>
                <a:gd name="connsiteY48" fmla="*/ 1136018 h 1677069"/>
                <a:gd name="connsiteX49" fmla="*/ 72964 w 1151670"/>
                <a:gd name="connsiteY49" fmla="*/ 1214599 h 1677069"/>
                <a:gd name="connsiteX0" fmla="*/ 72964 w 1151670"/>
                <a:gd name="connsiteY0" fmla="*/ 1214599 h 1677069"/>
                <a:gd name="connsiteX1" fmla="*/ 132495 w 1151670"/>
                <a:gd name="connsiteY1" fmla="*/ 1250317 h 1677069"/>
                <a:gd name="connsiteX2" fmla="*/ 206314 w 1151670"/>
                <a:gd name="connsiteY2" fmla="*/ 1362237 h 1677069"/>
                <a:gd name="connsiteX3" fmla="*/ 215839 w 1151670"/>
                <a:gd name="connsiteY3" fmla="*/ 1390812 h 1677069"/>
                <a:gd name="connsiteX4" fmla="*/ 253939 w 1151670"/>
                <a:gd name="connsiteY4" fmla="*/ 1457487 h 1677069"/>
                <a:gd name="connsiteX5" fmla="*/ 301564 w 1151670"/>
                <a:gd name="connsiteY5" fmla="*/ 1552737 h 1677069"/>
                <a:gd name="connsiteX6" fmla="*/ 377764 w 1151670"/>
                <a:gd name="connsiteY6" fmla="*/ 1609887 h 1677069"/>
                <a:gd name="connsiteX7" fmla="*/ 406339 w 1151670"/>
                <a:gd name="connsiteY7" fmla="*/ 1628937 h 1677069"/>
                <a:gd name="connsiteX8" fmla="*/ 463489 w 1151670"/>
                <a:gd name="connsiteY8" fmla="*/ 1647987 h 1677069"/>
                <a:gd name="connsiteX9" fmla="*/ 625414 w 1151670"/>
                <a:gd name="connsiteY9" fmla="*/ 1676562 h 1677069"/>
                <a:gd name="connsiteX10" fmla="*/ 815914 w 1151670"/>
                <a:gd name="connsiteY10" fmla="*/ 1621793 h 1677069"/>
                <a:gd name="connsiteX11" fmla="*/ 892114 w 1151670"/>
                <a:gd name="connsiteY11" fmla="*/ 1581312 h 1677069"/>
                <a:gd name="connsiteX12" fmla="*/ 954026 w 1151670"/>
                <a:gd name="connsiteY12" fmla="*/ 1495587 h 1677069"/>
                <a:gd name="connsiteX13" fmla="*/ 977839 w 1151670"/>
                <a:gd name="connsiteY13" fmla="*/ 1428912 h 1677069"/>
                <a:gd name="connsiteX14" fmla="*/ 987364 w 1151670"/>
                <a:gd name="connsiteY14" fmla="*/ 1362237 h 1677069"/>
                <a:gd name="connsiteX15" fmla="*/ 996889 w 1151670"/>
                <a:gd name="connsiteY15" fmla="*/ 1314612 h 1677069"/>
                <a:gd name="connsiteX16" fmla="*/ 1073089 w 1151670"/>
                <a:gd name="connsiteY16" fmla="*/ 1216981 h 1677069"/>
                <a:gd name="connsiteX17" fmla="*/ 1051658 w 1151670"/>
                <a:gd name="connsiteY17" fmla="*/ 1240794 h 1677069"/>
                <a:gd name="connsiteX18" fmla="*/ 1096901 w 1151670"/>
                <a:gd name="connsiteY18" fmla="*/ 1169356 h 1677069"/>
                <a:gd name="connsiteX19" fmla="*/ 1106427 w 1151670"/>
                <a:gd name="connsiteY19" fmla="*/ 1133637 h 1677069"/>
                <a:gd name="connsiteX20" fmla="*/ 1111189 w 1151670"/>
                <a:gd name="connsiteY20" fmla="*/ 1112206 h 1677069"/>
                <a:gd name="connsiteX21" fmla="*/ 1123095 w 1151670"/>
                <a:gd name="connsiteY21" fmla="*/ 1069343 h 1677069"/>
                <a:gd name="connsiteX22" fmla="*/ 1137383 w 1151670"/>
                <a:gd name="connsiteY22" fmla="*/ 993144 h 1677069"/>
                <a:gd name="connsiteX23" fmla="*/ 1149289 w 1151670"/>
                <a:gd name="connsiteY23" fmla="*/ 919325 h 1677069"/>
                <a:gd name="connsiteX24" fmla="*/ 1087377 w 1151670"/>
                <a:gd name="connsiteY24" fmla="*/ 881224 h 1677069"/>
                <a:gd name="connsiteX25" fmla="*/ 1127858 w 1151670"/>
                <a:gd name="connsiteY25" fmla="*/ 709775 h 1677069"/>
                <a:gd name="connsiteX26" fmla="*/ 1135002 w 1151670"/>
                <a:gd name="connsiteY26" fmla="*/ 650244 h 1677069"/>
                <a:gd name="connsiteX27" fmla="*/ 1127857 w 1151670"/>
                <a:gd name="connsiteY27" fmla="*/ 574043 h 1677069"/>
                <a:gd name="connsiteX28" fmla="*/ 1113570 w 1151670"/>
                <a:gd name="connsiteY28" fmla="*/ 495462 h 1677069"/>
                <a:gd name="connsiteX29" fmla="*/ 1113570 w 1151670"/>
                <a:gd name="connsiteY29" fmla="*/ 457362 h 1677069"/>
                <a:gd name="connsiteX30" fmla="*/ 1101664 w 1151670"/>
                <a:gd name="connsiteY30" fmla="*/ 428787 h 1677069"/>
                <a:gd name="connsiteX31" fmla="*/ 1082614 w 1151670"/>
                <a:gd name="connsiteY31" fmla="*/ 390687 h 1677069"/>
                <a:gd name="connsiteX32" fmla="*/ 1063564 w 1151670"/>
                <a:gd name="connsiteY32" fmla="*/ 362112 h 1677069"/>
                <a:gd name="connsiteX33" fmla="*/ 1054039 w 1151670"/>
                <a:gd name="connsiteY33" fmla="*/ 333537 h 1677069"/>
                <a:gd name="connsiteX34" fmla="*/ 1015941 w 1151670"/>
                <a:gd name="connsiteY34" fmla="*/ 285912 h 1677069"/>
                <a:gd name="connsiteX35" fmla="*/ 968314 w 1151670"/>
                <a:gd name="connsiteY35" fmla="*/ 223999 h 1677069"/>
                <a:gd name="connsiteX36" fmla="*/ 792101 w 1151670"/>
                <a:gd name="connsiteY36" fmla="*/ 78743 h 1677069"/>
                <a:gd name="connsiteX37" fmla="*/ 530164 w 1151670"/>
                <a:gd name="connsiteY37" fmla="*/ 162 h 1677069"/>
                <a:gd name="connsiteX38" fmla="*/ 356334 w 1151670"/>
                <a:gd name="connsiteY38" fmla="*/ 54931 h 1677069"/>
                <a:gd name="connsiteX39" fmla="*/ 237270 w 1151670"/>
                <a:gd name="connsiteY39" fmla="*/ 116843 h 1677069"/>
                <a:gd name="connsiteX40" fmla="*/ 177739 w 1151670"/>
                <a:gd name="connsiteY40" fmla="*/ 190662 h 1677069"/>
                <a:gd name="connsiteX41" fmla="*/ 82489 w 1151670"/>
                <a:gd name="connsiteY41" fmla="*/ 304962 h 1677069"/>
                <a:gd name="connsiteX42" fmla="*/ 11051 w 1151670"/>
                <a:gd name="connsiteY42" fmla="*/ 535942 h 1677069"/>
                <a:gd name="connsiteX43" fmla="*/ 15814 w 1151670"/>
                <a:gd name="connsiteY43" fmla="*/ 685962 h 1677069"/>
                <a:gd name="connsiteX44" fmla="*/ 22958 w 1151670"/>
                <a:gd name="connsiteY44" fmla="*/ 826455 h 1677069"/>
                <a:gd name="connsiteX45" fmla="*/ 58677 w 1151670"/>
                <a:gd name="connsiteY45" fmla="*/ 897894 h 1677069"/>
                <a:gd name="connsiteX46" fmla="*/ 1526 w 1151670"/>
                <a:gd name="connsiteY46" fmla="*/ 964568 h 1677069"/>
                <a:gd name="connsiteX47" fmla="*/ 18195 w 1151670"/>
                <a:gd name="connsiteY47" fmla="*/ 1088393 h 1677069"/>
                <a:gd name="connsiteX48" fmla="*/ 37245 w 1151670"/>
                <a:gd name="connsiteY48" fmla="*/ 1136018 h 1677069"/>
                <a:gd name="connsiteX49" fmla="*/ 72964 w 1151670"/>
                <a:gd name="connsiteY49" fmla="*/ 1214599 h 1677069"/>
                <a:gd name="connsiteX0" fmla="*/ 72964 w 1151670"/>
                <a:gd name="connsiteY0" fmla="*/ 1214599 h 1677069"/>
                <a:gd name="connsiteX1" fmla="*/ 132495 w 1151670"/>
                <a:gd name="connsiteY1" fmla="*/ 1250317 h 1677069"/>
                <a:gd name="connsiteX2" fmla="*/ 206314 w 1151670"/>
                <a:gd name="connsiteY2" fmla="*/ 1362237 h 1677069"/>
                <a:gd name="connsiteX3" fmla="*/ 215839 w 1151670"/>
                <a:gd name="connsiteY3" fmla="*/ 1390812 h 1677069"/>
                <a:gd name="connsiteX4" fmla="*/ 253939 w 1151670"/>
                <a:gd name="connsiteY4" fmla="*/ 1457487 h 1677069"/>
                <a:gd name="connsiteX5" fmla="*/ 301564 w 1151670"/>
                <a:gd name="connsiteY5" fmla="*/ 1552737 h 1677069"/>
                <a:gd name="connsiteX6" fmla="*/ 377764 w 1151670"/>
                <a:gd name="connsiteY6" fmla="*/ 1609887 h 1677069"/>
                <a:gd name="connsiteX7" fmla="*/ 406339 w 1151670"/>
                <a:gd name="connsiteY7" fmla="*/ 1628937 h 1677069"/>
                <a:gd name="connsiteX8" fmla="*/ 463489 w 1151670"/>
                <a:gd name="connsiteY8" fmla="*/ 1647987 h 1677069"/>
                <a:gd name="connsiteX9" fmla="*/ 625414 w 1151670"/>
                <a:gd name="connsiteY9" fmla="*/ 1676562 h 1677069"/>
                <a:gd name="connsiteX10" fmla="*/ 815914 w 1151670"/>
                <a:gd name="connsiteY10" fmla="*/ 1621793 h 1677069"/>
                <a:gd name="connsiteX11" fmla="*/ 880208 w 1151670"/>
                <a:gd name="connsiteY11" fmla="*/ 1583693 h 1677069"/>
                <a:gd name="connsiteX12" fmla="*/ 954026 w 1151670"/>
                <a:gd name="connsiteY12" fmla="*/ 1495587 h 1677069"/>
                <a:gd name="connsiteX13" fmla="*/ 977839 w 1151670"/>
                <a:gd name="connsiteY13" fmla="*/ 1428912 h 1677069"/>
                <a:gd name="connsiteX14" fmla="*/ 987364 w 1151670"/>
                <a:gd name="connsiteY14" fmla="*/ 1362237 h 1677069"/>
                <a:gd name="connsiteX15" fmla="*/ 996889 w 1151670"/>
                <a:gd name="connsiteY15" fmla="*/ 1314612 h 1677069"/>
                <a:gd name="connsiteX16" fmla="*/ 1073089 w 1151670"/>
                <a:gd name="connsiteY16" fmla="*/ 1216981 h 1677069"/>
                <a:gd name="connsiteX17" fmla="*/ 1051658 w 1151670"/>
                <a:gd name="connsiteY17" fmla="*/ 1240794 h 1677069"/>
                <a:gd name="connsiteX18" fmla="*/ 1096901 w 1151670"/>
                <a:gd name="connsiteY18" fmla="*/ 1169356 h 1677069"/>
                <a:gd name="connsiteX19" fmla="*/ 1106427 w 1151670"/>
                <a:gd name="connsiteY19" fmla="*/ 1133637 h 1677069"/>
                <a:gd name="connsiteX20" fmla="*/ 1111189 w 1151670"/>
                <a:gd name="connsiteY20" fmla="*/ 1112206 h 1677069"/>
                <a:gd name="connsiteX21" fmla="*/ 1123095 w 1151670"/>
                <a:gd name="connsiteY21" fmla="*/ 1069343 h 1677069"/>
                <a:gd name="connsiteX22" fmla="*/ 1137383 w 1151670"/>
                <a:gd name="connsiteY22" fmla="*/ 993144 h 1677069"/>
                <a:gd name="connsiteX23" fmla="*/ 1149289 w 1151670"/>
                <a:gd name="connsiteY23" fmla="*/ 919325 h 1677069"/>
                <a:gd name="connsiteX24" fmla="*/ 1087377 w 1151670"/>
                <a:gd name="connsiteY24" fmla="*/ 881224 h 1677069"/>
                <a:gd name="connsiteX25" fmla="*/ 1127858 w 1151670"/>
                <a:gd name="connsiteY25" fmla="*/ 709775 h 1677069"/>
                <a:gd name="connsiteX26" fmla="*/ 1135002 w 1151670"/>
                <a:gd name="connsiteY26" fmla="*/ 650244 h 1677069"/>
                <a:gd name="connsiteX27" fmla="*/ 1127857 w 1151670"/>
                <a:gd name="connsiteY27" fmla="*/ 574043 h 1677069"/>
                <a:gd name="connsiteX28" fmla="*/ 1113570 w 1151670"/>
                <a:gd name="connsiteY28" fmla="*/ 495462 h 1677069"/>
                <a:gd name="connsiteX29" fmla="*/ 1113570 w 1151670"/>
                <a:gd name="connsiteY29" fmla="*/ 457362 h 1677069"/>
                <a:gd name="connsiteX30" fmla="*/ 1101664 w 1151670"/>
                <a:gd name="connsiteY30" fmla="*/ 428787 h 1677069"/>
                <a:gd name="connsiteX31" fmla="*/ 1082614 w 1151670"/>
                <a:gd name="connsiteY31" fmla="*/ 390687 h 1677069"/>
                <a:gd name="connsiteX32" fmla="*/ 1063564 w 1151670"/>
                <a:gd name="connsiteY32" fmla="*/ 362112 h 1677069"/>
                <a:gd name="connsiteX33" fmla="*/ 1054039 w 1151670"/>
                <a:gd name="connsiteY33" fmla="*/ 333537 h 1677069"/>
                <a:gd name="connsiteX34" fmla="*/ 1015941 w 1151670"/>
                <a:gd name="connsiteY34" fmla="*/ 285912 h 1677069"/>
                <a:gd name="connsiteX35" fmla="*/ 968314 w 1151670"/>
                <a:gd name="connsiteY35" fmla="*/ 223999 h 1677069"/>
                <a:gd name="connsiteX36" fmla="*/ 792101 w 1151670"/>
                <a:gd name="connsiteY36" fmla="*/ 78743 h 1677069"/>
                <a:gd name="connsiteX37" fmla="*/ 530164 w 1151670"/>
                <a:gd name="connsiteY37" fmla="*/ 162 h 1677069"/>
                <a:gd name="connsiteX38" fmla="*/ 356334 w 1151670"/>
                <a:gd name="connsiteY38" fmla="*/ 54931 h 1677069"/>
                <a:gd name="connsiteX39" fmla="*/ 237270 w 1151670"/>
                <a:gd name="connsiteY39" fmla="*/ 116843 h 1677069"/>
                <a:gd name="connsiteX40" fmla="*/ 177739 w 1151670"/>
                <a:gd name="connsiteY40" fmla="*/ 190662 h 1677069"/>
                <a:gd name="connsiteX41" fmla="*/ 82489 w 1151670"/>
                <a:gd name="connsiteY41" fmla="*/ 304962 h 1677069"/>
                <a:gd name="connsiteX42" fmla="*/ 11051 w 1151670"/>
                <a:gd name="connsiteY42" fmla="*/ 535942 h 1677069"/>
                <a:gd name="connsiteX43" fmla="*/ 15814 w 1151670"/>
                <a:gd name="connsiteY43" fmla="*/ 685962 h 1677069"/>
                <a:gd name="connsiteX44" fmla="*/ 22958 w 1151670"/>
                <a:gd name="connsiteY44" fmla="*/ 826455 h 1677069"/>
                <a:gd name="connsiteX45" fmla="*/ 58677 w 1151670"/>
                <a:gd name="connsiteY45" fmla="*/ 897894 h 1677069"/>
                <a:gd name="connsiteX46" fmla="*/ 1526 w 1151670"/>
                <a:gd name="connsiteY46" fmla="*/ 964568 h 1677069"/>
                <a:gd name="connsiteX47" fmla="*/ 18195 w 1151670"/>
                <a:gd name="connsiteY47" fmla="*/ 1088393 h 1677069"/>
                <a:gd name="connsiteX48" fmla="*/ 37245 w 1151670"/>
                <a:gd name="connsiteY48" fmla="*/ 1136018 h 1677069"/>
                <a:gd name="connsiteX49" fmla="*/ 72964 w 1151670"/>
                <a:gd name="connsiteY49" fmla="*/ 1214599 h 1677069"/>
                <a:gd name="connsiteX0" fmla="*/ 72964 w 1151670"/>
                <a:gd name="connsiteY0" fmla="*/ 1214599 h 1679417"/>
                <a:gd name="connsiteX1" fmla="*/ 132495 w 1151670"/>
                <a:gd name="connsiteY1" fmla="*/ 1250317 h 1679417"/>
                <a:gd name="connsiteX2" fmla="*/ 206314 w 1151670"/>
                <a:gd name="connsiteY2" fmla="*/ 1362237 h 1679417"/>
                <a:gd name="connsiteX3" fmla="*/ 215839 w 1151670"/>
                <a:gd name="connsiteY3" fmla="*/ 1390812 h 1679417"/>
                <a:gd name="connsiteX4" fmla="*/ 253939 w 1151670"/>
                <a:gd name="connsiteY4" fmla="*/ 1457487 h 1679417"/>
                <a:gd name="connsiteX5" fmla="*/ 301564 w 1151670"/>
                <a:gd name="connsiteY5" fmla="*/ 1552737 h 1679417"/>
                <a:gd name="connsiteX6" fmla="*/ 377764 w 1151670"/>
                <a:gd name="connsiteY6" fmla="*/ 1609887 h 1679417"/>
                <a:gd name="connsiteX7" fmla="*/ 406339 w 1151670"/>
                <a:gd name="connsiteY7" fmla="*/ 1628937 h 1679417"/>
                <a:gd name="connsiteX8" fmla="*/ 463489 w 1151670"/>
                <a:gd name="connsiteY8" fmla="*/ 1647987 h 1679417"/>
                <a:gd name="connsiteX9" fmla="*/ 625414 w 1151670"/>
                <a:gd name="connsiteY9" fmla="*/ 1678943 h 1679417"/>
                <a:gd name="connsiteX10" fmla="*/ 815914 w 1151670"/>
                <a:gd name="connsiteY10" fmla="*/ 1621793 h 1679417"/>
                <a:gd name="connsiteX11" fmla="*/ 880208 w 1151670"/>
                <a:gd name="connsiteY11" fmla="*/ 1583693 h 1679417"/>
                <a:gd name="connsiteX12" fmla="*/ 954026 w 1151670"/>
                <a:gd name="connsiteY12" fmla="*/ 1495587 h 1679417"/>
                <a:gd name="connsiteX13" fmla="*/ 977839 w 1151670"/>
                <a:gd name="connsiteY13" fmla="*/ 1428912 h 1679417"/>
                <a:gd name="connsiteX14" fmla="*/ 987364 w 1151670"/>
                <a:gd name="connsiteY14" fmla="*/ 1362237 h 1679417"/>
                <a:gd name="connsiteX15" fmla="*/ 996889 w 1151670"/>
                <a:gd name="connsiteY15" fmla="*/ 1314612 h 1679417"/>
                <a:gd name="connsiteX16" fmla="*/ 1073089 w 1151670"/>
                <a:gd name="connsiteY16" fmla="*/ 1216981 h 1679417"/>
                <a:gd name="connsiteX17" fmla="*/ 1051658 w 1151670"/>
                <a:gd name="connsiteY17" fmla="*/ 1240794 h 1679417"/>
                <a:gd name="connsiteX18" fmla="*/ 1096901 w 1151670"/>
                <a:gd name="connsiteY18" fmla="*/ 1169356 h 1679417"/>
                <a:gd name="connsiteX19" fmla="*/ 1106427 w 1151670"/>
                <a:gd name="connsiteY19" fmla="*/ 1133637 h 1679417"/>
                <a:gd name="connsiteX20" fmla="*/ 1111189 w 1151670"/>
                <a:gd name="connsiteY20" fmla="*/ 1112206 h 1679417"/>
                <a:gd name="connsiteX21" fmla="*/ 1123095 w 1151670"/>
                <a:gd name="connsiteY21" fmla="*/ 1069343 h 1679417"/>
                <a:gd name="connsiteX22" fmla="*/ 1137383 w 1151670"/>
                <a:gd name="connsiteY22" fmla="*/ 993144 h 1679417"/>
                <a:gd name="connsiteX23" fmla="*/ 1149289 w 1151670"/>
                <a:gd name="connsiteY23" fmla="*/ 919325 h 1679417"/>
                <a:gd name="connsiteX24" fmla="*/ 1087377 w 1151670"/>
                <a:gd name="connsiteY24" fmla="*/ 881224 h 1679417"/>
                <a:gd name="connsiteX25" fmla="*/ 1127858 w 1151670"/>
                <a:gd name="connsiteY25" fmla="*/ 709775 h 1679417"/>
                <a:gd name="connsiteX26" fmla="*/ 1135002 w 1151670"/>
                <a:gd name="connsiteY26" fmla="*/ 650244 h 1679417"/>
                <a:gd name="connsiteX27" fmla="*/ 1127857 w 1151670"/>
                <a:gd name="connsiteY27" fmla="*/ 574043 h 1679417"/>
                <a:gd name="connsiteX28" fmla="*/ 1113570 w 1151670"/>
                <a:gd name="connsiteY28" fmla="*/ 495462 h 1679417"/>
                <a:gd name="connsiteX29" fmla="*/ 1113570 w 1151670"/>
                <a:gd name="connsiteY29" fmla="*/ 457362 h 1679417"/>
                <a:gd name="connsiteX30" fmla="*/ 1101664 w 1151670"/>
                <a:gd name="connsiteY30" fmla="*/ 428787 h 1679417"/>
                <a:gd name="connsiteX31" fmla="*/ 1082614 w 1151670"/>
                <a:gd name="connsiteY31" fmla="*/ 390687 h 1679417"/>
                <a:gd name="connsiteX32" fmla="*/ 1063564 w 1151670"/>
                <a:gd name="connsiteY32" fmla="*/ 362112 h 1679417"/>
                <a:gd name="connsiteX33" fmla="*/ 1054039 w 1151670"/>
                <a:gd name="connsiteY33" fmla="*/ 333537 h 1679417"/>
                <a:gd name="connsiteX34" fmla="*/ 1015941 w 1151670"/>
                <a:gd name="connsiteY34" fmla="*/ 285912 h 1679417"/>
                <a:gd name="connsiteX35" fmla="*/ 968314 w 1151670"/>
                <a:gd name="connsiteY35" fmla="*/ 223999 h 1679417"/>
                <a:gd name="connsiteX36" fmla="*/ 792101 w 1151670"/>
                <a:gd name="connsiteY36" fmla="*/ 78743 h 1679417"/>
                <a:gd name="connsiteX37" fmla="*/ 530164 w 1151670"/>
                <a:gd name="connsiteY37" fmla="*/ 162 h 1679417"/>
                <a:gd name="connsiteX38" fmla="*/ 356334 w 1151670"/>
                <a:gd name="connsiteY38" fmla="*/ 54931 h 1679417"/>
                <a:gd name="connsiteX39" fmla="*/ 237270 w 1151670"/>
                <a:gd name="connsiteY39" fmla="*/ 116843 h 1679417"/>
                <a:gd name="connsiteX40" fmla="*/ 177739 w 1151670"/>
                <a:gd name="connsiteY40" fmla="*/ 190662 h 1679417"/>
                <a:gd name="connsiteX41" fmla="*/ 82489 w 1151670"/>
                <a:gd name="connsiteY41" fmla="*/ 304962 h 1679417"/>
                <a:gd name="connsiteX42" fmla="*/ 11051 w 1151670"/>
                <a:gd name="connsiteY42" fmla="*/ 535942 h 1679417"/>
                <a:gd name="connsiteX43" fmla="*/ 15814 w 1151670"/>
                <a:gd name="connsiteY43" fmla="*/ 685962 h 1679417"/>
                <a:gd name="connsiteX44" fmla="*/ 22958 w 1151670"/>
                <a:gd name="connsiteY44" fmla="*/ 826455 h 1679417"/>
                <a:gd name="connsiteX45" fmla="*/ 58677 w 1151670"/>
                <a:gd name="connsiteY45" fmla="*/ 897894 h 1679417"/>
                <a:gd name="connsiteX46" fmla="*/ 1526 w 1151670"/>
                <a:gd name="connsiteY46" fmla="*/ 964568 h 1679417"/>
                <a:gd name="connsiteX47" fmla="*/ 18195 w 1151670"/>
                <a:gd name="connsiteY47" fmla="*/ 1088393 h 1679417"/>
                <a:gd name="connsiteX48" fmla="*/ 37245 w 1151670"/>
                <a:gd name="connsiteY48" fmla="*/ 1136018 h 1679417"/>
                <a:gd name="connsiteX49" fmla="*/ 72964 w 1151670"/>
                <a:gd name="connsiteY49" fmla="*/ 1214599 h 1679417"/>
                <a:gd name="connsiteX0" fmla="*/ 72964 w 1151670"/>
                <a:gd name="connsiteY0" fmla="*/ 1214599 h 1679417"/>
                <a:gd name="connsiteX1" fmla="*/ 132495 w 1151670"/>
                <a:gd name="connsiteY1" fmla="*/ 1250317 h 1679417"/>
                <a:gd name="connsiteX2" fmla="*/ 206314 w 1151670"/>
                <a:gd name="connsiteY2" fmla="*/ 1362237 h 1679417"/>
                <a:gd name="connsiteX3" fmla="*/ 215839 w 1151670"/>
                <a:gd name="connsiteY3" fmla="*/ 1390812 h 1679417"/>
                <a:gd name="connsiteX4" fmla="*/ 253939 w 1151670"/>
                <a:gd name="connsiteY4" fmla="*/ 1457487 h 1679417"/>
                <a:gd name="connsiteX5" fmla="*/ 320614 w 1151670"/>
                <a:gd name="connsiteY5" fmla="*/ 1552737 h 1679417"/>
                <a:gd name="connsiteX6" fmla="*/ 377764 w 1151670"/>
                <a:gd name="connsiteY6" fmla="*/ 1609887 h 1679417"/>
                <a:gd name="connsiteX7" fmla="*/ 406339 w 1151670"/>
                <a:gd name="connsiteY7" fmla="*/ 1628937 h 1679417"/>
                <a:gd name="connsiteX8" fmla="*/ 463489 w 1151670"/>
                <a:gd name="connsiteY8" fmla="*/ 1647987 h 1679417"/>
                <a:gd name="connsiteX9" fmla="*/ 625414 w 1151670"/>
                <a:gd name="connsiteY9" fmla="*/ 1678943 h 1679417"/>
                <a:gd name="connsiteX10" fmla="*/ 815914 w 1151670"/>
                <a:gd name="connsiteY10" fmla="*/ 1621793 h 1679417"/>
                <a:gd name="connsiteX11" fmla="*/ 880208 w 1151670"/>
                <a:gd name="connsiteY11" fmla="*/ 1583693 h 1679417"/>
                <a:gd name="connsiteX12" fmla="*/ 954026 w 1151670"/>
                <a:gd name="connsiteY12" fmla="*/ 1495587 h 1679417"/>
                <a:gd name="connsiteX13" fmla="*/ 977839 w 1151670"/>
                <a:gd name="connsiteY13" fmla="*/ 1428912 h 1679417"/>
                <a:gd name="connsiteX14" fmla="*/ 987364 w 1151670"/>
                <a:gd name="connsiteY14" fmla="*/ 1362237 h 1679417"/>
                <a:gd name="connsiteX15" fmla="*/ 996889 w 1151670"/>
                <a:gd name="connsiteY15" fmla="*/ 1314612 h 1679417"/>
                <a:gd name="connsiteX16" fmla="*/ 1073089 w 1151670"/>
                <a:gd name="connsiteY16" fmla="*/ 1216981 h 1679417"/>
                <a:gd name="connsiteX17" fmla="*/ 1051658 w 1151670"/>
                <a:gd name="connsiteY17" fmla="*/ 1240794 h 1679417"/>
                <a:gd name="connsiteX18" fmla="*/ 1096901 w 1151670"/>
                <a:gd name="connsiteY18" fmla="*/ 1169356 h 1679417"/>
                <a:gd name="connsiteX19" fmla="*/ 1106427 w 1151670"/>
                <a:gd name="connsiteY19" fmla="*/ 1133637 h 1679417"/>
                <a:gd name="connsiteX20" fmla="*/ 1111189 w 1151670"/>
                <a:gd name="connsiteY20" fmla="*/ 1112206 h 1679417"/>
                <a:gd name="connsiteX21" fmla="*/ 1123095 w 1151670"/>
                <a:gd name="connsiteY21" fmla="*/ 1069343 h 1679417"/>
                <a:gd name="connsiteX22" fmla="*/ 1137383 w 1151670"/>
                <a:gd name="connsiteY22" fmla="*/ 993144 h 1679417"/>
                <a:gd name="connsiteX23" fmla="*/ 1149289 w 1151670"/>
                <a:gd name="connsiteY23" fmla="*/ 919325 h 1679417"/>
                <a:gd name="connsiteX24" fmla="*/ 1087377 w 1151670"/>
                <a:gd name="connsiteY24" fmla="*/ 881224 h 1679417"/>
                <a:gd name="connsiteX25" fmla="*/ 1127858 w 1151670"/>
                <a:gd name="connsiteY25" fmla="*/ 709775 h 1679417"/>
                <a:gd name="connsiteX26" fmla="*/ 1135002 w 1151670"/>
                <a:gd name="connsiteY26" fmla="*/ 650244 h 1679417"/>
                <a:gd name="connsiteX27" fmla="*/ 1127857 w 1151670"/>
                <a:gd name="connsiteY27" fmla="*/ 574043 h 1679417"/>
                <a:gd name="connsiteX28" fmla="*/ 1113570 w 1151670"/>
                <a:gd name="connsiteY28" fmla="*/ 495462 h 1679417"/>
                <a:gd name="connsiteX29" fmla="*/ 1113570 w 1151670"/>
                <a:gd name="connsiteY29" fmla="*/ 457362 h 1679417"/>
                <a:gd name="connsiteX30" fmla="*/ 1101664 w 1151670"/>
                <a:gd name="connsiteY30" fmla="*/ 428787 h 1679417"/>
                <a:gd name="connsiteX31" fmla="*/ 1082614 w 1151670"/>
                <a:gd name="connsiteY31" fmla="*/ 390687 h 1679417"/>
                <a:gd name="connsiteX32" fmla="*/ 1063564 w 1151670"/>
                <a:gd name="connsiteY32" fmla="*/ 362112 h 1679417"/>
                <a:gd name="connsiteX33" fmla="*/ 1054039 w 1151670"/>
                <a:gd name="connsiteY33" fmla="*/ 333537 h 1679417"/>
                <a:gd name="connsiteX34" fmla="*/ 1015941 w 1151670"/>
                <a:gd name="connsiteY34" fmla="*/ 285912 h 1679417"/>
                <a:gd name="connsiteX35" fmla="*/ 968314 w 1151670"/>
                <a:gd name="connsiteY35" fmla="*/ 223999 h 1679417"/>
                <a:gd name="connsiteX36" fmla="*/ 792101 w 1151670"/>
                <a:gd name="connsiteY36" fmla="*/ 78743 h 1679417"/>
                <a:gd name="connsiteX37" fmla="*/ 530164 w 1151670"/>
                <a:gd name="connsiteY37" fmla="*/ 162 h 1679417"/>
                <a:gd name="connsiteX38" fmla="*/ 356334 w 1151670"/>
                <a:gd name="connsiteY38" fmla="*/ 54931 h 1679417"/>
                <a:gd name="connsiteX39" fmla="*/ 237270 w 1151670"/>
                <a:gd name="connsiteY39" fmla="*/ 116843 h 1679417"/>
                <a:gd name="connsiteX40" fmla="*/ 177739 w 1151670"/>
                <a:gd name="connsiteY40" fmla="*/ 190662 h 1679417"/>
                <a:gd name="connsiteX41" fmla="*/ 82489 w 1151670"/>
                <a:gd name="connsiteY41" fmla="*/ 304962 h 1679417"/>
                <a:gd name="connsiteX42" fmla="*/ 11051 w 1151670"/>
                <a:gd name="connsiteY42" fmla="*/ 535942 h 1679417"/>
                <a:gd name="connsiteX43" fmla="*/ 15814 w 1151670"/>
                <a:gd name="connsiteY43" fmla="*/ 685962 h 1679417"/>
                <a:gd name="connsiteX44" fmla="*/ 22958 w 1151670"/>
                <a:gd name="connsiteY44" fmla="*/ 826455 h 1679417"/>
                <a:gd name="connsiteX45" fmla="*/ 58677 w 1151670"/>
                <a:gd name="connsiteY45" fmla="*/ 897894 h 1679417"/>
                <a:gd name="connsiteX46" fmla="*/ 1526 w 1151670"/>
                <a:gd name="connsiteY46" fmla="*/ 964568 h 1679417"/>
                <a:gd name="connsiteX47" fmla="*/ 18195 w 1151670"/>
                <a:gd name="connsiteY47" fmla="*/ 1088393 h 1679417"/>
                <a:gd name="connsiteX48" fmla="*/ 37245 w 1151670"/>
                <a:gd name="connsiteY48" fmla="*/ 1136018 h 1679417"/>
                <a:gd name="connsiteX49" fmla="*/ 72964 w 1151670"/>
                <a:gd name="connsiteY49" fmla="*/ 1214599 h 1679417"/>
                <a:gd name="connsiteX0" fmla="*/ 72964 w 1151670"/>
                <a:gd name="connsiteY0" fmla="*/ 1214599 h 1679417"/>
                <a:gd name="connsiteX1" fmla="*/ 132495 w 1151670"/>
                <a:gd name="connsiteY1" fmla="*/ 1250317 h 1679417"/>
                <a:gd name="connsiteX2" fmla="*/ 206314 w 1151670"/>
                <a:gd name="connsiteY2" fmla="*/ 1362237 h 1679417"/>
                <a:gd name="connsiteX3" fmla="*/ 215839 w 1151670"/>
                <a:gd name="connsiteY3" fmla="*/ 1390812 h 1679417"/>
                <a:gd name="connsiteX4" fmla="*/ 253939 w 1151670"/>
                <a:gd name="connsiteY4" fmla="*/ 1457487 h 1679417"/>
                <a:gd name="connsiteX5" fmla="*/ 320614 w 1151670"/>
                <a:gd name="connsiteY5" fmla="*/ 1552737 h 1679417"/>
                <a:gd name="connsiteX6" fmla="*/ 377764 w 1151670"/>
                <a:gd name="connsiteY6" fmla="*/ 1609887 h 1679417"/>
                <a:gd name="connsiteX7" fmla="*/ 406339 w 1151670"/>
                <a:gd name="connsiteY7" fmla="*/ 1628937 h 1679417"/>
                <a:gd name="connsiteX8" fmla="*/ 463489 w 1151670"/>
                <a:gd name="connsiteY8" fmla="*/ 1647987 h 1679417"/>
                <a:gd name="connsiteX9" fmla="*/ 625414 w 1151670"/>
                <a:gd name="connsiteY9" fmla="*/ 1678943 h 1679417"/>
                <a:gd name="connsiteX10" fmla="*/ 815914 w 1151670"/>
                <a:gd name="connsiteY10" fmla="*/ 1621793 h 1679417"/>
                <a:gd name="connsiteX11" fmla="*/ 880208 w 1151670"/>
                <a:gd name="connsiteY11" fmla="*/ 1583693 h 1679417"/>
                <a:gd name="connsiteX12" fmla="*/ 954026 w 1151670"/>
                <a:gd name="connsiteY12" fmla="*/ 1495587 h 1679417"/>
                <a:gd name="connsiteX13" fmla="*/ 977839 w 1151670"/>
                <a:gd name="connsiteY13" fmla="*/ 1428912 h 1679417"/>
                <a:gd name="connsiteX14" fmla="*/ 987364 w 1151670"/>
                <a:gd name="connsiteY14" fmla="*/ 1362237 h 1679417"/>
                <a:gd name="connsiteX15" fmla="*/ 996889 w 1151670"/>
                <a:gd name="connsiteY15" fmla="*/ 1314612 h 1679417"/>
                <a:gd name="connsiteX16" fmla="*/ 1073089 w 1151670"/>
                <a:gd name="connsiteY16" fmla="*/ 1216981 h 1679417"/>
                <a:gd name="connsiteX17" fmla="*/ 1051658 w 1151670"/>
                <a:gd name="connsiteY17" fmla="*/ 1240794 h 1679417"/>
                <a:gd name="connsiteX18" fmla="*/ 1096901 w 1151670"/>
                <a:gd name="connsiteY18" fmla="*/ 1169356 h 1679417"/>
                <a:gd name="connsiteX19" fmla="*/ 1106427 w 1151670"/>
                <a:gd name="connsiteY19" fmla="*/ 1133637 h 1679417"/>
                <a:gd name="connsiteX20" fmla="*/ 1111189 w 1151670"/>
                <a:gd name="connsiteY20" fmla="*/ 1112206 h 1679417"/>
                <a:gd name="connsiteX21" fmla="*/ 1123095 w 1151670"/>
                <a:gd name="connsiteY21" fmla="*/ 1069343 h 1679417"/>
                <a:gd name="connsiteX22" fmla="*/ 1137383 w 1151670"/>
                <a:gd name="connsiteY22" fmla="*/ 993144 h 1679417"/>
                <a:gd name="connsiteX23" fmla="*/ 1149289 w 1151670"/>
                <a:gd name="connsiteY23" fmla="*/ 919325 h 1679417"/>
                <a:gd name="connsiteX24" fmla="*/ 1087377 w 1151670"/>
                <a:gd name="connsiteY24" fmla="*/ 881224 h 1679417"/>
                <a:gd name="connsiteX25" fmla="*/ 1127858 w 1151670"/>
                <a:gd name="connsiteY25" fmla="*/ 709775 h 1679417"/>
                <a:gd name="connsiteX26" fmla="*/ 1135002 w 1151670"/>
                <a:gd name="connsiteY26" fmla="*/ 650244 h 1679417"/>
                <a:gd name="connsiteX27" fmla="*/ 1127857 w 1151670"/>
                <a:gd name="connsiteY27" fmla="*/ 574043 h 1679417"/>
                <a:gd name="connsiteX28" fmla="*/ 1113570 w 1151670"/>
                <a:gd name="connsiteY28" fmla="*/ 495462 h 1679417"/>
                <a:gd name="connsiteX29" fmla="*/ 1113570 w 1151670"/>
                <a:gd name="connsiteY29" fmla="*/ 457362 h 1679417"/>
                <a:gd name="connsiteX30" fmla="*/ 1101664 w 1151670"/>
                <a:gd name="connsiteY30" fmla="*/ 428787 h 1679417"/>
                <a:gd name="connsiteX31" fmla="*/ 1082614 w 1151670"/>
                <a:gd name="connsiteY31" fmla="*/ 390687 h 1679417"/>
                <a:gd name="connsiteX32" fmla="*/ 1063564 w 1151670"/>
                <a:gd name="connsiteY32" fmla="*/ 362112 h 1679417"/>
                <a:gd name="connsiteX33" fmla="*/ 1054039 w 1151670"/>
                <a:gd name="connsiteY33" fmla="*/ 333537 h 1679417"/>
                <a:gd name="connsiteX34" fmla="*/ 1015941 w 1151670"/>
                <a:gd name="connsiteY34" fmla="*/ 285912 h 1679417"/>
                <a:gd name="connsiteX35" fmla="*/ 968314 w 1151670"/>
                <a:gd name="connsiteY35" fmla="*/ 223999 h 1679417"/>
                <a:gd name="connsiteX36" fmla="*/ 792101 w 1151670"/>
                <a:gd name="connsiteY36" fmla="*/ 78743 h 1679417"/>
                <a:gd name="connsiteX37" fmla="*/ 530164 w 1151670"/>
                <a:gd name="connsiteY37" fmla="*/ 162 h 1679417"/>
                <a:gd name="connsiteX38" fmla="*/ 356334 w 1151670"/>
                <a:gd name="connsiteY38" fmla="*/ 54931 h 1679417"/>
                <a:gd name="connsiteX39" fmla="*/ 237270 w 1151670"/>
                <a:gd name="connsiteY39" fmla="*/ 116843 h 1679417"/>
                <a:gd name="connsiteX40" fmla="*/ 177739 w 1151670"/>
                <a:gd name="connsiteY40" fmla="*/ 190662 h 1679417"/>
                <a:gd name="connsiteX41" fmla="*/ 82489 w 1151670"/>
                <a:gd name="connsiteY41" fmla="*/ 304962 h 1679417"/>
                <a:gd name="connsiteX42" fmla="*/ 11051 w 1151670"/>
                <a:gd name="connsiteY42" fmla="*/ 535942 h 1679417"/>
                <a:gd name="connsiteX43" fmla="*/ 15814 w 1151670"/>
                <a:gd name="connsiteY43" fmla="*/ 685962 h 1679417"/>
                <a:gd name="connsiteX44" fmla="*/ 22958 w 1151670"/>
                <a:gd name="connsiteY44" fmla="*/ 826455 h 1679417"/>
                <a:gd name="connsiteX45" fmla="*/ 58677 w 1151670"/>
                <a:gd name="connsiteY45" fmla="*/ 897894 h 1679417"/>
                <a:gd name="connsiteX46" fmla="*/ 1526 w 1151670"/>
                <a:gd name="connsiteY46" fmla="*/ 964568 h 1679417"/>
                <a:gd name="connsiteX47" fmla="*/ 18195 w 1151670"/>
                <a:gd name="connsiteY47" fmla="*/ 1088393 h 1679417"/>
                <a:gd name="connsiteX48" fmla="*/ 37245 w 1151670"/>
                <a:gd name="connsiteY48" fmla="*/ 1136018 h 1679417"/>
                <a:gd name="connsiteX49" fmla="*/ 72964 w 1151670"/>
                <a:gd name="connsiteY49" fmla="*/ 1214599 h 1679417"/>
                <a:gd name="connsiteX0" fmla="*/ 72964 w 1151670"/>
                <a:gd name="connsiteY0" fmla="*/ 1214599 h 1679417"/>
                <a:gd name="connsiteX1" fmla="*/ 132495 w 1151670"/>
                <a:gd name="connsiteY1" fmla="*/ 1250317 h 1679417"/>
                <a:gd name="connsiteX2" fmla="*/ 206314 w 1151670"/>
                <a:gd name="connsiteY2" fmla="*/ 1362237 h 1679417"/>
                <a:gd name="connsiteX3" fmla="*/ 215839 w 1151670"/>
                <a:gd name="connsiteY3" fmla="*/ 1390812 h 1679417"/>
                <a:gd name="connsiteX4" fmla="*/ 253939 w 1151670"/>
                <a:gd name="connsiteY4" fmla="*/ 1457487 h 1679417"/>
                <a:gd name="connsiteX5" fmla="*/ 320614 w 1151670"/>
                <a:gd name="connsiteY5" fmla="*/ 1552737 h 1679417"/>
                <a:gd name="connsiteX6" fmla="*/ 377764 w 1151670"/>
                <a:gd name="connsiteY6" fmla="*/ 1609887 h 1679417"/>
                <a:gd name="connsiteX7" fmla="*/ 406339 w 1151670"/>
                <a:gd name="connsiteY7" fmla="*/ 1628937 h 1679417"/>
                <a:gd name="connsiteX8" fmla="*/ 463489 w 1151670"/>
                <a:gd name="connsiteY8" fmla="*/ 1647987 h 1679417"/>
                <a:gd name="connsiteX9" fmla="*/ 625414 w 1151670"/>
                <a:gd name="connsiteY9" fmla="*/ 1678943 h 1679417"/>
                <a:gd name="connsiteX10" fmla="*/ 815914 w 1151670"/>
                <a:gd name="connsiteY10" fmla="*/ 1621793 h 1679417"/>
                <a:gd name="connsiteX11" fmla="*/ 880208 w 1151670"/>
                <a:gd name="connsiteY11" fmla="*/ 1583693 h 1679417"/>
                <a:gd name="connsiteX12" fmla="*/ 954026 w 1151670"/>
                <a:gd name="connsiteY12" fmla="*/ 1495587 h 1679417"/>
                <a:gd name="connsiteX13" fmla="*/ 977839 w 1151670"/>
                <a:gd name="connsiteY13" fmla="*/ 1428912 h 1679417"/>
                <a:gd name="connsiteX14" fmla="*/ 987364 w 1151670"/>
                <a:gd name="connsiteY14" fmla="*/ 1362237 h 1679417"/>
                <a:gd name="connsiteX15" fmla="*/ 996889 w 1151670"/>
                <a:gd name="connsiteY15" fmla="*/ 1314612 h 1679417"/>
                <a:gd name="connsiteX16" fmla="*/ 1073089 w 1151670"/>
                <a:gd name="connsiteY16" fmla="*/ 1216981 h 1679417"/>
                <a:gd name="connsiteX17" fmla="*/ 1051658 w 1151670"/>
                <a:gd name="connsiteY17" fmla="*/ 1240794 h 1679417"/>
                <a:gd name="connsiteX18" fmla="*/ 1096901 w 1151670"/>
                <a:gd name="connsiteY18" fmla="*/ 1169356 h 1679417"/>
                <a:gd name="connsiteX19" fmla="*/ 1106427 w 1151670"/>
                <a:gd name="connsiteY19" fmla="*/ 1133637 h 1679417"/>
                <a:gd name="connsiteX20" fmla="*/ 1111189 w 1151670"/>
                <a:gd name="connsiteY20" fmla="*/ 1112206 h 1679417"/>
                <a:gd name="connsiteX21" fmla="*/ 1123095 w 1151670"/>
                <a:gd name="connsiteY21" fmla="*/ 1069343 h 1679417"/>
                <a:gd name="connsiteX22" fmla="*/ 1137383 w 1151670"/>
                <a:gd name="connsiteY22" fmla="*/ 993144 h 1679417"/>
                <a:gd name="connsiteX23" fmla="*/ 1149289 w 1151670"/>
                <a:gd name="connsiteY23" fmla="*/ 919325 h 1679417"/>
                <a:gd name="connsiteX24" fmla="*/ 1087377 w 1151670"/>
                <a:gd name="connsiteY24" fmla="*/ 881224 h 1679417"/>
                <a:gd name="connsiteX25" fmla="*/ 1127858 w 1151670"/>
                <a:gd name="connsiteY25" fmla="*/ 709775 h 1679417"/>
                <a:gd name="connsiteX26" fmla="*/ 1135002 w 1151670"/>
                <a:gd name="connsiteY26" fmla="*/ 650244 h 1679417"/>
                <a:gd name="connsiteX27" fmla="*/ 1127857 w 1151670"/>
                <a:gd name="connsiteY27" fmla="*/ 574043 h 1679417"/>
                <a:gd name="connsiteX28" fmla="*/ 1113570 w 1151670"/>
                <a:gd name="connsiteY28" fmla="*/ 495462 h 1679417"/>
                <a:gd name="connsiteX29" fmla="*/ 1113570 w 1151670"/>
                <a:gd name="connsiteY29" fmla="*/ 457362 h 1679417"/>
                <a:gd name="connsiteX30" fmla="*/ 1101664 w 1151670"/>
                <a:gd name="connsiteY30" fmla="*/ 428787 h 1679417"/>
                <a:gd name="connsiteX31" fmla="*/ 1082614 w 1151670"/>
                <a:gd name="connsiteY31" fmla="*/ 390687 h 1679417"/>
                <a:gd name="connsiteX32" fmla="*/ 1063564 w 1151670"/>
                <a:gd name="connsiteY32" fmla="*/ 362112 h 1679417"/>
                <a:gd name="connsiteX33" fmla="*/ 1054039 w 1151670"/>
                <a:gd name="connsiteY33" fmla="*/ 333537 h 1679417"/>
                <a:gd name="connsiteX34" fmla="*/ 1015941 w 1151670"/>
                <a:gd name="connsiteY34" fmla="*/ 285912 h 1679417"/>
                <a:gd name="connsiteX35" fmla="*/ 968314 w 1151670"/>
                <a:gd name="connsiteY35" fmla="*/ 223999 h 1679417"/>
                <a:gd name="connsiteX36" fmla="*/ 792101 w 1151670"/>
                <a:gd name="connsiteY36" fmla="*/ 78743 h 1679417"/>
                <a:gd name="connsiteX37" fmla="*/ 530164 w 1151670"/>
                <a:gd name="connsiteY37" fmla="*/ 162 h 1679417"/>
                <a:gd name="connsiteX38" fmla="*/ 356334 w 1151670"/>
                <a:gd name="connsiteY38" fmla="*/ 54931 h 1679417"/>
                <a:gd name="connsiteX39" fmla="*/ 237270 w 1151670"/>
                <a:gd name="connsiteY39" fmla="*/ 116843 h 1679417"/>
                <a:gd name="connsiteX40" fmla="*/ 177739 w 1151670"/>
                <a:gd name="connsiteY40" fmla="*/ 190662 h 1679417"/>
                <a:gd name="connsiteX41" fmla="*/ 82489 w 1151670"/>
                <a:gd name="connsiteY41" fmla="*/ 304962 h 1679417"/>
                <a:gd name="connsiteX42" fmla="*/ 11051 w 1151670"/>
                <a:gd name="connsiteY42" fmla="*/ 535942 h 1679417"/>
                <a:gd name="connsiteX43" fmla="*/ 15814 w 1151670"/>
                <a:gd name="connsiteY43" fmla="*/ 685962 h 1679417"/>
                <a:gd name="connsiteX44" fmla="*/ 22958 w 1151670"/>
                <a:gd name="connsiteY44" fmla="*/ 826455 h 1679417"/>
                <a:gd name="connsiteX45" fmla="*/ 58677 w 1151670"/>
                <a:gd name="connsiteY45" fmla="*/ 897894 h 1679417"/>
                <a:gd name="connsiteX46" fmla="*/ 1526 w 1151670"/>
                <a:gd name="connsiteY46" fmla="*/ 964568 h 1679417"/>
                <a:gd name="connsiteX47" fmla="*/ 18195 w 1151670"/>
                <a:gd name="connsiteY47" fmla="*/ 1088393 h 1679417"/>
                <a:gd name="connsiteX48" fmla="*/ 37245 w 1151670"/>
                <a:gd name="connsiteY48" fmla="*/ 1136018 h 1679417"/>
                <a:gd name="connsiteX49" fmla="*/ 72964 w 1151670"/>
                <a:gd name="connsiteY49" fmla="*/ 1214599 h 1679417"/>
                <a:gd name="connsiteX0" fmla="*/ 72964 w 1151670"/>
                <a:gd name="connsiteY0" fmla="*/ 1214599 h 1679417"/>
                <a:gd name="connsiteX1" fmla="*/ 132495 w 1151670"/>
                <a:gd name="connsiteY1" fmla="*/ 1250317 h 1679417"/>
                <a:gd name="connsiteX2" fmla="*/ 206314 w 1151670"/>
                <a:gd name="connsiteY2" fmla="*/ 1362237 h 1679417"/>
                <a:gd name="connsiteX3" fmla="*/ 215839 w 1151670"/>
                <a:gd name="connsiteY3" fmla="*/ 1390812 h 1679417"/>
                <a:gd name="connsiteX4" fmla="*/ 253939 w 1151670"/>
                <a:gd name="connsiteY4" fmla="*/ 1457487 h 1679417"/>
                <a:gd name="connsiteX5" fmla="*/ 320614 w 1151670"/>
                <a:gd name="connsiteY5" fmla="*/ 1552737 h 1679417"/>
                <a:gd name="connsiteX6" fmla="*/ 377764 w 1151670"/>
                <a:gd name="connsiteY6" fmla="*/ 1609887 h 1679417"/>
                <a:gd name="connsiteX7" fmla="*/ 406339 w 1151670"/>
                <a:gd name="connsiteY7" fmla="*/ 1628937 h 1679417"/>
                <a:gd name="connsiteX8" fmla="*/ 463489 w 1151670"/>
                <a:gd name="connsiteY8" fmla="*/ 1647987 h 1679417"/>
                <a:gd name="connsiteX9" fmla="*/ 625414 w 1151670"/>
                <a:gd name="connsiteY9" fmla="*/ 1678943 h 1679417"/>
                <a:gd name="connsiteX10" fmla="*/ 815914 w 1151670"/>
                <a:gd name="connsiteY10" fmla="*/ 1621793 h 1679417"/>
                <a:gd name="connsiteX11" fmla="*/ 880208 w 1151670"/>
                <a:gd name="connsiteY11" fmla="*/ 1583693 h 1679417"/>
                <a:gd name="connsiteX12" fmla="*/ 954026 w 1151670"/>
                <a:gd name="connsiteY12" fmla="*/ 1495587 h 1679417"/>
                <a:gd name="connsiteX13" fmla="*/ 977839 w 1151670"/>
                <a:gd name="connsiteY13" fmla="*/ 1428912 h 1679417"/>
                <a:gd name="connsiteX14" fmla="*/ 987364 w 1151670"/>
                <a:gd name="connsiteY14" fmla="*/ 1362237 h 1679417"/>
                <a:gd name="connsiteX15" fmla="*/ 1011177 w 1151670"/>
                <a:gd name="connsiteY15" fmla="*/ 1326518 h 1679417"/>
                <a:gd name="connsiteX16" fmla="*/ 1073089 w 1151670"/>
                <a:gd name="connsiteY16" fmla="*/ 1216981 h 1679417"/>
                <a:gd name="connsiteX17" fmla="*/ 1051658 w 1151670"/>
                <a:gd name="connsiteY17" fmla="*/ 1240794 h 1679417"/>
                <a:gd name="connsiteX18" fmla="*/ 1096901 w 1151670"/>
                <a:gd name="connsiteY18" fmla="*/ 1169356 h 1679417"/>
                <a:gd name="connsiteX19" fmla="*/ 1106427 w 1151670"/>
                <a:gd name="connsiteY19" fmla="*/ 1133637 h 1679417"/>
                <a:gd name="connsiteX20" fmla="*/ 1111189 w 1151670"/>
                <a:gd name="connsiteY20" fmla="*/ 1112206 h 1679417"/>
                <a:gd name="connsiteX21" fmla="*/ 1123095 w 1151670"/>
                <a:gd name="connsiteY21" fmla="*/ 1069343 h 1679417"/>
                <a:gd name="connsiteX22" fmla="*/ 1137383 w 1151670"/>
                <a:gd name="connsiteY22" fmla="*/ 993144 h 1679417"/>
                <a:gd name="connsiteX23" fmla="*/ 1149289 w 1151670"/>
                <a:gd name="connsiteY23" fmla="*/ 919325 h 1679417"/>
                <a:gd name="connsiteX24" fmla="*/ 1087377 w 1151670"/>
                <a:gd name="connsiteY24" fmla="*/ 881224 h 1679417"/>
                <a:gd name="connsiteX25" fmla="*/ 1127858 w 1151670"/>
                <a:gd name="connsiteY25" fmla="*/ 709775 h 1679417"/>
                <a:gd name="connsiteX26" fmla="*/ 1135002 w 1151670"/>
                <a:gd name="connsiteY26" fmla="*/ 650244 h 1679417"/>
                <a:gd name="connsiteX27" fmla="*/ 1127857 w 1151670"/>
                <a:gd name="connsiteY27" fmla="*/ 574043 h 1679417"/>
                <a:gd name="connsiteX28" fmla="*/ 1113570 w 1151670"/>
                <a:gd name="connsiteY28" fmla="*/ 495462 h 1679417"/>
                <a:gd name="connsiteX29" fmla="*/ 1113570 w 1151670"/>
                <a:gd name="connsiteY29" fmla="*/ 457362 h 1679417"/>
                <a:gd name="connsiteX30" fmla="*/ 1101664 w 1151670"/>
                <a:gd name="connsiteY30" fmla="*/ 428787 h 1679417"/>
                <a:gd name="connsiteX31" fmla="*/ 1082614 w 1151670"/>
                <a:gd name="connsiteY31" fmla="*/ 390687 h 1679417"/>
                <a:gd name="connsiteX32" fmla="*/ 1063564 w 1151670"/>
                <a:gd name="connsiteY32" fmla="*/ 362112 h 1679417"/>
                <a:gd name="connsiteX33" fmla="*/ 1054039 w 1151670"/>
                <a:gd name="connsiteY33" fmla="*/ 333537 h 1679417"/>
                <a:gd name="connsiteX34" fmla="*/ 1015941 w 1151670"/>
                <a:gd name="connsiteY34" fmla="*/ 285912 h 1679417"/>
                <a:gd name="connsiteX35" fmla="*/ 968314 w 1151670"/>
                <a:gd name="connsiteY35" fmla="*/ 223999 h 1679417"/>
                <a:gd name="connsiteX36" fmla="*/ 792101 w 1151670"/>
                <a:gd name="connsiteY36" fmla="*/ 78743 h 1679417"/>
                <a:gd name="connsiteX37" fmla="*/ 530164 w 1151670"/>
                <a:gd name="connsiteY37" fmla="*/ 162 h 1679417"/>
                <a:gd name="connsiteX38" fmla="*/ 356334 w 1151670"/>
                <a:gd name="connsiteY38" fmla="*/ 54931 h 1679417"/>
                <a:gd name="connsiteX39" fmla="*/ 237270 w 1151670"/>
                <a:gd name="connsiteY39" fmla="*/ 116843 h 1679417"/>
                <a:gd name="connsiteX40" fmla="*/ 177739 w 1151670"/>
                <a:gd name="connsiteY40" fmla="*/ 190662 h 1679417"/>
                <a:gd name="connsiteX41" fmla="*/ 82489 w 1151670"/>
                <a:gd name="connsiteY41" fmla="*/ 304962 h 1679417"/>
                <a:gd name="connsiteX42" fmla="*/ 11051 w 1151670"/>
                <a:gd name="connsiteY42" fmla="*/ 535942 h 1679417"/>
                <a:gd name="connsiteX43" fmla="*/ 15814 w 1151670"/>
                <a:gd name="connsiteY43" fmla="*/ 685962 h 1679417"/>
                <a:gd name="connsiteX44" fmla="*/ 22958 w 1151670"/>
                <a:gd name="connsiteY44" fmla="*/ 826455 h 1679417"/>
                <a:gd name="connsiteX45" fmla="*/ 58677 w 1151670"/>
                <a:gd name="connsiteY45" fmla="*/ 897894 h 1679417"/>
                <a:gd name="connsiteX46" fmla="*/ 1526 w 1151670"/>
                <a:gd name="connsiteY46" fmla="*/ 964568 h 1679417"/>
                <a:gd name="connsiteX47" fmla="*/ 18195 w 1151670"/>
                <a:gd name="connsiteY47" fmla="*/ 1088393 h 1679417"/>
                <a:gd name="connsiteX48" fmla="*/ 37245 w 1151670"/>
                <a:gd name="connsiteY48" fmla="*/ 1136018 h 1679417"/>
                <a:gd name="connsiteX49" fmla="*/ 72964 w 1151670"/>
                <a:gd name="connsiteY49" fmla="*/ 1214599 h 1679417"/>
                <a:gd name="connsiteX0" fmla="*/ 72964 w 1151670"/>
                <a:gd name="connsiteY0" fmla="*/ 1214599 h 1679417"/>
                <a:gd name="connsiteX1" fmla="*/ 132495 w 1151670"/>
                <a:gd name="connsiteY1" fmla="*/ 1250317 h 1679417"/>
                <a:gd name="connsiteX2" fmla="*/ 206314 w 1151670"/>
                <a:gd name="connsiteY2" fmla="*/ 1362237 h 1679417"/>
                <a:gd name="connsiteX3" fmla="*/ 215839 w 1151670"/>
                <a:gd name="connsiteY3" fmla="*/ 1390812 h 1679417"/>
                <a:gd name="connsiteX4" fmla="*/ 253939 w 1151670"/>
                <a:gd name="connsiteY4" fmla="*/ 1457487 h 1679417"/>
                <a:gd name="connsiteX5" fmla="*/ 320614 w 1151670"/>
                <a:gd name="connsiteY5" fmla="*/ 1552737 h 1679417"/>
                <a:gd name="connsiteX6" fmla="*/ 377764 w 1151670"/>
                <a:gd name="connsiteY6" fmla="*/ 1609887 h 1679417"/>
                <a:gd name="connsiteX7" fmla="*/ 406339 w 1151670"/>
                <a:gd name="connsiteY7" fmla="*/ 1628937 h 1679417"/>
                <a:gd name="connsiteX8" fmla="*/ 463489 w 1151670"/>
                <a:gd name="connsiteY8" fmla="*/ 1647987 h 1679417"/>
                <a:gd name="connsiteX9" fmla="*/ 625414 w 1151670"/>
                <a:gd name="connsiteY9" fmla="*/ 1678943 h 1679417"/>
                <a:gd name="connsiteX10" fmla="*/ 815914 w 1151670"/>
                <a:gd name="connsiteY10" fmla="*/ 1621793 h 1679417"/>
                <a:gd name="connsiteX11" fmla="*/ 880208 w 1151670"/>
                <a:gd name="connsiteY11" fmla="*/ 1583693 h 1679417"/>
                <a:gd name="connsiteX12" fmla="*/ 954026 w 1151670"/>
                <a:gd name="connsiteY12" fmla="*/ 1495587 h 1679417"/>
                <a:gd name="connsiteX13" fmla="*/ 977839 w 1151670"/>
                <a:gd name="connsiteY13" fmla="*/ 1428912 h 1679417"/>
                <a:gd name="connsiteX14" fmla="*/ 1001652 w 1151670"/>
                <a:gd name="connsiteY14" fmla="*/ 1374143 h 1679417"/>
                <a:gd name="connsiteX15" fmla="*/ 1011177 w 1151670"/>
                <a:gd name="connsiteY15" fmla="*/ 1326518 h 1679417"/>
                <a:gd name="connsiteX16" fmla="*/ 1073089 w 1151670"/>
                <a:gd name="connsiteY16" fmla="*/ 1216981 h 1679417"/>
                <a:gd name="connsiteX17" fmla="*/ 1051658 w 1151670"/>
                <a:gd name="connsiteY17" fmla="*/ 1240794 h 1679417"/>
                <a:gd name="connsiteX18" fmla="*/ 1096901 w 1151670"/>
                <a:gd name="connsiteY18" fmla="*/ 1169356 h 1679417"/>
                <a:gd name="connsiteX19" fmla="*/ 1106427 w 1151670"/>
                <a:gd name="connsiteY19" fmla="*/ 1133637 h 1679417"/>
                <a:gd name="connsiteX20" fmla="*/ 1111189 w 1151670"/>
                <a:gd name="connsiteY20" fmla="*/ 1112206 h 1679417"/>
                <a:gd name="connsiteX21" fmla="*/ 1123095 w 1151670"/>
                <a:gd name="connsiteY21" fmla="*/ 1069343 h 1679417"/>
                <a:gd name="connsiteX22" fmla="*/ 1137383 w 1151670"/>
                <a:gd name="connsiteY22" fmla="*/ 993144 h 1679417"/>
                <a:gd name="connsiteX23" fmla="*/ 1149289 w 1151670"/>
                <a:gd name="connsiteY23" fmla="*/ 919325 h 1679417"/>
                <a:gd name="connsiteX24" fmla="*/ 1087377 w 1151670"/>
                <a:gd name="connsiteY24" fmla="*/ 881224 h 1679417"/>
                <a:gd name="connsiteX25" fmla="*/ 1127858 w 1151670"/>
                <a:gd name="connsiteY25" fmla="*/ 709775 h 1679417"/>
                <a:gd name="connsiteX26" fmla="*/ 1135002 w 1151670"/>
                <a:gd name="connsiteY26" fmla="*/ 650244 h 1679417"/>
                <a:gd name="connsiteX27" fmla="*/ 1127857 w 1151670"/>
                <a:gd name="connsiteY27" fmla="*/ 574043 h 1679417"/>
                <a:gd name="connsiteX28" fmla="*/ 1113570 w 1151670"/>
                <a:gd name="connsiteY28" fmla="*/ 495462 h 1679417"/>
                <a:gd name="connsiteX29" fmla="*/ 1113570 w 1151670"/>
                <a:gd name="connsiteY29" fmla="*/ 457362 h 1679417"/>
                <a:gd name="connsiteX30" fmla="*/ 1101664 w 1151670"/>
                <a:gd name="connsiteY30" fmla="*/ 428787 h 1679417"/>
                <a:gd name="connsiteX31" fmla="*/ 1082614 w 1151670"/>
                <a:gd name="connsiteY31" fmla="*/ 390687 h 1679417"/>
                <a:gd name="connsiteX32" fmla="*/ 1063564 w 1151670"/>
                <a:gd name="connsiteY32" fmla="*/ 362112 h 1679417"/>
                <a:gd name="connsiteX33" fmla="*/ 1054039 w 1151670"/>
                <a:gd name="connsiteY33" fmla="*/ 333537 h 1679417"/>
                <a:gd name="connsiteX34" fmla="*/ 1015941 w 1151670"/>
                <a:gd name="connsiteY34" fmla="*/ 285912 h 1679417"/>
                <a:gd name="connsiteX35" fmla="*/ 968314 w 1151670"/>
                <a:gd name="connsiteY35" fmla="*/ 223999 h 1679417"/>
                <a:gd name="connsiteX36" fmla="*/ 792101 w 1151670"/>
                <a:gd name="connsiteY36" fmla="*/ 78743 h 1679417"/>
                <a:gd name="connsiteX37" fmla="*/ 530164 w 1151670"/>
                <a:gd name="connsiteY37" fmla="*/ 162 h 1679417"/>
                <a:gd name="connsiteX38" fmla="*/ 356334 w 1151670"/>
                <a:gd name="connsiteY38" fmla="*/ 54931 h 1679417"/>
                <a:gd name="connsiteX39" fmla="*/ 237270 w 1151670"/>
                <a:gd name="connsiteY39" fmla="*/ 116843 h 1679417"/>
                <a:gd name="connsiteX40" fmla="*/ 177739 w 1151670"/>
                <a:gd name="connsiteY40" fmla="*/ 190662 h 1679417"/>
                <a:gd name="connsiteX41" fmla="*/ 82489 w 1151670"/>
                <a:gd name="connsiteY41" fmla="*/ 304962 h 1679417"/>
                <a:gd name="connsiteX42" fmla="*/ 11051 w 1151670"/>
                <a:gd name="connsiteY42" fmla="*/ 535942 h 1679417"/>
                <a:gd name="connsiteX43" fmla="*/ 15814 w 1151670"/>
                <a:gd name="connsiteY43" fmla="*/ 685962 h 1679417"/>
                <a:gd name="connsiteX44" fmla="*/ 22958 w 1151670"/>
                <a:gd name="connsiteY44" fmla="*/ 826455 h 1679417"/>
                <a:gd name="connsiteX45" fmla="*/ 58677 w 1151670"/>
                <a:gd name="connsiteY45" fmla="*/ 897894 h 1679417"/>
                <a:gd name="connsiteX46" fmla="*/ 1526 w 1151670"/>
                <a:gd name="connsiteY46" fmla="*/ 964568 h 1679417"/>
                <a:gd name="connsiteX47" fmla="*/ 18195 w 1151670"/>
                <a:gd name="connsiteY47" fmla="*/ 1088393 h 1679417"/>
                <a:gd name="connsiteX48" fmla="*/ 37245 w 1151670"/>
                <a:gd name="connsiteY48" fmla="*/ 1136018 h 1679417"/>
                <a:gd name="connsiteX49" fmla="*/ 72964 w 1151670"/>
                <a:gd name="connsiteY49" fmla="*/ 1214599 h 1679417"/>
                <a:gd name="connsiteX0" fmla="*/ 72964 w 1151670"/>
                <a:gd name="connsiteY0" fmla="*/ 1214599 h 1679417"/>
                <a:gd name="connsiteX1" fmla="*/ 132495 w 1151670"/>
                <a:gd name="connsiteY1" fmla="*/ 1250317 h 1679417"/>
                <a:gd name="connsiteX2" fmla="*/ 206314 w 1151670"/>
                <a:gd name="connsiteY2" fmla="*/ 1362237 h 1679417"/>
                <a:gd name="connsiteX3" fmla="*/ 215839 w 1151670"/>
                <a:gd name="connsiteY3" fmla="*/ 1390812 h 1679417"/>
                <a:gd name="connsiteX4" fmla="*/ 253939 w 1151670"/>
                <a:gd name="connsiteY4" fmla="*/ 1457487 h 1679417"/>
                <a:gd name="connsiteX5" fmla="*/ 320614 w 1151670"/>
                <a:gd name="connsiteY5" fmla="*/ 1552737 h 1679417"/>
                <a:gd name="connsiteX6" fmla="*/ 377764 w 1151670"/>
                <a:gd name="connsiteY6" fmla="*/ 1609887 h 1679417"/>
                <a:gd name="connsiteX7" fmla="*/ 406339 w 1151670"/>
                <a:gd name="connsiteY7" fmla="*/ 1628937 h 1679417"/>
                <a:gd name="connsiteX8" fmla="*/ 463489 w 1151670"/>
                <a:gd name="connsiteY8" fmla="*/ 1647987 h 1679417"/>
                <a:gd name="connsiteX9" fmla="*/ 625414 w 1151670"/>
                <a:gd name="connsiteY9" fmla="*/ 1678943 h 1679417"/>
                <a:gd name="connsiteX10" fmla="*/ 815914 w 1151670"/>
                <a:gd name="connsiteY10" fmla="*/ 1621793 h 1679417"/>
                <a:gd name="connsiteX11" fmla="*/ 880208 w 1151670"/>
                <a:gd name="connsiteY11" fmla="*/ 1583693 h 1679417"/>
                <a:gd name="connsiteX12" fmla="*/ 954026 w 1151670"/>
                <a:gd name="connsiteY12" fmla="*/ 1495587 h 1679417"/>
                <a:gd name="connsiteX13" fmla="*/ 977839 w 1151670"/>
                <a:gd name="connsiteY13" fmla="*/ 1428912 h 1679417"/>
                <a:gd name="connsiteX14" fmla="*/ 1011177 w 1151670"/>
                <a:gd name="connsiteY14" fmla="*/ 1326518 h 1679417"/>
                <a:gd name="connsiteX15" fmla="*/ 1073089 w 1151670"/>
                <a:gd name="connsiteY15" fmla="*/ 1216981 h 1679417"/>
                <a:gd name="connsiteX16" fmla="*/ 1051658 w 1151670"/>
                <a:gd name="connsiteY16" fmla="*/ 1240794 h 1679417"/>
                <a:gd name="connsiteX17" fmla="*/ 1096901 w 1151670"/>
                <a:gd name="connsiteY17" fmla="*/ 1169356 h 1679417"/>
                <a:gd name="connsiteX18" fmla="*/ 1106427 w 1151670"/>
                <a:gd name="connsiteY18" fmla="*/ 1133637 h 1679417"/>
                <a:gd name="connsiteX19" fmla="*/ 1111189 w 1151670"/>
                <a:gd name="connsiteY19" fmla="*/ 1112206 h 1679417"/>
                <a:gd name="connsiteX20" fmla="*/ 1123095 w 1151670"/>
                <a:gd name="connsiteY20" fmla="*/ 1069343 h 1679417"/>
                <a:gd name="connsiteX21" fmla="*/ 1137383 w 1151670"/>
                <a:gd name="connsiteY21" fmla="*/ 993144 h 1679417"/>
                <a:gd name="connsiteX22" fmla="*/ 1149289 w 1151670"/>
                <a:gd name="connsiteY22" fmla="*/ 919325 h 1679417"/>
                <a:gd name="connsiteX23" fmla="*/ 1087377 w 1151670"/>
                <a:gd name="connsiteY23" fmla="*/ 881224 h 1679417"/>
                <a:gd name="connsiteX24" fmla="*/ 1127858 w 1151670"/>
                <a:gd name="connsiteY24" fmla="*/ 709775 h 1679417"/>
                <a:gd name="connsiteX25" fmla="*/ 1135002 w 1151670"/>
                <a:gd name="connsiteY25" fmla="*/ 650244 h 1679417"/>
                <a:gd name="connsiteX26" fmla="*/ 1127857 w 1151670"/>
                <a:gd name="connsiteY26" fmla="*/ 574043 h 1679417"/>
                <a:gd name="connsiteX27" fmla="*/ 1113570 w 1151670"/>
                <a:gd name="connsiteY27" fmla="*/ 495462 h 1679417"/>
                <a:gd name="connsiteX28" fmla="*/ 1113570 w 1151670"/>
                <a:gd name="connsiteY28" fmla="*/ 457362 h 1679417"/>
                <a:gd name="connsiteX29" fmla="*/ 1101664 w 1151670"/>
                <a:gd name="connsiteY29" fmla="*/ 428787 h 1679417"/>
                <a:gd name="connsiteX30" fmla="*/ 1082614 w 1151670"/>
                <a:gd name="connsiteY30" fmla="*/ 390687 h 1679417"/>
                <a:gd name="connsiteX31" fmla="*/ 1063564 w 1151670"/>
                <a:gd name="connsiteY31" fmla="*/ 362112 h 1679417"/>
                <a:gd name="connsiteX32" fmla="*/ 1054039 w 1151670"/>
                <a:gd name="connsiteY32" fmla="*/ 333537 h 1679417"/>
                <a:gd name="connsiteX33" fmla="*/ 1015941 w 1151670"/>
                <a:gd name="connsiteY33" fmla="*/ 285912 h 1679417"/>
                <a:gd name="connsiteX34" fmla="*/ 968314 w 1151670"/>
                <a:gd name="connsiteY34" fmla="*/ 223999 h 1679417"/>
                <a:gd name="connsiteX35" fmla="*/ 792101 w 1151670"/>
                <a:gd name="connsiteY35" fmla="*/ 78743 h 1679417"/>
                <a:gd name="connsiteX36" fmla="*/ 530164 w 1151670"/>
                <a:gd name="connsiteY36" fmla="*/ 162 h 1679417"/>
                <a:gd name="connsiteX37" fmla="*/ 356334 w 1151670"/>
                <a:gd name="connsiteY37" fmla="*/ 54931 h 1679417"/>
                <a:gd name="connsiteX38" fmla="*/ 237270 w 1151670"/>
                <a:gd name="connsiteY38" fmla="*/ 116843 h 1679417"/>
                <a:gd name="connsiteX39" fmla="*/ 177739 w 1151670"/>
                <a:gd name="connsiteY39" fmla="*/ 190662 h 1679417"/>
                <a:gd name="connsiteX40" fmla="*/ 82489 w 1151670"/>
                <a:gd name="connsiteY40" fmla="*/ 304962 h 1679417"/>
                <a:gd name="connsiteX41" fmla="*/ 11051 w 1151670"/>
                <a:gd name="connsiteY41" fmla="*/ 535942 h 1679417"/>
                <a:gd name="connsiteX42" fmla="*/ 15814 w 1151670"/>
                <a:gd name="connsiteY42" fmla="*/ 685962 h 1679417"/>
                <a:gd name="connsiteX43" fmla="*/ 22958 w 1151670"/>
                <a:gd name="connsiteY43" fmla="*/ 826455 h 1679417"/>
                <a:gd name="connsiteX44" fmla="*/ 58677 w 1151670"/>
                <a:gd name="connsiteY44" fmla="*/ 897894 h 1679417"/>
                <a:gd name="connsiteX45" fmla="*/ 1526 w 1151670"/>
                <a:gd name="connsiteY45" fmla="*/ 964568 h 1679417"/>
                <a:gd name="connsiteX46" fmla="*/ 18195 w 1151670"/>
                <a:gd name="connsiteY46" fmla="*/ 1088393 h 1679417"/>
                <a:gd name="connsiteX47" fmla="*/ 37245 w 1151670"/>
                <a:gd name="connsiteY47" fmla="*/ 1136018 h 1679417"/>
                <a:gd name="connsiteX48" fmla="*/ 72964 w 1151670"/>
                <a:gd name="connsiteY48" fmla="*/ 1214599 h 1679417"/>
                <a:gd name="connsiteX0" fmla="*/ 72964 w 1151670"/>
                <a:gd name="connsiteY0" fmla="*/ 1214599 h 1679417"/>
                <a:gd name="connsiteX1" fmla="*/ 132495 w 1151670"/>
                <a:gd name="connsiteY1" fmla="*/ 1250317 h 1679417"/>
                <a:gd name="connsiteX2" fmla="*/ 206314 w 1151670"/>
                <a:gd name="connsiteY2" fmla="*/ 1362237 h 1679417"/>
                <a:gd name="connsiteX3" fmla="*/ 215839 w 1151670"/>
                <a:gd name="connsiteY3" fmla="*/ 1390812 h 1679417"/>
                <a:gd name="connsiteX4" fmla="*/ 253939 w 1151670"/>
                <a:gd name="connsiteY4" fmla="*/ 1457487 h 1679417"/>
                <a:gd name="connsiteX5" fmla="*/ 320614 w 1151670"/>
                <a:gd name="connsiteY5" fmla="*/ 1552737 h 1679417"/>
                <a:gd name="connsiteX6" fmla="*/ 377764 w 1151670"/>
                <a:gd name="connsiteY6" fmla="*/ 1609887 h 1679417"/>
                <a:gd name="connsiteX7" fmla="*/ 406339 w 1151670"/>
                <a:gd name="connsiteY7" fmla="*/ 1628937 h 1679417"/>
                <a:gd name="connsiteX8" fmla="*/ 463489 w 1151670"/>
                <a:gd name="connsiteY8" fmla="*/ 1647987 h 1679417"/>
                <a:gd name="connsiteX9" fmla="*/ 625414 w 1151670"/>
                <a:gd name="connsiteY9" fmla="*/ 1678943 h 1679417"/>
                <a:gd name="connsiteX10" fmla="*/ 815914 w 1151670"/>
                <a:gd name="connsiteY10" fmla="*/ 1621793 h 1679417"/>
                <a:gd name="connsiteX11" fmla="*/ 880208 w 1151670"/>
                <a:gd name="connsiteY11" fmla="*/ 1583693 h 1679417"/>
                <a:gd name="connsiteX12" fmla="*/ 954026 w 1151670"/>
                <a:gd name="connsiteY12" fmla="*/ 1495587 h 1679417"/>
                <a:gd name="connsiteX13" fmla="*/ 977839 w 1151670"/>
                <a:gd name="connsiteY13" fmla="*/ 1428912 h 1679417"/>
                <a:gd name="connsiteX14" fmla="*/ 1027845 w 1151670"/>
                <a:gd name="connsiteY14" fmla="*/ 1328899 h 1679417"/>
                <a:gd name="connsiteX15" fmla="*/ 1073089 w 1151670"/>
                <a:gd name="connsiteY15" fmla="*/ 1216981 h 1679417"/>
                <a:gd name="connsiteX16" fmla="*/ 1051658 w 1151670"/>
                <a:gd name="connsiteY16" fmla="*/ 1240794 h 1679417"/>
                <a:gd name="connsiteX17" fmla="*/ 1096901 w 1151670"/>
                <a:gd name="connsiteY17" fmla="*/ 1169356 h 1679417"/>
                <a:gd name="connsiteX18" fmla="*/ 1106427 w 1151670"/>
                <a:gd name="connsiteY18" fmla="*/ 1133637 h 1679417"/>
                <a:gd name="connsiteX19" fmla="*/ 1111189 w 1151670"/>
                <a:gd name="connsiteY19" fmla="*/ 1112206 h 1679417"/>
                <a:gd name="connsiteX20" fmla="*/ 1123095 w 1151670"/>
                <a:gd name="connsiteY20" fmla="*/ 1069343 h 1679417"/>
                <a:gd name="connsiteX21" fmla="*/ 1137383 w 1151670"/>
                <a:gd name="connsiteY21" fmla="*/ 993144 h 1679417"/>
                <a:gd name="connsiteX22" fmla="*/ 1149289 w 1151670"/>
                <a:gd name="connsiteY22" fmla="*/ 919325 h 1679417"/>
                <a:gd name="connsiteX23" fmla="*/ 1087377 w 1151670"/>
                <a:gd name="connsiteY23" fmla="*/ 881224 h 1679417"/>
                <a:gd name="connsiteX24" fmla="*/ 1127858 w 1151670"/>
                <a:gd name="connsiteY24" fmla="*/ 709775 h 1679417"/>
                <a:gd name="connsiteX25" fmla="*/ 1135002 w 1151670"/>
                <a:gd name="connsiteY25" fmla="*/ 650244 h 1679417"/>
                <a:gd name="connsiteX26" fmla="*/ 1127857 w 1151670"/>
                <a:gd name="connsiteY26" fmla="*/ 574043 h 1679417"/>
                <a:gd name="connsiteX27" fmla="*/ 1113570 w 1151670"/>
                <a:gd name="connsiteY27" fmla="*/ 495462 h 1679417"/>
                <a:gd name="connsiteX28" fmla="*/ 1113570 w 1151670"/>
                <a:gd name="connsiteY28" fmla="*/ 457362 h 1679417"/>
                <a:gd name="connsiteX29" fmla="*/ 1101664 w 1151670"/>
                <a:gd name="connsiteY29" fmla="*/ 428787 h 1679417"/>
                <a:gd name="connsiteX30" fmla="*/ 1082614 w 1151670"/>
                <a:gd name="connsiteY30" fmla="*/ 390687 h 1679417"/>
                <a:gd name="connsiteX31" fmla="*/ 1063564 w 1151670"/>
                <a:gd name="connsiteY31" fmla="*/ 362112 h 1679417"/>
                <a:gd name="connsiteX32" fmla="*/ 1054039 w 1151670"/>
                <a:gd name="connsiteY32" fmla="*/ 333537 h 1679417"/>
                <a:gd name="connsiteX33" fmla="*/ 1015941 w 1151670"/>
                <a:gd name="connsiteY33" fmla="*/ 285912 h 1679417"/>
                <a:gd name="connsiteX34" fmla="*/ 968314 w 1151670"/>
                <a:gd name="connsiteY34" fmla="*/ 223999 h 1679417"/>
                <a:gd name="connsiteX35" fmla="*/ 792101 w 1151670"/>
                <a:gd name="connsiteY35" fmla="*/ 78743 h 1679417"/>
                <a:gd name="connsiteX36" fmla="*/ 530164 w 1151670"/>
                <a:gd name="connsiteY36" fmla="*/ 162 h 1679417"/>
                <a:gd name="connsiteX37" fmla="*/ 356334 w 1151670"/>
                <a:gd name="connsiteY37" fmla="*/ 54931 h 1679417"/>
                <a:gd name="connsiteX38" fmla="*/ 237270 w 1151670"/>
                <a:gd name="connsiteY38" fmla="*/ 116843 h 1679417"/>
                <a:gd name="connsiteX39" fmla="*/ 177739 w 1151670"/>
                <a:gd name="connsiteY39" fmla="*/ 190662 h 1679417"/>
                <a:gd name="connsiteX40" fmla="*/ 82489 w 1151670"/>
                <a:gd name="connsiteY40" fmla="*/ 304962 h 1679417"/>
                <a:gd name="connsiteX41" fmla="*/ 11051 w 1151670"/>
                <a:gd name="connsiteY41" fmla="*/ 535942 h 1679417"/>
                <a:gd name="connsiteX42" fmla="*/ 15814 w 1151670"/>
                <a:gd name="connsiteY42" fmla="*/ 685962 h 1679417"/>
                <a:gd name="connsiteX43" fmla="*/ 22958 w 1151670"/>
                <a:gd name="connsiteY43" fmla="*/ 826455 h 1679417"/>
                <a:gd name="connsiteX44" fmla="*/ 58677 w 1151670"/>
                <a:gd name="connsiteY44" fmla="*/ 897894 h 1679417"/>
                <a:gd name="connsiteX45" fmla="*/ 1526 w 1151670"/>
                <a:gd name="connsiteY45" fmla="*/ 964568 h 1679417"/>
                <a:gd name="connsiteX46" fmla="*/ 18195 w 1151670"/>
                <a:gd name="connsiteY46" fmla="*/ 1088393 h 1679417"/>
                <a:gd name="connsiteX47" fmla="*/ 37245 w 1151670"/>
                <a:gd name="connsiteY47" fmla="*/ 1136018 h 1679417"/>
                <a:gd name="connsiteX48" fmla="*/ 72964 w 1151670"/>
                <a:gd name="connsiteY48" fmla="*/ 1214599 h 1679417"/>
                <a:gd name="connsiteX0" fmla="*/ 72964 w 1162911"/>
                <a:gd name="connsiteY0" fmla="*/ 1214599 h 1679417"/>
                <a:gd name="connsiteX1" fmla="*/ 132495 w 1162911"/>
                <a:gd name="connsiteY1" fmla="*/ 1250317 h 1679417"/>
                <a:gd name="connsiteX2" fmla="*/ 206314 w 1162911"/>
                <a:gd name="connsiteY2" fmla="*/ 1362237 h 1679417"/>
                <a:gd name="connsiteX3" fmla="*/ 215839 w 1162911"/>
                <a:gd name="connsiteY3" fmla="*/ 1390812 h 1679417"/>
                <a:gd name="connsiteX4" fmla="*/ 253939 w 1162911"/>
                <a:gd name="connsiteY4" fmla="*/ 1457487 h 1679417"/>
                <a:gd name="connsiteX5" fmla="*/ 320614 w 1162911"/>
                <a:gd name="connsiteY5" fmla="*/ 1552737 h 1679417"/>
                <a:gd name="connsiteX6" fmla="*/ 377764 w 1162911"/>
                <a:gd name="connsiteY6" fmla="*/ 1609887 h 1679417"/>
                <a:gd name="connsiteX7" fmla="*/ 406339 w 1162911"/>
                <a:gd name="connsiteY7" fmla="*/ 1628937 h 1679417"/>
                <a:gd name="connsiteX8" fmla="*/ 463489 w 1162911"/>
                <a:gd name="connsiteY8" fmla="*/ 1647987 h 1679417"/>
                <a:gd name="connsiteX9" fmla="*/ 625414 w 1162911"/>
                <a:gd name="connsiteY9" fmla="*/ 1678943 h 1679417"/>
                <a:gd name="connsiteX10" fmla="*/ 815914 w 1162911"/>
                <a:gd name="connsiteY10" fmla="*/ 1621793 h 1679417"/>
                <a:gd name="connsiteX11" fmla="*/ 880208 w 1162911"/>
                <a:gd name="connsiteY11" fmla="*/ 1583693 h 1679417"/>
                <a:gd name="connsiteX12" fmla="*/ 954026 w 1162911"/>
                <a:gd name="connsiteY12" fmla="*/ 1495587 h 1679417"/>
                <a:gd name="connsiteX13" fmla="*/ 977839 w 1162911"/>
                <a:gd name="connsiteY13" fmla="*/ 1428912 h 1679417"/>
                <a:gd name="connsiteX14" fmla="*/ 1027845 w 1162911"/>
                <a:gd name="connsiteY14" fmla="*/ 1328899 h 1679417"/>
                <a:gd name="connsiteX15" fmla="*/ 1073089 w 1162911"/>
                <a:gd name="connsiteY15" fmla="*/ 1216981 h 1679417"/>
                <a:gd name="connsiteX16" fmla="*/ 1051658 w 1162911"/>
                <a:gd name="connsiteY16" fmla="*/ 1240794 h 1679417"/>
                <a:gd name="connsiteX17" fmla="*/ 1096901 w 1162911"/>
                <a:gd name="connsiteY17" fmla="*/ 1169356 h 1679417"/>
                <a:gd name="connsiteX18" fmla="*/ 1106427 w 1162911"/>
                <a:gd name="connsiteY18" fmla="*/ 1133637 h 1679417"/>
                <a:gd name="connsiteX19" fmla="*/ 1111189 w 1162911"/>
                <a:gd name="connsiteY19" fmla="*/ 1112206 h 1679417"/>
                <a:gd name="connsiteX20" fmla="*/ 1123095 w 1162911"/>
                <a:gd name="connsiteY20" fmla="*/ 1069343 h 1679417"/>
                <a:gd name="connsiteX21" fmla="*/ 1161196 w 1162911"/>
                <a:gd name="connsiteY21" fmla="*/ 990762 h 1679417"/>
                <a:gd name="connsiteX22" fmla="*/ 1149289 w 1162911"/>
                <a:gd name="connsiteY22" fmla="*/ 919325 h 1679417"/>
                <a:gd name="connsiteX23" fmla="*/ 1087377 w 1162911"/>
                <a:gd name="connsiteY23" fmla="*/ 881224 h 1679417"/>
                <a:gd name="connsiteX24" fmla="*/ 1127858 w 1162911"/>
                <a:gd name="connsiteY24" fmla="*/ 709775 h 1679417"/>
                <a:gd name="connsiteX25" fmla="*/ 1135002 w 1162911"/>
                <a:gd name="connsiteY25" fmla="*/ 650244 h 1679417"/>
                <a:gd name="connsiteX26" fmla="*/ 1127857 w 1162911"/>
                <a:gd name="connsiteY26" fmla="*/ 574043 h 1679417"/>
                <a:gd name="connsiteX27" fmla="*/ 1113570 w 1162911"/>
                <a:gd name="connsiteY27" fmla="*/ 495462 h 1679417"/>
                <a:gd name="connsiteX28" fmla="*/ 1113570 w 1162911"/>
                <a:gd name="connsiteY28" fmla="*/ 457362 h 1679417"/>
                <a:gd name="connsiteX29" fmla="*/ 1101664 w 1162911"/>
                <a:gd name="connsiteY29" fmla="*/ 428787 h 1679417"/>
                <a:gd name="connsiteX30" fmla="*/ 1082614 w 1162911"/>
                <a:gd name="connsiteY30" fmla="*/ 390687 h 1679417"/>
                <a:gd name="connsiteX31" fmla="*/ 1063564 w 1162911"/>
                <a:gd name="connsiteY31" fmla="*/ 362112 h 1679417"/>
                <a:gd name="connsiteX32" fmla="*/ 1054039 w 1162911"/>
                <a:gd name="connsiteY32" fmla="*/ 333537 h 1679417"/>
                <a:gd name="connsiteX33" fmla="*/ 1015941 w 1162911"/>
                <a:gd name="connsiteY33" fmla="*/ 285912 h 1679417"/>
                <a:gd name="connsiteX34" fmla="*/ 968314 w 1162911"/>
                <a:gd name="connsiteY34" fmla="*/ 223999 h 1679417"/>
                <a:gd name="connsiteX35" fmla="*/ 792101 w 1162911"/>
                <a:gd name="connsiteY35" fmla="*/ 78743 h 1679417"/>
                <a:gd name="connsiteX36" fmla="*/ 530164 w 1162911"/>
                <a:gd name="connsiteY36" fmla="*/ 162 h 1679417"/>
                <a:gd name="connsiteX37" fmla="*/ 356334 w 1162911"/>
                <a:gd name="connsiteY37" fmla="*/ 54931 h 1679417"/>
                <a:gd name="connsiteX38" fmla="*/ 237270 w 1162911"/>
                <a:gd name="connsiteY38" fmla="*/ 116843 h 1679417"/>
                <a:gd name="connsiteX39" fmla="*/ 177739 w 1162911"/>
                <a:gd name="connsiteY39" fmla="*/ 190662 h 1679417"/>
                <a:gd name="connsiteX40" fmla="*/ 82489 w 1162911"/>
                <a:gd name="connsiteY40" fmla="*/ 304962 h 1679417"/>
                <a:gd name="connsiteX41" fmla="*/ 11051 w 1162911"/>
                <a:gd name="connsiteY41" fmla="*/ 535942 h 1679417"/>
                <a:gd name="connsiteX42" fmla="*/ 15814 w 1162911"/>
                <a:gd name="connsiteY42" fmla="*/ 685962 h 1679417"/>
                <a:gd name="connsiteX43" fmla="*/ 22958 w 1162911"/>
                <a:gd name="connsiteY43" fmla="*/ 826455 h 1679417"/>
                <a:gd name="connsiteX44" fmla="*/ 58677 w 1162911"/>
                <a:gd name="connsiteY44" fmla="*/ 897894 h 1679417"/>
                <a:gd name="connsiteX45" fmla="*/ 1526 w 1162911"/>
                <a:gd name="connsiteY45" fmla="*/ 964568 h 1679417"/>
                <a:gd name="connsiteX46" fmla="*/ 18195 w 1162911"/>
                <a:gd name="connsiteY46" fmla="*/ 1088393 h 1679417"/>
                <a:gd name="connsiteX47" fmla="*/ 37245 w 1162911"/>
                <a:gd name="connsiteY47" fmla="*/ 1136018 h 1679417"/>
                <a:gd name="connsiteX48" fmla="*/ 72964 w 1162911"/>
                <a:gd name="connsiteY48" fmla="*/ 1214599 h 1679417"/>
                <a:gd name="connsiteX0" fmla="*/ 72964 w 1161751"/>
                <a:gd name="connsiteY0" fmla="*/ 1214599 h 1679417"/>
                <a:gd name="connsiteX1" fmla="*/ 132495 w 1161751"/>
                <a:gd name="connsiteY1" fmla="*/ 1250317 h 1679417"/>
                <a:gd name="connsiteX2" fmla="*/ 206314 w 1161751"/>
                <a:gd name="connsiteY2" fmla="*/ 1362237 h 1679417"/>
                <a:gd name="connsiteX3" fmla="*/ 215839 w 1161751"/>
                <a:gd name="connsiteY3" fmla="*/ 1390812 h 1679417"/>
                <a:gd name="connsiteX4" fmla="*/ 253939 w 1161751"/>
                <a:gd name="connsiteY4" fmla="*/ 1457487 h 1679417"/>
                <a:gd name="connsiteX5" fmla="*/ 320614 w 1161751"/>
                <a:gd name="connsiteY5" fmla="*/ 1552737 h 1679417"/>
                <a:gd name="connsiteX6" fmla="*/ 377764 w 1161751"/>
                <a:gd name="connsiteY6" fmla="*/ 1609887 h 1679417"/>
                <a:gd name="connsiteX7" fmla="*/ 406339 w 1161751"/>
                <a:gd name="connsiteY7" fmla="*/ 1628937 h 1679417"/>
                <a:gd name="connsiteX8" fmla="*/ 463489 w 1161751"/>
                <a:gd name="connsiteY8" fmla="*/ 1647987 h 1679417"/>
                <a:gd name="connsiteX9" fmla="*/ 625414 w 1161751"/>
                <a:gd name="connsiteY9" fmla="*/ 1678943 h 1679417"/>
                <a:gd name="connsiteX10" fmla="*/ 815914 w 1161751"/>
                <a:gd name="connsiteY10" fmla="*/ 1621793 h 1679417"/>
                <a:gd name="connsiteX11" fmla="*/ 880208 w 1161751"/>
                <a:gd name="connsiteY11" fmla="*/ 1583693 h 1679417"/>
                <a:gd name="connsiteX12" fmla="*/ 954026 w 1161751"/>
                <a:gd name="connsiteY12" fmla="*/ 1495587 h 1679417"/>
                <a:gd name="connsiteX13" fmla="*/ 977839 w 1161751"/>
                <a:gd name="connsiteY13" fmla="*/ 1428912 h 1679417"/>
                <a:gd name="connsiteX14" fmla="*/ 1027845 w 1161751"/>
                <a:gd name="connsiteY14" fmla="*/ 1328899 h 1679417"/>
                <a:gd name="connsiteX15" fmla="*/ 1073089 w 1161751"/>
                <a:gd name="connsiteY15" fmla="*/ 1216981 h 1679417"/>
                <a:gd name="connsiteX16" fmla="*/ 1051658 w 1161751"/>
                <a:gd name="connsiteY16" fmla="*/ 1240794 h 1679417"/>
                <a:gd name="connsiteX17" fmla="*/ 1096901 w 1161751"/>
                <a:gd name="connsiteY17" fmla="*/ 1169356 h 1679417"/>
                <a:gd name="connsiteX18" fmla="*/ 1106427 w 1161751"/>
                <a:gd name="connsiteY18" fmla="*/ 1133637 h 1679417"/>
                <a:gd name="connsiteX19" fmla="*/ 1111189 w 1161751"/>
                <a:gd name="connsiteY19" fmla="*/ 1112206 h 1679417"/>
                <a:gd name="connsiteX20" fmla="*/ 1139763 w 1161751"/>
                <a:gd name="connsiteY20" fmla="*/ 1076487 h 1679417"/>
                <a:gd name="connsiteX21" fmla="*/ 1161196 w 1161751"/>
                <a:gd name="connsiteY21" fmla="*/ 990762 h 1679417"/>
                <a:gd name="connsiteX22" fmla="*/ 1149289 w 1161751"/>
                <a:gd name="connsiteY22" fmla="*/ 919325 h 1679417"/>
                <a:gd name="connsiteX23" fmla="*/ 1087377 w 1161751"/>
                <a:gd name="connsiteY23" fmla="*/ 881224 h 1679417"/>
                <a:gd name="connsiteX24" fmla="*/ 1127858 w 1161751"/>
                <a:gd name="connsiteY24" fmla="*/ 709775 h 1679417"/>
                <a:gd name="connsiteX25" fmla="*/ 1135002 w 1161751"/>
                <a:gd name="connsiteY25" fmla="*/ 650244 h 1679417"/>
                <a:gd name="connsiteX26" fmla="*/ 1127857 w 1161751"/>
                <a:gd name="connsiteY26" fmla="*/ 574043 h 1679417"/>
                <a:gd name="connsiteX27" fmla="*/ 1113570 w 1161751"/>
                <a:gd name="connsiteY27" fmla="*/ 495462 h 1679417"/>
                <a:gd name="connsiteX28" fmla="*/ 1113570 w 1161751"/>
                <a:gd name="connsiteY28" fmla="*/ 457362 h 1679417"/>
                <a:gd name="connsiteX29" fmla="*/ 1101664 w 1161751"/>
                <a:gd name="connsiteY29" fmla="*/ 428787 h 1679417"/>
                <a:gd name="connsiteX30" fmla="*/ 1082614 w 1161751"/>
                <a:gd name="connsiteY30" fmla="*/ 390687 h 1679417"/>
                <a:gd name="connsiteX31" fmla="*/ 1063564 w 1161751"/>
                <a:gd name="connsiteY31" fmla="*/ 362112 h 1679417"/>
                <a:gd name="connsiteX32" fmla="*/ 1054039 w 1161751"/>
                <a:gd name="connsiteY32" fmla="*/ 333537 h 1679417"/>
                <a:gd name="connsiteX33" fmla="*/ 1015941 w 1161751"/>
                <a:gd name="connsiteY33" fmla="*/ 285912 h 1679417"/>
                <a:gd name="connsiteX34" fmla="*/ 968314 w 1161751"/>
                <a:gd name="connsiteY34" fmla="*/ 223999 h 1679417"/>
                <a:gd name="connsiteX35" fmla="*/ 792101 w 1161751"/>
                <a:gd name="connsiteY35" fmla="*/ 78743 h 1679417"/>
                <a:gd name="connsiteX36" fmla="*/ 530164 w 1161751"/>
                <a:gd name="connsiteY36" fmla="*/ 162 h 1679417"/>
                <a:gd name="connsiteX37" fmla="*/ 356334 w 1161751"/>
                <a:gd name="connsiteY37" fmla="*/ 54931 h 1679417"/>
                <a:gd name="connsiteX38" fmla="*/ 237270 w 1161751"/>
                <a:gd name="connsiteY38" fmla="*/ 116843 h 1679417"/>
                <a:gd name="connsiteX39" fmla="*/ 177739 w 1161751"/>
                <a:gd name="connsiteY39" fmla="*/ 190662 h 1679417"/>
                <a:gd name="connsiteX40" fmla="*/ 82489 w 1161751"/>
                <a:gd name="connsiteY40" fmla="*/ 304962 h 1679417"/>
                <a:gd name="connsiteX41" fmla="*/ 11051 w 1161751"/>
                <a:gd name="connsiteY41" fmla="*/ 535942 h 1679417"/>
                <a:gd name="connsiteX42" fmla="*/ 15814 w 1161751"/>
                <a:gd name="connsiteY42" fmla="*/ 685962 h 1679417"/>
                <a:gd name="connsiteX43" fmla="*/ 22958 w 1161751"/>
                <a:gd name="connsiteY43" fmla="*/ 826455 h 1679417"/>
                <a:gd name="connsiteX44" fmla="*/ 58677 w 1161751"/>
                <a:gd name="connsiteY44" fmla="*/ 897894 h 1679417"/>
                <a:gd name="connsiteX45" fmla="*/ 1526 w 1161751"/>
                <a:gd name="connsiteY45" fmla="*/ 964568 h 1679417"/>
                <a:gd name="connsiteX46" fmla="*/ 18195 w 1161751"/>
                <a:gd name="connsiteY46" fmla="*/ 1088393 h 1679417"/>
                <a:gd name="connsiteX47" fmla="*/ 37245 w 1161751"/>
                <a:gd name="connsiteY47" fmla="*/ 1136018 h 1679417"/>
                <a:gd name="connsiteX48" fmla="*/ 72964 w 1161751"/>
                <a:gd name="connsiteY48" fmla="*/ 1214599 h 1679417"/>
                <a:gd name="connsiteX0" fmla="*/ 72964 w 1161751"/>
                <a:gd name="connsiteY0" fmla="*/ 1214599 h 1679417"/>
                <a:gd name="connsiteX1" fmla="*/ 132495 w 1161751"/>
                <a:gd name="connsiteY1" fmla="*/ 1250317 h 1679417"/>
                <a:gd name="connsiteX2" fmla="*/ 206314 w 1161751"/>
                <a:gd name="connsiteY2" fmla="*/ 1362237 h 1679417"/>
                <a:gd name="connsiteX3" fmla="*/ 215839 w 1161751"/>
                <a:gd name="connsiteY3" fmla="*/ 1390812 h 1679417"/>
                <a:gd name="connsiteX4" fmla="*/ 253939 w 1161751"/>
                <a:gd name="connsiteY4" fmla="*/ 1457487 h 1679417"/>
                <a:gd name="connsiteX5" fmla="*/ 320614 w 1161751"/>
                <a:gd name="connsiteY5" fmla="*/ 1552737 h 1679417"/>
                <a:gd name="connsiteX6" fmla="*/ 377764 w 1161751"/>
                <a:gd name="connsiteY6" fmla="*/ 1609887 h 1679417"/>
                <a:gd name="connsiteX7" fmla="*/ 406339 w 1161751"/>
                <a:gd name="connsiteY7" fmla="*/ 1628937 h 1679417"/>
                <a:gd name="connsiteX8" fmla="*/ 463489 w 1161751"/>
                <a:gd name="connsiteY8" fmla="*/ 1647987 h 1679417"/>
                <a:gd name="connsiteX9" fmla="*/ 625414 w 1161751"/>
                <a:gd name="connsiteY9" fmla="*/ 1678943 h 1679417"/>
                <a:gd name="connsiteX10" fmla="*/ 815914 w 1161751"/>
                <a:gd name="connsiteY10" fmla="*/ 1621793 h 1679417"/>
                <a:gd name="connsiteX11" fmla="*/ 880208 w 1161751"/>
                <a:gd name="connsiteY11" fmla="*/ 1583693 h 1679417"/>
                <a:gd name="connsiteX12" fmla="*/ 954026 w 1161751"/>
                <a:gd name="connsiteY12" fmla="*/ 1495587 h 1679417"/>
                <a:gd name="connsiteX13" fmla="*/ 977839 w 1161751"/>
                <a:gd name="connsiteY13" fmla="*/ 1428912 h 1679417"/>
                <a:gd name="connsiteX14" fmla="*/ 1027845 w 1161751"/>
                <a:gd name="connsiteY14" fmla="*/ 1328899 h 1679417"/>
                <a:gd name="connsiteX15" fmla="*/ 1073089 w 1161751"/>
                <a:gd name="connsiteY15" fmla="*/ 1216981 h 1679417"/>
                <a:gd name="connsiteX16" fmla="*/ 1051658 w 1161751"/>
                <a:gd name="connsiteY16" fmla="*/ 1240794 h 1679417"/>
                <a:gd name="connsiteX17" fmla="*/ 1096901 w 1161751"/>
                <a:gd name="connsiteY17" fmla="*/ 1169356 h 1679417"/>
                <a:gd name="connsiteX18" fmla="*/ 1106427 w 1161751"/>
                <a:gd name="connsiteY18" fmla="*/ 1133637 h 1679417"/>
                <a:gd name="connsiteX19" fmla="*/ 1111189 w 1161751"/>
                <a:gd name="connsiteY19" fmla="*/ 1124112 h 1679417"/>
                <a:gd name="connsiteX20" fmla="*/ 1139763 w 1161751"/>
                <a:gd name="connsiteY20" fmla="*/ 1076487 h 1679417"/>
                <a:gd name="connsiteX21" fmla="*/ 1161196 w 1161751"/>
                <a:gd name="connsiteY21" fmla="*/ 990762 h 1679417"/>
                <a:gd name="connsiteX22" fmla="*/ 1149289 w 1161751"/>
                <a:gd name="connsiteY22" fmla="*/ 919325 h 1679417"/>
                <a:gd name="connsiteX23" fmla="*/ 1087377 w 1161751"/>
                <a:gd name="connsiteY23" fmla="*/ 881224 h 1679417"/>
                <a:gd name="connsiteX24" fmla="*/ 1127858 w 1161751"/>
                <a:gd name="connsiteY24" fmla="*/ 709775 h 1679417"/>
                <a:gd name="connsiteX25" fmla="*/ 1135002 w 1161751"/>
                <a:gd name="connsiteY25" fmla="*/ 650244 h 1679417"/>
                <a:gd name="connsiteX26" fmla="*/ 1127857 w 1161751"/>
                <a:gd name="connsiteY26" fmla="*/ 574043 h 1679417"/>
                <a:gd name="connsiteX27" fmla="*/ 1113570 w 1161751"/>
                <a:gd name="connsiteY27" fmla="*/ 495462 h 1679417"/>
                <a:gd name="connsiteX28" fmla="*/ 1113570 w 1161751"/>
                <a:gd name="connsiteY28" fmla="*/ 457362 h 1679417"/>
                <a:gd name="connsiteX29" fmla="*/ 1101664 w 1161751"/>
                <a:gd name="connsiteY29" fmla="*/ 428787 h 1679417"/>
                <a:gd name="connsiteX30" fmla="*/ 1082614 w 1161751"/>
                <a:gd name="connsiteY30" fmla="*/ 390687 h 1679417"/>
                <a:gd name="connsiteX31" fmla="*/ 1063564 w 1161751"/>
                <a:gd name="connsiteY31" fmla="*/ 362112 h 1679417"/>
                <a:gd name="connsiteX32" fmla="*/ 1054039 w 1161751"/>
                <a:gd name="connsiteY32" fmla="*/ 333537 h 1679417"/>
                <a:gd name="connsiteX33" fmla="*/ 1015941 w 1161751"/>
                <a:gd name="connsiteY33" fmla="*/ 285912 h 1679417"/>
                <a:gd name="connsiteX34" fmla="*/ 968314 w 1161751"/>
                <a:gd name="connsiteY34" fmla="*/ 223999 h 1679417"/>
                <a:gd name="connsiteX35" fmla="*/ 792101 w 1161751"/>
                <a:gd name="connsiteY35" fmla="*/ 78743 h 1679417"/>
                <a:gd name="connsiteX36" fmla="*/ 530164 w 1161751"/>
                <a:gd name="connsiteY36" fmla="*/ 162 h 1679417"/>
                <a:gd name="connsiteX37" fmla="*/ 356334 w 1161751"/>
                <a:gd name="connsiteY37" fmla="*/ 54931 h 1679417"/>
                <a:gd name="connsiteX38" fmla="*/ 237270 w 1161751"/>
                <a:gd name="connsiteY38" fmla="*/ 116843 h 1679417"/>
                <a:gd name="connsiteX39" fmla="*/ 177739 w 1161751"/>
                <a:gd name="connsiteY39" fmla="*/ 190662 h 1679417"/>
                <a:gd name="connsiteX40" fmla="*/ 82489 w 1161751"/>
                <a:gd name="connsiteY40" fmla="*/ 304962 h 1679417"/>
                <a:gd name="connsiteX41" fmla="*/ 11051 w 1161751"/>
                <a:gd name="connsiteY41" fmla="*/ 535942 h 1679417"/>
                <a:gd name="connsiteX42" fmla="*/ 15814 w 1161751"/>
                <a:gd name="connsiteY42" fmla="*/ 685962 h 1679417"/>
                <a:gd name="connsiteX43" fmla="*/ 22958 w 1161751"/>
                <a:gd name="connsiteY43" fmla="*/ 826455 h 1679417"/>
                <a:gd name="connsiteX44" fmla="*/ 58677 w 1161751"/>
                <a:gd name="connsiteY44" fmla="*/ 897894 h 1679417"/>
                <a:gd name="connsiteX45" fmla="*/ 1526 w 1161751"/>
                <a:gd name="connsiteY45" fmla="*/ 964568 h 1679417"/>
                <a:gd name="connsiteX46" fmla="*/ 18195 w 1161751"/>
                <a:gd name="connsiteY46" fmla="*/ 1088393 h 1679417"/>
                <a:gd name="connsiteX47" fmla="*/ 37245 w 1161751"/>
                <a:gd name="connsiteY47" fmla="*/ 1136018 h 1679417"/>
                <a:gd name="connsiteX48" fmla="*/ 72964 w 1161751"/>
                <a:gd name="connsiteY48" fmla="*/ 1214599 h 1679417"/>
                <a:gd name="connsiteX0" fmla="*/ 72964 w 1161751"/>
                <a:gd name="connsiteY0" fmla="*/ 1214599 h 1679417"/>
                <a:gd name="connsiteX1" fmla="*/ 132495 w 1161751"/>
                <a:gd name="connsiteY1" fmla="*/ 1250317 h 1679417"/>
                <a:gd name="connsiteX2" fmla="*/ 206314 w 1161751"/>
                <a:gd name="connsiteY2" fmla="*/ 1362237 h 1679417"/>
                <a:gd name="connsiteX3" fmla="*/ 215839 w 1161751"/>
                <a:gd name="connsiteY3" fmla="*/ 1390812 h 1679417"/>
                <a:gd name="connsiteX4" fmla="*/ 253939 w 1161751"/>
                <a:gd name="connsiteY4" fmla="*/ 1457487 h 1679417"/>
                <a:gd name="connsiteX5" fmla="*/ 320614 w 1161751"/>
                <a:gd name="connsiteY5" fmla="*/ 1552737 h 1679417"/>
                <a:gd name="connsiteX6" fmla="*/ 377764 w 1161751"/>
                <a:gd name="connsiteY6" fmla="*/ 1609887 h 1679417"/>
                <a:gd name="connsiteX7" fmla="*/ 406339 w 1161751"/>
                <a:gd name="connsiteY7" fmla="*/ 1628937 h 1679417"/>
                <a:gd name="connsiteX8" fmla="*/ 463489 w 1161751"/>
                <a:gd name="connsiteY8" fmla="*/ 1647987 h 1679417"/>
                <a:gd name="connsiteX9" fmla="*/ 625414 w 1161751"/>
                <a:gd name="connsiteY9" fmla="*/ 1678943 h 1679417"/>
                <a:gd name="connsiteX10" fmla="*/ 815914 w 1161751"/>
                <a:gd name="connsiteY10" fmla="*/ 1621793 h 1679417"/>
                <a:gd name="connsiteX11" fmla="*/ 880208 w 1161751"/>
                <a:gd name="connsiteY11" fmla="*/ 1583693 h 1679417"/>
                <a:gd name="connsiteX12" fmla="*/ 954026 w 1161751"/>
                <a:gd name="connsiteY12" fmla="*/ 1495587 h 1679417"/>
                <a:gd name="connsiteX13" fmla="*/ 977839 w 1161751"/>
                <a:gd name="connsiteY13" fmla="*/ 1428912 h 1679417"/>
                <a:gd name="connsiteX14" fmla="*/ 1027845 w 1161751"/>
                <a:gd name="connsiteY14" fmla="*/ 1328899 h 1679417"/>
                <a:gd name="connsiteX15" fmla="*/ 1073089 w 1161751"/>
                <a:gd name="connsiteY15" fmla="*/ 1216981 h 1679417"/>
                <a:gd name="connsiteX16" fmla="*/ 1051658 w 1161751"/>
                <a:gd name="connsiteY16" fmla="*/ 1240794 h 1679417"/>
                <a:gd name="connsiteX17" fmla="*/ 1096901 w 1161751"/>
                <a:gd name="connsiteY17" fmla="*/ 1169356 h 1679417"/>
                <a:gd name="connsiteX18" fmla="*/ 1106427 w 1161751"/>
                <a:gd name="connsiteY18" fmla="*/ 1133637 h 1679417"/>
                <a:gd name="connsiteX19" fmla="*/ 1139763 w 1161751"/>
                <a:gd name="connsiteY19" fmla="*/ 1076487 h 1679417"/>
                <a:gd name="connsiteX20" fmla="*/ 1161196 w 1161751"/>
                <a:gd name="connsiteY20" fmla="*/ 990762 h 1679417"/>
                <a:gd name="connsiteX21" fmla="*/ 1149289 w 1161751"/>
                <a:gd name="connsiteY21" fmla="*/ 919325 h 1679417"/>
                <a:gd name="connsiteX22" fmla="*/ 1087377 w 1161751"/>
                <a:gd name="connsiteY22" fmla="*/ 881224 h 1679417"/>
                <a:gd name="connsiteX23" fmla="*/ 1127858 w 1161751"/>
                <a:gd name="connsiteY23" fmla="*/ 709775 h 1679417"/>
                <a:gd name="connsiteX24" fmla="*/ 1135002 w 1161751"/>
                <a:gd name="connsiteY24" fmla="*/ 650244 h 1679417"/>
                <a:gd name="connsiteX25" fmla="*/ 1127857 w 1161751"/>
                <a:gd name="connsiteY25" fmla="*/ 574043 h 1679417"/>
                <a:gd name="connsiteX26" fmla="*/ 1113570 w 1161751"/>
                <a:gd name="connsiteY26" fmla="*/ 495462 h 1679417"/>
                <a:gd name="connsiteX27" fmla="*/ 1113570 w 1161751"/>
                <a:gd name="connsiteY27" fmla="*/ 457362 h 1679417"/>
                <a:gd name="connsiteX28" fmla="*/ 1101664 w 1161751"/>
                <a:gd name="connsiteY28" fmla="*/ 428787 h 1679417"/>
                <a:gd name="connsiteX29" fmla="*/ 1082614 w 1161751"/>
                <a:gd name="connsiteY29" fmla="*/ 390687 h 1679417"/>
                <a:gd name="connsiteX30" fmla="*/ 1063564 w 1161751"/>
                <a:gd name="connsiteY30" fmla="*/ 362112 h 1679417"/>
                <a:gd name="connsiteX31" fmla="*/ 1054039 w 1161751"/>
                <a:gd name="connsiteY31" fmla="*/ 333537 h 1679417"/>
                <a:gd name="connsiteX32" fmla="*/ 1015941 w 1161751"/>
                <a:gd name="connsiteY32" fmla="*/ 285912 h 1679417"/>
                <a:gd name="connsiteX33" fmla="*/ 968314 w 1161751"/>
                <a:gd name="connsiteY33" fmla="*/ 223999 h 1679417"/>
                <a:gd name="connsiteX34" fmla="*/ 792101 w 1161751"/>
                <a:gd name="connsiteY34" fmla="*/ 78743 h 1679417"/>
                <a:gd name="connsiteX35" fmla="*/ 530164 w 1161751"/>
                <a:gd name="connsiteY35" fmla="*/ 162 h 1679417"/>
                <a:gd name="connsiteX36" fmla="*/ 356334 w 1161751"/>
                <a:gd name="connsiteY36" fmla="*/ 54931 h 1679417"/>
                <a:gd name="connsiteX37" fmla="*/ 237270 w 1161751"/>
                <a:gd name="connsiteY37" fmla="*/ 116843 h 1679417"/>
                <a:gd name="connsiteX38" fmla="*/ 177739 w 1161751"/>
                <a:gd name="connsiteY38" fmla="*/ 190662 h 1679417"/>
                <a:gd name="connsiteX39" fmla="*/ 82489 w 1161751"/>
                <a:gd name="connsiteY39" fmla="*/ 304962 h 1679417"/>
                <a:gd name="connsiteX40" fmla="*/ 11051 w 1161751"/>
                <a:gd name="connsiteY40" fmla="*/ 535942 h 1679417"/>
                <a:gd name="connsiteX41" fmla="*/ 15814 w 1161751"/>
                <a:gd name="connsiteY41" fmla="*/ 685962 h 1679417"/>
                <a:gd name="connsiteX42" fmla="*/ 22958 w 1161751"/>
                <a:gd name="connsiteY42" fmla="*/ 826455 h 1679417"/>
                <a:gd name="connsiteX43" fmla="*/ 58677 w 1161751"/>
                <a:gd name="connsiteY43" fmla="*/ 897894 h 1679417"/>
                <a:gd name="connsiteX44" fmla="*/ 1526 w 1161751"/>
                <a:gd name="connsiteY44" fmla="*/ 964568 h 1679417"/>
                <a:gd name="connsiteX45" fmla="*/ 18195 w 1161751"/>
                <a:gd name="connsiteY45" fmla="*/ 1088393 h 1679417"/>
                <a:gd name="connsiteX46" fmla="*/ 37245 w 1161751"/>
                <a:gd name="connsiteY46" fmla="*/ 1136018 h 1679417"/>
                <a:gd name="connsiteX47" fmla="*/ 72964 w 1161751"/>
                <a:gd name="connsiteY47" fmla="*/ 1214599 h 1679417"/>
                <a:gd name="connsiteX0" fmla="*/ 72964 w 1161751"/>
                <a:gd name="connsiteY0" fmla="*/ 1214599 h 1679417"/>
                <a:gd name="connsiteX1" fmla="*/ 132495 w 1161751"/>
                <a:gd name="connsiteY1" fmla="*/ 1250317 h 1679417"/>
                <a:gd name="connsiteX2" fmla="*/ 206314 w 1161751"/>
                <a:gd name="connsiteY2" fmla="*/ 1362237 h 1679417"/>
                <a:gd name="connsiteX3" fmla="*/ 215839 w 1161751"/>
                <a:gd name="connsiteY3" fmla="*/ 1390812 h 1679417"/>
                <a:gd name="connsiteX4" fmla="*/ 253939 w 1161751"/>
                <a:gd name="connsiteY4" fmla="*/ 1457487 h 1679417"/>
                <a:gd name="connsiteX5" fmla="*/ 320614 w 1161751"/>
                <a:gd name="connsiteY5" fmla="*/ 1552737 h 1679417"/>
                <a:gd name="connsiteX6" fmla="*/ 377764 w 1161751"/>
                <a:gd name="connsiteY6" fmla="*/ 1609887 h 1679417"/>
                <a:gd name="connsiteX7" fmla="*/ 406339 w 1161751"/>
                <a:gd name="connsiteY7" fmla="*/ 1628937 h 1679417"/>
                <a:gd name="connsiteX8" fmla="*/ 463489 w 1161751"/>
                <a:gd name="connsiteY8" fmla="*/ 1647987 h 1679417"/>
                <a:gd name="connsiteX9" fmla="*/ 625414 w 1161751"/>
                <a:gd name="connsiteY9" fmla="*/ 1678943 h 1679417"/>
                <a:gd name="connsiteX10" fmla="*/ 815914 w 1161751"/>
                <a:gd name="connsiteY10" fmla="*/ 1621793 h 1679417"/>
                <a:gd name="connsiteX11" fmla="*/ 880208 w 1161751"/>
                <a:gd name="connsiteY11" fmla="*/ 1583693 h 1679417"/>
                <a:gd name="connsiteX12" fmla="*/ 954026 w 1161751"/>
                <a:gd name="connsiteY12" fmla="*/ 1495587 h 1679417"/>
                <a:gd name="connsiteX13" fmla="*/ 977839 w 1161751"/>
                <a:gd name="connsiteY13" fmla="*/ 1428912 h 1679417"/>
                <a:gd name="connsiteX14" fmla="*/ 1027845 w 1161751"/>
                <a:gd name="connsiteY14" fmla="*/ 1328899 h 1679417"/>
                <a:gd name="connsiteX15" fmla="*/ 1051658 w 1161751"/>
                <a:gd name="connsiteY15" fmla="*/ 1240794 h 1679417"/>
                <a:gd name="connsiteX16" fmla="*/ 1096901 w 1161751"/>
                <a:gd name="connsiteY16" fmla="*/ 1169356 h 1679417"/>
                <a:gd name="connsiteX17" fmla="*/ 1106427 w 1161751"/>
                <a:gd name="connsiteY17" fmla="*/ 1133637 h 1679417"/>
                <a:gd name="connsiteX18" fmla="*/ 1139763 w 1161751"/>
                <a:gd name="connsiteY18" fmla="*/ 1076487 h 1679417"/>
                <a:gd name="connsiteX19" fmla="*/ 1161196 w 1161751"/>
                <a:gd name="connsiteY19" fmla="*/ 990762 h 1679417"/>
                <a:gd name="connsiteX20" fmla="*/ 1149289 w 1161751"/>
                <a:gd name="connsiteY20" fmla="*/ 919325 h 1679417"/>
                <a:gd name="connsiteX21" fmla="*/ 1087377 w 1161751"/>
                <a:gd name="connsiteY21" fmla="*/ 881224 h 1679417"/>
                <a:gd name="connsiteX22" fmla="*/ 1127858 w 1161751"/>
                <a:gd name="connsiteY22" fmla="*/ 709775 h 1679417"/>
                <a:gd name="connsiteX23" fmla="*/ 1135002 w 1161751"/>
                <a:gd name="connsiteY23" fmla="*/ 650244 h 1679417"/>
                <a:gd name="connsiteX24" fmla="*/ 1127857 w 1161751"/>
                <a:gd name="connsiteY24" fmla="*/ 574043 h 1679417"/>
                <a:gd name="connsiteX25" fmla="*/ 1113570 w 1161751"/>
                <a:gd name="connsiteY25" fmla="*/ 495462 h 1679417"/>
                <a:gd name="connsiteX26" fmla="*/ 1113570 w 1161751"/>
                <a:gd name="connsiteY26" fmla="*/ 457362 h 1679417"/>
                <a:gd name="connsiteX27" fmla="*/ 1101664 w 1161751"/>
                <a:gd name="connsiteY27" fmla="*/ 428787 h 1679417"/>
                <a:gd name="connsiteX28" fmla="*/ 1082614 w 1161751"/>
                <a:gd name="connsiteY28" fmla="*/ 390687 h 1679417"/>
                <a:gd name="connsiteX29" fmla="*/ 1063564 w 1161751"/>
                <a:gd name="connsiteY29" fmla="*/ 362112 h 1679417"/>
                <a:gd name="connsiteX30" fmla="*/ 1054039 w 1161751"/>
                <a:gd name="connsiteY30" fmla="*/ 333537 h 1679417"/>
                <a:gd name="connsiteX31" fmla="*/ 1015941 w 1161751"/>
                <a:gd name="connsiteY31" fmla="*/ 285912 h 1679417"/>
                <a:gd name="connsiteX32" fmla="*/ 968314 w 1161751"/>
                <a:gd name="connsiteY32" fmla="*/ 223999 h 1679417"/>
                <a:gd name="connsiteX33" fmla="*/ 792101 w 1161751"/>
                <a:gd name="connsiteY33" fmla="*/ 78743 h 1679417"/>
                <a:gd name="connsiteX34" fmla="*/ 530164 w 1161751"/>
                <a:gd name="connsiteY34" fmla="*/ 162 h 1679417"/>
                <a:gd name="connsiteX35" fmla="*/ 356334 w 1161751"/>
                <a:gd name="connsiteY35" fmla="*/ 54931 h 1679417"/>
                <a:gd name="connsiteX36" fmla="*/ 237270 w 1161751"/>
                <a:gd name="connsiteY36" fmla="*/ 116843 h 1679417"/>
                <a:gd name="connsiteX37" fmla="*/ 177739 w 1161751"/>
                <a:gd name="connsiteY37" fmla="*/ 190662 h 1679417"/>
                <a:gd name="connsiteX38" fmla="*/ 82489 w 1161751"/>
                <a:gd name="connsiteY38" fmla="*/ 304962 h 1679417"/>
                <a:gd name="connsiteX39" fmla="*/ 11051 w 1161751"/>
                <a:gd name="connsiteY39" fmla="*/ 535942 h 1679417"/>
                <a:gd name="connsiteX40" fmla="*/ 15814 w 1161751"/>
                <a:gd name="connsiteY40" fmla="*/ 685962 h 1679417"/>
                <a:gd name="connsiteX41" fmla="*/ 22958 w 1161751"/>
                <a:gd name="connsiteY41" fmla="*/ 826455 h 1679417"/>
                <a:gd name="connsiteX42" fmla="*/ 58677 w 1161751"/>
                <a:gd name="connsiteY42" fmla="*/ 897894 h 1679417"/>
                <a:gd name="connsiteX43" fmla="*/ 1526 w 1161751"/>
                <a:gd name="connsiteY43" fmla="*/ 964568 h 1679417"/>
                <a:gd name="connsiteX44" fmla="*/ 18195 w 1161751"/>
                <a:gd name="connsiteY44" fmla="*/ 1088393 h 1679417"/>
                <a:gd name="connsiteX45" fmla="*/ 37245 w 1161751"/>
                <a:gd name="connsiteY45" fmla="*/ 1136018 h 1679417"/>
                <a:gd name="connsiteX46" fmla="*/ 72964 w 1161751"/>
                <a:gd name="connsiteY46" fmla="*/ 1214599 h 1679417"/>
                <a:gd name="connsiteX0" fmla="*/ 72964 w 1161751"/>
                <a:gd name="connsiteY0" fmla="*/ 1214599 h 1679417"/>
                <a:gd name="connsiteX1" fmla="*/ 132495 w 1161751"/>
                <a:gd name="connsiteY1" fmla="*/ 1250317 h 1679417"/>
                <a:gd name="connsiteX2" fmla="*/ 206314 w 1161751"/>
                <a:gd name="connsiteY2" fmla="*/ 1362237 h 1679417"/>
                <a:gd name="connsiteX3" fmla="*/ 215839 w 1161751"/>
                <a:gd name="connsiteY3" fmla="*/ 1390812 h 1679417"/>
                <a:gd name="connsiteX4" fmla="*/ 253939 w 1161751"/>
                <a:gd name="connsiteY4" fmla="*/ 1457487 h 1679417"/>
                <a:gd name="connsiteX5" fmla="*/ 320614 w 1161751"/>
                <a:gd name="connsiteY5" fmla="*/ 1552737 h 1679417"/>
                <a:gd name="connsiteX6" fmla="*/ 377764 w 1161751"/>
                <a:gd name="connsiteY6" fmla="*/ 1609887 h 1679417"/>
                <a:gd name="connsiteX7" fmla="*/ 406339 w 1161751"/>
                <a:gd name="connsiteY7" fmla="*/ 1628937 h 1679417"/>
                <a:gd name="connsiteX8" fmla="*/ 463489 w 1161751"/>
                <a:gd name="connsiteY8" fmla="*/ 1647987 h 1679417"/>
                <a:gd name="connsiteX9" fmla="*/ 625414 w 1161751"/>
                <a:gd name="connsiteY9" fmla="*/ 1678943 h 1679417"/>
                <a:gd name="connsiteX10" fmla="*/ 815914 w 1161751"/>
                <a:gd name="connsiteY10" fmla="*/ 1621793 h 1679417"/>
                <a:gd name="connsiteX11" fmla="*/ 880208 w 1161751"/>
                <a:gd name="connsiteY11" fmla="*/ 1583693 h 1679417"/>
                <a:gd name="connsiteX12" fmla="*/ 954026 w 1161751"/>
                <a:gd name="connsiteY12" fmla="*/ 1495587 h 1679417"/>
                <a:gd name="connsiteX13" fmla="*/ 977839 w 1161751"/>
                <a:gd name="connsiteY13" fmla="*/ 1428912 h 1679417"/>
                <a:gd name="connsiteX14" fmla="*/ 1027845 w 1161751"/>
                <a:gd name="connsiteY14" fmla="*/ 1328899 h 1679417"/>
                <a:gd name="connsiteX15" fmla="*/ 1051658 w 1161751"/>
                <a:gd name="connsiteY15" fmla="*/ 1240794 h 1679417"/>
                <a:gd name="connsiteX16" fmla="*/ 1096901 w 1161751"/>
                <a:gd name="connsiteY16" fmla="*/ 1169356 h 1679417"/>
                <a:gd name="connsiteX17" fmla="*/ 1106427 w 1161751"/>
                <a:gd name="connsiteY17" fmla="*/ 1133637 h 1679417"/>
                <a:gd name="connsiteX18" fmla="*/ 1139763 w 1161751"/>
                <a:gd name="connsiteY18" fmla="*/ 1076487 h 1679417"/>
                <a:gd name="connsiteX19" fmla="*/ 1161196 w 1161751"/>
                <a:gd name="connsiteY19" fmla="*/ 990762 h 1679417"/>
                <a:gd name="connsiteX20" fmla="*/ 1149289 w 1161751"/>
                <a:gd name="connsiteY20" fmla="*/ 919325 h 1679417"/>
                <a:gd name="connsiteX21" fmla="*/ 1087377 w 1161751"/>
                <a:gd name="connsiteY21" fmla="*/ 881224 h 1679417"/>
                <a:gd name="connsiteX22" fmla="*/ 1127858 w 1161751"/>
                <a:gd name="connsiteY22" fmla="*/ 709775 h 1679417"/>
                <a:gd name="connsiteX23" fmla="*/ 1135002 w 1161751"/>
                <a:gd name="connsiteY23" fmla="*/ 650244 h 1679417"/>
                <a:gd name="connsiteX24" fmla="*/ 1127857 w 1161751"/>
                <a:gd name="connsiteY24" fmla="*/ 574043 h 1679417"/>
                <a:gd name="connsiteX25" fmla="*/ 1113570 w 1161751"/>
                <a:gd name="connsiteY25" fmla="*/ 495462 h 1679417"/>
                <a:gd name="connsiteX26" fmla="*/ 1113570 w 1161751"/>
                <a:gd name="connsiteY26" fmla="*/ 457362 h 1679417"/>
                <a:gd name="connsiteX27" fmla="*/ 1101664 w 1161751"/>
                <a:gd name="connsiteY27" fmla="*/ 428787 h 1679417"/>
                <a:gd name="connsiteX28" fmla="*/ 1082614 w 1161751"/>
                <a:gd name="connsiteY28" fmla="*/ 390687 h 1679417"/>
                <a:gd name="connsiteX29" fmla="*/ 1063564 w 1161751"/>
                <a:gd name="connsiteY29" fmla="*/ 362112 h 1679417"/>
                <a:gd name="connsiteX30" fmla="*/ 1054039 w 1161751"/>
                <a:gd name="connsiteY30" fmla="*/ 333537 h 1679417"/>
                <a:gd name="connsiteX31" fmla="*/ 1015941 w 1161751"/>
                <a:gd name="connsiteY31" fmla="*/ 285912 h 1679417"/>
                <a:gd name="connsiteX32" fmla="*/ 968314 w 1161751"/>
                <a:gd name="connsiteY32" fmla="*/ 223999 h 1679417"/>
                <a:gd name="connsiteX33" fmla="*/ 792101 w 1161751"/>
                <a:gd name="connsiteY33" fmla="*/ 78743 h 1679417"/>
                <a:gd name="connsiteX34" fmla="*/ 530164 w 1161751"/>
                <a:gd name="connsiteY34" fmla="*/ 162 h 1679417"/>
                <a:gd name="connsiteX35" fmla="*/ 356334 w 1161751"/>
                <a:gd name="connsiteY35" fmla="*/ 54931 h 1679417"/>
                <a:gd name="connsiteX36" fmla="*/ 237270 w 1161751"/>
                <a:gd name="connsiteY36" fmla="*/ 116843 h 1679417"/>
                <a:gd name="connsiteX37" fmla="*/ 177739 w 1161751"/>
                <a:gd name="connsiteY37" fmla="*/ 190662 h 1679417"/>
                <a:gd name="connsiteX38" fmla="*/ 82489 w 1161751"/>
                <a:gd name="connsiteY38" fmla="*/ 304962 h 1679417"/>
                <a:gd name="connsiteX39" fmla="*/ 11051 w 1161751"/>
                <a:gd name="connsiteY39" fmla="*/ 535942 h 1679417"/>
                <a:gd name="connsiteX40" fmla="*/ 15814 w 1161751"/>
                <a:gd name="connsiteY40" fmla="*/ 685962 h 1679417"/>
                <a:gd name="connsiteX41" fmla="*/ 22958 w 1161751"/>
                <a:gd name="connsiteY41" fmla="*/ 826455 h 1679417"/>
                <a:gd name="connsiteX42" fmla="*/ 58677 w 1161751"/>
                <a:gd name="connsiteY42" fmla="*/ 897894 h 1679417"/>
                <a:gd name="connsiteX43" fmla="*/ 1526 w 1161751"/>
                <a:gd name="connsiteY43" fmla="*/ 964568 h 1679417"/>
                <a:gd name="connsiteX44" fmla="*/ 18195 w 1161751"/>
                <a:gd name="connsiteY44" fmla="*/ 1088393 h 1679417"/>
                <a:gd name="connsiteX45" fmla="*/ 37245 w 1161751"/>
                <a:gd name="connsiteY45" fmla="*/ 1136018 h 1679417"/>
                <a:gd name="connsiteX46" fmla="*/ 72964 w 1161751"/>
                <a:gd name="connsiteY46" fmla="*/ 1214599 h 1679417"/>
                <a:gd name="connsiteX0" fmla="*/ 72964 w 1161751"/>
                <a:gd name="connsiteY0" fmla="*/ 1214599 h 1679417"/>
                <a:gd name="connsiteX1" fmla="*/ 132495 w 1161751"/>
                <a:gd name="connsiteY1" fmla="*/ 1250317 h 1679417"/>
                <a:gd name="connsiteX2" fmla="*/ 206314 w 1161751"/>
                <a:gd name="connsiteY2" fmla="*/ 1362237 h 1679417"/>
                <a:gd name="connsiteX3" fmla="*/ 215839 w 1161751"/>
                <a:gd name="connsiteY3" fmla="*/ 1390812 h 1679417"/>
                <a:gd name="connsiteX4" fmla="*/ 253939 w 1161751"/>
                <a:gd name="connsiteY4" fmla="*/ 1457487 h 1679417"/>
                <a:gd name="connsiteX5" fmla="*/ 320614 w 1161751"/>
                <a:gd name="connsiteY5" fmla="*/ 1552737 h 1679417"/>
                <a:gd name="connsiteX6" fmla="*/ 377764 w 1161751"/>
                <a:gd name="connsiteY6" fmla="*/ 1609887 h 1679417"/>
                <a:gd name="connsiteX7" fmla="*/ 406339 w 1161751"/>
                <a:gd name="connsiteY7" fmla="*/ 1628937 h 1679417"/>
                <a:gd name="connsiteX8" fmla="*/ 463489 w 1161751"/>
                <a:gd name="connsiteY8" fmla="*/ 1647987 h 1679417"/>
                <a:gd name="connsiteX9" fmla="*/ 625414 w 1161751"/>
                <a:gd name="connsiteY9" fmla="*/ 1678943 h 1679417"/>
                <a:gd name="connsiteX10" fmla="*/ 815914 w 1161751"/>
                <a:gd name="connsiteY10" fmla="*/ 1621793 h 1679417"/>
                <a:gd name="connsiteX11" fmla="*/ 880208 w 1161751"/>
                <a:gd name="connsiteY11" fmla="*/ 1583693 h 1679417"/>
                <a:gd name="connsiteX12" fmla="*/ 954026 w 1161751"/>
                <a:gd name="connsiteY12" fmla="*/ 1495587 h 1679417"/>
                <a:gd name="connsiteX13" fmla="*/ 977839 w 1161751"/>
                <a:gd name="connsiteY13" fmla="*/ 1428912 h 1679417"/>
                <a:gd name="connsiteX14" fmla="*/ 1027845 w 1161751"/>
                <a:gd name="connsiteY14" fmla="*/ 1328899 h 1679417"/>
                <a:gd name="connsiteX15" fmla="*/ 1051658 w 1161751"/>
                <a:gd name="connsiteY15" fmla="*/ 1240794 h 1679417"/>
                <a:gd name="connsiteX16" fmla="*/ 1092139 w 1161751"/>
                <a:gd name="connsiteY16" fmla="*/ 1164594 h 1679417"/>
                <a:gd name="connsiteX17" fmla="*/ 1106427 w 1161751"/>
                <a:gd name="connsiteY17" fmla="*/ 1133637 h 1679417"/>
                <a:gd name="connsiteX18" fmla="*/ 1139763 w 1161751"/>
                <a:gd name="connsiteY18" fmla="*/ 1076487 h 1679417"/>
                <a:gd name="connsiteX19" fmla="*/ 1161196 w 1161751"/>
                <a:gd name="connsiteY19" fmla="*/ 990762 h 1679417"/>
                <a:gd name="connsiteX20" fmla="*/ 1149289 w 1161751"/>
                <a:gd name="connsiteY20" fmla="*/ 919325 h 1679417"/>
                <a:gd name="connsiteX21" fmla="*/ 1087377 w 1161751"/>
                <a:gd name="connsiteY21" fmla="*/ 881224 h 1679417"/>
                <a:gd name="connsiteX22" fmla="*/ 1127858 w 1161751"/>
                <a:gd name="connsiteY22" fmla="*/ 709775 h 1679417"/>
                <a:gd name="connsiteX23" fmla="*/ 1135002 w 1161751"/>
                <a:gd name="connsiteY23" fmla="*/ 650244 h 1679417"/>
                <a:gd name="connsiteX24" fmla="*/ 1127857 w 1161751"/>
                <a:gd name="connsiteY24" fmla="*/ 574043 h 1679417"/>
                <a:gd name="connsiteX25" fmla="*/ 1113570 w 1161751"/>
                <a:gd name="connsiteY25" fmla="*/ 495462 h 1679417"/>
                <a:gd name="connsiteX26" fmla="*/ 1113570 w 1161751"/>
                <a:gd name="connsiteY26" fmla="*/ 457362 h 1679417"/>
                <a:gd name="connsiteX27" fmla="*/ 1101664 w 1161751"/>
                <a:gd name="connsiteY27" fmla="*/ 428787 h 1679417"/>
                <a:gd name="connsiteX28" fmla="*/ 1082614 w 1161751"/>
                <a:gd name="connsiteY28" fmla="*/ 390687 h 1679417"/>
                <a:gd name="connsiteX29" fmla="*/ 1063564 w 1161751"/>
                <a:gd name="connsiteY29" fmla="*/ 362112 h 1679417"/>
                <a:gd name="connsiteX30" fmla="*/ 1054039 w 1161751"/>
                <a:gd name="connsiteY30" fmla="*/ 333537 h 1679417"/>
                <a:gd name="connsiteX31" fmla="*/ 1015941 w 1161751"/>
                <a:gd name="connsiteY31" fmla="*/ 285912 h 1679417"/>
                <a:gd name="connsiteX32" fmla="*/ 968314 w 1161751"/>
                <a:gd name="connsiteY32" fmla="*/ 223999 h 1679417"/>
                <a:gd name="connsiteX33" fmla="*/ 792101 w 1161751"/>
                <a:gd name="connsiteY33" fmla="*/ 78743 h 1679417"/>
                <a:gd name="connsiteX34" fmla="*/ 530164 w 1161751"/>
                <a:gd name="connsiteY34" fmla="*/ 162 h 1679417"/>
                <a:gd name="connsiteX35" fmla="*/ 356334 w 1161751"/>
                <a:gd name="connsiteY35" fmla="*/ 54931 h 1679417"/>
                <a:gd name="connsiteX36" fmla="*/ 237270 w 1161751"/>
                <a:gd name="connsiteY36" fmla="*/ 116843 h 1679417"/>
                <a:gd name="connsiteX37" fmla="*/ 177739 w 1161751"/>
                <a:gd name="connsiteY37" fmla="*/ 190662 h 1679417"/>
                <a:gd name="connsiteX38" fmla="*/ 82489 w 1161751"/>
                <a:gd name="connsiteY38" fmla="*/ 304962 h 1679417"/>
                <a:gd name="connsiteX39" fmla="*/ 11051 w 1161751"/>
                <a:gd name="connsiteY39" fmla="*/ 535942 h 1679417"/>
                <a:gd name="connsiteX40" fmla="*/ 15814 w 1161751"/>
                <a:gd name="connsiteY40" fmla="*/ 685962 h 1679417"/>
                <a:gd name="connsiteX41" fmla="*/ 22958 w 1161751"/>
                <a:gd name="connsiteY41" fmla="*/ 826455 h 1679417"/>
                <a:gd name="connsiteX42" fmla="*/ 58677 w 1161751"/>
                <a:gd name="connsiteY42" fmla="*/ 897894 h 1679417"/>
                <a:gd name="connsiteX43" fmla="*/ 1526 w 1161751"/>
                <a:gd name="connsiteY43" fmla="*/ 964568 h 1679417"/>
                <a:gd name="connsiteX44" fmla="*/ 18195 w 1161751"/>
                <a:gd name="connsiteY44" fmla="*/ 1088393 h 1679417"/>
                <a:gd name="connsiteX45" fmla="*/ 37245 w 1161751"/>
                <a:gd name="connsiteY45" fmla="*/ 1136018 h 1679417"/>
                <a:gd name="connsiteX46" fmla="*/ 72964 w 1161751"/>
                <a:gd name="connsiteY46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13570 w 1161628"/>
                <a:gd name="connsiteY26" fmla="*/ 457362 h 1679417"/>
                <a:gd name="connsiteX27" fmla="*/ 1101664 w 1161628"/>
                <a:gd name="connsiteY27" fmla="*/ 428787 h 1679417"/>
                <a:gd name="connsiteX28" fmla="*/ 1082614 w 1161628"/>
                <a:gd name="connsiteY28" fmla="*/ 390687 h 1679417"/>
                <a:gd name="connsiteX29" fmla="*/ 1063564 w 1161628"/>
                <a:gd name="connsiteY29" fmla="*/ 362112 h 1679417"/>
                <a:gd name="connsiteX30" fmla="*/ 1054039 w 1161628"/>
                <a:gd name="connsiteY30" fmla="*/ 333537 h 1679417"/>
                <a:gd name="connsiteX31" fmla="*/ 1015941 w 1161628"/>
                <a:gd name="connsiteY31" fmla="*/ 285912 h 1679417"/>
                <a:gd name="connsiteX32" fmla="*/ 968314 w 1161628"/>
                <a:gd name="connsiteY32" fmla="*/ 223999 h 1679417"/>
                <a:gd name="connsiteX33" fmla="*/ 792101 w 1161628"/>
                <a:gd name="connsiteY33" fmla="*/ 78743 h 1679417"/>
                <a:gd name="connsiteX34" fmla="*/ 530164 w 1161628"/>
                <a:gd name="connsiteY34" fmla="*/ 162 h 1679417"/>
                <a:gd name="connsiteX35" fmla="*/ 356334 w 1161628"/>
                <a:gd name="connsiteY35" fmla="*/ 54931 h 1679417"/>
                <a:gd name="connsiteX36" fmla="*/ 237270 w 1161628"/>
                <a:gd name="connsiteY36" fmla="*/ 116843 h 1679417"/>
                <a:gd name="connsiteX37" fmla="*/ 177739 w 1161628"/>
                <a:gd name="connsiteY37" fmla="*/ 190662 h 1679417"/>
                <a:gd name="connsiteX38" fmla="*/ 82489 w 1161628"/>
                <a:gd name="connsiteY38" fmla="*/ 304962 h 1679417"/>
                <a:gd name="connsiteX39" fmla="*/ 11051 w 1161628"/>
                <a:gd name="connsiteY39" fmla="*/ 535942 h 1679417"/>
                <a:gd name="connsiteX40" fmla="*/ 15814 w 1161628"/>
                <a:gd name="connsiteY40" fmla="*/ 685962 h 1679417"/>
                <a:gd name="connsiteX41" fmla="*/ 22958 w 1161628"/>
                <a:gd name="connsiteY41" fmla="*/ 826455 h 1679417"/>
                <a:gd name="connsiteX42" fmla="*/ 58677 w 1161628"/>
                <a:gd name="connsiteY42" fmla="*/ 897894 h 1679417"/>
                <a:gd name="connsiteX43" fmla="*/ 1526 w 1161628"/>
                <a:gd name="connsiteY43" fmla="*/ 964568 h 1679417"/>
                <a:gd name="connsiteX44" fmla="*/ 18195 w 1161628"/>
                <a:gd name="connsiteY44" fmla="*/ 1088393 h 1679417"/>
                <a:gd name="connsiteX45" fmla="*/ 37245 w 1161628"/>
                <a:gd name="connsiteY45" fmla="*/ 1136018 h 1679417"/>
                <a:gd name="connsiteX46" fmla="*/ 72964 w 1161628"/>
                <a:gd name="connsiteY46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13570 w 1161628"/>
                <a:gd name="connsiteY26" fmla="*/ 457362 h 1679417"/>
                <a:gd name="connsiteX27" fmla="*/ 1101664 w 1161628"/>
                <a:gd name="connsiteY27" fmla="*/ 428787 h 1679417"/>
                <a:gd name="connsiteX28" fmla="*/ 1082614 w 1161628"/>
                <a:gd name="connsiteY28" fmla="*/ 390687 h 1679417"/>
                <a:gd name="connsiteX29" fmla="*/ 1063564 w 1161628"/>
                <a:gd name="connsiteY29" fmla="*/ 362112 h 1679417"/>
                <a:gd name="connsiteX30" fmla="*/ 1054039 w 1161628"/>
                <a:gd name="connsiteY30" fmla="*/ 333537 h 1679417"/>
                <a:gd name="connsiteX31" fmla="*/ 1015941 w 1161628"/>
                <a:gd name="connsiteY31" fmla="*/ 285912 h 1679417"/>
                <a:gd name="connsiteX32" fmla="*/ 968314 w 1161628"/>
                <a:gd name="connsiteY32" fmla="*/ 223999 h 1679417"/>
                <a:gd name="connsiteX33" fmla="*/ 792101 w 1161628"/>
                <a:gd name="connsiteY33" fmla="*/ 78743 h 1679417"/>
                <a:gd name="connsiteX34" fmla="*/ 530164 w 1161628"/>
                <a:gd name="connsiteY34" fmla="*/ 162 h 1679417"/>
                <a:gd name="connsiteX35" fmla="*/ 356334 w 1161628"/>
                <a:gd name="connsiteY35" fmla="*/ 54931 h 1679417"/>
                <a:gd name="connsiteX36" fmla="*/ 237270 w 1161628"/>
                <a:gd name="connsiteY36" fmla="*/ 116843 h 1679417"/>
                <a:gd name="connsiteX37" fmla="*/ 177739 w 1161628"/>
                <a:gd name="connsiteY37" fmla="*/ 190662 h 1679417"/>
                <a:gd name="connsiteX38" fmla="*/ 82489 w 1161628"/>
                <a:gd name="connsiteY38" fmla="*/ 304962 h 1679417"/>
                <a:gd name="connsiteX39" fmla="*/ 11051 w 1161628"/>
                <a:gd name="connsiteY39" fmla="*/ 535942 h 1679417"/>
                <a:gd name="connsiteX40" fmla="*/ 15814 w 1161628"/>
                <a:gd name="connsiteY40" fmla="*/ 685962 h 1679417"/>
                <a:gd name="connsiteX41" fmla="*/ 22958 w 1161628"/>
                <a:gd name="connsiteY41" fmla="*/ 826455 h 1679417"/>
                <a:gd name="connsiteX42" fmla="*/ 58677 w 1161628"/>
                <a:gd name="connsiteY42" fmla="*/ 897894 h 1679417"/>
                <a:gd name="connsiteX43" fmla="*/ 1526 w 1161628"/>
                <a:gd name="connsiteY43" fmla="*/ 964568 h 1679417"/>
                <a:gd name="connsiteX44" fmla="*/ 18195 w 1161628"/>
                <a:gd name="connsiteY44" fmla="*/ 1088393 h 1679417"/>
                <a:gd name="connsiteX45" fmla="*/ 37245 w 1161628"/>
                <a:gd name="connsiteY45" fmla="*/ 1136018 h 1679417"/>
                <a:gd name="connsiteX46" fmla="*/ 72964 w 1161628"/>
                <a:gd name="connsiteY46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01664 w 1161628"/>
                <a:gd name="connsiteY26" fmla="*/ 428787 h 1679417"/>
                <a:gd name="connsiteX27" fmla="*/ 1082614 w 1161628"/>
                <a:gd name="connsiteY27" fmla="*/ 390687 h 1679417"/>
                <a:gd name="connsiteX28" fmla="*/ 1063564 w 1161628"/>
                <a:gd name="connsiteY28" fmla="*/ 362112 h 1679417"/>
                <a:gd name="connsiteX29" fmla="*/ 1054039 w 1161628"/>
                <a:gd name="connsiteY29" fmla="*/ 333537 h 1679417"/>
                <a:gd name="connsiteX30" fmla="*/ 1015941 w 1161628"/>
                <a:gd name="connsiteY30" fmla="*/ 285912 h 1679417"/>
                <a:gd name="connsiteX31" fmla="*/ 968314 w 1161628"/>
                <a:gd name="connsiteY31" fmla="*/ 223999 h 1679417"/>
                <a:gd name="connsiteX32" fmla="*/ 792101 w 1161628"/>
                <a:gd name="connsiteY32" fmla="*/ 78743 h 1679417"/>
                <a:gd name="connsiteX33" fmla="*/ 530164 w 1161628"/>
                <a:gd name="connsiteY33" fmla="*/ 162 h 1679417"/>
                <a:gd name="connsiteX34" fmla="*/ 356334 w 1161628"/>
                <a:gd name="connsiteY34" fmla="*/ 54931 h 1679417"/>
                <a:gd name="connsiteX35" fmla="*/ 237270 w 1161628"/>
                <a:gd name="connsiteY35" fmla="*/ 116843 h 1679417"/>
                <a:gd name="connsiteX36" fmla="*/ 177739 w 1161628"/>
                <a:gd name="connsiteY36" fmla="*/ 190662 h 1679417"/>
                <a:gd name="connsiteX37" fmla="*/ 82489 w 1161628"/>
                <a:gd name="connsiteY37" fmla="*/ 304962 h 1679417"/>
                <a:gd name="connsiteX38" fmla="*/ 11051 w 1161628"/>
                <a:gd name="connsiteY38" fmla="*/ 535942 h 1679417"/>
                <a:gd name="connsiteX39" fmla="*/ 15814 w 1161628"/>
                <a:gd name="connsiteY39" fmla="*/ 685962 h 1679417"/>
                <a:gd name="connsiteX40" fmla="*/ 22958 w 1161628"/>
                <a:gd name="connsiteY40" fmla="*/ 826455 h 1679417"/>
                <a:gd name="connsiteX41" fmla="*/ 58677 w 1161628"/>
                <a:gd name="connsiteY41" fmla="*/ 897894 h 1679417"/>
                <a:gd name="connsiteX42" fmla="*/ 1526 w 1161628"/>
                <a:gd name="connsiteY42" fmla="*/ 964568 h 1679417"/>
                <a:gd name="connsiteX43" fmla="*/ 18195 w 1161628"/>
                <a:gd name="connsiteY43" fmla="*/ 1088393 h 1679417"/>
                <a:gd name="connsiteX44" fmla="*/ 37245 w 1161628"/>
                <a:gd name="connsiteY44" fmla="*/ 1136018 h 1679417"/>
                <a:gd name="connsiteX45" fmla="*/ 72964 w 1161628"/>
                <a:gd name="connsiteY45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01664 w 1161628"/>
                <a:gd name="connsiteY26" fmla="*/ 428787 h 1679417"/>
                <a:gd name="connsiteX27" fmla="*/ 1063564 w 1161628"/>
                <a:gd name="connsiteY27" fmla="*/ 362112 h 1679417"/>
                <a:gd name="connsiteX28" fmla="*/ 1054039 w 1161628"/>
                <a:gd name="connsiteY28" fmla="*/ 333537 h 1679417"/>
                <a:gd name="connsiteX29" fmla="*/ 1015941 w 1161628"/>
                <a:gd name="connsiteY29" fmla="*/ 285912 h 1679417"/>
                <a:gd name="connsiteX30" fmla="*/ 968314 w 1161628"/>
                <a:gd name="connsiteY30" fmla="*/ 223999 h 1679417"/>
                <a:gd name="connsiteX31" fmla="*/ 792101 w 1161628"/>
                <a:gd name="connsiteY31" fmla="*/ 78743 h 1679417"/>
                <a:gd name="connsiteX32" fmla="*/ 530164 w 1161628"/>
                <a:gd name="connsiteY32" fmla="*/ 162 h 1679417"/>
                <a:gd name="connsiteX33" fmla="*/ 356334 w 1161628"/>
                <a:gd name="connsiteY33" fmla="*/ 54931 h 1679417"/>
                <a:gd name="connsiteX34" fmla="*/ 237270 w 1161628"/>
                <a:gd name="connsiteY34" fmla="*/ 116843 h 1679417"/>
                <a:gd name="connsiteX35" fmla="*/ 177739 w 1161628"/>
                <a:gd name="connsiteY35" fmla="*/ 190662 h 1679417"/>
                <a:gd name="connsiteX36" fmla="*/ 82489 w 1161628"/>
                <a:gd name="connsiteY36" fmla="*/ 304962 h 1679417"/>
                <a:gd name="connsiteX37" fmla="*/ 11051 w 1161628"/>
                <a:gd name="connsiteY37" fmla="*/ 535942 h 1679417"/>
                <a:gd name="connsiteX38" fmla="*/ 15814 w 1161628"/>
                <a:gd name="connsiteY38" fmla="*/ 685962 h 1679417"/>
                <a:gd name="connsiteX39" fmla="*/ 22958 w 1161628"/>
                <a:gd name="connsiteY39" fmla="*/ 826455 h 1679417"/>
                <a:gd name="connsiteX40" fmla="*/ 58677 w 1161628"/>
                <a:gd name="connsiteY40" fmla="*/ 897894 h 1679417"/>
                <a:gd name="connsiteX41" fmla="*/ 1526 w 1161628"/>
                <a:gd name="connsiteY41" fmla="*/ 964568 h 1679417"/>
                <a:gd name="connsiteX42" fmla="*/ 18195 w 1161628"/>
                <a:gd name="connsiteY42" fmla="*/ 1088393 h 1679417"/>
                <a:gd name="connsiteX43" fmla="*/ 37245 w 1161628"/>
                <a:gd name="connsiteY43" fmla="*/ 1136018 h 1679417"/>
                <a:gd name="connsiteX44" fmla="*/ 72964 w 1161628"/>
                <a:gd name="connsiteY44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01664 w 1161628"/>
                <a:gd name="connsiteY26" fmla="*/ 428787 h 1679417"/>
                <a:gd name="connsiteX27" fmla="*/ 1054039 w 1161628"/>
                <a:gd name="connsiteY27" fmla="*/ 333537 h 1679417"/>
                <a:gd name="connsiteX28" fmla="*/ 1015941 w 1161628"/>
                <a:gd name="connsiteY28" fmla="*/ 285912 h 1679417"/>
                <a:gd name="connsiteX29" fmla="*/ 968314 w 1161628"/>
                <a:gd name="connsiteY29" fmla="*/ 223999 h 1679417"/>
                <a:gd name="connsiteX30" fmla="*/ 792101 w 1161628"/>
                <a:gd name="connsiteY30" fmla="*/ 78743 h 1679417"/>
                <a:gd name="connsiteX31" fmla="*/ 530164 w 1161628"/>
                <a:gd name="connsiteY31" fmla="*/ 162 h 1679417"/>
                <a:gd name="connsiteX32" fmla="*/ 356334 w 1161628"/>
                <a:gd name="connsiteY32" fmla="*/ 54931 h 1679417"/>
                <a:gd name="connsiteX33" fmla="*/ 237270 w 1161628"/>
                <a:gd name="connsiteY33" fmla="*/ 116843 h 1679417"/>
                <a:gd name="connsiteX34" fmla="*/ 177739 w 1161628"/>
                <a:gd name="connsiteY34" fmla="*/ 190662 h 1679417"/>
                <a:gd name="connsiteX35" fmla="*/ 82489 w 1161628"/>
                <a:gd name="connsiteY35" fmla="*/ 304962 h 1679417"/>
                <a:gd name="connsiteX36" fmla="*/ 11051 w 1161628"/>
                <a:gd name="connsiteY36" fmla="*/ 535942 h 1679417"/>
                <a:gd name="connsiteX37" fmla="*/ 15814 w 1161628"/>
                <a:gd name="connsiteY37" fmla="*/ 685962 h 1679417"/>
                <a:gd name="connsiteX38" fmla="*/ 22958 w 1161628"/>
                <a:gd name="connsiteY38" fmla="*/ 826455 h 1679417"/>
                <a:gd name="connsiteX39" fmla="*/ 58677 w 1161628"/>
                <a:gd name="connsiteY39" fmla="*/ 897894 h 1679417"/>
                <a:gd name="connsiteX40" fmla="*/ 1526 w 1161628"/>
                <a:gd name="connsiteY40" fmla="*/ 964568 h 1679417"/>
                <a:gd name="connsiteX41" fmla="*/ 18195 w 1161628"/>
                <a:gd name="connsiteY41" fmla="*/ 1088393 h 1679417"/>
                <a:gd name="connsiteX42" fmla="*/ 37245 w 1161628"/>
                <a:gd name="connsiteY42" fmla="*/ 1136018 h 1679417"/>
                <a:gd name="connsiteX43" fmla="*/ 72964 w 1161628"/>
                <a:gd name="connsiteY43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01664 w 1161628"/>
                <a:gd name="connsiteY26" fmla="*/ 428787 h 1679417"/>
                <a:gd name="connsiteX27" fmla="*/ 1046048 w 1161628"/>
                <a:gd name="connsiteY27" fmla="*/ 345525 h 1679417"/>
                <a:gd name="connsiteX28" fmla="*/ 1015941 w 1161628"/>
                <a:gd name="connsiteY28" fmla="*/ 285912 h 1679417"/>
                <a:gd name="connsiteX29" fmla="*/ 968314 w 1161628"/>
                <a:gd name="connsiteY29" fmla="*/ 223999 h 1679417"/>
                <a:gd name="connsiteX30" fmla="*/ 792101 w 1161628"/>
                <a:gd name="connsiteY30" fmla="*/ 78743 h 1679417"/>
                <a:gd name="connsiteX31" fmla="*/ 530164 w 1161628"/>
                <a:gd name="connsiteY31" fmla="*/ 162 h 1679417"/>
                <a:gd name="connsiteX32" fmla="*/ 356334 w 1161628"/>
                <a:gd name="connsiteY32" fmla="*/ 54931 h 1679417"/>
                <a:gd name="connsiteX33" fmla="*/ 237270 w 1161628"/>
                <a:gd name="connsiteY33" fmla="*/ 116843 h 1679417"/>
                <a:gd name="connsiteX34" fmla="*/ 177739 w 1161628"/>
                <a:gd name="connsiteY34" fmla="*/ 190662 h 1679417"/>
                <a:gd name="connsiteX35" fmla="*/ 82489 w 1161628"/>
                <a:gd name="connsiteY35" fmla="*/ 304962 h 1679417"/>
                <a:gd name="connsiteX36" fmla="*/ 11051 w 1161628"/>
                <a:gd name="connsiteY36" fmla="*/ 535942 h 1679417"/>
                <a:gd name="connsiteX37" fmla="*/ 15814 w 1161628"/>
                <a:gd name="connsiteY37" fmla="*/ 685962 h 1679417"/>
                <a:gd name="connsiteX38" fmla="*/ 22958 w 1161628"/>
                <a:gd name="connsiteY38" fmla="*/ 826455 h 1679417"/>
                <a:gd name="connsiteX39" fmla="*/ 58677 w 1161628"/>
                <a:gd name="connsiteY39" fmla="*/ 897894 h 1679417"/>
                <a:gd name="connsiteX40" fmla="*/ 1526 w 1161628"/>
                <a:gd name="connsiteY40" fmla="*/ 964568 h 1679417"/>
                <a:gd name="connsiteX41" fmla="*/ 18195 w 1161628"/>
                <a:gd name="connsiteY41" fmla="*/ 1088393 h 1679417"/>
                <a:gd name="connsiteX42" fmla="*/ 37245 w 1161628"/>
                <a:gd name="connsiteY42" fmla="*/ 1136018 h 1679417"/>
                <a:gd name="connsiteX43" fmla="*/ 72964 w 1161628"/>
                <a:gd name="connsiteY43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01664 w 1161628"/>
                <a:gd name="connsiteY26" fmla="*/ 428787 h 1679417"/>
                <a:gd name="connsiteX27" fmla="*/ 1079705 w 1161628"/>
                <a:gd name="connsiteY27" fmla="*/ 378088 h 1679417"/>
                <a:gd name="connsiteX28" fmla="*/ 1046048 w 1161628"/>
                <a:gd name="connsiteY28" fmla="*/ 345525 h 1679417"/>
                <a:gd name="connsiteX29" fmla="*/ 1015941 w 1161628"/>
                <a:gd name="connsiteY29" fmla="*/ 285912 h 1679417"/>
                <a:gd name="connsiteX30" fmla="*/ 968314 w 1161628"/>
                <a:gd name="connsiteY30" fmla="*/ 223999 h 1679417"/>
                <a:gd name="connsiteX31" fmla="*/ 792101 w 1161628"/>
                <a:gd name="connsiteY31" fmla="*/ 78743 h 1679417"/>
                <a:gd name="connsiteX32" fmla="*/ 530164 w 1161628"/>
                <a:gd name="connsiteY32" fmla="*/ 162 h 1679417"/>
                <a:gd name="connsiteX33" fmla="*/ 356334 w 1161628"/>
                <a:gd name="connsiteY33" fmla="*/ 54931 h 1679417"/>
                <a:gd name="connsiteX34" fmla="*/ 237270 w 1161628"/>
                <a:gd name="connsiteY34" fmla="*/ 116843 h 1679417"/>
                <a:gd name="connsiteX35" fmla="*/ 177739 w 1161628"/>
                <a:gd name="connsiteY35" fmla="*/ 190662 h 1679417"/>
                <a:gd name="connsiteX36" fmla="*/ 82489 w 1161628"/>
                <a:gd name="connsiteY36" fmla="*/ 304962 h 1679417"/>
                <a:gd name="connsiteX37" fmla="*/ 11051 w 1161628"/>
                <a:gd name="connsiteY37" fmla="*/ 535942 h 1679417"/>
                <a:gd name="connsiteX38" fmla="*/ 15814 w 1161628"/>
                <a:gd name="connsiteY38" fmla="*/ 685962 h 1679417"/>
                <a:gd name="connsiteX39" fmla="*/ 22958 w 1161628"/>
                <a:gd name="connsiteY39" fmla="*/ 826455 h 1679417"/>
                <a:gd name="connsiteX40" fmla="*/ 58677 w 1161628"/>
                <a:gd name="connsiteY40" fmla="*/ 897894 h 1679417"/>
                <a:gd name="connsiteX41" fmla="*/ 1526 w 1161628"/>
                <a:gd name="connsiteY41" fmla="*/ 964568 h 1679417"/>
                <a:gd name="connsiteX42" fmla="*/ 18195 w 1161628"/>
                <a:gd name="connsiteY42" fmla="*/ 1088393 h 1679417"/>
                <a:gd name="connsiteX43" fmla="*/ 37245 w 1161628"/>
                <a:gd name="connsiteY43" fmla="*/ 1136018 h 1679417"/>
                <a:gd name="connsiteX44" fmla="*/ 72964 w 1161628"/>
                <a:gd name="connsiteY44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01664 w 1161628"/>
                <a:gd name="connsiteY26" fmla="*/ 428787 h 1679417"/>
                <a:gd name="connsiteX27" fmla="*/ 1079705 w 1161628"/>
                <a:gd name="connsiteY27" fmla="*/ 378088 h 1679417"/>
                <a:gd name="connsiteX28" fmla="*/ 1046048 w 1161628"/>
                <a:gd name="connsiteY28" fmla="*/ 345525 h 1679417"/>
                <a:gd name="connsiteX29" fmla="*/ 1015941 w 1161628"/>
                <a:gd name="connsiteY29" fmla="*/ 285912 h 1679417"/>
                <a:gd name="connsiteX30" fmla="*/ 968314 w 1161628"/>
                <a:gd name="connsiteY30" fmla="*/ 223999 h 1679417"/>
                <a:gd name="connsiteX31" fmla="*/ 792101 w 1161628"/>
                <a:gd name="connsiteY31" fmla="*/ 78743 h 1679417"/>
                <a:gd name="connsiteX32" fmla="*/ 530164 w 1161628"/>
                <a:gd name="connsiteY32" fmla="*/ 162 h 1679417"/>
                <a:gd name="connsiteX33" fmla="*/ 356334 w 1161628"/>
                <a:gd name="connsiteY33" fmla="*/ 54931 h 1679417"/>
                <a:gd name="connsiteX34" fmla="*/ 237270 w 1161628"/>
                <a:gd name="connsiteY34" fmla="*/ 116843 h 1679417"/>
                <a:gd name="connsiteX35" fmla="*/ 177739 w 1161628"/>
                <a:gd name="connsiteY35" fmla="*/ 190662 h 1679417"/>
                <a:gd name="connsiteX36" fmla="*/ 82489 w 1161628"/>
                <a:gd name="connsiteY36" fmla="*/ 304962 h 1679417"/>
                <a:gd name="connsiteX37" fmla="*/ 11051 w 1161628"/>
                <a:gd name="connsiteY37" fmla="*/ 535942 h 1679417"/>
                <a:gd name="connsiteX38" fmla="*/ 15814 w 1161628"/>
                <a:gd name="connsiteY38" fmla="*/ 685962 h 1679417"/>
                <a:gd name="connsiteX39" fmla="*/ 33613 w 1161628"/>
                <a:gd name="connsiteY39" fmla="*/ 829119 h 1679417"/>
                <a:gd name="connsiteX40" fmla="*/ 58677 w 1161628"/>
                <a:gd name="connsiteY40" fmla="*/ 897894 h 1679417"/>
                <a:gd name="connsiteX41" fmla="*/ 1526 w 1161628"/>
                <a:gd name="connsiteY41" fmla="*/ 964568 h 1679417"/>
                <a:gd name="connsiteX42" fmla="*/ 18195 w 1161628"/>
                <a:gd name="connsiteY42" fmla="*/ 1088393 h 1679417"/>
                <a:gd name="connsiteX43" fmla="*/ 37245 w 1161628"/>
                <a:gd name="connsiteY43" fmla="*/ 1136018 h 1679417"/>
                <a:gd name="connsiteX44" fmla="*/ 72964 w 1161628"/>
                <a:gd name="connsiteY44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01664 w 1161628"/>
                <a:gd name="connsiteY26" fmla="*/ 428787 h 1679417"/>
                <a:gd name="connsiteX27" fmla="*/ 1079705 w 1161628"/>
                <a:gd name="connsiteY27" fmla="*/ 378088 h 1679417"/>
                <a:gd name="connsiteX28" fmla="*/ 1046048 w 1161628"/>
                <a:gd name="connsiteY28" fmla="*/ 345525 h 1679417"/>
                <a:gd name="connsiteX29" fmla="*/ 1015941 w 1161628"/>
                <a:gd name="connsiteY29" fmla="*/ 285912 h 1679417"/>
                <a:gd name="connsiteX30" fmla="*/ 968314 w 1161628"/>
                <a:gd name="connsiteY30" fmla="*/ 223999 h 1679417"/>
                <a:gd name="connsiteX31" fmla="*/ 792101 w 1161628"/>
                <a:gd name="connsiteY31" fmla="*/ 78743 h 1679417"/>
                <a:gd name="connsiteX32" fmla="*/ 530164 w 1161628"/>
                <a:gd name="connsiteY32" fmla="*/ 162 h 1679417"/>
                <a:gd name="connsiteX33" fmla="*/ 356334 w 1161628"/>
                <a:gd name="connsiteY33" fmla="*/ 54931 h 1679417"/>
                <a:gd name="connsiteX34" fmla="*/ 237270 w 1161628"/>
                <a:gd name="connsiteY34" fmla="*/ 116843 h 1679417"/>
                <a:gd name="connsiteX35" fmla="*/ 177739 w 1161628"/>
                <a:gd name="connsiteY35" fmla="*/ 190662 h 1679417"/>
                <a:gd name="connsiteX36" fmla="*/ 82489 w 1161628"/>
                <a:gd name="connsiteY36" fmla="*/ 304962 h 1679417"/>
                <a:gd name="connsiteX37" fmla="*/ 11051 w 1161628"/>
                <a:gd name="connsiteY37" fmla="*/ 535942 h 1679417"/>
                <a:gd name="connsiteX38" fmla="*/ 15814 w 1161628"/>
                <a:gd name="connsiteY38" fmla="*/ 685962 h 1679417"/>
                <a:gd name="connsiteX39" fmla="*/ 24828 w 1161628"/>
                <a:gd name="connsiteY39" fmla="*/ 743033 h 1679417"/>
                <a:gd name="connsiteX40" fmla="*/ 33613 w 1161628"/>
                <a:gd name="connsiteY40" fmla="*/ 829119 h 1679417"/>
                <a:gd name="connsiteX41" fmla="*/ 58677 w 1161628"/>
                <a:gd name="connsiteY41" fmla="*/ 897894 h 1679417"/>
                <a:gd name="connsiteX42" fmla="*/ 1526 w 1161628"/>
                <a:gd name="connsiteY42" fmla="*/ 964568 h 1679417"/>
                <a:gd name="connsiteX43" fmla="*/ 18195 w 1161628"/>
                <a:gd name="connsiteY43" fmla="*/ 1088393 h 1679417"/>
                <a:gd name="connsiteX44" fmla="*/ 37245 w 1161628"/>
                <a:gd name="connsiteY44" fmla="*/ 1136018 h 1679417"/>
                <a:gd name="connsiteX45" fmla="*/ 72964 w 1161628"/>
                <a:gd name="connsiteY45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01664 w 1161628"/>
                <a:gd name="connsiteY26" fmla="*/ 428787 h 1679417"/>
                <a:gd name="connsiteX27" fmla="*/ 1079705 w 1161628"/>
                <a:gd name="connsiteY27" fmla="*/ 378088 h 1679417"/>
                <a:gd name="connsiteX28" fmla="*/ 1046048 w 1161628"/>
                <a:gd name="connsiteY28" fmla="*/ 345525 h 1679417"/>
                <a:gd name="connsiteX29" fmla="*/ 1015941 w 1161628"/>
                <a:gd name="connsiteY29" fmla="*/ 285912 h 1679417"/>
                <a:gd name="connsiteX30" fmla="*/ 968314 w 1161628"/>
                <a:gd name="connsiteY30" fmla="*/ 223999 h 1679417"/>
                <a:gd name="connsiteX31" fmla="*/ 792101 w 1161628"/>
                <a:gd name="connsiteY31" fmla="*/ 78743 h 1679417"/>
                <a:gd name="connsiteX32" fmla="*/ 530164 w 1161628"/>
                <a:gd name="connsiteY32" fmla="*/ 162 h 1679417"/>
                <a:gd name="connsiteX33" fmla="*/ 356334 w 1161628"/>
                <a:gd name="connsiteY33" fmla="*/ 54931 h 1679417"/>
                <a:gd name="connsiteX34" fmla="*/ 237270 w 1161628"/>
                <a:gd name="connsiteY34" fmla="*/ 116843 h 1679417"/>
                <a:gd name="connsiteX35" fmla="*/ 177739 w 1161628"/>
                <a:gd name="connsiteY35" fmla="*/ 190662 h 1679417"/>
                <a:gd name="connsiteX36" fmla="*/ 82489 w 1161628"/>
                <a:gd name="connsiteY36" fmla="*/ 304962 h 1679417"/>
                <a:gd name="connsiteX37" fmla="*/ 11051 w 1161628"/>
                <a:gd name="connsiteY37" fmla="*/ 535942 h 1679417"/>
                <a:gd name="connsiteX38" fmla="*/ 15814 w 1161628"/>
                <a:gd name="connsiteY38" fmla="*/ 685962 h 1679417"/>
                <a:gd name="connsiteX39" fmla="*/ 18168 w 1161628"/>
                <a:gd name="connsiteY39" fmla="*/ 745697 h 1679417"/>
                <a:gd name="connsiteX40" fmla="*/ 33613 w 1161628"/>
                <a:gd name="connsiteY40" fmla="*/ 829119 h 1679417"/>
                <a:gd name="connsiteX41" fmla="*/ 58677 w 1161628"/>
                <a:gd name="connsiteY41" fmla="*/ 897894 h 1679417"/>
                <a:gd name="connsiteX42" fmla="*/ 1526 w 1161628"/>
                <a:gd name="connsiteY42" fmla="*/ 964568 h 1679417"/>
                <a:gd name="connsiteX43" fmla="*/ 18195 w 1161628"/>
                <a:gd name="connsiteY43" fmla="*/ 1088393 h 1679417"/>
                <a:gd name="connsiteX44" fmla="*/ 37245 w 1161628"/>
                <a:gd name="connsiteY44" fmla="*/ 1136018 h 1679417"/>
                <a:gd name="connsiteX45" fmla="*/ 72964 w 1161628"/>
                <a:gd name="connsiteY45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1027845 w 1161628"/>
                <a:gd name="connsiteY13" fmla="*/ 1328899 h 1679417"/>
                <a:gd name="connsiteX14" fmla="*/ 1051658 w 1161628"/>
                <a:gd name="connsiteY14" fmla="*/ 1240794 h 1679417"/>
                <a:gd name="connsiteX15" fmla="*/ 1092139 w 1161628"/>
                <a:gd name="connsiteY15" fmla="*/ 1164594 h 1679417"/>
                <a:gd name="connsiteX16" fmla="*/ 1106427 w 1161628"/>
                <a:gd name="connsiteY16" fmla="*/ 1133637 h 1679417"/>
                <a:gd name="connsiteX17" fmla="*/ 1139763 w 1161628"/>
                <a:gd name="connsiteY17" fmla="*/ 1076487 h 1679417"/>
                <a:gd name="connsiteX18" fmla="*/ 1161196 w 1161628"/>
                <a:gd name="connsiteY18" fmla="*/ 990762 h 1679417"/>
                <a:gd name="connsiteX19" fmla="*/ 1149289 w 1161628"/>
                <a:gd name="connsiteY19" fmla="*/ 919325 h 1679417"/>
                <a:gd name="connsiteX20" fmla="*/ 1095369 w 1161628"/>
                <a:gd name="connsiteY20" fmla="*/ 897207 h 1679417"/>
                <a:gd name="connsiteX21" fmla="*/ 1127858 w 1161628"/>
                <a:gd name="connsiteY21" fmla="*/ 709775 h 1679417"/>
                <a:gd name="connsiteX22" fmla="*/ 1135002 w 1161628"/>
                <a:gd name="connsiteY22" fmla="*/ 650244 h 1679417"/>
                <a:gd name="connsiteX23" fmla="*/ 1127857 w 1161628"/>
                <a:gd name="connsiteY23" fmla="*/ 574043 h 1679417"/>
                <a:gd name="connsiteX24" fmla="*/ 1113570 w 1161628"/>
                <a:gd name="connsiteY24" fmla="*/ 495462 h 1679417"/>
                <a:gd name="connsiteX25" fmla="*/ 1101664 w 1161628"/>
                <a:gd name="connsiteY25" fmla="*/ 428787 h 1679417"/>
                <a:gd name="connsiteX26" fmla="*/ 1079705 w 1161628"/>
                <a:gd name="connsiteY26" fmla="*/ 378088 h 1679417"/>
                <a:gd name="connsiteX27" fmla="*/ 1046048 w 1161628"/>
                <a:gd name="connsiteY27" fmla="*/ 345525 h 1679417"/>
                <a:gd name="connsiteX28" fmla="*/ 1015941 w 1161628"/>
                <a:gd name="connsiteY28" fmla="*/ 285912 h 1679417"/>
                <a:gd name="connsiteX29" fmla="*/ 968314 w 1161628"/>
                <a:gd name="connsiteY29" fmla="*/ 223999 h 1679417"/>
                <a:gd name="connsiteX30" fmla="*/ 792101 w 1161628"/>
                <a:gd name="connsiteY30" fmla="*/ 78743 h 1679417"/>
                <a:gd name="connsiteX31" fmla="*/ 530164 w 1161628"/>
                <a:gd name="connsiteY31" fmla="*/ 162 h 1679417"/>
                <a:gd name="connsiteX32" fmla="*/ 356334 w 1161628"/>
                <a:gd name="connsiteY32" fmla="*/ 54931 h 1679417"/>
                <a:gd name="connsiteX33" fmla="*/ 237270 w 1161628"/>
                <a:gd name="connsiteY33" fmla="*/ 116843 h 1679417"/>
                <a:gd name="connsiteX34" fmla="*/ 177739 w 1161628"/>
                <a:gd name="connsiteY34" fmla="*/ 190662 h 1679417"/>
                <a:gd name="connsiteX35" fmla="*/ 82489 w 1161628"/>
                <a:gd name="connsiteY35" fmla="*/ 304962 h 1679417"/>
                <a:gd name="connsiteX36" fmla="*/ 11051 w 1161628"/>
                <a:gd name="connsiteY36" fmla="*/ 535942 h 1679417"/>
                <a:gd name="connsiteX37" fmla="*/ 15814 w 1161628"/>
                <a:gd name="connsiteY37" fmla="*/ 685962 h 1679417"/>
                <a:gd name="connsiteX38" fmla="*/ 18168 w 1161628"/>
                <a:gd name="connsiteY38" fmla="*/ 745697 h 1679417"/>
                <a:gd name="connsiteX39" fmla="*/ 33613 w 1161628"/>
                <a:gd name="connsiteY39" fmla="*/ 829119 h 1679417"/>
                <a:gd name="connsiteX40" fmla="*/ 58677 w 1161628"/>
                <a:gd name="connsiteY40" fmla="*/ 897894 h 1679417"/>
                <a:gd name="connsiteX41" fmla="*/ 1526 w 1161628"/>
                <a:gd name="connsiteY41" fmla="*/ 964568 h 1679417"/>
                <a:gd name="connsiteX42" fmla="*/ 18195 w 1161628"/>
                <a:gd name="connsiteY42" fmla="*/ 1088393 h 1679417"/>
                <a:gd name="connsiteX43" fmla="*/ 37245 w 1161628"/>
                <a:gd name="connsiteY43" fmla="*/ 1136018 h 1679417"/>
                <a:gd name="connsiteX44" fmla="*/ 72964 w 1161628"/>
                <a:gd name="connsiteY44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1027845 w 1161628"/>
                <a:gd name="connsiteY13" fmla="*/ 1330231 h 1679417"/>
                <a:gd name="connsiteX14" fmla="*/ 1051658 w 1161628"/>
                <a:gd name="connsiteY14" fmla="*/ 1240794 h 1679417"/>
                <a:gd name="connsiteX15" fmla="*/ 1092139 w 1161628"/>
                <a:gd name="connsiteY15" fmla="*/ 1164594 h 1679417"/>
                <a:gd name="connsiteX16" fmla="*/ 1106427 w 1161628"/>
                <a:gd name="connsiteY16" fmla="*/ 1133637 h 1679417"/>
                <a:gd name="connsiteX17" fmla="*/ 1139763 w 1161628"/>
                <a:gd name="connsiteY17" fmla="*/ 1076487 h 1679417"/>
                <a:gd name="connsiteX18" fmla="*/ 1161196 w 1161628"/>
                <a:gd name="connsiteY18" fmla="*/ 990762 h 1679417"/>
                <a:gd name="connsiteX19" fmla="*/ 1149289 w 1161628"/>
                <a:gd name="connsiteY19" fmla="*/ 919325 h 1679417"/>
                <a:gd name="connsiteX20" fmla="*/ 1095369 w 1161628"/>
                <a:gd name="connsiteY20" fmla="*/ 897207 h 1679417"/>
                <a:gd name="connsiteX21" fmla="*/ 1127858 w 1161628"/>
                <a:gd name="connsiteY21" fmla="*/ 709775 h 1679417"/>
                <a:gd name="connsiteX22" fmla="*/ 1135002 w 1161628"/>
                <a:gd name="connsiteY22" fmla="*/ 650244 h 1679417"/>
                <a:gd name="connsiteX23" fmla="*/ 1127857 w 1161628"/>
                <a:gd name="connsiteY23" fmla="*/ 574043 h 1679417"/>
                <a:gd name="connsiteX24" fmla="*/ 1113570 w 1161628"/>
                <a:gd name="connsiteY24" fmla="*/ 495462 h 1679417"/>
                <a:gd name="connsiteX25" fmla="*/ 1101664 w 1161628"/>
                <a:gd name="connsiteY25" fmla="*/ 428787 h 1679417"/>
                <a:gd name="connsiteX26" fmla="*/ 1079705 w 1161628"/>
                <a:gd name="connsiteY26" fmla="*/ 378088 h 1679417"/>
                <a:gd name="connsiteX27" fmla="*/ 1046048 w 1161628"/>
                <a:gd name="connsiteY27" fmla="*/ 345525 h 1679417"/>
                <a:gd name="connsiteX28" fmla="*/ 1015941 w 1161628"/>
                <a:gd name="connsiteY28" fmla="*/ 285912 h 1679417"/>
                <a:gd name="connsiteX29" fmla="*/ 968314 w 1161628"/>
                <a:gd name="connsiteY29" fmla="*/ 223999 h 1679417"/>
                <a:gd name="connsiteX30" fmla="*/ 792101 w 1161628"/>
                <a:gd name="connsiteY30" fmla="*/ 78743 h 1679417"/>
                <a:gd name="connsiteX31" fmla="*/ 530164 w 1161628"/>
                <a:gd name="connsiteY31" fmla="*/ 162 h 1679417"/>
                <a:gd name="connsiteX32" fmla="*/ 356334 w 1161628"/>
                <a:gd name="connsiteY32" fmla="*/ 54931 h 1679417"/>
                <a:gd name="connsiteX33" fmla="*/ 237270 w 1161628"/>
                <a:gd name="connsiteY33" fmla="*/ 116843 h 1679417"/>
                <a:gd name="connsiteX34" fmla="*/ 177739 w 1161628"/>
                <a:gd name="connsiteY34" fmla="*/ 190662 h 1679417"/>
                <a:gd name="connsiteX35" fmla="*/ 82489 w 1161628"/>
                <a:gd name="connsiteY35" fmla="*/ 304962 h 1679417"/>
                <a:gd name="connsiteX36" fmla="*/ 11051 w 1161628"/>
                <a:gd name="connsiteY36" fmla="*/ 535942 h 1679417"/>
                <a:gd name="connsiteX37" fmla="*/ 15814 w 1161628"/>
                <a:gd name="connsiteY37" fmla="*/ 685962 h 1679417"/>
                <a:gd name="connsiteX38" fmla="*/ 18168 w 1161628"/>
                <a:gd name="connsiteY38" fmla="*/ 745697 h 1679417"/>
                <a:gd name="connsiteX39" fmla="*/ 33613 w 1161628"/>
                <a:gd name="connsiteY39" fmla="*/ 829119 h 1679417"/>
                <a:gd name="connsiteX40" fmla="*/ 58677 w 1161628"/>
                <a:gd name="connsiteY40" fmla="*/ 897894 h 1679417"/>
                <a:gd name="connsiteX41" fmla="*/ 1526 w 1161628"/>
                <a:gd name="connsiteY41" fmla="*/ 964568 h 1679417"/>
                <a:gd name="connsiteX42" fmla="*/ 18195 w 1161628"/>
                <a:gd name="connsiteY42" fmla="*/ 1088393 h 1679417"/>
                <a:gd name="connsiteX43" fmla="*/ 37245 w 1161628"/>
                <a:gd name="connsiteY43" fmla="*/ 1136018 h 1679417"/>
                <a:gd name="connsiteX44" fmla="*/ 72964 w 1161628"/>
                <a:gd name="connsiteY44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1027845 w 1161628"/>
                <a:gd name="connsiteY13" fmla="*/ 1330231 h 1679417"/>
                <a:gd name="connsiteX14" fmla="*/ 1051658 w 1161628"/>
                <a:gd name="connsiteY14" fmla="*/ 1240794 h 1679417"/>
                <a:gd name="connsiteX15" fmla="*/ 1092139 w 1161628"/>
                <a:gd name="connsiteY15" fmla="*/ 1164594 h 1679417"/>
                <a:gd name="connsiteX16" fmla="*/ 1139763 w 1161628"/>
                <a:gd name="connsiteY16" fmla="*/ 1076487 h 1679417"/>
                <a:gd name="connsiteX17" fmla="*/ 1161196 w 1161628"/>
                <a:gd name="connsiteY17" fmla="*/ 990762 h 1679417"/>
                <a:gd name="connsiteX18" fmla="*/ 1149289 w 1161628"/>
                <a:gd name="connsiteY18" fmla="*/ 919325 h 1679417"/>
                <a:gd name="connsiteX19" fmla="*/ 1095369 w 1161628"/>
                <a:gd name="connsiteY19" fmla="*/ 897207 h 1679417"/>
                <a:gd name="connsiteX20" fmla="*/ 1127858 w 1161628"/>
                <a:gd name="connsiteY20" fmla="*/ 709775 h 1679417"/>
                <a:gd name="connsiteX21" fmla="*/ 1135002 w 1161628"/>
                <a:gd name="connsiteY21" fmla="*/ 650244 h 1679417"/>
                <a:gd name="connsiteX22" fmla="*/ 1127857 w 1161628"/>
                <a:gd name="connsiteY22" fmla="*/ 574043 h 1679417"/>
                <a:gd name="connsiteX23" fmla="*/ 1113570 w 1161628"/>
                <a:gd name="connsiteY23" fmla="*/ 495462 h 1679417"/>
                <a:gd name="connsiteX24" fmla="*/ 1101664 w 1161628"/>
                <a:gd name="connsiteY24" fmla="*/ 428787 h 1679417"/>
                <a:gd name="connsiteX25" fmla="*/ 1079705 w 1161628"/>
                <a:gd name="connsiteY25" fmla="*/ 378088 h 1679417"/>
                <a:gd name="connsiteX26" fmla="*/ 1046048 w 1161628"/>
                <a:gd name="connsiteY26" fmla="*/ 345525 h 1679417"/>
                <a:gd name="connsiteX27" fmla="*/ 1015941 w 1161628"/>
                <a:gd name="connsiteY27" fmla="*/ 285912 h 1679417"/>
                <a:gd name="connsiteX28" fmla="*/ 968314 w 1161628"/>
                <a:gd name="connsiteY28" fmla="*/ 223999 h 1679417"/>
                <a:gd name="connsiteX29" fmla="*/ 792101 w 1161628"/>
                <a:gd name="connsiteY29" fmla="*/ 78743 h 1679417"/>
                <a:gd name="connsiteX30" fmla="*/ 530164 w 1161628"/>
                <a:gd name="connsiteY30" fmla="*/ 162 h 1679417"/>
                <a:gd name="connsiteX31" fmla="*/ 356334 w 1161628"/>
                <a:gd name="connsiteY31" fmla="*/ 54931 h 1679417"/>
                <a:gd name="connsiteX32" fmla="*/ 237270 w 1161628"/>
                <a:gd name="connsiteY32" fmla="*/ 116843 h 1679417"/>
                <a:gd name="connsiteX33" fmla="*/ 177739 w 1161628"/>
                <a:gd name="connsiteY33" fmla="*/ 190662 h 1679417"/>
                <a:gd name="connsiteX34" fmla="*/ 82489 w 1161628"/>
                <a:gd name="connsiteY34" fmla="*/ 304962 h 1679417"/>
                <a:gd name="connsiteX35" fmla="*/ 11051 w 1161628"/>
                <a:gd name="connsiteY35" fmla="*/ 535942 h 1679417"/>
                <a:gd name="connsiteX36" fmla="*/ 15814 w 1161628"/>
                <a:gd name="connsiteY36" fmla="*/ 685962 h 1679417"/>
                <a:gd name="connsiteX37" fmla="*/ 18168 w 1161628"/>
                <a:gd name="connsiteY37" fmla="*/ 745697 h 1679417"/>
                <a:gd name="connsiteX38" fmla="*/ 33613 w 1161628"/>
                <a:gd name="connsiteY38" fmla="*/ 829119 h 1679417"/>
                <a:gd name="connsiteX39" fmla="*/ 58677 w 1161628"/>
                <a:gd name="connsiteY39" fmla="*/ 897894 h 1679417"/>
                <a:gd name="connsiteX40" fmla="*/ 1526 w 1161628"/>
                <a:gd name="connsiteY40" fmla="*/ 964568 h 1679417"/>
                <a:gd name="connsiteX41" fmla="*/ 18195 w 1161628"/>
                <a:gd name="connsiteY41" fmla="*/ 1088393 h 1679417"/>
                <a:gd name="connsiteX42" fmla="*/ 37245 w 1161628"/>
                <a:gd name="connsiteY42" fmla="*/ 1136018 h 1679417"/>
                <a:gd name="connsiteX43" fmla="*/ 72964 w 1161628"/>
                <a:gd name="connsiteY43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1027845 w 1161628"/>
                <a:gd name="connsiteY13" fmla="*/ 1330231 h 1679417"/>
                <a:gd name="connsiteX14" fmla="*/ 1051658 w 1161628"/>
                <a:gd name="connsiteY14" fmla="*/ 1240794 h 1679417"/>
                <a:gd name="connsiteX15" fmla="*/ 1094803 w 1161628"/>
                <a:gd name="connsiteY15" fmla="*/ 1195228 h 1679417"/>
                <a:gd name="connsiteX16" fmla="*/ 1139763 w 1161628"/>
                <a:gd name="connsiteY16" fmla="*/ 1076487 h 1679417"/>
                <a:gd name="connsiteX17" fmla="*/ 1161196 w 1161628"/>
                <a:gd name="connsiteY17" fmla="*/ 990762 h 1679417"/>
                <a:gd name="connsiteX18" fmla="*/ 1149289 w 1161628"/>
                <a:gd name="connsiteY18" fmla="*/ 919325 h 1679417"/>
                <a:gd name="connsiteX19" fmla="*/ 1095369 w 1161628"/>
                <a:gd name="connsiteY19" fmla="*/ 897207 h 1679417"/>
                <a:gd name="connsiteX20" fmla="*/ 1127858 w 1161628"/>
                <a:gd name="connsiteY20" fmla="*/ 709775 h 1679417"/>
                <a:gd name="connsiteX21" fmla="*/ 1135002 w 1161628"/>
                <a:gd name="connsiteY21" fmla="*/ 650244 h 1679417"/>
                <a:gd name="connsiteX22" fmla="*/ 1127857 w 1161628"/>
                <a:gd name="connsiteY22" fmla="*/ 574043 h 1679417"/>
                <a:gd name="connsiteX23" fmla="*/ 1113570 w 1161628"/>
                <a:gd name="connsiteY23" fmla="*/ 495462 h 1679417"/>
                <a:gd name="connsiteX24" fmla="*/ 1101664 w 1161628"/>
                <a:gd name="connsiteY24" fmla="*/ 428787 h 1679417"/>
                <a:gd name="connsiteX25" fmla="*/ 1079705 w 1161628"/>
                <a:gd name="connsiteY25" fmla="*/ 378088 h 1679417"/>
                <a:gd name="connsiteX26" fmla="*/ 1046048 w 1161628"/>
                <a:gd name="connsiteY26" fmla="*/ 345525 h 1679417"/>
                <a:gd name="connsiteX27" fmla="*/ 1015941 w 1161628"/>
                <a:gd name="connsiteY27" fmla="*/ 285912 h 1679417"/>
                <a:gd name="connsiteX28" fmla="*/ 968314 w 1161628"/>
                <a:gd name="connsiteY28" fmla="*/ 223999 h 1679417"/>
                <a:gd name="connsiteX29" fmla="*/ 792101 w 1161628"/>
                <a:gd name="connsiteY29" fmla="*/ 78743 h 1679417"/>
                <a:gd name="connsiteX30" fmla="*/ 530164 w 1161628"/>
                <a:gd name="connsiteY30" fmla="*/ 162 h 1679417"/>
                <a:gd name="connsiteX31" fmla="*/ 356334 w 1161628"/>
                <a:gd name="connsiteY31" fmla="*/ 54931 h 1679417"/>
                <a:gd name="connsiteX32" fmla="*/ 237270 w 1161628"/>
                <a:gd name="connsiteY32" fmla="*/ 116843 h 1679417"/>
                <a:gd name="connsiteX33" fmla="*/ 177739 w 1161628"/>
                <a:gd name="connsiteY33" fmla="*/ 190662 h 1679417"/>
                <a:gd name="connsiteX34" fmla="*/ 82489 w 1161628"/>
                <a:gd name="connsiteY34" fmla="*/ 304962 h 1679417"/>
                <a:gd name="connsiteX35" fmla="*/ 11051 w 1161628"/>
                <a:gd name="connsiteY35" fmla="*/ 535942 h 1679417"/>
                <a:gd name="connsiteX36" fmla="*/ 15814 w 1161628"/>
                <a:gd name="connsiteY36" fmla="*/ 685962 h 1679417"/>
                <a:gd name="connsiteX37" fmla="*/ 18168 w 1161628"/>
                <a:gd name="connsiteY37" fmla="*/ 745697 h 1679417"/>
                <a:gd name="connsiteX38" fmla="*/ 33613 w 1161628"/>
                <a:gd name="connsiteY38" fmla="*/ 829119 h 1679417"/>
                <a:gd name="connsiteX39" fmla="*/ 58677 w 1161628"/>
                <a:gd name="connsiteY39" fmla="*/ 897894 h 1679417"/>
                <a:gd name="connsiteX40" fmla="*/ 1526 w 1161628"/>
                <a:gd name="connsiteY40" fmla="*/ 964568 h 1679417"/>
                <a:gd name="connsiteX41" fmla="*/ 18195 w 1161628"/>
                <a:gd name="connsiteY41" fmla="*/ 1088393 h 1679417"/>
                <a:gd name="connsiteX42" fmla="*/ 37245 w 1161628"/>
                <a:gd name="connsiteY42" fmla="*/ 1136018 h 1679417"/>
                <a:gd name="connsiteX43" fmla="*/ 72964 w 1161628"/>
                <a:gd name="connsiteY43" fmla="*/ 1214599 h 1679417"/>
                <a:gd name="connsiteX0" fmla="*/ 72964 w 1161628"/>
                <a:gd name="connsiteY0" fmla="*/ 1196126 h 1660944"/>
                <a:gd name="connsiteX1" fmla="*/ 132495 w 1161628"/>
                <a:gd name="connsiteY1" fmla="*/ 1231844 h 1660944"/>
                <a:gd name="connsiteX2" fmla="*/ 206314 w 1161628"/>
                <a:gd name="connsiteY2" fmla="*/ 1343764 h 1660944"/>
                <a:gd name="connsiteX3" fmla="*/ 215839 w 1161628"/>
                <a:gd name="connsiteY3" fmla="*/ 1372339 h 1660944"/>
                <a:gd name="connsiteX4" fmla="*/ 253939 w 1161628"/>
                <a:gd name="connsiteY4" fmla="*/ 1439014 h 1660944"/>
                <a:gd name="connsiteX5" fmla="*/ 320614 w 1161628"/>
                <a:gd name="connsiteY5" fmla="*/ 1534264 h 1660944"/>
                <a:gd name="connsiteX6" fmla="*/ 377764 w 1161628"/>
                <a:gd name="connsiteY6" fmla="*/ 1591414 h 1660944"/>
                <a:gd name="connsiteX7" fmla="*/ 406339 w 1161628"/>
                <a:gd name="connsiteY7" fmla="*/ 1610464 h 1660944"/>
                <a:gd name="connsiteX8" fmla="*/ 463489 w 1161628"/>
                <a:gd name="connsiteY8" fmla="*/ 1629514 h 1660944"/>
                <a:gd name="connsiteX9" fmla="*/ 625414 w 1161628"/>
                <a:gd name="connsiteY9" fmla="*/ 1660470 h 1660944"/>
                <a:gd name="connsiteX10" fmla="*/ 815914 w 1161628"/>
                <a:gd name="connsiteY10" fmla="*/ 1603320 h 1660944"/>
                <a:gd name="connsiteX11" fmla="*/ 880208 w 1161628"/>
                <a:gd name="connsiteY11" fmla="*/ 1565220 h 1660944"/>
                <a:gd name="connsiteX12" fmla="*/ 954026 w 1161628"/>
                <a:gd name="connsiteY12" fmla="*/ 1477114 h 1660944"/>
                <a:gd name="connsiteX13" fmla="*/ 1027845 w 1161628"/>
                <a:gd name="connsiteY13" fmla="*/ 1311758 h 1660944"/>
                <a:gd name="connsiteX14" fmla="*/ 1051658 w 1161628"/>
                <a:gd name="connsiteY14" fmla="*/ 1222321 h 1660944"/>
                <a:gd name="connsiteX15" fmla="*/ 1094803 w 1161628"/>
                <a:gd name="connsiteY15" fmla="*/ 1176755 h 1660944"/>
                <a:gd name="connsiteX16" fmla="*/ 1139763 w 1161628"/>
                <a:gd name="connsiteY16" fmla="*/ 1058014 h 1660944"/>
                <a:gd name="connsiteX17" fmla="*/ 1161196 w 1161628"/>
                <a:gd name="connsiteY17" fmla="*/ 972289 h 1660944"/>
                <a:gd name="connsiteX18" fmla="*/ 1149289 w 1161628"/>
                <a:gd name="connsiteY18" fmla="*/ 900852 h 1660944"/>
                <a:gd name="connsiteX19" fmla="*/ 1095369 w 1161628"/>
                <a:gd name="connsiteY19" fmla="*/ 878734 h 1660944"/>
                <a:gd name="connsiteX20" fmla="*/ 1127858 w 1161628"/>
                <a:gd name="connsiteY20" fmla="*/ 691302 h 1660944"/>
                <a:gd name="connsiteX21" fmla="*/ 1135002 w 1161628"/>
                <a:gd name="connsiteY21" fmla="*/ 631771 h 1660944"/>
                <a:gd name="connsiteX22" fmla="*/ 1127857 w 1161628"/>
                <a:gd name="connsiteY22" fmla="*/ 555570 h 1660944"/>
                <a:gd name="connsiteX23" fmla="*/ 1113570 w 1161628"/>
                <a:gd name="connsiteY23" fmla="*/ 476989 h 1660944"/>
                <a:gd name="connsiteX24" fmla="*/ 1101664 w 1161628"/>
                <a:gd name="connsiteY24" fmla="*/ 410314 h 1660944"/>
                <a:gd name="connsiteX25" fmla="*/ 1079705 w 1161628"/>
                <a:gd name="connsiteY25" fmla="*/ 359615 h 1660944"/>
                <a:gd name="connsiteX26" fmla="*/ 1046048 w 1161628"/>
                <a:gd name="connsiteY26" fmla="*/ 327052 h 1660944"/>
                <a:gd name="connsiteX27" fmla="*/ 1015941 w 1161628"/>
                <a:gd name="connsiteY27" fmla="*/ 267439 h 1660944"/>
                <a:gd name="connsiteX28" fmla="*/ 968314 w 1161628"/>
                <a:gd name="connsiteY28" fmla="*/ 205526 h 1660944"/>
                <a:gd name="connsiteX29" fmla="*/ 792101 w 1161628"/>
                <a:gd name="connsiteY29" fmla="*/ 60270 h 1660944"/>
                <a:gd name="connsiteX30" fmla="*/ 583441 w 1161628"/>
                <a:gd name="connsiteY30" fmla="*/ 336 h 1660944"/>
                <a:gd name="connsiteX31" fmla="*/ 356334 w 1161628"/>
                <a:gd name="connsiteY31" fmla="*/ 36458 h 1660944"/>
                <a:gd name="connsiteX32" fmla="*/ 237270 w 1161628"/>
                <a:gd name="connsiteY32" fmla="*/ 98370 h 1660944"/>
                <a:gd name="connsiteX33" fmla="*/ 177739 w 1161628"/>
                <a:gd name="connsiteY33" fmla="*/ 172189 h 1660944"/>
                <a:gd name="connsiteX34" fmla="*/ 82489 w 1161628"/>
                <a:gd name="connsiteY34" fmla="*/ 286489 h 1660944"/>
                <a:gd name="connsiteX35" fmla="*/ 11051 w 1161628"/>
                <a:gd name="connsiteY35" fmla="*/ 517469 h 1660944"/>
                <a:gd name="connsiteX36" fmla="*/ 15814 w 1161628"/>
                <a:gd name="connsiteY36" fmla="*/ 667489 h 1660944"/>
                <a:gd name="connsiteX37" fmla="*/ 18168 w 1161628"/>
                <a:gd name="connsiteY37" fmla="*/ 727224 h 1660944"/>
                <a:gd name="connsiteX38" fmla="*/ 33613 w 1161628"/>
                <a:gd name="connsiteY38" fmla="*/ 810646 h 1660944"/>
                <a:gd name="connsiteX39" fmla="*/ 58677 w 1161628"/>
                <a:gd name="connsiteY39" fmla="*/ 879421 h 1660944"/>
                <a:gd name="connsiteX40" fmla="*/ 1526 w 1161628"/>
                <a:gd name="connsiteY40" fmla="*/ 946095 h 1660944"/>
                <a:gd name="connsiteX41" fmla="*/ 18195 w 1161628"/>
                <a:gd name="connsiteY41" fmla="*/ 1069920 h 1660944"/>
                <a:gd name="connsiteX42" fmla="*/ 37245 w 1161628"/>
                <a:gd name="connsiteY42" fmla="*/ 1117545 h 1660944"/>
                <a:gd name="connsiteX43" fmla="*/ 72964 w 1161628"/>
                <a:gd name="connsiteY43" fmla="*/ 1196126 h 1660944"/>
                <a:gd name="connsiteX0" fmla="*/ 72964 w 1161628"/>
                <a:gd name="connsiteY0" fmla="*/ 1196126 h 1660944"/>
                <a:gd name="connsiteX1" fmla="*/ 132495 w 1161628"/>
                <a:gd name="connsiteY1" fmla="*/ 1231844 h 1660944"/>
                <a:gd name="connsiteX2" fmla="*/ 206314 w 1161628"/>
                <a:gd name="connsiteY2" fmla="*/ 1343764 h 1660944"/>
                <a:gd name="connsiteX3" fmla="*/ 215839 w 1161628"/>
                <a:gd name="connsiteY3" fmla="*/ 1372339 h 1660944"/>
                <a:gd name="connsiteX4" fmla="*/ 253939 w 1161628"/>
                <a:gd name="connsiteY4" fmla="*/ 1439014 h 1660944"/>
                <a:gd name="connsiteX5" fmla="*/ 320614 w 1161628"/>
                <a:gd name="connsiteY5" fmla="*/ 1534264 h 1660944"/>
                <a:gd name="connsiteX6" fmla="*/ 377764 w 1161628"/>
                <a:gd name="connsiteY6" fmla="*/ 1591414 h 1660944"/>
                <a:gd name="connsiteX7" fmla="*/ 406339 w 1161628"/>
                <a:gd name="connsiteY7" fmla="*/ 1610464 h 1660944"/>
                <a:gd name="connsiteX8" fmla="*/ 463489 w 1161628"/>
                <a:gd name="connsiteY8" fmla="*/ 1629514 h 1660944"/>
                <a:gd name="connsiteX9" fmla="*/ 625414 w 1161628"/>
                <a:gd name="connsiteY9" fmla="*/ 1660470 h 1660944"/>
                <a:gd name="connsiteX10" fmla="*/ 815914 w 1161628"/>
                <a:gd name="connsiteY10" fmla="*/ 1603320 h 1660944"/>
                <a:gd name="connsiteX11" fmla="*/ 880208 w 1161628"/>
                <a:gd name="connsiteY11" fmla="*/ 1565220 h 1660944"/>
                <a:gd name="connsiteX12" fmla="*/ 954026 w 1161628"/>
                <a:gd name="connsiteY12" fmla="*/ 1477114 h 1660944"/>
                <a:gd name="connsiteX13" fmla="*/ 1027845 w 1161628"/>
                <a:gd name="connsiteY13" fmla="*/ 1311758 h 1660944"/>
                <a:gd name="connsiteX14" fmla="*/ 1051658 w 1161628"/>
                <a:gd name="connsiteY14" fmla="*/ 1222321 h 1660944"/>
                <a:gd name="connsiteX15" fmla="*/ 1094803 w 1161628"/>
                <a:gd name="connsiteY15" fmla="*/ 1176755 h 1660944"/>
                <a:gd name="connsiteX16" fmla="*/ 1139763 w 1161628"/>
                <a:gd name="connsiteY16" fmla="*/ 1058014 h 1660944"/>
                <a:gd name="connsiteX17" fmla="*/ 1161196 w 1161628"/>
                <a:gd name="connsiteY17" fmla="*/ 972289 h 1660944"/>
                <a:gd name="connsiteX18" fmla="*/ 1149289 w 1161628"/>
                <a:gd name="connsiteY18" fmla="*/ 900852 h 1660944"/>
                <a:gd name="connsiteX19" fmla="*/ 1095369 w 1161628"/>
                <a:gd name="connsiteY19" fmla="*/ 878734 h 1660944"/>
                <a:gd name="connsiteX20" fmla="*/ 1127858 w 1161628"/>
                <a:gd name="connsiteY20" fmla="*/ 691302 h 1660944"/>
                <a:gd name="connsiteX21" fmla="*/ 1135002 w 1161628"/>
                <a:gd name="connsiteY21" fmla="*/ 631771 h 1660944"/>
                <a:gd name="connsiteX22" fmla="*/ 1127857 w 1161628"/>
                <a:gd name="connsiteY22" fmla="*/ 555570 h 1660944"/>
                <a:gd name="connsiteX23" fmla="*/ 1113570 w 1161628"/>
                <a:gd name="connsiteY23" fmla="*/ 476989 h 1660944"/>
                <a:gd name="connsiteX24" fmla="*/ 1101664 w 1161628"/>
                <a:gd name="connsiteY24" fmla="*/ 410314 h 1660944"/>
                <a:gd name="connsiteX25" fmla="*/ 1079705 w 1161628"/>
                <a:gd name="connsiteY25" fmla="*/ 359615 h 1660944"/>
                <a:gd name="connsiteX26" fmla="*/ 1046048 w 1161628"/>
                <a:gd name="connsiteY26" fmla="*/ 327052 h 1660944"/>
                <a:gd name="connsiteX27" fmla="*/ 1015941 w 1161628"/>
                <a:gd name="connsiteY27" fmla="*/ 267439 h 1660944"/>
                <a:gd name="connsiteX28" fmla="*/ 968314 w 1161628"/>
                <a:gd name="connsiteY28" fmla="*/ 205526 h 1660944"/>
                <a:gd name="connsiteX29" fmla="*/ 824067 w 1161628"/>
                <a:gd name="connsiteY29" fmla="*/ 60270 h 1660944"/>
                <a:gd name="connsiteX30" fmla="*/ 583441 w 1161628"/>
                <a:gd name="connsiteY30" fmla="*/ 336 h 1660944"/>
                <a:gd name="connsiteX31" fmla="*/ 356334 w 1161628"/>
                <a:gd name="connsiteY31" fmla="*/ 36458 h 1660944"/>
                <a:gd name="connsiteX32" fmla="*/ 237270 w 1161628"/>
                <a:gd name="connsiteY32" fmla="*/ 98370 h 1660944"/>
                <a:gd name="connsiteX33" fmla="*/ 177739 w 1161628"/>
                <a:gd name="connsiteY33" fmla="*/ 172189 h 1660944"/>
                <a:gd name="connsiteX34" fmla="*/ 82489 w 1161628"/>
                <a:gd name="connsiteY34" fmla="*/ 286489 h 1660944"/>
                <a:gd name="connsiteX35" fmla="*/ 11051 w 1161628"/>
                <a:gd name="connsiteY35" fmla="*/ 517469 h 1660944"/>
                <a:gd name="connsiteX36" fmla="*/ 15814 w 1161628"/>
                <a:gd name="connsiteY36" fmla="*/ 667489 h 1660944"/>
                <a:gd name="connsiteX37" fmla="*/ 18168 w 1161628"/>
                <a:gd name="connsiteY37" fmla="*/ 727224 h 1660944"/>
                <a:gd name="connsiteX38" fmla="*/ 33613 w 1161628"/>
                <a:gd name="connsiteY38" fmla="*/ 810646 h 1660944"/>
                <a:gd name="connsiteX39" fmla="*/ 58677 w 1161628"/>
                <a:gd name="connsiteY39" fmla="*/ 879421 h 1660944"/>
                <a:gd name="connsiteX40" fmla="*/ 1526 w 1161628"/>
                <a:gd name="connsiteY40" fmla="*/ 946095 h 1660944"/>
                <a:gd name="connsiteX41" fmla="*/ 18195 w 1161628"/>
                <a:gd name="connsiteY41" fmla="*/ 1069920 h 1660944"/>
                <a:gd name="connsiteX42" fmla="*/ 37245 w 1161628"/>
                <a:gd name="connsiteY42" fmla="*/ 1117545 h 1660944"/>
                <a:gd name="connsiteX43" fmla="*/ 72964 w 1161628"/>
                <a:gd name="connsiteY43" fmla="*/ 1196126 h 1660944"/>
                <a:gd name="connsiteX0" fmla="*/ 72964 w 1161628"/>
                <a:gd name="connsiteY0" fmla="*/ 1195974 h 1660792"/>
                <a:gd name="connsiteX1" fmla="*/ 132495 w 1161628"/>
                <a:gd name="connsiteY1" fmla="*/ 1231692 h 1660792"/>
                <a:gd name="connsiteX2" fmla="*/ 206314 w 1161628"/>
                <a:gd name="connsiteY2" fmla="*/ 1343612 h 1660792"/>
                <a:gd name="connsiteX3" fmla="*/ 215839 w 1161628"/>
                <a:gd name="connsiteY3" fmla="*/ 1372187 h 1660792"/>
                <a:gd name="connsiteX4" fmla="*/ 253939 w 1161628"/>
                <a:gd name="connsiteY4" fmla="*/ 1438862 h 1660792"/>
                <a:gd name="connsiteX5" fmla="*/ 320614 w 1161628"/>
                <a:gd name="connsiteY5" fmla="*/ 1534112 h 1660792"/>
                <a:gd name="connsiteX6" fmla="*/ 377764 w 1161628"/>
                <a:gd name="connsiteY6" fmla="*/ 1591262 h 1660792"/>
                <a:gd name="connsiteX7" fmla="*/ 406339 w 1161628"/>
                <a:gd name="connsiteY7" fmla="*/ 1610312 h 1660792"/>
                <a:gd name="connsiteX8" fmla="*/ 463489 w 1161628"/>
                <a:gd name="connsiteY8" fmla="*/ 1629362 h 1660792"/>
                <a:gd name="connsiteX9" fmla="*/ 625414 w 1161628"/>
                <a:gd name="connsiteY9" fmla="*/ 1660318 h 1660792"/>
                <a:gd name="connsiteX10" fmla="*/ 815914 w 1161628"/>
                <a:gd name="connsiteY10" fmla="*/ 1603168 h 1660792"/>
                <a:gd name="connsiteX11" fmla="*/ 880208 w 1161628"/>
                <a:gd name="connsiteY11" fmla="*/ 1565068 h 1660792"/>
                <a:gd name="connsiteX12" fmla="*/ 954026 w 1161628"/>
                <a:gd name="connsiteY12" fmla="*/ 1476962 h 1660792"/>
                <a:gd name="connsiteX13" fmla="*/ 1027845 w 1161628"/>
                <a:gd name="connsiteY13" fmla="*/ 1311606 h 1660792"/>
                <a:gd name="connsiteX14" fmla="*/ 1051658 w 1161628"/>
                <a:gd name="connsiteY14" fmla="*/ 1222169 h 1660792"/>
                <a:gd name="connsiteX15" fmla="*/ 1094803 w 1161628"/>
                <a:gd name="connsiteY15" fmla="*/ 1176603 h 1660792"/>
                <a:gd name="connsiteX16" fmla="*/ 1139763 w 1161628"/>
                <a:gd name="connsiteY16" fmla="*/ 1057862 h 1660792"/>
                <a:gd name="connsiteX17" fmla="*/ 1161196 w 1161628"/>
                <a:gd name="connsiteY17" fmla="*/ 972137 h 1660792"/>
                <a:gd name="connsiteX18" fmla="*/ 1149289 w 1161628"/>
                <a:gd name="connsiteY18" fmla="*/ 900700 h 1660792"/>
                <a:gd name="connsiteX19" fmla="*/ 1095369 w 1161628"/>
                <a:gd name="connsiteY19" fmla="*/ 878582 h 1660792"/>
                <a:gd name="connsiteX20" fmla="*/ 1127858 w 1161628"/>
                <a:gd name="connsiteY20" fmla="*/ 691150 h 1660792"/>
                <a:gd name="connsiteX21" fmla="*/ 1135002 w 1161628"/>
                <a:gd name="connsiteY21" fmla="*/ 631619 h 1660792"/>
                <a:gd name="connsiteX22" fmla="*/ 1127857 w 1161628"/>
                <a:gd name="connsiteY22" fmla="*/ 555418 h 1660792"/>
                <a:gd name="connsiteX23" fmla="*/ 1113570 w 1161628"/>
                <a:gd name="connsiteY23" fmla="*/ 476837 h 1660792"/>
                <a:gd name="connsiteX24" fmla="*/ 1101664 w 1161628"/>
                <a:gd name="connsiteY24" fmla="*/ 410162 h 1660792"/>
                <a:gd name="connsiteX25" fmla="*/ 1079705 w 1161628"/>
                <a:gd name="connsiteY25" fmla="*/ 359463 h 1660792"/>
                <a:gd name="connsiteX26" fmla="*/ 1046048 w 1161628"/>
                <a:gd name="connsiteY26" fmla="*/ 326900 h 1660792"/>
                <a:gd name="connsiteX27" fmla="*/ 1015941 w 1161628"/>
                <a:gd name="connsiteY27" fmla="*/ 267287 h 1660792"/>
                <a:gd name="connsiteX28" fmla="*/ 968314 w 1161628"/>
                <a:gd name="connsiteY28" fmla="*/ 205374 h 1660792"/>
                <a:gd name="connsiteX29" fmla="*/ 824067 w 1161628"/>
                <a:gd name="connsiteY29" fmla="*/ 60118 h 1660792"/>
                <a:gd name="connsiteX30" fmla="*/ 583441 w 1161628"/>
                <a:gd name="connsiteY30" fmla="*/ 184 h 1660792"/>
                <a:gd name="connsiteX31" fmla="*/ 358998 w 1161628"/>
                <a:gd name="connsiteY31" fmla="*/ 50957 h 1660792"/>
                <a:gd name="connsiteX32" fmla="*/ 237270 w 1161628"/>
                <a:gd name="connsiteY32" fmla="*/ 98218 h 1660792"/>
                <a:gd name="connsiteX33" fmla="*/ 177739 w 1161628"/>
                <a:gd name="connsiteY33" fmla="*/ 172037 h 1660792"/>
                <a:gd name="connsiteX34" fmla="*/ 82489 w 1161628"/>
                <a:gd name="connsiteY34" fmla="*/ 286337 h 1660792"/>
                <a:gd name="connsiteX35" fmla="*/ 11051 w 1161628"/>
                <a:gd name="connsiteY35" fmla="*/ 517317 h 1660792"/>
                <a:gd name="connsiteX36" fmla="*/ 15814 w 1161628"/>
                <a:gd name="connsiteY36" fmla="*/ 667337 h 1660792"/>
                <a:gd name="connsiteX37" fmla="*/ 18168 w 1161628"/>
                <a:gd name="connsiteY37" fmla="*/ 727072 h 1660792"/>
                <a:gd name="connsiteX38" fmla="*/ 33613 w 1161628"/>
                <a:gd name="connsiteY38" fmla="*/ 810494 h 1660792"/>
                <a:gd name="connsiteX39" fmla="*/ 58677 w 1161628"/>
                <a:gd name="connsiteY39" fmla="*/ 879269 h 1660792"/>
                <a:gd name="connsiteX40" fmla="*/ 1526 w 1161628"/>
                <a:gd name="connsiteY40" fmla="*/ 945943 h 1660792"/>
                <a:gd name="connsiteX41" fmla="*/ 18195 w 1161628"/>
                <a:gd name="connsiteY41" fmla="*/ 1069768 h 1660792"/>
                <a:gd name="connsiteX42" fmla="*/ 37245 w 1161628"/>
                <a:gd name="connsiteY42" fmla="*/ 1117393 h 1660792"/>
                <a:gd name="connsiteX43" fmla="*/ 72964 w 1161628"/>
                <a:gd name="connsiteY43" fmla="*/ 1195974 h 1660792"/>
                <a:gd name="connsiteX0" fmla="*/ 72964 w 1161628"/>
                <a:gd name="connsiteY0" fmla="*/ 1195974 h 1660792"/>
                <a:gd name="connsiteX1" fmla="*/ 132495 w 1161628"/>
                <a:gd name="connsiteY1" fmla="*/ 1231692 h 1660792"/>
                <a:gd name="connsiteX2" fmla="*/ 206314 w 1161628"/>
                <a:gd name="connsiteY2" fmla="*/ 1343612 h 1660792"/>
                <a:gd name="connsiteX3" fmla="*/ 215839 w 1161628"/>
                <a:gd name="connsiteY3" fmla="*/ 1372187 h 1660792"/>
                <a:gd name="connsiteX4" fmla="*/ 253939 w 1161628"/>
                <a:gd name="connsiteY4" fmla="*/ 1438862 h 1660792"/>
                <a:gd name="connsiteX5" fmla="*/ 320614 w 1161628"/>
                <a:gd name="connsiteY5" fmla="*/ 1534112 h 1660792"/>
                <a:gd name="connsiteX6" fmla="*/ 377764 w 1161628"/>
                <a:gd name="connsiteY6" fmla="*/ 1591262 h 1660792"/>
                <a:gd name="connsiteX7" fmla="*/ 406339 w 1161628"/>
                <a:gd name="connsiteY7" fmla="*/ 1610312 h 1660792"/>
                <a:gd name="connsiteX8" fmla="*/ 463489 w 1161628"/>
                <a:gd name="connsiteY8" fmla="*/ 1629362 h 1660792"/>
                <a:gd name="connsiteX9" fmla="*/ 625414 w 1161628"/>
                <a:gd name="connsiteY9" fmla="*/ 1660318 h 1660792"/>
                <a:gd name="connsiteX10" fmla="*/ 815914 w 1161628"/>
                <a:gd name="connsiteY10" fmla="*/ 1603168 h 1660792"/>
                <a:gd name="connsiteX11" fmla="*/ 880208 w 1161628"/>
                <a:gd name="connsiteY11" fmla="*/ 1565068 h 1660792"/>
                <a:gd name="connsiteX12" fmla="*/ 954026 w 1161628"/>
                <a:gd name="connsiteY12" fmla="*/ 1476962 h 1660792"/>
                <a:gd name="connsiteX13" fmla="*/ 1027845 w 1161628"/>
                <a:gd name="connsiteY13" fmla="*/ 1311606 h 1660792"/>
                <a:gd name="connsiteX14" fmla="*/ 1051658 w 1161628"/>
                <a:gd name="connsiteY14" fmla="*/ 1222169 h 1660792"/>
                <a:gd name="connsiteX15" fmla="*/ 1094803 w 1161628"/>
                <a:gd name="connsiteY15" fmla="*/ 1176603 h 1660792"/>
                <a:gd name="connsiteX16" fmla="*/ 1139763 w 1161628"/>
                <a:gd name="connsiteY16" fmla="*/ 1057862 h 1660792"/>
                <a:gd name="connsiteX17" fmla="*/ 1161196 w 1161628"/>
                <a:gd name="connsiteY17" fmla="*/ 972137 h 1660792"/>
                <a:gd name="connsiteX18" fmla="*/ 1149289 w 1161628"/>
                <a:gd name="connsiteY18" fmla="*/ 900700 h 1660792"/>
                <a:gd name="connsiteX19" fmla="*/ 1095369 w 1161628"/>
                <a:gd name="connsiteY19" fmla="*/ 878582 h 1660792"/>
                <a:gd name="connsiteX20" fmla="*/ 1127858 w 1161628"/>
                <a:gd name="connsiteY20" fmla="*/ 691150 h 1660792"/>
                <a:gd name="connsiteX21" fmla="*/ 1135002 w 1161628"/>
                <a:gd name="connsiteY21" fmla="*/ 631619 h 1660792"/>
                <a:gd name="connsiteX22" fmla="*/ 1127857 w 1161628"/>
                <a:gd name="connsiteY22" fmla="*/ 555418 h 1660792"/>
                <a:gd name="connsiteX23" fmla="*/ 1113570 w 1161628"/>
                <a:gd name="connsiteY23" fmla="*/ 476837 h 1660792"/>
                <a:gd name="connsiteX24" fmla="*/ 1101664 w 1161628"/>
                <a:gd name="connsiteY24" fmla="*/ 410162 h 1660792"/>
                <a:gd name="connsiteX25" fmla="*/ 1079705 w 1161628"/>
                <a:gd name="connsiteY25" fmla="*/ 359463 h 1660792"/>
                <a:gd name="connsiteX26" fmla="*/ 1046048 w 1161628"/>
                <a:gd name="connsiteY26" fmla="*/ 326900 h 1660792"/>
                <a:gd name="connsiteX27" fmla="*/ 1015941 w 1161628"/>
                <a:gd name="connsiteY27" fmla="*/ 267287 h 1660792"/>
                <a:gd name="connsiteX28" fmla="*/ 968314 w 1161628"/>
                <a:gd name="connsiteY28" fmla="*/ 205374 h 1660792"/>
                <a:gd name="connsiteX29" fmla="*/ 824067 w 1161628"/>
                <a:gd name="connsiteY29" fmla="*/ 60118 h 1660792"/>
                <a:gd name="connsiteX30" fmla="*/ 583441 w 1161628"/>
                <a:gd name="connsiteY30" fmla="*/ 184 h 1660792"/>
                <a:gd name="connsiteX31" fmla="*/ 358998 w 1161628"/>
                <a:gd name="connsiteY31" fmla="*/ 50957 h 1660792"/>
                <a:gd name="connsiteX32" fmla="*/ 241266 w 1161628"/>
                <a:gd name="connsiteY32" fmla="*/ 120860 h 1660792"/>
                <a:gd name="connsiteX33" fmla="*/ 177739 w 1161628"/>
                <a:gd name="connsiteY33" fmla="*/ 172037 h 1660792"/>
                <a:gd name="connsiteX34" fmla="*/ 82489 w 1161628"/>
                <a:gd name="connsiteY34" fmla="*/ 286337 h 1660792"/>
                <a:gd name="connsiteX35" fmla="*/ 11051 w 1161628"/>
                <a:gd name="connsiteY35" fmla="*/ 517317 h 1660792"/>
                <a:gd name="connsiteX36" fmla="*/ 15814 w 1161628"/>
                <a:gd name="connsiteY36" fmla="*/ 667337 h 1660792"/>
                <a:gd name="connsiteX37" fmla="*/ 18168 w 1161628"/>
                <a:gd name="connsiteY37" fmla="*/ 727072 h 1660792"/>
                <a:gd name="connsiteX38" fmla="*/ 33613 w 1161628"/>
                <a:gd name="connsiteY38" fmla="*/ 810494 h 1660792"/>
                <a:gd name="connsiteX39" fmla="*/ 58677 w 1161628"/>
                <a:gd name="connsiteY39" fmla="*/ 879269 h 1660792"/>
                <a:gd name="connsiteX40" fmla="*/ 1526 w 1161628"/>
                <a:gd name="connsiteY40" fmla="*/ 945943 h 1660792"/>
                <a:gd name="connsiteX41" fmla="*/ 18195 w 1161628"/>
                <a:gd name="connsiteY41" fmla="*/ 1069768 h 1660792"/>
                <a:gd name="connsiteX42" fmla="*/ 37245 w 1161628"/>
                <a:gd name="connsiteY42" fmla="*/ 1117393 h 1660792"/>
                <a:gd name="connsiteX43" fmla="*/ 72964 w 1161628"/>
                <a:gd name="connsiteY43" fmla="*/ 1195974 h 1660792"/>
                <a:gd name="connsiteX0" fmla="*/ 72964 w 1161628"/>
                <a:gd name="connsiteY0" fmla="*/ 1195974 h 1660792"/>
                <a:gd name="connsiteX1" fmla="*/ 132495 w 1161628"/>
                <a:gd name="connsiteY1" fmla="*/ 1231692 h 1660792"/>
                <a:gd name="connsiteX2" fmla="*/ 206314 w 1161628"/>
                <a:gd name="connsiteY2" fmla="*/ 1343612 h 1660792"/>
                <a:gd name="connsiteX3" fmla="*/ 215839 w 1161628"/>
                <a:gd name="connsiteY3" fmla="*/ 1372187 h 1660792"/>
                <a:gd name="connsiteX4" fmla="*/ 253939 w 1161628"/>
                <a:gd name="connsiteY4" fmla="*/ 1438862 h 1660792"/>
                <a:gd name="connsiteX5" fmla="*/ 320614 w 1161628"/>
                <a:gd name="connsiteY5" fmla="*/ 1534112 h 1660792"/>
                <a:gd name="connsiteX6" fmla="*/ 377764 w 1161628"/>
                <a:gd name="connsiteY6" fmla="*/ 1591262 h 1660792"/>
                <a:gd name="connsiteX7" fmla="*/ 406339 w 1161628"/>
                <a:gd name="connsiteY7" fmla="*/ 1610312 h 1660792"/>
                <a:gd name="connsiteX8" fmla="*/ 463489 w 1161628"/>
                <a:gd name="connsiteY8" fmla="*/ 1629362 h 1660792"/>
                <a:gd name="connsiteX9" fmla="*/ 625414 w 1161628"/>
                <a:gd name="connsiteY9" fmla="*/ 1660318 h 1660792"/>
                <a:gd name="connsiteX10" fmla="*/ 815914 w 1161628"/>
                <a:gd name="connsiteY10" fmla="*/ 1603168 h 1660792"/>
                <a:gd name="connsiteX11" fmla="*/ 880208 w 1161628"/>
                <a:gd name="connsiteY11" fmla="*/ 1565068 h 1660792"/>
                <a:gd name="connsiteX12" fmla="*/ 954026 w 1161628"/>
                <a:gd name="connsiteY12" fmla="*/ 1476962 h 1660792"/>
                <a:gd name="connsiteX13" fmla="*/ 1027845 w 1161628"/>
                <a:gd name="connsiteY13" fmla="*/ 1311606 h 1660792"/>
                <a:gd name="connsiteX14" fmla="*/ 1051658 w 1161628"/>
                <a:gd name="connsiteY14" fmla="*/ 1222169 h 1660792"/>
                <a:gd name="connsiteX15" fmla="*/ 1094803 w 1161628"/>
                <a:gd name="connsiteY15" fmla="*/ 1176603 h 1660792"/>
                <a:gd name="connsiteX16" fmla="*/ 1139763 w 1161628"/>
                <a:gd name="connsiteY16" fmla="*/ 1057862 h 1660792"/>
                <a:gd name="connsiteX17" fmla="*/ 1161196 w 1161628"/>
                <a:gd name="connsiteY17" fmla="*/ 972137 h 1660792"/>
                <a:gd name="connsiteX18" fmla="*/ 1149289 w 1161628"/>
                <a:gd name="connsiteY18" fmla="*/ 900700 h 1660792"/>
                <a:gd name="connsiteX19" fmla="*/ 1095369 w 1161628"/>
                <a:gd name="connsiteY19" fmla="*/ 878582 h 1660792"/>
                <a:gd name="connsiteX20" fmla="*/ 1127858 w 1161628"/>
                <a:gd name="connsiteY20" fmla="*/ 691150 h 1660792"/>
                <a:gd name="connsiteX21" fmla="*/ 1135002 w 1161628"/>
                <a:gd name="connsiteY21" fmla="*/ 631619 h 1660792"/>
                <a:gd name="connsiteX22" fmla="*/ 1127857 w 1161628"/>
                <a:gd name="connsiteY22" fmla="*/ 555418 h 1660792"/>
                <a:gd name="connsiteX23" fmla="*/ 1113570 w 1161628"/>
                <a:gd name="connsiteY23" fmla="*/ 476837 h 1660792"/>
                <a:gd name="connsiteX24" fmla="*/ 1101664 w 1161628"/>
                <a:gd name="connsiteY24" fmla="*/ 410162 h 1660792"/>
                <a:gd name="connsiteX25" fmla="*/ 1079705 w 1161628"/>
                <a:gd name="connsiteY25" fmla="*/ 359463 h 1660792"/>
                <a:gd name="connsiteX26" fmla="*/ 1046048 w 1161628"/>
                <a:gd name="connsiteY26" fmla="*/ 326900 h 1660792"/>
                <a:gd name="connsiteX27" fmla="*/ 1015941 w 1161628"/>
                <a:gd name="connsiteY27" fmla="*/ 267287 h 1660792"/>
                <a:gd name="connsiteX28" fmla="*/ 968314 w 1161628"/>
                <a:gd name="connsiteY28" fmla="*/ 205374 h 1660792"/>
                <a:gd name="connsiteX29" fmla="*/ 824067 w 1161628"/>
                <a:gd name="connsiteY29" fmla="*/ 60118 h 1660792"/>
                <a:gd name="connsiteX30" fmla="*/ 583441 w 1161628"/>
                <a:gd name="connsiteY30" fmla="*/ 184 h 1660792"/>
                <a:gd name="connsiteX31" fmla="*/ 358998 w 1161628"/>
                <a:gd name="connsiteY31" fmla="*/ 50957 h 1660792"/>
                <a:gd name="connsiteX32" fmla="*/ 241266 w 1161628"/>
                <a:gd name="connsiteY32" fmla="*/ 120860 h 1660792"/>
                <a:gd name="connsiteX33" fmla="*/ 177739 w 1161628"/>
                <a:gd name="connsiteY33" fmla="*/ 172037 h 1660792"/>
                <a:gd name="connsiteX34" fmla="*/ 82489 w 1161628"/>
                <a:gd name="connsiteY34" fmla="*/ 286337 h 1660792"/>
                <a:gd name="connsiteX35" fmla="*/ 11051 w 1161628"/>
                <a:gd name="connsiteY35" fmla="*/ 517317 h 1660792"/>
                <a:gd name="connsiteX36" fmla="*/ 15814 w 1161628"/>
                <a:gd name="connsiteY36" fmla="*/ 667337 h 1660792"/>
                <a:gd name="connsiteX37" fmla="*/ 18168 w 1161628"/>
                <a:gd name="connsiteY37" fmla="*/ 727072 h 1660792"/>
                <a:gd name="connsiteX38" fmla="*/ 33613 w 1161628"/>
                <a:gd name="connsiteY38" fmla="*/ 810494 h 1660792"/>
                <a:gd name="connsiteX39" fmla="*/ 58677 w 1161628"/>
                <a:gd name="connsiteY39" fmla="*/ 879269 h 1660792"/>
                <a:gd name="connsiteX40" fmla="*/ 1526 w 1161628"/>
                <a:gd name="connsiteY40" fmla="*/ 945943 h 1660792"/>
                <a:gd name="connsiteX41" fmla="*/ 18195 w 1161628"/>
                <a:gd name="connsiteY41" fmla="*/ 1069768 h 1660792"/>
                <a:gd name="connsiteX42" fmla="*/ 37245 w 1161628"/>
                <a:gd name="connsiteY42" fmla="*/ 1117393 h 1660792"/>
                <a:gd name="connsiteX43" fmla="*/ 72964 w 1161628"/>
                <a:gd name="connsiteY43" fmla="*/ 1195974 h 1660792"/>
                <a:gd name="connsiteX0" fmla="*/ 72964 w 1161628"/>
                <a:gd name="connsiteY0" fmla="*/ 1195974 h 1660792"/>
                <a:gd name="connsiteX1" fmla="*/ 132495 w 1161628"/>
                <a:gd name="connsiteY1" fmla="*/ 1231692 h 1660792"/>
                <a:gd name="connsiteX2" fmla="*/ 206314 w 1161628"/>
                <a:gd name="connsiteY2" fmla="*/ 1343612 h 1660792"/>
                <a:gd name="connsiteX3" fmla="*/ 215839 w 1161628"/>
                <a:gd name="connsiteY3" fmla="*/ 1372187 h 1660792"/>
                <a:gd name="connsiteX4" fmla="*/ 253939 w 1161628"/>
                <a:gd name="connsiteY4" fmla="*/ 1438862 h 1660792"/>
                <a:gd name="connsiteX5" fmla="*/ 320614 w 1161628"/>
                <a:gd name="connsiteY5" fmla="*/ 1534112 h 1660792"/>
                <a:gd name="connsiteX6" fmla="*/ 377764 w 1161628"/>
                <a:gd name="connsiteY6" fmla="*/ 1591262 h 1660792"/>
                <a:gd name="connsiteX7" fmla="*/ 406339 w 1161628"/>
                <a:gd name="connsiteY7" fmla="*/ 1610312 h 1660792"/>
                <a:gd name="connsiteX8" fmla="*/ 463489 w 1161628"/>
                <a:gd name="connsiteY8" fmla="*/ 1629362 h 1660792"/>
                <a:gd name="connsiteX9" fmla="*/ 625414 w 1161628"/>
                <a:gd name="connsiteY9" fmla="*/ 1660318 h 1660792"/>
                <a:gd name="connsiteX10" fmla="*/ 815914 w 1161628"/>
                <a:gd name="connsiteY10" fmla="*/ 1603168 h 1660792"/>
                <a:gd name="connsiteX11" fmla="*/ 880208 w 1161628"/>
                <a:gd name="connsiteY11" fmla="*/ 1565068 h 1660792"/>
                <a:gd name="connsiteX12" fmla="*/ 954026 w 1161628"/>
                <a:gd name="connsiteY12" fmla="*/ 1476962 h 1660792"/>
                <a:gd name="connsiteX13" fmla="*/ 1027845 w 1161628"/>
                <a:gd name="connsiteY13" fmla="*/ 1311606 h 1660792"/>
                <a:gd name="connsiteX14" fmla="*/ 1051658 w 1161628"/>
                <a:gd name="connsiteY14" fmla="*/ 1222169 h 1660792"/>
                <a:gd name="connsiteX15" fmla="*/ 1094803 w 1161628"/>
                <a:gd name="connsiteY15" fmla="*/ 1176603 h 1660792"/>
                <a:gd name="connsiteX16" fmla="*/ 1139763 w 1161628"/>
                <a:gd name="connsiteY16" fmla="*/ 1057862 h 1660792"/>
                <a:gd name="connsiteX17" fmla="*/ 1161196 w 1161628"/>
                <a:gd name="connsiteY17" fmla="*/ 972137 h 1660792"/>
                <a:gd name="connsiteX18" fmla="*/ 1149289 w 1161628"/>
                <a:gd name="connsiteY18" fmla="*/ 900700 h 1660792"/>
                <a:gd name="connsiteX19" fmla="*/ 1095369 w 1161628"/>
                <a:gd name="connsiteY19" fmla="*/ 878582 h 1660792"/>
                <a:gd name="connsiteX20" fmla="*/ 1127858 w 1161628"/>
                <a:gd name="connsiteY20" fmla="*/ 691150 h 1660792"/>
                <a:gd name="connsiteX21" fmla="*/ 1135002 w 1161628"/>
                <a:gd name="connsiteY21" fmla="*/ 631619 h 1660792"/>
                <a:gd name="connsiteX22" fmla="*/ 1127857 w 1161628"/>
                <a:gd name="connsiteY22" fmla="*/ 555418 h 1660792"/>
                <a:gd name="connsiteX23" fmla="*/ 1113570 w 1161628"/>
                <a:gd name="connsiteY23" fmla="*/ 476837 h 1660792"/>
                <a:gd name="connsiteX24" fmla="*/ 1101664 w 1161628"/>
                <a:gd name="connsiteY24" fmla="*/ 410162 h 1660792"/>
                <a:gd name="connsiteX25" fmla="*/ 1079705 w 1161628"/>
                <a:gd name="connsiteY25" fmla="*/ 359463 h 1660792"/>
                <a:gd name="connsiteX26" fmla="*/ 1046048 w 1161628"/>
                <a:gd name="connsiteY26" fmla="*/ 326900 h 1660792"/>
                <a:gd name="connsiteX27" fmla="*/ 1049239 w 1161628"/>
                <a:gd name="connsiteY27" fmla="*/ 256632 h 1660792"/>
                <a:gd name="connsiteX28" fmla="*/ 968314 w 1161628"/>
                <a:gd name="connsiteY28" fmla="*/ 205374 h 1660792"/>
                <a:gd name="connsiteX29" fmla="*/ 824067 w 1161628"/>
                <a:gd name="connsiteY29" fmla="*/ 60118 h 1660792"/>
                <a:gd name="connsiteX30" fmla="*/ 583441 w 1161628"/>
                <a:gd name="connsiteY30" fmla="*/ 184 h 1660792"/>
                <a:gd name="connsiteX31" fmla="*/ 358998 w 1161628"/>
                <a:gd name="connsiteY31" fmla="*/ 50957 h 1660792"/>
                <a:gd name="connsiteX32" fmla="*/ 241266 w 1161628"/>
                <a:gd name="connsiteY32" fmla="*/ 120860 h 1660792"/>
                <a:gd name="connsiteX33" fmla="*/ 177739 w 1161628"/>
                <a:gd name="connsiteY33" fmla="*/ 172037 h 1660792"/>
                <a:gd name="connsiteX34" fmla="*/ 82489 w 1161628"/>
                <a:gd name="connsiteY34" fmla="*/ 286337 h 1660792"/>
                <a:gd name="connsiteX35" fmla="*/ 11051 w 1161628"/>
                <a:gd name="connsiteY35" fmla="*/ 517317 h 1660792"/>
                <a:gd name="connsiteX36" fmla="*/ 15814 w 1161628"/>
                <a:gd name="connsiteY36" fmla="*/ 667337 h 1660792"/>
                <a:gd name="connsiteX37" fmla="*/ 18168 w 1161628"/>
                <a:gd name="connsiteY37" fmla="*/ 727072 h 1660792"/>
                <a:gd name="connsiteX38" fmla="*/ 33613 w 1161628"/>
                <a:gd name="connsiteY38" fmla="*/ 810494 h 1660792"/>
                <a:gd name="connsiteX39" fmla="*/ 58677 w 1161628"/>
                <a:gd name="connsiteY39" fmla="*/ 879269 h 1660792"/>
                <a:gd name="connsiteX40" fmla="*/ 1526 w 1161628"/>
                <a:gd name="connsiteY40" fmla="*/ 945943 h 1660792"/>
                <a:gd name="connsiteX41" fmla="*/ 18195 w 1161628"/>
                <a:gd name="connsiteY41" fmla="*/ 1069768 h 1660792"/>
                <a:gd name="connsiteX42" fmla="*/ 37245 w 1161628"/>
                <a:gd name="connsiteY42" fmla="*/ 1117393 h 1660792"/>
                <a:gd name="connsiteX43" fmla="*/ 72964 w 1161628"/>
                <a:gd name="connsiteY43" fmla="*/ 1195974 h 1660792"/>
                <a:gd name="connsiteX0" fmla="*/ 72964 w 1161628"/>
                <a:gd name="connsiteY0" fmla="*/ 1195974 h 1660792"/>
                <a:gd name="connsiteX1" fmla="*/ 132495 w 1161628"/>
                <a:gd name="connsiteY1" fmla="*/ 1231692 h 1660792"/>
                <a:gd name="connsiteX2" fmla="*/ 206314 w 1161628"/>
                <a:gd name="connsiteY2" fmla="*/ 1343612 h 1660792"/>
                <a:gd name="connsiteX3" fmla="*/ 215839 w 1161628"/>
                <a:gd name="connsiteY3" fmla="*/ 1372187 h 1660792"/>
                <a:gd name="connsiteX4" fmla="*/ 253939 w 1161628"/>
                <a:gd name="connsiteY4" fmla="*/ 1438862 h 1660792"/>
                <a:gd name="connsiteX5" fmla="*/ 320614 w 1161628"/>
                <a:gd name="connsiteY5" fmla="*/ 1534112 h 1660792"/>
                <a:gd name="connsiteX6" fmla="*/ 377764 w 1161628"/>
                <a:gd name="connsiteY6" fmla="*/ 1591262 h 1660792"/>
                <a:gd name="connsiteX7" fmla="*/ 406339 w 1161628"/>
                <a:gd name="connsiteY7" fmla="*/ 1610312 h 1660792"/>
                <a:gd name="connsiteX8" fmla="*/ 463489 w 1161628"/>
                <a:gd name="connsiteY8" fmla="*/ 1629362 h 1660792"/>
                <a:gd name="connsiteX9" fmla="*/ 625414 w 1161628"/>
                <a:gd name="connsiteY9" fmla="*/ 1660318 h 1660792"/>
                <a:gd name="connsiteX10" fmla="*/ 815914 w 1161628"/>
                <a:gd name="connsiteY10" fmla="*/ 1603168 h 1660792"/>
                <a:gd name="connsiteX11" fmla="*/ 880208 w 1161628"/>
                <a:gd name="connsiteY11" fmla="*/ 1565068 h 1660792"/>
                <a:gd name="connsiteX12" fmla="*/ 954026 w 1161628"/>
                <a:gd name="connsiteY12" fmla="*/ 1476962 h 1660792"/>
                <a:gd name="connsiteX13" fmla="*/ 1027845 w 1161628"/>
                <a:gd name="connsiteY13" fmla="*/ 1311606 h 1660792"/>
                <a:gd name="connsiteX14" fmla="*/ 1051658 w 1161628"/>
                <a:gd name="connsiteY14" fmla="*/ 1222169 h 1660792"/>
                <a:gd name="connsiteX15" fmla="*/ 1094803 w 1161628"/>
                <a:gd name="connsiteY15" fmla="*/ 1176603 h 1660792"/>
                <a:gd name="connsiteX16" fmla="*/ 1139763 w 1161628"/>
                <a:gd name="connsiteY16" fmla="*/ 1057862 h 1660792"/>
                <a:gd name="connsiteX17" fmla="*/ 1161196 w 1161628"/>
                <a:gd name="connsiteY17" fmla="*/ 972137 h 1660792"/>
                <a:gd name="connsiteX18" fmla="*/ 1149289 w 1161628"/>
                <a:gd name="connsiteY18" fmla="*/ 900700 h 1660792"/>
                <a:gd name="connsiteX19" fmla="*/ 1095369 w 1161628"/>
                <a:gd name="connsiteY19" fmla="*/ 878582 h 1660792"/>
                <a:gd name="connsiteX20" fmla="*/ 1127858 w 1161628"/>
                <a:gd name="connsiteY20" fmla="*/ 691150 h 1660792"/>
                <a:gd name="connsiteX21" fmla="*/ 1135002 w 1161628"/>
                <a:gd name="connsiteY21" fmla="*/ 631619 h 1660792"/>
                <a:gd name="connsiteX22" fmla="*/ 1127857 w 1161628"/>
                <a:gd name="connsiteY22" fmla="*/ 555418 h 1660792"/>
                <a:gd name="connsiteX23" fmla="*/ 1113570 w 1161628"/>
                <a:gd name="connsiteY23" fmla="*/ 476837 h 1660792"/>
                <a:gd name="connsiteX24" fmla="*/ 1101664 w 1161628"/>
                <a:gd name="connsiteY24" fmla="*/ 410162 h 1660792"/>
                <a:gd name="connsiteX25" fmla="*/ 1079705 w 1161628"/>
                <a:gd name="connsiteY25" fmla="*/ 359463 h 1660792"/>
                <a:gd name="connsiteX26" fmla="*/ 1046048 w 1161628"/>
                <a:gd name="connsiteY26" fmla="*/ 326900 h 1660792"/>
                <a:gd name="connsiteX27" fmla="*/ 1049239 w 1161628"/>
                <a:gd name="connsiteY27" fmla="*/ 256632 h 1660792"/>
                <a:gd name="connsiteX28" fmla="*/ 997617 w 1161628"/>
                <a:gd name="connsiteY28" fmla="*/ 181399 h 1660792"/>
                <a:gd name="connsiteX29" fmla="*/ 824067 w 1161628"/>
                <a:gd name="connsiteY29" fmla="*/ 60118 h 1660792"/>
                <a:gd name="connsiteX30" fmla="*/ 583441 w 1161628"/>
                <a:gd name="connsiteY30" fmla="*/ 184 h 1660792"/>
                <a:gd name="connsiteX31" fmla="*/ 358998 w 1161628"/>
                <a:gd name="connsiteY31" fmla="*/ 50957 h 1660792"/>
                <a:gd name="connsiteX32" fmla="*/ 241266 w 1161628"/>
                <a:gd name="connsiteY32" fmla="*/ 120860 h 1660792"/>
                <a:gd name="connsiteX33" fmla="*/ 177739 w 1161628"/>
                <a:gd name="connsiteY33" fmla="*/ 172037 h 1660792"/>
                <a:gd name="connsiteX34" fmla="*/ 82489 w 1161628"/>
                <a:gd name="connsiteY34" fmla="*/ 286337 h 1660792"/>
                <a:gd name="connsiteX35" fmla="*/ 11051 w 1161628"/>
                <a:gd name="connsiteY35" fmla="*/ 517317 h 1660792"/>
                <a:gd name="connsiteX36" fmla="*/ 15814 w 1161628"/>
                <a:gd name="connsiteY36" fmla="*/ 667337 h 1660792"/>
                <a:gd name="connsiteX37" fmla="*/ 18168 w 1161628"/>
                <a:gd name="connsiteY37" fmla="*/ 727072 h 1660792"/>
                <a:gd name="connsiteX38" fmla="*/ 33613 w 1161628"/>
                <a:gd name="connsiteY38" fmla="*/ 810494 h 1660792"/>
                <a:gd name="connsiteX39" fmla="*/ 58677 w 1161628"/>
                <a:gd name="connsiteY39" fmla="*/ 879269 h 1660792"/>
                <a:gd name="connsiteX40" fmla="*/ 1526 w 1161628"/>
                <a:gd name="connsiteY40" fmla="*/ 945943 h 1660792"/>
                <a:gd name="connsiteX41" fmla="*/ 18195 w 1161628"/>
                <a:gd name="connsiteY41" fmla="*/ 1069768 h 1660792"/>
                <a:gd name="connsiteX42" fmla="*/ 37245 w 1161628"/>
                <a:gd name="connsiteY42" fmla="*/ 1117393 h 1660792"/>
                <a:gd name="connsiteX43" fmla="*/ 72964 w 1161628"/>
                <a:gd name="connsiteY43" fmla="*/ 1195974 h 1660792"/>
                <a:gd name="connsiteX0" fmla="*/ 72964 w 1161628"/>
                <a:gd name="connsiteY0" fmla="*/ 1195974 h 1660792"/>
                <a:gd name="connsiteX1" fmla="*/ 132495 w 1161628"/>
                <a:gd name="connsiteY1" fmla="*/ 1231692 h 1660792"/>
                <a:gd name="connsiteX2" fmla="*/ 206314 w 1161628"/>
                <a:gd name="connsiteY2" fmla="*/ 1343612 h 1660792"/>
                <a:gd name="connsiteX3" fmla="*/ 215839 w 1161628"/>
                <a:gd name="connsiteY3" fmla="*/ 1372187 h 1660792"/>
                <a:gd name="connsiteX4" fmla="*/ 253939 w 1161628"/>
                <a:gd name="connsiteY4" fmla="*/ 1438862 h 1660792"/>
                <a:gd name="connsiteX5" fmla="*/ 320614 w 1161628"/>
                <a:gd name="connsiteY5" fmla="*/ 1534112 h 1660792"/>
                <a:gd name="connsiteX6" fmla="*/ 377764 w 1161628"/>
                <a:gd name="connsiteY6" fmla="*/ 1591262 h 1660792"/>
                <a:gd name="connsiteX7" fmla="*/ 406339 w 1161628"/>
                <a:gd name="connsiteY7" fmla="*/ 1610312 h 1660792"/>
                <a:gd name="connsiteX8" fmla="*/ 463489 w 1161628"/>
                <a:gd name="connsiteY8" fmla="*/ 1629362 h 1660792"/>
                <a:gd name="connsiteX9" fmla="*/ 625414 w 1161628"/>
                <a:gd name="connsiteY9" fmla="*/ 1660318 h 1660792"/>
                <a:gd name="connsiteX10" fmla="*/ 815914 w 1161628"/>
                <a:gd name="connsiteY10" fmla="*/ 1603168 h 1660792"/>
                <a:gd name="connsiteX11" fmla="*/ 880208 w 1161628"/>
                <a:gd name="connsiteY11" fmla="*/ 1565068 h 1660792"/>
                <a:gd name="connsiteX12" fmla="*/ 954026 w 1161628"/>
                <a:gd name="connsiteY12" fmla="*/ 1476962 h 1660792"/>
                <a:gd name="connsiteX13" fmla="*/ 1027845 w 1161628"/>
                <a:gd name="connsiteY13" fmla="*/ 1311606 h 1660792"/>
                <a:gd name="connsiteX14" fmla="*/ 1051658 w 1161628"/>
                <a:gd name="connsiteY14" fmla="*/ 1222169 h 1660792"/>
                <a:gd name="connsiteX15" fmla="*/ 1094803 w 1161628"/>
                <a:gd name="connsiteY15" fmla="*/ 1176603 h 1660792"/>
                <a:gd name="connsiteX16" fmla="*/ 1139763 w 1161628"/>
                <a:gd name="connsiteY16" fmla="*/ 1057862 h 1660792"/>
                <a:gd name="connsiteX17" fmla="*/ 1161196 w 1161628"/>
                <a:gd name="connsiteY17" fmla="*/ 972137 h 1660792"/>
                <a:gd name="connsiteX18" fmla="*/ 1149289 w 1161628"/>
                <a:gd name="connsiteY18" fmla="*/ 900700 h 1660792"/>
                <a:gd name="connsiteX19" fmla="*/ 1095369 w 1161628"/>
                <a:gd name="connsiteY19" fmla="*/ 878582 h 1660792"/>
                <a:gd name="connsiteX20" fmla="*/ 1127858 w 1161628"/>
                <a:gd name="connsiteY20" fmla="*/ 691150 h 1660792"/>
                <a:gd name="connsiteX21" fmla="*/ 1135002 w 1161628"/>
                <a:gd name="connsiteY21" fmla="*/ 631619 h 1660792"/>
                <a:gd name="connsiteX22" fmla="*/ 1127857 w 1161628"/>
                <a:gd name="connsiteY22" fmla="*/ 555418 h 1660792"/>
                <a:gd name="connsiteX23" fmla="*/ 1113570 w 1161628"/>
                <a:gd name="connsiteY23" fmla="*/ 476837 h 1660792"/>
                <a:gd name="connsiteX24" fmla="*/ 1101664 w 1161628"/>
                <a:gd name="connsiteY24" fmla="*/ 410162 h 1660792"/>
                <a:gd name="connsiteX25" fmla="*/ 1079705 w 1161628"/>
                <a:gd name="connsiteY25" fmla="*/ 359463 h 1660792"/>
                <a:gd name="connsiteX26" fmla="*/ 1046048 w 1161628"/>
                <a:gd name="connsiteY26" fmla="*/ 326900 h 1660792"/>
                <a:gd name="connsiteX27" fmla="*/ 1051903 w 1161628"/>
                <a:gd name="connsiteY27" fmla="*/ 267287 h 1660792"/>
                <a:gd name="connsiteX28" fmla="*/ 997617 w 1161628"/>
                <a:gd name="connsiteY28" fmla="*/ 181399 h 1660792"/>
                <a:gd name="connsiteX29" fmla="*/ 824067 w 1161628"/>
                <a:gd name="connsiteY29" fmla="*/ 60118 h 1660792"/>
                <a:gd name="connsiteX30" fmla="*/ 583441 w 1161628"/>
                <a:gd name="connsiteY30" fmla="*/ 184 h 1660792"/>
                <a:gd name="connsiteX31" fmla="*/ 358998 w 1161628"/>
                <a:gd name="connsiteY31" fmla="*/ 50957 h 1660792"/>
                <a:gd name="connsiteX32" fmla="*/ 241266 w 1161628"/>
                <a:gd name="connsiteY32" fmla="*/ 120860 h 1660792"/>
                <a:gd name="connsiteX33" fmla="*/ 177739 w 1161628"/>
                <a:gd name="connsiteY33" fmla="*/ 172037 h 1660792"/>
                <a:gd name="connsiteX34" fmla="*/ 82489 w 1161628"/>
                <a:gd name="connsiteY34" fmla="*/ 286337 h 1660792"/>
                <a:gd name="connsiteX35" fmla="*/ 11051 w 1161628"/>
                <a:gd name="connsiteY35" fmla="*/ 517317 h 1660792"/>
                <a:gd name="connsiteX36" fmla="*/ 15814 w 1161628"/>
                <a:gd name="connsiteY36" fmla="*/ 667337 h 1660792"/>
                <a:gd name="connsiteX37" fmla="*/ 18168 w 1161628"/>
                <a:gd name="connsiteY37" fmla="*/ 727072 h 1660792"/>
                <a:gd name="connsiteX38" fmla="*/ 33613 w 1161628"/>
                <a:gd name="connsiteY38" fmla="*/ 810494 h 1660792"/>
                <a:gd name="connsiteX39" fmla="*/ 58677 w 1161628"/>
                <a:gd name="connsiteY39" fmla="*/ 879269 h 1660792"/>
                <a:gd name="connsiteX40" fmla="*/ 1526 w 1161628"/>
                <a:gd name="connsiteY40" fmla="*/ 945943 h 1660792"/>
                <a:gd name="connsiteX41" fmla="*/ 18195 w 1161628"/>
                <a:gd name="connsiteY41" fmla="*/ 1069768 h 1660792"/>
                <a:gd name="connsiteX42" fmla="*/ 37245 w 1161628"/>
                <a:gd name="connsiteY42" fmla="*/ 1117393 h 1660792"/>
                <a:gd name="connsiteX43" fmla="*/ 72964 w 1161628"/>
                <a:gd name="connsiteY43" fmla="*/ 1195974 h 1660792"/>
                <a:gd name="connsiteX0" fmla="*/ 72964 w 1161628"/>
                <a:gd name="connsiteY0" fmla="*/ 1195974 h 1660792"/>
                <a:gd name="connsiteX1" fmla="*/ 132495 w 1161628"/>
                <a:gd name="connsiteY1" fmla="*/ 1231692 h 1660792"/>
                <a:gd name="connsiteX2" fmla="*/ 206314 w 1161628"/>
                <a:gd name="connsiteY2" fmla="*/ 1343612 h 1660792"/>
                <a:gd name="connsiteX3" fmla="*/ 215839 w 1161628"/>
                <a:gd name="connsiteY3" fmla="*/ 1372187 h 1660792"/>
                <a:gd name="connsiteX4" fmla="*/ 253939 w 1161628"/>
                <a:gd name="connsiteY4" fmla="*/ 1438862 h 1660792"/>
                <a:gd name="connsiteX5" fmla="*/ 320614 w 1161628"/>
                <a:gd name="connsiteY5" fmla="*/ 1534112 h 1660792"/>
                <a:gd name="connsiteX6" fmla="*/ 377764 w 1161628"/>
                <a:gd name="connsiteY6" fmla="*/ 1591262 h 1660792"/>
                <a:gd name="connsiteX7" fmla="*/ 406339 w 1161628"/>
                <a:gd name="connsiteY7" fmla="*/ 1610312 h 1660792"/>
                <a:gd name="connsiteX8" fmla="*/ 463489 w 1161628"/>
                <a:gd name="connsiteY8" fmla="*/ 1629362 h 1660792"/>
                <a:gd name="connsiteX9" fmla="*/ 625414 w 1161628"/>
                <a:gd name="connsiteY9" fmla="*/ 1660318 h 1660792"/>
                <a:gd name="connsiteX10" fmla="*/ 815914 w 1161628"/>
                <a:gd name="connsiteY10" fmla="*/ 1603168 h 1660792"/>
                <a:gd name="connsiteX11" fmla="*/ 880208 w 1161628"/>
                <a:gd name="connsiteY11" fmla="*/ 1565068 h 1660792"/>
                <a:gd name="connsiteX12" fmla="*/ 954026 w 1161628"/>
                <a:gd name="connsiteY12" fmla="*/ 1476962 h 1660792"/>
                <a:gd name="connsiteX13" fmla="*/ 1027845 w 1161628"/>
                <a:gd name="connsiteY13" fmla="*/ 1311606 h 1660792"/>
                <a:gd name="connsiteX14" fmla="*/ 1051658 w 1161628"/>
                <a:gd name="connsiteY14" fmla="*/ 1222169 h 1660792"/>
                <a:gd name="connsiteX15" fmla="*/ 1094803 w 1161628"/>
                <a:gd name="connsiteY15" fmla="*/ 1176603 h 1660792"/>
                <a:gd name="connsiteX16" fmla="*/ 1139763 w 1161628"/>
                <a:gd name="connsiteY16" fmla="*/ 1057862 h 1660792"/>
                <a:gd name="connsiteX17" fmla="*/ 1161196 w 1161628"/>
                <a:gd name="connsiteY17" fmla="*/ 972137 h 1660792"/>
                <a:gd name="connsiteX18" fmla="*/ 1149289 w 1161628"/>
                <a:gd name="connsiteY18" fmla="*/ 900700 h 1660792"/>
                <a:gd name="connsiteX19" fmla="*/ 1095369 w 1161628"/>
                <a:gd name="connsiteY19" fmla="*/ 878582 h 1660792"/>
                <a:gd name="connsiteX20" fmla="*/ 1127858 w 1161628"/>
                <a:gd name="connsiteY20" fmla="*/ 691150 h 1660792"/>
                <a:gd name="connsiteX21" fmla="*/ 1135002 w 1161628"/>
                <a:gd name="connsiteY21" fmla="*/ 631619 h 1660792"/>
                <a:gd name="connsiteX22" fmla="*/ 1127857 w 1161628"/>
                <a:gd name="connsiteY22" fmla="*/ 555418 h 1660792"/>
                <a:gd name="connsiteX23" fmla="*/ 1113570 w 1161628"/>
                <a:gd name="connsiteY23" fmla="*/ 476837 h 1660792"/>
                <a:gd name="connsiteX24" fmla="*/ 1101664 w 1161628"/>
                <a:gd name="connsiteY24" fmla="*/ 410162 h 1660792"/>
                <a:gd name="connsiteX25" fmla="*/ 1079705 w 1161628"/>
                <a:gd name="connsiteY25" fmla="*/ 359463 h 1660792"/>
                <a:gd name="connsiteX26" fmla="*/ 1051903 w 1161628"/>
                <a:gd name="connsiteY26" fmla="*/ 267287 h 1660792"/>
                <a:gd name="connsiteX27" fmla="*/ 997617 w 1161628"/>
                <a:gd name="connsiteY27" fmla="*/ 181399 h 1660792"/>
                <a:gd name="connsiteX28" fmla="*/ 824067 w 1161628"/>
                <a:gd name="connsiteY28" fmla="*/ 60118 h 1660792"/>
                <a:gd name="connsiteX29" fmla="*/ 583441 w 1161628"/>
                <a:gd name="connsiteY29" fmla="*/ 184 h 1660792"/>
                <a:gd name="connsiteX30" fmla="*/ 358998 w 1161628"/>
                <a:gd name="connsiteY30" fmla="*/ 50957 h 1660792"/>
                <a:gd name="connsiteX31" fmla="*/ 241266 w 1161628"/>
                <a:gd name="connsiteY31" fmla="*/ 120860 h 1660792"/>
                <a:gd name="connsiteX32" fmla="*/ 177739 w 1161628"/>
                <a:gd name="connsiteY32" fmla="*/ 172037 h 1660792"/>
                <a:gd name="connsiteX33" fmla="*/ 82489 w 1161628"/>
                <a:gd name="connsiteY33" fmla="*/ 286337 h 1660792"/>
                <a:gd name="connsiteX34" fmla="*/ 11051 w 1161628"/>
                <a:gd name="connsiteY34" fmla="*/ 517317 h 1660792"/>
                <a:gd name="connsiteX35" fmla="*/ 15814 w 1161628"/>
                <a:gd name="connsiteY35" fmla="*/ 667337 h 1660792"/>
                <a:gd name="connsiteX36" fmla="*/ 18168 w 1161628"/>
                <a:gd name="connsiteY36" fmla="*/ 727072 h 1660792"/>
                <a:gd name="connsiteX37" fmla="*/ 33613 w 1161628"/>
                <a:gd name="connsiteY37" fmla="*/ 810494 h 1660792"/>
                <a:gd name="connsiteX38" fmla="*/ 58677 w 1161628"/>
                <a:gd name="connsiteY38" fmla="*/ 879269 h 1660792"/>
                <a:gd name="connsiteX39" fmla="*/ 1526 w 1161628"/>
                <a:gd name="connsiteY39" fmla="*/ 945943 h 1660792"/>
                <a:gd name="connsiteX40" fmla="*/ 18195 w 1161628"/>
                <a:gd name="connsiteY40" fmla="*/ 1069768 h 1660792"/>
                <a:gd name="connsiteX41" fmla="*/ 37245 w 1161628"/>
                <a:gd name="connsiteY41" fmla="*/ 1117393 h 1660792"/>
                <a:gd name="connsiteX42" fmla="*/ 72964 w 1161628"/>
                <a:gd name="connsiteY42" fmla="*/ 1195974 h 1660792"/>
                <a:gd name="connsiteX0" fmla="*/ 72964 w 1161628"/>
                <a:gd name="connsiteY0" fmla="*/ 1195974 h 1660792"/>
                <a:gd name="connsiteX1" fmla="*/ 132495 w 1161628"/>
                <a:gd name="connsiteY1" fmla="*/ 1231692 h 1660792"/>
                <a:gd name="connsiteX2" fmla="*/ 206314 w 1161628"/>
                <a:gd name="connsiteY2" fmla="*/ 1343612 h 1660792"/>
                <a:gd name="connsiteX3" fmla="*/ 215839 w 1161628"/>
                <a:gd name="connsiteY3" fmla="*/ 1372187 h 1660792"/>
                <a:gd name="connsiteX4" fmla="*/ 253939 w 1161628"/>
                <a:gd name="connsiteY4" fmla="*/ 1438862 h 1660792"/>
                <a:gd name="connsiteX5" fmla="*/ 320614 w 1161628"/>
                <a:gd name="connsiteY5" fmla="*/ 1534112 h 1660792"/>
                <a:gd name="connsiteX6" fmla="*/ 377764 w 1161628"/>
                <a:gd name="connsiteY6" fmla="*/ 1591262 h 1660792"/>
                <a:gd name="connsiteX7" fmla="*/ 406339 w 1161628"/>
                <a:gd name="connsiteY7" fmla="*/ 1610312 h 1660792"/>
                <a:gd name="connsiteX8" fmla="*/ 463489 w 1161628"/>
                <a:gd name="connsiteY8" fmla="*/ 1629362 h 1660792"/>
                <a:gd name="connsiteX9" fmla="*/ 625414 w 1161628"/>
                <a:gd name="connsiteY9" fmla="*/ 1660318 h 1660792"/>
                <a:gd name="connsiteX10" fmla="*/ 815914 w 1161628"/>
                <a:gd name="connsiteY10" fmla="*/ 1603168 h 1660792"/>
                <a:gd name="connsiteX11" fmla="*/ 880208 w 1161628"/>
                <a:gd name="connsiteY11" fmla="*/ 1565068 h 1660792"/>
                <a:gd name="connsiteX12" fmla="*/ 954026 w 1161628"/>
                <a:gd name="connsiteY12" fmla="*/ 1476962 h 1660792"/>
                <a:gd name="connsiteX13" fmla="*/ 1027845 w 1161628"/>
                <a:gd name="connsiteY13" fmla="*/ 1311606 h 1660792"/>
                <a:gd name="connsiteX14" fmla="*/ 1051658 w 1161628"/>
                <a:gd name="connsiteY14" fmla="*/ 1222169 h 1660792"/>
                <a:gd name="connsiteX15" fmla="*/ 1094803 w 1161628"/>
                <a:gd name="connsiteY15" fmla="*/ 1176603 h 1660792"/>
                <a:gd name="connsiteX16" fmla="*/ 1139763 w 1161628"/>
                <a:gd name="connsiteY16" fmla="*/ 1057862 h 1660792"/>
                <a:gd name="connsiteX17" fmla="*/ 1161196 w 1161628"/>
                <a:gd name="connsiteY17" fmla="*/ 972137 h 1660792"/>
                <a:gd name="connsiteX18" fmla="*/ 1149289 w 1161628"/>
                <a:gd name="connsiteY18" fmla="*/ 900700 h 1660792"/>
                <a:gd name="connsiteX19" fmla="*/ 1095369 w 1161628"/>
                <a:gd name="connsiteY19" fmla="*/ 878582 h 1660792"/>
                <a:gd name="connsiteX20" fmla="*/ 1127858 w 1161628"/>
                <a:gd name="connsiteY20" fmla="*/ 691150 h 1660792"/>
                <a:gd name="connsiteX21" fmla="*/ 1135002 w 1161628"/>
                <a:gd name="connsiteY21" fmla="*/ 631619 h 1660792"/>
                <a:gd name="connsiteX22" fmla="*/ 1127857 w 1161628"/>
                <a:gd name="connsiteY22" fmla="*/ 555418 h 1660792"/>
                <a:gd name="connsiteX23" fmla="*/ 1113570 w 1161628"/>
                <a:gd name="connsiteY23" fmla="*/ 476837 h 1660792"/>
                <a:gd name="connsiteX24" fmla="*/ 1101664 w 1161628"/>
                <a:gd name="connsiteY24" fmla="*/ 410162 h 1660792"/>
                <a:gd name="connsiteX25" fmla="*/ 1134313 w 1161628"/>
                <a:gd name="connsiteY25" fmla="*/ 379442 h 1660792"/>
                <a:gd name="connsiteX26" fmla="*/ 1051903 w 1161628"/>
                <a:gd name="connsiteY26" fmla="*/ 267287 h 1660792"/>
                <a:gd name="connsiteX27" fmla="*/ 997617 w 1161628"/>
                <a:gd name="connsiteY27" fmla="*/ 181399 h 1660792"/>
                <a:gd name="connsiteX28" fmla="*/ 824067 w 1161628"/>
                <a:gd name="connsiteY28" fmla="*/ 60118 h 1660792"/>
                <a:gd name="connsiteX29" fmla="*/ 583441 w 1161628"/>
                <a:gd name="connsiteY29" fmla="*/ 184 h 1660792"/>
                <a:gd name="connsiteX30" fmla="*/ 358998 w 1161628"/>
                <a:gd name="connsiteY30" fmla="*/ 50957 h 1660792"/>
                <a:gd name="connsiteX31" fmla="*/ 241266 w 1161628"/>
                <a:gd name="connsiteY31" fmla="*/ 120860 h 1660792"/>
                <a:gd name="connsiteX32" fmla="*/ 177739 w 1161628"/>
                <a:gd name="connsiteY32" fmla="*/ 172037 h 1660792"/>
                <a:gd name="connsiteX33" fmla="*/ 82489 w 1161628"/>
                <a:gd name="connsiteY33" fmla="*/ 286337 h 1660792"/>
                <a:gd name="connsiteX34" fmla="*/ 11051 w 1161628"/>
                <a:gd name="connsiteY34" fmla="*/ 517317 h 1660792"/>
                <a:gd name="connsiteX35" fmla="*/ 15814 w 1161628"/>
                <a:gd name="connsiteY35" fmla="*/ 667337 h 1660792"/>
                <a:gd name="connsiteX36" fmla="*/ 18168 w 1161628"/>
                <a:gd name="connsiteY36" fmla="*/ 727072 h 1660792"/>
                <a:gd name="connsiteX37" fmla="*/ 33613 w 1161628"/>
                <a:gd name="connsiteY37" fmla="*/ 810494 h 1660792"/>
                <a:gd name="connsiteX38" fmla="*/ 58677 w 1161628"/>
                <a:gd name="connsiteY38" fmla="*/ 879269 h 1660792"/>
                <a:gd name="connsiteX39" fmla="*/ 1526 w 1161628"/>
                <a:gd name="connsiteY39" fmla="*/ 945943 h 1660792"/>
                <a:gd name="connsiteX40" fmla="*/ 18195 w 1161628"/>
                <a:gd name="connsiteY40" fmla="*/ 1069768 h 1660792"/>
                <a:gd name="connsiteX41" fmla="*/ 37245 w 1161628"/>
                <a:gd name="connsiteY41" fmla="*/ 1117393 h 1660792"/>
                <a:gd name="connsiteX42" fmla="*/ 72964 w 1161628"/>
                <a:gd name="connsiteY42" fmla="*/ 1195974 h 1660792"/>
                <a:gd name="connsiteX0" fmla="*/ 72964 w 1161628"/>
                <a:gd name="connsiteY0" fmla="*/ 1193326 h 1658144"/>
                <a:gd name="connsiteX1" fmla="*/ 132495 w 1161628"/>
                <a:gd name="connsiteY1" fmla="*/ 1229044 h 1658144"/>
                <a:gd name="connsiteX2" fmla="*/ 206314 w 1161628"/>
                <a:gd name="connsiteY2" fmla="*/ 1340964 h 1658144"/>
                <a:gd name="connsiteX3" fmla="*/ 215839 w 1161628"/>
                <a:gd name="connsiteY3" fmla="*/ 1369539 h 1658144"/>
                <a:gd name="connsiteX4" fmla="*/ 253939 w 1161628"/>
                <a:gd name="connsiteY4" fmla="*/ 1436214 h 1658144"/>
                <a:gd name="connsiteX5" fmla="*/ 320614 w 1161628"/>
                <a:gd name="connsiteY5" fmla="*/ 1531464 h 1658144"/>
                <a:gd name="connsiteX6" fmla="*/ 377764 w 1161628"/>
                <a:gd name="connsiteY6" fmla="*/ 1588614 h 1658144"/>
                <a:gd name="connsiteX7" fmla="*/ 406339 w 1161628"/>
                <a:gd name="connsiteY7" fmla="*/ 1607664 h 1658144"/>
                <a:gd name="connsiteX8" fmla="*/ 463489 w 1161628"/>
                <a:gd name="connsiteY8" fmla="*/ 1626714 h 1658144"/>
                <a:gd name="connsiteX9" fmla="*/ 625414 w 1161628"/>
                <a:gd name="connsiteY9" fmla="*/ 1657670 h 1658144"/>
                <a:gd name="connsiteX10" fmla="*/ 815914 w 1161628"/>
                <a:gd name="connsiteY10" fmla="*/ 1600520 h 1658144"/>
                <a:gd name="connsiteX11" fmla="*/ 880208 w 1161628"/>
                <a:gd name="connsiteY11" fmla="*/ 1562420 h 1658144"/>
                <a:gd name="connsiteX12" fmla="*/ 954026 w 1161628"/>
                <a:gd name="connsiteY12" fmla="*/ 1474314 h 1658144"/>
                <a:gd name="connsiteX13" fmla="*/ 1027845 w 1161628"/>
                <a:gd name="connsiteY13" fmla="*/ 1308958 h 1658144"/>
                <a:gd name="connsiteX14" fmla="*/ 1051658 w 1161628"/>
                <a:gd name="connsiteY14" fmla="*/ 1219521 h 1658144"/>
                <a:gd name="connsiteX15" fmla="*/ 1094803 w 1161628"/>
                <a:gd name="connsiteY15" fmla="*/ 1173955 h 1658144"/>
                <a:gd name="connsiteX16" fmla="*/ 1139763 w 1161628"/>
                <a:gd name="connsiteY16" fmla="*/ 1055214 h 1658144"/>
                <a:gd name="connsiteX17" fmla="*/ 1161196 w 1161628"/>
                <a:gd name="connsiteY17" fmla="*/ 969489 h 1658144"/>
                <a:gd name="connsiteX18" fmla="*/ 1149289 w 1161628"/>
                <a:gd name="connsiteY18" fmla="*/ 898052 h 1658144"/>
                <a:gd name="connsiteX19" fmla="*/ 1095369 w 1161628"/>
                <a:gd name="connsiteY19" fmla="*/ 875934 h 1658144"/>
                <a:gd name="connsiteX20" fmla="*/ 1127858 w 1161628"/>
                <a:gd name="connsiteY20" fmla="*/ 688502 h 1658144"/>
                <a:gd name="connsiteX21" fmla="*/ 1135002 w 1161628"/>
                <a:gd name="connsiteY21" fmla="*/ 628971 h 1658144"/>
                <a:gd name="connsiteX22" fmla="*/ 1127857 w 1161628"/>
                <a:gd name="connsiteY22" fmla="*/ 552770 h 1658144"/>
                <a:gd name="connsiteX23" fmla="*/ 1113570 w 1161628"/>
                <a:gd name="connsiteY23" fmla="*/ 474189 h 1658144"/>
                <a:gd name="connsiteX24" fmla="*/ 1101664 w 1161628"/>
                <a:gd name="connsiteY24" fmla="*/ 407514 h 1658144"/>
                <a:gd name="connsiteX25" fmla="*/ 1134313 w 1161628"/>
                <a:gd name="connsiteY25" fmla="*/ 376794 h 1658144"/>
                <a:gd name="connsiteX26" fmla="*/ 1051903 w 1161628"/>
                <a:gd name="connsiteY26" fmla="*/ 264639 h 1658144"/>
                <a:gd name="connsiteX27" fmla="*/ 997617 w 1161628"/>
                <a:gd name="connsiteY27" fmla="*/ 178751 h 1658144"/>
                <a:gd name="connsiteX28" fmla="*/ 824067 w 1161628"/>
                <a:gd name="connsiteY28" fmla="*/ 57470 h 1658144"/>
                <a:gd name="connsiteX29" fmla="*/ 583441 w 1161628"/>
                <a:gd name="connsiteY29" fmla="*/ 200 h 1658144"/>
                <a:gd name="connsiteX30" fmla="*/ 358998 w 1161628"/>
                <a:gd name="connsiteY30" fmla="*/ 48309 h 1658144"/>
                <a:gd name="connsiteX31" fmla="*/ 241266 w 1161628"/>
                <a:gd name="connsiteY31" fmla="*/ 118212 h 1658144"/>
                <a:gd name="connsiteX32" fmla="*/ 177739 w 1161628"/>
                <a:gd name="connsiteY32" fmla="*/ 169389 h 1658144"/>
                <a:gd name="connsiteX33" fmla="*/ 82489 w 1161628"/>
                <a:gd name="connsiteY33" fmla="*/ 283689 h 1658144"/>
                <a:gd name="connsiteX34" fmla="*/ 11051 w 1161628"/>
                <a:gd name="connsiteY34" fmla="*/ 514669 h 1658144"/>
                <a:gd name="connsiteX35" fmla="*/ 15814 w 1161628"/>
                <a:gd name="connsiteY35" fmla="*/ 664689 h 1658144"/>
                <a:gd name="connsiteX36" fmla="*/ 18168 w 1161628"/>
                <a:gd name="connsiteY36" fmla="*/ 724424 h 1658144"/>
                <a:gd name="connsiteX37" fmla="*/ 33613 w 1161628"/>
                <a:gd name="connsiteY37" fmla="*/ 807846 h 1658144"/>
                <a:gd name="connsiteX38" fmla="*/ 58677 w 1161628"/>
                <a:gd name="connsiteY38" fmla="*/ 876621 h 1658144"/>
                <a:gd name="connsiteX39" fmla="*/ 1526 w 1161628"/>
                <a:gd name="connsiteY39" fmla="*/ 943295 h 1658144"/>
                <a:gd name="connsiteX40" fmla="*/ 18195 w 1161628"/>
                <a:gd name="connsiteY40" fmla="*/ 1067120 h 1658144"/>
                <a:gd name="connsiteX41" fmla="*/ 37245 w 1161628"/>
                <a:gd name="connsiteY41" fmla="*/ 1114745 h 1658144"/>
                <a:gd name="connsiteX42" fmla="*/ 72964 w 1161628"/>
                <a:gd name="connsiteY42" fmla="*/ 1193326 h 1658144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01664 w 1161628"/>
                <a:gd name="connsiteY24" fmla="*/ 403550 h 1654180"/>
                <a:gd name="connsiteX25" fmla="*/ 1134313 w 1161628"/>
                <a:gd name="connsiteY25" fmla="*/ 372830 h 1654180"/>
                <a:gd name="connsiteX26" fmla="*/ 1051903 w 1161628"/>
                <a:gd name="connsiteY26" fmla="*/ 260675 h 1654180"/>
                <a:gd name="connsiteX27" fmla="*/ 997617 w 1161628"/>
                <a:gd name="connsiteY27" fmla="*/ 174787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01664 w 1161628"/>
                <a:gd name="connsiteY24" fmla="*/ 403550 h 1654180"/>
                <a:gd name="connsiteX25" fmla="*/ 1134313 w 1161628"/>
                <a:gd name="connsiteY25" fmla="*/ 372830 h 1654180"/>
                <a:gd name="connsiteX26" fmla="*/ 1051903 w 1161628"/>
                <a:gd name="connsiteY26" fmla="*/ 260675 h 1654180"/>
                <a:gd name="connsiteX27" fmla="*/ 997617 w 1161628"/>
                <a:gd name="connsiteY27" fmla="*/ 174787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01664 w 1161628"/>
                <a:gd name="connsiteY24" fmla="*/ 403550 h 1654180"/>
                <a:gd name="connsiteX25" fmla="*/ 1134313 w 1161628"/>
                <a:gd name="connsiteY25" fmla="*/ 372830 h 1654180"/>
                <a:gd name="connsiteX26" fmla="*/ 1051903 w 1161628"/>
                <a:gd name="connsiteY26" fmla="*/ 260675 h 1654180"/>
                <a:gd name="connsiteX27" fmla="*/ 997617 w 1161628"/>
                <a:gd name="connsiteY27" fmla="*/ 184111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01664 w 1161628"/>
                <a:gd name="connsiteY24" fmla="*/ 403550 h 1654180"/>
                <a:gd name="connsiteX25" fmla="*/ 1134313 w 1161628"/>
                <a:gd name="connsiteY25" fmla="*/ 372830 h 1654180"/>
                <a:gd name="connsiteX26" fmla="*/ 1051903 w 1161628"/>
                <a:gd name="connsiteY26" fmla="*/ 260675 h 1654180"/>
                <a:gd name="connsiteX27" fmla="*/ 998949 w 1161628"/>
                <a:gd name="connsiteY27" fmla="*/ 190771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01664 w 1161628"/>
                <a:gd name="connsiteY24" fmla="*/ 403550 h 1654180"/>
                <a:gd name="connsiteX25" fmla="*/ 1134313 w 1161628"/>
                <a:gd name="connsiteY25" fmla="*/ 372830 h 1654180"/>
                <a:gd name="connsiteX26" fmla="*/ 1051903 w 1161628"/>
                <a:gd name="connsiteY26" fmla="*/ 260675 h 1654180"/>
                <a:gd name="connsiteX27" fmla="*/ 998949 w 1161628"/>
                <a:gd name="connsiteY27" fmla="*/ 190771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01664 w 1161628"/>
                <a:gd name="connsiteY24" fmla="*/ 403550 h 1654180"/>
                <a:gd name="connsiteX25" fmla="*/ 1051903 w 1161628"/>
                <a:gd name="connsiteY25" fmla="*/ 260675 h 1654180"/>
                <a:gd name="connsiteX26" fmla="*/ 998949 w 1161628"/>
                <a:gd name="connsiteY26" fmla="*/ 190771 h 1654180"/>
                <a:gd name="connsiteX27" fmla="*/ 824067 w 1161628"/>
                <a:gd name="connsiteY27" fmla="*/ 53506 h 1654180"/>
                <a:gd name="connsiteX28" fmla="*/ 583441 w 1161628"/>
                <a:gd name="connsiteY28" fmla="*/ 232 h 1654180"/>
                <a:gd name="connsiteX29" fmla="*/ 358998 w 1161628"/>
                <a:gd name="connsiteY29" fmla="*/ 44345 h 1654180"/>
                <a:gd name="connsiteX30" fmla="*/ 241266 w 1161628"/>
                <a:gd name="connsiteY30" fmla="*/ 114248 h 1654180"/>
                <a:gd name="connsiteX31" fmla="*/ 177739 w 1161628"/>
                <a:gd name="connsiteY31" fmla="*/ 165425 h 1654180"/>
                <a:gd name="connsiteX32" fmla="*/ 82489 w 1161628"/>
                <a:gd name="connsiteY32" fmla="*/ 279725 h 1654180"/>
                <a:gd name="connsiteX33" fmla="*/ 11051 w 1161628"/>
                <a:gd name="connsiteY33" fmla="*/ 510705 h 1654180"/>
                <a:gd name="connsiteX34" fmla="*/ 15814 w 1161628"/>
                <a:gd name="connsiteY34" fmla="*/ 660725 h 1654180"/>
                <a:gd name="connsiteX35" fmla="*/ 18168 w 1161628"/>
                <a:gd name="connsiteY35" fmla="*/ 720460 h 1654180"/>
                <a:gd name="connsiteX36" fmla="*/ 33613 w 1161628"/>
                <a:gd name="connsiteY36" fmla="*/ 803882 h 1654180"/>
                <a:gd name="connsiteX37" fmla="*/ 58677 w 1161628"/>
                <a:gd name="connsiteY37" fmla="*/ 872657 h 1654180"/>
                <a:gd name="connsiteX38" fmla="*/ 1526 w 1161628"/>
                <a:gd name="connsiteY38" fmla="*/ 939331 h 1654180"/>
                <a:gd name="connsiteX39" fmla="*/ 18195 w 1161628"/>
                <a:gd name="connsiteY39" fmla="*/ 1063156 h 1654180"/>
                <a:gd name="connsiteX40" fmla="*/ 37245 w 1161628"/>
                <a:gd name="connsiteY40" fmla="*/ 1110781 h 1654180"/>
                <a:gd name="connsiteX41" fmla="*/ 72964 w 1161628"/>
                <a:gd name="connsiteY41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01664 w 1161628"/>
                <a:gd name="connsiteY24" fmla="*/ 403550 h 1654180"/>
                <a:gd name="connsiteX25" fmla="*/ 1051903 w 1161628"/>
                <a:gd name="connsiteY25" fmla="*/ 271330 h 1654180"/>
                <a:gd name="connsiteX26" fmla="*/ 998949 w 1161628"/>
                <a:gd name="connsiteY26" fmla="*/ 190771 h 1654180"/>
                <a:gd name="connsiteX27" fmla="*/ 824067 w 1161628"/>
                <a:gd name="connsiteY27" fmla="*/ 53506 h 1654180"/>
                <a:gd name="connsiteX28" fmla="*/ 583441 w 1161628"/>
                <a:gd name="connsiteY28" fmla="*/ 232 h 1654180"/>
                <a:gd name="connsiteX29" fmla="*/ 358998 w 1161628"/>
                <a:gd name="connsiteY29" fmla="*/ 44345 h 1654180"/>
                <a:gd name="connsiteX30" fmla="*/ 241266 w 1161628"/>
                <a:gd name="connsiteY30" fmla="*/ 114248 h 1654180"/>
                <a:gd name="connsiteX31" fmla="*/ 177739 w 1161628"/>
                <a:gd name="connsiteY31" fmla="*/ 165425 h 1654180"/>
                <a:gd name="connsiteX32" fmla="*/ 82489 w 1161628"/>
                <a:gd name="connsiteY32" fmla="*/ 279725 h 1654180"/>
                <a:gd name="connsiteX33" fmla="*/ 11051 w 1161628"/>
                <a:gd name="connsiteY33" fmla="*/ 510705 h 1654180"/>
                <a:gd name="connsiteX34" fmla="*/ 15814 w 1161628"/>
                <a:gd name="connsiteY34" fmla="*/ 660725 h 1654180"/>
                <a:gd name="connsiteX35" fmla="*/ 18168 w 1161628"/>
                <a:gd name="connsiteY35" fmla="*/ 720460 h 1654180"/>
                <a:gd name="connsiteX36" fmla="*/ 33613 w 1161628"/>
                <a:gd name="connsiteY36" fmla="*/ 803882 h 1654180"/>
                <a:gd name="connsiteX37" fmla="*/ 58677 w 1161628"/>
                <a:gd name="connsiteY37" fmla="*/ 872657 h 1654180"/>
                <a:gd name="connsiteX38" fmla="*/ 1526 w 1161628"/>
                <a:gd name="connsiteY38" fmla="*/ 939331 h 1654180"/>
                <a:gd name="connsiteX39" fmla="*/ 18195 w 1161628"/>
                <a:gd name="connsiteY39" fmla="*/ 1063156 h 1654180"/>
                <a:gd name="connsiteX40" fmla="*/ 37245 w 1161628"/>
                <a:gd name="connsiteY40" fmla="*/ 1110781 h 1654180"/>
                <a:gd name="connsiteX41" fmla="*/ 72964 w 1161628"/>
                <a:gd name="connsiteY41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37625 w 1161628"/>
                <a:gd name="connsiteY24" fmla="*/ 399554 h 1654180"/>
                <a:gd name="connsiteX25" fmla="*/ 1051903 w 1161628"/>
                <a:gd name="connsiteY25" fmla="*/ 271330 h 1654180"/>
                <a:gd name="connsiteX26" fmla="*/ 998949 w 1161628"/>
                <a:gd name="connsiteY26" fmla="*/ 190771 h 1654180"/>
                <a:gd name="connsiteX27" fmla="*/ 824067 w 1161628"/>
                <a:gd name="connsiteY27" fmla="*/ 53506 h 1654180"/>
                <a:gd name="connsiteX28" fmla="*/ 583441 w 1161628"/>
                <a:gd name="connsiteY28" fmla="*/ 232 h 1654180"/>
                <a:gd name="connsiteX29" fmla="*/ 358998 w 1161628"/>
                <a:gd name="connsiteY29" fmla="*/ 44345 h 1654180"/>
                <a:gd name="connsiteX30" fmla="*/ 241266 w 1161628"/>
                <a:gd name="connsiteY30" fmla="*/ 114248 h 1654180"/>
                <a:gd name="connsiteX31" fmla="*/ 177739 w 1161628"/>
                <a:gd name="connsiteY31" fmla="*/ 165425 h 1654180"/>
                <a:gd name="connsiteX32" fmla="*/ 82489 w 1161628"/>
                <a:gd name="connsiteY32" fmla="*/ 279725 h 1654180"/>
                <a:gd name="connsiteX33" fmla="*/ 11051 w 1161628"/>
                <a:gd name="connsiteY33" fmla="*/ 510705 h 1654180"/>
                <a:gd name="connsiteX34" fmla="*/ 15814 w 1161628"/>
                <a:gd name="connsiteY34" fmla="*/ 660725 h 1654180"/>
                <a:gd name="connsiteX35" fmla="*/ 18168 w 1161628"/>
                <a:gd name="connsiteY35" fmla="*/ 720460 h 1654180"/>
                <a:gd name="connsiteX36" fmla="*/ 33613 w 1161628"/>
                <a:gd name="connsiteY36" fmla="*/ 803882 h 1654180"/>
                <a:gd name="connsiteX37" fmla="*/ 58677 w 1161628"/>
                <a:gd name="connsiteY37" fmla="*/ 872657 h 1654180"/>
                <a:gd name="connsiteX38" fmla="*/ 1526 w 1161628"/>
                <a:gd name="connsiteY38" fmla="*/ 939331 h 1654180"/>
                <a:gd name="connsiteX39" fmla="*/ 18195 w 1161628"/>
                <a:gd name="connsiteY39" fmla="*/ 1063156 h 1654180"/>
                <a:gd name="connsiteX40" fmla="*/ 37245 w 1161628"/>
                <a:gd name="connsiteY40" fmla="*/ 1110781 h 1654180"/>
                <a:gd name="connsiteX41" fmla="*/ 72964 w 1161628"/>
                <a:gd name="connsiteY41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37625 w 1161628"/>
                <a:gd name="connsiteY24" fmla="*/ 399554 h 1654180"/>
                <a:gd name="connsiteX25" fmla="*/ 1094356 w 1161628"/>
                <a:gd name="connsiteY25" fmla="*/ 328876 h 1654180"/>
                <a:gd name="connsiteX26" fmla="*/ 1051903 w 1161628"/>
                <a:gd name="connsiteY26" fmla="*/ 271330 h 1654180"/>
                <a:gd name="connsiteX27" fmla="*/ 998949 w 1161628"/>
                <a:gd name="connsiteY27" fmla="*/ 190771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37625 w 1161628"/>
                <a:gd name="connsiteY24" fmla="*/ 399554 h 1654180"/>
                <a:gd name="connsiteX25" fmla="*/ 1101016 w 1161628"/>
                <a:gd name="connsiteY25" fmla="*/ 328876 h 1654180"/>
                <a:gd name="connsiteX26" fmla="*/ 1051903 w 1161628"/>
                <a:gd name="connsiteY26" fmla="*/ 271330 h 1654180"/>
                <a:gd name="connsiteX27" fmla="*/ 998949 w 1161628"/>
                <a:gd name="connsiteY27" fmla="*/ 190771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37625 w 1161628"/>
                <a:gd name="connsiteY24" fmla="*/ 408877 h 1654180"/>
                <a:gd name="connsiteX25" fmla="*/ 1101016 w 1161628"/>
                <a:gd name="connsiteY25" fmla="*/ 328876 h 1654180"/>
                <a:gd name="connsiteX26" fmla="*/ 1051903 w 1161628"/>
                <a:gd name="connsiteY26" fmla="*/ 271330 h 1654180"/>
                <a:gd name="connsiteX27" fmla="*/ 998949 w 1161628"/>
                <a:gd name="connsiteY27" fmla="*/ 190771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01016 w 1161628"/>
                <a:gd name="connsiteY24" fmla="*/ 328876 h 1654180"/>
                <a:gd name="connsiteX25" fmla="*/ 1051903 w 1161628"/>
                <a:gd name="connsiteY25" fmla="*/ 271330 h 1654180"/>
                <a:gd name="connsiteX26" fmla="*/ 998949 w 1161628"/>
                <a:gd name="connsiteY26" fmla="*/ 190771 h 1654180"/>
                <a:gd name="connsiteX27" fmla="*/ 824067 w 1161628"/>
                <a:gd name="connsiteY27" fmla="*/ 53506 h 1654180"/>
                <a:gd name="connsiteX28" fmla="*/ 583441 w 1161628"/>
                <a:gd name="connsiteY28" fmla="*/ 232 h 1654180"/>
                <a:gd name="connsiteX29" fmla="*/ 358998 w 1161628"/>
                <a:gd name="connsiteY29" fmla="*/ 44345 h 1654180"/>
                <a:gd name="connsiteX30" fmla="*/ 241266 w 1161628"/>
                <a:gd name="connsiteY30" fmla="*/ 114248 h 1654180"/>
                <a:gd name="connsiteX31" fmla="*/ 177739 w 1161628"/>
                <a:gd name="connsiteY31" fmla="*/ 165425 h 1654180"/>
                <a:gd name="connsiteX32" fmla="*/ 82489 w 1161628"/>
                <a:gd name="connsiteY32" fmla="*/ 279725 h 1654180"/>
                <a:gd name="connsiteX33" fmla="*/ 11051 w 1161628"/>
                <a:gd name="connsiteY33" fmla="*/ 510705 h 1654180"/>
                <a:gd name="connsiteX34" fmla="*/ 15814 w 1161628"/>
                <a:gd name="connsiteY34" fmla="*/ 660725 h 1654180"/>
                <a:gd name="connsiteX35" fmla="*/ 18168 w 1161628"/>
                <a:gd name="connsiteY35" fmla="*/ 720460 h 1654180"/>
                <a:gd name="connsiteX36" fmla="*/ 33613 w 1161628"/>
                <a:gd name="connsiteY36" fmla="*/ 803882 h 1654180"/>
                <a:gd name="connsiteX37" fmla="*/ 58677 w 1161628"/>
                <a:gd name="connsiteY37" fmla="*/ 872657 h 1654180"/>
                <a:gd name="connsiteX38" fmla="*/ 1526 w 1161628"/>
                <a:gd name="connsiteY38" fmla="*/ 939331 h 1654180"/>
                <a:gd name="connsiteX39" fmla="*/ 18195 w 1161628"/>
                <a:gd name="connsiteY39" fmla="*/ 1063156 h 1654180"/>
                <a:gd name="connsiteX40" fmla="*/ 37245 w 1161628"/>
                <a:gd name="connsiteY40" fmla="*/ 1110781 h 1654180"/>
                <a:gd name="connsiteX41" fmla="*/ 72964 w 1161628"/>
                <a:gd name="connsiteY41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56191 w 1161628"/>
                <a:gd name="connsiteY23" fmla="*/ 499527 h 1654180"/>
                <a:gd name="connsiteX24" fmla="*/ 1101016 w 1161628"/>
                <a:gd name="connsiteY24" fmla="*/ 328876 h 1654180"/>
                <a:gd name="connsiteX25" fmla="*/ 1051903 w 1161628"/>
                <a:gd name="connsiteY25" fmla="*/ 271330 h 1654180"/>
                <a:gd name="connsiteX26" fmla="*/ 998949 w 1161628"/>
                <a:gd name="connsiteY26" fmla="*/ 190771 h 1654180"/>
                <a:gd name="connsiteX27" fmla="*/ 824067 w 1161628"/>
                <a:gd name="connsiteY27" fmla="*/ 53506 h 1654180"/>
                <a:gd name="connsiteX28" fmla="*/ 583441 w 1161628"/>
                <a:gd name="connsiteY28" fmla="*/ 232 h 1654180"/>
                <a:gd name="connsiteX29" fmla="*/ 358998 w 1161628"/>
                <a:gd name="connsiteY29" fmla="*/ 44345 h 1654180"/>
                <a:gd name="connsiteX30" fmla="*/ 241266 w 1161628"/>
                <a:gd name="connsiteY30" fmla="*/ 114248 h 1654180"/>
                <a:gd name="connsiteX31" fmla="*/ 177739 w 1161628"/>
                <a:gd name="connsiteY31" fmla="*/ 165425 h 1654180"/>
                <a:gd name="connsiteX32" fmla="*/ 82489 w 1161628"/>
                <a:gd name="connsiteY32" fmla="*/ 279725 h 1654180"/>
                <a:gd name="connsiteX33" fmla="*/ 11051 w 1161628"/>
                <a:gd name="connsiteY33" fmla="*/ 510705 h 1654180"/>
                <a:gd name="connsiteX34" fmla="*/ 15814 w 1161628"/>
                <a:gd name="connsiteY34" fmla="*/ 660725 h 1654180"/>
                <a:gd name="connsiteX35" fmla="*/ 18168 w 1161628"/>
                <a:gd name="connsiteY35" fmla="*/ 720460 h 1654180"/>
                <a:gd name="connsiteX36" fmla="*/ 33613 w 1161628"/>
                <a:gd name="connsiteY36" fmla="*/ 803882 h 1654180"/>
                <a:gd name="connsiteX37" fmla="*/ 58677 w 1161628"/>
                <a:gd name="connsiteY37" fmla="*/ 872657 h 1654180"/>
                <a:gd name="connsiteX38" fmla="*/ 1526 w 1161628"/>
                <a:gd name="connsiteY38" fmla="*/ 939331 h 1654180"/>
                <a:gd name="connsiteX39" fmla="*/ 18195 w 1161628"/>
                <a:gd name="connsiteY39" fmla="*/ 1063156 h 1654180"/>
                <a:gd name="connsiteX40" fmla="*/ 37245 w 1161628"/>
                <a:gd name="connsiteY40" fmla="*/ 1110781 h 1654180"/>
                <a:gd name="connsiteX41" fmla="*/ 72964 w 1161628"/>
                <a:gd name="connsiteY41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56191 w 1161628"/>
                <a:gd name="connsiteY23" fmla="*/ 499527 h 1654180"/>
                <a:gd name="connsiteX24" fmla="*/ 1101016 w 1161628"/>
                <a:gd name="connsiteY24" fmla="*/ 328876 h 1654180"/>
                <a:gd name="connsiteX25" fmla="*/ 1099684 w 1161628"/>
                <a:gd name="connsiteY25" fmla="*/ 324880 h 1654180"/>
                <a:gd name="connsiteX26" fmla="*/ 1051903 w 1161628"/>
                <a:gd name="connsiteY26" fmla="*/ 271330 h 1654180"/>
                <a:gd name="connsiteX27" fmla="*/ 998949 w 1161628"/>
                <a:gd name="connsiteY27" fmla="*/ 190771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54495 w 1161628"/>
                <a:gd name="connsiteY22" fmla="*/ 574113 h 1654180"/>
                <a:gd name="connsiteX23" fmla="*/ 1156191 w 1161628"/>
                <a:gd name="connsiteY23" fmla="*/ 499527 h 1654180"/>
                <a:gd name="connsiteX24" fmla="*/ 1101016 w 1161628"/>
                <a:gd name="connsiteY24" fmla="*/ 328876 h 1654180"/>
                <a:gd name="connsiteX25" fmla="*/ 1099684 w 1161628"/>
                <a:gd name="connsiteY25" fmla="*/ 324880 h 1654180"/>
                <a:gd name="connsiteX26" fmla="*/ 1051903 w 1161628"/>
                <a:gd name="connsiteY26" fmla="*/ 271330 h 1654180"/>
                <a:gd name="connsiteX27" fmla="*/ 998949 w 1161628"/>
                <a:gd name="connsiteY27" fmla="*/ 190771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54495 w 1161628"/>
                <a:gd name="connsiteY22" fmla="*/ 574113 h 1654180"/>
                <a:gd name="connsiteX23" fmla="*/ 1156191 w 1161628"/>
                <a:gd name="connsiteY23" fmla="*/ 499527 h 1654180"/>
                <a:gd name="connsiteX24" fmla="*/ 1144969 w 1161628"/>
                <a:gd name="connsiteY24" fmla="*/ 454076 h 1654180"/>
                <a:gd name="connsiteX25" fmla="*/ 1101016 w 1161628"/>
                <a:gd name="connsiteY25" fmla="*/ 328876 h 1654180"/>
                <a:gd name="connsiteX26" fmla="*/ 1099684 w 1161628"/>
                <a:gd name="connsiteY26" fmla="*/ 324880 h 1654180"/>
                <a:gd name="connsiteX27" fmla="*/ 1051903 w 1161628"/>
                <a:gd name="connsiteY27" fmla="*/ 271330 h 1654180"/>
                <a:gd name="connsiteX28" fmla="*/ 998949 w 1161628"/>
                <a:gd name="connsiteY28" fmla="*/ 190771 h 1654180"/>
                <a:gd name="connsiteX29" fmla="*/ 824067 w 1161628"/>
                <a:gd name="connsiteY29" fmla="*/ 53506 h 1654180"/>
                <a:gd name="connsiteX30" fmla="*/ 583441 w 1161628"/>
                <a:gd name="connsiteY30" fmla="*/ 232 h 1654180"/>
                <a:gd name="connsiteX31" fmla="*/ 358998 w 1161628"/>
                <a:gd name="connsiteY31" fmla="*/ 44345 h 1654180"/>
                <a:gd name="connsiteX32" fmla="*/ 241266 w 1161628"/>
                <a:gd name="connsiteY32" fmla="*/ 114248 h 1654180"/>
                <a:gd name="connsiteX33" fmla="*/ 177739 w 1161628"/>
                <a:gd name="connsiteY33" fmla="*/ 165425 h 1654180"/>
                <a:gd name="connsiteX34" fmla="*/ 82489 w 1161628"/>
                <a:gd name="connsiteY34" fmla="*/ 279725 h 1654180"/>
                <a:gd name="connsiteX35" fmla="*/ 11051 w 1161628"/>
                <a:gd name="connsiteY35" fmla="*/ 510705 h 1654180"/>
                <a:gd name="connsiteX36" fmla="*/ 15814 w 1161628"/>
                <a:gd name="connsiteY36" fmla="*/ 660725 h 1654180"/>
                <a:gd name="connsiteX37" fmla="*/ 18168 w 1161628"/>
                <a:gd name="connsiteY37" fmla="*/ 720460 h 1654180"/>
                <a:gd name="connsiteX38" fmla="*/ 33613 w 1161628"/>
                <a:gd name="connsiteY38" fmla="*/ 803882 h 1654180"/>
                <a:gd name="connsiteX39" fmla="*/ 58677 w 1161628"/>
                <a:gd name="connsiteY39" fmla="*/ 872657 h 1654180"/>
                <a:gd name="connsiteX40" fmla="*/ 1526 w 1161628"/>
                <a:gd name="connsiteY40" fmla="*/ 939331 h 1654180"/>
                <a:gd name="connsiteX41" fmla="*/ 18195 w 1161628"/>
                <a:gd name="connsiteY41" fmla="*/ 1063156 h 1654180"/>
                <a:gd name="connsiteX42" fmla="*/ 37245 w 1161628"/>
                <a:gd name="connsiteY42" fmla="*/ 1110781 h 1654180"/>
                <a:gd name="connsiteX43" fmla="*/ 72964 w 1161628"/>
                <a:gd name="connsiteY43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54495 w 1161628"/>
                <a:gd name="connsiteY22" fmla="*/ 574113 h 1654180"/>
                <a:gd name="connsiteX23" fmla="*/ 1156191 w 1161628"/>
                <a:gd name="connsiteY23" fmla="*/ 499527 h 1654180"/>
                <a:gd name="connsiteX24" fmla="*/ 1138309 w 1161628"/>
                <a:gd name="connsiteY24" fmla="*/ 456740 h 1654180"/>
                <a:gd name="connsiteX25" fmla="*/ 1101016 w 1161628"/>
                <a:gd name="connsiteY25" fmla="*/ 328876 h 1654180"/>
                <a:gd name="connsiteX26" fmla="*/ 1099684 w 1161628"/>
                <a:gd name="connsiteY26" fmla="*/ 324880 h 1654180"/>
                <a:gd name="connsiteX27" fmla="*/ 1051903 w 1161628"/>
                <a:gd name="connsiteY27" fmla="*/ 271330 h 1654180"/>
                <a:gd name="connsiteX28" fmla="*/ 998949 w 1161628"/>
                <a:gd name="connsiteY28" fmla="*/ 190771 h 1654180"/>
                <a:gd name="connsiteX29" fmla="*/ 824067 w 1161628"/>
                <a:gd name="connsiteY29" fmla="*/ 53506 h 1654180"/>
                <a:gd name="connsiteX30" fmla="*/ 583441 w 1161628"/>
                <a:gd name="connsiteY30" fmla="*/ 232 h 1654180"/>
                <a:gd name="connsiteX31" fmla="*/ 358998 w 1161628"/>
                <a:gd name="connsiteY31" fmla="*/ 44345 h 1654180"/>
                <a:gd name="connsiteX32" fmla="*/ 241266 w 1161628"/>
                <a:gd name="connsiteY32" fmla="*/ 114248 h 1654180"/>
                <a:gd name="connsiteX33" fmla="*/ 177739 w 1161628"/>
                <a:gd name="connsiteY33" fmla="*/ 165425 h 1654180"/>
                <a:gd name="connsiteX34" fmla="*/ 82489 w 1161628"/>
                <a:gd name="connsiteY34" fmla="*/ 279725 h 1654180"/>
                <a:gd name="connsiteX35" fmla="*/ 11051 w 1161628"/>
                <a:gd name="connsiteY35" fmla="*/ 510705 h 1654180"/>
                <a:gd name="connsiteX36" fmla="*/ 15814 w 1161628"/>
                <a:gd name="connsiteY36" fmla="*/ 660725 h 1654180"/>
                <a:gd name="connsiteX37" fmla="*/ 18168 w 1161628"/>
                <a:gd name="connsiteY37" fmla="*/ 720460 h 1654180"/>
                <a:gd name="connsiteX38" fmla="*/ 33613 w 1161628"/>
                <a:gd name="connsiteY38" fmla="*/ 803882 h 1654180"/>
                <a:gd name="connsiteX39" fmla="*/ 58677 w 1161628"/>
                <a:gd name="connsiteY39" fmla="*/ 872657 h 1654180"/>
                <a:gd name="connsiteX40" fmla="*/ 1526 w 1161628"/>
                <a:gd name="connsiteY40" fmla="*/ 939331 h 1654180"/>
                <a:gd name="connsiteX41" fmla="*/ 18195 w 1161628"/>
                <a:gd name="connsiteY41" fmla="*/ 1063156 h 1654180"/>
                <a:gd name="connsiteX42" fmla="*/ 37245 w 1161628"/>
                <a:gd name="connsiteY42" fmla="*/ 1110781 h 1654180"/>
                <a:gd name="connsiteX43" fmla="*/ 72964 w 1161628"/>
                <a:gd name="connsiteY43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54495 w 1161628"/>
                <a:gd name="connsiteY22" fmla="*/ 574113 h 1654180"/>
                <a:gd name="connsiteX23" fmla="*/ 1155624 w 1161628"/>
                <a:gd name="connsiteY23" fmla="*/ 528663 h 1654180"/>
                <a:gd name="connsiteX24" fmla="*/ 1156191 w 1161628"/>
                <a:gd name="connsiteY24" fmla="*/ 499527 h 1654180"/>
                <a:gd name="connsiteX25" fmla="*/ 1138309 w 1161628"/>
                <a:gd name="connsiteY25" fmla="*/ 456740 h 1654180"/>
                <a:gd name="connsiteX26" fmla="*/ 1101016 w 1161628"/>
                <a:gd name="connsiteY26" fmla="*/ 328876 h 1654180"/>
                <a:gd name="connsiteX27" fmla="*/ 1099684 w 1161628"/>
                <a:gd name="connsiteY27" fmla="*/ 324880 h 1654180"/>
                <a:gd name="connsiteX28" fmla="*/ 1051903 w 1161628"/>
                <a:gd name="connsiteY28" fmla="*/ 271330 h 1654180"/>
                <a:gd name="connsiteX29" fmla="*/ 998949 w 1161628"/>
                <a:gd name="connsiteY29" fmla="*/ 190771 h 1654180"/>
                <a:gd name="connsiteX30" fmla="*/ 824067 w 1161628"/>
                <a:gd name="connsiteY30" fmla="*/ 53506 h 1654180"/>
                <a:gd name="connsiteX31" fmla="*/ 583441 w 1161628"/>
                <a:gd name="connsiteY31" fmla="*/ 232 h 1654180"/>
                <a:gd name="connsiteX32" fmla="*/ 358998 w 1161628"/>
                <a:gd name="connsiteY32" fmla="*/ 44345 h 1654180"/>
                <a:gd name="connsiteX33" fmla="*/ 241266 w 1161628"/>
                <a:gd name="connsiteY33" fmla="*/ 114248 h 1654180"/>
                <a:gd name="connsiteX34" fmla="*/ 177739 w 1161628"/>
                <a:gd name="connsiteY34" fmla="*/ 165425 h 1654180"/>
                <a:gd name="connsiteX35" fmla="*/ 82489 w 1161628"/>
                <a:gd name="connsiteY35" fmla="*/ 279725 h 1654180"/>
                <a:gd name="connsiteX36" fmla="*/ 11051 w 1161628"/>
                <a:gd name="connsiteY36" fmla="*/ 510705 h 1654180"/>
                <a:gd name="connsiteX37" fmla="*/ 15814 w 1161628"/>
                <a:gd name="connsiteY37" fmla="*/ 660725 h 1654180"/>
                <a:gd name="connsiteX38" fmla="*/ 18168 w 1161628"/>
                <a:gd name="connsiteY38" fmla="*/ 720460 h 1654180"/>
                <a:gd name="connsiteX39" fmla="*/ 33613 w 1161628"/>
                <a:gd name="connsiteY39" fmla="*/ 803882 h 1654180"/>
                <a:gd name="connsiteX40" fmla="*/ 58677 w 1161628"/>
                <a:gd name="connsiteY40" fmla="*/ 872657 h 1654180"/>
                <a:gd name="connsiteX41" fmla="*/ 1526 w 1161628"/>
                <a:gd name="connsiteY41" fmla="*/ 939331 h 1654180"/>
                <a:gd name="connsiteX42" fmla="*/ 18195 w 1161628"/>
                <a:gd name="connsiteY42" fmla="*/ 1063156 h 1654180"/>
                <a:gd name="connsiteX43" fmla="*/ 37245 w 1161628"/>
                <a:gd name="connsiteY43" fmla="*/ 1110781 h 1654180"/>
                <a:gd name="connsiteX44" fmla="*/ 72964 w 1161628"/>
                <a:gd name="connsiteY44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54495 w 1161628"/>
                <a:gd name="connsiteY22" fmla="*/ 574113 h 1654180"/>
                <a:gd name="connsiteX23" fmla="*/ 1148964 w 1161628"/>
                <a:gd name="connsiteY23" fmla="*/ 529995 h 1654180"/>
                <a:gd name="connsiteX24" fmla="*/ 1156191 w 1161628"/>
                <a:gd name="connsiteY24" fmla="*/ 499527 h 1654180"/>
                <a:gd name="connsiteX25" fmla="*/ 1138309 w 1161628"/>
                <a:gd name="connsiteY25" fmla="*/ 456740 h 1654180"/>
                <a:gd name="connsiteX26" fmla="*/ 1101016 w 1161628"/>
                <a:gd name="connsiteY26" fmla="*/ 328876 h 1654180"/>
                <a:gd name="connsiteX27" fmla="*/ 1099684 w 1161628"/>
                <a:gd name="connsiteY27" fmla="*/ 324880 h 1654180"/>
                <a:gd name="connsiteX28" fmla="*/ 1051903 w 1161628"/>
                <a:gd name="connsiteY28" fmla="*/ 271330 h 1654180"/>
                <a:gd name="connsiteX29" fmla="*/ 998949 w 1161628"/>
                <a:gd name="connsiteY29" fmla="*/ 190771 h 1654180"/>
                <a:gd name="connsiteX30" fmla="*/ 824067 w 1161628"/>
                <a:gd name="connsiteY30" fmla="*/ 53506 h 1654180"/>
                <a:gd name="connsiteX31" fmla="*/ 583441 w 1161628"/>
                <a:gd name="connsiteY31" fmla="*/ 232 h 1654180"/>
                <a:gd name="connsiteX32" fmla="*/ 358998 w 1161628"/>
                <a:gd name="connsiteY32" fmla="*/ 44345 h 1654180"/>
                <a:gd name="connsiteX33" fmla="*/ 241266 w 1161628"/>
                <a:gd name="connsiteY33" fmla="*/ 114248 h 1654180"/>
                <a:gd name="connsiteX34" fmla="*/ 177739 w 1161628"/>
                <a:gd name="connsiteY34" fmla="*/ 165425 h 1654180"/>
                <a:gd name="connsiteX35" fmla="*/ 82489 w 1161628"/>
                <a:gd name="connsiteY35" fmla="*/ 279725 h 1654180"/>
                <a:gd name="connsiteX36" fmla="*/ 11051 w 1161628"/>
                <a:gd name="connsiteY36" fmla="*/ 510705 h 1654180"/>
                <a:gd name="connsiteX37" fmla="*/ 15814 w 1161628"/>
                <a:gd name="connsiteY37" fmla="*/ 660725 h 1654180"/>
                <a:gd name="connsiteX38" fmla="*/ 18168 w 1161628"/>
                <a:gd name="connsiteY38" fmla="*/ 720460 h 1654180"/>
                <a:gd name="connsiteX39" fmla="*/ 33613 w 1161628"/>
                <a:gd name="connsiteY39" fmla="*/ 803882 h 1654180"/>
                <a:gd name="connsiteX40" fmla="*/ 58677 w 1161628"/>
                <a:gd name="connsiteY40" fmla="*/ 872657 h 1654180"/>
                <a:gd name="connsiteX41" fmla="*/ 1526 w 1161628"/>
                <a:gd name="connsiteY41" fmla="*/ 939331 h 1654180"/>
                <a:gd name="connsiteX42" fmla="*/ 18195 w 1161628"/>
                <a:gd name="connsiteY42" fmla="*/ 1063156 h 1654180"/>
                <a:gd name="connsiteX43" fmla="*/ 37245 w 1161628"/>
                <a:gd name="connsiteY43" fmla="*/ 1110781 h 1654180"/>
                <a:gd name="connsiteX44" fmla="*/ 72964 w 1161628"/>
                <a:gd name="connsiteY44" fmla="*/ 1189362 h 1654180"/>
                <a:gd name="connsiteX0" fmla="*/ 72964 w 1161874"/>
                <a:gd name="connsiteY0" fmla="*/ 1189362 h 1654180"/>
                <a:gd name="connsiteX1" fmla="*/ 132495 w 1161874"/>
                <a:gd name="connsiteY1" fmla="*/ 1225080 h 1654180"/>
                <a:gd name="connsiteX2" fmla="*/ 206314 w 1161874"/>
                <a:gd name="connsiteY2" fmla="*/ 1337000 h 1654180"/>
                <a:gd name="connsiteX3" fmla="*/ 215839 w 1161874"/>
                <a:gd name="connsiteY3" fmla="*/ 1365575 h 1654180"/>
                <a:gd name="connsiteX4" fmla="*/ 253939 w 1161874"/>
                <a:gd name="connsiteY4" fmla="*/ 1432250 h 1654180"/>
                <a:gd name="connsiteX5" fmla="*/ 320614 w 1161874"/>
                <a:gd name="connsiteY5" fmla="*/ 1527500 h 1654180"/>
                <a:gd name="connsiteX6" fmla="*/ 377764 w 1161874"/>
                <a:gd name="connsiteY6" fmla="*/ 1584650 h 1654180"/>
                <a:gd name="connsiteX7" fmla="*/ 406339 w 1161874"/>
                <a:gd name="connsiteY7" fmla="*/ 1603700 h 1654180"/>
                <a:gd name="connsiteX8" fmla="*/ 463489 w 1161874"/>
                <a:gd name="connsiteY8" fmla="*/ 1622750 h 1654180"/>
                <a:gd name="connsiteX9" fmla="*/ 625414 w 1161874"/>
                <a:gd name="connsiteY9" fmla="*/ 1653706 h 1654180"/>
                <a:gd name="connsiteX10" fmla="*/ 815914 w 1161874"/>
                <a:gd name="connsiteY10" fmla="*/ 1596556 h 1654180"/>
                <a:gd name="connsiteX11" fmla="*/ 880208 w 1161874"/>
                <a:gd name="connsiteY11" fmla="*/ 1558456 h 1654180"/>
                <a:gd name="connsiteX12" fmla="*/ 954026 w 1161874"/>
                <a:gd name="connsiteY12" fmla="*/ 1470350 h 1654180"/>
                <a:gd name="connsiteX13" fmla="*/ 1027845 w 1161874"/>
                <a:gd name="connsiteY13" fmla="*/ 1304994 h 1654180"/>
                <a:gd name="connsiteX14" fmla="*/ 1051658 w 1161874"/>
                <a:gd name="connsiteY14" fmla="*/ 1215557 h 1654180"/>
                <a:gd name="connsiteX15" fmla="*/ 1094803 w 1161874"/>
                <a:gd name="connsiteY15" fmla="*/ 1169991 h 1654180"/>
                <a:gd name="connsiteX16" fmla="*/ 1139763 w 1161874"/>
                <a:gd name="connsiteY16" fmla="*/ 1051250 h 1654180"/>
                <a:gd name="connsiteX17" fmla="*/ 1161196 w 1161874"/>
                <a:gd name="connsiteY17" fmla="*/ 965525 h 1654180"/>
                <a:gd name="connsiteX18" fmla="*/ 1149289 w 1161874"/>
                <a:gd name="connsiteY18" fmla="*/ 894088 h 1654180"/>
                <a:gd name="connsiteX19" fmla="*/ 1095369 w 1161874"/>
                <a:gd name="connsiteY19" fmla="*/ 871970 h 1654180"/>
                <a:gd name="connsiteX20" fmla="*/ 1127858 w 1161874"/>
                <a:gd name="connsiteY20" fmla="*/ 684538 h 1654180"/>
                <a:gd name="connsiteX21" fmla="*/ 1160309 w 1161874"/>
                <a:gd name="connsiteY21" fmla="*/ 638326 h 1654180"/>
                <a:gd name="connsiteX22" fmla="*/ 1154495 w 1161874"/>
                <a:gd name="connsiteY22" fmla="*/ 574113 h 1654180"/>
                <a:gd name="connsiteX23" fmla="*/ 1148964 w 1161874"/>
                <a:gd name="connsiteY23" fmla="*/ 529995 h 1654180"/>
                <a:gd name="connsiteX24" fmla="*/ 1156191 w 1161874"/>
                <a:gd name="connsiteY24" fmla="*/ 499527 h 1654180"/>
                <a:gd name="connsiteX25" fmla="*/ 1138309 w 1161874"/>
                <a:gd name="connsiteY25" fmla="*/ 456740 h 1654180"/>
                <a:gd name="connsiteX26" fmla="*/ 1101016 w 1161874"/>
                <a:gd name="connsiteY26" fmla="*/ 328876 h 1654180"/>
                <a:gd name="connsiteX27" fmla="*/ 1099684 w 1161874"/>
                <a:gd name="connsiteY27" fmla="*/ 324880 h 1654180"/>
                <a:gd name="connsiteX28" fmla="*/ 1051903 w 1161874"/>
                <a:gd name="connsiteY28" fmla="*/ 271330 h 1654180"/>
                <a:gd name="connsiteX29" fmla="*/ 998949 w 1161874"/>
                <a:gd name="connsiteY29" fmla="*/ 190771 h 1654180"/>
                <a:gd name="connsiteX30" fmla="*/ 824067 w 1161874"/>
                <a:gd name="connsiteY30" fmla="*/ 53506 h 1654180"/>
                <a:gd name="connsiteX31" fmla="*/ 583441 w 1161874"/>
                <a:gd name="connsiteY31" fmla="*/ 232 h 1654180"/>
                <a:gd name="connsiteX32" fmla="*/ 358998 w 1161874"/>
                <a:gd name="connsiteY32" fmla="*/ 44345 h 1654180"/>
                <a:gd name="connsiteX33" fmla="*/ 241266 w 1161874"/>
                <a:gd name="connsiteY33" fmla="*/ 114248 h 1654180"/>
                <a:gd name="connsiteX34" fmla="*/ 177739 w 1161874"/>
                <a:gd name="connsiteY34" fmla="*/ 165425 h 1654180"/>
                <a:gd name="connsiteX35" fmla="*/ 82489 w 1161874"/>
                <a:gd name="connsiteY35" fmla="*/ 279725 h 1654180"/>
                <a:gd name="connsiteX36" fmla="*/ 11051 w 1161874"/>
                <a:gd name="connsiteY36" fmla="*/ 510705 h 1654180"/>
                <a:gd name="connsiteX37" fmla="*/ 15814 w 1161874"/>
                <a:gd name="connsiteY37" fmla="*/ 660725 h 1654180"/>
                <a:gd name="connsiteX38" fmla="*/ 18168 w 1161874"/>
                <a:gd name="connsiteY38" fmla="*/ 720460 h 1654180"/>
                <a:gd name="connsiteX39" fmla="*/ 33613 w 1161874"/>
                <a:gd name="connsiteY39" fmla="*/ 803882 h 1654180"/>
                <a:gd name="connsiteX40" fmla="*/ 58677 w 1161874"/>
                <a:gd name="connsiteY40" fmla="*/ 872657 h 1654180"/>
                <a:gd name="connsiteX41" fmla="*/ 1526 w 1161874"/>
                <a:gd name="connsiteY41" fmla="*/ 939331 h 1654180"/>
                <a:gd name="connsiteX42" fmla="*/ 18195 w 1161874"/>
                <a:gd name="connsiteY42" fmla="*/ 1063156 h 1654180"/>
                <a:gd name="connsiteX43" fmla="*/ 37245 w 1161874"/>
                <a:gd name="connsiteY43" fmla="*/ 1110781 h 1654180"/>
                <a:gd name="connsiteX44" fmla="*/ 72964 w 1161874"/>
                <a:gd name="connsiteY44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54981 w 1161628"/>
                <a:gd name="connsiteY21" fmla="*/ 638326 h 1654180"/>
                <a:gd name="connsiteX22" fmla="*/ 1154495 w 1161628"/>
                <a:gd name="connsiteY22" fmla="*/ 574113 h 1654180"/>
                <a:gd name="connsiteX23" fmla="*/ 1148964 w 1161628"/>
                <a:gd name="connsiteY23" fmla="*/ 529995 h 1654180"/>
                <a:gd name="connsiteX24" fmla="*/ 1156191 w 1161628"/>
                <a:gd name="connsiteY24" fmla="*/ 499527 h 1654180"/>
                <a:gd name="connsiteX25" fmla="*/ 1138309 w 1161628"/>
                <a:gd name="connsiteY25" fmla="*/ 456740 h 1654180"/>
                <a:gd name="connsiteX26" fmla="*/ 1101016 w 1161628"/>
                <a:gd name="connsiteY26" fmla="*/ 328876 h 1654180"/>
                <a:gd name="connsiteX27" fmla="*/ 1099684 w 1161628"/>
                <a:gd name="connsiteY27" fmla="*/ 324880 h 1654180"/>
                <a:gd name="connsiteX28" fmla="*/ 1051903 w 1161628"/>
                <a:gd name="connsiteY28" fmla="*/ 271330 h 1654180"/>
                <a:gd name="connsiteX29" fmla="*/ 998949 w 1161628"/>
                <a:gd name="connsiteY29" fmla="*/ 190771 h 1654180"/>
                <a:gd name="connsiteX30" fmla="*/ 824067 w 1161628"/>
                <a:gd name="connsiteY30" fmla="*/ 53506 h 1654180"/>
                <a:gd name="connsiteX31" fmla="*/ 583441 w 1161628"/>
                <a:gd name="connsiteY31" fmla="*/ 232 h 1654180"/>
                <a:gd name="connsiteX32" fmla="*/ 358998 w 1161628"/>
                <a:gd name="connsiteY32" fmla="*/ 44345 h 1654180"/>
                <a:gd name="connsiteX33" fmla="*/ 241266 w 1161628"/>
                <a:gd name="connsiteY33" fmla="*/ 114248 h 1654180"/>
                <a:gd name="connsiteX34" fmla="*/ 177739 w 1161628"/>
                <a:gd name="connsiteY34" fmla="*/ 165425 h 1654180"/>
                <a:gd name="connsiteX35" fmla="*/ 82489 w 1161628"/>
                <a:gd name="connsiteY35" fmla="*/ 279725 h 1654180"/>
                <a:gd name="connsiteX36" fmla="*/ 11051 w 1161628"/>
                <a:gd name="connsiteY36" fmla="*/ 510705 h 1654180"/>
                <a:gd name="connsiteX37" fmla="*/ 15814 w 1161628"/>
                <a:gd name="connsiteY37" fmla="*/ 660725 h 1654180"/>
                <a:gd name="connsiteX38" fmla="*/ 18168 w 1161628"/>
                <a:gd name="connsiteY38" fmla="*/ 720460 h 1654180"/>
                <a:gd name="connsiteX39" fmla="*/ 33613 w 1161628"/>
                <a:gd name="connsiteY39" fmla="*/ 803882 h 1654180"/>
                <a:gd name="connsiteX40" fmla="*/ 58677 w 1161628"/>
                <a:gd name="connsiteY40" fmla="*/ 872657 h 1654180"/>
                <a:gd name="connsiteX41" fmla="*/ 1526 w 1161628"/>
                <a:gd name="connsiteY41" fmla="*/ 939331 h 1654180"/>
                <a:gd name="connsiteX42" fmla="*/ 18195 w 1161628"/>
                <a:gd name="connsiteY42" fmla="*/ 1063156 h 1654180"/>
                <a:gd name="connsiteX43" fmla="*/ 37245 w 1161628"/>
                <a:gd name="connsiteY43" fmla="*/ 1110781 h 1654180"/>
                <a:gd name="connsiteX44" fmla="*/ 72964 w 1161628"/>
                <a:gd name="connsiteY44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53165 w 1161628"/>
                <a:gd name="connsiteY20" fmla="*/ 692530 h 1654180"/>
                <a:gd name="connsiteX21" fmla="*/ 1154981 w 1161628"/>
                <a:gd name="connsiteY21" fmla="*/ 638326 h 1654180"/>
                <a:gd name="connsiteX22" fmla="*/ 1154495 w 1161628"/>
                <a:gd name="connsiteY22" fmla="*/ 574113 h 1654180"/>
                <a:gd name="connsiteX23" fmla="*/ 1148964 w 1161628"/>
                <a:gd name="connsiteY23" fmla="*/ 529995 h 1654180"/>
                <a:gd name="connsiteX24" fmla="*/ 1156191 w 1161628"/>
                <a:gd name="connsiteY24" fmla="*/ 499527 h 1654180"/>
                <a:gd name="connsiteX25" fmla="*/ 1138309 w 1161628"/>
                <a:gd name="connsiteY25" fmla="*/ 456740 h 1654180"/>
                <a:gd name="connsiteX26" fmla="*/ 1101016 w 1161628"/>
                <a:gd name="connsiteY26" fmla="*/ 328876 h 1654180"/>
                <a:gd name="connsiteX27" fmla="*/ 1099684 w 1161628"/>
                <a:gd name="connsiteY27" fmla="*/ 324880 h 1654180"/>
                <a:gd name="connsiteX28" fmla="*/ 1051903 w 1161628"/>
                <a:gd name="connsiteY28" fmla="*/ 271330 h 1654180"/>
                <a:gd name="connsiteX29" fmla="*/ 998949 w 1161628"/>
                <a:gd name="connsiteY29" fmla="*/ 190771 h 1654180"/>
                <a:gd name="connsiteX30" fmla="*/ 824067 w 1161628"/>
                <a:gd name="connsiteY30" fmla="*/ 53506 h 1654180"/>
                <a:gd name="connsiteX31" fmla="*/ 583441 w 1161628"/>
                <a:gd name="connsiteY31" fmla="*/ 232 h 1654180"/>
                <a:gd name="connsiteX32" fmla="*/ 358998 w 1161628"/>
                <a:gd name="connsiteY32" fmla="*/ 44345 h 1654180"/>
                <a:gd name="connsiteX33" fmla="*/ 241266 w 1161628"/>
                <a:gd name="connsiteY33" fmla="*/ 114248 h 1654180"/>
                <a:gd name="connsiteX34" fmla="*/ 177739 w 1161628"/>
                <a:gd name="connsiteY34" fmla="*/ 165425 h 1654180"/>
                <a:gd name="connsiteX35" fmla="*/ 82489 w 1161628"/>
                <a:gd name="connsiteY35" fmla="*/ 279725 h 1654180"/>
                <a:gd name="connsiteX36" fmla="*/ 11051 w 1161628"/>
                <a:gd name="connsiteY36" fmla="*/ 510705 h 1654180"/>
                <a:gd name="connsiteX37" fmla="*/ 15814 w 1161628"/>
                <a:gd name="connsiteY37" fmla="*/ 660725 h 1654180"/>
                <a:gd name="connsiteX38" fmla="*/ 18168 w 1161628"/>
                <a:gd name="connsiteY38" fmla="*/ 720460 h 1654180"/>
                <a:gd name="connsiteX39" fmla="*/ 33613 w 1161628"/>
                <a:gd name="connsiteY39" fmla="*/ 803882 h 1654180"/>
                <a:gd name="connsiteX40" fmla="*/ 58677 w 1161628"/>
                <a:gd name="connsiteY40" fmla="*/ 872657 h 1654180"/>
                <a:gd name="connsiteX41" fmla="*/ 1526 w 1161628"/>
                <a:gd name="connsiteY41" fmla="*/ 939331 h 1654180"/>
                <a:gd name="connsiteX42" fmla="*/ 18195 w 1161628"/>
                <a:gd name="connsiteY42" fmla="*/ 1063156 h 1654180"/>
                <a:gd name="connsiteX43" fmla="*/ 37245 w 1161628"/>
                <a:gd name="connsiteY43" fmla="*/ 1110781 h 1654180"/>
                <a:gd name="connsiteX44" fmla="*/ 72964 w 1161628"/>
                <a:gd name="connsiteY44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53165 w 1161628"/>
                <a:gd name="connsiteY20" fmla="*/ 692530 h 1654180"/>
                <a:gd name="connsiteX21" fmla="*/ 1154981 w 1161628"/>
                <a:gd name="connsiteY21" fmla="*/ 638326 h 1654180"/>
                <a:gd name="connsiteX22" fmla="*/ 1154495 w 1161628"/>
                <a:gd name="connsiteY22" fmla="*/ 574113 h 1654180"/>
                <a:gd name="connsiteX23" fmla="*/ 1148964 w 1161628"/>
                <a:gd name="connsiteY23" fmla="*/ 529995 h 1654180"/>
                <a:gd name="connsiteX24" fmla="*/ 1156191 w 1161628"/>
                <a:gd name="connsiteY24" fmla="*/ 499527 h 1654180"/>
                <a:gd name="connsiteX25" fmla="*/ 1138309 w 1161628"/>
                <a:gd name="connsiteY25" fmla="*/ 456740 h 1654180"/>
                <a:gd name="connsiteX26" fmla="*/ 1101016 w 1161628"/>
                <a:gd name="connsiteY26" fmla="*/ 328876 h 1654180"/>
                <a:gd name="connsiteX27" fmla="*/ 1099684 w 1161628"/>
                <a:gd name="connsiteY27" fmla="*/ 324880 h 1654180"/>
                <a:gd name="connsiteX28" fmla="*/ 1051903 w 1161628"/>
                <a:gd name="connsiteY28" fmla="*/ 271330 h 1654180"/>
                <a:gd name="connsiteX29" fmla="*/ 998949 w 1161628"/>
                <a:gd name="connsiteY29" fmla="*/ 190771 h 1654180"/>
                <a:gd name="connsiteX30" fmla="*/ 824067 w 1161628"/>
                <a:gd name="connsiteY30" fmla="*/ 53506 h 1654180"/>
                <a:gd name="connsiteX31" fmla="*/ 583441 w 1161628"/>
                <a:gd name="connsiteY31" fmla="*/ 232 h 1654180"/>
                <a:gd name="connsiteX32" fmla="*/ 358998 w 1161628"/>
                <a:gd name="connsiteY32" fmla="*/ 44345 h 1654180"/>
                <a:gd name="connsiteX33" fmla="*/ 241266 w 1161628"/>
                <a:gd name="connsiteY33" fmla="*/ 114248 h 1654180"/>
                <a:gd name="connsiteX34" fmla="*/ 177739 w 1161628"/>
                <a:gd name="connsiteY34" fmla="*/ 165425 h 1654180"/>
                <a:gd name="connsiteX35" fmla="*/ 82489 w 1161628"/>
                <a:gd name="connsiteY35" fmla="*/ 279725 h 1654180"/>
                <a:gd name="connsiteX36" fmla="*/ 11051 w 1161628"/>
                <a:gd name="connsiteY36" fmla="*/ 510705 h 1654180"/>
                <a:gd name="connsiteX37" fmla="*/ 15814 w 1161628"/>
                <a:gd name="connsiteY37" fmla="*/ 660725 h 1654180"/>
                <a:gd name="connsiteX38" fmla="*/ 18168 w 1161628"/>
                <a:gd name="connsiteY38" fmla="*/ 720460 h 1654180"/>
                <a:gd name="connsiteX39" fmla="*/ 33613 w 1161628"/>
                <a:gd name="connsiteY39" fmla="*/ 803882 h 1654180"/>
                <a:gd name="connsiteX40" fmla="*/ 58677 w 1161628"/>
                <a:gd name="connsiteY40" fmla="*/ 872657 h 1654180"/>
                <a:gd name="connsiteX41" fmla="*/ 1526 w 1161628"/>
                <a:gd name="connsiteY41" fmla="*/ 939331 h 1654180"/>
                <a:gd name="connsiteX42" fmla="*/ 18195 w 1161628"/>
                <a:gd name="connsiteY42" fmla="*/ 1063156 h 1654180"/>
                <a:gd name="connsiteX43" fmla="*/ 37245 w 1161628"/>
                <a:gd name="connsiteY43" fmla="*/ 1110781 h 1654180"/>
                <a:gd name="connsiteX44" fmla="*/ 72964 w 1161628"/>
                <a:gd name="connsiteY44" fmla="*/ 1189362 h 1654180"/>
                <a:gd name="connsiteX0" fmla="*/ 72964 w 1161490"/>
                <a:gd name="connsiteY0" fmla="*/ 1189362 h 1654180"/>
                <a:gd name="connsiteX1" fmla="*/ 132495 w 1161490"/>
                <a:gd name="connsiteY1" fmla="*/ 1225080 h 1654180"/>
                <a:gd name="connsiteX2" fmla="*/ 206314 w 1161490"/>
                <a:gd name="connsiteY2" fmla="*/ 1337000 h 1654180"/>
                <a:gd name="connsiteX3" fmla="*/ 215839 w 1161490"/>
                <a:gd name="connsiteY3" fmla="*/ 1365575 h 1654180"/>
                <a:gd name="connsiteX4" fmla="*/ 253939 w 1161490"/>
                <a:gd name="connsiteY4" fmla="*/ 1432250 h 1654180"/>
                <a:gd name="connsiteX5" fmla="*/ 320614 w 1161490"/>
                <a:gd name="connsiteY5" fmla="*/ 1527500 h 1654180"/>
                <a:gd name="connsiteX6" fmla="*/ 377764 w 1161490"/>
                <a:gd name="connsiteY6" fmla="*/ 1584650 h 1654180"/>
                <a:gd name="connsiteX7" fmla="*/ 406339 w 1161490"/>
                <a:gd name="connsiteY7" fmla="*/ 1603700 h 1654180"/>
                <a:gd name="connsiteX8" fmla="*/ 463489 w 1161490"/>
                <a:gd name="connsiteY8" fmla="*/ 1622750 h 1654180"/>
                <a:gd name="connsiteX9" fmla="*/ 625414 w 1161490"/>
                <a:gd name="connsiteY9" fmla="*/ 1653706 h 1654180"/>
                <a:gd name="connsiteX10" fmla="*/ 815914 w 1161490"/>
                <a:gd name="connsiteY10" fmla="*/ 1596556 h 1654180"/>
                <a:gd name="connsiteX11" fmla="*/ 880208 w 1161490"/>
                <a:gd name="connsiteY11" fmla="*/ 1558456 h 1654180"/>
                <a:gd name="connsiteX12" fmla="*/ 954026 w 1161490"/>
                <a:gd name="connsiteY12" fmla="*/ 1470350 h 1654180"/>
                <a:gd name="connsiteX13" fmla="*/ 1027845 w 1161490"/>
                <a:gd name="connsiteY13" fmla="*/ 1304994 h 1654180"/>
                <a:gd name="connsiteX14" fmla="*/ 1051658 w 1161490"/>
                <a:gd name="connsiteY14" fmla="*/ 1215557 h 1654180"/>
                <a:gd name="connsiteX15" fmla="*/ 1094803 w 1161490"/>
                <a:gd name="connsiteY15" fmla="*/ 1169991 h 1654180"/>
                <a:gd name="connsiteX16" fmla="*/ 1139763 w 1161490"/>
                <a:gd name="connsiteY16" fmla="*/ 1051250 h 1654180"/>
                <a:gd name="connsiteX17" fmla="*/ 1161196 w 1161490"/>
                <a:gd name="connsiteY17" fmla="*/ 965525 h 1654180"/>
                <a:gd name="connsiteX18" fmla="*/ 1149289 w 1161490"/>
                <a:gd name="connsiteY18" fmla="*/ 894088 h 1654180"/>
                <a:gd name="connsiteX19" fmla="*/ 1110020 w 1161490"/>
                <a:gd name="connsiteY19" fmla="*/ 891949 h 1654180"/>
                <a:gd name="connsiteX20" fmla="*/ 1153165 w 1161490"/>
                <a:gd name="connsiteY20" fmla="*/ 692530 h 1654180"/>
                <a:gd name="connsiteX21" fmla="*/ 1154981 w 1161490"/>
                <a:gd name="connsiteY21" fmla="*/ 638326 h 1654180"/>
                <a:gd name="connsiteX22" fmla="*/ 1154495 w 1161490"/>
                <a:gd name="connsiteY22" fmla="*/ 574113 h 1654180"/>
                <a:gd name="connsiteX23" fmla="*/ 1148964 w 1161490"/>
                <a:gd name="connsiteY23" fmla="*/ 529995 h 1654180"/>
                <a:gd name="connsiteX24" fmla="*/ 1156191 w 1161490"/>
                <a:gd name="connsiteY24" fmla="*/ 499527 h 1654180"/>
                <a:gd name="connsiteX25" fmla="*/ 1138309 w 1161490"/>
                <a:gd name="connsiteY25" fmla="*/ 456740 h 1654180"/>
                <a:gd name="connsiteX26" fmla="*/ 1101016 w 1161490"/>
                <a:gd name="connsiteY26" fmla="*/ 328876 h 1654180"/>
                <a:gd name="connsiteX27" fmla="*/ 1099684 w 1161490"/>
                <a:gd name="connsiteY27" fmla="*/ 324880 h 1654180"/>
                <a:gd name="connsiteX28" fmla="*/ 1051903 w 1161490"/>
                <a:gd name="connsiteY28" fmla="*/ 271330 h 1654180"/>
                <a:gd name="connsiteX29" fmla="*/ 998949 w 1161490"/>
                <a:gd name="connsiteY29" fmla="*/ 190771 h 1654180"/>
                <a:gd name="connsiteX30" fmla="*/ 824067 w 1161490"/>
                <a:gd name="connsiteY30" fmla="*/ 53506 h 1654180"/>
                <a:gd name="connsiteX31" fmla="*/ 583441 w 1161490"/>
                <a:gd name="connsiteY31" fmla="*/ 232 h 1654180"/>
                <a:gd name="connsiteX32" fmla="*/ 358998 w 1161490"/>
                <a:gd name="connsiteY32" fmla="*/ 44345 h 1654180"/>
                <a:gd name="connsiteX33" fmla="*/ 241266 w 1161490"/>
                <a:gd name="connsiteY33" fmla="*/ 114248 h 1654180"/>
                <a:gd name="connsiteX34" fmla="*/ 177739 w 1161490"/>
                <a:gd name="connsiteY34" fmla="*/ 165425 h 1654180"/>
                <a:gd name="connsiteX35" fmla="*/ 82489 w 1161490"/>
                <a:gd name="connsiteY35" fmla="*/ 279725 h 1654180"/>
                <a:gd name="connsiteX36" fmla="*/ 11051 w 1161490"/>
                <a:gd name="connsiteY36" fmla="*/ 510705 h 1654180"/>
                <a:gd name="connsiteX37" fmla="*/ 15814 w 1161490"/>
                <a:gd name="connsiteY37" fmla="*/ 660725 h 1654180"/>
                <a:gd name="connsiteX38" fmla="*/ 18168 w 1161490"/>
                <a:gd name="connsiteY38" fmla="*/ 720460 h 1654180"/>
                <a:gd name="connsiteX39" fmla="*/ 33613 w 1161490"/>
                <a:gd name="connsiteY39" fmla="*/ 803882 h 1654180"/>
                <a:gd name="connsiteX40" fmla="*/ 58677 w 1161490"/>
                <a:gd name="connsiteY40" fmla="*/ 872657 h 1654180"/>
                <a:gd name="connsiteX41" fmla="*/ 1526 w 1161490"/>
                <a:gd name="connsiteY41" fmla="*/ 939331 h 1654180"/>
                <a:gd name="connsiteX42" fmla="*/ 18195 w 1161490"/>
                <a:gd name="connsiteY42" fmla="*/ 1063156 h 1654180"/>
                <a:gd name="connsiteX43" fmla="*/ 37245 w 1161490"/>
                <a:gd name="connsiteY43" fmla="*/ 1110781 h 1654180"/>
                <a:gd name="connsiteX44" fmla="*/ 72964 w 1161490"/>
                <a:gd name="connsiteY44" fmla="*/ 1189362 h 1654180"/>
                <a:gd name="connsiteX0" fmla="*/ 72964 w 1161490"/>
                <a:gd name="connsiteY0" fmla="*/ 1189362 h 1654180"/>
                <a:gd name="connsiteX1" fmla="*/ 132495 w 1161490"/>
                <a:gd name="connsiteY1" fmla="*/ 1225080 h 1654180"/>
                <a:gd name="connsiteX2" fmla="*/ 206314 w 1161490"/>
                <a:gd name="connsiteY2" fmla="*/ 1337000 h 1654180"/>
                <a:gd name="connsiteX3" fmla="*/ 215839 w 1161490"/>
                <a:gd name="connsiteY3" fmla="*/ 1365575 h 1654180"/>
                <a:gd name="connsiteX4" fmla="*/ 253939 w 1161490"/>
                <a:gd name="connsiteY4" fmla="*/ 1432250 h 1654180"/>
                <a:gd name="connsiteX5" fmla="*/ 320614 w 1161490"/>
                <a:gd name="connsiteY5" fmla="*/ 1527500 h 1654180"/>
                <a:gd name="connsiteX6" fmla="*/ 377764 w 1161490"/>
                <a:gd name="connsiteY6" fmla="*/ 1584650 h 1654180"/>
                <a:gd name="connsiteX7" fmla="*/ 406339 w 1161490"/>
                <a:gd name="connsiteY7" fmla="*/ 1603700 h 1654180"/>
                <a:gd name="connsiteX8" fmla="*/ 463489 w 1161490"/>
                <a:gd name="connsiteY8" fmla="*/ 1622750 h 1654180"/>
                <a:gd name="connsiteX9" fmla="*/ 625414 w 1161490"/>
                <a:gd name="connsiteY9" fmla="*/ 1653706 h 1654180"/>
                <a:gd name="connsiteX10" fmla="*/ 815914 w 1161490"/>
                <a:gd name="connsiteY10" fmla="*/ 1596556 h 1654180"/>
                <a:gd name="connsiteX11" fmla="*/ 880208 w 1161490"/>
                <a:gd name="connsiteY11" fmla="*/ 1558456 h 1654180"/>
                <a:gd name="connsiteX12" fmla="*/ 954026 w 1161490"/>
                <a:gd name="connsiteY12" fmla="*/ 1470350 h 1654180"/>
                <a:gd name="connsiteX13" fmla="*/ 1027845 w 1161490"/>
                <a:gd name="connsiteY13" fmla="*/ 1304994 h 1654180"/>
                <a:gd name="connsiteX14" fmla="*/ 1051658 w 1161490"/>
                <a:gd name="connsiteY14" fmla="*/ 1215557 h 1654180"/>
                <a:gd name="connsiteX15" fmla="*/ 1094803 w 1161490"/>
                <a:gd name="connsiteY15" fmla="*/ 1169991 h 1654180"/>
                <a:gd name="connsiteX16" fmla="*/ 1139763 w 1161490"/>
                <a:gd name="connsiteY16" fmla="*/ 1051250 h 1654180"/>
                <a:gd name="connsiteX17" fmla="*/ 1161196 w 1161490"/>
                <a:gd name="connsiteY17" fmla="*/ 965525 h 1654180"/>
                <a:gd name="connsiteX18" fmla="*/ 1149289 w 1161490"/>
                <a:gd name="connsiteY18" fmla="*/ 894088 h 1654180"/>
                <a:gd name="connsiteX19" fmla="*/ 1110020 w 1161490"/>
                <a:gd name="connsiteY19" fmla="*/ 891949 h 1654180"/>
                <a:gd name="connsiteX20" fmla="*/ 1148965 w 1161490"/>
                <a:gd name="connsiteY20" fmla="*/ 727119 h 1654180"/>
                <a:gd name="connsiteX21" fmla="*/ 1153165 w 1161490"/>
                <a:gd name="connsiteY21" fmla="*/ 692530 h 1654180"/>
                <a:gd name="connsiteX22" fmla="*/ 1154981 w 1161490"/>
                <a:gd name="connsiteY22" fmla="*/ 638326 h 1654180"/>
                <a:gd name="connsiteX23" fmla="*/ 1154495 w 1161490"/>
                <a:gd name="connsiteY23" fmla="*/ 574113 h 1654180"/>
                <a:gd name="connsiteX24" fmla="*/ 1148964 w 1161490"/>
                <a:gd name="connsiteY24" fmla="*/ 529995 h 1654180"/>
                <a:gd name="connsiteX25" fmla="*/ 1156191 w 1161490"/>
                <a:gd name="connsiteY25" fmla="*/ 499527 h 1654180"/>
                <a:gd name="connsiteX26" fmla="*/ 1138309 w 1161490"/>
                <a:gd name="connsiteY26" fmla="*/ 456740 h 1654180"/>
                <a:gd name="connsiteX27" fmla="*/ 1101016 w 1161490"/>
                <a:gd name="connsiteY27" fmla="*/ 328876 h 1654180"/>
                <a:gd name="connsiteX28" fmla="*/ 1099684 w 1161490"/>
                <a:gd name="connsiteY28" fmla="*/ 324880 h 1654180"/>
                <a:gd name="connsiteX29" fmla="*/ 1051903 w 1161490"/>
                <a:gd name="connsiteY29" fmla="*/ 271330 h 1654180"/>
                <a:gd name="connsiteX30" fmla="*/ 998949 w 1161490"/>
                <a:gd name="connsiteY30" fmla="*/ 190771 h 1654180"/>
                <a:gd name="connsiteX31" fmla="*/ 824067 w 1161490"/>
                <a:gd name="connsiteY31" fmla="*/ 53506 h 1654180"/>
                <a:gd name="connsiteX32" fmla="*/ 583441 w 1161490"/>
                <a:gd name="connsiteY32" fmla="*/ 232 h 1654180"/>
                <a:gd name="connsiteX33" fmla="*/ 358998 w 1161490"/>
                <a:gd name="connsiteY33" fmla="*/ 44345 h 1654180"/>
                <a:gd name="connsiteX34" fmla="*/ 241266 w 1161490"/>
                <a:gd name="connsiteY34" fmla="*/ 114248 h 1654180"/>
                <a:gd name="connsiteX35" fmla="*/ 177739 w 1161490"/>
                <a:gd name="connsiteY35" fmla="*/ 165425 h 1654180"/>
                <a:gd name="connsiteX36" fmla="*/ 82489 w 1161490"/>
                <a:gd name="connsiteY36" fmla="*/ 279725 h 1654180"/>
                <a:gd name="connsiteX37" fmla="*/ 11051 w 1161490"/>
                <a:gd name="connsiteY37" fmla="*/ 510705 h 1654180"/>
                <a:gd name="connsiteX38" fmla="*/ 15814 w 1161490"/>
                <a:gd name="connsiteY38" fmla="*/ 660725 h 1654180"/>
                <a:gd name="connsiteX39" fmla="*/ 18168 w 1161490"/>
                <a:gd name="connsiteY39" fmla="*/ 720460 h 1654180"/>
                <a:gd name="connsiteX40" fmla="*/ 33613 w 1161490"/>
                <a:gd name="connsiteY40" fmla="*/ 803882 h 1654180"/>
                <a:gd name="connsiteX41" fmla="*/ 58677 w 1161490"/>
                <a:gd name="connsiteY41" fmla="*/ 872657 h 1654180"/>
                <a:gd name="connsiteX42" fmla="*/ 1526 w 1161490"/>
                <a:gd name="connsiteY42" fmla="*/ 939331 h 1654180"/>
                <a:gd name="connsiteX43" fmla="*/ 18195 w 1161490"/>
                <a:gd name="connsiteY43" fmla="*/ 1063156 h 1654180"/>
                <a:gd name="connsiteX44" fmla="*/ 37245 w 1161490"/>
                <a:gd name="connsiteY44" fmla="*/ 1110781 h 1654180"/>
                <a:gd name="connsiteX45" fmla="*/ 72964 w 1161490"/>
                <a:gd name="connsiteY45" fmla="*/ 1189362 h 1654180"/>
                <a:gd name="connsiteX0" fmla="*/ 72964 w 1161490"/>
                <a:gd name="connsiteY0" fmla="*/ 1189362 h 1654180"/>
                <a:gd name="connsiteX1" fmla="*/ 132495 w 1161490"/>
                <a:gd name="connsiteY1" fmla="*/ 1225080 h 1654180"/>
                <a:gd name="connsiteX2" fmla="*/ 206314 w 1161490"/>
                <a:gd name="connsiteY2" fmla="*/ 1337000 h 1654180"/>
                <a:gd name="connsiteX3" fmla="*/ 215839 w 1161490"/>
                <a:gd name="connsiteY3" fmla="*/ 1365575 h 1654180"/>
                <a:gd name="connsiteX4" fmla="*/ 253939 w 1161490"/>
                <a:gd name="connsiteY4" fmla="*/ 1432250 h 1654180"/>
                <a:gd name="connsiteX5" fmla="*/ 320614 w 1161490"/>
                <a:gd name="connsiteY5" fmla="*/ 1527500 h 1654180"/>
                <a:gd name="connsiteX6" fmla="*/ 377764 w 1161490"/>
                <a:gd name="connsiteY6" fmla="*/ 1584650 h 1654180"/>
                <a:gd name="connsiteX7" fmla="*/ 406339 w 1161490"/>
                <a:gd name="connsiteY7" fmla="*/ 1603700 h 1654180"/>
                <a:gd name="connsiteX8" fmla="*/ 463489 w 1161490"/>
                <a:gd name="connsiteY8" fmla="*/ 1622750 h 1654180"/>
                <a:gd name="connsiteX9" fmla="*/ 625414 w 1161490"/>
                <a:gd name="connsiteY9" fmla="*/ 1653706 h 1654180"/>
                <a:gd name="connsiteX10" fmla="*/ 815914 w 1161490"/>
                <a:gd name="connsiteY10" fmla="*/ 1596556 h 1654180"/>
                <a:gd name="connsiteX11" fmla="*/ 880208 w 1161490"/>
                <a:gd name="connsiteY11" fmla="*/ 1558456 h 1654180"/>
                <a:gd name="connsiteX12" fmla="*/ 954026 w 1161490"/>
                <a:gd name="connsiteY12" fmla="*/ 1470350 h 1654180"/>
                <a:gd name="connsiteX13" fmla="*/ 1027845 w 1161490"/>
                <a:gd name="connsiteY13" fmla="*/ 1304994 h 1654180"/>
                <a:gd name="connsiteX14" fmla="*/ 1051658 w 1161490"/>
                <a:gd name="connsiteY14" fmla="*/ 1215557 h 1654180"/>
                <a:gd name="connsiteX15" fmla="*/ 1094803 w 1161490"/>
                <a:gd name="connsiteY15" fmla="*/ 1169991 h 1654180"/>
                <a:gd name="connsiteX16" fmla="*/ 1139763 w 1161490"/>
                <a:gd name="connsiteY16" fmla="*/ 1051250 h 1654180"/>
                <a:gd name="connsiteX17" fmla="*/ 1161196 w 1161490"/>
                <a:gd name="connsiteY17" fmla="*/ 965525 h 1654180"/>
                <a:gd name="connsiteX18" fmla="*/ 1149289 w 1161490"/>
                <a:gd name="connsiteY18" fmla="*/ 894088 h 1654180"/>
                <a:gd name="connsiteX19" fmla="*/ 1110020 w 1161490"/>
                <a:gd name="connsiteY19" fmla="*/ 891949 h 1654180"/>
                <a:gd name="connsiteX20" fmla="*/ 1142305 w 1161490"/>
                <a:gd name="connsiteY20" fmla="*/ 727119 h 1654180"/>
                <a:gd name="connsiteX21" fmla="*/ 1153165 w 1161490"/>
                <a:gd name="connsiteY21" fmla="*/ 692530 h 1654180"/>
                <a:gd name="connsiteX22" fmla="*/ 1154981 w 1161490"/>
                <a:gd name="connsiteY22" fmla="*/ 638326 h 1654180"/>
                <a:gd name="connsiteX23" fmla="*/ 1154495 w 1161490"/>
                <a:gd name="connsiteY23" fmla="*/ 574113 h 1654180"/>
                <a:gd name="connsiteX24" fmla="*/ 1148964 w 1161490"/>
                <a:gd name="connsiteY24" fmla="*/ 529995 h 1654180"/>
                <a:gd name="connsiteX25" fmla="*/ 1156191 w 1161490"/>
                <a:gd name="connsiteY25" fmla="*/ 499527 h 1654180"/>
                <a:gd name="connsiteX26" fmla="*/ 1138309 w 1161490"/>
                <a:gd name="connsiteY26" fmla="*/ 456740 h 1654180"/>
                <a:gd name="connsiteX27" fmla="*/ 1101016 w 1161490"/>
                <a:gd name="connsiteY27" fmla="*/ 328876 h 1654180"/>
                <a:gd name="connsiteX28" fmla="*/ 1099684 w 1161490"/>
                <a:gd name="connsiteY28" fmla="*/ 324880 h 1654180"/>
                <a:gd name="connsiteX29" fmla="*/ 1051903 w 1161490"/>
                <a:gd name="connsiteY29" fmla="*/ 271330 h 1654180"/>
                <a:gd name="connsiteX30" fmla="*/ 998949 w 1161490"/>
                <a:gd name="connsiteY30" fmla="*/ 190771 h 1654180"/>
                <a:gd name="connsiteX31" fmla="*/ 824067 w 1161490"/>
                <a:gd name="connsiteY31" fmla="*/ 53506 h 1654180"/>
                <a:gd name="connsiteX32" fmla="*/ 583441 w 1161490"/>
                <a:gd name="connsiteY32" fmla="*/ 232 h 1654180"/>
                <a:gd name="connsiteX33" fmla="*/ 358998 w 1161490"/>
                <a:gd name="connsiteY33" fmla="*/ 44345 h 1654180"/>
                <a:gd name="connsiteX34" fmla="*/ 241266 w 1161490"/>
                <a:gd name="connsiteY34" fmla="*/ 114248 h 1654180"/>
                <a:gd name="connsiteX35" fmla="*/ 177739 w 1161490"/>
                <a:gd name="connsiteY35" fmla="*/ 165425 h 1654180"/>
                <a:gd name="connsiteX36" fmla="*/ 82489 w 1161490"/>
                <a:gd name="connsiteY36" fmla="*/ 279725 h 1654180"/>
                <a:gd name="connsiteX37" fmla="*/ 11051 w 1161490"/>
                <a:gd name="connsiteY37" fmla="*/ 510705 h 1654180"/>
                <a:gd name="connsiteX38" fmla="*/ 15814 w 1161490"/>
                <a:gd name="connsiteY38" fmla="*/ 660725 h 1654180"/>
                <a:gd name="connsiteX39" fmla="*/ 18168 w 1161490"/>
                <a:gd name="connsiteY39" fmla="*/ 720460 h 1654180"/>
                <a:gd name="connsiteX40" fmla="*/ 33613 w 1161490"/>
                <a:gd name="connsiteY40" fmla="*/ 803882 h 1654180"/>
                <a:gd name="connsiteX41" fmla="*/ 58677 w 1161490"/>
                <a:gd name="connsiteY41" fmla="*/ 872657 h 1654180"/>
                <a:gd name="connsiteX42" fmla="*/ 1526 w 1161490"/>
                <a:gd name="connsiteY42" fmla="*/ 939331 h 1654180"/>
                <a:gd name="connsiteX43" fmla="*/ 18195 w 1161490"/>
                <a:gd name="connsiteY43" fmla="*/ 1063156 h 1654180"/>
                <a:gd name="connsiteX44" fmla="*/ 37245 w 1161490"/>
                <a:gd name="connsiteY44" fmla="*/ 1110781 h 1654180"/>
                <a:gd name="connsiteX45" fmla="*/ 72964 w 1161490"/>
                <a:gd name="connsiteY45" fmla="*/ 1189362 h 1654180"/>
                <a:gd name="connsiteX0" fmla="*/ 72964 w 1161316"/>
                <a:gd name="connsiteY0" fmla="*/ 1189362 h 1654180"/>
                <a:gd name="connsiteX1" fmla="*/ 132495 w 1161316"/>
                <a:gd name="connsiteY1" fmla="*/ 1225080 h 1654180"/>
                <a:gd name="connsiteX2" fmla="*/ 206314 w 1161316"/>
                <a:gd name="connsiteY2" fmla="*/ 1337000 h 1654180"/>
                <a:gd name="connsiteX3" fmla="*/ 215839 w 1161316"/>
                <a:gd name="connsiteY3" fmla="*/ 1365575 h 1654180"/>
                <a:gd name="connsiteX4" fmla="*/ 253939 w 1161316"/>
                <a:gd name="connsiteY4" fmla="*/ 1432250 h 1654180"/>
                <a:gd name="connsiteX5" fmla="*/ 320614 w 1161316"/>
                <a:gd name="connsiteY5" fmla="*/ 1527500 h 1654180"/>
                <a:gd name="connsiteX6" fmla="*/ 377764 w 1161316"/>
                <a:gd name="connsiteY6" fmla="*/ 1584650 h 1654180"/>
                <a:gd name="connsiteX7" fmla="*/ 406339 w 1161316"/>
                <a:gd name="connsiteY7" fmla="*/ 1603700 h 1654180"/>
                <a:gd name="connsiteX8" fmla="*/ 463489 w 1161316"/>
                <a:gd name="connsiteY8" fmla="*/ 1622750 h 1654180"/>
                <a:gd name="connsiteX9" fmla="*/ 625414 w 1161316"/>
                <a:gd name="connsiteY9" fmla="*/ 1653706 h 1654180"/>
                <a:gd name="connsiteX10" fmla="*/ 815914 w 1161316"/>
                <a:gd name="connsiteY10" fmla="*/ 1596556 h 1654180"/>
                <a:gd name="connsiteX11" fmla="*/ 880208 w 1161316"/>
                <a:gd name="connsiteY11" fmla="*/ 1558456 h 1654180"/>
                <a:gd name="connsiteX12" fmla="*/ 954026 w 1161316"/>
                <a:gd name="connsiteY12" fmla="*/ 1470350 h 1654180"/>
                <a:gd name="connsiteX13" fmla="*/ 1027845 w 1161316"/>
                <a:gd name="connsiteY13" fmla="*/ 1304994 h 1654180"/>
                <a:gd name="connsiteX14" fmla="*/ 1051658 w 1161316"/>
                <a:gd name="connsiteY14" fmla="*/ 1215557 h 1654180"/>
                <a:gd name="connsiteX15" fmla="*/ 1094803 w 1161316"/>
                <a:gd name="connsiteY15" fmla="*/ 1169991 h 1654180"/>
                <a:gd name="connsiteX16" fmla="*/ 1139763 w 1161316"/>
                <a:gd name="connsiteY16" fmla="*/ 1051250 h 1654180"/>
                <a:gd name="connsiteX17" fmla="*/ 1161196 w 1161316"/>
                <a:gd name="connsiteY17" fmla="*/ 965525 h 1654180"/>
                <a:gd name="connsiteX18" fmla="*/ 1146625 w 1161316"/>
                <a:gd name="connsiteY18" fmla="*/ 883433 h 1654180"/>
                <a:gd name="connsiteX19" fmla="*/ 1110020 w 1161316"/>
                <a:gd name="connsiteY19" fmla="*/ 891949 h 1654180"/>
                <a:gd name="connsiteX20" fmla="*/ 1142305 w 1161316"/>
                <a:gd name="connsiteY20" fmla="*/ 727119 h 1654180"/>
                <a:gd name="connsiteX21" fmla="*/ 1153165 w 1161316"/>
                <a:gd name="connsiteY21" fmla="*/ 692530 h 1654180"/>
                <a:gd name="connsiteX22" fmla="*/ 1154981 w 1161316"/>
                <a:gd name="connsiteY22" fmla="*/ 638326 h 1654180"/>
                <a:gd name="connsiteX23" fmla="*/ 1154495 w 1161316"/>
                <a:gd name="connsiteY23" fmla="*/ 574113 h 1654180"/>
                <a:gd name="connsiteX24" fmla="*/ 1148964 w 1161316"/>
                <a:gd name="connsiteY24" fmla="*/ 529995 h 1654180"/>
                <a:gd name="connsiteX25" fmla="*/ 1156191 w 1161316"/>
                <a:gd name="connsiteY25" fmla="*/ 499527 h 1654180"/>
                <a:gd name="connsiteX26" fmla="*/ 1138309 w 1161316"/>
                <a:gd name="connsiteY26" fmla="*/ 456740 h 1654180"/>
                <a:gd name="connsiteX27" fmla="*/ 1101016 w 1161316"/>
                <a:gd name="connsiteY27" fmla="*/ 328876 h 1654180"/>
                <a:gd name="connsiteX28" fmla="*/ 1099684 w 1161316"/>
                <a:gd name="connsiteY28" fmla="*/ 324880 h 1654180"/>
                <a:gd name="connsiteX29" fmla="*/ 1051903 w 1161316"/>
                <a:gd name="connsiteY29" fmla="*/ 271330 h 1654180"/>
                <a:gd name="connsiteX30" fmla="*/ 998949 w 1161316"/>
                <a:gd name="connsiteY30" fmla="*/ 190771 h 1654180"/>
                <a:gd name="connsiteX31" fmla="*/ 824067 w 1161316"/>
                <a:gd name="connsiteY31" fmla="*/ 53506 h 1654180"/>
                <a:gd name="connsiteX32" fmla="*/ 583441 w 1161316"/>
                <a:gd name="connsiteY32" fmla="*/ 232 h 1654180"/>
                <a:gd name="connsiteX33" fmla="*/ 358998 w 1161316"/>
                <a:gd name="connsiteY33" fmla="*/ 44345 h 1654180"/>
                <a:gd name="connsiteX34" fmla="*/ 241266 w 1161316"/>
                <a:gd name="connsiteY34" fmla="*/ 114248 h 1654180"/>
                <a:gd name="connsiteX35" fmla="*/ 177739 w 1161316"/>
                <a:gd name="connsiteY35" fmla="*/ 165425 h 1654180"/>
                <a:gd name="connsiteX36" fmla="*/ 82489 w 1161316"/>
                <a:gd name="connsiteY36" fmla="*/ 279725 h 1654180"/>
                <a:gd name="connsiteX37" fmla="*/ 11051 w 1161316"/>
                <a:gd name="connsiteY37" fmla="*/ 510705 h 1654180"/>
                <a:gd name="connsiteX38" fmla="*/ 15814 w 1161316"/>
                <a:gd name="connsiteY38" fmla="*/ 660725 h 1654180"/>
                <a:gd name="connsiteX39" fmla="*/ 18168 w 1161316"/>
                <a:gd name="connsiteY39" fmla="*/ 720460 h 1654180"/>
                <a:gd name="connsiteX40" fmla="*/ 33613 w 1161316"/>
                <a:gd name="connsiteY40" fmla="*/ 803882 h 1654180"/>
                <a:gd name="connsiteX41" fmla="*/ 58677 w 1161316"/>
                <a:gd name="connsiteY41" fmla="*/ 872657 h 1654180"/>
                <a:gd name="connsiteX42" fmla="*/ 1526 w 1161316"/>
                <a:gd name="connsiteY42" fmla="*/ 939331 h 1654180"/>
                <a:gd name="connsiteX43" fmla="*/ 18195 w 1161316"/>
                <a:gd name="connsiteY43" fmla="*/ 1063156 h 1654180"/>
                <a:gd name="connsiteX44" fmla="*/ 37245 w 1161316"/>
                <a:gd name="connsiteY44" fmla="*/ 1110781 h 1654180"/>
                <a:gd name="connsiteX45" fmla="*/ 72964 w 1161316"/>
                <a:gd name="connsiteY45" fmla="*/ 1189362 h 1654180"/>
                <a:gd name="connsiteX0" fmla="*/ 72964 w 1161316"/>
                <a:gd name="connsiteY0" fmla="*/ 1189362 h 1654180"/>
                <a:gd name="connsiteX1" fmla="*/ 132495 w 1161316"/>
                <a:gd name="connsiteY1" fmla="*/ 1225080 h 1654180"/>
                <a:gd name="connsiteX2" fmla="*/ 206314 w 1161316"/>
                <a:gd name="connsiteY2" fmla="*/ 1337000 h 1654180"/>
                <a:gd name="connsiteX3" fmla="*/ 215839 w 1161316"/>
                <a:gd name="connsiteY3" fmla="*/ 1365575 h 1654180"/>
                <a:gd name="connsiteX4" fmla="*/ 253939 w 1161316"/>
                <a:gd name="connsiteY4" fmla="*/ 1432250 h 1654180"/>
                <a:gd name="connsiteX5" fmla="*/ 320614 w 1161316"/>
                <a:gd name="connsiteY5" fmla="*/ 1527500 h 1654180"/>
                <a:gd name="connsiteX6" fmla="*/ 377764 w 1161316"/>
                <a:gd name="connsiteY6" fmla="*/ 1584650 h 1654180"/>
                <a:gd name="connsiteX7" fmla="*/ 406339 w 1161316"/>
                <a:gd name="connsiteY7" fmla="*/ 1603700 h 1654180"/>
                <a:gd name="connsiteX8" fmla="*/ 463489 w 1161316"/>
                <a:gd name="connsiteY8" fmla="*/ 1622750 h 1654180"/>
                <a:gd name="connsiteX9" fmla="*/ 625414 w 1161316"/>
                <a:gd name="connsiteY9" fmla="*/ 1653706 h 1654180"/>
                <a:gd name="connsiteX10" fmla="*/ 815914 w 1161316"/>
                <a:gd name="connsiteY10" fmla="*/ 1596556 h 1654180"/>
                <a:gd name="connsiteX11" fmla="*/ 880208 w 1161316"/>
                <a:gd name="connsiteY11" fmla="*/ 1558456 h 1654180"/>
                <a:gd name="connsiteX12" fmla="*/ 954026 w 1161316"/>
                <a:gd name="connsiteY12" fmla="*/ 1470350 h 1654180"/>
                <a:gd name="connsiteX13" fmla="*/ 1027845 w 1161316"/>
                <a:gd name="connsiteY13" fmla="*/ 1304994 h 1654180"/>
                <a:gd name="connsiteX14" fmla="*/ 1051658 w 1161316"/>
                <a:gd name="connsiteY14" fmla="*/ 1215557 h 1654180"/>
                <a:gd name="connsiteX15" fmla="*/ 1094803 w 1161316"/>
                <a:gd name="connsiteY15" fmla="*/ 1169991 h 1654180"/>
                <a:gd name="connsiteX16" fmla="*/ 1139763 w 1161316"/>
                <a:gd name="connsiteY16" fmla="*/ 1051250 h 1654180"/>
                <a:gd name="connsiteX17" fmla="*/ 1161196 w 1161316"/>
                <a:gd name="connsiteY17" fmla="*/ 965525 h 1654180"/>
                <a:gd name="connsiteX18" fmla="*/ 1146625 w 1161316"/>
                <a:gd name="connsiteY18" fmla="*/ 883433 h 1654180"/>
                <a:gd name="connsiteX19" fmla="*/ 1110020 w 1161316"/>
                <a:gd name="connsiteY19" fmla="*/ 891949 h 1654180"/>
                <a:gd name="connsiteX20" fmla="*/ 1142305 w 1161316"/>
                <a:gd name="connsiteY20" fmla="*/ 727119 h 1654180"/>
                <a:gd name="connsiteX21" fmla="*/ 1146505 w 1161316"/>
                <a:gd name="connsiteY21" fmla="*/ 692530 h 1654180"/>
                <a:gd name="connsiteX22" fmla="*/ 1154981 w 1161316"/>
                <a:gd name="connsiteY22" fmla="*/ 638326 h 1654180"/>
                <a:gd name="connsiteX23" fmla="*/ 1154495 w 1161316"/>
                <a:gd name="connsiteY23" fmla="*/ 574113 h 1654180"/>
                <a:gd name="connsiteX24" fmla="*/ 1148964 w 1161316"/>
                <a:gd name="connsiteY24" fmla="*/ 529995 h 1654180"/>
                <a:gd name="connsiteX25" fmla="*/ 1156191 w 1161316"/>
                <a:gd name="connsiteY25" fmla="*/ 499527 h 1654180"/>
                <a:gd name="connsiteX26" fmla="*/ 1138309 w 1161316"/>
                <a:gd name="connsiteY26" fmla="*/ 456740 h 1654180"/>
                <a:gd name="connsiteX27" fmla="*/ 1101016 w 1161316"/>
                <a:gd name="connsiteY27" fmla="*/ 328876 h 1654180"/>
                <a:gd name="connsiteX28" fmla="*/ 1099684 w 1161316"/>
                <a:gd name="connsiteY28" fmla="*/ 324880 h 1654180"/>
                <a:gd name="connsiteX29" fmla="*/ 1051903 w 1161316"/>
                <a:gd name="connsiteY29" fmla="*/ 271330 h 1654180"/>
                <a:gd name="connsiteX30" fmla="*/ 998949 w 1161316"/>
                <a:gd name="connsiteY30" fmla="*/ 190771 h 1654180"/>
                <a:gd name="connsiteX31" fmla="*/ 824067 w 1161316"/>
                <a:gd name="connsiteY31" fmla="*/ 53506 h 1654180"/>
                <a:gd name="connsiteX32" fmla="*/ 583441 w 1161316"/>
                <a:gd name="connsiteY32" fmla="*/ 232 h 1654180"/>
                <a:gd name="connsiteX33" fmla="*/ 358998 w 1161316"/>
                <a:gd name="connsiteY33" fmla="*/ 44345 h 1654180"/>
                <a:gd name="connsiteX34" fmla="*/ 241266 w 1161316"/>
                <a:gd name="connsiteY34" fmla="*/ 114248 h 1654180"/>
                <a:gd name="connsiteX35" fmla="*/ 177739 w 1161316"/>
                <a:gd name="connsiteY35" fmla="*/ 165425 h 1654180"/>
                <a:gd name="connsiteX36" fmla="*/ 82489 w 1161316"/>
                <a:gd name="connsiteY36" fmla="*/ 279725 h 1654180"/>
                <a:gd name="connsiteX37" fmla="*/ 11051 w 1161316"/>
                <a:gd name="connsiteY37" fmla="*/ 510705 h 1654180"/>
                <a:gd name="connsiteX38" fmla="*/ 15814 w 1161316"/>
                <a:gd name="connsiteY38" fmla="*/ 660725 h 1654180"/>
                <a:gd name="connsiteX39" fmla="*/ 18168 w 1161316"/>
                <a:gd name="connsiteY39" fmla="*/ 720460 h 1654180"/>
                <a:gd name="connsiteX40" fmla="*/ 33613 w 1161316"/>
                <a:gd name="connsiteY40" fmla="*/ 803882 h 1654180"/>
                <a:gd name="connsiteX41" fmla="*/ 58677 w 1161316"/>
                <a:gd name="connsiteY41" fmla="*/ 872657 h 1654180"/>
                <a:gd name="connsiteX42" fmla="*/ 1526 w 1161316"/>
                <a:gd name="connsiteY42" fmla="*/ 939331 h 1654180"/>
                <a:gd name="connsiteX43" fmla="*/ 18195 w 1161316"/>
                <a:gd name="connsiteY43" fmla="*/ 1063156 h 1654180"/>
                <a:gd name="connsiteX44" fmla="*/ 37245 w 1161316"/>
                <a:gd name="connsiteY44" fmla="*/ 1110781 h 1654180"/>
                <a:gd name="connsiteX45" fmla="*/ 72964 w 1161316"/>
                <a:gd name="connsiteY45" fmla="*/ 1189362 h 1654180"/>
                <a:gd name="connsiteX0" fmla="*/ 72964 w 1186535"/>
                <a:gd name="connsiteY0" fmla="*/ 1189362 h 1654180"/>
                <a:gd name="connsiteX1" fmla="*/ 132495 w 1186535"/>
                <a:gd name="connsiteY1" fmla="*/ 1225080 h 1654180"/>
                <a:gd name="connsiteX2" fmla="*/ 206314 w 1186535"/>
                <a:gd name="connsiteY2" fmla="*/ 1337000 h 1654180"/>
                <a:gd name="connsiteX3" fmla="*/ 215839 w 1186535"/>
                <a:gd name="connsiteY3" fmla="*/ 1365575 h 1654180"/>
                <a:gd name="connsiteX4" fmla="*/ 253939 w 1186535"/>
                <a:gd name="connsiteY4" fmla="*/ 1432250 h 1654180"/>
                <a:gd name="connsiteX5" fmla="*/ 320614 w 1186535"/>
                <a:gd name="connsiteY5" fmla="*/ 1527500 h 1654180"/>
                <a:gd name="connsiteX6" fmla="*/ 377764 w 1186535"/>
                <a:gd name="connsiteY6" fmla="*/ 1584650 h 1654180"/>
                <a:gd name="connsiteX7" fmla="*/ 406339 w 1186535"/>
                <a:gd name="connsiteY7" fmla="*/ 1603700 h 1654180"/>
                <a:gd name="connsiteX8" fmla="*/ 463489 w 1186535"/>
                <a:gd name="connsiteY8" fmla="*/ 1622750 h 1654180"/>
                <a:gd name="connsiteX9" fmla="*/ 625414 w 1186535"/>
                <a:gd name="connsiteY9" fmla="*/ 1653706 h 1654180"/>
                <a:gd name="connsiteX10" fmla="*/ 815914 w 1186535"/>
                <a:gd name="connsiteY10" fmla="*/ 1596556 h 1654180"/>
                <a:gd name="connsiteX11" fmla="*/ 880208 w 1186535"/>
                <a:gd name="connsiteY11" fmla="*/ 1558456 h 1654180"/>
                <a:gd name="connsiteX12" fmla="*/ 954026 w 1186535"/>
                <a:gd name="connsiteY12" fmla="*/ 1470350 h 1654180"/>
                <a:gd name="connsiteX13" fmla="*/ 1027845 w 1186535"/>
                <a:gd name="connsiteY13" fmla="*/ 1304994 h 1654180"/>
                <a:gd name="connsiteX14" fmla="*/ 1051658 w 1186535"/>
                <a:gd name="connsiteY14" fmla="*/ 1215557 h 1654180"/>
                <a:gd name="connsiteX15" fmla="*/ 1094803 w 1186535"/>
                <a:gd name="connsiteY15" fmla="*/ 1169991 h 1654180"/>
                <a:gd name="connsiteX16" fmla="*/ 1139763 w 1186535"/>
                <a:gd name="connsiteY16" fmla="*/ 1051250 h 1654180"/>
                <a:gd name="connsiteX17" fmla="*/ 1186502 w 1186535"/>
                <a:gd name="connsiteY17" fmla="*/ 961529 h 1654180"/>
                <a:gd name="connsiteX18" fmla="*/ 1146625 w 1186535"/>
                <a:gd name="connsiteY18" fmla="*/ 883433 h 1654180"/>
                <a:gd name="connsiteX19" fmla="*/ 1110020 w 1186535"/>
                <a:gd name="connsiteY19" fmla="*/ 891949 h 1654180"/>
                <a:gd name="connsiteX20" fmla="*/ 1142305 w 1186535"/>
                <a:gd name="connsiteY20" fmla="*/ 727119 h 1654180"/>
                <a:gd name="connsiteX21" fmla="*/ 1146505 w 1186535"/>
                <a:gd name="connsiteY21" fmla="*/ 692530 h 1654180"/>
                <a:gd name="connsiteX22" fmla="*/ 1154981 w 1186535"/>
                <a:gd name="connsiteY22" fmla="*/ 638326 h 1654180"/>
                <a:gd name="connsiteX23" fmla="*/ 1154495 w 1186535"/>
                <a:gd name="connsiteY23" fmla="*/ 574113 h 1654180"/>
                <a:gd name="connsiteX24" fmla="*/ 1148964 w 1186535"/>
                <a:gd name="connsiteY24" fmla="*/ 529995 h 1654180"/>
                <a:gd name="connsiteX25" fmla="*/ 1156191 w 1186535"/>
                <a:gd name="connsiteY25" fmla="*/ 499527 h 1654180"/>
                <a:gd name="connsiteX26" fmla="*/ 1138309 w 1186535"/>
                <a:gd name="connsiteY26" fmla="*/ 456740 h 1654180"/>
                <a:gd name="connsiteX27" fmla="*/ 1101016 w 1186535"/>
                <a:gd name="connsiteY27" fmla="*/ 328876 h 1654180"/>
                <a:gd name="connsiteX28" fmla="*/ 1099684 w 1186535"/>
                <a:gd name="connsiteY28" fmla="*/ 324880 h 1654180"/>
                <a:gd name="connsiteX29" fmla="*/ 1051903 w 1186535"/>
                <a:gd name="connsiteY29" fmla="*/ 271330 h 1654180"/>
                <a:gd name="connsiteX30" fmla="*/ 998949 w 1186535"/>
                <a:gd name="connsiteY30" fmla="*/ 190771 h 1654180"/>
                <a:gd name="connsiteX31" fmla="*/ 824067 w 1186535"/>
                <a:gd name="connsiteY31" fmla="*/ 53506 h 1654180"/>
                <a:gd name="connsiteX32" fmla="*/ 583441 w 1186535"/>
                <a:gd name="connsiteY32" fmla="*/ 232 h 1654180"/>
                <a:gd name="connsiteX33" fmla="*/ 358998 w 1186535"/>
                <a:gd name="connsiteY33" fmla="*/ 44345 h 1654180"/>
                <a:gd name="connsiteX34" fmla="*/ 241266 w 1186535"/>
                <a:gd name="connsiteY34" fmla="*/ 114248 h 1654180"/>
                <a:gd name="connsiteX35" fmla="*/ 177739 w 1186535"/>
                <a:gd name="connsiteY35" fmla="*/ 165425 h 1654180"/>
                <a:gd name="connsiteX36" fmla="*/ 82489 w 1186535"/>
                <a:gd name="connsiteY36" fmla="*/ 279725 h 1654180"/>
                <a:gd name="connsiteX37" fmla="*/ 11051 w 1186535"/>
                <a:gd name="connsiteY37" fmla="*/ 510705 h 1654180"/>
                <a:gd name="connsiteX38" fmla="*/ 15814 w 1186535"/>
                <a:gd name="connsiteY38" fmla="*/ 660725 h 1654180"/>
                <a:gd name="connsiteX39" fmla="*/ 18168 w 1186535"/>
                <a:gd name="connsiteY39" fmla="*/ 720460 h 1654180"/>
                <a:gd name="connsiteX40" fmla="*/ 33613 w 1186535"/>
                <a:gd name="connsiteY40" fmla="*/ 803882 h 1654180"/>
                <a:gd name="connsiteX41" fmla="*/ 58677 w 1186535"/>
                <a:gd name="connsiteY41" fmla="*/ 872657 h 1654180"/>
                <a:gd name="connsiteX42" fmla="*/ 1526 w 1186535"/>
                <a:gd name="connsiteY42" fmla="*/ 939331 h 1654180"/>
                <a:gd name="connsiteX43" fmla="*/ 18195 w 1186535"/>
                <a:gd name="connsiteY43" fmla="*/ 1063156 h 1654180"/>
                <a:gd name="connsiteX44" fmla="*/ 37245 w 1186535"/>
                <a:gd name="connsiteY44" fmla="*/ 1110781 h 1654180"/>
                <a:gd name="connsiteX45" fmla="*/ 72964 w 1186535"/>
                <a:gd name="connsiteY45" fmla="*/ 1189362 h 1654180"/>
                <a:gd name="connsiteX0" fmla="*/ 72964 w 1186824"/>
                <a:gd name="connsiteY0" fmla="*/ 1189362 h 1654180"/>
                <a:gd name="connsiteX1" fmla="*/ 132495 w 1186824"/>
                <a:gd name="connsiteY1" fmla="*/ 1225080 h 1654180"/>
                <a:gd name="connsiteX2" fmla="*/ 206314 w 1186824"/>
                <a:gd name="connsiteY2" fmla="*/ 1337000 h 1654180"/>
                <a:gd name="connsiteX3" fmla="*/ 215839 w 1186824"/>
                <a:gd name="connsiteY3" fmla="*/ 1365575 h 1654180"/>
                <a:gd name="connsiteX4" fmla="*/ 253939 w 1186824"/>
                <a:gd name="connsiteY4" fmla="*/ 1432250 h 1654180"/>
                <a:gd name="connsiteX5" fmla="*/ 320614 w 1186824"/>
                <a:gd name="connsiteY5" fmla="*/ 1527500 h 1654180"/>
                <a:gd name="connsiteX6" fmla="*/ 377764 w 1186824"/>
                <a:gd name="connsiteY6" fmla="*/ 1584650 h 1654180"/>
                <a:gd name="connsiteX7" fmla="*/ 406339 w 1186824"/>
                <a:gd name="connsiteY7" fmla="*/ 1603700 h 1654180"/>
                <a:gd name="connsiteX8" fmla="*/ 463489 w 1186824"/>
                <a:gd name="connsiteY8" fmla="*/ 1622750 h 1654180"/>
                <a:gd name="connsiteX9" fmla="*/ 625414 w 1186824"/>
                <a:gd name="connsiteY9" fmla="*/ 1653706 h 1654180"/>
                <a:gd name="connsiteX10" fmla="*/ 815914 w 1186824"/>
                <a:gd name="connsiteY10" fmla="*/ 1596556 h 1654180"/>
                <a:gd name="connsiteX11" fmla="*/ 880208 w 1186824"/>
                <a:gd name="connsiteY11" fmla="*/ 1558456 h 1654180"/>
                <a:gd name="connsiteX12" fmla="*/ 954026 w 1186824"/>
                <a:gd name="connsiteY12" fmla="*/ 1470350 h 1654180"/>
                <a:gd name="connsiteX13" fmla="*/ 1027845 w 1186824"/>
                <a:gd name="connsiteY13" fmla="*/ 1304994 h 1654180"/>
                <a:gd name="connsiteX14" fmla="*/ 1051658 w 1186824"/>
                <a:gd name="connsiteY14" fmla="*/ 1215557 h 1654180"/>
                <a:gd name="connsiteX15" fmla="*/ 1094803 w 1186824"/>
                <a:gd name="connsiteY15" fmla="*/ 1169991 h 1654180"/>
                <a:gd name="connsiteX16" fmla="*/ 1139763 w 1186824"/>
                <a:gd name="connsiteY16" fmla="*/ 1051250 h 1654180"/>
                <a:gd name="connsiteX17" fmla="*/ 1186502 w 1186824"/>
                <a:gd name="connsiteY17" fmla="*/ 961529 h 1654180"/>
                <a:gd name="connsiteX18" fmla="*/ 1146625 w 1186824"/>
                <a:gd name="connsiteY18" fmla="*/ 883433 h 1654180"/>
                <a:gd name="connsiteX19" fmla="*/ 1110020 w 1186824"/>
                <a:gd name="connsiteY19" fmla="*/ 891949 h 1654180"/>
                <a:gd name="connsiteX20" fmla="*/ 1142305 w 1186824"/>
                <a:gd name="connsiteY20" fmla="*/ 727119 h 1654180"/>
                <a:gd name="connsiteX21" fmla="*/ 1146505 w 1186824"/>
                <a:gd name="connsiteY21" fmla="*/ 692530 h 1654180"/>
                <a:gd name="connsiteX22" fmla="*/ 1154981 w 1186824"/>
                <a:gd name="connsiteY22" fmla="*/ 638326 h 1654180"/>
                <a:gd name="connsiteX23" fmla="*/ 1154495 w 1186824"/>
                <a:gd name="connsiteY23" fmla="*/ 574113 h 1654180"/>
                <a:gd name="connsiteX24" fmla="*/ 1148964 w 1186824"/>
                <a:gd name="connsiteY24" fmla="*/ 529995 h 1654180"/>
                <a:gd name="connsiteX25" fmla="*/ 1156191 w 1186824"/>
                <a:gd name="connsiteY25" fmla="*/ 499527 h 1654180"/>
                <a:gd name="connsiteX26" fmla="*/ 1138309 w 1186824"/>
                <a:gd name="connsiteY26" fmla="*/ 456740 h 1654180"/>
                <a:gd name="connsiteX27" fmla="*/ 1101016 w 1186824"/>
                <a:gd name="connsiteY27" fmla="*/ 328876 h 1654180"/>
                <a:gd name="connsiteX28" fmla="*/ 1099684 w 1186824"/>
                <a:gd name="connsiteY28" fmla="*/ 324880 h 1654180"/>
                <a:gd name="connsiteX29" fmla="*/ 1051903 w 1186824"/>
                <a:gd name="connsiteY29" fmla="*/ 271330 h 1654180"/>
                <a:gd name="connsiteX30" fmla="*/ 998949 w 1186824"/>
                <a:gd name="connsiteY30" fmla="*/ 190771 h 1654180"/>
                <a:gd name="connsiteX31" fmla="*/ 824067 w 1186824"/>
                <a:gd name="connsiteY31" fmla="*/ 53506 h 1654180"/>
                <a:gd name="connsiteX32" fmla="*/ 583441 w 1186824"/>
                <a:gd name="connsiteY32" fmla="*/ 232 h 1654180"/>
                <a:gd name="connsiteX33" fmla="*/ 358998 w 1186824"/>
                <a:gd name="connsiteY33" fmla="*/ 44345 h 1654180"/>
                <a:gd name="connsiteX34" fmla="*/ 241266 w 1186824"/>
                <a:gd name="connsiteY34" fmla="*/ 114248 h 1654180"/>
                <a:gd name="connsiteX35" fmla="*/ 177739 w 1186824"/>
                <a:gd name="connsiteY35" fmla="*/ 165425 h 1654180"/>
                <a:gd name="connsiteX36" fmla="*/ 82489 w 1186824"/>
                <a:gd name="connsiteY36" fmla="*/ 279725 h 1654180"/>
                <a:gd name="connsiteX37" fmla="*/ 11051 w 1186824"/>
                <a:gd name="connsiteY37" fmla="*/ 510705 h 1654180"/>
                <a:gd name="connsiteX38" fmla="*/ 15814 w 1186824"/>
                <a:gd name="connsiteY38" fmla="*/ 660725 h 1654180"/>
                <a:gd name="connsiteX39" fmla="*/ 18168 w 1186824"/>
                <a:gd name="connsiteY39" fmla="*/ 720460 h 1654180"/>
                <a:gd name="connsiteX40" fmla="*/ 33613 w 1186824"/>
                <a:gd name="connsiteY40" fmla="*/ 803882 h 1654180"/>
                <a:gd name="connsiteX41" fmla="*/ 58677 w 1186824"/>
                <a:gd name="connsiteY41" fmla="*/ 872657 h 1654180"/>
                <a:gd name="connsiteX42" fmla="*/ 1526 w 1186824"/>
                <a:gd name="connsiteY42" fmla="*/ 939331 h 1654180"/>
                <a:gd name="connsiteX43" fmla="*/ 18195 w 1186824"/>
                <a:gd name="connsiteY43" fmla="*/ 1063156 h 1654180"/>
                <a:gd name="connsiteX44" fmla="*/ 37245 w 1186824"/>
                <a:gd name="connsiteY44" fmla="*/ 1110781 h 1654180"/>
                <a:gd name="connsiteX45" fmla="*/ 72964 w 1186824"/>
                <a:gd name="connsiteY45" fmla="*/ 1189362 h 1654180"/>
                <a:gd name="connsiteX0" fmla="*/ 72964 w 1186551"/>
                <a:gd name="connsiteY0" fmla="*/ 1189362 h 1654180"/>
                <a:gd name="connsiteX1" fmla="*/ 132495 w 1186551"/>
                <a:gd name="connsiteY1" fmla="*/ 1225080 h 1654180"/>
                <a:gd name="connsiteX2" fmla="*/ 206314 w 1186551"/>
                <a:gd name="connsiteY2" fmla="*/ 1337000 h 1654180"/>
                <a:gd name="connsiteX3" fmla="*/ 215839 w 1186551"/>
                <a:gd name="connsiteY3" fmla="*/ 1365575 h 1654180"/>
                <a:gd name="connsiteX4" fmla="*/ 253939 w 1186551"/>
                <a:gd name="connsiteY4" fmla="*/ 1432250 h 1654180"/>
                <a:gd name="connsiteX5" fmla="*/ 320614 w 1186551"/>
                <a:gd name="connsiteY5" fmla="*/ 1527500 h 1654180"/>
                <a:gd name="connsiteX6" fmla="*/ 377764 w 1186551"/>
                <a:gd name="connsiteY6" fmla="*/ 1584650 h 1654180"/>
                <a:gd name="connsiteX7" fmla="*/ 406339 w 1186551"/>
                <a:gd name="connsiteY7" fmla="*/ 1603700 h 1654180"/>
                <a:gd name="connsiteX8" fmla="*/ 463489 w 1186551"/>
                <a:gd name="connsiteY8" fmla="*/ 1622750 h 1654180"/>
                <a:gd name="connsiteX9" fmla="*/ 625414 w 1186551"/>
                <a:gd name="connsiteY9" fmla="*/ 1653706 h 1654180"/>
                <a:gd name="connsiteX10" fmla="*/ 815914 w 1186551"/>
                <a:gd name="connsiteY10" fmla="*/ 1596556 h 1654180"/>
                <a:gd name="connsiteX11" fmla="*/ 880208 w 1186551"/>
                <a:gd name="connsiteY11" fmla="*/ 1558456 h 1654180"/>
                <a:gd name="connsiteX12" fmla="*/ 954026 w 1186551"/>
                <a:gd name="connsiteY12" fmla="*/ 1470350 h 1654180"/>
                <a:gd name="connsiteX13" fmla="*/ 1027845 w 1186551"/>
                <a:gd name="connsiteY13" fmla="*/ 1304994 h 1654180"/>
                <a:gd name="connsiteX14" fmla="*/ 1051658 w 1186551"/>
                <a:gd name="connsiteY14" fmla="*/ 1215557 h 1654180"/>
                <a:gd name="connsiteX15" fmla="*/ 1094803 w 1186551"/>
                <a:gd name="connsiteY15" fmla="*/ 1169991 h 1654180"/>
                <a:gd name="connsiteX16" fmla="*/ 1139763 w 1186551"/>
                <a:gd name="connsiteY16" fmla="*/ 1051250 h 1654180"/>
                <a:gd name="connsiteX17" fmla="*/ 1186502 w 1186551"/>
                <a:gd name="connsiteY17" fmla="*/ 961529 h 1654180"/>
                <a:gd name="connsiteX18" fmla="*/ 1147957 w 1186551"/>
                <a:gd name="connsiteY18" fmla="*/ 883433 h 1654180"/>
                <a:gd name="connsiteX19" fmla="*/ 1110020 w 1186551"/>
                <a:gd name="connsiteY19" fmla="*/ 891949 h 1654180"/>
                <a:gd name="connsiteX20" fmla="*/ 1142305 w 1186551"/>
                <a:gd name="connsiteY20" fmla="*/ 727119 h 1654180"/>
                <a:gd name="connsiteX21" fmla="*/ 1146505 w 1186551"/>
                <a:gd name="connsiteY21" fmla="*/ 692530 h 1654180"/>
                <a:gd name="connsiteX22" fmla="*/ 1154981 w 1186551"/>
                <a:gd name="connsiteY22" fmla="*/ 638326 h 1654180"/>
                <a:gd name="connsiteX23" fmla="*/ 1154495 w 1186551"/>
                <a:gd name="connsiteY23" fmla="*/ 574113 h 1654180"/>
                <a:gd name="connsiteX24" fmla="*/ 1148964 w 1186551"/>
                <a:gd name="connsiteY24" fmla="*/ 529995 h 1654180"/>
                <a:gd name="connsiteX25" fmla="*/ 1156191 w 1186551"/>
                <a:gd name="connsiteY25" fmla="*/ 499527 h 1654180"/>
                <a:gd name="connsiteX26" fmla="*/ 1138309 w 1186551"/>
                <a:gd name="connsiteY26" fmla="*/ 456740 h 1654180"/>
                <a:gd name="connsiteX27" fmla="*/ 1101016 w 1186551"/>
                <a:gd name="connsiteY27" fmla="*/ 328876 h 1654180"/>
                <a:gd name="connsiteX28" fmla="*/ 1099684 w 1186551"/>
                <a:gd name="connsiteY28" fmla="*/ 324880 h 1654180"/>
                <a:gd name="connsiteX29" fmla="*/ 1051903 w 1186551"/>
                <a:gd name="connsiteY29" fmla="*/ 271330 h 1654180"/>
                <a:gd name="connsiteX30" fmla="*/ 998949 w 1186551"/>
                <a:gd name="connsiteY30" fmla="*/ 190771 h 1654180"/>
                <a:gd name="connsiteX31" fmla="*/ 824067 w 1186551"/>
                <a:gd name="connsiteY31" fmla="*/ 53506 h 1654180"/>
                <a:gd name="connsiteX32" fmla="*/ 583441 w 1186551"/>
                <a:gd name="connsiteY32" fmla="*/ 232 h 1654180"/>
                <a:gd name="connsiteX33" fmla="*/ 358998 w 1186551"/>
                <a:gd name="connsiteY33" fmla="*/ 44345 h 1654180"/>
                <a:gd name="connsiteX34" fmla="*/ 241266 w 1186551"/>
                <a:gd name="connsiteY34" fmla="*/ 114248 h 1654180"/>
                <a:gd name="connsiteX35" fmla="*/ 177739 w 1186551"/>
                <a:gd name="connsiteY35" fmla="*/ 165425 h 1654180"/>
                <a:gd name="connsiteX36" fmla="*/ 82489 w 1186551"/>
                <a:gd name="connsiteY36" fmla="*/ 279725 h 1654180"/>
                <a:gd name="connsiteX37" fmla="*/ 11051 w 1186551"/>
                <a:gd name="connsiteY37" fmla="*/ 510705 h 1654180"/>
                <a:gd name="connsiteX38" fmla="*/ 15814 w 1186551"/>
                <a:gd name="connsiteY38" fmla="*/ 660725 h 1654180"/>
                <a:gd name="connsiteX39" fmla="*/ 18168 w 1186551"/>
                <a:gd name="connsiteY39" fmla="*/ 720460 h 1654180"/>
                <a:gd name="connsiteX40" fmla="*/ 33613 w 1186551"/>
                <a:gd name="connsiteY40" fmla="*/ 803882 h 1654180"/>
                <a:gd name="connsiteX41" fmla="*/ 58677 w 1186551"/>
                <a:gd name="connsiteY41" fmla="*/ 872657 h 1654180"/>
                <a:gd name="connsiteX42" fmla="*/ 1526 w 1186551"/>
                <a:gd name="connsiteY42" fmla="*/ 939331 h 1654180"/>
                <a:gd name="connsiteX43" fmla="*/ 18195 w 1186551"/>
                <a:gd name="connsiteY43" fmla="*/ 1063156 h 1654180"/>
                <a:gd name="connsiteX44" fmla="*/ 37245 w 1186551"/>
                <a:gd name="connsiteY44" fmla="*/ 1110781 h 1654180"/>
                <a:gd name="connsiteX45" fmla="*/ 72964 w 1186551"/>
                <a:gd name="connsiteY45" fmla="*/ 1189362 h 1654180"/>
                <a:gd name="connsiteX0" fmla="*/ 72964 w 1187881"/>
                <a:gd name="connsiteY0" fmla="*/ 1189362 h 1654180"/>
                <a:gd name="connsiteX1" fmla="*/ 132495 w 1187881"/>
                <a:gd name="connsiteY1" fmla="*/ 1225080 h 1654180"/>
                <a:gd name="connsiteX2" fmla="*/ 206314 w 1187881"/>
                <a:gd name="connsiteY2" fmla="*/ 1337000 h 1654180"/>
                <a:gd name="connsiteX3" fmla="*/ 215839 w 1187881"/>
                <a:gd name="connsiteY3" fmla="*/ 1365575 h 1654180"/>
                <a:gd name="connsiteX4" fmla="*/ 253939 w 1187881"/>
                <a:gd name="connsiteY4" fmla="*/ 1432250 h 1654180"/>
                <a:gd name="connsiteX5" fmla="*/ 320614 w 1187881"/>
                <a:gd name="connsiteY5" fmla="*/ 1527500 h 1654180"/>
                <a:gd name="connsiteX6" fmla="*/ 377764 w 1187881"/>
                <a:gd name="connsiteY6" fmla="*/ 1584650 h 1654180"/>
                <a:gd name="connsiteX7" fmla="*/ 406339 w 1187881"/>
                <a:gd name="connsiteY7" fmla="*/ 1603700 h 1654180"/>
                <a:gd name="connsiteX8" fmla="*/ 463489 w 1187881"/>
                <a:gd name="connsiteY8" fmla="*/ 1622750 h 1654180"/>
                <a:gd name="connsiteX9" fmla="*/ 625414 w 1187881"/>
                <a:gd name="connsiteY9" fmla="*/ 1653706 h 1654180"/>
                <a:gd name="connsiteX10" fmla="*/ 815914 w 1187881"/>
                <a:gd name="connsiteY10" fmla="*/ 1596556 h 1654180"/>
                <a:gd name="connsiteX11" fmla="*/ 880208 w 1187881"/>
                <a:gd name="connsiteY11" fmla="*/ 1558456 h 1654180"/>
                <a:gd name="connsiteX12" fmla="*/ 954026 w 1187881"/>
                <a:gd name="connsiteY12" fmla="*/ 1470350 h 1654180"/>
                <a:gd name="connsiteX13" fmla="*/ 1027845 w 1187881"/>
                <a:gd name="connsiteY13" fmla="*/ 1304994 h 1654180"/>
                <a:gd name="connsiteX14" fmla="*/ 1051658 w 1187881"/>
                <a:gd name="connsiteY14" fmla="*/ 1215557 h 1654180"/>
                <a:gd name="connsiteX15" fmla="*/ 1094803 w 1187881"/>
                <a:gd name="connsiteY15" fmla="*/ 1169991 h 1654180"/>
                <a:gd name="connsiteX16" fmla="*/ 1139763 w 1187881"/>
                <a:gd name="connsiteY16" fmla="*/ 1051250 h 1654180"/>
                <a:gd name="connsiteX17" fmla="*/ 1187834 w 1187881"/>
                <a:gd name="connsiteY17" fmla="*/ 961529 h 1654180"/>
                <a:gd name="connsiteX18" fmla="*/ 1147957 w 1187881"/>
                <a:gd name="connsiteY18" fmla="*/ 883433 h 1654180"/>
                <a:gd name="connsiteX19" fmla="*/ 1110020 w 1187881"/>
                <a:gd name="connsiteY19" fmla="*/ 891949 h 1654180"/>
                <a:gd name="connsiteX20" fmla="*/ 1142305 w 1187881"/>
                <a:gd name="connsiteY20" fmla="*/ 727119 h 1654180"/>
                <a:gd name="connsiteX21" fmla="*/ 1146505 w 1187881"/>
                <a:gd name="connsiteY21" fmla="*/ 692530 h 1654180"/>
                <a:gd name="connsiteX22" fmla="*/ 1154981 w 1187881"/>
                <a:gd name="connsiteY22" fmla="*/ 638326 h 1654180"/>
                <a:gd name="connsiteX23" fmla="*/ 1154495 w 1187881"/>
                <a:gd name="connsiteY23" fmla="*/ 574113 h 1654180"/>
                <a:gd name="connsiteX24" fmla="*/ 1148964 w 1187881"/>
                <a:gd name="connsiteY24" fmla="*/ 529995 h 1654180"/>
                <a:gd name="connsiteX25" fmla="*/ 1156191 w 1187881"/>
                <a:gd name="connsiteY25" fmla="*/ 499527 h 1654180"/>
                <a:gd name="connsiteX26" fmla="*/ 1138309 w 1187881"/>
                <a:gd name="connsiteY26" fmla="*/ 456740 h 1654180"/>
                <a:gd name="connsiteX27" fmla="*/ 1101016 w 1187881"/>
                <a:gd name="connsiteY27" fmla="*/ 328876 h 1654180"/>
                <a:gd name="connsiteX28" fmla="*/ 1099684 w 1187881"/>
                <a:gd name="connsiteY28" fmla="*/ 324880 h 1654180"/>
                <a:gd name="connsiteX29" fmla="*/ 1051903 w 1187881"/>
                <a:gd name="connsiteY29" fmla="*/ 271330 h 1654180"/>
                <a:gd name="connsiteX30" fmla="*/ 998949 w 1187881"/>
                <a:gd name="connsiteY30" fmla="*/ 190771 h 1654180"/>
                <a:gd name="connsiteX31" fmla="*/ 824067 w 1187881"/>
                <a:gd name="connsiteY31" fmla="*/ 53506 h 1654180"/>
                <a:gd name="connsiteX32" fmla="*/ 583441 w 1187881"/>
                <a:gd name="connsiteY32" fmla="*/ 232 h 1654180"/>
                <a:gd name="connsiteX33" fmla="*/ 358998 w 1187881"/>
                <a:gd name="connsiteY33" fmla="*/ 44345 h 1654180"/>
                <a:gd name="connsiteX34" fmla="*/ 241266 w 1187881"/>
                <a:gd name="connsiteY34" fmla="*/ 114248 h 1654180"/>
                <a:gd name="connsiteX35" fmla="*/ 177739 w 1187881"/>
                <a:gd name="connsiteY35" fmla="*/ 165425 h 1654180"/>
                <a:gd name="connsiteX36" fmla="*/ 82489 w 1187881"/>
                <a:gd name="connsiteY36" fmla="*/ 279725 h 1654180"/>
                <a:gd name="connsiteX37" fmla="*/ 11051 w 1187881"/>
                <a:gd name="connsiteY37" fmla="*/ 510705 h 1654180"/>
                <a:gd name="connsiteX38" fmla="*/ 15814 w 1187881"/>
                <a:gd name="connsiteY38" fmla="*/ 660725 h 1654180"/>
                <a:gd name="connsiteX39" fmla="*/ 18168 w 1187881"/>
                <a:gd name="connsiteY39" fmla="*/ 720460 h 1654180"/>
                <a:gd name="connsiteX40" fmla="*/ 33613 w 1187881"/>
                <a:gd name="connsiteY40" fmla="*/ 803882 h 1654180"/>
                <a:gd name="connsiteX41" fmla="*/ 58677 w 1187881"/>
                <a:gd name="connsiteY41" fmla="*/ 872657 h 1654180"/>
                <a:gd name="connsiteX42" fmla="*/ 1526 w 1187881"/>
                <a:gd name="connsiteY42" fmla="*/ 939331 h 1654180"/>
                <a:gd name="connsiteX43" fmla="*/ 18195 w 1187881"/>
                <a:gd name="connsiteY43" fmla="*/ 1063156 h 1654180"/>
                <a:gd name="connsiteX44" fmla="*/ 37245 w 1187881"/>
                <a:gd name="connsiteY44" fmla="*/ 1110781 h 1654180"/>
                <a:gd name="connsiteX45" fmla="*/ 72964 w 1187881"/>
                <a:gd name="connsiteY45" fmla="*/ 1189362 h 1654180"/>
                <a:gd name="connsiteX0" fmla="*/ 72964 w 1188172"/>
                <a:gd name="connsiteY0" fmla="*/ 1189362 h 1654180"/>
                <a:gd name="connsiteX1" fmla="*/ 132495 w 1188172"/>
                <a:gd name="connsiteY1" fmla="*/ 1225080 h 1654180"/>
                <a:gd name="connsiteX2" fmla="*/ 206314 w 1188172"/>
                <a:gd name="connsiteY2" fmla="*/ 1337000 h 1654180"/>
                <a:gd name="connsiteX3" fmla="*/ 215839 w 1188172"/>
                <a:gd name="connsiteY3" fmla="*/ 1365575 h 1654180"/>
                <a:gd name="connsiteX4" fmla="*/ 253939 w 1188172"/>
                <a:gd name="connsiteY4" fmla="*/ 1432250 h 1654180"/>
                <a:gd name="connsiteX5" fmla="*/ 320614 w 1188172"/>
                <a:gd name="connsiteY5" fmla="*/ 1527500 h 1654180"/>
                <a:gd name="connsiteX6" fmla="*/ 377764 w 1188172"/>
                <a:gd name="connsiteY6" fmla="*/ 1584650 h 1654180"/>
                <a:gd name="connsiteX7" fmla="*/ 406339 w 1188172"/>
                <a:gd name="connsiteY7" fmla="*/ 1603700 h 1654180"/>
                <a:gd name="connsiteX8" fmla="*/ 463489 w 1188172"/>
                <a:gd name="connsiteY8" fmla="*/ 1622750 h 1654180"/>
                <a:gd name="connsiteX9" fmla="*/ 625414 w 1188172"/>
                <a:gd name="connsiteY9" fmla="*/ 1653706 h 1654180"/>
                <a:gd name="connsiteX10" fmla="*/ 815914 w 1188172"/>
                <a:gd name="connsiteY10" fmla="*/ 1596556 h 1654180"/>
                <a:gd name="connsiteX11" fmla="*/ 880208 w 1188172"/>
                <a:gd name="connsiteY11" fmla="*/ 1558456 h 1654180"/>
                <a:gd name="connsiteX12" fmla="*/ 954026 w 1188172"/>
                <a:gd name="connsiteY12" fmla="*/ 1470350 h 1654180"/>
                <a:gd name="connsiteX13" fmla="*/ 1027845 w 1188172"/>
                <a:gd name="connsiteY13" fmla="*/ 1304994 h 1654180"/>
                <a:gd name="connsiteX14" fmla="*/ 1051658 w 1188172"/>
                <a:gd name="connsiteY14" fmla="*/ 1215557 h 1654180"/>
                <a:gd name="connsiteX15" fmla="*/ 1094803 w 1188172"/>
                <a:gd name="connsiteY15" fmla="*/ 1169991 h 1654180"/>
                <a:gd name="connsiteX16" fmla="*/ 1139763 w 1188172"/>
                <a:gd name="connsiteY16" fmla="*/ 1051250 h 1654180"/>
                <a:gd name="connsiteX17" fmla="*/ 1187834 w 1188172"/>
                <a:gd name="connsiteY17" fmla="*/ 961529 h 1654180"/>
                <a:gd name="connsiteX18" fmla="*/ 1158612 w 1188172"/>
                <a:gd name="connsiteY18" fmla="*/ 887429 h 1654180"/>
                <a:gd name="connsiteX19" fmla="*/ 1110020 w 1188172"/>
                <a:gd name="connsiteY19" fmla="*/ 891949 h 1654180"/>
                <a:gd name="connsiteX20" fmla="*/ 1142305 w 1188172"/>
                <a:gd name="connsiteY20" fmla="*/ 727119 h 1654180"/>
                <a:gd name="connsiteX21" fmla="*/ 1146505 w 1188172"/>
                <a:gd name="connsiteY21" fmla="*/ 692530 h 1654180"/>
                <a:gd name="connsiteX22" fmla="*/ 1154981 w 1188172"/>
                <a:gd name="connsiteY22" fmla="*/ 638326 h 1654180"/>
                <a:gd name="connsiteX23" fmla="*/ 1154495 w 1188172"/>
                <a:gd name="connsiteY23" fmla="*/ 574113 h 1654180"/>
                <a:gd name="connsiteX24" fmla="*/ 1148964 w 1188172"/>
                <a:gd name="connsiteY24" fmla="*/ 529995 h 1654180"/>
                <a:gd name="connsiteX25" fmla="*/ 1156191 w 1188172"/>
                <a:gd name="connsiteY25" fmla="*/ 499527 h 1654180"/>
                <a:gd name="connsiteX26" fmla="*/ 1138309 w 1188172"/>
                <a:gd name="connsiteY26" fmla="*/ 456740 h 1654180"/>
                <a:gd name="connsiteX27" fmla="*/ 1101016 w 1188172"/>
                <a:gd name="connsiteY27" fmla="*/ 328876 h 1654180"/>
                <a:gd name="connsiteX28" fmla="*/ 1099684 w 1188172"/>
                <a:gd name="connsiteY28" fmla="*/ 324880 h 1654180"/>
                <a:gd name="connsiteX29" fmla="*/ 1051903 w 1188172"/>
                <a:gd name="connsiteY29" fmla="*/ 271330 h 1654180"/>
                <a:gd name="connsiteX30" fmla="*/ 998949 w 1188172"/>
                <a:gd name="connsiteY30" fmla="*/ 190771 h 1654180"/>
                <a:gd name="connsiteX31" fmla="*/ 824067 w 1188172"/>
                <a:gd name="connsiteY31" fmla="*/ 53506 h 1654180"/>
                <a:gd name="connsiteX32" fmla="*/ 583441 w 1188172"/>
                <a:gd name="connsiteY32" fmla="*/ 232 h 1654180"/>
                <a:gd name="connsiteX33" fmla="*/ 358998 w 1188172"/>
                <a:gd name="connsiteY33" fmla="*/ 44345 h 1654180"/>
                <a:gd name="connsiteX34" fmla="*/ 241266 w 1188172"/>
                <a:gd name="connsiteY34" fmla="*/ 114248 h 1654180"/>
                <a:gd name="connsiteX35" fmla="*/ 177739 w 1188172"/>
                <a:gd name="connsiteY35" fmla="*/ 165425 h 1654180"/>
                <a:gd name="connsiteX36" fmla="*/ 82489 w 1188172"/>
                <a:gd name="connsiteY36" fmla="*/ 279725 h 1654180"/>
                <a:gd name="connsiteX37" fmla="*/ 11051 w 1188172"/>
                <a:gd name="connsiteY37" fmla="*/ 510705 h 1654180"/>
                <a:gd name="connsiteX38" fmla="*/ 15814 w 1188172"/>
                <a:gd name="connsiteY38" fmla="*/ 660725 h 1654180"/>
                <a:gd name="connsiteX39" fmla="*/ 18168 w 1188172"/>
                <a:gd name="connsiteY39" fmla="*/ 720460 h 1654180"/>
                <a:gd name="connsiteX40" fmla="*/ 33613 w 1188172"/>
                <a:gd name="connsiteY40" fmla="*/ 803882 h 1654180"/>
                <a:gd name="connsiteX41" fmla="*/ 58677 w 1188172"/>
                <a:gd name="connsiteY41" fmla="*/ 872657 h 1654180"/>
                <a:gd name="connsiteX42" fmla="*/ 1526 w 1188172"/>
                <a:gd name="connsiteY42" fmla="*/ 939331 h 1654180"/>
                <a:gd name="connsiteX43" fmla="*/ 18195 w 1188172"/>
                <a:gd name="connsiteY43" fmla="*/ 1063156 h 1654180"/>
                <a:gd name="connsiteX44" fmla="*/ 37245 w 1188172"/>
                <a:gd name="connsiteY44" fmla="*/ 1110781 h 1654180"/>
                <a:gd name="connsiteX45" fmla="*/ 72964 w 1188172"/>
                <a:gd name="connsiteY45" fmla="*/ 1189362 h 1654180"/>
                <a:gd name="connsiteX0" fmla="*/ 72964 w 1188274"/>
                <a:gd name="connsiteY0" fmla="*/ 1189362 h 1654180"/>
                <a:gd name="connsiteX1" fmla="*/ 132495 w 1188274"/>
                <a:gd name="connsiteY1" fmla="*/ 1225080 h 1654180"/>
                <a:gd name="connsiteX2" fmla="*/ 206314 w 1188274"/>
                <a:gd name="connsiteY2" fmla="*/ 1337000 h 1654180"/>
                <a:gd name="connsiteX3" fmla="*/ 215839 w 1188274"/>
                <a:gd name="connsiteY3" fmla="*/ 1365575 h 1654180"/>
                <a:gd name="connsiteX4" fmla="*/ 253939 w 1188274"/>
                <a:gd name="connsiteY4" fmla="*/ 1432250 h 1654180"/>
                <a:gd name="connsiteX5" fmla="*/ 320614 w 1188274"/>
                <a:gd name="connsiteY5" fmla="*/ 1527500 h 1654180"/>
                <a:gd name="connsiteX6" fmla="*/ 377764 w 1188274"/>
                <a:gd name="connsiteY6" fmla="*/ 1584650 h 1654180"/>
                <a:gd name="connsiteX7" fmla="*/ 406339 w 1188274"/>
                <a:gd name="connsiteY7" fmla="*/ 1603700 h 1654180"/>
                <a:gd name="connsiteX8" fmla="*/ 463489 w 1188274"/>
                <a:gd name="connsiteY8" fmla="*/ 1622750 h 1654180"/>
                <a:gd name="connsiteX9" fmla="*/ 625414 w 1188274"/>
                <a:gd name="connsiteY9" fmla="*/ 1653706 h 1654180"/>
                <a:gd name="connsiteX10" fmla="*/ 815914 w 1188274"/>
                <a:gd name="connsiteY10" fmla="*/ 1596556 h 1654180"/>
                <a:gd name="connsiteX11" fmla="*/ 880208 w 1188274"/>
                <a:gd name="connsiteY11" fmla="*/ 1558456 h 1654180"/>
                <a:gd name="connsiteX12" fmla="*/ 954026 w 1188274"/>
                <a:gd name="connsiteY12" fmla="*/ 1470350 h 1654180"/>
                <a:gd name="connsiteX13" fmla="*/ 1027845 w 1188274"/>
                <a:gd name="connsiteY13" fmla="*/ 1304994 h 1654180"/>
                <a:gd name="connsiteX14" fmla="*/ 1051658 w 1188274"/>
                <a:gd name="connsiteY14" fmla="*/ 1215557 h 1654180"/>
                <a:gd name="connsiteX15" fmla="*/ 1094803 w 1188274"/>
                <a:gd name="connsiteY15" fmla="*/ 1169991 h 1654180"/>
                <a:gd name="connsiteX16" fmla="*/ 1139763 w 1188274"/>
                <a:gd name="connsiteY16" fmla="*/ 1051250 h 1654180"/>
                <a:gd name="connsiteX17" fmla="*/ 1187834 w 1188274"/>
                <a:gd name="connsiteY17" fmla="*/ 961529 h 1654180"/>
                <a:gd name="connsiteX18" fmla="*/ 1158612 w 1188274"/>
                <a:gd name="connsiteY18" fmla="*/ 887429 h 1654180"/>
                <a:gd name="connsiteX19" fmla="*/ 1110020 w 1188274"/>
                <a:gd name="connsiteY19" fmla="*/ 891949 h 1654180"/>
                <a:gd name="connsiteX20" fmla="*/ 1142305 w 1188274"/>
                <a:gd name="connsiteY20" fmla="*/ 727119 h 1654180"/>
                <a:gd name="connsiteX21" fmla="*/ 1146505 w 1188274"/>
                <a:gd name="connsiteY21" fmla="*/ 692530 h 1654180"/>
                <a:gd name="connsiteX22" fmla="*/ 1154981 w 1188274"/>
                <a:gd name="connsiteY22" fmla="*/ 638326 h 1654180"/>
                <a:gd name="connsiteX23" fmla="*/ 1154495 w 1188274"/>
                <a:gd name="connsiteY23" fmla="*/ 574113 h 1654180"/>
                <a:gd name="connsiteX24" fmla="*/ 1148964 w 1188274"/>
                <a:gd name="connsiteY24" fmla="*/ 529995 h 1654180"/>
                <a:gd name="connsiteX25" fmla="*/ 1156191 w 1188274"/>
                <a:gd name="connsiteY25" fmla="*/ 499527 h 1654180"/>
                <a:gd name="connsiteX26" fmla="*/ 1138309 w 1188274"/>
                <a:gd name="connsiteY26" fmla="*/ 456740 h 1654180"/>
                <a:gd name="connsiteX27" fmla="*/ 1101016 w 1188274"/>
                <a:gd name="connsiteY27" fmla="*/ 328876 h 1654180"/>
                <a:gd name="connsiteX28" fmla="*/ 1099684 w 1188274"/>
                <a:gd name="connsiteY28" fmla="*/ 324880 h 1654180"/>
                <a:gd name="connsiteX29" fmla="*/ 1051903 w 1188274"/>
                <a:gd name="connsiteY29" fmla="*/ 271330 h 1654180"/>
                <a:gd name="connsiteX30" fmla="*/ 998949 w 1188274"/>
                <a:gd name="connsiteY30" fmla="*/ 190771 h 1654180"/>
                <a:gd name="connsiteX31" fmla="*/ 824067 w 1188274"/>
                <a:gd name="connsiteY31" fmla="*/ 53506 h 1654180"/>
                <a:gd name="connsiteX32" fmla="*/ 583441 w 1188274"/>
                <a:gd name="connsiteY32" fmla="*/ 232 h 1654180"/>
                <a:gd name="connsiteX33" fmla="*/ 358998 w 1188274"/>
                <a:gd name="connsiteY33" fmla="*/ 44345 h 1654180"/>
                <a:gd name="connsiteX34" fmla="*/ 241266 w 1188274"/>
                <a:gd name="connsiteY34" fmla="*/ 114248 h 1654180"/>
                <a:gd name="connsiteX35" fmla="*/ 177739 w 1188274"/>
                <a:gd name="connsiteY35" fmla="*/ 165425 h 1654180"/>
                <a:gd name="connsiteX36" fmla="*/ 82489 w 1188274"/>
                <a:gd name="connsiteY36" fmla="*/ 279725 h 1654180"/>
                <a:gd name="connsiteX37" fmla="*/ 11051 w 1188274"/>
                <a:gd name="connsiteY37" fmla="*/ 510705 h 1654180"/>
                <a:gd name="connsiteX38" fmla="*/ 15814 w 1188274"/>
                <a:gd name="connsiteY38" fmla="*/ 660725 h 1654180"/>
                <a:gd name="connsiteX39" fmla="*/ 18168 w 1188274"/>
                <a:gd name="connsiteY39" fmla="*/ 720460 h 1654180"/>
                <a:gd name="connsiteX40" fmla="*/ 33613 w 1188274"/>
                <a:gd name="connsiteY40" fmla="*/ 803882 h 1654180"/>
                <a:gd name="connsiteX41" fmla="*/ 58677 w 1188274"/>
                <a:gd name="connsiteY41" fmla="*/ 872657 h 1654180"/>
                <a:gd name="connsiteX42" fmla="*/ 1526 w 1188274"/>
                <a:gd name="connsiteY42" fmla="*/ 939331 h 1654180"/>
                <a:gd name="connsiteX43" fmla="*/ 18195 w 1188274"/>
                <a:gd name="connsiteY43" fmla="*/ 1063156 h 1654180"/>
                <a:gd name="connsiteX44" fmla="*/ 37245 w 1188274"/>
                <a:gd name="connsiteY44" fmla="*/ 1110781 h 1654180"/>
                <a:gd name="connsiteX45" fmla="*/ 72964 w 1188274"/>
                <a:gd name="connsiteY45" fmla="*/ 1189362 h 1654180"/>
                <a:gd name="connsiteX0" fmla="*/ 72964 w 1188274"/>
                <a:gd name="connsiteY0" fmla="*/ 1189362 h 1654180"/>
                <a:gd name="connsiteX1" fmla="*/ 132495 w 1188274"/>
                <a:gd name="connsiteY1" fmla="*/ 1225080 h 1654180"/>
                <a:gd name="connsiteX2" fmla="*/ 206314 w 1188274"/>
                <a:gd name="connsiteY2" fmla="*/ 1337000 h 1654180"/>
                <a:gd name="connsiteX3" fmla="*/ 215839 w 1188274"/>
                <a:gd name="connsiteY3" fmla="*/ 1365575 h 1654180"/>
                <a:gd name="connsiteX4" fmla="*/ 253939 w 1188274"/>
                <a:gd name="connsiteY4" fmla="*/ 1432250 h 1654180"/>
                <a:gd name="connsiteX5" fmla="*/ 320614 w 1188274"/>
                <a:gd name="connsiteY5" fmla="*/ 1527500 h 1654180"/>
                <a:gd name="connsiteX6" fmla="*/ 377764 w 1188274"/>
                <a:gd name="connsiteY6" fmla="*/ 1584650 h 1654180"/>
                <a:gd name="connsiteX7" fmla="*/ 406339 w 1188274"/>
                <a:gd name="connsiteY7" fmla="*/ 1603700 h 1654180"/>
                <a:gd name="connsiteX8" fmla="*/ 463489 w 1188274"/>
                <a:gd name="connsiteY8" fmla="*/ 1622750 h 1654180"/>
                <a:gd name="connsiteX9" fmla="*/ 625414 w 1188274"/>
                <a:gd name="connsiteY9" fmla="*/ 1653706 h 1654180"/>
                <a:gd name="connsiteX10" fmla="*/ 815914 w 1188274"/>
                <a:gd name="connsiteY10" fmla="*/ 1596556 h 1654180"/>
                <a:gd name="connsiteX11" fmla="*/ 880208 w 1188274"/>
                <a:gd name="connsiteY11" fmla="*/ 1558456 h 1654180"/>
                <a:gd name="connsiteX12" fmla="*/ 954026 w 1188274"/>
                <a:gd name="connsiteY12" fmla="*/ 1470350 h 1654180"/>
                <a:gd name="connsiteX13" fmla="*/ 1027845 w 1188274"/>
                <a:gd name="connsiteY13" fmla="*/ 1304994 h 1654180"/>
                <a:gd name="connsiteX14" fmla="*/ 1051658 w 1188274"/>
                <a:gd name="connsiteY14" fmla="*/ 1215557 h 1654180"/>
                <a:gd name="connsiteX15" fmla="*/ 1094803 w 1188274"/>
                <a:gd name="connsiteY15" fmla="*/ 1169991 h 1654180"/>
                <a:gd name="connsiteX16" fmla="*/ 1139763 w 1188274"/>
                <a:gd name="connsiteY16" fmla="*/ 1051250 h 1654180"/>
                <a:gd name="connsiteX17" fmla="*/ 1187834 w 1188274"/>
                <a:gd name="connsiteY17" fmla="*/ 961529 h 1654180"/>
                <a:gd name="connsiteX18" fmla="*/ 1158612 w 1188274"/>
                <a:gd name="connsiteY18" fmla="*/ 887429 h 1654180"/>
                <a:gd name="connsiteX19" fmla="*/ 1110020 w 1188274"/>
                <a:gd name="connsiteY19" fmla="*/ 891949 h 1654180"/>
                <a:gd name="connsiteX20" fmla="*/ 1142305 w 1188274"/>
                <a:gd name="connsiteY20" fmla="*/ 727119 h 1654180"/>
                <a:gd name="connsiteX21" fmla="*/ 1146505 w 1188274"/>
                <a:gd name="connsiteY21" fmla="*/ 692530 h 1654180"/>
                <a:gd name="connsiteX22" fmla="*/ 1154981 w 1188274"/>
                <a:gd name="connsiteY22" fmla="*/ 638326 h 1654180"/>
                <a:gd name="connsiteX23" fmla="*/ 1154495 w 1188274"/>
                <a:gd name="connsiteY23" fmla="*/ 574113 h 1654180"/>
                <a:gd name="connsiteX24" fmla="*/ 1148964 w 1188274"/>
                <a:gd name="connsiteY24" fmla="*/ 529995 h 1654180"/>
                <a:gd name="connsiteX25" fmla="*/ 1156191 w 1188274"/>
                <a:gd name="connsiteY25" fmla="*/ 499527 h 1654180"/>
                <a:gd name="connsiteX26" fmla="*/ 1138309 w 1188274"/>
                <a:gd name="connsiteY26" fmla="*/ 456740 h 1654180"/>
                <a:gd name="connsiteX27" fmla="*/ 1101016 w 1188274"/>
                <a:gd name="connsiteY27" fmla="*/ 328876 h 1654180"/>
                <a:gd name="connsiteX28" fmla="*/ 1099684 w 1188274"/>
                <a:gd name="connsiteY28" fmla="*/ 324880 h 1654180"/>
                <a:gd name="connsiteX29" fmla="*/ 1051903 w 1188274"/>
                <a:gd name="connsiteY29" fmla="*/ 271330 h 1654180"/>
                <a:gd name="connsiteX30" fmla="*/ 998949 w 1188274"/>
                <a:gd name="connsiteY30" fmla="*/ 190771 h 1654180"/>
                <a:gd name="connsiteX31" fmla="*/ 824067 w 1188274"/>
                <a:gd name="connsiteY31" fmla="*/ 53506 h 1654180"/>
                <a:gd name="connsiteX32" fmla="*/ 583441 w 1188274"/>
                <a:gd name="connsiteY32" fmla="*/ 232 h 1654180"/>
                <a:gd name="connsiteX33" fmla="*/ 358998 w 1188274"/>
                <a:gd name="connsiteY33" fmla="*/ 44345 h 1654180"/>
                <a:gd name="connsiteX34" fmla="*/ 241266 w 1188274"/>
                <a:gd name="connsiteY34" fmla="*/ 114248 h 1654180"/>
                <a:gd name="connsiteX35" fmla="*/ 177739 w 1188274"/>
                <a:gd name="connsiteY35" fmla="*/ 165425 h 1654180"/>
                <a:gd name="connsiteX36" fmla="*/ 82489 w 1188274"/>
                <a:gd name="connsiteY36" fmla="*/ 279725 h 1654180"/>
                <a:gd name="connsiteX37" fmla="*/ 11051 w 1188274"/>
                <a:gd name="connsiteY37" fmla="*/ 510705 h 1654180"/>
                <a:gd name="connsiteX38" fmla="*/ 15814 w 1188274"/>
                <a:gd name="connsiteY38" fmla="*/ 660725 h 1654180"/>
                <a:gd name="connsiteX39" fmla="*/ 18168 w 1188274"/>
                <a:gd name="connsiteY39" fmla="*/ 720460 h 1654180"/>
                <a:gd name="connsiteX40" fmla="*/ 33613 w 1188274"/>
                <a:gd name="connsiteY40" fmla="*/ 803882 h 1654180"/>
                <a:gd name="connsiteX41" fmla="*/ 58677 w 1188274"/>
                <a:gd name="connsiteY41" fmla="*/ 872657 h 1654180"/>
                <a:gd name="connsiteX42" fmla="*/ 1526 w 1188274"/>
                <a:gd name="connsiteY42" fmla="*/ 939331 h 1654180"/>
                <a:gd name="connsiteX43" fmla="*/ 18195 w 1188274"/>
                <a:gd name="connsiteY43" fmla="*/ 1063156 h 1654180"/>
                <a:gd name="connsiteX44" fmla="*/ 37245 w 1188274"/>
                <a:gd name="connsiteY44" fmla="*/ 1110781 h 1654180"/>
                <a:gd name="connsiteX45" fmla="*/ 72964 w 1188274"/>
                <a:gd name="connsiteY45" fmla="*/ 1189362 h 1654180"/>
                <a:gd name="connsiteX0" fmla="*/ 72964 w 1187844"/>
                <a:gd name="connsiteY0" fmla="*/ 1189362 h 1654180"/>
                <a:gd name="connsiteX1" fmla="*/ 132495 w 1187844"/>
                <a:gd name="connsiteY1" fmla="*/ 1225080 h 1654180"/>
                <a:gd name="connsiteX2" fmla="*/ 206314 w 1187844"/>
                <a:gd name="connsiteY2" fmla="*/ 1337000 h 1654180"/>
                <a:gd name="connsiteX3" fmla="*/ 215839 w 1187844"/>
                <a:gd name="connsiteY3" fmla="*/ 1365575 h 1654180"/>
                <a:gd name="connsiteX4" fmla="*/ 253939 w 1187844"/>
                <a:gd name="connsiteY4" fmla="*/ 1432250 h 1654180"/>
                <a:gd name="connsiteX5" fmla="*/ 320614 w 1187844"/>
                <a:gd name="connsiteY5" fmla="*/ 1527500 h 1654180"/>
                <a:gd name="connsiteX6" fmla="*/ 377764 w 1187844"/>
                <a:gd name="connsiteY6" fmla="*/ 1584650 h 1654180"/>
                <a:gd name="connsiteX7" fmla="*/ 406339 w 1187844"/>
                <a:gd name="connsiteY7" fmla="*/ 1603700 h 1654180"/>
                <a:gd name="connsiteX8" fmla="*/ 463489 w 1187844"/>
                <a:gd name="connsiteY8" fmla="*/ 1622750 h 1654180"/>
                <a:gd name="connsiteX9" fmla="*/ 625414 w 1187844"/>
                <a:gd name="connsiteY9" fmla="*/ 1653706 h 1654180"/>
                <a:gd name="connsiteX10" fmla="*/ 815914 w 1187844"/>
                <a:gd name="connsiteY10" fmla="*/ 1596556 h 1654180"/>
                <a:gd name="connsiteX11" fmla="*/ 880208 w 1187844"/>
                <a:gd name="connsiteY11" fmla="*/ 1558456 h 1654180"/>
                <a:gd name="connsiteX12" fmla="*/ 954026 w 1187844"/>
                <a:gd name="connsiteY12" fmla="*/ 1470350 h 1654180"/>
                <a:gd name="connsiteX13" fmla="*/ 1027845 w 1187844"/>
                <a:gd name="connsiteY13" fmla="*/ 1304994 h 1654180"/>
                <a:gd name="connsiteX14" fmla="*/ 1051658 w 1187844"/>
                <a:gd name="connsiteY14" fmla="*/ 1215557 h 1654180"/>
                <a:gd name="connsiteX15" fmla="*/ 1094803 w 1187844"/>
                <a:gd name="connsiteY15" fmla="*/ 1169991 h 1654180"/>
                <a:gd name="connsiteX16" fmla="*/ 1161074 w 1187844"/>
                <a:gd name="connsiteY16" fmla="*/ 1080552 h 1654180"/>
                <a:gd name="connsiteX17" fmla="*/ 1187834 w 1187844"/>
                <a:gd name="connsiteY17" fmla="*/ 961529 h 1654180"/>
                <a:gd name="connsiteX18" fmla="*/ 1158612 w 1187844"/>
                <a:gd name="connsiteY18" fmla="*/ 887429 h 1654180"/>
                <a:gd name="connsiteX19" fmla="*/ 1110020 w 1187844"/>
                <a:gd name="connsiteY19" fmla="*/ 891949 h 1654180"/>
                <a:gd name="connsiteX20" fmla="*/ 1142305 w 1187844"/>
                <a:gd name="connsiteY20" fmla="*/ 727119 h 1654180"/>
                <a:gd name="connsiteX21" fmla="*/ 1146505 w 1187844"/>
                <a:gd name="connsiteY21" fmla="*/ 692530 h 1654180"/>
                <a:gd name="connsiteX22" fmla="*/ 1154981 w 1187844"/>
                <a:gd name="connsiteY22" fmla="*/ 638326 h 1654180"/>
                <a:gd name="connsiteX23" fmla="*/ 1154495 w 1187844"/>
                <a:gd name="connsiteY23" fmla="*/ 574113 h 1654180"/>
                <a:gd name="connsiteX24" fmla="*/ 1148964 w 1187844"/>
                <a:gd name="connsiteY24" fmla="*/ 529995 h 1654180"/>
                <a:gd name="connsiteX25" fmla="*/ 1156191 w 1187844"/>
                <a:gd name="connsiteY25" fmla="*/ 499527 h 1654180"/>
                <a:gd name="connsiteX26" fmla="*/ 1138309 w 1187844"/>
                <a:gd name="connsiteY26" fmla="*/ 456740 h 1654180"/>
                <a:gd name="connsiteX27" fmla="*/ 1101016 w 1187844"/>
                <a:gd name="connsiteY27" fmla="*/ 328876 h 1654180"/>
                <a:gd name="connsiteX28" fmla="*/ 1099684 w 1187844"/>
                <a:gd name="connsiteY28" fmla="*/ 324880 h 1654180"/>
                <a:gd name="connsiteX29" fmla="*/ 1051903 w 1187844"/>
                <a:gd name="connsiteY29" fmla="*/ 271330 h 1654180"/>
                <a:gd name="connsiteX30" fmla="*/ 998949 w 1187844"/>
                <a:gd name="connsiteY30" fmla="*/ 190771 h 1654180"/>
                <a:gd name="connsiteX31" fmla="*/ 824067 w 1187844"/>
                <a:gd name="connsiteY31" fmla="*/ 53506 h 1654180"/>
                <a:gd name="connsiteX32" fmla="*/ 583441 w 1187844"/>
                <a:gd name="connsiteY32" fmla="*/ 232 h 1654180"/>
                <a:gd name="connsiteX33" fmla="*/ 358998 w 1187844"/>
                <a:gd name="connsiteY33" fmla="*/ 44345 h 1654180"/>
                <a:gd name="connsiteX34" fmla="*/ 241266 w 1187844"/>
                <a:gd name="connsiteY34" fmla="*/ 114248 h 1654180"/>
                <a:gd name="connsiteX35" fmla="*/ 177739 w 1187844"/>
                <a:gd name="connsiteY35" fmla="*/ 165425 h 1654180"/>
                <a:gd name="connsiteX36" fmla="*/ 82489 w 1187844"/>
                <a:gd name="connsiteY36" fmla="*/ 279725 h 1654180"/>
                <a:gd name="connsiteX37" fmla="*/ 11051 w 1187844"/>
                <a:gd name="connsiteY37" fmla="*/ 510705 h 1654180"/>
                <a:gd name="connsiteX38" fmla="*/ 15814 w 1187844"/>
                <a:gd name="connsiteY38" fmla="*/ 660725 h 1654180"/>
                <a:gd name="connsiteX39" fmla="*/ 18168 w 1187844"/>
                <a:gd name="connsiteY39" fmla="*/ 720460 h 1654180"/>
                <a:gd name="connsiteX40" fmla="*/ 33613 w 1187844"/>
                <a:gd name="connsiteY40" fmla="*/ 803882 h 1654180"/>
                <a:gd name="connsiteX41" fmla="*/ 58677 w 1187844"/>
                <a:gd name="connsiteY41" fmla="*/ 872657 h 1654180"/>
                <a:gd name="connsiteX42" fmla="*/ 1526 w 1187844"/>
                <a:gd name="connsiteY42" fmla="*/ 939331 h 1654180"/>
                <a:gd name="connsiteX43" fmla="*/ 18195 w 1187844"/>
                <a:gd name="connsiteY43" fmla="*/ 1063156 h 1654180"/>
                <a:gd name="connsiteX44" fmla="*/ 37245 w 1187844"/>
                <a:gd name="connsiteY44" fmla="*/ 1110781 h 1654180"/>
                <a:gd name="connsiteX45" fmla="*/ 72964 w 1187844"/>
                <a:gd name="connsiteY45" fmla="*/ 1189362 h 1654180"/>
                <a:gd name="connsiteX0" fmla="*/ 72964 w 1187887"/>
                <a:gd name="connsiteY0" fmla="*/ 1189362 h 1654180"/>
                <a:gd name="connsiteX1" fmla="*/ 132495 w 1187887"/>
                <a:gd name="connsiteY1" fmla="*/ 1225080 h 1654180"/>
                <a:gd name="connsiteX2" fmla="*/ 206314 w 1187887"/>
                <a:gd name="connsiteY2" fmla="*/ 1337000 h 1654180"/>
                <a:gd name="connsiteX3" fmla="*/ 215839 w 1187887"/>
                <a:gd name="connsiteY3" fmla="*/ 1365575 h 1654180"/>
                <a:gd name="connsiteX4" fmla="*/ 253939 w 1187887"/>
                <a:gd name="connsiteY4" fmla="*/ 1432250 h 1654180"/>
                <a:gd name="connsiteX5" fmla="*/ 320614 w 1187887"/>
                <a:gd name="connsiteY5" fmla="*/ 1527500 h 1654180"/>
                <a:gd name="connsiteX6" fmla="*/ 377764 w 1187887"/>
                <a:gd name="connsiteY6" fmla="*/ 1584650 h 1654180"/>
                <a:gd name="connsiteX7" fmla="*/ 406339 w 1187887"/>
                <a:gd name="connsiteY7" fmla="*/ 1603700 h 1654180"/>
                <a:gd name="connsiteX8" fmla="*/ 463489 w 1187887"/>
                <a:gd name="connsiteY8" fmla="*/ 1622750 h 1654180"/>
                <a:gd name="connsiteX9" fmla="*/ 625414 w 1187887"/>
                <a:gd name="connsiteY9" fmla="*/ 1653706 h 1654180"/>
                <a:gd name="connsiteX10" fmla="*/ 815914 w 1187887"/>
                <a:gd name="connsiteY10" fmla="*/ 1596556 h 1654180"/>
                <a:gd name="connsiteX11" fmla="*/ 880208 w 1187887"/>
                <a:gd name="connsiteY11" fmla="*/ 1558456 h 1654180"/>
                <a:gd name="connsiteX12" fmla="*/ 954026 w 1187887"/>
                <a:gd name="connsiteY12" fmla="*/ 1470350 h 1654180"/>
                <a:gd name="connsiteX13" fmla="*/ 1027845 w 1187887"/>
                <a:gd name="connsiteY13" fmla="*/ 1304994 h 1654180"/>
                <a:gd name="connsiteX14" fmla="*/ 1051658 w 1187887"/>
                <a:gd name="connsiteY14" fmla="*/ 1215557 h 1654180"/>
                <a:gd name="connsiteX15" fmla="*/ 1094803 w 1187887"/>
                <a:gd name="connsiteY15" fmla="*/ 1169991 h 1654180"/>
                <a:gd name="connsiteX16" fmla="*/ 1163738 w 1187887"/>
                <a:gd name="connsiteY16" fmla="*/ 1084548 h 1654180"/>
                <a:gd name="connsiteX17" fmla="*/ 1187834 w 1187887"/>
                <a:gd name="connsiteY17" fmla="*/ 961529 h 1654180"/>
                <a:gd name="connsiteX18" fmla="*/ 1158612 w 1187887"/>
                <a:gd name="connsiteY18" fmla="*/ 887429 h 1654180"/>
                <a:gd name="connsiteX19" fmla="*/ 1110020 w 1187887"/>
                <a:gd name="connsiteY19" fmla="*/ 891949 h 1654180"/>
                <a:gd name="connsiteX20" fmla="*/ 1142305 w 1187887"/>
                <a:gd name="connsiteY20" fmla="*/ 727119 h 1654180"/>
                <a:gd name="connsiteX21" fmla="*/ 1146505 w 1187887"/>
                <a:gd name="connsiteY21" fmla="*/ 692530 h 1654180"/>
                <a:gd name="connsiteX22" fmla="*/ 1154981 w 1187887"/>
                <a:gd name="connsiteY22" fmla="*/ 638326 h 1654180"/>
                <a:gd name="connsiteX23" fmla="*/ 1154495 w 1187887"/>
                <a:gd name="connsiteY23" fmla="*/ 574113 h 1654180"/>
                <a:gd name="connsiteX24" fmla="*/ 1148964 w 1187887"/>
                <a:gd name="connsiteY24" fmla="*/ 529995 h 1654180"/>
                <a:gd name="connsiteX25" fmla="*/ 1156191 w 1187887"/>
                <a:gd name="connsiteY25" fmla="*/ 499527 h 1654180"/>
                <a:gd name="connsiteX26" fmla="*/ 1138309 w 1187887"/>
                <a:gd name="connsiteY26" fmla="*/ 456740 h 1654180"/>
                <a:gd name="connsiteX27" fmla="*/ 1101016 w 1187887"/>
                <a:gd name="connsiteY27" fmla="*/ 328876 h 1654180"/>
                <a:gd name="connsiteX28" fmla="*/ 1099684 w 1187887"/>
                <a:gd name="connsiteY28" fmla="*/ 324880 h 1654180"/>
                <a:gd name="connsiteX29" fmla="*/ 1051903 w 1187887"/>
                <a:gd name="connsiteY29" fmla="*/ 271330 h 1654180"/>
                <a:gd name="connsiteX30" fmla="*/ 998949 w 1187887"/>
                <a:gd name="connsiteY30" fmla="*/ 190771 h 1654180"/>
                <a:gd name="connsiteX31" fmla="*/ 824067 w 1187887"/>
                <a:gd name="connsiteY31" fmla="*/ 53506 h 1654180"/>
                <a:gd name="connsiteX32" fmla="*/ 583441 w 1187887"/>
                <a:gd name="connsiteY32" fmla="*/ 232 h 1654180"/>
                <a:gd name="connsiteX33" fmla="*/ 358998 w 1187887"/>
                <a:gd name="connsiteY33" fmla="*/ 44345 h 1654180"/>
                <a:gd name="connsiteX34" fmla="*/ 241266 w 1187887"/>
                <a:gd name="connsiteY34" fmla="*/ 114248 h 1654180"/>
                <a:gd name="connsiteX35" fmla="*/ 177739 w 1187887"/>
                <a:gd name="connsiteY35" fmla="*/ 165425 h 1654180"/>
                <a:gd name="connsiteX36" fmla="*/ 82489 w 1187887"/>
                <a:gd name="connsiteY36" fmla="*/ 279725 h 1654180"/>
                <a:gd name="connsiteX37" fmla="*/ 11051 w 1187887"/>
                <a:gd name="connsiteY37" fmla="*/ 510705 h 1654180"/>
                <a:gd name="connsiteX38" fmla="*/ 15814 w 1187887"/>
                <a:gd name="connsiteY38" fmla="*/ 660725 h 1654180"/>
                <a:gd name="connsiteX39" fmla="*/ 18168 w 1187887"/>
                <a:gd name="connsiteY39" fmla="*/ 720460 h 1654180"/>
                <a:gd name="connsiteX40" fmla="*/ 33613 w 1187887"/>
                <a:gd name="connsiteY40" fmla="*/ 803882 h 1654180"/>
                <a:gd name="connsiteX41" fmla="*/ 58677 w 1187887"/>
                <a:gd name="connsiteY41" fmla="*/ 872657 h 1654180"/>
                <a:gd name="connsiteX42" fmla="*/ 1526 w 1187887"/>
                <a:gd name="connsiteY42" fmla="*/ 939331 h 1654180"/>
                <a:gd name="connsiteX43" fmla="*/ 18195 w 1187887"/>
                <a:gd name="connsiteY43" fmla="*/ 1063156 h 1654180"/>
                <a:gd name="connsiteX44" fmla="*/ 37245 w 1187887"/>
                <a:gd name="connsiteY44" fmla="*/ 1110781 h 1654180"/>
                <a:gd name="connsiteX45" fmla="*/ 72964 w 1187887"/>
                <a:gd name="connsiteY45" fmla="*/ 1189362 h 1654180"/>
                <a:gd name="connsiteX0" fmla="*/ 72964 w 1187871"/>
                <a:gd name="connsiteY0" fmla="*/ 1189362 h 1654180"/>
                <a:gd name="connsiteX1" fmla="*/ 132495 w 1187871"/>
                <a:gd name="connsiteY1" fmla="*/ 1225080 h 1654180"/>
                <a:gd name="connsiteX2" fmla="*/ 206314 w 1187871"/>
                <a:gd name="connsiteY2" fmla="*/ 1337000 h 1654180"/>
                <a:gd name="connsiteX3" fmla="*/ 215839 w 1187871"/>
                <a:gd name="connsiteY3" fmla="*/ 1365575 h 1654180"/>
                <a:gd name="connsiteX4" fmla="*/ 253939 w 1187871"/>
                <a:gd name="connsiteY4" fmla="*/ 1432250 h 1654180"/>
                <a:gd name="connsiteX5" fmla="*/ 320614 w 1187871"/>
                <a:gd name="connsiteY5" fmla="*/ 1527500 h 1654180"/>
                <a:gd name="connsiteX6" fmla="*/ 377764 w 1187871"/>
                <a:gd name="connsiteY6" fmla="*/ 1584650 h 1654180"/>
                <a:gd name="connsiteX7" fmla="*/ 406339 w 1187871"/>
                <a:gd name="connsiteY7" fmla="*/ 1603700 h 1654180"/>
                <a:gd name="connsiteX8" fmla="*/ 463489 w 1187871"/>
                <a:gd name="connsiteY8" fmla="*/ 1622750 h 1654180"/>
                <a:gd name="connsiteX9" fmla="*/ 625414 w 1187871"/>
                <a:gd name="connsiteY9" fmla="*/ 1653706 h 1654180"/>
                <a:gd name="connsiteX10" fmla="*/ 815914 w 1187871"/>
                <a:gd name="connsiteY10" fmla="*/ 1596556 h 1654180"/>
                <a:gd name="connsiteX11" fmla="*/ 880208 w 1187871"/>
                <a:gd name="connsiteY11" fmla="*/ 1558456 h 1654180"/>
                <a:gd name="connsiteX12" fmla="*/ 954026 w 1187871"/>
                <a:gd name="connsiteY12" fmla="*/ 1470350 h 1654180"/>
                <a:gd name="connsiteX13" fmla="*/ 1027845 w 1187871"/>
                <a:gd name="connsiteY13" fmla="*/ 1304994 h 1654180"/>
                <a:gd name="connsiteX14" fmla="*/ 1051658 w 1187871"/>
                <a:gd name="connsiteY14" fmla="*/ 1215557 h 1654180"/>
                <a:gd name="connsiteX15" fmla="*/ 1094803 w 1187871"/>
                <a:gd name="connsiteY15" fmla="*/ 1169991 h 1654180"/>
                <a:gd name="connsiteX16" fmla="*/ 1163738 w 1187871"/>
                <a:gd name="connsiteY16" fmla="*/ 1084548 h 1654180"/>
                <a:gd name="connsiteX17" fmla="*/ 1187834 w 1187871"/>
                <a:gd name="connsiteY17" fmla="*/ 961529 h 1654180"/>
                <a:gd name="connsiteX18" fmla="*/ 1158612 w 1187871"/>
                <a:gd name="connsiteY18" fmla="*/ 887429 h 1654180"/>
                <a:gd name="connsiteX19" fmla="*/ 1110020 w 1187871"/>
                <a:gd name="connsiteY19" fmla="*/ 891949 h 1654180"/>
                <a:gd name="connsiteX20" fmla="*/ 1142305 w 1187871"/>
                <a:gd name="connsiteY20" fmla="*/ 727119 h 1654180"/>
                <a:gd name="connsiteX21" fmla="*/ 1146505 w 1187871"/>
                <a:gd name="connsiteY21" fmla="*/ 692530 h 1654180"/>
                <a:gd name="connsiteX22" fmla="*/ 1154981 w 1187871"/>
                <a:gd name="connsiteY22" fmla="*/ 638326 h 1654180"/>
                <a:gd name="connsiteX23" fmla="*/ 1154495 w 1187871"/>
                <a:gd name="connsiteY23" fmla="*/ 574113 h 1654180"/>
                <a:gd name="connsiteX24" fmla="*/ 1148964 w 1187871"/>
                <a:gd name="connsiteY24" fmla="*/ 529995 h 1654180"/>
                <a:gd name="connsiteX25" fmla="*/ 1156191 w 1187871"/>
                <a:gd name="connsiteY25" fmla="*/ 499527 h 1654180"/>
                <a:gd name="connsiteX26" fmla="*/ 1138309 w 1187871"/>
                <a:gd name="connsiteY26" fmla="*/ 456740 h 1654180"/>
                <a:gd name="connsiteX27" fmla="*/ 1101016 w 1187871"/>
                <a:gd name="connsiteY27" fmla="*/ 328876 h 1654180"/>
                <a:gd name="connsiteX28" fmla="*/ 1099684 w 1187871"/>
                <a:gd name="connsiteY28" fmla="*/ 324880 h 1654180"/>
                <a:gd name="connsiteX29" fmla="*/ 1051903 w 1187871"/>
                <a:gd name="connsiteY29" fmla="*/ 271330 h 1654180"/>
                <a:gd name="connsiteX30" fmla="*/ 998949 w 1187871"/>
                <a:gd name="connsiteY30" fmla="*/ 190771 h 1654180"/>
                <a:gd name="connsiteX31" fmla="*/ 824067 w 1187871"/>
                <a:gd name="connsiteY31" fmla="*/ 53506 h 1654180"/>
                <a:gd name="connsiteX32" fmla="*/ 583441 w 1187871"/>
                <a:gd name="connsiteY32" fmla="*/ 232 h 1654180"/>
                <a:gd name="connsiteX33" fmla="*/ 358998 w 1187871"/>
                <a:gd name="connsiteY33" fmla="*/ 44345 h 1654180"/>
                <a:gd name="connsiteX34" fmla="*/ 241266 w 1187871"/>
                <a:gd name="connsiteY34" fmla="*/ 114248 h 1654180"/>
                <a:gd name="connsiteX35" fmla="*/ 177739 w 1187871"/>
                <a:gd name="connsiteY35" fmla="*/ 165425 h 1654180"/>
                <a:gd name="connsiteX36" fmla="*/ 82489 w 1187871"/>
                <a:gd name="connsiteY36" fmla="*/ 279725 h 1654180"/>
                <a:gd name="connsiteX37" fmla="*/ 11051 w 1187871"/>
                <a:gd name="connsiteY37" fmla="*/ 510705 h 1654180"/>
                <a:gd name="connsiteX38" fmla="*/ 15814 w 1187871"/>
                <a:gd name="connsiteY38" fmla="*/ 660725 h 1654180"/>
                <a:gd name="connsiteX39" fmla="*/ 18168 w 1187871"/>
                <a:gd name="connsiteY39" fmla="*/ 720460 h 1654180"/>
                <a:gd name="connsiteX40" fmla="*/ 33613 w 1187871"/>
                <a:gd name="connsiteY40" fmla="*/ 803882 h 1654180"/>
                <a:gd name="connsiteX41" fmla="*/ 58677 w 1187871"/>
                <a:gd name="connsiteY41" fmla="*/ 872657 h 1654180"/>
                <a:gd name="connsiteX42" fmla="*/ 1526 w 1187871"/>
                <a:gd name="connsiteY42" fmla="*/ 939331 h 1654180"/>
                <a:gd name="connsiteX43" fmla="*/ 18195 w 1187871"/>
                <a:gd name="connsiteY43" fmla="*/ 1063156 h 1654180"/>
                <a:gd name="connsiteX44" fmla="*/ 37245 w 1187871"/>
                <a:gd name="connsiteY44" fmla="*/ 1110781 h 1654180"/>
                <a:gd name="connsiteX45" fmla="*/ 72964 w 1187871"/>
                <a:gd name="connsiteY45" fmla="*/ 1189362 h 1654180"/>
                <a:gd name="connsiteX0" fmla="*/ 72964 w 1187870"/>
                <a:gd name="connsiteY0" fmla="*/ 1189362 h 1654180"/>
                <a:gd name="connsiteX1" fmla="*/ 132495 w 1187870"/>
                <a:gd name="connsiteY1" fmla="*/ 1225080 h 1654180"/>
                <a:gd name="connsiteX2" fmla="*/ 206314 w 1187870"/>
                <a:gd name="connsiteY2" fmla="*/ 1337000 h 1654180"/>
                <a:gd name="connsiteX3" fmla="*/ 215839 w 1187870"/>
                <a:gd name="connsiteY3" fmla="*/ 1365575 h 1654180"/>
                <a:gd name="connsiteX4" fmla="*/ 253939 w 1187870"/>
                <a:gd name="connsiteY4" fmla="*/ 1432250 h 1654180"/>
                <a:gd name="connsiteX5" fmla="*/ 320614 w 1187870"/>
                <a:gd name="connsiteY5" fmla="*/ 1527500 h 1654180"/>
                <a:gd name="connsiteX6" fmla="*/ 377764 w 1187870"/>
                <a:gd name="connsiteY6" fmla="*/ 1584650 h 1654180"/>
                <a:gd name="connsiteX7" fmla="*/ 406339 w 1187870"/>
                <a:gd name="connsiteY7" fmla="*/ 1603700 h 1654180"/>
                <a:gd name="connsiteX8" fmla="*/ 463489 w 1187870"/>
                <a:gd name="connsiteY8" fmla="*/ 1622750 h 1654180"/>
                <a:gd name="connsiteX9" fmla="*/ 625414 w 1187870"/>
                <a:gd name="connsiteY9" fmla="*/ 1653706 h 1654180"/>
                <a:gd name="connsiteX10" fmla="*/ 815914 w 1187870"/>
                <a:gd name="connsiteY10" fmla="*/ 1596556 h 1654180"/>
                <a:gd name="connsiteX11" fmla="*/ 880208 w 1187870"/>
                <a:gd name="connsiteY11" fmla="*/ 1558456 h 1654180"/>
                <a:gd name="connsiteX12" fmla="*/ 954026 w 1187870"/>
                <a:gd name="connsiteY12" fmla="*/ 1470350 h 1654180"/>
                <a:gd name="connsiteX13" fmla="*/ 1027845 w 1187870"/>
                <a:gd name="connsiteY13" fmla="*/ 1304994 h 1654180"/>
                <a:gd name="connsiteX14" fmla="*/ 1051658 w 1187870"/>
                <a:gd name="connsiteY14" fmla="*/ 1215557 h 1654180"/>
                <a:gd name="connsiteX15" fmla="*/ 1094803 w 1187870"/>
                <a:gd name="connsiteY15" fmla="*/ 1169991 h 1654180"/>
                <a:gd name="connsiteX16" fmla="*/ 1163738 w 1187870"/>
                <a:gd name="connsiteY16" fmla="*/ 1084548 h 1654180"/>
                <a:gd name="connsiteX17" fmla="*/ 1187834 w 1187870"/>
                <a:gd name="connsiteY17" fmla="*/ 961529 h 1654180"/>
                <a:gd name="connsiteX18" fmla="*/ 1158612 w 1187870"/>
                <a:gd name="connsiteY18" fmla="*/ 887429 h 1654180"/>
                <a:gd name="connsiteX19" fmla="*/ 1110020 w 1187870"/>
                <a:gd name="connsiteY19" fmla="*/ 891949 h 1654180"/>
                <a:gd name="connsiteX20" fmla="*/ 1142305 w 1187870"/>
                <a:gd name="connsiteY20" fmla="*/ 727119 h 1654180"/>
                <a:gd name="connsiteX21" fmla="*/ 1146505 w 1187870"/>
                <a:gd name="connsiteY21" fmla="*/ 692530 h 1654180"/>
                <a:gd name="connsiteX22" fmla="*/ 1154981 w 1187870"/>
                <a:gd name="connsiteY22" fmla="*/ 638326 h 1654180"/>
                <a:gd name="connsiteX23" fmla="*/ 1154495 w 1187870"/>
                <a:gd name="connsiteY23" fmla="*/ 574113 h 1654180"/>
                <a:gd name="connsiteX24" fmla="*/ 1148964 w 1187870"/>
                <a:gd name="connsiteY24" fmla="*/ 529995 h 1654180"/>
                <a:gd name="connsiteX25" fmla="*/ 1156191 w 1187870"/>
                <a:gd name="connsiteY25" fmla="*/ 499527 h 1654180"/>
                <a:gd name="connsiteX26" fmla="*/ 1138309 w 1187870"/>
                <a:gd name="connsiteY26" fmla="*/ 456740 h 1654180"/>
                <a:gd name="connsiteX27" fmla="*/ 1101016 w 1187870"/>
                <a:gd name="connsiteY27" fmla="*/ 328876 h 1654180"/>
                <a:gd name="connsiteX28" fmla="*/ 1099684 w 1187870"/>
                <a:gd name="connsiteY28" fmla="*/ 324880 h 1654180"/>
                <a:gd name="connsiteX29" fmla="*/ 1051903 w 1187870"/>
                <a:gd name="connsiteY29" fmla="*/ 271330 h 1654180"/>
                <a:gd name="connsiteX30" fmla="*/ 998949 w 1187870"/>
                <a:gd name="connsiteY30" fmla="*/ 190771 h 1654180"/>
                <a:gd name="connsiteX31" fmla="*/ 824067 w 1187870"/>
                <a:gd name="connsiteY31" fmla="*/ 53506 h 1654180"/>
                <a:gd name="connsiteX32" fmla="*/ 583441 w 1187870"/>
                <a:gd name="connsiteY32" fmla="*/ 232 h 1654180"/>
                <a:gd name="connsiteX33" fmla="*/ 358998 w 1187870"/>
                <a:gd name="connsiteY33" fmla="*/ 44345 h 1654180"/>
                <a:gd name="connsiteX34" fmla="*/ 241266 w 1187870"/>
                <a:gd name="connsiteY34" fmla="*/ 114248 h 1654180"/>
                <a:gd name="connsiteX35" fmla="*/ 177739 w 1187870"/>
                <a:gd name="connsiteY35" fmla="*/ 165425 h 1654180"/>
                <a:gd name="connsiteX36" fmla="*/ 82489 w 1187870"/>
                <a:gd name="connsiteY36" fmla="*/ 279725 h 1654180"/>
                <a:gd name="connsiteX37" fmla="*/ 11051 w 1187870"/>
                <a:gd name="connsiteY37" fmla="*/ 510705 h 1654180"/>
                <a:gd name="connsiteX38" fmla="*/ 15814 w 1187870"/>
                <a:gd name="connsiteY38" fmla="*/ 660725 h 1654180"/>
                <a:gd name="connsiteX39" fmla="*/ 18168 w 1187870"/>
                <a:gd name="connsiteY39" fmla="*/ 720460 h 1654180"/>
                <a:gd name="connsiteX40" fmla="*/ 33613 w 1187870"/>
                <a:gd name="connsiteY40" fmla="*/ 803882 h 1654180"/>
                <a:gd name="connsiteX41" fmla="*/ 58677 w 1187870"/>
                <a:gd name="connsiteY41" fmla="*/ 872657 h 1654180"/>
                <a:gd name="connsiteX42" fmla="*/ 1526 w 1187870"/>
                <a:gd name="connsiteY42" fmla="*/ 939331 h 1654180"/>
                <a:gd name="connsiteX43" fmla="*/ 18195 w 1187870"/>
                <a:gd name="connsiteY43" fmla="*/ 1063156 h 1654180"/>
                <a:gd name="connsiteX44" fmla="*/ 37245 w 1187870"/>
                <a:gd name="connsiteY44" fmla="*/ 1110781 h 1654180"/>
                <a:gd name="connsiteX45" fmla="*/ 72964 w 1187870"/>
                <a:gd name="connsiteY45" fmla="*/ 1189362 h 1654180"/>
                <a:gd name="connsiteX0" fmla="*/ 72964 w 1187870"/>
                <a:gd name="connsiteY0" fmla="*/ 1189362 h 1654180"/>
                <a:gd name="connsiteX1" fmla="*/ 132495 w 1187870"/>
                <a:gd name="connsiteY1" fmla="*/ 1225080 h 1654180"/>
                <a:gd name="connsiteX2" fmla="*/ 206314 w 1187870"/>
                <a:gd name="connsiteY2" fmla="*/ 1337000 h 1654180"/>
                <a:gd name="connsiteX3" fmla="*/ 215839 w 1187870"/>
                <a:gd name="connsiteY3" fmla="*/ 1365575 h 1654180"/>
                <a:gd name="connsiteX4" fmla="*/ 253939 w 1187870"/>
                <a:gd name="connsiteY4" fmla="*/ 1432250 h 1654180"/>
                <a:gd name="connsiteX5" fmla="*/ 320614 w 1187870"/>
                <a:gd name="connsiteY5" fmla="*/ 1527500 h 1654180"/>
                <a:gd name="connsiteX6" fmla="*/ 377764 w 1187870"/>
                <a:gd name="connsiteY6" fmla="*/ 1584650 h 1654180"/>
                <a:gd name="connsiteX7" fmla="*/ 406339 w 1187870"/>
                <a:gd name="connsiteY7" fmla="*/ 1603700 h 1654180"/>
                <a:gd name="connsiteX8" fmla="*/ 463489 w 1187870"/>
                <a:gd name="connsiteY8" fmla="*/ 1622750 h 1654180"/>
                <a:gd name="connsiteX9" fmla="*/ 625414 w 1187870"/>
                <a:gd name="connsiteY9" fmla="*/ 1653706 h 1654180"/>
                <a:gd name="connsiteX10" fmla="*/ 815914 w 1187870"/>
                <a:gd name="connsiteY10" fmla="*/ 1596556 h 1654180"/>
                <a:gd name="connsiteX11" fmla="*/ 880208 w 1187870"/>
                <a:gd name="connsiteY11" fmla="*/ 1558456 h 1654180"/>
                <a:gd name="connsiteX12" fmla="*/ 954026 w 1187870"/>
                <a:gd name="connsiteY12" fmla="*/ 1470350 h 1654180"/>
                <a:gd name="connsiteX13" fmla="*/ 1027845 w 1187870"/>
                <a:gd name="connsiteY13" fmla="*/ 1304994 h 1654180"/>
                <a:gd name="connsiteX14" fmla="*/ 1051658 w 1187870"/>
                <a:gd name="connsiteY14" fmla="*/ 1215557 h 1654180"/>
                <a:gd name="connsiteX15" fmla="*/ 1094803 w 1187870"/>
                <a:gd name="connsiteY15" fmla="*/ 1169991 h 1654180"/>
                <a:gd name="connsiteX16" fmla="*/ 1123659 w 1187870"/>
                <a:gd name="connsiteY16" fmla="*/ 1142677 h 1654180"/>
                <a:gd name="connsiteX17" fmla="*/ 1163738 w 1187870"/>
                <a:gd name="connsiteY17" fmla="*/ 1084548 h 1654180"/>
                <a:gd name="connsiteX18" fmla="*/ 1187834 w 1187870"/>
                <a:gd name="connsiteY18" fmla="*/ 961529 h 1654180"/>
                <a:gd name="connsiteX19" fmla="*/ 1158612 w 1187870"/>
                <a:gd name="connsiteY19" fmla="*/ 887429 h 1654180"/>
                <a:gd name="connsiteX20" fmla="*/ 1110020 w 1187870"/>
                <a:gd name="connsiteY20" fmla="*/ 891949 h 1654180"/>
                <a:gd name="connsiteX21" fmla="*/ 1142305 w 1187870"/>
                <a:gd name="connsiteY21" fmla="*/ 727119 h 1654180"/>
                <a:gd name="connsiteX22" fmla="*/ 1146505 w 1187870"/>
                <a:gd name="connsiteY22" fmla="*/ 692530 h 1654180"/>
                <a:gd name="connsiteX23" fmla="*/ 1154981 w 1187870"/>
                <a:gd name="connsiteY23" fmla="*/ 638326 h 1654180"/>
                <a:gd name="connsiteX24" fmla="*/ 1154495 w 1187870"/>
                <a:gd name="connsiteY24" fmla="*/ 574113 h 1654180"/>
                <a:gd name="connsiteX25" fmla="*/ 1148964 w 1187870"/>
                <a:gd name="connsiteY25" fmla="*/ 529995 h 1654180"/>
                <a:gd name="connsiteX26" fmla="*/ 1156191 w 1187870"/>
                <a:gd name="connsiteY26" fmla="*/ 499527 h 1654180"/>
                <a:gd name="connsiteX27" fmla="*/ 1138309 w 1187870"/>
                <a:gd name="connsiteY27" fmla="*/ 456740 h 1654180"/>
                <a:gd name="connsiteX28" fmla="*/ 1101016 w 1187870"/>
                <a:gd name="connsiteY28" fmla="*/ 328876 h 1654180"/>
                <a:gd name="connsiteX29" fmla="*/ 1099684 w 1187870"/>
                <a:gd name="connsiteY29" fmla="*/ 324880 h 1654180"/>
                <a:gd name="connsiteX30" fmla="*/ 1051903 w 1187870"/>
                <a:gd name="connsiteY30" fmla="*/ 271330 h 1654180"/>
                <a:gd name="connsiteX31" fmla="*/ 998949 w 1187870"/>
                <a:gd name="connsiteY31" fmla="*/ 190771 h 1654180"/>
                <a:gd name="connsiteX32" fmla="*/ 824067 w 1187870"/>
                <a:gd name="connsiteY32" fmla="*/ 53506 h 1654180"/>
                <a:gd name="connsiteX33" fmla="*/ 583441 w 1187870"/>
                <a:gd name="connsiteY33" fmla="*/ 232 h 1654180"/>
                <a:gd name="connsiteX34" fmla="*/ 358998 w 1187870"/>
                <a:gd name="connsiteY34" fmla="*/ 44345 h 1654180"/>
                <a:gd name="connsiteX35" fmla="*/ 241266 w 1187870"/>
                <a:gd name="connsiteY35" fmla="*/ 114248 h 1654180"/>
                <a:gd name="connsiteX36" fmla="*/ 177739 w 1187870"/>
                <a:gd name="connsiteY36" fmla="*/ 165425 h 1654180"/>
                <a:gd name="connsiteX37" fmla="*/ 82489 w 1187870"/>
                <a:gd name="connsiteY37" fmla="*/ 279725 h 1654180"/>
                <a:gd name="connsiteX38" fmla="*/ 11051 w 1187870"/>
                <a:gd name="connsiteY38" fmla="*/ 510705 h 1654180"/>
                <a:gd name="connsiteX39" fmla="*/ 15814 w 1187870"/>
                <a:gd name="connsiteY39" fmla="*/ 660725 h 1654180"/>
                <a:gd name="connsiteX40" fmla="*/ 18168 w 1187870"/>
                <a:gd name="connsiteY40" fmla="*/ 720460 h 1654180"/>
                <a:gd name="connsiteX41" fmla="*/ 33613 w 1187870"/>
                <a:gd name="connsiteY41" fmla="*/ 803882 h 1654180"/>
                <a:gd name="connsiteX42" fmla="*/ 58677 w 1187870"/>
                <a:gd name="connsiteY42" fmla="*/ 872657 h 1654180"/>
                <a:gd name="connsiteX43" fmla="*/ 1526 w 1187870"/>
                <a:gd name="connsiteY43" fmla="*/ 939331 h 1654180"/>
                <a:gd name="connsiteX44" fmla="*/ 18195 w 1187870"/>
                <a:gd name="connsiteY44" fmla="*/ 1063156 h 1654180"/>
                <a:gd name="connsiteX45" fmla="*/ 37245 w 1187870"/>
                <a:gd name="connsiteY45" fmla="*/ 1110781 h 1654180"/>
                <a:gd name="connsiteX46" fmla="*/ 72964 w 1187870"/>
                <a:gd name="connsiteY46" fmla="*/ 1189362 h 1654180"/>
                <a:gd name="connsiteX0" fmla="*/ 72964 w 1187871"/>
                <a:gd name="connsiteY0" fmla="*/ 1189362 h 1654180"/>
                <a:gd name="connsiteX1" fmla="*/ 132495 w 1187871"/>
                <a:gd name="connsiteY1" fmla="*/ 1225080 h 1654180"/>
                <a:gd name="connsiteX2" fmla="*/ 206314 w 1187871"/>
                <a:gd name="connsiteY2" fmla="*/ 1337000 h 1654180"/>
                <a:gd name="connsiteX3" fmla="*/ 215839 w 1187871"/>
                <a:gd name="connsiteY3" fmla="*/ 1365575 h 1654180"/>
                <a:gd name="connsiteX4" fmla="*/ 253939 w 1187871"/>
                <a:gd name="connsiteY4" fmla="*/ 1432250 h 1654180"/>
                <a:gd name="connsiteX5" fmla="*/ 320614 w 1187871"/>
                <a:gd name="connsiteY5" fmla="*/ 1527500 h 1654180"/>
                <a:gd name="connsiteX6" fmla="*/ 377764 w 1187871"/>
                <a:gd name="connsiteY6" fmla="*/ 1584650 h 1654180"/>
                <a:gd name="connsiteX7" fmla="*/ 406339 w 1187871"/>
                <a:gd name="connsiteY7" fmla="*/ 1603700 h 1654180"/>
                <a:gd name="connsiteX8" fmla="*/ 463489 w 1187871"/>
                <a:gd name="connsiteY8" fmla="*/ 1622750 h 1654180"/>
                <a:gd name="connsiteX9" fmla="*/ 625414 w 1187871"/>
                <a:gd name="connsiteY9" fmla="*/ 1653706 h 1654180"/>
                <a:gd name="connsiteX10" fmla="*/ 815914 w 1187871"/>
                <a:gd name="connsiteY10" fmla="*/ 1596556 h 1654180"/>
                <a:gd name="connsiteX11" fmla="*/ 880208 w 1187871"/>
                <a:gd name="connsiteY11" fmla="*/ 1558456 h 1654180"/>
                <a:gd name="connsiteX12" fmla="*/ 954026 w 1187871"/>
                <a:gd name="connsiteY12" fmla="*/ 1470350 h 1654180"/>
                <a:gd name="connsiteX13" fmla="*/ 1027845 w 1187871"/>
                <a:gd name="connsiteY13" fmla="*/ 1304994 h 1654180"/>
                <a:gd name="connsiteX14" fmla="*/ 1051658 w 1187871"/>
                <a:gd name="connsiteY14" fmla="*/ 1215557 h 1654180"/>
                <a:gd name="connsiteX15" fmla="*/ 1094803 w 1187871"/>
                <a:gd name="connsiteY15" fmla="*/ 1169991 h 1654180"/>
                <a:gd name="connsiteX16" fmla="*/ 1122327 w 1187871"/>
                <a:gd name="connsiteY16" fmla="*/ 1150668 h 1654180"/>
                <a:gd name="connsiteX17" fmla="*/ 1163738 w 1187871"/>
                <a:gd name="connsiteY17" fmla="*/ 1084548 h 1654180"/>
                <a:gd name="connsiteX18" fmla="*/ 1187834 w 1187871"/>
                <a:gd name="connsiteY18" fmla="*/ 961529 h 1654180"/>
                <a:gd name="connsiteX19" fmla="*/ 1158612 w 1187871"/>
                <a:gd name="connsiteY19" fmla="*/ 887429 h 1654180"/>
                <a:gd name="connsiteX20" fmla="*/ 1110020 w 1187871"/>
                <a:gd name="connsiteY20" fmla="*/ 891949 h 1654180"/>
                <a:gd name="connsiteX21" fmla="*/ 1142305 w 1187871"/>
                <a:gd name="connsiteY21" fmla="*/ 727119 h 1654180"/>
                <a:gd name="connsiteX22" fmla="*/ 1146505 w 1187871"/>
                <a:gd name="connsiteY22" fmla="*/ 692530 h 1654180"/>
                <a:gd name="connsiteX23" fmla="*/ 1154981 w 1187871"/>
                <a:gd name="connsiteY23" fmla="*/ 638326 h 1654180"/>
                <a:gd name="connsiteX24" fmla="*/ 1154495 w 1187871"/>
                <a:gd name="connsiteY24" fmla="*/ 574113 h 1654180"/>
                <a:gd name="connsiteX25" fmla="*/ 1148964 w 1187871"/>
                <a:gd name="connsiteY25" fmla="*/ 529995 h 1654180"/>
                <a:gd name="connsiteX26" fmla="*/ 1156191 w 1187871"/>
                <a:gd name="connsiteY26" fmla="*/ 499527 h 1654180"/>
                <a:gd name="connsiteX27" fmla="*/ 1138309 w 1187871"/>
                <a:gd name="connsiteY27" fmla="*/ 456740 h 1654180"/>
                <a:gd name="connsiteX28" fmla="*/ 1101016 w 1187871"/>
                <a:gd name="connsiteY28" fmla="*/ 328876 h 1654180"/>
                <a:gd name="connsiteX29" fmla="*/ 1099684 w 1187871"/>
                <a:gd name="connsiteY29" fmla="*/ 324880 h 1654180"/>
                <a:gd name="connsiteX30" fmla="*/ 1051903 w 1187871"/>
                <a:gd name="connsiteY30" fmla="*/ 271330 h 1654180"/>
                <a:gd name="connsiteX31" fmla="*/ 998949 w 1187871"/>
                <a:gd name="connsiteY31" fmla="*/ 190771 h 1654180"/>
                <a:gd name="connsiteX32" fmla="*/ 824067 w 1187871"/>
                <a:gd name="connsiteY32" fmla="*/ 53506 h 1654180"/>
                <a:gd name="connsiteX33" fmla="*/ 583441 w 1187871"/>
                <a:gd name="connsiteY33" fmla="*/ 232 h 1654180"/>
                <a:gd name="connsiteX34" fmla="*/ 358998 w 1187871"/>
                <a:gd name="connsiteY34" fmla="*/ 44345 h 1654180"/>
                <a:gd name="connsiteX35" fmla="*/ 241266 w 1187871"/>
                <a:gd name="connsiteY35" fmla="*/ 114248 h 1654180"/>
                <a:gd name="connsiteX36" fmla="*/ 177739 w 1187871"/>
                <a:gd name="connsiteY36" fmla="*/ 165425 h 1654180"/>
                <a:gd name="connsiteX37" fmla="*/ 82489 w 1187871"/>
                <a:gd name="connsiteY37" fmla="*/ 279725 h 1654180"/>
                <a:gd name="connsiteX38" fmla="*/ 11051 w 1187871"/>
                <a:gd name="connsiteY38" fmla="*/ 510705 h 1654180"/>
                <a:gd name="connsiteX39" fmla="*/ 15814 w 1187871"/>
                <a:gd name="connsiteY39" fmla="*/ 660725 h 1654180"/>
                <a:gd name="connsiteX40" fmla="*/ 18168 w 1187871"/>
                <a:gd name="connsiteY40" fmla="*/ 720460 h 1654180"/>
                <a:gd name="connsiteX41" fmla="*/ 33613 w 1187871"/>
                <a:gd name="connsiteY41" fmla="*/ 803882 h 1654180"/>
                <a:gd name="connsiteX42" fmla="*/ 58677 w 1187871"/>
                <a:gd name="connsiteY42" fmla="*/ 872657 h 1654180"/>
                <a:gd name="connsiteX43" fmla="*/ 1526 w 1187871"/>
                <a:gd name="connsiteY43" fmla="*/ 939331 h 1654180"/>
                <a:gd name="connsiteX44" fmla="*/ 18195 w 1187871"/>
                <a:gd name="connsiteY44" fmla="*/ 1063156 h 1654180"/>
                <a:gd name="connsiteX45" fmla="*/ 37245 w 1187871"/>
                <a:gd name="connsiteY45" fmla="*/ 1110781 h 1654180"/>
                <a:gd name="connsiteX46" fmla="*/ 72964 w 1187871"/>
                <a:gd name="connsiteY46" fmla="*/ 1189362 h 1654180"/>
                <a:gd name="connsiteX0" fmla="*/ 72964 w 1187871"/>
                <a:gd name="connsiteY0" fmla="*/ 1189362 h 1654180"/>
                <a:gd name="connsiteX1" fmla="*/ 132495 w 1187871"/>
                <a:gd name="connsiteY1" fmla="*/ 1225080 h 1654180"/>
                <a:gd name="connsiteX2" fmla="*/ 206314 w 1187871"/>
                <a:gd name="connsiteY2" fmla="*/ 1337000 h 1654180"/>
                <a:gd name="connsiteX3" fmla="*/ 215839 w 1187871"/>
                <a:gd name="connsiteY3" fmla="*/ 1365575 h 1654180"/>
                <a:gd name="connsiteX4" fmla="*/ 253939 w 1187871"/>
                <a:gd name="connsiteY4" fmla="*/ 1432250 h 1654180"/>
                <a:gd name="connsiteX5" fmla="*/ 320614 w 1187871"/>
                <a:gd name="connsiteY5" fmla="*/ 1527500 h 1654180"/>
                <a:gd name="connsiteX6" fmla="*/ 377764 w 1187871"/>
                <a:gd name="connsiteY6" fmla="*/ 1584650 h 1654180"/>
                <a:gd name="connsiteX7" fmla="*/ 406339 w 1187871"/>
                <a:gd name="connsiteY7" fmla="*/ 1603700 h 1654180"/>
                <a:gd name="connsiteX8" fmla="*/ 463489 w 1187871"/>
                <a:gd name="connsiteY8" fmla="*/ 1622750 h 1654180"/>
                <a:gd name="connsiteX9" fmla="*/ 625414 w 1187871"/>
                <a:gd name="connsiteY9" fmla="*/ 1653706 h 1654180"/>
                <a:gd name="connsiteX10" fmla="*/ 815914 w 1187871"/>
                <a:gd name="connsiteY10" fmla="*/ 1596556 h 1654180"/>
                <a:gd name="connsiteX11" fmla="*/ 880208 w 1187871"/>
                <a:gd name="connsiteY11" fmla="*/ 1558456 h 1654180"/>
                <a:gd name="connsiteX12" fmla="*/ 954026 w 1187871"/>
                <a:gd name="connsiteY12" fmla="*/ 1470350 h 1654180"/>
                <a:gd name="connsiteX13" fmla="*/ 1027845 w 1187871"/>
                <a:gd name="connsiteY13" fmla="*/ 1304994 h 1654180"/>
                <a:gd name="connsiteX14" fmla="*/ 1051658 w 1187871"/>
                <a:gd name="connsiteY14" fmla="*/ 1215557 h 1654180"/>
                <a:gd name="connsiteX15" fmla="*/ 1081484 w 1187871"/>
                <a:gd name="connsiteY15" fmla="*/ 1167328 h 1654180"/>
                <a:gd name="connsiteX16" fmla="*/ 1122327 w 1187871"/>
                <a:gd name="connsiteY16" fmla="*/ 1150668 h 1654180"/>
                <a:gd name="connsiteX17" fmla="*/ 1163738 w 1187871"/>
                <a:gd name="connsiteY17" fmla="*/ 1084548 h 1654180"/>
                <a:gd name="connsiteX18" fmla="*/ 1187834 w 1187871"/>
                <a:gd name="connsiteY18" fmla="*/ 961529 h 1654180"/>
                <a:gd name="connsiteX19" fmla="*/ 1158612 w 1187871"/>
                <a:gd name="connsiteY19" fmla="*/ 887429 h 1654180"/>
                <a:gd name="connsiteX20" fmla="*/ 1110020 w 1187871"/>
                <a:gd name="connsiteY20" fmla="*/ 891949 h 1654180"/>
                <a:gd name="connsiteX21" fmla="*/ 1142305 w 1187871"/>
                <a:gd name="connsiteY21" fmla="*/ 727119 h 1654180"/>
                <a:gd name="connsiteX22" fmla="*/ 1146505 w 1187871"/>
                <a:gd name="connsiteY22" fmla="*/ 692530 h 1654180"/>
                <a:gd name="connsiteX23" fmla="*/ 1154981 w 1187871"/>
                <a:gd name="connsiteY23" fmla="*/ 638326 h 1654180"/>
                <a:gd name="connsiteX24" fmla="*/ 1154495 w 1187871"/>
                <a:gd name="connsiteY24" fmla="*/ 574113 h 1654180"/>
                <a:gd name="connsiteX25" fmla="*/ 1148964 w 1187871"/>
                <a:gd name="connsiteY25" fmla="*/ 529995 h 1654180"/>
                <a:gd name="connsiteX26" fmla="*/ 1156191 w 1187871"/>
                <a:gd name="connsiteY26" fmla="*/ 499527 h 1654180"/>
                <a:gd name="connsiteX27" fmla="*/ 1138309 w 1187871"/>
                <a:gd name="connsiteY27" fmla="*/ 456740 h 1654180"/>
                <a:gd name="connsiteX28" fmla="*/ 1101016 w 1187871"/>
                <a:gd name="connsiteY28" fmla="*/ 328876 h 1654180"/>
                <a:gd name="connsiteX29" fmla="*/ 1099684 w 1187871"/>
                <a:gd name="connsiteY29" fmla="*/ 324880 h 1654180"/>
                <a:gd name="connsiteX30" fmla="*/ 1051903 w 1187871"/>
                <a:gd name="connsiteY30" fmla="*/ 271330 h 1654180"/>
                <a:gd name="connsiteX31" fmla="*/ 998949 w 1187871"/>
                <a:gd name="connsiteY31" fmla="*/ 190771 h 1654180"/>
                <a:gd name="connsiteX32" fmla="*/ 824067 w 1187871"/>
                <a:gd name="connsiteY32" fmla="*/ 53506 h 1654180"/>
                <a:gd name="connsiteX33" fmla="*/ 583441 w 1187871"/>
                <a:gd name="connsiteY33" fmla="*/ 232 h 1654180"/>
                <a:gd name="connsiteX34" fmla="*/ 358998 w 1187871"/>
                <a:gd name="connsiteY34" fmla="*/ 44345 h 1654180"/>
                <a:gd name="connsiteX35" fmla="*/ 241266 w 1187871"/>
                <a:gd name="connsiteY35" fmla="*/ 114248 h 1654180"/>
                <a:gd name="connsiteX36" fmla="*/ 177739 w 1187871"/>
                <a:gd name="connsiteY36" fmla="*/ 165425 h 1654180"/>
                <a:gd name="connsiteX37" fmla="*/ 82489 w 1187871"/>
                <a:gd name="connsiteY37" fmla="*/ 279725 h 1654180"/>
                <a:gd name="connsiteX38" fmla="*/ 11051 w 1187871"/>
                <a:gd name="connsiteY38" fmla="*/ 510705 h 1654180"/>
                <a:gd name="connsiteX39" fmla="*/ 15814 w 1187871"/>
                <a:gd name="connsiteY39" fmla="*/ 660725 h 1654180"/>
                <a:gd name="connsiteX40" fmla="*/ 18168 w 1187871"/>
                <a:gd name="connsiteY40" fmla="*/ 720460 h 1654180"/>
                <a:gd name="connsiteX41" fmla="*/ 33613 w 1187871"/>
                <a:gd name="connsiteY41" fmla="*/ 803882 h 1654180"/>
                <a:gd name="connsiteX42" fmla="*/ 58677 w 1187871"/>
                <a:gd name="connsiteY42" fmla="*/ 872657 h 1654180"/>
                <a:gd name="connsiteX43" fmla="*/ 1526 w 1187871"/>
                <a:gd name="connsiteY43" fmla="*/ 939331 h 1654180"/>
                <a:gd name="connsiteX44" fmla="*/ 18195 w 1187871"/>
                <a:gd name="connsiteY44" fmla="*/ 1063156 h 1654180"/>
                <a:gd name="connsiteX45" fmla="*/ 37245 w 1187871"/>
                <a:gd name="connsiteY45" fmla="*/ 1110781 h 1654180"/>
                <a:gd name="connsiteX46" fmla="*/ 72964 w 1187871"/>
                <a:gd name="connsiteY46" fmla="*/ 1189362 h 1654180"/>
                <a:gd name="connsiteX0" fmla="*/ 72964 w 1187871"/>
                <a:gd name="connsiteY0" fmla="*/ 1189362 h 1654180"/>
                <a:gd name="connsiteX1" fmla="*/ 132495 w 1187871"/>
                <a:gd name="connsiteY1" fmla="*/ 1225080 h 1654180"/>
                <a:gd name="connsiteX2" fmla="*/ 206314 w 1187871"/>
                <a:gd name="connsiteY2" fmla="*/ 1337000 h 1654180"/>
                <a:gd name="connsiteX3" fmla="*/ 215839 w 1187871"/>
                <a:gd name="connsiteY3" fmla="*/ 1365575 h 1654180"/>
                <a:gd name="connsiteX4" fmla="*/ 253939 w 1187871"/>
                <a:gd name="connsiteY4" fmla="*/ 1432250 h 1654180"/>
                <a:gd name="connsiteX5" fmla="*/ 320614 w 1187871"/>
                <a:gd name="connsiteY5" fmla="*/ 1527500 h 1654180"/>
                <a:gd name="connsiteX6" fmla="*/ 377764 w 1187871"/>
                <a:gd name="connsiteY6" fmla="*/ 1584650 h 1654180"/>
                <a:gd name="connsiteX7" fmla="*/ 406339 w 1187871"/>
                <a:gd name="connsiteY7" fmla="*/ 1603700 h 1654180"/>
                <a:gd name="connsiteX8" fmla="*/ 463489 w 1187871"/>
                <a:gd name="connsiteY8" fmla="*/ 1622750 h 1654180"/>
                <a:gd name="connsiteX9" fmla="*/ 625414 w 1187871"/>
                <a:gd name="connsiteY9" fmla="*/ 1653706 h 1654180"/>
                <a:gd name="connsiteX10" fmla="*/ 815914 w 1187871"/>
                <a:gd name="connsiteY10" fmla="*/ 1596556 h 1654180"/>
                <a:gd name="connsiteX11" fmla="*/ 880208 w 1187871"/>
                <a:gd name="connsiteY11" fmla="*/ 1558456 h 1654180"/>
                <a:gd name="connsiteX12" fmla="*/ 954026 w 1187871"/>
                <a:gd name="connsiteY12" fmla="*/ 1470350 h 1654180"/>
                <a:gd name="connsiteX13" fmla="*/ 1027845 w 1187871"/>
                <a:gd name="connsiteY13" fmla="*/ 1304994 h 1654180"/>
                <a:gd name="connsiteX14" fmla="*/ 1056986 w 1187871"/>
                <a:gd name="connsiteY14" fmla="*/ 1219553 h 1654180"/>
                <a:gd name="connsiteX15" fmla="*/ 1081484 w 1187871"/>
                <a:gd name="connsiteY15" fmla="*/ 1167328 h 1654180"/>
                <a:gd name="connsiteX16" fmla="*/ 1122327 w 1187871"/>
                <a:gd name="connsiteY16" fmla="*/ 1150668 h 1654180"/>
                <a:gd name="connsiteX17" fmla="*/ 1163738 w 1187871"/>
                <a:gd name="connsiteY17" fmla="*/ 1084548 h 1654180"/>
                <a:gd name="connsiteX18" fmla="*/ 1187834 w 1187871"/>
                <a:gd name="connsiteY18" fmla="*/ 961529 h 1654180"/>
                <a:gd name="connsiteX19" fmla="*/ 1158612 w 1187871"/>
                <a:gd name="connsiteY19" fmla="*/ 887429 h 1654180"/>
                <a:gd name="connsiteX20" fmla="*/ 1110020 w 1187871"/>
                <a:gd name="connsiteY20" fmla="*/ 891949 h 1654180"/>
                <a:gd name="connsiteX21" fmla="*/ 1142305 w 1187871"/>
                <a:gd name="connsiteY21" fmla="*/ 727119 h 1654180"/>
                <a:gd name="connsiteX22" fmla="*/ 1146505 w 1187871"/>
                <a:gd name="connsiteY22" fmla="*/ 692530 h 1654180"/>
                <a:gd name="connsiteX23" fmla="*/ 1154981 w 1187871"/>
                <a:gd name="connsiteY23" fmla="*/ 638326 h 1654180"/>
                <a:gd name="connsiteX24" fmla="*/ 1154495 w 1187871"/>
                <a:gd name="connsiteY24" fmla="*/ 574113 h 1654180"/>
                <a:gd name="connsiteX25" fmla="*/ 1148964 w 1187871"/>
                <a:gd name="connsiteY25" fmla="*/ 529995 h 1654180"/>
                <a:gd name="connsiteX26" fmla="*/ 1156191 w 1187871"/>
                <a:gd name="connsiteY26" fmla="*/ 499527 h 1654180"/>
                <a:gd name="connsiteX27" fmla="*/ 1138309 w 1187871"/>
                <a:gd name="connsiteY27" fmla="*/ 456740 h 1654180"/>
                <a:gd name="connsiteX28" fmla="*/ 1101016 w 1187871"/>
                <a:gd name="connsiteY28" fmla="*/ 328876 h 1654180"/>
                <a:gd name="connsiteX29" fmla="*/ 1099684 w 1187871"/>
                <a:gd name="connsiteY29" fmla="*/ 324880 h 1654180"/>
                <a:gd name="connsiteX30" fmla="*/ 1051903 w 1187871"/>
                <a:gd name="connsiteY30" fmla="*/ 271330 h 1654180"/>
                <a:gd name="connsiteX31" fmla="*/ 998949 w 1187871"/>
                <a:gd name="connsiteY31" fmla="*/ 190771 h 1654180"/>
                <a:gd name="connsiteX32" fmla="*/ 824067 w 1187871"/>
                <a:gd name="connsiteY32" fmla="*/ 53506 h 1654180"/>
                <a:gd name="connsiteX33" fmla="*/ 583441 w 1187871"/>
                <a:gd name="connsiteY33" fmla="*/ 232 h 1654180"/>
                <a:gd name="connsiteX34" fmla="*/ 358998 w 1187871"/>
                <a:gd name="connsiteY34" fmla="*/ 44345 h 1654180"/>
                <a:gd name="connsiteX35" fmla="*/ 241266 w 1187871"/>
                <a:gd name="connsiteY35" fmla="*/ 114248 h 1654180"/>
                <a:gd name="connsiteX36" fmla="*/ 177739 w 1187871"/>
                <a:gd name="connsiteY36" fmla="*/ 165425 h 1654180"/>
                <a:gd name="connsiteX37" fmla="*/ 82489 w 1187871"/>
                <a:gd name="connsiteY37" fmla="*/ 279725 h 1654180"/>
                <a:gd name="connsiteX38" fmla="*/ 11051 w 1187871"/>
                <a:gd name="connsiteY38" fmla="*/ 510705 h 1654180"/>
                <a:gd name="connsiteX39" fmla="*/ 15814 w 1187871"/>
                <a:gd name="connsiteY39" fmla="*/ 660725 h 1654180"/>
                <a:gd name="connsiteX40" fmla="*/ 18168 w 1187871"/>
                <a:gd name="connsiteY40" fmla="*/ 720460 h 1654180"/>
                <a:gd name="connsiteX41" fmla="*/ 33613 w 1187871"/>
                <a:gd name="connsiteY41" fmla="*/ 803882 h 1654180"/>
                <a:gd name="connsiteX42" fmla="*/ 58677 w 1187871"/>
                <a:gd name="connsiteY42" fmla="*/ 872657 h 1654180"/>
                <a:gd name="connsiteX43" fmla="*/ 1526 w 1187871"/>
                <a:gd name="connsiteY43" fmla="*/ 939331 h 1654180"/>
                <a:gd name="connsiteX44" fmla="*/ 18195 w 1187871"/>
                <a:gd name="connsiteY44" fmla="*/ 1063156 h 1654180"/>
                <a:gd name="connsiteX45" fmla="*/ 37245 w 1187871"/>
                <a:gd name="connsiteY45" fmla="*/ 1110781 h 1654180"/>
                <a:gd name="connsiteX46" fmla="*/ 72964 w 1187871"/>
                <a:gd name="connsiteY46" fmla="*/ 1189362 h 1654180"/>
                <a:gd name="connsiteX0" fmla="*/ 72964 w 1187871"/>
                <a:gd name="connsiteY0" fmla="*/ 1189362 h 1654180"/>
                <a:gd name="connsiteX1" fmla="*/ 132495 w 1187871"/>
                <a:gd name="connsiteY1" fmla="*/ 1225080 h 1654180"/>
                <a:gd name="connsiteX2" fmla="*/ 206314 w 1187871"/>
                <a:gd name="connsiteY2" fmla="*/ 1337000 h 1654180"/>
                <a:gd name="connsiteX3" fmla="*/ 215839 w 1187871"/>
                <a:gd name="connsiteY3" fmla="*/ 1365575 h 1654180"/>
                <a:gd name="connsiteX4" fmla="*/ 253939 w 1187871"/>
                <a:gd name="connsiteY4" fmla="*/ 1432250 h 1654180"/>
                <a:gd name="connsiteX5" fmla="*/ 320614 w 1187871"/>
                <a:gd name="connsiteY5" fmla="*/ 1527500 h 1654180"/>
                <a:gd name="connsiteX6" fmla="*/ 377764 w 1187871"/>
                <a:gd name="connsiteY6" fmla="*/ 1584650 h 1654180"/>
                <a:gd name="connsiteX7" fmla="*/ 406339 w 1187871"/>
                <a:gd name="connsiteY7" fmla="*/ 1603700 h 1654180"/>
                <a:gd name="connsiteX8" fmla="*/ 463489 w 1187871"/>
                <a:gd name="connsiteY8" fmla="*/ 1622750 h 1654180"/>
                <a:gd name="connsiteX9" fmla="*/ 625414 w 1187871"/>
                <a:gd name="connsiteY9" fmla="*/ 1653706 h 1654180"/>
                <a:gd name="connsiteX10" fmla="*/ 815914 w 1187871"/>
                <a:gd name="connsiteY10" fmla="*/ 1596556 h 1654180"/>
                <a:gd name="connsiteX11" fmla="*/ 880208 w 1187871"/>
                <a:gd name="connsiteY11" fmla="*/ 1558456 h 1654180"/>
                <a:gd name="connsiteX12" fmla="*/ 954026 w 1187871"/>
                <a:gd name="connsiteY12" fmla="*/ 1470350 h 1654180"/>
                <a:gd name="connsiteX13" fmla="*/ 1027845 w 1187871"/>
                <a:gd name="connsiteY13" fmla="*/ 1304994 h 1654180"/>
                <a:gd name="connsiteX14" fmla="*/ 1060982 w 1187871"/>
                <a:gd name="connsiteY14" fmla="*/ 1223549 h 1654180"/>
                <a:gd name="connsiteX15" fmla="*/ 1081484 w 1187871"/>
                <a:gd name="connsiteY15" fmla="*/ 1167328 h 1654180"/>
                <a:gd name="connsiteX16" fmla="*/ 1122327 w 1187871"/>
                <a:gd name="connsiteY16" fmla="*/ 1150668 h 1654180"/>
                <a:gd name="connsiteX17" fmla="*/ 1163738 w 1187871"/>
                <a:gd name="connsiteY17" fmla="*/ 1084548 h 1654180"/>
                <a:gd name="connsiteX18" fmla="*/ 1187834 w 1187871"/>
                <a:gd name="connsiteY18" fmla="*/ 961529 h 1654180"/>
                <a:gd name="connsiteX19" fmla="*/ 1158612 w 1187871"/>
                <a:gd name="connsiteY19" fmla="*/ 887429 h 1654180"/>
                <a:gd name="connsiteX20" fmla="*/ 1110020 w 1187871"/>
                <a:gd name="connsiteY20" fmla="*/ 891949 h 1654180"/>
                <a:gd name="connsiteX21" fmla="*/ 1142305 w 1187871"/>
                <a:gd name="connsiteY21" fmla="*/ 727119 h 1654180"/>
                <a:gd name="connsiteX22" fmla="*/ 1146505 w 1187871"/>
                <a:gd name="connsiteY22" fmla="*/ 692530 h 1654180"/>
                <a:gd name="connsiteX23" fmla="*/ 1154981 w 1187871"/>
                <a:gd name="connsiteY23" fmla="*/ 638326 h 1654180"/>
                <a:gd name="connsiteX24" fmla="*/ 1154495 w 1187871"/>
                <a:gd name="connsiteY24" fmla="*/ 574113 h 1654180"/>
                <a:gd name="connsiteX25" fmla="*/ 1148964 w 1187871"/>
                <a:gd name="connsiteY25" fmla="*/ 529995 h 1654180"/>
                <a:gd name="connsiteX26" fmla="*/ 1156191 w 1187871"/>
                <a:gd name="connsiteY26" fmla="*/ 499527 h 1654180"/>
                <a:gd name="connsiteX27" fmla="*/ 1138309 w 1187871"/>
                <a:gd name="connsiteY27" fmla="*/ 456740 h 1654180"/>
                <a:gd name="connsiteX28" fmla="*/ 1101016 w 1187871"/>
                <a:gd name="connsiteY28" fmla="*/ 328876 h 1654180"/>
                <a:gd name="connsiteX29" fmla="*/ 1099684 w 1187871"/>
                <a:gd name="connsiteY29" fmla="*/ 324880 h 1654180"/>
                <a:gd name="connsiteX30" fmla="*/ 1051903 w 1187871"/>
                <a:gd name="connsiteY30" fmla="*/ 271330 h 1654180"/>
                <a:gd name="connsiteX31" fmla="*/ 998949 w 1187871"/>
                <a:gd name="connsiteY31" fmla="*/ 190771 h 1654180"/>
                <a:gd name="connsiteX32" fmla="*/ 824067 w 1187871"/>
                <a:gd name="connsiteY32" fmla="*/ 53506 h 1654180"/>
                <a:gd name="connsiteX33" fmla="*/ 583441 w 1187871"/>
                <a:gd name="connsiteY33" fmla="*/ 232 h 1654180"/>
                <a:gd name="connsiteX34" fmla="*/ 358998 w 1187871"/>
                <a:gd name="connsiteY34" fmla="*/ 44345 h 1654180"/>
                <a:gd name="connsiteX35" fmla="*/ 241266 w 1187871"/>
                <a:gd name="connsiteY35" fmla="*/ 114248 h 1654180"/>
                <a:gd name="connsiteX36" fmla="*/ 177739 w 1187871"/>
                <a:gd name="connsiteY36" fmla="*/ 165425 h 1654180"/>
                <a:gd name="connsiteX37" fmla="*/ 82489 w 1187871"/>
                <a:gd name="connsiteY37" fmla="*/ 279725 h 1654180"/>
                <a:gd name="connsiteX38" fmla="*/ 11051 w 1187871"/>
                <a:gd name="connsiteY38" fmla="*/ 510705 h 1654180"/>
                <a:gd name="connsiteX39" fmla="*/ 15814 w 1187871"/>
                <a:gd name="connsiteY39" fmla="*/ 660725 h 1654180"/>
                <a:gd name="connsiteX40" fmla="*/ 18168 w 1187871"/>
                <a:gd name="connsiteY40" fmla="*/ 720460 h 1654180"/>
                <a:gd name="connsiteX41" fmla="*/ 33613 w 1187871"/>
                <a:gd name="connsiteY41" fmla="*/ 803882 h 1654180"/>
                <a:gd name="connsiteX42" fmla="*/ 58677 w 1187871"/>
                <a:gd name="connsiteY42" fmla="*/ 872657 h 1654180"/>
                <a:gd name="connsiteX43" fmla="*/ 1526 w 1187871"/>
                <a:gd name="connsiteY43" fmla="*/ 939331 h 1654180"/>
                <a:gd name="connsiteX44" fmla="*/ 18195 w 1187871"/>
                <a:gd name="connsiteY44" fmla="*/ 1063156 h 1654180"/>
                <a:gd name="connsiteX45" fmla="*/ 37245 w 1187871"/>
                <a:gd name="connsiteY45" fmla="*/ 1110781 h 1654180"/>
                <a:gd name="connsiteX46" fmla="*/ 72964 w 1187871"/>
                <a:gd name="connsiteY46" fmla="*/ 1189362 h 1654180"/>
                <a:gd name="connsiteX0" fmla="*/ 72964 w 1187871"/>
                <a:gd name="connsiteY0" fmla="*/ 1189362 h 1654233"/>
                <a:gd name="connsiteX1" fmla="*/ 132495 w 1187871"/>
                <a:gd name="connsiteY1" fmla="*/ 1225080 h 1654233"/>
                <a:gd name="connsiteX2" fmla="*/ 206314 w 1187871"/>
                <a:gd name="connsiteY2" fmla="*/ 1337000 h 1654233"/>
                <a:gd name="connsiteX3" fmla="*/ 215839 w 1187871"/>
                <a:gd name="connsiteY3" fmla="*/ 1365575 h 1654233"/>
                <a:gd name="connsiteX4" fmla="*/ 253939 w 1187871"/>
                <a:gd name="connsiteY4" fmla="*/ 1432250 h 1654233"/>
                <a:gd name="connsiteX5" fmla="*/ 320614 w 1187871"/>
                <a:gd name="connsiteY5" fmla="*/ 1527500 h 1654233"/>
                <a:gd name="connsiteX6" fmla="*/ 377764 w 1187871"/>
                <a:gd name="connsiteY6" fmla="*/ 1584650 h 1654233"/>
                <a:gd name="connsiteX7" fmla="*/ 463489 w 1187871"/>
                <a:gd name="connsiteY7" fmla="*/ 1622750 h 1654233"/>
                <a:gd name="connsiteX8" fmla="*/ 625414 w 1187871"/>
                <a:gd name="connsiteY8" fmla="*/ 1653706 h 1654233"/>
                <a:gd name="connsiteX9" fmla="*/ 815914 w 1187871"/>
                <a:gd name="connsiteY9" fmla="*/ 1596556 h 1654233"/>
                <a:gd name="connsiteX10" fmla="*/ 880208 w 1187871"/>
                <a:gd name="connsiteY10" fmla="*/ 1558456 h 1654233"/>
                <a:gd name="connsiteX11" fmla="*/ 954026 w 1187871"/>
                <a:gd name="connsiteY11" fmla="*/ 1470350 h 1654233"/>
                <a:gd name="connsiteX12" fmla="*/ 1027845 w 1187871"/>
                <a:gd name="connsiteY12" fmla="*/ 1304994 h 1654233"/>
                <a:gd name="connsiteX13" fmla="*/ 1060982 w 1187871"/>
                <a:gd name="connsiteY13" fmla="*/ 1223549 h 1654233"/>
                <a:gd name="connsiteX14" fmla="*/ 1081484 w 1187871"/>
                <a:gd name="connsiteY14" fmla="*/ 1167328 h 1654233"/>
                <a:gd name="connsiteX15" fmla="*/ 1122327 w 1187871"/>
                <a:gd name="connsiteY15" fmla="*/ 1150668 h 1654233"/>
                <a:gd name="connsiteX16" fmla="*/ 1163738 w 1187871"/>
                <a:gd name="connsiteY16" fmla="*/ 1084548 h 1654233"/>
                <a:gd name="connsiteX17" fmla="*/ 1187834 w 1187871"/>
                <a:gd name="connsiteY17" fmla="*/ 961529 h 1654233"/>
                <a:gd name="connsiteX18" fmla="*/ 1158612 w 1187871"/>
                <a:gd name="connsiteY18" fmla="*/ 887429 h 1654233"/>
                <a:gd name="connsiteX19" fmla="*/ 1110020 w 1187871"/>
                <a:gd name="connsiteY19" fmla="*/ 891949 h 1654233"/>
                <a:gd name="connsiteX20" fmla="*/ 1142305 w 1187871"/>
                <a:gd name="connsiteY20" fmla="*/ 727119 h 1654233"/>
                <a:gd name="connsiteX21" fmla="*/ 1146505 w 1187871"/>
                <a:gd name="connsiteY21" fmla="*/ 692530 h 1654233"/>
                <a:gd name="connsiteX22" fmla="*/ 1154981 w 1187871"/>
                <a:gd name="connsiteY22" fmla="*/ 638326 h 1654233"/>
                <a:gd name="connsiteX23" fmla="*/ 1154495 w 1187871"/>
                <a:gd name="connsiteY23" fmla="*/ 574113 h 1654233"/>
                <a:gd name="connsiteX24" fmla="*/ 1148964 w 1187871"/>
                <a:gd name="connsiteY24" fmla="*/ 529995 h 1654233"/>
                <a:gd name="connsiteX25" fmla="*/ 1156191 w 1187871"/>
                <a:gd name="connsiteY25" fmla="*/ 499527 h 1654233"/>
                <a:gd name="connsiteX26" fmla="*/ 1138309 w 1187871"/>
                <a:gd name="connsiteY26" fmla="*/ 456740 h 1654233"/>
                <a:gd name="connsiteX27" fmla="*/ 1101016 w 1187871"/>
                <a:gd name="connsiteY27" fmla="*/ 328876 h 1654233"/>
                <a:gd name="connsiteX28" fmla="*/ 1099684 w 1187871"/>
                <a:gd name="connsiteY28" fmla="*/ 324880 h 1654233"/>
                <a:gd name="connsiteX29" fmla="*/ 1051903 w 1187871"/>
                <a:gd name="connsiteY29" fmla="*/ 271330 h 1654233"/>
                <a:gd name="connsiteX30" fmla="*/ 998949 w 1187871"/>
                <a:gd name="connsiteY30" fmla="*/ 190771 h 1654233"/>
                <a:gd name="connsiteX31" fmla="*/ 824067 w 1187871"/>
                <a:gd name="connsiteY31" fmla="*/ 53506 h 1654233"/>
                <a:gd name="connsiteX32" fmla="*/ 583441 w 1187871"/>
                <a:gd name="connsiteY32" fmla="*/ 232 h 1654233"/>
                <a:gd name="connsiteX33" fmla="*/ 358998 w 1187871"/>
                <a:gd name="connsiteY33" fmla="*/ 44345 h 1654233"/>
                <a:gd name="connsiteX34" fmla="*/ 241266 w 1187871"/>
                <a:gd name="connsiteY34" fmla="*/ 114248 h 1654233"/>
                <a:gd name="connsiteX35" fmla="*/ 177739 w 1187871"/>
                <a:gd name="connsiteY35" fmla="*/ 165425 h 1654233"/>
                <a:gd name="connsiteX36" fmla="*/ 82489 w 1187871"/>
                <a:gd name="connsiteY36" fmla="*/ 279725 h 1654233"/>
                <a:gd name="connsiteX37" fmla="*/ 11051 w 1187871"/>
                <a:gd name="connsiteY37" fmla="*/ 510705 h 1654233"/>
                <a:gd name="connsiteX38" fmla="*/ 15814 w 1187871"/>
                <a:gd name="connsiteY38" fmla="*/ 660725 h 1654233"/>
                <a:gd name="connsiteX39" fmla="*/ 18168 w 1187871"/>
                <a:gd name="connsiteY39" fmla="*/ 720460 h 1654233"/>
                <a:gd name="connsiteX40" fmla="*/ 33613 w 1187871"/>
                <a:gd name="connsiteY40" fmla="*/ 803882 h 1654233"/>
                <a:gd name="connsiteX41" fmla="*/ 58677 w 1187871"/>
                <a:gd name="connsiteY41" fmla="*/ 872657 h 1654233"/>
                <a:gd name="connsiteX42" fmla="*/ 1526 w 1187871"/>
                <a:gd name="connsiteY42" fmla="*/ 939331 h 1654233"/>
                <a:gd name="connsiteX43" fmla="*/ 18195 w 1187871"/>
                <a:gd name="connsiteY43" fmla="*/ 1063156 h 1654233"/>
                <a:gd name="connsiteX44" fmla="*/ 37245 w 1187871"/>
                <a:gd name="connsiteY44" fmla="*/ 1110781 h 1654233"/>
                <a:gd name="connsiteX45" fmla="*/ 72964 w 1187871"/>
                <a:gd name="connsiteY45" fmla="*/ 1189362 h 1654233"/>
                <a:gd name="connsiteX0" fmla="*/ 72964 w 1187871"/>
                <a:gd name="connsiteY0" fmla="*/ 1189362 h 1654233"/>
                <a:gd name="connsiteX1" fmla="*/ 132495 w 1187871"/>
                <a:gd name="connsiteY1" fmla="*/ 1225080 h 1654233"/>
                <a:gd name="connsiteX2" fmla="*/ 206314 w 1187871"/>
                <a:gd name="connsiteY2" fmla="*/ 1337000 h 1654233"/>
                <a:gd name="connsiteX3" fmla="*/ 215839 w 1187871"/>
                <a:gd name="connsiteY3" fmla="*/ 1365575 h 1654233"/>
                <a:gd name="connsiteX4" fmla="*/ 253939 w 1187871"/>
                <a:gd name="connsiteY4" fmla="*/ 1432250 h 1654233"/>
                <a:gd name="connsiteX5" fmla="*/ 320614 w 1187871"/>
                <a:gd name="connsiteY5" fmla="*/ 1527500 h 1654233"/>
                <a:gd name="connsiteX6" fmla="*/ 377764 w 1187871"/>
                <a:gd name="connsiteY6" fmla="*/ 1584650 h 1654233"/>
                <a:gd name="connsiteX7" fmla="*/ 463489 w 1187871"/>
                <a:gd name="connsiteY7" fmla="*/ 1622750 h 1654233"/>
                <a:gd name="connsiteX8" fmla="*/ 625414 w 1187871"/>
                <a:gd name="connsiteY8" fmla="*/ 1653706 h 1654233"/>
                <a:gd name="connsiteX9" fmla="*/ 815914 w 1187871"/>
                <a:gd name="connsiteY9" fmla="*/ 1596556 h 1654233"/>
                <a:gd name="connsiteX10" fmla="*/ 954026 w 1187871"/>
                <a:gd name="connsiteY10" fmla="*/ 1470350 h 1654233"/>
                <a:gd name="connsiteX11" fmla="*/ 1027845 w 1187871"/>
                <a:gd name="connsiteY11" fmla="*/ 1304994 h 1654233"/>
                <a:gd name="connsiteX12" fmla="*/ 1060982 w 1187871"/>
                <a:gd name="connsiteY12" fmla="*/ 1223549 h 1654233"/>
                <a:gd name="connsiteX13" fmla="*/ 1081484 w 1187871"/>
                <a:gd name="connsiteY13" fmla="*/ 1167328 h 1654233"/>
                <a:gd name="connsiteX14" fmla="*/ 1122327 w 1187871"/>
                <a:gd name="connsiteY14" fmla="*/ 1150668 h 1654233"/>
                <a:gd name="connsiteX15" fmla="*/ 1163738 w 1187871"/>
                <a:gd name="connsiteY15" fmla="*/ 1084548 h 1654233"/>
                <a:gd name="connsiteX16" fmla="*/ 1187834 w 1187871"/>
                <a:gd name="connsiteY16" fmla="*/ 961529 h 1654233"/>
                <a:gd name="connsiteX17" fmla="*/ 1158612 w 1187871"/>
                <a:gd name="connsiteY17" fmla="*/ 887429 h 1654233"/>
                <a:gd name="connsiteX18" fmla="*/ 1110020 w 1187871"/>
                <a:gd name="connsiteY18" fmla="*/ 891949 h 1654233"/>
                <a:gd name="connsiteX19" fmla="*/ 1142305 w 1187871"/>
                <a:gd name="connsiteY19" fmla="*/ 727119 h 1654233"/>
                <a:gd name="connsiteX20" fmla="*/ 1146505 w 1187871"/>
                <a:gd name="connsiteY20" fmla="*/ 692530 h 1654233"/>
                <a:gd name="connsiteX21" fmla="*/ 1154981 w 1187871"/>
                <a:gd name="connsiteY21" fmla="*/ 638326 h 1654233"/>
                <a:gd name="connsiteX22" fmla="*/ 1154495 w 1187871"/>
                <a:gd name="connsiteY22" fmla="*/ 574113 h 1654233"/>
                <a:gd name="connsiteX23" fmla="*/ 1148964 w 1187871"/>
                <a:gd name="connsiteY23" fmla="*/ 529995 h 1654233"/>
                <a:gd name="connsiteX24" fmla="*/ 1156191 w 1187871"/>
                <a:gd name="connsiteY24" fmla="*/ 499527 h 1654233"/>
                <a:gd name="connsiteX25" fmla="*/ 1138309 w 1187871"/>
                <a:gd name="connsiteY25" fmla="*/ 456740 h 1654233"/>
                <a:gd name="connsiteX26" fmla="*/ 1101016 w 1187871"/>
                <a:gd name="connsiteY26" fmla="*/ 328876 h 1654233"/>
                <a:gd name="connsiteX27" fmla="*/ 1099684 w 1187871"/>
                <a:gd name="connsiteY27" fmla="*/ 324880 h 1654233"/>
                <a:gd name="connsiteX28" fmla="*/ 1051903 w 1187871"/>
                <a:gd name="connsiteY28" fmla="*/ 271330 h 1654233"/>
                <a:gd name="connsiteX29" fmla="*/ 998949 w 1187871"/>
                <a:gd name="connsiteY29" fmla="*/ 190771 h 1654233"/>
                <a:gd name="connsiteX30" fmla="*/ 824067 w 1187871"/>
                <a:gd name="connsiteY30" fmla="*/ 53506 h 1654233"/>
                <a:gd name="connsiteX31" fmla="*/ 583441 w 1187871"/>
                <a:gd name="connsiteY31" fmla="*/ 232 h 1654233"/>
                <a:gd name="connsiteX32" fmla="*/ 358998 w 1187871"/>
                <a:gd name="connsiteY32" fmla="*/ 44345 h 1654233"/>
                <a:gd name="connsiteX33" fmla="*/ 241266 w 1187871"/>
                <a:gd name="connsiteY33" fmla="*/ 114248 h 1654233"/>
                <a:gd name="connsiteX34" fmla="*/ 177739 w 1187871"/>
                <a:gd name="connsiteY34" fmla="*/ 165425 h 1654233"/>
                <a:gd name="connsiteX35" fmla="*/ 82489 w 1187871"/>
                <a:gd name="connsiteY35" fmla="*/ 279725 h 1654233"/>
                <a:gd name="connsiteX36" fmla="*/ 11051 w 1187871"/>
                <a:gd name="connsiteY36" fmla="*/ 510705 h 1654233"/>
                <a:gd name="connsiteX37" fmla="*/ 15814 w 1187871"/>
                <a:gd name="connsiteY37" fmla="*/ 660725 h 1654233"/>
                <a:gd name="connsiteX38" fmla="*/ 18168 w 1187871"/>
                <a:gd name="connsiteY38" fmla="*/ 720460 h 1654233"/>
                <a:gd name="connsiteX39" fmla="*/ 33613 w 1187871"/>
                <a:gd name="connsiteY39" fmla="*/ 803882 h 1654233"/>
                <a:gd name="connsiteX40" fmla="*/ 58677 w 1187871"/>
                <a:gd name="connsiteY40" fmla="*/ 872657 h 1654233"/>
                <a:gd name="connsiteX41" fmla="*/ 1526 w 1187871"/>
                <a:gd name="connsiteY41" fmla="*/ 939331 h 1654233"/>
                <a:gd name="connsiteX42" fmla="*/ 18195 w 1187871"/>
                <a:gd name="connsiteY42" fmla="*/ 1063156 h 1654233"/>
                <a:gd name="connsiteX43" fmla="*/ 37245 w 1187871"/>
                <a:gd name="connsiteY43" fmla="*/ 1110781 h 1654233"/>
                <a:gd name="connsiteX44" fmla="*/ 72964 w 1187871"/>
                <a:gd name="connsiteY44" fmla="*/ 1189362 h 1654233"/>
                <a:gd name="connsiteX0" fmla="*/ 72964 w 1187871"/>
                <a:gd name="connsiteY0" fmla="*/ 1189362 h 1654492"/>
                <a:gd name="connsiteX1" fmla="*/ 132495 w 1187871"/>
                <a:gd name="connsiteY1" fmla="*/ 1225080 h 1654492"/>
                <a:gd name="connsiteX2" fmla="*/ 206314 w 1187871"/>
                <a:gd name="connsiteY2" fmla="*/ 1337000 h 1654492"/>
                <a:gd name="connsiteX3" fmla="*/ 215839 w 1187871"/>
                <a:gd name="connsiteY3" fmla="*/ 1365575 h 1654492"/>
                <a:gd name="connsiteX4" fmla="*/ 253939 w 1187871"/>
                <a:gd name="connsiteY4" fmla="*/ 1432250 h 1654492"/>
                <a:gd name="connsiteX5" fmla="*/ 320614 w 1187871"/>
                <a:gd name="connsiteY5" fmla="*/ 1527500 h 1654492"/>
                <a:gd name="connsiteX6" fmla="*/ 463489 w 1187871"/>
                <a:gd name="connsiteY6" fmla="*/ 1622750 h 1654492"/>
                <a:gd name="connsiteX7" fmla="*/ 625414 w 1187871"/>
                <a:gd name="connsiteY7" fmla="*/ 1653706 h 1654492"/>
                <a:gd name="connsiteX8" fmla="*/ 815914 w 1187871"/>
                <a:gd name="connsiteY8" fmla="*/ 1596556 h 1654492"/>
                <a:gd name="connsiteX9" fmla="*/ 954026 w 1187871"/>
                <a:gd name="connsiteY9" fmla="*/ 1470350 h 1654492"/>
                <a:gd name="connsiteX10" fmla="*/ 1027845 w 1187871"/>
                <a:gd name="connsiteY10" fmla="*/ 1304994 h 1654492"/>
                <a:gd name="connsiteX11" fmla="*/ 1060982 w 1187871"/>
                <a:gd name="connsiteY11" fmla="*/ 1223549 h 1654492"/>
                <a:gd name="connsiteX12" fmla="*/ 1081484 w 1187871"/>
                <a:gd name="connsiteY12" fmla="*/ 1167328 h 1654492"/>
                <a:gd name="connsiteX13" fmla="*/ 1122327 w 1187871"/>
                <a:gd name="connsiteY13" fmla="*/ 1150668 h 1654492"/>
                <a:gd name="connsiteX14" fmla="*/ 1163738 w 1187871"/>
                <a:gd name="connsiteY14" fmla="*/ 1084548 h 1654492"/>
                <a:gd name="connsiteX15" fmla="*/ 1187834 w 1187871"/>
                <a:gd name="connsiteY15" fmla="*/ 961529 h 1654492"/>
                <a:gd name="connsiteX16" fmla="*/ 1158612 w 1187871"/>
                <a:gd name="connsiteY16" fmla="*/ 887429 h 1654492"/>
                <a:gd name="connsiteX17" fmla="*/ 1110020 w 1187871"/>
                <a:gd name="connsiteY17" fmla="*/ 891949 h 1654492"/>
                <a:gd name="connsiteX18" fmla="*/ 1142305 w 1187871"/>
                <a:gd name="connsiteY18" fmla="*/ 727119 h 1654492"/>
                <a:gd name="connsiteX19" fmla="*/ 1146505 w 1187871"/>
                <a:gd name="connsiteY19" fmla="*/ 692530 h 1654492"/>
                <a:gd name="connsiteX20" fmla="*/ 1154981 w 1187871"/>
                <a:gd name="connsiteY20" fmla="*/ 638326 h 1654492"/>
                <a:gd name="connsiteX21" fmla="*/ 1154495 w 1187871"/>
                <a:gd name="connsiteY21" fmla="*/ 574113 h 1654492"/>
                <a:gd name="connsiteX22" fmla="*/ 1148964 w 1187871"/>
                <a:gd name="connsiteY22" fmla="*/ 529995 h 1654492"/>
                <a:gd name="connsiteX23" fmla="*/ 1156191 w 1187871"/>
                <a:gd name="connsiteY23" fmla="*/ 499527 h 1654492"/>
                <a:gd name="connsiteX24" fmla="*/ 1138309 w 1187871"/>
                <a:gd name="connsiteY24" fmla="*/ 456740 h 1654492"/>
                <a:gd name="connsiteX25" fmla="*/ 1101016 w 1187871"/>
                <a:gd name="connsiteY25" fmla="*/ 328876 h 1654492"/>
                <a:gd name="connsiteX26" fmla="*/ 1099684 w 1187871"/>
                <a:gd name="connsiteY26" fmla="*/ 324880 h 1654492"/>
                <a:gd name="connsiteX27" fmla="*/ 1051903 w 1187871"/>
                <a:gd name="connsiteY27" fmla="*/ 271330 h 1654492"/>
                <a:gd name="connsiteX28" fmla="*/ 998949 w 1187871"/>
                <a:gd name="connsiteY28" fmla="*/ 190771 h 1654492"/>
                <a:gd name="connsiteX29" fmla="*/ 824067 w 1187871"/>
                <a:gd name="connsiteY29" fmla="*/ 53506 h 1654492"/>
                <a:gd name="connsiteX30" fmla="*/ 583441 w 1187871"/>
                <a:gd name="connsiteY30" fmla="*/ 232 h 1654492"/>
                <a:gd name="connsiteX31" fmla="*/ 358998 w 1187871"/>
                <a:gd name="connsiteY31" fmla="*/ 44345 h 1654492"/>
                <a:gd name="connsiteX32" fmla="*/ 241266 w 1187871"/>
                <a:gd name="connsiteY32" fmla="*/ 114248 h 1654492"/>
                <a:gd name="connsiteX33" fmla="*/ 177739 w 1187871"/>
                <a:gd name="connsiteY33" fmla="*/ 165425 h 1654492"/>
                <a:gd name="connsiteX34" fmla="*/ 82489 w 1187871"/>
                <a:gd name="connsiteY34" fmla="*/ 279725 h 1654492"/>
                <a:gd name="connsiteX35" fmla="*/ 11051 w 1187871"/>
                <a:gd name="connsiteY35" fmla="*/ 510705 h 1654492"/>
                <a:gd name="connsiteX36" fmla="*/ 15814 w 1187871"/>
                <a:gd name="connsiteY36" fmla="*/ 660725 h 1654492"/>
                <a:gd name="connsiteX37" fmla="*/ 18168 w 1187871"/>
                <a:gd name="connsiteY37" fmla="*/ 720460 h 1654492"/>
                <a:gd name="connsiteX38" fmla="*/ 33613 w 1187871"/>
                <a:gd name="connsiteY38" fmla="*/ 803882 h 1654492"/>
                <a:gd name="connsiteX39" fmla="*/ 58677 w 1187871"/>
                <a:gd name="connsiteY39" fmla="*/ 872657 h 1654492"/>
                <a:gd name="connsiteX40" fmla="*/ 1526 w 1187871"/>
                <a:gd name="connsiteY40" fmla="*/ 939331 h 1654492"/>
                <a:gd name="connsiteX41" fmla="*/ 18195 w 1187871"/>
                <a:gd name="connsiteY41" fmla="*/ 1063156 h 1654492"/>
                <a:gd name="connsiteX42" fmla="*/ 37245 w 1187871"/>
                <a:gd name="connsiteY42" fmla="*/ 1110781 h 1654492"/>
                <a:gd name="connsiteX43" fmla="*/ 72964 w 1187871"/>
                <a:gd name="connsiteY43" fmla="*/ 1189362 h 1654492"/>
                <a:gd name="connsiteX0" fmla="*/ 72964 w 1187871"/>
                <a:gd name="connsiteY0" fmla="*/ 1189362 h 1654492"/>
                <a:gd name="connsiteX1" fmla="*/ 132495 w 1187871"/>
                <a:gd name="connsiteY1" fmla="*/ 1225080 h 1654492"/>
                <a:gd name="connsiteX2" fmla="*/ 206314 w 1187871"/>
                <a:gd name="connsiteY2" fmla="*/ 1337000 h 1654492"/>
                <a:gd name="connsiteX3" fmla="*/ 253939 w 1187871"/>
                <a:gd name="connsiteY3" fmla="*/ 1432250 h 1654492"/>
                <a:gd name="connsiteX4" fmla="*/ 320614 w 1187871"/>
                <a:gd name="connsiteY4" fmla="*/ 1527500 h 1654492"/>
                <a:gd name="connsiteX5" fmla="*/ 463489 w 1187871"/>
                <a:gd name="connsiteY5" fmla="*/ 1622750 h 1654492"/>
                <a:gd name="connsiteX6" fmla="*/ 625414 w 1187871"/>
                <a:gd name="connsiteY6" fmla="*/ 1653706 h 1654492"/>
                <a:gd name="connsiteX7" fmla="*/ 815914 w 1187871"/>
                <a:gd name="connsiteY7" fmla="*/ 1596556 h 1654492"/>
                <a:gd name="connsiteX8" fmla="*/ 954026 w 1187871"/>
                <a:gd name="connsiteY8" fmla="*/ 1470350 h 1654492"/>
                <a:gd name="connsiteX9" fmla="*/ 1027845 w 1187871"/>
                <a:gd name="connsiteY9" fmla="*/ 1304994 h 1654492"/>
                <a:gd name="connsiteX10" fmla="*/ 1060982 w 1187871"/>
                <a:gd name="connsiteY10" fmla="*/ 1223549 h 1654492"/>
                <a:gd name="connsiteX11" fmla="*/ 1081484 w 1187871"/>
                <a:gd name="connsiteY11" fmla="*/ 1167328 h 1654492"/>
                <a:gd name="connsiteX12" fmla="*/ 1122327 w 1187871"/>
                <a:gd name="connsiteY12" fmla="*/ 1150668 h 1654492"/>
                <a:gd name="connsiteX13" fmla="*/ 1163738 w 1187871"/>
                <a:gd name="connsiteY13" fmla="*/ 1084548 h 1654492"/>
                <a:gd name="connsiteX14" fmla="*/ 1187834 w 1187871"/>
                <a:gd name="connsiteY14" fmla="*/ 961529 h 1654492"/>
                <a:gd name="connsiteX15" fmla="*/ 1158612 w 1187871"/>
                <a:gd name="connsiteY15" fmla="*/ 887429 h 1654492"/>
                <a:gd name="connsiteX16" fmla="*/ 1110020 w 1187871"/>
                <a:gd name="connsiteY16" fmla="*/ 891949 h 1654492"/>
                <a:gd name="connsiteX17" fmla="*/ 1142305 w 1187871"/>
                <a:gd name="connsiteY17" fmla="*/ 727119 h 1654492"/>
                <a:gd name="connsiteX18" fmla="*/ 1146505 w 1187871"/>
                <a:gd name="connsiteY18" fmla="*/ 692530 h 1654492"/>
                <a:gd name="connsiteX19" fmla="*/ 1154981 w 1187871"/>
                <a:gd name="connsiteY19" fmla="*/ 638326 h 1654492"/>
                <a:gd name="connsiteX20" fmla="*/ 1154495 w 1187871"/>
                <a:gd name="connsiteY20" fmla="*/ 574113 h 1654492"/>
                <a:gd name="connsiteX21" fmla="*/ 1148964 w 1187871"/>
                <a:gd name="connsiteY21" fmla="*/ 529995 h 1654492"/>
                <a:gd name="connsiteX22" fmla="*/ 1156191 w 1187871"/>
                <a:gd name="connsiteY22" fmla="*/ 499527 h 1654492"/>
                <a:gd name="connsiteX23" fmla="*/ 1138309 w 1187871"/>
                <a:gd name="connsiteY23" fmla="*/ 456740 h 1654492"/>
                <a:gd name="connsiteX24" fmla="*/ 1101016 w 1187871"/>
                <a:gd name="connsiteY24" fmla="*/ 328876 h 1654492"/>
                <a:gd name="connsiteX25" fmla="*/ 1099684 w 1187871"/>
                <a:gd name="connsiteY25" fmla="*/ 324880 h 1654492"/>
                <a:gd name="connsiteX26" fmla="*/ 1051903 w 1187871"/>
                <a:gd name="connsiteY26" fmla="*/ 271330 h 1654492"/>
                <a:gd name="connsiteX27" fmla="*/ 998949 w 1187871"/>
                <a:gd name="connsiteY27" fmla="*/ 190771 h 1654492"/>
                <a:gd name="connsiteX28" fmla="*/ 824067 w 1187871"/>
                <a:gd name="connsiteY28" fmla="*/ 53506 h 1654492"/>
                <a:gd name="connsiteX29" fmla="*/ 583441 w 1187871"/>
                <a:gd name="connsiteY29" fmla="*/ 232 h 1654492"/>
                <a:gd name="connsiteX30" fmla="*/ 358998 w 1187871"/>
                <a:gd name="connsiteY30" fmla="*/ 44345 h 1654492"/>
                <a:gd name="connsiteX31" fmla="*/ 241266 w 1187871"/>
                <a:gd name="connsiteY31" fmla="*/ 114248 h 1654492"/>
                <a:gd name="connsiteX32" fmla="*/ 177739 w 1187871"/>
                <a:gd name="connsiteY32" fmla="*/ 165425 h 1654492"/>
                <a:gd name="connsiteX33" fmla="*/ 82489 w 1187871"/>
                <a:gd name="connsiteY33" fmla="*/ 279725 h 1654492"/>
                <a:gd name="connsiteX34" fmla="*/ 11051 w 1187871"/>
                <a:gd name="connsiteY34" fmla="*/ 510705 h 1654492"/>
                <a:gd name="connsiteX35" fmla="*/ 15814 w 1187871"/>
                <a:gd name="connsiteY35" fmla="*/ 660725 h 1654492"/>
                <a:gd name="connsiteX36" fmla="*/ 18168 w 1187871"/>
                <a:gd name="connsiteY36" fmla="*/ 720460 h 1654492"/>
                <a:gd name="connsiteX37" fmla="*/ 33613 w 1187871"/>
                <a:gd name="connsiteY37" fmla="*/ 803882 h 1654492"/>
                <a:gd name="connsiteX38" fmla="*/ 58677 w 1187871"/>
                <a:gd name="connsiteY38" fmla="*/ 872657 h 1654492"/>
                <a:gd name="connsiteX39" fmla="*/ 1526 w 1187871"/>
                <a:gd name="connsiteY39" fmla="*/ 939331 h 1654492"/>
                <a:gd name="connsiteX40" fmla="*/ 18195 w 1187871"/>
                <a:gd name="connsiteY40" fmla="*/ 1063156 h 1654492"/>
                <a:gd name="connsiteX41" fmla="*/ 37245 w 1187871"/>
                <a:gd name="connsiteY41" fmla="*/ 1110781 h 1654492"/>
                <a:gd name="connsiteX42" fmla="*/ 72964 w 1187871"/>
                <a:gd name="connsiteY42" fmla="*/ 1189362 h 1654492"/>
                <a:gd name="connsiteX0" fmla="*/ 64973 w 1187871"/>
                <a:gd name="connsiteY0" fmla="*/ 1201350 h 1654492"/>
                <a:gd name="connsiteX1" fmla="*/ 132495 w 1187871"/>
                <a:gd name="connsiteY1" fmla="*/ 1225080 h 1654492"/>
                <a:gd name="connsiteX2" fmla="*/ 206314 w 1187871"/>
                <a:gd name="connsiteY2" fmla="*/ 1337000 h 1654492"/>
                <a:gd name="connsiteX3" fmla="*/ 253939 w 1187871"/>
                <a:gd name="connsiteY3" fmla="*/ 1432250 h 1654492"/>
                <a:gd name="connsiteX4" fmla="*/ 320614 w 1187871"/>
                <a:gd name="connsiteY4" fmla="*/ 1527500 h 1654492"/>
                <a:gd name="connsiteX5" fmla="*/ 463489 w 1187871"/>
                <a:gd name="connsiteY5" fmla="*/ 1622750 h 1654492"/>
                <a:gd name="connsiteX6" fmla="*/ 625414 w 1187871"/>
                <a:gd name="connsiteY6" fmla="*/ 1653706 h 1654492"/>
                <a:gd name="connsiteX7" fmla="*/ 815914 w 1187871"/>
                <a:gd name="connsiteY7" fmla="*/ 1596556 h 1654492"/>
                <a:gd name="connsiteX8" fmla="*/ 954026 w 1187871"/>
                <a:gd name="connsiteY8" fmla="*/ 1470350 h 1654492"/>
                <a:gd name="connsiteX9" fmla="*/ 1027845 w 1187871"/>
                <a:gd name="connsiteY9" fmla="*/ 1304994 h 1654492"/>
                <a:gd name="connsiteX10" fmla="*/ 1060982 w 1187871"/>
                <a:gd name="connsiteY10" fmla="*/ 1223549 h 1654492"/>
                <a:gd name="connsiteX11" fmla="*/ 1081484 w 1187871"/>
                <a:gd name="connsiteY11" fmla="*/ 1167328 h 1654492"/>
                <a:gd name="connsiteX12" fmla="*/ 1122327 w 1187871"/>
                <a:gd name="connsiteY12" fmla="*/ 1150668 h 1654492"/>
                <a:gd name="connsiteX13" fmla="*/ 1163738 w 1187871"/>
                <a:gd name="connsiteY13" fmla="*/ 1084548 h 1654492"/>
                <a:gd name="connsiteX14" fmla="*/ 1187834 w 1187871"/>
                <a:gd name="connsiteY14" fmla="*/ 961529 h 1654492"/>
                <a:gd name="connsiteX15" fmla="*/ 1158612 w 1187871"/>
                <a:gd name="connsiteY15" fmla="*/ 887429 h 1654492"/>
                <a:gd name="connsiteX16" fmla="*/ 1110020 w 1187871"/>
                <a:gd name="connsiteY16" fmla="*/ 891949 h 1654492"/>
                <a:gd name="connsiteX17" fmla="*/ 1142305 w 1187871"/>
                <a:gd name="connsiteY17" fmla="*/ 727119 h 1654492"/>
                <a:gd name="connsiteX18" fmla="*/ 1146505 w 1187871"/>
                <a:gd name="connsiteY18" fmla="*/ 692530 h 1654492"/>
                <a:gd name="connsiteX19" fmla="*/ 1154981 w 1187871"/>
                <a:gd name="connsiteY19" fmla="*/ 638326 h 1654492"/>
                <a:gd name="connsiteX20" fmla="*/ 1154495 w 1187871"/>
                <a:gd name="connsiteY20" fmla="*/ 574113 h 1654492"/>
                <a:gd name="connsiteX21" fmla="*/ 1148964 w 1187871"/>
                <a:gd name="connsiteY21" fmla="*/ 529995 h 1654492"/>
                <a:gd name="connsiteX22" fmla="*/ 1156191 w 1187871"/>
                <a:gd name="connsiteY22" fmla="*/ 499527 h 1654492"/>
                <a:gd name="connsiteX23" fmla="*/ 1138309 w 1187871"/>
                <a:gd name="connsiteY23" fmla="*/ 456740 h 1654492"/>
                <a:gd name="connsiteX24" fmla="*/ 1101016 w 1187871"/>
                <a:gd name="connsiteY24" fmla="*/ 328876 h 1654492"/>
                <a:gd name="connsiteX25" fmla="*/ 1099684 w 1187871"/>
                <a:gd name="connsiteY25" fmla="*/ 324880 h 1654492"/>
                <a:gd name="connsiteX26" fmla="*/ 1051903 w 1187871"/>
                <a:gd name="connsiteY26" fmla="*/ 271330 h 1654492"/>
                <a:gd name="connsiteX27" fmla="*/ 998949 w 1187871"/>
                <a:gd name="connsiteY27" fmla="*/ 190771 h 1654492"/>
                <a:gd name="connsiteX28" fmla="*/ 824067 w 1187871"/>
                <a:gd name="connsiteY28" fmla="*/ 53506 h 1654492"/>
                <a:gd name="connsiteX29" fmla="*/ 583441 w 1187871"/>
                <a:gd name="connsiteY29" fmla="*/ 232 h 1654492"/>
                <a:gd name="connsiteX30" fmla="*/ 358998 w 1187871"/>
                <a:gd name="connsiteY30" fmla="*/ 44345 h 1654492"/>
                <a:gd name="connsiteX31" fmla="*/ 241266 w 1187871"/>
                <a:gd name="connsiteY31" fmla="*/ 114248 h 1654492"/>
                <a:gd name="connsiteX32" fmla="*/ 177739 w 1187871"/>
                <a:gd name="connsiteY32" fmla="*/ 165425 h 1654492"/>
                <a:gd name="connsiteX33" fmla="*/ 82489 w 1187871"/>
                <a:gd name="connsiteY33" fmla="*/ 279725 h 1654492"/>
                <a:gd name="connsiteX34" fmla="*/ 11051 w 1187871"/>
                <a:gd name="connsiteY34" fmla="*/ 510705 h 1654492"/>
                <a:gd name="connsiteX35" fmla="*/ 15814 w 1187871"/>
                <a:gd name="connsiteY35" fmla="*/ 660725 h 1654492"/>
                <a:gd name="connsiteX36" fmla="*/ 18168 w 1187871"/>
                <a:gd name="connsiteY36" fmla="*/ 720460 h 1654492"/>
                <a:gd name="connsiteX37" fmla="*/ 33613 w 1187871"/>
                <a:gd name="connsiteY37" fmla="*/ 803882 h 1654492"/>
                <a:gd name="connsiteX38" fmla="*/ 58677 w 1187871"/>
                <a:gd name="connsiteY38" fmla="*/ 872657 h 1654492"/>
                <a:gd name="connsiteX39" fmla="*/ 1526 w 1187871"/>
                <a:gd name="connsiteY39" fmla="*/ 939331 h 1654492"/>
                <a:gd name="connsiteX40" fmla="*/ 18195 w 1187871"/>
                <a:gd name="connsiteY40" fmla="*/ 1063156 h 1654492"/>
                <a:gd name="connsiteX41" fmla="*/ 37245 w 1187871"/>
                <a:gd name="connsiteY41" fmla="*/ 1110781 h 1654492"/>
                <a:gd name="connsiteX42" fmla="*/ 64973 w 1187871"/>
                <a:gd name="connsiteY42" fmla="*/ 1201350 h 1654492"/>
                <a:gd name="connsiteX0" fmla="*/ 64973 w 1187871"/>
                <a:gd name="connsiteY0" fmla="*/ 1201350 h 1654492"/>
                <a:gd name="connsiteX1" fmla="*/ 129831 w 1187871"/>
                <a:gd name="connsiteY1" fmla="*/ 1242395 h 1654492"/>
                <a:gd name="connsiteX2" fmla="*/ 206314 w 1187871"/>
                <a:gd name="connsiteY2" fmla="*/ 1337000 h 1654492"/>
                <a:gd name="connsiteX3" fmla="*/ 253939 w 1187871"/>
                <a:gd name="connsiteY3" fmla="*/ 1432250 h 1654492"/>
                <a:gd name="connsiteX4" fmla="*/ 320614 w 1187871"/>
                <a:gd name="connsiteY4" fmla="*/ 1527500 h 1654492"/>
                <a:gd name="connsiteX5" fmla="*/ 463489 w 1187871"/>
                <a:gd name="connsiteY5" fmla="*/ 1622750 h 1654492"/>
                <a:gd name="connsiteX6" fmla="*/ 625414 w 1187871"/>
                <a:gd name="connsiteY6" fmla="*/ 1653706 h 1654492"/>
                <a:gd name="connsiteX7" fmla="*/ 815914 w 1187871"/>
                <a:gd name="connsiteY7" fmla="*/ 1596556 h 1654492"/>
                <a:gd name="connsiteX8" fmla="*/ 954026 w 1187871"/>
                <a:gd name="connsiteY8" fmla="*/ 1470350 h 1654492"/>
                <a:gd name="connsiteX9" fmla="*/ 1027845 w 1187871"/>
                <a:gd name="connsiteY9" fmla="*/ 1304994 h 1654492"/>
                <a:gd name="connsiteX10" fmla="*/ 1060982 w 1187871"/>
                <a:gd name="connsiteY10" fmla="*/ 1223549 h 1654492"/>
                <a:gd name="connsiteX11" fmla="*/ 1081484 w 1187871"/>
                <a:gd name="connsiteY11" fmla="*/ 1167328 h 1654492"/>
                <a:gd name="connsiteX12" fmla="*/ 1122327 w 1187871"/>
                <a:gd name="connsiteY12" fmla="*/ 1150668 h 1654492"/>
                <a:gd name="connsiteX13" fmla="*/ 1163738 w 1187871"/>
                <a:gd name="connsiteY13" fmla="*/ 1084548 h 1654492"/>
                <a:gd name="connsiteX14" fmla="*/ 1187834 w 1187871"/>
                <a:gd name="connsiteY14" fmla="*/ 961529 h 1654492"/>
                <a:gd name="connsiteX15" fmla="*/ 1158612 w 1187871"/>
                <a:gd name="connsiteY15" fmla="*/ 887429 h 1654492"/>
                <a:gd name="connsiteX16" fmla="*/ 1110020 w 1187871"/>
                <a:gd name="connsiteY16" fmla="*/ 891949 h 1654492"/>
                <a:gd name="connsiteX17" fmla="*/ 1142305 w 1187871"/>
                <a:gd name="connsiteY17" fmla="*/ 727119 h 1654492"/>
                <a:gd name="connsiteX18" fmla="*/ 1146505 w 1187871"/>
                <a:gd name="connsiteY18" fmla="*/ 692530 h 1654492"/>
                <a:gd name="connsiteX19" fmla="*/ 1154981 w 1187871"/>
                <a:gd name="connsiteY19" fmla="*/ 638326 h 1654492"/>
                <a:gd name="connsiteX20" fmla="*/ 1154495 w 1187871"/>
                <a:gd name="connsiteY20" fmla="*/ 574113 h 1654492"/>
                <a:gd name="connsiteX21" fmla="*/ 1148964 w 1187871"/>
                <a:gd name="connsiteY21" fmla="*/ 529995 h 1654492"/>
                <a:gd name="connsiteX22" fmla="*/ 1156191 w 1187871"/>
                <a:gd name="connsiteY22" fmla="*/ 499527 h 1654492"/>
                <a:gd name="connsiteX23" fmla="*/ 1138309 w 1187871"/>
                <a:gd name="connsiteY23" fmla="*/ 456740 h 1654492"/>
                <a:gd name="connsiteX24" fmla="*/ 1101016 w 1187871"/>
                <a:gd name="connsiteY24" fmla="*/ 328876 h 1654492"/>
                <a:gd name="connsiteX25" fmla="*/ 1099684 w 1187871"/>
                <a:gd name="connsiteY25" fmla="*/ 324880 h 1654492"/>
                <a:gd name="connsiteX26" fmla="*/ 1051903 w 1187871"/>
                <a:gd name="connsiteY26" fmla="*/ 271330 h 1654492"/>
                <a:gd name="connsiteX27" fmla="*/ 998949 w 1187871"/>
                <a:gd name="connsiteY27" fmla="*/ 190771 h 1654492"/>
                <a:gd name="connsiteX28" fmla="*/ 824067 w 1187871"/>
                <a:gd name="connsiteY28" fmla="*/ 53506 h 1654492"/>
                <a:gd name="connsiteX29" fmla="*/ 583441 w 1187871"/>
                <a:gd name="connsiteY29" fmla="*/ 232 h 1654492"/>
                <a:gd name="connsiteX30" fmla="*/ 358998 w 1187871"/>
                <a:gd name="connsiteY30" fmla="*/ 44345 h 1654492"/>
                <a:gd name="connsiteX31" fmla="*/ 241266 w 1187871"/>
                <a:gd name="connsiteY31" fmla="*/ 114248 h 1654492"/>
                <a:gd name="connsiteX32" fmla="*/ 177739 w 1187871"/>
                <a:gd name="connsiteY32" fmla="*/ 165425 h 1654492"/>
                <a:gd name="connsiteX33" fmla="*/ 82489 w 1187871"/>
                <a:gd name="connsiteY33" fmla="*/ 279725 h 1654492"/>
                <a:gd name="connsiteX34" fmla="*/ 11051 w 1187871"/>
                <a:gd name="connsiteY34" fmla="*/ 510705 h 1654492"/>
                <a:gd name="connsiteX35" fmla="*/ 15814 w 1187871"/>
                <a:gd name="connsiteY35" fmla="*/ 660725 h 1654492"/>
                <a:gd name="connsiteX36" fmla="*/ 18168 w 1187871"/>
                <a:gd name="connsiteY36" fmla="*/ 720460 h 1654492"/>
                <a:gd name="connsiteX37" fmla="*/ 33613 w 1187871"/>
                <a:gd name="connsiteY37" fmla="*/ 803882 h 1654492"/>
                <a:gd name="connsiteX38" fmla="*/ 58677 w 1187871"/>
                <a:gd name="connsiteY38" fmla="*/ 872657 h 1654492"/>
                <a:gd name="connsiteX39" fmla="*/ 1526 w 1187871"/>
                <a:gd name="connsiteY39" fmla="*/ 939331 h 1654492"/>
                <a:gd name="connsiteX40" fmla="*/ 18195 w 1187871"/>
                <a:gd name="connsiteY40" fmla="*/ 1063156 h 1654492"/>
                <a:gd name="connsiteX41" fmla="*/ 37245 w 1187871"/>
                <a:gd name="connsiteY41" fmla="*/ 1110781 h 1654492"/>
                <a:gd name="connsiteX42" fmla="*/ 64973 w 1187871"/>
                <a:gd name="connsiteY42" fmla="*/ 1201350 h 1654492"/>
                <a:gd name="connsiteX0" fmla="*/ 64973 w 1187871"/>
                <a:gd name="connsiteY0" fmla="*/ 1201350 h 1654492"/>
                <a:gd name="connsiteX1" fmla="*/ 141818 w 1187871"/>
                <a:gd name="connsiteY1" fmla="*/ 1226412 h 1654492"/>
                <a:gd name="connsiteX2" fmla="*/ 206314 w 1187871"/>
                <a:gd name="connsiteY2" fmla="*/ 1337000 h 1654492"/>
                <a:gd name="connsiteX3" fmla="*/ 253939 w 1187871"/>
                <a:gd name="connsiteY3" fmla="*/ 1432250 h 1654492"/>
                <a:gd name="connsiteX4" fmla="*/ 320614 w 1187871"/>
                <a:gd name="connsiteY4" fmla="*/ 1527500 h 1654492"/>
                <a:gd name="connsiteX5" fmla="*/ 463489 w 1187871"/>
                <a:gd name="connsiteY5" fmla="*/ 1622750 h 1654492"/>
                <a:gd name="connsiteX6" fmla="*/ 625414 w 1187871"/>
                <a:gd name="connsiteY6" fmla="*/ 1653706 h 1654492"/>
                <a:gd name="connsiteX7" fmla="*/ 815914 w 1187871"/>
                <a:gd name="connsiteY7" fmla="*/ 1596556 h 1654492"/>
                <a:gd name="connsiteX8" fmla="*/ 954026 w 1187871"/>
                <a:gd name="connsiteY8" fmla="*/ 1470350 h 1654492"/>
                <a:gd name="connsiteX9" fmla="*/ 1027845 w 1187871"/>
                <a:gd name="connsiteY9" fmla="*/ 1304994 h 1654492"/>
                <a:gd name="connsiteX10" fmla="*/ 1060982 w 1187871"/>
                <a:gd name="connsiteY10" fmla="*/ 1223549 h 1654492"/>
                <a:gd name="connsiteX11" fmla="*/ 1081484 w 1187871"/>
                <a:gd name="connsiteY11" fmla="*/ 1167328 h 1654492"/>
                <a:gd name="connsiteX12" fmla="*/ 1122327 w 1187871"/>
                <a:gd name="connsiteY12" fmla="*/ 1150668 h 1654492"/>
                <a:gd name="connsiteX13" fmla="*/ 1163738 w 1187871"/>
                <a:gd name="connsiteY13" fmla="*/ 1084548 h 1654492"/>
                <a:gd name="connsiteX14" fmla="*/ 1187834 w 1187871"/>
                <a:gd name="connsiteY14" fmla="*/ 961529 h 1654492"/>
                <a:gd name="connsiteX15" fmla="*/ 1158612 w 1187871"/>
                <a:gd name="connsiteY15" fmla="*/ 887429 h 1654492"/>
                <a:gd name="connsiteX16" fmla="*/ 1110020 w 1187871"/>
                <a:gd name="connsiteY16" fmla="*/ 891949 h 1654492"/>
                <a:gd name="connsiteX17" fmla="*/ 1142305 w 1187871"/>
                <a:gd name="connsiteY17" fmla="*/ 727119 h 1654492"/>
                <a:gd name="connsiteX18" fmla="*/ 1146505 w 1187871"/>
                <a:gd name="connsiteY18" fmla="*/ 692530 h 1654492"/>
                <a:gd name="connsiteX19" fmla="*/ 1154981 w 1187871"/>
                <a:gd name="connsiteY19" fmla="*/ 638326 h 1654492"/>
                <a:gd name="connsiteX20" fmla="*/ 1154495 w 1187871"/>
                <a:gd name="connsiteY20" fmla="*/ 574113 h 1654492"/>
                <a:gd name="connsiteX21" fmla="*/ 1148964 w 1187871"/>
                <a:gd name="connsiteY21" fmla="*/ 529995 h 1654492"/>
                <a:gd name="connsiteX22" fmla="*/ 1156191 w 1187871"/>
                <a:gd name="connsiteY22" fmla="*/ 499527 h 1654492"/>
                <a:gd name="connsiteX23" fmla="*/ 1138309 w 1187871"/>
                <a:gd name="connsiteY23" fmla="*/ 456740 h 1654492"/>
                <a:gd name="connsiteX24" fmla="*/ 1101016 w 1187871"/>
                <a:gd name="connsiteY24" fmla="*/ 328876 h 1654492"/>
                <a:gd name="connsiteX25" fmla="*/ 1099684 w 1187871"/>
                <a:gd name="connsiteY25" fmla="*/ 324880 h 1654492"/>
                <a:gd name="connsiteX26" fmla="*/ 1051903 w 1187871"/>
                <a:gd name="connsiteY26" fmla="*/ 271330 h 1654492"/>
                <a:gd name="connsiteX27" fmla="*/ 998949 w 1187871"/>
                <a:gd name="connsiteY27" fmla="*/ 190771 h 1654492"/>
                <a:gd name="connsiteX28" fmla="*/ 824067 w 1187871"/>
                <a:gd name="connsiteY28" fmla="*/ 53506 h 1654492"/>
                <a:gd name="connsiteX29" fmla="*/ 583441 w 1187871"/>
                <a:gd name="connsiteY29" fmla="*/ 232 h 1654492"/>
                <a:gd name="connsiteX30" fmla="*/ 358998 w 1187871"/>
                <a:gd name="connsiteY30" fmla="*/ 44345 h 1654492"/>
                <a:gd name="connsiteX31" fmla="*/ 241266 w 1187871"/>
                <a:gd name="connsiteY31" fmla="*/ 114248 h 1654492"/>
                <a:gd name="connsiteX32" fmla="*/ 177739 w 1187871"/>
                <a:gd name="connsiteY32" fmla="*/ 165425 h 1654492"/>
                <a:gd name="connsiteX33" fmla="*/ 82489 w 1187871"/>
                <a:gd name="connsiteY33" fmla="*/ 279725 h 1654492"/>
                <a:gd name="connsiteX34" fmla="*/ 11051 w 1187871"/>
                <a:gd name="connsiteY34" fmla="*/ 510705 h 1654492"/>
                <a:gd name="connsiteX35" fmla="*/ 15814 w 1187871"/>
                <a:gd name="connsiteY35" fmla="*/ 660725 h 1654492"/>
                <a:gd name="connsiteX36" fmla="*/ 18168 w 1187871"/>
                <a:gd name="connsiteY36" fmla="*/ 720460 h 1654492"/>
                <a:gd name="connsiteX37" fmla="*/ 33613 w 1187871"/>
                <a:gd name="connsiteY37" fmla="*/ 803882 h 1654492"/>
                <a:gd name="connsiteX38" fmla="*/ 58677 w 1187871"/>
                <a:gd name="connsiteY38" fmla="*/ 872657 h 1654492"/>
                <a:gd name="connsiteX39" fmla="*/ 1526 w 1187871"/>
                <a:gd name="connsiteY39" fmla="*/ 939331 h 1654492"/>
                <a:gd name="connsiteX40" fmla="*/ 18195 w 1187871"/>
                <a:gd name="connsiteY40" fmla="*/ 1063156 h 1654492"/>
                <a:gd name="connsiteX41" fmla="*/ 37245 w 1187871"/>
                <a:gd name="connsiteY41" fmla="*/ 1110781 h 1654492"/>
                <a:gd name="connsiteX42" fmla="*/ 64973 w 1187871"/>
                <a:gd name="connsiteY42" fmla="*/ 1201350 h 1654492"/>
                <a:gd name="connsiteX0" fmla="*/ 64973 w 1187871"/>
                <a:gd name="connsiteY0" fmla="*/ 1201350 h 1654492"/>
                <a:gd name="connsiteX1" fmla="*/ 149809 w 1187871"/>
                <a:gd name="connsiteY1" fmla="*/ 1226412 h 1654492"/>
                <a:gd name="connsiteX2" fmla="*/ 206314 w 1187871"/>
                <a:gd name="connsiteY2" fmla="*/ 1337000 h 1654492"/>
                <a:gd name="connsiteX3" fmla="*/ 253939 w 1187871"/>
                <a:gd name="connsiteY3" fmla="*/ 1432250 h 1654492"/>
                <a:gd name="connsiteX4" fmla="*/ 320614 w 1187871"/>
                <a:gd name="connsiteY4" fmla="*/ 1527500 h 1654492"/>
                <a:gd name="connsiteX5" fmla="*/ 463489 w 1187871"/>
                <a:gd name="connsiteY5" fmla="*/ 1622750 h 1654492"/>
                <a:gd name="connsiteX6" fmla="*/ 625414 w 1187871"/>
                <a:gd name="connsiteY6" fmla="*/ 1653706 h 1654492"/>
                <a:gd name="connsiteX7" fmla="*/ 815914 w 1187871"/>
                <a:gd name="connsiteY7" fmla="*/ 1596556 h 1654492"/>
                <a:gd name="connsiteX8" fmla="*/ 954026 w 1187871"/>
                <a:gd name="connsiteY8" fmla="*/ 1470350 h 1654492"/>
                <a:gd name="connsiteX9" fmla="*/ 1027845 w 1187871"/>
                <a:gd name="connsiteY9" fmla="*/ 1304994 h 1654492"/>
                <a:gd name="connsiteX10" fmla="*/ 1060982 w 1187871"/>
                <a:gd name="connsiteY10" fmla="*/ 1223549 h 1654492"/>
                <a:gd name="connsiteX11" fmla="*/ 1081484 w 1187871"/>
                <a:gd name="connsiteY11" fmla="*/ 1167328 h 1654492"/>
                <a:gd name="connsiteX12" fmla="*/ 1122327 w 1187871"/>
                <a:gd name="connsiteY12" fmla="*/ 1150668 h 1654492"/>
                <a:gd name="connsiteX13" fmla="*/ 1163738 w 1187871"/>
                <a:gd name="connsiteY13" fmla="*/ 1084548 h 1654492"/>
                <a:gd name="connsiteX14" fmla="*/ 1187834 w 1187871"/>
                <a:gd name="connsiteY14" fmla="*/ 961529 h 1654492"/>
                <a:gd name="connsiteX15" fmla="*/ 1158612 w 1187871"/>
                <a:gd name="connsiteY15" fmla="*/ 887429 h 1654492"/>
                <a:gd name="connsiteX16" fmla="*/ 1110020 w 1187871"/>
                <a:gd name="connsiteY16" fmla="*/ 891949 h 1654492"/>
                <a:gd name="connsiteX17" fmla="*/ 1142305 w 1187871"/>
                <a:gd name="connsiteY17" fmla="*/ 727119 h 1654492"/>
                <a:gd name="connsiteX18" fmla="*/ 1146505 w 1187871"/>
                <a:gd name="connsiteY18" fmla="*/ 692530 h 1654492"/>
                <a:gd name="connsiteX19" fmla="*/ 1154981 w 1187871"/>
                <a:gd name="connsiteY19" fmla="*/ 638326 h 1654492"/>
                <a:gd name="connsiteX20" fmla="*/ 1154495 w 1187871"/>
                <a:gd name="connsiteY20" fmla="*/ 574113 h 1654492"/>
                <a:gd name="connsiteX21" fmla="*/ 1148964 w 1187871"/>
                <a:gd name="connsiteY21" fmla="*/ 529995 h 1654492"/>
                <a:gd name="connsiteX22" fmla="*/ 1156191 w 1187871"/>
                <a:gd name="connsiteY22" fmla="*/ 499527 h 1654492"/>
                <a:gd name="connsiteX23" fmla="*/ 1138309 w 1187871"/>
                <a:gd name="connsiteY23" fmla="*/ 456740 h 1654492"/>
                <a:gd name="connsiteX24" fmla="*/ 1101016 w 1187871"/>
                <a:gd name="connsiteY24" fmla="*/ 328876 h 1654492"/>
                <a:gd name="connsiteX25" fmla="*/ 1099684 w 1187871"/>
                <a:gd name="connsiteY25" fmla="*/ 324880 h 1654492"/>
                <a:gd name="connsiteX26" fmla="*/ 1051903 w 1187871"/>
                <a:gd name="connsiteY26" fmla="*/ 271330 h 1654492"/>
                <a:gd name="connsiteX27" fmla="*/ 998949 w 1187871"/>
                <a:gd name="connsiteY27" fmla="*/ 190771 h 1654492"/>
                <a:gd name="connsiteX28" fmla="*/ 824067 w 1187871"/>
                <a:gd name="connsiteY28" fmla="*/ 53506 h 1654492"/>
                <a:gd name="connsiteX29" fmla="*/ 583441 w 1187871"/>
                <a:gd name="connsiteY29" fmla="*/ 232 h 1654492"/>
                <a:gd name="connsiteX30" fmla="*/ 358998 w 1187871"/>
                <a:gd name="connsiteY30" fmla="*/ 44345 h 1654492"/>
                <a:gd name="connsiteX31" fmla="*/ 241266 w 1187871"/>
                <a:gd name="connsiteY31" fmla="*/ 114248 h 1654492"/>
                <a:gd name="connsiteX32" fmla="*/ 177739 w 1187871"/>
                <a:gd name="connsiteY32" fmla="*/ 165425 h 1654492"/>
                <a:gd name="connsiteX33" fmla="*/ 82489 w 1187871"/>
                <a:gd name="connsiteY33" fmla="*/ 279725 h 1654492"/>
                <a:gd name="connsiteX34" fmla="*/ 11051 w 1187871"/>
                <a:gd name="connsiteY34" fmla="*/ 510705 h 1654492"/>
                <a:gd name="connsiteX35" fmla="*/ 15814 w 1187871"/>
                <a:gd name="connsiteY35" fmla="*/ 660725 h 1654492"/>
                <a:gd name="connsiteX36" fmla="*/ 18168 w 1187871"/>
                <a:gd name="connsiteY36" fmla="*/ 720460 h 1654492"/>
                <a:gd name="connsiteX37" fmla="*/ 33613 w 1187871"/>
                <a:gd name="connsiteY37" fmla="*/ 803882 h 1654492"/>
                <a:gd name="connsiteX38" fmla="*/ 58677 w 1187871"/>
                <a:gd name="connsiteY38" fmla="*/ 872657 h 1654492"/>
                <a:gd name="connsiteX39" fmla="*/ 1526 w 1187871"/>
                <a:gd name="connsiteY39" fmla="*/ 939331 h 1654492"/>
                <a:gd name="connsiteX40" fmla="*/ 18195 w 1187871"/>
                <a:gd name="connsiteY40" fmla="*/ 1063156 h 1654492"/>
                <a:gd name="connsiteX41" fmla="*/ 37245 w 1187871"/>
                <a:gd name="connsiteY41" fmla="*/ 1110781 h 1654492"/>
                <a:gd name="connsiteX42" fmla="*/ 64973 w 1187871"/>
                <a:gd name="connsiteY42" fmla="*/ 1201350 h 1654492"/>
                <a:gd name="connsiteX0" fmla="*/ 64973 w 1187871"/>
                <a:gd name="connsiteY0" fmla="*/ 1201350 h 1654492"/>
                <a:gd name="connsiteX1" fmla="*/ 149809 w 1187871"/>
                <a:gd name="connsiteY1" fmla="*/ 1226412 h 1654492"/>
                <a:gd name="connsiteX2" fmla="*/ 186335 w 1187871"/>
                <a:gd name="connsiteY2" fmla="*/ 1346323 h 1654492"/>
                <a:gd name="connsiteX3" fmla="*/ 253939 w 1187871"/>
                <a:gd name="connsiteY3" fmla="*/ 1432250 h 1654492"/>
                <a:gd name="connsiteX4" fmla="*/ 320614 w 1187871"/>
                <a:gd name="connsiteY4" fmla="*/ 1527500 h 1654492"/>
                <a:gd name="connsiteX5" fmla="*/ 463489 w 1187871"/>
                <a:gd name="connsiteY5" fmla="*/ 1622750 h 1654492"/>
                <a:gd name="connsiteX6" fmla="*/ 625414 w 1187871"/>
                <a:gd name="connsiteY6" fmla="*/ 1653706 h 1654492"/>
                <a:gd name="connsiteX7" fmla="*/ 815914 w 1187871"/>
                <a:gd name="connsiteY7" fmla="*/ 1596556 h 1654492"/>
                <a:gd name="connsiteX8" fmla="*/ 954026 w 1187871"/>
                <a:gd name="connsiteY8" fmla="*/ 1470350 h 1654492"/>
                <a:gd name="connsiteX9" fmla="*/ 1027845 w 1187871"/>
                <a:gd name="connsiteY9" fmla="*/ 1304994 h 1654492"/>
                <a:gd name="connsiteX10" fmla="*/ 1060982 w 1187871"/>
                <a:gd name="connsiteY10" fmla="*/ 1223549 h 1654492"/>
                <a:gd name="connsiteX11" fmla="*/ 1081484 w 1187871"/>
                <a:gd name="connsiteY11" fmla="*/ 1167328 h 1654492"/>
                <a:gd name="connsiteX12" fmla="*/ 1122327 w 1187871"/>
                <a:gd name="connsiteY12" fmla="*/ 1150668 h 1654492"/>
                <a:gd name="connsiteX13" fmla="*/ 1163738 w 1187871"/>
                <a:gd name="connsiteY13" fmla="*/ 1084548 h 1654492"/>
                <a:gd name="connsiteX14" fmla="*/ 1187834 w 1187871"/>
                <a:gd name="connsiteY14" fmla="*/ 961529 h 1654492"/>
                <a:gd name="connsiteX15" fmla="*/ 1158612 w 1187871"/>
                <a:gd name="connsiteY15" fmla="*/ 887429 h 1654492"/>
                <a:gd name="connsiteX16" fmla="*/ 1110020 w 1187871"/>
                <a:gd name="connsiteY16" fmla="*/ 891949 h 1654492"/>
                <a:gd name="connsiteX17" fmla="*/ 1142305 w 1187871"/>
                <a:gd name="connsiteY17" fmla="*/ 727119 h 1654492"/>
                <a:gd name="connsiteX18" fmla="*/ 1146505 w 1187871"/>
                <a:gd name="connsiteY18" fmla="*/ 692530 h 1654492"/>
                <a:gd name="connsiteX19" fmla="*/ 1154981 w 1187871"/>
                <a:gd name="connsiteY19" fmla="*/ 638326 h 1654492"/>
                <a:gd name="connsiteX20" fmla="*/ 1154495 w 1187871"/>
                <a:gd name="connsiteY20" fmla="*/ 574113 h 1654492"/>
                <a:gd name="connsiteX21" fmla="*/ 1148964 w 1187871"/>
                <a:gd name="connsiteY21" fmla="*/ 529995 h 1654492"/>
                <a:gd name="connsiteX22" fmla="*/ 1156191 w 1187871"/>
                <a:gd name="connsiteY22" fmla="*/ 499527 h 1654492"/>
                <a:gd name="connsiteX23" fmla="*/ 1138309 w 1187871"/>
                <a:gd name="connsiteY23" fmla="*/ 456740 h 1654492"/>
                <a:gd name="connsiteX24" fmla="*/ 1101016 w 1187871"/>
                <a:gd name="connsiteY24" fmla="*/ 328876 h 1654492"/>
                <a:gd name="connsiteX25" fmla="*/ 1099684 w 1187871"/>
                <a:gd name="connsiteY25" fmla="*/ 324880 h 1654492"/>
                <a:gd name="connsiteX26" fmla="*/ 1051903 w 1187871"/>
                <a:gd name="connsiteY26" fmla="*/ 271330 h 1654492"/>
                <a:gd name="connsiteX27" fmla="*/ 998949 w 1187871"/>
                <a:gd name="connsiteY27" fmla="*/ 190771 h 1654492"/>
                <a:gd name="connsiteX28" fmla="*/ 824067 w 1187871"/>
                <a:gd name="connsiteY28" fmla="*/ 53506 h 1654492"/>
                <a:gd name="connsiteX29" fmla="*/ 583441 w 1187871"/>
                <a:gd name="connsiteY29" fmla="*/ 232 h 1654492"/>
                <a:gd name="connsiteX30" fmla="*/ 358998 w 1187871"/>
                <a:gd name="connsiteY30" fmla="*/ 44345 h 1654492"/>
                <a:gd name="connsiteX31" fmla="*/ 241266 w 1187871"/>
                <a:gd name="connsiteY31" fmla="*/ 114248 h 1654492"/>
                <a:gd name="connsiteX32" fmla="*/ 177739 w 1187871"/>
                <a:gd name="connsiteY32" fmla="*/ 165425 h 1654492"/>
                <a:gd name="connsiteX33" fmla="*/ 82489 w 1187871"/>
                <a:gd name="connsiteY33" fmla="*/ 279725 h 1654492"/>
                <a:gd name="connsiteX34" fmla="*/ 11051 w 1187871"/>
                <a:gd name="connsiteY34" fmla="*/ 510705 h 1654492"/>
                <a:gd name="connsiteX35" fmla="*/ 15814 w 1187871"/>
                <a:gd name="connsiteY35" fmla="*/ 660725 h 1654492"/>
                <a:gd name="connsiteX36" fmla="*/ 18168 w 1187871"/>
                <a:gd name="connsiteY36" fmla="*/ 720460 h 1654492"/>
                <a:gd name="connsiteX37" fmla="*/ 33613 w 1187871"/>
                <a:gd name="connsiteY37" fmla="*/ 803882 h 1654492"/>
                <a:gd name="connsiteX38" fmla="*/ 58677 w 1187871"/>
                <a:gd name="connsiteY38" fmla="*/ 872657 h 1654492"/>
                <a:gd name="connsiteX39" fmla="*/ 1526 w 1187871"/>
                <a:gd name="connsiteY39" fmla="*/ 939331 h 1654492"/>
                <a:gd name="connsiteX40" fmla="*/ 18195 w 1187871"/>
                <a:gd name="connsiteY40" fmla="*/ 1063156 h 1654492"/>
                <a:gd name="connsiteX41" fmla="*/ 37245 w 1187871"/>
                <a:gd name="connsiteY41" fmla="*/ 1110781 h 1654492"/>
                <a:gd name="connsiteX42" fmla="*/ 64973 w 1187871"/>
                <a:gd name="connsiteY42" fmla="*/ 1201350 h 1654492"/>
                <a:gd name="connsiteX0" fmla="*/ 64973 w 1187871"/>
                <a:gd name="connsiteY0" fmla="*/ 1201350 h 1654492"/>
                <a:gd name="connsiteX1" fmla="*/ 149809 w 1187871"/>
                <a:gd name="connsiteY1" fmla="*/ 1226412 h 1654492"/>
                <a:gd name="connsiteX2" fmla="*/ 186335 w 1187871"/>
                <a:gd name="connsiteY2" fmla="*/ 1346323 h 1654492"/>
                <a:gd name="connsiteX3" fmla="*/ 192650 w 1187871"/>
                <a:gd name="connsiteY3" fmla="*/ 1350455 h 1654492"/>
                <a:gd name="connsiteX4" fmla="*/ 253939 w 1187871"/>
                <a:gd name="connsiteY4" fmla="*/ 1432250 h 1654492"/>
                <a:gd name="connsiteX5" fmla="*/ 320614 w 1187871"/>
                <a:gd name="connsiteY5" fmla="*/ 1527500 h 1654492"/>
                <a:gd name="connsiteX6" fmla="*/ 463489 w 1187871"/>
                <a:gd name="connsiteY6" fmla="*/ 1622750 h 1654492"/>
                <a:gd name="connsiteX7" fmla="*/ 625414 w 1187871"/>
                <a:gd name="connsiteY7" fmla="*/ 1653706 h 1654492"/>
                <a:gd name="connsiteX8" fmla="*/ 815914 w 1187871"/>
                <a:gd name="connsiteY8" fmla="*/ 1596556 h 1654492"/>
                <a:gd name="connsiteX9" fmla="*/ 954026 w 1187871"/>
                <a:gd name="connsiteY9" fmla="*/ 1470350 h 1654492"/>
                <a:gd name="connsiteX10" fmla="*/ 1027845 w 1187871"/>
                <a:gd name="connsiteY10" fmla="*/ 1304994 h 1654492"/>
                <a:gd name="connsiteX11" fmla="*/ 1060982 w 1187871"/>
                <a:gd name="connsiteY11" fmla="*/ 1223549 h 1654492"/>
                <a:gd name="connsiteX12" fmla="*/ 1081484 w 1187871"/>
                <a:gd name="connsiteY12" fmla="*/ 1167328 h 1654492"/>
                <a:gd name="connsiteX13" fmla="*/ 1122327 w 1187871"/>
                <a:gd name="connsiteY13" fmla="*/ 1150668 h 1654492"/>
                <a:gd name="connsiteX14" fmla="*/ 1163738 w 1187871"/>
                <a:gd name="connsiteY14" fmla="*/ 1084548 h 1654492"/>
                <a:gd name="connsiteX15" fmla="*/ 1187834 w 1187871"/>
                <a:gd name="connsiteY15" fmla="*/ 961529 h 1654492"/>
                <a:gd name="connsiteX16" fmla="*/ 1158612 w 1187871"/>
                <a:gd name="connsiteY16" fmla="*/ 887429 h 1654492"/>
                <a:gd name="connsiteX17" fmla="*/ 1110020 w 1187871"/>
                <a:gd name="connsiteY17" fmla="*/ 891949 h 1654492"/>
                <a:gd name="connsiteX18" fmla="*/ 1142305 w 1187871"/>
                <a:gd name="connsiteY18" fmla="*/ 727119 h 1654492"/>
                <a:gd name="connsiteX19" fmla="*/ 1146505 w 1187871"/>
                <a:gd name="connsiteY19" fmla="*/ 692530 h 1654492"/>
                <a:gd name="connsiteX20" fmla="*/ 1154981 w 1187871"/>
                <a:gd name="connsiteY20" fmla="*/ 638326 h 1654492"/>
                <a:gd name="connsiteX21" fmla="*/ 1154495 w 1187871"/>
                <a:gd name="connsiteY21" fmla="*/ 574113 h 1654492"/>
                <a:gd name="connsiteX22" fmla="*/ 1148964 w 1187871"/>
                <a:gd name="connsiteY22" fmla="*/ 529995 h 1654492"/>
                <a:gd name="connsiteX23" fmla="*/ 1156191 w 1187871"/>
                <a:gd name="connsiteY23" fmla="*/ 499527 h 1654492"/>
                <a:gd name="connsiteX24" fmla="*/ 1138309 w 1187871"/>
                <a:gd name="connsiteY24" fmla="*/ 456740 h 1654492"/>
                <a:gd name="connsiteX25" fmla="*/ 1101016 w 1187871"/>
                <a:gd name="connsiteY25" fmla="*/ 328876 h 1654492"/>
                <a:gd name="connsiteX26" fmla="*/ 1099684 w 1187871"/>
                <a:gd name="connsiteY26" fmla="*/ 324880 h 1654492"/>
                <a:gd name="connsiteX27" fmla="*/ 1051903 w 1187871"/>
                <a:gd name="connsiteY27" fmla="*/ 271330 h 1654492"/>
                <a:gd name="connsiteX28" fmla="*/ 998949 w 1187871"/>
                <a:gd name="connsiteY28" fmla="*/ 190771 h 1654492"/>
                <a:gd name="connsiteX29" fmla="*/ 824067 w 1187871"/>
                <a:gd name="connsiteY29" fmla="*/ 53506 h 1654492"/>
                <a:gd name="connsiteX30" fmla="*/ 583441 w 1187871"/>
                <a:gd name="connsiteY30" fmla="*/ 232 h 1654492"/>
                <a:gd name="connsiteX31" fmla="*/ 358998 w 1187871"/>
                <a:gd name="connsiteY31" fmla="*/ 44345 h 1654492"/>
                <a:gd name="connsiteX32" fmla="*/ 241266 w 1187871"/>
                <a:gd name="connsiteY32" fmla="*/ 114248 h 1654492"/>
                <a:gd name="connsiteX33" fmla="*/ 177739 w 1187871"/>
                <a:gd name="connsiteY33" fmla="*/ 165425 h 1654492"/>
                <a:gd name="connsiteX34" fmla="*/ 82489 w 1187871"/>
                <a:gd name="connsiteY34" fmla="*/ 279725 h 1654492"/>
                <a:gd name="connsiteX35" fmla="*/ 11051 w 1187871"/>
                <a:gd name="connsiteY35" fmla="*/ 510705 h 1654492"/>
                <a:gd name="connsiteX36" fmla="*/ 15814 w 1187871"/>
                <a:gd name="connsiteY36" fmla="*/ 660725 h 1654492"/>
                <a:gd name="connsiteX37" fmla="*/ 18168 w 1187871"/>
                <a:gd name="connsiteY37" fmla="*/ 720460 h 1654492"/>
                <a:gd name="connsiteX38" fmla="*/ 33613 w 1187871"/>
                <a:gd name="connsiteY38" fmla="*/ 803882 h 1654492"/>
                <a:gd name="connsiteX39" fmla="*/ 58677 w 1187871"/>
                <a:gd name="connsiteY39" fmla="*/ 872657 h 1654492"/>
                <a:gd name="connsiteX40" fmla="*/ 1526 w 1187871"/>
                <a:gd name="connsiteY40" fmla="*/ 939331 h 1654492"/>
                <a:gd name="connsiteX41" fmla="*/ 18195 w 1187871"/>
                <a:gd name="connsiteY41" fmla="*/ 1063156 h 1654492"/>
                <a:gd name="connsiteX42" fmla="*/ 37245 w 1187871"/>
                <a:gd name="connsiteY42" fmla="*/ 1110781 h 1654492"/>
                <a:gd name="connsiteX43" fmla="*/ 64973 w 1187871"/>
                <a:gd name="connsiteY43" fmla="*/ 1201350 h 1654492"/>
                <a:gd name="connsiteX0" fmla="*/ 64973 w 1187871"/>
                <a:gd name="connsiteY0" fmla="*/ 1201350 h 1654492"/>
                <a:gd name="connsiteX1" fmla="*/ 149809 w 1187871"/>
                <a:gd name="connsiteY1" fmla="*/ 1226412 h 1654492"/>
                <a:gd name="connsiteX2" fmla="*/ 186335 w 1187871"/>
                <a:gd name="connsiteY2" fmla="*/ 1346323 h 1654492"/>
                <a:gd name="connsiteX3" fmla="*/ 192650 w 1187871"/>
                <a:gd name="connsiteY3" fmla="*/ 1350455 h 1654492"/>
                <a:gd name="connsiteX4" fmla="*/ 251275 w 1187871"/>
                <a:gd name="connsiteY4" fmla="*/ 1437578 h 1654492"/>
                <a:gd name="connsiteX5" fmla="*/ 320614 w 1187871"/>
                <a:gd name="connsiteY5" fmla="*/ 1527500 h 1654492"/>
                <a:gd name="connsiteX6" fmla="*/ 463489 w 1187871"/>
                <a:gd name="connsiteY6" fmla="*/ 1622750 h 1654492"/>
                <a:gd name="connsiteX7" fmla="*/ 625414 w 1187871"/>
                <a:gd name="connsiteY7" fmla="*/ 1653706 h 1654492"/>
                <a:gd name="connsiteX8" fmla="*/ 815914 w 1187871"/>
                <a:gd name="connsiteY8" fmla="*/ 1596556 h 1654492"/>
                <a:gd name="connsiteX9" fmla="*/ 954026 w 1187871"/>
                <a:gd name="connsiteY9" fmla="*/ 1470350 h 1654492"/>
                <a:gd name="connsiteX10" fmla="*/ 1027845 w 1187871"/>
                <a:gd name="connsiteY10" fmla="*/ 1304994 h 1654492"/>
                <a:gd name="connsiteX11" fmla="*/ 1060982 w 1187871"/>
                <a:gd name="connsiteY11" fmla="*/ 1223549 h 1654492"/>
                <a:gd name="connsiteX12" fmla="*/ 1081484 w 1187871"/>
                <a:gd name="connsiteY12" fmla="*/ 1167328 h 1654492"/>
                <a:gd name="connsiteX13" fmla="*/ 1122327 w 1187871"/>
                <a:gd name="connsiteY13" fmla="*/ 1150668 h 1654492"/>
                <a:gd name="connsiteX14" fmla="*/ 1163738 w 1187871"/>
                <a:gd name="connsiteY14" fmla="*/ 1084548 h 1654492"/>
                <a:gd name="connsiteX15" fmla="*/ 1187834 w 1187871"/>
                <a:gd name="connsiteY15" fmla="*/ 961529 h 1654492"/>
                <a:gd name="connsiteX16" fmla="*/ 1158612 w 1187871"/>
                <a:gd name="connsiteY16" fmla="*/ 887429 h 1654492"/>
                <a:gd name="connsiteX17" fmla="*/ 1110020 w 1187871"/>
                <a:gd name="connsiteY17" fmla="*/ 891949 h 1654492"/>
                <a:gd name="connsiteX18" fmla="*/ 1142305 w 1187871"/>
                <a:gd name="connsiteY18" fmla="*/ 727119 h 1654492"/>
                <a:gd name="connsiteX19" fmla="*/ 1146505 w 1187871"/>
                <a:gd name="connsiteY19" fmla="*/ 692530 h 1654492"/>
                <a:gd name="connsiteX20" fmla="*/ 1154981 w 1187871"/>
                <a:gd name="connsiteY20" fmla="*/ 638326 h 1654492"/>
                <a:gd name="connsiteX21" fmla="*/ 1154495 w 1187871"/>
                <a:gd name="connsiteY21" fmla="*/ 574113 h 1654492"/>
                <a:gd name="connsiteX22" fmla="*/ 1148964 w 1187871"/>
                <a:gd name="connsiteY22" fmla="*/ 529995 h 1654492"/>
                <a:gd name="connsiteX23" fmla="*/ 1156191 w 1187871"/>
                <a:gd name="connsiteY23" fmla="*/ 499527 h 1654492"/>
                <a:gd name="connsiteX24" fmla="*/ 1138309 w 1187871"/>
                <a:gd name="connsiteY24" fmla="*/ 456740 h 1654492"/>
                <a:gd name="connsiteX25" fmla="*/ 1101016 w 1187871"/>
                <a:gd name="connsiteY25" fmla="*/ 328876 h 1654492"/>
                <a:gd name="connsiteX26" fmla="*/ 1099684 w 1187871"/>
                <a:gd name="connsiteY26" fmla="*/ 324880 h 1654492"/>
                <a:gd name="connsiteX27" fmla="*/ 1051903 w 1187871"/>
                <a:gd name="connsiteY27" fmla="*/ 271330 h 1654492"/>
                <a:gd name="connsiteX28" fmla="*/ 998949 w 1187871"/>
                <a:gd name="connsiteY28" fmla="*/ 190771 h 1654492"/>
                <a:gd name="connsiteX29" fmla="*/ 824067 w 1187871"/>
                <a:gd name="connsiteY29" fmla="*/ 53506 h 1654492"/>
                <a:gd name="connsiteX30" fmla="*/ 583441 w 1187871"/>
                <a:gd name="connsiteY30" fmla="*/ 232 h 1654492"/>
                <a:gd name="connsiteX31" fmla="*/ 358998 w 1187871"/>
                <a:gd name="connsiteY31" fmla="*/ 44345 h 1654492"/>
                <a:gd name="connsiteX32" fmla="*/ 241266 w 1187871"/>
                <a:gd name="connsiteY32" fmla="*/ 114248 h 1654492"/>
                <a:gd name="connsiteX33" fmla="*/ 177739 w 1187871"/>
                <a:gd name="connsiteY33" fmla="*/ 165425 h 1654492"/>
                <a:gd name="connsiteX34" fmla="*/ 82489 w 1187871"/>
                <a:gd name="connsiteY34" fmla="*/ 279725 h 1654492"/>
                <a:gd name="connsiteX35" fmla="*/ 11051 w 1187871"/>
                <a:gd name="connsiteY35" fmla="*/ 510705 h 1654492"/>
                <a:gd name="connsiteX36" fmla="*/ 15814 w 1187871"/>
                <a:gd name="connsiteY36" fmla="*/ 660725 h 1654492"/>
                <a:gd name="connsiteX37" fmla="*/ 18168 w 1187871"/>
                <a:gd name="connsiteY37" fmla="*/ 720460 h 1654492"/>
                <a:gd name="connsiteX38" fmla="*/ 33613 w 1187871"/>
                <a:gd name="connsiteY38" fmla="*/ 803882 h 1654492"/>
                <a:gd name="connsiteX39" fmla="*/ 58677 w 1187871"/>
                <a:gd name="connsiteY39" fmla="*/ 872657 h 1654492"/>
                <a:gd name="connsiteX40" fmla="*/ 1526 w 1187871"/>
                <a:gd name="connsiteY40" fmla="*/ 939331 h 1654492"/>
                <a:gd name="connsiteX41" fmla="*/ 18195 w 1187871"/>
                <a:gd name="connsiteY41" fmla="*/ 1063156 h 1654492"/>
                <a:gd name="connsiteX42" fmla="*/ 37245 w 1187871"/>
                <a:gd name="connsiteY42" fmla="*/ 1110781 h 1654492"/>
                <a:gd name="connsiteX43" fmla="*/ 64973 w 1187871"/>
                <a:gd name="connsiteY43" fmla="*/ 1201350 h 1654492"/>
                <a:gd name="connsiteX0" fmla="*/ 64973 w 1187871"/>
                <a:gd name="connsiteY0" fmla="*/ 1201350 h 1654492"/>
                <a:gd name="connsiteX1" fmla="*/ 149809 w 1187871"/>
                <a:gd name="connsiteY1" fmla="*/ 1226412 h 1654492"/>
                <a:gd name="connsiteX2" fmla="*/ 186335 w 1187871"/>
                <a:gd name="connsiteY2" fmla="*/ 1346323 h 1654492"/>
                <a:gd name="connsiteX3" fmla="*/ 251275 w 1187871"/>
                <a:gd name="connsiteY3" fmla="*/ 1437578 h 1654492"/>
                <a:gd name="connsiteX4" fmla="*/ 320614 w 1187871"/>
                <a:gd name="connsiteY4" fmla="*/ 1527500 h 1654492"/>
                <a:gd name="connsiteX5" fmla="*/ 463489 w 1187871"/>
                <a:gd name="connsiteY5" fmla="*/ 1622750 h 1654492"/>
                <a:gd name="connsiteX6" fmla="*/ 625414 w 1187871"/>
                <a:gd name="connsiteY6" fmla="*/ 1653706 h 1654492"/>
                <a:gd name="connsiteX7" fmla="*/ 815914 w 1187871"/>
                <a:gd name="connsiteY7" fmla="*/ 1596556 h 1654492"/>
                <a:gd name="connsiteX8" fmla="*/ 954026 w 1187871"/>
                <a:gd name="connsiteY8" fmla="*/ 1470350 h 1654492"/>
                <a:gd name="connsiteX9" fmla="*/ 1027845 w 1187871"/>
                <a:gd name="connsiteY9" fmla="*/ 1304994 h 1654492"/>
                <a:gd name="connsiteX10" fmla="*/ 1060982 w 1187871"/>
                <a:gd name="connsiteY10" fmla="*/ 1223549 h 1654492"/>
                <a:gd name="connsiteX11" fmla="*/ 1081484 w 1187871"/>
                <a:gd name="connsiteY11" fmla="*/ 1167328 h 1654492"/>
                <a:gd name="connsiteX12" fmla="*/ 1122327 w 1187871"/>
                <a:gd name="connsiteY12" fmla="*/ 1150668 h 1654492"/>
                <a:gd name="connsiteX13" fmla="*/ 1163738 w 1187871"/>
                <a:gd name="connsiteY13" fmla="*/ 1084548 h 1654492"/>
                <a:gd name="connsiteX14" fmla="*/ 1187834 w 1187871"/>
                <a:gd name="connsiteY14" fmla="*/ 961529 h 1654492"/>
                <a:gd name="connsiteX15" fmla="*/ 1158612 w 1187871"/>
                <a:gd name="connsiteY15" fmla="*/ 887429 h 1654492"/>
                <a:gd name="connsiteX16" fmla="*/ 1110020 w 1187871"/>
                <a:gd name="connsiteY16" fmla="*/ 891949 h 1654492"/>
                <a:gd name="connsiteX17" fmla="*/ 1142305 w 1187871"/>
                <a:gd name="connsiteY17" fmla="*/ 727119 h 1654492"/>
                <a:gd name="connsiteX18" fmla="*/ 1146505 w 1187871"/>
                <a:gd name="connsiteY18" fmla="*/ 692530 h 1654492"/>
                <a:gd name="connsiteX19" fmla="*/ 1154981 w 1187871"/>
                <a:gd name="connsiteY19" fmla="*/ 638326 h 1654492"/>
                <a:gd name="connsiteX20" fmla="*/ 1154495 w 1187871"/>
                <a:gd name="connsiteY20" fmla="*/ 574113 h 1654492"/>
                <a:gd name="connsiteX21" fmla="*/ 1148964 w 1187871"/>
                <a:gd name="connsiteY21" fmla="*/ 529995 h 1654492"/>
                <a:gd name="connsiteX22" fmla="*/ 1156191 w 1187871"/>
                <a:gd name="connsiteY22" fmla="*/ 499527 h 1654492"/>
                <a:gd name="connsiteX23" fmla="*/ 1138309 w 1187871"/>
                <a:gd name="connsiteY23" fmla="*/ 456740 h 1654492"/>
                <a:gd name="connsiteX24" fmla="*/ 1101016 w 1187871"/>
                <a:gd name="connsiteY24" fmla="*/ 328876 h 1654492"/>
                <a:gd name="connsiteX25" fmla="*/ 1099684 w 1187871"/>
                <a:gd name="connsiteY25" fmla="*/ 324880 h 1654492"/>
                <a:gd name="connsiteX26" fmla="*/ 1051903 w 1187871"/>
                <a:gd name="connsiteY26" fmla="*/ 271330 h 1654492"/>
                <a:gd name="connsiteX27" fmla="*/ 998949 w 1187871"/>
                <a:gd name="connsiteY27" fmla="*/ 190771 h 1654492"/>
                <a:gd name="connsiteX28" fmla="*/ 824067 w 1187871"/>
                <a:gd name="connsiteY28" fmla="*/ 53506 h 1654492"/>
                <a:gd name="connsiteX29" fmla="*/ 583441 w 1187871"/>
                <a:gd name="connsiteY29" fmla="*/ 232 h 1654492"/>
                <a:gd name="connsiteX30" fmla="*/ 358998 w 1187871"/>
                <a:gd name="connsiteY30" fmla="*/ 44345 h 1654492"/>
                <a:gd name="connsiteX31" fmla="*/ 241266 w 1187871"/>
                <a:gd name="connsiteY31" fmla="*/ 114248 h 1654492"/>
                <a:gd name="connsiteX32" fmla="*/ 177739 w 1187871"/>
                <a:gd name="connsiteY32" fmla="*/ 165425 h 1654492"/>
                <a:gd name="connsiteX33" fmla="*/ 82489 w 1187871"/>
                <a:gd name="connsiteY33" fmla="*/ 279725 h 1654492"/>
                <a:gd name="connsiteX34" fmla="*/ 11051 w 1187871"/>
                <a:gd name="connsiteY34" fmla="*/ 510705 h 1654492"/>
                <a:gd name="connsiteX35" fmla="*/ 15814 w 1187871"/>
                <a:gd name="connsiteY35" fmla="*/ 660725 h 1654492"/>
                <a:gd name="connsiteX36" fmla="*/ 18168 w 1187871"/>
                <a:gd name="connsiteY36" fmla="*/ 720460 h 1654492"/>
                <a:gd name="connsiteX37" fmla="*/ 33613 w 1187871"/>
                <a:gd name="connsiteY37" fmla="*/ 803882 h 1654492"/>
                <a:gd name="connsiteX38" fmla="*/ 58677 w 1187871"/>
                <a:gd name="connsiteY38" fmla="*/ 872657 h 1654492"/>
                <a:gd name="connsiteX39" fmla="*/ 1526 w 1187871"/>
                <a:gd name="connsiteY39" fmla="*/ 939331 h 1654492"/>
                <a:gd name="connsiteX40" fmla="*/ 18195 w 1187871"/>
                <a:gd name="connsiteY40" fmla="*/ 1063156 h 1654492"/>
                <a:gd name="connsiteX41" fmla="*/ 37245 w 1187871"/>
                <a:gd name="connsiteY41" fmla="*/ 1110781 h 1654492"/>
                <a:gd name="connsiteX42" fmla="*/ 64973 w 1187871"/>
                <a:gd name="connsiteY42" fmla="*/ 1201350 h 1654492"/>
                <a:gd name="connsiteX0" fmla="*/ 64973 w 1187871"/>
                <a:gd name="connsiteY0" fmla="*/ 1201350 h 1654492"/>
                <a:gd name="connsiteX1" fmla="*/ 149809 w 1187871"/>
                <a:gd name="connsiteY1" fmla="*/ 1226412 h 1654492"/>
                <a:gd name="connsiteX2" fmla="*/ 192995 w 1187871"/>
                <a:gd name="connsiteY2" fmla="*/ 1344991 h 1654492"/>
                <a:gd name="connsiteX3" fmla="*/ 251275 w 1187871"/>
                <a:gd name="connsiteY3" fmla="*/ 1437578 h 1654492"/>
                <a:gd name="connsiteX4" fmla="*/ 320614 w 1187871"/>
                <a:gd name="connsiteY4" fmla="*/ 1527500 h 1654492"/>
                <a:gd name="connsiteX5" fmla="*/ 463489 w 1187871"/>
                <a:gd name="connsiteY5" fmla="*/ 1622750 h 1654492"/>
                <a:gd name="connsiteX6" fmla="*/ 625414 w 1187871"/>
                <a:gd name="connsiteY6" fmla="*/ 1653706 h 1654492"/>
                <a:gd name="connsiteX7" fmla="*/ 815914 w 1187871"/>
                <a:gd name="connsiteY7" fmla="*/ 1596556 h 1654492"/>
                <a:gd name="connsiteX8" fmla="*/ 954026 w 1187871"/>
                <a:gd name="connsiteY8" fmla="*/ 1470350 h 1654492"/>
                <a:gd name="connsiteX9" fmla="*/ 1027845 w 1187871"/>
                <a:gd name="connsiteY9" fmla="*/ 1304994 h 1654492"/>
                <a:gd name="connsiteX10" fmla="*/ 1060982 w 1187871"/>
                <a:gd name="connsiteY10" fmla="*/ 1223549 h 1654492"/>
                <a:gd name="connsiteX11" fmla="*/ 1081484 w 1187871"/>
                <a:gd name="connsiteY11" fmla="*/ 1167328 h 1654492"/>
                <a:gd name="connsiteX12" fmla="*/ 1122327 w 1187871"/>
                <a:gd name="connsiteY12" fmla="*/ 1150668 h 1654492"/>
                <a:gd name="connsiteX13" fmla="*/ 1163738 w 1187871"/>
                <a:gd name="connsiteY13" fmla="*/ 1084548 h 1654492"/>
                <a:gd name="connsiteX14" fmla="*/ 1187834 w 1187871"/>
                <a:gd name="connsiteY14" fmla="*/ 961529 h 1654492"/>
                <a:gd name="connsiteX15" fmla="*/ 1158612 w 1187871"/>
                <a:gd name="connsiteY15" fmla="*/ 887429 h 1654492"/>
                <a:gd name="connsiteX16" fmla="*/ 1110020 w 1187871"/>
                <a:gd name="connsiteY16" fmla="*/ 891949 h 1654492"/>
                <a:gd name="connsiteX17" fmla="*/ 1142305 w 1187871"/>
                <a:gd name="connsiteY17" fmla="*/ 727119 h 1654492"/>
                <a:gd name="connsiteX18" fmla="*/ 1146505 w 1187871"/>
                <a:gd name="connsiteY18" fmla="*/ 692530 h 1654492"/>
                <a:gd name="connsiteX19" fmla="*/ 1154981 w 1187871"/>
                <a:gd name="connsiteY19" fmla="*/ 638326 h 1654492"/>
                <a:gd name="connsiteX20" fmla="*/ 1154495 w 1187871"/>
                <a:gd name="connsiteY20" fmla="*/ 574113 h 1654492"/>
                <a:gd name="connsiteX21" fmla="*/ 1148964 w 1187871"/>
                <a:gd name="connsiteY21" fmla="*/ 529995 h 1654492"/>
                <a:gd name="connsiteX22" fmla="*/ 1156191 w 1187871"/>
                <a:gd name="connsiteY22" fmla="*/ 499527 h 1654492"/>
                <a:gd name="connsiteX23" fmla="*/ 1138309 w 1187871"/>
                <a:gd name="connsiteY23" fmla="*/ 456740 h 1654492"/>
                <a:gd name="connsiteX24" fmla="*/ 1101016 w 1187871"/>
                <a:gd name="connsiteY24" fmla="*/ 328876 h 1654492"/>
                <a:gd name="connsiteX25" fmla="*/ 1099684 w 1187871"/>
                <a:gd name="connsiteY25" fmla="*/ 324880 h 1654492"/>
                <a:gd name="connsiteX26" fmla="*/ 1051903 w 1187871"/>
                <a:gd name="connsiteY26" fmla="*/ 271330 h 1654492"/>
                <a:gd name="connsiteX27" fmla="*/ 998949 w 1187871"/>
                <a:gd name="connsiteY27" fmla="*/ 190771 h 1654492"/>
                <a:gd name="connsiteX28" fmla="*/ 824067 w 1187871"/>
                <a:gd name="connsiteY28" fmla="*/ 53506 h 1654492"/>
                <a:gd name="connsiteX29" fmla="*/ 583441 w 1187871"/>
                <a:gd name="connsiteY29" fmla="*/ 232 h 1654492"/>
                <a:gd name="connsiteX30" fmla="*/ 358998 w 1187871"/>
                <a:gd name="connsiteY30" fmla="*/ 44345 h 1654492"/>
                <a:gd name="connsiteX31" fmla="*/ 241266 w 1187871"/>
                <a:gd name="connsiteY31" fmla="*/ 114248 h 1654492"/>
                <a:gd name="connsiteX32" fmla="*/ 177739 w 1187871"/>
                <a:gd name="connsiteY32" fmla="*/ 165425 h 1654492"/>
                <a:gd name="connsiteX33" fmla="*/ 82489 w 1187871"/>
                <a:gd name="connsiteY33" fmla="*/ 279725 h 1654492"/>
                <a:gd name="connsiteX34" fmla="*/ 11051 w 1187871"/>
                <a:gd name="connsiteY34" fmla="*/ 510705 h 1654492"/>
                <a:gd name="connsiteX35" fmla="*/ 15814 w 1187871"/>
                <a:gd name="connsiteY35" fmla="*/ 660725 h 1654492"/>
                <a:gd name="connsiteX36" fmla="*/ 18168 w 1187871"/>
                <a:gd name="connsiteY36" fmla="*/ 720460 h 1654492"/>
                <a:gd name="connsiteX37" fmla="*/ 33613 w 1187871"/>
                <a:gd name="connsiteY37" fmla="*/ 803882 h 1654492"/>
                <a:gd name="connsiteX38" fmla="*/ 58677 w 1187871"/>
                <a:gd name="connsiteY38" fmla="*/ 872657 h 1654492"/>
                <a:gd name="connsiteX39" fmla="*/ 1526 w 1187871"/>
                <a:gd name="connsiteY39" fmla="*/ 939331 h 1654492"/>
                <a:gd name="connsiteX40" fmla="*/ 18195 w 1187871"/>
                <a:gd name="connsiteY40" fmla="*/ 1063156 h 1654492"/>
                <a:gd name="connsiteX41" fmla="*/ 37245 w 1187871"/>
                <a:gd name="connsiteY41" fmla="*/ 1110781 h 1654492"/>
                <a:gd name="connsiteX42" fmla="*/ 64973 w 1187871"/>
                <a:gd name="connsiteY42" fmla="*/ 1201350 h 1654492"/>
                <a:gd name="connsiteX0" fmla="*/ 64973 w 1187871"/>
                <a:gd name="connsiteY0" fmla="*/ 1201350 h 1654492"/>
                <a:gd name="connsiteX1" fmla="*/ 149809 w 1187871"/>
                <a:gd name="connsiteY1" fmla="*/ 1226412 h 1654492"/>
                <a:gd name="connsiteX2" fmla="*/ 192995 w 1187871"/>
                <a:gd name="connsiteY2" fmla="*/ 1344991 h 1654492"/>
                <a:gd name="connsiteX3" fmla="*/ 320614 w 1187871"/>
                <a:gd name="connsiteY3" fmla="*/ 1527500 h 1654492"/>
                <a:gd name="connsiteX4" fmla="*/ 463489 w 1187871"/>
                <a:gd name="connsiteY4" fmla="*/ 1622750 h 1654492"/>
                <a:gd name="connsiteX5" fmla="*/ 625414 w 1187871"/>
                <a:gd name="connsiteY5" fmla="*/ 1653706 h 1654492"/>
                <a:gd name="connsiteX6" fmla="*/ 815914 w 1187871"/>
                <a:gd name="connsiteY6" fmla="*/ 1596556 h 1654492"/>
                <a:gd name="connsiteX7" fmla="*/ 954026 w 1187871"/>
                <a:gd name="connsiteY7" fmla="*/ 1470350 h 1654492"/>
                <a:gd name="connsiteX8" fmla="*/ 1027845 w 1187871"/>
                <a:gd name="connsiteY8" fmla="*/ 1304994 h 1654492"/>
                <a:gd name="connsiteX9" fmla="*/ 1060982 w 1187871"/>
                <a:gd name="connsiteY9" fmla="*/ 1223549 h 1654492"/>
                <a:gd name="connsiteX10" fmla="*/ 1081484 w 1187871"/>
                <a:gd name="connsiteY10" fmla="*/ 1167328 h 1654492"/>
                <a:gd name="connsiteX11" fmla="*/ 1122327 w 1187871"/>
                <a:gd name="connsiteY11" fmla="*/ 1150668 h 1654492"/>
                <a:gd name="connsiteX12" fmla="*/ 1163738 w 1187871"/>
                <a:gd name="connsiteY12" fmla="*/ 1084548 h 1654492"/>
                <a:gd name="connsiteX13" fmla="*/ 1187834 w 1187871"/>
                <a:gd name="connsiteY13" fmla="*/ 961529 h 1654492"/>
                <a:gd name="connsiteX14" fmla="*/ 1158612 w 1187871"/>
                <a:gd name="connsiteY14" fmla="*/ 887429 h 1654492"/>
                <a:gd name="connsiteX15" fmla="*/ 1110020 w 1187871"/>
                <a:gd name="connsiteY15" fmla="*/ 891949 h 1654492"/>
                <a:gd name="connsiteX16" fmla="*/ 1142305 w 1187871"/>
                <a:gd name="connsiteY16" fmla="*/ 727119 h 1654492"/>
                <a:gd name="connsiteX17" fmla="*/ 1146505 w 1187871"/>
                <a:gd name="connsiteY17" fmla="*/ 692530 h 1654492"/>
                <a:gd name="connsiteX18" fmla="*/ 1154981 w 1187871"/>
                <a:gd name="connsiteY18" fmla="*/ 638326 h 1654492"/>
                <a:gd name="connsiteX19" fmla="*/ 1154495 w 1187871"/>
                <a:gd name="connsiteY19" fmla="*/ 574113 h 1654492"/>
                <a:gd name="connsiteX20" fmla="*/ 1148964 w 1187871"/>
                <a:gd name="connsiteY20" fmla="*/ 529995 h 1654492"/>
                <a:gd name="connsiteX21" fmla="*/ 1156191 w 1187871"/>
                <a:gd name="connsiteY21" fmla="*/ 499527 h 1654492"/>
                <a:gd name="connsiteX22" fmla="*/ 1138309 w 1187871"/>
                <a:gd name="connsiteY22" fmla="*/ 456740 h 1654492"/>
                <a:gd name="connsiteX23" fmla="*/ 1101016 w 1187871"/>
                <a:gd name="connsiteY23" fmla="*/ 328876 h 1654492"/>
                <a:gd name="connsiteX24" fmla="*/ 1099684 w 1187871"/>
                <a:gd name="connsiteY24" fmla="*/ 324880 h 1654492"/>
                <a:gd name="connsiteX25" fmla="*/ 1051903 w 1187871"/>
                <a:gd name="connsiteY25" fmla="*/ 271330 h 1654492"/>
                <a:gd name="connsiteX26" fmla="*/ 998949 w 1187871"/>
                <a:gd name="connsiteY26" fmla="*/ 190771 h 1654492"/>
                <a:gd name="connsiteX27" fmla="*/ 824067 w 1187871"/>
                <a:gd name="connsiteY27" fmla="*/ 53506 h 1654492"/>
                <a:gd name="connsiteX28" fmla="*/ 583441 w 1187871"/>
                <a:gd name="connsiteY28" fmla="*/ 232 h 1654492"/>
                <a:gd name="connsiteX29" fmla="*/ 358998 w 1187871"/>
                <a:gd name="connsiteY29" fmla="*/ 44345 h 1654492"/>
                <a:gd name="connsiteX30" fmla="*/ 241266 w 1187871"/>
                <a:gd name="connsiteY30" fmla="*/ 114248 h 1654492"/>
                <a:gd name="connsiteX31" fmla="*/ 177739 w 1187871"/>
                <a:gd name="connsiteY31" fmla="*/ 165425 h 1654492"/>
                <a:gd name="connsiteX32" fmla="*/ 82489 w 1187871"/>
                <a:gd name="connsiteY32" fmla="*/ 279725 h 1654492"/>
                <a:gd name="connsiteX33" fmla="*/ 11051 w 1187871"/>
                <a:gd name="connsiteY33" fmla="*/ 510705 h 1654492"/>
                <a:gd name="connsiteX34" fmla="*/ 15814 w 1187871"/>
                <a:gd name="connsiteY34" fmla="*/ 660725 h 1654492"/>
                <a:gd name="connsiteX35" fmla="*/ 18168 w 1187871"/>
                <a:gd name="connsiteY35" fmla="*/ 720460 h 1654492"/>
                <a:gd name="connsiteX36" fmla="*/ 33613 w 1187871"/>
                <a:gd name="connsiteY36" fmla="*/ 803882 h 1654492"/>
                <a:gd name="connsiteX37" fmla="*/ 58677 w 1187871"/>
                <a:gd name="connsiteY37" fmla="*/ 872657 h 1654492"/>
                <a:gd name="connsiteX38" fmla="*/ 1526 w 1187871"/>
                <a:gd name="connsiteY38" fmla="*/ 939331 h 1654492"/>
                <a:gd name="connsiteX39" fmla="*/ 18195 w 1187871"/>
                <a:gd name="connsiteY39" fmla="*/ 1063156 h 1654492"/>
                <a:gd name="connsiteX40" fmla="*/ 37245 w 1187871"/>
                <a:gd name="connsiteY40" fmla="*/ 1110781 h 1654492"/>
                <a:gd name="connsiteX41" fmla="*/ 64973 w 1187871"/>
                <a:gd name="connsiteY41" fmla="*/ 1201350 h 1654492"/>
                <a:gd name="connsiteX0" fmla="*/ 64973 w 1187871"/>
                <a:gd name="connsiteY0" fmla="*/ 1201350 h 1659556"/>
                <a:gd name="connsiteX1" fmla="*/ 149809 w 1187871"/>
                <a:gd name="connsiteY1" fmla="*/ 1226412 h 1659556"/>
                <a:gd name="connsiteX2" fmla="*/ 192995 w 1187871"/>
                <a:gd name="connsiteY2" fmla="*/ 1344991 h 1659556"/>
                <a:gd name="connsiteX3" fmla="*/ 463489 w 1187871"/>
                <a:gd name="connsiteY3" fmla="*/ 1622750 h 1659556"/>
                <a:gd name="connsiteX4" fmla="*/ 625414 w 1187871"/>
                <a:gd name="connsiteY4" fmla="*/ 1653706 h 1659556"/>
                <a:gd name="connsiteX5" fmla="*/ 815914 w 1187871"/>
                <a:gd name="connsiteY5" fmla="*/ 1596556 h 1659556"/>
                <a:gd name="connsiteX6" fmla="*/ 954026 w 1187871"/>
                <a:gd name="connsiteY6" fmla="*/ 1470350 h 1659556"/>
                <a:gd name="connsiteX7" fmla="*/ 1027845 w 1187871"/>
                <a:gd name="connsiteY7" fmla="*/ 1304994 h 1659556"/>
                <a:gd name="connsiteX8" fmla="*/ 1060982 w 1187871"/>
                <a:gd name="connsiteY8" fmla="*/ 1223549 h 1659556"/>
                <a:gd name="connsiteX9" fmla="*/ 1081484 w 1187871"/>
                <a:gd name="connsiteY9" fmla="*/ 1167328 h 1659556"/>
                <a:gd name="connsiteX10" fmla="*/ 1122327 w 1187871"/>
                <a:gd name="connsiteY10" fmla="*/ 1150668 h 1659556"/>
                <a:gd name="connsiteX11" fmla="*/ 1163738 w 1187871"/>
                <a:gd name="connsiteY11" fmla="*/ 1084548 h 1659556"/>
                <a:gd name="connsiteX12" fmla="*/ 1187834 w 1187871"/>
                <a:gd name="connsiteY12" fmla="*/ 961529 h 1659556"/>
                <a:gd name="connsiteX13" fmla="*/ 1158612 w 1187871"/>
                <a:gd name="connsiteY13" fmla="*/ 887429 h 1659556"/>
                <a:gd name="connsiteX14" fmla="*/ 1110020 w 1187871"/>
                <a:gd name="connsiteY14" fmla="*/ 891949 h 1659556"/>
                <a:gd name="connsiteX15" fmla="*/ 1142305 w 1187871"/>
                <a:gd name="connsiteY15" fmla="*/ 727119 h 1659556"/>
                <a:gd name="connsiteX16" fmla="*/ 1146505 w 1187871"/>
                <a:gd name="connsiteY16" fmla="*/ 692530 h 1659556"/>
                <a:gd name="connsiteX17" fmla="*/ 1154981 w 1187871"/>
                <a:gd name="connsiteY17" fmla="*/ 638326 h 1659556"/>
                <a:gd name="connsiteX18" fmla="*/ 1154495 w 1187871"/>
                <a:gd name="connsiteY18" fmla="*/ 574113 h 1659556"/>
                <a:gd name="connsiteX19" fmla="*/ 1148964 w 1187871"/>
                <a:gd name="connsiteY19" fmla="*/ 529995 h 1659556"/>
                <a:gd name="connsiteX20" fmla="*/ 1156191 w 1187871"/>
                <a:gd name="connsiteY20" fmla="*/ 499527 h 1659556"/>
                <a:gd name="connsiteX21" fmla="*/ 1138309 w 1187871"/>
                <a:gd name="connsiteY21" fmla="*/ 456740 h 1659556"/>
                <a:gd name="connsiteX22" fmla="*/ 1101016 w 1187871"/>
                <a:gd name="connsiteY22" fmla="*/ 328876 h 1659556"/>
                <a:gd name="connsiteX23" fmla="*/ 1099684 w 1187871"/>
                <a:gd name="connsiteY23" fmla="*/ 324880 h 1659556"/>
                <a:gd name="connsiteX24" fmla="*/ 1051903 w 1187871"/>
                <a:gd name="connsiteY24" fmla="*/ 271330 h 1659556"/>
                <a:gd name="connsiteX25" fmla="*/ 998949 w 1187871"/>
                <a:gd name="connsiteY25" fmla="*/ 190771 h 1659556"/>
                <a:gd name="connsiteX26" fmla="*/ 824067 w 1187871"/>
                <a:gd name="connsiteY26" fmla="*/ 53506 h 1659556"/>
                <a:gd name="connsiteX27" fmla="*/ 583441 w 1187871"/>
                <a:gd name="connsiteY27" fmla="*/ 232 h 1659556"/>
                <a:gd name="connsiteX28" fmla="*/ 358998 w 1187871"/>
                <a:gd name="connsiteY28" fmla="*/ 44345 h 1659556"/>
                <a:gd name="connsiteX29" fmla="*/ 241266 w 1187871"/>
                <a:gd name="connsiteY29" fmla="*/ 114248 h 1659556"/>
                <a:gd name="connsiteX30" fmla="*/ 177739 w 1187871"/>
                <a:gd name="connsiteY30" fmla="*/ 165425 h 1659556"/>
                <a:gd name="connsiteX31" fmla="*/ 82489 w 1187871"/>
                <a:gd name="connsiteY31" fmla="*/ 279725 h 1659556"/>
                <a:gd name="connsiteX32" fmla="*/ 11051 w 1187871"/>
                <a:gd name="connsiteY32" fmla="*/ 510705 h 1659556"/>
                <a:gd name="connsiteX33" fmla="*/ 15814 w 1187871"/>
                <a:gd name="connsiteY33" fmla="*/ 660725 h 1659556"/>
                <a:gd name="connsiteX34" fmla="*/ 18168 w 1187871"/>
                <a:gd name="connsiteY34" fmla="*/ 720460 h 1659556"/>
                <a:gd name="connsiteX35" fmla="*/ 33613 w 1187871"/>
                <a:gd name="connsiteY35" fmla="*/ 803882 h 1659556"/>
                <a:gd name="connsiteX36" fmla="*/ 58677 w 1187871"/>
                <a:gd name="connsiteY36" fmla="*/ 872657 h 1659556"/>
                <a:gd name="connsiteX37" fmla="*/ 1526 w 1187871"/>
                <a:gd name="connsiteY37" fmla="*/ 939331 h 1659556"/>
                <a:gd name="connsiteX38" fmla="*/ 18195 w 1187871"/>
                <a:gd name="connsiteY38" fmla="*/ 1063156 h 1659556"/>
                <a:gd name="connsiteX39" fmla="*/ 37245 w 1187871"/>
                <a:gd name="connsiteY39" fmla="*/ 1110781 h 1659556"/>
                <a:gd name="connsiteX40" fmla="*/ 64973 w 1187871"/>
                <a:gd name="connsiteY40" fmla="*/ 1201350 h 1659556"/>
                <a:gd name="connsiteX0" fmla="*/ 64973 w 1187871"/>
                <a:gd name="connsiteY0" fmla="*/ 1201350 h 1655054"/>
                <a:gd name="connsiteX1" fmla="*/ 149809 w 1187871"/>
                <a:gd name="connsiteY1" fmla="*/ 1226412 h 1655054"/>
                <a:gd name="connsiteX2" fmla="*/ 192995 w 1187871"/>
                <a:gd name="connsiteY2" fmla="*/ 1344991 h 1655054"/>
                <a:gd name="connsiteX3" fmla="*/ 307195 w 1187871"/>
                <a:gd name="connsiteY3" fmla="*/ 1472991 h 1655054"/>
                <a:gd name="connsiteX4" fmla="*/ 463489 w 1187871"/>
                <a:gd name="connsiteY4" fmla="*/ 1622750 h 1655054"/>
                <a:gd name="connsiteX5" fmla="*/ 625414 w 1187871"/>
                <a:gd name="connsiteY5" fmla="*/ 1653706 h 1655054"/>
                <a:gd name="connsiteX6" fmla="*/ 815914 w 1187871"/>
                <a:gd name="connsiteY6" fmla="*/ 1596556 h 1655054"/>
                <a:gd name="connsiteX7" fmla="*/ 954026 w 1187871"/>
                <a:gd name="connsiteY7" fmla="*/ 1470350 h 1655054"/>
                <a:gd name="connsiteX8" fmla="*/ 1027845 w 1187871"/>
                <a:gd name="connsiteY8" fmla="*/ 1304994 h 1655054"/>
                <a:gd name="connsiteX9" fmla="*/ 1060982 w 1187871"/>
                <a:gd name="connsiteY9" fmla="*/ 1223549 h 1655054"/>
                <a:gd name="connsiteX10" fmla="*/ 1081484 w 1187871"/>
                <a:gd name="connsiteY10" fmla="*/ 1167328 h 1655054"/>
                <a:gd name="connsiteX11" fmla="*/ 1122327 w 1187871"/>
                <a:gd name="connsiteY11" fmla="*/ 1150668 h 1655054"/>
                <a:gd name="connsiteX12" fmla="*/ 1163738 w 1187871"/>
                <a:gd name="connsiteY12" fmla="*/ 1084548 h 1655054"/>
                <a:gd name="connsiteX13" fmla="*/ 1187834 w 1187871"/>
                <a:gd name="connsiteY13" fmla="*/ 961529 h 1655054"/>
                <a:gd name="connsiteX14" fmla="*/ 1158612 w 1187871"/>
                <a:gd name="connsiteY14" fmla="*/ 887429 h 1655054"/>
                <a:gd name="connsiteX15" fmla="*/ 1110020 w 1187871"/>
                <a:gd name="connsiteY15" fmla="*/ 891949 h 1655054"/>
                <a:gd name="connsiteX16" fmla="*/ 1142305 w 1187871"/>
                <a:gd name="connsiteY16" fmla="*/ 727119 h 1655054"/>
                <a:gd name="connsiteX17" fmla="*/ 1146505 w 1187871"/>
                <a:gd name="connsiteY17" fmla="*/ 692530 h 1655054"/>
                <a:gd name="connsiteX18" fmla="*/ 1154981 w 1187871"/>
                <a:gd name="connsiteY18" fmla="*/ 638326 h 1655054"/>
                <a:gd name="connsiteX19" fmla="*/ 1154495 w 1187871"/>
                <a:gd name="connsiteY19" fmla="*/ 574113 h 1655054"/>
                <a:gd name="connsiteX20" fmla="*/ 1148964 w 1187871"/>
                <a:gd name="connsiteY20" fmla="*/ 529995 h 1655054"/>
                <a:gd name="connsiteX21" fmla="*/ 1156191 w 1187871"/>
                <a:gd name="connsiteY21" fmla="*/ 499527 h 1655054"/>
                <a:gd name="connsiteX22" fmla="*/ 1138309 w 1187871"/>
                <a:gd name="connsiteY22" fmla="*/ 456740 h 1655054"/>
                <a:gd name="connsiteX23" fmla="*/ 1101016 w 1187871"/>
                <a:gd name="connsiteY23" fmla="*/ 328876 h 1655054"/>
                <a:gd name="connsiteX24" fmla="*/ 1099684 w 1187871"/>
                <a:gd name="connsiteY24" fmla="*/ 324880 h 1655054"/>
                <a:gd name="connsiteX25" fmla="*/ 1051903 w 1187871"/>
                <a:gd name="connsiteY25" fmla="*/ 271330 h 1655054"/>
                <a:gd name="connsiteX26" fmla="*/ 998949 w 1187871"/>
                <a:gd name="connsiteY26" fmla="*/ 190771 h 1655054"/>
                <a:gd name="connsiteX27" fmla="*/ 824067 w 1187871"/>
                <a:gd name="connsiteY27" fmla="*/ 53506 h 1655054"/>
                <a:gd name="connsiteX28" fmla="*/ 583441 w 1187871"/>
                <a:gd name="connsiteY28" fmla="*/ 232 h 1655054"/>
                <a:gd name="connsiteX29" fmla="*/ 358998 w 1187871"/>
                <a:gd name="connsiteY29" fmla="*/ 44345 h 1655054"/>
                <a:gd name="connsiteX30" fmla="*/ 241266 w 1187871"/>
                <a:gd name="connsiteY30" fmla="*/ 114248 h 1655054"/>
                <a:gd name="connsiteX31" fmla="*/ 177739 w 1187871"/>
                <a:gd name="connsiteY31" fmla="*/ 165425 h 1655054"/>
                <a:gd name="connsiteX32" fmla="*/ 82489 w 1187871"/>
                <a:gd name="connsiteY32" fmla="*/ 279725 h 1655054"/>
                <a:gd name="connsiteX33" fmla="*/ 11051 w 1187871"/>
                <a:gd name="connsiteY33" fmla="*/ 510705 h 1655054"/>
                <a:gd name="connsiteX34" fmla="*/ 15814 w 1187871"/>
                <a:gd name="connsiteY34" fmla="*/ 660725 h 1655054"/>
                <a:gd name="connsiteX35" fmla="*/ 18168 w 1187871"/>
                <a:gd name="connsiteY35" fmla="*/ 720460 h 1655054"/>
                <a:gd name="connsiteX36" fmla="*/ 33613 w 1187871"/>
                <a:gd name="connsiteY36" fmla="*/ 803882 h 1655054"/>
                <a:gd name="connsiteX37" fmla="*/ 58677 w 1187871"/>
                <a:gd name="connsiteY37" fmla="*/ 872657 h 1655054"/>
                <a:gd name="connsiteX38" fmla="*/ 1526 w 1187871"/>
                <a:gd name="connsiteY38" fmla="*/ 939331 h 1655054"/>
                <a:gd name="connsiteX39" fmla="*/ 18195 w 1187871"/>
                <a:gd name="connsiteY39" fmla="*/ 1063156 h 1655054"/>
                <a:gd name="connsiteX40" fmla="*/ 37245 w 1187871"/>
                <a:gd name="connsiteY40" fmla="*/ 1110781 h 1655054"/>
                <a:gd name="connsiteX41" fmla="*/ 64973 w 1187871"/>
                <a:gd name="connsiteY41" fmla="*/ 1201350 h 1655054"/>
                <a:gd name="connsiteX0" fmla="*/ 64973 w 1187871"/>
                <a:gd name="connsiteY0" fmla="*/ 1201350 h 1654975"/>
                <a:gd name="connsiteX1" fmla="*/ 149809 w 1187871"/>
                <a:gd name="connsiteY1" fmla="*/ 1226412 h 1654975"/>
                <a:gd name="connsiteX2" fmla="*/ 192995 w 1187871"/>
                <a:gd name="connsiteY2" fmla="*/ 1344991 h 1654975"/>
                <a:gd name="connsiteX3" fmla="*/ 296540 w 1187871"/>
                <a:gd name="connsiteY3" fmla="*/ 1478319 h 1654975"/>
                <a:gd name="connsiteX4" fmla="*/ 463489 w 1187871"/>
                <a:gd name="connsiteY4" fmla="*/ 1622750 h 1654975"/>
                <a:gd name="connsiteX5" fmla="*/ 625414 w 1187871"/>
                <a:gd name="connsiteY5" fmla="*/ 1653706 h 1654975"/>
                <a:gd name="connsiteX6" fmla="*/ 815914 w 1187871"/>
                <a:gd name="connsiteY6" fmla="*/ 1596556 h 1654975"/>
                <a:gd name="connsiteX7" fmla="*/ 954026 w 1187871"/>
                <a:gd name="connsiteY7" fmla="*/ 1470350 h 1654975"/>
                <a:gd name="connsiteX8" fmla="*/ 1027845 w 1187871"/>
                <a:gd name="connsiteY8" fmla="*/ 1304994 h 1654975"/>
                <a:gd name="connsiteX9" fmla="*/ 1060982 w 1187871"/>
                <a:gd name="connsiteY9" fmla="*/ 1223549 h 1654975"/>
                <a:gd name="connsiteX10" fmla="*/ 1081484 w 1187871"/>
                <a:gd name="connsiteY10" fmla="*/ 1167328 h 1654975"/>
                <a:gd name="connsiteX11" fmla="*/ 1122327 w 1187871"/>
                <a:gd name="connsiteY11" fmla="*/ 1150668 h 1654975"/>
                <a:gd name="connsiteX12" fmla="*/ 1163738 w 1187871"/>
                <a:gd name="connsiteY12" fmla="*/ 1084548 h 1654975"/>
                <a:gd name="connsiteX13" fmla="*/ 1187834 w 1187871"/>
                <a:gd name="connsiteY13" fmla="*/ 961529 h 1654975"/>
                <a:gd name="connsiteX14" fmla="*/ 1158612 w 1187871"/>
                <a:gd name="connsiteY14" fmla="*/ 887429 h 1654975"/>
                <a:gd name="connsiteX15" fmla="*/ 1110020 w 1187871"/>
                <a:gd name="connsiteY15" fmla="*/ 891949 h 1654975"/>
                <a:gd name="connsiteX16" fmla="*/ 1142305 w 1187871"/>
                <a:gd name="connsiteY16" fmla="*/ 727119 h 1654975"/>
                <a:gd name="connsiteX17" fmla="*/ 1146505 w 1187871"/>
                <a:gd name="connsiteY17" fmla="*/ 692530 h 1654975"/>
                <a:gd name="connsiteX18" fmla="*/ 1154981 w 1187871"/>
                <a:gd name="connsiteY18" fmla="*/ 638326 h 1654975"/>
                <a:gd name="connsiteX19" fmla="*/ 1154495 w 1187871"/>
                <a:gd name="connsiteY19" fmla="*/ 574113 h 1654975"/>
                <a:gd name="connsiteX20" fmla="*/ 1148964 w 1187871"/>
                <a:gd name="connsiteY20" fmla="*/ 529995 h 1654975"/>
                <a:gd name="connsiteX21" fmla="*/ 1156191 w 1187871"/>
                <a:gd name="connsiteY21" fmla="*/ 499527 h 1654975"/>
                <a:gd name="connsiteX22" fmla="*/ 1138309 w 1187871"/>
                <a:gd name="connsiteY22" fmla="*/ 456740 h 1654975"/>
                <a:gd name="connsiteX23" fmla="*/ 1101016 w 1187871"/>
                <a:gd name="connsiteY23" fmla="*/ 328876 h 1654975"/>
                <a:gd name="connsiteX24" fmla="*/ 1099684 w 1187871"/>
                <a:gd name="connsiteY24" fmla="*/ 324880 h 1654975"/>
                <a:gd name="connsiteX25" fmla="*/ 1051903 w 1187871"/>
                <a:gd name="connsiteY25" fmla="*/ 271330 h 1654975"/>
                <a:gd name="connsiteX26" fmla="*/ 998949 w 1187871"/>
                <a:gd name="connsiteY26" fmla="*/ 190771 h 1654975"/>
                <a:gd name="connsiteX27" fmla="*/ 824067 w 1187871"/>
                <a:gd name="connsiteY27" fmla="*/ 53506 h 1654975"/>
                <a:gd name="connsiteX28" fmla="*/ 583441 w 1187871"/>
                <a:gd name="connsiteY28" fmla="*/ 232 h 1654975"/>
                <a:gd name="connsiteX29" fmla="*/ 358998 w 1187871"/>
                <a:gd name="connsiteY29" fmla="*/ 44345 h 1654975"/>
                <a:gd name="connsiteX30" fmla="*/ 241266 w 1187871"/>
                <a:gd name="connsiteY30" fmla="*/ 114248 h 1654975"/>
                <a:gd name="connsiteX31" fmla="*/ 177739 w 1187871"/>
                <a:gd name="connsiteY31" fmla="*/ 165425 h 1654975"/>
                <a:gd name="connsiteX32" fmla="*/ 82489 w 1187871"/>
                <a:gd name="connsiteY32" fmla="*/ 279725 h 1654975"/>
                <a:gd name="connsiteX33" fmla="*/ 11051 w 1187871"/>
                <a:gd name="connsiteY33" fmla="*/ 510705 h 1654975"/>
                <a:gd name="connsiteX34" fmla="*/ 15814 w 1187871"/>
                <a:gd name="connsiteY34" fmla="*/ 660725 h 1654975"/>
                <a:gd name="connsiteX35" fmla="*/ 18168 w 1187871"/>
                <a:gd name="connsiteY35" fmla="*/ 720460 h 1654975"/>
                <a:gd name="connsiteX36" fmla="*/ 33613 w 1187871"/>
                <a:gd name="connsiteY36" fmla="*/ 803882 h 1654975"/>
                <a:gd name="connsiteX37" fmla="*/ 58677 w 1187871"/>
                <a:gd name="connsiteY37" fmla="*/ 872657 h 1654975"/>
                <a:gd name="connsiteX38" fmla="*/ 1526 w 1187871"/>
                <a:gd name="connsiteY38" fmla="*/ 939331 h 1654975"/>
                <a:gd name="connsiteX39" fmla="*/ 18195 w 1187871"/>
                <a:gd name="connsiteY39" fmla="*/ 1063156 h 1654975"/>
                <a:gd name="connsiteX40" fmla="*/ 37245 w 1187871"/>
                <a:gd name="connsiteY40" fmla="*/ 1110781 h 1654975"/>
                <a:gd name="connsiteX41" fmla="*/ 64973 w 1187871"/>
                <a:gd name="connsiteY41" fmla="*/ 1201350 h 1654975"/>
                <a:gd name="connsiteX0" fmla="*/ 64973 w 1187871"/>
                <a:gd name="connsiteY0" fmla="*/ 1201350 h 1654975"/>
                <a:gd name="connsiteX1" fmla="*/ 149809 w 1187871"/>
                <a:gd name="connsiteY1" fmla="*/ 1226412 h 1654975"/>
                <a:gd name="connsiteX2" fmla="*/ 192995 w 1187871"/>
                <a:gd name="connsiteY2" fmla="*/ 1344991 h 1654975"/>
                <a:gd name="connsiteX3" fmla="*/ 296540 w 1187871"/>
                <a:gd name="connsiteY3" fmla="*/ 1478319 h 1654975"/>
                <a:gd name="connsiteX4" fmla="*/ 463489 w 1187871"/>
                <a:gd name="connsiteY4" fmla="*/ 1622750 h 1654975"/>
                <a:gd name="connsiteX5" fmla="*/ 625414 w 1187871"/>
                <a:gd name="connsiteY5" fmla="*/ 1653706 h 1654975"/>
                <a:gd name="connsiteX6" fmla="*/ 815914 w 1187871"/>
                <a:gd name="connsiteY6" fmla="*/ 1596556 h 1654975"/>
                <a:gd name="connsiteX7" fmla="*/ 954026 w 1187871"/>
                <a:gd name="connsiteY7" fmla="*/ 1470350 h 1654975"/>
                <a:gd name="connsiteX8" fmla="*/ 1027845 w 1187871"/>
                <a:gd name="connsiteY8" fmla="*/ 1304994 h 1654975"/>
                <a:gd name="connsiteX9" fmla="*/ 1060982 w 1187871"/>
                <a:gd name="connsiteY9" fmla="*/ 1223549 h 1654975"/>
                <a:gd name="connsiteX10" fmla="*/ 1081484 w 1187871"/>
                <a:gd name="connsiteY10" fmla="*/ 1167328 h 1654975"/>
                <a:gd name="connsiteX11" fmla="*/ 1122327 w 1187871"/>
                <a:gd name="connsiteY11" fmla="*/ 1150668 h 1654975"/>
                <a:gd name="connsiteX12" fmla="*/ 1163738 w 1187871"/>
                <a:gd name="connsiteY12" fmla="*/ 1084548 h 1654975"/>
                <a:gd name="connsiteX13" fmla="*/ 1187834 w 1187871"/>
                <a:gd name="connsiteY13" fmla="*/ 961529 h 1654975"/>
                <a:gd name="connsiteX14" fmla="*/ 1158612 w 1187871"/>
                <a:gd name="connsiteY14" fmla="*/ 887429 h 1654975"/>
                <a:gd name="connsiteX15" fmla="*/ 1110020 w 1187871"/>
                <a:gd name="connsiteY15" fmla="*/ 891949 h 1654975"/>
                <a:gd name="connsiteX16" fmla="*/ 1142305 w 1187871"/>
                <a:gd name="connsiteY16" fmla="*/ 727119 h 1654975"/>
                <a:gd name="connsiteX17" fmla="*/ 1146505 w 1187871"/>
                <a:gd name="connsiteY17" fmla="*/ 692530 h 1654975"/>
                <a:gd name="connsiteX18" fmla="*/ 1154981 w 1187871"/>
                <a:gd name="connsiteY18" fmla="*/ 638326 h 1654975"/>
                <a:gd name="connsiteX19" fmla="*/ 1154495 w 1187871"/>
                <a:gd name="connsiteY19" fmla="*/ 574113 h 1654975"/>
                <a:gd name="connsiteX20" fmla="*/ 1148964 w 1187871"/>
                <a:gd name="connsiteY20" fmla="*/ 529995 h 1654975"/>
                <a:gd name="connsiteX21" fmla="*/ 1156191 w 1187871"/>
                <a:gd name="connsiteY21" fmla="*/ 499527 h 1654975"/>
                <a:gd name="connsiteX22" fmla="*/ 1138309 w 1187871"/>
                <a:gd name="connsiteY22" fmla="*/ 456740 h 1654975"/>
                <a:gd name="connsiteX23" fmla="*/ 1101016 w 1187871"/>
                <a:gd name="connsiteY23" fmla="*/ 328876 h 1654975"/>
                <a:gd name="connsiteX24" fmla="*/ 1099684 w 1187871"/>
                <a:gd name="connsiteY24" fmla="*/ 324880 h 1654975"/>
                <a:gd name="connsiteX25" fmla="*/ 1051903 w 1187871"/>
                <a:gd name="connsiteY25" fmla="*/ 271330 h 1654975"/>
                <a:gd name="connsiteX26" fmla="*/ 998949 w 1187871"/>
                <a:gd name="connsiteY26" fmla="*/ 190771 h 1654975"/>
                <a:gd name="connsiteX27" fmla="*/ 824067 w 1187871"/>
                <a:gd name="connsiteY27" fmla="*/ 53506 h 1654975"/>
                <a:gd name="connsiteX28" fmla="*/ 583441 w 1187871"/>
                <a:gd name="connsiteY28" fmla="*/ 232 h 1654975"/>
                <a:gd name="connsiteX29" fmla="*/ 358998 w 1187871"/>
                <a:gd name="connsiteY29" fmla="*/ 44345 h 1654975"/>
                <a:gd name="connsiteX30" fmla="*/ 241266 w 1187871"/>
                <a:gd name="connsiteY30" fmla="*/ 114248 h 1654975"/>
                <a:gd name="connsiteX31" fmla="*/ 177739 w 1187871"/>
                <a:gd name="connsiteY31" fmla="*/ 165425 h 1654975"/>
                <a:gd name="connsiteX32" fmla="*/ 82489 w 1187871"/>
                <a:gd name="connsiteY32" fmla="*/ 279725 h 1654975"/>
                <a:gd name="connsiteX33" fmla="*/ 11051 w 1187871"/>
                <a:gd name="connsiteY33" fmla="*/ 510705 h 1654975"/>
                <a:gd name="connsiteX34" fmla="*/ 15814 w 1187871"/>
                <a:gd name="connsiteY34" fmla="*/ 660725 h 1654975"/>
                <a:gd name="connsiteX35" fmla="*/ 18168 w 1187871"/>
                <a:gd name="connsiteY35" fmla="*/ 720460 h 1654975"/>
                <a:gd name="connsiteX36" fmla="*/ 33613 w 1187871"/>
                <a:gd name="connsiteY36" fmla="*/ 803882 h 1654975"/>
                <a:gd name="connsiteX37" fmla="*/ 58677 w 1187871"/>
                <a:gd name="connsiteY37" fmla="*/ 872657 h 1654975"/>
                <a:gd name="connsiteX38" fmla="*/ 1526 w 1187871"/>
                <a:gd name="connsiteY38" fmla="*/ 939331 h 1654975"/>
                <a:gd name="connsiteX39" fmla="*/ 18195 w 1187871"/>
                <a:gd name="connsiteY39" fmla="*/ 1063156 h 1654975"/>
                <a:gd name="connsiteX40" fmla="*/ 37245 w 1187871"/>
                <a:gd name="connsiteY40" fmla="*/ 1110781 h 1654975"/>
                <a:gd name="connsiteX41" fmla="*/ 64973 w 1187871"/>
                <a:gd name="connsiteY41" fmla="*/ 1201350 h 1654975"/>
                <a:gd name="connsiteX0" fmla="*/ 64973 w 1187871"/>
                <a:gd name="connsiteY0" fmla="*/ 1201350 h 1654975"/>
                <a:gd name="connsiteX1" fmla="*/ 152473 w 1187871"/>
                <a:gd name="connsiteY1" fmla="*/ 1223748 h 1654975"/>
                <a:gd name="connsiteX2" fmla="*/ 192995 w 1187871"/>
                <a:gd name="connsiteY2" fmla="*/ 1344991 h 1654975"/>
                <a:gd name="connsiteX3" fmla="*/ 296540 w 1187871"/>
                <a:gd name="connsiteY3" fmla="*/ 1478319 h 1654975"/>
                <a:gd name="connsiteX4" fmla="*/ 463489 w 1187871"/>
                <a:gd name="connsiteY4" fmla="*/ 1622750 h 1654975"/>
                <a:gd name="connsiteX5" fmla="*/ 625414 w 1187871"/>
                <a:gd name="connsiteY5" fmla="*/ 1653706 h 1654975"/>
                <a:gd name="connsiteX6" fmla="*/ 815914 w 1187871"/>
                <a:gd name="connsiteY6" fmla="*/ 1596556 h 1654975"/>
                <a:gd name="connsiteX7" fmla="*/ 954026 w 1187871"/>
                <a:gd name="connsiteY7" fmla="*/ 1470350 h 1654975"/>
                <a:gd name="connsiteX8" fmla="*/ 1027845 w 1187871"/>
                <a:gd name="connsiteY8" fmla="*/ 1304994 h 1654975"/>
                <a:gd name="connsiteX9" fmla="*/ 1060982 w 1187871"/>
                <a:gd name="connsiteY9" fmla="*/ 1223549 h 1654975"/>
                <a:gd name="connsiteX10" fmla="*/ 1081484 w 1187871"/>
                <a:gd name="connsiteY10" fmla="*/ 1167328 h 1654975"/>
                <a:gd name="connsiteX11" fmla="*/ 1122327 w 1187871"/>
                <a:gd name="connsiteY11" fmla="*/ 1150668 h 1654975"/>
                <a:gd name="connsiteX12" fmla="*/ 1163738 w 1187871"/>
                <a:gd name="connsiteY12" fmla="*/ 1084548 h 1654975"/>
                <a:gd name="connsiteX13" fmla="*/ 1187834 w 1187871"/>
                <a:gd name="connsiteY13" fmla="*/ 961529 h 1654975"/>
                <a:gd name="connsiteX14" fmla="*/ 1158612 w 1187871"/>
                <a:gd name="connsiteY14" fmla="*/ 887429 h 1654975"/>
                <a:gd name="connsiteX15" fmla="*/ 1110020 w 1187871"/>
                <a:gd name="connsiteY15" fmla="*/ 891949 h 1654975"/>
                <a:gd name="connsiteX16" fmla="*/ 1142305 w 1187871"/>
                <a:gd name="connsiteY16" fmla="*/ 727119 h 1654975"/>
                <a:gd name="connsiteX17" fmla="*/ 1146505 w 1187871"/>
                <a:gd name="connsiteY17" fmla="*/ 692530 h 1654975"/>
                <a:gd name="connsiteX18" fmla="*/ 1154981 w 1187871"/>
                <a:gd name="connsiteY18" fmla="*/ 638326 h 1654975"/>
                <a:gd name="connsiteX19" fmla="*/ 1154495 w 1187871"/>
                <a:gd name="connsiteY19" fmla="*/ 574113 h 1654975"/>
                <a:gd name="connsiteX20" fmla="*/ 1148964 w 1187871"/>
                <a:gd name="connsiteY20" fmla="*/ 529995 h 1654975"/>
                <a:gd name="connsiteX21" fmla="*/ 1156191 w 1187871"/>
                <a:gd name="connsiteY21" fmla="*/ 499527 h 1654975"/>
                <a:gd name="connsiteX22" fmla="*/ 1138309 w 1187871"/>
                <a:gd name="connsiteY22" fmla="*/ 456740 h 1654975"/>
                <a:gd name="connsiteX23" fmla="*/ 1101016 w 1187871"/>
                <a:gd name="connsiteY23" fmla="*/ 328876 h 1654975"/>
                <a:gd name="connsiteX24" fmla="*/ 1099684 w 1187871"/>
                <a:gd name="connsiteY24" fmla="*/ 324880 h 1654975"/>
                <a:gd name="connsiteX25" fmla="*/ 1051903 w 1187871"/>
                <a:gd name="connsiteY25" fmla="*/ 271330 h 1654975"/>
                <a:gd name="connsiteX26" fmla="*/ 998949 w 1187871"/>
                <a:gd name="connsiteY26" fmla="*/ 190771 h 1654975"/>
                <a:gd name="connsiteX27" fmla="*/ 824067 w 1187871"/>
                <a:gd name="connsiteY27" fmla="*/ 53506 h 1654975"/>
                <a:gd name="connsiteX28" fmla="*/ 583441 w 1187871"/>
                <a:gd name="connsiteY28" fmla="*/ 232 h 1654975"/>
                <a:gd name="connsiteX29" fmla="*/ 358998 w 1187871"/>
                <a:gd name="connsiteY29" fmla="*/ 44345 h 1654975"/>
                <a:gd name="connsiteX30" fmla="*/ 241266 w 1187871"/>
                <a:gd name="connsiteY30" fmla="*/ 114248 h 1654975"/>
                <a:gd name="connsiteX31" fmla="*/ 177739 w 1187871"/>
                <a:gd name="connsiteY31" fmla="*/ 165425 h 1654975"/>
                <a:gd name="connsiteX32" fmla="*/ 82489 w 1187871"/>
                <a:gd name="connsiteY32" fmla="*/ 279725 h 1654975"/>
                <a:gd name="connsiteX33" fmla="*/ 11051 w 1187871"/>
                <a:gd name="connsiteY33" fmla="*/ 510705 h 1654975"/>
                <a:gd name="connsiteX34" fmla="*/ 15814 w 1187871"/>
                <a:gd name="connsiteY34" fmla="*/ 660725 h 1654975"/>
                <a:gd name="connsiteX35" fmla="*/ 18168 w 1187871"/>
                <a:gd name="connsiteY35" fmla="*/ 720460 h 1654975"/>
                <a:gd name="connsiteX36" fmla="*/ 33613 w 1187871"/>
                <a:gd name="connsiteY36" fmla="*/ 803882 h 1654975"/>
                <a:gd name="connsiteX37" fmla="*/ 58677 w 1187871"/>
                <a:gd name="connsiteY37" fmla="*/ 872657 h 1654975"/>
                <a:gd name="connsiteX38" fmla="*/ 1526 w 1187871"/>
                <a:gd name="connsiteY38" fmla="*/ 939331 h 1654975"/>
                <a:gd name="connsiteX39" fmla="*/ 18195 w 1187871"/>
                <a:gd name="connsiteY39" fmla="*/ 1063156 h 1654975"/>
                <a:gd name="connsiteX40" fmla="*/ 37245 w 1187871"/>
                <a:gd name="connsiteY40" fmla="*/ 1110781 h 1654975"/>
                <a:gd name="connsiteX41" fmla="*/ 64973 w 1187871"/>
                <a:gd name="connsiteY41" fmla="*/ 1201350 h 1654975"/>
                <a:gd name="connsiteX0" fmla="*/ 37245 w 1187871"/>
                <a:gd name="connsiteY0" fmla="*/ 1110781 h 1654975"/>
                <a:gd name="connsiteX1" fmla="*/ 152473 w 1187871"/>
                <a:gd name="connsiteY1" fmla="*/ 1223748 h 1654975"/>
                <a:gd name="connsiteX2" fmla="*/ 192995 w 1187871"/>
                <a:gd name="connsiteY2" fmla="*/ 1344991 h 1654975"/>
                <a:gd name="connsiteX3" fmla="*/ 296540 w 1187871"/>
                <a:gd name="connsiteY3" fmla="*/ 1478319 h 1654975"/>
                <a:gd name="connsiteX4" fmla="*/ 463489 w 1187871"/>
                <a:gd name="connsiteY4" fmla="*/ 1622750 h 1654975"/>
                <a:gd name="connsiteX5" fmla="*/ 625414 w 1187871"/>
                <a:gd name="connsiteY5" fmla="*/ 1653706 h 1654975"/>
                <a:gd name="connsiteX6" fmla="*/ 815914 w 1187871"/>
                <a:gd name="connsiteY6" fmla="*/ 1596556 h 1654975"/>
                <a:gd name="connsiteX7" fmla="*/ 954026 w 1187871"/>
                <a:gd name="connsiteY7" fmla="*/ 1470350 h 1654975"/>
                <a:gd name="connsiteX8" fmla="*/ 1027845 w 1187871"/>
                <a:gd name="connsiteY8" fmla="*/ 1304994 h 1654975"/>
                <a:gd name="connsiteX9" fmla="*/ 1060982 w 1187871"/>
                <a:gd name="connsiteY9" fmla="*/ 1223549 h 1654975"/>
                <a:gd name="connsiteX10" fmla="*/ 1081484 w 1187871"/>
                <a:gd name="connsiteY10" fmla="*/ 1167328 h 1654975"/>
                <a:gd name="connsiteX11" fmla="*/ 1122327 w 1187871"/>
                <a:gd name="connsiteY11" fmla="*/ 1150668 h 1654975"/>
                <a:gd name="connsiteX12" fmla="*/ 1163738 w 1187871"/>
                <a:gd name="connsiteY12" fmla="*/ 1084548 h 1654975"/>
                <a:gd name="connsiteX13" fmla="*/ 1187834 w 1187871"/>
                <a:gd name="connsiteY13" fmla="*/ 961529 h 1654975"/>
                <a:gd name="connsiteX14" fmla="*/ 1158612 w 1187871"/>
                <a:gd name="connsiteY14" fmla="*/ 887429 h 1654975"/>
                <a:gd name="connsiteX15" fmla="*/ 1110020 w 1187871"/>
                <a:gd name="connsiteY15" fmla="*/ 891949 h 1654975"/>
                <a:gd name="connsiteX16" fmla="*/ 1142305 w 1187871"/>
                <a:gd name="connsiteY16" fmla="*/ 727119 h 1654975"/>
                <a:gd name="connsiteX17" fmla="*/ 1146505 w 1187871"/>
                <a:gd name="connsiteY17" fmla="*/ 692530 h 1654975"/>
                <a:gd name="connsiteX18" fmla="*/ 1154981 w 1187871"/>
                <a:gd name="connsiteY18" fmla="*/ 638326 h 1654975"/>
                <a:gd name="connsiteX19" fmla="*/ 1154495 w 1187871"/>
                <a:gd name="connsiteY19" fmla="*/ 574113 h 1654975"/>
                <a:gd name="connsiteX20" fmla="*/ 1148964 w 1187871"/>
                <a:gd name="connsiteY20" fmla="*/ 529995 h 1654975"/>
                <a:gd name="connsiteX21" fmla="*/ 1156191 w 1187871"/>
                <a:gd name="connsiteY21" fmla="*/ 499527 h 1654975"/>
                <a:gd name="connsiteX22" fmla="*/ 1138309 w 1187871"/>
                <a:gd name="connsiteY22" fmla="*/ 456740 h 1654975"/>
                <a:gd name="connsiteX23" fmla="*/ 1101016 w 1187871"/>
                <a:gd name="connsiteY23" fmla="*/ 328876 h 1654975"/>
                <a:gd name="connsiteX24" fmla="*/ 1099684 w 1187871"/>
                <a:gd name="connsiteY24" fmla="*/ 324880 h 1654975"/>
                <a:gd name="connsiteX25" fmla="*/ 1051903 w 1187871"/>
                <a:gd name="connsiteY25" fmla="*/ 271330 h 1654975"/>
                <a:gd name="connsiteX26" fmla="*/ 998949 w 1187871"/>
                <a:gd name="connsiteY26" fmla="*/ 190771 h 1654975"/>
                <a:gd name="connsiteX27" fmla="*/ 824067 w 1187871"/>
                <a:gd name="connsiteY27" fmla="*/ 53506 h 1654975"/>
                <a:gd name="connsiteX28" fmla="*/ 583441 w 1187871"/>
                <a:gd name="connsiteY28" fmla="*/ 232 h 1654975"/>
                <a:gd name="connsiteX29" fmla="*/ 358998 w 1187871"/>
                <a:gd name="connsiteY29" fmla="*/ 44345 h 1654975"/>
                <a:gd name="connsiteX30" fmla="*/ 241266 w 1187871"/>
                <a:gd name="connsiteY30" fmla="*/ 114248 h 1654975"/>
                <a:gd name="connsiteX31" fmla="*/ 177739 w 1187871"/>
                <a:gd name="connsiteY31" fmla="*/ 165425 h 1654975"/>
                <a:gd name="connsiteX32" fmla="*/ 82489 w 1187871"/>
                <a:gd name="connsiteY32" fmla="*/ 279725 h 1654975"/>
                <a:gd name="connsiteX33" fmla="*/ 11051 w 1187871"/>
                <a:gd name="connsiteY33" fmla="*/ 510705 h 1654975"/>
                <a:gd name="connsiteX34" fmla="*/ 15814 w 1187871"/>
                <a:gd name="connsiteY34" fmla="*/ 660725 h 1654975"/>
                <a:gd name="connsiteX35" fmla="*/ 18168 w 1187871"/>
                <a:gd name="connsiteY35" fmla="*/ 720460 h 1654975"/>
                <a:gd name="connsiteX36" fmla="*/ 33613 w 1187871"/>
                <a:gd name="connsiteY36" fmla="*/ 803882 h 1654975"/>
                <a:gd name="connsiteX37" fmla="*/ 58677 w 1187871"/>
                <a:gd name="connsiteY37" fmla="*/ 872657 h 1654975"/>
                <a:gd name="connsiteX38" fmla="*/ 1526 w 1187871"/>
                <a:gd name="connsiteY38" fmla="*/ 939331 h 1654975"/>
                <a:gd name="connsiteX39" fmla="*/ 18195 w 1187871"/>
                <a:gd name="connsiteY39" fmla="*/ 1063156 h 1654975"/>
                <a:gd name="connsiteX40" fmla="*/ 37245 w 1187871"/>
                <a:gd name="connsiteY40" fmla="*/ 1110781 h 1654975"/>
                <a:gd name="connsiteX0" fmla="*/ 37245 w 1187871"/>
                <a:gd name="connsiteY0" fmla="*/ 1110781 h 1654975"/>
                <a:gd name="connsiteX1" fmla="*/ 104744 w 1187871"/>
                <a:gd name="connsiteY1" fmla="*/ 1226586 h 1654975"/>
                <a:gd name="connsiteX2" fmla="*/ 152473 w 1187871"/>
                <a:gd name="connsiteY2" fmla="*/ 1223748 h 1654975"/>
                <a:gd name="connsiteX3" fmla="*/ 192995 w 1187871"/>
                <a:gd name="connsiteY3" fmla="*/ 1344991 h 1654975"/>
                <a:gd name="connsiteX4" fmla="*/ 296540 w 1187871"/>
                <a:gd name="connsiteY4" fmla="*/ 1478319 h 1654975"/>
                <a:gd name="connsiteX5" fmla="*/ 463489 w 1187871"/>
                <a:gd name="connsiteY5" fmla="*/ 1622750 h 1654975"/>
                <a:gd name="connsiteX6" fmla="*/ 625414 w 1187871"/>
                <a:gd name="connsiteY6" fmla="*/ 1653706 h 1654975"/>
                <a:gd name="connsiteX7" fmla="*/ 815914 w 1187871"/>
                <a:gd name="connsiteY7" fmla="*/ 1596556 h 1654975"/>
                <a:gd name="connsiteX8" fmla="*/ 954026 w 1187871"/>
                <a:gd name="connsiteY8" fmla="*/ 1470350 h 1654975"/>
                <a:gd name="connsiteX9" fmla="*/ 1027845 w 1187871"/>
                <a:gd name="connsiteY9" fmla="*/ 1304994 h 1654975"/>
                <a:gd name="connsiteX10" fmla="*/ 1060982 w 1187871"/>
                <a:gd name="connsiteY10" fmla="*/ 1223549 h 1654975"/>
                <a:gd name="connsiteX11" fmla="*/ 1081484 w 1187871"/>
                <a:gd name="connsiteY11" fmla="*/ 1167328 h 1654975"/>
                <a:gd name="connsiteX12" fmla="*/ 1122327 w 1187871"/>
                <a:gd name="connsiteY12" fmla="*/ 1150668 h 1654975"/>
                <a:gd name="connsiteX13" fmla="*/ 1163738 w 1187871"/>
                <a:gd name="connsiteY13" fmla="*/ 1084548 h 1654975"/>
                <a:gd name="connsiteX14" fmla="*/ 1187834 w 1187871"/>
                <a:gd name="connsiteY14" fmla="*/ 961529 h 1654975"/>
                <a:gd name="connsiteX15" fmla="*/ 1158612 w 1187871"/>
                <a:gd name="connsiteY15" fmla="*/ 887429 h 1654975"/>
                <a:gd name="connsiteX16" fmla="*/ 1110020 w 1187871"/>
                <a:gd name="connsiteY16" fmla="*/ 891949 h 1654975"/>
                <a:gd name="connsiteX17" fmla="*/ 1142305 w 1187871"/>
                <a:gd name="connsiteY17" fmla="*/ 727119 h 1654975"/>
                <a:gd name="connsiteX18" fmla="*/ 1146505 w 1187871"/>
                <a:gd name="connsiteY18" fmla="*/ 692530 h 1654975"/>
                <a:gd name="connsiteX19" fmla="*/ 1154981 w 1187871"/>
                <a:gd name="connsiteY19" fmla="*/ 638326 h 1654975"/>
                <a:gd name="connsiteX20" fmla="*/ 1154495 w 1187871"/>
                <a:gd name="connsiteY20" fmla="*/ 574113 h 1654975"/>
                <a:gd name="connsiteX21" fmla="*/ 1148964 w 1187871"/>
                <a:gd name="connsiteY21" fmla="*/ 529995 h 1654975"/>
                <a:gd name="connsiteX22" fmla="*/ 1156191 w 1187871"/>
                <a:gd name="connsiteY22" fmla="*/ 499527 h 1654975"/>
                <a:gd name="connsiteX23" fmla="*/ 1138309 w 1187871"/>
                <a:gd name="connsiteY23" fmla="*/ 456740 h 1654975"/>
                <a:gd name="connsiteX24" fmla="*/ 1101016 w 1187871"/>
                <a:gd name="connsiteY24" fmla="*/ 328876 h 1654975"/>
                <a:gd name="connsiteX25" fmla="*/ 1099684 w 1187871"/>
                <a:gd name="connsiteY25" fmla="*/ 324880 h 1654975"/>
                <a:gd name="connsiteX26" fmla="*/ 1051903 w 1187871"/>
                <a:gd name="connsiteY26" fmla="*/ 271330 h 1654975"/>
                <a:gd name="connsiteX27" fmla="*/ 998949 w 1187871"/>
                <a:gd name="connsiteY27" fmla="*/ 190771 h 1654975"/>
                <a:gd name="connsiteX28" fmla="*/ 824067 w 1187871"/>
                <a:gd name="connsiteY28" fmla="*/ 53506 h 1654975"/>
                <a:gd name="connsiteX29" fmla="*/ 583441 w 1187871"/>
                <a:gd name="connsiteY29" fmla="*/ 232 h 1654975"/>
                <a:gd name="connsiteX30" fmla="*/ 358998 w 1187871"/>
                <a:gd name="connsiteY30" fmla="*/ 44345 h 1654975"/>
                <a:gd name="connsiteX31" fmla="*/ 241266 w 1187871"/>
                <a:gd name="connsiteY31" fmla="*/ 114248 h 1654975"/>
                <a:gd name="connsiteX32" fmla="*/ 177739 w 1187871"/>
                <a:gd name="connsiteY32" fmla="*/ 165425 h 1654975"/>
                <a:gd name="connsiteX33" fmla="*/ 82489 w 1187871"/>
                <a:gd name="connsiteY33" fmla="*/ 279725 h 1654975"/>
                <a:gd name="connsiteX34" fmla="*/ 11051 w 1187871"/>
                <a:gd name="connsiteY34" fmla="*/ 510705 h 1654975"/>
                <a:gd name="connsiteX35" fmla="*/ 15814 w 1187871"/>
                <a:gd name="connsiteY35" fmla="*/ 660725 h 1654975"/>
                <a:gd name="connsiteX36" fmla="*/ 18168 w 1187871"/>
                <a:gd name="connsiteY36" fmla="*/ 720460 h 1654975"/>
                <a:gd name="connsiteX37" fmla="*/ 33613 w 1187871"/>
                <a:gd name="connsiteY37" fmla="*/ 803882 h 1654975"/>
                <a:gd name="connsiteX38" fmla="*/ 58677 w 1187871"/>
                <a:gd name="connsiteY38" fmla="*/ 872657 h 1654975"/>
                <a:gd name="connsiteX39" fmla="*/ 1526 w 1187871"/>
                <a:gd name="connsiteY39" fmla="*/ 939331 h 1654975"/>
                <a:gd name="connsiteX40" fmla="*/ 18195 w 1187871"/>
                <a:gd name="connsiteY40" fmla="*/ 1063156 h 1654975"/>
                <a:gd name="connsiteX41" fmla="*/ 37245 w 1187871"/>
                <a:gd name="connsiteY41" fmla="*/ 1110781 h 1654975"/>
                <a:gd name="connsiteX0" fmla="*/ 37245 w 1187871"/>
                <a:gd name="connsiteY0" fmla="*/ 1110781 h 1654975"/>
                <a:gd name="connsiteX1" fmla="*/ 104744 w 1187871"/>
                <a:gd name="connsiteY1" fmla="*/ 1226586 h 1654975"/>
                <a:gd name="connsiteX2" fmla="*/ 153805 w 1187871"/>
                <a:gd name="connsiteY2" fmla="*/ 1229076 h 1654975"/>
                <a:gd name="connsiteX3" fmla="*/ 192995 w 1187871"/>
                <a:gd name="connsiteY3" fmla="*/ 1344991 h 1654975"/>
                <a:gd name="connsiteX4" fmla="*/ 296540 w 1187871"/>
                <a:gd name="connsiteY4" fmla="*/ 1478319 h 1654975"/>
                <a:gd name="connsiteX5" fmla="*/ 463489 w 1187871"/>
                <a:gd name="connsiteY5" fmla="*/ 1622750 h 1654975"/>
                <a:gd name="connsiteX6" fmla="*/ 625414 w 1187871"/>
                <a:gd name="connsiteY6" fmla="*/ 1653706 h 1654975"/>
                <a:gd name="connsiteX7" fmla="*/ 815914 w 1187871"/>
                <a:gd name="connsiteY7" fmla="*/ 1596556 h 1654975"/>
                <a:gd name="connsiteX8" fmla="*/ 954026 w 1187871"/>
                <a:gd name="connsiteY8" fmla="*/ 1470350 h 1654975"/>
                <a:gd name="connsiteX9" fmla="*/ 1027845 w 1187871"/>
                <a:gd name="connsiteY9" fmla="*/ 1304994 h 1654975"/>
                <a:gd name="connsiteX10" fmla="*/ 1060982 w 1187871"/>
                <a:gd name="connsiteY10" fmla="*/ 1223549 h 1654975"/>
                <a:gd name="connsiteX11" fmla="*/ 1081484 w 1187871"/>
                <a:gd name="connsiteY11" fmla="*/ 1167328 h 1654975"/>
                <a:gd name="connsiteX12" fmla="*/ 1122327 w 1187871"/>
                <a:gd name="connsiteY12" fmla="*/ 1150668 h 1654975"/>
                <a:gd name="connsiteX13" fmla="*/ 1163738 w 1187871"/>
                <a:gd name="connsiteY13" fmla="*/ 1084548 h 1654975"/>
                <a:gd name="connsiteX14" fmla="*/ 1187834 w 1187871"/>
                <a:gd name="connsiteY14" fmla="*/ 961529 h 1654975"/>
                <a:gd name="connsiteX15" fmla="*/ 1158612 w 1187871"/>
                <a:gd name="connsiteY15" fmla="*/ 887429 h 1654975"/>
                <a:gd name="connsiteX16" fmla="*/ 1110020 w 1187871"/>
                <a:gd name="connsiteY16" fmla="*/ 891949 h 1654975"/>
                <a:gd name="connsiteX17" fmla="*/ 1142305 w 1187871"/>
                <a:gd name="connsiteY17" fmla="*/ 727119 h 1654975"/>
                <a:gd name="connsiteX18" fmla="*/ 1146505 w 1187871"/>
                <a:gd name="connsiteY18" fmla="*/ 692530 h 1654975"/>
                <a:gd name="connsiteX19" fmla="*/ 1154981 w 1187871"/>
                <a:gd name="connsiteY19" fmla="*/ 638326 h 1654975"/>
                <a:gd name="connsiteX20" fmla="*/ 1154495 w 1187871"/>
                <a:gd name="connsiteY20" fmla="*/ 574113 h 1654975"/>
                <a:gd name="connsiteX21" fmla="*/ 1148964 w 1187871"/>
                <a:gd name="connsiteY21" fmla="*/ 529995 h 1654975"/>
                <a:gd name="connsiteX22" fmla="*/ 1156191 w 1187871"/>
                <a:gd name="connsiteY22" fmla="*/ 499527 h 1654975"/>
                <a:gd name="connsiteX23" fmla="*/ 1138309 w 1187871"/>
                <a:gd name="connsiteY23" fmla="*/ 456740 h 1654975"/>
                <a:gd name="connsiteX24" fmla="*/ 1101016 w 1187871"/>
                <a:gd name="connsiteY24" fmla="*/ 328876 h 1654975"/>
                <a:gd name="connsiteX25" fmla="*/ 1099684 w 1187871"/>
                <a:gd name="connsiteY25" fmla="*/ 324880 h 1654975"/>
                <a:gd name="connsiteX26" fmla="*/ 1051903 w 1187871"/>
                <a:gd name="connsiteY26" fmla="*/ 271330 h 1654975"/>
                <a:gd name="connsiteX27" fmla="*/ 998949 w 1187871"/>
                <a:gd name="connsiteY27" fmla="*/ 190771 h 1654975"/>
                <a:gd name="connsiteX28" fmla="*/ 824067 w 1187871"/>
                <a:gd name="connsiteY28" fmla="*/ 53506 h 1654975"/>
                <a:gd name="connsiteX29" fmla="*/ 583441 w 1187871"/>
                <a:gd name="connsiteY29" fmla="*/ 232 h 1654975"/>
                <a:gd name="connsiteX30" fmla="*/ 358998 w 1187871"/>
                <a:gd name="connsiteY30" fmla="*/ 44345 h 1654975"/>
                <a:gd name="connsiteX31" fmla="*/ 241266 w 1187871"/>
                <a:gd name="connsiteY31" fmla="*/ 114248 h 1654975"/>
                <a:gd name="connsiteX32" fmla="*/ 177739 w 1187871"/>
                <a:gd name="connsiteY32" fmla="*/ 165425 h 1654975"/>
                <a:gd name="connsiteX33" fmla="*/ 82489 w 1187871"/>
                <a:gd name="connsiteY33" fmla="*/ 279725 h 1654975"/>
                <a:gd name="connsiteX34" fmla="*/ 11051 w 1187871"/>
                <a:gd name="connsiteY34" fmla="*/ 510705 h 1654975"/>
                <a:gd name="connsiteX35" fmla="*/ 15814 w 1187871"/>
                <a:gd name="connsiteY35" fmla="*/ 660725 h 1654975"/>
                <a:gd name="connsiteX36" fmla="*/ 18168 w 1187871"/>
                <a:gd name="connsiteY36" fmla="*/ 720460 h 1654975"/>
                <a:gd name="connsiteX37" fmla="*/ 33613 w 1187871"/>
                <a:gd name="connsiteY37" fmla="*/ 803882 h 1654975"/>
                <a:gd name="connsiteX38" fmla="*/ 58677 w 1187871"/>
                <a:gd name="connsiteY38" fmla="*/ 872657 h 1654975"/>
                <a:gd name="connsiteX39" fmla="*/ 1526 w 1187871"/>
                <a:gd name="connsiteY39" fmla="*/ 939331 h 1654975"/>
                <a:gd name="connsiteX40" fmla="*/ 18195 w 1187871"/>
                <a:gd name="connsiteY40" fmla="*/ 1063156 h 1654975"/>
                <a:gd name="connsiteX41" fmla="*/ 37245 w 1187871"/>
                <a:gd name="connsiteY41" fmla="*/ 1110781 h 1654975"/>
                <a:gd name="connsiteX0" fmla="*/ 37245 w 1187871"/>
                <a:gd name="connsiteY0" fmla="*/ 1110781 h 1654975"/>
                <a:gd name="connsiteX1" fmla="*/ 104744 w 1187871"/>
                <a:gd name="connsiteY1" fmla="*/ 1222590 h 1654975"/>
                <a:gd name="connsiteX2" fmla="*/ 153805 w 1187871"/>
                <a:gd name="connsiteY2" fmla="*/ 1229076 h 1654975"/>
                <a:gd name="connsiteX3" fmla="*/ 192995 w 1187871"/>
                <a:gd name="connsiteY3" fmla="*/ 1344991 h 1654975"/>
                <a:gd name="connsiteX4" fmla="*/ 296540 w 1187871"/>
                <a:gd name="connsiteY4" fmla="*/ 1478319 h 1654975"/>
                <a:gd name="connsiteX5" fmla="*/ 463489 w 1187871"/>
                <a:gd name="connsiteY5" fmla="*/ 1622750 h 1654975"/>
                <a:gd name="connsiteX6" fmla="*/ 625414 w 1187871"/>
                <a:gd name="connsiteY6" fmla="*/ 1653706 h 1654975"/>
                <a:gd name="connsiteX7" fmla="*/ 815914 w 1187871"/>
                <a:gd name="connsiteY7" fmla="*/ 1596556 h 1654975"/>
                <a:gd name="connsiteX8" fmla="*/ 954026 w 1187871"/>
                <a:gd name="connsiteY8" fmla="*/ 1470350 h 1654975"/>
                <a:gd name="connsiteX9" fmla="*/ 1027845 w 1187871"/>
                <a:gd name="connsiteY9" fmla="*/ 1304994 h 1654975"/>
                <a:gd name="connsiteX10" fmla="*/ 1060982 w 1187871"/>
                <a:gd name="connsiteY10" fmla="*/ 1223549 h 1654975"/>
                <a:gd name="connsiteX11" fmla="*/ 1081484 w 1187871"/>
                <a:gd name="connsiteY11" fmla="*/ 1167328 h 1654975"/>
                <a:gd name="connsiteX12" fmla="*/ 1122327 w 1187871"/>
                <a:gd name="connsiteY12" fmla="*/ 1150668 h 1654975"/>
                <a:gd name="connsiteX13" fmla="*/ 1163738 w 1187871"/>
                <a:gd name="connsiteY13" fmla="*/ 1084548 h 1654975"/>
                <a:gd name="connsiteX14" fmla="*/ 1187834 w 1187871"/>
                <a:gd name="connsiteY14" fmla="*/ 961529 h 1654975"/>
                <a:gd name="connsiteX15" fmla="*/ 1158612 w 1187871"/>
                <a:gd name="connsiteY15" fmla="*/ 887429 h 1654975"/>
                <a:gd name="connsiteX16" fmla="*/ 1110020 w 1187871"/>
                <a:gd name="connsiteY16" fmla="*/ 891949 h 1654975"/>
                <a:gd name="connsiteX17" fmla="*/ 1142305 w 1187871"/>
                <a:gd name="connsiteY17" fmla="*/ 727119 h 1654975"/>
                <a:gd name="connsiteX18" fmla="*/ 1146505 w 1187871"/>
                <a:gd name="connsiteY18" fmla="*/ 692530 h 1654975"/>
                <a:gd name="connsiteX19" fmla="*/ 1154981 w 1187871"/>
                <a:gd name="connsiteY19" fmla="*/ 638326 h 1654975"/>
                <a:gd name="connsiteX20" fmla="*/ 1154495 w 1187871"/>
                <a:gd name="connsiteY20" fmla="*/ 574113 h 1654975"/>
                <a:gd name="connsiteX21" fmla="*/ 1148964 w 1187871"/>
                <a:gd name="connsiteY21" fmla="*/ 529995 h 1654975"/>
                <a:gd name="connsiteX22" fmla="*/ 1156191 w 1187871"/>
                <a:gd name="connsiteY22" fmla="*/ 499527 h 1654975"/>
                <a:gd name="connsiteX23" fmla="*/ 1138309 w 1187871"/>
                <a:gd name="connsiteY23" fmla="*/ 456740 h 1654975"/>
                <a:gd name="connsiteX24" fmla="*/ 1101016 w 1187871"/>
                <a:gd name="connsiteY24" fmla="*/ 328876 h 1654975"/>
                <a:gd name="connsiteX25" fmla="*/ 1099684 w 1187871"/>
                <a:gd name="connsiteY25" fmla="*/ 324880 h 1654975"/>
                <a:gd name="connsiteX26" fmla="*/ 1051903 w 1187871"/>
                <a:gd name="connsiteY26" fmla="*/ 271330 h 1654975"/>
                <a:gd name="connsiteX27" fmla="*/ 998949 w 1187871"/>
                <a:gd name="connsiteY27" fmla="*/ 190771 h 1654975"/>
                <a:gd name="connsiteX28" fmla="*/ 824067 w 1187871"/>
                <a:gd name="connsiteY28" fmla="*/ 53506 h 1654975"/>
                <a:gd name="connsiteX29" fmla="*/ 583441 w 1187871"/>
                <a:gd name="connsiteY29" fmla="*/ 232 h 1654975"/>
                <a:gd name="connsiteX30" fmla="*/ 358998 w 1187871"/>
                <a:gd name="connsiteY30" fmla="*/ 44345 h 1654975"/>
                <a:gd name="connsiteX31" fmla="*/ 241266 w 1187871"/>
                <a:gd name="connsiteY31" fmla="*/ 114248 h 1654975"/>
                <a:gd name="connsiteX32" fmla="*/ 177739 w 1187871"/>
                <a:gd name="connsiteY32" fmla="*/ 165425 h 1654975"/>
                <a:gd name="connsiteX33" fmla="*/ 82489 w 1187871"/>
                <a:gd name="connsiteY33" fmla="*/ 279725 h 1654975"/>
                <a:gd name="connsiteX34" fmla="*/ 11051 w 1187871"/>
                <a:gd name="connsiteY34" fmla="*/ 510705 h 1654975"/>
                <a:gd name="connsiteX35" fmla="*/ 15814 w 1187871"/>
                <a:gd name="connsiteY35" fmla="*/ 660725 h 1654975"/>
                <a:gd name="connsiteX36" fmla="*/ 18168 w 1187871"/>
                <a:gd name="connsiteY36" fmla="*/ 720460 h 1654975"/>
                <a:gd name="connsiteX37" fmla="*/ 33613 w 1187871"/>
                <a:gd name="connsiteY37" fmla="*/ 803882 h 1654975"/>
                <a:gd name="connsiteX38" fmla="*/ 58677 w 1187871"/>
                <a:gd name="connsiteY38" fmla="*/ 872657 h 1654975"/>
                <a:gd name="connsiteX39" fmla="*/ 1526 w 1187871"/>
                <a:gd name="connsiteY39" fmla="*/ 939331 h 1654975"/>
                <a:gd name="connsiteX40" fmla="*/ 18195 w 1187871"/>
                <a:gd name="connsiteY40" fmla="*/ 1063156 h 1654975"/>
                <a:gd name="connsiteX41" fmla="*/ 37245 w 1187871"/>
                <a:gd name="connsiteY41" fmla="*/ 1110781 h 1654975"/>
                <a:gd name="connsiteX0" fmla="*/ 36103 w 1186729"/>
                <a:gd name="connsiteY0" fmla="*/ 1110781 h 1654975"/>
                <a:gd name="connsiteX1" fmla="*/ 103602 w 1186729"/>
                <a:gd name="connsiteY1" fmla="*/ 1222590 h 1654975"/>
                <a:gd name="connsiteX2" fmla="*/ 152663 w 1186729"/>
                <a:gd name="connsiteY2" fmla="*/ 1229076 h 1654975"/>
                <a:gd name="connsiteX3" fmla="*/ 191853 w 1186729"/>
                <a:gd name="connsiteY3" fmla="*/ 1344991 h 1654975"/>
                <a:gd name="connsiteX4" fmla="*/ 295398 w 1186729"/>
                <a:gd name="connsiteY4" fmla="*/ 1478319 h 1654975"/>
                <a:gd name="connsiteX5" fmla="*/ 462347 w 1186729"/>
                <a:gd name="connsiteY5" fmla="*/ 1622750 h 1654975"/>
                <a:gd name="connsiteX6" fmla="*/ 624272 w 1186729"/>
                <a:gd name="connsiteY6" fmla="*/ 1653706 h 1654975"/>
                <a:gd name="connsiteX7" fmla="*/ 814772 w 1186729"/>
                <a:gd name="connsiteY7" fmla="*/ 1596556 h 1654975"/>
                <a:gd name="connsiteX8" fmla="*/ 952884 w 1186729"/>
                <a:gd name="connsiteY8" fmla="*/ 1470350 h 1654975"/>
                <a:gd name="connsiteX9" fmla="*/ 1026703 w 1186729"/>
                <a:gd name="connsiteY9" fmla="*/ 1304994 h 1654975"/>
                <a:gd name="connsiteX10" fmla="*/ 1059840 w 1186729"/>
                <a:gd name="connsiteY10" fmla="*/ 1223549 h 1654975"/>
                <a:gd name="connsiteX11" fmla="*/ 1080342 w 1186729"/>
                <a:gd name="connsiteY11" fmla="*/ 1167328 h 1654975"/>
                <a:gd name="connsiteX12" fmla="*/ 1121185 w 1186729"/>
                <a:gd name="connsiteY12" fmla="*/ 1150668 h 1654975"/>
                <a:gd name="connsiteX13" fmla="*/ 1162596 w 1186729"/>
                <a:gd name="connsiteY13" fmla="*/ 1084548 h 1654975"/>
                <a:gd name="connsiteX14" fmla="*/ 1186692 w 1186729"/>
                <a:gd name="connsiteY14" fmla="*/ 961529 h 1654975"/>
                <a:gd name="connsiteX15" fmla="*/ 1157470 w 1186729"/>
                <a:gd name="connsiteY15" fmla="*/ 887429 h 1654975"/>
                <a:gd name="connsiteX16" fmla="*/ 1108878 w 1186729"/>
                <a:gd name="connsiteY16" fmla="*/ 891949 h 1654975"/>
                <a:gd name="connsiteX17" fmla="*/ 1141163 w 1186729"/>
                <a:gd name="connsiteY17" fmla="*/ 727119 h 1654975"/>
                <a:gd name="connsiteX18" fmla="*/ 1145363 w 1186729"/>
                <a:gd name="connsiteY18" fmla="*/ 692530 h 1654975"/>
                <a:gd name="connsiteX19" fmla="*/ 1153839 w 1186729"/>
                <a:gd name="connsiteY19" fmla="*/ 638326 h 1654975"/>
                <a:gd name="connsiteX20" fmla="*/ 1153353 w 1186729"/>
                <a:gd name="connsiteY20" fmla="*/ 574113 h 1654975"/>
                <a:gd name="connsiteX21" fmla="*/ 1147822 w 1186729"/>
                <a:gd name="connsiteY21" fmla="*/ 529995 h 1654975"/>
                <a:gd name="connsiteX22" fmla="*/ 1155049 w 1186729"/>
                <a:gd name="connsiteY22" fmla="*/ 499527 h 1654975"/>
                <a:gd name="connsiteX23" fmla="*/ 1137167 w 1186729"/>
                <a:gd name="connsiteY23" fmla="*/ 456740 h 1654975"/>
                <a:gd name="connsiteX24" fmla="*/ 1099874 w 1186729"/>
                <a:gd name="connsiteY24" fmla="*/ 328876 h 1654975"/>
                <a:gd name="connsiteX25" fmla="*/ 1098542 w 1186729"/>
                <a:gd name="connsiteY25" fmla="*/ 324880 h 1654975"/>
                <a:gd name="connsiteX26" fmla="*/ 1050761 w 1186729"/>
                <a:gd name="connsiteY26" fmla="*/ 271330 h 1654975"/>
                <a:gd name="connsiteX27" fmla="*/ 997807 w 1186729"/>
                <a:gd name="connsiteY27" fmla="*/ 190771 h 1654975"/>
                <a:gd name="connsiteX28" fmla="*/ 822925 w 1186729"/>
                <a:gd name="connsiteY28" fmla="*/ 53506 h 1654975"/>
                <a:gd name="connsiteX29" fmla="*/ 582299 w 1186729"/>
                <a:gd name="connsiteY29" fmla="*/ 232 h 1654975"/>
                <a:gd name="connsiteX30" fmla="*/ 357856 w 1186729"/>
                <a:gd name="connsiteY30" fmla="*/ 44345 h 1654975"/>
                <a:gd name="connsiteX31" fmla="*/ 240124 w 1186729"/>
                <a:gd name="connsiteY31" fmla="*/ 114248 h 1654975"/>
                <a:gd name="connsiteX32" fmla="*/ 176597 w 1186729"/>
                <a:gd name="connsiteY32" fmla="*/ 165425 h 1654975"/>
                <a:gd name="connsiteX33" fmla="*/ 81347 w 1186729"/>
                <a:gd name="connsiteY33" fmla="*/ 279725 h 1654975"/>
                <a:gd name="connsiteX34" fmla="*/ 9909 w 1186729"/>
                <a:gd name="connsiteY34" fmla="*/ 510705 h 1654975"/>
                <a:gd name="connsiteX35" fmla="*/ 14672 w 1186729"/>
                <a:gd name="connsiteY35" fmla="*/ 660725 h 1654975"/>
                <a:gd name="connsiteX36" fmla="*/ 17026 w 1186729"/>
                <a:gd name="connsiteY36" fmla="*/ 720460 h 1654975"/>
                <a:gd name="connsiteX37" fmla="*/ 32471 w 1186729"/>
                <a:gd name="connsiteY37" fmla="*/ 803882 h 1654975"/>
                <a:gd name="connsiteX38" fmla="*/ 57535 w 1186729"/>
                <a:gd name="connsiteY38" fmla="*/ 872657 h 1654975"/>
                <a:gd name="connsiteX39" fmla="*/ 384 w 1186729"/>
                <a:gd name="connsiteY39" fmla="*/ 939331 h 1654975"/>
                <a:gd name="connsiteX40" fmla="*/ 36103 w 1186729"/>
                <a:gd name="connsiteY40" fmla="*/ 1110781 h 1654975"/>
                <a:gd name="connsiteX0" fmla="*/ 36103 w 1186729"/>
                <a:gd name="connsiteY0" fmla="*/ 1110781 h 1654975"/>
                <a:gd name="connsiteX1" fmla="*/ 103602 w 1186729"/>
                <a:gd name="connsiteY1" fmla="*/ 1222590 h 1654975"/>
                <a:gd name="connsiteX2" fmla="*/ 152663 w 1186729"/>
                <a:gd name="connsiteY2" fmla="*/ 1229076 h 1654975"/>
                <a:gd name="connsiteX3" fmla="*/ 191853 w 1186729"/>
                <a:gd name="connsiteY3" fmla="*/ 1344991 h 1654975"/>
                <a:gd name="connsiteX4" fmla="*/ 295398 w 1186729"/>
                <a:gd name="connsiteY4" fmla="*/ 1478319 h 1654975"/>
                <a:gd name="connsiteX5" fmla="*/ 462347 w 1186729"/>
                <a:gd name="connsiteY5" fmla="*/ 1622750 h 1654975"/>
                <a:gd name="connsiteX6" fmla="*/ 624272 w 1186729"/>
                <a:gd name="connsiteY6" fmla="*/ 1653706 h 1654975"/>
                <a:gd name="connsiteX7" fmla="*/ 814772 w 1186729"/>
                <a:gd name="connsiteY7" fmla="*/ 1596556 h 1654975"/>
                <a:gd name="connsiteX8" fmla="*/ 952884 w 1186729"/>
                <a:gd name="connsiteY8" fmla="*/ 1470350 h 1654975"/>
                <a:gd name="connsiteX9" fmla="*/ 1026703 w 1186729"/>
                <a:gd name="connsiteY9" fmla="*/ 1304994 h 1654975"/>
                <a:gd name="connsiteX10" fmla="*/ 1059840 w 1186729"/>
                <a:gd name="connsiteY10" fmla="*/ 1223549 h 1654975"/>
                <a:gd name="connsiteX11" fmla="*/ 1080342 w 1186729"/>
                <a:gd name="connsiteY11" fmla="*/ 1167328 h 1654975"/>
                <a:gd name="connsiteX12" fmla="*/ 1121185 w 1186729"/>
                <a:gd name="connsiteY12" fmla="*/ 1150668 h 1654975"/>
                <a:gd name="connsiteX13" fmla="*/ 1162596 w 1186729"/>
                <a:gd name="connsiteY13" fmla="*/ 1084548 h 1654975"/>
                <a:gd name="connsiteX14" fmla="*/ 1186692 w 1186729"/>
                <a:gd name="connsiteY14" fmla="*/ 961529 h 1654975"/>
                <a:gd name="connsiteX15" fmla="*/ 1157470 w 1186729"/>
                <a:gd name="connsiteY15" fmla="*/ 887429 h 1654975"/>
                <a:gd name="connsiteX16" fmla="*/ 1108878 w 1186729"/>
                <a:gd name="connsiteY16" fmla="*/ 891949 h 1654975"/>
                <a:gd name="connsiteX17" fmla="*/ 1141163 w 1186729"/>
                <a:gd name="connsiteY17" fmla="*/ 727119 h 1654975"/>
                <a:gd name="connsiteX18" fmla="*/ 1145363 w 1186729"/>
                <a:gd name="connsiteY18" fmla="*/ 692530 h 1654975"/>
                <a:gd name="connsiteX19" fmla="*/ 1153839 w 1186729"/>
                <a:gd name="connsiteY19" fmla="*/ 638326 h 1654975"/>
                <a:gd name="connsiteX20" fmla="*/ 1153353 w 1186729"/>
                <a:gd name="connsiteY20" fmla="*/ 574113 h 1654975"/>
                <a:gd name="connsiteX21" fmla="*/ 1147822 w 1186729"/>
                <a:gd name="connsiteY21" fmla="*/ 529995 h 1654975"/>
                <a:gd name="connsiteX22" fmla="*/ 1155049 w 1186729"/>
                <a:gd name="connsiteY22" fmla="*/ 499527 h 1654975"/>
                <a:gd name="connsiteX23" fmla="*/ 1137167 w 1186729"/>
                <a:gd name="connsiteY23" fmla="*/ 456740 h 1654975"/>
                <a:gd name="connsiteX24" fmla="*/ 1099874 w 1186729"/>
                <a:gd name="connsiteY24" fmla="*/ 328876 h 1654975"/>
                <a:gd name="connsiteX25" fmla="*/ 1098542 w 1186729"/>
                <a:gd name="connsiteY25" fmla="*/ 324880 h 1654975"/>
                <a:gd name="connsiteX26" fmla="*/ 1050761 w 1186729"/>
                <a:gd name="connsiteY26" fmla="*/ 271330 h 1654975"/>
                <a:gd name="connsiteX27" fmla="*/ 997807 w 1186729"/>
                <a:gd name="connsiteY27" fmla="*/ 190771 h 1654975"/>
                <a:gd name="connsiteX28" fmla="*/ 822925 w 1186729"/>
                <a:gd name="connsiteY28" fmla="*/ 53506 h 1654975"/>
                <a:gd name="connsiteX29" fmla="*/ 582299 w 1186729"/>
                <a:gd name="connsiteY29" fmla="*/ 232 h 1654975"/>
                <a:gd name="connsiteX30" fmla="*/ 357856 w 1186729"/>
                <a:gd name="connsiteY30" fmla="*/ 44345 h 1654975"/>
                <a:gd name="connsiteX31" fmla="*/ 240124 w 1186729"/>
                <a:gd name="connsiteY31" fmla="*/ 114248 h 1654975"/>
                <a:gd name="connsiteX32" fmla="*/ 176597 w 1186729"/>
                <a:gd name="connsiteY32" fmla="*/ 165425 h 1654975"/>
                <a:gd name="connsiteX33" fmla="*/ 81347 w 1186729"/>
                <a:gd name="connsiteY33" fmla="*/ 279725 h 1654975"/>
                <a:gd name="connsiteX34" fmla="*/ 9909 w 1186729"/>
                <a:gd name="connsiteY34" fmla="*/ 510705 h 1654975"/>
                <a:gd name="connsiteX35" fmla="*/ 14672 w 1186729"/>
                <a:gd name="connsiteY35" fmla="*/ 660725 h 1654975"/>
                <a:gd name="connsiteX36" fmla="*/ 17026 w 1186729"/>
                <a:gd name="connsiteY36" fmla="*/ 720460 h 1654975"/>
                <a:gd name="connsiteX37" fmla="*/ 32471 w 1186729"/>
                <a:gd name="connsiteY37" fmla="*/ 803882 h 1654975"/>
                <a:gd name="connsiteX38" fmla="*/ 57535 w 1186729"/>
                <a:gd name="connsiteY38" fmla="*/ 872657 h 1654975"/>
                <a:gd name="connsiteX39" fmla="*/ 26351 w 1186729"/>
                <a:gd name="connsiteY39" fmla="*/ 897604 h 1654975"/>
                <a:gd name="connsiteX40" fmla="*/ 384 w 1186729"/>
                <a:gd name="connsiteY40" fmla="*/ 939331 h 1654975"/>
                <a:gd name="connsiteX41" fmla="*/ 36103 w 1186729"/>
                <a:gd name="connsiteY41" fmla="*/ 1110781 h 1654975"/>
                <a:gd name="connsiteX0" fmla="*/ 36103 w 1186729"/>
                <a:gd name="connsiteY0" fmla="*/ 1110781 h 1654975"/>
                <a:gd name="connsiteX1" fmla="*/ 103602 w 1186729"/>
                <a:gd name="connsiteY1" fmla="*/ 1222590 h 1654975"/>
                <a:gd name="connsiteX2" fmla="*/ 152663 w 1186729"/>
                <a:gd name="connsiteY2" fmla="*/ 1229076 h 1654975"/>
                <a:gd name="connsiteX3" fmla="*/ 191853 w 1186729"/>
                <a:gd name="connsiteY3" fmla="*/ 1344991 h 1654975"/>
                <a:gd name="connsiteX4" fmla="*/ 295398 w 1186729"/>
                <a:gd name="connsiteY4" fmla="*/ 1478319 h 1654975"/>
                <a:gd name="connsiteX5" fmla="*/ 462347 w 1186729"/>
                <a:gd name="connsiteY5" fmla="*/ 1622750 h 1654975"/>
                <a:gd name="connsiteX6" fmla="*/ 624272 w 1186729"/>
                <a:gd name="connsiteY6" fmla="*/ 1653706 h 1654975"/>
                <a:gd name="connsiteX7" fmla="*/ 814772 w 1186729"/>
                <a:gd name="connsiteY7" fmla="*/ 1596556 h 1654975"/>
                <a:gd name="connsiteX8" fmla="*/ 952884 w 1186729"/>
                <a:gd name="connsiteY8" fmla="*/ 1470350 h 1654975"/>
                <a:gd name="connsiteX9" fmla="*/ 1026703 w 1186729"/>
                <a:gd name="connsiteY9" fmla="*/ 1304994 h 1654975"/>
                <a:gd name="connsiteX10" fmla="*/ 1059840 w 1186729"/>
                <a:gd name="connsiteY10" fmla="*/ 1223549 h 1654975"/>
                <a:gd name="connsiteX11" fmla="*/ 1080342 w 1186729"/>
                <a:gd name="connsiteY11" fmla="*/ 1167328 h 1654975"/>
                <a:gd name="connsiteX12" fmla="*/ 1121185 w 1186729"/>
                <a:gd name="connsiteY12" fmla="*/ 1150668 h 1654975"/>
                <a:gd name="connsiteX13" fmla="*/ 1162596 w 1186729"/>
                <a:gd name="connsiteY13" fmla="*/ 1084548 h 1654975"/>
                <a:gd name="connsiteX14" fmla="*/ 1186692 w 1186729"/>
                <a:gd name="connsiteY14" fmla="*/ 961529 h 1654975"/>
                <a:gd name="connsiteX15" fmla="*/ 1157470 w 1186729"/>
                <a:gd name="connsiteY15" fmla="*/ 887429 h 1654975"/>
                <a:gd name="connsiteX16" fmla="*/ 1108878 w 1186729"/>
                <a:gd name="connsiteY16" fmla="*/ 891949 h 1654975"/>
                <a:gd name="connsiteX17" fmla="*/ 1141163 w 1186729"/>
                <a:gd name="connsiteY17" fmla="*/ 727119 h 1654975"/>
                <a:gd name="connsiteX18" fmla="*/ 1145363 w 1186729"/>
                <a:gd name="connsiteY18" fmla="*/ 692530 h 1654975"/>
                <a:gd name="connsiteX19" fmla="*/ 1153839 w 1186729"/>
                <a:gd name="connsiteY19" fmla="*/ 638326 h 1654975"/>
                <a:gd name="connsiteX20" fmla="*/ 1153353 w 1186729"/>
                <a:gd name="connsiteY20" fmla="*/ 574113 h 1654975"/>
                <a:gd name="connsiteX21" fmla="*/ 1147822 w 1186729"/>
                <a:gd name="connsiteY21" fmla="*/ 529995 h 1654975"/>
                <a:gd name="connsiteX22" fmla="*/ 1155049 w 1186729"/>
                <a:gd name="connsiteY22" fmla="*/ 499527 h 1654975"/>
                <a:gd name="connsiteX23" fmla="*/ 1137167 w 1186729"/>
                <a:gd name="connsiteY23" fmla="*/ 456740 h 1654975"/>
                <a:gd name="connsiteX24" fmla="*/ 1099874 w 1186729"/>
                <a:gd name="connsiteY24" fmla="*/ 328876 h 1654975"/>
                <a:gd name="connsiteX25" fmla="*/ 1098542 w 1186729"/>
                <a:gd name="connsiteY25" fmla="*/ 324880 h 1654975"/>
                <a:gd name="connsiteX26" fmla="*/ 1050761 w 1186729"/>
                <a:gd name="connsiteY26" fmla="*/ 271330 h 1654975"/>
                <a:gd name="connsiteX27" fmla="*/ 997807 w 1186729"/>
                <a:gd name="connsiteY27" fmla="*/ 190771 h 1654975"/>
                <a:gd name="connsiteX28" fmla="*/ 822925 w 1186729"/>
                <a:gd name="connsiteY28" fmla="*/ 53506 h 1654975"/>
                <a:gd name="connsiteX29" fmla="*/ 582299 w 1186729"/>
                <a:gd name="connsiteY29" fmla="*/ 232 h 1654975"/>
                <a:gd name="connsiteX30" fmla="*/ 357856 w 1186729"/>
                <a:gd name="connsiteY30" fmla="*/ 44345 h 1654975"/>
                <a:gd name="connsiteX31" fmla="*/ 240124 w 1186729"/>
                <a:gd name="connsiteY31" fmla="*/ 114248 h 1654975"/>
                <a:gd name="connsiteX32" fmla="*/ 176597 w 1186729"/>
                <a:gd name="connsiteY32" fmla="*/ 165425 h 1654975"/>
                <a:gd name="connsiteX33" fmla="*/ 81347 w 1186729"/>
                <a:gd name="connsiteY33" fmla="*/ 279725 h 1654975"/>
                <a:gd name="connsiteX34" fmla="*/ 9909 w 1186729"/>
                <a:gd name="connsiteY34" fmla="*/ 510705 h 1654975"/>
                <a:gd name="connsiteX35" fmla="*/ 14672 w 1186729"/>
                <a:gd name="connsiteY35" fmla="*/ 660725 h 1654975"/>
                <a:gd name="connsiteX36" fmla="*/ 17026 w 1186729"/>
                <a:gd name="connsiteY36" fmla="*/ 720460 h 1654975"/>
                <a:gd name="connsiteX37" fmla="*/ 32471 w 1186729"/>
                <a:gd name="connsiteY37" fmla="*/ 803882 h 1654975"/>
                <a:gd name="connsiteX38" fmla="*/ 57535 w 1186729"/>
                <a:gd name="connsiteY38" fmla="*/ 872657 h 1654975"/>
                <a:gd name="connsiteX39" fmla="*/ 26351 w 1186729"/>
                <a:gd name="connsiteY39" fmla="*/ 897604 h 1654975"/>
                <a:gd name="connsiteX40" fmla="*/ 384 w 1186729"/>
                <a:gd name="connsiteY40" fmla="*/ 939331 h 1654975"/>
                <a:gd name="connsiteX41" fmla="*/ 36103 w 1186729"/>
                <a:gd name="connsiteY41" fmla="*/ 1110781 h 1654975"/>
                <a:gd name="connsiteX0" fmla="*/ 35859 w 1186485"/>
                <a:gd name="connsiteY0" fmla="*/ 1110781 h 1654975"/>
                <a:gd name="connsiteX1" fmla="*/ 103358 w 1186485"/>
                <a:gd name="connsiteY1" fmla="*/ 1222590 h 1654975"/>
                <a:gd name="connsiteX2" fmla="*/ 152419 w 1186485"/>
                <a:gd name="connsiteY2" fmla="*/ 1229076 h 1654975"/>
                <a:gd name="connsiteX3" fmla="*/ 191609 w 1186485"/>
                <a:gd name="connsiteY3" fmla="*/ 1344991 h 1654975"/>
                <a:gd name="connsiteX4" fmla="*/ 295154 w 1186485"/>
                <a:gd name="connsiteY4" fmla="*/ 1478319 h 1654975"/>
                <a:gd name="connsiteX5" fmla="*/ 462103 w 1186485"/>
                <a:gd name="connsiteY5" fmla="*/ 1622750 h 1654975"/>
                <a:gd name="connsiteX6" fmla="*/ 624028 w 1186485"/>
                <a:gd name="connsiteY6" fmla="*/ 1653706 h 1654975"/>
                <a:gd name="connsiteX7" fmla="*/ 814528 w 1186485"/>
                <a:gd name="connsiteY7" fmla="*/ 1596556 h 1654975"/>
                <a:gd name="connsiteX8" fmla="*/ 952640 w 1186485"/>
                <a:gd name="connsiteY8" fmla="*/ 1470350 h 1654975"/>
                <a:gd name="connsiteX9" fmla="*/ 1026459 w 1186485"/>
                <a:gd name="connsiteY9" fmla="*/ 1304994 h 1654975"/>
                <a:gd name="connsiteX10" fmla="*/ 1059596 w 1186485"/>
                <a:gd name="connsiteY10" fmla="*/ 1223549 h 1654975"/>
                <a:gd name="connsiteX11" fmla="*/ 1080098 w 1186485"/>
                <a:gd name="connsiteY11" fmla="*/ 1167328 h 1654975"/>
                <a:gd name="connsiteX12" fmla="*/ 1120941 w 1186485"/>
                <a:gd name="connsiteY12" fmla="*/ 1150668 h 1654975"/>
                <a:gd name="connsiteX13" fmla="*/ 1162352 w 1186485"/>
                <a:gd name="connsiteY13" fmla="*/ 1084548 h 1654975"/>
                <a:gd name="connsiteX14" fmla="*/ 1186448 w 1186485"/>
                <a:gd name="connsiteY14" fmla="*/ 961529 h 1654975"/>
                <a:gd name="connsiteX15" fmla="*/ 1157226 w 1186485"/>
                <a:gd name="connsiteY15" fmla="*/ 887429 h 1654975"/>
                <a:gd name="connsiteX16" fmla="*/ 1108634 w 1186485"/>
                <a:gd name="connsiteY16" fmla="*/ 891949 h 1654975"/>
                <a:gd name="connsiteX17" fmla="*/ 1140919 w 1186485"/>
                <a:gd name="connsiteY17" fmla="*/ 727119 h 1654975"/>
                <a:gd name="connsiteX18" fmla="*/ 1145119 w 1186485"/>
                <a:gd name="connsiteY18" fmla="*/ 692530 h 1654975"/>
                <a:gd name="connsiteX19" fmla="*/ 1153595 w 1186485"/>
                <a:gd name="connsiteY19" fmla="*/ 638326 h 1654975"/>
                <a:gd name="connsiteX20" fmla="*/ 1153109 w 1186485"/>
                <a:gd name="connsiteY20" fmla="*/ 574113 h 1654975"/>
                <a:gd name="connsiteX21" fmla="*/ 1147578 w 1186485"/>
                <a:gd name="connsiteY21" fmla="*/ 529995 h 1654975"/>
                <a:gd name="connsiteX22" fmla="*/ 1154805 w 1186485"/>
                <a:gd name="connsiteY22" fmla="*/ 499527 h 1654975"/>
                <a:gd name="connsiteX23" fmla="*/ 1136923 w 1186485"/>
                <a:gd name="connsiteY23" fmla="*/ 456740 h 1654975"/>
                <a:gd name="connsiteX24" fmla="*/ 1099630 w 1186485"/>
                <a:gd name="connsiteY24" fmla="*/ 328876 h 1654975"/>
                <a:gd name="connsiteX25" fmla="*/ 1098298 w 1186485"/>
                <a:gd name="connsiteY25" fmla="*/ 324880 h 1654975"/>
                <a:gd name="connsiteX26" fmla="*/ 1050517 w 1186485"/>
                <a:gd name="connsiteY26" fmla="*/ 271330 h 1654975"/>
                <a:gd name="connsiteX27" fmla="*/ 997563 w 1186485"/>
                <a:gd name="connsiteY27" fmla="*/ 190771 h 1654975"/>
                <a:gd name="connsiteX28" fmla="*/ 822681 w 1186485"/>
                <a:gd name="connsiteY28" fmla="*/ 53506 h 1654975"/>
                <a:gd name="connsiteX29" fmla="*/ 582055 w 1186485"/>
                <a:gd name="connsiteY29" fmla="*/ 232 h 1654975"/>
                <a:gd name="connsiteX30" fmla="*/ 357612 w 1186485"/>
                <a:gd name="connsiteY30" fmla="*/ 44345 h 1654975"/>
                <a:gd name="connsiteX31" fmla="*/ 239880 w 1186485"/>
                <a:gd name="connsiteY31" fmla="*/ 114248 h 1654975"/>
                <a:gd name="connsiteX32" fmla="*/ 176353 w 1186485"/>
                <a:gd name="connsiteY32" fmla="*/ 165425 h 1654975"/>
                <a:gd name="connsiteX33" fmla="*/ 81103 w 1186485"/>
                <a:gd name="connsiteY33" fmla="*/ 279725 h 1654975"/>
                <a:gd name="connsiteX34" fmla="*/ 9665 w 1186485"/>
                <a:gd name="connsiteY34" fmla="*/ 510705 h 1654975"/>
                <a:gd name="connsiteX35" fmla="*/ 14428 w 1186485"/>
                <a:gd name="connsiteY35" fmla="*/ 660725 h 1654975"/>
                <a:gd name="connsiteX36" fmla="*/ 16782 w 1186485"/>
                <a:gd name="connsiteY36" fmla="*/ 720460 h 1654975"/>
                <a:gd name="connsiteX37" fmla="*/ 32227 w 1186485"/>
                <a:gd name="connsiteY37" fmla="*/ 803882 h 1654975"/>
                <a:gd name="connsiteX38" fmla="*/ 57291 w 1186485"/>
                <a:gd name="connsiteY38" fmla="*/ 872657 h 1654975"/>
                <a:gd name="connsiteX39" fmla="*/ 24774 w 1186485"/>
                <a:gd name="connsiteY39" fmla="*/ 889612 h 1654975"/>
                <a:gd name="connsiteX40" fmla="*/ 140 w 1186485"/>
                <a:gd name="connsiteY40" fmla="*/ 939331 h 1654975"/>
                <a:gd name="connsiteX41" fmla="*/ 35859 w 1186485"/>
                <a:gd name="connsiteY41" fmla="*/ 1110781 h 1654975"/>
                <a:gd name="connsiteX0" fmla="*/ 35859 w 1186485"/>
                <a:gd name="connsiteY0" fmla="*/ 1110781 h 1654975"/>
                <a:gd name="connsiteX1" fmla="*/ 103358 w 1186485"/>
                <a:gd name="connsiteY1" fmla="*/ 1222590 h 1654975"/>
                <a:gd name="connsiteX2" fmla="*/ 152419 w 1186485"/>
                <a:gd name="connsiteY2" fmla="*/ 1229076 h 1654975"/>
                <a:gd name="connsiteX3" fmla="*/ 191609 w 1186485"/>
                <a:gd name="connsiteY3" fmla="*/ 1344991 h 1654975"/>
                <a:gd name="connsiteX4" fmla="*/ 295154 w 1186485"/>
                <a:gd name="connsiteY4" fmla="*/ 1478319 h 1654975"/>
                <a:gd name="connsiteX5" fmla="*/ 462103 w 1186485"/>
                <a:gd name="connsiteY5" fmla="*/ 1622750 h 1654975"/>
                <a:gd name="connsiteX6" fmla="*/ 624028 w 1186485"/>
                <a:gd name="connsiteY6" fmla="*/ 1653706 h 1654975"/>
                <a:gd name="connsiteX7" fmla="*/ 814528 w 1186485"/>
                <a:gd name="connsiteY7" fmla="*/ 1596556 h 1654975"/>
                <a:gd name="connsiteX8" fmla="*/ 952640 w 1186485"/>
                <a:gd name="connsiteY8" fmla="*/ 1470350 h 1654975"/>
                <a:gd name="connsiteX9" fmla="*/ 1026459 w 1186485"/>
                <a:gd name="connsiteY9" fmla="*/ 1304994 h 1654975"/>
                <a:gd name="connsiteX10" fmla="*/ 1059596 w 1186485"/>
                <a:gd name="connsiteY10" fmla="*/ 1223549 h 1654975"/>
                <a:gd name="connsiteX11" fmla="*/ 1080098 w 1186485"/>
                <a:gd name="connsiteY11" fmla="*/ 1167328 h 1654975"/>
                <a:gd name="connsiteX12" fmla="*/ 1120941 w 1186485"/>
                <a:gd name="connsiteY12" fmla="*/ 1150668 h 1654975"/>
                <a:gd name="connsiteX13" fmla="*/ 1162352 w 1186485"/>
                <a:gd name="connsiteY13" fmla="*/ 1084548 h 1654975"/>
                <a:gd name="connsiteX14" fmla="*/ 1186448 w 1186485"/>
                <a:gd name="connsiteY14" fmla="*/ 961529 h 1654975"/>
                <a:gd name="connsiteX15" fmla="*/ 1157226 w 1186485"/>
                <a:gd name="connsiteY15" fmla="*/ 887429 h 1654975"/>
                <a:gd name="connsiteX16" fmla="*/ 1108634 w 1186485"/>
                <a:gd name="connsiteY16" fmla="*/ 891949 h 1654975"/>
                <a:gd name="connsiteX17" fmla="*/ 1140919 w 1186485"/>
                <a:gd name="connsiteY17" fmla="*/ 727119 h 1654975"/>
                <a:gd name="connsiteX18" fmla="*/ 1145119 w 1186485"/>
                <a:gd name="connsiteY18" fmla="*/ 692530 h 1654975"/>
                <a:gd name="connsiteX19" fmla="*/ 1153595 w 1186485"/>
                <a:gd name="connsiteY19" fmla="*/ 638326 h 1654975"/>
                <a:gd name="connsiteX20" fmla="*/ 1153109 w 1186485"/>
                <a:gd name="connsiteY20" fmla="*/ 574113 h 1654975"/>
                <a:gd name="connsiteX21" fmla="*/ 1147578 w 1186485"/>
                <a:gd name="connsiteY21" fmla="*/ 529995 h 1654975"/>
                <a:gd name="connsiteX22" fmla="*/ 1154805 w 1186485"/>
                <a:gd name="connsiteY22" fmla="*/ 499527 h 1654975"/>
                <a:gd name="connsiteX23" fmla="*/ 1136923 w 1186485"/>
                <a:gd name="connsiteY23" fmla="*/ 456740 h 1654975"/>
                <a:gd name="connsiteX24" fmla="*/ 1099630 w 1186485"/>
                <a:gd name="connsiteY24" fmla="*/ 328876 h 1654975"/>
                <a:gd name="connsiteX25" fmla="*/ 1098298 w 1186485"/>
                <a:gd name="connsiteY25" fmla="*/ 324880 h 1654975"/>
                <a:gd name="connsiteX26" fmla="*/ 1050517 w 1186485"/>
                <a:gd name="connsiteY26" fmla="*/ 271330 h 1654975"/>
                <a:gd name="connsiteX27" fmla="*/ 997563 w 1186485"/>
                <a:gd name="connsiteY27" fmla="*/ 190771 h 1654975"/>
                <a:gd name="connsiteX28" fmla="*/ 822681 w 1186485"/>
                <a:gd name="connsiteY28" fmla="*/ 53506 h 1654975"/>
                <a:gd name="connsiteX29" fmla="*/ 582055 w 1186485"/>
                <a:gd name="connsiteY29" fmla="*/ 232 h 1654975"/>
                <a:gd name="connsiteX30" fmla="*/ 357612 w 1186485"/>
                <a:gd name="connsiteY30" fmla="*/ 44345 h 1654975"/>
                <a:gd name="connsiteX31" fmla="*/ 239880 w 1186485"/>
                <a:gd name="connsiteY31" fmla="*/ 114248 h 1654975"/>
                <a:gd name="connsiteX32" fmla="*/ 176353 w 1186485"/>
                <a:gd name="connsiteY32" fmla="*/ 165425 h 1654975"/>
                <a:gd name="connsiteX33" fmla="*/ 81103 w 1186485"/>
                <a:gd name="connsiteY33" fmla="*/ 279725 h 1654975"/>
                <a:gd name="connsiteX34" fmla="*/ 9665 w 1186485"/>
                <a:gd name="connsiteY34" fmla="*/ 510705 h 1654975"/>
                <a:gd name="connsiteX35" fmla="*/ 14428 w 1186485"/>
                <a:gd name="connsiteY35" fmla="*/ 660725 h 1654975"/>
                <a:gd name="connsiteX36" fmla="*/ 16782 w 1186485"/>
                <a:gd name="connsiteY36" fmla="*/ 720460 h 1654975"/>
                <a:gd name="connsiteX37" fmla="*/ 36223 w 1186485"/>
                <a:gd name="connsiteY37" fmla="*/ 802550 h 1654975"/>
                <a:gd name="connsiteX38" fmla="*/ 57291 w 1186485"/>
                <a:gd name="connsiteY38" fmla="*/ 872657 h 1654975"/>
                <a:gd name="connsiteX39" fmla="*/ 24774 w 1186485"/>
                <a:gd name="connsiteY39" fmla="*/ 889612 h 1654975"/>
                <a:gd name="connsiteX40" fmla="*/ 140 w 1186485"/>
                <a:gd name="connsiteY40" fmla="*/ 939331 h 1654975"/>
                <a:gd name="connsiteX41" fmla="*/ 35859 w 1186485"/>
                <a:gd name="connsiteY41" fmla="*/ 1110781 h 1654975"/>
                <a:gd name="connsiteX0" fmla="*/ 35859 w 1186485"/>
                <a:gd name="connsiteY0" fmla="*/ 1110781 h 1654975"/>
                <a:gd name="connsiteX1" fmla="*/ 103358 w 1186485"/>
                <a:gd name="connsiteY1" fmla="*/ 1222590 h 1654975"/>
                <a:gd name="connsiteX2" fmla="*/ 152419 w 1186485"/>
                <a:gd name="connsiteY2" fmla="*/ 1229076 h 1654975"/>
                <a:gd name="connsiteX3" fmla="*/ 191609 w 1186485"/>
                <a:gd name="connsiteY3" fmla="*/ 1344991 h 1654975"/>
                <a:gd name="connsiteX4" fmla="*/ 295154 w 1186485"/>
                <a:gd name="connsiteY4" fmla="*/ 1478319 h 1654975"/>
                <a:gd name="connsiteX5" fmla="*/ 462103 w 1186485"/>
                <a:gd name="connsiteY5" fmla="*/ 1622750 h 1654975"/>
                <a:gd name="connsiteX6" fmla="*/ 624028 w 1186485"/>
                <a:gd name="connsiteY6" fmla="*/ 1653706 h 1654975"/>
                <a:gd name="connsiteX7" fmla="*/ 814528 w 1186485"/>
                <a:gd name="connsiteY7" fmla="*/ 1596556 h 1654975"/>
                <a:gd name="connsiteX8" fmla="*/ 952640 w 1186485"/>
                <a:gd name="connsiteY8" fmla="*/ 1470350 h 1654975"/>
                <a:gd name="connsiteX9" fmla="*/ 1026459 w 1186485"/>
                <a:gd name="connsiteY9" fmla="*/ 1304994 h 1654975"/>
                <a:gd name="connsiteX10" fmla="*/ 1059596 w 1186485"/>
                <a:gd name="connsiteY10" fmla="*/ 1223549 h 1654975"/>
                <a:gd name="connsiteX11" fmla="*/ 1080098 w 1186485"/>
                <a:gd name="connsiteY11" fmla="*/ 1167328 h 1654975"/>
                <a:gd name="connsiteX12" fmla="*/ 1120941 w 1186485"/>
                <a:gd name="connsiteY12" fmla="*/ 1150668 h 1654975"/>
                <a:gd name="connsiteX13" fmla="*/ 1162352 w 1186485"/>
                <a:gd name="connsiteY13" fmla="*/ 1084548 h 1654975"/>
                <a:gd name="connsiteX14" fmla="*/ 1186448 w 1186485"/>
                <a:gd name="connsiteY14" fmla="*/ 961529 h 1654975"/>
                <a:gd name="connsiteX15" fmla="*/ 1157226 w 1186485"/>
                <a:gd name="connsiteY15" fmla="*/ 887429 h 1654975"/>
                <a:gd name="connsiteX16" fmla="*/ 1108634 w 1186485"/>
                <a:gd name="connsiteY16" fmla="*/ 891949 h 1654975"/>
                <a:gd name="connsiteX17" fmla="*/ 1140919 w 1186485"/>
                <a:gd name="connsiteY17" fmla="*/ 727119 h 1654975"/>
                <a:gd name="connsiteX18" fmla="*/ 1145119 w 1186485"/>
                <a:gd name="connsiteY18" fmla="*/ 692530 h 1654975"/>
                <a:gd name="connsiteX19" fmla="*/ 1153595 w 1186485"/>
                <a:gd name="connsiteY19" fmla="*/ 638326 h 1654975"/>
                <a:gd name="connsiteX20" fmla="*/ 1153109 w 1186485"/>
                <a:gd name="connsiteY20" fmla="*/ 574113 h 1654975"/>
                <a:gd name="connsiteX21" fmla="*/ 1147578 w 1186485"/>
                <a:gd name="connsiteY21" fmla="*/ 529995 h 1654975"/>
                <a:gd name="connsiteX22" fmla="*/ 1154805 w 1186485"/>
                <a:gd name="connsiteY22" fmla="*/ 499527 h 1654975"/>
                <a:gd name="connsiteX23" fmla="*/ 1136923 w 1186485"/>
                <a:gd name="connsiteY23" fmla="*/ 456740 h 1654975"/>
                <a:gd name="connsiteX24" fmla="*/ 1099630 w 1186485"/>
                <a:gd name="connsiteY24" fmla="*/ 328876 h 1654975"/>
                <a:gd name="connsiteX25" fmla="*/ 1098298 w 1186485"/>
                <a:gd name="connsiteY25" fmla="*/ 324880 h 1654975"/>
                <a:gd name="connsiteX26" fmla="*/ 1050517 w 1186485"/>
                <a:gd name="connsiteY26" fmla="*/ 271330 h 1654975"/>
                <a:gd name="connsiteX27" fmla="*/ 997563 w 1186485"/>
                <a:gd name="connsiteY27" fmla="*/ 190771 h 1654975"/>
                <a:gd name="connsiteX28" fmla="*/ 822681 w 1186485"/>
                <a:gd name="connsiteY28" fmla="*/ 53506 h 1654975"/>
                <a:gd name="connsiteX29" fmla="*/ 582055 w 1186485"/>
                <a:gd name="connsiteY29" fmla="*/ 232 h 1654975"/>
                <a:gd name="connsiteX30" fmla="*/ 357612 w 1186485"/>
                <a:gd name="connsiteY30" fmla="*/ 44345 h 1654975"/>
                <a:gd name="connsiteX31" fmla="*/ 239880 w 1186485"/>
                <a:gd name="connsiteY31" fmla="*/ 114248 h 1654975"/>
                <a:gd name="connsiteX32" fmla="*/ 176353 w 1186485"/>
                <a:gd name="connsiteY32" fmla="*/ 165425 h 1654975"/>
                <a:gd name="connsiteX33" fmla="*/ 81103 w 1186485"/>
                <a:gd name="connsiteY33" fmla="*/ 279725 h 1654975"/>
                <a:gd name="connsiteX34" fmla="*/ 9665 w 1186485"/>
                <a:gd name="connsiteY34" fmla="*/ 510705 h 1654975"/>
                <a:gd name="connsiteX35" fmla="*/ 2441 w 1186485"/>
                <a:gd name="connsiteY35" fmla="*/ 660725 h 1654975"/>
                <a:gd name="connsiteX36" fmla="*/ 16782 w 1186485"/>
                <a:gd name="connsiteY36" fmla="*/ 720460 h 1654975"/>
                <a:gd name="connsiteX37" fmla="*/ 36223 w 1186485"/>
                <a:gd name="connsiteY37" fmla="*/ 802550 h 1654975"/>
                <a:gd name="connsiteX38" fmla="*/ 57291 w 1186485"/>
                <a:gd name="connsiteY38" fmla="*/ 872657 h 1654975"/>
                <a:gd name="connsiteX39" fmla="*/ 24774 w 1186485"/>
                <a:gd name="connsiteY39" fmla="*/ 889612 h 1654975"/>
                <a:gd name="connsiteX40" fmla="*/ 140 w 1186485"/>
                <a:gd name="connsiteY40" fmla="*/ 939331 h 1654975"/>
                <a:gd name="connsiteX41" fmla="*/ 35859 w 1186485"/>
                <a:gd name="connsiteY41" fmla="*/ 1110781 h 1654975"/>
                <a:gd name="connsiteX0" fmla="*/ 50118 w 1200744"/>
                <a:gd name="connsiteY0" fmla="*/ 1110781 h 1654975"/>
                <a:gd name="connsiteX1" fmla="*/ 117617 w 1200744"/>
                <a:gd name="connsiteY1" fmla="*/ 1222590 h 1654975"/>
                <a:gd name="connsiteX2" fmla="*/ 166678 w 1200744"/>
                <a:gd name="connsiteY2" fmla="*/ 1229076 h 1654975"/>
                <a:gd name="connsiteX3" fmla="*/ 205868 w 1200744"/>
                <a:gd name="connsiteY3" fmla="*/ 1344991 h 1654975"/>
                <a:gd name="connsiteX4" fmla="*/ 309413 w 1200744"/>
                <a:gd name="connsiteY4" fmla="*/ 1478319 h 1654975"/>
                <a:gd name="connsiteX5" fmla="*/ 476362 w 1200744"/>
                <a:gd name="connsiteY5" fmla="*/ 1622750 h 1654975"/>
                <a:gd name="connsiteX6" fmla="*/ 638287 w 1200744"/>
                <a:gd name="connsiteY6" fmla="*/ 1653706 h 1654975"/>
                <a:gd name="connsiteX7" fmla="*/ 828787 w 1200744"/>
                <a:gd name="connsiteY7" fmla="*/ 1596556 h 1654975"/>
                <a:gd name="connsiteX8" fmla="*/ 966899 w 1200744"/>
                <a:gd name="connsiteY8" fmla="*/ 1470350 h 1654975"/>
                <a:gd name="connsiteX9" fmla="*/ 1040718 w 1200744"/>
                <a:gd name="connsiteY9" fmla="*/ 1304994 h 1654975"/>
                <a:gd name="connsiteX10" fmla="*/ 1073855 w 1200744"/>
                <a:gd name="connsiteY10" fmla="*/ 1223549 h 1654975"/>
                <a:gd name="connsiteX11" fmla="*/ 1094357 w 1200744"/>
                <a:gd name="connsiteY11" fmla="*/ 1167328 h 1654975"/>
                <a:gd name="connsiteX12" fmla="*/ 1135200 w 1200744"/>
                <a:gd name="connsiteY12" fmla="*/ 1150668 h 1654975"/>
                <a:gd name="connsiteX13" fmla="*/ 1176611 w 1200744"/>
                <a:gd name="connsiteY13" fmla="*/ 1084548 h 1654975"/>
                <a:gd name="connsiteX14" fmla="*/ 1200707 w 1200744"/>
                <a:gd name="connsiteY14" fmla="*/ 961529 h 1654975"/>
                <a:gd name="connsiteX15" fmla="*/ 1171485 w 1200744"/>
                <a:gd name="connsiteY15" fmla="*/ 887429 h 1654975"/>
                <a:gd name="connsiteX16" fmla="*/ 1122893 w 1200744"/>
                <a:gd name="connsiteY16" fmla="*/ 891949 h 1654975"/>
                <a:gd name="connsiteX17" fmla="*/ 1155178 w 1200744"/>
                <a:gd name="connsiteY17" fmla="*/ 727119 h 1654975"/>
                <a:gd name="connsiteX18" fmla="*/ 1159378 w 1200744"/>
                <a:gd name="connsiteY18" fmla="*/ 692530 h 1654975"/>
                <a:gd name="connsiteX19" fmla="*/ 1167854 w 1200744"/>
                <a:gd name="connsiteY19" fmla="*/ 638326 h 1654975"/>
                <a:gd name="connsiteX20" fmla="*/ 1167368 w 1200744"/>
                <a:gd name="connsiteY20" fmla="*/ 574113 h 1654975"/>
                <a:gd name="connsiteX21" fmla="*/ 1161837 w 1200744"/>
                <a:gd name="connsiteY21" fmla="*/ 529995 h 1654975"/>
                <a:gd name="connsiteX22" fmla="*/ 1169064 w 1200744"/>
                <a:gd name="connsiteY22" fmla="*/ 499527 h 1654975"/>
                <a:gd name="connsiteX23" fmla="*/ 1151182 w 1200744"/>
                <a:gd name="connsiteY23" fmla="*/ 456740 h 1654975"/>
                <a:gd name="connsiteX24" fmla="*/ 1113889 w 1200744"/>
                <a:gd name="connsiteY24" fmla="*/ 328876 h 1654975"/>
                <a:gd name="connsiteX25" fmla="*/ 1112557 w 1200744"/>
                <a:gd name="connsiteY25" fmla="*/ 324880 h 1654975"/>
                <a:gd name="connsiteX26" fmla="*/ 1064776 w 1200744"/>
                <a:gd name="connsiteY26" fmla="*/ 271330 h 1654975"/>
                <a:gd name="connsiteX27" fmla="*/ 1011822 w 1200744"/>
                <a:gd name="connsiteY27" fmla="*/ 190771 h 1654975"/>
                <a:gd name="connsiteX28" fmla="*/ 836940 w 1200744"/>
                <a:gd name="connsiteY28" fmla="*/ 53506 h 1654975"/>
                <a:gd name="connsiteX29" fmla="*/ 596314 w 1200744"/>
                <a:gd name="connsiteY29" fmla="*/ 232 h 1654975"/>
                <a:gd name="connsiteX30" fmla="*/ 371871 w 1200744"/>
                <a:gd name="connsiteY30" fmla="*/ 44345 h 1654975"/>
                <a:gd name="connsiteX31" fmla="*/ 254139 w 1200744"/>
                <a:gd name="connsiteY31" fmla="*/ 114248 h 1654975"/>
                <a:gd name="connsiteX32" fmla="*/ 190612 w 1200744"/>
                <a:gd name="connsiteY32" fmla="*/ 165425 h 1654975"/>
                <a:gd name="connsiteX33" fmla="*/ 95362 w 1200744"/>
                <a:gd name="connsiteY33" fmla="*/ 279725 h 1654975"/>
                <a:gd name="connsiteX34" fmla="*/ 3945 w 1200744"/>
                <a:gd name="connsiteY34" fmla="*/ 506709 h 1654975"/>
                <a:gd name="connsiteX35" fmla="*/ 16700 w 1200744"/>
                <a:gd name="connsiteY35" fmla="*/ 660725 h 1654975"/>
                <a:gd name="connsiteX36" fmla="*/ 31041 w 1200744"/>
                <a:gd name="connsiteY36" fmla="*/ 720460 h 1654975"/>
                <a:gd name="connsiteX37" fmla="*/ 50482 w 1200744"/>
                <a:gd name="connsiteY37" fmla="*/ 802550 h 1654975"/>
                <a:gd name="connsiteX38" fmla="*/ 71550 w 1200744"/>
                <a:gd name="connsiteY38" fmla="*/ 872657 h 1654975"/>
                <a:gd name="connsiteX39" fmla="*/ 39033 w 1200744"/>
                <a:gd name="connsiteY39" fmla="*/ 889612 h 1654975"/>
                <a:gd name="connsiteX40" fmla="*/ 14399 w 1200744"/>
                <a:gd name="connsiteY40" fmla="*/ 939331 h 1654975"/>
                <a:gd name="connsiteX41" fmla="*/ 50118 w 1200744"/>
                <a:gd name="connsiteY41" fmla="*/ 1110781 h 1654975"/>
                <a:gd name="connsiteX0" fmla="*/ 54303 w 1204929"/>
                <a:gd name="connsiteY0" fmla="*/ 1110781 h 1654975"/>
                <a:gd name="connsiteX1" fmla="*/ 121802 w 1204929"/>
                <a:gd name="connsiteY1" fmla="*/ 1222590 h 1654975"/>
                <a:gd name="connsiteX2" fmla="*/ 170863 w 1204929"/>
                <a:gd name="connsiteY2" fmla="*/ 1229076 h 1654975"/>
                <a:gd name="connsiteX3" fmla="*/ 210053 w 1204929"/>
                <a:gd name="connsiteY3" fmla="*/ 1344991 h 1654975"/>
                <a:gd name="connsiteX4" fmla="*/ 313598 w 1204929"/>
                <a:gd name="connsiteY4" fmla="*/ 1478319 h 1654975"/>
                <a:gd name="connsiteX5" fmla="*/ 480547 w 1204929"/>
                <a:gd name="connsiteY5" fmla="*/ 1622750 h 1654975"/>
                <a:gd name="connsiteX6" fmla="*/ 642472 w 1204929"/>
                <a:gd name="connsiteY6" fmla="*/ 1653706 h 1654975"/>
                <a:gd name="connsiteX7" fmla="*/ 832972 w 1204929"/>
                <a:gd name="connsiteY7" fmla="*/ 1596556 h 1654975"/>
                <a:gd name="connsiteX8" fmla="*/ 971084 w 1204929"/>
                <a:gd name="connsiteY8" fmla="*/ 1470350 h 1654975"/>
                <a:gd name="connsiteX9" fmla="*/ 1044903 w 1204929"/>
                <a:gd name="connsiteY9" fmla="*/ 1304994 h 1654975"/>
                <a:gd name="connsiteX10" fmla="*/ 1078040 w 1204929"/>
                <a:gd name="connsiteY10" fmla="*/ 1223549 h 1654975"/>
                <a:gd name="connsiteX11" fmla="*/ 1098542 w 1204929"/>
                <a:gd name="connsiteY11" fmla="*/ 1167328 h 1654975"/>
                <a:gd name="connsiteX12" fmla="*/ 1139385 w 1204929"/>
                <a:gd name="connsiteY12" fmla="*/ 1150668 h 1654975"/>
                <a:gd name="connsiteX13" fmla="*/ 1180796 w 1204929"/>
                <a:gd name="connsiteY13" fmla="*/ 1084548 h 1654975"/>
                <a:gd name="connsiteX14" fmla="*/ 1204892 w 1204929"/>
                <a:gd name="connsiteY14" fmla="*/ 961529 h 1654975"/>
                <a:gd name="connsiteX15" fmla="*/ 1175670 w 1204929"/>
                <a:gd name="connsiteY15" fmla="*/ 887429 h 1654975"/>
                <a:gd name="connsiteX16" fmla="*/ 1127078 w 1204929"/>
                <a:gd name="connsiteY16" fmla="*/ 891949 h 1654975"/>
                <a:gd name="connsiteX17" fmla="*/ 1159363 w 1204929"/>
                <a:gd name="connsiteY17" fmla="*/ 727119 h 1654975"/>
                <a:gd name="connsiteX18" fmla="*/ 1163563 w 1204929"/>
                <a:gd name="connsiteY18" fmla="*/ 692530 h 1654975"/>
                <a:gd name="connsiteX19" fmla="*/ 1172039 w 1204929"/>
                <a:gd name="connsiteY19" fmla="*/ 638326 h 1654975"/>
                <a:gd name="connsiteX20" fmla="*/ 1171553 w 1204929"/>
                <a:gd name="connsiteY20" fmla="*/ 574113 h 1654975"/>
                <a:gd name="connsiteX21" fmla="*/ 1166022 w 1204929"/>
                <a:gd name="connsiteY21" fmla="*/ 529995 h 1654975"/>
                <a:gd name="connsiteX22" fmla="*/ 1173249 w 1204929"/>
                <a:gd name="connsiteY22" fmla="*/ 499527 h 1654975"/>
                <a:gd name="connsiteX23" fmla="*/ 1155367 w 1204929"/>
                <a:gd name="connsiteY23" fmla="*/ 456740 h 1654975"/>
                <a:gd name="connsiteX24" fmla="*/ 1118074 w 1204929"/>
                <a:gd name="connsiteY24" fmla="*/ 328876 h 1654975"/>
                <a:gd name="connsiteX25" fmla="*/ 1116742 w 1204929"/>
                <a:gd name="connsiteY25" fmla="*/ 324880 h 1654975"/>
                <a:gd name="connsiteX26" fmla="*/ 1068961 w 1204929"/>
                <a:gd name="connsiteY26" fmla="*/ 271330 h 1654975"/>
                <a:gd name="connsiteX27" fmla="*/ 1016007 w 1204929"/>
                <a:gd name="connsiteY27" fmla="*/ 190771 h 1654975"/>
                <a:gd name="connsiteX28" fmla="*/ 841125 w 1204929"/>
                <a:gd name="connsiteY28" fmla="*/ 53506 h 1654975"/>
                <a:gd name="connsiteX29" fmla="*/ 600499 w 1204929"/>
                <a:gd name="connsiteY29" fmla="*/ 232 h 1654975"/>
                <a:gd name="connsiteX30" fmla="*/ 376056 w 1204929"/>
                <a:gd name="connsiteY30" fmla="*/ 44345 h 1654975"/>
                <a:gd name="connsiteX31" fmla="*/ 258324 w 1204929"/>
                <a:gd name="connsiteY31" fmla="*/ 114248 h 1654975"/>
                <a:gd name="connsiteX32" fmla="*/ 194797 w 1204929"/>
                <a:gd name="connsiteY32" fmla="*/ 165425 h 1654975"/>
                <a:gd name="connsiteX33" fmla="*/ 99547 w 1204929"/>
                <a:gd name="connsiteY33" fmla="*/ 279725 h 1654975"/>
                <a:gd name="connsiteX34" fmla="*/ 8130 w 1204929"/>
                <a:gd name="connsiteY34" fmla="*/ 506709 h 1654975"/>
                <a:gd name="connsiteX35" fmla="*/ 5926 w 1204929"/>
                <a:gd name="connsiteY35" fmla="*/ 579276 h 1654975"/>
                <a:gd name="connsiteX36" fmla="*/ 20885 w 1204929"/>
                <a:gd name="connsiteY36" fmla="*/ 660725 h 1654975"/>
                <a:gd name="connsiteX37" fmla="*/ 35226 w 1204929"/>
                <a:gd name="connsiteY37" fmla="*/ 720460 h 1654975"/>
                <a:gd name="connsiteX38" fmla="*/ 54667 w 1204929"/>
                <a:gd name="connsiteY38" fmla="*/ 802550 h 1654975"/>
                <a:gd name="connsiteX39" fmla="*/ 75735 w 1204929"/>
                <a:gd name="connsiteY39" fmla="*/ 872657 h 1654975"/>
                <a:gd name="connsiteX40" fmla="*/ 43218 w 1204929"/>
                <a:gd name="connsiteY40" fmla="*/ 889612 h 1654975"/>
                <a:gd name="connsiteX41" fmla="*/ 18584 w 1204929"/>
                <a:gd name="connsiteY41" fmla="*/ 939331 h 1654975"/>
                <a:gd name="connsiteX42" fmla="*/ 54303 w 1204929"/>
                <a:gd name="connsiteY42" fmla="*/ 1110781 h 1654975"/>
                <a:gd name="connsiteX0" fmla="*/ 49279 w 1199905"/>
                <a:gd name="connsiteY0" fmla="*/ 1110781 h 1654975"/>
                <a:gd name="connsiteX1" fmla="*/ 116778 w 1199905"/>
                <a:gd name="connsiteY1" fmla="*/ 1222590 h 1654975"/>
                <a:gd name="connsiteX2" fmla="*/ 165839 w 1199905"/>
                <a:gd name="connsiteY2" fmla="*/ 1229076 h 1654975"/>
                <a:gd name="connsiteX3" fmla="*/ 205029 w 1199905"/>
                <a:gd name="connsiteY3" fmla="*/ 1344991 h 1654975"/>
                <a:gd name="connsiteX4" fmla="*/ 308574 w 1199905"/>
                <a:gd name="connsiteY4" fmla="*/ 1478319 h 1654975"/>
                <a:gd name="connsiteX5" fmla="*/ 475523 w 1199905"/>
                <a:gd name="connsiteY5" fmla="*/ 1622750 h 1654975"/>
                <a:gd name="connsiteX6" fmla="*/ 637448 w 1199905"/>
                <a:gd name="connsiteY6" fmla="*/ 1653706 h 1654975"/>
                <a:gd name="connsiteX7" fmla="*/ 827948 w 1199905"/>
                <a:gd name="connsiteY7" fmla="*/ 1596556 h 1654975"/>
                <a:gd name="connsiteX8" fmla="*/ 966060 w 1199905"/>
                <a:gd name="connsiteY8" fmla="*/ 1470350 h 1654975"/>
                <a:gd name="connsiteX9" fmla="*/ 1039879 w 1199905"/>
                <a:gd name="connsiteY9" fmla="*/ 1304994 h 1654975"/>
                <a:gd name="connsiteX10" fmla="*/ 1073016 w 1199905"/>
                <a:gd name="connsiteY10" fmla="*/ 1223549 h 1654975"/>
                <a:gd name="connsiteX11" fmla="*/ 1093518 w 1199905"/>
                <a:gd name="connsiteY11" fmla="*/ 1167328 h 1654975"/>
                <a:gd name="connsiteX12" fmla="*/ 1134361 w 1199905"/>
                <a:gd name="connsiteY12" fmla="*/ 1150668 h 1654975"/>
                <a:gd name="connsiteX13" fmla="*/ 1175772 w 1199905"/>
                <a:gd name="connsiteY13" fmla="*/ 1084548 h 1654975"/>
                <a:gd name="connsiteX14" fmla="*/ 1199868 w 1199905"/>
                <a:gd name="connsiteY14" fmla="*/ 961529 h 1654975"/>
                <a:gd name="connsiteX15" fmla="*/ 1170646 w 1199905"/>
                <a:gd name="connsiteY15" fmla="*/ 887429 h 1654975"/>
                <a:gd name="connsiteX16" fmla="*/ 1122054 w 1199905"/>
                <a:gd name="connsiteY16" fmla="*/ 891949 h 1654975"/>
                <a:gd name="connsiteX17" fmla="*/ 1154339 w 1199905"/>
                <a:gd name="connsiteY17" fmla="*/ 727119 h 1654975"/>
                <a:gd name="connsiteX18" fmla="*/ 1158539 w 1199905"/>
                <a:gd name="connsiteY18" fmla="*/ 692530 h 1654975"/>
                <a:gd name="connsiteX19" fmla="*/ 1167015 w 1199905"/>
                <a:gd name="connsiteY19" fmla="*/ 638326 h 1654975"/>
                <a:gd name="connsiteX20" fmla="*/ 1166529 w 1199905"/>
                <a:gd name="connsiteY20" fmla="*/ 574113 h 1654975"/>
                <a:gd name="connsiteX21" fmla="*/ 1160998 w 1199905"/>
                <a:gd name="connsiteY21" fmla="*/ 529995 h 1654975"/>
                <a:gd name="connsiteX22" fmla="*/ 1168225 w 1199905"/>
                <a:gd name="connsiteY22" fmla="*/ 499527 h 1654975"/>
                <a:gd name="connsiteX23" fmla="*/ 1150343 w 1199905"/>
                <a:gd name="connsiteY23" fmla="*/ 456740 h 1654975"/>
                <a:gd name="connsiteX24" fmla="*/ 1113050 w 1199905"/>
                <a:gd name="connsiteY24" fmla="*/ 328876 h 1654975"/>
                <a:gd name="connsiteX25" fmla="*/ 1111718 w 1199905"/>
                <a:gd name="connsiteY25" fmla="*/ 324880 h 1654975"/>
                <a:gd name="connsiteX26" fmla="*/ 1063937 w 1199905"/>
                <a:gd name="connsiteY26" fmla="*/ 271330 h 1654975"/>
                <a:gd name="connsiteX27" fmla="*/ 1010983 w 1199905"/>
                <a:gd name="connsiteY27" fmla="*/ 190771 h 1654975"/>
                <a:gd name="connsiteX28" fmla="*/ 836101 w 1199905"/>
                <a:gd name="connsiteY28" fmla="*/ 53506 h 1654975"/>
                <a:gd name="connsiteX29" fmla="*/ 595475 w 1199905"/>
                <a:gd name="connsiteY29" fmla="*/ 232 h 1654975"/>
                <a:gd name="connsiteX30" fmla="*/ 371032 w 1199905"/>
                <a:gd name="connsiteY30" fmla="*/ 44345 h 1654975"/>
                <a:gd name="connsiteX31" fmla="*/ 253300 w 1199905"/>
                <a:gd name="connsiteY31" fmla="*/ 114248 h 1654975"/>
                <a:gd name="connsiteX32" fmla="*/ 189773 w 1199905"/>
                <a:gd name="connsiteY32" fmla="*/ 165425 h 1654975"/>
                <a:gd name="connsiteX33" fmla="*/ 94523 w 1199905"/>
                <a:gd name="connsiteY33" fmla="*/ 279725 h 1654975"/>
                <a:gd name="connsiteX34" fmla="*/ 3106 w 1199905"/>
                <a:gd name="connsiteY34" fmla="*/ 506709 h 1654975"/>
                <a:gd name="connsiteX35" fmla="*/ 20881 w 1199905"/>
                <a:gd name="connsiteY35" fmla="*/ 581940 h 1654975"/>
                <a:gd name="connsiteX36" fmla="*/ 15861 w 1199905"/>
                <a:gd name="connsiteY36" fmla="*/ 660725 h 1654975"/>
                <a:gd name="connsiteX37" fmla="*/ 30202 w 1199905"/>
                <a:gd name="connsiteY37" fmla="*/ 720460 h 1654975"/>
                <a:gd name="connsiteX38" fmla="*/ 49643 w 1199905"/>
                <a:gd name="connsiteY38" fmla="*/ 802550 h 1654975"/>
                <a:gd name="connsiteX39" fmla="*/ 70711 w 1199905"/>
                <a:gd name="connsiteY39" fmla="*/ 872657 h 1654975"/>
                <a:gd name="connsiteX40" fmla="*/ 38194 w 1199905"/>
                <a:gd name="connsiteY40" fmla="*/ 889612 h 1654975"/>
                <a:gd name="connsiteX41" fmla="*/ 13560 w 1199905"/>
                <a:gd name="connsiteY41" fmla="*/ 939331 h 1654975"/>
                <a:gd name="connsiteX42" fmla="*/ 49279 w 1199905"/>
                <a:gd name="connsiteY42" fmla="*/ 1110781 h 1654975"/>
                <a:gd name="connsiteX0" fmla="*/ 44478 w 1195104"/>
                <a:gd name="connsiteY0" fmla="*/ 1110781 h 1654975"/>
                <a:gd name="connsiteX1" fmla="*/ 111977 w 1195104"/>
                <a:gd name="connsiteY1" fmla="*/ 1222590 h 1654975"/>
                <a:gd name="connsiteX2" fmla="*/ 161038 w 1195104"/>
                <a:gd name="connsiteY2" fmla="*/ 1229076 h 1654975"/>
                <a:gd name="connsiteX3" fmla="*/ 200228 w 1195104"/>
                <a:gd name="connsiteY3" fmla="*/ 1344991 h 1654975"/>
                <a:gd name="connsiteX4" fmla="*/ 303773 w 1195104"/>
                <a:gd name="connsiteY4" fmla="*/ 1478319 h 1654975"/>
                <a:gd name="connsiteX5" fmla="*/ 470722 w 1195104"/>
                <a:gd name="connsiteY5" fmla="*/ 1622750 h 1654975"/>
                <a:gd name="connsiteX6" fmla="*/ 632647 w 1195104"/>
                <a:gd name="connsiteY6" fmla="*/ 1653706 h 1654975"/>
                <a:gd name="connsiteX7" fmla="*/ 823147 w 1195104"/>
                <a:gd name="connsiteY7" fmla="*/ 1596556 h 1654975"/>
                <a:gd name="connsiteX8" fmla="*/ 961259 w 1195104"/>
                <a:gd name="connsiteY8" fmla="*/ 1470350 h 1654975"/>
                <a:gd name="connsiteX9" fmla="*/ 1035078 w 1195104"/>
                <a:gd name="connsiteY9" fmla="*/ 1304994 h 1654975"/>
                <a:gd name="connsiteX10" fmla="*/ 1068215 w 1195104"/>
                <a:gd name="connsiteY10" fmla="*/ 1223549 h 1654975"/>
                <a:gd name="connsiteX11" fmla="*/ 1088717 w 1195104"/>
                <a:gd name="connsiteY11" fmla="*/ 1167328 h 1654975"/>
                <a:gd name="connsiteX12" fmla="*/ 1129560 w 1195104"/>
                <a:gd name="connsiteY12" fmla="*/ 1150668 h 1654975"/>
                <a:gd name="connsiteX13" fmla="*/ 1170971 w 1195104"/>
                <a:gd name="connsiteY13" fmla="*/ 1084548 h 1654975"/>
                <a:gd name="connsiteX14" fmla="*/ 1195067 w 1195104"/>
                <a:gd name="connsiteY14" fmla="*/ 961529 h 1654975"/>
                <a:gd name="connsiteX15" fmla="*/ 1165845 w 1195104"/>
                <a:gd name="connsiteY15" fmla="*/ 887429 h 1654975"/>
                <a:gd name="connsiteX16" fmla="*/ 1117253 w 1195104"/>
                <a:gd name="connsiteY16" fmla="*/ 891949 h 1654975"/>
                <a:gd name="connsiteX17" fmla="*/ 1149538 w 1195104"/>
                <a:gd name="connsiteY17" fmla="*/ 727119 h 1654975"/>
                <a:gd name="connsiteX18" fmla="*/ 1153738 w 1195104"/>
                <a:gd name="connsiteY18" fmla="*/ 692530 h 1654975"/>
                <a:gd name="connsiteX19" fmla="*/ 1162214 w 1195104"/>
                <a:gd name="connsiteY19" fmla="*/ 638326 h 1654975"/>
                <a:gd name="connsiteX20" fmla="*/ 1161728 w 1195104"/>
                <a:gd name="connsiteY20" fmla="*/ 574113 h 1654975"/>
                <a:gd name="connsiteX21" fmla="*/ 1156197 w 1195104"/>
                <a:gd name="connsiteY21" fmla="*/ 529995 h 1654975"/>
                <a:gd name="connsiteX22" fmla="*/ 1163424 w 1195104"/>
                <a:gd name="connsiteY22" fmla="*/ 499527 h 1654975"/>
                <a:gd name="connsiteX23" fmla="*/ 1145542 w 1195104"/>
                <a:gd name="connsiteY23" fmla="*/ 456740 h 1654975"/>
                <a:gd name="connsiteX24" fmla="*/ 1108249 w 1195104"/>
                <a:gd name="connsiteY24" fmla="*/ 328876 h 1654975"/>
                <a:gd name="connsiteX25" fmla="*/ 1106917 w 1195104"/>
                <a:gd name="connsiteY25" fmla="*/ 324880 h 1654975"/>
                <a:gd name="connsiteX26" fmla="*/ 1059136 w 1195104"/>
                <a:gd name="connsiteY26" fmla="*/ 271330 h 1654975"/>
                <a:gd name="connsiteX27" fmla="*/ 1006182 w 1195104"/>
                <a:gd name="connsiteY27" fmla="*/ 190771 h 1654975"/>
                <a:gd name="connsiteX28" fmla="*/ 831300 w 1195104"/>
                <a:gd name="connsiteY28" fmla="*/ 53506 h 1654975"/>
                <a:gd name="connsiteX29" fmla="*/ 590674 w 1195104"/>
                <a:gd name="connsiteY29" fmla="*/ 232 h 1654975"/>
                <a:gd name="connsiteX30" fmla="*/ 366231 w 1195104"/>
                <a:gd name="connsiteY30" fmla="*/ 44345 h 1654975"/>
                <a:gd name="connsiteX31" fmla="*/ 248499 w 1195104"/>
                <a:gd name="connsiteY31" fmla="*/ 114248 h 1654975"/>
                <a:gd name="connsiteX32" fmla="*/ 184972 w 1195104"/>
                <a:gd name="connsiteY32" fmla="*/ 165425 h 1654975"/>
                <a:gd name="connsiteX33" fmla="*/ 89722 w 1195104"/>
                <a:gd name="connsiteY33" fmla="*/ 279725 h 1654975"/>
                <a:gd name="connsiteX34" fmla="*/ 3633 w 1195104"/>
                <a:gd name="connsiteY34" fmla="*/ 506709 h 1654975"/>
                <a:gd name="connsiteX35" fmla="*/ 16080 w 1195104"/>
                <a:gd name="connsiteY35" fmla="*/ 581940 h 1654975"/>
                <a:gd name="connsiteX36" fmla="*/ 11060 w 1195104"/>
                <a:gd name="connsiteY36" fmla="*/ 660725 h 1654975"/>
                <a:gd name="connsiteX37" fmla="*/ 25401 w 1195104"/>
                <a:gd name="connsiteY37" fmla="*/ 720460 h 1654975"/>
                <a:gd name="connsiteX38" fmla="*/ 44842 w 1195104"/>
                <a:gd name="connsiteY38" fmla="*/ 802550 h 1654975"/>
                <a:gd name="connsiteX39" fmla="*/ 65910 w 1195104"/>
                <a:gd name="connsiteY39" fmla="*/ 872657 h 1654975"/>
                <a:gd name="connsiteX40" fmla="*/ 33393 w 1195104"/>
                <a:gd name="connsiteY40" fmla="*/ 889612 h 1654975"/>
                <a:gd name="connsiteX41" fmla="*/ 8759 w 1195104"/>
                <a:gd name="connsiteY41" fmla="*/ 939331 h 1654975"/>
                <a:gd name="connsiteX42" fmla="*/ 44478 w 1195104"/>
                <a:gd name="connsiteY42" fmla="*/ 1110781 h 1654975"/>
                <a:gd name="connsiteX0" fmla="*/ 45592 w 1196218"/>
                <a:gd name="connsiteY0" fmla="*/ 1110781 h 1654975"/>
                <a:gd name="connsiteX1" fmla="*/ 113091 w 1196218"/>
                <a:gd name="connsiteY1" fmla="*/ 1222590 h 1654975"/>
                <a:gd name="connsiteX2" fmla="*/ 162152 w 1196218"/>
                <a:gd name="connsiteY2" fmla="*/ 1229076 h 1654975"/>
                <a:gd name="connsiteX3" fmla="*/ 201342 w 1196218"/>
                <a:gd name="connsiteY3" fmla="*/ 1344991 h 1654975"/>
                <a:gd name="connsiteX4" fmla="*/ 304887 w 1196218"/>
                <a:gd name="connsiteY4" fmla="*/ 1478319 h 1654975"/>
                <a:gd name="connsiteX5" fmla="*/ 471836 w 1196218"/>
                <a:gd name="connsiteY5" fmla="*/ 1622750 h 1654975"/>
                <a:gd name="connsiteX6" fmla="*/ 633761 w 1196218"/>
                <a:gd name="connsiteY6" fmla="*/ 1653706 h 1654975"/>
                <a:gd name="connsiteX7" fmla="*/ 824261 w 1196218"/>
                <a:gd name="connsiteY7" fmla="*/ 1596556 h 1654975"/>
                <a:gd name="connsiteX8" fmla="*/ 962373 w 1196218"/>
                <a:gd name="connsiteY8" fmla="*/ 1470350 h 1654975"/>
                <a:gd name="connsiteX9" fmla="*/ 1036192 w 1196218"/>
                <a:gd name="connsiteY9" fmla="*/ 1304994 h 1654975"/>
                <a:gd name="connsiteX10" fmla="*/ 1069329 w 1196218"/>
                <a:gd name="connsiteY10" fmla="*/ 1223549 h 1654975"/>
                <a:gd name="connsiteX11" fmla="*/ 1089831 w 1196218"/>
                <a:gd name="connsiteY11" fmla="*/ 1167328 h 1654975"/>
                <a:gd name="connsiteX12" fmla="*/ 1130674 w 1196218"/>
                <a:gd name="connsiteY12" fmla="*/ 1150668 h 1654975"/>
                <a:gd name="connsiteX13" fmla="*/ 1172085 w 1196218"/>
                <a:gd name="connsiteY13" fmla="*/ 1084548 h 1654975"/>
                <a:gd name="connsiteX14" fmla="*/ 1196181 w 1196218"/>
                <a:gd name="connsiteY14" fmla="*/ 961529 h 1654975"/>
                <a:gd name="connsiteX15" fmla="*/ 1166959 w 1196218"/>
                <a:gd name="connsiteY15" fmla="*/ 887429 h 1654975"/>
                <a:gd name="connsiteX16" fmla="*/ 1118367 w 1196218"/>
                <a:gd name="connsiteY16" fmla="*/ 891949 h 1654975"/>
                <a:gd name="connsiteX17" fmla="*/ 1150652 w 1196218"/>
                <a:gd name="connsiteY17" fmla="*/ 727119 h 1654975"/>
                <a:gd name="connsiteX18" fmla="*/ 1154852 w 1196218"/>
                <a:gd name="connsiteY18" fmla="*/ 692530 h 1654975"/>
                <a:gd name="connsiteX19" fmla="*/ 1163328 w 1196218"/>
                <a:gd name="connsiteY19" fmla="*/ 638326 h 1654975"/>
                <a:gd name="connsiteX20" fmla="*/ 1162842 w 1196218"/>
                <a:gd name="connsiteY20" fmla="*/ 574113 h 1654975"/>
                <a:gd name="connsiteX21" fmla="*/ 1157311 w 1196218"/>
                <a:gd name="connsiteY21" fmla="*/ 529995 h 1654975"/>
                <a:gd name="connsiteX22" fmla="*/ 1164538 w 1196218"/>
                <a:gd name="connsiteY22" fmla="*/ 499527 h 1654975"/>
                <a:gd name="connsiteX23" fmla="*/ 1146656 w 1196218"/>
                <a:gd name="connsiteY23" fmla="*/ 456740 h 1654975"/>
                <a:gd name="connsiteX24" fmla="*/ 1109363 w 1196218"/>
                <a:gd name="connsiteY24" fmla="*/ 328876 h 1654975"/>
                <a:gd name="connsiteX25" fmla="*/ 1108031 w 1196218"/>
                <a:gd name="connsiteY25" fmla="*/ 324880 h 1654975"/>
                <a:gd name="connsiteX26" fmla="*/ 1060250 w 1196218"/>
                <a:gd name="connsiteY26" fmla="*/ 271330 h 1654975"/>
                <a:gd name="connsiteX27" fmla="*/ 1007296 w 1196218"/>
                <a:gd name="connsiteY27" fmla="*/ 190771 h 1654975"/>
                <a:gd name="connsiteX28" fmla="*/ 832414 w 1196218"/>
                <a:gd name="connsiteY28" fmla="*/ 53506 h 1654975"/>
                <a:gd name="connsiteX29" fmla="*/ 591788 w 1196218"/>
                <a:gd name="connsiteY29" fmla="*/ 232 h 1654975"/>
                <a:gd name="connsiteX30" fmla="*/ 367345 w 1196218"/>
                <a:gd name="connsiteY30" fmla="*/ 44345 h 1654975"/>
                <a:gd name="connsiteX31" fmla="*/ 249613 w 1196218"/>
                <a:gd name="connsiteY31" fmla="*/ 114248 h 1654975"/>
                <a:gd name="connsiteX32" fmla="*/ 186086 w 1196218"/>
                <a:gd name="connsiteY32" fmla="*/ 165425 h 1654975"/>
                <a:gd name="connsiteX33" fmla="*/ 90836 w 1196218"/>
                <a:gd name="connsiteY33" fmla="*/ 279725 h 1654975"/>
                <a:gd name="connsiteX34" fmla="*/ 4747 w 1196218"/>
                <a:gd name="connsiteY34" fmla="*/ 506709 h 1654975"/>
                <a:gd name="connsiteX35" fmla="*/ 11866 w 1196218"/>
                <a:gd name="connsiteY35" fmla="*/ 581940 h 1654975"/>
                <a:gd name="connsiteX36" fmla="*/ 12174 w 1196218"/>
                <a:gd name="connsiteY36" fmla="*/ 660725 h 1654975"/>
                <a:gd name="connsiteX37" fmla="*/ 26515 w 1196218"/>
                <a:gd name="connsiteY37" fmla="*/ 720460 h 1654975"/>
                <a:gd name="connsiteX38" fmla="*/ 45956 w 1196218"/>
                <a:gd name="connsiteY38" fmla="*/ 802550 h 1654975"/>
                <a:gd name="connsiteX39" fmla="*/ 67024 w 1196218"/>
                <a:gd name="connsiteY39" fmla="*/ 872657 h 1654975"/>
                <a:gd name="connsiteX40" fmla="*/ 34507 w 1196218"/>
                <a:gd name="connsiteY40" fmla="*/ 889612 h 1654975"/>
                <a:gd name="connsiteX41" fmla="*/ 9873 w 1196218"/>
                <a:gd name="connsiteY41" fmla="*/ 939331 h 1654975"/>
                <a:gd name="connsiteX42" fmla="*/ 45592 w 1196218"/>
                <a:gd name="connsiteY42" fmla="*/ 1110781 h 1654975"/>
                <a:gd name="connsiteX0" fmla="*/ 45592 w 1196218"/>
                <a:gd name="connsiteY0" fmla="*/ 1110781 h 1654975"/>
                <a:gd name="connsiteX1" fmla="*/ 113091 w 1196218"/>
                <a:gd name="connsiteY1" fmla="*/ 1222590 h 1654975"/>
                <a:gd name="connsiteX2" fmla="*/ 162152 w 1196218"/>
                <a:gd name="connsiteY2" fmla="*/ 1229076 h 1654975"/>
                <a:gd name="connsiteX3" fmla="*/ 201342 w 1196218"/>
                <a:gd name="connsiteY3" fmla="*/ 1344991 h 1654975"/>
                <a:gd name="connsiteX4" fmla="*/ 304887 w 1196218"/>
                <a:gd name="connsiteY4" fmla="*/ 1478319 h 1654975"/>
                <a:gd name="connsiteX5" fmla="*/ 471836 w 1196218"/>
                <a:gd name="connsiteY5" fmla="*/ 1622750 h 1654975"/>
                <a:gd name="connsiteX6" fmla="*/ 633761 w 1196218"/>
                <a:gd name="connsiteY6" fmla="*/ 1653706 h 1654975"/>
                <a:gd name="connsiteX7" fmla="*/ 824261 w 1196218"/>
                <a:gd name="connsiteY7" fmla="*/ 1596556 h 1654975"/>
                <a:gd name="connsiteX8" fmla="*/ 962373 w 1196218"/>
                <a:gd name="connsiteY8" fmla="*/ 1470350 h 1654975"/>
                <a:gd name="connsiteX9" fmla="*/ 1036192 w 1196218"/>
                <a:gd name="connsiteY9" fmla="*/ 1304994 h 1654975"/>
                <a:gd name="connsiteX10" fmla="*/ 1069329 w 1196218"/>
                <a:gd name="connsiteY10" fmla="*/ 1223549 h 1654975"/>
                <a:gd name="connsiteX11" fmla="*/ 1089831 w 1196218"/>
                <a:gd name="connsiteY11" fmla="*/ 1167328 h 1654975"/>
                <a:gd name="connsiteX12" fmla="*/ 1130674 w 1196218"/>
                <a:gd name="connsiteY12" fmla="*/ 1150668 h 1654975"/>
                <a:gd name="connsiteX13" fmla="*/ 1172085 w 1196218"/>
                <a:gd name="connsiteY13" fmla="*/ 1084548 h 1654975"/>
                <a:gd name="connsiteX14" fmla="*/ 1196181 w 1196218"/>
                <a:gd name="connsiteY14" fmla="*/ 961529 h 1654975"/>
                <a:gd name="connsiteX15" fmla="*/ 1166959 w 1196218"/>
                <a:gd name="connsiteY15" fmla="*/ 887429 h 1654975"/>
                <a:gd name="connsiteX16" fmla="*/ 1118367 w 1196218"/>
                <a:gd name="connsiteY16" fmla="*/ 891949 h 1654975"/>
                <a:gd name="connsiteX17" fmla="*/ 1150652 w 1196218"/>
                <a:gd name="connsiteY17" fmla="*/ 727119 h 1654975"/>
                <a:gd name="connsiteX18" fmla="*/ 1154852 w 1196218"/>
                <a:gd name="connsiteY18" fmla="*/ 692530 h 1654975"/>
                <a:gd name="connsiteX19" fmla="*/ 1163328 w 1196218"/>
                <a:gd name="connsiteY19" fmla="*/ 638326 h 1654975"/>
                <a:gd name="connsiteX20" fmla="*/ 1162842 w 1196218"/>
                <a:gd name="connsiteY20" fmla="*/ 574113 h 1654975"/>
                <a:gd name="connsiteX21" fmla="*/ 1157311 w 1196218"/>
                <a:gd name="connsiteY21" fmla="*/ 529995 h 1654975"/>
                <a:gd name="connsiteX22" fmla="*/ 1164538 w 1196218"/>
                <a:gd name="connsiteY22" fmla="*/ 499527 h 1654975"/>
                <a:gd name="connsiteX23" fmla="*/ 1146656 w 1196218"/>
                <a:gd name="connsiteY23" fmla="*/ 456740 h 1654975"/>
                <a:gd name="connsiteX24" fmla="*/ 1109363 w 1196218"/>
                <a:gd name="connsiteY24" fmla="*/ 328876 h 1654975"/>
                <a:gd name="connsiteX25" fmla="*/ 1108031 w 1196218"/>
                <a:gd name="connsiteY25" fmla="*/ 324880 h 1654975"/>
                <a:gd name="connsiteX26" fmla="*/ 1060250 w 1196218"/>
                <a:gd name="connsiteY26" fmla="*/ 271330 h 1654975"/>
                <a:gd name="connsiteX27" fmla="*/ 1007296 w 1196218"/>
                <a:gd name="connsiteY27" fmla="*/ 190771 h 1654975"/>
                <a:gd name="connsiteX28" fmla="*/ 832414 w 1196218"/>
                <a:gd name="connsiteY28" fmla="*/ 53506 h 1654975"/>
                <a:gd name="connsiteX29" fmla="*/ 591788 w 1196218"/>
                <a:gd name="connsiteY29" fmla="*/ 232 h 1654975"/>
                <a:gd name="connsiteX30" fmla="*/ 367345 w 1196218"/>
                <a:gd name="connsiteY30" fmla="*/ 44345 h 1654975"/>
                <a:gd name="connsiteX31" fmla="*/ 249613 w 1196218"/>
                <a:gd name="connsiteY31" fmla="*/ 114248 h 1654975"/>
                <a:gd name="connsiteX32" fmla="*/ 196741 w 1196218"/>
                <a:gd name="connsiteY32" fmla="*/ 172084 h 1654975"/>
                <a:gd name="connsiteX33" fmla="*/ 90836 w 1196218"/>
                <a:gd name="connsiteY33" fmla="*/ 279725 h 1654975"/>
                <a:gd name="connsiteX34" fmla="*/ 4747 w 1196218"/>
                <a:gd name="connsiteY34" fmla="*/ 506709 h 1654975"/>
                <a:gd name="connsiteX35" fmla="*/ 11866 w 1196218"/>
                <a:gd name="connsiteY35" fmla="*/ 581940 h 1654975"/>
                <a:gd name="connsiteX36" fmla="*/ 12174 w 1196218"/>
                <a:gd name="connsiteY36" fmla="*/ 660725 h 1654975"/>
                <a:gd name="connsiteX37" fmla="*/ 26515 w 1196218"/>
                <a:gd name="connsiteY37" fmla="*/ 720460 h 1654975"/>
                <a:gd name="connsiteX38" fmla="*/ 45956 w 1196218"/>
                <a:gd name="connsiteY38" fmla="*/ 802550 h 1654975"/>
                <a:gd name="connsiteX39" fmla="*/ 67024 w 1196218"/>
                <a:gd name="connsiteY39" fmla="*/ 872657 h 1654975"/>
                <a:gd name="connsiteX40" fmla="*/ 34507 w 1196218"/>
                <a:gd name="connsiteY40" fmla="*/ 889612 h 1654975"/>
                <a:gd name="connsiteX41" fmla="*/ 9873 w 1196218"/>
                <a:gd name="connsiteY41" fmla="*/ 939331 h 1654975"/>
                <a:gd name="connsiteX42" fmla="*/ 45592 w 1196218"/>
                <a:gd name="connsiteY42" fmla="*/ 1110781 h 1654975"/>
                <a:gd name="connsiteX0" fmla="*/ 45592 w 1196218"/>
                <a:gd name="connsiteY0" fmla="*/ 1110781 h 1654975"/>
                <a:gd name="connsiteX1" fmla="*/ 113091 w 1196218"/>
                <a:gd name="connsiteY1" fmla="*/ 1222590 h 1654975"/>
                <a:gd name="connsiteX2" fmla="*/ 162152 w 1196218"/>
                <a:gd name="connsiteY2" fmla="*/ 1229076 h 1654975"/>
                <a:gd name="connsiteX3" fmla="*/ 201342 w 1196218"/>
                <a:gd name="connsiteY3" fmla="*/ 1344991 h 1654975"/>
                <a:gd name="connsiteX4" fmla="*/ 304887 w 1196218"/>
                <a:gd name="connsiteY4" fmla="*/ 1478319 h 1654975"/>
                <a:gd name="connsiteX5" fmla="*/ 471836 w 1196218"/>
                <a:gd name="connsiteY5" fmla="*/ 1622750 h 1654975"/>
                <a:gd name="connsiteX6" fmla="*/ 633761 w 1196218"/>
                <a:gd name="connsiteY6" fmla="*/ 1653706 h 1654975"/>
                <a:gd name="connsiteX7" fmla="*/ 824261 w 1196218"/>
                <a:gd name="connsiteY7" fmla="*/ 1596556 h 1654975"/>
                <a:gd name="connsiteX8" fmla="*/ 962373 w 1196218"/>
                <a:gd name="connsiteY8" fmla="*/ 1470350 h 1654975"/>
                <a:gd name="connsiteX9" fmla="*/ 1036192 w 1196218"/>
                <a:gd name="connsiteY9" fmla="*/ 1304994 h 1654975"/>
                <a:gd name="connsiteX10" fmla="*/ 1069329 w 1196218"/>
                <a:gd name="connsiteY10" fmla="*/ 1223549 h 1654975"/>
                <a:gd name="connsiteX11" fmla="*/ 1089831 w 1196218"/>
                <a:gd name="connsiteY11" fmla="*/ 1167328 h 1654975"/>
                <a:gd name="connsiteX12" fmla="*/ 1130674 w 1196218"/>
                <a:gd name="connsiteY12" fmla="*/ 1150668 h 1654975"/>
                <a:gd name="connsiteX13" fmla="*/ 1172085 w 1196218"/>
                <a:gd name="connsiteY13" fmla="*/ 1084548 h 1654975"/>
                <a:gd name="connsiteX14" fmla="*/ 1196181 w 1196218"/>
                <a:gd name="connsiteY14" fmla="*/ 961529 h 1654975"/>
                <a:gd name="connsiteX15" fmla="*/ 1166959 w 1196218"/>
                <a:gd name="connsiteY15" fmla="*/ 887429 h 1654975"/>
                <a:gd name="connsiteX16" fmla="*/ 1118367 w 1196218"/>
                <a:gd name="connsiteY16" fmla="*/ 891949 h 1654975"/>
                <a:gd name="connsiteX17" fmla="*/ 1150652 w 1196218"/>
                <a:gd name="connsiteY17" fmla="*/ 727119 h 1654975"/>
                <a:gd name="connsiteX18" fmla="*/ 1154852 w 1196218"/>
                <a:gd name="connsiteY18" fmla="*/ 692530 h 1654975"/>
                <a:gd name="connsiteX19" fmla="*/ 1163328 w 1196218"/>
                <a:gd name="connsiteY19" fmla="*/ 638326 h 1654975"/>
                <a:gd name="connsiteX20" fmla="*/ 1162842 w 1196218"/>
                <a:gd name="connsiteY20" fmla="*/ 574113 h 1654975"/>
                <a:gd name="connsiteX21" fmla="*/ 1157311 w 1196218"/>
                <a:gd name="connsiteY21" fmla="*/ 529995 h 1654975"/>
                <a:gd name="connsiteX22" fmla="*/ 1164538 w 1196218"/>
                <a:gd name="connsiteY22" fmla="*/ 499527 h 1654975"/>
                <a:gd name="connsiteX23" fmla="*/ 1146656 w 1196218"/>
                <a:gd name="connsiteY23" fmla="*/ 456740 h 1654975"/>
                <a:gd name="connsiteX24" fmla="*/ 1109363 w 1196218"/>
                <a:gd name="connsiteY24" fmla="*/ 328876 h 1654975"/>
                <a:gd name="connsiteX25" fmla="*/ 1108031 w 1196218"/>
                <a:gd name="connsiteY25" fmla="*/ 324880 h 1654975"/>
                <a:gd name="connsiteX26" fmla="*/ 1060250 w 1196218"/>
                <a:gd name="connsiteY26" fmla="*/ 271330 h 1654975"/>
                <a:gd name="connsiteX27" fmla="*/ 1007296 w 1196218"/>
                <a:gd name="connsiteY27" fmla="*/ 190771 h 1654975"/>
                <a:gd name="connsiteX28" fmla="*/ 832414 w 1196218"/>
                <a:gd name="connsiteY28" fmla="*/ 53506 h 1654975"/>
                <a:gd name="connsiteX29" fmla="*/ 591788 w 1196218"/>
                <a:gd name="connsiteY29" fmla="*/ 232 h 1654975"/>
                <a:gd name="connsiteX30" fmla="*/ 367345 w 1196218"/>
                <a:gd name="connsiteY30" fmla="*/ 44345 h 1654975"/>
                <a:gd name="connsiteX31" fmla="*/ 261600 w 1196218"/>
                <a:gd name="connsiteY31" fmla="*/ 120907 h 1654975"/>
                <a:gd name="connsiteX32" fmla="*/ 196741 w 1196218"/>
                <a:gd name="connsiteY32" fmla="*/ 172084 h 1654975"/>
                <a:gd name="connsiteX33" fmla="*/ 90836 w 1196218"/>
                <a:gd name="connsiteY33" fmla="*/ 279725 h 1654975"/>
                <a:gd name="connsiteX34" fmla="*/ 4747 w 1196218"/>
                <a:gd name="connsiteY34" fmla="*/ 506709 h 1654975"/>
                <a:gd name="connsiteX35" fmla="*/ 11866 w 1196218"/>
                <a:gd name="connsiteY35" fmla="*/ 581940 h 1654975"/>
                <a:gd name="connsiteX36" fmla="*/ 12174 w 1196218"/>
                <a:gd name="connsiteY36" fmla="*/ 660725 h 1654975"/>
                <a:gd name="connsiteX37" fmla="*/ 26515 w 1196218"/>
                <a:gd name="connsiteY37" fmla="*/ 720460 h 1654975"/>
                <a:gd name="connsiteX38" fmla="*/ 45956 w 1196218"/>
                <a:gd name="connsiteY38" fmla="*/ 802550 h 1654975"/>
                <a:gd name="connsiteX39" fmla="*/ 67024 w 1196218"/>
                <a:gd name="connsiteY39" fmla="*/ 872657 h 1654975"/>
                <a:gd name="connsiteX40" fmla="*/ 34507 w 1196218"/>
                <a:gd name="connsiteY40" fmla="*/ 889612 h 1654975"/>
                <a:gd name="connsiteX41" fmla="*/ 9873 w 1196218"/>
                <a:gd name="connsiteY41" fmla="*/ 939331 h 1654975"/>
                <a:gd name="connsiteX42" fmla="*/ 45592 w 1196218"/>
                <a:gd name="connsiteY42" fmla="*/ 1110781 h 1654975"/>
                <a:gd name="connsiteX0" fmla="*/ 45592 w 1196218"/>
                <a:gd name="connsiteY0" fmla="*/ 1110781 h 1654975"/>
                <a:gd name="connsiteX1" fmla="*/ 113091 w 1196218"/>
                <a:gd name="connsiteY1" fmla="*/ 1222590 h 1654975"/>
                <a:gd name="connsiteX2" fmla="*/ 162152 w 1196218"/>
                <a:gd name="connsiteY2" fmla="*/ 1229076 h 1654975"/>
                <a:gd name="connsiteX3" fmla="*/ 201342 w 1196218"/>
                <a:gd name="connsiteY3" fmla="*/ 1344991 h 1654975"/>
                <a:gd name="connsiteX4" fmla="*/ 304887 w 1196218"/>
                <a:gd name="connsiteY4" fmla="*/ 1478319 h 1654975"/>
                <a:gd name="connsiteX5" fmla="*/ 471836 w 1196218"/>
                <a:gd name="connsiteY5" fmla="*/ 1622750 h 1654975"/>
                <a:gd name="connsiteX6" fmla="*/ 633761 w 1196218"/>
                <a:gd name="connsiteY6" fmla="*/ 1653706 h 1654975"/>
                <a:gd name="connsiteX7" fmla="*/ 824261 w 1196218"/>
                <a:gd name="connsiteY7" fmla="*/ 1596556 h 1654975"/>
                <a:gd name="connsiteX8" fmla="*/ 962373 w 1196218"/>
                <a:gd name="connsiteY8" fmla="*/ 1470350 h 1654975"/>
                <a:gd name="connsiteX9" fmla="*/ 1036192 w 1196218"/>
                <a:gd name="connsiteY9" fmla="*/ 1304994 h 1654975"/>
                <a:gd name="connsiteX10" fmla="*/ 1069329 w 1196218"/>
                <a:gd name="connsiteY10" fmla="*/ 1223549 h 1654975"/>
                <a:gd name="connsiteX11" fmla="*/ 1089831 w 1196218"/>
                <a:gd name="connsiteY11" fmla="*/ 1167328 h 1654975"/>
                <a:gd name="connsiteX12" fmla="*/ 1130674 w 1196218"/>
                <a:gd name="connsiteY12" fmla="*/ 1150668 h 1654975"/>
                <a:gd name="connsiteX13" fmla="*/ 1172085 w 1196218"/>
                <a:gd name="connsiteY13" fmla="*/ 1084548 h 1654975"/>
                <a:gd name="connsiteX14" fmla="*/ 1196181 w 1196218"/>
                <a:gd name="connsiteY14" fmla="*/ 961529 h 1654975"/>
                <a:gd name="connsiteX15" fmla="*/ 1166959 w 1196218"/>
                <a:gd name="connsiteY15" fmla="*/ 887429 h 1654975"/>
                <a:gd name="connsiteX16" fmla="*/ 1118367 w 1196218"/>
                <a:gd name="connsiteY16" fmla="*/ 891949 h 1654975"/>
                <a:gd name="connsiteX17" fmla="*/ 1150652 w 1196218"/>
                <a:gd name="connsiteY17" fmla="*/ 727119 h 1654975"/>
                <a:gd name="connsiteX18" fmla="*/ 1154852 w 1196218"/>
                <a:gd name="connsiteY18" fmla="*/ 692530 h 1654975"/>
                <a:gd name="connsiteX19" fmla="*/ 1163328 w 1196218"/>
                <a:gd name="connsiteY19" fmla="*/ 638326 h 1654975"/>
                <a:gd name="connsiteX20" fmla="*/ 1162842 w 1196218"/>
                <a:gd name="connsiteY20" fmla="*/ 574113 h 1654975"/>
                <a:gd name="connsiteX21" fmla="*/ 1157311 w 1196218"/>
                <a:gd name="connsiteY21" fmla="*/ 529995 h 1654975"/>
                <a:gd name="connsiteX22" fmla="*/ 1164538 w 1196218"/>
                <a:gd name="connsiteY22" fmla="*/ 499527 h 1654975"/>
                <a:gd name="connsiteX23" fmla="*/ 1146656 w 1196218"/>
                <a:gd name="connsiteY23" fmla="*/ 456740 h 1654975"/>
                <a:gd name="connsiteX24" fmla="*/ 1109363 w 1196218"/>
                <a:gd name="connsiteY24" fmla="*/ 328876 h 1654975"/>
                <a:gd name="connsiteX25" fmla="*/ 1108031 w 1196218"/>
                <a:gd name="connsiteY25" fmla="*/ 324880 h 1654975"/>
                <a:gd name="connsiteX26" fmla="*/ 1060250 w 1196218"/>
                <a:gd name="connsiteY26" fmla="*/ 271330 h 1654975"/>
                <a:gd name="connsiteX27" fmla="*/ 1007296 w 1196218"/>
                <a:gd name="connsiteY27" fmla="*/ 190771 h 1654975"/>
                <a:gd name="connsiteX28" fmla="*/ 832414 w 1196218"/>
                <a:gd name="connsiteY28" fmla="*/ 53506 h 1654975"/>
                <a:gd name="connsiteX29" fmla="*/ 591788 w 1196218"/>
                <a:gd name="connsiteY29" fmla="*/ 232 h 1654975"/>
                <a:gd name="connsiteX30" fmla="*/ 367345 w 1196218"/>
                <a:gd name="connsiteY30" fmla="*/ 44345 h 1654975"/>
                <a:gd name="connsiteX31" fmla="*/ 261600 w 1196218"/>
                <a:gd name="connsiteY31" fmla="*/ 120907 h 1654975"/>
                <a:gd name="connsiteX32" fmla="*/ 196741 w 1196218"/>
                <a:gd name="connsiteY32" fmla="*/ 172084 h 1654975"/>
                <a:gd name="connsiteX33" fmla="*/ 125078 w 1196218"/>
                <a:gd name="connsiteY33" fmla="*/ 239638 h 1654975"/>
                <a:gd name="connsiteX34" fmla="*/ 90836 w 1196218"/>
                <a:gd name="connsiteY34" fmla="*/ 279725 h 1654975"/>
                <a:gd name="connsiteX35" fmla="*/ 4747 w 1196218"/>
                <a:gd name="connsiteY35" fmla="*/ 506709 h 1654975"/>
                <a:gd name="connsiteX36" fmla="*/ 11866 w 1196218"/>
                <a:gd name="connsiteY36" fmla="*/ 581940 h 1654975"/>
                <a:gd name="connsiteX37" fmla="*/ 12174 w 1196218"/>
                <a:gd name="connsiteY37" fmla="*/ 660725 h 1654975"/>
                <a:gd name="connsiteX38" fmla="*/ 26515 w 1196218"/>
                <a:gd name="connsiteY38" fmla="*/ 720460 h 1654975"/>
                <a:gd name="connsiteX39" fmla="*/ 45956 w 1196218"/>
                <a:gd name="connsiteY39" fmla="*/ 802550 h 1654975"/>
                <a:gd name="connsiteX40" fmla="*/ 67024 w 1196218"/>
                <a:gd name="connsiteY40" fmla="*/ 872657 h 1654975"/>
                <a:gd name="connsiteX41" fmla="*/ 34507 w 1196218"/>
                <a:gd name="connsiteY41" fmla="*/ 889612 h 1654975"/>
                <a:gd name="connsiteX42" fmla="*/ 9873 w 1196218"/>
                <a:gd name="connsiteY42" fmla="*/ 939331 h 1654975"/>
                <a:gd name="connsiteX43" fmla="*/ 45592 w 1196218"/>
                <a:gd name="connsiteY43" fmla="*/ 1110781 h 1654975"/>
                <a:gd name="connsiteX0" fmla="*/ 45592 w 1196218"/>
                <a:gd name="connsiteY0" fmla="*/ 1109462 h 1653656"/>
                <a:gd name="connsiteX1" fmla="*/ 113091 w 1196218"/>
                <a:gd name="connsiteY1" fmla="*/ 1221271 h 1653656"/>
                <a:gd name="connsiteX2" fmla="*/ 162152 w 1196218"/>
                <a:gd name="connsiteY2" fmla="*/ 1227757 h 1653656"/>
                <a:gd name="connsiteX3" fmla="*/ 201342 w 1196218"/>
                <a:gd name="connsiteY3" fmla="*/ 1343672 h 1653656"/>
                <a:gd name="connsiteX4" fmla="*/ 304887 w 1196218"/>
                <a:gd name="connsiteY4" fmla="*/ 1477000 h 1653656"/>
                <a:gd name="connsiteX5" fmla="*/ 471836 w 1196218"/>
                <a:gd name="connsiteY5" fmla="*/ 1621431 h 1653656"/>
                <a:gd name="connsiteX6" fmla="*/ 633761 w 1196218"/>
                <a:gd name="connsiteY6" fmla="*/ 1652387 h 1653656"/>
                <a:gd name="connsiteX7" fmla="*/ 824261 w 1196218"/>
                <a:gd name="connsiteY7" fmla="*/ 1595237 h 1653656"/>
                <a:gd name="connsiteX8" fmla="*/ 962373 w 1196218"/>
                <a:gd name="connsiteY8" fmla="*/ 1469031 h 1653656"/>
                <a:gd name="connsiteX9" fmla="*/ 1036192 w 1196218"/>
                <a:gd name="connsiteY9" fmla="*/ 1303675 h 1653656"/>
                <a:gd name="connsiteX10" fmla="*/ 1069329 w 1196218"/>
                <a:gd name="connsiteY10" fmla="*/ 1222230 h 1653656"/>
                <a:gd name="connsiteX11" fmla="*/ 1089831 w 1196218"/>
                <a:gd name="connsiteY11" fmla="*/ 1166009 h 1653656"/>
                <a:gd name="connsiteX12" fmla="*/ 1130674 w 1196218"/>
                <a:gd name="connsiteY12" fmla="*/ 1149349 h 1653656"/>
                <a:gd name="connsiteX13" fmla="*/ 1172085 w 1196218"/>
                <a:gd name="connsiteY13" fmla="*/ 1083229 h 1653656"/>
                <a:gd name="connsiteX14" fmla="*/ 1196181 w 1196218"/>
                <a:gd name="connsiteY14" fmla="*/ 960210 h 1653656"/>
                <a:gd name="connsiteX15" fmla="*/ 1166959 w 1196218"/>
                <a:gd name="connsiteY15" fmla="*/ 886110 h 1653656"/>
                <a:gd name="connsiteX16" fmla="*/ 1118367 w 1196218"/>
                <a:gd name="connsiteY16" fmla="*/ 890630 h 1653656"/>
                <a:gd name="connsiteX17" fmla="*/ 1150652 w 1196218"/>
                <a:gd name="connsiteY17" fmla="*/ 725800 h 1653656"/>
                <a:gd name="connsiteX18" fmla="*/ 1154852 w 1196218"/>
                <a:gd name="connsiteY18" fmla="*/ 691211 h 1653656"/>
                <a:gd name="connsiteX19" fmla="*/ 1163328 w 1196218"/>
                <a:gd name="connsiteY19" fmla="*/ 637007 h 1653656"/>
                <a:gd name="connsiteX20" fmla="*/ 1162842 w 1196218"/>
                <a:gd name="connsiteY20" fmla="*/ 572794 h 1653656"/>
                <a:gd name="connsiteX21" fmla="*/ 1157311 w 1196218"/>
                <a:gd name="connsiteY21" fmla="*/ 528676 h 1653656"/>
                <a:gd name="connsiteX22" fmla="*/ 1164538 w 1196218"/>
                <a:gd name="connsiteY22" fmla="*/ 498208 h 1653656"/>
                <a:gd name="connsiteX23" fmla="*/ 1146656 w 1196218"/>
                <a:gd name="connsiteY23" fmla="*/ 455421 h 1653656"/>
                <a:gd name="connsiteX24" fmla="*/ 1109363 w 1196218"/>
                <a:gd name="connsiteY24" fmla="*/ 327557 h 1653656"/>
                <a:gd name="connsiteX25" fmla="*/ 1108031 w 1196218"/>
                <a:gd name="connsiteY25" fmla="*/ 323561 h 1653656"/>
                <a:gd name="connsiteX26" fmla="*/ 1060250 w 1196218"/>
                <a:gd name="connsiteY26" fmla="*/ 270011 h 1653656"/>
                <a:gd name="connsiteX27" fmla="*/ 1007296 w 1196218"/>
                <a:gd name="connsiteY27" fmla="*/ 189452 h 1653656"/>
                <a:gd name="connsiteX28" fmla="*/ 832414 w 1196218"/>
                <a:gd name="connsiteY28" fmla="*/ 52187 h 1653656"/>
                <a:gd name="connsiteX29" fmla="*/ 595784 w 1196218"/>
                <a:gd name="connsiteY29" fmla="*/ 245 h 1653656"/>
                <a:gd name="connsiteX30" fmla="*/ 367345 w 1196218"/>
                <a:gd name="connsiteY30" fmla="*/ 43026 h 1653656"/>
                <a:gd name="connsiteX31" fmla="*/ 261600 w 1196218"/>
                <a:gd name="connsiteY31" fmla="*/ 119588 h 1653656"/>
                <a:gd name="connsiteX32" fmla="*/ 196741 w 1196218"/>
                <a:gd name="connsiteY32" fmla="*/ 170765 h 1653656"/>
                <a:gd name="connsiteX33" fmla="*/ 125078 w 1196218"/>
                <a:gd name="connsiteY33" fmla="*/ 238319 h 1653656"/>
                <a:gd name="connsiteX34" fmla="*/ 90836 w 1196218"/>
                <a:gd name="connsiteY34" fmla="*/ 278406 h 1653656"/>
                <a:gd name="connsiteX35" fmla="*/ 4747 w 1196218"/>
                <a:gd name="connsiteY35" fmla="*/ 505390 h 1653656"/>
                <a:gd name="connsiteX36" fmla="*/ 11866 w 1196218"/>
                <a:gd name="connsiteY36" fmla="*/ 580621 h 1653656"/>
                <a:gd name="connsiteX37" fmla="*/ 12174 w 1196218"/>
                <a:gd name="connsiteY37" fmla="*/ 659406 h 1653656"/>
                <a:gd name="connsiteX38" fmla="*/ 26515 w 1196218"/>
                <a:gd name="connsiteY38" fmla="*/ 719141 h 1653656"/>
                <a:gd name="connsiteX39" fmla="*/ 45956 w 1196218"/>
                <a:gd name="connsiteY39" fmla="*/ 801231 h 1653656"/>
                <a:gd name="connsiteX40" fmla="*/ 67024 w 1196218"/>
                <a:gd name="connsiteY40" fmla="*/ 871338 h 1653656"/>
                <a:gd name="connsiteX41" fmla="*/ 34507 w 1196218"/>
                <a:gd name="connsiteY41" fmla="*/ 888293 h 1653656"/>
                <a:gd name="connsiteX42" fmla="*/ 9873 w 1196218"/>
                <a:gd name="connsiteY42" fmla="*/ 938012 h 1653656"/>
                <a:gd name="connsiteX43" fmla="*/ 45592 w 1196218"/>
                <a:gd name="connsiteY43" fmla="*/ 1109462 h 1653656"/>
                <a:gd name="connsiteX0" fmla="*/ 45592 w 1196218"/>
                <a:gd name="connsiteY0" fmla="*/ 1109462 h 1653656"/>
                <a:gd name="connsiteX1" fmla="*/ 113091 w 1196218"/>
                <a:gd name="connsiteY1" fmla="*/ 1221271 h 1653656"/>
                <a:gd name="connsiteX2" fmla="*/ 162152 w 1196218"/>
                <a:gd name="connsiteY2" fmla="*/ 1227757 h 1653656"/>
                <a:gd name="connsiteX3" fmla="*/ 201342 w 1196218"/>
                <a:gd name="connsiteY3" fmla="*/ 1343672 h 1653656"/>
                <a:gd name="connsiteX4" fmla="*/ 304887 w 1196218"/>
                <a:gd name="connsiteY4" fmla="*/ 1477000 h 1653656"/>
                <a:gd name="connsiteX5" fmla="*/ 471836 w 1196218"/>
                <a:gd name="connsiteY5" fmla="*/ 1621431 h 1653656"/>
                <a:gd name="connsiteX6" fmla="*/ 633761 w 1196218"/>
                <a:gd name="connsiteY6" fmla="*/ 1652387 h 1653656"/>
                <a:gd name="connsiteX7" fmla="*/ 824261 w 1196218"/>
                <a:gd name="connsiteY7" fmla="*/ 1595237 h 1653656"/>
                <a:gd name="connsiteX8" fmla="*/ 962373 w 1196218"/>
                <a:gd name="connsiteY8" fmla="*/ 1469031 h 1653656"/>
                <a:gd name="connsiteX9" fmla="*/ 1036192 w 1196218"/>
                <a:gd name="connsiteY9" fmla="*/ 1303675 h 1653656"/>
                <a:gd name="connsiteX10" fmla="*/ 1069329 w 1196218"/>
                <a:gd name="connsiteY10" fmla="*/ 1222230 h 1653656"/>
                <a:gd name="connsiteX11" fmla="*/ 1089831 w 1196218"/>
                <a:gd name="connsiteY11" fmla="*/ 1166009 h 1653656"/>
                <a:gd name="connsiteX12" fmla="*/ 1130674 w 1196218"/>
                <a:gd name="connsiteY12" fmla="*/ 1149349 h 1653656"/>
                <a:gd name="connsiteX13" fmla="*/ 1172085 w 1196218"/>
                <a:gd name="connsiteY13" fmla="*/ 1083229 h 1653656"/>
                <a:gd name="connsiteX14" fmla="*/ 1196181 w 1196218"/>
                <a:gd name="connsiteY14" fmla="*/ 960210 h 1653656"/>
                <a:gd name="connsiteX15" fmla="*/ 1166959 w 1196218"/>
                <a:gd name="connsiteY15" fmla="*/ 886110 h 1653656"/>
                <a:gd name="connsiteX16" fmla="*/ 1118367 w 1196218"/>
                <a:gd name="connsiteY16" fmla="*/ 890630 h 1653656"/>
                <a:gd name="connsiteX17" fmla="*/ 1150652 w 1196218"/>
                <a:gd name="connsiteY17" fmla="*/ 725800 h 1653656"/>
                <a:gd name="connsiteX18" fmla="*/ 1154852 w 1196218"/>
                <a:gd name="connsiteY18" fmla="*/ 691211 h 1653656"/>
                <a:gd name="connsiteX19" fmla="*/ 1163328 w 1196218"/>
                <a:gd name="connsiteY19" fmla="*/ 637007 h 1653656"/>
                <a:gd name="connsiteX20" fmla="*/ 1162842 w 1196218"/>
                <a:gd name="connsiteY20" fmla="*/ 572794 h 1653656"/>
                <a:gd name="connsiteX21" fmla="*/ 1157311 w 1196218"/>
                <a:gd name="connsiteY21" fmla="*/ 528676 h 1653656"/>
                <a:gd name="connsiteX22" fmla="*/ 1164538 w 1196218"/>
                <a:gd name="connsiteY22" fmla="*/ 498208 h 1653656"/>
                <a:gd name="connsiteX23" fmla="*/ 1146656 w 1196218"/>
                <a:gd name="connsiteY23" fmla="*/ 455421 h 1653656"/>
                <a:gd name="connsiteX24" fmla="*/ 1109363 w 1196218"/>
                <a:gd name="connsiteY24" fmla="*/ 327557 h 1653656"/>
                <a:gd name="connsiteX25" fmla="*/ 1060250 w 1196218"/>
                <a:gd name="connsiteY25" fmla="*/ 270011 h 1653656"/>
                <a:gd name="connsiteX26" fmla="*/ 1007296 w 1196218"/>
                <a:gd name="connsiteY26" fmla="*/ 189452 h 1653656"/>
                <a:gd name="connsiteX27" fmla="*/ 832414 w 1196218"/>
                <a:gd name="connsiteY27" fmla="*/ 52187 h 1653656"/>
                <a:gd name="connsiteX28" fmla="*/ 595784 w 1196218"/>
                <a:gd name="connsiteY28" fmla="*/ 245 h 1653656"/>
                <a:gd name="connsiteX29" fmla="*/ 367345 w 1196218"/>
                <a:gd name="connsiteY29" fmla="*/ 43026 h 1653656"/>
                <a:gd name="connsiteX30" fmla="*/ 261600 w 1196218"/>
                <a:gd name="connsiteY30" fmla="*/ 119588 h 1653656"/>
                <a:gd name="connsiteX31" fmla="*/ 196741 w 1196218"/>
                <a:gd name="connsiteY31" fmla="*/ 170765 h 1653656"/>
                <a:gd name="connsiteX32" fmla="*/ 125078 w 1196218"/>
                <a:gd name="connsiteY32" fmla="*/ 238319 h 1653656"/>
                <a:gd name="connsiteX33" fmla="*/ 90836 w 1196218"/>
                <a:gd name="connsiteY33" fmla="*/ 278406 h 1653656"/>
                <a:gd name="connsiteX34" fmla="*/ 4747 w 1196218"/>
                <a:gd name="connsiteY34" fmla="*/ 505390 h 1653656"/>
                <a:gd name="connsiteX35" fmla="*/ 11866 w 1196218"/>
                <a:gd name="connsiteY35" fmla="*/ 580621 h 1653656"/>
                <a:gd name="connsiteX36" fmla="*/ 12174 w 1196218"/>
                <a:gd name="connsiteY36" fmla="*/ 659406 h 1653656"/>
                <a:gd name="connsiteX37" fmla="*/ 26515 w 1196218"/>
                <a:gd name="connsiteY37" fmla="*/ 719141 h 1653656"/>
                <a:gd name="connsiteX38" fmla="*/ 45956 w 1196218"/>
                <a:gd name="connsiteY38" fmla="*/ 801231 h 1653656"/>
                <a:gd name="connsiteX39" fmla="*/ 67024 w 1196218"/>
                <a:gd name="connsiteY39" fmla="*/ 871338 h 1653656"/>
                <a:gd name="connsiteX40" fmla="*/ 34507 w 1196218"/>
                <a:gd name="connsiteY40" fmla="*/ 888293 h 1653656"/>
                <a:gd name="connsiteX41" fmla="*/ 9873 w 1196218"/>
                <a:gd name="connsiteY41" fmla="*/ 938012 h 1653656"/>
                <a:gd name="connsiteX42" fmla="*/ 45592 w 1196218"/>
                <a:gd name="connsiteY42" fmla="*/ 1109462 h 1653656"/>
                <a:gd name="connsiteX0" fmla="*/ 45592 w 1196218"/>
                <a:gd name="connsiteY0" fmla="*/ 1109462 h 1653656"/>
                <a:gd name="connsiteX1" fmla="*/ 113091 w 1196218"/>
                <a:gd name="connsiteY1" fmla="*/ 1221271 h 1653656"/>
                <a:gd name="connsiteX2" fmla="*/ 162152 w 1196218"/>
                <a:gd name="connsiteY2" fmla="*/ 1227757 h 1653656"/>
                <a:gd name="connsiteX3" fmla="*/ 201342 w 1196218"/>
                <a:gd name="connsiteY3" fmla="*/ 1343672 h 1653656"/>
                <a:gd name="connsiteX4" fmla="*/ 304887 w 1196218"/>
                <a:gd name="connsiteY4" fmla="*/ 1477000 h 1653656"/>
                <a:gd name="connsiteX5" fmla="*/ 471836 w 1196218"/>
                <a:gd name="connsiteY5" fmla="*/ 1621431 h 1653656"/>
                <a:gd name="connsiteX6" fmla="*/ 633761 w 1196218"/>
                <a:gd name="connsiteY6" fmla="*/ 1652387 h 1653656"/>
                <a:gd name="connsiteX7" fmla="*/ 824261 w 1196218"/>
                <a:gd name="connsiteY7" fmla="*/ 1595237 h 1653656"/>
                <a:gd name="connsiteX8" fmla="*/ 962373 w 1196218"/>
                <a:gd name="connsiteY8" fmla="*/ 1469031 h 1653656"/>
                <a:gd name="connsiteX9" fmla="*/ 1036192 w 1196218"/>
                <a:gd name="connsiteY9" fmla="*/ 1303675 h 1653656"/>
                <a:gd name="connsiteX10" fmla="*/ 1069329 w 1196218"/>
                <a:gd name="connsiteY10" fmla="*/ 1222230 h 1653656"/>
                <a:gd name="connsiteX11" fmla="*/ 1105814 w 1196218"/>
                <a:gd name="connsiteY11" fmla="*/ 1188652 h 1653656"/>
                <a:gd name="connsiteX12" fmla="*/ 1130674 w 1196218"/>
                <a:gd name="connsiteY12" fmla="*/ 1149349 h 1653656"/>
                <a:gd name="connsiteX13" fmla="*/ 1172085 w 1196218"/>
                <a:gd name="connsiteY13" fmla="*/ 1083229 h 1653656"/>
                <a:gd name="connsiteX14" fmla="*/ 1196181 w 1196218"/>
                <a:gd name="connsiteY14" fmla="*/ 960210 h 1653656"/>
                <a:gd name="connsiteX15" fmla="*/ 1166959 w 1196218"/>
                <a:gd name="connsiteY15" fmla="*/ 886110 h 1653656"/>
                <a:gd name="connsiteX16" fmla="*/ 1118367 w 1196218"/>
                <a:gd name="connsiteY16" fmla="*/ 890630 h 1653656"/>
                <a:gd name="connsiteX17" fmla="*/ 1150652 w 1196218"/>
                <a:gd name="connsiteY17" fmla="*/ 725800 h 1653656"/>
                <a:gd name="connsiteX18" fmla="*/ 1154852 w 1196218"/>
                <a:gd name="connsiteY18" fmla="*/ 691211 h 1653656"/>
                <a:gd name="connsiteX19" fmla="*/ 1163328 w 1196218"/>
                <a:gd name="connsiteY19" fmla="*/ 637007 h 1653656"/>
                <a:gd name="connsiteX20" fmla="*/ 1162842 w 1196218"/>
                <a:gd name="connsiteY20" fmla="*/ 572794 h 1653656"/>
                <a:gd name="connsiteX21" fmla="*/ 1157311 w 1196218"/>
                <a:gd name="connsiteY21" fmla="*/ 528676 h 1653656"/>
                <a:gd name="connsiteX22" fmla="*/ 1164538 w 1196218"/>
                <a:gd name="connsiteY22" fmla="*/ 498208 h 1653656"/>
                <a:gd name="connsiteX23" fmla="*/ 1146656 w 1196218"/>
                <a:gd name="connsiteY23" fmla="*/ 455421 h 1653656"/>
                <a:gd name="connsiteX24" fmla="*/ 1109363 w 1196218"/>
                <a:gd name="connsiteY24" fmla="*/ 327557 h 1653656"/>
                <a:gd name="connsiteX25" fmla="*/ 1060250 w 1196218"/>
                <a:gd name="connsiteY25" fmla="*/ 270011 h 1653656"/>
                <a:gd name="connsiteX26" fmla="*/ 1007296 w 1196218"/>
                <a:gd name="connsiteY26" fmla="*/ 189452 h 1653656"/>
                <a:gd name="connsiteX27" fmla="*/ 832414 w 1196218"/>
                <a:gd name="connsiteY27" fmla="*/ 52187 h 1653656"/>
                <a:gd name="connsiteX28" fmla="*/ 595784 w 1196218"/>
                <a:gd name="connsiteY28" fmla="*/ 245 h 1653656"/>
                <a:gd name="connsiteX29" fmla="*/ 367345 w 1196218"/>
                <a:gd name="connsiteY29" fmla="*/ 43026 h 1653656"/>
                <a:gd name="connsiteX30" fmla="*/ 261600 w 1196218"/>
                <a:gd name="connsiteY30" fmla="*/ 119588 h 1653656"/>
                <a:gd name="connsiteX31" fmla="*/ 196741 w 1196218"/>
                <a:gd name="connsiteY31" fmla="*/ 170765 h 1653656"/>
                <a:gd name="connsiteX32" fmla="*/ 125078 w 1196218"/>
                <a:gd name="connsiteY32" fmla="*/ 238319 h 1653656"/>
                <a:gd name="connsiteX33" fmla="*/ 90836 w 1196218"/>
                <a:gd name="connsiteY33" fmla="*/ 278406 h 1653656"/>
                <a:gd name="connsiteX34" fmla="*/ 4747 w 1196218"/>
                <a:gd name="connsiteY34" fmla="*/ 505390 h 1653656"/>
                <a:gd name="connsiteX35" fmla="*/ 11866 w 1196218"/>
                <a:gd name="connsiteY35" fmla="*/ 580621 h 1653656"/>
                <a:gd name="connsiteX36" fmla="*/ 12174 w 1196218"/>
                <a:gd name="connsiteY36" fmla="*/ 659406 h 1653656"/>
                <a:gd name="connsiteX37" fmla="*/ 26515 w 1196218"/>
                <a:gd name="connsiteY37" fmla="*/ 719141 h 1653656"/>
                <a:gd name="connsiteX38" fmla="*/ 45956 w 1196218"/>
                <a:gd name="connsiteY38" fmla="*/ 801231 h 1653656"/>
                <a:gd name="connsiteX39" fmla="*/ 67024 w 1196218"/>
                <a:gd name="connsiteY39" fmla="*/ 871338 h 1653656"/>
                <a:gd name="connsiteX40" fmla="*/ 34507 w 1196218"/>
                <a:gd name="connsiteY40" fmla="*/ 888293 h 1653656"/>
                <a:gd name="connsiteX41" fmla="*/ 9873 w 1196218"/>
                <a:gd name="connsiteY41" fmla="*/ 938012 h 1653656"/>
                <a:gd name="connsiteX42" fmla="*/ 45592 w 1196218"/>
                <a:gd name="connsiteY42" fmla="*/ 1109462 h 1653656"/>
                <a:gd name="connsiteX0" fmla="*/ 45592 w 1196218"/>
                <a:gd name="connsiteY0" fmla="*/ 1109462 h 1653656"/>
                <a:gd name="connsiteX1" fmla="*/ 113091 w 1196218"/>
                <a:gd name="connsiteY1" fmla="*/ 1221271 h 1653656"/>
                <a:gd name="connsiteX2" fmla="*/ 162152 w 1196218"/>
                <a:gd name="connsiteY2" fmla="*/ 1227757 h 1653656"/>
                <a:gd name="connsiteX3" fmla="*/ 201342 w 1196218"/>
                <a:gd name="connsiteY3" fmla="*/ 1343672 h 1653656"/>
                <a:gd name="connsiteX4" fmla="*/ 304887 w 1196218"/>
                <a:gd name="connsiteY4" fmla="*/ 1477000 h 1653656"/>
                <a:gd name="connsiteX5" fmla="*/ 471836 w 1196218"/>
                <a:gd name="connsiteY5" fmla="*/ 1621431 h 1653656"/>
                <a:gd name="connsiteX6" fmla="*/ 633761 w 1196218"/>
                <a:gd name="connsiteY6" fmla="*/ 1652387 h 1653656"/>
                <a:gd name="connsiteX7" fmla="*/ 824261 w 1196218"/>
                <a:gd name="connsiteY7" fmla="*/ 1595237 h 1653656"/>
                <a:gd name="connsiteX8" fmla="*/ 962373 w 1196218"/>
                <a:gd name="connsiteY8" fmla="*/ 1469031 h 1653656"/>
                <a:gd name="connsiteX9" fmla="*/ 1036192 w 1196218"/>
                <a:gd name="connsiteY9" fmla="*/ 1303675 h 1653656"/>
                <a:gd name="connsiteX10" fmla="*/ 1069329 w 1196218"/>
                <a:gd name="connsiteY10" fmla="*/ 1222230 h 1653656"/>
                <a:gd name="connsiteX11" fmla="*/ 1105814 w 1196218"/>
                <a:gd name="connsiteY11" fmla="*/ 1188652 h 1653656"/>
                <a:gd name="connsiteX12" fmla="*/ 1130674 w 1196218"/>
                <a:gd name="connsiteY12" fmla="*/ 1149349 h 1653656"/>
                <a:gd name="connsiteX13" fmla="*/ 1172085 w 1196218"/>
                <a:gd name="connsiteY13" fmla="*/ 1083229 h 1653656"/>
                <a:gd name="connsiteX14" fmla="*/ 1196181 w 1196218"/>
                <a:gd name="connsiteY14" fmla="*/ 960210 h 1653656"/>
                <a:gd name="connsiteX15" fmla="*/ 1166959 w 1196218"/>
                <a:gd name="connsiteY15" fmla="*/ 886110 h 1653656"/>
                <a:gd name="connsiteX16" fmla="*/ 1118367 w 1196218"/>
                <a:gd name="connsiteY16" fmla="*/ 890630 h 1653656"/>
                <a:gd name="connsiteX17" fmla="*/ 1150652 w 1196218"/>
                <a:gd name="connsiteY17" fmla="*/ 725800 h 1653656"/>
                <a:gd name="connsiteX18" fmla="*/ 1154852 w 1196218"/>
                <a:gd name="connsiteY18" fmla="*/ 691211 h 1653656"/>
                <a:gd name="connsiteX19" fmla="*/ 1163328 w 1196218"/>
                <a:gd name="connsiteY19" fmla="*/ 637007 h 1653656"/>
                <a:gd name="connsiteX20" fmla="*/ 1162842 w 1196218"/>
                <a:gd name="connsiteY20" fmla="*/ 572794 h 1653656"/>
                <a:gd name="connsiteX21" fmla="*/ 1157311 w 1196218"/>
                <a:gd name="connsiteY21" fmla="*/ 528676 h 1653656"/>
                <a:gd name="connsiteX22" fmla="*/ 1164538 w 1196218"/>
                <a:gd name="connsiteY22" fmla="*/ 498208 h 1653656"/>
                <a:gd name="connsiteX23" fmla="*/ 1146656 w 1196218"/>
                <a:gd name="connsiteY23" fmla="*/ 455421 h 1653656"/>
                <a:gd name="connsiteX24" fmla="*/ 1109363 w 1196218"/>
                <a:gd name="connsiteY24" fmla="*/ 327557 h 1653656"/>
                <a:gd name="connsiteX25" fmla="*/ 1060250 w 1196218"/>
                <a:gd name="connsiteY25" fmla="*/ 270011 h 1653656"/>
                <a:gd name="connsiteX26" fmla="*/ 1007296 w 1196218"/>
                <a:gd name="connsiteY26" fmla="*/ 189452 h 1653656"/>
                <a:gd name="connsiteX27" fmla="*/ 832414 w 1196218"/>
                <a:gd name="connsiteY27" fmla="*/ 52187 h 1653656"/>
                <a:gd name="connsiteX28" fmla="*/ 595784 w 1196218"/>
                <a:gd name="connsiteY28" fmla="*/ 245 h 1653656"/>
                <a:gd name="connsiteX29" fmla="*/ 367345 w 1196218"/>
                <a:gd name="connsiteY29" fmla="*/ 43026 h 1653656"/>
                <a:gd name="connsiteX30" fmla="*/ 261600 w 1196218"/>
                <a:gd name="connsiteY30" fmla="*/ 119588 h 1653656"/>
                <a:gd name="connsiteX31" fmla="*/ 196741 w 1196218"/>
                <a:gd name="connsiteY31" fmla="*/ 170765 h 1653656"/>
                <a:gd name="connsiteX32" fmla="*/ 125078 w 1196218"/>
                <a:gd name="connsiteY32" fmla="*/ 238319 h 1653656"/>
                <a:gd name="connsiteX33" fmla="*/ 90836 w 1196218"/>
                <a:gd name="connsiteY33" fmla="*/ 278406 h 1653656"/>
                <a:gd name="connsiteX34" fmla="*/ 4747 w 1196218"/>
                <a:gd name="connsiteY34" fmla="*/ 505390 h 1653656"/>
                <a:gd name="connsiteX35" fmla="*/ 11866 w 1196218"/>
                <a:gd name="connsiteY35" fmla="*/ 580621 h 1653656"/>
                <a:gd name="connsiteX36" fmla="*/ 12174 w 1196218"/>
                <a:gd name="connsiteY36" fmla="*/ 659406 h 1653656"/>
                <a:gd name="connsiteX37" fmla="*/ 26515 w 1196218"/>
                <a:gd name="connsiteY37" fmla="*/ 719141 h 1653656"/>
                <a:gd name="connsiteX38" fmla="*/ 45956 w 1196218"/>
                <a:gd name="connsiteY38" fmla="*/ 801231 h 1653656"/>
                <a:gd name="connsiteX39" fmla="*/ 67024 w 1196218"/>
                <a:gd name="connsiteY39" fmla="*/ 871338 h 1653656"/>
                <a:gd name="connsiteX40" fmla="*/ 34507 w 1196218"/>
                <a:gd name="connsiteY40" fmla="*/ 888293 h 1653656"/>
                <a:gd name="connsiteX41" fmla="*/ 9873 w 1196218"/>
                <a:gd name="connsiteY41" fmla="*/ 938012 h 1653656"/>
                <a:gd name="connsiteX42" fmla="*/ 45592 w 1196218"/>
                <a:gd name="connsiteY42" fmla="*/ 1109462 h 1653656"/>
                <a:gd name="connsiteX0" fmla="*/ 45592 w 1196218"/>
                <a:gd name="connsiteY0" fmla="*/ 1109462 h 1653656"/>
                <a:gd name="connsiteX1" fmla="*/ 113091 w 1196218"/>
                <a:gd name="connsiteY1" fmla="*/ 1221271 h 1653656"/>
                <a:gd name="connsiteX2" fmla="*/ 162152 w 1196218"/>
                <a:gd name="connsiteY2" fmla="*/ 1227757 h 1653656"/>
                <a:gd name="connsiteX3" fmla="*/ 201342 w 1196218"/>
                <a:gd name="connsiteY3" fmla="*/ 1343672 h 1653656"/>
                <a:gd name="connsiteX4" fmla="*/ 304887 w 1196218"/>
                <a:gd name="connsiteY4" fmla="*/ 1477000 h 1653656"/>
                <a:gd name="connsiteX5" fmla="*/ 471836 w 1196218"/>
                <a:gd name="connsiteY5" fmla="*/ 1621431 h 1653656"/>
                <a:gd name="connsiteX6" fmla="*/ 633761 w 1196218"/>
                <a:gd name="connsiteY6" fmla="*/ 1652387 h 1653656"/>
                <a:gd name="connsiteX7" fmla="*/ 824261 w 1196218"/>
                <a:gd name="connsiteY7" fmla="*/ 1595237 h 1653656"/>
                <a:gd name="connsiteX8" fmla="*/ 962373 w 1196218"/>
                <a:gd name="connsiteY8" fmla="*/ 1469031 h 1653656"/>
                <a:gd name="connsiteX9" fmla="*/ 1036192 w 1196218"/>
                <a:gd name="connsiteY9" fmla="*/ 1303675 h 1653656"/>
                <a:gd name="connsiteX10" fmla="*/ 1073325 w 1196218"/>
                <a:gd name="connsiteY10" fmla="*/ 1219566 h 1653656"/>
                <a:gd name="connsiteX11" fmla="*/ 1105814 w 1196218"/>
                <a:gd name="connsiteY11" fmla="*/ 1188652 h 1653656"/>
                <a:gd name="connsiteX12" fmla="*/ 1130674 w 1196218"/>
                <a:gd name="connsiteY12" fmla="*/ 1149349 h 1653656"/>
                <a:gd name="connsiteX13" fmla="*/ 1172085 w 1196218"/>
                <a:gd name="connsiteY13" fmla="*/ 1083229 h 1653656"/>
                <a:gd name="connsiteX14" fmla="*/ 1196181 w 1196218"/>
                <a:gd name="connsiteY14" fmla="*/ 960210 h 1653656"/>
                <a:gd name="connsiteX15" fmla="*/ 1166959 w 1196218"/>
                <a:gd name="connsiteY15" fmla="*/ 886110 h 1653656"/>
                <a:gd name="connsiteX16" fmla="*/ 1118367 w 1196218"/>
                <a:gd name="connsiteY16" fmla="*/ 890630 h 1653656"/>
                <a:gd name="connsiteX17" fmla="*/ 1150652 w 1196218"/>
                <a:gd name="connsiteY17" fmla="*/ 725800 h 1653656"/>
                <a:gd name="connsiteX18" fmla="*/ 1154852 w 1196218"/>
                <a:gd name="connsiteY18" fmla="*/ 691211 h 1653656"/>
                <a:gd name="connsiteX19" fmla="*/ 1163328 w 1196218"/>
                <a:gd name="connsiteY19" fmla="*/ 637007 h 1653656"/>
                <a:gd name="connsiteX20" fmla="*/ 1162842 w 1196218"/>
                <a:gd name="connsiteY20" fmla="*/ 572794 h 1653656"/>
                <a:gd name="connsiteX21" fmla="*/ 1157311 w 1196218"/>
                <a:gd name="connsiteY21" fmla="*/ 528676 h 1653656"/>
                <a:gd name="connsiteX22" fmla="*/ 1164538 w 1196218"/>
                <a:gd name="connsiteY22" fmla="*/ 498208 h 1653656"/>
                <a:gd name="connsiteX23" fmla="*/ 1146656 w 1196218"/>
                <a:gd name="connsiteY23" fmla="*/ 455421 h 1653656"/>
                <a:gd name="connsiteX24" fmla="*/ 1109363 w 1196218"/>
                <a:gd name="connsiteY24" fmla="*/ 327557 h 1653656"/>
                <a:gd name="connsiteX25" fmla="*/ 1060250 w 1196218"/>
                <a:gd name="connsiteY25" fmla="*/ 270011 h 1653656"/>
                <a:gd name="connsiteX26" fmla="*/ 1007296 w 1196218"/>
                <a:gd name="connsiteY26" fmla="*/ 189452 h 1653656"/>
                <a:gd name="connsiteX27" fmla="*/ 832414 w 1196218"/>
                <a:gd name="connsiteY27" fmla="*/ 52187 h 1653656"/>
                <a:gd name="connsiteX28" fmla="*/ 595784 w 1196218"/>
                <a:gd name="connsiteY28" fmla="*/ 245 h 1653656"/>
                <a:gd name="connsiteX29" fmla="*/ 367345 w 1196218"/>
                <a:gd name="connsiteY29" fmla="*/ 43026 h 1653656"/>
                <a:gd name="connsiteX30" fmla="*/ 261600 w 1196218"/>
                <a:gd name="connsiteY30" fmla="*/ 119588 h 1653656"/>
                <a:gd name="connsiteX31" fmla="*/ 196741 w 1196218"/>
                <a:gd name="connsiteY31" fmla="*/ 170765 h 1653656"/>
                <a:gd name="connsiteX32" fmla="*/ 125078 w 1196218"/>
                <a:gd name="connsiteY32" fmla="*/ 238319 h 1653656"/>
                <a:gd name="connsiteX33" fmla="*/ 90836 w 1196218"/>
                <a:gd name="connsiteY33" fmla="*/ 278406 h 1653656"/>
                <a:gd name="connsiteX34" fmla="*/ 4747 w 1196218"/>
                <a:gd name="connsiteY34" fmla="*/ 505390 h 1653656"/>
                <a:gd name="connsiteX35" fmla="*/ 11866 w 1196218"/>
                <a:gd name="connsiteY35" fmla="*/ 580621 h 1653656"/>
                <a:gd name="connsiteX36" fmla="*/ 12174 w 1196218"/>
                <a:gd name="connsiteY36" fmla="*/ 659406 h 1653656"/>
                <a:gd name="connsiteX37" fmla="*/ 26515 w 1196218"/>
                <a:gd name="connsiteY37" fmla="*/ 719141 h 1653656"/>
                <a:gd name="connsiteX38" fmla="*/ 45956 w 1196218"/>
                <a:gd name="connsiteY38" fmla="*/ 801231 h 1653656"/>
                <a:gd name="connsiteX39" fmla="*/ 67024 w 1196218"/>
                <a:gd name="connsiteY39" fmla="*/ 871338 h 1653656"/>
                <a:gd name="connsiteX40" fmla="*/ 34507 w 1196218"/>
                <a:gd name="connsiteY40" fmla="*/ 888293 h 1653656"/>
                <a:gd name="connsiteX41" fmla="*/ 9873 w 1196218"/>
                <a:gd name="connsiteY41" fmla="*/ 938012 h 1653656"/>
                <a:gd name="connsiteX42" fmla="*/ 45592 w 1196218"/>
                <a:gd name="connsiteY42" fmla="*/ 1109462 h 1653656"/>
                <a:gd name="connsiteX0" fmla="*/ 45592 w 1196218"/>
                <a:gd name="connsiteY0" fmla="*/ 1109462 h 1653656"/>
                <a:gd name="connsiteX1" fmla="*/ 113091 w 1196218"/>
                <a:gd name="connsiteY1" fmla="*/ 1221271 h 1653656"/>
                <a:gd name="connsiteX2" fmla="*/ 162152 w 1196218"/>
                <a:gd name="connsiteY2" fmla="*/ 1227757 h 1653656"/>
                <a:gd name="connsiteX3" fmla="*/ 201342 w 1196218"/>
                <a:gd name="connsiteY3" fmla="*/ 1343672 h 1653656"/>
                <a:gd name="connsiteX4" fmla="*/ 304887 w 1196218"/>
                <a:gd name="connsiteY4" fmla="*/ 1477000 h 1653656"/>
                <a:gd name="connsiteX5" fmla="*/ 471836 w 1196218"/>
                <a:gd name="connsiteY5" fmla="*/ 1621431 h 1653656"/>
                <a:gd name="connsiteX6" fmla="*/ 633761 w 1196218"/>
                <a:gd name="connsiteY6" fmla="*/ 1652387 h 1653656"/>
                <a:gd name="connsiteX7" fmla="*/ 824261 w 1196218"/>
                <a:gd name="connsiteY7" fmla="*/ 1595237 h 1653656"/>
                <a:gd name="connsiteX8" fmla="*/ 962373 w 1196218"/>
                <a:gd name="connsiteY8" fmla="*/ 1469031 h 1653656"/>
                <a:gd name="connsiteX9" fmla="*/ 1036192 w 1196218"/>
                <a:gd name="connsiteY9" fmla="*/ 1303675 h 1653656"/>
                <a:gd name="connsiteX10" fmla="*/ 1071993 w 1196218"/>
                <a:gd name="connsiteY10" fmla="*/ 1227558 h 1653656"/>
                <a:gd name="connsiteX11" fmla="*/ 1105814 w 1196218"/>
                <a:gd name="connsiteY11" fmla="*/ 1188652 h 1653656"/>
                <a:gd name="connsiteX12" fmla="*/ 1130674 w 1196218"/>
                <a:gd name="connsiteY12" fmla="*/ 1149349 h 1653656"/>
                <a:gd name="connsiteX13" fmla="*/ 1172085 w 1196218"/>
                <a:gd name="connsiteY13" fmla="*/ 1083229 h 1653656"/>
                <a:gd name="connsiteX14" fmla="*/ 1196181 w 1196218"/>
                <a:gd name="connsiteY14" fmla="*/ 960210 h 1653656"/>
                <a:gd name="connsiteX15" fmla="*/ 1166959 w 1196218"/>
                <a:gd name="connsiteY15" fmla="*/ 886110 h 1653656"/>
                <a:gd name="connsiteX16" fmla="*/ 1118367 w 1196218"/>
                <a:gd name="connsiteY16" fmla="*/ 890630 h 1653656"/>
                <a:gd name="connsiteX17" fmla="*/ 1150652 w 1196218"/>
                <a:gd name="connsiteY17" fmla="*/ 725800 h 1653656"/>
                <a:gd name="connsiteX18" fmla="*/ 1154852 w 1196218"/>
                <a:gd name="connsiteY18" fmla="*/ 691211 h 1653656"/>
                <a:gd name="connsiteX19" fmla="*/ 1163328 w 1196218"/>
                <a:gd name="connsiteY19" fmla="*/ 637007 h 1653656"/>
                <a:gd name="connsiteX20" fmla="*/ 1162842 w 1196218"/>
                <a:gd name="connsiteY20" fmla="*/ 572794 h 1653656"/>
                <a:gd name="connsiteX21" fmla="*/ 1157311 w 1196218"/>
                <a:gd name="connsiteY21" fmla="*/ 528676 h 1653656"/>
                <a:gd name="connsiteX22" fmla="*/ 1164538 w 1196218"/>
                <a:gd name="connsiteY22" fmla="*/ 498208 h 1653656"/>
                <a:gd name="connsiteX23" fmla="*/ 1146656 w 1196218"/>
                <a:gd name="connsiteY23" fmla="*/ 455421 h 1653656"/>
                <a:gd name="connsiteX24" fmla="*/ 1109363 w 1196218"/>
                <a:gd name="connsiteY24" fmla="*/ 327557 h 1653656"/>
                <a:gd name="connsiteX25" fmla="*/ 1060250 w 1196218"/>
                <a:gd name="connsiteY25" fmla="*/ 270011 h 1653656"/>
                <a:gd name="connsiteX26" fmla="*/ 1007296 w 1196218"/>
                <a:gd name="connsiteY26" fmla="*/ 189452 h 1653656"/>
                <a:gd name="connsiteX27" fmla="*/ 832414 w 1196218"/>
                <a:gd name="connsiteY27" fmla="*/ 52187 h 1653656"/>
                <a:gd name="connsiteX28" fmla="*/ 595784 w 1196218"/>
                <a:gd name="connsiteY28" fmla="*/ 245 h 1653656"/>
                <a:gd name="connsiteX29" fmla="*/ 367345 w 1196218"/>
                <a:gd name="connsiteY29" fmla="*/ 43026 h 1653656"/>
                <a:gd name="connsiteX30" fmla="*/ 261600 w 1196218"/>
                <a:gd name="connsiteY30" fmla="*/ 119588 h 1653656"/>
                <a:gd name="connsiteX31" fmla="*/ 196741 w 1196218"/>
                <a:gd name="connsiteY31" fmla="*/ 170765 h 1653656"/>
                <a:gd name="connsiteX32" fmla="*/ 125078 w 1196218"/>
                <a:gd name="connsiteY32" fmla="*/ 238319 h 1653656"/>
                <a:gd name="connsiteX33" fmla="*/ 90836 w 1196218"/>
                <a:gd name="connsiteY33" fmla="*/ 278406 h 1653656"/>
                <a:gd name="connsiteX34" fmla="*/ 4747 w 1196218"/>
                <a:gd name="connsiteY34" fmla="*/ 505390 h 1653656"/>
                <a:gd name="connsiteX35" fmla="*/ 11866 w 1196218"/>
                <a:gd name="connsiteY35" fmla="*/ 580621 h 1653656"/>
                <a:gd name="connsiteX36" fmla="*/ 12174 w 1196218"/>
                <a:gd name="connsiteY36" fmla="*/ 659406 h 1653656"/>
                <a:gd name="connsiteX37" fmla="*/ 26515 w 1196218"/>
                <a:gd name="connsiteY37" fmla="*/ 719141 h 1653656"/>
                <a:gd name="connsiteX38" fmla="*/ 45956 w 1196218"/>
                <a:gd name="connsiteY38" fmla="*/ 801231 h 1653656"/>
                <a:gd name="connsiteX39" fmla="*/ 67024 w 1196218"/>
                <a:gd name="connsiteY39" fmla="*/ 871338 h 1653656"/>
                <a:gd name="connsiteX40" fmla="*/ 34507 w 1196218"/>
                <a:gd name="connsiteY40" fmla="*/ 888293 h 1653656"/>
                <a:gd name="connsiteX41" fmla="*/ 9873 w 1196218"/>
                <a:gd name="connsiteY41" fmla="*/ 938012 h 1653656"/>
                <a:gd name="connsiteX42" fmla="*/ 45592 w 1196218"/>
                <a:gd name="connsiteY42" fmla="*/ 1109462 h 1653656"/>
                <a:gd name="connsiteX0" fmla="*/ 45592 w 1196218"/>
                <a:gd name="connsiteY0" fmla="*/ 1109462 h 1653656"/>
                <a:gd name="connsiteX1" fmla="*/ 113091 w 1196218"/>
                <a:gd name="connsiteY1" fmla="*/ 1221271 h 1653656"/>
                <a:gd name="connsiteX2" fmla="*/ 162152 w 1196218"/>
                <a:gd name="connsiteY2" fmla="*/ 1227757 h 1653656"/>
                <a:gd name="connsiteX3" fmla="*/ 201342 w 1196218"/>
                <a:gd name="connsiteY3" fmla="*/ 1343672 h 1653656"/>
                <a:gd name="connsiteX4" fmla="*/ 304887 w 1196218"/>
                <a:gd name="connsiteY4" fmla="*/ 1477000 h 1653656"/>
                <a:gd name="connsiteX5" fmla="*/ 471836 w 1196218"/>
                <a:gd name="connsiteY5" fmla="*/ 1621431 h 1653656"/>
                <a:gd name="connsiteX6" fmla="*/ 633761 w 1196218"/>
                <a:gd name="connsiteY6" fmla="*/ 1652387 h 1653656"/>
                <a:gd name="connsiteX7" fmla="*/ 824261 w 1196218"/>
                <a:gd name="connsiteY7" fmla="*/ 1595237 h 1653656"/>
                <a:gd name="connsiteX8" fmla="*/ 962373 w 1196218"/>
                <a:gd name="connsiteY8" fmla="*/ 1469031 h 1653656"/>
                <a:gd name="connsiteX9" fmla="*/ 1036192 w 1196218"/>
                <a:gd name="connsiteY9" fmla="*/ 1303675 h 1653656"/>
                <a:gd name="connsiteX10" fmla="*/ 1071993 w 1196218"/>
                <a:gd name="connsiteY10" fmla="*/ 1227558 h 1653656"/>
                <a:gd name="connsiteX11" fmla="*/ 1112474 w 1196218"/>
                <a:gd name="connsiteY11" fmla="*/ 1195312 h 1653656"/>
                <a:gd name="connsiteX12" fmla="*/ 1130674 w 1196218"/>
                <a:gd name="connsiteY12" fmla="*/ 1149349 h 1653656"/>
                <a:gd name="connsiteX13" fmla="*/ 1172085 w 1196218"/>
                <a:gd name="connsiteY13" fmla="*/ 1083229 h 1653656"/>
                <a:gd name="connsiteX14" fmla="*/ 1196181 w 1196218"/>
                <a:gd name="connsiteY14" fmla="*/ 960210 h 1653656"/>
                <a:gd name="connsiteX15" fmla="*/ 1166959 w 1196218"/>
                <a:gd name="connsiteY15" fmla="*/ 886110 h 1653656"/>
                <a:gd name="connsiteX16" fmla="*/ 1118367 w 1196218"/>
                <a:gd name="connsiteY16" fmla="*/ 890630 h 1653656"/>
                <a:gd name="connsiteX17" fmla="*/ 1150652 w 1196218"/>
                <a:gd name="connsiteY17" fmla="*/ 725800 h 1653656"/>
                <a:gd name="connsiteX18" fmla="*/ 1154852 w 1196218"/>
                <a:gd name="connsiteY18" fmla="*/ 691211 h 1653656"/>
                <a:gd name="connsiteX19" fmla="*/ 1163328 w 1196218"/>
                <a:gd name="connsiteY19" fmla="*/ 637007 h 1653656"/>
                <a:gd name="connsiteX20" fmla="*/ 1162842 w 1196218"/>
                <a:gd name="connsiteY20" fmla="*/ 572794 h 1653656"/>
                <a:gd name="connsiteX21" fmla="*/ 1157311 w 1196218"/>
                <a:gd name="connsiteY21" fmla="*/ 528676 h 1653656"/>
                <a:gd name="connsiteX22" fmla="*/ 1164538 w 1196218"/>
                <a:gd name="connsiteY22" fmla="*/ 498208 h 1653656"/>
                <a:gd name="connsiteX23" fmla="*/ 1146656 w 1196218"/>
                <a:gd name="connsiteY23" fmla="*/ 455421 h 1653656"/>
                <a:gd name="connsiteX24" fmla="*/ 1109363 w 1196218"/>
                <a:gd name="connsiteY24" fmla="*/ 327557 h 1653656"/>
                <a:gd name="connsiteX25" fmla="*/ 1060250 w 1196218"/>
                <a:gd name="connsiteY25" fmla="*/ 270011 h 1653656"/>
                <a:gd name="connsiteX26" fmla="*/ 1007296 w 1196218"/>
                <a:gd name="connsiteY26" fmla="*/ 189452 h 1653656"/>
                <a:gd name="connsiteX27" fmla="*/ 832414 w 1196218"/>
                <a:gd name="connsiteY27" fmla="*/ 52187 h 1653656"/>
                <a:gd name="connsiteX28" fmla="*/ 595784 w 1196218"/>
                <a:gd name="connsiteY28" fmla="*/ 245 h 1653656"/>
                <a:gd name="connsiteX29" fmla="*/ 367345 w 1196218"/>
                <a:gd name="connsiteY29" fmla="*/ 43026 h 1653656"/>
                <a:gd name="connsiteX30" fmla="*/ 261600 w 1196218"/>
                <a:gd name="connsiteY30" fmla="*/ 119588 h 1653656"/>
                <a:gd name="connsiteX31" fmla="*/ 196741 w 1196218"/>
                <a:gd name="connsiteY31" fmla="*/ 170765 h 1653656"/>
                <a:gd name="connsiteX32" fmla="*/ 125078 w 1196218"/>
                <a:gd name="connsiteY32" fmla="*/ 238319 h 1653656"/>
                <a:gd name="connsiteX33" fmla="*/ 90836 w 1196218"/>
                <a:gd name="connsiteY33" fmla="*/ 278406 h 1653656"/>
                <a:gd name="connsiteX34" fmla="*/ 4747 w 1196218"/>
                <a:gd name="connsiteY34" fmla="*/ 505390 h 1653656"/>
                <a:gd name="connsiteX35" fmla="*/ 11866 w 1196218"/>
                <a:gd name="connsiteY35" fmla="*/ 580621 h 1653656"/>
                <a:gd name="connsiteX36" fmla="*/ 12174 w 1196218"/>
                <a:gd name="connsiteY36" fmla="*/ 659406 h 1653656"/>
                <a:gd name="connsiteX37" fmla="*/ 26515 w 1196218"/>
                <a:gd name="connsiteY37" fmla="*/ 719141 h 1653656"/>
                <a:gd name="connsiteX38" fmla="*/ 45956 w 1196218"/>
                <a:gd name="connsiteY38" fmla="*/ 801231 h 1653656"/>
                <a:gd name="connsiteX39" fmla="*/ 67024 w 1196218"/>
                <a:gd name="connsiteY39" fmla="*/ 871338 h 1653656"/>
                <a:gd name="connsiteX40" fmla="*/ 34507 w 1196218"/>
                <a:gd name="connsiteY40" fmla="*/ 888293 h 1653656"/>
                <a:gd name="connsiteX41" fmla="*/ 9873 w 1196218"/>
                <a:gd name="connsiteY41" fmla="*/ 938012 h 1653656"/>
                <a:gd name="connsiteX42" fmla="*/ 45592 w 1196218"/>
                <a:gd name="connsiteY42" fmla="*/ 1109462 h 1653656"/>
                <a:gd name="connsiteX0" fmla="*/ 45592 w 1196216"/>
                <a:gd name="connsiteY0" fmla="*/ 1109462 h 1653656"/>
                <a:gd name="connsiteX1" fmla="*/ 113091 w 1196216"/>
                <a:gd name="connsiteY1" fmla="*/ 1221271 h 1653656"/>
                <a:gd name="connsiteX2" fmla="*/ 162152 w 1196216"/>
                <a:gd name="connsiteY2" fmla="*/ 1227757 h 1653656"/>
                <a:gd name="connsiteX3" fmla="*/ 201342 w 1196216"/>
                <a:gd name="connsiteY3" fmla="*/ 1343672 h 1653656"/>
                <a:gd name="connsiteX4" fmla="*/ 304887 w 1196216"/>
                <a:gd name="connsiteY4" fmla="*/ 1477000 h 1653656"/>
                <a:gd name="connsiteX5" fmla="*/ 471836 w 1196216"/>
                <a:gd name="connsiteY5" fmla="*/ 1621431 h 1653656"/>
                <a:gd name="connsiteX6" fmla="*/ 633761 w 1196216"/>
                <a:gd name="connsiteY6" fmla="*/ 1652387 h 1653656"/>
                <a:gd name="connsiteX7" fmla="*/ 824261 w 1196216"/>
                <a:gd name="connsiteY7" fmla="*/ 1595237 h 1653656"/>
                <a:gd name="connsiteX8" fmla="*/ 962373 w 1196216"/>
                <a:gd name="connsiteY8" fmla="*/ 1469031 h 1653656"/>
                <a:gd name="connsiteX9" fmla="*/ 1036192 w 1196216"/>
                <a:gd name="connsiteY9" fmla="*/ 1303675 h 1653656"/>
                <a:gd name="connsiteX10" fmla="*/ 1071993 w 1196216"/>
                <a:gd name="connsiteY10" fmla="*/ 1227558 h 1653656"/>
                <a:gd name="connsiteX11" fmla="*/ 1112474 w 1196216"/>
                <a:gd name="connsiteY11" fmla="*/ 1195312 h 1653656"/>
                <a:gd name="connsiteX12" fmla="*/ 1134670 w 1196216"/>
                <a:gd name="connsiteY12" fmla="*/ 1156009 h 1653656"/>
                <a:gd name="connsiteX13" fmla="*/ 1172085 w 1196216"/>
                <a:gd name="connsiteY13" fmla="*/ 1083229 h 1653656"/>
                <a:gd name="connsiteX14" fmla="*/ 1196181 w 1196216"/>
                <a:gd name="connsiteY14" fmla="*/ 960210 h 1653656"/>
                <a:gd name="connsiteX15" fmla="*/ 1166959 w 1196216"/>
                <a:gd name="connsiteY15" fmla="*/ 886110 h 1653656"/>
                <a:gd name="connsiteX16" fmla="*/ 1118367 w 1196216"/>
                <a:gd name="connsiteY16" fmla="*/ 890630 h 1653656"/>
                <a:gd name="connsiteX17" fmla="*/ 1150652 w 1196216"/>
                <a:gd name="connsiteY17" fmla="*/ 725800 h 1653656"/>
                <a:gd name="connsiteX18" fmla="*/ 1154852 w 1196216"/>
                <a:gd name="connsiteY18" fmla="*/ 691211 h 1653656"/>
                <a:gd name="connsiteX19" fmla="*/ 1163328 w 1196216"/>
                <a:gd name="connsiteY19" fmla="*/ 637007 h 1653656"/>
                <a:gd name="connsiteX20" fmla="*/ 1162842 w 1196216"/>
                <a:gd name="connsiteY20" fmla="*/ 572794 h 1653656"/>
                <a:gd name="connsiteX21" fmla="*/ 1157311 w 1196216"/>
                <a:gd name="connsiteY21" fmla="*/ 528676 h 1653656"/>
                <a:gd name="connsiteX22" fmla="*/ 1164538 w 1196216"/>
                <a:gd name="connsiteY22" fmla="*/ 498208 h 1653656"/>
                <a:gd name="connsiteX23" fmla="*/ 1146656 w 1196216"/>
                <a:gd name="connsiteY23" fmla="*/ 455421 h 1653656"/>
                <a:gd name="connsiteX24" fmla="*/ 1109363 w 1196216"/>
                <a:gd name="connsiteY24" fmla="*/ 327557 h 1653656"/>
                <a:gd name="connsiteX25" fmla="*/ 1060250 w 1196216"/>
                <a:gd name="connsiteY25" fmla="*/ 270011 h 1653656"/>
                <a:gd name="connsiteX26" fmla="*/ 1007296 w 1196216"/>
                <a:gd name="connsiteY26" fmla="*/ 189452 h 1653656"/>
                <a:gd name="connsiteX27" fmla="*/ 832414 w 1196216"/>
                <a:gd name="connsiteY27" fmla="*/ 52187 h 1653656"/>
                <a:gd name="connsiteX28" fmla="*/ 595784 w 1196216"/>
                <a:gd name="connsiteY28" fmla="*/ 245 h 1653656"/>
                <a:gd name="connsiteX29" fmla="*/ 367345 w 1196216"/>
                <a:gd name="connsiteY29" fmla="*/ 43026 h 1653656"/>
                <a:gd name="connsiteX30" fmla="*/ 261600 w 1196216"/>
                <a:gd name="connsiteY30" fmla="*/ 119588 h 1653656"/>
                <a:gd name="connsiteX31" fmla="*/ 196741 w 1196216"/>
                <a:gd name="connsiteY31" fmla="*/ 170765 h 1653656"/>
                <a:gd name="connsiteX32" fmla="*/ 125078 w 1196216"/>
                <a:gd name="connsiteY32" fmla="*/ 238319 h 1653656"/>
                <a:gd name="connsiteX33" fmla="*/ 90836 w 1196216"/>
                <a:gd name="connsiteY33" fmla="*/ 278406 h 1653656"/>
                <a:gd name="connsiteX34" fmla="*/ 4747 w 1196216"/>
                <a:gd name="connsiteY34" fmla="*/ 505390 h 1653656"/>
                <a:gd name="connsiteX35" fmla="*/ 11866 w 1196216"/>
                <a:gd name="connsiteY35" fmla="*/ 580621 h 1653656"/>
                <a:gd name="connsiteX36" fmla="*/ 12174 w 1196216"/>
                <a:gd name="connsiteY36" fmla="*/ 659406 h 1653656"/>
                <a:gd name="connsiteX37" fmla="*/ 26515 w 1196216"/>
                <a:gd name="connsiteY37" fmla="*/ 719141 h 1653656"/>
                <a:gd name="connsiteX38" fmla="*/ 45956 w 1196216"/>
                <a:gd name="connsiteY38" fmla="*/ 801231 h 1653656"/>
                <a:gd name="connsiteX39" fmla="*/ 67024 w 1196216"/>
                <a:gd name="connsiteY39" fmla="*/ 871338 h 1653656"/>
                <a:gd name="connsiteX40" fmla="*/ 34507 w 1196216"/>
                <a:gd name="connsiteY40" fmla="*/ 888293 h 1653656"/>
                <a:gd name="connsiteX41" fmla="*/ 9873 w 1196216"/>
                <a:gd name="connsiteY41" fmla="*/ 938012 h 1653656"/>
                <a:gd name="connsiteX42" fmla="*/ 45592 w 1196216"/>
                <a:gd name="connsiteY42" fmla="*/ 1109462 h 1653656"/>
                <a:gd name="connsiteX0" fmla="*/ 45592 w 1196216"/>
                <a:gd name="connsiteY0" fmla="*/ 1109462 h 1653656"/>
                <a:gd name="connsiteX1" fmla="*/ 113091 w 1196216"/>
                <a:gd name="connsiteY1" fmla="*/ 1221271 h 1653656"/>
                <a:gd name="connsiteX2" fmla="*/ 162152 w 1196216"/>
                <a:gd name="connsiteY2" fmla="*/ 1227757 h 1653656"/>
                <a:gd name="connsiteX3" fmla="*/ 201342 w 1196216"/>
                <a:gd name="connsiteY3" fmla="*/ 1343672 h 1653656"/>
                <a:gd name="connsiteX4" fmla="*/ 304887 w 1196216"/>
                <a:gd name="connsiteY4" fmla="*/ 1477000 h 1653656"/>
                <a:gd name="connsiteX5" fmla="*/ 471836 w 1196216"/>
                <a:gd name="connsiteY5" fmla="*/ 1621431 h 1653656"/>
                <a:gd name="connsiteX6" fmla="*/ 633761 w 1196216"/>
                <a:gd name="connsiteY6" fmla="*/ 1652387 h 1653656"/>
                <a:gd name="connsiteX7" fmla="*/ 824261 w 1196216"/>
                <a:gd name="connsiteY7" fmla="*/ 1595237 h 1653656"/>
                <a:gd name="connsiteX8" fmla="*/ 962373 w 1196216"/>
                <a:gd name="connsiteY8" fmla="*/ 1469031 h 1653656"/>
                <a:gd name="connsiteX9" fmla="*/ 1036192 w 1196216"/>
                <a:gd name="connsiteY9" fmla="*/ 1303675 h 1653656"/>
                <a:gd name="connsiteX10" fmla="*/ 1071993 w 1196216"/>
                <a:gd name="connsiteY10" fmla="*/ 1227558 h 1653656"/>
                <a:gd name="connsiteX11" fmla="*/ 1112474 w 1196216"/>
                <a:gd name="connsiteY11" fmla="*/ 1195312 h 1653656"/>
                <a:gd name="connsiteX12" fmla="*/ 1134670 w 1196216"/>
                <a:gd name="connsiteY12" fmla="*/ 1156009 h 1653656"/>
                <a:gd name="connsiteX13" fmla="*/ 1172085 w 1196216"/>
                <a:gd name="connsiteY13" fmla="*/ 1083229 h 1653656"/>
                <a:gd name="connsiteX14" fmla="*/ 1196181 w 1196216"/>
                <a:gd name="connsiteY14" fmla="*/ 960210 h 1653656"/>
                <a:gd name="connsiteX15" fmla="*/ 1166959 w 1196216"/>
                <a:gd name="connsiteY15" fmla="*/ 886110 h 1653656"/>
                <a:gd name="connsiteX16" fmla="*/ 1118367 w 1196216"/>
                <a:gd name="connsiteY16" fmla="*/ 890630 h 1653656"/>
                <a:gd name="connsiteX17" fmla="*/ 1150652 w 1196216"/>
                <a:gd name="connsiteY17" fmla="*/ 725800 h 1653656"/>
                <a:gd name="connsiteX18" fmla="*/ 1154852 w 1196216"/>
                <a:gd name="connsiteY18" fmla="*/ 691211 h 1653656"/>
                <a:gd name="connsiteX19" fmla="*/ 1163328 w 1196216"/>
                <a:gd name="connsiteY19" fmla="*/ 637007 h 1653656"/>
                <a:gd name="connsiteX20" fmla="*/ 1162842 w 1196216"/>
                <a:gd name="connsiteY20" fmla="*/ 572794 h 1653656"/>
                <a:gd name="connsiteX21" fmla="*/ 1157311 w 1196216"/>
                <a:gd name="connsiteY21" fmla="*/ 528676 h 1653656"/>
                <a:gd name="connsiteX22" fmla="*/ 1164538 w 1196216"/>
                <a:gd name="connsiteY22" fmla="*/ 498208 h 1653656"/>
                <a:gd name="connsiteX23" fmla="*/ 1146656 w 1196216"/>
                <a:gd name="connsiteY23" fmla="*/ 455421 h 1653656"/>
                <a:gd name="connsiteX24" fmla="*/ 1109363 w 1196216"/>
                <a:gd name="connsiteY24" fmla="*/ 327557 h 1653656"/>
                <a:gd name="connsiteX25" fmla="*/ 1060250 w 1196216"/>
                <a:gd name="connsiteY25" fmla="*/ 270011 h 1653656"/>
                <a:gd name="connsiteX26" fmla="*/ 1007296 w 1196216"/>
                <a:gd name="connsiteY26" fmla="*/ 189452 h 1653656"/>
                <a:gd name="connsiteX27" fmla="*/ 832414 w 1196216"/>
                <a:gd name="connsiteY27" fmla="*/ 52187 h 1653656"/>
                <a:gd name="connsiteX28" fmla="*/ 595784 w 1196216"/>
                <a:gd name="connsiteY28" fmla="*/ 245 h 1653656"/>
                <a:gd name="connsiteX29" fmla="*/ 367345 w 1196216"/>
                <a:gd name="connsiteY29" fmla="*/ 43026 h 1653656"/>
                <a:gd name="connsiteX30" fmla="*/ 261600 w 1196216"/>
                <a:gd name="connsiteY30" fmla="*/ 119588 h 1653656"/>
                <a:gd name="connsiteX31" fmla="*/ 196741 w 1196216"/>
                <a:gd name="connsiteY31" fmla="*/ 170765 h 1653656"/>
                <a:gd name="connsiteX32" fmla="*/ 125078 w 1196216"/>
                <a:gd name="connsiteY32" fmla="*/ 238319 h 1653656"/>
                <a:gd name="connsiteX33" fmla="*/ 90836 w 1196216"/>
                <a:gd name="connsiteY33" fmla="*/ 278406 h 1653656"/>
                <a:gd name="connsiteX34" fmla="*/ 4747 w 1196216"/>
                <a:gd name="connsiteY34" fmla="*/ 505390 h 1653656"/>
                <a:gd name="connsiteX35" fmla="*/ 11866 w 1196216"/>
                <a:gd name="connsiteY35" fmla="*/ 580621 h 1653656"/>
                <a:gd name="connsiteX36" fmla="*/ 12174 w 1196216"/>
                <a:gd name="connsiteY36" fmla="*/ 659406 h 1653656"/>
                <a:gd name="connsiteX37" fmla="*/ 26515 w 1196216"/>
                <a:gd name="connsiteY37" fmla="*/ 719141 h 1653656"/>
                <a:gd name="connsiteX38" fmla="*/ 45956 w 1196216"/>
                <a:gd name="connsiteY38" fmla="*/ 801231 h 1653656"/>
                <a:gd name="connsiteX39" fmla="*/ 67024 w 1196216"/>
                <a:gd name="connsiteY39" fmla="*/ 871338 h 1653656"/>
                <a:gd name="connsiteX40" fmla="*/ 34507 w 1196216"/>
                <a:gd name="connsiteY40" fmla="*/ 888293 h 1653656"/>
                <a:gd name="connsiteX41" fmla="*/ 9873 w 1196216"/>
                <a:gd name="connsiteY41" fmla="*/ 938012 h 1653656"/>
                <a:gd name="connsiteX42" fmla="*/ 45592 w 1196216"/>
                <a:gd name="connsiteY42" fmla="*/ 1109462 h 1653656"/>
                <a:gd name="connsiteX0" fmla="*/ 45592 w 1196213"/>
                <a:gd name="connsiteY0" fmla="*/ 1109462 h 1653656"/>
                <a:gd name="connsiteX1" fmla="*/ 113091 w 1196213"/>
                <a:gd name="connsiteY1" fmla="*/ 1221271 h 1653656"/>
                <a:gd name="connsiteX2" fmla="*/ 162152 w 1196213"/>
                <a:gd name="connsiteY2" fmla="*/ 1227757 h 1653656"/>
                <a:gd name="connsiteX3" fmla="*/ 201342 w 1196213"/>
                <a:gd name="connsiteY3" fmla="*/ 1343672 h 1653656"/>
                <a:gd name="connsiteX4" fmla="*/ 304887 w 1196213"/>
                <a:gd name="connsiteY4" fmla="*/ 1477000 h 1653656"/>
                <a:gd name="connsiteX5" fmla="*/ 471836 w 1196213"/>
                <a:gd name="connsiteY5" fmla="*/ 1621431 h 1653656"/>
                <a:gd name="connsiteX6" fmla="*/ 633761 w 1196213"/>
                <a:gd name="connsiteY6" fmla="*/ 1652387 h 1653656"/>
                <a:gd name="connsiteX7" fmla="*/ 824261 w 1196213"/>
                <a:gd name="connsiteY7" fmla="*/ 1595237 h 1653656"/>
                <a:gd name="connsiteX8" fmla="*/ 962373 w 1196213"/>
                <a:gd name="connsiteY8" fmla="*/ 1469031 h 1653656"/>
                <a:gd name="connsiteX9" fmla="*/ 1036192 w 1196213"/>
                <a:gd name="connsiteY9" fmla="*/ 1303675 h 1653656"/>
                <a:gd name="connsiteX10" fmla="*/ 1071993 w 1196213"/>
                <a:gd name="connsiteY10" fmla="*/ 1227558 h 1653656"/>
                <a:gd name="connsiteX11" fmla="*/ 1112474 w 1196213"/>
                <a:gd name="connsiteY11" fmla="*/ 1195312 h 1653656"/>
                <a:gd name="connsiteX12" fmla="*/ 1142661 w 1196213"/>
                <a:gd name="connsiteY12" fmla="*/ 1158673 h 1653656"/>
                <a:gd name="connsiteX13" fmla="*/ 1172085 w 1196213"/>
                <a:gd name="connsiteY13" fmla="*/ 1083229 h 1653656"/>
                <a:gd name="connsiteX14" fmla="*/ 1196181 w 1196213"/>
                <a:gd name="connsiteY14" fmla="*/ 960210 h 1653656"/>
                <a:gd name="connsiteX15" fmla="*/ 1166959 w 1196213"/>
                <a:gd name="connsiteY15" fmla="*/ 886110 h 1653656"/>
                <a:gd name="connsiteX16" fmla="*/ 1118367 w 1196213"/>
                <a:gd name="connsiteY16" fmla="*/ 890630 h 1653656"/>
                <a:gd name="connsiteX17" fmla="*/ 1150652 w 1196213"/>
                <a:gd name="connsiteY17" fmla="*/ 725800 h 1653656"/>
                <a:gd name="connsiteX18" fmla="*/ 1154852 w 1196213"/>
                <a:gd name="connsiteY18" fmla="*/ 691211 h 1653656"/>
                <a:gd name="connsiteX19" fmla="*/ 1163328 w 1196213"/>
                <a:gd name="connsiteY19" fmla="*/ 637007 h 1653656"/>
                <a:gd name="connsiteX20" fmla="*/ 1162842 w 1196213"/>
                <a:gd name="connsiteY20" fmla="*/ 572794 h 1653656"/>
                <a:gd name="connsiteX21" fmla="*/ 1157311 w 1196213"/>
                <a:gd name="connsiteY21" fmla="*/ 528676 h 1653656"/>
                <a:gd name="connsiteX22" fmla="*/ 1164538 w 1196213"/>
                <a:gd name="connsiteY22" fmla="*/ 498208 h 1653656"/>
                <a:gd name="connsiteX23" fmla="*/ 1146656 w 1196213"/>
                <a:gd name="connsiteY23" fmla="*/ 455421 h 1653656"/>
                <a:gd name="connsiteX24" fmla="*/ 1109363 w 1196213"/>
                <a:gd name="connsiteY24" fmla="*/ 327557 h 1653656"/>
                <a:gd name="connsiteX25" fmla="*/ 1060250 w 1196213"/>
                <a:gd name="connsiteY25" fmla="*/ 270011 h 1653656"/>
                <a:gd name="connsiteX26" fmla="*/ 1007296 w 1196213"/>
                <a:gd name="connsiteY26" fmla="*/ 189452 h 1653656"/>
                <a:gd name="connsiteX27" fmla="*/ 832414 w 1196213"/>
                <a:gd name="connsiteY27" fmla="*/ 52187 h 1653656"/>
                <a:gd name="connsiteX28" fmla="*/ 595784 w 1196213"/>
                <a:gd name="connsiteY28" fmla="*/ 245 h 1653656"/>
                <a:gd name="connsiteX29" fmla="*/ 367345 w 1196213"/>
                <a:gd name="connsiteY29" fmla="*/ 43026 h 1653656"/>
                <a:gd name="connsiteX30" fmla="*/ 261600 w 1196213"/>
                <a:gd name="connsiteY30" fmla="*/ 119588 h 1653656"/>
                <a:gd name="connsiteX31" fmla="*/ 196741 w 1196213"/>
                <a:gd name="connsiteY31" fmla="*/ 170765 h 1653656"/>
                <a:gd name="connsiteX32" fmla="*/ 125078 w 1196213"/>
                <a:gd name="connsiteY32" fmla="*/ 238319 h 1653656"/>
                <a:gd name="connsiteX33" fmla="*/ 90836 w 1196213"/>
                <a:gd name="connsiteY33" fmla="*/ 278406 h 1653656"/>
                <a:gd name="connsiteX34" fmla="*/ 4747 w 1196213"/>
                <a:gd name="connsiteY34" fmla="*/ 505390 h 1653656"/>
                <a:gd name="connsiteX35" fmla="*/ 11866 w 1196213"/>
                <a:gd name="connsiteY35" fmla="*/ 580621 h 1653656"/>
                <a:gd name="connsiteX36" fmla="*/ 12174 w 1196213"/>
                <a:gd name="connsiteY36" fmla="*/ 659406 h 1653656"/>
                <a:gd name="connsiteX37" fmla="*/ 26515 w 1196213"/>
                <a:gd name="connsiteY37" fmla="*/ 719141 h 1653656"/>
                <a:gd name="connsiteX38" fmla="*/ 45956 w 1196213"/>
                <a:gd name="connsiteY38" fmla="*/ 801231 h 1653656"/>
                <a:gd name="connsiteX39" fmla="*/ 67024 w 1196213"/>
                <a:gd name="connsiteY39" fmla="*/ 871338 h 1653656"/>
                <a:gd name="connsiteX40" fmla="*/ 34507 w 1196213"/>
                <a:gd name="connsiteY40" fmla="*/ 888293 h 1653656"/>
                <a:gd name="connsiteX41" fmla="*/ 9873 w 1196213"/>
                <a:gd name="connsiteY41" fmla="*/ 938012 h 1653656"/>
                <a:gd name="connsiteX42" fmla="*/ 45592 w 1196213"/>
                <a:gd name="connsiteY42" fmla="*/ 1109462 h 1653656"/>
                <a:gd name="connsiteX0" fmla="*/ 45592 w 1196227"/>
                <a:gd name="connsiteY0" fmla="*/ 1109462 h 1653656"/>
                <a:gd name="connsiteX1" fmla="*/ 113091 w 1196227"/>
                <a:gd name="connsiteY1" fmla="*/ 1221271 h 1653656"/>
                <a:gd name="connsiteX2" fmla="*/ 162152 w 1196227"/>
                <a:gd name="connsiteY2" fmla="*/ 1227757 h 1653656"/>
                <a:gd name="connsiteX3" fmla="*/ 201342 w 1196227"/>
                <a:gd name="connsiteY3" fmla="*/ 1343672 h 1653656"/>
                <a:gd name="connsiteX4" fmla="*/ 304887 w 1196227"/>
                <a:gd name="connsiteY4" fmla="*/ 1477000 h 1653656"/>
                <a:gd name="connsiteX5" fmla="*/ 471836 w 1196227"/>
                <a:gd name="connsiteY5" fmla="*/ 1621431 h 1653656"/>
                <a:gd name="connsiteX6" fmla="*/ 633761 w 1196227"/>
                <a:gd name="connsiteY6" fmla="*/ 1652387 h 1653656"/>
                <a:gd name="connsiteX7" fmla="*/ 824261 w 1196227"/>
                <a:gd name="connsiteY7" fmla="*/ 1595237 h 1653656"/>
                <a:gd name="connsiteX8" fmla="*/ 962373 w 1196227"/>
                <a:gd name="connsiteY8" fmla="*/ 1469031 h 1653656"/>
                <a:gd name="connsiteX9" fmla="*/ 1036192 w 1196227"/>
                <a:gd name="connsiteY9" fmla="*/ 1303675 h 1653656"/>
                <a:gd name="connsiteX10" fmla="*/ 1071993 w 1196227"/>
                <a:gd name="connsiteY10" fmla="*/ 1227558 h 1653656"/>
                <a:gd name="connsiteX11" fmla="*/ 1112474 w 1196227"/>
                <a:gd name="connsiteY11" fmla="*/ 1195312 h 1653656"/>
                <a:gd name="connsiteX12" fmla="*/ 1172085 w 1196227"/>
                <a:gd name="connsiteY12" fmla="*/ 1083229 h 1653656"/>
                <a:gd name="connsiteX13" fmla="*/ 1196181 w 1196227"/>
                <a:gd name="connsiteY13" fmla="*/ 960210 h 1653656"/>
                <a:gd name="connsiteX14" fmla="*/ 1166959 w 1196227"/>
                <a:gd name="connsiteY14" fmla="*/ 886110 h 1653656"/>
                <a:gd name="connsiteX15" fmla="*/ 1118367 w 1196227"/>
                <a:gd name="connsiteY15" fmla="*/ 890630 h 1653656"/>
                <a:gd name="connsiteX16" fmla="*/ 1150652 w 1196227"/>
                <a:gd name="connsiteY16" fmla="*/ 725800 h 1653656"/>
                <a:gd name="connsiteX17" fmla="*/ 1154852 w 1196227"/>
                <a:gd name="connsiteY17" fmla="*/ 691211 h 1653656"/>
                <a:gd name="connsiteX18" fmla="*/ 1163328 w 1196227"/>
                <a:gd name="connsiteY18" fmla="*/ 637007 h 1653656"/>
                <a:gd name="connsiteX19" fmla="*/ 1162842 w 1196227"/>
                <a:gd name="connsiteY19" fmla="*/ 572794 h 1653656"/>
                <a:gd name="connsiteX20" fmla="*/ 1157311 w 1196227"/>
                <a:gd name="connsiteY20" fmla="*/ 528676 h 1653656"/>
                <a:gd name="connsiteX21" fmla="*/ 1164538 w 1196227"/>
                <a:gd name="connsiteY21" fmla="*/ 498208 h 1653656"/>
                <a:gd name="connsiteX22" fmla="*/ 1146656 w 1196227"/>
                <a:gd name="connsiteY22" fmla="*/ 455421 h 1653656"/>
                <a:gd name="connsiteX23" fmla="*/ 1109363 w 1196227"/>
                <a:gd name="connsiteY23" fmla="*/ 327557 h 1653656"/>
                <a:gd name="connsiteX24" fmla="*/ 1060250 w 1196227"/>
                <a:gd name="connsiteY24" fmla="*/ 270011 h 1653656"/>
                <a:gd name="connsiteX25" fmla="*/ 1007296 w 1196227"/>
                <a:gd name="connsiteY25" fmla="*/ 189452 h 1653656"/>
                <a:gd name="connsiteX26" fmla="*/ 832414 w 1196227"/>
                <a:gd name="connsiteY26" fmla="*/ 52187 h 1653656"/>
                <a:gd name="connsiteX27" fmla="*/ 595784 w 1196227"/>
                <a:gd name="connsiteY27" fmla="*/ 245 h 1653656"/>
                <a:gd name="connsiteX28" fmla="*/ 367345 w 1196227"/>
                <a:gd name="connsiteY28" fmla="*/ 43026 h 1653656"/>
                <a:gd name="connsiteX29" fmla="*/ 261600 w 1196227"/>
                <a:gd name="connsiteY29" fmla="*/ 119588 h 1653656"/>
                <a:gd name="connsiteX30" fmla="*/ 196741 w 1196227"/>
                <a:gd name="connsiteY30" fmla="*/ 170765 h 1653656"/>
                <a:gd name="connsiteX31" fmla="*/ 125078 w 1196227"/>
                <a:gd name="connsiteY31" fmla="*/ 238319 h 1653656"/>
                <a:gd name="connsiteX32" fmla="*/ 90836 w 1196227"/>
                <a:gd name="connsiteY32" fmla="*/ 278406 h 1653656"/>
                <a:gd name="connsiteX33" fmla="*/ 4747 w 1196227"/>
                <a:gd name="connsiteY33" fmla="*/ 505390 h 1653656"/>
                <a:gd name="connsiteX34" fmla="*/ 11866 w 1196227"/>
                <a:gd name="connsiteY34" fmla="*/ 580621 h 1653656"/>
                <a:gd name="connsiteX35" fmla="*/ 12174 w 1196227"/>
                <a:gd name="connsiteY35" fmla="*/ 659406 h 1653656"/>
                <a:gd name="connsiteX36" fmla="*/ 26515 w 1196227"/>
                <a:gd name="connsiteY36" fmla="*/ 719141 h 1653656"/>
                <a:gd name="connsiteX37" fmla="*/ 45956 w 1196227"/>
                <a:gd name="connsiteY37" fmla="*/ 801231 h 1653656"/>
                <a:gd name="connsiteX38" fmla="*/ 67024 w 1196227"/>
                <a:gd name="connsiteY38" fmla="*/ 871338 h 1653656"/>
                <a:gd name="connsiteX39" fmla="*/ 34507 w 1196227"/>
                <a:gd name="connsiteY39" fmla="*/ 888293 h 1653656"/>
                <a:gd name="connsiteX40" fmla="*/ 9873 w 1196227"/>
                <a:gd name="connsiteY40" fmla="*/ 938012 h 1653656"/>
                <a:gd name="connsiteX41" fmla="*/ 45592 w 1196227"/>
                <a:gd name="connsiteY41" fmla="*/ 1109462 h 1653656"/>
                <a:gd name="connsiteX0" fmla="*/ 45592 w 1196225"/>
                <a:gd name="connsiteY0" fmla="*/ 1109462 h 1653656"/>
                <a:gd name="connsiteX1" fmla="*/ 113091 w 1196225"/>
                <a:gd name="connsiteY1" fmla="*/ 1221271 h 1653656"/>
                <a:gd name="connsiteX2" fmla="*/ 162152 w 1196225"/>
                <a:gd name="connsiteY2" fmla="*/ 1227757 h 1653656"/>
                <a:gd name="connsiteX3" fmla="*/ 201342 w 1196225"/>
                <a:gd name="connsiteY3" fmla="*/ 1343672 h 1653656"/>
                <a:gd name="connsiteX4" fmla="*/ 304887 w 1196225"/>
                <a:gd name="connsiteY4" fmla="*/ 1477000 h 1653656"/>
                <a:gd name="connsiteX5" fmla="*/ 471836 w 1196225"/>
                <a:gd name="connsiteY5" fmla="*/ 1621431 h 1653656"/>
                <a:gd name="connsiteX6" fmla="*/ 633761 w 1196225"/>
                <a:gd name="connsiteY6" fmla="*/ 1652387 h 1653656"/>
                <a:gd name="connsiteX7" fmla="*/ 824261 w 1196225"/>
                <a:gd name="connsiteY7" fmla="*/ 1595237 h 1653656"/>
                <a:gd name="connsiteX8" fmla="*/ 962373 w 1196225"/>
                <a:gd name="connsiteY8" fmla="*/ 1469031 h 1653656"/>
                <a:gd name="connsiteX9" fmla="*/ 1036192 w 1196225"/>
                <a:gd name="connsiteY9" fmla="*/ 1303675 h 1653656"/>
                <a:gd name="connsiteX10" fmla="*/ 1071993 w 1196225"/>
                <a:gd name="connsiteY10" fmla="*/ 1227558 h 1653656"/>
                <a:gd name="connsiteX11" fmla="*/ 1115138 w 1196225"/>
                <a:gd name="connsiteY11" fmla="*/ 1193980 h 1653656"/>
                <a:gd name="connsiteX12" fmla="*/ 1172085 w 1196225"/>
                <a:gd name="connsiteY12" fmla="*/ 1083229 h 1653656"/>
                <a:gd name="connsiteX13" fmla="*/ 1196181 w 1196225"/>
                <a:gd name="connsiteY13" fmla="*/ 960210 h 1653656"/>
                <a:gd name="connsiteX14" fmla="*/ 1166959 w 1196225"/>
                <a:gd name="connsiteY14" fmla="*/ 886110 h 1653656"/>
                <a:gd name="connsiteX15" fmla="*/ 1118367 w 1196225"/>
                <a:gd name="connsiteY15" fmla="*/ 890630 h 1653656"/>
                <a:gd name="connsiteX16" fmla="*/ 1150652 w 1196225"/>
                <a:gd name="connsiteY16" fmla="*/ 725800 h 1653656"/>
                <a:gd name="connsiteX17" fmla="*/ 1154852 w 1196225"/>
                <a:gd name="connsiteY17" fmla="*/ 691211 h 1653656"/>
                <a:gd name="connsiteX18" fmla="*/ 1163328 w 1196225"/>
                <a:gd name="connsiteY18" fmla="*/ 637007 h 1653656"/>
                <a:gd name="connsiteX19" fmla="*/ 1162842 w 1196225"/>
                <a:gd name="connsiteY19" fmla="*/ 572794 h 1653656"/>
                <a:gd name="connsiteX20" fmla="*/ 1157311 w 1196225"/>
                <a:gd name="connsiteY20" fmla="*/ 528676 h 1653656"/>
                <a:gd name="connsiteX21" fmla="*/ 1164538 w 1196225"/>
                <a:gd name="connsiteY21" fmla="*/ 498208 h 1653656"/>
                <a:gd name="connsiteX22" fmla="*/ 1146656 w 1196225"/>
                <a:gd name="connsiteY22" fmla="*/ 455421 h 1653656"/>
                <a:gd name="connsiteX23" fmla="*/ 1109363 w 1196225"/>
                <a:gd name="connsiteY23" fmla="*/ 327557 h 1653656"/>
                <a:gd name="connsiteX24" fmla="*/ 1060250 w 1196225"/>
                <a:gd name="connsiteY24" fmla="*/ 270011 h 1653656"/>
                <a:gd name="connsiteX25" fmla="*/ 1007296 w 1196225"/>
                <a:gd name="connsiteY25" fmla="*/ 189452 h 1653656"/>
                <a:gd name="connsiteX26" fmla="*/ 832414 w 1196225"/>
                <a:gd name="connsiteY26" fmla="*/ 52187 h 1653656"/>
                <a:gd name="connsiteX27" fmla="*/ 595784 w 1196225"/>
                <a:gd name="connsiteY27" fmla="*/ 245 h 1653656"/>
                <a:gd name="connsiteX28" fmla="*/ 367345 w 1196225"/>
                <a:gd name="connsiteY28" fmla="*/ 43026 h 1653656"/>
                <a:gd name="connsiteX29" fmla="*/ 261600 w 1196225"/>
                <a:gd name="connsiteY29" fmla="*/ 119588 h 1653656"/>
                <a:gd name="connsiteX30" fmla="*/ 196741 w 1196225"/>
                <a:gd name="connsiteY30" fmla="*/ 170765 h 1653656"/>
                <a:gd name="connsiteX31" fmla="*/ 125078 w 1196225"/>
                <a:gd name="connsiteY31" fmla="*/ 238319 h 1653656"/>
                <a:gd name="connsiteX32" fmla="*/ 90836 w 1196225"/>
                <a:gd name="connsiteY32" fmla="*/ 278406 h 1653656"/>
                <a:gd name="connsiteX33" fmla="*/ 4747 w 1196225"/>
                <a:gd name="connsiteY33" fmla="*/ 505390 h 1653656"/>
                <a:gd name="connsiteX34" fmla="*/ 11866 w 1196225"/>
                <a:gd name="connsiteY34" fmla="*/ 580621 h 1653656"/>
                <a:gd name="connsiteX35" fmla="*/ 12174 w 1196225"/>
                <a:gd name="connsiteY35" fmla="*/ 659406 h 1653656"/>
                <a:gd name="connsiteX36" fmla="*/ 26515 w 1196225"/>
                <a:gd name="connsiteY36" fmla="*/ 719141 h 1653656"/>
                <a:gd name="connsiteX37" fmla="*/ 45956 w 1196225"/>
                <a:gd name="connsiteY37" fmla="*/ 801231 h 1653656"/>
                <a:gd name="connsiteX38" fmla="*/ 67024 w 1196225"/>
                <a:gd name="connsiteY38" fmla="*/ 871338 h 1653656"/>
                <a:gd name="connsiteX39" fmla="*/ 34507 w 1196225"/>
                <a:gd name="connsiteY39" fmla="*/ 888293 h 1653656"/>
                <a:gd name="connsiteX40" fmla="*/ 9873 w 1196225"/>
                <a:gd name="connsiteY40" fmla="*/ 938012 h 1653656"/>
                <a:gd name="connsiteX41" fmla="*/ 45592 w 1196225"/>
                <a:gd name="connsiteY41" fmla="*/ 1109462 h 1653656"/>
                <a:gd name="connsiteX0" fmla="*/ 45592 w 1196223"/>
                <a:gd name="connsiteY0" fmla="*/ 1109462 h 1653656"/>
                <a:gd name="connsiteX1" fmla="*/ 113091 w 1196223"/>
                <a:gd name="connsiteY1" fmla="*/ 1221271 h 1653656"/>
                <a:gd name="connsiteX2" fmla="*/ 162152 w 1196223"/>
                <a:gd name="connsiteY2" fmla="*/ 1227757 h 1653656"/>
                <a:gd name="connsiteX3" fmla="*/ 201342 w 1196223"/>
                <a:gd name="connsiteY3" fmla="*/ 1343672 h 1653656"/>
                <a:gd name="connsiteX4" fmla="*/ 304887 w 1196223"/>
                <a:gd name="connsiteY4" fmla="*/ 1477000 h 1653656"/>
                <a:gd name="connsiteX5" fmla="*/ 471836 w 1196223"/>
                <a:gd name="connsiteY5" fmla="*/ 1621431 h 1653656"/>
                <a:gd name="connsiteX6" fmla="*/ 633761 w 1196223"/>
                <a:gd name="connsiteY6" fmla="*/ 1652387 h 1653656"/>
                <a:gd name="connsiteX7" fmla="*/ 824261 w 1196223"/>
                <a:gd name="connsiteY7" fmla="*/ 1595237 h 1653656"/>
                <a:gd name="connsiteX8" fmla="*/ 962373 w 1196223"/>
                <a:gd name="connsiteY8" fmla="*/ 1469031 h 1653656"/>
                <a:gd name="connsiteX9" fmla="*/ 1036192 w 1196223"/>
                <a:gd name="connsiteY9" fmla="*/ 1303675 h 1653656"/>
                <a:gd name="connsiteX10" fmla="*/ 1071993 w 1196223"/>
                <a:gd name="connsiteY10" fmla="*/ 1227558 h 1653656"/>
                <a:gd name="connsiteX11" fmla="*/ 1119134 w 1196223"/>
                <a:gd name="connsiteY11" fmla="*/ 1197976 h 1653656"/>
                <a:gd name="connsiteX12" fmla="*/ 1172085 w 1196223"/>
                <a:gd name="connsiteY12" fmla="*/ 1083229 h 1653656"/>
                <a:gd name="connsiteX13" fmla="*/ 1196181 w 1196223"/>
                <a:gd name="connsiteY13" fmla="*/ 960210 h 1653656"/>
                <a:gd name="connsiteX14" fmla="*/ 1166959 w 1196223"/>
                <a:gd name="connsiteY14" fmla="*/ 886110 h 1653656"/>
                <a:gd name="connsiteX15" fmla="*/ 1118367 w 1196223"/>
                <a:gd name="connsiteY15" fmla="*/ 890630 h 1653656"/>
                <a:gd name="connsiteX16" fmla="*/ 1150652 w 1196223"/>
                <a:gd name="connsiteY16" fmla="*/ 725800 h 1653656"/>
                <a:gd name="connsiteX17" fmla="*/ 1154852 w 1196223"/>
                <a:gd name="connsiteY17" fmla="*/ 691211 h 1653656"/>
                <a:gd name="connsiteX18" fmla="*/ 1163328 w 1196223"/>
                <a:gd name="connsiteY18" fmla="*/ 637007 h 1653656"/>
                <a:gd name="connsiteX19" fmla="*/ 1162842 w 1196223"/>
                <a:gd name="connsiteY19" fmla="*/ 572794 h 1653656"/>
                <a:gd name="connsiteX20" fmla="*/ 1157311 w 1196223"/>
                <a:gd name="connsiteY20" fmla="*/ 528676 h 1653656"/>
                <a:gd name="connsiteX21" fmla="*/ 1164538 w 1196223"/>
                <a:gd name="connsiteY21" fmla="*/ 498208 h 1653656"/>
                <a:gd name="connsiteX22" fmla="*/ 1146656 w 1196223"/>
                <a:gd name="connsiteY22" fmla="*/ 455421 h 1653656"/>
                <a:gd name="connsiteX23" fmla="*/ 1109363 w 1196223"/>
                <a:gd name="connsiteY23" fmla="*/ 327557 h 1653656"/>
                <a:gd name="connsiteX24" fmla="*/ 1060250 w 1196223"/>
                <a:gd name="connsiteY24" fmla="*/ 270011 h 1653656"/>
                <a:gd name="connsiteX25" fmla="*/ 1007296 w 1196223"/>
                <a:gd name="connsiteY25" fmla="*/ 189452 h 1653656"/>
                <a:gd name="connsiteX26" fmla="*/ 832414 w 1196223"/>
                <a:gd name="connsiteY26" fmla="*/ 52187 h 1653656"/>
                <a:gd name="connsiteX27" fmla="*/ 595784 w 1196223"/>
                <a:gd name="connsiteY27" fmla="*/ 245 h 1653656"/>
                <a:gd name="connsiteX28" fmla="*/ 367345 w 1196223"/>
                <a:gd name="connsiteY28" fmla="*/ 43026 h 1653656"/>
                <a:gd name="connsiteX29" fmla="*/ 261600 w 1196223"/>
                <a:gd name="connsiteY29" fmla="*/ 119588 h 1653656"/>
                <a:gd name="connsiteX30" fmla="*/ 196741 w 1196223"/>
                <a:gd name="connsiteY30" fmla="*/ 170765 h 1653656"/>
                <a:gd name="connsiteX31" fmla="*/ 125078 w 1196223"/>
                <a:gd name="connsiteY31" fmla="*/ 238319 h 1653656"/>
                <a:gd name="connsiteX32" fmla="*/ 90836 w 1196223"/>
                <a:gd name="connsiteY32" fmla="*/ 278406 h 1653656"/>
                <a:gd name="connsiteX33" fmla="*/ 4747 w 1196223"/>
                <a:gd name="connsiteY33" fmla="*/ 505390 h 1653656"/>
                <a:gd name="connsiteX34" fmla="*/ 11866 w 1196223"/>
                <a:gd name="connsiteY34" fmla="*/ 580621 h 1653656"/>
                <a:gd name="connsiteX35" fmla="*/ 12174 w 1196223"/>
                <a:gd name="connsiteY35" fmla="*/ 659406 h 1653656"/>
                <a:gd name="connsiteX36" fmla="*/ 26515 w 1196223"/>
                <a:gd name="connsiteY36" fmla="*/ 719141 h 1653656"/>
                <a:gd name="connsiteX37" fmla="*/ 45956 w 1196223"/>
                <a:gd name="connsiteY37" fmla="*/ 801231 h 1653656"/>
                <a:gd name="connsiteX38" fmla="*/ 67024 w 1196223"/>
                <a:gd name="connsiteY38" fmla="*/ 871338 h 1653656"/>
                <a:gd name="connsiteX39" fmla="*/ 34507 w 1196223"/>
                <a:gd name="connsiteY39" fmla="*/ 888293 h 1653656"/>
                <a:gd name="connsiteX40" fmla="*/ 9873 w 1196223"/>
                <a:gd name="connsiteY40" fmla="*/ 938012 h 1653656"/>
                <a:gd name="connsiteX41" fmla="*/ 45592 w 1196223"/>
                <a:gd name="connsiteY41" fmla="*/ 1109462 h 1653656"/>
                <a:gd name="connsiteX0" fmla="*/ 45592 w 1196282"/>
                <a:gd name="connsiteY0" fmla="*/ 1109462 h 1653656"/>
                <a:gd name="connsiteX1" fmla="*/ 113091 w 1196282"/>
                <a:gd name="connsiteY1" fmla="*/ 1221271 h 1653656"/>
                <a:gd name="connsiteX2" fmla="*/ 162152 w 1196282"/>
                <a:gd name="connsiteY2" fmla="*/ 1227757 h 1653656"/>
                <a:gd name="connsiteX3" fmla="*/ 201342 w 1196282"/>
                <a:gd name="connsiteY3" fmla="*/ 1343672 h 1653656"/>
                <a:gd name="connsiteX4" fmla="*/ 304887 w 1196282"/>
                <a:gd name="connsiteY4" fmla="*/ 1477000 h 1653656"/>
                <a:gd name="connsiteX5" fmla="*/ 471836 w 1196282"/>
                <a:gd name="connsiteY5" fmla="*/ 1621431 h 1653656"/>
                <a:gd name="connsiteX6" fmla="*/ 633761 w 1196282"/>
                <a:gd name="connsiteY6" fmla="*/ 1652387 h 1653656"/>
                <a:gd name="connsiteX7" fmla="*/ 824261 w 1196282"/>
                <a:gd name="connsiteY7" fmla="*/ 1595237 h 1653656"/>
                <a:gd name="connsiteX8" fmla="*/ 962373 w 1196282"/>
                <a:gd name="connsiteY8" fmla="*/ 1469031 h 1653656"/>
                <a:gd name="connsiteX9" fmla="*/ 1036192 w 1196282"/>
                <a:gd name="connsiteY9" fmla="*/ 1303675 h 1653656"/>
                <a:gd name="connsiteX10" fmla="*/ 1071993 w 1196282"/>
                <a:gd name="connsiteY10" fmla="*/ 1227558 h 1653656"/>
                <a:gd name="connsiteX11" fmla="*/ 1172085 w 1196282"/>
                <a:gd name="connsiteY11" fmla="*/ 1083229 h 1653656"/>
                <a:gd name="connsiteX12" fmla="*/ 1196181 w 1196282"/>
                <a:gd name="connsiteY12" fmla="*/ 960210 h 1653656"/>
                <a:gd name="connsiteX13" fmla="*/ 1166959 w 1196282"/>
                <a:gd name="connsiteY13" fmla="*/ 886110 h 1653656"/>
                <a:gd name="connsiteX14" fmla="*/ 1118367 w 1196282"/>
                <a:gd name="connsiteY14" fmla="*/ 890630 h 1653656"/>
                <a:gd name="connsiteX15" fmla="*/ 1150652 w 1196282"/>
                <a:gd name="connsiteY15" fmla="*/ 725800 h 1653656"/>
                <a:gd name="connsiteX16" fmla="*/ 1154852 w 1196282"/>
                <a:gd name="connsiteY16" fmla="*/ 691211 h 1653656"/>
                <a:gd name="connsiteX17" fmla="*/ 1163328 w 1196282"/>
                <a:gd name="connsiteY17" fmla="*/ 637007 h 1653656"/>
                <a:gd name="connsiteX18" fmla="*/ 1162842 w 1196282"/>
                <a:gd name="connsiteY18" fmla="*/ 572794 h 1653656"/>
                <a:gd name="connsiteX19" fmla="*/ 1157311 w 1196282"/>
                <a:gd name="connsiteY19" fmla="*/ 528676 h 1653656"/>
                <a:gd name="connsiteX20" fmla="*/ 1164538 w 1196282"/>
                <a:gd name="connsiteY20" fmla="*/ 498208 h 1653656"/>
                <a:gd name="connsiteX21" fmla="*/ 1146656 w 1196282"/>
                <a:gd name="connsiteY21" fmla="*/ 455421 h 1653656"/>
                <a:gd name="connsiteX22" fmla="*/ 1109363 w 1196282"/>
                <a:gd name="connsiteY22" fmla="*/ 327557 h 1653656"/>
                <a:gd name="connsiteX23" fmla="*/ 1060250 w 1196282"/>
                <a:gd name="connsiteY23" fmla="*/ 270011 h 1653656"/>
                <a:gd name="connsiteX24" fmla="*/ 1007296 w 1196282"/>
                <a:gd name="connsiteY24" fmla="*/ 189452 h 1653656"/>
                <a:gd name="connsiteX25" fmla="*/ 832414 w 1196282"/>
                <a:gd name="connsiteY25" fmla="*/ 52187 h 1653656"/>
                <a:gd name="connsiteX26" fmla="*/ 595784 w 1196282"/>
                <a:gd name="connsiteY26" fmla="*/ 245 h 1653656"/>
                <a:gd name="connsiteX27" fmla="*/ 367345 w 1196282"/>
                <a:gd name="connsiteY27" fmla="*/ 43026 h 1653656"/>
                <a:gd name="connsiteX28" fmla="*/ 261600 w 1196282"/>
                <a:gd name="connsiteY28" fmla="*/ 119588 h 1653656"/>
                <a:gd name="connsiteX29" fmla="*/ 196741 w 1196282"/>
                <a:gd name="connsiteY29" fmla="*/ 170765 h 1653656"/>
                <a:gd name="connsiteX30" fmla="*/ 125078 w 1196282"/>
                <a:gd name="connsiteY30" fmla="*/ 238319 h 1653656"/>
                <a:gd name="connsiteX31" fmla="*/ 90836 w 1196282"/>
                <a:gd name="connsiteY31" fmla="*/ 278406 h 1653656"/>
                <a:gd name="connsiteX32" fmla="*/ 4747 w 1196282"/>
                <a:gd name="connsiteY32" fmla="*/ 505390 h 1653656"/>
                <a:gd name="connsiteX33" fmla="*/ 11866 w 1196282"/>
                <a:gd name="connsiteY33" fmla="*/ 580621 h 1653656"/>
                <a:gd name="connsiteX34" fmla="*/ 12174 w 1196282"/>
                <a:gd name="connsiteY34" fmla="*/ 659406 h 1653656"/>
                <a:gd name="connsiteX35" fmla="*/ 26515 w 1196282"/>
                <a:gd name="connsiteY35" fmla="*/ 719141 h 1653656"/>
                <a:gd name="connsiteX36" fmla="*/ 45956 w 1196282"/>
                <a:gd name="connsiteY36" fmla="*/ 801231 h 1653656"/>
                <a:gd name="connsiteX37" fmla="*/ 67024 w 1196282"/>
                <a:gd name="connsiteY37" fmla="*/ 871338 h 1653656"/>
                <a:gd name="connsiteX38" fmla="*/ 34507 w 1196282"/>
                <a:gd name="connsiteY38" fmla="*/ 888293 h 1653656"/>
                <a:gd name="connsiteX39" fmla="*/ 9873 w 1196282"/>
                <a:gd name="connsiteY39" fmla="*/ 938012 h 1653656"/>
                <a:gd name="connsiteX40" fmla="*/ 45592 w 1196282"/>
                <a:gd name="connsiteY40" fmla="*/ 1109462 h 1653656"/>
                <a:gd name="connsiteX0" fmla="*/ 45592 w 1196252"/>
                <a:gd name="connsiteY0" fmla="*/ 1109462 h 1653656"/>
                <a:gd name="connsiteX1" fmla="*/ 113091 w 1196252"/>
                <a:gd name="connsiteY1" fmla="*/ 1221271 h 1653656"/>
                <a:gd name="connsiteX2" fmla="*/ 162152 w 1196252"/>
                <a:gd name="connsiteY2" fmla="*/ 1227757 h 1653656"/>
                <a:gd name="connsiteX3" fmla="*/ 201342 w 1196252"/>
                <a:gd name="connsiteY3" fmla="*/ 1343672 h 1653656"/>
                <a:gd name="connsiteX4" fmla="*/ 304887 w 1196252"/>
                <a:gd name="connsiteY4" fmla="*/ 1477000 h 1653656"/>
                <a:gd name="connsiteX5" fmla="*/ 471836 w 1196252"/>
                <a:gd name="connsiteY5" fmla="*/ 1621431 h 1653656"/>
                <a:gd name="connsiteX6" fmla="*/ 633761 w 1196252"/>
                <a:gd name="connsiteY6" fmla="*/ 1652387 h 1653656"/>
                <a:gd name="connsiteX7" fmla="*/ 824261 w 1196252"/>
                <a:gd name="connsiteY7" fmla="*/ 1595237 h 1653656"/>
                <a:gd name="connsiteX8" fmla="*/ 962373 w 1196252"/>
                <a:gd name="connsiteY8" fmla="*/ 1469031 h 1653656"/>
                <a:gd name="connsiteX9" fmla="*/ 1036192 w 1196252"/>
                <a:gd name="connsiteY9" fmla="*/ 1303675 h 1653656"/>
                <a:gd name="connsiteX10" fmla="*/ 1071993 w 1196252"/>
                <a:gd name="connsiteY10" fmla="*/ 1227558 h 1653656"/>
                <a:gd name="connsiteX11" fmla="*/ 1086722 w 1196252"/>
                <a:gd name="connsiteY11" fmla="*/ 1199962 h 1653656"/>
                <a:gd name="connsiteX12" fmla="*/ 1172085 w 1196252"/>
                <a:gd name="connsiteY12" fmla="*/ 1083229 h 1653656"/>
                <a:gd name="connsiteX13" fmla="*/ 1196181 w 1196252"/>
                <a:gd name="connsiteY13" fmla="*/ 960210 h 1653656"/>
                <a:gd name="connsiteX14" fmla="*/ 1166959 w 1196252"/>
                <a:gd name="connsiteY14" fmla="*/ 886110 h 1653656"/>
                <a:gd name="connsiteX15" fmla="*/ 1118367 w 1196252"/>
                <a:gd name="connsiteY15" fmla="*/ 890630 h 1653656"/>
                <a:gd name="connsiteX16" fmla="*/ 1150652 w 1196252"/>
                <a:gd name="connsiteY16" fmla="*/ 725800 h 1653656"/>
                <a:gd name="connsiteX17" fmla="*/ 1154852 w 1196252"/>
                <a:gd name="connsiteY17" fmla="*/ 691211 h 1653656"/>
                <a:gd name="connsiteX18" fmla="*/ 1163328 w 1196252"/>
                <a:gd name="connsiteY18" fmla="*/ 637007 h 1653656"/>
                <a:gd name="connsiteX19" fmla="*/ 1162842 w 1196252"/>
                <a:gd name="connsiteY19" fmla="*/ 572794 h 1653656"/>
                <a:gd name="connsiteX20" fmla="*/ 1157311 w 1196252"/>
                <a:gd name="connsiteY20" fmla="*/ 528676 h 1653656"/>
                <a:gd name="connsiteX21" fmla="*/ 1164538 w 1196252"/>
                <a:gd name="connsiteY21" fmla="*/ 498208 h 1653656"/>
                <a:gd name="connsiteX22" fmla="*/ 1146656 w 1196252"/>
                <a:gd name="connsiteY22" fmla="*/ 455421 h 1653656"/>
                <a:gd name="connsiteX23" fmla="*/ 1109363 w 1196252"/>
                <a:gd name="connsiteY23" fmla="*/ 327557 h 1653656"/>
                <a:gd name="connsiteX24" fmla="*/ 1060250 w 1196252"/>
                <a:gd name="connsiteY24" fmla="*/ 270011 h 1653656"/>
                <a:gd name="connsiteX25" fmla="*/ 1007296 w 1196252"/>
                <a:gd name="connsiteY25" fmla="*/ 189452 h 1653656"/>
                <a:gd name="connsiteX26" fmla="*/ 832414 w 1196252"/>
                <a:gd name="connsiteY26" fmla="*/ 52187 h 1653656"/>
                <a:gd name="connsiteX27" fmla="*/ 595784 w 1196252"/>
                <a:gd name="connsiteY27" fmla="*/ 245 h 1653656"/>
                <a:gd name="connsiteX28" fmla="*/ 367345 w 1196252"/>
                <a:gd name="connsiteY28" fmla="*/ 43026 h 1653656"/>
                <a:gd name="connsiteX29" fmla="*/ 261600 w 1196252"/>
                <a:gd name="connsiteY29" fmla="*/ 119588 h 1653656"/>
                <a:gd name="connsiteX30" fmla="*/ 196741 w 1196252"/>
                <a:gd name="connsiteY30" fmla="*/ 170765 h 1653656"/>
                <a:gd name="connsiteX31" fmla="*/ 125078 w 1196252"/>
                <a:gd name="connsiteY31" fmla="*/ 238319 h 1653656"/>
                <a:gd name="connsiteX32" fmla="*/ 90836 w 1196252"/>
                <a:gd name="connsiteY32" fmla="*/ 278406 h 1653656"/>
                <a:gd name="connsiteX33" fmla="*/ 4747 w 1196252"/>
                <a:gd name="connsiteY33" fmla="*/ 505390 h 1653656"/>
                <a:gd name="connsiteX34" fmla="*/ 11866 w 1196252"/>
                <a:gd name="connsiteY34" fmla="*/ 580621 h 1653656"/>
                <a:gd name="connsiteX35" fmla="*/ 12174 w 1196252"/>
                <a:gd name="connsiteY35" fmla="*/ 659406 h 1653656"/>
                <a:gd name="connsiteX36" fmla="*/ 26515 w 1196252"/>
                <a:gd name="connsiteY36" fmla="*/ 719141 h 1653656"/>
                <a:gd name="connsiteX37" fmla="*/ 45956 w 1196252"/>
                <a:gd name="connsiteY37" fmla="*/ 801231 h 1653656"/>
                <a:gd name="connsiteX38" fmla="*/ 67024 w 1196252"/>
                <a:gd name="connsiteY38" fmla="*/ 871338 h 1653656"/>
                <a:gd name="connsiteX39" fmla="*/ 34507 w 1196252"/>
                <a:gd name="connsiteY39" fmla="*/ 888293 h 1653656"/>
                <a:gd name="connsiteX40" fmla="*/ 9873 w 1196252"/>
                <a:gd name="connsiteY40" fmla="*/ 938012 h 1653656"/>
                <a:gd name="connsiteX41" fmla="*/ 45592 w 1196252"/>
                <a:gd name="connsiteY41" fmla="*/ 1109462 h 1653656"/>
                <a:gd name="connsiteX0" fmla="*/ 45592 w 1196242"/>
                <a:gd name="connsiteY0" fmla="*/ 1109462 h 1653656"/>
                <a:gd name="connsiteX1" fmla="*/ 113091 w 1196242"/>
                <a:gd name="connsiteY1" fmla="*/ 1221271 h 1653656"/>
                <a:gd name="connsiteX2" fmla="*/ 162152 w 1196242"/>
                <a:gd name="connsiteY2" fmla="*/ 1227757 h 1653656"/>
                <a:gd name="connsiteX3" fmla="*/ 201342 w 1196242"/>
                <a:gd name="connsiteY3" fmla="*/ 1343672 h 1653656"/>
                <a:gd name="connsiteX4" fmla="*/ 304887 w 1196242"/>
                <a:gd name="connsiteY4" fmla="*/ 1477000 h 1653656"/>
                <a:gd name="connsiteX5" fmla="*/ 471836 w 1196242"/>
                <a:gd name="connsiteY5" fmla="*/ 1621431 h 1653656"/>
                <a:gd name="connsiteX6" fmla="*/ 633761 w 1196242"/>
                <a:gd name="connsiteY6" fmla="*/ 1652387 h 1653656"/>
                <a:gd name="connsiteX7" fmla="*/ 824261 w 1196242"/>
                <a:gd name="connsiteY7" fmla="*/ 1595237 h 1653656"/>
                <a:gd name="connsiteX8" fmla="*/ 962373 w 1196242"/>
                <a:gd name="connsiteY8" fmla="*/ 1469031 h 1653656"/>
                <a:gd name="connsiteX9" fmla="*/ 1036192 w 1196242"/>
                <a:gd name="connsiteY9" fmla="*/ 1303675 h 1653656"/>
                <a:gd name="connsiteX10" fmla="*/ 1071993 w 1196242"/>
                <a:gd name="connsiteY10" fmla="*/ 1227558 h 1653656"/>
                <a:gd name="connsiteX11" fmla="*/ 1094713 w 1196242"/>
                <a:gd name="connsiteY11" fmla="*/ 1202626 h 1653656"/>
                <a:gd name="connsiteX12" fmla="*/ 1172085 w 1196242"/>
                <a:gd name="connsiteY12" fmla="*/ 1083229 h 1653656"/>
                <a:gd name="connsiteX13" fmla="*/ 1196181 w 1196242"/>
                <a:gd name="connsiteY13" fmla="*/ 960210 h 1653656"/>
                <a:gd name="connsiteX14" fmla="*/ 1166959 w 1196242"/>
                <a:gd name="connsiteY14" fmla="*/ 886110 h 1653656"/>
                <a:gd name="connsiteX15" fmla="*/ 1118367 w 1196242"/>
                <a:gd name="connsiteY15" fmla="*/ 890630 h 1653656"/>
                <a:gd name="connsiteX16" fmla="*/ 1150652 w 1196242"/>
                <a:gd name="connsiteY16" fmla="*/ 725800 h 1653656"/>
                <a:gd name="connsiteX17" fmla="*/ 1154852 w 1196242"/>
                <a:gd name="connsiteY17" fmla="*/ 691211 h 1653656"/>
                <a:gd name="connsiteX18" fmla="*/ 1163328 w 1196242"/>
                <a:gd name="connsiteY18" fmla="*/ 637007 h 1653656"/>
                <a:gd name="connsiteX19" fmla="*/ 1162842 w 1196242"/>
                <a:gd name="connsiteY19" fmla="*/ 572794 h 1653656"/>
                <a:gd name="connsiteX20" fmla="*/ 1157311 w 1196242"/>
                <a:gd name="connsiteY20" fmla="*/ 528676 h 1653656"/>
                <a:gd name="connsiteX21" fmla="*/ 1164538 w 1196242"/>
                <a:gd name="connsiteY21" fmla="*/ 498208 h 1653656"/>
                <a:gd name="connsiteX22" fmla="*/ 1146656 w 1196242"/>
                <a:gd name="connsiteY22" fmla="*/ 455421 h 1653656"/>
                <a:gd name="connsiteX23" fmla="*/ 1109363 w 1196242"/>
                <a:gd name="connsiteY23" fmla="*/ 327557 h 1653656"/>
                <a:gd name="connsiteX24" fmla="*/ 1060250 w 1196242"/>
                <a:gd name="connsiteY24" fmla="*/ 270011 h 1653656"/>
                <a:gd name="connsiteX25" fmla="*/ 1007296 w 1196242"/>
                <a:gd name="connsiteY25" fmla="*/ 189452 h 1653656"/>
                <a:gd name="connsiteX26" fmla="*/ 832414 w 1196242"/>
                <a:gd name="connsiteY26" fmla="*/ 52187 h 1653656"/>
                <a:gd name="connsiteX27" fmla="*/ 595784 w 1196242"/>
                <a:gd name="connsiteY27" fmla="*/ 245 h 1653656"/>
                <a:gd name="connsiteX28" fmla="*/ 367345 w 1196242"/>
                <a:gd name="connsiteY28" fmla="*/ 43026 h 1653656"/>
                <a:gd name="connsiteX29" fmla="*/ 261600 w 1196242"/>
                <a:gd name="connsiteY29" fmla="*/ 119588 h 1653656"/>
                <a:gd name="connsiteX30" fmla="*/ 196741 w 1196242"/>
                <a:gd name="connsiteY30" fmla="*/ 170765 h 1653656"/>
                <a:gd name="connsiteX31" fmla="*/ 125078 w 1196242"/>
                <a:gd name="connsiteY31" fmla="*/ 238319 h 1653656"/>
                <a:gd name="connsiteX32" fmla="*/ 90836 w 1196242"/>
                <a:gd name="connsiteY32" fmla="*/ 278406 h 1653656"/>
                <a:gd name="connsiteX33" fmla="*/ 4747 w 1196242"/>
                <a:gd name="connsiteY33" fmla="*/ 505390 h 1653656"/>
                <a:gd name="connsiteX34" fmla="*/ 11866 w 1196242"/>
                <a:gd name="connsiteY34" fmla="*/ 580621 h 1653656"/>
                <a:gd name="connsiteX35" fmla="*/ 12174 w 1196242"/>
                <a:gd name="connsiteY35" fmla="*/ 659406 h 1653656"/>
                <a:gd name="connsiteX36" fmla="*/ 26515 w 1196242"/>
                <a:gd name="connsiteY36" fmla="*/ 719141 h 1653656"/>
                <a:gd name="connsiteX37" fmla="*/ 45956 w 1196242"/>
                <a:gd name="connsiteY37" fmla="*/ 801231 h 1653656"/>
                <a:gd name="connsiteX38" fmla="*/ 67024 w 1196242"/>
                <a:gd name="connsiteY38" fmla="*/ 871338 h 1653656"/>
                <a:gd name="connsiteX39" fmla="*/ 34507 w 1196242"/>
                <a:gd name="connsiteY39" fmla="*/ 888293 h 1653656"/>
                <a:gd name="connsiteX40" fmla="*/ 9873 w 1196242"/>
                <a:gd name="connsiteY40" fmla="*/ 938012 h 1653656"/>
                <a:gd name="connsiteX41" fmla="*/ 45592 w 1196242"/>
                <a:gd name="connsiteY41" fmla="*/ 1109462 h 1653656"/>
                <a:gd name="connsiteX0" fmla="*/ 45592 w 1196232"/>
                <a:gd name="connsiteY0" fmla="*/ 1109462 h 1653656"/>
                <a:gd name="connsiteX1" fmla="*/ 113091 w 1196232"/>
                <a:gd name="connsiteY1" fmla="*/ 1221271 h 1653656"/>
                <a:gd name="connsiteX2" fmla="*/ 162152 w 1196232"/>
                <a:gd name="connsiteY2" fmla="*/ 1227757 h 1653656"/>
                <a:gd name="connsiteX3" fmla="*/ 201342 w 1196232"/>
                <a:gd name="connsiteY3" fmla="*/ 1343672 h 1653656"/>
                <a:gd name="connsiteX4" fmla="*/ 304887 w 1196232"/>
                <a:gd name="connsiteY4" fmla="*/ 1477000 h 1653656"/>
                <a:gd name="connsiteX5" fmla="*/ 471836 w 1196232"/>
                <a:gd name="connsiteY5" fmla="*/ 1621431 h 1653656"/>
                <a:gd name="connsiteX6" fmla="*/ 633761 w 1196232"/>
                <a:gd name="connsiteY6" fmla="*/ 1652387 h 1653656"/>
                <a:gd name="connsiteX7" fmla="*/ 824261 w 1196232"/>
                <a:gd name="connsiteY7" fmla="*/ 1595237 h 1653656"/>
                <a:gd name="connsiteX8" fmla="*/ 962373 w 1196232"/>
                <a:gd name="connsiteY8" fmla="*/ 1469031 h 1653656"/>
                <a:gd name="connsiteX9" fmla="*/ 1036192 w 1196232"/>
                <a:gd name="connsiteY9" fmla="*/ 1303675 h 1653656"/>
                <a:gd name="connsiteX10" fmla="*/ 1071993 w 1196232"/>
                <a:gd name="connsiteY10" fmla="*/ 1227558 h 1653656"/>
                <a:gd name="connsiteX11" fmla="*/ 1105369 w 1196232"/>
                <a:gd name="connsiteY11" fmla="*/ 1203958 h 1653656"/>
                <a:gd name="connsiteX12" fmla="*/ 1172085 w 1196232"/>
                <a:gd name="connsiteY12" fmla="*/ 1083229 h 1653656"/>
                <a:gd name="connsiteX13" fmla="*/ 1196181 w 1196232"/>
                <a:gd name="connsiteY13" fmla="*/ 960210 h 1653656"/>
                <a:gd name="connsiteX14" fmla="*/ 1166959 w 1196232"/>
                <a:gd name="connsiteY14" fmla="*/ 886110 h 1653656"/>
                <a:gd name="connsiteX15" fmla="*/ 1118367 w 1196232"/>
                <a:gd name="connsiteY15" fmla="*/ 890630 h 1653656"/>
                <a:gd name="connsiteX16" fmla="*/ 1150652 w 1196232"/>
                <a:gd name="connsiteY16" fmla="*/ 725800 h 1653656"/>
                <a:gd name="connsiteX17" fmla="*/ 1154852 w 1196232"/>
                <a:gd name="connsiteY17" fmla="*/ 691211 h 1653656"/>
                <a:gd name="connsiteX18" fmla="*/ 1163328 w 1196232"/>
                <a:gd name="connsiteY18" fmla="*/ 637007 h 1653656"/>
                <a:gd name="connsiteX19" fmla="*/ 1162842 w 1196232"/>
                <a:gd name="connsiteY19" fmla="*/ 572794 h 1653656"/>
                <a:gd name="connsiteX20" fmla="*/ 1157311 w 1196232"/>
                <a:gd name="connsiteY20" fmla="*/ 528676 h 1653656"/>
                <a:gd name="connsiteX21" fmla="*/ 1164538 w 1196232"/>
                <a:gd name="connsiteY21" fmla="*/ 498208 h 1653656"/>
                <a:gd name="connsiteX22" fmla="*/ 1146656 w 1196232"/>
                <a:gd name="connsiteY22" fmla="*/ 455421 h 1653656"/>
                <a:gd name="connsiteX23" fmla="*/ 1109363 w 1196232"/>
                <a:gd name="connsiteY23" fmla="*/ 327557 h 1653656"/>
                <a:gd name="connsiteX24" fmla="*/ 1060250 w 1196232"/>
                <a:gd name="connsiteY24" fmla="*/ 270011 h 1653656"/>
                <a:gd name="connsiteX25" fmla="*/ 1007296 w 1196232"/>
                <a:gd name="connsiteY25" fmla="*/ 189452 h 1653656"/>
                <a:gd name="connsiteX26" fmla="*/ 832414 w 1196232"/>
                <a:gd name="connsiteY26" fmla="*/ 52187 h 1653656"/>
                <a:gd name="connsiteX27" fmla="*/ 595784 w 1196232"/>
                <a:gd name="connsiteY27" fmla="*/ 245 h 1653656"/>
                <a:gd name="connsiteX28" fmla="*/ 367345 w 1196232"/>
                <a:gd name="connsiteY28" fmla="*/ 43026 h 1653656"/>
                <a:gd name="connsiteX29" fmla="*/ 261600 w 1196232"/>
                <a:gd name="connsiteY29" fmla="*/ 119588 h 1653656"/>
                <a:gd name="connsiteX30" fmla="*/ 196741 w 1196232"/>
                <a:gd name="connsiteY30" fmla="*/ 170765 h 1653656"/>
                <a:gd name="connsiteX31" fmla="*/ 125078 w 1196232"/>
                <a:gd name="connsiteY31" fmla="*/ 238319 h 1653656"/>
                <a:gd name="connsiteX32" fmla="*/ 90836 w 1196232"/>
                <a:gd name="connsiteY32" fmla="*/ 278406 h 1653656"/>
                <a:gd name="connsiteX33" fmla="*/ 4747 w 1196232"/>
                <a:gd name="connsiteY33" fmla="*/ 505390 h 1653656"/>
                <a:gd name="connsiteX34" fmla="*/ 11866 w 1196232"/>
                <a:gd name="connsiteY34" fmla="*/ 580621 h 1653656"/>
                <a:gd name="connsiteX35" fmla="*/ 12174 w 1196232"/>
                <a:gd name="connsiteY35" fmla="*/ 659406 h 1653656"/>
                <a:gd name="connsiteX36" fmla="*/ 26515 w 1196232"/>
                <a:gd name="connsiteY36" fmla="*/ 719141 h 1653656"/>
                <a:gd name="connsiteX37" fmla="*/ 45956 w 1196232"/>
                <a:gd name="connsiteY37" fmla="*/ 801231 h 1653656"/>
                <a:gd name="connsiteX38" fmla="*/ 67024 w 1196232"/>
                <a:gd name="connsiteY38" fmla="*/ 871338 h 1653656"/>
                <a:gd name="connsiteX39" fmla="*/ 34507 w 1196232"/>
                <a:gd name="connsiteY39" fmla="*/ 888293 h 1653656"/>
                <a:gd name="connsiteX40" fmla="*/ 9873 w 1196232"/>
                <a:gd name="connsiteY40" fmla="*/ 938012 h 1653656"/>
                <a:gd name="connsiteX41" fmla="*/ 45592 w 1196232"/>
                <a:gd name="connsiteY41" fmla="*/ 1109462 h 1653656"/>
                <a:gd name="connsiteX0" fmla="*/ 45592 w 1196232"/>
                <a:gd name="connsiteY0" fmla="*/ 1100721 h 1644915"/>
                <a:gd name="connsiteX1" fmla="*/ 113091 w 1196232"/>
                <a:gd name="connsiteY1" fmla="*/ 1212530 h 1644915"/>
                <a:gd name="connsiteX2" fmla="*/ 162152 w 1196232"/>
                <a:gd name="connsiteY2" fmla="*/ 1219016 h 1644915"/>
                <a:gd name="connsiteX3" fmla="*/ 201342 w 1196232"/>
                <a:gd name="connsiteY3" fmla="*/ 1334931 h 1644915"/>
                <a:gd name="connsiteX4" fmla="*/ 304887 w 1196232"/>
                <a:gd name="connsiteY4" fmla="*/ 1468259 h 1644915"/>
                <a:gd name="connsiteX5" fmla="*/ 471836 w 1196232"/>
                <a:gd name="connsiteY5" fmla="*/ 1612690 h 1644915"/>
                <a:gd name="connsiteX6" fmla="*/ 633761 w 1196232"/>
                <a:gd name="connsiteY6" fmla="*/ 1643646 h 1644915"/>
                <a:gd name="connsiteX7" fmla="*/ 824261 w 1196232"/>
                <a:gd name="connsiteY7" fmla="*/ 1586496 h 1644915"/>
                <a:gd name="connsiteX8" fmla="*/ 962373 w 1196232"/>
                <a:gd name="connsiteY8" fmla="*/ 1460290 h 1644915"/>
                <a:gd name="connsiteX9" fmla="*/ 1036192 w 1196232"/>
                <a:gd name="connsiteY9" fmla="*/ 1294934 h 1644915"/>
                <a:gd name="connsiteX10" fmla="*/ 1071993 w 1196232"/>
                <a:gd name="connsiteY10" fmla="*/ 1218817 h 1644915"/>
                <a:gd name="connsiteX11" fmla="*/ 1105369 w 1196232"/>
                <a:gd name="connsiteY11" fmla="*/ 1195217 h 1644915"/>
                <a:gd name="connsiteX12" fmla="*/ 1172085 w 1196232"/>
                <a:gd name="connsiteY12" fmla="*/ 1074488 h 1644915"/>
                <a:gd name="connsiteX13" fmla="*/ 1196181 w 1196232"/>
                <a:gd name="connsiteY13" fmla="*/ 951469 h 1644915"/>
                <a:gd name="connsiteX14" fmla="*/ 1166959 w 1196232"/>
                <a:gd name="connsiteY14" fmla="*/ 877369 h 1644915"/>
                <a:gd name="connsiteX15" fmla="*/ 1118367 w 1196232"/>
                <a:gd name="connsiteY15" fmla="*/ 881889 h 1644915"/>
                <a:gd name="connsiteX16" fmla="*/ 1150652 w 1196232"/>
                <a:gd name="connsiteY16" fmla="*/ 717059 h 1644915"/>
                <a:gd name="connsiteX17" fmla="*/ 1154852 w 1196232"/>
                <a:gd name="connsiteY17" fmla="*/ 682470 h 1644915"/>
                <a:gd name="connsiteX18" fmla="*/ 1163328 w 1196232"/>
                <a:gd name="connsiteY18" fmla="*/ 628266 h 1644915"/>
                <a:gd name="connsiteX19" fmla="*/ 1162842 w 1196232"/>
                <a:gd name="connsiteY19" fmla="*/ 564053 h 1644915"/>
                <a:gd name="connsiteX20" fmla="*/ 1157311 w 1196232"/>
                <a:gd name="connsiteY20" fmla="*/ 519935 h 1644915"/>
                <a:gd name="connsiteX21" fmla="*/ 1164538 w 1196232"/>
                <a:gd name="connsiteY21" fmla="*/ 489467 h 1644915"/>
                <a:gd name="connsiteX22" fmla="*/ 1146656 w 1196232"/>
                <a:gd name="connsiteY22" fmla="*/ 446680 h 1644915"/>
                <a:gd name="connsiteX23" fmla="*/ 1109363 w 1196232"/>
                <a:gd name="connsiteY23" fmla="*/ 318816 h 1644915"/>
                <a:gd name="connsiteX24" fmla="*/ 1060250 w 1196232"/>
                <a:gd name="connsiteY24" fmla="*/ 261270 h 1644915"/>
                <a:gd name="connsiteX25" fmla="*/ 1007296 w 1196232"/>
                <a:gd name="connsiteY25" fmla="*/ 180711 h 1644915"/>
                <a:gd name="connsiteX26" fmla="*/ 832414 w 1196232"/>
                <a:gd name="connsiteY26" fmla="*/ 43446 h 1644915"/>
                <a:gd name="connsiteX27" fmla="*/ 599336 w 1196232"/>
                <a:gd name="connsiteY27" fmla="*/ 383 h 1644915"/>
                <a:gd name="connsiteX28" fmla="*/ 367345 w 1196232"/>
                <a:gd name="connsiteY28" fmla="*/ 34285 h 1644915"/>
                <a:gd name="connsiteX29" fmla="*/ 261600 w 1196232"/>
                <a:gd name="connsiteY29" fmla="*/ 110847 h 1644915"/>
                <a:gd name="connsiteX30" fmla="*/ 196741 w 1196232"/>
                <a:gd name="connsiteY30" fmla="*/ 162024 h 1644915"/>
                <a:gd name="connsiteX31" fmla="*/ 125078 w 1196232"/>
                <a:gd name="connsiteY31" fmla="*/ 229578 h 1644915"/>
                <a:gd name="connsiteX32" fmla="*/ 90836 w 1196232"/>
                <a:gd name="connsiteY32" fmla="*/ 269665 h 1644915"/>
                <a:gd name="connsiteX33" fmla="*/ 4747 w 1196232"/>
                <a:gd name="connsiteY33" fmla="*/ 496649 h 1644915"/>
                <a:gd name="connsiteX34" fmla="*/ 11866 w 1196232"/>
                <a:gd name="connsiteY34" fmla="*/ 571880 h 1644915"/>
                <a:gd name="connsiteX35" fmla="*/ 12174 w 1196232"/>
                <a:gd name="connsiteY35" fmla="*/ 650665 h 1644915"/>
                <a:gd name="connsiteX36" fmla="*/ 26515 w 1196232"/>
                <a:gd name="connsiteY36" fmla="*/ 710400 h 1644915"/>
                <a:gd name="connsiteX37" fmla="*/ 45956 w 1196232"/>
                <a:gd name="connsiteY37" fmla="*/ 792490 h 1644915"/>
                <a:gd name="connsiteX38" fmla="*/ 67024 w 1196232"/>
                <a:gd name="connsiteY38" fmla="*/ 862597 h 1644915"/>
                <a:gd name="connsiteX39" fmla="*/ 34507 w 1196232"/>
                <a:gd name="connsiteY39" fmla="*/ 879552 h 1644915"/>
                <a:gd name="connsiteX40" fmla="*/ 9873 w 1196232"/>
                <a:gd name="connsiteY40" fmla="*/ 929271 h 1644915"/>
                <a:gd name="connsiteX41" fmla="*/ 45592 w 1196232"/>
                <a:gd name="connsiteY41" fmla="*/ 1100721 h 1644915"/>
                <a:gd name="connsiteX0" fmla="*/ 45592 w 1196232"/>
                <a:gd name="connsiteY0" fmla="*/ 1100602 h 1644796"/>
                <a:gd name="connsiteX1" fmla="*/ 113091 w 1196232"/>
                <a:gd name="connsiteY1" fmla="*/ 1212411 h 1644796"/>
                <a:gd name="connsiteX2" fmla="*/ 162152 w 1196232"/>
                <a:gd name="connsiteY2" fmla="*/ 1218897 h 1644796"/>
                <a:gd name="connsiteX3" fmla="*/ 201342 w 1196232"/>
                <a:gd name="connsiteY3" fmla="*/ 1334812 h 1644796"/>
                <a:gd name="connsiteX4" fmla="*/ 304887 w 1196232"/>
                <a:gd name="connsiteY4" fmla="*/ 1468140 h 1644796"/>
                <a:gd name="connsiteX5" fmla="*/ 471836 w 1196232"/>
                <a:gd name="connsiteY5" fmla="*/ 1612571 h 1644796"/>
                <a:gd name="connsiteX6" fmla="*/ 633761 w 1196232"/>
                <a:gd name="connsiteY6" fmla="*/ 1643527 h 1644796"/>
                <a:gd name="connsiteX7" fmla="*/ 824261 w 1196232"/>
                <a:gd name="connsiteY7" fmla="*/ 1586377 h 1644796"/>
                <a:gd name="connsiteX8" fmla="*/ 962373 w 1196232"/>
                <a:gd name="connsiteY8" fmla="*/ 1460171 h 1644796"/>
                <a:gd name="connsiteX9" fmla="*/ 1036192 w 1196232"/>
                <a:gd name="connsiteY9" fmla="*/ 1294815 h 1644796"/>
                <a:gd name="connsiteX10" fmla="*/ 1071993 w 1196232"/>
                <a:gd name="connsiteY10" fmla="*/ 1218698 h 1644796"/>
                <a:gd name="connsiteX11" fmla="*/ 1105369 w 1196232"/>
                <a:gd name="connsiteY11" fmla="*/ 1195098 h 1644796"/>
                <a:gd name="connsiteX12" fmla="*/ 1172085 w 1196232"/>
                <a:gd name="connsiteY12" fmla="*/ 1074369 h 1644796"/>
                <a:gd name="connsiteX13" fmla="*/ 1196181 w 1196232"/>
                <a:gd name="connsiteY13" fmla="*/ 951350 h 1644796"/>
                <a:gd name="connsiteX14" fmla="*/ 1166959 w 1196232"/>
                <a:gd name="connsiteY14" fmla="*/ 877250 h 1644796"/>
                <a:gd name="connsiteX15" fmla="*/ 1118367 w 1196232"/>
                <a:gd name="connsiteY15" fmla="*/ 881770 h 1644796"/>
                <a:gd name="connsiteX16" fmla="*/ 1150652 w 1196232"/>
                <a:gd name="connsiteY16" fmla="*/ 716940 h 1644796"/>
                <a:gd name="connsiteX17" fmla="*/ 1154852 w 1196232"/>
                <a:gd name="connsiteY17" fmla="*/ 682351 h 1644796"/>
                <a:gd name="connsiteX18" fmla="*/ 1163328 w 1196232"/>
                <a:gd name="connsiteY18" fmla="*/ 628147 h 1644796"/>
                <a:gd name="connsiteX19" fmla="*/ 1162842 w 1196232"/>
                <a:gd name="connsiteY19" fmla="*/ 563934 h 1644796"/>
                <a:gd name="connsiteX20" fmla="*/ 1157311 w 1196232"/>
                <a:gd name="connsiteY20" fmla="*/ 519816 h 1644796"/>
                <a:gd name="connsiteX21" fmla="*/ 1164538 w 1196232"/>
                <a:gd name="connsiteY21" fmla="*/ 489348 h 1644796"/>
                <a:gd name="connsiteX22" fmla="*/ 1146656 w 1196232"/>
                <a:gd name="connsiteY22" fmla="*/ 446561 h 1644796"/>
                <a:gd name="connsiteX23" fmla="*/ 1109363 w 1196232"/>
                <a:gd name="connsiteY23" fmla="*/ 318697 h 1644796"/>
                <a:gd name="connsiteX24" fmla="*/ 1060250 w 1196232"/>
                <a:gd name="connsiteY24" fmla="*/ 261151 h 1644796"/>
                <a:gd name="connsiteX25" fmla="*/ 1007296 w 1196232"/>
                <a:gd name="connsiteY25" fmla="*/ 180592 h 1644796"/>
                <a:gd name="connsiteX26" fmla="*/ 832414 w 1196232"/>
                <a:gd name="connsiteY26" fmla="*/ 43327 h 1644796"/>
                <a:gd name="connsiteX27" fmla="*/ 599336 w 1196232"/>
                <a:gd name="connsiteY27" fmla="*/ 264 h 1644796"/>
                <a:gd name="connsiteX28" fmla="*/ 367345 w 1196232"/>
                <a:gd name="connsiteY28" fmla="*/ 41270 h 1644796"/>
                <a:gd name="connsiteX29" fmla="*/ 261600 w 1196232"/>
                <a:gd name="connsiteY29" fmla="*/ 110728 h 1644796"/>
                <a:gd name="connsiteX30" fmla="*/ 196741 w 1196232"/>
                <a:gd name="connsiteY30" fmla="*/ 161905 h 1644796"/>
                <a:gd name="connsiteX31" fmla="*/ 125078 w 1196232"/>
                <a:gd name="connsiteY31" fmla="*/ 229459 h 1644796"/>
                <a:gd name="connsiteX32" fmla="*/ 90836 w 1196232"/>
                <a:gd name="connsiteY32" fmla="*/ 269546 h 1644796"/>
                <a:gd name="connsiteX33" fmla="*/ 4747 w 1196232"/>
                <a:gd name="connsiteY33" fmla="*/ 496530 h 1644796"/>
                <a:gd name="connsiteX34" fmla="*/ 11866 w 1196232"/>
                <a:gd name="connsiteY34" fmla="*/ 571761 h 1644796"/>
                <a:gd name="connsiteX35" fmla="*/ 12174 w 1196232"/>
                <a:gd name="connsiteY35" fmla="*/ 650546 h 1644796"/>
                <a:gd name="connsiteX36" fmla="*/ 26515 w 1196232"/>
                <a:gd name="connsiteY36" fmla="*/ 710281 h 1644796"/>
                <a:gd name="connsiteX37" fmla="*/ 45956 w 1196232"/>
                <a:gd name="connsiteY37" fmla="*/ 792371 h 1644796"/>
                <a:gd name="connsiteX38" fmla="*/ 67024 w 1196232"/>
                <a:gd name="connsiteY38" fmla="*/ 862478 h 1644796"/>
                <a:gd name="connsiteX39" fmla="*/ 34507 w 1196232"/>
                <a:gd name="connsiteY39" fmla="*/ 879433 h 1644796"/>
                <a:gd name="connsiteX40" fmla="*/ 9873 w 1196232"/>
                <a:gd name="connsiteY40" fmla="*/ 929152 h 1644796"/>
                <a:gd name="connsiteX41" fmla="*/ 45592 w 1196232"/>
                <a:gd name="connsiteY41" fmla="*/ 1100602 h 1644796"/>
                <a:gd name="connsiteX0" fmla="*/ 45592 w 1196232"/>
                <a:gd name="connsiteY0" fmla="*/ 1100602 h 1644796"/>
                <a:gd name="connsiteX1" fmla="*/ 113091 w 1196232"/>
                <a:gd name="connsiteY1" fmla="*/ 1212411 h 1644796"/>
                <a:gd name="connsiteX2" fmla="*/ 162152 w 1196232"/>
                <a:gd name="connsiteY2" fmla="*/ 1218897 h 1644796"/>
                <a:gd name="connsiteX3" fmla="*/ 201342 w 1196232"/>
                <a:gd name="connsiteY3" fmla="*/ 1334812 h 1644796"/>
                <a:gd name="connsiteX4" fmla="*/ 304887 w 1196232"/>
                <a:gd name="connsiteY4" fmla="*/ 1468140 h 1644796"/>
                <a:gd name="connsiteX5" fmla="*/ 471836 w 1196232"/>
                <a:gd name="connsiteY5" fmla="*/ 1612571 h 1644796"/>
                <a:gd name="connsiteX6" fmla="*/ 633761 w 1196232"/>
                <a:gd name="connsiteY6" fmla="*/ 1643527 h 1644796"/>
                <a:gd name="connsiteX7" fmla="*/ 824261 w 1196232"/>
                <a:gd name="connsiteY7" fmla="*/ 1586377 h 1644796"/>
                <a:gd name="connsiteX8" fmla="*/ 962373 w 1196232"/>
                <a:gd name="connsiteY8" fmla="*/ 1460171 h 1644796"/>
                <a:gd name="connsiteX9" fmla="*/ 1036192 w 1196232"/>
                <a:gd name="connsiteY9" fmla="*/ 1294815 h 1644796"/>
                <a:gd name="connsiteX10" fmla="*/ 1071993 w 1196232"/>
                <a:gd name="connsiteY10" fmla="*/ 1218698 h 1644796"/>
                <a:gd name="connsiteX11" fmla="*/ 1105369 w 1196232"/>
                <a:gd name="connsiteY11" fmla="*/ 1195098 h 1644796"/>
                <a:gd name="connsiteX12" fmla="*/ 1172085 w 1196232"/>
                <a:gd name="connsiteY12" fmla="*/ 1074369 h 1644796"/>
                <a:gd name="connsiteX13" fmla="*/ 1196181 w 1196232"/>
                <a:gd name="connsiteY13" fmla="*/ 951350 h 1644796"/>
                <a:gd name="connsiteX14" fmla="*/ 1166959 w 1196232"/>
                <a:gd name="connsiteY14" fmla="*/ 877250 h 1644796"/>
                <a:gd name="connsiteX15" fmla="*/ 1118367 w 1196232"/>
                <a:gd name="connsiteY15" fmla="*/ 881770 h 1644796"/>
                <a:gd name="connsiteX16" fmla="*/ 1150652 w 1196232"/>
                <a:gd name="connsiteY16" fmla="*/ 716940 h 1644796"/>
                <a:gd name="connsiteX17" fmla="*/ 1154852 w 1196232"/>
                <a:gd name="connsiteY17" fmla="*/ 682351 h 1644796"/>
                <a:gd name="connsiteX18" fmla="*/ 1163328 w 1196232"/>
                <a:gd name="connsiteY18" fmla="*/ 628147 h 1644796"/>
                <a:gd name="connsiteX19" fmla="*/ 1162842 w 1196232"/>
                <a:gd name="connsiteY19" fmla="*/ 563934 h 1644796"/>
                <a:gd name="connsiteX20" fmla="*/ 1157311 w 1196232"/>
                <a:gd name="connsiteY20" fmla="*/ 519816 h 1644796"/>
                <a:gd name="connsiteX21" fmla="*/ 1164538 w 1196232"/>
                <a:gd name="connsiteY21" fmla="*/ 489348 h 1644796"/>
                <a:gd name="connsiteX22" fmla="*/ 1146656 w 1196232"/>
                <a:gd name="connsiteY22" fmla="*/ 446561 h 1644796"/>
                <a:gd name="connsiteX23" fmla="*/ 1109363 w 1196232"/>
                <a:gd name="connsiteY23" fmla="*/ 318697 h 1644796"/>
                <a:gd name="connsiteX24" fmla="*/ 1060250 w 1196232"/>
                <a:gd name="connsiteY24" fmla="*/ 261151 h 1644796"/>
                <a:gd name="connsiteX25" fmla="*/ 1007296 w 1196232"/>
                <a:gd name="connsiteY25" fmla="*/ 180592 h 1644796"/>
                <a:gd name="connsiteX26" fmla="*/ 832414 w 1196232"/>
                <a:gd name="connsiteY26" fmla="*/ 43327 h 1644796"/>
                <a:gd name="connsiteX27" fmla="*/ 599336 w 1196232"/>
                <a:gd name="connsiteY27" fmla="*/ 264 h 1644796"/>
                <a:gd name="connsiteX28" fmla="*/ 367345 w 1196232"/>
                <a:gd name="connsiteY28" fmla="*/ 41270 h 1644796"/>
                <a:gd name="connsiteX29" fmla="*/ 261600 w 1196232"/>
                <a:gd name="connsiteY29" fmla="*/ 110728 h 1644796"/>
                <a:gd name="connsiteX30" fmla="*/ 196741 w 1196232"/>
                <a:gd name="connsiteY30" fmla="*/ 161905 h 1644796"/>
                <a:gd name="connsiteX31" fmla="*/ 146389 w 1196232"/>
                <a:gd name="connsiteY31" fmla="*/ 245442 h 1644796"/>
                <a:gd name="connsiteX32" fmla="*/ 90836 w 1196232"/>
                <a:gd name="connsiteY32" fmla="*/ 269546 h 1644796"/>
                <a:gd name="connsiteX33" fmla="*/ 4747 w 1196232"/>
                <a:gd name="connsiteY33" fmla="*/ 496530 h 1644796"/>
                <a:gd name="connsiteX34" fmla="*/ 11866 w 1196232"/>
                <a:gd name="connsiteY34" fmla="*/ 571761 h 1644796"/>
                <a:gd name="connsiteX35" fmla="*/ 12174 w 1196232"/>
                <a:gd name="connsiteY35" fmla="*/ 650546 h 1644796"/>
                <a:gd name="connsiteX36" fmla="*/ 26515 w 1196232"/>
                <a:gd name="connsiteY36" fmla="*/ 710281 h 1644796"/>
                <a:gd name="connsiteX37" fmla="*/ 45956 w 1196232"/>
                <a:gd name="connsiteY37" fmla="*/ 792371 h 1644796"/>
                <a:gd name="connsiteX38" fmla="*/ 67024 w 1196232"/>
                <a:gd name="connsiteY38" fmla="*/ 862478 h 1644796"/>
                <a:gd name="connsiteX39" fmla="*/ 34507 w 1196232"/>
                <a:gd name="connsiteY39" fmla="*/ 879433 h 1644796"/>
                <a:gd name="connsiteX40" fmla="*/ 9873 w 1196232"/>
                <a:gd name="connsiteY40" fmla="*/ 929152 h 1644796"/>
                <a:gd name="connsiteX41" fmla="*/ 45592 w 1196232"/>
                <a:gd name="connsiteY41" fmla="*/ 1100602 h 1644796"/>
                <a:gd name="connsiteX0" fmla="*/ 48281 w 1198921"/>
                <a:gd name="connsiteY0" fmla="*/ 1100602 h 1644796"/>
                <a:gd name="connsiteX1" fmla="*/ 115780 w 1198921"/>
                <a:gd name="connsiteY1" fmla="*/ 1212411 h 1644796"/>
                <a:gd name="connsiteX2" fmla="*/ 164841 w 1198921"/>
                <a:gd name="connsiteY2" fmla="*/ 1218897 h 1644796"/>
                <a:gd name="connsiteX3" fmla="*/ 204031 w 1198921"/>
                <a:gd name="connsiteY3" fmla="*/ 1334812 h 1644796"/>
                <a:gd name="connsiteX4" fmla="*/ 307576 w 1198921"/>
                <a:gd name="connsiteY4" fmla="*/ 1468140 h 1644796"/>
                <a:gd name="connsiteX5" fmla="*/ 474525 w 1198921"/>
                <a:gd name="connsiteY5" fmla="*/ 1612571 h 1644796"/>
                <a:gd name="connsiteX6" fmla="*/ 636450 w 1198921"/>
                <a:gd name="connsiteY6" fmla="*/ 1643527 h 1644796"/>
                <a:gd name="connsiteX7" fmla="*/ 826950 w 1198921"/>
                <a:gd name="connsiteY7" fmla="*/ 1586377 h 1644796"/>
                <a:gd name="connsiteX8" fmla="*/ 965062 w 1198921"/>
                <a:gd name="connsiteY8" fmla="*/ 1460171 h 1644796"/>
                <a:gd name="connsiteX9" fmla="*/ 1038881 w 1198921"/>
                <a:gd name="connsiteY9" fmla="*/ 1294815 h 1644796"/>
                <a:gd name="connsiteX10" fmla="*/ 1074682 w 1198921"/>
                <a:gd name="connsiteY10" fmla="*/ 1218698 h 1644796"/>
                <a:gd name="connsiteX11" fmla="*/ 1108058 w 1198921"/>
                <a:gd name="connsiteY11" fmla="*/ 1195098 h 1644796"/>
                <a:gd name="connsiteX12" fmla="*/ 1174774 w 1198921"/>
                <a:gd name="connsiteY12" fmla="*/ 1074369 h 1644796"/>
                <a:gd name="connsiteX13" fmla="*/ 1198870 w 1198921"/>
                <a:gd name="connsiteY13" fmla="*/ 951350 h 1644796"/>
                <a:gd name="connsiteX14" fmla="*/ 1169648 w 1198921"/>
                <a:gd name="connsiteY14" fmla="*/ 877250 h 1644796"/>
                <a:gd name="connsiteX15" fmla="*/ 1121056 w 1198921"/>
                <a:gd name="connsiteY15" fmla="*/ 881770 h 1644796"/>
                <a:gd name="connsiteX16" fmla="*/ 1153341 w 1198921"/>
                <a:gd name="connsiteY16" fmla="*/ 716940 h 1644796"/>
                <a:gd name="connsiteX17" fmla="*/ 1157541 w 1198921"/>
                <a:gd name="connsiteY17" fmla="*/ 682351 h 1644796"/>
                <a:gd name="connsiteX18" fmla="*/ 1166017 w 1198921"/>
                <a:gd name="connsiteY18" fmla="*/ 628147 h 1644796"/>
                <a:gd name="connsiteX19" fmla="*/ 1165531 w 1198921"/>
                <a:gd name="connsiteY19" fmla="*/ 563934 h 1644796"/>
                <a:gd name="connsiteX20" fmla="*/ 1160000 w 1198921"/>
                <a:gd name="connsiteY20" fmla="*/ 519816 h 1644796"/>
                <a:gd name="connsiteX21" fmla="*/ 1167227 w 1198921"/>
                <a:gd name="connsiteY21" fmla="*/ 489348 h 1644796"/>
                <a:gd name="connsiteX22" fmla="*/ 1149345 w 1198921"/>
                <a:gd name="connsiteY22" fmla="*/ 446561 h 1644796"/>
                <a:gd name="connsiteX23" fmla="*/ 1112052 w 1198921"/>
                <a:gd name="connsiteY23" fmla="*/ 318697 h 1644796"/>
                <a:gd name="connsiteX24" fmla="*/ 1062939 w 1198921"/>
                <a:gd name="connsiteY24" fmla="*/ 261151 h 1644796"/>
                <a:gd name="connsiteX25" fmla="*/ 1009985 w 1198921"/>
                <a:gd name="connsiteY25" fmla="*/ 180592 h 1644796"/>
                <a:gd name="connsiteX26" fmla="*/ 835103 w 1198921"/>
                <a:gd name="connsiteY26" fmla="*/ 43327 h 1644796"/>
                <a:gd name="connsiteX27" fmla="*/ 602025 w 1198921"/>
                <a:gd name="connsiteY27" fmla="*/ 264 h 1644796"/>
                <a:gd name="connsiteX28" fmla="*/ 370034 w 1198921"/>
                <a:gd name="connsiteY28" fmla="*/ 41270 h 1644796"/>
                <a:gd name="connsiteX29" fmla="*/ 264289 w 1198921"/>
                <a:gd name="connsiteY29" fmla="*/ 110728 h 1644796"/>
                <a:gd name="connsiteX30" fmla="*/ 199430 w 1198921"/>
                <a:gd name="connsiteY30" fmla="*/ 161905 h 1644796"/>
                <a:gd name="connsiteX31" fmla="*/ 149078 w 1198921"/>
                <a:gd name="connsiteY31" fmla="*/ 245442 h 1644796"/>
                <a:gd name="connsiteX32" fmla="*/ 130819 w 1198921"/>
                <a:gd name="connsiteY32" fmla="*/ 287305 h 1644796"/>
                <a:gd name="connsiteX33" fmla="*/ 7436 w 1198921"/>
                <a:gd name="connsiteY33" fmla="*/ 496530 h 1644796"/>
                <a:gd name="connsiteX34" fmla="*/ 14555 w 1198921"/>
                <a:gd name="connsiteY34" fmla="*/ 571761 h 1644796"/>
                <a:gd name="connsiteX35" fmla="*/ 14863 w 1198921"/>
                <a:gd name="connsiteY35" fmla="*/ 650546 h 1644796"/>
                <a:gd name="connsiteX36" fmla="*/ 29204 w 1198921"/>
                <a:gd name="connsiteY36" fmla="*/ 710281 h 1644796"/>
                <a:gd name="connsiteX37" fmla="*/ 48645 w 1198921"/>
                <a:gd name="connsiteY37" fmla="*/ 792371 h 1644796"/>
                <a:gd name="connsiteX38" fmla="*/ 69713 w 1198921"/>
                <a:gd name="connsiteY38" fmla="*/ 862478 h 1644796"/>
                <a:gd name="connsiteX39" fmla="*/ 37196 w 1198921"/>
                <a:gd name="connsiteY39" fmla="*/ 879433 h 1644796"/>
                <a:gd name="connsiteX40" fmla="*/ 12562 w 1198921"/>
                <a:gd name="connsiteY40" fmla="*/ 929152 h 1644796"/>
                <a:gd name="connsiteX41" fmla="*/ 48281 w 1198921"/>
                <a:gd name="connsiteY41" fmla="*/ 1100602 h 1644796"/>
                <a:gd name="connsiteX0" fmla="*/ 35859 w 1186499"/>
                <a:gd name="connsiteY0" fmla="*/ 1100602 h 1644796"/>
                <a:gd name="connsiteX1" fmla="*/ 103358 w 1186499"/>
                <a:gd name="connsiteY1" fmla="*/ 1212411 h 1644796"/>
                <a:gd name="connsiteX2" fmla="*/ 152419 w 1186499"/>
                <a:gd name="connsiteY2" fmla="*/ 1218897 h 1644796"/>
                <a:gd name="connsiteX3" fmla="*/ 191609 w 1186499"/>
                <a:gd name="connsiteY3" fmla="*/ 1334812 h 1644796"/>
                <a:gd name="connsiteX4" fmla="*/ 295154 w 1186499"/>
                <a:gd name="connsiteY4" fmla="*/ 1468140 h 1644796"/>
                <a:gd name="connsiteX5" fmla="*/ 462103 w 1186499"/>
                <a:gd name="connsiteY5" fmla="*/ 1612571 h 1644796"/>
                <a:gd name="connsiteX6" fmla="*/ 624028 w 1186499"/>
                <a:gd name="connsiteY6" fmla="*/ 1643527 h 1644796"/>
                <a:gd name="connsiteX7" fmla="*/ 814528 w 1186499"/>
                <a:gd name="connsiteY7" fmla="*/ 1586377 h 1644796"/>
                <a:gd name="connsiteX8" fmla="*/ 952640 w 1186499"/>
                <a:gd name="connsiteY8" fmla="*/ 1460171 h 1644796"/>
                <a:gd name="connsiteX9" fmla="*/ 1026459 w 1186499"/>
                <a:gd name="connsiteY9" fmla="*/ 1294815 h 1644796"/>
                <a:gd name="connsiteX10" fmla="*/ 1062260 w 1186499"/>
                <a:gd name="connsiteY10" fmla="*/ 1218698 h 1644796"/>
                <a:gd name="connsiteX11" fmla="*/ 1095636 w 1186499"/>
                <a:gd name="connsiteY11" fmla="*/ 1195098 h 1644796"/>
                <a:gd name="connsiteX12" fmla="*/ 1162352 w 1186499"/>
                <a:gd name="connsiteY12" fmla="*/ 1074369 h 1644796"/>
                <a:gd name="connsiteX13" fmla="*/ 1186448 w 1186499"/>
                <a:gd name="connsiteY13" fmla="*/ 951350 h 1644796"/>
                <a:gd name="connsiteX14" fmla="*/ 1157226 w 1186499"/>
                <a:gd name="connsiteY14" fmla="*/ 877250 h 1644796"/>
                <a:gd name="connsiteX15" fmla="*/ 1108634 w 1186499"/>
                <a:gd name="connsiteY15" fmla="*/ 881770 h 1644796"/>
                <a:gd name="connsiteX16" fmla="*/ 1140919 w 1186499"/>
                <a:gd name="connsiteY16" fmla="*/ 716940 h 1644796"/>
                <a:gd name="connsiteX17" fmla="*/ 1145119 w 1186499"/>
                <a:gd name="connsiteY17" fmla="*/ 682351 h 1644796"/>
                <a:gd name="connsiteX18" fmla="*/ 1153595 w 1186499"/>
                <a:gd name="connsiteY18" fmla="*/ 628147 h 1644796"/>
                <a:gd name="connsiteX19" fmla="*/ 1153109 w 1186499"/>
                <a:gd name="connsiteY19" fmla="*/ 563934 h 1644796"/>
                <a:gd name="connsiteX20" fmla="*/ 1147578 w 1186499"/>
                <a:gd name="connsiteY20" fmla="*/ 519816 h 1644796"/>
                <a:gd name="connsiteX21" fmla="*/ 1154805 w 1186499"/>
                <a:gd name="connsiteY21" fmla="*/ 489348 h 1644796"/>
                <a:gd name="connsiteX22" fmla="*/ 1136923 w 1186499"/>
                <a:gd name="connsiteY22" fmla="*/ 446561 h 1644796"/>
                <a:gd name="connsiteX23" fmla="*/ 1099630 w 1186499"/>
                <a:gd name="connsiteY23" fmla="*/ 318697 h 1644796"/>
                <a:gd name="connsiteX24" fmla="*/ 1050517 w 1186499"/>
                <a:gd name="connsiteY24" fmla="*/ 261151 h 1644796"/>
                <a:gd name="connsiteX25" fmla="*/ 997563 w 1186499"/>
                <a:gd name="connsiteY25" fmla="*/ 180592 h 1644796"/>
                <a:gd name="connsiteX26" fmla="*/ 822681 w 1186499"/>
                <a:gd name="connsiteY26" fmla="*/ 43327 h 1644796"/>
                <a:gd name="connsiteX27" fmla="*/ 589603 w 1186499"/>
                <a:gd name="connsiteY27" fmla="*/ 264 h 1644796"/>
                <a:gd name="connsiteX28" fmla="*/ 357612 w 1186499"/>
                <a:gd name="connsiteY28" fmla="*/ 41270 h 1644796"/>
                <a:gd name="connsiteX29" fmla="*/ 251867 w 1186499"/>
                <a:gd name="connsiteY29" fmla="*/ 110728 h 1644796"/>
                <a:gd name="connsiteX30" fmla="*/ 187008 w 1186499"/>
                <a:gd name="connsiteY30" fmla="*/ 161905 h 1644796"/>
                <a:gd name="connsiteX31" fmla="*/ 136656 w 1186499"/>
                <a:gd name="connsiteY31" fmla="*/ 245442 h 1644796"/>
                <a:gd name="connsiteX32" fmla="*/ 118397 w 1186499"/>
                <a:gd name="connsiteY32" fmla="*/ 287305 h 1644796"/>
                <a:gd name="connsiteX33" fmla="*/ 21652 w 1186499"/>
                <a:gd name="connsiteY33" fmla="*/ 491202 h 1644796"/>
                <a:gd name="connsiteX34" fmla="*/ 2133 w 1186499"/>
                <a:gd name="connsiteY34" fmla="*/ 571761 h 1644796"/>
                <a:gd name="connsiteX35" fmla="*/ 2441 w 1186499"/>
                <a:gd name="connsiteY35" fmla="*/ 650546 h 1644796"/>
                <a:gd name="connsiteX36" fmla="*/ 16782 w 1186499"/>
                <a:gd name="connsiteY36" fmla="*/ 710281 h 1644796"/>
                <a:gd name="connsiteX37" fmla="*/ 36223 w 1186499"/>
                <a:gd name="connsiteY37" fmla="*/ 792371 h 1644796"/>
                <a:gd name="connsiteX38" fmla="*/ 57291 w 1186499"/>
                <a:gd name="connsiteY38" fmla="*/ 862478 h 1644796"/>
                <a:gd name="connsiteX39" fmla="*/ 24774 w 1186499"/>
                <a:gd name="connsiteY39" fmla="*/ 879433 h 1644796"/>
                <a:gd name="connsiteX40" fmla="*/ 140 w 1186499"/>
                <a:gd name="connsiteY40" fmla="*/ 929152 h 1644796"/>
                <a:gd name="connsiteX41" fmla="*/ 35859 w 1186499"/>
                <a:gd name="connsiteY41" fmla="*/ 1100602 h 1644796"/>
                <a:gd name="connsiteX0" fmla="*/ 35859 w 1186499"/>
                <a:gd name="connsiteY0" fmla="*/ 1100602 h 1644796"/>
                <a:gd name="connsiteX1" fmla="*/ 103358 w 1186499"/>
                <a:gd name="connsiteY1" fmla="*/ 1212411 h 1644796"/>
                <a:gd name="connsiteX2" fmla="*/ 152419 w 1186499"/>
                <a:gd name="connsiteY2" fmla="*/ 1218897 h 1644796"/>
                <a:gd name="connsiteX3" fmla="*/ 191609 w 1186499"/>
                <a:gd name="connsiteY3" fmla="*/ 1334812 h 1644796"/>
                <a:gd name="connsiteX4" fmla="*/ 295154 w 1186499"/>
                <a:gd name="connsiteY4" fmla="*/ 1468140 h 1644796"/>
                <a:gd name="connsiteX5" fmla="*/ 462103 w 1186499"/>
                <a:gd name="connsiteY5" fmla="*/ 1612571 h 1644796"/>
                <a:gd name="connsiteX6" fmla="*/ 624028 w 1186499"/>
                <a:gd name="connsiteY6" fmla="*/ 1643527 h 1644796"/>
                <a:gd name="connsiteX7" fmla="*/ 814528 w 1186499"/>
                <a:gd name="connsiteY7" fmla="*/ 1586377 h 1644796"/>
                <a:gd name="connsiteX8" fmla="*/ 952640 w 1186499"/>
                <a:gd name="connsiteY8" fmla="*/ 1460171 h 1644796"/>
                <a:gd name="connsiteX9" fmla="*/ 1026459 w 1186499"/>
                <a:gd name="connsiteY9" fmla="*/ 1294815 h 1644796"/>
                <a:gd name="connsiteX10" fmla="*/ 1062260 w 1186499"/>
                <a:gd name="connsiteY10" fmla="*/ 1218698 h 1644796"/>
                <a:gd name="connsiteX11" fmla="*/ 1095636 w 1186499"/>
                <a:gd name="connsiteY11" fmla="*/ 1195098 h 1644796"/>
                <a:gd name="connsiteX12" fmla="*/ 1162352 w 1186499"/>
                <a:gd name="connsiteY12" fmla="*/ 1074369 h 1644796"/>
                <a:gd name="connsiteX13" fmla="*/ 1186448 w 1186499"/>
                <a:gd name="connsiteY13" fmla="*/ 951350 h 1644796"/>
                <a:gd name="connsiteX14" fmla="*/ 1157226 w 1186499"/>
                <a:gd name="connsiteY14" fmla="*/ 877250 h 1644796"/>
                <a:gd name="connsiteX15" fmla="*/ 1108634 w 1186499"/>
                <a:gd name="connsiteY15" fmla="*/ 881770 h 1644796"/>
                <a:gd name="connsiteX16" fmla="*/ 1140919 w 1186499"/>
                <a:gd name="connsiteY16" fmla="*/ 716940 h 1644796"/>
                <a:gd name="connsiteX17" fmla="*/ 1145119 w 1186499"/>
                <a:gd name="connsiteY17" fmla="*/ 682351 h 1644796"/>
                <a:gd name="connsiteX18" fmla="*/ 1153595 w 1186499"/>
                <a:gd name="connsiteY18" fmla="*/ 628147 h 1644796"/>
                <a:gd name="connsiteX19" fmla="*/ 1153109 w 1186499"/>
                <a:gd name="connsiteY19" fmla="*/ 563934 h 1644796"/>
                <a:gd name="connsiteX20" fmla="*/ 1147578 w 1186499"/>
                <a:gd name="connsiteY20" fmla="*/ 519816 h 1644796"/>
                <a:gd name="connsiteX21" fmla="*/ 1154805 w 1186499"/>
                <a:gd name="connsiteY21" fmla="*/ 489348 h 1644796"/>
                <a:gd name="connsiteX22" fmla="*/ 1136923 w 1186499"/>
                <a:gd name="connsiteY22" fmla="*/ 446561 h 1644796"/>
                <a:gd name="connsiteX23" fmla="*/ 1099630 w 1186499"/>
                <a:gd name="connsiteY23" fmla="*/ 318697 h 1644796"/>
                <a:gd name="connsiteX24" fmla="*/ 1050517 w 1186499"/>
                <a:gd name="connsiteY24" fmla="*/ 261151 h 1644796"/>
                <a:gd name="connsiteX25" fmla="*/ 997563 w 1186499"/>
                <a:gd name="connsiteY25" fmla="*/ 180592 h 1644796"/>
                <a:gd name="connsiteX26" fmla="*/ 822681 w 1186499"/>
                <a:gd name="connsiteY26" fmla="*/ 43327 h 1644796"/>
                <a:gd name="connsiteX27" fmla="*/ 589603 w 1186499"/>
                <a:gd name="connsiteY27" fmla="*/ 264 h 1644796"/>
                <a:gd name="connsiteX28" fmla="*/ 357612 w 1186499"/>
                <a:gd name="connsiteY28" fmla="*/ 41270 h 1644796"/>
                <a:gd name="connsiteX29" fmla="*/ 251867 w 1186499"/>
                <a:gd name="connsiteY29" fmla="*/ 110728 h 1644796"/>
                <a:gd name="connsiteX30" fmla="*/ 187008 w 1186499"/>
                <a:gd name="connsiteY30" fmla="*/ 161905 h 1644796"/>
                <a:gd name="connsiteX31" fmla="*/ 136656 w 1186499"/>
                <a:gd name="connsiteY31" fmla="*/ 245442 h 1644796"/>
                <a:gd name="connsiteX32" fmla="*/ 118397 w 1186499"/>
                <a:gd name="connsiteY32" fmla="*/ 287305 h 1644796"/>
                <a:gd name="connsiteX33" fmla="*/ 21652 w 1186499"/>
                <a:gd name="connsiteY33" fmla="*/ 491202 h 1644796"/>
                <a:gd name="connsiteX34" fmla="*/ 26995 w 1186499"/>
                <a:gd name="connsiteY34" fmla="*/ 571761 h 1644796"/>
                <a:gd name="connsiteX35" fmla="*/ 2441 w 1186499"/>
                <a:gd name="connsiteY35" fmla="*/ 650546 h 1644796"/>
                <a:gd name="connsiteX36" fmla="*/ 16782 w 1186499"/>
                <a:gd name="connsiteY36" fmla="*/ 710281 h 1644796"/>
                <a:gd name="connsiteX37" fmla="*/ 36223 w 1186499"/>
                <a:gd name="connsiteY37" fmla="*/ 792371 h 1644796"/>
                <a:gd name="connsiteX38" fmla="*/ 57291 w 1186499"/>
                <a:gd name="connsiteY38" fmla="*/ 862478 h 1644796"/>
                <a:gd name="connsiteX39" fmla="*/ 24774 w 1186499"/>
                <a:gd name="connsiteY39" fmla="*/ 879433 h 1644796"/>
                <a:gd name="connsiteX40" fmla="*/ 140 w 1186499"/>
                <a:gd name="connsiteY40" fmla="*/ 929152 h 1644796"/>
                <a:gd name="connsiteX41" fmla="*/ 35859 w 1186499"/>
                <a:gd name="connsiteY41" fmla="*/ 1100602 h 1644796"/>
                <a:gd name="connsiteX0" fmla="*/ 35859 w 1186499"/>
                <a:gd name="connsiteY0" fmla="*/ 1100602 h 1644796"/>
                <a:gd name="connsiteX1" fmla="*/ 103358 w 1186499"/>
                <a:gd name="connsiteY1" fmla="*/ 1212411 h 1644796"/>
                <a:gd name="connsiteX2" fmla="*/ 152419 w 1186499"/>
                <a:gd name="connsiteY2" fmla="*/ 1218897 h 1644796"/>
                <a:gd name="connsiteX3" fmla="*/ 191609 w 1186499"/>
                <a:gd name="connsiteY3" fmla="*/ 1334812 h 1644796"/>
                <a:gd name="connsiteX4" fmla="*/ 295154 w 1186499"/>
                <a:gd name="connsiteY4" fmla="*/ 1468140 h 1644796"/>
                <a:gd name="connsiteX5" fmla="*/ 462103 w 1186499"/>
                <a:gd name="connsiteY5" fmla="*/ 1612571 h 1644796"/>
                <a:gd name="connsiteX6" fmla="*/ 624028 w 1186499"/>
                <a:gd name="connsiteY6" fmla="*/ 1643527 h 1644796"/>
                <a:gd name="connsiteX7" fmla="*/ 814528 w 1186499"/>
                <a:gd name="connsiteY7" fmla="*/ 1586377 h 1644796"/>
                <a:gd name="connsiteX8" fmla="*/ 952640 w 1186499"/>
                <a:gd name="connsiteY8" fmla="*/ 1460171 h 1644796"/>
                <a:gd name="connsiteX9" fmla="*/ 1026459 w 1186499"/>
                <a:gd name="connsiteY9" fmla="*/ 1294815 h 1644796"/>
                <a:gd name="connsiteX10" fmla="*/ 1062260 w 1186499"/>
                <a:gd name="connsiteY10" fmla="*/ 1218698 h 1644796"/>
                <a:gd name="connsiteX11" fmla="*/ 1095636 w 1186499"/>
                <a:gd name="connsiteY11" fmla="*/ 1195098 h 1644796"/>
                <a:gd name="connsiteX12" fmla="*/ 1162352 w 1186499"/>
                <a:gd name="connsiteY12" fmla="*/ 1074369 h 1644796"/>
                <a:gd name="connsiteX13" fmla="*/ 1186448 w 1186499"/>
                <a:gd name="connsiteY13" fmla="*/ 951350 h 1644796"/>
                <a:gd name="connsiteX14" fmla="*/ 1157226 w 1186499"/>
                <a:gd name="connsiteY14" fmla="*/ 877250 h 1644796"/>
                <a:gd name="connsiteX15" fmla="*/ 1108634 w 1186499"/>
                <a:gd name="connsiteY15" fmla="*/ 881770 h 1644796"/>
                <a:gd name="connsiteX16" fmla="*/ 1140919 w 1186499"/>
                <a:gd name="connsiteY16" fmla="*/ 716940 h 1644796"/>
                <a:gd name="connsiteX17" fmla="*/ 1145119 w 1186499"/>
                <a:gd name="connsiteY17" fmla="*/ 682351 h 1644796"/>
                <a:gd name="connsiteX18" fmla="*/ 1153595 w 1186499"/>
                <a:gd name="connsiteY18" fmla="*/ 628147 h 1644796"/>
                <a:gd name="connsiteX19" fmla="*/ 1153109 w 1186499"/>
                <a:gd name="connsiteY19" fmla="*/ 563934 h 1644796"/>
                <a:gd name="connsiteX20" fmla="*/ 1147578 w 1186499"/>
                <a:gd name="connsiteY20" fmla="*/ 519816 h 1644796"/>
                <a:gd name="connsiteX21" fmla="*/ 1154805 w 1186499"/>
                <a:gd name="connsiteY21" fmla="*/ 489348 h 1644796"/>
                <a:gd name="connsiteX22" fmla="*/ 1136923 w 1186499"/>
                <a:gd name="connsiteY22" fmla="*/ 446561 h 1644796"/>
                <a:gd name="connsiteX23" fmla="*/ 1099630 w 1186499"/>
                <a:gd name="connsiteY23" fmla="*/ 318697 h 1644796"/>
                <a:gd name="connsiteX24" fmla="*/ 1050517 w 1186499"/>
                <a:gd name="connsiteY24" fmla="*/ 261151 h 1644796"/>
                <a:gd name="connsiteX25" fmla="*/ 997563 w 1186499"/>
                <a:gd name="connsiteY25" fmla="*/ 180592 h 1644796"/>
                <a:gd name="connsiteX26" fmla="*/ 822681 w 1186499"/>
                <a:gd name="connsiteY26" fmla="*/ 43327 h 1644796"/>
                <a:gd name="connsiteX27" fmla="*/ 589603 w 1186499"/>
                <a:gd name="connsiteY27" fmla="*/ 264 h 1644796"/>
                <a:gd name="connsiteX28" fmla="*/ 357612 w 1186499"/>
                <a:gd name="connsiteY28" fmla="*/ 41270 h 1644796"/>
                <a:gd name="connsiteX29" fmla="*/ 251867 w 1186499"/>
                <a:gd name="connsiteY29" fmla="*/ 110728 h 1644796"/>
                <a:gd name="connsiteX30" fmla="*/ 187008 w 1186499"/>
                <a:gd name="connsiteY30" fmla="*/ 161905 h 1644796"/>
                <a:gd name="connsiteX31" fmla="*/ 136656 w 1186499"/>
                <a:gd name="connsiteY31" fmla="*/ 245442 h 1644796"/>
                <a:gd name="connsiteX32" fmla="*/ 118397 w 1186499"/>
                <a:gd name="connsiteY32" fmla="*/ 287305 h 1644796"/>
                <a:gd name="connsiteX33" fmla="*/ 21652 w 1186499"/>
                <a:gd name="connsiteY33" fmla="*/ 491202 h 1644796"/>
                <a:gd name="connsiteX34" fmla="*/ 26995 w 1186499"/>
                <a:gd name="connsiteY34" fmla="*/ 571761 h 1644796"/>
                <a:gd name="connsiteX35" fmla="*/ 25527 w 1186499"/>
                <a:gd name="connsiteY35" fmla="*/ 650546 h 1644796"/>
                <a:gd name="connsiteX36" fmla="*/ 16782 w 1186499"/>
                <a:gd name="connsiteY36" fmla="*/ 710281 h 1644796"/>
                <a:gd name="connsiteX37" fmla="*/ 36223 w 1186499"/>
                <a:gd name="connsiteY37" fmla="*/ 792371 h 1644796"/>
                <a:gd name="connsiteX38" fmla="*/ 57291 w 1186499"/>
                <a:gd name="connsiteY38" fmla="*/ 862478 h 1644796"/>
                <a:gd name="connsiteX39" fmla="*/ 24774 w 1186499"/>
                <a:gd name="connsiteY39" fmla="*/ 879433 h 1644796"/>
                <a:gd name="connsiteX40" fmla="*/ 140 w 1186499"/>
                <a:gd name="connsiteY40" fmla="*/ 929152 h 1644796"/>
                <a:gd name="connsiteX41" fmla="*/ 35859 w 1186499"/>
                <a:gd name="connsiteY41" fmla="*/ 1100602 h 1644796"/>
                <a:gd name="connsiteX0" fmla="*/ 35859 w 1186499"/>
                <a:gd name="connsiteY0" fmla="*/ 1100602 h 1644796"/>
                <a:gd name="connsiteX1" fmla="*/ 103358 w 1186499"/>
                <a:gd name="connsiteY1" fmla="*/ 1212411 h 1644796"/>
                <a:gd name="connsiteX2" fmla="*/ 152419 w 1186499"/>
                <a:gd name="connsiteY2" fmla="*/ 1218897 h 1644796"/>
                <a:gd name="connsiteX3" fmla="*/ 191609 w 1186499"/>
                <a:gd name="connsiteY3" fmla="*/ 1334812 h 1644796"/>
                <a:gd name="connsiteX4" fmla="*/ 295154 w 1186499"/>
                <a:gd name="connsiteY4" fmla="*/ 1468140 h 1644796"/>
                <a:gd name="connsiteX5" fmla="*/ 462103 w 1186499"/>
                <a:gd name="connsiteY5" fmla="*/ 1612571 h 1644796"/>
                <a:gd name="connsiteX6" fmla="*/ 624028 w 1186499"/>
                <a:gd name="connsiteY6" fmla="*/ 1643527 h 1644796"/>
                <a:gd name="connsiteX7" fmla="*/ 814528 w 1186499"/>
                <a:gd name="connsiteY7" fmla="*/ 1586377 h 1644796"/>
                <a:gd name="connsiteX8" fmla="*/ 952640 w 1186499"/>
                <a:gd name="connsiteY8" fmla="*/ 1460171 h 1644796"/>
                <a:gd name="connsiteX9" fmla="*/ 1026459 w 1186499"/>
                <a:gd name="connsiteY9" fmla="*/ 1294815 h 1644796"/>
                <a:gd name="connsiteX10" fmla="*/ 1062260 w 1186499"/>
                <a:gd name="connsiteY10" fmla="*/ 1218698 h 1644796"/>
                <a:gd name="connsiteX11" fmla="*/ 1095636 w 1186499"/>
                <a:gd name="connsiteY11" fmla="*/ 1195098 h 1644796"/>
                <a:gd name="connsiteX12" fmla="*/ 1162352 w 1186499"/>
                <a:gd name="connsiteY12" fmla="*/ 1074369 h 1644796"/>
                <a:gd name="connsiteX13" fmla="*/ 1186448 w 1186499"/>
                <a:gd name="connsiteY13" fmla="*/ 951350 h 1644796"/>
                <a:gd name="connsiteX14" fmla="*/ 1157226 w 1186499"/>
                <a:gd name="connsiteY14" fmla="*/ 877250 h 1644796"/>
                <a:gd name="connsiteX15" fmla="*/ 1108634 w 1186499"/>
                <a:gd name="connsiteY15" fmla="*/ 881770 h 1644796"/>
                <a:gd name="connsiteX16" fmla="*/ 1140919 w 1186499"/>
                <a:gd name="connsiteY16" fmla="*/ 716940 h 1644796"/>
                <a:gd name="connsiteX17" fmla="*/ 1145119 w 1186499"/>
                <a:gd name="connsiteY17" fmla="*/ 682351 h 1644796"/>
                <a:gd name="connsiteX18" fmla="*/ 1153595 w 1186499"/>
                <a:gd name="connsiteY18" fmla="*/ 628147 h 1644796"/>
                <a:gd name="connsiteX19" fmla="*/ 1153109 w 1186499"/>
                <a:gd name="connsiteY19" fmla="*/ 563934 h 1644796"/>
                <a:gd name="connsiteX20" fmla="*/ 1147578 w 1186499"/>
                <a:gd name="connsiteY20" fmla="*/ 519816 h 1644796"/>
                <a:gd name="connsiteX21" fmla="*/ 1154805 w 1186499"/>
                <a:gd name="connsiteY21" fmla="*/ 489348 h 1644796"/>
                <a:gd name="connsiteX22" fmla="*/ 1136923 w 1186499"/>
                <a:gd name="connsiteY22" fmla="*/ 446561 h 1644796"/>
                <a:gd name="connsiteX23" fmla="*/ 1099630 w 1186499"/>
                <a:gd name="connsiteY23" fmla="*/ 318697 h 1644796"/>
                <a:gd name="connsiteX24" fmla="*/ 1050517 w 1186499"/>
                <a:gd name="connsiteY24" fmla="*/ 261151 h 1644796"/>
                <a:gd name="connsiteX25" fmla="*/ 997563 w 1186499"/>
                <a:gd name="connsiteY25" fmla="*/ 180592 h 1644796"/>
                <a:gd name="connsiteX26" fmla="*/ 822681 w 1186499"/>
                <a:gd name="connsiteY26" fmla="*/ 43327 h 1644796"/>
                <a:gd name="connsiteX27" fmla="*/ 589603 w 1186499"/>
                <a:gd name="connsiteY27" fmla="*/ 264 h 1644796"/>
                <a:gd name="connsiteX28" fmla="*/ 357612 w 1186499"/>
                <a:gd name="connsiteY28" fmla="*/ 41270 h 1644796"/>
                <a:gd name="connsiteX29" fmla="*/ 251867 w 1186499"/>
                <a:gd name="connsiteY29" fmla="*/ 110728 h 1644796"/>
                <a:gd name="connsiteX30" fmla="*/ 187008 w 1186499"/>
                <a:gd name="connsiteY30" fmla="*/ 161905 h 1644796"/>
                <a:gd name="connsiteX31" fmla="*/ 136656 w 1186499"/>
                <a:gd name="connsiteY31" fmla="*/ 245442 h 1644796"/>
                <a:gd name="connsiteX32" fmla="*/ 118397 w 1186499"/>
                <a:gd name="connsiteY32" fmla="*/ 287305 h 1644796"/>
                <a:gd name="connsiteX33" fmla="*/ 21652 w 1186499"/>
                <a:gd name="connsiteY33" fmla="*/ 491202 h 1644796"/>
                <a:gd name="connsiteX34" fmla="*/ 26995 w 1186499"/>
                <a:gd name="connsiteY34" fmla="*/ 571761 h 1644796"/>
                <a:gd name="connsiteX35" fmla="*/ 25527 w 1186499"/>
                <a:gd name="connsiteY35" fmla="*/ 650546 h 1644796"/>
                <a:gd name="connsiteX36" fmla="*/ 41644 w 1186499"/>
                <a:gd name="connsiteY36" fmla="*/ 710281 h 1644796"/>
                <a:gd name="connsiteX37" fmla="*/ 36223 w 1186499"/>
                <a:gd name="connsiteY37" fmla="*/ 792371 h 1644796"/>
                <a:gd name="connsiteX38" fmla="*/ 57291 w 1186499"/>
                <a:gd name="connsiteY38" fmla="*/ 862478 h 1644796"/>
                <a:gd name="connsiteX39" fmla="*/ 24774 w 1186499"/>
                <a:gd name="connsiteY39" fmla="*/ 879433 h 1644796"/>
                <a:gd name="connsiteX40" fmla="*/ 140 w 1186499"/>
                <a:gd name="connsiteY40" fmla="*/ 929152 h 1644796"/>
                <a:gd name="connsiteX41" fmla="*/ 35859 w 1186499"/>
                <a:gd name="connsiteY41" fmla="*/ 1100602 h 1644796"/>
                <a:gd name="connsiteX0" fmla="*/ 35859 w 1186499"/>
                <a:gd name="connsiteY0" fmla="*/ 1100602 h 1644796"/>
                <a:gd name="connsiteX1" fmla="*/ 103358 w 1186499"/>
                <a:gd name="connsiteY1" fmla="*/ 1212411 h 1644796"/>
                <a:gd name="connsiteX2" fmla="*/ 152419 w 1186499"/>
                <a:gd name="connsiteY2" fmla="*/ 1218897 h 1644796"/>
                <a:gd name="connsiteX3" fmla="*/ 191609 w 1186499"/>
                <a:gd name="connsiteY3" fmla="*/ 1334812 h 1644796"/>
                <a:gd name="connsiteX4" fmla="*/ 295154 w 1186499"/>
                <a:gd name="connsiteY4" fmla="*/ 1468140 h 1644796"/>
                <a:gd name="connsiteX5" fmla="*/ 462103 w 1186499"/>
                <a:gd name="connsiteY5" fmla="*/ 1612571 h 1644796"/>
                <a:gd name="connsiteX6" fmla="*/ 624028 w 1186499"/>
                <a:gd name="connsiteY6" fmla="*/ 1643527 h 1644796"/>
                <a:gd name="connsiteX7" fmla="*/ 814528 w 1186499"/>
                <a:gd name="connsiteY7" fmla="*/ 1586377 h 1644796"/>
                <a:gd name="connsiteX8" fmla="*/ 952640 w 1186499"/>
                <a:gd name="connsiteY8" fmla="*/ 1460171 h 1644796"/>
                <a:gd name="connsiteX9" fmla="*/ 1026459 w 1186499"/>
                <a:gd name="connsiteY9" fmla="*/ 1294815 h 1644796"/>
                <a:gd name="connsiteX10" fmla="*/ 1062260 w 1186499"/>
                <a:gd name="connsiteY10" fmla="*/ 1218698 h 1644796"/>
                <a:gd name="connsiteX11" fmla="*/ 1095636 w 1186499"/>
                <a:gd name="connsiteY11" fmla="*/ 1195098 h 1644796"/>
                <a:gd name="connsiteX12" fmla="*/ 1162352 w 1186499"/>
                <a:gd name="connsiteY12" fmla="*/ 1074369 h 1644796"/>
                <a:gd name="connsiteX13" fmla="*/ 1186448 w 1186499"/>
                <a:gd name="connsiteY13" fmla="*/ 951350 h 1644796"/>
                <a:gd name="connsiteX14" fmla="*/ 1157226 w 1186499"/>
                <a:gd name="connsiteY14" fmla="*/ 877250 h 1644796"/>
                <a:gd name="connsiteX15" fmla="*/ 1108634 w 1186499"/>
                <a:gd name="connsiteY15" fmla="*/ 881770 h 1644796"/>
                <a:gd name="connsiteX16" fmla="*/ 1140919 w 1186499"/>
                <a:gd name="connsiteY16" fmla="*/ 716940 h 1644796"/>
                <a:gd name="connsiteX17" fmla="*/ 1145119 w 1186499"/>
                <a:gd name="connsiteY17" fmla="*/ 682351 h 1644796"/>
                <a:gd name="connsiteX18" fmla="*/ 1153595 w 1186499"/>
                <a:gd name="connsiteY18" fmla="*/ 628147 h 1644796"/>
                <a:gd name="connsiteX19" fmla="*/ 1153109 w 1186499"/>
                <a:gd name="connsiteY19" fmla="*/ 563934 h 1644796"/>
                <a:gd name="connsiteX20" fmla="*/ 1147578 w 1186499"/>
                <a:gd name="connsiteY20" fmla="*/ 519816 h 1644796"/>
                <a:gd name="connsiteX21" fmla="*/ 1154805 w 1186499"/>
                <a:gd name="connsiteY21" fmla="*/ 489348 h 1644796"/>
                <a:gd name="connsiteX22" fmla="*/ 1136923 w 1186499"/>
                <a:gd name="connsiteY22" fmla="*/ 446561 h 1644796"/>
                <a:gd name="connsiteX23" fmla="*/ 1099630 w 1186499"/>
                <a:gd name="connsiteY23" fmla="*/ 318697 h 1644796"/>
                <a:gd name="connsiteX24" fmla="*/ 1050517 w 1186499"/>
                <a:gd name="connsiteY24" fmla="*/ 261151 h 1644796"/>
                <a:gd name="connsiteX25" fmla="*/ 997563 w 1186499"/>
                <a:gd name="connsiteY25" fmla="*/ 180592 h 1644796"/>
                <a:gd name="connsiteX26" fmla="*/ 822681 w 1186499"/>
                <a:gd name="connsiteY26" fmla="*/ 43327 h 1644796"/>
                <a:gd name="connsiteX27" fmla="*/ 589603 w 1186499"/>
                <a:gd name="connsiteY27" fmla="*/ 264 h 1644796"/>
                <a:gd name="connsiteX28" fmla="*/ 357612 w 1186499"/>
                <a:gd name="connsiteY28" fmla="*/ 41270 h 1644796"/>
                <a:gd name="connsiteX29" fmla="*/ 251867 w 1186499"/>
                <a:gd name="connsiteY29" fmla="*/ 110728 h 1644796"/>
                <a:gd name="connsiteX30" fmla="*/ 187008 w 1186499"/>
                <a:gd name="connsiteY30" fmla="*/ 161905 h 1644796"/>
                <a:gd name="connsiteX31" fmla="*/ 136656 w 1186499"/>
                <a:gd name="connsiteY31" fmla="*/ 245442 h 1644796"/>
                <a:gd name="connsiteX32" fmla="*/ 118397 w 1186499"/>
                <a:gd name="connsiteY32" fmla="*/ 287305 h 1644796"/>
                <a:gd name="connsiteX33" fmla="*/ 21652 w 1186499"/>
                <a:gd name="connsiteY33" fmla="*/ 491202 h 1644796"/>
                <a:gd name="connsiteX34" fmla="*/ 26995 w 1186499"/>
                <a:gd name="connsiteY34" fmla="*/ 571761 h 1644796"/>
                <a:gd name="connsiteX35" fmla="*/ 25527 w 1186499"/>
                <a:gd name="connsiteY35" fmla="*/ 650546 h 1644796"/>
                <a:gd name="connsiteX36" fmla="*/ 41644 w 1186499"/>
                <a:gd name="connsiteY36" fmla="*/ 710281 h 1644796"/>
                <a:gd name="connsiteX37" fmla="*/ 50430 w 1186499"/>
                <a:gd name="connsiteY37" fmla="*/ 790595 h 1644796"/>
                <a:gd name="connsiteX38" fmla="*/ 57291 w 1186499"/>
                <a:gd name="connsiteY38" fmla="*/ 862478 h 1644796"/>
                <a:gd name="connsiteX39" fmla="*/ 24774 w 1186499"/>
                <a:gd name="connsiteY39" fmla="*/ 879433 h 1644796"/>
                <a:gd name="connsiteX40" fmla="*/ 140 w 1186499"/>
                <a:gd name="connsiteY40" fmla="*/ 929152 h 1644796"/>
                <a:gd name="connsiteX41" fmla="*/ 35859 w 1186499"/>
                <a:gd name="connsiteY41" fmla="*/ 1100602 h 1644796"/>
                <a:gd name="connsiteX0" fmla="*/ 35859 w 1186499"/>
                <a:gd name="connsiteY0" fmla="*/ 1100602 h 1644796"/>
                <a:gd name="connsiteX1" fmla="*/ 103358 w 1186499"/>
                <a:gd name="connsiteY1" fmla="*/ 1212411 h 1644796"/>
                <a:gd name="connsiteX2" fmla="*/ 152419 w 1186499"/>
                <a:gd name="connsiteY2" fmla="*/ 1218897 h 1644796"/>
                <a:gd name="connsiteX3" fmla="*/ 191609 w 1186499"/>
                <a:gd name="connsiteY3" fmla="*/ 1334812 h 1644796"/>
                <a:gd name="connsiteX4" fmla="*/ 295154 w 1186499"/>
                <a:gd name="connsiteY4" fmla="*/ 1468140 h 1644796"/>
                <a:gd name="connsiteX5" fmla="*/ 462103 w 1186499"/>
                <a:gd name="connsiteY5" fmla="*/ 1612571 h 1644796"/>
                <a:gd name="connsiteX6" fmla="*/ 624028 w 1186499"/>
                <a:gd name="connsiteY6" fmla="*/ 1643527 h 1644796"/>
                <a:gd name="connsiteX7" fmla="*/ 814528 w 1186499"/>
                <a:gd name="connsiteY7" fmla="*/ 1586377 h 1644796"/>
                <a:gd name="connsiteX8" fmla="*/ 952640 w 1186499"/>
                <a:gd name="connsiteY8" fmla="*/ 1460171 h 1644796"/>
                <a:gd name="connsiteX9" fmla="*/ 1026459 w 1186499"/>
                <a:gd name="connsiteY9" fmla="*/ 1294815 h 1644796"/>
                <a:gd name="connsiteX10" fmla="*/ 1062260 w 1186499"/>
                <a:gd name="connsiteY10" fmla="*/ 1218698 h 1644796"/>
                <a:gd name="connsiteX11" fmla="*/ 1095636 w 1186499"/>
                <a:gd name="connsiteY11" fmla="*/ 1195098 h 1644796"/>
                <a:gd name="connsiteX12" fmla="*/ 1162352 w 1186499"/>
                <a:gd name="connsiteY12" fmla="*/ 1074369 h 1644796"/>
                <a:gd name="connsiteX13" fmla="*/ 1186448 w 1186499"/>
                <a:gd name="connsiteY13" fmla="*/ 951350 h 1644796"/>
                <a:gd name="connsiteX14" fmla="*/ 1157226 w 1186499"/>
                <a:gd name="connsiteY14" fmla="*/ 877250 h 1644796"/>
                <a:gd name="connsiteX15" fmla="*/ 1108634 w 1186499"/>
                <a:gd name="connsiteY15" fmla="*/ 881770 h 1644796"/>
                <a:gd name="connsiteX16" fmla="*/ 1140919 w 1186499"/>
                <a:gd name="connsiteY16" fmla="*/ 716940 h 1644796"/>
                <a:gd name="connsiteX17" fmla="*/ 1145119 w 1186499"/>
                <a:gd name="connsiteY17" fmla="*/ 682351 h 1644796"/>
                <a:gd name="connsiteX18" fmla="*/ 1153595 w 1186499"/>
                <a:gd name="connsiteY18" fmla="*/ 628147 h 1644796"/>
                <a:gd name="connsiteX19" fmla="*/ 1153109 w 1186499"/>
                <a:gd name="connsiteY19" fmla="*/ 563934 h 1644796"/>
                <a:gd name="connsiteX20" fmla="*/ 1147578 w 1186499"/>
                <a:gd name="connsiteY20" fmla="*/ 519816 h 1644796"/>
                <a:gd name="connsiteX21" fmla="*/ 1137046 w 1186499"/>
                <a:gd name="connsiteY21" fmla="*/ 500004 h 1644796"/>
                <a:gd name="connsiteX22" fmla="*/ 1136923 w 1186499"/>
                <a:gd name="connsiteY22" fmla="*/ 446561 h 1644796"/>
                <a:gd name="connsiteX23" fmla="*/ 1099630 w 1186499"/>
                <a:gd name="connsiteY23" fmla="*/ 318697 h 1644796"/>
                <a:gd name="connsiteX24" fmla="*/ 1050517 w 1186499"/>
                <a:gd name="connsiteY24" fmla="*/ 261151 h 1644796"/>
                <a:gd name="connsiteX25" fmla="*/ 997563 w 1186499"/>
                <a:gd name="connsiteY25" fmla="*/ 180592 h 1644796"/>
                <a:gd name="connsiteX26" fmla="*/ 822681 w 1186499"/>
                <a:gd name="connsiteY26" fmla="*/ 43327 h 1644796"/>
                <a:gd name="connsiteX27" fmla="*/ 589603 w 1186499"/>
                <a:gd name="connsiteY27" fmla="*/ 264 h 1644796"/>
                <a:gd name="connsiteX28" fmla="*/ 357612 w 1186499"/>
                <a:gd name="connsiteY28" fmla="*/ 41270 h 1644796"/>
                <a:gd name="connsiteX29" fmla="*/ 251867 w 1186499"/>
                <a:gd name="connsiteY29" fmla="*/ 110728 h 1644796"/>
                <a:gd name="connsiteX30" fmla="*/ 187008 w 1186499"/>
                <a:gd name="connsiteY30" fmla="*/ 161905 h 1644796"/>
                <a:gd name="connsiteX31" fmla="*/ 136656 w 1186499"/>
                <a:gd name="connsiteY31" fmla="*/ 245442 h 1644796"/>
                <a:gd name="connsiteX32" fmla="*/ 118397 w 1186499"/>
                <a:gd name="connsiteY32" fmla="*/ 287305 h 1644796"/>
                <a:gd name="connsiteX33" fmla="*/ 21652 w 1186499"/>
                <a:gd name="connsiteY33" fmla="*/ 491202 h 1644796"/>
                <a:gd name="connsiteX34" fmla="*/ 26995 w 1186499"/>
                <a:gd name="connsiteY34" fmla="*/ 571761 h 1644796"/>
                <a:gd name="connsiteX35" fmla="*/ 25527 w 1186499"/>
                <a:gd name="connsiteY35" fmla="*/ 650546 h 1644796"/>
                <a:gd name="connsiteX36" fmla="*/ 41644 w 1186499"/>
                <a:gd name="connsiteY36" fmla="*/ 710281 h 1644796"/>
                <a:gd name="connsiteX37" fmla="*/ 50430 w 1186499"/>
                <a:gd name="connsiteY37" fmla="*/ 790595 h 1644796"/>
                <a:gd name="connsiteX38" fmla="*/ 57291 w 1186499"/>
                <a:gd name="connsiteY38" fmla="*/ 862478 h 1644796"/>
                <a:gd name="connsiteX39" fmla="*/ 24774 w 1186499"/>
                <a:gd name="connsiteY39" fmla="*/ 879433 h 1644796"/>
                <a:gd name="connsiteX40" fmla="*/ 140 w 1186499"/>
                <a:gd name="connsiteY40" fmla="*/ 929152 h 1644796"/>
                <a:gd name="connsiteX41" fmla="*/ 35859 w 1186499"/>
                <a:gd name="connsiteY41" fmla="*/ 1100602 h 1644796"/>
                <a:gd name="connsiteX0" fmla="*/ 35859 w 1186499"/>
                <a:gd name="connsiteY0" fmla="*/ 1100602 h 1644796"/>
                <a:gd name="connsiteX1" fmla="*/ 103358 w 1186499"/>
                <a:gd name="connsiteY1" fmla="*/ 1212411 h 1644796"/>
                <a:gd name="connsiteX2" fmla="*/ 152419 w 1186499"/>
                <a:gd name="connsiteY2" fmla="*/ 1218897 h 1644796"/>
                <a:gd name="connsiteX3" fmla="*/ 191609 w 1186499"/>
                <a:gd name="connsiteY3" fmla="*/ 1334812 h 1644796"/>
                <a:gd name="connsiteX4" fmla="*/ 295154 w 1186499"/>
                <a:gd name="connsiteY4" fmla="*/ 1468140 h 1644796"/>
                <a:gd name="connsiteX5" fmla="*/ 462103 w 1186499"/>
                <a:gd name="connsiteY5" fmla="*/ 1612571 h 1644796"/>
                <a:gd name="connsiteX6" fmla="*/ 624028 w 1186499"/>
                <a:gd name="connsiteY6" fmla="*/ 1643527 h 1644796"/>
                <a:gd name="connsiteX7" fmla="*/ 814528 w 1186499"/>
                <a:gd name="connsiteY7" fmla="*/ 1586377 h 1644796"/>
                <a:gd name="connsiteX8" fmla="*/ 952640 w 1186499"/>
                <a:gd name="connsiteY8" fmla="*/ 1460171 h 1644796"/>
                <a:gd name="connsiteX9" fmla="*/ 1026459 w 1186499"/>
                <a:gd name="connsiteY9" fmla="*/ 1294815 h 1644796"/>
                <a:gd name="connsiteX10" fmla="*/ 1062260 w 1186499"/>
                <a:gd name="connsiteY10" fmla="*/ 1218698 h 1644796"/>
                <a:gd name="connsiteX11" fmla="*/ 1095636 w 1186499"/>
                <a:gd name="connsiteY11" fmla="*/ 1195098 h 1644796"/>
                <a:gd name="connsiteX12" fmla="*/ 1162352 w 1186499"/>
                <a:gd name="connsiteY12" fmla="*/ 1074369 h 1644796"/>
                <a:gd name="connsiteX13" fmla="*/ 1186448 w 1186499"/>
                <a:gd name="connsiteY13" fmla="*/ 951350 h 1644796"/>
                <a:gd name="connsiteX14" fmla="*/ 1157226 w 1186499"/>
                <a:gd name="connsiteY14" fmla="*/ 877250 h 1644796"/>
                <a:gd name="connsiteX15" fmla="*/ 1108634 w 1186499"/>
                <a:gd name="connsiteY15" fmla="*/ 881770 h 1644796"/>
                <a:gd name="connsiteX16" fmla="*/ 1140919 w 1186499"/>
                <a:gd name="connsiteY16" fmla="*/ 716940 h 1644796"/>
                <a:gd name="connsiteX17" fmla="*/ 1145119 w 1186499"/>
                <a:gd name="connsiteY17" fmla="*/ 682351 h 1644796"/>
                <a:gd name="connsiteX18" fmla="*/ 1153595 w 1186499"/>
                <a:gd name="connsiteY18" fmla="*/ 628147 h 1644796"/>
                <a:gd name="connsiteX19" fmla="*/ 1153109 w 1186499"/>
                <a:gd name="connsiteY19" fmla="*/ 563934 h 1644796"/>
                <a:gd name="connsiteX20" fmla="*/ 1149356 w 1186499"/>
                <a:gd name="connsiteY20" fmla="*/ 549118 h 1644796"/>
                <a:gd name="connsiteX21" fmla="*/ 1147578 w 1186499"/>
                <a:gd name="connsiteY21" fmla="*/ 519816 h 1644796"/>
                <a:gd name="connsiteX22" fmla="*/ 1137046 w 1186499"/>
                <a:gd name="connsiteY22" fmla="*/ 500004 h 1644796"/>
                <a:gd name="connsiteX23" fmla="*/ 1136923 w 1186499"/>
                <a:gd name="connsiteY23" fmla="*/ 446561 h 1644796"/>
                <a:gd name="connsiteX24" fmla="*/ 1099630 w 1186499"/>
                <a:gd name="connsiteY24" fmla="*/ 318697 h 1644796"/>
                <a:gd name="connsiteX25" fmla="*/ 1050517 w 1186499"/>
                <a:gd name="connsiteY25" fmla="*/ 261151 h 1644796"/>
                <a:gd name="connsiteX26" fmla="*/ 997563 w 1186499"/>
                <a:gd name="connsiteY26" fmla="*/ 180592 h 1644796"/>
                <a:gd name="connsiteX27" fmla="*/ 822681 w 1186499"/>
                <a:gd name="connsiteY27" fmla="*/ 43327 h 1644796"/>
                <a:gd name="connsiteX28" fmla="*/ 589603 w 1186499"/>
                <a:gd name="connsiteY28" fmla="*/ 264 h 1644796"/>
                <a:gd name="connsiteX29" fmla="*/ 357612 w 1186499"/>
                <a:gd name="connsiteY29" fmla="*/ 41270 h 1644796"/>
                <a:gd name="connsiteX30" fmla="*/ 251867 w 1186499"/>
                <a:gd name="connsiteY30" fmla="*/ 110728 h 1644796"/>
                <a:gd name="connsiteX31" fmla="*/ 187008 w 1186499"/>
                <a:gd name="connsiteY31" fmla="*/ 161905 h 1644796"/>
                <a:gd name="connsiteX32" fmla="*/ 136656 w 1186499"/>
                <a:gd name="connsiteY32" fmla="*/ 245442 h 1644796"/>
                <a:gd name="connsiteX33" fmla="*/ 118397 w 1186499"/>
                <a:gd name="connsiteY33" fmla="*/ 287305 h 1644796"/>
                <a:gd name="connsiteX34" fmla="*/ 21652 w 1186499"/>
                <a:gd name="connsiteY34" fmla="*/ 491202 h 1644796"/>
                <a:gd name="connsiteX35" fmla="*/ 26995 w 1186499"/>
                <a:gd name="connsiteY35" fmla="*/ 571761 h 1644796"/>
                <a:gd name="connsiteX36" fmla="*/ 25527 w 1186499"/>
                <a:gd name="connsiteY36" fmla="*/ 650546 h 1644796"/>
                <a:gd name="connsiteX37" fmla="*/ 41644 w 1186499"/>
                <a:gd name="connsiteY37" fmla="*/ 710281 h 1644796"/>
                <a:gd name="connsiteX38" fmla="*/ 50430 w 1186499"/>
                <a:gd name="connsiteY38" fmla="*/ 790595 h 1644796"/>
                <a:gd name="connsiteX39" fmla="*/ 57291 w 1186499"/>
                <a:gd name="connsiteY39" fmla="*/ 862478 h 1644796"/>
                <a:gd name="connsiteX40" fmla="*/ 24774 w 1186499"/>
                <a:gd name="connsiteY40" fmla="*/ 879433 h 1644796"/>
                <a:gd name="connsiteX41" fmla="*/ 140 w 1186499"/>
                <a:gd name="connsiteY41" fmla="*/ 929152 h 1644796"/>
                <a:gd name="connsiteX42" fmla="*/ 35859 w 1186499"/>
                <a:gd name="connsiteY42" fmla="*/ 1100602 h 1644796"/>
                <a:gd name="connsiteX0" fmla="*/ 35859 w 1186499"/>
                <a:gd name="connsiteY0" fmla="*/ 1100602 h 1648258"/>
                <a:gd name="connsiteX1" fmla="*/ 103358 w 1186499"/>
                <a:gd name="connsiteY1" fmla="*/ 1212411 h 1648258"/>
                <a:gd name="connsiteX2" fmla="*/ 152419 w 1186499"/>
                <a:gd name="connsiteY2" fmla="*/ 1218897 h 1648258"/>
                <a:gd name="connsiteX3" fmla="*/ 191609 w 1186499"/>
                <a:gd name="connsiteY3" fmla="*/ 1334812 h 1648258"/>
                <a:gd name="connsiteX4" fmla="*/ 295154 w 1186499"/>
                <a:gd name="connsiteY4" fmla="*/ 1468140 h 1648258"/>
                <a:gd name="connsiteX5" fmla="*/ 624028 w 1186499"/>
                <a:gd name="connsiteY5" fmla="*/ 1643527 h 1648258"/>
                <a:gd name="connsiteX6" fmla="*/ 814528 w 1186499"/>
                <a:gd name="connsiteY6" fmla="*/ 1586377 h 1648258"/>
                <a:gd name="connsiteX7" fmla="*/ 952640 w 1186499"/>
                <a:gd name="connsiteY7" fmla="*/ 1460171 h 1648258"/>
                <a:gd name="connsiteX8" fmla="*/ 1026459 w 1186499"/>
                <a:gd name="connsiteY8" fmla="*/ 1294815 h 1648258"/>
                <a:gd name="connsiteX9" fmla="*/ 1062260 w 1186499"/>
                <a:gd name="connsiteY9" fmla="*/ 1218698 h 1648258"/>
                <a:gd name="connsiteX10" fmla="*/ 1095636 w 1186499"/>
                <a:gd name="connsiteY10" fmla="*/ 1195098 h 1648258"/>
                <a:gd name="connsiteX11" fmla="*/ 1162352 w 1186499"/>
                <a:gd name="connsiteY11" fmla="*/ 1074369 h 1648258"/>
                <a:gd name="connsiteX12" fmla="*/ 1186448 w 1186499"/>
                <a:gd name="connsiteY12" fmla="*/ 951350 h 1648258"/>
                <a:gd name="connsiteX13" fmla="*/ 1157226 w 1186499"/>
                <a:gd name="connsiteY13" fmla="*/ 877250 h 1648258"/>
                <a:gd name="connsiteX14" fmla="*/ 1108634 w 1186499"/>
                <a:gd name="connsiteY14" fmla="*/ 881770 h 1648258"/>
                <a:gd name="connsiteX15" fmla="*/ 1140919 w 1186499"/>
                <a:gd name="connsiteY15" fmla="*/ 716940 h 1648258"/>
                <a:gd name="connsiteX16" fmla="*/ 1145119 w 1186499"/>
                <a:gd name="connsiteY16" fmla="*/ 682351 h 1648258"/>
                <a:gd name="connsiteX17" fmla="*/ 1153595 w 1186499"/>
                <a:gd name="connsiteY17" fmla="*/ 628147 h 1648258"/>
                <a:gd name="connsiteX18" fmla="*/ 1153109 w 1186499"/>
                <a:gd name="connsiteY18" fmla="*/ 563934 h 1648258"/>
                <a:gd name="connsiteX19" fmla="*/ 1149356 w 1186499"/>
                <a:gd name="connsiteY19" fmla="*/ 549118 h 1648258"/>
                <a:gd name="connsiteX20" fmla="*/ 1147578 w 1186499"/>
                <a:gd name="connsiteY20" fmla="*/ 519816 h 1648258"/>
                <a:gd name="connsiteX21" fmla="*/ 1137046 w 1186499"/>
                <a:gd name="connsiteY21" fmla="*/ 500004 h 1648258"/>
                <a:gd name="connsiteX22" fmla="*/ 1136923 w 1186499"/>
                <a:gd name="connsiteY22" fmla="*/ 446561 h 1648258"/>
                <a:gd name="connsiteX23" fmla="*/ 1099630 w 1186499"/>
                <a:gd name="connsiteY23" fmla="*/ 318697 h 1648258"/>
                <a:gd name="connsiteX24" fmla="*/ 1050517 w 1186499"/>
                <a:gd name="connsiteY24" fmla="*/ 261151 h 1648258"/>
                <a:gd name="connsiteX25" fmla="*/ 997563 w 1186499"/>
                <a:gd name="connsiteY25" fmla="*/ 180592 h 1648258"/>
                <a:gd name="connsiteX26" fmla="*/ 822681 w 1186499"/>
                <a:gd name="connsiteY26" fmla="*/ 43327 h 1648258"/>
                <a:gd name="connsiteX27" fmla="*/ 589603 w 1186499"/>
                <a:gd name="connsiteY27" fmla="*/ 264 h 1648258"/>
                <a:gd name="connsiteX28" fmla="*/ 357612 w 1186499"/>
                <a:gd name="connsiteY28" fmla="*/ 41270 h 1648258"/>
                <a:gd name="connsiteX29" fmla="*/ 251867 w 1186499"/>
                <a:gd name="connsiteY29" fmla="*/ 110728 h 1648258"/>
                <a:gd name="connsiteX30" fmla="*/ 187008 w 1186499"/>
                <a:gd name="connsiteY30" fmla="*/ 161905 h 1648258"/>
                <a:gd name="connsiteX31" fmla="*/ 136656 w 1186499"/>
                <a:gd name="connsiteY31" fmla="*/ 245442 h 1648258"/>
                <a:gd name="connsiteX32" fmla="*/ 118397 w 1186499"/>
                <a:gd name="connsiteY32" fmla="*/ 287305 h 1648258"/>
                <a:gd name="connsiteX33" fmla="*/ 21652 w 1186499"/>
                <a:gd name="connsiteY33" fmla="*/ 491202 h 1648258"/>
                <a:gd name="connsiteX34" fmla="*/ 26995 w 1186499"/>
                <a:gd name="connsiteY34" fmla="*/ 571761 h 1648258"/>
                <a:gd name="connsiteX35" fmla="*/ 25527 w 1186499"/>
                <a:gd name="connsiteY35" fmla="*/ 650546 h 1648258"/>
                <a:gd name="connsiteX36" fmla="*/ 41644 w 1186499"/>
                <a:gd name="connsiteY36" fmla="*/ 710281 h 1648258"/>
                <a:gd name="connsiteX37" fmla="*/ 50430 w 1186499"/>
                <a:gd name="connsiteY37" fmla="*/ 790595 h 1648258"/>
                <a:gd name="connsiteX38" fmla="*/ 57291 w 1186499"/>
                <a:gd name="connsiteY38" fmla="*/ 862478 h 1648258"/>
                <a:gd name="connsiteX39" fmla="*/ 24774 w 1186499"/>
                <a:gd name="connsiteY39" fmla="*/ 879433 h 1648258"/>
                <a:gd name="connsiteX40" fmla="*/ 140 w 1186499"/>
                <a:gd name="connsiteY40" fmla="*/ 929152 h 1648258"/>
                <a:gd name="connsiteX41" fmla="*/ 35859 w 1186499"/>
                <a:gd name="connsiteY41" fmla="*/ 1100602 h 1648258"/>
                <a:gd name="connsiteX0" fmla="*/ 35859 w 1186499"/>
                <a:gd name="connsiteY0" fmla="*/ 1100602 h 1643537"/>
                <a:gd name="connsiteX1" fmla="*/ 103358 w 1186499"/>
                <a:gd name="connsiteY1" fmla="*/ 1212411 h 1643537"/>
                <a:gd name="connsiteX2" fmla="*/ 152419 w 1186499"/>
                <a:gd name="connsiteY2" fmla="*/ 1218897 h 1643537"/>
                <a:gd name="connsiteX3" fmla="*/ 191609 w 1186499"/>
                <a:gd name="connsiteY3" fmla="*/ 1334812 h 1643537"/>
                <a:gd name="connsiteX4" fmla="*/ 295154 w 1186499"/>
                <a:gd name="connsiteY4" fmla="*/ 1468140 h 1643537"/>
                <a:gd name="connsiteX5" fmla="*/ 624028 w 1186499"/>
                <a:gd name="connsiteY5" fmla="*/ 1643527 h 1643537"/>
                <a:gd name="connsiteX6" fmla="*/ 952640 w 1186499"/>
                <a:gd name="connsiteY6" fmla="*/ 1460171 h 1643537"/>
                <a:gd name="connsiteX7" fmla="*/ 1026459 w 1186499"/>
                <a:gd name="connsiteY7" fmla="*/ 1294815 h 1643537"/>
                <a:gd name="connsiteX8" fmla="*/ 1062260 w 1186499"/>
                <a:gd name="connsiteY8" fmla="*/ 1218698 h 1643537"/>
                <a:gd name="connsiteX9" fmla="*/ 1095636 w 1186499"/>
                <a:gd name="connsiteY9" fmla="*/ 1195098 h 1643537"/>
                <a:gd name="connsiteX10" fmla="*/ 1162352 w 1186499"/>
                <a:gd name="connsiteY10" fmla="*/ 1074369 h 1643537"/>
                <a:gd name="connsiteX11" fmla="*/ 1186448 w 1186499"/>
                <a:gd name="connsiteY11" fmla="*/ 951350 h 1643537"/>
                <a:gd name="connsiteX12" fmla="*/ 1157226 w 1186499"/>
                <a:gd name="connsiteY12" fmla="*/ 877250 h 1643537"/>
                <a:gd name="connsiteX13" fmla="*/ 1108634 w 1186499"/>
                <a:gd name="connsiteY13" fmla="*/ 881770 h 1643537"/>
                <a:gd name="connsiteX14" fmla="*/ 1140919 w 1186499"/>
                <a:gd name="connsiteY14" fmla="*/ 716940 h 1643537"/>
                <a:gd name="connsiteX15" fmla="*/ 1145119 w 1186499"/>
                <a:gd name="connsiteY15" fmla="*/ 682351 h 1643537"/>
                <a:gd name="connsiteX16" fmla="*/ 1153595 w 1186499"/>
                <a:gd name="connsiteY16" fmla="*/ 628147 h 1643537"/>
                <a:gd name="connsiteX17" fmla="*/ 1153109 w 1186499"/>
                <a:gd name="connsiteY17" fmla="*/ 563934 h 1643537"/>
                <a:gd name="connsiteX18" fmla="*/ 1149356 w 1186499"/>
                <a:gd name="connsiteY18" fmla="*/ 549118 h 1643537"/>
                <a:gd name="connsiteX19" fmla="*/ 1147578 w 1186499"/>
                <a:gd name="connsiteY19" fmla="*/ 519816 h 1643537"/>
                <a:gd name="connsiteX20" fmla="*/ 1137046 w 1186499"/>
                <a:gd name="connsiteY20" fmla="*/ 500004 h 1643537"/>
                <a:gd name="connsiteX21" fmla="*/ 1136923 w 1186499"/>
                <a:gd name="connsiteY21" fmla="*/ 446561 h 1643537"/>
                <a:gd name="connsiteX22" fmla="*/ 1099630 w 1186499"/>
                <a:gd name="connsiteY22" fmla="*/ 318697 h 1643537"/>
                <a:gd name="connsiteX23" fmla="*/ 1050517 w 1186499"/>
                <a:gd name="connsiteY23" fmla="*/ 261151 h 1643537"/>
                <a:gd name="connsiteX24" fmla="*/ 997563 w 1186499"/>
                <a:gd name="connsiteY24" fmla="*/ 180592 h 1643537"/>
                <a:gd name="connsiteX25" fmla="*/ 822681 w 1186499"/>
                <a:gd name="connsiteY25" fmla="*/ 43327 h 1643537"/>
                <a:gd name="connsiteX26" fmla="*/ 589603 w 1186499"/>
                <a:gd name="connsiteY26" fmla="*/ 264 h 1643537"/>
                <a:gd name="connsiteX27" fmla="*/ 357612 w 1186499"/>
                <a:gd name="connsiteY27" fmla="*/ 41270 h 1643537"/>
                <a:gd name="connsiteX28" fmla="*/ 251867 w 1186499"/>
                <a:gd name="connsiteY28" fmla="*/ 110728 h 1643537"/>
                <a:gd name="connsiteX29" fmla="*/ 187008 w 1186499"/>
                <a:gd name="connsiteY29" fmla="*/ 161905 h 1643537"/>
                <a:gd name="connsiteX30" fmla="*/ 136656 w 1186499"/>
                <a:gd name="connsiteY30" fmla="*/ 245442 h 1643537"/>
                <a:gd name="connsiteX31" fmla="*/ 118397 w 1186499"/>
                <a:gd name="connsiteY31" fmla="*/ 287305 h 1643537"/>
                <a:gd name="connsiteX32" fmla="*/ 21652 w 1186499"/>
                <a:gd name="connsiteY32" fmla="*/ 491202 h 1643537"/>
                <a:gd name="connsiteX33" fmla="*/ 26995 w 1186499"/>
                <a:gd name="connsiteY33" fmla="*/ 571761 h 1643537"/>
                <a:gd name="connsiteX34" fmla="*/ 25527 w 1186499"/>
                <a:gd name="connsiteY34" fmla="*/ 650546 h 1643537"/>
                <a:gd name="connsiteX35" fmla="*/ 41644 w 1186499"/>
                <a:gd name="connsiteY35" fmla="*/ 710281 h 1643537"/>
                <a:gd name="connsiteX36" fmla="*/ 50430 w 1186499"/>
                <a:gd name="connsiteY36" fmla="*/ 790595 h 1643537"/>
                <a:gd name="connsiteX37" fmla="*/ 57291 w 1186499"/>
                <a:gd name="connsiteY37" fmla="*/ 862478 h 1643537"/>
                <a:gd name="connsiteX38" fmla="*/ 24774 w 1186499"/>
                <a:gd name="connsiteY38" fmla="*/ 879433 h 1643537"/>
                <a:gd name="connsiteX39" fmla="*/ 140 w 1186499"/>
                <a:gd name="connsiteY39" fmla="*/ 929152 h 1643537"/>
                <a:gd name="connsiteX40" fmla="*/ 35859 w 1186499"/>
                <a:gd name="connsiteY40" fmla="*/ 1100602 h 1643537"/>
                <a:gd name="connsiteX0" fmla="*/ 35859 w 1186499"/>
                <a:gd name="connsiteY0" fmla="*/ 1100602 h 1616902"/>
                <a:gd name="connsiteX1" fmla="*/ 103358 w 1186499"/>
                <a:gd name="connsiteY1" fmla="*/ 1212411 h 1616902"/>
                <a:gd name="connsiteX2" fmla="*/ 152419 w 1186499"/>
                <a:gd name="connsiteY2" fmla="*/ 1218897 h 1616902"/>
                <a:gd name="connsiteX3" fmla="*/ 191609 w 1186499"/>
                <a:gd name="connsiteY3" fmla="*/ 1334812 h 1616902"/>
                <a:gd name="connsiteX4" fmla="*/ 295154 w 1186499"/>
                <a:gd name="connsiteY4" fmla="*/ 1468140 h 1616902"/>
                <a:gd name="connsiteX5" fmla="*/ 630688 w 1186499"/>
                <a:gd name="connsiteY5" fmla="*/ 1616889 h 1616902"/>
                <a:gd name="connsiteX6" fmla="*/ 952640 w 1186499"/>
                <a:gd name="connsiteY6" fmla="*/ 1460171 h 1616902"/>
                <a:gd name="connsiteX7" fmla="*/ 1026459 w 1186499"/>
                <a:gd name="connsiteY7" fmla="*/ 1294815 h 1616902"/>
                <a:gd name="connsiteX8" fmla="*/ 1062260 w 1186499"/>
                <a:gd name="connsiteY8" fmla="*/ 1218698 h 1616902"/>
                <a:gd name="connsiteX9" fmla="*/ 1095636 w 1186499"/>
                <a:gd name="connsiteY9" fmla="*/ 1195098 h 1616902"/>
                <a:gd name="connsiteX10" fmla="*/ 1162352 w 1186499"/>
                <a:gd name="connsiteY10" fmla="*/ 1074369 h 1616902"/>
                <a:gd name="connsiteX11" fmla="*/ 1186448 w 1186499"/>
                <a:gd name="connsiteY11" fmla="*/ 951350 h 1616902"/>
                <a:gd name="connsiteX12" fmla="*/ 1157226 w 1186499"/>
                <a:gd name="connsiteY12" fmla="*/ 877250 h 1616902"/>
                <a:gd name="connsiteX13" fmla="*/ 1108634 w 1186499"/>
                <a:gd name="connsiteY13" fmla="*/ 881770 h 1616902"/>
                <a:gd name="connsiteX14" fmla="*/ 1140919 w 1186499"/>
                <a:gd name="connsiteY14" fmla="*/ 716940 h 1616902"/>
                <a:gd name="connsiteX15" fmla="*/ 1145119 w 1186499"/>
                <a:gd name="connsiteY15" fmla="*/ 682351 h 1616902"/>
                <a:gd name="connsiteX16" fmla="*/ 1153595 w 1186499"/>
                <a:gd name="connsiteY16" fmla="*/ 628147 h 1616902"/>
                <a:gd name="connsiteX17" fmla="*/ 1153109 w 1186499"/>
                <a:gd name="connsiteY17" fmla="*/ 563934 h 1616902"/>
                <a:gd name="connsiteX18" fmla="*/ 1149356 w 1186499"/>
                <a:gd name="connsiteY18" fmla="*/ 549118 h 1616902"/>
                <a:gd name="connsiteX19" fmla="*/ 1147578 w 1186499"/>
                <a:gd name="connsiteY19" fmla="*/ 519816 h 1616902"/>
                <a:gd name="connsiteX20" fmla="*/ 1137046 w 1186499"/>
                <a:gd name="connsiteY20" fmla="*/ 500004 h 1616902"/>
                <a:gd name="connsiteX21" fmla="*/ 1136923 w 1186499"/>
                <a:gd name="connsiteY21" fmla="*/ 446561 h 1616902"/>
                <a:gd name="connsiteX22" fmla="*/ 1099630 w 1186499"/>
                <a:gd name="connsiteY22" fmla="*/ 318697 h 1616902"/>
                <a:gd name="connsiteX23" fmla="*/ 1050517 w 1186499"/>
                <a:gd name="connsiteY23" fmla="*/ 261151 h 1616902"/>
                <a:gd name="connsiteX24" fmla="*/ 997563 w 1186499"/>
                <a:gd name="connsiteY24" fmla="*/ 180592 h 1616902"/>
                <a:gd name="connsiteX25" fmla="*/ 822681 w 1186499"/>
                <a:gd name="connsiteY25" fmla="*/ 43327 h 1616902"/>
                <a:gd name="connsiteX26" fmla="*/ 589603 w 1186499"/>
                <a:gd name="connsiteY26" fmla="*/ 264 h 1616902"/>
                <a:gd name="connsiteX27" fmla="*/ 357612 w 1186499"/>
                <a:gd name="connsiteY27" fmla="*/ 41270 h 1616902"/>
                <a:gd name="connsiteX28" fmla="*/ 251867 w 1186499"/>
                <a:gd name="connsiteY28" fmla="*/ 110728 h 1616902"/>
                <a:gd name="connsiteX29" fmla="*/ 187008 w 1186499"/>
                <a:gd name="connsiteY29" fmla="*/ 161905 h 1616902"/>
                <a:gd name="connsiteX30" fmla="*/ 136656 w 1186499"/>
                <a:gd name="connsiteY30" fmla="*/ 245442 h 1616902"/>
                <a:gd name="connsiteX31" fmla="*/ 118397 w 1186499"/>
                <a:gd name="connsiteY31" fmla="*/ 287305 h 1616902"/>
                <a:gd name="connsiteX32" fmla="*/ 21652 w 1186499"/>
                <a:gd name="connsiteY32" fmla="*/ 491202 h 1616902"/>
                <a:gd name="connsiteX33" fmla="*/ 26995 w 1186499"/>
                <a:gd name="connsiteY33" fmla="*/ 571761 h 1616902"/>
                <a:gd name="connsiteX34" fmla="*/ 25527 w 1186499"/>
                <a:gd name="connsiteY34" fmla="*/ 650546 h 1616902"/>
                <a:gd name="connsiteX35" fmla="*/ 41644 w 1186499"/>
                <a:gd name="connsiteY35" fmla="*/ 710281 h 1616902"/>
                <a:gd name="connsiteX36" fmla="*/ 50430 w 1186499"/>
                <a:gd name="connsiteY36" fmla="*/ 790595 h 1616902"/>
                <a:gd name="connsiteX37" fmla="*/ 57291 w 1186499"/>
                <a:gd name="connsiteY37" fmla="*/ 862478 h 1616902"/>
                <a:gd name="connsiteX38" fmla="*/ 24774 w 1186499"/>
                <a:gd name="connsiteY38" fmla="*/ 879433 h 1616902"/>
                <a:gd name="connsiteX39" fmla="*/ 140 w 1186499"/>
                <a:gd name="connsiteY39" fmla="*/ 929152 h 1616902"/>
                <a:gd name="connsiteX40" fmla="*/ 35859 w 1186499"/>
                <a:gd name="connsiteY40" fmla="*/ 1100602 h 1616902"/>
                <a:gd name="connsiteX0" fmla="*/ 35859 w 1186499"/>
                <a:gd name="connsiteY0" fmla="*/ 1100602 h 1604473"/>
                <a:gd name="connsiteX1" fmla="*/ 103358 w 1186499"/>
                <a:gd name="connsiteY1" fmla="*/ 1212411 h 1604473"/>
                <a:gd name="connsiteX2" fmla="*/ 152419 w 1186499"/>
                <a:gd name="connsiteY2" fmla="*/ 1218897 h 1604473"/>
                <a:gd name="connsiteX3" fmla="*/ 191609 w 1186499"/>
                <a:gd name="connsiteY3" fmla="*/ 1334812 h 1604473"/>
                <a:gd name="connsiteX4" fmla="*/ 295154 w 1186499"/>
                <a:gd name="connsiteY4" fmla="*/ 1468140 h 1604473"/>
                <a:gd name="connsiteX5" fmla="*/ 625361 w 1186499"/>
                <a:gd name="connsiteY5" fmla="*/ 1604458 h 1604473"/>
                <a:gd name="connsiteX6" fmla="*/ 952640 w 1186499"/>
                <a:gd name="connsiteY6" fmla="*/ 1460171 h 1604473"/>
                <a:gd name="connsiteX7" fmla="*/ 1026459 w 1186499"/>
                <a:gd name="connsiteY7" fmla="*/ 1294815 h 1604473"/>
                <a:gd name="connsiteX8" fmla="*/ 1062260 w 1186499"/>
                <a:gd name="connsiteY8" fmla="*/ 1218698 h 1604473"/>
                <a:gd name="connsiteX9" fmla="*/ 1095636 w 1186499"/>
                <a:gd name="connsiteY9" fmla="*/ 1195098 h 1604473"/>
                <a:gd name="connsiteX10" fmla="*/ 1162352 w 1186499"/>
                <a:gd name="connsiteY10" fmla="*/ 1074369 h 1604473"/>
                <a:gd name="connsiteX11" fmla="*/ 1186448 w 1186499"/>
                <a:gd name="connsiteY11" fmla="*/ 951350 h 1604473"/>
                <a:gd name="connsiteX12" fmla="*/ 1157226 w 1186499"/>
                <a:gd name="connsiteY12" fmla="*/ 877250 h 1604473"/>
                <a:gd name="connsiteX13" fmla="*/ 1108634 w 1186499"/>
                <a:gd name="connsiteY13" fmla="*/ 881770 h 1604473"/>
                <a:gd name="connsiteX14" fmla="*/ 1140919 w 1186499"/>
                <a:gd name="connsiteY14" fmla="*/ 716940 h 1604473"/>
                <a:gd name="connsiteX15" fmla="*/ 1145119 w 1186499"/>
                <a:gd name="connsiteY15" fmla="*/ 682351 h 1604473"/>
                <a:gd name="connsiteX16" fmla="*/ 1153595 w 1186499"/>
                <a:gd name="connsiteY16" fmla="*/ 628147 h 1604473"/>
                <a:gd name="connsiteX17" fmla="*/ 1153109 w 1186499"/>
                <a:gd name="connsiteY17" fmla="*/ 563934 h 1604473"/>
                <a:gd name="connsiteX18" fmla="*/ 1149356 w 1186499"/>
                <a:gd name="connsiteY18" fmla="*/ 549118 h 1604473"/>
                <a:gd name="connsiteX19" fmla="*/ 1147578 w 1186499"/>
                <a:gd name="connsiteY19" fmla="*/ 519816 h 1604473"/>
                <a:gd name="connsiteX20" fmla="*/ 1137046 w 1186499"/>
                <a:gd name="connsiteY20" fmla="*/ 500004 h 1604473"/>
                <a:gd name="connsiteX21" fmla="*/ 1136923 w 1186499"/>
                <a:gd name="connsiteY21" fmla="*/ 446561 h 1604473"/>
                <a:gd name="connsiteX22" fmla="*/ 1099630 w 1186499"/>
                <a:gd name="connsiteY22" fmla="*/ 318697 h 1604473"/>
                <a:gd name="connsiteX23" fmla="*/ 1050517 w 1186499"/>
                <a:gd name="connsiteY23" fmla="*/ 261151 h 1604473"/>
                <a:gd name="connsiteX24" fmla="*/ 997563 w 1186499"/>
                <a:gd name="connsiteY24" fmla="*/ 180592 h 1604473"/>
                <a:gd name="connsiteX25" fmla="*/ 822681 w 1186499"/>
                <a:gd name="connsiteY25" fmla="*/ 43327 h 1604473"/>
                <a:gd name="connsiteX26" fmla="*/ 589603 w 1186499"/>
                <a:gd name="connsiteY26" fmla="*/ 264 h 1604473"/>
                <a:gd name="connsiteX27" fmla="*/ 357612 w 1186499"/>
                <a:gd name="connsiteY27" fmla="*/ 41270 h 1604473"/>
                <a:gd name="connsiteX28" fmla="*/ 251867 w 1186499"/>
                <a:gd name="connsiteY28" fmla="*/ 110728 h 1604473"/>
                <a:gd name="connsiteX29" fmla="*/ 187008 w 1186499"/>
                <a:gd name="connsiteY29" fmla="*/ 161905 h 1604473"/>
                <a:gd name="connsiteX30" fmla="*/ 136656 w 1186499"/>
                <a:gd name="connsiteY30" fmla="*/ 245442 h 1604473"/>
                <a:gd name="connsiteX31" fmla="*/ 118397 w 1186499"/>
                <a:gd name="connsiteY31" fmla="*/ 287305 h 1604473"/>
                <a:gd name="connsiteX32" fmla="*/ 21652 w 1186499"/>
                <a:gd name="connsiteY32" fmla="*/ 491202 h 1604473"/>
                <a:gd name="connsiteX33" fmla="*/ 26995 w 1186499"/>
                <a:gd name="connsiteY33" fmla="*/ 571761 h 1604473"/>
                <a:gd name="connsiteX34" fmla="*/ 25527 w 1186499"/>
                <a:gd name="connsiteY34" fmla="*/ 650546 h 1604473"/>
                <a:gd name="connsiteX35" fmla="*/ 41644 w 1186499"/>
                <a:gd name="connsiteY35" fmla="*/ 710281 h 1604473"/>
                <a:gd name="connsiteX36" fmla="*/ 50430 w 1186499"/>
                <a:gd name="connsiteY36" fmla="*/ 790595 h 1604473"/>
                <a:gd name="connsiteX37" fmla="*/ 57291 w 1186499"/>
                <a:gd name="connsiteY37" fmla="*/ 862478 h 1604473"/>
                <a:gd name="connsiteX38" fmla="*/ 24774 w 1186499"/>
                <a:gd name="connsiteY38" fmla="*/ 879433 h 1604473"/>
                <a:gd name="connsiteX39" fmla="*/ 140 w 1186499"/>
                <a:gd name="connsiteY39" fmla="*/ 929152 h 1604473"/>
                <a:gd name="connsiteX40" fmla="*/ 35859 w 1186499"/>
                <a:gd name="connsiteY40" fmla="*/ 1100602 h 1604473"/>
                <a:gd name="connsiteX0" fmla="*/ 35859 w 1186499"/>
                <a:gd name="connsiteY0" fmla="*/ 1100602 h 1604462"/>
                <a:gd name="connsiteX1" fmla="*/ 103358 w 1186499"/>
                <a:gd name="connsiteY1" fmla="*/ 1212411 h 1604462"/>
                <a:gd name="connsiteX2" fmla="*/ 152419 w 1186499"/>
                <a:gd name="connsiteY2" fmla="*/ 1218897 h 1604462"/>
                <a:gd name="connsiteX3" fmla="*/ 191609 w 1186499"/>
                <a:gd name="connsiteY3" fmla="*/ 1334812 h 1604462"/>
                <a:gd name="connsiteX4" fmla="*/ 295154 w 1186499"/>
                <a:gd name="connsiteY4" fmla="*/ 1468140 h 1604462"/>
                <a:gd name="connsiteX5" fmla="*/ 625361 w 1186499"/>
                <a:gd name="connsiteY5" fmla="*/ 1604458 h 1604462"/>
                <a:gd name="connsiteX6" fmla="*/ 941985 w 1186499"/>
                <a:gd name="connsiteY6" fmla="*/ 1463723 h 1604462"/>
                <a:gd name="connsiteX7" fmla="*/ 1026459 w 1186499"/>
                <a:gd name="connsiteY7" fmla="*/ 1294815 h 1604462"/>
                <a:gd name="connsiteX8" fmla="*/ 1062260 w 1186499"/>
                <a:gd name="connsiteY8" fmla="*/ 1218698 h 1604462"/>
                <a:gd name="connsiteX9" fmla="*/ 1095636 w 1186499"/>
                <a:gd name="connsiteY9" fmla="*/ 1195098 h 1604462"/>
                <a:gd name="connsiteX10" fmla="*/ 1162352 w 1186499"/>
                <a:gd name="connsiteY10" fmla="*/ 1074369 h 1604462"/>
                <a:gd name="connsiteX11" fmla="*/ 1186448 w 1186499"/>
                <a:gd name="connsiteY11" fmla="*/ 951350 h 1604462"/>
                <a:gd name="connsiteX12" fmla="*/ 1157226 w 1186499"/>
                <a:gd name="connsiteY12" fmla="*/ 877250 h 1604462"/>
                <a:gd name="connsiteX13" fmla="*/ 1108634 w 1186499"/>
                <a:gd name="connsiteY13" fmla="*/ 881770 h 1604462"/>
                <a:gd name="connsiteX14" fmla="*/ 1140919 w 1186499"/>
                <a:gd name="connsiteY14" fmla="*/ 716940 h 1604462"/>
                <a:gd name="connsiteX15" fmla="*/ 1145119 w 1186499"/>
                <a:gd name="connsiteY15" fmla="*/ 682351 h 1604462"/>
                <a:gd name="connsiteX16" fmla="*/ 1153595 w 1186499"/>
                <a:gd name="connsiteY16" fmla="*/ 628147 h 1604462"/>
                <a:gd name="connsiteX17" fmla="*/ 1153109 w 1186499"/>
                <a:gd name="connsiteY17" fmla="*/ 563934 h 1604462"/>
                <a:gd name="connsiteX18" fmla="*/ 1149356 w 1186499"/>
                <a:gd name="connsiteY18" fmla="*/ 549118 h 1604462"/>
                <a:gd name="connsiteX19" fmla="*/ 1147578 w 1186499"/>
                <a:gd name="connsiteY19" fmla="*/ 519816 h 1604462"/>
                <a:gd name="connsiteX20" fmla="*/ 1137046 w 1186499"/>
                <a:gd name="connsiteY20" fmla="*/ 500004 h 1604462"/>
                <a:gd name="connsiteX21" fmla="*/ 1136923 w 1186499"/>
                <a:gd name="connsiteY21" fmla="*/ 446561 h 1604462"/>
                <a:gd name="connsiteX22" fmla="*/ 1099630 w 1186499"/>
                <a:gd name="connsiteY22" fmla="*/ 318697 h 1604462"/>
                <a:gd name="connsiteX23" fmla="*/ 1050517 w 1186499"/>
                <a:gd name="connsiteY23" fmla="*/ 261151 h 1604462"/>
                <a:gd name="connsiteX24" fmla="*/ 997563 w 1186499"/>
                <a:gd name="connsiteY24" fmla="*/ 180592 h 1604462"/>
                <a:gd name="connsiteX25" fmla="*/ 822681 w 1186499"/>
                <a:gd name="connsiteY25" fmla="*/ 43327 h 1604462"/>
                <a:gd name="connsiteX26" fmla="*/ 589603 w 1186499"/>
                <a:gd name="connsiteY26" fmla="*/ 264 h 1604462"/>
                <a:gd name="connsiteX27" fmla="*/ 357612 w 1186499"/>
                <a:gd name="connsiteY27" fmla="*/ 41270 h 1604462"/>
                <a:gd name="connsiteX28" fmla="*/ 251867 w 1186499"/>
                <a:gd name="connsiteY28" fmla="*/ 110728 h 1604462"/>
                <a:gd name="connsiteX29" fmla="*/ 187008 w 1186499"/>
                <a:gd name="connsiteY29" fmla="*/ 161905 h 1604462"/>
                <a:gd name="connsiteX30" fmla="*/ 136656 w 1186499"/>
                <a:gd name="connsiteY30" fmla="*/ 245442 h 1604462"/>
                <a:gd name="connsiteX31" fmla="*/ 118397 w 1186499"/>
                <a:gd name="connsiteY31" fmla="*/ 287305 h 1604462"/>
                <a:gd name="connsiteX32" fmla="*/ 21652 w 1186499"/>
                <a:gd name="connsiteY32" fmla="*/ 491202 h 1604462"/>
                <a:gd name="connsiteX33" fmla="*/ 26995 w 1186499"/>
                <a:gd name="connsiteY33" fmla="*/ 571761 h 1604462"/>
                <a:gd name="connsiteX34" fmla="*/ 25527 w 1186499"/>
                <a:gd name="connsiteY34" fmla="*/ 650546 h 1604462"/>
                <a:gd name="connsiteX35" fmla="*/ 41644 w 1186499"/>
                <a:gd name="connsiteY35" fmla="*/ 710281 h 1604462"/>
                <a:gd name="connsiteX36" fmla="*/ 50430 w 1186499"/>
                <a:gd name="connsiteY36" fmla="*/ 790595 h 1604462"/>
                <a:gd name="connsiteX37" fmla="*/ 57291 w 1186499"/>
                <a:gd name="connsiteY37" fmla="*/ 862478 h 1604462"/>
                <a:gd name="connsiteX38" fmla="*/ 24774 w 1186499"/>
                <a:gd name="connsiteY38" fmla="*/ 879433 h 1604462"/>
                <a:gd name="connsiteX39" fmla="*/ 140 w 1186499"/>
                <a:gd name="connsiteY39" fmla="*/ 929152 h 1604462"/>
                <a:gd name="connsiteX40" fmla="*/ 35859 w 1186499"/>
                <a:gd name="connsiteY40" fmla="*/ 1100602 h 1604462"/>
                <a:gd name="connsiteX0" fmla="*/ 35859 w 1186499"/>
                <a:gd name="connsiteY0" fmla="*/ 1100602 h 1604459"/>
                <a:gd name="connsiteX1" fmla="*/ 103358 w 1186499"/>
                <a:gd name="connsiteY1" fmla="*/ 1212411 h 1604459"/>
                <a:gd name="connsiteX2" fmla="*/ 152419 w 1186499"/>
                <a:gd name="connsiteY2" fmla="*/ 1218897 h 1604459"/>
                <a:gd name="connsiteX3" fmla="*/ 191609 w 1186499"/>
                <a:gd name="connsiteY3" fmla="*/ 1334812 h 1604459"/>
                <a:gd name="connsiteX4" fmla="*/ 311137 w 1186499"/>
                <a:gd name="connsiteY4" fmla="*/ 1466364 h 1604459"/>
                <a:gd name="connsiteX5" fmla="*/ 625361 w 1186499"/>
                <a:gd name="connsiteY5" fmla="*/ 1604458 h 1604459"/>
                <a:gd name="connsiteX6" fmla="*/ 941985 w 1186499"/>
                <a:gd name="connsiteY6" fmla="*/ 1463723 h 1604459"/>
                <a:gd name="connsiteX7" fmla="*/ 1026459 w 1186499"/>
                <a:gd name="connsiteY7" fmla="*/ 1294815 h 1604459"/>
                <a:gd name="connsiteX8" fmla="*/ 1062260 w 1186499"/>
                <a:gd name="connsiteY8" fmla="*/ 1218698 h 1604459"/>
                <a:gd name="connsiteX9" fmla="*/ 1095636 w 1186499"/>
                <a:gd name="connsiteY9" fmla="*/ 1195098 h 1604459"/>
                <a:gd name="connsiteX10" fmla="*/ 1162352 w 1186499"/>
                <a:gd name="connsiteY10" fmla="*/ 1074369 h 1604459"/>
                <a:gd name="connsiteX11" fmla="*/ 1186448 w 1186499"/>
                <a:gd name="connsiteY11" fmla="*/ 951350 h 1604459"/>
                <a:gd name="connsiteX12" fmla="*/ 1157226 w 1186499"/>
                <a:gd name="connsiteY12" fmla="*/ 877250 h 1604459"/>
                <a:gd name="connsiteX13" fmla="*/ 1108634 w 1186499"/>
                <a:gd name="connsiteY13" fmla="*/ 881770 h 1604459"/>
                <a:gd name="connsiteX14" fmla="*/ 1140919 w 1186499"/>
                <a:gd name="connsiteY14" fmla="*/ 716940 h 1604459"/>
                <a:gd name="connsiteX15" fmla="*/ 1145119 w 1186499"/>
                <a:gd name="connsiteY15" fmla="*/ 682351 h 1604459"/>
                <a:gd name="connsiteX16" fmla="*/ 1153595 w 1186499"/>
                <a:gd name="connsiteY16" fmla="*/ 628147 h 1604459"/>
                <a:gd name="connsiteX17" fmla="*/ 1153109 w 1186499"/>
                <a:gd name="connsiteY17" fmla="*/ 563934 h 1604459"/>
                <a:gd name="connsiteX18" fmla="*/ 1149356 w 1186499"/>
                <a:gd name="connsiteY18" fmla="*/ 549118 h 1604459"/>
                <a:gd name="connsiteX19" fmla="*/ 1147578 w 1186499"/>
                <a:gd name="connsiteY19" fmla="*/ 519816 h 1604459"/>
                <a:gd name="connsiteX20" fmla="*/ 1137046 w 1186499"/>
                <a:gd name="connsiteY20" fmla="*/ 500004 h 1604459"/>
                <a:gd name="connsiteX21" fmla="*/ 1136923 w 1186499"/>
                <a:gd name="connsiteY21" fmla="*/ 446561 h 1604459"/>
                <a:gd name="connsiteX22" fmla="*/ 1099630 w 1186499"/>
                <a:gd name="connsiteY22" fmla="*/ 318697 h 1604459"/>
                <a:gd name="connsiteX23" fmla="*/ 1050517 w 1186499"/>
                <a:gd name="connsiteY23" fmla="*/ 261151 h 1604459"/>
                <a:gd name="connsiteX24" fmla="*/ 997563 w 1186499"/>
                <a:gd name="connsiteY24" fmla="*/ 180592 h 1604459"/>
                <a:gd name="connsiteX25" fmla="*/ 822681 w 1186499"/>
                <a:gd name="connsiteY25" fmla="*/ 43327 h 1604459"/>
                <a:gd name="connsiteX26" fmla="*/ 589603 w 1186499"/>
                <a:gd name="connsiteY26" fmla="*/ 264 h 1604459"/>
                <a:gd name="connsiteX27" fmla="*/ 357612 w 1186499"/>
                <a:gd name="connsiteY27" fmla="*/ 41270 h 1604459"/>
                <a:gd name="connsiteX28" fmla="*/ 251867 w 1186499"/>
                <a:gd name="connsiteY28" fmla="*/ 110728 h 1604459"/>
                <a:gd name="connsiteX29" fmla="*/ 187008 w 1186499"/>
                <a:gd name="connsiteY29" fmla="*/ 161905 h 1604459"/>
                <a:gd name="connsiteX30" fmla="*/ 136656 w 1186499"/>
                <a:gd name="connsiteY30" fmla="*/ 245442 h 1604459"/>
                <a:gd name="connsiteX31" fmla="*/ 118397 w 1186499"/>
                <a:gd name="connsiteY31" fmla="*/ 287305 h 1604459"/>
                <a:gd name="connsiteX32" fmla="*/ 21652 w 1186499"/>
                <a:gd name="connsiteY32" fmla="*/ 491202 h 1604459"/>
                <a:gd name="connsiteX33" fmla="*/ 26995 w 1186499"/>
                <a:gd name="connsiteY33" fmla="*/ 571761 h 1604459"/>
                <a:gd name="connsiteX34" fmla="*/ 25527 w 1186499"/>
                <a:gd name="connsiteY34" fmla="*/ 650546 h 1604459"/>
                <a:gd name="connsiteX35" fmla="*/ 41644 w 1186499"/>
                <a:gd name="connsiteY35" fmla="*/ 710281 h 1604459"/>
                <a:gd name="connsiteX36" fmla="*/ 50430 w 1186499"/>
                <a:gd name="connsiteY36" fmla="*/ 790595 h 1604459"/>
                <a:gd name="connsiteX37" fmla="*/ 57291 w 1186499"/>
                <a:gd name="connsiteY37" fmla="*/ 862478 h 1604459"/>
                <a:gd name="connsiteX38" fmla="*/ 24774 w 1186499"/>
                <a:gd name="connsiteY38" fmla="*/ 879433 h 1604459"/>
                <a:gd name="connsiteX39" fmla="*/ 140 w 1186499"/>
                <a:gd name="connsiteY39" fmla="*/ 929152 h 1604459"/>
                <a:gd name="connsiteX40" fmla="*/ 35859 w 1186499"/>
                <a:gd name="connsiteY40" fmla="*/ 1100602 h 1604459"/>
                <a:gd name="connsiteX0" fmla="*/ 35859 w 1186499"/>
                <a:gd name="connsiteY0" fmla="*/ 1100602 h 1604459"/>
                <a:gd name="connsiteX1" fmla="*/ 103358 w 1186499"/>
                <a:gd name="connsiteY1" fmla="*/ 1212411 h 1604459"/>
                <a:gd name="connsiteX2" fmla="*/ 152419 w 1186499"/>
                <a:gd name="connsiteY2" fmla="*/ 1218897 h 1604459"/>
                <a:gd name="connsiteX3" fmla="*/ 204040 w 1186499"/>
                <a:gd name="connsiteY3" fmla="*/ 1327709 h 1604459"/>
                <a:gd name="connsiteX4" fmla="*/ 311137 w 1186499"/>
                <a:gd name="connsiteY4" fmla="*/ 1466364 h 1604459"/>
                <a:gd name="connsiteX5" fmla="*/ 625361 w 1186499"/>
                <a:gd name="connsiteY5" fmla="*/ 1604458 h 1604459"/>
                <a:gd name="connsiteX6" fmla="*/ 941985 w 1186499"/>
                <a:gd name="connsiteY6" fmla="*/ 1463723 h 1604459"/>
                <a:gd name="connsiteX7" fmla="*/ 1026459 w 1186499"/>
                <a:gd name="connsiteY7" fmla="*/ 1294815 h 1604459"/>
                <a:gd name="connsiteX8" fmla="*/ 1062260 w 1186499"/>
                <a:gd name="connsiteY8" fmla="*/ 1218698 h 1604459"/>
                <a:gd name="connsiteX9" fmla="*/ 1095636 w 1186499"/>
                <a:gd name="connsiteY9" fmla="*/ 1195098 h 1604459"/>
                <a:gd name="connsiteX10" fmla="*/ 1162352 w 1186499"/>
                <a:gd name="connsiteY10" fmla="*/ 1074369 h 1604459"/>
                <a:gd name="connsiteX11" fmla="*/ 1186448 w 1186499"/>
                <a:gd name="connsiteY11" fmla="*/ 951350 h 1604459"/>
                <a:gd name="connsiteX12" fmla="*/ 1157226 w 1186499"/>
                <a:gd name="connsiteY12" fmla="*/ 877250 h 1604459"/>
                <a:gd name="connsiteX13" fmla="*/ 1108634 w 1186499"/>
                <a:gd name="connsiteY13" fmla="*/ 881770 h 1604459"/>
                <a:gd name="connsiteX14" fmla="*/ 1140919 w 1186499"/>
                <a:gd name="connsiteY14" fmla="*/ 716940 h 1604459"/>
                <a:gd name="connsiteX15" fmla="*/ 1145119 w 1186499"/>
                <a:gd name="connsiteY15" fmla="*/ 682351 h 1604459"/>
                <a:gd name="connsiteX16" fmla="*/ 1153595 w 1186499"/>
                <a:gd name="connsiteY16" fmla="*/ 628147 h 1604459"/>
                <a:gd name="connsiteX17" fmla="*/ 1153109 w 1186499"/>
                <a:gd name="connsiteY17" fmla="*/ 563934 h 1604459"/>
                <a:gd name="connsiteX18" fmla="*/ 1149356 w 1186499"/>
                <a:gd name="connsiteY18" fmla="*/ 549118 h 1604459"/>
                <a:gd name="connsiteX19" fmla="*/ 1147578 w 1186499"/>
                <a:gd name="connsiteY19" fmla="*/ 519816 h 1604459"/>
                <a:gd name="connsiteX20" fmla="*/ 1137046 w 1186499"/>
                <a:gd name="connsiteY20" fmla="*/ 500004 h 1604459"/>
                <a:gd name="connsiteX21" fmla="*/ 1136923 w 1186499"/>
                <a:gd name="connsiteY21" fmla="*/ 446561 h 1604459"/>
                <a:gd name="connsiteX22" fmla="*/ 1099630 w 1186499"/>
                <a:gd name="connsiteY22" fmla="*/ 318697 h 1604459"/>
                <a:gd name="connsiteX23" fmla="*/ 1050517 w 1186499"/>
                <a:gd name="connsiteY23" fmla="*/ 261151 h 1604459"/>
                <a:gd name="connsiteX24" fmla="*/ 997563 w 1186499"/>
                <a:gd name="connsiteY24" fmla="*/ 180592 h 1604459"/>
                <a:gd name="connsiteX25" fmla="*/ 822681 w 1186499"/>
                <a:gd name="connsiteY25" fmla="*/ 43327 h 1604459"/>
                <a:gd name="connsiteX26" fmla="*/ 589603 w 1186499"/>
                <a:gd name="connsiteY26" fmla="*/ 264 h 1604459"/>
                <a:gd name="connsiteX27" fmla="*/ 357612 w 1186499"/>
                <a:gd name="connsiteY27" fmla="*/ 41270 h 1604459"/>
                <a:gd name="connsiteX28" fmla="*/ 251867 w 1186499"/>
                <a:gd name="connsiteY28" fmla="*/ 110728 h 1604459"/>
                <a:gd name="connsiteX29" fmla="*/ 187008 w 1186499"/>
                <a:gd name="connsiteY29" fmla="*/ 161905 h 1604459"/>
                <a:gd name="connsiteX30" fmla="*/ 136656 w 1186499"/>
                <a:gd name="connsiteY30" fmla="*/ 245442 h 1604459"/>
                <a:gd name="connsiteX31" fmla="*/ 118397 w 1186499"/>
                <a:gd name="connsiteY31" fmla="*/ 287305 h 1604459"/>
                <a:gd name="connsiteX32" fmla="*/ 21652 w 1186499"/>
                <a:gd name="connsiteY32" fmla="*/ 491202 h 1604459"/>
                <a:gd name="connsiteX33" fmla="*/ 26995 w 1186499"/>
                <a:gd name="connsiteY33" fmla="*/ 571761 h 1604459"/>
                <a:gd name="connsiteX34" fmla="*/ 25527 w 1186499"/>
                <a:gd name="connsiteY34" fmla="*/ 650546 h 1604459"/>
                <a:gd name="connsiteX35" fmla="*/ 41644 w 1186499"/>
                <a:gd name="connsiteY35" fmla="*/ 710281 h 1604459"/>
                <a:gd name="connsiteX36" fmla="*/ 50430 w 1186499"/>
                <a:gd name="connsiteY36" fmla="*/ 790595 h 1604459"/>
                <a:gd name="connsiteX37" fmla="*/ 57291 w 1186499"/>
                <a:gd name="connsiteY37" fmla="*/ 862478 h 1604459"/>
                <a:gd name="connsiteX38" fmla="*/ 24774 w 1186499"/>
                <a:gd name="connsiteY38" fmla="*/ 879433 h 1604459"/>
                <a:gd name="connsiteX39" fmla="*/ 140 w 1186499"/>
                <a:gd name="connsiteY39" fmla="*/ 929152 h 1604459"/>
                <a:gd name="connsiteX40" fmla="*/ 35859 w 1186499"/>
                <a:gd name="connsiteY40" fmla="*/ 1100602 h 1604459"/>
                <a:gd name="connsiteX0" fmla="*/ 35859 w 1186499"/>
                <a:gd name="connsiteY0" fmla="*/ 1100602 h 1604459"/>
                <a:gd name="connsiteX1" fmla="*/ 103358 w 1186499"/>
                <a:gd name="connsiteY1" fmla="*/ 1212411 h 1604459"/>
                <a:gd name="connsiteX2" fmla="*/ 152419 w 1186499"/>
                <a:gd name="connsiteY2" fmla="*/ 1218897 h 1604459"/>
                <a:gd name="connsiteX3" fmla="*/ 204040 w 1186499"/>
                <a:gd name="connsiteY3" fmla="*/ 1327709 h 1604459"/>
                <a:gd name="connsiteX4" fmla="*/ 327120 w 1186499"/>
                <a:gd name="connsiteY4" fmla="*/ 1461036 h 1604459"/>
                <a:gd name="connsiteX5" fmla="*/ 625361 w 1186499"/>
                <a:gd name="connsiteY5" fmla="*/ 1604458 h 1604459"/>
                <a:gd name="connsiteX6" fmla="*/ 941985 w 1186499"/>
                <a:gd name="connsiteY6" fmla="*/ 1463723 h 1604459"/>
                <a:gd name="connsiteX7" fmla="*/ 1026459 w 1186499"/>
                <a:gd name="connsiteY7" fmla="*/ 1294815 h 1604459"/>
                <a:gd name="connsiteX8" fmla="*/ 1062260 w 1186499"/>
                <a:gd name="connsiteY8" fmla="*/ 1218698 h 1604459"/>
                <a:gd name="connsiteX9" fmla="*/ 1095636 w 1186499"/>
                <a:gd name="connsiteY9" fmla="*/ 1195098 h 1604459"/>
                <a:gd name="connsiteX10" fmla="*/ 1162352 w 1186499"/>
                <a:gd name="connsiteY10" fmla="*/ 1074369 h 1604459"/>
                <a:gd name="connsiteX11" fmla="*/ 1186448 w 1186499"/>
                <a:gd name="connsiteY11" fmla="*/ 951350 h 1604459"/>
                <a:gd name="connsiteX12" fmla="*/ 1157226 w 1186499"/>
                <a:gd name="connsiteY12" fmla="*/ 877250 h 1604459"/>
                <a:gd name="connsiteX13" fmla="*/ 1108634 w 1186499"/>
                <a:gd name="connsiteY13" fmla="*/ 881770 h 1604459"/>
                <a:gd name="connsiteX14" fmla="*/ 1140919 w 1186499"/>
                <a:gd name="connsiteY14" fmla="*/ 716940 h 1604459"/>
                <a:gd name="connsiteX15" fmla="*/ 1145119 w 1186499"/>
                <a:gd name="connsiteY15" fmla="*/ 682351 h 1604459"/>
                <a:gd name="connsiteX16" fmla="*/ 1153595 w 1186499"/>
                <a:gd name="connsiteY16" fmla="*/ 628147 h 1604459"/>
                <a:gd name="connsiteX17" fmla="*/ 1153109 w 1186499"/>
                <a:gd name="connsiteY17" fmla="*/ 563934 h 1604459"/>
                <a:gd name="connsiteX18" fmla="*/ 1149356 w 1186499"/>
                <a:gd name="connsiteY18" fmla="*/ 549118 h 1604459"/>
                <a:gd name="connsiteX19" fmla="*/ 1147578 w 1186499"/>
                <a:gd name="connsiteY19" fmla="*/ 519816 h 1604459"/>
                <a:gd name="connsiteX20" fmla="*/ 1137046 w 1186499"/>
                <a:gd name="connsiteY20" fmla="*/ 500004 h 1604459"/>
                <a:gd name="connsiteX21" fmla="*/ 1136923 w 1186499"/>
                <a:gd name="connsiteY21" fmla="*/ 446561 h 1604459"/>
                <a:gd name="connsiteX22" fmla="*/ 1099630 w 1186499"/>
                <a:gd name="connsiteY22" fmla="*/ 318697 h 1604459"/>
                <a:gd name="connsiteX23" fmla="*/ 1050517 w 1186499"/>
                <a:gd name="connsiteY23" fmla="*/ 261151 h 1604459"/>
                <a:gd name="connsiteX24" fmla="*/ 997563 w 1186499"/>
                <a:gd name="connsiteY24" fmla="*/ 180592 h 1604459"/>
                <a:gd name="connsiteX25" fmla="*/ 822681 w 1186499"/>
                <a:gd name="connsiteY25" fmla="*/ 43327 h 1604459"/>
                <a:gd name="connsiteX26" fmla="*/ 589603 w 1186499"/>
                <a:gd name="connsiteY26" fmla="*/ 264 h 1604459"/>
                <a:gd name="connsiteX27" fmla="*/ 357612 w 1186499"/>
                <a:gd name="connsiteY27" fmla="*/ 41270 h 1604459"/>
                <a:gd name="connsiteX28" fmla="*/ 251867 w 1186499"/>
                <a:gd name="connsiteY28" fmla="*/ 110728 h 1604459"/>
                <a:gd name="connsiteX29" fmla="*/ 187008 w 1186499"/>
                <a:gd name="connsiteY29" fmla="*/ 161905 h 1604459"/>
                <a:gd name="connsiteX30" fmla="*/ 136656 w 1186499"/>
                <a:gd name="connsiteY30" fmla="*/ 245442 h 1604459"/>
                <a:gd name="connsiteX31" fmla="*/ 118397 w 1186499"/>
                <a:gd name="connsiteY31" fmla="*/ 287305 h 1604459"/>
                <a:gd name="connsiteX32" fmla="*/ 21652 w 1186499"/>
                <a:gd name="connsiteY32" fmla="*/ 491202 h 1604459"/>
                <a:gd name="connsiteX33" fmla="*/ 26995 w 1186499"/>
                <a:gd name="connsiteY33" fmla="*/ 571761 h 1604459"/>
                <a:gd name="connsiteX34" fmla="*/ 25527 w 1186499"/>
                <a:gd name="connsiteY34" fmla="*/ 650546 h 1604459"/>
                <a:gd name="connsiteX35" fmla="*/ 41644 w 1186499"/>
                <a:gd name="connsiteY35" fmla="*/ 710281 h 1604459"/>
                <a:gd name="connsiteX36" fmla="*/ 50430 w 1186499"/>
                <a:gd name="connsiteY36" fmla="*/ 790595 h 1604459"/>
                <a:gd name="connsiteX37" fmla="*/ 57291 w 1186499"/>
                <a:gd name="connsiteY37" fmla="*/ 862478 h 1604459"/>
                <a:gd name="connsiteX38" fmla="*/ 24774 w 1186499"/>
                <a:gd name="connsiteY38" fmla="*/ 879433 h 1604459"/>
                <a:gd name="connsiteX39" fmla="*/ 140 w 1186499"/>
                <a:gd name="connsiteY39" fmla="*/ 929152 h 1604459"/>
                <a:gd name="connsiteX40" fmla="*/ 35859 w 1186499"/>
                <a:gd name="connsiteY40" fmla="*/ 1100602 h 1604459"/>
                <a:gd name="connsiteX0" fmla="*/ 35859 w 1186499"/>
                <a:gd name="connsiteY0" fmla="*/ 1100602 h 1604459"/>
                <a:gd name="connsiteX1" fmla="*/ 103358 w 1186499"/>
                <a:gd name="connsiteY1" fmla="*/ 1212411 h 1604459"/>
                <a:gd name="connsiteX2" fmla="*/ 152419 w 1186499"/>
                <a:gd name="connsiteY2" fmla="*/ 1218897 h 1604459"/>
                <a:gd name="connsiteX3" fmla="*/ 204040 w 1186499"/>
                <a:gd name="connsiteY3" fmla="*/ 1327709 h 1604459"/>
                <a:gd name="connsiteX4" fmla="*/ 327120 w 1186499"/>
                <a:gd name="connsiteY4" fmla="*/ 1461036 h 1604459"/>
                <a:gd name="connsiteX5" fmla="*/ 625361 w 1186499"/>
                <a:gd name="connsiteY5" fmla="*/ 1604458 h 1604459"/>
                <a:gd name="connsiteX6" fmla="*/ 936657 w 1186499"/>
                <a:gd name="connsiteY6" fmla="*/ 1463723 h 1604459"/>
                <a:gd name="connsiteX7" fmla="*/ 1026459 w 1186499"/>
                <a:gd name="connsiteY7" fmla="*/ 1294815 h 1604459"/>
                <a:gd name="connsiteX8" fmla="*/ 1062260 w 1186499"/>
                <a:gd name="connsiteY8" fmla="*/ 1218698 h 1604459"/>
                <a:gd name="connsiteX9" fmla="*/ 1095636 w 1186499"/>
                <a:gd name="connsiteY9" fmla="*/ 1195098 h 1604459"/>
                <a:gd name="connsiteX10" fmla="*/ 1162352 w 1186499"/>
                <a:gd name="connsiteY10" fmla="*/ 1074369 h 1604459"/>
                <a:gd name="connsiteX11" fmla="*/ 1186448 w 1186499"/>
                <a:gd name="connsiteY11" fmla="*/ 951350 h 1604459"/>
                <a:gd name="connsiteX12" fmla="*/ 1157226 w 1186499"/>
                <a:gd name="connsiteY12" fmla="*/ 877250 h 1604459"/>
                <a:gd name="connsiteX13" fmla="*/ 1108634 w 1186499"/>
                <a:gd name="connsiteY13" fmla="*/ 881770 h 1604459"/>
                <a:gd name="connsiteX14" fmla="*/ 1140919 w 1186499"/>
                <a:gd name="connsiteY14" fmla="*/ 716940 h 1604459"/>
                <a:gd name="connsiteX15" fmla="*/ 1145119 w 1186499"/>
                <a:gd name="connsiteY15" fmla="*/ 682351 h 1604459"/>
                <a:gd name="connsiteX16" fmla="*/ 1153595 w 1186499"/>
                <a:gd name="connsiteY16" fmla="*/ 628147 h 1604459"/>
                <a:gd name="connsiteX17" fmla="*/ 1153109 w 1186499"/>
                <a:gd name="connsiteY17" fmla="*/ 563934 h 1604459"/>
                <a:gd name="connsiteX18" fmla="*/ 1149356 w 1186499"/>
                <a:gd name="connsiteY18" fmla="*/ 549118 h 1604459"/>
                <a:gd name="connsiteX19" fmla="*/ 1147578 w 1186499"/>
                <a:gd name="connsiteY19" fmla="*/ 519816 h 1604459"/>
                <a:gd name="connsiteX20" fmla="*/ 1137046 w 1186499"/>
                <a:gd name="connsiteY20" fmla="*/ 500004 h 1604459"/>
                <a:gd name="connsiteX21" fmla="*/ 1136923 w 1186499"/>
                <a:gd name="connsiteY21" fmla="*/ 446561 h 1604459"/>
                <a:gd name="connsiteX22" fmla="*/ 1099630 w 1186499"/>
                <a:gd name="connsiteY22" fmla="*/ 318697 h 1604459"/>
                <a:gd name="connsiteX23" fmla="*/ 1050517 w 1186499"/>
                <a:gd name="connsiteY23" fmla="*/ 261151 h 1604459"/>
                <a:gd name="connsiteX24" fmla="*/ 997563 w 1186499"/>
                <a:gd name="connsiteY24" fmla="*/ 180592 h 1604459"/>
                <a:gd name="connsiteX25" fmla="*/ 822681 w 1186499"/>
                <a:gd name="connsiteY25" fmla="*/ 43327 h 1604459"/>
                <a:gd name="connsiteX26" fmla="*/ 589603 w 1186499"/>
                <a:gd name="connsiteY26" fmla="*/ 264 h 1604459"/>
                <a:gd name="connsiteX27" fmla="*/ 357612 w 1186499"/>
                <a:gd name="connsiteY27" fmla="*/ 41270 h 1604459"/>
                <a:gd name="connsiteX28" fmla="*/ 251867 w 1186499"/>
                <a:gd name="connsiteY28" fmla="*/ 110728 h 1604459"/>
                <a:gd name="connsiteX29" fmla="*/ 187008 w 1186499"/>
                <a:gd name="connsiteY29" fmla="*/ 161905 h 1604459"/>
                <a:gd name="connsiteX30" fmla="*/ 136656 w 1186499"/>
                <a:gd name="connsiteY30" fmla="*/ 245442 h 1604459"/>
                <a:gd name="connsiteX31" fmla="*/ 118397 w 1186499"/>
                <a:gd name="connsiteY31" fmla="*/ 287305 h 1604459"/>
                <a:gd name="connsiteX32" fmla="*/ 21652 w 1186499"/>
                <a:gd name="connsiteY32" fmla="*/ 491202 h 1604459"/>
                <a:gd name="connsiteX33" fmla="*/ 26995 w 1186499"/>
                <a:gd name="connsiteY33" fmla="*/ 571761 h 1604459"/>
                <a:gd name="connsiteX34" fmla="*/ 25527 w 1186499"/>
                <a:gd name="connsiteY34" fmla="*/ 650546 h 1604459"/>
                <a:gd name="connsiteX35" fmla="*/ 41644 w 1186499"/>
                <a:gd name="connsiteY35" fmla="*/ 710281 h 1604459"/>
                <a:gd name="connsiteX36" fmla="*/ 50430 w 1186499"/>
                <a:gd name="connsiteY36" fmla="*/ 790595 h 1604459"/>
                <a:gd name="connsiteX37" fmla="*/ 57291 w 1186499"/>
                <a:gd name="connsiteY37" fmla="*/ 862478 h 1604459"/>
                <a:gd name="connsiteX38" fmla="*/ 24774 w 1186499"/>
                <a:gd name="connsiteY38" fmla="*/ 879433 h 1604459"/>
                <a:gd name="connsiteX39" fmla="*/ 140 w 1186499"/>
                <a:gd name="connsiteY39" fmla="*/ 929152 h 1604459"/>
                <a:gd name="connsiteX40" fmla="*/ 35859 w 1186499"/>
                <a:gd name="connsiteY40" fmla="*/ 1100602 h 1604459"/>
                <a:gd name="connsiteX0" fmla="*/ 35859 w 1186499"/>
                <a:gd name="connsiteY0" fmla="*/ 1100602 h 1604458"/>
                <a:gd name="connsiteX1" fmla="*/ 103358 w 1186499"/>
                <a:gd name="connsiteY1" fmla="*/ 1212411 h 1604458"/>
                <a:gd name="connsiteX2" fmla="*/ 152419 w 1186499"/>
                <a:gd name="connsiteY2" fmla="*/ 1218897 h 1604458"/>
                <a:gd name="connsiteX3" fmla="*/ 204040 w 1186499"/>
                <a:gd name="connsiteY3" fmla="*/ 1327709 h 1604458"/>
                <a:gd name="connsiteX4" fmla="*/ 327120 w 1186499"/>
                <a:gd name="connsiteY4" fmla="*/ 1461036 h 1604458"/>
                <a:gd name="connsiteX5" fmla="*/ 625361 w 1186499"/>
                <a:gd name="connsiteY5" fmla="*/ 1604458 h 1604458"/>
                <a:gd name="connsiteX6" fmla="*/ 929553 w 1186499"/>
                <a:gd name="connsiteY6" fmla="*/ 1460171 h 1604458"/>
                <a:gd name="connsiteX7" fmla="*/ 1026459 w 1186499"/>
                <a:gd name="connsiteY7" fmla="*/ 1294815 h 1604458"/>
                <a:gd name="connsiteX8" fmla="*/ 1062260 w 1186499"/>
                <a:gd name="connsiteY8" fmla="*/ 1218698 h 1604458"/>
                <a:gd name="connsiteX9" fmla="*/ 1095636 w 1186499"/>
                <a:gd name="connsiteY9" fmla="*/ 1195098 h 1604458"/>
                <a:gd name="connsiteX10" fmla="*/ 1162352 w 1186499"/>
                <a:gd name="connsiteY10" fmla="*/ 1074369 h 1604458"/>
                <a:gd name="connsiteX11" fmla="*/ 1186448 w 1186499"/>
                <a:gd name="connsiteY11" fmla="*/ 951350 h 1604458"/>
                <a:gd name="connsiteX12" fmla="*/ 1157226 w 1186499"/>
                <a:gd name="connsiteY12" fmla="*/ 877250 h 1604458"/>
                <a:gd name="connsiteX13" fmla="*/ 1108634 w 1186499"/>
                <a:gd name="connsiteY13" fmla="*/ 881770 h 1604458"/>
                <a:gd name="connsiteX14" fmla="*/ 1140919 w 1186499"/>
                <a:gd name="connsiteY14" fmla="*/ 716940 h 1604458"/>
                <a:gd name="connsiteX15" fmla="*/ 1145119 w 1186499"/>
                <a:gd name="connsiteY15" fmla="*/ 682351 h 1604458"/>
                <a:gd name="connsiteX16" fmla="*/ 1153595 w 1186499"/>
                <a:gd name="connsiteY16" fmla="*/ 628147 h 1604458"/>
                <a:gd name="connsiteX17" fmla="*/ 1153109 w 1186499"/>
                <a:gd name="connsiteY17" fmla="*/ 563934 h 1604458"/>
                <a:gd name="connsiteX18" fmla="*/ 1149356 w 1186499"/>
                <a:gd name="connsiteY18" fmla="*/ 549118 h 1604458"/>
                <a:gd name="connsiteX19" fmla="*/ 1147578 w 1186499"/>
                <a:gd name="connsiteY19" fmla="*/ 519816 h 1604458"/>
                <a:gd name="connsiteX20" fmla="*/ 1137046 w 1186499"/>
                <a:gd name="connsiteY20" fmla="*/ 500004 h 1604458"/>
                <a:gd name="connsiteX21" fmla="*/ 1136923 w 1186499"/>
                <a:gd name="connsiteY21" fmla="*/ 446561 h 1604458"/>
                <a:gd name="connsiteX22" fmla="*/ 1099630 w 1186499"/>
                <a:gd name="connsiteY22" fmla="*/ 318697 h 1604458"/>
                <a:gd name="connsiteX23" fmla="*/ 1050517 w 1186499"/>
                <a:gd name="connsiteY23" fmla="*/ 261151 h 1604458"/>
                <a:gd name="connsiteX24" fmla="*/ 997563 w 1186499"/>
                <a:gd name="connsiteY24" fmla="*/ 180592 h 1604458"/>
                <a:gd name="connsiteX25" fmla="*/ 822681 w 1186499"/>
                <a:gd name="connsiteY25" fmla="*/ 43327 h 1604458"/>
                <a:gd name="connsiteX26" fmla="*/ 589603 w 1186499"/>
                <a:gd name="connsiteY26" fmla="*/ 264 h 1604458"/>
                <a:gd name="connsiteX27" fmla="*/ 357612 w 1186499"/>
                <a:gd name="connsiteY27" fmla="*/ 41270 h 1604458"/>
                <a:gd name="connsiteX28" fmla="*/ 251867 w 1186499"/>
                <a:gd name="connsiteY28" fmla="*/ 110728 h 1604458"/>
                <a:gd name="connsiteX29" fmla="*/ 187008 w 1186499"/>
                <a:gd name="connsiteY29" fmla="*/ 161905 h 1604458"/>
                <a:gd name="connsiteX30" fmla="*/ 136656 w 1186499"/>
                <a:gd name="connsiteY30" fmla="*/ 245442 h 1604458"/>
                <a:gd name="connsiteX31" fmla="*/ 118397 w 1186499"/>
                <a:gd name="connsiteY31" fmla="*/ 287305 h 1604458"/>
                <a:gd name="connsiteX32" fmla="*/ 21652 w 1186499"/>
                <a:gd name="connsiteY32" fmla="*/ 491202 h 1604458"/>
                <a:gd name="connsiteX33" fmla="*/ 26995 w 1186499"/>
                <a:gd name="connsiteY33" fmla="*/ 571761 h 1604458"/>
                <a:gd name="connsiteX34" fmla="*/ 25527 w 1186499"/>
                <a:gd name="connsiteY34" fmla="*/ 650546 h 1604458"/>
                <a:gd name="connsiteX35" fmla="*/ 41644 w 1186499"/>
                <a:gd name="connsiteY35" fmla="*/ 710281 h 1604458"/>
                <a:gd name="connsiteX36" fmla="*/ 50430 w 1186499"/>
                <a:gd name="connsiteY36" fmla="*/ 790595 h 1604458"/>
                <a:gd name="connsiteX37" fmla="*/ 57291 w 1186499"/>
                <a:gd name="connsiteY37" fmla="*/ 862478 h 1604458"/>
                <a:gd name="connsiteX38" fmla="*/ 24774 w 1186499"/>
                <a:gd name="connsiteY38" fmla="*/ 879433 h 1604458"/>
                <a:gd name="connsiteX39" fmla="*/ 140 w 1186499"/>
                <a:gd name="connsiteY39" fmla="*/ 929152 h 1604458"/>
                <a:gd name="connsiteX40" fmla="*/ 35859 w 1186499"/>
                <a:gd name="connsiteY40" fmla="*/ 1100602 h 1604458"/>
                <a:gd name="connsiteX0" fmla="*/ 35859 w 1186499"/>
                <a:gd name="connsiteY0" fmla="*/ 1100602 h 1604458"/>
                <a:gd name="connsiteX1" fmla="*/ 103358 w 1186499"/>
                <a:gd name="connsiteY1" fmla="*/ 1212411 h 1604458"/>
                <a:gd name="connsiteX2" fmla="*/ 152419 w 1186499"/>
                <a:gd name="connsiteY2" fmla="*/ 1218897 h 1604458"/>
                <a:gd name="connsiteX3" fmla="*/ 204040 w 1186499"/>
                <a:gd name="connsiteY3" fmla="*/ 1327709 h 1604458"/>
                <a:gd name="connsiteX4" fmla="*/ 327120 w 1186499"/>
                <a:gd name="connsiteY4" fmla="*/ 1461036 h 1604458"/>
                <a:gd name="connsiteX5" fmla="*/ 625361 w 1186499"/>
                <a:gd name="connsiteY5" fmla="*/ 1604458 h 1604458"/>
                <a:gd name="connsiteX6" fmla="*/ 929553 w 1186499"/>
                <a:gd name="connsiteY6" fmla="*/ 1460171 h 1604458"/>
                <a:gd name="connsiteX7" fmla="*/ 1026459 w 1186499"/>
                <a:gd name="connsiteY7" fmla="*/ 1294815 h 1604458"/>
                <a:gd name="connsiteX8" fmla="*/ 1062260 w 1186499"/>
                <a:gd name="connsiteY8" fmla="*/ 1218698 h 1604458"/>
                <a:gd name="connsiteX9" fmla="*/ 1095636 w 1186499"/>
                <a:gd name="connsiteY9" fmla="*/ 1195098 h 1604458"/>
                <a:gd name="connsiteX10" fmla="*/ 1162352 w 1186499"/>
                <a:gd name="connsiteY10" fmla="*/ 1074369 h 1604458"/>
                <a:gd name="connsiteX11" fmla="*/ 1186448 w 1186499"/>
                <a:gd name="connsiteY11" fmla="*/ 951350 h 1604458"/>
                <a:gd name="connsiteX12" fmla="*/ 1157226 w 1186499"/>
                <a:gd name="connsiteY12" fmla="*/ 877250 h 1604458"/>
                <a:gd name="connsiteX13" fmla="*/ 1108634 w 1186499"/>
                <a:gd name="connsiteY13" fmla="*/ 881770 h 1604458"/>
                <a:gd name="connsiteX14" fmla="*/ 1140919 w 1186499"/>
                <a:gd name="connsiteY14" fmla="*/ 716940 h 1604458"/>
                <a:gd name="connsiteX15" fmla="*/ 1145119 w 1186499"/>
                <a:gd name="connsiteY15" fmla="*/ 682351 h 1604458"/>
                <a:gd name="connsiteX16" fmla="*/ 1153595 w 1186499"/>
                <a:gd name="connsiteY16" fmla="*/ 628147 h 1604458"/>
                <a:gd name="connsiteX17" fmla="*/ 1153109 w 1186499"/>
                <a:gd name="connsiteY17" fmla="*/ 563934 h 1604458"/>
                <a:gd name="connsiteX18" fmla="*/ 1149356 w 1186499"/>
                <a:gd name="connsiteY18" fmla="*/ 549118 h 1604458"/>
                <a:gd name="connsiteX19" fmla="*/ 1147578 w 1186499"/>
                <a:gd name="connsiteY19" fmla="*/ 519816 h 1604458"/>
                <a:gd name="connsiteX20" fmla="*/ 1137046 w 1186499"/>
                <a:gd name="connsiteY20" fmla="*/ 500004 h 1604458"/>
                <a:gd name="connsiteX21" fmla="*/ 1136923 w 1186499"/>
                <a:gd name="connsiteY21" fmla="*/ 446561 h 1604458"/>
                <a:gd name="connsiteX22" fmla="*/ 1099630 w 1186499"/>
                <a:gd name="connsiteY22" fmla="*/ 318697 h 1604458"/>
                <a:gd name="connsiteX23" fmla="*/ 1050517 w 1186499"/>
                <a:gd name="connsiteY23" fmla="*/ 261151 h 1604458"/>
                <a:gd name="connsiteX24" fmla="*/ 997563 w 1186499"/>
                <a:gd name="connsiteY24" fmla="*/ 180592 h 1604458"/>
                <a:gd name="connsiteX25" fmla="*/ 822681 w 1186499"/>
                <a:gd name="connsiteY25" fmla="*/ 43327 h 1604458"/>
                <a:gd name="connsiteX26" fmla="*/ 589603 w 1186499"/>
                <a:gd name="connsiteY26" fmla="*/ 264 h 1604458"/>
                <a:gd name="connsiteX27" fmla="*/ 357612 w 1186499"/>
                <a:gd name="connsiteY27" fmla="*/ 41270 h 1604458"/>
                <a:gd name="connsiteX28" fmla="*/ 251867 w 1186499"/>
                <a:gd name="connsiteY28" fmla="*/ 110728 h 1604458"/>
                <a:gd name="connsiteX29" fmla="*/ 187008 w 1186499"/>
                <a:gd name="connsiteY29" fmla="*/ 161905 h 1604458"/>
                <a:gd name="connsiteX30" fmla="*/ 136656 w 1186499"/>
                <a:gd name="connsiteY30" fmla="*/ 245442 h 1604458"/>
                <a:gd name="connsiteX31" fmla="*/ 118397 w 1186499"/>
                <a:gd name="connsiteY31" fmla="*/ 287305 h 1604458"/>
                <a:gd name="connsiteX32" fmla="*/ 21652 w 1186499"/>
                <a:gd name="connsiteY32" fmla="*/ 491202 h 1604458"/>
                <a:gd name="connsiteX33" fmla="*/ 26995 w 1186499"/>
                <a:gd name="connsiteY33" fmla="*/ 571761 h 1604458"/>
                <a:gd name="connsiteX34" fmla="*/ 25527 w 1186499"/>
                <a:gd name="connsiteY34" fmla="*/ 650546 h 1604458"/>
                <a:gd name="connsiteX35" fmla="*/ 41644 w 1186499"/>
                <a:gd name="connsiteY35" fmla="*/ 710281 h 1604458"/>
                <a:gd name="connsiteX36" fmla="*/ 50430 w 1186499"/>
                <a:gd name="connsiteY36" fmla="*/ 790595 h 1604458"/>
                <a:gd name="connsiteX37" fmla="*/ 57291 w 1186499"/>
                <a:gd name="connsiteY37" fmla="*/ 862478 h 1604458"/>
                <a:gd name="connsiteX38" fmla="*/ 24774 w 1186499"/>
                <a:gd name="connsiteY38" fmla="*/ 879433 h 1604458"/>
                <a:gd name="connsiteX39" fmla="*/ 140 w 1186499"/>
                <a:gd name="connsiteY39" fmla="*/ 929152 h 1604458"/>
                <a:gd name="connsiteX40" fmla="*/ 35859 w 1186499"/>
                <a:gd name="connsiteY40" fmla="*/ 1100602 h 1604458"/>
                <a:gd name="connsiteX0" fmla="*/ 35859 w 1186499"/>
                <a:gd name="connsiteY0" fmla="*/ 1100602 h 1604458"/>
                <a:gd name="connsiteX1" fmla="*/ 103358 w 1186499"/>
                <a:gd name="connsiteY1" fmla="*/ 1212411 h 1604458"/>
                <a:gd name="connsiteX2" fmla="*/ 152419 w 1186499"/>
                <a:gd name="connsiteY2" fmla="*/ 1218897 h 1604458"/>
                <a:gd name="connsiteX3" fmla="*/ 204040 w 1186499"/>
                <a:gd name="connsiteY3" fmla="*/ 1327709 h 1604458"/>
                <a:gd name="connsiteX4" fmla="*/ 327120 w 1186499"/>
                <a:gd name="connsiteY4" fmla="*/ 1461036 h 1604458"/>
                <a:gd name="connsiteX5" fmla="*/ 625361 w 1186499"/>
                <a:gd name="connsiteY5" fmla="*/ 1604458 h 1604458"/>
                <a:gd name="connsiteX6" fmla="*/ 929553 w 1186499"/>
                <a:gd name="connsiteY6" fmla="*/ 1460171 h 1604458"/>
                <a:gd name="connsiteX7" fmla="*/ 1021132 w 1186499"/>
                <a:gd name="connsiteY7" fmla="*/ 1294815 h 1604458"/>
                <a:gd name="connsiteX8" fmla="*/ 1062260 w 1186499"/>
                <a:gd name="connsiteY8" fmla="*/ 1218698 h 1604458"/>
                <a:gd name="connsiteX9" fmla="*/ 1095636 w 1186499"/>
                <a:gd name="connsiteY9" fmla="*/ 1195098 h 1604458"/>
                <a:gd name="connsiteX10" fmla="*/ 1162352 w 1186499"/>
                <a:gd name="connsiteY10" fmla="*/ 1074369 h 1604458"/>
                <a:gd name="connsiteX11" fmla="*/ 1186448 w 1186499"/>
                <a:gd name="connsiteY11" fmla="*/ 951350 h 1604458"/>
                <a:gd name="connsiteX12" fmla="*/ 1157226 w 1186499"/>
                <a:gd name="connsiteY12" fmla="*/ 877250 h 1604458"/>
                <a:gd name="connsiteX13" fmla="*/ 1108634 w 1186499"/>
                <a:gd name="connsiteY13" fmla="*/ 881770 h 1604458"/>
                <a:gd name="connsiteX14" fmla="*/ 1140919 w 1186499"/>
                <a:gd name="connsiteY14" fmla="*/ 716940 h 1604458"/>
                <a:gd name="connsiteX15" fmla="*/ 1145119 w 1186499"/>
                <a:gd name="connsiteY15" fmla="*/ 682351 h 1604458"/>
                <a:gd name="connsiteX16" fmla="*/ 1153595 w 1186499"/>
                <a:gd name="connsiteY16" fmla="*/ 628147 h 1604458"/>
                <a:gd name="connsiteX17" fmla="*/ 1153109 w 1186499"/>
                <a:gd name="connsiteY17" fmla="*/ 563934 h 1604458"/>
                <a:gd name="connsiteX18" fmla="*/ 1149356 w 1186499"/>
                <a:gd name="connsiteY18" fmla="*/ 549118 h 1604458"/>
                <a:gd name="connsiteX19" fmla="*/ 1147578 w 1186499"/>
                <a:gd name="connsiteY19" fmla="*/ 519816 h 1604458"/>
                <a:gd name="connsiteX20" fmla="*/ 1137046 w 1186499"/>
                <a:gd name="connsiteY20" fmla="*/ 500004 h 1604458"/>
                <a:gd name="connsiteX21" fmla="*/ 1136923 w 1186499"/>
                <a:gd name="connsiteY21" fmla="*/ 446561 h 1604458"/>
                <a:gd name="connsiteX22" fmla="*/ 1099630 w 1186499"/>
                <a:gd name="connsiteY22" fmla="*/ 318697 h 1604458"/>
                <a:gd name="connsiteX23" fmla="*/ 1050517 w 1186499"/>
                <a:gd name="connsiteY23" fmla="*/ 261151 h 1604458"/>
                <a:gd name="connsiteX24" fmla="*/ 997563 w 1186499"/>
                <a:gd name="connsiteY24" fmla="*/ 180592 h 1604458"/>
                <a:gd name="connsiteX25" fmla="*/ 822681 w 1186499"/>
                <a:gd name="connsiteY25" fmla="*/ 43327 h 1604458"/>
                <a:gd name="connsiteX26" fmla="*/ 589603 w 1186499"/>
                <a:gd name="connsiteY26" fmla="*/ 264 h 1604458"/>
                <a:gd name="connsiteX27" fmla="*/ 357612 w 1186499"/>
                <a:gd name="connsiteY27" fmla="*/ 41270 h 1604458"/>
                <a:gd name="connsiteX28" fmla="*/ 251867 w 1186499"/>
                <a:gd name="connsiteY28" fmla="*/ 110728 h 1604458"/>
                <a:gd name="connsiteX29" fmla="*/ 187008 w 1186499"/>
                <a:gd name="connsiteY29" fmla="*/ 161905 h 1604458"/>
                <a:gd name="connsiteX30" fmla="*/ 136656 w 1186499"/>
                <a:gd name="connsiteY30" fmla="*/ 245442 h 1604458"/>
                <a:gd name="connsiteX31" fmla="*/ 118397 w 1186499"/>
                <a:gd name="connsiteY31" fmla="*/ 287305 h 1604458"/>
                <a:gd name="connsiteX32" fmla="*/ 21652 w 1186499"/>
                <a:gd name="connsiteY32" fmla="*/ 491202 h 1604458"/>
                <a:gd name="connsiteX33" fmla="*/ 26995 w 1186499"/>
                <a:gd name="connsiteY33" fmla="*/ 571761 h 1604458"/>
                <a:gd name="connsiteX34" fmla="*/ 25527 w 1186499"/>
                <a:gd name="connsiteY34" fmla="*/ 650546 h 1604458"/>
                <a:gd name="connsiteX35" fmla="*/ 41644 w 1186499"/>
                <a:gd name="connsiteY35" fmla="*/ 710281 h 1604458"/>
                <a:gd name="connsiteX36" fmla="*/ 50430 w 1186499"/>
                <a:gd name="connsiteY36" fmla="*/ 790595 h 1604458"/>
                <a:gd name="connsiteX37" fmla="*/ 57291 w 1186499"/>
                <a:gd name="connsiteY37" fmla="*/ 862478 h 1604458"/>
                <a:gd name="connsiteX38" fmla="*/ 24774 w 1186499"/>
                <a:gd name="connsiteY38" fmla="*/ 879433 h 1604458"/>
                <a:gd name="connsiteX39" fmla="*/ 140 w 1186499"/>
                <a:gd name="connsiteY39" fmla="*/ 929152 h 1604458"/>
                <a:gd name="connsiteX40" fmla="*/ 35859 w 1186499"/>
                <a:gd name="connsiteY40" fmla="*/ 1100602 h 1604458"/>
                <a:gd name="connsiteX0" fmla="*/ 35859 w 1186499"/>
                <a:gd name="connsiteY0" fmla="*/ 1100602 h 1588475"/>
                <a:gd name="connsiteX1" fmla="*/ 103358 w 1186499"/>
                <a:gd name="connsiteY1" fmla="*/ 1212411 h 1588475"/>
                <a:gd name="connsiteX2" fmla="*/ 152419 w 1186499"/>
                <a:gd name="connsiteY2" fmla="*/ 1218897 h 1588475"/>
                <a:gd name="connsiteX3" fmla="*/ 204040 w 1186499"/>
                <a:gd name="connsiteY3" fmla="*/ 1327709 h 1588475"/>
                <a:gd name="connsiteX4" fmla="*/ 327120 w 1186499"/>
                <a:gd name="connsiteY4" fmla="*/ 1461036 h 1588475"/>
                <a:gd name="connsiteX5" fmla="*/ 628913 w 1186499"/>
                <a:gd name="connsiteY5" fmla="*/ 1588475 h 1588475"/>
                <a:gd name="connsiteX6" fmla="*/ 929553 w 1186499"/>
                <a:gd name="connsiteY6" fmla="*/ 1460171 h 1588475"/>
                <a:gd name="connsiteX7" fmla="*/ 1021132 w 1186499"/>
                <a:gd name="connsiteY7" fmla="*/ 1294815 h 1588475"/>
                <a:gd name="connsiteX8" fmla="*/ 1062260 w 1186499"/>
                <a:gd name="connsiteY8" fmla="*/ 1218698 h 1588475"/>
                <a:gd name="connsiteX9" fmla="*/ 1095636 w 1186499"/>
                <a:gd name="connsiteY9" fmla="*/ 1195098 h 1588475"/>
                <a:gd name="connsiteX10" fmla="*/ 1162352 w 1186499"/>
                <a:gd name="connsiteY10" fmla="*/ 1074369 h 1588475"/>
                <a:gd name="connsiteX11" fmla="*/ 1186448 w 1186499"/>
                <a:gd name="connsiteY11" fmla="*/ 951350 h 1588475"/>
                <a:gd name="connsiteX12" fmla="*/ 1157226 w 1186499"/>
                <a:gd name="connsiteY12" fmla="*/ 877250 h 1588475"/>
                <a:gd name="connsiteX13" fmla="*/ 1108634 w 1186499"/>
                <a:gd name="connsiteY13" fmla="*/ 881770 h 1588475"/>
                <a:gd name="connsiteX14" fmla="*/ 1140919 w 1186499"/>
                <a:gd name="connsiteY14" fmla="*/ 716940 h 1588475"/>
                <a:gd name="connsiteX15" fmla="*/ 1145119 w 1186499"/>
                <a:gd name="connsiteY15" fmla="*/ 682351 h 1588475"/>
                <a:gd name="connsiteX16" fmla="*/ 1153595 w 1186499"/>
                <a:gd name="connsiteY16" fmla="*/ 628147 h 1588475"/>
                <a:gd name="connsiteX17" fmla="*/ 1153109 w 1186499"/>
                <a:gd name="connsiteY17" fmla="*/ 563934 h 1588475"/>
                <a:gd name="connsiteX18" fmla="*/ 1149356 w 1186499"/>
                <a:gd name="connsiteY18" fmla="*/ 549118 h 1588475"/>
                <a:gd name="connsiteX19" fmla="*/ 1147578 w 1186499"/>
                <a:gd name="connsiteY19" fmla="*/ 519816 h 1588475"/>
                <a:gd name="connsiteX20" fmla="*/ 1137046 w 1186499"/>
                <a:gd name="connsiteY20" fmla="*/ 500004 h 1588475"/>
                <a:gd name="connsiteX21" fmla="*/ 1136923 w 1186499"/>
                <a:gd name="connsiteY21" fmla="*/ 446561 h 1588475"/>
                <a:gd name="connsiteX22" fmla="*/ 1099630 w 1186499"/>
                <a:gd name="connsiteY22" fmla="*/ 318697 h 1588475"/>
                <a:gd name="connsiteX23" fmla="*/ 1050517 w 1186499"/>
                <a:gd name="connsiteY23" fmla="*/ 261151 h 1588475"/>
                <a:gd name="connsiteX24" fmla="*/ 997563 w 1186499"/>
                <a:gd name="connsiteY24" fmla="*/ 180592 h 1588475"/>
                <a:gd name="connsiteX25" fmla="*/ 822681 w 1186499"/>
                <a:gd name="connsiteY25" fmla="*/ 43327 h 1588475"/>
                <a:gd name="connsiteX26" fmla="*/ 589603 w 1186499"/>
                <a:gd name="connsiteY26" fmla="*/ 264 h 1588475"/>
                <a:gd name="connsiteX27" fmla="*/ 357612 w 1186499"/>
                <a:gd name="connsiteY27" fmla="*/ 41270 h 1588475"/>
                <a:gd name="connsiteX28" fmla="*/ 251867 w 1186499"/>
                <a:gd name="connsiteY28" fmla="*/ 110728 h 1588475"/>
                <a:gd name="connsiteX29" fmla="*/ 187008 w 1186499"/>
                <a:gd name="connsiteY29" fmla="*/ 161905 h 1588475"/>
                <a:gd name="connsiteX30" fmla="*/ 136656 w 1186499"/>
                <a:gd name="connsiteY30" fmla="*/ 245442 h 1588475"/>
                <a:gd name="connsiteX31" fmla="*/ 118397 w 1186499"/>
                <a:gd name="connsiteY31" fmla="*/ 287305 h 1588475"/>
                <a:gd name="connsiteX32" fmla="*/ 21652 w 1186499"/>
                <a:gd name="connsiteY32" fmla="*/ 491202 h 1588475"/>
                <a:gd name="connsiteX33" fmla="*/ 26995 w 1186499"/>
                <a:gd name="connsiteY33" fmla="*/ 571761 h 1588475"/>
                <a:gd name="connsiteX34" fmla="*/ 25527 w 1186499"/>
                <a:gd name="connsiteY34" fmla="*/ 650546 h 1588475"/>
                <a:gd name="connsiteX35" fmla="*/ 41644 w 1186499"/>
                <a:gd name="connsiteY35" fmla="*/ 710281 h 1588475"/>
                <a:gd name="connsiteX36" fmla="*/ 50430 w 1186499"/>
                <a:gd name="connsiteY36" fmla="*/ 790595 h 1588475"/>
                <a:gd name="connsiteX37" fmla="*/ 57291 w 1186499"/>
                <a:gd name="connsiteY37" fmla="*/ 862478 h 1588475"/>
                <a:gd name="connsiteX38" fmla="*/ 24774 w 1186499"/>
                <a:gd name="connsiteY38" fmla="*/ 879433 h 1588475"/>
                <a:gd name="connsiteX39" fmla="*/ 140 w 1186499"/>
                <a:gd name="connsiteY39" fmla="*/ 929152 h 1588475"/>
                <a:gd name="connsiteX40" fmla="*/ 35859 w 1186499"/>
                <a:gd name="connsiteY40" fmla="*/ 1100602 h 1588475"/>
                <a:gd name="connsiteX0" fmla="*/ 35859 w 1186499"/>
                <a:gd name="connsiteY0" fmla="*/ 1100602 h 1588475"/>
                <a:gd name="connsiteX1" fmla="*/ 103358 w 1186499"/>
                <a:gd name="connsiteY1" fmla="*/ 1212411 h 1588475"/>
                <a:gd name="connsiteX2" fmla="*/ 152419 w 1186499"/>
                <a:gd name="connsiteY2" fmla="*/ 1218897 h 1588475"/>
                <a:gd name="connsiteX3" fmla="*/ 204040 w 1186499"/>
                <a:gd name="connsiteY3" fmla="*/ 1327709 h 1588475"/>
                <a:gd name="connsiteX4" fmla="*/ 327120 w 1186499"/>
                <a:gd name="connsiteY4" fmla="*/ 1461036 h 1588475"/>
                <a:gd name="connsiteX5" fmla="*/ 641344 w 1186499"/>
                <a:gd name="connsiteY5" fmla="*/ 1588475 h 1588475"/>
                <a:gd name="connsiteX6" fmla="*/ 929553 w 1186499"/>
                <a:gd name="connsiteY6" fmla="*/ 1460171 h 1588475"/>
                <a:gd name="connsiteX7" fmla="*/ 1021132 w 1186499"/>
                <a:gd name="connsiteY7" fmla="*/ 1294815 h 1588475"/>
                <a:gd name="connsiteX8" fmla="*/ 1062260 w 1186499"/>
                <a:gd name="connsiteY8" fmla="*/ 1218698 h 1588475"/>
                <a:gd name="connsiteX9" fmla="*/ 1095636 w 1186499"/>
                <a:gd name="connsiteY9" fmla="*/ 1195098 h 1588475"/>
                <a:gd name="connsiteX10" fmla="*/ 1162352 w 1186499"/>
                <a:gd name="connsiteY10" fmla="*/ 1074369 h 1588475"/>
                <a:gd name="connsiteX11" fmla="*/ 1186448 w 1186499"/>
                <a:gd name="connsiteY11" fmla="*/ 951350 h 1588475"/>
                <a:gd name="connsiteX12" fmla="*/ 1157226 w 1186499"/>
                <a:gd name="connsiteY12" fmla="*/ 877250 h 1588475"/>
                <a:gd name="connsiteX13" fmla="*/ 1108634 w 1186499"/>
                <a:gd name="connsiteY13" fmla="*/ 881770 h 1588475"/>
                <a:gd name="connsiteX14" fmla="*/ 1140919 w 1186499"/>
                <a:gd name="connsiteY14" fmla="*/ 716940 h 1588475"/>
                <a:gd name="connsiteX15" fmla="*/ 1145119 w 1186499"/>
                <a:gd name="connsiteY15" fmla="*/ 682351 h 1588475"/>
                <a:gd name="connsiteX16" fmla="*/ 1153595 w 1186499"/>
                <a:gd name="connsiteY16" fmla="*/ 628147 h 1588475"/>
                <a:gd name="connsiteX17" fmla="*/ 1153109 w 1186499"/>
                <a:gd name="connsiteY17" fmla="*/ 563934 h 1588475"/>
                <a:gd name="connsiteX18" fmla="*/ 1149356 w 1186499"/>
                <a:gd name="connsiteY18" fmla="*/ 549118 h 1588475"/>
                <a:gd name="connsiteX19" fmla="*/ 1147578 w 1186499"/>
                <a:gd name="connsiteY19" fmla="*/ 519816 h 1588475"/>
                <a:gd name="connsiteX20" fmla="*/ 1137046 w 1186499"/>
                <a:gd name="connsiteY20" fmla="*/ 500004 h 1588475"/>
                <a:gd name="connsiteX21" fmla="*/ 1136923 w 1186499"/>
                <a:gd name="connsiteY21" fmla="*/ 446561 h 1588475"/>
                <a:gd name="connsiteX22" fmla="*/ 1099630 w 1186499"/>
                <a:gd name="connsiteY22" fmla="*/ 318697 h 1588475"/>
                <a:gd name="connsiteX23" fmla="*/ 1050517 w 1186499"/>
                <a:gd name="connsiteY23" fmla="*/ 261151 h 1588475"/>
                <a:gd name="connsiteX24" fmla="*/ 997563 w 1186499"/>
                <a:gd name="connsiteY24" fmla="*/ 180592 h 1588475"/>
                <a:gd name="connsiteX25" fmla="*/ 822681 w 1186499"/>
                <a:gd name="connsiteY25" fmla="*/ 43327 h 1588475"/>
                <a:gd name="connsiteX26" fmla="*/ 589603 w 1186499"/>
                <a:gd name="connsiteY26" fmla="*/ 264 h 1588475"/>
                <a:gd name="connsiteX27" fmla="*/ 357612 w 1186499"/>
                <a:gd name="connsiteY27" fmla="*/ 41270 h 1588475"/>
                <a:gd name="connsiteX28" fmla="*/ 251867 w 1186499"/>
                <a:gd name="connsiteY28" fmla="*/ 110728 h 1588475"/>
                <a:gd name="connsiteX29" fmla="*/ 187008 w 1186499"/>
                <a:gd name="connsiteY29" fmla="*/ 161905 h 1588475"/>
                <a:gd name="connsiteX30" fmla="*/ 136656 w 1186499"/>
                <a:gd name="connsiteY30" fmla="*/ 245442 h 1588475"/>
                <a:gd name="connsiteX31" fmla="*/ 118397 w 1186499"/>
                <a:gd name="connsiteY31" fmla="*/ 287305 h 1588475"/>
                <a:gd name="connsiteX32" fmla="*/ 21652 w 1186499"/>
                <a:gd name="connsiteY32" fmla="*/ 491202 h 1588475"/>
                <a:gd name="connsiteX33" fmla="*/ 26995 w 1186499"/>
                <a:gd name="connsiteY33" fmla="*/ 571761 h 1588475"/>
                <a:gd name="connsiteX34" fmla="*/ 25527 w 1186499"/>
                <a:gd name="connsiteY34" fmla="*/ 650546 h 1588475"/>
                <a:gd name="connsiteX35" fmla="*/ 41644 w 1186499"/>
                <a:gd name="connsiteY35" fmla="*/ 710281 h 1588475"/>
                <a:gd name="connsiteX36" fmla="*/ 50430 w 1186499"/>
                <a:gd name="connsiteY36" fmla="*/ 790595 h 1588475"/>
                <a:gd name="connsiteX37" fmla="*/ 57291 w 1186499"/>
                <a:gd name="connsiteY37" fmla="*/ 862478 h 1588475"/>
                <a:gd name="connsiteX38" fmla="*/ 24774 w 1186499"/>
                <a:gd name="connsiteY38" fmla="*/ 879433 h 1588475"/>
                <a:gd name="connsiteX39" fmla="*/ 140 w 1186499"/>
                <a:gd name="connsiteY39" fmla="*/ 929152 h 1588475"/>
                <a:gd name="connsiteX40" fmla="*/ 35859 w 1186499"/>
                <a:gd name="connsiteY40" fmla="*/ 1100602 h 1588475"/>
                <a:gd name="connsiteX0" fmla="*/ 35859 w 1186499"/>
                <a:gd name="connsiteY0" fmla="*/ 1100602 h 1588475"/>
                <a:gd name="connsiteX1" fmla="*/ 103358 w 1186499"/>
                <a:gd name="connsiteY1" fmla="*/ 1212411 h 1588475"/>
                <a:gd name="connsiteX2" fmla="*/ 152419 w 1186499"/>
                <a:gd name="connsiteY2" fmla="*/ 1218897 h 1588475"/>
                <a:gd name="connsiteX3" fmla="*/ 204040 w 1186499"/>
                <a:gd name="connsiteY3" fmla="*/ 1327709 h 1588475"/>
                <a:gd name="connsiteX4" fmla="*/ 327120 w 1186499"/>
                <a:gd name="connsiteY4" fmla="*/ 1461036 h 1588475"/>
                <a:gd name="connsiteX5" fmla="*/ 641344 w 1186499"/>
                <a:gd name="connsiteY5" fmla="*/ 1588475 h 1588475"/>
                <a:gd name="connsiteX6" fmla="*/ 929553 w 1186499"/>
                <a:gd name="connsiteY6" fmla="*/ 1460171 h 1588475"/>
                <a:gd name="connsiteX7" fmla="*/ 971767 w 1186499"/>
                <a:gd name="connsiteY7" fmla="*/ 1401544 h 1588475"/>
                <a:gd name="connsiteX8" fmla="*/ 1021132 w 1186499"/>
                <a:gd name="connsiteY8" fmla="*/ 1294815 h 1588475"/>
                <a:gd name="connsiteX9" fmla="*/ 1062260 w 1186499"/>
                <a:gd name="connsiteY9" fmla="*/ 1218698 h 1588475"/>
                <a:gd name="connsiteX10" fmla="*/ 1095636 w 1186499"/>
                <a:gd name="connsiteY10" fmla="*/ 1195098 h 1588475"/>
                <a:gd name="connsiteX11" fmla="*/ 1162352 w 1186499"/>
                <a:gd name="connsiteY11" fmla="*/ 1074369 h 1588475"/>
                <a:gd name="connsiteX12" fmla="*/ 1186448 w 1186499"/>
                <a:gd name="connsiteY12" fmla="*/ 951350 h 1588475"/>
                <a:gd name="connsiteX13" fmla="*/ 1157226 w 1186499"/>
                <a:gd name="connsiteY13" fmla="*/ 877250 h 1588475"/>
                <a:gd name="connsiteX14" fmla="*/ 1108634 w 1186499"/>
                <a:gd name="connsiteY14" fmla="*/ 881770 h 1588475"/>
                <a:gd name="connsiteX15" fmla="*/ 1140919 w 1186499"/>
                <a:gd name="connsiteY15" fmla="*/ 716940 h 1588475"/>
                <a:gd name="connsiteX16" fmla="*/ 1145119 w 1186499"/>
                <a:gd name="connsiteY16" fmla="*/ 682351 h 1588475"/>
                <a:gd name="connsiteX17" fmla="*/ 1153595 w 1186499"/>
                <a:gd name="connsiteY17" fmla="*/ 628147 h 1588475"/>
                <a:gd name="connsiteX18" fmla="*/ 1153109 w 1186499"/>
                <a:gd name="connsiteY18" fmla="*/ 563934 h 1588475"/>
                <a:gd name="connsiteX19" fmla="*/ 1149356 w 1186499"/>
                <a:gd name="connsiteY19" fmla="*/ 549118 h 1588475"/>
                <a:gd name="connsiteX20" fmla="*/ 1147578 w 1186499"/>
                <a:gd name="connsiteY20" fmla="*/ 519816 h 1588475"/>
                <a:gd name="connsiteX21" fmla="*/ 1137046 w 1186499"/>
                <a:gd name="connsiteY21" fmla="*/ 500004 h 1588475"/>
                <a:gd name="connsiteX22" fmla="*/ 1136923 w 1186499"/>
                <a:gd name="connsiteY22" fmla="*/ 446561 h 1588475"/>
                <a:gd name="connsiteX23" fmla="*/ 1099630 w 1186499"/>
                <a:gd name="connsiteY23" fmla="*/ 318697 h 1588475"/>
                <a:gd name="connsiteX24" fmla="*/ 1050517 w 1186499"/>
                <a:gd name="connsiteY24" fmla="*/ 261151 h 1588475"/>
                <a:gd name="connsiteX25" fmla="*/ 997563 w 1186499"/>
                <a:gd name="connsiteY25" fmla="*/ 180592 h 1588475"/>
                <a:gd name="connsiteX26" fmla="*/ 822681 w 1186499"/>
                <a:gd name="connsiteY26" fmla="*/ 43327 h 1588475"/>
                <a:gd name="connsiteX27" fmla="*/ 589603 w 1186499"/>
                <a:gd name="connsiteY27" fmla="*/ 264 h 1588475"/>
                <a:gd name="connsiteX28" fmla="*/ 357612 w 1186499"/>
                <a:gd name="connsiteY28" fmla="*/ 41270 h 1588475"/>
                <a:gd name="connsiteX29" fmla="*/ 251867 w 1186499"/>
                <a:gd name="connsiteY29" fmla="*/ 110728 h 1588475"/>
                <a:gd name="connsiteX30" fmla="*/ 187008 w 1186499"/>
                <a:gd name="connsiteY30" fmla="*/ 161905 h 1588475"/>
                <a:gd name="connsiteX31" fmla="*/ 136656 w 1186499"/>
                <a:gd name="connsiteY31" fmla="*/ 245442 h 1588475"/>
                <a:gd name="connsiteX32" fmla="*/ 118397 w 1186499"/>
                <a:gd name="connsiteY32" fmla="*/ 287305 h 1588475"/>
                <a:gd name="connsiteX33" fmla="*/ 21652 w 1186499"/>
                <a:gd name="connsiteY33" fmla="*/ 491202 h 1588475"/>
                <a:gd name="connsiteX34" fmla="*/ 26995 w 1186499"/>
                <a:gd name="connsiteY34" fmla="*/ 571761 h 1588475"/>
                <a:gd name="connsiteX35" fmla="*/ 25527 w 1186499"/>
                <a:gd name="connsiteY35" fmla="*/ 650546 h 1588475"/>
                <a:gd name="connsiteX36" fmla="*/ 41644 w 1186499"/>
                <a:gd name="connsiteY36" fmla="*/ 710281 h 1588475"/>
                <a:gd name="connsiteX37" fmla="*/ 50430 w 1186499"/>
                <a:gd name="connsiteY37" fmla="*/ 790595 h 1588475"/>
                <a:gd name="connsiteX38" fmla="*/ 57291 w 1186499"/>
                <a:gd name="connsiteY38" fmla="*/ 862478 h 1588475"/>
                <a:gd name="connsiteX39" fmla="*/ 24774 w 1186499"/>
                <a:gd name="connsiteY39" fmla="*/ 879433 h 1588475"/>
                <a:gd name="connsiteX40" fmla="*/ 140 w 1186499"/>
                <a:gd name="connsiteY40" fmla="*/ 929152 h 1588475"/>
                <a:gd name="connsiteX41" fmla="*/ 35859 w 1186499"/>
                <a:gd name="connsiteY41" fmla="*/ 1100602 h 1588475"/>
                <a:gd name="connsiteX0" fmla="*/ 35859 w 1186499"/>
                <a:gd name="connsiteY0" fmla="*/ 1100602 h 1588475"/>
                <a:gd name="connsiteX1" fmla="*/ 103358 w 1186499"/>
                <a:gd name="connsiteY1" fmla="*/ 1212411 h 1588475"/>
                <a:gd name="connsiteX2" fmla="*/ 152419 w 1186499"/>
                <a:gd name="connsiteY2" fmla="*/ 1218897 h 1588475"/>
                <a:gd name="connsiteX3" fmla="*/ 204040 w 1186499"/>
                <a:gd name="connsiteY3" fmla="*/ 1327709 h 1588475"/>
                <a:gd name="connsiteX4" fmla="*/ 327120 w 1186499"/>
                <a:gd name="connsiteY4" fmla="*/ 1461036 h 1588475"/>
                <a:gd name="connsiteX5" fmla="*/ 641344 w 1186499"/>
                <a:gd name="connsiteY5" fmla="*/ 1588475 h 1588475"/>
                <a:gd name="connsiteX6" fmla="*/ 929553 w 1186499"/>
                <a:gd name="connsiteY6" fmla="*/ 1460171 h 1588475"/>
                <a:gd name="connsiteX7" fmla="*/ 1021132 w 1186499"/>
                <a:gd name="connsiteY7" fmla="*/ 1294815 h 1588475"/>
                <a:gd name="connsiteX8" fmla="*/ 1062260 w 1186499"/>
                <a:gd name="connsiteY8" fmla="*/ 1218698 h 1588475"/>
                <a:gd name="connsiteX9" fmla="*/ 1095636 w 1186499"/>
                <a:gd name="connsiteY9" fmla="*/ 1195098 h 1588475"/>
                <a:gd name="connsiteX10" fmla="*/ 1162352 w 1186499"/>
                <a:gd name="connsiteY10" fmla="*/ 1074369 h 1588475"/>
                <a:gd name="connsiteX11" fmla="*/ 1186448 w 1186499"/>
                <a:gd name="connsiteY11" fmla="*/ 951350 h 1588475"/>
                <a:gd name="connsiteX12" fmla="*/ 1157226 w 1186499"/>
                <a:gd name="connsiteY12" fmla="*/ 877250 h 1588475"/>
                <a:gd name="connsiteX13" fmla="*/ 1108634 w 1186499"/>
                <a:gd name="connsiteY13" fmla="*/ 881770 h 1588475"/>
                <a:gd name="connsiteX14" fmla="*/ 1140919 w 1186499"/>
                <a:gd name="connsiteY14" fmla="*/ 716940 h 1588475"/>
                <a:gd name="connsiteX15" fmla="*/ 1145119 w 1186499"/>
                <a:gd name="connsiteY15" fmla="*/ 682351 h 1588475"/>
                <a:gd name="connsiteX16" fmla="*/ 1153595 w 1186499"/>
                <a:gd name="connsiteY16" fmla="*/ 628147 h 1588475"/>
                <a:gd name="connsiteX17" fmla="*/ 1153109 w 1186499"/>
                <a:gd name="connsiteY17" fmla="*/ 563934 h 1588475"/>
                <a:gd name="connsiteX18" fmla="*/ 1149356 w 1186499"/>
                <a:gd name="connsiteY18" fmla="*/ 549118 h 1588475"/>
                <a:gd name="connsiteX19" fmla="*/ 1147578 w 1186499"/>
                <a:gd name="connsiteY19" fmla="*/ 519816 h 1588475"/>
                <a:gd name="connsiteX20" fmla="*/ 1137046 w 1186499"/>
                <a:gd name="connsiteY20" fmla="*/ 500004 h 1588475"/>
                <a:gd name="connsiteX21" fmla="*/ 1136923 w 1186499"/>
                <a:gd name="connsiteY21" fmla="*/ 446561 h 1588475"/>
                <a:gd name="connsiteX22" fmla="*/ 1099630 w 1186499"/>
                <a:gd name="connsiteY22" fmla="*/ 318697 h 1588475"/>
                <a:gd name="connsiteX23" fmla="*/ 1050517 w 1186499"/>
                <a:gd name="connsiteY23" fmla="*/ 261151 h 1588475"/>
                <a:gd name="connsiteX24" fmla="*/ 997563 w 1186499"/>
                <a:gd name="connsiteY24" fmla="*/ 180592 h 1588475"/>
                <a:gd name="connsiteX25" fmla="*/ 822681 w 1186499"/>
                <a:gd name="connsiteY25" fmla="*/ 43327 h 1588475"/>
                <a:gd name="connsiteX26" fmla="*/ 589603 w 1186499"/>
                <a:gd name="connsiteY26" fmla="*/ 264 h 1588475"/>
                <a:gd name="connsiteX27" fmla="*/ 357612 w 1186499"/>
                <a:gd name="connsiteY27" fmla="*/ 41270 h 1588475"/>
                <a:gd name="connsiteX28" fmla="*/ 251867 w 1186499"/>
                <a:gd name="connsiteY28" fmla="*/ 110728 h 1588475"/>
                <a:gd name="connsiteX29" fmla="*/ 187008 w 1186499"/>
                <a:gd name="connsiteY29" fmla="*/ 161905 h 1588475"/>
                <a:gd name="connsiteX30" fmla="*/ 136656 w 1186499"/>
                <a:gd name="connsiteY30" fmla="*/ 245442 h 1588475"/>
                <a:gd name="connsiteX31" fmla="*/ 118397 w 1186499"/>
                <a:gd name="connsiteY31" fmla="*/ 287305 h 1588475"/>
                <a:gd name="connsiteX32" fmla="*/ 21652 w 1186499"/>
                <a:gd name="connsiteY32" fmla="*/ 491202 h 1588475"/>
                <a:gd name="connsiteX33" fmla="*/ 26995 w 1186499"/>
                <a:gd name="connsiteY33" fmla="*/ 571761 h 1588475"/>
                <a:gd name="connsiteX34" fmla="*/ 25527 w 1186499"/>
                <a:gd name="connsiteY34" fmla="*/ 650546 h 1588475"/>
                <a:gd name="connsiteX35" fmla="*/ 41644 w 1186499"/>
                <a:gd name="connsiteY35" fmla="*/ 710281 h 1588475"/>
                <a:gd name="connsiteX36" fmla="*/ 50430 w 1186499"/>
                <a:gd name="connsiteY36" fmla="*/ 790595 h 1588475"/>
                <a:gd name="connsiteX37" fmla="*/ 57291 w 1186499"/>
                <a:gd name="connsiteY37" fmla="*/ 862478 h 1588475"/>
                <a:gd name="connsiteX38" fmla="*/ 24774 w 1186499"/>
                <a:gd name="connsiteY38" fmla="*/ 879433 h 1588475"/>
                <a:gd name="connsiteX39" fmla="*/ 140 w 1186499"/>
                <a:gd name="connsiteY39" fmla="*/ 929152 h 1588475"/>
                <a:gd name="connsiteX40" fmla="*/ 35859 w 1186499"/>
                <a:gd name="connsiteY40" fmla="*/ 1100602 h 1588475"/>
                <a:gd name="connsiteX0" fmla="*/ 35859 w 1186499"/>
                <a:gd name="connsiteY0" fmla="*/ 1100602 h 1556509"/>
                <a:gd name="connsiteX1" fmla="*/ 103358 w 1186499"/>
                <a:gd name="connsiteY1" fmla="*/ 1212411 h 1556509"/>
                <a:gd name="connsiteX2" fmla="*/ 152419 w 1186499"/>
                <a:gd name="connsiteY2" fmla="*/ 1218897 h 1556509"/>
                <a:gd name="connsiteX3" fmla="*/ 204040 w 1186499"/>
                <a:gd name="connsiteY3" fmla="*/ 1327709 h 1556509"/>
                <a:gd name="connsiteX4" fmla="*/ 327120 w 1186499"/>
                <a:gd name="connsiteY4" fmla="*/ 1461036 h 1556509"/>
                <a:gd name="connsiteX5" fmla="*/ 652000 w 1186499"/>
                <a:gd name="connsiteY5" fmla="*/ 1556509 h 1556509"/>
                <a:gd name="connsiteX6" fmla="*/ 929553 w 1186499"/>
                <a:gd name="connsiteY6" fmla="*/ 1460171 h 1556509"/>
                <a:gd name="connsiteX7" fmla="*/ 1021132 w 1186499"/>
                <a:gd name="connsiteY7" fmla="*/ 1294815 h 1556509"/>
                <a:gd name="connsiteX8" fmla="*/ 1062260 w 1186499"/>
                <a:gd name="connsiteY8" fmla="*/ 1218698 h 1556509"/>
                <a:gd name="connsiteX9" fmla="*/ 1095636 w 1186499"/>
                <a:gd name="connsiteY9" fmla="*/ 1195098 h 1556509"/>
                <a:gd name="connsiteX10" fmla="*/ 1162352 w 1186499"/>
                <a:gd name="connsiteY10" fmla="*/ 1074369 h 1556509"/>
                <a:gd name="connsiteX11" fmla="*/ 1186448 w 1186499"/>
                <a:gd name="connsiteY11" fmla="*/ 951350 h 1556509"/>
                <a:gd name="connsiteX12" fmla="*/ 1157226 w 1186499"/>
                <a:gd name="connsiteY12" fmla="*/ 877250 h 1556509"/>
                <a:gd name="connsiteX13" fmla="*/ 1108634 w 1186499"/>
                <a:gd name="connsiteY13" fmla="*/ 881770 h 1556509"/>
                <a:gd name="connsiteX14" fmla="*/ 1140919 w 1186499"/>
                <a:gd name="connsiteY14" fmla="*/ 716940 h 1556509"/>
                <a:gd name="connsiteX15" fmla="*/ 1145119 w 1186499"/>
                <a:gd name="connsiteY15" fmla="*/ 682351 h 1556509"/>
                <a:gd name="connsiteX16" fmla="*/ 1153595 w 1186499"/>
                <a:gd name="connsiteY16" fmla="*/ 628147 h 1556509"/>
                <a:gd name="connsiteX17" fmla="*/ 1153109 w 1186499"/>
                <a:gd name="connsiteY17" fmla="*/ 563934 h 1556509"/>
                <a:gd name="connsiteX18" fmla="*/ 1149356 w 1186499"/>
                <a:gd name="connsiteY18" fmla="*/ 549118 h 1556509"/>
                <a:gd name="connsiteX19" fmla="*/ 1147578 w 1186499"/>
                <a:gd name="connsiteY19" fmla="*/ 519816 h 1556509"/>
                <a:gd name="connsiteX20" fmla="*/ 1137046 w 1186499"/>
                <a:gd name="connsiteY20" fmla="*/ 500004 h 1556509"/>
                <a:gd name="connsiteX21" fmla="*/ 1136923 w 1186499"/>
                <a:gd name="connsiteY21" fmla="*/ 446561 h 1556509"/>
                <a:gd name="connsiteX22" fmla="*/ 1099630 w 1186499"/>
                <a:gd name="connsiteY22" fmla="*/ 318697 h 1556509"/>
                <a:gd name="connsiteX23" fmla="*/ 1050517 w 1186499"/>
                <a:gd name="connsiteY23" fmla="*/ 261151 h 1556509"/>
                <a:gd name="connsiteX24" fmla="*/ 997563 w 1186499"/>
                <a:gd name="connsiteY24" fmla="*/ 180592 h 1556509"/>
                <a:gd name="connsiteX25" fmla="*/ 822681 w 1186499"/>
                <a:gd name="connsiteY25" fmla="*/ 43327 h 1556509"/>
                <a:gd name="connsiteX26" fmla="*/ 589603 w 1186499"/>
                <a:gd name="connsiteY26" fmla="*/ 264 h 1556509"/>
                <a:gd name="connsiteX27" fmla="*/ 357612 w 1186499"/>
                <a:gd name="connsiteY27" fmla="*/ 41270 h 1556509"/>
                <a:gd name="connsiteX28" fmla="*/ 251867 w 1186499"/>
                <a:gd name="connsiteY28" fmla="*/ 110728 h 1556509"/>
                <a:gd name="connsiteX29" fmla="*/ 187008 w 1186499"/>
                <a:gd name="connsiteY29" fmla="*/ 161905 h 1556509"/>
                <a:gd name="connsiteX30" fmla="*/ 136656 w 1186499"/>
                <a:gd name="connsiteY30" fmla="*/ 245442 h 1556509"/>
                <a:gd name="connsiteX31" fmla="*/ 118397 w 1186499"/>
                <a:gd name="connsiteY31" fmla="*/ 287305 h 1556509"/>
                <a:gd name="connsiteX32" fmla="*/ 21652 w 1186499"/>
                <a:gd name="connsiteY32" fmla="*/ 491202 h 1556509"/>
                <a:gd name="connsiteX33" fmla="*/ 26995 w 1186499"/>
                <a:gd name="connsiteY33" fmla="*/ 571761 h 1556509"/>
                <a:gd name="connsiteX34" fmla="*/ 25527 w 1186499"/>
                <a:gd name="connsiteY34" fmla="*/ 650546 h 1556509"/>
                <a:gd name="connsiteX35" fmla="*/ 41644 w 1186499"/>
                <a:gd name="connsiteY35" fmla="*/ 710281 h 1556509"/>
                <a:gd name="connsiteX36" fmla="*/ 50430 w 1186499"/>
                <a:gd name="connsiteY36" fmla="*/ 790595 h 1556509"/>
                <a:gd name="connsiteX37" fmla="*/ 57291 w 1186499"/>
                <a:gd name="connsiteY37" fmla="*/ 862478 h 1556509"/>
                <a:gd name="connsiteX38" fmla="*/ 24774 w 1186499"/>
                <a:gd name="connsiteY38" fmla="*/ 879433 h 1556509"/>
                <a:gd name="connsiteX39" fmla="*/ 140 w 1186499"/>
                <a:gd name="connsiteY39" fmla="*/ 929152 h 1556509"/>
                <a:gd name="connsiteX40" fmla="*/ 35859 w 1186499"/>
                <a:gd name="connsiteY40" fmla="*/ 1100602 h 1556509"/>
                <a:gd name="connsiteX0" fmla="*/ 35859 w 1186499"/>
                <a:gd name="connsiteY0" fmla="*/ 1100602 h 1556509"/>
                <a:gd name="connsiteX1" fmla="*/ 103358 w 1186499"/>
                <a:gd name="connsiteY1" fmla="*/ 1212411 h 1556509"/>
                <a:gd name="connsiteX2" fmla="*/ 152419 w 1186499"/>
                <a:gd name="connsiteY2" fmla="*/ 1218897 h 1556509"/>
                <a:gd name="connsiteX3" fmla="*/ 204040 w 1186499"/>
                <a:gd name="connsiteY3" fmla="*/ 1327709 h 1556509"/>
                <a:gd name="connsiteX4" fmla="*/ 327120 w 1186499"/>
                <a:gd name="connsiteY4" fmla="*/ 1461036 h 1556509"/>
                <a:gd name="connsiteX5" fmla="*/ 652000 w 1186499"/>
                <a:gd name="connsiteY5" fmla="*/ 1556509 h 1556509"/>
                <a:gd name="connsiteX6" fmla="*/ 929553 w 1186499"/>
                <a:gd name="connsiteY6" fmla="*/ 1460171 h 1556509"/>
                <a:gd name="connsiteX7" fmla="*/ 987750 w 1186499"/>
                <a:gd name="connsiteY7" fmla="*/ 1388225 h 1556509"/>
                <a:gd name="connsiteX8" fmla="*/ 1021132 w 1186499"/>
                <a:gd name="connsiteY8" fmla="*/ 1294815 h 1556509"/>
                <a:gd name="connsiteX9" fmla="*/ 1062260 w 1186499"/>
                <a:gd name="connsiteY9" fmla="*/ 1218698 h 1556509"/>
                <a:gd name="connsiteX10" fmla="*/ 1095636 w 1186499"/>
                <a:gd name="connsiteY10" fmla="*/ 1195098 h 1556509"/>
                <a:gd name="connsiteX11" fmla="*/ 1162352 w 1186499"/>
                <a:gd name="connsiteY11" fmla="*/ 1074369 h 1556509"/>
                <a:gd name="connsiteX12" fmla="*/ 1186448 w 1186499"/>
                <a:gd name="connsiteY12" fmla="*/ 951350 h 1556509"/>
                <a:gd name="connsiteX13" fmla="*/ 1157226 w 1186499"/>
                <a:gd name="connsiteY13" fmla="*/ 877250 h 1556509"/>
                <a:gd name="connsiteX14" fmla="*/ 1108634 w 1186499"/>
                <a:gd name="connsiteY14" fmla="*/ 881770 h 1556509"/>
                <a:gd name="connsiteX15" fmla="*/ 1140919 w 1186499"/>
                <a:gd name="connsiteY15" fmla="*/ 716940 h 1556509"/>
                <a:gd name="connsiteX16" fmla="*/ 1145119 w 1186499"/>
                <a:gd name="connsiteY16" fmla="*/ 682351 h 1556509"/>
                <a:gd name="connsiteX17" fmla="*/ 1153595 w 1186499"/>
                <a:gd name="connsiteY17" fmla="*/ 628147 h 1556509"/>
                <a:gd name="connsiteX18" fmla="*/ 1153109 w 1186499"/>
                <a:gd name="connsiteY18" fmla="*/ 563934 h 1556509"/>
                <a:gd name="connsiteX19" fmla="*/ 1149356 w 1186499"/>
                <a:gd name="connsiteY19" fmla="*/ 549118 h 1556509"/>
                <a:gd name="connsiteX20" fmla="*/ 1147578 w 1186499"/>
                <a:gd name="connsiteY20" fmla="*/ 519816 h 1556509"/>
                <a:gd name="connsiteX21" fmla="*/ 1137046 w 1186499"/>
                <a:gd name="connsiteY21" fmla="*/ 500004 h 1556509"/>
                <a:gd name="connsiteX22" fmla="*/ 1136923 w 1186499"/>
                <a:gd name="connsiteY22" fmla="*/ 446561 h 1556509"/>
                <a:gd name="connsiteX23" fmla="*/ 1099630 w 1186499"/>
                <a:gd name="connsiteY23" fmla="*/ 318697 h 1556509"/>
                <a:gd name="connsiteX24" fmla="*/ 1050517 w 1186499"/>
                <a:gd name="connsiteY24" fmla="*/ 261151 h 1556509"/>
                <a:gd name="connsiteX25" fmla="*/ 997563 w 1186499"/>
                <a:gd name="connsiteY25" fmla="*/ 180592 h 1556509"/>
                <a:gd name="connsiteX26" fmla="*/ 822681 w 1186499"/>
                <a:gd name="connsiteY26" fmla="*/ 43327 h 1556509"/>
                <a:gd name="connsiteX27" fmla="*/ 589603 w 1186499"/>
                <a:gd name="connsiteY27" fmla="*/ 264 h 1556509"/>
                <a:gd name="connsiteX28" fmla="*/ 357612 w 1186499"/>
                <a:gd name="connsiteY28" fmla="*/ 41270 h 1556509"/>
                <a:gd name="connsiteX29" fmla="*/ 251867 w 1186499"/>
                <a:gd name="connsiteY29" fmla="*/ 110728 h 1556509"/>
                <a:gd name="connsiteX30" fmla="*/ 187008 w 1186499"/>
                <a:gd name="connsiteY30" fmla="*/ 161905 h 1556509"/>
                <a:gd name="connsiteX31" fmla="*/ 136656 w 1186499"/>
                <a:gd name="connsiteY31" fmla="*/ 245442 h 1556509"/>
                <a:gd name="connsiteX32" fmla="*/ 118397 w 1186499"/>
                <a:gd name="connsiteY32" fmla="*/ 287305 h 1556509"/>
                <a:gd name="connsiteX33" fmla="*/ 21652 w 1186499"/>
                <a:gd name="connsiteY33" fmla="*/ 491202 h 1556509"/>
                <a:gd name="connsiteX34" fmla="*/ 26995 w 1186499"/>
                <a:gd name="connsiteY34" fmla="*/ 571761 h 1556509"/>
                <a:gd name="connsiteX35" fmla="*/ 25527 w 1186499"/>
                <a:gd name="connsiteY35" fmla="*/ 650546 h 1556509"/>
                <a:gd name="connsiteX36" fmla="*/ 41644 w 1186499"/>
                <a:gd name="connsiteY36" fmla="*/ 710281 h 1556509"/>
                <a:gd name="connsiteX37" fmla="*/ 50430 w 1186499"/>
                <a:gd name="connsiteY37" fmla="*/ 790595 h 1556509"/>
                <a:gd name="connsiteX38" fmla="*/ 57291 w 1186499"/>
                <a:gd name="connsiteY38" fmla="*/ 862478 h 1556509"/>
                <a:gd name="connsiteX39" fmla="*/ 24774 w 1186499"/>
                <a:gd name="connsiteY39" fmla="*/ 879433 h 1556509"/>
                <a:gd name="connsiteX40" fmla="*/ 140 w 1186499"/>
                <a:gd name="connsiteY40" fmla="*/ 929152 h 1556509"/>
                <a:gd name="connsiteX41" fmla="*/ 35859 w 1186499"/>
                <a:gd name="connsiteY41" fmla="*/ 1100602 h 1556509"/>
                <a:gd name="connsiteX0" fmla="*/ 35859 w 1186499"/>
                <a:gd name="connsiteY0" fmla="*/ 1100602 h 1556509"/>
                <a:gd name="connsiteX1" fmla="*/ 103358 w 1186499"/>
                <a:gd name="connsiteY1" fmla="*/ 1212411 h 1556509"/>
                <a:gd name="connsiteX2" fmla="*/ 152419 w 1186499"/>
                <a:gd name="connsiteY2" fmla="*/ 1218897 h 1556509"/>
                <a:gd name="connsiteX3" fmla="*/ 204040 w 1186499"/>
                <a:gd name="connsiteY3" fmla="*/ 1327709 h 1556509"/>
                <a:gd name="connsiteX4" fmla="*/ 327120 w 1186499"/>
                <a:gd name="connsiteY4" fmla="*/ 1461036 h 1556509"/>
                <a:gd name="connsiteX5" fmla="*/ 652000 w 1186499"/>
                <a:gd name="connsiteY5" fmla="*/ 1556509 h 1556509"/>
                <a:gd name="connsiteX6" fmla="*/ 924225 w 1186499"/>
                <a:gd name="connsiteY6" fmla="*/ 1460171 h 1556509"/>
                <a:gd name="connsiteX7" fmla="*/ 987750 w 1186499"/>
                <a:gd name="connsiteY7" fmla="*/ 1388225 h 1556509"/>
                <a:gd name="connsiteX8" fmla="*/ 1021132 w 1186499"/>
                <a:gd name="connsiteY8" fmla="*/ 1294815 h 1556509"/>
                <a:gd name="connsiteX9" fmla="*/ 1062260 w 1186499"/>
                <a:gd name="connsiteY9" fmla="*/ 1218698 h 1556509"/>
                <a:gd name="connsiteX10" fmla="*/ 1095636 w 1186499"/>
                <a:gd name="connsiteY10" fmla="*/ 1195098 h 1556509"/>
                <a:gd name="connsiteX11" fmla="*/ 1162352 w 1186499"/>
                <a:gd name="connsiteY11" fmla="*/ 1074369 h 1556509"/>
                <a:gd name="connsiteX12" fmla="*/ 1186448 w 1186499"/>
                <a:gd name="connsiteY12" fmla="*/ 951350 h 1556509"/>
                <a:gd name="connsiteX13" fmla="*/ 1157226 w 1186499"/>
                <a:gd name="connsiteY13" fmla="*/ 877250 h 1556509"/>
                <a:gd name="connsiteX14" fmla="*/ 1108634 w 1186499"/>
                <a:gd name="connsiteY14" fmla="*/ 881770 h 1556509"/>
                <a:gd name="connsiteX15" fmla="*/ 1140919 w 1186499"/>
                <a:gd name="connsiteY15" fmla="*/ 716940 h 1556509"/>
                <a:gd name="connsiteX16" fmla="*/ 1145119 w 1186499"/>
                <a:gd name="connsiteY16" fmla="*/ 682351 h 1556509"/>
                <a:gd name="connsiteX17" fmla="*/ 1153595 w 1186499"/>
                <a:gd name="connsiteY17" fmla="*/ 628147 h 1556509"/>
                <a:gd name="connsiteX18" fmla="*/ 1153109 w 1186499"/>
                <a:gd name="connsiteY18" fmla="*/ 563934 h 1556509"/>
                <a:gd name="connsiteX19" fmla="*/ 1149356 w 1186499"/>
                <a:gd name="connsiteY19" fmla="*/ 549118 h 1556509"/>
                <a:gd name="connsiteX20" fmla="*/ 1147578 w 1186499"/>
                <a:gd name="connsiteY20" fmla="*/ 519816 h 1556509"/>
                <a:gd name="connsiteX21" fmla="*/ 1137046 w 1186499"/>
                <a:gd name="connsiteY21" fmla="*/ 500004 h 1556509"/>
                <a:gd name="connsiteX22" fmla="*/ 1136923 w 1186499"/>
                <a:gd name="connsiteY22" fmla="*/ 446561 h 1556509"/>
                <a:gd name="connsiteX23" fmla="*/ 1099630 w 1186499"/>
                <a:gd name="connsiteY23" fmla="*/ 318697 h 1556509"/>
                <a:gd name="connsiteX24" fmla="*/ 1050517 w 1186499"/>
                <a:gd name="connsiteY24" fmla="*/ 261151 h 1556509"/>
                <a:gd name="connsiteX25" fmla="*/ 997563 w 1186499"/>
                <a:gd name="connsiteY25" fmla="*/ 180592 h 1556509"/>
                <a:gd name="connsiteX26" fmla="*/ 822681 w 1186499"/>
                <a:gd name="connsiteY26" fmla="*/ 43327 h 1556509"/>
                <a:gd name="connsiteX27" fmla="*/ 589603 w 1186499"/>
                <a:gd name="connsiteY27" fmla="*/ 264 h 1556509"/>
                <a:gd name="connsiteX28" fmla="*/ 357612 w 1186499"/>
                <a:gd name="connsiteY28" fmla="*/ 41270 h 1556509"/>
                <a:gd name="connsiteX29" fmla="*/ 251867 w 1186499"/>
                <a:gd name="connsiteY29" fmla="*/ 110728 h 1556509"/>
                <a:gd name="connsiteX30" fmla="*/ 187008 w 1186499"/>
                <a:gd name="connsiteY30" fmla="*/ 161905 h 1556509"/>
                <a:gd name="connsiteX31" fmla="*/ 136656 w 1186499"/>
                <a:gd name="connsiteY31" fmla="*/ 245442 h 1556509"/>
                <a:gd name="connsiteX32" fmla="*/ 118397 w 1186499"/>
                <a:gd name="connsiteY32" fmla="*/ 287305 h 1556509"/>
                <a:gd name="connsiteX33" fmla="*/ 21652 w 1186499"/>
                <a:gd name="connsiteY33" fmla="*/ 491202 h 1556509"/>
                <a:gd name="connsiteX34" fmla="*/ 26995 w 1186499"/>
                <a:gd name="connsiteY34" fmla="*/ 571761 h 1556509"/>
                <a:gd name="connsiteX35" fmla="*/ 25527 w 1186499"/>
                <a:gd name="connsiteY35" fmla="*/ 650546 h 1556509"/>
                <a:gd name="connsiteX36" fmla="*/ 41644 w 1186499"/>
                <a:gd name="connsiteY36" fmla="*/ 710281 h 1556509"/>
                <a:gd name="connsiteX37" fmla="*/ 50430 w 1186499"/>
                <a:gd name="connsiteY37" fmla="*/ 790595 h 1556509"/>
                <a:gd name="connsiteX38" fmla="*/ 57291 w 1186499"/>
                <a:gd name="connsiteY38" fmla="*/ 862478 h 1556509"/>
                <a:gd name="connsiteX39" fmla="*/ 24774 w 1186499"/>
                <a:gd name="connsiteY39" fmla="*/ 879433 h 1556509"/>
                <a:gd name="connsiteX40" fmla="*/ 140 w 1186499"/>
                <a:gd name="connsiteY40" fmla="*/ 929152 h 1556509"/>
                <a:gd name="connsiteX41" fmla="*/ 35859 w 1186499"/>
                <a:gd name="connsiteY41" fmla="*/ 1100602 h 1556509"/>
                <a:gd name="connsiteX0" fmla="*/ 35859 w 1186499"/>
                <a:gd name="connsiteY0" fmla="*/ 1100602 h 1556509"/>
                <a:gd name="connsiteX1" fmla="*/ 103358 w 1186499"/>
                <a:gd name="connsiteY1" fmla="*/ 1212411 h 1556509"/>
                <a:gd name="connsiteX2" fmla="*/ 152419 w 1186499"/>
                <a:gd name="connsiteY2" fmla="*/ 1218897 h 1556509"/>
                <a:gd name="connsiteX3" fmla="*/ 204040 w 1186499"/>
                <a:gd name="connsiteY3" fmla="*/ 1327709 h 1556509"/>
                <a:gd name="connsiteX4" fmla="*/ 327120 w 1186499"/>
                <a:gd name="connsiteY4" fmla="*/ 1461036 h 1556509"/>
                <a:gd name="connsiteX5" fmla="*/ 652000 w 1186499"/>
                <a:gd name="connsiteY5" fmla="*/ 1556509 h 1556509"/>
                <a:gd name="connsiteX6" fmla="*/ 924225 w 1186499"/>
                <a:gd name="connsiteY6" fmla="*/ 1460171 h 1556509"/>
                <a:gd name="connsiteX7" fmla="*/ 962444 w 1186499"/>
                <a:gd name="connsiteY7" fmla="*/ 1434842 h 1556509"/>
                <a:gd name="connsiteX8" fmla="*/ 987750 w 1186499"/>
                <a:gd name="connsiteY8" fmla="*/ 1388225 h 1556509"/>
                <a:gd name="connsiteX9" fmla="*/ 1021132 w 1186499"/>
                <a:gd name="connsiteY9" fmla="*/ 1294815 h 1556509"/>
                <a:gd name="connsiteX10" fmla="*/ 1062260 w 1186499"/>
                <a:gd name="connsiteY10" fmla="*/ 1218698 h 1556509"/>
                <a:gd name="connsiteX11" fmla="*/ 1095636 w 1186499"/>
                <a:gd name="connsiteY11" fmla="*/ 1195098 h 1556509"/>
                <a:gd name="connsiteX12" fmla="*/ 1162352 w 1186499"/>
                <a:gd name="connsiteY12" fmla="*/ 1074369 h 1556509"/>
                <a:gd name="connsiteX13" fmla="*/ 1186448 w 1186499"/>
                <a:gd name="connsiteY13" fmla="*/ 951350 h 1556509"/>
                <a:gd name="connsiteX14" fmla="*/ 1157226 w 1186499"/>
                <a:gd name="connsiteY14" fmla="*/ 877250 h 1556509"/>
                <a:gd name="connsiteX15" fmla="*/ 1108634 w 1186499"/>
                <a:gd name="connsiteY15" fmla="*/ 881770 h 1556509"/>
                <a:gd name="connsiteX16" fmla="*/ 1140919 w 1186499"/>
                <a:gd name="connsiteY16" fmla="*/ 716940 h 1556509"/>
                <a:gd name="connsiteX17" fmla="*/ 1145119 w 1186499"/>
                <a:gd name="connsiteY17" fmla="*/ 682351 h 1556509"/>
                <a:gd name="connsiteX18" fmla="*/ 1153595 w 1186499"/>
                <a:gd name="connsiteY18" fmla="*/ 628147 h 1556509"/>
                <a:gd name="connsiteX19" fmla="*/ 1153109 w 1186499"/>
                <a:gd name="connsiteY19" fmla="*/ 563934 h 1556509"/>
                <a:gd name="connsiteX20" fmla="*/ 1149356 w 1186499"/>
                <a:gd name="connsiteY20" fmla="*/ 549118 h 1556509"/>
                <a:gd name="connsiteX21" fmla="*/ 1147578 w 1186499"/>
                <a:gd name="connsiteY21" fmla="*/ 519816 h 1556509"/>
                <a:gd name="connsiteX22" fmla="*/ 1137046 w 1186499"/>
                <a:gd name="connsiteY22" fmla="*/ 500004 h 1556509"/>
                <a:gd name="connsiteX23" fmla="*/ 1136923 w 1186499"/>
                <a:gd name="connsiteY23" fmla="*/ 446561 h 1556509"/>
                <a:gd name="connsiteX24" fmla="*/ 1099630 w 1186499"/>
                <a:gd name="connsiteY24" fmla="*/ 318697 h 1556509"/>
                <a:gd name="connsiteX25" fmla="*/ 1050517 w 1186499"/>
                <a:gd name="connsiteY25" fmla="*/ 261151 h 1556509"/>
                <a:gd name="connsiteX26" fmla="*/ 997563 w 1186499"/>
                <a:gd name="connsiteY26" fmla="*/ 180592 h 1556509"/>
                <a:gd name="connsiteX27" fmla="*/ 822681 w 1186499"/>
                <a:gd name="connsiteY27" fmla="*/ 43327 h 1556509"/>
                <a:gd name="connsiteX28" fmla="*/ 589603 w 1186499"/>
                <a:gd name="connsiteY28" fmla="*/ 264 h 1556509"/>
                <a:gd name="connsiteX29" fmla="*/ 357612 w 1186499"/>
                <a:gd name="connsiteY29" fmla="*/ 41270 h 1556509"/>
                <a:gd name="connsiteX30" fmla="*/ 251867 w 1186499"/>
                <a:gd name="connsiteY30" fmla="*/ 110728 h 1556509"/>
                <a:gd name="connsiteX31" fmla="*/ 187008 w 1186499"/>
                <a:gd name="connsiteY31" fmla="*/ 161905 h 1556509"/>
                <a:gd name="connsiteX32" fmla="*/ 136656 w 1186499"/>
                <a:gd name="connsiteY32" fmla="*/ 245442 h 1556509"/>
                <a:gd name="connsiteX33" fmla="*/ 118397 w 1186499"/>
                <a:gd name="connsiteY33" fmla="*/ 287305 h 1556509"/>
                <a:gd name="connsiteX34" fmla="*/ 21652 w 1186499"/>
                <a:gd name="connsiteY34" fmla="*/ 491202 h 1556509"/>
                <a:gd name="connsiteX35" fmla="*/ 26995 w 1186499"/>
                <a:gd name="connsiteY35" fmla="*/ 571761 h 1556509"/>
                <a:gd name="connsiteX36" fmla="*/ 25527 w 1186499"/>
                <a:gd name="connsiteY36" fmla="*/ 650546 h 1556509"/>
                <a:gd name="connsiteX37" fmla="*/ 41644 w 1186499"/>
                <a:gd name="connsiteY37" fmla="*/ 710281 h 1556509"/>
                <a:gd name="connsiteX38" fmla="*/ 50430 w 1186499"/>
                <a:gd name="connsiteY38" fmla="*/ 790595 h 1556509"/>
                <a:gd name="connsiteX39" fmla="*/ 57291 w 1186499"/>
                <a:gd name="connsiteY39" fmla="*/ 862478 h 1556509"/>
                <a:gd name="connsiteX40" fmla="*/ 24774 w 1186499"/>
                <a:gd name="connsiteY40" fmla="*/ 879433 h 1556509"/>
                <a:gd name="connsiteX41" fmla="*/ 140 w 1186499"/>
                <a:gd name="connsiteY41" fmla="*/ 929152 h 1556509"/>
                <a:gd name="connsiteX42" fmla="*/ 35859 w 1186499"/>
                <a:gd name="connsiteY42" fmla="*/ 1100602 h 1556509"/>
                <a:gd name="connsiteX0" fmla="*/ 35859 w 1186499"/>
                <a:gd name="connsiteY0" fmla="*/ 1100602 h 1556509"/>
                <a:gd name="connsiteX1" fmla="*/ 103358 w 1186499"/>
                <a:gd name="connsiteY1" fmla="*/ 1212411 h 1556509"/>
                <a:gd name="connsiteX2" fmla="*/ 152419 w 1186499"/>
                <a:gd name="connsiteY2" fmla="*/ 1218897 h 1556509"/>
                <a:gd name="connsiteX3" fmla="*/ 204040 w 1186499"/>
                <a:gd name="connsiteY3" fmla="*/ 1327709 h 1556509"/>
                <a:gd name="connsiteX4" fmla="*/ 327120 w 1186499"/>
                <a:gd name="connsiteY4" fmla="*/ 1461036 h 1556509"/>
                <a:gd name="connsiteX5" fmla="*/ 652000 w 1186499"/>
                <a:gd name="connsiteY5" fmla="*/ 1556509 h 1556509"/>
                <a:gd name="connsiteX6" fmla="*/ 924225 w 1186499"/>
                <a:gd name="connsiteY6" fmla="*/ 1460171 h 1556509"/>
                <a:gd name="connsiteX7" fmla="*/ 958449 w 1186499"/>
                <a:gd name="connsiteY7" fmla="*/ 1425519 h 1556509"/>
                <a:gd name="connsiteX8" fmla="*/ 987750 w 1186499"/>
                <a:gd name="connsiteY8" fmla="*/ 1388225 h 1556509"/>
                <a:gd name="connsiteX9" fmla="*/ 1021132 w 1186499"/>
                <a:gd name="connsiteY9" fmla="*/ 1294815 h 1556509"/>
                <a:gd name="connsiteX10" fmla="*/ 1062260 w 1186499"/>
                <a:gd name="connsiteY10" fmla="*/ 1218698 h 1556509"/>
                <a:gd name="connsiteX11" fmla="*/ 1095636 w 1186499"/>
                <a:gd name="connsiteY11" fmla="*/ 1195098 h 1556509"/>
                <a:gd name="connsiteX12" fmla="*/ 1162352 w 1186499"/>
                <a:gd name="connsiteY12" fmla="*/ 1074369 h 1556509"/>
                <a:gd name="connsiteX13" fmla="*/ 1186448 w 1186499"/>
                <a:gd name="connsiteY13" fmla="*/ 951350 h 1556509"/>
                <a:gd name="connsiteX14" fmla="*/ 1157226 w 1186499"/>
                <a:gd name="connsiteY14" fmla="*/ 877250 h 1556509"/>
                <a:gd name="connsiteX15" fmla="*/ 1108634 w 1186499"/>
                <a:gd name="connsiteY15" fmla="*/ 881770 h 1556509"/>
                <a:gd name="connsiteX16" fmla="*/ 1140919 w 1186499"/>
                <a:gd name="connsiteY16" fmla="*/ 716940 h 1556509"/>
                <a:gd name="connsiteX17" fmla="*/ 1145119 w 1186499"/>
                <a:gd name="connsiteY17" fmla="*/ 682351 h 1556509"/>
                <a:gd name="connsiteX18" fmla="*/ 1153595 w 1186499"/>
                <a:gd name="connsiteY18" fmla="*/ 628147 h 1556509"/>
                <a:gd name="connsiteX19" fmla="*/ 1153109 w 1186499"/>
                <a:gd name="connsiteY19" fmla="*/ 563934 h 1556509"/>
                <a:gd name="connsiteX20" fmla="*/ 1149356 w 1186499"/>
                <a:gd name="connsiteY20" fmla="*/ 549118 h 1556509"/>
                <a:gd name="connsiteX21" fmla="*/ 1147578 w 1186499"/>
                <a:gd name="connsiteY21" fmla="*/ 519816 h 1556509"/>
                <a:gd name="connsiteX22" fmla="*/ 1137046 w 1186499"/>
                <a:gd name="connsiteY22" fmla="*/ 500004 h 1556509"/>
                <a:gd name="connsiteX23" fmla="*/ 1136923 w 1186499"/>
                <a:gd name="connsiteY23" fmla="*/ 446561 h 1556509"/>
                <a:gd name="connsiteX24" fmla="*/ 1099630 w 1186499"/>
                <a:gd name="connsiteY24" fmla="*/ 318697 h 1556509"/>
                <a:gd name="connsiteX25" fmla="*/ 1050517 w 1186499"/>
                <a:gd name="connsiteY25" fmla="*/ 261151 h 1556509"/>
                <a:gd name="connsiteX26" fmla="*/ 997563 w 1186499"/>
                <a:gd name="connsiteY26" fmla="*/ 180592 h 1556509"/>
                <a:gd name="connsiteX27" fmla="*/ 822681 w 1186499"/>
                <a:gd name="connsiteY27" fmla="*/ 43327 h 1556509"/>
                <a:gd name="connsiteX28" fmla="*/ 589603 w 1186499"/>
                <a:gd name="connsiteY28" fmla="*/ 264 h 1556509"/>
                <a:gd name="connsiteX29" fmla="*/ 357612 w 1186499"/>
                <a:gd name="connsiteY29" fmla="*/ 41270 h 1556509"/>
                <a:gd name="connsiteX30" fmla="*/ 251867 w 1186499"/>
                <a:gd name="connsiteY30" fmla="*/ 110728 h 1556509"/>
                <a:gd name="connsiteX31" fmla="*/ 187008 w 1186499"/>
                <a:gd name="connsiteY31" fmla="*/ 161905 h 1556509"/>
                <a:gd name="connsiteX32" fmla="*/ 136656 w 1186499"/>
                <a:gd name="connsiteY32" fmla="*/ 245442 h 1556509"/>
                <a:gd name="connsiteX33" fmla="*/ 118397 w 1186499"/>
                <a:gd name="connsiteY33" fmla="*/ 287305 h 1556509"/>
                <a:gd name="connsiteX34" fmla="*/ 21652 w 1186499"/>
                <a:gd name="connsiteY34" fmla="*/ 491202 h 1556509"/>
                <a:gd name="connsiteX35" fmla="*/ 26995 w 1186499"/>
                <a:gd name="connsiteY35" fmla="*/ 571761 h 1556509"/>
                <a:gd name="connsiteX36" fmla="*/ 25527 w 1186499"/>
                <a:gd name="connsiteY36" fmla="*/ 650546 h 1556509"/>
                <a:gd name="connsiteX37" fmla="*/ 41644 w 1186499"/>
                <a:gd name="connsiteY37" fmla="*/ 710281 h 1556509"/>
                <a:gd name="connsiteX38" fmla="*/ 50430 w 1186499"/>
                <a:gd name="connsiteY38" fmla="*/ 790595 h 1556509"/>
                <a:gd name="connsiteX39" fmla="*/ 57291 w 1186499"/>
                <a:gd name="connsiteY39" fmla="*/ 862478 h 1556509"/>
                <a:gd name="connsiteX40" fmla="*/ 24774 w 1186499"/>
                <a:gd name="connsiteY40" fmla="*/ 879433 h 1556509"/>
                <a:gd name="connsiteX41" fmla="*/ 140 w 1186499"/>
                <a:gd name="connsiteY41" fmla="*/ 929152 h 1556509"/>
                <a:gd name="connsiteX42" fmla="*/ 35859 w 1186499"/>
                <a:gd name="connsiteY42" fmla="*/ 1100602 h 1556509"/>
                <a:gd name="connsiteX0" fmla="*/ 35859 w 1186499"/>
                <a:gd name="connsiteY0" fmla="*/ 1100602 h 1556509"/>
                <a:gd name="connsiteX1" fmla="*/ 103358 w 1186499"/>
                <a:gd name="connsiteY1" fmla="*/ 1212411 h 1556509"/>
                <a:gd name="connsiteX2" fmla="*/ 152419 w 1186499"/>
                <a:gd name="connsiteY2" fmla="*/ 1218897 h 1556509"/>
                <a:gd name="connsiteX3" fmla="*/ 204040 w 1186499"/>
                <a:gd name="connsiteY3" fmla="*/ 1327709 h 1556509"/>
                <a:gd name="connsiteX4" fmla="*/ 327120 w 1186499"/>
                <a:gd name="connsiteY4" fmla="*/ 1461036 h 1556509"/>
                <a:gd name="connsiteX5" fmla="*/ 652000 w 1186499"/>
                <a:gd name="connsiteY5" fmla="*/ 1556509 h 1556509"/>
                <a:gd name="connsiteX6" fmla="*/ 924225 w 1186499"/>
                <a:gd name="connsiteY6" fmla="*/ 1460171 h 1556509"/>
                <a:gd name="connsiteX7" fmla="*/ 987750 w 1186499"/>
                <a:gd name="connsiteY7" fmla="*/ 1388225 h 1556509"/>
                <a:gd name="connsiteX8" fmla="*/ 1021132 w 1186499"/>
                <a:gd name="connsiteY8" fmla="*/ 1294815 h 1556509"/>
                <a:gd name="connsiteX9" fmla="*/ 1062260 w 1186499"/>
                <a:gd name="connsiteY9" fmla="*/ 1218698 h 1556509"/>
                <a:gd name="connsiteX10" fmla="*/ 1095636 w 1186499"/>
                <a:gd name="connsiteY10" fmla="*/ 1195098 h 1556509"/>
                <a:gd name="connsiteX11" fmla="*/ 1162352 w 1186499"/>
                <a:gd name="connsiteY11" fmla="*/ 1074369 h 1556509"/>
                <a:gd name="connsiteX12" fmla="*/ 1186448 w 1186499"/>
                <a:gd name="connsiteY12" fmla="*/ 951350 h 1556509"/>
                <a:gd name="connsiteX13" fmla="*/ 1157226 w 1186499"/>
                <a:gd name="connsiteY13" fmla="*/ 877250 h 1556509"/>
                <a:gd name="connsiteX14" fmla="*/ 1108634 w 1186499"/>
                <a:gd name="connsiteY14" fmla="*/ 881770 h 1556509"/>
                <a:gd name="connsiteX15" fmla="*/ 1140919 w 1186499"/>
                <a:gd name="connsiteY15" fmla="*/ 716940 h 1556509"/>
                <a:gd name="connsiteX16" fmla="*/ 1145119 w 1186499"/>
                <a:gd name="connsiteY16" fmla="*/ 682351 h 1556509"/>
                <a:gd name="connsiteX17" fmla="*/ 1153595 w 1186499"/>
                <a:gd name="connsiteY17" fmla="*/ 628147 h 1556509"/>
                <a:gd name="connsiteX18" fmla="*/ 1153109 w 1186499"/>
                <a:gd name="connsiteY18" fmla="*/ 563934 h 1556509"/>
                <a:gd name="connsiteX19" fmla="*/ 1149356 w 1186499"/>
                <a:gd name="connsiteY19" fmla="*/ 549118 h 1556509"/>
                <a:gd name="connsiteX20" fmla="*/ 1147578 w 1186499"/>
                <a:gd name="connsiteY20" fmla="*/ 519816 h 1556509"/>
                <a:gd name="connsiteX21" fmla="*/ 1137046 w 1186499"/>
                <a:gd name="connsiteY21" fmla="*/ 500004 h 1556509"/>
                <a:gd name="connsiteX22" fmla="*/ 1136923 w 1186499"/>
                <a:gd name="connsiteY22" fmla="*/ 446561 h 1556509"/>
                <a:gd name="connsiteX23" fmla="*/ 1099630 w 1186499"/>
                <a:gd name="connsiteY23" fmla="*/ 318697 h 1556509"/>
                <a:gd name="connsiteX24" fmla="*/ 1050517 w 1186499"/>
                <a:gd name="connsiteY24" fmla="*/ 261151 h 1556509"/>
                <a:gd name="connsiteX25" fmla="*/ 997563 w 1186499"/>
                <a:gd name="connsiteY25" fmla="*/ 180592 h 1556509"/>
                <a:gd name="connsiteX26" fmla="*/ 822681 w 1186499"/>
                <a:gd name="connsiteY26" fmla="*/ 43327 h 1556509"/>
                <a:gd name="connsiteX27" fmla="*/ 589603 w 1186499"/>
                <a:gd name="connsiteY27" fmla="*/ 264 h 1556509"/>
                <a:gd name="connsiteX28" fmla="*/ 357612 w 1186499"/>
                <a:gd name="connsiteY28" fmla="*/ 41270 h 1556509"/>
                <a:gd name="connsiteX29" fmla="*/ 251867 w 1186499"/>
                <a:gd name="connsiteY29" fmla="*/ 110728 h 1556509"/>
                <a:gd name="connsiteX30" fmla="*/ 187008 w 1186499"/>
                <a:gd name="connsiteY30" fmla="*/ 161905 h 1556509"/>
                <a:gd name="connsiteX31" fmla="*/ 136656 w 1186499"/>
                <a:gd name="connsiteY31" fmla="*/ 245442 h 1556509"/>
                <a:gd name="connsiteX32" fmla="*/ 118397 w 1186499"/>
                <a:gd name="connsiteY32" fmla="*/ 287305 h 1556509"/>
                <a:gd name="connsiteX33" fmla="*/ 21652 w 1186499"/>
                <a:gd name="connsiteY33" fmla="*/ 491202 h 1556509"/>
                <a:gd name="connsiteX34" fmla="*/ 26995 w 1186499"/>
                <a:gd name="connsiteY34" fmla="*/ 571761 h 1556509"/>
                <a:gd name="connsiteX35" fmla="*/ 25527 w 1186499"/>
                <a:gd name="connsiteY35" fmla="*/ 650546 h 1556509"/>
                <a:gd name="connsiteX36" fmla="*/ 41644 w 1186499"/>
                <a:gd name="connsiteY36" fmla="*/ 710281 h 1556509"/>
                <a:gd name="connsiteX37" fmla="*/ 50430 w 1186499"/>
                <a:gd name="connsiteY37" fmla="*/ 790595 h 1556509"/>
                <a:gd name="connsiteX38" fmla="*/ 57291 w 1186499"/>
                <a:gd name="connsiteY38" fmla="*/ 862478 h 1556509"/>
                <a:gd name="connsiteX39" fmla="*/ 24774 w 1186499"/>
                <a:gd name="connsiteY39" fmla="*/ 879433 h 1556509"/>
                <a:gd name="connsiteX40" fmla="*/ 140 w 1186499"/>
                <a:gd name="connsiteY40" fmla="*/ 929152 h 1556509"/>
                <a:gd name="connsiteX41" fmla="*/ 35859 w 1186499"/>
                <a:gd name="connsiteY41" fmla="*/ 1100602 h 1556509"/>
                <a:gd name="connsiteX0" fmla="*/ 35859 w 1186499"/>
                <a:gd name="connsiteY0" fmla="*/ 1100602 h 1558181"/>
                <a:gd name="connsiteX1" fmla="*/ 103358 w 1186499"/>
                <a:gd name="connsiteY1" fmla="*/ 1212411 h 1558181"/>
                <a:gd name="connsiteX2" fmla="*/ 152419 w 1186499"/>
                <a:gd name="connsiteY2" fmla="*/ 1218897 h 1558181"/>
                <a:gd name="connsiteX3" fmla="*/ 204040 w 1186499"/>
                <a:gd name="connsiteY3" fmla="*/ 1327709 h 1558181"/>
                <a:gd name="connsiteX4" fmla="*/ 327120 w 1186499"/>
                <a:gd name="connsiteY4" fmla="*/ 1461036 h 1558181"/>
                <a:gd name="connsiteX5" fmla="*/ 652000 w 1186499"/>
                <a:gd name="connsiteY5" fmla="*/ 1556509 h 1558181"/>
                <a:gd name="connsiteX6" fmla="*/ 987750 w 1186499"/>
                <a:gd name="connsiteY6" fmla="*/ 1388225 h 1558181"/>
                <a:gd name="connsiteX7" fmla="*/ 1021132 w 1186499"/>
                <a:gd name="connsiteY7" fmla="*/ 1294815 h 1558181"/>
                <a:gd name="connsiteX8" fmla="*/ 1062260 w 1186499"/>
                <a:gd name="connsiteY8" fmla="*/ 1218698 h 1558181"/>
                <a:gd name="connsiteX9" fmla="*/ 1095636 w 1186499"/>
                <a:gd name="connsiteY9" fmla="*/ 1195098 h 1558181"/>
                <a:gd name="connsiteX10" fmla="*/ 1162352 w 1186499"/>
                <a:gd name="connsiteY10" fmla="*/ 1074369 h 1558181"/>
                <a:gd name="connsiteX11" fmla="*/ 1186448 w 1186499"/>
                <a:gd name="connsiteY11" fmla="*/ 951350 h 1558181"/>
                <a:gd name="connsiteX12" fmla="*/ 1157226 w 1186499"/>
                <a:gd name="connsiteY12" fmla="*/ 877250 h 1558181"/>
                <a:gd name="connsiteX13" fmla="*/ 1108634 w 1186499"/>
                <a:gd name="connsiteY13" fmla="*/ 881770 h 1558181"/>
                <a:gd name="connsiteX14" fmla="*/ 1140919 w 1186499"/>
                <a:gd name="connsiteY14" fmla="*/ 716940 h 1558181"/>
                <a:gd name="connsiteX15" fmla="*/ 1145119 w 1186499"/>
                <a:gd name="connsiteY15" fmla="*/ 682351 h 1558181"/>
                <a:gd name="connsiteX16" fmla="*/ 1153595 w 1186499"/>
                <a:gd name="connsiteY16" fmla="*/ 628147 h 1558181"/>
                <a:gd name="connsiteX17" fmla="*/ 1153109 w 1186499"/>
                <a:gd name="connsiteY17" fmla="*/ 563934 h 1558181"/>
                <a:gd name="connsiteX18" fmla="*/ 1149356 w 1186499"/>
                <a:gd name="connsiteY18" fmla="*/ 549118 h 1558181"/>
                <a:gd name="connsiteX19" fmla="*/ 1147578 w 1186499"/>
                <a:gd name="connsiteY19" fmla="*/ 519816 h 1558181"/>
                <a:gd name="connsiteX20" fmla="*/ 1137046 w 1186499"/>
                <a:gd name="connsiteY20" fmla="*/ 500004 h 1558181"/>
                <a:gd name="connsiteX21" fmla="*/ 1136923 w 1186499"/>
                <a:gd name="connsiteY21" fmla="*/ 446561 h 1558181"/>
                <a:gd name="connsiteX22" fmla="*/ 1099630 w 1186499"/>
                <a:gd name="connsiteY22" fmla="*/ 318697 h 1558181"/>
                <a:gd name="connsiteX23" fmla="*/ 1050517 w 1186499"/>
                <a:gd name="connsiteY23" fmla="*/ 261151 h 1558181"/>
                <a:gd name="connsiteX24" fmla="*/ 997563 w 1186499"/>
                <a:gd name="connsiteY24" fmla="*/ 180592 h 1558181"/>
                <a:gd name="connsiteX25" fmla="*/ 822681 w 1186499"/>
                <a:gd name="connsiteY25" fmla="*/ 43327 h 1558181"/>
                <a:gd name="connsiteX26" fmla="*/ 589603 w 1186499"/>
                <a:gd name="connsiteY26" fmla="*/ 264 h 1558181"/>
                <a:gd name="connsiteX27" fmla="*/ 357612 w 1186499"/>
                <a:gd name="connsiteY27" fmla="*/ 41270 h 1558181"/>
                <a:gd name="connsiteX28" fmla="*/ 251867 w 1186499"/>
                <a:gd name="connsiteY28" fmla="*/ 110728 h 1558181"/>
                <a:gd name="connsiteX29" fmla="*/ 187008 w 1186499"/>
                <a:gd name="connsiteY29" fmla="*/ 161905 h 1558181"/>
                <a:gd name="connsiteX30" fmla="*/ 136656 w 1186499"/>
                <a:gd name="connsiteY30" fmla="*/ 245442 h 1558181"/>
                <a:gd name="connsiteX31" fmla="*/ 118397 w 1186499"/>
                <a:gd name="connsiteY31" fmla="*/ 287305 h 1558181"/>
                <a:gd name="connsiteX32" fmla="*/ 21652 w 1186499"/>
                <a:gd name="connsiteY32" fmla="*/ 491202 h 1558181"/>
                <a:gd name="connsiteX33" fmla="*/ 26995 w 1186499"/>
                <a:gd name="connsiteY33" fmla="*/ 571761 h 1558181"/>
                <a:gd name="connsiteX34" fmla="*/ 25527 w 1186499"/>
                <a:gd name="connsiteY34" fmla="*/ 650546 h 1558181"/>
                <a:gd name="connsiteX35" fmla="*/ 41644 w 1186499"/>
                <a:gd name="connsiteY35" fmla="*/ 710281 h 1558181"/>
                <a:gd name="connsiteX36" fmla="*/ 50430 w 1186499"/>
                <a:gd name="connsiteY36" fmla="*/ 790595 h 1558181"/>
                <a:gd name="connsiteX37" fmla="*/ 57291 w 1186499"/>
                <a:gd name="connsiteY37" fmla="*/ 862478 h 1558181"/>
                <a:gd name="connsiteX38" fmla="*/ 24774 w 1186499"/>
                <a:gd name="connsiteY38" fmla="*/ 879433 h 1558181"/>
                <a:gd name="connsiteX39" fmla="*/ 140 w 1186499"/>
                <a:gd name="connsiteY39" fmla="*/ 929152 h 1558181"/>
                <a:gd name="connsiteX40" fmla="*/ 35859 w 1186499"/>
                <a:gd name="connsiteY40" fmla="*/ 1100602 h 1558181"/>
                <a:gd name="connsiteX0" fmla="*/ 35859 w 1186499"/>
                <a:gd name="connsiteY0" fmla="*/ 1100602 h 1572534"/>
                <a:gd name="connsiteX1" fmla="*/ 103358 w 1186499"/>
                <a:gd name="connsiteY1" fmla="*/ 1212411 h 1572534"/>
                <a:gd name="connsiteX2" fmla="*/ 152419 w 1186499"/>
                <a:gd name="connsiteY2" fmla="*/ 1218897 h 1572534"/>
                <a:gd name="connsiteX3" fmla="*/ 204040 w 1186499"/>
                <a:gd name="connsiteY3" fmla="*/ 1327709 h 1572534"/>
                <a:gd name="connsiteX4" fmla="*/ 327120 w 1186499"/>
                <a:gd name="connsiteY4" fmla="*/ 1461036 h 1572534"/>
                <a:gd name="connsiteX5" fmla="*/ 677306 w 1186499"/>
                <a:gd name="connsiteY5" fmla="*/ 1571160 h 1572534"/>
                <a:gd name="connsiteX6" fmla="*/ 987750 w 1186499"/>
                <a:gd name="connsiteY6" fmla="*/ 1388225 h 1572534"/>
                <a:gd name="connsiteX7" fmla="*/ 1021132 w 1186499"/>
                <a:gd name="connsiteY7" fmla="*/ 1294815 h 1572534"/>
                <a:gd name="connsiteX8" fmla="*/ 1062260 w 1186499"/>
                <a:gd name="connsiteY8" fmla="*/ 1218698 h 1572534"/>
                <a:gd name="connsiteX9" fmla="*/ 1095636 w 1186499"/>
                <a:gd name="connsiteY9" fmla="*/ 1195098 h 1572534"/>
                <a:gd name="connsiteX10" fmla="*/ 1162352 w 1186499"/>
                <a:gd name="connsiteY10" fmla="*/ 1074369 h 1572534"/>
                <a:gd name="connsiteX11" fmla="*/ 1186448 w 1186499"/>
                <a:gd name="connsiteY11" fmla="*/ 951350 h 1572534"/>
                <a:gd name="connsiteX12" fmla="*/ 1157226 w 1186499"/>
                <a:gd name="connsiteY12" fmla="*/ 877250 h 1572534"/>
                <a:gd name="connsiteX13" fmla="*/ 1108634 w 1186499"/>
                <a:gd name="connsiteY13" fmla="*/ 881770 h 1572534"/>
                <a:gd name="connsiteX14" fmla="*/ 1140919 w 1186499"/>
                <a:gd name="connsiteY14" fmla="*/ 716940 h 1572534"/>
                <a:gd name="connsiteX15" fmla="*/ 1145119 w 1186499"/>
                <a:gd name="connsiteY15" fmla="*/ 682351 h 1572534"/>
                <a:gd name="connsiteX16" fmla="*/ 1153595 w 1186499"/>
                <a:gd name="connsiteY16" fmla="*/ 628147 h 1572534"/>
                <a:gd name="connsiteX17" fmla="*/ 1153109 w 1186499"/>
                <a:gd name="connsiteY17" fmla="*/ 563934 h 1572534"/>
                <a:gd name="connsiteX18" fmla="*/ 1149356 w 1186499"/>
                <a:gd name="connsiteY18" fmla="*/ 549118 h 1572534"/>
                <a:gd name="connsiteX19" fmla="*/ 1147578 w 1186499"/>
                <a:gd name="connsiteY19" fmla="*/ 519816 h 1572534"/>
                <a:gd name="connsiteX20" fmla="*/ 1137046 w 1186499"/>
                <a:gd name="connsiteY20" fmla="*/ 500004 h 1572534"/>
                <a:gd name="connsiteX21" fmla="*/ 1136923 w 1186499"/>
                <a:gd name="connsiteY21" fmla="*/ 446561 h 1572534"/>
                <a:gd name="connsiteX22" fmla="*/ 1099630 w 1186499"/>
                <a:gd name="connsiteY22" fmla="*/ 318697 h 1572534"/>
                <a:gd name="connsiteX23" fmla="*/ 1050517 w 1186499"/>
                <a:gd name="connsiteY23" fmla="*/ 261151 h 1572534"/>
                <a:gd name="connsiteX24" fmla="*/ 997563 w 1186499"/>
                <a:gd name="connsiteY24" fmla="*/ 180592 h 1572534"/>
                <a:gd name="connsiteX25" fmla="*/ 822681 w 1186499"/>
                <a:gd name="connsiteY25" fmla="*/ 43327 h 1572534"/>
                <a:gd name="connsiteX26" fmla="*/ 589603 w 1186499"/>
                <a:gd name="connsiteY26" fmla="*/ 264 h 1572534"/>
                <a:gd name="connsiteX27" fmla="*/ 357612 w 1186499"/>
                <a:gd name="connsiteY27" fmla="*/ 41270 h 1572534"/>
                <a:gd name="connsiteX28" fmla="*/ 251867 w 1186499"/>
                <a:gd name="connsiteY28" fmla="*/ 110728 h 1572534"/>
                <a:gd name="connsiteX29" fmla="*/ 187008 w 1186499"/>
                <a:gd name="connsiteY29" fmla="*/ 161905 h 1572534"/>
                <a:gd name="connsiteX30" fmla="*/ 136656 w 1186499"/>
                <a:gd name="connsiteY30" fmla="*/ 245442 h 1572534"/>
                <a:gd name="connsiteX31" fmla="*/ 118397 w 1186499"/>
                <a:gd name="connsiteY31" fmla="*/ 287305 h 1572534"/>
                <a:gd name="connsiteX32" fmla="*/ 21652 w 1186499"/>
                <a:gd name="connsiteY32" fmla="*/ 491202 h 1572534"/>
                <a:gd name="connsiteX33" fmla="*/ 26995 w 1186499"/>
                <a:gd name="connsiteY33" fmla="*/ 571761 h 1572534"/>
                <a:gd name="connsiteX34" fmla="*/ 25527 w 1186499"/>
                <a:gd name="connsiteY34" fmla="*/ 650546 h 1572534"/>
                <a:gd name="connsiteX35" fmla="*/ 41644 w 1186499"/>
                <a:gd name="connsiteY35" fmla="*/ 710281 h 1572534"/>
                <a:gd name="connsiteX36" fmla="*/ 50430 w 1186499"/>
                <a:gd name="connsiteY36" fmla="*/ 790595 h 1572534"/>
                <a:gd name="connsiteX37" fmla="*/ 57291 w 1186499"/>
                <a:gd name="connsiteY37" fmla="*/ 862478 h 1572534"/>
                <a:gd name="connsiteX38" fmla="*/ 24774 w 1186499"/>
                <a:gd name="connsiteY38" fmla="*/ 879433 h 1572534"/>
                <a:gd name="connsiteX39" fmla="*/ 140 w 1186499"/>
                <a:gd name="connsiteY39" fmla="*/ 929152 h 1572534"/>
                <a:gd name="connsiteX40" fmla="*/ 35859 w 1186499"/>
                <a:gd name="connsiteY40" fmla="*/ 1100602 h 1572534"/>
                <a:gd name="connsiteX0" fmla="*/ 35859 w 1186499"/>
                <a:gd name="connsiteY0" fmla="*/ 1100602 h 1576510"/>
                <a:gd name="connsiteX1" fmla="*/ 103358 w 1186499"/>
                <a:gd name="connsiteY1" fmla="*/ 1212411 h 1576510"/>
                <a:gd name="connsiteX2" fmla="*/ 152419 w 1186499"/>
                <a:gd name="connsiteY2" fmla="*/ 1218897 h 1576510"/>
                <a:gd name="connsiteX3" fmla="*/ 204040 w 1186499"/>
                <a:gd name="connsiteY3" fmla="*/ 1327709 h 1576510"/>
                <a:gd name="connsiteX4" fmla="*/ 327120 w 1186499"/>
                <a:gd name="connsiteY4" fmla="*/ 1461036 h 1576510"/>
                <a:gd name="connsiteX5" fmla="*/ 677306 w 1186499"/>
                <a:gd name="connsiteY5" fmla="*/ 1571160 h 1576510"/>
                <a:gd name="connsiteX6" fmla="*/ 1021132 w 1186499"/>
                <a:gd name="connsiteY6" fmla="*/ 1294815 h 1576510"/>
                <a:gd name="connsiteX7" fmla="*/ 1062260 w 1186499"/>
                <a:gd name="connsiteY7" fmla="*/ 1218698 h 1576510"/>
                <a:gd name="connsiteX8" fmla="*/ 1095636 w 1186499"/>
                <a:gd name="connsiteY8" fmla="*/ 1195098 h 1576510"/>
                <a:gd name="connsiteX9" fmla="*/ 1162352 w 1186499"/>
                <a:gd name="connsiteY9" fmla="*/ 1074369 h 1576510"/>
                <a:gd name="connsiteX10" fmla="*/ 1186448 w 1186499"/>
                <a:gd name="connsiteY10" fmla="*/ 951350 h 1576510"/>
                <a:gd name="connsiteX11" fmla="*/ 1157226 w 1186499"/>
                <a:gd name="connsiteY11" fmla="*/ 877250 h 1576510"/>
                <a:gd name="connsiteX12" fmla="*/ 1108634 w 1186499"/>
                <a:gd name="connsiteY12" fmla="*/ 881770 h 1576510"/>
                <a:gd name="connsiteX13" fmla="*/ 1140919 w 1186499"/>
                <a:gd name="connsiteY13" fmla="*/ 716940 h 1576510"/>
                <a:gd name="connsiteX14" fmla="*/ 1145119 w 1186499"/>
                <a:gd name="connsiteY14" fmla="*/ 682351 h 1576510"/>
                <a:gd name="connsiteX15" fmla="*/ 1153595 w 1186499"/>
                <a:gd name="connsiteY15" fmla="*/ 628147 h 1576510"/>
                <a:gd name="connsiteX16" fmla="*/ 1153109 w 1186499"/>
                <a:gd name="connsiteY16" fmla="*/ 563934 h 1576510"/>
                <a:gd name="connsiteX17" fmla="*/ 1149356 w 1186499"/>
                <a:gd name="connsiteY17" fmla="*/ 549118 h 1576510"/>
                <a:gd name="connsiteX18" fmla="*/ 1147578 w 1186499"/>
                <a:gd name="connsiteY18" fmla="*/ 519816 h 1576510"/>
                <a:gd name="connsiteX19" fmla="*/ 1137046 w 1186499"/>
                <a:gd name="connsiteY19" fmla="*/ 500004 h 1576510"/>
                <a:gd name="connsiteX20" fmla="*/ 1136923 w 1186499"/>
                <a:gd name="connsiteY20" fmla="*/ 446561 h 1576510"/>
                <a:gd name="connsiteX21" fmla="*/ 1099630 w 1186499"/>
                <a:gd name="connsiteY21" fmla="*/ 318697 h 1576510"/>
                <a:gd name="connsiteX22" fmla="*/ 1050517 w 1186499"/>
                <a:gd name="connsiteY22" fmla="*/ 261151 h 1576510"/>
                <a:gd name="connsiteX23" fmla="*/ 997563 w 1186499"/>
                <a:gd name="connsiteY23" fmla="*/ 180592 h 1576510"/>
                <a:gd name="connsiteX24" fmla="*/ 822681 w 1186499"/>
                <a:gd name="connsiteY24" fmla="*/ 43327 h 1576510"/>
                <a:gd name="connsiteX25" fmla="*/ 589603 w 1186499"/>
                <a:gd name="connsiteY25" fmla="*/ 264 h 1576510"/>
                <a:gd name="connsiteX26" fmla="*/ 357612 w 1186499"/>
                <a:gd name="connsiteY26" fmla="*/ 41270 h 1576510"/>
                <a:gd name="connsiteX27" fmla="*/ 251867 w 1186499"/>
                <a:gd name="connsiteY27" fmla="*/ 110728 h 1576510"/>
                <a:gd name="connsiteX28" fmla="*/ 187008 w 1186499"/>
                <a:gd name="connsiteY28" fmla="*/ 161905 h 1576510"/>
                <a:gd name="connsiteX29" fmla="*/ 136656 w 1186499"/>
                <a:gd name="connsiteY29" fmla="*/ 245442 h 1576510"/>
                <a:gd name="connsiteX30" fmla="*/ 118397 w 1186499"/>
                <a:gd name="connsiteY30" fmla="*/ 287305 h 1576510"/>
                <a:gd name="connsiteX31" fmla="*/ 21652 w 1186499"/>
                <a:gd name="connsiteY31" fmla="*/ 491202 h 1576510"/>
                <a:gd name="connsiteX32" fmla="*/ 26995 w 1186499"/>
                <a:gd name="connsiteY32" fmla="*/ 571761 h 1576510"/>
                <a:gd name="connsiteX33" fmla="*/ 25527 w 1186499"/>
                <a:gd name="connsiteY33" fmla="*/ 650546 h 1576510"/>
                <a:gd name="connsiteX34" fmla="*/ 41644 w 1186499"/>
                <a:gd name="connsiteY34" fmla="*/ 710281 h 1576510"/>
                <a:gd name="connsiteX35" fmla="*/ 50430 w 1186499"/>
                <a:gd name="connsiteY35" fmla="*/ 790595 h 1576510"/>
                <a:gd name="connsiteX36" fmla="*/ 57291 w 1186499"/>
                <a:gd name="connsiteY36" fmla="*/ 862478 h 1576510"/>
                <a:gd name="connsiteX37" fmla="*/ 24774 w 1186499"/>
                <a:gd name="connsiteY37" fmla="*/ 879433 h 1576510"/>
                <a:gd name="connsiteX38" fmla="*/ 140 w 1186499"/>
                <a:gd name="connsiteY38" fmla="*/ 929152 h 1576510"/>
                <a:gd name="connsiteX39" fmla="*/ 35859 w 1186499"/>
                <a:gd name="connsiteY39" fmla="*/ 1100602 h 1576510"/>
                <a:gd name="connsiteX0" fmla="*/ 35859 w 1186499"/>
                <a:gd name="connsiteY0" fmla="*/ 1100602 h 1571164"/>
                <a:gd name="connsiteX1" fmla="*/ 103358 w 1186499"/>
                <a:gd name="connsiteY1" fmla="*/ 1212411 h 1571164"/>
                <a:gd name="connsiteX2" fmla="*/ 152419 w 1186499"/>
                <a:gd name="connsiteY2" fmla="*/ 1218897 h 1571164"/>
                <a:gd name="connsiteX3" fmla="*/ 204040 w 1186499"/>
                <a:gd name="connsiteY3" fmla="*/ 1327709 h 1571164"/>
                <a:gd name="connsiteX4" fmla="*/ 327120 w 1186499"/>
                <a:gd name="connsiteY4" fmla="*/ 1461036 h 1571164"/>
                <a:gd name="connsiteX5" fmla="*/ 677306 w 1186499"/>
                <a:gd name="connsiteY5" fmla="*/ 1571160 h 1571164"/>
                <a:gd name="connsiteX6" fmla="*/ 857223 w 1186499"/>
                <a:gd name="connsiteY6" fmla="*/ 1457485 h 1571164"/>
                <a:gd name="connsiteX7" fmla="*/ 1021132 w 1186499"/>
                <a:gd name="connsiteY7" fmla="*/ 1294815 h 1571164"/>
                <a:gd name="connsiteX8" fmla="*/ 1062260 w 1186499"/>
                <a:gd name="connsiteY8" fmla="*/ 1218698 h 1571164"/>
                <a:gd name="connsiteX9" fmla="*/ 1095636 w 1186499"/>
                <a:gd name="connsiteY9" fmla="*/ 1195098 h 1571164"/>
                <a:gd name="connsiteX10" fmla="*/ 1162352 w 1186499"/>
                <a:gd name="connsiteY10" fmla="*/ 1074369 h 1571164"/>
                <a:gd name="connsiteX11" fmla="*/ 1186448 w 1186499"/>
                <a:gd name="connsiteY11" fmla="*/ 951350 h 1571164"/>
                <a:gd name="connsiteX12" fmla="*/ 1157226 w 1186499"/>
                <a:gd name="connsiteY12" fmla="*/ 877250 h 1571164"/>
                <a:gd name="connsiteX13" fmla="*/ 1108634 w 1186499"/>
                <a:gd name="connsiteY13" fmla="*/ 881770 h 1571164"/>
                <a:gd name="connsiteX14" fmla="*/ 1140919 w 1186499"/>
                <a:gd name="connsiteY14" fmla="*/ 716940 h 1571164"/>
                <a:gd name="connsiteX15" fmla="*/ 1145119 w 1186499"/>
                <a:gd name="connsiteY15" fmla="*/ 682351 h 1571164"/>
                <a:gd name="connsiteX16" fmla="*/ 1153595 w 1186499"/>
                <a:gd name="connsiteY16" fmla="*/ 628147 h 1571164"/>
                <a:gd name="connsiteX17" fmla="*/ 1153109 w 1186499"/>
                <a:gd name="connsiteY17" fmla="*/ 563934 h 1571164"/>
                <a:gd name="connsiteX18" fmla="*/ 1149356 w 1186499"/>
                <a:gd name="connsiteY18" fmla="*/ 549118 h 1571164"/>
                <a:gd name="connsiteX19" fmla="*/ 1147578 w 1186499"/>
                <a:gd name="connsiteY19" fmla="*/ 519816 h 1571164"/>
                <a:gd name="connsiteX20" fmla="*/ 1137046 w 1186499"/>
                <a:gd name="connsiteY20" fmla="*/ 500004 h 1571164"/>
                <a:gd name="connsiteX21" fmla="*/ 1136923 w 1186499"/>
                <a:gd name="connsiteY21" fmla="*/ 446561 h 1571164"/>
                <a:gd name="connsiteX22" fmla="*/ 1099630 w 1186499"/>
                <a:gd name="connsiteY22" fmla="*/ 318697 h 1571164"/>
                <a:gd name="connsiteX23" fmla="*/ 1050517 w 1186499"/>
                <a:gd name="connsiteY23" fmla="*/ 261151 h 1571164"/>
                <a:gd name="connsiteX24" fmla="*/ 997563 w 1186499"/>
                <a:gd name="connsiteY24" fmla="*/ 180592 h 1571164"/>
                <a:gd name="connsiteX25" fmla="*/ 822681 w 1186499"/>
                <a:gd name="connsiteY25" fmla="*/ 43327 h 1571164"/>
                <a:gd name="connsiteX26" fmla="*/ 589603 w 1186499"/>
                <a:gd name="connsiteY26" fmla="*/ 264 h 1571164"/>
                <a:gd name="connsiteX27" fmla="*/ 357612 w 1186499"/>
                <a:gd name="connsiteY27" fmla="*/ 41270 h 1571164"/>
                <a:gd name="connsiteX28" fmla="*/ 251867 w 1186499"/>
                <a:gd name="connsiteY28" fmla="*/ 110728 h 1571164"/>
                <a:gd name="connsiteX29" fmla="*/ 187008 w 1186499"/>
                <a:gd name="connsiteY29" fmla="*/ 161905 h 1571164"/>
                <a:gd name="connsiteX30" fmla="*/ 136656 w 1186499"/>
                <a:gd name="connsiteY30" fmla="*/ 245442 h 1571164"/>
                <a:gd name="connsiteX31" fmla="*/ 118397 w 1186499"/>
                <a:gd name="connsiteY31" fmla="*/ 287305 h 1571164"/>
                <a:gd name="connsiteX32" fmla="*/ 21652 w 1186499"/>
                <a:gd name="connsiteY32" fmla="*/ 491202 h 1571164"/>
                <a:gd name="connsiteX33" fmla="*/ 26995 w 1186499"/>
                <a:gd name="connsiteY33" fmla="*/ 571761 h 1571164"/>
                <a:gd name="connsiteX34" fmla="*/ 25527 w 1186499"/>
                <a:gd name="connsiteY34" fmla="*/ 650546 h 1571164"/>
                <a:gd name="connsiteX35" fmla="*/ 41644 w 1186499"/>
                <a:gd name="connsiteY35" fmla="*/ 710281 h 1571164"/>
                <a:gd name="connsiteX36" fmla="*/ 50430 w 1186499"/>
                <a:gd name="connsiteY36" fmla="*/ 790595 h 1571164"/>
                <a:gd name="connsiteX37" fmla="*/ 57291 w 1186499"/>
                <a:gd name="connsiteY37" fmla="*/ 862478 h 1571164"/>
                <a:gd name="connsiteX38" fmla="*/ 24774 w 1186499"/>
                <a:gd name="connsiteY38" fmla="*/ 879433 h 1571164"/>
                <a:gd name="connsiteX39" fmla="*/ 140 w 1186499"/>
                <a:gd name="connsiteY39" fmla="*/ 929152 h 1571164"/>
                <a:gd name="connsiteX40" fmla="*/ 35859 w 1186499"/>
                <a:gd name="connsiteY40" fmla="*/ 1100602 h 1571164"/>
                <a:gd name="connsiteX0" fmla="*/ 35859 w 1186499"/>
                <a:gd name="connsiteY0" fmla="*/ 1100602 h 1571161"/>
                <a:gd name="connsiteX1" fmla="*/ 103358 w 1186499"/>
                <a:gd name="connsiteY1" fmla="*/ 1212411 h 1571161"/>
                <a:gd name="connsiteX2" fmla="*/ 152419 w 1186499"/>
                <a:gd name="connsiteY2" fmla="*/ 1218897 h 1571161"/>
                <a:gd name="connsiteX3" fmla="*/ 204040 w 1186499"/>
                <a:gd name="connsiteY3" fmla="*/ 1327709 h 1571161"/>
                <a:gd name="connsiteX4" fmla="*/ 327120 w 1186499"/>
                <a:gd name="connsiteY4" fmla="*/ 1461036 h 1571161"/>
                <a:gd name="connsiteX5" fmla="*/ 677306 w 1186499"/>
                <a:gd name="connsiteY5" fmla="*/ 1571160 h 1571161"/>
                <a:gd name="connsiteX6" fmla="*/ 870542 w 1186499"/>
                <a:gd name="connsiteY6" fmla="*/ 1462813 h 1571161"/>
                <a:gd name="connsiteX7" fmla="*/ 1021132 w 1186499"/>
                <a:gd name="connsiteY7" fmla="*/ 1294815 h 1571161"/>
                <a:gd name="connsiteX8" fmla="*/ 1062260 w 1186499"/>
                <a:gd name="connsiteY8" fmla="*/ 1218698 h 1571161"/>
                <a:gd name="connsiteX9" fmla="*/ 1095636 w 1186499"/>
                <a:gd name="connsiteY9" fmla="*/ 1195098 h 1571161"/>
                <a:gd name="connsiteX10" fmla="*/ 1162352 w 1186499"/>
                <a:gd name="connsiteY10" fmla="*/ 1074369 h 1571161"/>
                <a:gd name="connsiteX11" fmla="*/ 1186448 w 1186499"/>
                <a:gd name="connsiteY11" fmla="*/ 951350 h 1571161"/>
                <a:gd name="connsiteX12" fmla="*/ 1157226 w 1186499"/>
                <a:gd name="connsiteY12" fmla="*/ 877250 h 1571161"/>
                <a:gd name="connsiteX13" fmla="*/ 1108634 w 1186499"/>
                <a:gd name="connsiteY13" fmla="*/ 881770 h 1571161"/>
                <a:gd name="connsiteX14" fmla="*/ 1140919 w 1186499"/>
                <a:gd name="connsiteY14" fmla="*/ 716940 h 1571161"/>
                <a:gd name="connsiteX15" fmla="*/ 1145119 w 1186499"/>
                <a:gd name="connsiteY15" fmla="*/ 682351 h 1571161"/>
                <a:gd name="connsiteX16" fmla="*/ 1153595 w 1186499"/>
                <a:gd name="connsiteY16" fmla="*/ 628147 h 1571161"/>
                <a:gd name="connsiteX17" fmla="*/ 1153109 w 1186499"/>
                <a:gd name="connsiteY17" fmla="*/ 563934 h 1571161"/>
                <a:gd name="connsiteX18" fmla="*/ 1149356 w 1186499"/>
                <a:gd name="connsiteY18" fmla="*/ 549118 h 1571161"/>
                <a:gd name="connsiteX19" fmla="*/ 1147578 w 1186499"/>
                <a:gd name="connsiteY19" fmla="*/ 519816 h 1571161"/>
                <a:gd name="connsiteX20" fmla="*/ 1137046 w 1186499"/>
                <a:gd name="connsiteY20" fmla="*/ 500004 h 1571161"/>
                <a:gd name="connsiteX21" fmla="*/ 1136923 w 1186499"/>
                <a:gd name="connsiteY21" fmla="*/ 446561 h 1571161"/>
                <a:gd name="connsiteX22" fmla="*/ 1099630 w 1186499"/>
                <a:gd name="connsiteY22" fmla="*/ 318697 h 1571161"/>
                <a:gd name="connsiteX23" fmla="*/ 1050517 w 1186499"/>
                <a:gd name="connsiteY23" fmla="*/ 261151 h 1571161"/>
                <a:gd name="connsiteX24" fmla="*/ 997563 w 1186499"/>
                <a:gd name="connsiteY24" fmla="*/ 180592 h 1571161"/>
                <a:gd name="connsiteX25" fmla="*/ 822681 w 1186499"/>
                <a:gd name="connsiteY25" fmla="*/ 43327 h 1571161"/>
                <a:gd name="connsiteX26" fmla="*/ 589603 w 1186499"/>
                <a:gd name="connsiteY26" fmla="*/ 264 h 1571161"/>
                <a:gd name="connsiteX27" fmla="*/ 357612 w 1186499"/>
                <a:gd name="connsiteY27" fmla="*/ 41270 h 1571161"/>
                <a:gd name="connsiteX28" fmla="*/ 251867 w 1186499"/>
                <a:gd name="connsiteY28" fmla="*/ 110728 h 1571161"/>
                <a:gd name="connsiteX29" fmla="*/ 187008 w 1186499"/>
                <a:gd name="connsiteY29" fmla="*/ 161905 h 1571161"/>
                <a:gd name="connsiteX30" fmla="*/ 136656 w 1186499"/>
                <a:gd name="connsiteY30" fmla="*/ 245442 h 1571161"/>
                <a:gd name="connsiteX31" fmla="*/ 118397 w 1186499"/>
                <a:gd name="connsiteY31" fmla="*/ 287305 h 1571161"/>
                <a:gd name="connsiteX32" fmla="*/ 21652 w 1186499"/>
                <a:gd name="connsiteY32" fmla="*/ 491202 h 1571161"/>
                <a:gd name="connsiteX33" fmla="*/ 26995 w 1186499"/>
                <a:gd name="connsiteY33" fmla="*/ 571761 h 1571161"/>
                <a:gd name="connsiteX34" fmla="*/ 25527 w 1186499"/>
                <a:gd name="connsiteY34" fmla="*/ 650546 h 1571161"/>
                <a:gd name="connsiteX35" fmla="*/ 41644 w 1186499"/>
                <a:gd name="connsiteY35" fmla="*/ 710281 h 1571161"/>
                <a:gd name="connsiteX36" fmla="*/ 50430 w 1186499"/>
                <a:gd name="connsiteY36" fmla="*/ 790595 h 1571161"/>
                <a:gd name="connsiteX37" fmla="*/ 57291 w 1186499"/>
                <a:gd name="connsiteY37" fmla="*/ 862478 h 1571161"/>
                <a:gd name="connsiteX38" fmla="*/ 24774 w 1186499"/>
                <a:gd name="connsiteY38" fmla="*/ 879433 h 1571161"/>
                <a:gd name="connsiteX39" fmla="*/ 140 w 1186499"/>
                <a:gd name="connsiteY39" fmla="*/ 929152 h 1571161"/>
                <a:gd name="connsiteX40" fmla="*/ 35859 w 1186499"/>
                <a:gd name="connsiteY40" fmla="*/ 1100602 h 1571161"/>
                <a:gd name="connsiteX0" fmla="*/ 35859 w 1186499"/>
                <a:gd name="connsiteY0" fmla="*/ 1100602 h 1571163"/>
                <a:gd name="connsiteX1" fmla="*/ 103358 w 1186499"/>
                <a:gd name="connsiteY1" fmla="*/ 1212411 h 1571163"/>
                <a:gd name="connsiteX2" fmla="*/ 152419 w 1186499"/>
                <a:gd name="connsiteY2" fmla="*/ 1218897 h 1571163"/>
                <a:gd name="connsiteX3" fmla="*/ 204040 w 1186499"/>
                <a:gd name="connsiteY3" fmla="*/ 1327709 h 1571163"/>
                <a:gd name="connsiteX4" fmla="*/ 327120 w 1186499"/>
                <a:gd name="connsiteY4" fmla="*/ 1461036 h 1571163"/>
                <a:gd name="connsiteX5" fmla="*/ 677306 w 1186499"/>
                <a:gd name="connsiteY5" fmla="*/ 1571160 h 1571163"/>
                <a:gd name="connsiteX6" fmla="*/ 883861 w 1186499"/>
                <a:gd name="connsiteY6" fmla="*/ 1464145 h 1571163"/>
                <a:gd name="connsiteX7" fmla="*/ 1021132 w 1186499"/>
                <a:gd name="connsiteY7" fmla="*/ 1294815 h 1571163"/>
                <a:gd name="connsiteX8" fmla="*/ 1062260 w 1186499"/>
                <a:gd name="connsiteY8" fmla="*/ 1218698 h 1571163"/>
                <a:gd name="connsiteX9" fmla="*/ 1095636 w 1186499"/>
                <a:gd name="connsiteY9" fmla="*/ 1195098 h 1571163"/>
                <a:gd name="connsiteX10" fmla="*/ 1162352 w 1186499"/>
                <a:gd name="connsiteY10" fmla="*/ 1074369 h 1571163"/>
                <a:gd name="connsiteX11" fmla="*/ 1186448 w 1186499"/>
                <a:gd name="connsiteY11" fmla="*/ 951350 h 1571163"/>
                <a:gd name="connsiteX12" fmla="*/ 1157226 w 1186499"/>
                <a:gd name="connsiteY12" fmla="*/ 877250 h 1571163"/>
                <a:gd name="connsiteX13" fmla="*/ 1108634 w 1186499"/>
                <a:gd name="connsiteY13" fmla="*/ 881770 h 1571163"/>
                <a:gd name="connsiteX14" fmla="*/ 1140919 w 1186499"/>
                <a:gd name="connsiteY14" fmla="*/ 716940 h 1571163"/>
                <a:gd name="connsiteX15" fmla="*/ 1145119 w 1186499"/>
                <a:gd name="connsiteY15" fmla="*/ 682351 h 1571163"/>
                <a:gd name="connsiteX16" fmla="*/ 1153595 w 1186499"/>
                <a:gd name="connsiteY16" fmla="*/ 628147 h 1571163"/>
                <a:gd name="connsiteX17" fmla="*/ 1153109 w 1186499"/>
                <a:gd name="connsiteY17" fmla="*/ 563934 h 1571163"/>
                <a:gd name="connsiteX18" fmla="*/ 1149356 w 1186499"/>
                <a:gd name="connsiteY18" fmla="*/ 549118 h 1571163"/>
                <a:gd name="connsiteX19" fmla="*/ 1147578 w 1186499"/>
                <a:gd name="connsiteY19" fmla="*/ 519816 h 1571163"/>
                <a:gd name="connsiteX20" fmla="*/ 1137046 w 1186499"/>
                <a:gd name="connsiteY20" fmla="*/ 500004 h 1571163"/>
                <a:gd name="connsiteX21" fmla="*/ 1136923 w 1186499"/>
                <a:gd name="connsiteY21" fmla="*/ 446561 h 1571163"/>
                <a:gd name="connsiteX22" fmla="*/ 1099630 w 1186499"/>
                <a:gd name="connsiteY22" fmla="*/ 318697 h 1571163"/>
                <a:gd name="connsiteX23" fmla="*/ 1050517 w 1186499"/>
                <a:gd name="connsiteY23" fmla="*/ 261151 h 1571163"/>
                <a:gd name="connsiteX24" fmla="*/ 997563 w 1186499"/>
                <a:gd name="connsiteY24" fmla="*/ 180592 h 1571163"/>
                <a:gd name="connsiteX25" fmla="*/ 822681 w 1186499"/>
                <a:gd name="connsiteY25" fmla="*/ 43327 h 1571163"/>
                <a:gd name="connsiteX26" fmla="*/ 589603 w 1186499"/>
                <a:gd name="connsiteY26" fmla="*/ 264 h 1571163"/>
                <a:gd name="connsiteX27" fmla="*/ 357612 w 1186499"/>
                <a:gd name="connsiteY27" fmla="*/ 41270 h 1571163"/>
                <a:gd name="connsiteX28" fmla="*/ 251867 w 1186499"/>
                <a:gd name="connsiteY28" fmla="*/ 110728 h 1571163"/>
                <a:gd name="connsiteX29" fmla="*/ 187008 w 1186499"/>
                <a:gd name="connsiteY29" fmla="*/ 161905 h 1571163"/>
                <a:gd name="connsiteX30" fmla="*/ 136656 w 1186499"/>
                <a:gd name="connsiteY30" fmla="*/ 245442 h 1571163"/>
                <a:gd name="connsiteX31" fmla="*/ 118397 w 1186499"/>
                <a:gd name="connsiteY31" fmla="*/ 287305 h 1571163"/>
                <a:gd name="connsiteX32" fmla="*/ 21652 w 1186499"/>
                <a:gd name="connsiteY32" fmla="*/ 491202 h 1571163"/>
                <a:gd name="connsiteX33" fmla="*/ 26995 w 1186499"/>
                <a:gd name="connsiteY33" fmla="*/ 571761 h 1571163"/>
                <a:gd name="connsiteX34" fmla="*/ 25527 w 1186499"/>
                <a:gd name="connsiteY34" fmla="*/ 650546 h 1571163"/>
                <a:gd name="connsiteX35" fmla="*/ 41644 w 1186499"/>
                <a:gd name="connsiteY35" fmla="*/ 710281 h 1571163"/>
                <a:gd name="connsiteX36" fmla="*/ 50430 w 1186499"/>
                <a:gd name="connsiteY36" fmla="*/ 790595 h 1571163"/>
                <a:gd name="connsiteX37" fmla="*/ 57291 w 1186499"/>
                <a:gd name="connsiteY37" fmla="*/ 862478 h 1571163"/>
                <a:gd name="connsiteX38" fmla="*/ 24774 w 1186499"/>
                <a:gd name="connsiteY38" fmla="*/ 879433 h 1571163"/>
                <a:gd name="connsiteX39" fmla="*/ 140 w 1186499"/>
                <a:gd name="connsiteY39" fmla="*/ 929152 h 1571163"/>
                <a:gd name="connsiteX40" fmla="*/ 35859 w 1186499"/>
                <a:gd name="connsiteY40" fmla="*/ 1100602 h 1571163"/>
                <a:gd name="connsiteX0" fmla="*/ 35859 w 1186499"/>
                <a:gd name="connsiteY0" fmla="*/ 1100602 h 1564504"/>
                <a:gd name="connsiteX1" fmla="*/ 103358 w 1186499"/>
                <a:gd name="connsiteY1" fmla="*/ 1212411 h 1564504"/>
                <a:gd name="connsiteX2" fmla="*/ 152419 w 1186499"/>
                <a:gd name="connsiteY2" fmla="*/ 1218897 h 1564504"/>
                <a:gd name="connsiteX3" fmla="*/ 204040 w 1186499"/>
                <a:gd name="connsiteY3" fmla="*/ 1327709 h 1564504"/>
                <a:gd name="connsiteX4" fmla="*/ 327120 w 1186499"/>
                <a:gd name="connsiteY4" fmla="*/ 1461036 h 1564504"/>
                <a:gd name="connsiteX5" fmla="*/ 675974 w 1186499"/>
                <a:gd name="connsiteY5" fmla="*/ 1564501 h 1564504"/>
                <a:gd name="connsiteX6" fmla="*/ 883861 w 1186499"/>
                <a:gd name="connsiteY6" fmla="*/ 1464145 h 1564504"/>
                <a:gd name="connsiteX7" fmla="*/ 1021132 w 1186499"/>
                <a:gd name="connsiteY7" fmla="*/ 1294815 h 1564504"/>
                <a:gd name="connsiteX8" fmla="*/ 1062260 w 1186499"/>
                <a:gd name="connsiteY8" fmla="*/ 1218698 h 1564504"/>
                <a:gd name="connsiteX9" fmla="*/ 1095636 w 1186499"/>
                <a:gd name="connsiteY9" fmla="*/ 1195098 h 1564504"/>
                <a:gd name="connsiteX10" fmla="*/ 1162352 w 1186499"/>
                <a:gd name="connsiteY10" fmla="*/ 1074369 h 1564504"/>
                <a:gd name="connsiteX11" fmla="*/ 1186448 w 1186499"/>
                <a:gd name="connsiteY11" fmla="*/ 951350 h 1564504"/>
                <a:gd name="connsiteX12" fmla="*/ 1157226 w 1186499"/>
                <a:gd name="connsiteY12" fmla="*/ 877250 h 1564504"/>
                <a:gd name="connsiteX13" fmla="*/ 1108634 w 1186499"/>
                <a:gd name="connsiteY13" fmla="*/ 881770 h 1564504"/>
                <a:gd name="connsiteX14" fmla="*/ 1140919 w 1186499"/>
                <a:gd name="connsiteY14" fmla="*/ 716940 h 1564504"/>
                <a:gd name="connsiteX15" fmla="*/ 1145119 w 1186499"/>
                <a:gd name="connsiteY15" fmla="*/ 682351 h 1564504"/>
                <a:gd name="connsiteX16" fmla="*/ 1153595 w 1186499"/>
                <a:gd name="connsiteY16" fmla="*/ 628147 h 1564504"/>
                <a:gd name="connsiteX17" fmla="*/ 1153109 w 1186499"/>
                <a:gd name="connsiteY17" fmla="*/ 563934 h 1564504"/>
                <a:gd name="connsiteX18" fmla="*/ 1149356 w 1186499"/>
                <a:gd name="connsiteY18" fmla="*/ 549118 h 1564504"/>
                <a:gd name="connsiteX19" fmla="*/ 1147578 w 1186499"/>
                <a:gd name="connsiteY19" fmla="*/ 519816 h 1564504"/>
                <a:gd name="connsiteX20" fmla="*/ 1137046 w 1186499"/>
                <a:gd name="connsiteY20" fmla="*/ 500004 h 1564504"/>
                <a:gd name="connsiteX21" fmla="*/ 1136923 w 1186499"/>
                <a:gd name="connsiteY21" fmla="*/ 446561 h 1564504"/>
                <a:gd name="connsiteX22" fmla="*/ 1099630 w 1186499"/>
                <a:gd name="connsiteY22" fmla="*/ 318697 h 1564504"/>
                <a:gd name="connsiteX23" fmla="*/ 1050517 w 1186499"/>
                <a:gd name="connsiteY23" fmla="*/ 261151 h 1564504"/>
                <a:gd name="connsiteX24" fmla="*/ 997563 w 1186499"/>
                <a:gd name="connsiteY24" fmla="*/ 180592 h 1564504"/>
                <a:gd name="connsiteX25" fmla="*/ 822681 w 1186499"/>
                <a:gd name="connsiteY25" fmla="*/ 43327 h 1564504"/>
                <a:gd name="connsiteX26" fmla="*/ 589603 w 1186499"/>
                <a:gd name="connsiteY26" fmla="*/ 264 h 1564504"/>
                <a:gd name="connsiteX27" fmla="*/ 357612 w 1186499"/>
                <a:gd name="connsiteY27" fmla="*/ 41270 h 1564504"/>
                <a:gd name="connsiteX28" fmla="*/ 251867 w 1186499"/>
                <a:gd name="connsiteY28" fmla="*/ 110728 h 1564504"/>
                <a:gd name="connsiteX29" fmla="*/ 187008 w 1186499"/>
                <a:gd name="connsiteY29" fmla="*/ 161905 h 1564504"/>
                <a:gd name="connsiteX30" fmla="*/ 136656 w 1186499"/>
                <a:gd name="connsiteY30" fmla="*/ 245442 h 1564504"/>
                <a:gd name="connsiteX31" fmla="*/ 118397 w 1186499"/>
                <a:gd name="connsiteY31" fmla="*/ 287305 h 1564504"/>
                <a:gd name="connsiteX32" fmla="*/ 21652 w 1186499"/>
                <a:gd name="connsiteY32" fmla="*/ 491202 h 1564504"/>
                <a:gd name="connsiteX33" fmla="*/ 26995 w 1186499"/>
                <a:gd name="connsiteY33" fmla="*/ 571761 h 1564504"/>
                <a:gd name="connsiteX34" fmla="*/ 25527 w 1186499"/>
                <a:gd name="connsiteY34" fmla="*/ 650546 h 1564504"/>
                <a:gd name="connsiteX35" fmla="*/ 41644 w 1186499"/>
                <a:gd name="connsiteY35" fmla="*/ 710281 h 1564504"/>
                <a:gd name="connsiteX36" fmla="*/ 50430 w 1186499"/>
                <a:gd name="connsiteY36" fmla="*/ 790595 h 1564504"/>
                <a:gd name="connsiteX37" fmla="*/ 57291 w 1186499"/>
                <a:gd name="connsiteY37" fmla="*/ 862478 h 1564504"/>
                <a:gd name="connsiteX38" fmla="*/ 24774 w 1186499"/>
                <a:gd name="connsiteY38" fmla="*/ 879433 h 1564504"/>
                <a:gd name="connsiteX39" fmla="*/ 140 w 1186499"/>
                <a:gd name="connsiteY39" fmla="*/ 929152 h 1564504"/>
                <a:gd name="connsiteX40" fmla="*/ 35859 w 1186499"/>
                <a:gd name="connsiteY40" fmla="*/ 1100602 h 1564504"/>
                <a:gd name="connsiteX0" fmla="*/ 35859 w 1186499"/>
                <a:gd name="connsiteY0" fmla="*/ 1100602 h 1564514"/>
                <a:gd name="connsiteX1" fmla="*/ 103358 w 1186499"/>
                <a:gd name="connsiteY1" fmla="*/ 1212411 h 1564514"/>
                <a:gd name="connsiteX2" fmla="*/ 152419 w 1186499"/>
                <a:gd name="connsiteY2" fmla="*/ 1218897 h 1564514"/>
                <a:gd name="connsiteX3" fmla="*/ 204040 w 1186499"/>
                <a:gd name="connsiteY3" fmla="*/ 1327709 h 1564514"/>
                <a:gd name="connsiteX4" fmla="*/ 327120 w 1186499"/>
                <a:gd name="connsiteY4" fmla="*/ 1461036 h 1564514"/>
                <a:gd name="connsiteX5" fmla="*/ 675974 w 1186499"/>
                <a:gd name="connsiteY5" fmla="*/ 1564501 h 1564514"/>
                <a:gd name="connsiteX6" fmla="*/ 890521 w 1186499"/>
                <a:gd name="connsiteY6" fmla="*/ 1466808 h 1564514"/>
                <a:gd name="connsiteX7" fmla="*/ 1021132 w 1186499"/>
                <a:gd name="connsiteY7" fmla="*/ 1294815 h 1564514"/>
                <a:gd name="connsiteX8" fmla="*/ 1062260 w 1186499"/>
                <a:gd name="connsiteY8" fmla="*/ 1218698 h 1564514"/>
                <a:gd name="connsiteX9" fmla="*/ 1095636 w 1186499"/>
                <a:gd name="connsiteY9" fmla="*/ 1195098 h 1564514"/>
                <a:gd name="connsiteX10" fmla="*/ 1162352 w 1186499"/>
                <a:gd name="connsiteY10" fmla="*/ 1074369 h 1564514"/>
                <a:gd name="connsiteX11" fmla="*/ 1186448 w 1186499"/>
                <a:gd name="connsiteY11" fmla="*/ 951350 h 1564514"/>
                <a:gd name="connsiteX12" fmla="*/ 1157226 w 1186499"/>
                <a:gd name="connsiteY12" fmla="*/ 877250 h 1564514"/>
                <a:gd name="connsiteX13" fmla="*/ 1108634 w 1186499"/>
                <a:gd name="connsiteY13" fmla="*/ 881770 h 1564514"/>
                <a:gd name="connsiteX14" fmla="*/ 1140919 w 1186499"/>
                <a:gd name="connsiteY14" fmla="*/ 716940 h 1564514"/>
                <a:gd name="connsiteX15" fmla="*/ 1145119 w 1186499"/>
                <a:gd name="connsiteY15" fmla="*/ 682351 h 1564514"/>
                <a:gd name="connsiteX16" fmla="*/ 1153595 w 1186499"/>
                <a:gd name="connsiteY16" fmla="*/ 628147 h 1564514"/>
                <a:gd name="connsiteX17" fmla="*/ 1153109 w 1186499"/>
                <a:gd name="connsiteY17" fmla="*/ 563934 h 1564514"/>
                <a:gd name="connsiteX18" fmla="*/ 1149356 w 1186499"/>
                <a:gd name="connsiteY18" fmla="*/ 549118 h 1564514"/>
                <a:gd name="connsiteX19" fmla="*/ 1147578 w 1186499"/>
                <a:gd name="connsiteY19" fmla="*/ 519816 h 1564514"/>
                <a:gd name="connsiteX20" fmla="*/ 1137046 w 1186499"/>
                <a:gd name="connsiteY20" fmla="*/ 500004 h 1564514"/>
                <a:gd name="connsiteX21" fmla="*/ 1136923 w 1186499"/>
                <a:gd name="connsiteY21" fmla="*/ 446561 h 1564514"/>
                <a:gd name="connsiteX22" fmla="*/ 1099630 w 1186499"/>
                <a:gd name="connsiteY22" fmla="*/ 318697 h 1564514"/>
                <a:gd name="connsiteX23" fmla="*/ 1050517 w 1186499"/>
                <a:gd name="connsiteY23" fmla="*/ 261151 h 1564514"/>
                <a:gd name="connsiteX24" fmla="*/ 997563 w 1186499"/>
                <a:gd name="connsiteY24" fmla="*/ 180592 h 1564514"/>
                <a:gd name="connsiteX25" fmla="*/ 822681 w 1186499"/>
                <a:gd name="connsiteY25" fmla="*/ 43327 h 1564514"/>
                <a:gd name="connsiteX26" fmla="*/ 589603 w 1186499"/>
                <a:gd name="connsiteY26" fmla="*/ 264 h 1564514"/>
                <a:gd name="connsiteX27" fmla="*/ 357612 w 1186499"/>
                <a:gd name="connsiteY27" fmla="*/ 41270 h 1564514"/>
                <a:gd name="connsiteX28" fmla="*/ 251867 w 1186499"/>
                <a:gd name="connsiteY28" fmla="*/ 110728 h 1564514"/>
                <a:gd name="connsiteX29" fmla="*/ 187008 w 1186499"/>
                <a:gd name="connsiteY29" fmla="*/ 161905 h 1564514"/>
                <a:gd name="connsiteX30" fmla="*/ 136656 w 1186499"/>
                <a:gd name="connsiteY30" fmla="*/ 245442 h 1564514"/>
                <a:gd name="connsiteX31" fmla="*/ 118397 w 1186499"/>
                <a:gd name="connsiteY31" fmla="*/ 287305 h 1564514"/>
                <a:gd name="connsiteX32" fmla="*/ 21652 w 1186499"/>
                <a:gd name="connsiteY32" fmla="*/ 491202 h 1564514"/>
                <a:gd name="connsiteX33" fmla="*/ 26995 w 1186499"/>
                <a:gd name="connsiteY33" fmla="*/ 571761 h 1564514"/>
                <a:gd name="connsiteX34" fmla="*/ 25527 w 1186499"/>
                <a:gd name="connsiteY34" fmla="*/ 650546 h 1564514"/>
                <a:gd name="connsiteX35" fmla="*/ 41644 w 1186499"/>
                <a:gd name="connsiteY35" fmla="*/ 710281 h 1564514"/>
                <a:gd name="connsiteX36" fmla="*/ 50430 w 1186499"/>
                <a:gd name="connsiteY36" fmla="*/ 790595 h 1564514"/>
                <a:gd name="connsiteX37" fmla="*/ 57291 w 1186499"/>
                <a:gd name="connsiteY37" fmla="*/ 862478 h 1564514"/>
                <a:gd name="connsiteX38" fmla="*/ 24774 w 1186499"/>
                <a:gd name="connsiteY38" fmla="*/ 879433 h 1564514"/>
                <a:gd name="connsiteX39" fmla="*/ 140 w 1186499"/>
                <a:gd name="connsiteY39" fmla="*/ 929152 h 1564514"/>
                <a:gd name="connsiteX40" fmla="*/ 35859 w 1186499"/>
                <a:gd name="connsiteY40" fmla="*/ 1100602 h 1564514"/>
                <a:gd name="connsiteX0" fmla="*/ 35859 w 1186499"/>
                <a:gd name="connsiteY0" fmla="*/ 1100602 h 1557412"/>
                <a:gd name="connsiteX1" fmla="*/ 103358 w 1186499"/>
                <a:gd name="connsiteY1" fmla="*/ 1212411 h 1557412"/>
                <a:gd name="connsiteX2" fmla="*/ 152419 w 1186499"/>
                <a:gd name="connsiteY2" fmla="*/ 1218897 h 1557412"/>
                <a:gd name="connsiteX3" fmla="*/ 204040 w 1186499"/>
                <a:gd name="connsiteY3" fmla="*/ 1327709 h 1557412"/>
                <a:gd name="connsiteX4" fmla="*/ 327120 w 1186499"/>
                <a:gd name="connsiteY4" fmla="*/ 1461036 h 1557412"/>
                <a:gd name="connsiteX5" fmla="*/ 612042 w 1186499"/>
                <a:gd name="connsiteY5" fmla="*/ 1557398 h 1557412"/>
                <a:gd name="connsiteX6" fmla="*/ 890521 w 1186499"/>
                <a:gd name="connsiteY6" fmla="*/ 1466808 h 1557412"/>
                <a:gd name="connsiteX7" fmla="*/ 1021132 w 1186499"/>
                <a:gd name="connsiteY7" fmla="*/ 1294815 h 1557412"/>
                <a:gd name="connsiteX8" fmla="*/ 1062260 w 1186499"/>
                <a:gd name="connsiteY8" fmla="*/ 1218698 h 1557412"/>
                <a:gd name="connsiteX9" fmla="*/ 1095636 w 1186499"/>
                <a:gd name="connsiteY9" fmla="*/ 1195098 h 1557412"/>
                <a:gd name="connsiteX10" fmla="*/ 1162352 w 1186499"/>
                <a:gd name="connsiteY10" fmla="*/ 1074369 h 1557412"/>
                <a:gd name="connsiteX11" fmla="*/ 1186448 w 1186499"/>
                <a:gd name="connsiteY11" fmla="*/ 951350 h 1557412"/>
                <a:gd name="connsiteX12" fmla="*/ 1157226 w 1186499"/>
                <a:gd name="connsiteY12" fmla="*/ 877250 h 1557412"/>
                <a:gd name="connsiteX13" fmla="*/ 1108634 w 1186499"/>
                <a:gd name="connsiteY13" fmla="*/ 881770 h 1557412"/>
                <a:gd name="connsiteX14" fmla="*/ 1140919 w 1186499"/>
                <a:gd name="connsiteY14" fmla="*/ 716940 h 1557412"/>
                <a:gd name="connsiteX15" fmla="*/ 1145119 w 1186499"/>
                <a:gd name="connsiteY15" fmla="*/ 682351 h 1557412"/>
                <a:gd name="connsiteX16" fmla="*/ 1153595 w 1186499"/>
                <a:gd name="connsiteY16" fmla="*/ 628147 h 1557412"/>
                <a:gd name="connsiteX17" fmla="*/ 1153109 w 1186499"/>
                <a:gd name="connsiteY17" fmla="*/ 563934 h 1557412"/>
                <a:gd name="connsiteX18" fmla="*/ 1149356 w 1186499"/>
                <a:gd name="connsiteY18" fmla="*/ 549118 h 1557412"/>
                <a:gd name="connsiteX19" fmla="*/ 1147578 w 1186499"/>
                <a:gd name="connsiteY19" fmla="*/ 519816 h 1557412"/>
                <a:gd name="connsiteX20" fmla="*/ 1137046 w 1186499"/>
                <a:gd name="connsiteY20" fmla="*/ 500004 h 1557412"/>
                <a:gd name="connsiteX21" fmla="*/ 1136923 w 1186499"/>
                <a:gd name="connsiteY21" fmla="*/ 446561 h 1557412"/>
                <a:gd name="connsiteX22" fmla="*/ 1099630 w 1186499"/>
                <a:gd name="connsiteY22" fmla="*/ 318697 h 1557412"/>
                <a:gd name="connsiteX23" fmla="*/ 1050517 w 1186499"/>
                <a:gd name="connsiteY23" fmla="*/ 261151 h 1557412"/>
                <a:gd name="connsiteX24" fmla="*/ 997563 w 1186499"/>
                <a:gd name="connsiteY24" fmla="*/ 180592 h 1557412"/>
                <a:gd name="connsiteX25" fmla="*/ 822681 w 1186499"/>
                <a:gd name="connsiteY25" fmla="*/ 43327 h 1557412"/>
                <a:gd name="connsiteX26" fmla="*/ 589603 w 1186499"/>
                <a:gd name="connsiteY26" fmla="*/ 264 h 1557412"/>
                <a:gd name="connsiteX27" fmla="*/ 357612 w 1186499"/>
                <a:gd name="connsiteY27" fmla="*/ 41270 h 1557412"/>
                <a:gd name="connsiteX28" fmla="*/ 251867 w 1186499"/>
                <a:gd name="connsiteY28" fmla="*/ 110728 h 1557412"/>
                <a:gd name="connsiteX29" fmla="*/ 187008 w 1186499"/>
                <a:gd name="connsiteY29" fmla="*/ 161905 h 1557412"/>
                <a:gd name="connsiteX30" fmla="*/ 136656 w 1186499"/>
                <a:gd name="connsiteY30" fmla="*/ 245442 h 1557412"/>
                <a:gd name="connsiteX31" fmla="*/ 118397 w 1186499"/>
                <a:gd name="connsiteY31" fmla="*/ 287305 h 1557412"/>
                <a:gd name="connsiteX32" fmla="*/ 21652 w 1186499"/>
                <a:gd name="connsiteY32" fmla="*/ 491202 h 1557412"/>
                <a:gd name="connsiteX33" fmla="*/ 26995 w 1186499"/>
                <a:gd name="connsiteY33" fmla="*/ 571761 h 1557412"/>
                <a:gd name="connsiteX34" fmla="*/ 25527 w 1186499"/>
                <a:gd name="connsiteY34" fmla="*/ 650546 h 1557412"/>
                <a:gd name="connsiteX35" fmla="*/ 41644 w 1186499"/>
                <a:gd name="connsiteY35" fmla="*/ 710281 h 1557412"/>
                <a:gd name="connsiteX36" fmla="*/ 50430 w 1186499"/>
                <a:gd name="connsiteY36" fmla="*/ 790595 h 1557412"/>
                <a:gd name="connsiteX37" fmla="*/ 57291 w 1186499"/>
                <a:gd name="connsiteY37" fmla="*/ 862478 h 1557412"/>
                <a:gd name="connsiteX38" fmla="*/ 24774 w 1186499"/>
                <a:gd name="connsiteY38" fmla="*/ 879433 h 1557412"/>
                <a:gd name="connsiteX39" fmla="*/ 140 w 1186499"/>
                <a:gd name="connsiteY39" fmla="*/ 929152 h 1557412"/>
                <a:gd name="connsiteX40" fmla="*/ 35859 w 1186499"/>
                <a:gd name="connsiteY40" fmla="*/ 1100602 h 1557412"/>
                <a:gd name="connsiteX0" fmla="*/ 35859 w 1186499"/>
                <a:gd name="connsiteY0" fmla="*/ 1100602 h 1559188"/>
                <a:gd name="connsiteX1" fmla="*/ 103358 w 1186499"/>
                <a:gd name="connsiteY1" fmla="*/ 1212411 h 1559188"/>
                <a:gd name="connsiteX2" fmla="*/ 152419 w 1186499"/>
                <a:gd name="connsiteY2" fmla="*/ 1218897 h 1559188"/>
                <a:gd name="connsiteX3" fmla="*/ 204040 w 1186499"/>
                <a:gd name="connsiteY3" fmla="*/ 1327709 h 1559188"/>
                <a:gd name="connsiteX4" fmla="*/ 327120 w 1186499"/>
                <a:gd name="connsiteY4" fmla="*/ 1461036 h 1559188"/>
                <a:gd name="connsiteX5" fmla="*/ 636904 w 1186499"/>
                <a:gd name="connsiteY5" fmla="*/ 1559174 h 1559188"/>
                <a:gd name="connsiteX6" fmla="*/ 890521 w 1186499"/>
                <a:gd name="connsiteY6" fmla="*/ 1466808 h 1559188"/>
                <a:gd name="connsiteX7" fmla="*/ 1021132 w 1186499"/>
                <a:gd name="connsiteY7" fmla="*/ 1294815 h 1559188"/>
                <a:gd name="connsiteX8" fmla="*/ 1062260 w 1186499"/>
                <a:gd name="connsiteY8" fmla="*/ 1218698 h 1559188"/>
                <a:gd name="connsiteX9" fmla="*/ 1095636 w 1186499"/>
                <a:gd name="connsiteY9" fmla="*/ 1195098 h 1559188"/>
                <a:gd name="connsiteX10" fmla="*/ 1162352 w 1186499"/>
                <a:gd name="connsiteY10" fmla="*/ 1074369 h 1559188"/>
                <a:gd name="connsiteX11" fmla="*/ 1186448 w 1186499"/>
                <a:gd name="connsiteY11" fmla="*/ 951350 h 1559188"/>
                <a:gd name="connsiteX12" fmla="*/ 1157226 w 1186499"/>
                <a:gd name="connsiteY12" fmla="*/ 877250 h 1559188"/>
                <a:gd name="connsiteX13" fmla="*/ 1108634 w 1186499"/>
                <a:gd name="connsiteY13" fmla="*/ 881770 h 1559188"/>
                <a:gd name="connsiteX14" fmla="*/ 1140919 w 1186499"/>
                <a:gd name="connsiteY14" fmla="*/ 716940 h 1559188"/>
                <a:gd name="connsiteX15" fmla="*/ 1145119 w 1186499"/>
                <a:gd name="connsiteY15" fmla="*/ 682351 h 1559188"/>
                <a:gd name="connsiteX16" fmla="*/ 1153595 w 1186499"/>
                <a:gd name="connsiteY16" fmla="*/ 628147 h 1559188"/>
                <a:gd name="connsiteX17" fmla="*/ 1153109 w 1186499"/>
                <a:gd name="connsiteY17" fmla="*/ 563934 h 1559188"/>
                <a:gd name="connsiteX18" fmla="*/ 1149356 w 1186499"/>
                <a:gd name="connsiteY18" fmla="*/ 549118 h 1559188"/>
                <a:gd name="connsiteX19" fmla="*/ 1147578 w 1186499"/>
                <a:gd name="connsiteY19" fmla="*/ 519816 h 1559188"/>
                <a:gd name="connsiteX20" fmla="*/ 1137046 w 1186499"/>
                <a:gd name="connsiteY20" fmla="*/ 500004 h 1559188"/>
                <a:gd name="connsiteX21" fmla="*/ 1136923 w 1186499"/>
                <a:gd name="connsiteY21" fmla="*/ 446561 h 1559188"/>
                <a:gd name="connsiteX22" fmla="*/ 1099630 w 1186499"/>
                <a:gd name="connsiteY22" fmla="*/ 318697 h 1559188"/>
                <a:gd name="connsiteX23" fmla="*/ 1050517 w 1186499"/>
                <a:gd name="connsiteY23" fmla="*/ 261151 h 1559188"/>
                <a:gd name="connsiteX24" fmla="*/ 997563 w 1186499"/>
                <a:gd name="connsiteY24" fmla="*/ 180592 h 1559188"/>
                <a:gd name="connsiteX25" fmla="*/ 822681 w 1186499"/>
                <a:gd name="connsiteY25" fmla="*/ 43327 h 1559188"/>
                <a:gd name="connsiteX26" fmla="*/ 589603 w 1186499"/>
                <a:gd name="connsiteY26" fmla="*/ 264 h 1559188"/>
                <a:gd name="connsiteX27" fmla="*/ 357612 w 1186499"/>
                <a:gd name="connsiteY27" fmla="*/ 41270 h 1559188"/>
                <a:gd name="connsiteX28" fmla="*/ 251867 w 1186499"/>
                <a:gd name="connsiteY28" fmla="*/ 110728 h 1559188"/>
                <a:gd name="connsiteX29" fmla="*/ 187008 w 1186499"/>
                <a:gd name="connsiteY29" fmla="*/ 161905 h 1559188"/>
                <a:gd name="connsiteX30" fmla="*/ 136656 w 1186499"/>
                <a:gd name="connsiteY30" fmla="*/ 245442 h 1559188"/>
                <a:gd name="connsiteX31" fmla="*/ 118397 w 1186499"/>
                <a:gd name="connsiteY31" fmla="*/ 287305 h 1559188"/>
                <a:gd name="connsiteX32" fmla="*/ 21652 w 1186499"/>
                <a:gd name="connsiteY32" fmla="*/ 491202 h 1559188"/>
                <a:gd name="connsiteX33" fmla="*/ 26995 w 1186499"/>
                <a:gd name="connsiteY33" fmla="*/ 571761 h 1559188"/>
                <a:gd name="connsiteX34" fmla="*/ 25527 w 1186499"/>
                <a:gd name="connsiteY34" fmla="*/ 650546 h 1559188"/>
                <a:gd name="connsiteX35" fmla="*/ 41644 w 1186499"/>
                <a:gd name="connsiteY35" fmla="*/ 710281 h 1559188"/>
                <a:gd name="connsiteX36" fmla="*/ 50430 w 1186499"/>
                <a:gd name="connsiteY36" fmla="*/ 790595 h 1559188"/>
                <a:gd name="connsiteX37" fmla="*/ 57291 w 1186499"/>
                <a:gd name="connsiteY37" fmla="*/ 862478 h 1559188"/>
                <a:gd name="connsiteX38" fmla="*/ 24774 w 1186499"/>
                <a:gd name="connsiteY38" fmla="*/ 879433 h 1559188"/>
                <a:gd name="connsiteX39" fmla="*/ 140 w 1186499"/>
                <a:gd name="connsiteY39" fmla="*/ 929152 h 1559188"/>
                <a:gd name="connsiteX40" fmla="*/ 35859 w 1186499"/>
                <a:gd name="connsiteY40" fmla="*/ 1100602 h 1559188"/>
                <a:gd name="connsiteX0" fmla="*/ 35859 w 1186499"/>
                <a:gd name="connsiteY0" fmla="*/ 1100602 h 1559180"/>
                <a:gd name="connsiteX1" fmla="*/ 103358 w 1186499"/>
                <a:gd name="connsiteY1" fmla="*/ 1212411 h 1559180"/>
                <a:gd name="connsiteX2" fmla="*/ 152419 w 1186499"/>
                <a:gd name="connsiteY2" fmla="*/ 1218897 h 1559180"/>
                <a:gd name="connsiteX3" fmla="*/ 204040 w 1186499"/>
                <a:gd name="connsiteY3" fmla="*/ 1327709 h 1559180"/>
                <a:gd name="connsiteX4" fmla="*/ 327120 w 1186499"/>
                <a:gd name="connsiteY4" fmla="*/ 1461036 h 1559180"/>
                <a:gd name="connsiteX5" fmla="*/ 636904 w 1186499"/>
                <a:gd name="connsiteY5" fmla="*/ 1559174 h 1559180"/>
                <a:gd name="connsiteX6" fmla="*/ 894073 w 1186499"/>
                <a:gd name="connsiteY6" fmla="*/ 1465032 h 1559180"/>
                <a:gd name="connsiteX7" fmla="*/ 1021132 w 1186499"/>
                <a:gd name="connsiteY7" fmla="*/ 1294815 h 1559180"/>
                <a:gd name="connsiteX8" fmla="*/ 1062260 w 1186499"/>
                <a:gd name="connsiteY8" fmla="*/ 1218698 h 1559180"/>
                <a:gd name="connsiteX9" fmla="*/ 1095636 w 1186499"/>
                <a:gd name="connsiteY9" fmla="*/ 1195098 h 1559180"/>
                <a:gd name="connsiteX10" fmla="*/ 1162352 w 1186499"/>
                <a:gd name="connsiteY10" fmla="*/ 1074369 h 1559180"/>
                <a:gd name="connsiteX11" fmla="*/ 1186448 w 1186499"/>
                <a:gd name="connsiteY11" fmla="*/ 951350 h 1559180"/>
                <a:gd name="connsiteX12" fmla="*/ 1157226 w 1186499"/>
                <a:gd name="connsiteY12" fmla="*/ 877250 h 1559180"/>
                <a:gd name="connsiteX13" fmla="*/ 1108634 w 1186499"/>
                <a:gd name="connsiteY13" fmla="*/ 881770 h 1559180"/>
                <a:gd name="connsiteX14" fmla="*/ 1140919 w 1186499"/>
                <a:gd name="connsiteY14" fmla="*/ 716940 h 1559180"/>
                <a:gd name="connsiteX15" fmla="*/ 1145119 w 1186499"/>
                <a:gd name="connsiteY15" fmla="*/ 682351 h 1559180"/>
                <a:gd name="connsiteX16" fmla="*/ 1153595 w 1186499"/>
                <a:gd name="connsiteY16" fmla="*/ 628147 h 1559180"/>
                <a:gd name="connsiteX17" fmla="*/ 1153109 w 1186499"/>
                <a:gd name="connsiteY17" fmla="*/ 563934 h 1559180"/>
                <a:gd name="connsiteX18" fmla="*/ 1149356 w 1186499"/>
                <a:gd name="connsiteY18" fmla="*/ 549118 h 1559180"/>
                <a:gd name="connsiteX19" fmla="*/ 1147578 w 1186499"/>
                <a:gd name="connsiteY19" fmla="*/ 519816 h 1559180"/>
                <a:gd name="connsiteX20" fmla="*/ 1137046 w 1186499"/>
                <a:gd name="connsiteY20" fmla="*/ 500004 h 1559180"/>
                <a:gd name="connsiteX21" fmla="*/ 1136923 w 1186499"/>
                <a:gd name="connsiteY21" fmla="*/ 446561 h 1559180"/>
                <a:gd name="connsiteX22" fmla="*/ 1099630 w 1186499"/>
                <a:gd name="connsiteY22" fmla="*/ 318697 h 1559180"/>
                <a:gd name="connsiteX23" fmla="*/ 1050517 w 1186499"/>
                <a:gd name="connsiteY23" fmla="*/ 261151 h 1559180"/>
                <a:gd name="connsiteX24" fmla="*/ 997563 w 1186499"/>
                <a:gd name="connsiteY24" fmla="*/ 180592 h 1559180"/>
                <a:gd name="connsiteX25" fmla="*/ 822681 w 1186499"/>
                <a:gd name="connsiteY25" fmla="*/ 43327 h 1559180"/>
                <a:gd name="connsiteX26" fmla="*/ 589603 w 1186499"/>
                <a:gd name="connsiteY26" fmla="*/ 264 h 1559180"/>
                <a:gd name="connsiteX27" fmla="*/ 357612 w 1186499"/>
                <a:gd name="connsiteY27" fmla="*/ 41270 h 1559180"/>
                <a:gd name="connsiteX28" fmla="*/ 251867 w 1186499"/>
                <a:gd name="connsiteY28" fmla="*/ 110728 h 1559180"/>
                <a:gd name="connsiteX29" fmla="*/ 187008 w 1186499"/>
                <a:gd name="connsiteY29" fmla="*/ 161905 h 1559180"/>
                <a:gd name="connsiteX30" fmla="*/ 136656 w 1186499"/>
                <a:gd name="connsiteY30" fmla="*/ 245442 h 1559180"/>
                <a:gd name="connsiteX31" fmla="*/ 118397 w 1186499"/>
                <a:gd name="connsiteY31" fmla="*/ 287305 h 1559180"/>
                <a:gd name="connsiteX32" fmla="*/ 21652 w 1186499"/>
                <a:gd name="connsiteY32" fmla="*/ 491202 h 1559180"/>
                <a:gd name="connsiteX33" fmla="*/ 26995 w 1186499"/>
                <a:gd name="connsiteY33" fmla="*/ 571761 h 1559180"/>
                <a:gd name="connsiteX34" fmla="*/ 25527 w 1186499"/>
                <a:gd name="connsiteY34" fmla="*/ 650546 h 1559180"/>
                <a:gd name="connsiteX35" fmla="*/ 41644 w 1186499"/>
                <a:gd name="connsiteY35" fmla="*/ 710281 h 1559180"/>
                <a:gd name="connsiteX36" fmla="*/ 50430 w 1186499"/>
                <a:gd name="connsiteY36" fmla="*/ 790595 h 1559180"/>
                <a:gd name="connsiteX37" fmla="*/ 57291 w 1186499"/>
                <a:gd name="connsiteY37" fmla="*/ 862478 h 1559180"/>
                <a:gd name="connsiteX38" fmla="*/ 24774 w 1186499"/>
                <a:gd name="connsiteY38" fmla="*/ 879433 h 1559180"/>
                <a:gd name="connsiteX39" fmla="*/ 140 w 1186499"/>
                <a:gd name="connsiteY39" fmla="*/ 929152 h 1559180"/>
                <a:gd name="connsiteX40" fmla="*/ 35859 w 1186499"/>
                <a:gd name="connsiteY40" fmla="*/ 1100602 h 1559180"/>
                <a:gd name="connsiteX0" fmla="*/ 35859 w 1186499"/>
                <a:gd name="connsiteY0" fmla="*/ 1100602 h 1557404"/>
                <a:gd name="connsiteX1" fmla="*/ 103358 w 1186499"/>
                <a:gd name="connsiteY1" fmla="*/ 1212411 h 1557404"/>
                <a:gd name="connsiteX2" fmla="*/ 152419 w 1186499"/>
                <a:gd name="connsiteY2" fmla="*/ 1218897 h 1557404"/>
                <a:gd name="connsiteX3" fmla="*/ 204040 w 1186499"/>
                <a:gd name="connsiteY3" fmla="*/ 1327709 h 1557404"/>
                <a:gd name="connsiteX4" fmla="*/ 327120 w 1186499"/>
                <a:gd name="connsiteY4" fmla="*/ 1461036 h 1557404"/>
                <a:gd name="connsiteX5" fmla="*/ 667094 w 1186499"/>
                <a:gd name="connsiteY5" fmla="*/ 1557398 h 1557404"/>
                <a:gd name="connsiteX6" fmla="*/ 894073 w 1186499"/>
                <a:gd name="connsiteY6" fmla="*/ 1465032 h 1557404"/>
                <a:gd name="connsiteX7" fmla="*/ 1021132 w 1186499"/>
                <a:gd name="connsiteY7" fmla="*/ 1294815 h 1557404"/>
                <a:gd name="connsiteX8" fmla="*/ 1062260 w 1186499"/>
                <a:gd name="connsiteY8" fmla="*/ 1218698 h 1557404"/>
                <a:gd name="connsiteX9" fmla="*/ 1095636 w 1186499"/>
                <a:gd name="connsiteY9" fmla="*/ 1195098 h 1557404"/>
                <a:gd name="connsiteX10" fmla="*/ 1162352 w 1186499"/>
                <a:gd name="connsiteY10" fmla="*/ 1074369 h 1557404"/>
                <a:gd name="connsiteX11" fmla="*/ 1186448 w 1186499"/>
                <a:gd name="connsiteY11" fmla="*/ 951350 h 1557404"/>
                <a:gd name="connsiteX12" fmla="*/ 1157226 w 1186499"/>
                <a:gd name="connsiteY12" fmla="*/ 877250 h 1557404"/>
                <a:gd name="connsiteX13" fmla="*/ 1108634 w 1186499"/>
                <a:gd name="connsiteY13" fmla="*/ 881770 h 1557404"/>
                <a:gd name="connsiteX14" fmla="*/ 1140919 w 1186499"/>
                <a:gd name="connsiteY14" fmla="*/ 716940 h 1557404"/>
                <a:gd name="connsiteX15" fmla="*/ 1145119 w 1186499"/>
                <a:gd name="connsiteY15" fmla="*/ 682351 h 1557404"/>
                <a:gd name="connsiteX16" fmla="*/ 1153595 w 1186499"/>
                <a:gd name="connsiteY16" fmla="*/ 628147 h 1557404"/>
                <a:gd name="connsiteX17" fmla="*/ 1153109 w 1186499"/>
                <a:gd name="connsiteY17" fmla="*/ 563934 h 1557404"/>
                <a:gd name="connsiteX18" fmla="*/ 1149356 w 1186499"/>
                <a:gd name="connsiteY18" fmla="*/ 549118 h 1557404"/>
                <a:gd name="connsiteX19" fmla="*/ 1147578 w 1186499"/>
                <a:gd name="connsiteY19" fmla="*/ 519816 h 1557404"/>
                <a:gd name="connsiteX20" fmla="*/ 1137046 w 1186499"/>
                <a:gd name="connsiteY20" fmla="*/ 500004 h 1557404"/>
                <a:gd name="connsiteX21" fmla="*/ 1136923 w 1186499"/>
                <a:gd name="connsiteY21" fmla="*/ 446561 h 1557404"/>
                <a:gd name="connsiteX22" fmla="*/ 1099630 w 1186499"/>
                <a:gd name="connsiteY22" fmla="*/ 318697 h 1557404"/>
                <a:gd name="connsiteX23" fmla="*/ 1050517 w 1186499"/>
                <a:gd name="connsiteY23" fmla="*/ 261151 h 1557404"/>
                <a:gd name="connsiteX24" fmla="*/ 997563 w 1186499"/>
                <a:gd name="connsiteY24" fmla="*/ 180592 h 1557404"/>
                <a:gd name="connsiteX25" fmla="*/ 822681 w 1186499"/>
                <a:gd name="connsiteY25" fmla="*/ 43327 h 1557404"/>
                <a:gd name="connsiteX26" fmla="*/ 589603 w 1186499"/>
                <a:gd name="connsiteY26" fmla="*/ 264 h 1557404"/>
                <a:gd name="connsiteX27" fmla="*/ 357612 w 1186499"/>
                <a:gd name="connsiteY27" fmla="*/ 41270 h 1557404"/>
                <a:gd name="connsiteX28" fmla="*/ 251867 w 1186499"/>
                <a:gd name="connsiteY28" fmla="*/ 110728 h 1557404"/>
                <a:gd name="connsiteX29" fmla="*/ 187008 w 1186499"/>
                <a:gd name="connsiteY29" fmla="*/ 161905 h 1557404"/>
                <a:gd name="connsiteX30" fmla="*/ 136656 w 1186499"/>
                <a:gd name="connsiteY30" fmla="*/ 245442 h 1557404"/>
                <a:gd name="connsiteX31" fmla="*/ 118397 w 1186499"/>
                <a:gd name="connsiteY31" fmla="*/ 287305 h 1557404"/>
                <a:gd name="connsiteX32" fmla="*/ 21652 w 1186499"/>
                <a:gd name="connsiteY32" fmla="*/ 491202 h 1557404"/>
                <a:gd name="connsiteX33" fmla="*/ 26995 w 1186499"/>
                <a:gd name="connsiteY33" fmla="*/ 571761 h 1557404"/>
                <a:gd name="connsiteX34" fmla="*/ 25527 w 1186499"/>
                <a:gd name="connsiteY34" fmla="*/ 650546 h 1557404"/>
                <a:gd name="connsiteX35" fmla="*/ 41644 w 1186499"/>
                <a:gd name="connsiteY35" fmla="*/ 710281 h 1557404"/>
                <a:gd name="connsiteX36" fmla="*/ 50430 w 1186499"/>
                <a:gd name="connsiteY36" fmla="*/ 790595 h 1557404"/>
                <a:gd name="connsiteX37" fmla="*/ 57291 w 1186499"/>
                <a:gd name="connsiteY37" fmla="*/ 862478 h 1557404"/>
                <a:gd name="connsiteX38" fmla="*/ 24774 w 1186499"/>
                <a:gd name="connsiteY38" fmla="*/ 879433 h 1557404"/>
                <a:gd name="connsiteX39" fmla="*/ 140 w 1186499"/>
                <a:gd name="connsiteY39" fmla="*/ 929152 h 1557404"/>
                <a:gd name="connsiteX40" fmla="*/ 35859 w 1186499"/>
                <a:gd name="connsiteY40" fmla="*/ 1100602 h 1557404"/>
                <a:gd name="connsiteX0" fmla="*/ 35859 w 1186499"/>
                <a:gd name="connsiteY0" fmla="*/ 1100602 h 1552077"/>
                <a:gd name="connsiteX1" fmla="*/ 103358 w 1186499"/>
                <a:gd name="connsiteY1" fmla="*/ 1212411 h 1552077"/>
                <a:gd name="connsiteX2" fmla="*/ 152419 w 1186499"/>
                <a:gd name="connsiteY2" fmla="*/ 1218897 h 1552077"/>
                <a:gd name="connsiteX3" fmla="*/ 204040 w 1186499"/>
                <a:gd name="connsiteY3" fmla="*/ 1327709 h 1552077"/>
                <a:gd name="connsiteX4" fmla="*/ 327120 w 1186499"/>
                <a:gd name="connsiteY4" fmla="*/ 1461036 h 1552077"/>
                <a:gd name="connsiteX5" fmla="*/ 632465 w 1186499"/>
                <a:gd name="connsiteY5" fmla="*/ 1552070 h 1552077"/>
                <a:gd name="connsiteX6" fmla="*/ 894073 w 1186499"/>
                <a:gd name="connsiteY6" fmla="*/ 1465032 h 1552077"/>
                <a:gd name="connsiteX7" fmla="*/ 1021132 w 1186499"/>
                <a:gd name="connsiteY7" fmla="*/ 1294815 h 1552077"/>
                <a:gd name="connsiteX8" fmla="*/ 1062260 w 1186499"/>
                <a:gd name="connsiteY8" fmla="*/ 1218698 h 1552077"/>
                <a:gd name="connsiteX9" fmla="*/ 1095636 w 1186499"/>
                <a:gd name="connsiteY9" fmla="*/ 1195098 h 1552077"/>
                <a:gd name="connsiteX10" fmla="*/ 1162352 w 1186499"/>
                <a:gd name="connsiteY10" fmla="*/ 1074369 h 1552077"/>
                <a:gd name="connsiteX11" fmla="*/ 1186448 w 1186499"/>
                <a:gd name="connsiteY11" fmla="*/ 951350 h 1552077"/>
                <a:gd name="connsiteX12" fmla="*/ 1157226 w 1186499"/>
                <a:gd name="connsiteY12" fmla="*/ 877250 h 1552077"/>
                <a:gd name="connsiteX13" fmla="*/ 1108634 w 1186499"/>
                <a:gd name="connsiteY13" fmla="*/ 881770 h 1552077"/>
                <a:gd name="connsiteX14" fmla="*/ 1140919 w 1186499"/>
                <a:gd name="connsiteY14" fmla="*/ 716940 h 1552077"/>
                <a:gd name="connsiteX15" fmla="*/ 1145119 w 1186499"/>
                <a:gd name="connsiteY15" fmla="*/ 682351 h 1552077"/>
                <a:gd name="connsiteX16" fmla="*/ 1153595 w 1186499"/>
                <a:gd name="connsiteY16" fmla="*/ 628147 h 1552077"/>
                <a:gd name="connsiteX17" fmla="*/ 1153109 w 1186499"/>
                <a:gd name="connsiteY17" fmla="*/ 563934 h 1552077"/>
                <a:gd name="connsiteX18" fmla="*/ 1149356 w 1186499"/>
                <a:gd name="connsiteY18" fmla="*/ 549118 h 1552077"/>
                <a:gd name="connsiteX19" fmla="*/ 1147578 w 1186499"/>
                <a:gd name="connsiteY19" fmla="*/ 519816 h 1552077"/>
                <a:gd name="connsiteX20" fmla="*/ 1137046 w 1186499"/>
                <a:gd name="connsiteY20" fmla="*/ 500004 h 1552077"/>
                <a:gd name="connsiteX21" fmla="*/ 1136923 w 1186499"/>
                <a:gd name="connsiteY21" fmla="*/ 446561 h 1552077"/>
                <a:gd name="connsiteX22" fmla="*/ 1099630 w 1186499"/>
                <a:gd name="connsiteY22" fmla="*/ 318697 h 1552077"/>
                <a:gd name="connsiteX23" fmla="*/ 1050517 w 1186499"/>
                <a:gd name="connsiteY23" fmla="*/ 261151 h 1552077"/>
                <a:gd name="connsiteX24" fmla="*/ 997563 w 1186499"/>
                <a:gd name="connsiteY24" fmla="*/ 180592 h 1552077"/>
                <a:gd name="connsiteX25" fmla="*/ 822681 w 1186499"/>
                <a:gd name="connsiteY25" fmla="*/ 43327 h 1552077"/>
                <a:gd name="connsiteX26" fmla="*/ 589603 w 1186499"/>
                <a:gd name="connsiteY26" fmla="*/ 264 h 1552077"/>
                <a:gd name="connsiteX27" fmla="*/ 357612 w 1186499"/>
                <a:gd name="connsiteY27" fmla="*/ 41270 h 1552077"/>
                <a:gd name="connsiteX28" fmla="*/ 251867 w 1186499"/>
                <a:gd name="connsiteY28" fmla="*/ 110728 h 1552077"/>
                <a:gd name="connsiteX29" fmla="*/ 187008 w 1186499"/>
                <a:gd name="connsiteY29" fmla="*/ 161905 h 1552077"/>
                <a:gd name="connsiteX30" fmla="*/ 136656 w 1186499"/>
                <a:gd name="connsiteY30" fmla="*/ 245442 h 1552077"/>
                <a:gd name="connsiteX31" fmla="*/ 118397 w 1186499"/>
                <a:gd name="connsiteY31" fmla="*/ 287305 h 1552077"/>
                <a:gd name="connsiteX32" fmla="*/ 21652 w 1186499"/>
                <a:gd name="connsiteY32" fmla="*/ 491202 h 1552077"/>
                <a:gd name="connsiteX33" fmla="*/ 26995 w 1186499"/>
                <a:gd name="connsiteY33" fmla="*/ 571761 h 1552077"/>
                <a:gd name="connsiteX34" fmla="*/ 25527 w 1186499"/>
                <a:gd name="connsiteY34" fmla="*/ 650546 h 1552077"/>
                <a:gd name="connsiteX35" fmla="*/ 41644 w 1186499"/>
                <a:gd name="connsiteY35" fmla="*/ 710281 h 1552077"/>
                <a:gd name="connsiteX36" fmla="*/ 50430 w 1186499"/>
                <a:gd name="connsiteY36" fmla="*/ 790595 h 1552077"/>
                <a:gd name="connsiteX37" fmla="*/ 57291 w 1186499"/>
                <a:gd name="connsiteY37" fmla="*/ 862478 h 1552077"/>
                <a:gd name="connsiteX38" fmla="*/ 24774 w 1186499"/>
                <a:gd name="connsiteY38" fmla="*/ 879433 h 1552077"/>
                <a:gd name="connsiteX39" fmla="*/ 140 w 1186499"/>
                <a:gd name="connsiteY39" fmla="*/ 929152 h 1552077"/>
                <a:gd name="connsiteX40" fmla="*/ 35859 w 1186499"/>
                <a:gd name="connsiteY40" fmla="*/ 1100602 h 1552077"/>
                <a:gd name="connsiteX0" fmla="*/ 35859 w 1186499"/>
                <a:gd name="connsiteY0" fmla="*/ 1100602 h 1552077"/>
                <a:gd name="connsiteX1" fmla="*/ 103358 w 1186499"/>
                <a:gd name="connsiteY1" fmla="*/ 1212411 h 1552077"/>
                <a:gd name="connsiteX2" fmla="*/ 152419 w 1186499"/>
                <a:gd name="connsiteY2" fmla="*/ 1218897 h 1552077"/>
                <a:gd name="connsiteX3" fmla="*/ 204040 w 1186499"/>
                <a:gd name="connsiteY3" fmla="*/ 1327709 h 1552077"/>
                <a:gd name="connsiteX4" fmla="*/ 327120 w 1186499"/>
                <a:gd name="connsiteY4" fmla="*/ 1461036 h 1552077"/>
                <a:gd name="connsiteX5" fmla="*/ 632465 w 1186499"/>
                <a:gd name="connsiteY5" fmla="*/ 1552070 h 1552077"/>
                <a:gd name="connsiteX6" fmla="*/ 894073 w 1186499"/>
                <a:gd name="connsiteY6" fmla="*/ 1465032 h 1552077"/>
                <a:gd name="connsiteX7" fmla="*/ 1021132 w 1186499"/>
                <a:gd name="connsiteY7" fmla="*/ 1294815 h 1552077"/>
                <a:gd name="connsiteX8" fmla="*/ 1062260 w 1186499"/>
                <a:gd name="connsiteY8" fmla="*/ 1218698 h 1552077"/>
                <a:gd name="connsiteX9" fmla="*/ 1095636 w 1186499"/>
                <a:gd name="connsiteY9" fmla="*/ 1195098 h 1552077"/>
                <a:gd name="connsiteX10" fmla="*/ 1162352 w 1186499"/>
                <a:gd name="connsiteY10" fmla="*/ 1074369 h 1552077"/>
                <a:gd name="connsiteX11" fmla="*/ 1186448 w 1186499"/>
                <a:gd name="connsiteY11" fmla="*/ 951350 h 1552077"/>
                <a:gd name="connsiteX12" fmla="*/ 1157226 w 1186499"/>
                <a:gd name="connsiteY12" fmla="*/ 877250 h 1552077"/>
                <a:gd name="connsiteX13" fmla="*/ 1108634 w 1186499"/>
                <a:gd name="connsiteY13" fmla="*/ 881770 h 1552077"/>
                <a:gd name="connsiteX14" fmla="*/ 1140919 w 1186499"/>
                <a:gd name="connsiteY14" fmla="*/ 716940 h 1552077"/>
                <a:gd name="connsiteX15" fmla="*/ 1145119 w 1186499"/>
                <a:gd name="connsiteY15" fmla="*/ 682351 h 1552077"/>
                <a:gd name="connsiteX16" fmla="*/ 1153595 w 1186499"/>
                <a:gd name="connsiteY16" fmla="*/ 628147 h 1552077"/>
                <a:gd name="connsiteX17" fmla="*/ 1153109 w 1186499"/>
                <a:gd name="connsiteY17" fmla="*/ 563934 h 1552077"/>
                <a:gd name="connsiteX18" fmla="*/ 1149356 w 1186499"/>
                <a:gd name="connsiteY18" fmla="*/ 549118 h 1552077"/>
                <a:gd name="connsiteX19" fmla="*/ 1147578 w 1186499"/>
                <a:gd name="connsiteY19" fmla="*/ 519816 h 1552077"/>
                <a:gd name="connsiteX20" fmla="*/ 1137046 w 1186499"/>
                <a:gd name="connsiteY20" fmla="*/ 500004 h 1552077"/>
                <a:gd name="connsiteX21" fmla="*/ 1136923 w 1186499"/>
                <a:gd name="connsiteY21" fmla="*/ 446561 h 1552077"/>
                <a:gd name="connsiteX22" fmla="*/ 1099630 w 1186499"/>
                <a:gd name="connsiteY22" fmla="*/ 318697 h 1552077"/>
                <a:gd name="connsiteX23" fmla="*/ 1050517 w 1186499"/>
                <a:gd name="connsiteY23" fmla="*/ 261151 h 1552077"/>
                <a:gd name="connsiteX24" fmla="*/ 997563 w 1186499"/>
                <a:gd name="connsiteY24" fmla="*/ 180592 h 1552077"/>
                <a:gd name="connsiteX25" fmla="*/ 822681 w 1186499"/>
                <a:gd name="connsiteY25" fmla="*/ 66414 h 1552077"/>
                <a:gd name="connsiteX26" fmla="*/ 589603 w 1186499"/>
                <a:gd name="connsiteY26" fmla="*/ 264 h 1552077"/>
                <a:gd name="connsiteX27" fmla="*/ 357612 w 1186499"/>
                <a:gd name="connsiteY27" fmla="*/ 41270 h 1552077"/>
                <a:gd name="connsiteX28" fmla="*/ 251867 w 1186499"/>
                <a:gd name="connsiteY28" fmla="*/ 110728 h 1552077"/>
                <a:gd name="connsiteX29" fmla="*/ 187008 w 1186499"/>
                <a:gd name="connsiteY29" fmla="*/ 161905 h 1552077"/>
                <a:gd name="connsiteX30" fmla="*/ 136656 w 1186499"/>
                <a:gd name="connsiteY30" fmla="*/ 245442 h 1552077"/>
                <a:gd name="connsiteX31" fmla="*/ 118397 w 1186499"/>
                <a:gd name="connsiteY31" fmla="*/ 287305 h 1552077"/>
                <a:gd name="connsiteX32" fmla="*/ 21652 w 1186499"/>
                <a:gd name="connsiteY32" fmla="*/ 491202 h 1552077"/>
                <a:gd name="connsiteX33" fmla="*/ 26995 w 1186499"/>
                <a:gd name="connsiteY33" fmla="*/ 571761 h 1552077"/>
                <a:gd name="connsiteX34" fmla="*/ 25527 w 1186499"/>
                <a:gd name="connsiteY34" fmla="*/ 650546 h 1552077"/>
                <a:gd name="connsiteX35" fmla="*/ 41644 w 1186499"/>
                <a:gd name="connsiteY35" fmla="*/ 710281 h 1552077"/>
                <a:gd name="connsiteX36" fmla="*/ 50430 w 1186499"/>
                <a:gd name="connsiteY36" fmla="*/ 790595 h 1552077"/>
                <a:gd name="connsiteX37" fmla="*/ 57291 w 1186499"/>
                <a:gd name="connsiteY37" fmla="*/ 862478 h 1552077"/>
                <a:gd name="connsiteX38" fmla="*/ 24774 w 1186499"/>
                <a:gd name="connsiteY38" fmla="*/ 879433 h 1552077"/>
                <a:gd name="connsiteX39" fmla="*/ 140 w 1186499"/>
                <a:gd name="connsiteY39" fmla="*/ 929152 h 1552077"/>
                <a:gd name="connsiteX40" fmla="*/ 35859 w 1186499"/>
                <a:gd name="connsiteY40" fmla="*/ 1100602 h 1552077"/>
                <a:gd name="connsiteX0" fmla="*/ 35859 w 1186499"/>
                <a:gd name="connsiteY0" fmla="*/ 1100602 h 1552077"/>
                <a:gd name="connsiteX1" fmla="*/ 103358 w 1186499"/>
                <a:gd name="connsiteY1" fmla="*/ 1212411 h 1552077"/>
                <a:gd name="connsiteX2" fmla="*/ 152419 w 1186499"/>
                <a:gd name="connsiteY2" fmla="*/ 1218897 h 1552077"/>
                <a:gd name="connsiteX3" fmla="*/ 204040 w 1186499"/>
                <a:gd name="connsiteY3" fmla="*/ 1327709 h 1552077"/>
                <a:gd name="connsiteX4" fmla="*/ 327120 w 1186499"/>
                <a:gd name="connsiteY4" fmla="*/ 1461036 h 1552077"/>
                <a:gd name="connsiteX5" fmla="*/ 632465 w 1186499"/>
                <a:gd name="connsiteY5" fmla="*/ 1552070 h 1552077"/>
                <a:gd name="connsiteX6" fmla="*/ 894073 w 1186499"/>
                <a:gd name="connsiteY6" fmla="*/ 1465032 h 1552077"/>
                <a:gd name="connsiteX7" fmla="*/ 1021132 w 1186499"/>
                <a:gd name="connsiteY7" fmla="*/ 1294815 h 1552077"/>
                <a:gd name="connsiteX8" fmla="*/ 1062260 w 1186499"/>
                <a:gd name="connsiteY8" fmla="*/ 1218698 h 1552077"/>
                <a:gd name="connsiteX9" fmla="*/ 1095636 w 1186499"/>
                <a:gd name="connsiteY9" fmla="*/ 1195098 h 1552077"/>
                <a:gd name="connsiteX10" fmla="*/ 1162352 w 1186499"/>
                <a:gd name="connsiteY10" fmla="*/ 1074369 h 1552077"/>
                <a:gd name="connsiteX11" fmla="*/ 1186448 w 1186499"/>
                <a:gd name="connsiteY11" fmla="*/ 951350 h 1552077"/>
                <a:gd name="connsiteX12" fmla="*/ 1157226 w 1186499"/>
                <a:gd name="connsiteY12" fmla="*/ 877250 h 1552077"/>
                <a:gd name="connsiteX13" fmla="*/ 1108634 w 1186499"/>
                <a:gd name="connsiteY13" fmla="*/ 881770 h 1552077"/>
                <a:gd name="connsiteX14" fmla="*/ 1140919 w 1186499"/>
                <a:gd name="connsiteY14" fmla="*/ 716940 h 1552077"/>
                <a:gd name="connsiteX15" fmla="*/ 1145119 w 1186499"/>
                <a:gd name="connsiteY15" fmla="*/ 682351 h 1552077"/>
                <a:gd name="connsiteX16" fmla="*/ 1153595 w 1186499"/>
                <a:gd name="connsiteY16" fmla="*/ 628147 h 1552077"/>
                <a:gd name="connsiteX17" fmla="*/ 1153109 w 1186499"/>
                <a:gd name="connsiteY17" fmla="*/ 563934 h 1552077"/>
                <a:gd name="connsiteX18" fmla="*/ 1149356 w 1186499"/>
                <a:gd name="connsiteY18" fmla="*/ 549118 h 1552077"/>
                <a:gd name="connsiteX19" fmla="*/ 1147578 w 1186499"/>
                <a:gd name="connsiteY19" fmla="*/ 519816 h 1552077"/>
                <a:gd name="connsiteX20" fmla="*/ 1137046 w 1186499"/>
                <a:gd name="connsiteY20" fmla="*/ 500004 h 1552077"/>
                <a:gd name="connsiteX21" fmla="*/ 1136923 w 1186499"/>
                <a:gd name="connsiteY21" fmla="*/ 446561 h 1552077"/>
                <a:gd name="connsiteX22" fmla="*/ 1099630 w 1186499"/>
                <a:gd name="connsiteY22" fmla="*/ 318697 h 1552077"/>
                <a:gd name="connsiteX23" fmla="*/ 1050517 w 1186499"/>
                <a:gd name="connsiteY23" fmla="*/ 261151 h 1552077"/>
                <a:gd name="connsiteX24" fmla="*/ 997563 w 1186499"/>
                <a:gd name="connsiteY24" fmla="*/ 180592 h 1552077"/>
                <a:gd name="connsiteX25" fmla="*/ 822681 w 1186499"/>
                <a:gd name="connsiteY25" fmla="*/ 66414 h 1552077"/>
                <a:gd name="connsiteX26" fmla="*/ 589603 w 1186499"/>
                <a:gd name="connsiteY26" fmla="*/ 264 h 1552077"/>
                <a:gd name="connsiteX27" fmla="*/ 357612 w 1186499"/>
                <a:gd name="connsiteY27" fmla="*/ 41270 h 1552077"/>
                <a:gd name="connsiteX28" fmla="*/ 251867 w 1186499"/>
                <a:gd name="connsiteY28" fmla="*/ 110728 h 1552077"/>
                <a:gd name="connsiteX29" fmla="*/ 197663 w 1186499"/>
                <a:gd name="connsiteY29" fmla="*/ 188543 h 1552077"/>
                <a:gd name="connsiteX30" fmla="*/ 136656 w 1186499"/>
                <a:gd name="connsiteY30" fmla="*/ 245442 h 1552077"/>
                <a:gd name="connsiteX31" fmla="*/ 118397 w 1186499"/>
                <a:gd name="connsiteY31" fmla="*/ 287305 h 1552077"/>
                <a:gd name="connsiteX32" fmla="*/ 21652 w 1186499"/>
                <a:gd name="connsiteY32" fmla="*/ 491202 h 1552077"/>
                <a:gd name="connsiteX33" fmla="*/ 26995 w 1186499"/>
                <a:gd name="connsiteY33" fmla="*/ 571761 h 1552077"/>
                <a:gd name="connsiteX34" fmla="*/ 25527 w 1186499"/>
                <a:gd name="connsiteY34" fmla="*/ 650546 h 1552077"/>
                <a:gd name="connsiteX35" fmla="*/ 41644 w 1186499"/>
                <a:gd name="connsiteY35" fmla="*/ 710281 h 1552077"/>
                <a:gd name="connsiteX36" fmla="*/ 50430 w 1186499"/>
                <a:gd name="connsiteY36" fmla="*/ 790595 h 1552077"/>
                <a:gd name="connsiteX37" fmla="*/ 57291 w 1186499"/>
                <a:gd name="connsiteY37" fmla="*/ 862478 h 1552077"/>
                <a:gd name="connsiteX38" fmla="*/ 24774 w 1186499"/>
                <a:gd name="connsiteY38" fmla="*/ 879433 h 1552077"/>
                <a:gd name="connsiteX39" fmla="*/ 140 w 1186499"/>
                <a:gd name="connsiteY39" fmla="*/ 929152 h 1552077"/>
                <a:gd name="connsiteX40" fmla="*/ 35859 w 1186499"/>
                <a:gd name="connsiteY40" fmla="*/ 1100602 h 1552077"/>
                <a:gd name="connsiteX0" fmla="*/ 35859 w 1186499"/>
                <a:gd name="connsiteY0" fmla="*/ 1100602 h 1552077"/>
                <a:gd name="connsiteX1" fmla="*/ 103358 w 1186499"/>
                <a:gd name="connsiteY1" fmla="*/ 1212411 h 1552077"/>
                <a:gd name="connsiteX2" fmla="*/ 152419 w 1186499"/>
                <a:gd name="connsiteY2" fmla="*/ 1218897 h 1552077"/>
                <a:gd name="connsiteX3" fmla="*/ 204040 w 1186499"/>
                <a:gd name="connsiteY3" fmla="*/ 1327709 h 1552077"/>
                <a:gd name="connsiteX4" fmla="*/ 327120 w 1186499"/>
                <a:gd name="connsiteY4" fmla="*/ 1461036 h 1552077"/>
                <a:gd name="connsiteX5" fmla="*/ 632465 w 1186499"/>
                <a:gd name="connsiteY5" fmla="*/ 1552070 h 1552077"/>
                <a:gd name="connsiteX6" fmla="*/ 894073 w 1186499"/>
                <a:gd name="connsiteY6" fmla="*/ 1465032 h 1552077"/>
                <a:gd name="connsiteX7" fmla="*/ 1021132 w 1186499"/>
                <a:gd name="connsiteY7" fmla="*/ 1294815 h 1552077"/>
                <a:gd name="connsiteX8" fmla="*/ 1062260 w 1186499"/>
                <a:gd name="connsiteY8" fmla="*/ 1218698 h 1552077"/>
                <a:gd name="connsiteX9" fmla="*/ 1095636 w 1186499"/>
                <a:gd name="connsiteY9" fmla="*/ 1195098 h 1552077"/>
                <a:gd name="connsiteX10" fmla="*/ 1162352 w 1186499"/>
                <a:gd name="connsiteY10" fmla="*/ 1074369 h 1552077"/>
                <a:gd name="connsiteX11" fmla="*/ 1186448 w 1186499"/>
                <a:gd name="connsiteY11" fmla="*/ 951350 h 1552077"/>
                <a:gd name="connsiteX12" fmla="*/ 1157226 w 1186499"/>
                <a:gd name="connsiteY12" fmla="*/ 877250 h 1552077"/>
                <a:gd name="connsiteX13" fmla="*/ 1108634 w 1186499"/>
                <a:gd name="connsiteY13" fmla="*/ 881770 h 1552077"/>
                <a:gd name="connsiteX14" fmla="*/ 1140919 w 1186499"/>
                <a:gd name="connsiteY14" fmla="*/ 716940 h 1552077"/>
                <a:gd name="connsiteX15" fmla="*/ 1145119 w 1186499"/>
                <a:gd name="connsiteY15" fmla="*/ 682351 h 1552077"/>
                <a:gd name="connsiteX16" fmla="*/ 1153595 w 1186499"/>
                <a:gd name="connsiteY16" fmla="*/ 628147 h 1552077"/>
                <a:gd name="connsiteX17" fmla="*/ 1153109 w 1186499"/>
                <a:gd name="connsiteY17" fmla="*/ 563934 h 1552077"/>
                <a:gd name="connsiteX18" fmla="*/ 1149356 w 1186499"/>
                <a:gd name="connsiteY18" fmla="*/ 549118 h 1552077"/>
                <a:gd name="connsiteX19" fmla="*/ 1147578 w 1186499"/>
                <a:gd name="connsiteY19" fmla="*/ 519816 h 1552077"/>
                <a:gd name="connsiteX20" fmla="*/ 1137046 w 1186499"/>
                <a:gd name="connsiteY20" fmla="*/ 500004 h 1552077"/>
                <a:gd name="connsiteX21" fmla="*/ 1136923 w 1186499"/>
                <a:gd name="connsiteY21" fmla="*/ 446561 h 1552077"/>
                <a:gd name="connsiteX22" fmla="*/ 1099630 w 1186499"/>
                <a:gd name="connsiteY22" fmla="*/ 318697 h 1552077"/>
                <a:gd name="connsiteX23" fmla="*/ 1050517 w 1186499"/>
                <a:gd name="connsiteY23" fmla="*/ 261151 h 1552077"/>
                <a:gd name="connsiteX24" fmla="*/ 997563 w 1186499"/>
                <a:gd name="connsiteY24" fmla="*/ 180592 h 1552077"/>
                <a:gd name="connsiteX25" fmla="*/ 822681 w 1186499"/>
                <a:gd name="connsiteY25" fmla="*/ 66414 h 1552077"/>
                <a:gd name="connsiteX26" fmla="*/ 589603 w 1186499"/>
                <a:gd name="connsiteY26" fmla="*/ 264 h 1552077"/>
                <a:gd name="connsiteX27" fmla="*/ 357612 w 1186499"/>
                <a:gd name="connsiteY27" fmla="*/ 41270 h 1552077"/>
                <a:gd name="connsiteX28" fmla="*/ 262522 w 1186499"/>
                <a:gd name="connsiteY28" fmla="*/ 121383 h 1552077"/>
                <a:gd name="connsiteX29" fmla="*/ 197663 w 1186499"/>
                <a:gd name="connsiteY29" fmla="*/ 188543 h 1552077"/>
                <a:gd name="connsiteX30" fmla="*/ 136656 w 1186499"/>
                <a:gd name="connsiteY30" fmla="*/ 245442 h 1552077"/>
                <a:gd name="connsiteX31" fmla="*/ 118397 w 1186499"/>
                <a:gd name="connsiteY31" fmla="*/ 287305 h 1552077"/>
                <a:gd name="connsiteX32" fmla="*/ 21652 w 1186499"/>
                <a:gd name="connsiteY32" fmla="*/ 491202 h 1552077"/>
                <a:gd name="connsiteX33" fmla="*/ 26995 w 1186499"/>
                <a:gd name="connsiteY33" fmla="*/ 571761 h 1552077"/>
                <a:gd name="connsiteX34" fmla="*/ 25527 w 1186499"/>
                <a:gd name="connsiteY34" fmla="*/ 650546 h 1552077"/>
                <a:gd name="connsiteX35" fmla="*/ 41644 w 1186499"/>
                <a:gd name="connsiteY35" fmla="*/ 710281 h 1552077"/>
                <a:gd name="connsiteX36" fmla="*/ 50430 w 1186499"/>
                <a:gd name="connsiteY36" fmla="*/ 790595 h 1552077"/>
                <a:gd name="connsiteX37" fmla="*/ 57291 w 1186499"/>
                <a:gd name="connsiteY37" fmla="*/ 862478 h 1552077"/>
                <a:gd name="connsiteX38" fmla="*/ 24774 w 1186499"/>
                <a:gd name="connsiteY38" fmla="*/ 879433 h 1552077"/>
                <a:gd name="connsiteX39" fmla="*/ 140 w 1186499"/>
                <a:gd name="connsiteY39" fmla="*/ 929152 h 1552077"/>
                <a:gd name="connsiteX40" fmla="*/ 35859 w 1186499"/>
                <a:gd name="connsiteY40" fmla="*/ 1100602 h 1552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186499" h="1552077">
                  <a:moveTo>
                    <a:pt x="35859" y="1100602"/>
                  </a:moveTo>
                  <a:cubicBezTo>
                    <a:pt x="53062" y="1147812"/>
                    <a:pt x="84153" y="1193583"/>
                    <a:pt x="103358" y="1212411"/>
                  </a:cubicBezTo>
                  <a:cubicBezTo>
                    <a:pt x="122563" y="1231239"/>
                    <a:pt x="135639" y="1199681"/>
                    <a:pt x="152419" y="1218897"/>
                  </a:cubicBezTo>
                  <a:cubicBezTo>
                    <a:pt x="169199" y="1238113"/>
                    <a:pt x="174923" y="1287353"/>
                    <a:pt x="204040" y="1327709"/>
                  </a:cubicBezTo>
                  <a:cubicBezTo>
                    <a:pt x="233157" y="1368065"/>
                    <a:pt x="255050" y="1409584"/>
                    <a:pt x="327120" y="1461036"/>
                  </a:cubicBezTo>
                  <a:cubicBezTo>
                    <a:pt x="399190" y="1512489"/>
                    <a:pt x="537973" y="1551404"/>
                    <a:pt x="632465" y="1552070"/>
                  </a:cubicBezTo>
                  <a:cubicBezTo>
                    <a:pt x="726957" y="1552736"/>
                    <a:pt x="836769" y="1511089"/>
                    <a:pt x="894073" y="1465032"/>
                  </a:cubicBezTo>
                  <a:cubicBezTo>
                    <a:pt x="951377" y="1418975"/>
                    <a:pt x="993101" y="1335871"/>
                    <a:pt x="1021132" y="1294815"/>
                  </a:cubicBezTo>
                  <a:cubicBezTo>
                    <a:pt x="1049163" y="1253759"/>
                    <a:pt x="1053838" y="1235983"/>
                    <a:pt x="1062260" y="1218698"/>
                  </a:cubicBezTo>
                  <a:cubicBezTo>
                    <a:pt x="1070682" y="1201413"/>
                    <a:pt x="1078954" y="1219153"/>
                    <a:pt x="1095636" y="1195098"/>
                  </a:cubicBezTo>
                  <a:cubicBezTo>
                    <a:pt x="1112318" y="1171043"/>
                    <a:pt x="1147217" y="1114994"/>
                    <a:pt x="1162352" y="1074369"/>
                  </a:cubicBezTo>
                  <a:cubicBezTo>
                    <a:pt x="1177487" y="1033744"/>
                    <a:pt x="1187302" y="984203"/>
                    <a:pt x="1186448" y="951350"/>
                  </a:cubicBezTo>
                  <a:cubicBezTo>
                    <a:pt x="1185594" y="918497"/>
                    <a:pt x="1175523" y="894174"/>
                    <a:pt x="1157226" y="877250"/>
                  </a:cubicBezTo>
                  <a:cubicBezTo>
                    <a:pt x="1138929" y="860326"/>
                    <a:pt x="1108688" y="909598"/>
                    <a:pt x="1108634" y="881770"/>
                  </a:cubicBezTo>
                  <a:cubicBezTo>
                    <a:pt x="1108580" y="853942"/>
                    <a:pt x="1133728" y="750176"/>
                    <a:pt x="1140919" y="716940"/>
                  </a:cubicBezTo>
                  <a:cubicBezTo>
                    <a:pt x="1148110" y="683704"/>
                    <a:pt x="1143006" y="697150"/>
                    <a:pt x="1145119" y="682351"/>
                  </a:cubicBezTo>
                  <a:cubicBezTo>
                    <a:pt x="1147232" y="667552"/>
                    <a:pt x="1148436" y="655928"/>
                    <a:pt x="1153595" y="628147"/>
                  </a:cubicBezTo>
                  <a:cubicBezTo>
                    <a:pt x="1158754" y="600366"/>
                    <a:pt x="1153815" y="577105"/>
                    <a:pt x="1153109" y="563934"/>
                  </a:cubicBezTo>
                  <a:cubicBezTo>
                    <a:pt x="1152403" y="550763"/>
                    <a:pt x="1150278" y="556471"/>
                    <a:pt x="1149356" y="549118"/>
                  </a:cubicBezTo>
                  <a:cubicBezTo>
                    <a:pt x="1148434" y="541765"/>
                    <a:pt x="1149630" y="528002"/>
                    <a:pt x="1147578" y="519816"/>
                  </a:cubicBezTo>
                  <a:cubicBezTo>
                    <a:pt x="1145526" y="511630"/>
                    <a:pt x="1138822" y="512213"/>
                    <a:pt x="1137046" y="500004"/>
                  </a:cubicBezTo>
                  <a:cubicBezTo>
                    <a:pt x="1135270" y="487795"/>
                    <a:pt x="1146119" y="475003"/>
                    <a:pt x="1136923" y="446561"/>
                  </a:cubicBezTo>
                  <a:cubicBezTo>
                    <a:pt x="1127727" y="418119"/>
                    <a:pt x="1114031" y="349599"/>
                    <a:pt x="1099630" y="318697"/>
                  </a:cubicBezTo>
                  <a:cubicBezTo>
                    <a:pt x="1085229" y="287795"/>
                    <a:pt x="1067528" y="284169"/>
                    <a:pt x="1050517" y="261151"/>
                  </a:cubicBezTo>
                  <a:cubicBezTo>
                    <a:pt x="1033506" y="238133"/>
                    <a:pt x="1035536" y="213048"/>
                    <a:pt x="997563" y="180592"/>
                  </a:cubicBezTo>
                  <a:cubicBezTo>
                    <a:pt x="959590" y="148136"/>
                    <a:pt x="890674" y="96469"/>
                    <a:pt x="822681" y="66414"/>
                  </a:cubicBezTo>
                  <a:cubicBezTo>
                    <a:pt x="754688" y="36359"/>
                    <a:pt x="663818" y="3042"/>
                    <a:pt x="589603" y="264"/>
                  </a:cubicBezTo>
                  <a:cubicBezTo>
                    <a:pt x="515388" y="-2514"/>
                    <a:pt x="406428" y="17060"/>
                    <a:pt x="357612" y="41270"/>
                  </a:cubicBezTo>
                  <a:cubicBezTo>
                    <a:pt x="308796" y="60717"/>
                    <a:pt x="289180" y="96838"/>
                    <a:pt x="262522" y="121383"/>
                  </a:cubicBezTo>
                  <a:cubicBezTo>
                    <a:pt x="235864" y="145929"/>
                    <a:pt x="218641" y="167867"/>
                    <a:pt x="197663" y="188543"/>
                  </a:cubicBezTo>
                  <a:cubicBezTo>
                    <a:pt x="176685" y="209220"/>
                    <a:pt x="154307" y="227502"/>
                    <a:pt x="136656" y="245442"/>
                  </a:cubicBezTo>
                  <a:cubicBezTo>
                    <a:pt x="119005" y="263382"/>
                    <a:pt x="137564" y="246345"/>
                    <a:pt x="118397" y="287305"/>
                  </a:cubicBezTo>
                  <a:cubicBezTo>
                    <a:pt x="99230" y="328265"/>
                    <a:pt x="36886" y="443793"/>
                    <a:pt x="21652" y="491202"/>
                  </a:cubicBezTo>
                  <a:cubicBezTo>
                    <a:pt x="6418" y="538611"/>
                    <a:pt x="24869" y="546092"/>
                    <a:pt x="26995" y="571761"/>
                  </a:cubicBezTo>
                  <a:cubicBezTo>
                    <a:pt x="29121" y="597430"/>
                    <a:pt x="20644" y="627015"/>
                    <a:pt x="25527" y="650546"/>
                  </a:cubicBezTo>
                  <a:cubicBezTo>
                    <a:pt x="30410" y="674077"/>
                    <a:pt x="38678" y="686422"/>
                    <a:pt x="41644" y="710281"/>
                  </a:cubicBezTo>
                  <a:cubicBezTo>
                    <a:pt x="44611" y="734141"/>
                    <a:pt x="47822" y="765229"/>
                    <a:pt x="50430" y="790595"/>
                  </a:cubicBezTo>
                  <a:cubicBezTo>
                    <a:pt x="53038" y="815961"/>
                    <a:pt x="61567" y="847672"/>
                    <a:pt x="57291" y="862478"/>
                  </a:cubicBezTo>
                  <a:cubicBezTo>
                    <a:pt x="53015" y="877284"/>
                    <a:pt x="34299" y="868321"/>
                    <a:pt x="24774" y="879433"/>
                  </a:cubicBezTo>
                  <a:cubicBezTo>
                    <a:pt x="15249" y="874562"/>
                    <a:pt x="-1707" y="892291"/>
                    <a:pt x="140" y="929152"/>
                  </a:cubicBezTo>
                  <a:cubicBezTo>
                    <a:pt x="1987" y="966013"/>
                    <a:pt x="18656" y="1053392"/>
                    <a:pt x="35859" y="1100602"/>
                  </a:cubicBezTo>
                  <a:close/>
                </a:path>
              </a:pathLst>
            </a:custGeom>
            <a:solidFill>
              <a:srgbClr val="ECF0F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-1252209" y="2462967"/>
              <a:ext cx="3657319" cy="2953370"/>
            </a:xfrm>
            <a:custGeom>
              <a:avLst/>
              <a:gdLst>
                <a:gd name="connsiteX0" fmla="*/ 0 w 1924050"/>
                <a:gd name="connsiteY0" fmla="*/ 1271588 h 1414463"/>
                <a:gd name="connsiteX1" fmla="*/ 0 w 1924050"/>
                <a:gd name="connsiteY1" fmla="*/ 1271588 h 1414463"/>
                <a:gd name="connsiteX2" fmla="*/ 38100 w 1924050"/>
                <a:gd name="connsiteY2" fmla="*/ 1290638 h 1414463"/>
                <a:gd name="connsiteX3" fmla="*/ 57150 w 1924050"/>
                <a:gd name="connsiteY3" fmla="*/ 1319213 h 1414463"/>
                <a:gd name="connsiteX4" fmla="*/ 61913 w 1924050"/>
                <a:gd name="connsiteY4" fmla="*/ 1357313 h 1414463"/>
                <a:gd name="connsiteX5" fmla="*/ 66675 w 1924050"/>
                <a:gd name="connsiteY5" fmla="*/ 1371600 h 1414463"/>
                <a:gd name="connsiteX6" fmla="*/ 100013 w 1924050"/>
                <a:gd name="connsiteY6" fmla="*/ 1414463 h 1414463"/>
                <a:gd name="connsiteX7" fmla="*/ 104775 w 1924050"/>
                <a:gd name="connsiteY7" fmla="*/ 1366838 h 1414463"/>
                <a:gd name="connsiteX8" fmla="*/ 109538 w 1924050"/>
                <a:gd name="connsiteY8" fmla="*/ 1352550 h 1414463"/>
                <a:gd name="connsiteX9" fmla="*/ 119063 w 1924050"/>
                <a:gd name="connsiteY9" fmla="*/ 1300163 h 1414463"/>
                <a:gd name="connsiteX10" fmla="*/ 114300 w 1924050"/>
                <a:gd name="connsiteY10" fmla="*/ 1252538 h 1414463"/>
                <a:gd name="connsiteX11" fmla="*/ 100013 w 1924050"/>
                <a:gd name="connsiteY11" fmla="*/ 1238250 h 1414463"/>
                <a:gd name="connsiteX12" fmla="*/ 95250 w 1924050"/>
                <a:gd name="connsiteY12" fmla="*/ 1223963 h 1414463"/>
                <a:gd name="connsiteX13" fmla="*/ 80963 w 1924050"/>
                <a:gd name="connsiteY13" fmla="*/ 1190625 h 1414463"/>
                <a:gd name="connsiteX14" fmla="*/ 85725 w 1924050"/>
                <a:gd name="connsiteY14" fmla="*/ 1023938 h 1414463"/>
                <a:gd name="connsiteX15" fmla="*/ 80963 w 1924050"/>
                <a:gd name="connsiteY15" fmla="*/ 957263 h 1414463"/>
                <a:gd name="connsiteX16" fmla="*/ 90488 w 1924050"/>
                <a:gd name="connsiteY16" fmla="*/ 828675 h 1414463"/>
                <a:gd name="connsiteX17" fmla="*/ 95250 w 1924050"/>
                <a:gd name="connsiteY17" fmla="*/ 814388 h 1414463"/>
                <a:gd name="connsiteX18" fmla="*/ 100013 w 1924050"/>
                <a:gd name="connsiteY18" fmla="*/ 785813 h 1414463"/>
                <a:gd name="connsiteX19" fmla="*/ 104775 w 1924050"/>
                <a:gd name="connsiteY19" fmla="*/ 762000 h 1414463"/>
                <a:gd name="connsiteX20" fmla="*/ 119063 w 1924050"/>
                <a:gd name="connsiteY20" fmla="*/ 661988 h 1414463"/>
                <a:gd name="connsiteX21" fmla="*/ 128588 w 1924050"/>
                <a:gd name="connsiteY21" fmla="*/ 633413 h 1414463"/>
                <a:gd name="connsiteX22" fmla="*/ 147638 w 1924050"/>
                <a:gd name="connsiteY22" fmla="*/ 604838 h 1414463"/>
                <a:gd name="connsiteX23" fmla="*/ 157163 w 1924050"/>
                <a:gd name="connsiteY23" fmla="*/ 552450 h 1414463"/>
                <a:gd name="connsiteX24" fmla="*/ 161925 w 1924050"/>
                <a:gd name="connsiteY24" fmla="*/ 538163 h 1414463"/>
                <a:gd name="connsiteX25" fmla="*/ 171450 w 1924050"/>
                <a:gd name="connsiteY25" fmla="*/ 504825 h 1414463"/>
                <a:gd name="connsiteX26" fmla="*/ 180975 w 1924050"/>
                <a:gd name="connsiteY26" fmla="*/ 490538 h 1414463"/>
                <a:gd name="connsiteX27" fmla="*/ 185738 w 1924050"/>
                <a:gd name="connsiteY27" fmla="*/ 476250 h 1414463"/>
                <a:gd name="connsiteX28" fmla="*/ 209550 w 1924050"/>
                <a:gd name="connsiteY28" fmla="*/ 447675 h 1414463"/>
                <a:gd name="connsiteX29" fmla="*/ 219075 w 1924050"/>
                <a:gd name="connsiteY29" fmla="*/ 433388 h 1414463"/>
                <a:gd name="connsiteX30" fmla="*/ 233363 w 1924050"/>
                <a:gd name="connsiteY30" fmla="*/ 414338 h 1414463"/>
                <a:gd name="connsiteX31" fmla="*/ 247650 w 1924050"/>
                <a:gd name="connsiteY31" fmla="*/ 400050 h 1414463"/>
                <a:gd name="connsiteX32" fmla="*/ 257175 w 1924050"/>
                <a:gd name="connsiteY32" fmla="*/ 385763 h 1414463"/>
                <a:gd name="connsiteX33" fmla="*/ 261938 w 1924050"/>
                <a:gd name="connsiteY33" fmla="*/ 371475 h 1414463"/>
                <a:gd name="connsiteX34" fmla="*/ 276225 w 1924050"/>
                <a:gd name="connsiteY34" fmla="*/ 361950 h 1414463"/>
                <a:gd name="connsiteX35" fmla="*/ 361950 w 1924050"/>
                <a:gd name="connsiteY35" fmla="*/ 352425 h 1414463"/>
                <a:gd name="connsiteX36" fmla="*/ 404813 w 1924050"/>
                <a:gd name="connsiteY36" fmla="*/ 328613 h 1414463"/>
                <a:gd name="connsiteX37" fmla="*/ 428625 w 1924050"/>
                <a:gd name="connsiteY37" fmla="*/ 314325 h 1414463"/>
                <a:gd name="connsiteX38" fmla="*/ 461963 w 1924050"/>
                <a:gd name="connsiteY38" fmla="*/ 295275 h 1414463"/>
                <a:gd name="connsiteX39" fmla="*/ 481013 w 1924050"/>
                <a:gd name="connsiteY39" fmla="*/ 290513 h 1414463"/>
                <a:gd name="connsiteX40" fmla="*/ 519113 w 1924050"/>
                <a:gd name="connsiteY40" fmla="*/ 276225 h 1414463"/>
                <a:gd name="connsiteX41" fmla="*/ 533400 w 1924050"/>
                <a:gd name="connsiteY41" fmla="*/ 266700 h 1414463"/>
                <a:gd name="connsiteX42" fmla="*/ 571500 w 1924050"/>
                <a:gd name="connsiteY42" fmla="*/ 257175 h 1414463"/>
                <a:gd name="connsiteX43" fmla="*/ 600075 w 1924050"/>
                <a:gd name="connsiteY43" fmla="*/ 247650 h 1414463"/>
                <a:gd name="connsiteX44" fmla="*/ 614363 w 1924050"/>
                <a:gd name="connsiteY44" fmla="*/ 242888 h 1414463"/>
                <a:gd name="connsiteX45" fmla="*/ 642938 w 1924050"/>
                <a:gd name="connsiteY45" fmla="*/ 238125 h 1414463"/>
                <a:gd name="connsiteX46" fmla="*/ 661988 w 1924050"/>
                <a:gd name="connsiteY46" fmla="*/ 233363 h 1414463"/>
                <a:gd name="connsiteX47" fmla="*/ 690563 w 1924050"/>
                <a:gd name="connsiteY47" fmla="*/ 223838 h 1414463"/>
                <a:gd name="connsiteX48" fmla="*/ 714375 w 1924050"/>
                <a:gd name="connsiteY48" fmla="*/ 219075 h 1414463"/>
                <a:gd name="connsiteX49" fmla="*/ 776288 w 1924050"/>
                <a:gd name="connsiteY49" fmla="*/ 209550 h 1414463"/>
                <a:gd name="connsiteX50" fmla="*/ 800100 w 1924050"/>
                <a:gd name="connsiteY50" fmla="*/ 204788 h 1414463"/>
                <a:gd name="connsiteX51" fmla="*/ 890588 w 1924050"/>
                <a:gd name="connsiteY51" fmla="*/ 190500 h 1414463"/>
                <a:gd name="connsiteX52" fmla="*/ 904875 w 1924050"/>
                <a:gd name="connsiteY52" fmla="*/ 185738 h 1414463"/>
                <a:gd name="connsiteX53" fmla="*/ 985838 w 1924050"/>
                <a:gd name="connsiteY53" fmla="*/ 176213 h 1414463"/>
                <a:gd name="connsiteX54" fmla="*/ 1323975 w 1924050"/>
                <a:gd name="connsiteY54" fmla="*/ 180975 h 1414463"/>
                <a:gd name="connsiteX55" fmla="*/ 1352550 w 1924050"/>
                <a:gd name="connsiteY55" fmla="*/ 190500 h 1414463"/>
                <a:gd name="connsiteX56" fmla="*/ 1381125 w 1924050"/>
                <a:gd name="connsiteY56" fmla="*/ 200025 h 1414463"/>
                <a:gd name="connsiteX57" fmla="*/ 1395413 w 1924050"/>
                <a:gd name="connsiteY57" fmla="*/ 204788 h 1414463"/>
                <a:gd name="connsiteX58" fmla="*/ 1423988 w 1924050"/>
                <a:gd name="connsiteY58" fmla="*/ 223838 h 1414463"/>
                <a:gd name="connsiteX59" fmla="*/ 1462088 w 1924050"/>
                <a:gd name="connsiteY59" fmla="*/ 238125 h 1414463"/>
                <a:gd name="connsiteX60" fmla="*/ 1490663 w 1924050"/>
                <a:gd name="connsiteY60" fmla="*/ 247650 h 1414463"/>
                <a:gd name="connsiteX61" fmla="*/ 1504950 w 1924050"/>
                <a:gd name="connsiteY61" fmla="*/ 252413 h 1414463"/>
                <a:gd name="connsiteX62" fmla="*/ 1524000 w 1924050"/>
                <a:gd name="connsiteY62" fmla="*/ 257175 h 1414463"/>
                <a:gd name="connsiteX63" fmla="*/ 1557338 w 1924050"/>
                <a:gd name="connsiteY63" fmla="*/ 285750 h 1414463"/>
                <a:gd name="connsiteX64" fmla="*/ 1585913 w 1924050"/>
                <a:gd name="connsiteY64" fmla="*/ 304800 h 1414463"/>
                <a:gd name="connsiteX65" fmla="*/ 1600200 w 1924050"/>
                <a:gd name="connsiteY65" fmla="*/ 314325 h 1414463"/>
                <a:gd name="connsiteX66" fmla="*/ 1628775 w 1924050"/>
                <a:gd name="connsiteY66" fmla="*/ 342900 h 1414463"/>
                <a:gd name="connsiteX67" fmla="*/ 1643063 w 1924050"/>
                <a:gd name="connsiteY67" fmla="*/ 357188 h 1414463"/>
                <a:gd name="connsiteX68" fmla="*/ 1666875 w 1924050"/>
                <a:gd name="connsiteY68" fmla="*/ 390525 h 1414463"/>
                <a:gd name="connsiteX69" fmla="*/ 1685925 w 1924050"/>
                <a:gd name="connsiteY69" fmla="*/ 419100 h 1414463"/>
                <a:gd name="connsiteX70" fmla="*/ 1690688 w 1924050"/>
                <a:gd name="connsiteY70" fmla="*/ 433388 h 1414463"/>
                <a:gd name="connsiteX71" fmla="*/ 1700213 w 1924050"/>
                <a:gd name="connsiteY71" fmla="*/ 447675 h 1414463"/>
                <a:gd name="connsiteX72" fmla="*/ 1714500 w 1924050"/>
                <a:gd name="connsiteY72" fmla="*/ 471488 h 1414463"/>
                <a:gd name="connsiteX73" fmla="*/ 1724025 w 1924050"/>
                <a:gd name="connsiteY73" fmla="*/ 485775 h 1414463"/>
                <a:gd name="connsiteX74" fmla="*/ 1738313 w 1924050"/>
                <a:gd name="connsiteY74" fmla="*/ 514350 h 1414463"/>
                <a:gd name="connsiteX75" fmla="*/ 1757363 w 1924050"/>
                <a:gd name="connsiteY75" fmla="*/ 542925 h 1414463"/>
                <a:gd name="connsiteX76" fmla="*/ 1762125 w 1924050"/>
                <a:gd name="connsiteY76" fmla="*/ 557213 h 1414463"/>
                <a:gd name="connsiteX77" fmla="*/ 1771650 w 1924050"/>
                <a:gd name="connsiteY77" fmla="*/ 571500 h 1414463"/>
                <a:gd name="connsiteX78" fmla="*/ 1781175 w 1924050"/>
                <a:gd name="connsiteY78" fmla="*/ 600075 h 1414463"/>
                <a:gd name="connsiteX79" fmla="*/ 1790700 w 1924050"/>
                <a:gd name="connsiteY79" fmla="*/ 614363 h 1414463"/>
                <a:gd name="connsiteX80" fmla="*/ 1800225 w 1924050"/>
                <a:gd name="connsiteY80" fmla="*/ 642938 h 1414463"/>
                <a:gd name="connsiteX81" fmla="*/ 1804988 w 1924050"/>
                <a:gd name="connsiteY81" fmla="*/ 661988 h 1414463"/>
                <a:gd name="connsiteX82" fmla="*/ 1814513 w 1924050"/>
                <a:gd name="connsiteY82" fmla="*/ 676275 h 1414463"/>
                <a:gd name="connsiteX83" fmla="*/ 1819275 w 1924050"/>
                <a:gd name="connsiteY83" fmla="*/ 695325 h 1414463"/>
                <a:gd name="connsiteX84" fmla="*/ 1833563 w 1924050"/>
                <a:gd name="connsiteY84" fmla="*/ 747713 h 1414463"/>
                <a:gd name="connsiteX85" fmla="*/ 1843088 w 1924050"/>
                <a:gd name="connsiteY85" fmla="*/ 804863 h 1414463"/>
                <a:gd name="connsiteX86" fmla="*/ 1847850 w 1924050"/>
                <a:gd name="connsiteY86" fmla="*/ 942975 h 1414463"/>
                <a:gd name="connsiteX87" fmla="*/ 1852613 w 1924050"/>
                <a:gd name="connsiteY87" fmla="*/ 957263 h 1414463"/>
                <a:gd name="connsiteX88" fmla="*/ 1866900 w 1924050"/>
                <a:gd name="connsiteY88" fmla="*/ 1000125 h 1414463"/>
                <a:gd name="connsiteX89" fmla="*/ 1871663 w 1924050"/>
                <a:gd name="connsiteY89" fmla="*/ 1019175 h 1414463"/>
                <a:gd name="connsiteX90" fmla="*/ 1881188 w 1924050"/>
                <a:gd name="connsiteY90" fmla="*/ 1038225 h 1414463"/>
                <a:gd name="connsiteX91" fmla="*/ 1885950 w 1924050"/>
                <a:gd name="connsiteY91" fmla="*/ 1166813 h 1414463"/>
                <a:gd name="connsiteX92" fmla="*/ 1895475 w 1924050"/>
                <a:gd name="connsiteY92" fmla="*/ 1285875 h 1414463"/>
                <a:gd name="connsiteX93" fmla="*/ 1895475 w 1924050"/>
                <a:gd name="connsiteY93" fmla="*/ 1357313 h 1414463"/>
                <a:gd name="connsiteX94" fmla="*/ 1885950 w 1924050"/>
                <a:gd name="connsiteY94" fmla="*/ 1371600 h 1414463"/>
                <a:gd name="connsiteX95" fmla="*/ 1876425 w 1924050"/>
                <a:gd name="connsiteY95" fmla="*/ 1395413 h 1414463"/>
                <a:gd name="connsiteX96" fmla="*/ 1881188 w 1924050"/>
                <a:gd name="connsiteY96" fmla="*/ 1266825 h 1414463"/>
                <a:gd name="connsiteX97" fmla="*/ 1890713 w 1924050"/>
                <a:gd name="connsiteY97" fmla="*/ 1238250 h 1414463"/>
                <a:gd name="connsiteX98" fmla="*/ 1900238 w 1924050"/>
                <a:gd name="connsiteY98" fmla="*/ 1200150 h 1414463"/>
                <a:gd name="connsiteX99" fmla="*/ 1909763 w 1924050"/>
                <a:gd name="connsiteY99" fmla="*/ 1171575 h 1414463"/>
                <a:gd name="connsiteX100" fmla="*/ 1914525 w 1924050"/>
                <a:gd name="connsiteY100" fmla="*/ 1085850 h 1414463"/>
                <a:gd name="connsiteX101" fmla="*/ 1924050 w 1924050"/>
                <a:gd name="connsiteY101" fmla="*/ 809625 h 1414463"/>
                <a:gd name="connsiteX102" fmla="*/ 1919288 w 1924050"/>
                <a:gd name="connsiteY102" fmla="*/ 666750 h 1414463"/>
                <a:gd name="connsiteX103" fmla="*/ 1900238 w 1924050"/>
                <a:gd name="connsiteY103" fmla="*/ 633413 h 1414463"/>
                <a:gd name="connsiteX104" fmla="*/ 1890713 w 1924050"/>
                <a:gd name="connsiteY104" fmla="*/ 609600 h 1414463"/>
                <a:gd name="connsiteX105" fmla="*/ 1881188 w 1924050"/>
                <a:gd name="connsiteY105" fmla="*/ 581025 h 1414463"/>
                <a:gd name="connsiteX106" fmla="*/ 1871663 w 1924050"/>
                <a:gd name="connsiteY106" fmla="*/ 566738 h 1414463"/>
                <a:gd name="connsiteX107" fmla="*/ 1866900 w 1924050"/>
                <a:gd name="connsiteY107" fmla="*/ 542925 h 1414463"/>
                <a:gd name="connsiteX108" fmla="*/ 1857375 w 1924050"/>
                <a:gd name="connsiteY108" fmla="*/ 528638 h 1414463"/>
                <a:gd name="connsiteX109" fmla="*/ 1852613 w 1924050"/>
                <a:gd name="connsiteY109" fmla="*/ 514350 h 1414463"/>
                <a:gd name="connsiteX110" fmla="*/ 1843088 w 1924050"/>
                <a:gd name="connsiteY110" fmla="*/ 495300 h 1414463"/>
                <a:gd name="connsiteX111" fmla="*/ 1833563 w 1924050"/>
                <a:gd name="connsiteY111" fmla="*/ 457200 h 1414463"/>
                <a:gd name="connsiteX112" fmla="*/ 1824038 w 1924050"/>
                <a:gd name="connsiteY112" fmla="*/ 438150 h 1414463"/>
                <a:gd name="connsiteX113" fmla="*/ 1809750 w 1924050"/>
                <a:gd name="connsiteY113" fmla="*/ 404813 h 1414463"/>
                <a:gd name="connsiteX114" fmla="*/ 1800225 w 1924050"/>
                <a:gd name="connsiteY114" fmla="*/ 376238 h 1414463"/>
                <a:gd name="connsiteX115" fmla="*/ 1795463 w 1924050"/>
                <a:gd name="connsiteY115" fmla="*/ 361950 h 1414463"/>
                <a:gd name="connsiteX116" fmla="*/ 1790700 w 1924050"/>
                <a:gd name="connsiteY116" fmla="*/ 342900 h 1414463"/>
                <a:gd name="connsiteX117" fmla="*/ 1781175 w 1924050"/>
                <a:gd name="connsiteY117" fmla="*/ 328613 h 1414463"/>
                <a:gd name="connsiteX118" fmla="*/ 1762125 w 1924050"/>
                <a:gd name="connsiteY118" fmla="*/ 280988 h 1414463"/>
                <a:gd name="connsiteX119" fmla="*/ 1757363 w 1924050"/>
                <a:gd name="connsiteY119" fmla="*/ 266700 h 1414463"/>
                <a:gd name="connsiteX120" fmla="*/ 1747838 w 1924050"/>
                <a:gd name="connsiteY120" fmla="*/ 252413 h 1414463"/>
                <a:gd name="connsiteX121" fmla="*/ 1733550 w 1924050"/>
                <a:gd name="connsiteY121" fmla="*/ 228600 h 1414463"/>
                <a:gd name="connsiteX122" fmla="*/ 1724025 w 1924050"/>
                <a:gd name="connsiteY122" fmla="*/ 214313 h 1414463"/>
                <a:gd name="connsiteX123" fmla="*/ 1709738 w 1924050"/>
                <a:gd name="connsiteY123" fmla="*/ 204788 h 1414463"/>
                <a:gd name="connsiteX124" fmla="*/ 1685925 w 1924050"/>
                <a:gd name="connsiteY124" fmla="*/ 176213 h 1414463"/>
                <a:gd name="connsiteX125" fmla="*/ 1676400 w 1924050"/>
                <a:gd name="connsiteY125" fmla="*/ 161925 h 1414463"/>
                <a:gd name="connsiteX126" fmla="*/ 1647825 w 1924050"/>
                <a:gd name="connsiteY126" fmla="*/ 152400 h 1414463"/>
                <a:gd name="connsiteX127" fmla="*/ 1619250 w 1924050"/>
                <a:gd name="connsiteY127" fmla="*/ 142875 h 1414463"/>
                <a:gd name="connsiteX128" fmla="*/ 1600200 w 1924050"/>
                <a:gd name="connsiteY128" fmla="*/ 133350 h 1414463"/>
                <a:gd name="connsiteX129" fmla="*/ 1543050 w 1924050"/>
                <a:gd name="connsiteY129" fmla="*/ 123825 h 1414463"/>
                <a:gd name="connsiteX130" fmla="*/ 1504950 w 1924050"/>
                <a:gd name="connsiteY130" fmla="*/ 109538 h 1414463"/>
                <a:gd name="connsiteX131" fmla="*/ 1385888 w 1924050"/>
                <a:gd name="connsiteY131" fmla="*/ 95250 h 1414463"/>
                <a:gd name="connsiteX132" fmla="*/ 1352550 w 1924050"/>
                <a:gd name="connsiteY132" fmla="*/ 90488 h 1414463"/>
                <a:gd name="connsiteX133" fmla="*/ 1290638 w 1924050"/>
                <a:gd name="connsiteY133" fmla="*/ 76200 h 1414463"/>
                <a:gd name="connsiteX134" fmla="*/ 1233488 w 1924050"/>
                <a:gd name="connsiteY134" fmla="*/ 71438 h 1414463"/>
                <a:gd name="connsiteX135" fmla="*/ 1190625 w 1924050"/>
                <a:gd name="connsiteY135" fmla="*/ 61913 h 1414463"/>
                <a:gd name="connsiteX136" fmla="*/ 1176338 w 1924050"/>
                <a:gd name="connsiteY136" fmla="*/ 52388 h 1414463"/>
                <a:gd name="connsiteX137" fmla="*/ 1152525 w 1924050"/>
                <a:gd name="connsiteY137" fmla="*/ 47625 h 1414463"/>
                <a:gd name="connsiteX138" fmla="*/ 1123950 w 1924050"/>
                <a:gd name="connsiteY138" fmla="*/ 38100 h 1414463"/>
                <a:gd name="connsiteX139" fmla="*/ 1095375 w 1924050"/>
                <a:gd name="connsiteY139" fmla="*/ 28575 h 1414463"/>
                <a:gd name="connsiteX140" fmla="*/ 1019175 w 1924050"/>
                <a:gd name="connsiteY140" fmla="*/ 19050 h 1414463"/>
                <a:gd name="connsiteX141" fmla="*/ 985838 w 1924050"/>
                <a:gd name="connsiteY141" fmla="*/ 9525 h 1414463"/>
                <a:gd name="connsiteX142" fmla="*/ 933450 w 1924050"/>
                <a:gd name="connsiteY142" fmla="*/ 0 h 1414463"/>
                <a:gd name="connsiteX143" fmla="*/ 781050 w 1924050"/>
                <a:gd name="connsiteY143" fmla="*/ 4763 h 1414463"/>
                <a:gd name="connsiteX144" fmla="*/ 766763 w 1924050"/>
                <a:gd name="connsiteY144" fmla="*/ 9525 h 1414463"/>
                <a:gd name="connsiteX145" fmla="*/ 742950 w 1924050"/>
                <a:gd name="connsiteY145" fmla="*/ 19050 h 1414463"/>
                <a:gd name="connsiteX146" fmla="*/ 723900 w 1924050"/>
                <a:gd name="connsiteY146" fmla="*/ 28575 h 1414463"/>
                <a:gd name="connsiteX147" fmla="*/ 709613 w 1924050"/>
                <a:gd name="connsiteY147" fmla="*/ 33338 h 1414463"/>
                <a:gd name="connsiteX148" fmla="*/ 690563 w 1924050"/>
                <a:gd name="connsiteY148" fmla="*/ 42863 h 1414463"/>
                <a:gd name="connsiteX149" fmla="*/ 642938 w 1924050"/>
                <a:gd name="connsiteY149" fmla="*/ 57150 h 1414463"/>
                <a:gd name="connsiteX150" fmla="*/ 604838 w 1924050"/>
                <a:gd name="connsiteY150" fmla="*/ 71438 h 1414463"/>
                <a:gd name="connsiteX151" fmla="*/ 561975 w 1924050"/>
                <a:gd name="connsiteY151" fmla="*/ 80963 h 1414463"/>
                <a:gd name="connsiteX152" fmla="*/ 528638 w 1924050"/>
                <a:gd name="connsiteY152" fmla="*/ 95250 h 1414463"/>
                <a:gd name="connsiteX153" fmla="*/ 495300 w 1924050"/>
                <a:gd name="connsiteY153" fmla="*/ 100013 h 1414463"/>
                <a:gd name="connsiteX154" fmla="*/ 447675 w 1924050"/>
                <a:gd name="connsiteY154" fmla="*/ 119063 h 1414463"/>
                <a:gd name="connsiteX155" fmla="*/ 414338 w 1924050"/>
                <a:gd name="connsiteY155" fmla="*/ 133350 h 1414463"/>
                <a:gd name="connsiteX156" fmla="*/ 400050 w 1924050"/>
                <a:gd name="connsiteY156" fmla="*/ 147638 h 1414463"/>
                <a:gd name="connsiteX157" fmla="*/ 361950 w 1924050"/>
                <a:gd name="connsiteY157" fmla="*/ 166688 h 1414463"/>
                <a:gd name="connsiteX158" fmla="*/ 328613 w 1924050"/>
                <a:gd name="connsiteY158" fmla="*/ 180975 h 1414463"/>
                <a:gd name="connsiteX159" fmla="*/ 309563 w 1924050"/>
                <a:gd name="connsiteY159" fmla="*/ 195263 h 1414463"/>
                <a:gd name="connsiteX160" fmla="*/ 295275 w 1924050"/>
                <a:gd name="connsiteY160" fmla="*/ 200025 h 1414463"/>
                <a:gd name="connsiteX161" fmla="*/ 276225 w 1924050"/>
                <a:gd name="connsiteY161" fmla="*/ 214313 h 1414463"/>
                <a:gd name="connsiteX162" fmla="*/ 238125 w 1924050"/>
                <a:gd name="connsiteY162" fmla="*/ 233363 h 1414463"/>
                <a:gd name="connsiteX163" fmla="*/ 209550 w 1924050"/>
                <a:gd name="connsiteY163" fmla="*/ 252413 h 1414463"/>
                <a:gd name="connsiteX164" fmla="*/ 195263 w 1924050"/>
                <a:gd name="connsiteY164" fmla="*/ 261938 h 1414463"/>
                <a:gd name="connsiteX165" fmla="*/ 176213 w 1924050"/>
                <a:gd name="connsiteY165" fmla="*/ 271463 h 1414463"/>
                <a:gd name="connsiteX166" fmla="*/ 166688 w 1924050"/>
                <a:gd name="connsiteY166" fmla="*/ 285750 h 1414463"/>
                <a:gd name="connsiteX167" fmla="*/ 152400 w 1924050"/>
                <a:gd name="connsiteY167" fmla="*/ 300038 h 1414463"/>
                <a:gd name="connsiteX168" fmla="*/ 128588 w 1924050"/>
                <a:gd name="connsiteY168" fmla="*/ 333375 h 1414463"/>
                <a:gd name="connsiteX169" fmla="*/ 123825 w 1924050"/>
                <a:gd name="connsiteY169" fmla="*/ 347663 h 1414463"/>
                <a:gd name="connsiteX170" fmla="*/ 114300 w 1924050"/>
                <a:gd name="connsiteY170" fmla="*/ 371475 h 1414463"/>
                <a:gd name="connsiteX171" fmla="*/ 95250 w 1924050"/>
                <a:gd name="connsiteY171" fmla="*/ 404813 h 1414463"/>
                <a:gd name="connsiteX172" fmla="*/ 85725 w 1924050"/>
                <a:gd name="connsiteY172" fmla="*/ 442913 h 1414463"/>
                <a:gd name="connsiteX173" fmla="*/ 80963 w 1924050"/>
                <a:gd name="connsiteY173" fmla="*/ 457200 h 1414463"/>
                <a:gd name="connsiteX174" fmla="*/ 76200 w 1924050"/>
                <a:gd name="connsiteY174" fmla="*/ 490538 h 1414463"/>
                <a:gd name="connsiteX175" fmla="*/ 71438 w 1924050"/>
                <a:gd name="connsiteY175" fmla="*/ 504825 h 1414463"/>
                <a:gd name="connsiteX176" fmla="*/ 66675 w 1924050"/>
                <a:gd name="connsiteY176" fmla="*/ 523875 h 1414463"/>
                <a:gd name="connsiteX177" fmla="*/ 61913 w 1924050"/>
                <a:gd name="connsiteY177" fmla="*/ 576263 h 1414463"/>
                <a:gd name="connsiteX178" fmla="*/ 57150 w 1924050"/>
                <a:gd name="connsiteY178" fmla="*/ 604838 h 1414463"/>
                <a:gd name="connsiteX179" fmla="*/ 47625 w 1924050"/>
                <a:gd name="connsiteY179" fmla="*/ 714375 h 1414463"/>
                <a:gd name="connsiteX180" fmla="*/ 38100 w 1924050"/>
                <a:gd name="connsiteY180" fmla="*/ 762000 h 1414463"/>
                <a:gd name="connsiteX181" fmla="*/ 23813 w 1924050"/>
                <a:gd name="connsiteY181" fmla="*/ 866775 h 1414463"/>
                <a:gd name="connsiteX182" fmla="*/ 19050 w 1924050"/>
                <a:gd name="connsiteY182" fmla="*/ 890588 h 1414463"/>
                <a:gd name="connsiteX183" fmla="*/ 9525 w 1924050"/>
                <a:gd name="connsiteY183" fmla="*/ 919163 h 1414463"/>
                <a:gd name="connsiteX184" fmla="*/ 14288 w 1924050"/>
                <a:gd name="connsiteY184" fmla="*/ 1042988 h 1414463"/>
                <a:gd name="connsiteX185" fmla="*/ 23813 w 1924050"/>
                <a:gd name="connsiteY185" fmla="*/ 1076325 h 1414463"/>
                <a:gd name="connsiteX186" fmla="*/ 33338 w 1924050"/>
                <a:gd name="connsiteY186" fmla="*/ 1257300 h 1414463"/>
                <a:gd name="connsiteX187" fmla="*/ 0 w 1924050"/>
                <a:gd name="connsiteY187" fmla="*/ 1271588 h 1414463"/>
                <a:gd name="connsiteX0" fmla="*/ 0 w 1924050"/>
                <a:gd name="connsiteY0" fmla="*/ 1271588 h 1414463"/>
                <a:gd name="connsiteX1" fmla="*/ 0 w 1924050"/>
                <a:gd name="connsiteY1" fmla="*/ 1271588 h 1414463"/>
                <a:gd name="connsiteX2" fmla="*/ 38100 w 1924050"/>
                <a:gd name="connsiteY2" fmla="*/ 1290638 h 1414463"/>
                <a:gd name="connsiteX3" fmla="*/ 57150 w 1924050"/>
                <a:gd name="connsiteY3" fmla="*/ 1319213 h 1414463"/>
                <a:gd name="connsiteX4" fmla="*/ 61913 w 1924050"/>
                <a:gd name="connsiteY4" fmla="*/ 1357313 h 1414463"/>
                <a:gd name="connsiteX5" fmla="*/ 100013 w 1924050"/>
                <a:gd name="connsiteY5" fmla="*/ 1414463 h 1414463"/>
                <a:gd name="connsiteX6" fmla="*/ 104775 w 1924050"/>
                <a:gd name="connsiteY6" fmla="*/ 1366838 h 1414463"/>
                <a:gd name="connsiteX7" fmla="*/ 109538 w 1924050"/>
                <a:gd name="connsiteY7" fmla="*/ 1352550 h 1414463"/>
                <a:gd name="connsiteX8" fmla="*/ 119063 w 1924050"/>
                <a:gd name="connsiteY8" fmla="*/ 1300163 h 1414463"/>
                <a:gd name="connsiteX9" fmla="*/ 114300 w 1924050"/>
                <a:gd name="connsiteY9" fmla="*/ 1252538 h 1414463"/>
                <a:gd name="connsiteX10" fmla="*/ 100013 w 1924050"/>
                <a:gd name="connsiteY10" fmla="*/ 1238250 h 1414463"/>
                <a:gd name="connsiteX11" fmla="*/ 95250 w 1924050"/>
                <a:gd name="connsiteY11" fmla="*/ 1223963 h 1414463"/>
                <a:gd name="connsiteX12" fmla="*/ 80963 w 1924050"/>
                <a:gd name="connsiteY12" fmla="*/ 1190625 h 1414463"/>
                <a:gd name="connsiteX13" fmla="*/ 85725 w 1924050"/>
                <a:gd name="connsiteY13" fmla="*/ 1023938 h 1414463"/>
                <a:gd name="connsiteX14" fmla="*/ 80963 w 1924050"/>
                <a:gd name="connsiteY14" fmla="*/ 957263 h 1414463"/>
                <a:gd name="connsiteX15" fmla="*/ 90488 w 1924050"/>
                <a:gd name="connsiteY15" fmla="*/ 828675 h 1414463"/>
                <a:gd name="connsiteX16" fmla="*/ 95250 w 1924050"/>
                <a:gd name="connsiteY16" fmla="*/ 814388 h 1414463"/>
                <a:gd name="connsiteX17" fmla="*/ 100013 w 1924050"/>
                <a:gd name="connsiteY17" fmla="*/ 785813 h 1414463"/>
                <a:gd name="connsiteX18" fmla="*/ 104775 w 1924050"/>
                <a:gd name="connsiteY18" fmla="*/ 762000 h 1414463"/>
                <a:gd name="connsiteX19" fmla="*/ 119063 w 1924050"/>
                <a:gd name="connsiteY19" fmla="*/ 661988 h 1414463"/>
                <a:gd name="connsiteX20" fmla="*/ 128588 w 1924050"/>
                <a:gd name="connsiteY20" fmla="*/ 633413 h 1414463"/>
                <a:gd name="connsiteX21" fmla="*/ 147638 w 1924050"/>
                <a:gd name="connsiteY21" fmla="*/ 604838 h 1414463"/>
                <a:gd name="connsiteX22" fmla="*/ 157163 w 1924050"/>
                <a:gd name="connsiteY22" fmla="*/ 552450 h 1414463"/>
                <a:gd name="connsiteX23" fmla="*/ 161925 w 1924050"/>
                <a:gd name="connsiteY23" fmla="*/ 538163 h 1414463"/>
                <a:gd name="connsiteX24" fmla="*/ 171450 w 1924050"/>
                <a:gd name="connsiteY24" fmla="*/ 504825 h 1414463"/>
                <a:gd name="connsiteX25" fmla="*/ 180975 w 1924050"/>
                <a:gd name="connsiteY25" fmla="*/ 490538 h 1414463"/>
                <a:gd name="connsiteX26" fmla="*/ 185738 w 1924050"/>
                <a:gd name="connsiteY26" fmla="*/ 476250 h 1414463"/>
                <a:gd name="connsiteX27" fmla="*/ 209550 w 1924050"/>
                <a:gd name="connsiteY27" fmla="*/ 447675 h 1414463"/>
                <a:gd name="connsiteX28" fmla="*/ 219075 w 1924050"/>
                <a:gd name="connsiteY28" fmla="*/ 433388 h 1414463"/>
                <a:gd name="connsiteX29" fmla="*/ 233363 w 1924050"/>
                <a:gd name="connsiteY29" fmla="*/ 414338 h 1414463"/>
                <a:gd name="connsiteX30" fmla="*/ 247650 w 1924050"/>
                <a:gd name="connsiteY30" fmla="*/ 400050 h 1414463"/>
                <a:gd name="connsiteX31" fmla="*/ 257175 w 1924050"/>
                <a:gd name="connsiteY31" fmla="*/ 385763 h 1414463"/>
                <a:gd name="connsiteX32" fmla="*/ 261938 w 1924050"/>
                <a:gd name="connsiteY32" fmla="*/ 371475 h 1414463"/>
                <a:gd name="connsiteX33" fmla="*/ 276225 w 1924050"/>
                <a:gd name="connsiteY33" fmla="*/ 361950 h 1414463"/>
                <a:gd name="connsiteX34" fmla="*/ 361950 w 1924050"/>
                <a:gd name="connsiteY34" fmla="*/ 352425 h 1414463"/>
                <a:gd name="connsiteX35" fmla="*/ 404813 w 1924050"/>
                <a:gd name="connsiteY35" fmla="*/ 328613 h 1414463"/>
                <a:gd name="connsiteX36" fmla="*/ 428625 w 1924050"/>
                <a:gd name="connsiteY36" fmla="*/ 314325 h 1414463"/>
                <a:gd name="connsiteX37" fmla="*/ 461963 w 1924050"/>
                <a:gd name="connsiteY37" fmla="*/ 295275 h 1414463"/>
                <a:gd name="connsiteX38" fmla="*/ 481013 w 1924050"/>
                <a:gd name="connsiteY38" fmla="*/ 290513 h 1414463"/>
                <a:gd name="connsiteX39" fmla="*/ 519113 w 1924050"/>
                <a:gd name="connsiteY39" fmla="*/ 276225 h 1414463"/>
                <a:gd name="connsiteX40" fmla="*/ 533400 w 1924050"/>
                <a:gd name="connsiteY40" fmla="*/ 266700 h 1414463"/>
                <a:gd name="connsiteX41" fmla="*/ 571500 w 1924050"/>
                <a:gd name="connsiteY41" fmla="*/ 257175 h 1414463"/>
                <a:gd name="connsiteX42" fmla="*/ 600075 w 1924050"/>
                <a:gd name="connsiteY42" fmla="*/ 247650 h 1414463"/>
                <a:gd name="connsiteX43" fmla="*/ 614363 w 1924050"/>
                <a:gd name="connsiteY43" fmla="*/ 242888 h 1414463"/>
                <a:gd name="connsiteX44" fmla="*/ 642938 w 1924050"/>
                <a:gd name="connsiteY44" fmla="*/ 238125 h 1414463"/>
                <a:gd name="connsiteX45" fmla="*/ 661988 w 1924050"/>
                <a:gd name="connsiteY45" fmla="*/ 233363 h 1414463"/>
                <a:gd name="connsiteX46" fmla="*/ 690563 w 1924050"/>
                <a:gd name="connsiteY46" fmla="*/ 223838 h 1414463"/>
                <a:gd name="connsiteX47" fmla="*/ 714375 w 1924050"/>
                <a:gd name="connsiteY47" fmla="*/ 219075 h 1414463"/>
                <a:gd name="connsiteX48" fmla="*/ 776288 w 1924050"/>
                <a:gd name="connsiteY48" fmla="*/ 209550 h 1414463"/>
                <a:gd name="connsiteX49" fmla="*/ 800100 w 1924050"/>
                <a:gd name="connsiteY49" fmla="*/ 204788 h 1414463"/>
                <a:gd name="connsiteX50" fmla="*/ 890588 w 1924050"/>
                <a:gd name="connsiteY50" fmla="*/ 190500 h 1414463"/>
                <a:gd name="connsiteX51" fmla="*/ 904875 w 1924050"/>
                <a:gd name="connsiteY51" fmla="*/ 185738 h 1414463"/>
                <a:gd name="connsiteX52" fmla="*/ 985838 w 1924050"/>
                <a:gd name="connsiteY52" fmla="*/ 176213 h 1414463"/>
                <a:gd name="connsiteX53" fmla="*/ 1323975 w 1924050"/>
                <a:gd name="connsiteY53" fmla="*/ 180975 h 1414463"/>
                <a:gd name="connsiteX54" fmla="*/ 1352550 w 1924050"/>
                <a:gd name="connsiteY54" fmla="*/ 190500 h 1414463"/>
                <a:gd name="connsiteX55" fmla="*/ 1381125 w 1924050"/>
                <a:gd name="connsiteY55" fmla="*/ 200025 h 1414463"/>
                <a:gd name="connsiteX56" fmla="*/ 1395413 w 1924050"/>
                <a:gd name="connsiteY56" fmla="*/ 204788 h 1414463"/>
                <a:gd name="connsiteX57" fmla="*/ 1423988 w 1924050"/>
                <a:gd name="connsiteY57" fmla="*/ 223838 h 1414463"/>
                <a:gd name="connsiteX58" fmla="*/ 1462088 w 1924050"/>
                <a:gd name="connsiteY58" fmla="*/ 238125 h 1414463"/>
                <a:gd name="connsiteX59" fmla="*/ 1490663 w 1924050"/>
                <a:gd name="connsiteY59" fmla="*/ 247650 h 1414463"/>
                <a:gd name="connsiteX60" fmla="*/ 1504950 w 1924050"/>
                <a:gd name="connsiteY60" fmla="*/ 252413 h 1414463"/>
                <a:gd name="connsiteX61" fmla="*/ 1524000 w 1924050"/>
                <a:gd name="connsiteY61" fmla="*/ 257175 h 1414463"/>
                <a:gd name="connsiteX62" fmla="*/ 1557338 w 1924050"/>
                <a:gd name="connsiteY62" fmla="*/ 285750 h 1414463"/>
                <a:gd name="connsiteX63" fmla="*/ 1585913 w 1924050"/>
                <a:gd name="connsiteY63" fmla="*/ 304800 h 1414463"/>
                <a:gd name="connsiteX64" fmla="*/ 1600200 w 1924050"/>
                <a:gd name="connsiteY64" fmla="*/ 314325 h 1414463"/>
                <a:gd name="connsiteX65" fmla="*/ 1628775 w 1924050"/>
                <a:gd name="connsiteY65" fmla="*/ 342900 h 1414463"/>
                <a:gd name="connsiteX66" fmla="*/ 1643063 w 1924050"/>
                <a:gd name="connsiteY66" fmla="*/ 357188 h 1414463"/>
                <a:gd name="connsiteX67" fmla="*/ 1666875 w 1924050"/>
                <a:gd name="connsiteY67" fmla="*/ 390525 h 1414463"/>
                <a:gd name="connsiteX68" fmla="*/ 1685925 w 1924050"/>
                <a:gd name="connsiteY68" fmla="*/ 419100 h 1414463"/>
                <a:gd name="connsiteX69" fmla="*/ 1690688 w 1924050"/>
                <a:gd name="connsiteY69" fmla="*/ 433388 h 1414463"/>
                <a:gd name="connsiteX70" fmla="*/ 1700213 w 1924050"/>
                <a:gd name="connsiteY70" fmla="*/ 447675 h 1414463"/>
                <a:gd name="connsiteX71" fmla="*/ 1714500 w 1924050"/>
                <a:gd name="connsiteY71" fmla="*/ 471488 h 1414463"/>
                <a:gd name="connsiteX72" fmla="*/ 1724025 w 1924050"/>
                <a:gd name="connsiteY72" fmla="*/ 485775 h 1414463"/>
                <a:gd name="connsiteX73" fmla="*/ 1738313 w 1924050"/>
                <a:gd name="connsiteY73" fmla="*/ 514350 h 1414463"/>
                <a:gd name="connsiteX74" fmla="*/ 1757363 w 1924050"/>
                <a:gd name="connsiteY74" fmla="*/ 542925 h 1414463"/>
                <a:gd name="connsiteX75" fmla="*/ 1762125 w 1924050"/>
                <a:gd name="connsiteY75" fmla="*/ 557213 h 1414463"/>
                <a:gd name="connsiteX76" fmla="*/ 1771650 w 1924050"/>
                <a:gd name="connsiteY76" fmla="*/ 571500 h 1414463"/>
                <a:gd name="connsiteX77" fmla="*/ 1781175 w 1924050"/>
                <a:gd name="connsiteY77" fmla="*/ 600075 h 1414463"/>
                <a:gd name="connsiteX78" fmla="*/ 1790700 w 1924050"/>
                <a:gd name="connsiteY78" fmla="*/ 614363 h 1414463"/>
                <a:gd name="connsiteX79" fmla="*/ 1800225 w 1924050"/>
                <a:gd name="connsiteY79" fmla="*/ 642938 h 1414463"/>
                <a:gd name="connsiteX80" fmla="*/ 1804988 w 1924050"/>
                <a:gd name="connsiteY80" fmla="*/ 661988 h 1414463"/>
                <a:gd name="connsiteX81" fmla="*/ 1814513 w 1924050"/>
                <a:gd name="connsiteY81" fmla="*/ 676275 h 1414463"/>
                <a:gd name="connsiteX82" fmla="*/ 1819275 w 1924050"/>
                <a:gd name="connsiteY82" fmla="*/ 695325 h 1414463"/>
                <a:gd name="connsiteX83" fmla="*/ 1833563 w 1924050"/>
                <a:gd name="connsiteY83" fmla="*/ 747713 h 1414463"/>
                <a:gd name="connsiteX84" fmla="*/ 1843088 w 1924050"/>
                <a:gd name="connsiteY84" fmla="*/ 804863 h 1414463"/>
                <a:gd name="connsiteX85" fmla="*/ 1847850 w 1924050"/>
                <a:gd name="connsiteY85" fmla="*/ 942975 h 1414463"/>
                <a:gd name="connsiteX86" fmla="*/ 1852613 w 1924050"/>
                <a:gd name="connsiteY86" fmla="*/ 957263 h 1414463"/>
                <a:gd name="connsiteX87" fmla="*/ 1866900 w 1924050"/>
                <a:gd name="connsiteY87" fmla="*/ 1000125 h 1414463"/>
                <a:gd name="connsiteX88" fmla="*/ 1871663 w 1924050"/>
                <a:gd name="connsiteY88" fmla="*/ 1019175 h 1414463"/>
                <a:gd name="connsiteX89" fmla="*/ 1881188 w 1924050"/>
                <a:gd name="connsiteY89" fmla="*/ 1038225 h 1414463"/>
                <a:gd name="connsiteX90" fmla="*/ 1885950 w 1924050"/>
                <a:gd name="connsiteY90" fmla="*/ 1166813 h 1414463"/>
                <a:gd name="connsiteX91" fmla="*/ 1895475 w 1924050"/>
                <a:gd name="connsiteY91" fmla="*/ 1285875 h 1414463"/>
                <a:gd name="connsiteX92" fmla="*/ 1895475 w 1924050"/>
                <a:gd name="connsiteY92" fmla="*/ 1357313 h 1414463"/>
                <a:gd name="connsiteX93" fmla="*/ 1885950 w 1924050"/>
                <a:gd name="connsiteY93" fmla="*/ 1371600 h 1414463"/>
                <a:gd name="connsiteX94" fmla="*/ 1876425 w 1924050"/>
                <a:gd name="connsiteY94" fmla="*/ 1395413 h 1414463"/>
                <a:gd name="connsiteX95" fmla="*/ 1881188 w 1924050"/>
                <a:gd name="connsiteY95" fmla="*/ 1266825 h 1414463"/>
                <a:gd name="connsiteX96" fmla="*/ 1890713 w 1924050"/>
                <a:gd name="connsiteY96" fmla="*/ 1238250 h 1414463"/>
                <a:gd name="connsiteX97" fmla="*/ 1900238 w 1924050"/>
                <a:gd name="connsiteY97" fmla="*/ 1200150 h 1414463"/>
                <a:gd name="connsiteX98" fmla="*/ 1909763 w 1924050"/>
                <a:gd name="connsiteY98" fmla="*/ 1171575 h 1414463"/>
                <a:gd name="connsiteX99" fmla="*/ 1914525 w 1924050"/>
                <a:gd name="connsiteY99" fmla="*/ 1085850 h 1414463"/>
                <a:gd name="connsiteX100" fmla="*/ 1924050 w 1924050"/>
                <a:gd name="connsiteY100" fmla="*/ 809625 h 1414463"/>
                <a:gd name="connsiteX101" fmla="*/ 1919288 w 1924050"/>
                <a:gd name="connsiteY101" fmla="*/ 666750 h 1414463"/>
                <a:gd name="connsiteX102" fmla="*/ 1900238 w 1924050"/>
                <a:gd name="connsiteY102" fmla="*/ 633413 h 1414463"/>
                <a:gd name="connsiteX103" fmla="*/ 1890713 w 1924050"/>
                <a:gd name="connsiteY103" fmla="*/ 609600 h 1414463"/>
                <a:gd name="connsiteX104" fmla="*/ 1881188 w 1924050"/>
                <a:gd name="connsiteY104" fmla="*/ 581025 h 1414463"/>
                <a:gd name="connsiteX105" fmla="*/ 1871663 w 1924050"/>
                <a:gd name="connsiteY105" fmla="*/ 566738 h 1414463"/>
                <a:gd name="connsiteX106" fmla="*/ 1866900 w 1924050"/>
                <a:gd name="connsiteY106" fmla="*/ 542925 h 1414463"/>
                <a:gd name="connsiteX107" fmla="*/ 1857375 w 1924050"/>
                <a:gd name="connsiteY107" fmla="*/ 528638 h 1414463"/>
                <a:gd name="connsiteX108" fmla="*/ 1852613 w 1924050"/>
                <a:gd name="connsiteY108" fmla="*/ 514350 h 1414463"/>
                <a:gd name="connsiteX109" fmla="*/ 1843088 w 1924050"/>
                <a:gd name="connsiteY109" fmla="*/ 495300 h 1414463"/>
                <a:gd name="connsiteX110" fmla="*/ 1833563 w 1924050"/>
                <a:gd name="connsiteY110" fmla="*/ 457200 h 1414463"/>
                <a:gd name="connsiteX111" fmla="*/ 1824038 w 1924050"/>
                <a:gd name="connsiteY111" fmla="*/ 438150 h 1414463"/>
                <a:gd name="connsiteX112" fmla="*/ 1809750 w 1924050"/>
                <a:gd name="connsiteY112" fmla="*/ 404813 h 1414463"/>
                <a:gd name="connsiteX113" fmla="*/ 1800225 w 1924050"/>
                <a:gd name="connsiteY113" fmla="*/ 376238 h 1414463"/>
                <a:gd name="connsiteX114" fmla="*/ 1795463 w 1924050"/>
                <a:gd name="connsiteY114" fmla="*/ 361950 h 1414463"/>
                <a:gd name="connsiteX115" fmla="*/ 1790700 w 1924050"/>
                <a:gd name="connsiteY115" fmla="*/ 342900 h 1414463"/>
                <a:gd name="connsiteX116" fmla="*/ 1781175 w 1924050"/>
                <a:gd name="connsiteY116" fmla="*/ 328613 h 1414463"/>
                <a:gd name="connsiteX117" fmla="*/ 1762125 w 1924050"/>
                <a:gd name="connsiteY117" fmla="*/ 280988 h 1414463"/>
                <a:gd name="connsiteX118" fmla="*/ 1757363 w 1924050"/>
                <a:gd name="connsiteY118" fmla="*/ 266700 h 1414463"/>
                <a:gd name="connsiteX119" fmla="*/ 1747838 w 1924050"/>
                <a:gd name="connsiteY119" fmla="*/ 252413 h 1414463"/>
                <a:gd name="connsiteX120" fmla="*/ 1733550 w 1924050"/>
                <a:gd name="connsiteY120" fmla="*/ 228600 h 1414463"/>
                <a:gd name="connsiteX121" fmla="*/ 1724025 w 1924050"/>
                <a:gd name="connsiteY121" fmla="*/ 214313 h 1414463"/>
                <a:gd name="connsiteX122" fmla="*/ 1709738 w 1924050"/>
                <a:gd name="connsiteY122" fmla="*/ 204788 h 1414463"/>
                <a:gd name="connsiteX123" fmla="*/ 1685925 w 1924050"/>
                <a:gd name="connsiteY123" fmla="*/ 176213 h 1414463"/>
                <a:gd name="connsiteX124" fmla="*/ 1676400 w 1924050"/>
                <a:gd name="connsiteY124" fmla="*/ 161925 h 1414463"/>
                <a:gd name="connsiteX125" fmla="*/ 1647825 w 1924050"/>
                <a:gd name="connsiteY125" fmla="*/ 152400 h 1414463"/>
                <a:gd name="connsiteX126" fmla="*/ 1619250 w 1924050"/>
                <a:gd name="connsiteY126" fmla="*/ 142875 h 1414463"/>
                <a:gd name="connsiteX127" fmla="*/ 1600200 w 1924050"/>
                <a:gd name="connsiteY127" fmla="*/ 133350 h 1414463"/>
                <a:gd name="connsiteX128" fmla="*/ 1543050 w 1924050"/>
                <a:gd name="connsiteY128" fmla="*/ 123825 h 1414463"/>
                <a:gd name="connsiteX129" fmla="*/ 1504950 w 1924050"/>
                <a:gd name="connsiteY129" fmla="*/ 109538 h 1414463"/>
                <a:gd name="connsiteX130" fmla="*/ 1385888 w 1924050"/>
                <a:gd name="connsiteY130" fmla="*/ 95250 h 1414463"/>
                <a:gd name="connsiteX131" fmla="*/ 1352550 w 1924050"/>
                <a:gd name="connsiteY131" fmla="*/ 90488 h 1414463"/>
                <a:gd name="connsiteX132" fmla="*/ 1290638 w 1924050"/>
                <a:gd name="connsiteY132" fmla="*/ 76200 h 1414463"/>
                <a:gd name="connsiteX133" fmla="*/ 1233488 w 1924050"/>
                <a:gd name="connsiteY133" fmla="*/ 71438 h 1414463"/>
                <a:gd name="connsiteX134" fmla="*/ 1190625 w 1924050"/>
                <a:gd name="connsiteY134" fmla="*/ 61913 h 1414463"/>
                <a:gd name="connsiteX135" fmla="*/ 1176338 w 1924050"/>
                <a:gd name="connsiteY135" fmla="*/ 52388 h 1414463"/>
                <a:gd name="connsiteX136" fmla="*/ 1152525 w 1924050"/>
                <a:gd name="connsiteY136" fmla="*/ 47625 h 1414463"/>
                <a:gd name="connsiteX137" fmla="*/ 1123950 w 1924050"/>
                <a:gd name="connsiteY137" fmla="*/ 38100 h 1414463"/>
                <a:gd name="connsiteX138" fmla="*/ 1095375 w 1924050"/>
                <a:gd name="connsiteY138" fmla="*/ 28575 h 1414463"/>
                <a:gd name="connsiteX139" fmla="*/ 1019175 w 1924050"/>
                <a:gd name="connsiteY139" fmla="*/ 19050 h 1414463"/>
                <a:gd name="connsiteX140" fmla="*/ 985838 w 1924050"/>
                <a:gd name="connsiteY140" fmla="*/ 9525 h 1414463"/>
                <a:gd name="connsiteX141" fmla="*/ 933450 w 1924050"/>
                <a:gd name="connsiteY141" fmla="*/ 0 h 1414463"/>
                <a:gd name="connsiteX142" fmla="*/ 781050 w 1924050"/>
                <a:gd name="connsiteY142" fmla="*/ 4763 h 1414463"/>
                <a:gd name="connsiteX143" fmla="*/ 766763 w 1924050"/>
                <a:gd name="connsiteY143" fmla="*/ 9525 h 1414463"/>
                <a:gd name="connsiteX144" fmla="*/ 742950 w 1924050"/>
                <a:gd name="connsiteY144" fmla="*/ 19050 h 1414463"/>
                <a:gd name="connsiteX145" fmla="*/ 723900 w 1924050"/>
                <a:gd name="connsiteY145" fmla="*/ 28575 h 1414463"/>
                <a:gd name="connsiteX146" fmla="*/ 709613 w 1924050"/>
                <a:gd name="connsiteY146" fmla="*/ 33338 h 1414463"/>
                <a:gd name="connsiteX147" fmla="*/ 690563 w 1924050"/>
                <a:gd name="connsiteY147" fmla="*/ 42863 h 1414463"/>
                <a:gd name="connsiteX148" fmla="*/ 642938 w 1924050"/>
                <a:gd name="connsiteY148" fmla="*/ 57150 h 1414463"/>
                <a:gd name="connsiteX149" fmla="*/ 604838 w 1924050"/>
                <a:gd name="connsiteY149" fmla="*/ 71438 h 1414463"/>
                <a:gd name="connsiteX150" fmla="*/ 561975 w 1924050"/>
                <a:gd name="connsiteY150" fmla="*/ 80963 h 1414463"/>
                <a:gd name="connsiteX151" fmla="*/ 528638 w 1924050"/>
                <a:gd name="connsiteY151" fmla="*/ 95250 h 1414463"/>
                <a:gd name="connsiteX152" fmla="*/ 495300 w 1924050"/>
                <a:gd name="connsiteY152" fmla="*/ 100013 h 1414463"/>
                <a:gd name="connsiteX153" fmla="*/ 447675 w 1924050"/>
                <a:gd name="connsiteY153" fmla="*/ 119063 h 1414463"/>
                <a:gd name="connsiteX154" fmla="*/ 414338 w 1924050"/>
                <a:gd name="connsiteY154" fmla="*/ 133350 h 1414463"/>
                <a:gd name="connsiteX155" fmla="*/ 400050 w 1924050"/>
                <a:gd name="connsiteY155" fmla="*/ 147638 h 1414463"/>
                <a:gd name="connsiteX156" fmla="*/ 361950 w 1924050"/>
                <a:gd name="connsiteY156" fmla="*/ 166688 h 1414463"/>
                <a:gd name="connsiteX157" fmla="*/ 328613 w 1924050"/>
                <a:gd name="connsiteY157" fmla="*/ 180975 h 1414463"/>
                <a:gd name="connsiteX158" fmla="*/ 309563 w 1924050"/>
                <a:gd name="connsiteY158" fmla="*/ 195263 h 1414463"/>
                <a:gd name="connsiteX159" fmla="*/ 295275 w 1924050"/>
                <a:gd name="connsiteY159" fmla="*/ 200025 h 1414463"/>
                <a:gd name="connsiteX160" fmla="*/ 276225 w 1924050"/>
                <a:gd name="connsiteY160" fmla="*/ 214313 h 1414463"/>
                <a:gd name="connsiteX161" fmla="*/ 238125 w 1924050"/>
                <a:gd name="connsiteY161" fmla="*/ 233363 h 1414463"/>
                <a:gd name="connsiteX162" fmla="*/ 209550 w 1924050"/>
                <a:gd name="connsiteY162" fmla="*/ 252413 h 1414463"/>
                <a:gd name="connsiteX163" fmla="*/ 195263 w 1924050"/>
                <a:gd name="connsiteY163" fmla="*/ 261938 h 1414463"/>
                <a:gd name="connsiteX164" fmla="*/ 176213 w 1924050"/>
                <a:gd name="connsiteY164" fmla="*/ 271463 h 1414463"/>
                <a:gd name="connsiteX165" fmla="*/ 166688 w 1924050"/>
                <a:gd name="connsiteY165" fmla="*/ 285750 h 1414463"/>
                <a:gd name="connsiteX166" fmla="*/ 152400 w 1924050"/>
                <a:gd name="connsiteY166" fmla="*/ 300038 h 1414463"/>
                <a:gd name="connsiteX167" fmla="*/ 128588 w 1924050"/>
                <a:gd name="connsiteY167" fmla="*/ 333375 h 1414463"/>
                <a:gd name="connsiteX168" fmla="*/ 123825 w 1924050"/>
                <a:gd name="connsiteY168" fmla="*/ 347663 h 1414463"/>
                <a:gd name="connsiteX169" fmla="*/ 114300 w 1924050"/>
                <a:gd name="connsiteY169" fmla="*/ 371475 h 1414463"/>
                <a:gd name="connsiteX170" fmla="*/ 95250 w 1924050"/>
                <a:gd name="connsiteY170" fmla="*/ 404813 h 1414463"/>
                <a:gd name="connsiteX171" fmla="*/ 85725 w 1924050"/>
                <a:gd name="connsiteY171" fmla="*/ 442913 h 1414463"/>
                <a:gd name="connsiteX172" fmla="*/ 80963 w 1924050"/>
                <a:gd name="connsiteY172" fmla="*/ 457200 h 1414463"/>
                <a:gd name="connsiteX173" fmla="*/ 76200 w 1924050"/>
                <a:gd name="connsiteY173" fmla="*/ 490538 h 1414463"/>
                <a:gd name="connsiteX174" fmla="*/ 71438 w 1924050"/>
                <a:gd name="connsiteY174" fmla="*/ 504825 h 1414463"/>
                <a:gd name="connsiteX175" fmla="*/ 66675 w 1924050"/>
                <a:gd name="connsiteY175" fmla="*/ 523875 h 1414463"/>
                <a:gd name="connsiteX176" fmla="*/ 61913 w 1924050"/>
                <a:gd name="connsiteY176" fmla="*/ 576263 h 1414463"/>
                <a:gd name="connsiteX177" fmla="*/ 57150 w 1924050"/>
                <a:gd name="connsiteY177" fmla="*/ 604838 h 1414463"/>
                <a:gd name="connsiteX178" fmla="*/ 47625 w 1924050"/>
                <a:gd name="connsiteY178" fmla="*/ 714375 h 1414463"/>
                <a:gd name="connsiteX179" fmla="*/ 38100 w 1924050"/>
                <a:gd name="connsiteY179" fmla="*/ 762000 h 1414463"/>
                <a:gd name="connsiteX180" fmla="*/ 23813 w 1924050"/>
                <a:gd name="connsiteY180" fmla="*/ 866775 h 1414463"/>
                <a:gd name="connsiteX181" fmla="*/ 19050 w 1924050"/>
                <a:gd name="connsiteY181" fmla="*/ 890588 h 1414463"/>
                <a:gd name="connsiteX182" fmla="*/ 9525 w 1924050"/>
                <a:gd name="connsiteY182" fmla="*/ 919163 h 1414463"/>
                <a:gd name="connsiteX183" fmla="*/ 14288 w 1924050"/>
                <a:gd name="connsiteY183" fmla="*/ 1042988 h 1414463"/>
                <a:gd name="connsiteX184" fmla="*/ 23813 w 1924050"/>
                <a:gd name="connsiteY184" fmla="*/ 1076325 h 1414463"/>
                <a:gd name="connsiteX185" fmla="*/ 33338 w 1924050"/>
                <a:gd name="connsiteY185" fmla="*/ 1257300 h 1414463"/>
                <a:gd name="connsiteX186" fmla="*/ 0 w 1924050"/>
                <a:gd name="connsiteY186" fmla="*/ 1271588 h 141446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57150 w 1924050"/>
                <a:gd name="connsiteY3" fmla="*/ 1319213 h 1395413"/>
                <a:gd name="connsiteX4" fmla="*/ 61913 w 1924050"/>
                <a:gd name="connsiteY4" fmla="*/ 1357313 h 1395413"/>
                <a:gd name="connsiteX5" fmla="*/ 104775 w 1924050"/>
                <a:gd name="connsiteY5" fmla="*/ 1366838 h 1395413"/>
                <a:gd name="connsiteX6" fmla="*/ 109538 w 1924050"/>
                <a:gd name="connsiteY6" fmla="*/ 1352550 h 1395413"/>
                <a:gd name="connsiteX7" fmla="*/ 119063 w 1924050"/>
                <a:gd name="connsiteY7" fmla="*/ 1300163 h 1395413"/>
                <a:gd name="connsiteX8" fmla="*/ 114300 w 1924050"/>
                <a:gd name="connsiteY8" fmla="*/ 1252538 h 1395413"/>
                <a:gd name="connsiteX9" fmla="*/ 100013 w 1924050"/>
                <a:gd name="connsiteY9" fmla="*/ 1238250 h 1395413"/>
                <a:gd name="connsiteX10" fmla="*/ 95250 w 1924050"/>
                <a:gd name="connsiteY10" fmla="*/ 1223963 h 1395413"/>
                <a:gd name="connsiteX11" fmla="*/ 80963 w 1924050"/>
                <a:gd name="connsiteY11" fmla="*/ 1190625 h 1395413"/>
                <a:gd name="connsiteX12" fmla="*/ 85725 w 1924050"/>
                <a:gd name="connsiteY12" fmla="*/ 1023938 h 1395413"/>
                <a:gd name="connsiteX13" fmla="*/ 80963 w 1924050"/>
                <a:gd name="connsiteY13" fmla="*/ 957263 h 1395413"/>
                <a:gd name="connsiteX14" fmla="*/ 90488 w 1924050"/>
                <a:gd name="connsiteY14" fmla="*/ 828675 h 1395413"/>
                <a:gd name="connsiteX15" fmla="*/ 95250 w 1924050"/>
                <a:gd name="connsiteY15" fmla="*/ 814388 h 1395413"/>
                <a:gd name="connsiteX16" fmla="*/ 100013 w 1924050"/>
                <a:gd name="connsiteY16" fmla="*/ 785813 h 1395413"/>
                <a:gd name="connsiteX17" fmla="*/ 104775 w 1924050"/>
                <a:gd name="connsiteY17" fmla="*/ 762000 h 1395413"/>
                <a:gd name="connsiteX18" fmla="*/ 119063 w 1924050"/>
                <a:gd name="connsiteY18" fmla="*/ 661988 h 1395413"/>
                <a:gd name="connsiteX19" fmla="*/ 128588 w 1924050"/>
                <a:gd name="connsiteY19" fmla="*/ 633413 h 1395413"/>
                <a:gd name="connsiteX20" fmla="*/ 147638 w 1924050"/>
                <a:gd name="connsiteY20" fmla="*/ 604838 h 1395413"/>
                <a:gd name="connsiteX21" fmla="*/ 157163 w 1924050"/>
                <a:gd name="connsiteY21" fmla="*/ 552450 h 1395413"/>
                <a:gd name="connsiteX22" fmla="*/ 161925 w 1924050"/>
                <a:gd name="connsiteY22" fmla="*/ 538163 h 1395413"/>
                <a:gd name="connsiteX23" fmla="*/ 171450 w 1924050"/>
                <a:gd name="connsiteY23" fmla="*/ 504825 h 1395413"/>
                <a:gd name="connsiteX24" fmla="*/ 180975 w 1924050"/>
                <a:gd name="connsiteY24" fmla="*/ 490538 h 1395413"/>
                <a:gd name="connsiteX25" fmla="*/ 185738 w 1924050"/>
                <a:gd name="connsiteY25" fmla="*/ 476250 h 1395413"/>
                <a:gd name="connsiteX26" fmla="*/ 209550 w 1924050"/>
                <a:gd name="connsiteY26" fmla="*/ 447675 h 1395413"/>
                <a:gd name="connsiteX27" fmla="*/ 219075 w 1924050"/>
                <a:gd name="connsiteY27" fmla="*/ 433388 h 1395413"/>
                <a:gd name="connsiteX28" fmla="*/ 233363 w 1924050"/>
                <a:gd name="connsiteY28" fmla="*/ 414338 h 1395413"/>
                <a:gd name="connsiteX29" fmla="*/ 247650 w 1924050"/>
                <a:gd name="connsiteY29" fmla="*/ 400050 h 1395413"/>
                <a:gd name="connsiteX30" fmla="*/ 257175 w 1924050"/>
                <a:gd name="connsiteY30" fmla="*/ 385763 h 1395413"/>
                <a:gd name="connsiteX31" fmla="*/ 261938 w 1924050"/>
                <a:gd name="connsiteY31" fmla="*/ 371475 h 1395413"/>
                <a:gd name="connsiteX32" fmla="*/ 276225 w 1924050"/>
                <a:gd name="connsiteY32" fmla="*/ 361950 h 1395413"/>
                <a:gd name="connsiteX33" fmla="*/ 361950 w 1924050"/>
                <a:gd name="connsiteY33" fmla="*/ 352425 h 1395413"/>
                <a:gd name="connsiteX34" fmla="*/ 404813 w 1924050"/>
                <a:gd name="connsiteY34" fmla="*/ 328613 h 1395413"/>
                <a:gd name="connsiteX35" fmla="*/ 428625 w 1924050"/>
                <a:gd name="connsiteY35" fmla="*/ 314325 h 1395413"/>
                <a:gd name="connsiteX36" fmla="*/ 461963 w 1924050"/>
                <a:gd name="connsiteY36" fmla="*/ 295275 h 1395413"/>
                <a:gd name="connsiteX37" fmla="*/ 481013 w 1924050"/>
                <a:gd name="connsiteY37" fmla="*/ 290513 h 1395413"/>
                <a:gd name="connsiteX38" fmla="*/ 519113 w 1924050"/>
                <a:gd name="connsiteY38" fmla="*/ 276225 h 1395413"/>
                <a:gd name="connsiteX39" fmla="*/ 533400 w 1924050"/>
                <a:gd name="connsiteY39" fmla="*/ 266700 h 1395413"/>
                <a:gd name="connsiteX40" fmla="*/ 571500 w 1924050"/>
                <a:gd name="connsiteY40" fmla="*/ 257175 h 1395413"/>
                <a:gd name="connsiteX41" fmla="*/ 600075 w 1924050"/>
                <a:gd name="connsiteY41" fmla="*/ 247650 h 1395413"/>
                <a:gd name="connsiteX42" fmla="*/ 614363 w 1924050"/>
                <a:gd name="connsiteY42" fmla="*/ 242888 h 1395413"/>
                <a:gd name="connsiteX43" fmla="*/ 642938 w 1924050"/>
                <a:gd name="connsiteY43" fmla="*/ 238125 h 1395413"/>
                <a:gd name="connsiteX44" fmla="*/ 661988 w 1924050"/>
                <a:gd name="connsiteY44" fmla="*/ 233363 h 1395413"/>
                <a:gd name="connsiteX45" fmla="*/ 690563 w 1924050"/>
                <a:gd name="connsiteY45" fmla="*/ 223838 h 1395413"/>
                <a:gd name="connsiteX46" fmla="*/ 714375 w 1924050"/>
                <a:gd name="connsiteY46" fmla="*/ 219075 h 1395413"/>
                <a:gd name="connsiteX47" fmla="*/ 776288 w 1924050"/>
                <a:gd name="connsiteY47" fmla="*/ 209550 h 1395413"/>
                <a:gd name="connsiteX48" fmla="*/ 800100 w 1924050"/>
                <a:gd name="connsiteY48" fmla="*/ 204788 h 1395413"/>
                <a:gd name="connsiteX49" fmla="*/ 890588 w 1924050"/>
                <a:gd name="connsiteY49" fmla="*/ 190500 h 1395413"/>
                <a:gd name="connsiteX50" fmla="*/ 904875 w 1924050"/>
                <a:gd name="connsiteY50" fmla="*/ 185738 h 1395413"/>
                <a:gd name="connsiteX51" fmla="*/ 985838 w 1924050"/>
                <a:gd name="connsiteY51" fmla="*/ 176213 h 1395413"/>
                <a:gd name="connsiteX52" fmla="*/ 1323975 w 1924050"/>
                <a:gd name="connsiteY52" fmla="*/ 180975 h 1395413"/>
                <a:gd name="connsiteX53" fmla="*/ 1352550 w 1924050"/>
                <a:gd name="connsiteY53" fmla="*/ 190500 h 1395413"/>
                <a:gd name="connsiteX54" fmla="*/ 1381125 w 1924050"/>
                <a:gd name="connsiteY54" fmla="*/ 200025 h 1395413"/>
                <a:gd name="connsiteX55" fmla="*/ 1395413 w 1924050"/>
                <a:gd name="connsiteY55" fmla="*/ 204788 h 1395413"/>
                <a:gd name="connsiteX56" fmla="*/ 1423988 w 1924050"/>
                <a:gd name="connsiteY56" fmla="*/ 223838 h 1395413"/>
                <a:gd name="connsiteX57" fmla="*/ 1462088 w 1924050"/>
                <a:gd name="connsiteY57" fmla="*/ 238125 h 1395413"/>
                <a:gd name="connsiteX58" fmla="*/ 1490663 w 1924050"/>
                <a:gd name="connsiteY58" fmla="*/ 247650 h 1395413"/>
                <a:gd name="connsiteX59" fmla="*/ 1504950 w 1924050"/>
                <a:gd name="connsiteY59" fmla="*/ 252413 h 1395413"/>
                <a:gd name="connsiteX60" fmla="*/ 1524000 w 1924050"/>
                <a:gd name="connsiteY60" fmla="*/ 257175 h 1395413"/>
                <a:gd name="connsiteX61" fmla="*/ 1557338 w 1924050"/>
                <a:gd name="connsiteY61" fmla="*/ 285750 h 1395413"/>
                <a:gd name="connsiteX62" fmla="*/ 1585913 w 1924050"/>
                <a:gd name="connsiteY62" fmla="*/ 304800 h 1395413"/>
                <a:gd name="connsiteX63" fmla="*/ 1600200 w 1924050"/>
                <a:gd name="connsiteY63" fmla="*/ 314325 h 1395413"/>
                <a:gd name="connsiteX64" fmla="*/ 1628775 w 1924050"/>
                <a:gd name="connsiteY64" fmla="*/ 342900 h 1395413"/>
                <a:gd name="connsiteX65" fmla="*/ 1643063 w 1924050"/>
                <a:gd name="connsiteY65" fmla="*/ 357188 h 1395413"/>
                <a:gd name="connsiteX66" fmla="*/ 1666875 w 1924050"/>
                <a:gd name="connsiteY66" fmla="*/ 390525 h 1395413"/>
                <a:gd name="connsiteX67" fmla="*/ 1685925 w 1924050"/>
                <a:gd name="connsiteY67" fmla="*/ 419100 h 1395413"/>
                <a:gd name="connsiteX68" fmla="*/ 1690688 w 1924050"/>
                <a:gd name="connsiteY68" fmla="*/ 433388 h 1395413"/>
                <a:gd name="connsiteX69" fmla="*/ 1700213 w 1924050"/>
                <a:gd name="connsiteY69" fmla="*/ 447675 h 1395413"/>
                <a:gd name="connsiteX70" fmla="*/ 1714500 w 1924050"/>
                <a:gd name="connsiteY70" fmla="*/ 471488 h 1395413"/>
                <a:gd name="connsiteX71" fmla="*/ 1724025 w 1924050"/>
                <a:gd name="connsiteY71" fmla="*/ 485775 h 1395413"/>
                <a:gd name="connsiteX72" fmla="*/ 1738313 w 1924050"/>
                <a:gd name="connsiteY72" fmla="*/ 514350 h 1395413"/>
                <a:gd name="connsiteX73" fmla="*/ 1757363 w 1924050"/>
                <a:gd name="connsiteY73" fmla="*/ 542925 h 1395413"/>
                <a:gd name="connsiteX74" fmla="*/ 1762125 w 1924050"/>
                <a:gd name="connsiteY74" fmla="*/ 557213 h 1395413"/>
                <a:gd name="connsiteX75" fmla="*/ 1771650 w 1924050"/>
                <a:gd name="connsiteY75" fmla="*/ 571500 h 1395413"/>
                <a:gd name="connsiteX76" fmla="*/ 1781175 w 1924050"/>
                <a:gd name="connsiteY76" fmla="*/ 600075 h 1395413"/>
                <a:gd name="connsiteX77" fmla="*/ 1790700 w 1924050"/>
                <a:gd name="connsiteY77" fmla="*/ 614363 h 1395413"/>
                <a:gd name="connsiteX78" fmla="*/ 1800225 w 1924050"/>
                <a:gd name="connsiteY78" fmla="*/ 642938 h 1395413"/>
                <a:gd name="connsiteX79" fmla="*/ 1804988 w 1924050"/>
                <a:gd name="connsiteY79" fmla="*/ 661988 h 1395413"/>
                <a:gd name="connsiteX80" fmla="*/ 1814513 w 1924050"/>
                <a:gd name="connsiteY80" fmla="*/ 676275 h 1395413"/>
                <a:gd name="connsiteX81" fmla="*/ 1819275 w 1924050"/>
                <a:gd name="connsiteY81" fmla="*/ 695325 h 1395413"/>
                <a:gd name="connsiteX82" fmla="*/ 1833563 w 1924050"/>
                <a:gd name="connsiteY82" fmla="*/ 747713 h 1395413"/>
                <a:gd name="connsiteX83" fmla="*/ 1843088 w 1924050"/>
                <a:gd name="connsiteY83" fmla="*/ 804863 h 1395413"/>
                <a:gd name="connsiteX84" fmla="*/ 1847850 w 1924050"/>
                <a:gd name="connsiteY84" fmla="*/ 942975 h 1395413"/>
                <a:gd name="connsiteX85" fmla="*/ 1852613 w 1924050"/>
                <a:gd name="connsiteY85" fmla="*/ 957263 h 1395413"/>
                <a:gd name="connsiteX86" fmla="*/ 1866900 w 1924050"/>
                <a:gd name="connsiteY86" fmla="*/ 1000125 h 1395413"/>
                <a:gd name="connsiteX87" fmla="*/ 1871663 w 1924050"/>
                <a:gd name="connsiteY87" fmla="*/ 1019175 h 1395413"/>
                <a:gd name="connsiteX88" fmla="*/ 1881188 w 1924050"/>
                <a:gd name="connsiteY88" fmla="*/ 1038225 h 1395413"/>
                <a:gd name="connsiteX89" fmla="*/ 1885950 w 1924050"/>
                <a:gd name="connsiteY89" fmla="*/ 1166813 h 1395413"/>
                <a:gd name="connsiteX90" fmla="*/ 1895475 w 1924050"/>
                <a:gd name="connsiteY90" fmla="*/ 1285875 h 1395413"/>
                <a:gd name="connsiteX91" fmla="*/ 1895475 w 1924050"/>
                <a:gd name="connsiteY91" fmla="*/ 1357313 h 1395413"/>
                <a:gd name="connsiteX92" fmla="*/ 1885950 w 1924050"/>
                <a:gd name="connsiteY92" fmla="*/ 1371600 h 1395413"/>
                <a:gd name="connsiteX93" fmla="*/ 1876425 w 1924050"/>
                <a:gd name="connsiteY93" fmla="*/ 1395413 h 1395413"/>
                <a:gd name="connsiteX94" fmla="*/ 1881188 w 1924050"/>
                <a:gd name="connsiteY94" fmla="*/ 1266825 h 1395413"/>
                <a:gd name="connsiteX95" fmla="*/ 1890713 w 1924050"/>
                <a:gd name="connsiteY95" fmla="*/ 1238250 h 1395413"/>
                <a:gd name="connsiteX96" fmla="*/ 1900238 w 1924050"/>
                <a:gd name="connsiteY96" fmla="*/ 1200150 h 1395413"/>
                <a:gd name="connsiteX97" fmla="*/ 1909763 w 1924050"/>
                <a:gd name="connsiteY97" fmla="*/ 1171575 h 1395413"/>
                <a:gd name="connsiteX98" fmla="*/ 1914525 w 1924050"/>
                <a:gd name="connsiteY98" fmla="*/ 1085850 h 1395413"/>
                <a:gd name="connsiteX99" fmla="*/ 1924050 w 1924050"/>
                <a:gd name="connsiteY99" fmla="*/ 809625 h 1395413"/>
                <a:gd name="connsiteX100" fmla="*/ 1919288 w 1924050"/>
                <a:gd name="connsiteY100" fmla="*/ 666750 h 1395413"/>
                <a:gd name="connsiteX101" fmla="*/ 1900238 w 1924050"/>
                <a:gd name="connsiteY101" fmla="*/ 633413 h 1395413"/>
                <a:gd name="connsiteX102" fmla="*/ 1890713 w 1924050"/>
                <a:gd name="connsiteY102" fmla="*/ 609600 h 1395413"/>
                <a:gd name="connsiteX103" fmla="*/ 1881188 w 1924050"/>
                <a:gd name="connsiteY103" fmla="*/ 581025 h 1395413"/>
                <a:gd name="connsiteX104" fmla="*/ 1871663 w 1924050"/>
                <a:gd name="connsiteY104" fmla="*/ 566738 h 1395413"/>
                <a:gd name="connsiteX105" fmla="*/ 1866900 w 1924050"/>
                <a:gd name="connsiteY105" fmla="*/ 542925 h 1395413"/>
                <a:gd name="connsiteX106" fmla="*/ 1857375 w 1924050"/>
                <a:gd name="connsiteY106" fmla="*/ 528638 h 1395413"/>
                <a:gd name="connsiteX107" fmla="*/ 1852613 w 1924050"/>
                <a:gd name="connsiteY107" fmla="*/ 514350 h 1395413"/>
                <a:gd name="connsiteX108" fmla="*/ 1843088 w 1924050"/>
                <a:gd name="connsiteY108" fmla="*/ 495300 h 1395413"/>
                <a:gd name="connsiteX109" fmla="*/ 1833563 w 1924050"/>
                <a:gd name="connsiteY109" fmla="*/ 457200 h 1395413"/>
                <a:gd name="connsiteX110" fmla="*/ 1824038 w 1924050"/>
                <a:gd name="connsiteY110" fmla="*/ 438150 h 1395413"/>
                <a:gd name="connsiteX111" fmla="*/ 1809750 w 1924050"/>
                <a:gd name="connsiteY111" fmla="*/ 404813 h 1395413"/>
                <a:gd name="connsiteX112" fmla="*/ 1800225 w 1924050"/>
                <a:gd name="connsiteY112" fmla="*/ 376238 h 1395413"/>
                <a:gd name="connsiteX113" fmla="*/ 1795463 w 1924050"/>
                <a:gd name="connsiteY113" fmla="*/ 361950 h 1395413"/>
                <a:gd name="connsiteX114" fmla="*/ 1790700 w 1924050"/>
                <a:gd name="connsiteY114" fmla="*/ 342900 h 1395413"/>
                <a:gd name="connsiteX115" fmla="*/ 1781175 w 1924050"/>
                <a:gd name="connsiteY115" fmla="*/ 328613 h 1395413"/>
                <a:gd name="connsiteX116" fmla="*/ 1762125 w 1924050"/>
                <a:gd name="connsiteY116" fmla="*/ 280988 h 1395413"/>
                <a:gd name="connsiteX117" fmla="*/ 1757363 w 1924050"/>
                <a:gd name="connsiteY117" fmla="*/ 266700 h 1395413"/>
                <a:gd name="connsiteX118" fmla="*/ 1747838 w 1924050"/>
                <a:gd name="connsiteY118" fmla="*/ 252413 h 1395413"/>
                <a:gd name="connsiteX119" fmla="*/ 1733550 w 1924050"/>
                <a:gd name="connsiteY119" fmla="*/ 228600 h 1395413"/>
                <a:gd name="connsiteX120" fmla="*/ 1724025 w 1924050"/>
                <a:gd name="connsiteY120" fmla="*/ 214313 h 1395413"/>
                <a:gd name="connsiteX121" fmla="*/ 1709738 w 1924050"/>
                <a:gd name="connsiteY121" fmla="*/ 204788 h 1395413"/>
                <a:gd name="connsiteX122" fmla="*/ 1685925 w 1924050"/>
                <a:gd name="connsiteY122" fmla="*/ 176213 h 1395413"/>
                <a:gd name="connsiteX123" fmla="*/ 1676400 w 1924050"/>
                <a:gd name="connsiteY123" fmla="*/ 161925 h 1395413"/>
                <a:gd name="connsiteX124" fmla="*/ 1647825 w 1924050"/>
                <a:gd name="connsiteY124" fmla="*/ 152400 h 1395413"/>
                <a:gd name="connsiteX125" fmla="*/ 1619250 w 1924050"/>
                <a:gd name="connsiteY125" fmla="*/ 142875 h 1395413"/>
                <a:gd name="connsiteX126" fmla="*/ 1600200 w 1924050"/>
                <a:gd name="connsiteY126" fmla="*/ 133350 h 1395413"/>
                <a:gd name="connsiteX127" fmla="*/ 1543050 w 1924050"/>
                <a:gd name="connsiteY127" fmla="*/ 123825 h 1395413"/>
                <a:gd name="connsiteX128" fmla="*/ 1504950 w 1924050"/>
                <a:gd name="connsiteY128" fmla="*/ 109538 h 1395413"/>
                <a:gd name="connsiteX129" fmla="*/ 1385888 w 1924050"/>
                <a:gd name="connsiteY129" fmla="*/ 95250 h 1395413"/>
                <a:gd name="connsiteX130" fmla="*/ 1352550 w 1924050"/>
                <a:gd name="connsiteY130" fmla="*/ 90488 h 1395413"/>
                <a:gd name="connsiteX131" fmla="*/ 1290638 w 1924050"/>
                <a:gd name="connsiteY131" fmla="*/ 76200 h 1395413"/>
                <a:gd name="connsiteX132" fmla="*/ 1233488 w 1924050"/>
                <a:gd name="connsiteY132" fmla="*/ 71438 h 1395413"/>
                <a:gd name="connsiteX133" fmla="*/ 1190625 w 1924050"/>
                <a:gd name="connsiteY133" fmla="*/ 61913 h 1395413"/>
                <a:gd name="connsiteX134" fmla="*/ 1176338 w 1924050"/>
                <a:gd name="connsiteY134" fmla="*/ 52388 h 1395413"/>
                <a:gd name="connsiteX135" fmla="*/ 1152525 w 1924050"/>
                <a:gd name="connsiteY135" fmla="*/ 47625 h 1395413"/>
                <a:gd name="connsiteX136" fmla="*/ 1123950 w 1924050"/>
                <a:gd name="connsiteY136" fmla="*/ 38100 h 1395413"/>
                <a:gd name="connsiteX137" fmla="*/ 1095375 w 1924050"/>
                <a:gd name="connsiteY137" fmla="*/ 28575 h 1395413"/>
                <a:gd name="connsiteX138" fmla="*/ 1019175 w 1924050"/>
                <a:gd name="connsiteY138" fmla="*/ 19050 h 1395413"/>
                <a:gd name="connsiteX139" fmla="*/ 985838 w 1924050"/>
                <a:gd name="connsiteY139" fmla="*/ 9525 h 1395413"/>
                <a:gd name="connsiteX140" fmla="*/ 933450 w 1924050"/>
                <a:gd name="connsiteY140" fmla="*/ 0 h 1395413"/>
                <a:gd name="connsiteX141" fmla="*/ 781050 w 1924050"/>
                <a:gd name="connsiteY141" fmla="*/ 4763 h 1395413"/>
                <a:gd name="connsiteX142" fmla="*/ 766763 w 1924050"/>
                <a:gd name="connsiteY142" fmla="*/ 9525 h 1395413"/>
                <a:gd name="connsiteX143" fmla="*/ 742950 w 1924050"/>
                <a:gd name="connsiteY143" fmla="*/ 19050 h 1395413"/>
                <a:gd name="connsiteX144" fmla="*/ 723900 w 1924050"/>
                <a:gd name="connsiteY144" fmla="*/ 28575 h 1395413"/>
                <a:gd name="connsiteX145" fmla="*/ 709613 w 1924050"/>
                <a:gd name="connsiteY145" fmla="*/ 33338 h 1395413"/>
                <a:gd name="connsiteX146" fmla="*/ 690563 w 1924050"/>
                <a:gd name="connsiteY146" fmla="*/ 42863 h 1395413"/>
                <a:gd name="connsiteX147" fmla="*/ 642938 w 1924050"/>
                <a:gd name="connsiteY147" fmla="*/ 57150 h 1395413"/>
                <a:gd name="connsiteX148" fmla="*/ 604838 w 1924050"/>
                <a:gd name="connsiteY148" fmla="*/ 71438 h 1395413"/>
                <a:gd name="connsiteX149" fmla="*/ 561975 w 1924050"/>
                <a:gd name="connsiteY149" fmla="*/ 80963 h 1395413"/>
                <a:gd name="connsiteX150" fmla="*/ 528638 w 1924050"/>
                <a:gd name="connsiteY150" fmla="*/ 95250 h 1395413"/>
                <a:gd name="connsiteX151" fmla="*/ 495300 w 1924050"/>
                <a:gd name="connsiteY151" fmla="*/ 100013 h 1395413"/>
                <a:gd name="connsiteX152" fmla="*/ 447675 w 1924050"/>
                <a:gd name="connsiteY152" fmla="*/ 119063 h 1395413"/>
                <a:gd name="connsiteX153" fmla="*/ 414338 w 1924050"/>
                <a:gd name="connsiteY153" fmla="*/ 133350 h 1395413"/>
                <a:gd name="connsiteX154" fmla="*/ 400050 w 1924050"/>
                <a:gd name="connsiteY154" fmla="*/ 147638 h 1395413"/>
                <a:gd name="connsiteX155" fmla="*/ 361950 w 1924050"/>
                <a:gd name="connsiteY155" fmla="*/ 166688 h 1395413"/>
                <a:gd name="connsiteX156" fmla="*/ 328613 w 1924050"/>
                <a:gd name="connsiteY156" fmla="*/ 180975 h 1395413"/>
                <a:gd name="connsiteX157" fmla="*/ 309563 w 1924050"/>
                <a:gd name="connsiteY157" fmla="*/ 195263 h 1395413"/>
                <a:gd name="connsiteX158" fmla="*/ 295275 w 1924050"/>
                <a:gd name="connsiteY158" fmla="*/ 200025 h 1395413"/>
                <a:gd name="connsiteX159" fmla="*/ 276225 w 1924050"/>
                <a:gd name="connsiteY159" fmla="*/ 214313 h 1395413"/>
                <a:gd name="connsiteX160" fmla="*/ 238125 w 1924050"/>
                <a:gd name="connsiteY160" fmla="*/ 233363 h 1395413"/>
                <a:gd name="connsiteX161" fmla="*/ 209550 w 1924050"/>
                <a:gd name="connsiteY161" fmla="*/ 252413 h 1395413"/>
                <a:gd name="connsiteX162" fmla="*/ 195263 w 1924050"/>
                <a:gd name="connsiteY162" fmla="*/ 261938 h 1395413"/>
                <a:gd name="connsiteX163" fmla="*/ 176213 w 1924050"/>
                <a:gd name="connsiteY163" fmla="*/ 271463 h 1395413"/>
                <a:gd name="connsiteX164" fmla="*/ 166688 w 1924050"/>
                <a:gd name="connsiteY164" fmla="*/ 285750 h 1395413"/>
                <a:gd name="connsiteX165" fmla="*/ 152400 w 1924050"/>
                <a:gd name="connsiteY165" fmla="*/ 300038 h 1395413"/>
                <a:gd name="connsiteX166" fmla="*/ 128588 w 1924050"/>
                <a:gd name="connsiteY166" fmla="*/ 333375 h 1395413"/>
                <a:gd name="connsiteX167" fmla="*/ 123825 w 1924050"/>
                <a:gd name="connsiteY167" fmla="*/ 347663 h 1395413"/>
                <a:gd name="connsiteX168" fmla="*/ 114300 w 1924050"/>
                <a:gd name="connsiteY168" fmla="*/ 371475 h 1395413"/>
                <a:gd name="connsiteX169" fmla="*/ 95250 w 1924050"/>
                <a:gd name="connsiteY169" fmla="*/ 404813 h 1395413"/>
                <a:gd name="connsiteX170" fmla="*/ 85725 w 1924050"/>
                <a:gd name="connsiteY170" fmla="*/ 442913 h 1395413"/>
                <a:gd name="connsiteX171" fmla="*/ 80963 w 1924050"/>
                <a:gd name="connsiteY171" fmla="*/ 457200 h 1395413"/>
                <a:gd name="connsiteX172" fmla="*/ 76200 w 1924050"/>
                <a:gd name="connsiteY172" fmla="*/ 490538 h 1395413"/>
                <a:gd name="connsiteX173" fmla="*/ 71438 w 1924050"/>
                <a:gd name="connsiteY173" fmla="*/ 504825 h 1395413"/>
                <a:gd name="connsiteX174" fmla="*/ 66675 w 1924050"/>
                <a:gd name="connsiteY174" fmla="*/ 523875 h 1395413"/>
                <a:gd name="connsiteX175" fmla="*/ 61913 w 1924050"/>
                <a:gd name="connsiteY175" fmla="*/ 576263 h 1395413"/>
                <a:gd name="connsiteX176" fmla="*/ 57150 w 1924050"/>
                <a:gd name="connsiteY176" fmla="*/ 604838 h 1395413"/>
                <a:gd name="connsiteX177" fmla="*/ 47625 w 1924050"/>
                <a:gd name="connsiteY177" fmla="*/ 714375 h 1395413"/>
                <a:gd name="connsiteX178" fmla="*/ 38100 w 1924050"/>
                <a:gd name="connsiteY178" fmla="*/ 762000 h 1395413"/>
                <a:gd name="connsiteX179" fmla="*/ 23813 w 1924050"/>
                <a:gd name="connsiteY179" fmla="*/ 866775 h 1395413"/>
                <a:gd name="connsiteX180" fmla="*/ 19050 w 1924050"/>
                <a:gd name="connsiteY180" fmla="*/ 890588 h 1395413"/>
                <a:gd name="connsiteX181" fmla="*/ 9525 w 1924050"/>
                <a:gd name="connsiteY181" fmla="*/ 919163 h 1395413"/>
                <a:gd name="connsiteX182" fmla="*/ 14288 w 1924050"/>
                <a:gd name="connsiteY182" fmla="*/ 1042988 h 1395413"/>
                <a:gd name="connsiteX183" fmla="*/ 23813 w 1924050"/>
                <a:gd name="connsiteY183" fmla="*/ 1076325 h 1395413"/>
                <a:gd name="connsiteX184" fmla="*/ 33338 w 1924050"/>
                <a:gd name="connsiteY184" fmla="*/ 1257300 h 1395413"/>
                <a:gd name="connsiteX185" fmla="*/ 0 w 1924050"/>
                <a:gd name="connsiteY185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57150 w 1924050"/>
                <a:gd name="connsiteY3" fmla="*/ 1319213 h 1395413"/>
                <a:gd name="connsiteX4" fmla="*/ 61913 w 1924050"/>
                <a:gd name="connsiteY4" fmla="*/ 1357313 h 1395413"/>
                <a:gd name="connsiteX5" fmla="*/ 109538 w 1924050"/>
                <a:gd name="connsiteY5" fmla="*/ 1352550 h 1395413"/>
                <a:gd name="connsiteX6" fmla="*/ 119063 w 1924050"/>
                <a:gd name="connsiteY6" fmla="*/ 1300163 h 1395413"/>
                <a:gd name="connsiteX7" fmla="*/ 114300 w 1924050"/>
                <a:gd name="connsiteY7" fmla="*/ 1252538 h 1395413"/>
                <a:gd name="connsiteX8" fmla="*/ 100013 w 1924050"/>
                <a:gd name="connsiteY8" fmla="*/ 1238250 h 1395413"/>
                <a:gd name="connsiteX9" fmla="*/ 95250 w 1924050"/>
                <a:gd name="connsiteY9" fmla="*/ 1223963 h 1395413"/>
                <a:gd name="connsiteX10" fmla="*/ 80963 w 1924050"/>
                <a:gd name="connsiteY10" fmla="*/ 1190625 h 1395413"/>
                <a:gd name="connsiteX11" fmla="*/ 85725 w 1924050"/>
                <a:gd name="connsiteY11" fmla="*/ 1023938 h 1395413"/>
                <a:gd name="connsiteX12" fmla="*/ 80963 w 1924050"/>
                <a:gd name="connsiteY12" fmla="*/ 957263 h 1395413"/>
                <a:gd name="connsiteX13" fmla="*/ 90488 w 1924050"/>
                <a:gd name="connsiteY13" fmla="*/ 828675 h 1395413"/>
                <a:gd name="connsiteX14" fmla="*/ 95250 w 1924050"/>
                <a:gd name="connsiteY14" fmla="*/ 814388 h 1395413"/>
                <a:gd name="connsiteX15" fmla="*/ 100013 w 1924050"/>
                <a:gd name="connsiteY15" fmla="*/ 785813 h 1395413"/>
                <a:gd name="connsiteX16" fmla="*/ 104775 w 1924050"/>
                <a:gd name="connsiteY16" fmla="*/ 762000 h 1395413"/>
                <a:gd name="connsiteX17" fmla="*/ 119063 w 1924050"/>
                <a:gd name="connsiteY17" fmla="*/ 661988 h 1395413"/>
                <a:gd name="connsiteX18" fmla="*/ 128588 w 1924050"/>
                <a:gd name="connsiteY18" fmla="*/ 633413 h 1395413"/>
                <a:gd name="connsiteX19" fmla="*/ 147638 w 1924050"/>
                <a:gd name="connsiteY19" fmla="*/ 604838 h 1395413"/>
                <a:gd name="connsiteX20" fmla="*/ 157163 w 1924050"/>
                <a:gd name="connsiteY20" fmla="*/ 552450 h 1395413"/>
                <a:gd name="connsiteX21" fmla="*/ 161925 w 1924050"/>
                <a:gd name="connsiteY21" fmla="*/ 538163 h 1395413"/>
                <a:gd name="connsiteX22" fmla="*/ 171450 w 1924050"/>
                <a:gd name="connsiteY22" fmla="*/ 504825 h 1395413"/>
                <a:gd name="connsiteX23" fmla="*/ 180975 w 1924050"/>
                <a:gd name="connsiteY23" fmla="*/ 490538 h 1395413"/>
                <a:gd name="connsiteX24" fmla="*/ 185738 w 1924050"/>
                <a:gd name="connsiteY24" fmla="*/ 476250 h 1395413"/>
                <a:gd name="connsiteX25" fmla="*/ 209550 w 1924050"/>
                <a:gd name="connsiteY25" fmla="*/ 447675 h 1395413"/>
                <a:gd name="connsiteX26" fmla="*/ 219075 w 1924050"/>
                <a:gd name="connsiteY26" fmla="*/ 433388 h 1395413"/>
                <a:gd name="connsiteX27" fmla="*/ 233363 w 1924050"/>
                <a:gd name="connsiteY27" fmla="*/ 414338 h 1395413"/>
                <a:gd name="connsiteX28" fmla="*/ 247650 w 1924050"/>
                <a:gd name="connsiteY28" fmla="*/ 400050 h 1395413"/>
                <a:gd name="connsiteX29" fmla="*/ 257175 w 1924050"/>
                <a:gd name="connsiteY29" fmla="*/ 385763 h 1395413"/>
                <a:gd name="connsiteX30" fmla="*/ 261938 w 1924050"/>
                <a:gd name="connsiteY30" fmla="*/ 371475 h 1395413"/>
                <a:gd name="connsiteX31" fmla="*/ 276225 w 1924050"/>
                <a:gd name="connsiteY31" fmla="*/ 361950 h 1395413"/>
                <a:gd name="connsiteX32" fmla="*/ 361950 w 1924050"/>
                <a:gd name="connsiteY32" fmla="*/ 352425 h 1395413"/>
                <a:gd name="connsiteX33" fmla="*/ 404813 w 1924050"/>
                <a:gd name="connsiteY33" fmla="*/ 328613 h 1395413"/>
                <a:gd name="connsiteX34" fmla="*/ 428625 w 1924050"/>
                <a:gd name="connsiteY34" fmla="*/ 314325 h 1395413"/>
                <a:gd name="connsiteX35" fmla="*/ 461963 w 1924050"/>
                <a:gd name="connsiteY35" fmla="*/ 295275 h 1395413"/>
                <a:gd name="connsiteX36" fmla="*/ 481013 w 1924050"/>
                <a:gd name="connsiteY36" fmla="*/ 290513 h 1395413"/>
                <a:gd name="connsiteX37" fmla="*/ 519113 w 1924050"/>
                <a:gd name="connsiteY37" fmla="*/ 276225 h 1395413"/>
                <a:gd name="connsiteX38" fmla="*/ 533400 w 1924050"/>
                <a:gd name="connsiteY38" fmla="*/ 266700 h 1395413"/>
                <a:gd name="connsiteX39" fmla="*/ 571500 w 1924050"/>
                <a:gd name="connsiteY39" fmla="*/ 257175 h 1395413"/>
                <a:gd name="connsiteX40" fmla="*/ 600075 w 1924050"/>
                <a:gd name="connsiteY40" fmla="*/ 247650 h 1395413"/>
                <a:gd name="connsiteX41" fmla="*/ 614363 w 1924050"/>
                <a:gd name="connsiteY41" fmla="*/ 242888 h 1395413"/>
                <a:gd name="connsiteX42" fmla="*/ 642938 w 1924050"/>
                <a:gd name="connsiteY42" fmla="*/ 238125 h 1395413"/>
                <a:gd name="connsiteX43" fmla="*/ 661988 w 1924050"/>
                <a:gd name="connsiteY43" fmla="*/ 233363 h 1395413"/>
                <a:gd name="connsiteX44" fmla="*/ 690563 w 1924050"/>
                <a:gd name="connsiteY44" fmla="*/ 223838 h 1395413"/>
                <a:gd name="connsiteX45" fmla="*/ 714375 w 1924050"/>
                <a:gd name="connsiteY45" fmla="*/ 219075 h 1395413"/>
                <a:gd name="connsiteX46" fmla="*/ 776288 w 1924050"/>
                <a:gd name="connsiteY46" fmla="*/ 209550 h 1395413"/>
                <a:gd name="connsiteX47" fmla="*/ 800100 w 1924050"/>
                <a:gd name="connsiteY47" fmla="*/ 204788 h 1395413"/>
                <a:gd name="connsiteX48" fmla="*/ 890588 w 1924050"/>
                <a:gd name="connsiteY48" fmla="*/ 190500 h 1395413"/>
                <a:gd name="connsiteX49" fmla="*/ 904875 w 1924050"/>
                <a:gd name="connsiteY49" fmla="*/ 185738 h 1395413"/>
                <a:gd name="connsiteX50" fmla="*/ 985838 w 1924050"/>
                <a:gd name="connsiteY50" fmla="*/ 176213 h 1395413"/>
                <a:gd name="connsiteX51" fmla="*/ 1323975 w 1924050"/>
                <a:gd name="connsiteY51" fmla="*/ 180975 h 1395413"/>
                <a:gd name="connsiteX52" fmla="*/ 1352550 w 1924050"/>
                <a:gd name="connsiteY52" fmla="*/ 190500 h 1395413"/>
                <a:gd name="connsiteX53" fmla="*/ 1381125 w 1924050"/>
                <a:gd name="connsiteY53" fmla="*/ 200025 h 1395413"/>
                <a:gd name="connsiteX54" fmla="*/ 1395413 w 1924050"/>
                <a:gd name="connsiteY54" fmla="*/ 204788 h 1395413"/>
                <a:gd name="connsiteX55" fmla="*/ 1423988 w 1924050"/>
                <a:gd name="connsiteY55" fmla="*/ 223838 h 1395413"/>
                <a:gd name="connsiteX56" fmla="*/ 1462088 w 1924050"/>
                <a:gd name="connsiteY56" fmla="*/ 238125 h 1395413"/>
                <a:gd name="connsiteX57" fmla="*/ 1490663 w 1924050"/>
                <a:gd name="connsiteY57" fmla="*/ 247650 h 1395413"/>
                <a:gd name="connsiteX58" fmla="*/ 1504950 w 1924050"/>
                <a:gd name="connsiteY58" fmla="*/ 252413 h 1395413"/>
                <a:gd name="connsiteX59" fmla="*/ 1524000 w 1924050"/>
                <a:gd name="connsiteY59" fmla="*/ 257175 h 1395413"/>
                <a:gd name="connsiteX60" fmla="*/ 1557338 w 1924050"/>
                <a:gd name="connsiteY60" fmla="*/ 285750 h 1395413"/>
                <a:gd name="connsiteX61" fmla="*/ 1585913 w 1924050"/>
                <a:gd name="connsiteY61" fmla="*/ 304800 h 1395413"/>
                <a:gd name="connsiteX62" fmla="*/ 1600200 w 1924050"/>
                <a:gd name="connsiteY62" fmla="*/ 314325 h 1395413"/>
                <a:gd name="connsiteX63" fmla="*/ 1628775 w 1924050"/>
                <a:gd name="connsiteY63" fmla="*/ 342900 h 1395413"/>
                <a:gd name="connsiteX64" fmla="*/ 1643063 w 1924050"/>
                <a:gd name="connsiteY64" fmla="*/ 357188 h 1395413"/>
                <a:gd name="connsiteX65" fmla="*/ 1666875 w 1924050"/>
                <a:gd name="connsiteY65" fmla="*/ 390525 h 1395413"/>
                <a:gd name="connsiteX66" fmla="*/ 1685925 w 1924050"/>
                <a:gd name="connsiteY66" fmla="*/ 419100 h 1395413"/>
                <a:gd name="connsiteX67" fmla="*/ 1690688 w 1924050"/>
                <a:gd name="connsiteY67" fmla="*/ 433388 h 1395413"/>
                <a:gd name="connsiteX68" fmla="*/ 1700213 w 1924050"/>
                <a:gd name="connsiteY68" fmla="*/ 447675 h 1395413"/>
                <a:gd name="connsiteX69" fmla="*/ 1714500 w 1924050"/>
                <a:gd name="connsiteY69" fmla="*/ 471488 h 1395413"/>
                <a:gd name="connsiteX70" fmla="*/ 1724025 w 1924050"/>
                <a:gd name="connsiteY70" fmla="*/ 485775 h 1395413"/>
                <a:gd name="connsiteX71" fmla="*/ 1738313 w 1924050"/>
                <a:gd name="connsiteY71" fmla="*/ 514350 h 1395413"/>
                <a:gd name="connsiteX72" fmla="*/ 1757363 w 1924050"/>
                <a:gd name="connsiteY72" fmla="*/ 542925 h 1395413"/>
                <a:gd name="connsiteX73" fmla="*/ 1762125 w 1924050"/>
                <a:gd name="connsiteY73" fmla="*/ 557213 h 1395413"/>
                <a:gd name="connsiteX74" fmla="*/ 1771650 w 1924050"/>
                <a:gd name="connsiteY74" fmla="*/ 571500 h 1395413"/>
                <a:gd name="connsiteX75" fmla="*/ 1781175 w 1924050"/>
                <a:gd name="connsiteY75" fmla="*/ 600075 h 1395413"/>
                <a:gd name="connsiteX76" fmla="*/ 1790700 w 1924050"/>
                <a:gd name="connsiteY76" fmla="*/ 614363 h 1395413"/>
                <a:gd name="connsiteX77" fmla="*/ 1800225 w 1924050"/>
                <a:gd name="connsiteY77" fmla="*/ 642938 h 1395413"/>
                <a:gd name="connsiteX78" fmla="*/ 1804988 w 1924050"/>
                <a:gd name="connsiteY78" fmla="*/ 661988 h 1395413"/>
                <a:gd name="connsiteX79" fmla="*/ 1814513 w 1924050"/>
                <a:gd name="connsiteY79" fmla="*/ 676275 h 1395413"/>
                <a:gd name="connsiteX80" fmla="*/ 1819275 w 1924050"/>
                <a:gd name="connsiteY80" fmla="*/ 695325 h 1395413"/>
                <a:gd name="connsiteX81" fmla="*/ 1833563 w 1924050"/>
                <a:gd name="connsiteY81" fmla="*/ 747713 h 1395413"/>
                <a:gd name="connsiteX82" fmla="*/ 1843088 w 1924050"/>
                <a:gd name="connsiteY82" fmla="*/ 804863 h 1395413"/>
                <a:gd name="connsiteX83" fmla="*/ 1847850 w 1924050"/>
                <a:gd name="connsiteY83" fmla="*/ 942975 h 1395413"/>
                <a:gd name="connsiteX84" fmla="*/ 1852613 w 1924050"/>
                <a:gd name="connsiteY84" fmla="*/ 957263 h 1395413"/>
                <a:gd name="connsiteX85" fmla="*/ 1866900 w 1924050"/>
                <a:gd name="connsiteY85" fmla="*/ 1000125 h 1395413"/>
                <a:gd name="connsiteX86" fmla="*/ 1871663 w 1924050"/>
                <a:gd name="connsiteY86" fmla="*/ 1019175 h 1395413"/>
                <a:gd name="connsiteX87" fmla="*/ 1881188 w 1924050"/>
                <a:gd name="connsiteY87" fmla="*/ 1038225 h 1395413"/>
                <a:gd name="connsiteX88" fmla="*/ 1885950 w 1924050"/>
                <a:gd name="connsiteY88" fmla="*/ 1166813 h 1395413"/>
                <a:gd name="connsiteX89" fmla="*/ 1895475 w 1924050"/>
                <a:gd name="connsiteY89" fmla="*/ 1285875 h 1395413"/>
                <a:gd name="connsiteX90" fmla="*/ 1895475 w 1924050"/>
                <a:gd name="connsiteY90" fmla="*/ 1357313 h 1395413"/>
                <a:gd name="connsiteX91" fmla="*/ 1885950 w 1924050"/>
                <a:gd name="connsiteY91" fmla="*/ 1371600 h 1395413"/>
                <a:gd name="connsiteX92" fmla="*/ 1876425 w 1924050"/>
                <a:gd name="connsiteY92" fmla="*/ 1395413 h 1395413"/>
                <a:gd name="connsiteX93" fmla="*/ 1881188 w 1924050"/>
                <a:gd name="connsiteY93" fmla="*/ 1266825 h 1395413"/>
                <a:gd name="connsiteX94" fmla="*/ 1890713 w 1924050"/>
                <a:gd name="connsiteY94" fmla="*/ 1238250 h 1395413"/>
                <a:gd name="connsiteX95" fmla="*/ 1900238 w 1924050"/>
                <a:gd name="connsiteY95" fmla="*/ 1200150 h 1395413"/>
                <a:gd name="connsiteX96" fmla="*/ 1909763 w 1924050"/>
                <a:gd name="connsiteY96" fmla="*/ 1171575 h 1395413"/>
                <a:gd name="connsiteX97" fmla="*/ 1914525 w 1924050"/>
                <a:gd name="connsiteY97" fmla="*/ 1085850 h 1395413"/>
                <a:gd name="connsiteX98" fmla="*/ 1924050 w 1924050"/>
                <a:gd name="connsiteY98" fmla="*/ 809625 h 1395413"/>
                <a:gd name="connsiteX99" fmla="*/ 1919288 w 1924050"/>
                <a:gd name="connsiteY99" fmla="*/ 666750 h 1395413"/>
                <a:gd name="connsiteX100" fmla="*/ 1900238 w 1924050"/>
                <a:gd name="connsiteY100" fmla="*/ 633413 h 1395413"/>
                <a:gd name="connsiteX101" fmla="*/ 1890713 w 1924050"/>
                <a:gd name="connsiteY101" fmla="*/ 609600 h 1395413"/>
                <a:gd name="connsiteX102" fmla="*/ 1881188 w 1924050"/>
                <a:gd name="connsiteY102" fmla="*/ 581025 h 1395413"/>
                <a:gd name="connsiteX103" fmla="*/ 1871663 w 1924050"/>
                <a:gd name="connsiteY103" fmla="*/ 566738 h 1395413"/>
                <a:gd name="connsiteX104" fmla="*/ 1866900 w 1924050"/>
                <a:gd name="connsiteY104" fmla="*/ 542925 h 1395413"/>
                <a:gd name="connsiteX105" fmla="*/ 1857375 w 1924050"/>
                <a:gd name="connsiteY105" fmla="*/ 528638 h 1395413"/>
                <a:gd name="connsiteX106" fmla="*/ 1852613 w 1924050"/>
                <a:gd name="connsiteY106" fmla="*/ 514350 h 1395413"/>
                <a:gd name="connsiteX107" fmla="*/ 1843088 w 1924050"/>
                <a:gd name="connsiteY107" fmla="*/ 495300 h 1395413"/>
                <a:gd name="connsiteX108" fmla="*/ 1833563 w 1924050"/>
                <a:gd name="connsiteY108" fmla="*/ 457200 h 1395413"/>
                <a:gd name="connsiteX109" fmla="*/ 1824038 w 1924050"/>
                <a:gd name="connsiteY109" fmla="*/ 438150 h 1395413"/>
                <a:gd name="connsiteX110" fmla="*/ 1809750 w 1924050"/>
                <a:gd name="connsiteY110" fmla="*/ 404813 h 1395413"/>
                <a:gd name="connsiteX111" fmla="*/ 1800225 w 1924050"/>
                <a:gd name="connsiteY111" fmla="*/ 376238 h 1395413"/>
                <a:gd name="connsiteX112" fmla="*/ 1795463 w 1924050"/>
                <a:gd name="connsiteY112" fmla="*/ 361950 h 1395413"/>
                <a:gd name="connsiteX113" fmla="*/ 1790700 w 1924050"/>
                <a:gd name="connsiteY113" fmla="*/ 342900 h 1395413"/>
                <a:gd name="connsiteX114" fmla="*/ 1781175 w 1924050"/>
                <a:gd name="connsiteY114" fmla="*/ 328613 h 1395413"/>
                <a:gd name="connsiteX115" fmla="*/ 1762125 w 1924050"/>
                <a:gd name="connsiteY115" fmla="*/ 280988 h 1395413"/>
                <a:gd name="connsiteX116" fmla="*/ 1757363 w 1924050"/>
                <a:gd name="connsiteY116" fmla="*/ 266700 h 1395413"/>
                <a:gd name="connsiteX117" fmla="*/ 1747838 w 1924050"/>
                <a:gd name="connsiteY117" fmla="*/ 252413 h 1395413"/>
                <a:gd name="connsiteX118" fmla="*/ 1733550 w 1924050"/>
                <a:gd name="connsiteY118" fmla="*/ 228600 h 1395413"/>
                <a:gd name="connsiteX119" fmla="*/ 1724025 w 1924050"/>
                <a:gd name="connsiteY119" fmla="*/ 214313 h 1395413"/>
                <a:gd name="connsiteX120" fmla="*/ 1709738 w 1924050"/>
                <a:gd name="connsiteY120" fmla="*/ 204788 h 1395413"/>
                <a:gd name="connsiteX121" fmla="*/ 1685925 w 1924050"/>
                <a:gd name="connsiteY121" fmla="*/ 176213 h 1395413"/>
                <a:gd name="connsiteX122" fmla="*/ 1676400 w 1924050"/>
                <a:gd name="connsiteY122" fmla="*/ 161925 h 1395413"/>
                <a:gd name="connsiteX123" fmla="*/ 1647825 w 1924050"/>
                <a:gd name="connsiteY123" fmla="*/ 152400 h 1395413"/>
                <a:gd name="connsiteX124" fmla="*/ 1619250 w 1924050"/>
                <a:gd name="connsiteY124" fmla="*/ 142875 h 1395413"/>
                <a:gd name="connsiteX125" fmla="*/ 1600200 w 1924050"/>
                <a:gd name="connsiteY125" fmla="*/ 133350 h 1395413"/>
                <a:gd name="connsiteX126" fmla="*/ 1543050 w 1924050"/>
                <a:gd name="connsiteY126" fmla="*/ 123825 h 1395413"/>
                <a:gd name="connsiteX127" fmla="*/ 1504950 w 1924050"/>
                <a:gd name="connsiteY127" fmla="*/ 109538 h 1395413"/>
                <a:gd name="connsiteX128" fmla="*/ 1385888 w 1924050"/>
                <a:gd name="connsiteY128" fmla="*/ 95250 h 1395413"/>
                <a:gd name="connsiteX129" fmla="*/ 1352550 w 1924050"/>
                <a:gd name="connsiteY129" fmla="*/ 90488 h 1395413"/>
                <a:gd name="connsiteX130" fmla="*/ 1290638 w 1924050"/>
                <a:gd name="connsiteY130" fmla="*/ 76200 h 1395413"/>
                <a:gd name="connsiteX131" fmla="*/ 1233488 w 1924050"/>
                <a:gd name="connsiteY131" fmla="*/ 71438 h 1395413"/>
                <a:gd name="connsiteX132" fmla="*/ 1190625 w 1924050"/>
                <a:gd name="connsiteY132" fmla="*/ 61913 h 1395413"/>
                <a:gd name="connsiteX133" fmla="*/ 1176338 w 1924050"/>
                <a:gd name="connsiteY133" fmla="*/ 52388 h 1395413"/>
                <a:gd name="connsiteX134" fmla="*/ 1152525 w 1924050"/>
                <a:gd name="connsiteY134" fmla="*/ 47625 h 1395413"/>
                <a:gd name="connsiteX135" fmla="*/ 1123950 w 1924050"/>
                <a:gd name="connsiteY135" fmla="*/ 38100 h 1395413"/>
                <a:gd name="connsiteX136" fmla="*/ 1095375 w 1924050"/>
                <a:gd name="connsiteY136" fmla="*/ 28575 h 1395413"/>
                <a:gd name="connsiteX137" fmla="*/ 1019175 w 1924050"/>
                <a:gd name="connsiteY137" fmla="*/ 19050 h 1395413"/>
                <a:gd name="connsiteX138" fmla="*/ 985838 w 1924050"/>
                <a:gd name="connsiteY138" fmla="*/ 9525 h 1395413"/>
                <a:gd name="connsiteX139" fmla="*/ 933450 w 1924050"/>
                <a:gd name="connsiteY139" fmla="*/ 0 h 1395413"/>
                <a:gd name="connsiteX140" fmla="*/ 781050 w 1924050"/>
                <a:gd name="connsiteY140" fmla="*/ 4763 h 1395413"/>
                <a:gd name="connsiteX141" fmla="*/ 766763 w 1924050"/>
                <a:gd name="connsiteY141" fmla="*/ 9525 h 1395413"/>
                <a:gd name="connsiteX142" fmla="*/ 742950 w 1924050"/>
                <a:gd name="connsiteY142" fmla="*/ 19050 h 1395413"/>
                <a:gd name="connsiteX143" fmla="*/ 723900 w 1924050"/>
                <a:gd name="connsiteY143" fmla="*/ 28575 h 1395413"/>
                <a:gd name="connsiteX144" fmla="*/ 709613 w 1924050"/>
                <a:gd name="connsiteY144" fmla="*/ 33338 h 1395413"/>
                <a:gd name="connsiteX145" fmla="*/ 690563 w 1924050"/>
                <a:gd name="connsiteY145" fmla="*/ 42863 h 1395413"/>
                <a:gd name="connsiteX146" fmla="*/ 642938 w 1924050"/>
                <a:gd name="connsiteY146" fmla="*/ 57150 h 1395413"/>
                <a:gd name="connsiteX147" fmla="*/ 604838 w 1924050"/>
                <a:gd name="connsiteY147" fmla="*/ 71438 h 1395413"/>
                <a:gd name="connsiteX148" fmla="*/ 561975 w 1924050"/>
                <a:gd name="connsiteY148" fmla="*/ 80963 h 1395413"/>
                <a:gd name="connsiteX149" fmla="*/ 528638 w 1924050"/>
                <a:gd name="connsiteY149" fmla="*/ 95250 h 1395413"/>
                <a:gd name="connsiteX150" fmla="*/ 495300 w 1924050"/>
                <a:gd name="connsiteY150" fmla="*/ 100013 h 1395413"/>
                <a:gd name="connsiteX151" fmla="*/ 447675 w 1924050"/>
                <a:gd name="connsiteY151" fmla="*/ 119063 h 1395413"/>
                <a:gd name="connsiteX152" fmla="*/ 414338 w 1924050"/>
                <a:gd name="connsiteY152" fmla="*/ 133350 h 1395413"/>
                <a:gd name="connsiteX153" fmla="*/ 400050 w 1924050"/>
                <a:gd name="connsiteY153" fmla="*/ 147638 h 1395413"/>
                <a:gd name="connsiteX154" fmla="*/ 361950 w 1924050"/>
                <a:gd name="connsiteY154" fmla="*/ 166688 h 1395413"/>
                <a:gd name="connsiteX155" fmla="*/ 328613 w 1924050"/>
                <a:gd name="connsiteY155" fmla="*/ 180975 h 1395413"/>
                <a:gd name="connsiteX156" fmla="*/ 309563 w 1924050"/>
                <a:gd name="connsiteY156" fmla="*/ 195263 h 1395413"/>
                <a:gd name="connsiteX157" fmla="*/ 295275 w 1924050"/>
                <a:gd name="connsiteY157" fmla="*/ 200025 h 1395413"/>
                <a:gd name="connsiteX158" fmla="*/ 276225 w 1924050"/>
                <a:gd name="connsiteY158" fmla="*/ 214313 h 1395413"/>
                <a:gd name="connsiteX159" fmla="*/ 238125 w 1924050"/>
                <a:gd name="connsiteY159" fmla="*/ 233363 h 1395413"/>
                <a:gd name="connsiteX160" fmla="*/ 209550 w 1924050"/>
                <a:gd name="connsiteY160" fmla="*/ 252413 h 1395413"/>
                <a:gd name="connsiteX161" fmla="*/ 195263 w 1924050"/>
                <a:gd name="connsiteY161" fmla="*/ 261938 h 1395413"/>
                <a:gd name="connsiteX162" fmla="*/ 176213 w 1924050"/>
                <a:gd name="connsiteY162" fmla="*/ 271463 h 1395413"/>
                <a:gd name="connsiteX163" fmla="*/ 166688 w 1924050"/>
                <a:gd name="connsiteY163" fmla="*/ 285750 h 1395413"/>
                <a:gd name="connsiteX164" fmla="*/ 152400 w 1924050"/>
                <a:gd name="connsiteY164" fmla="*/ 300038 h 1395413"/>
                <a:gd name="connsiteX165" fmla="*/ 128588 w 1924050"/>
                <a:gd name="connsiteY165" fmla="*/ 333375 h 1395413"/>
                <a:gd name="connsiteX166" fmla="*/ 123825 w 1924050"/>
                <a:gd name="connsiteY166" fmla="*/ 347663 h 1395413"/>
                <a:gd name="connsiteX167" fmla="*/ 114300 w 1924050"/>
                <a:gd name="connsiteY167" fmla="*/ 371475 h 1395413"/>
                <a:gd name="connsiteX168" fmla="*/ 95250 w 1924050"/>
                <a:gd name="connsiteY168" fmla="*/ 404813 h 1395413"/>
                <a:gd name="connsiteX169" fmla="*/ 85725 w 1924050"/>
                <a:gd name="connsiteY169" fmla="*/ 442913 h 1395413"/>
                <a:gd name="connsiteX170" fmla="*/ 80963 w 1924050"/>
                <a:gd name="connsiteY170" fmla="*/ 457200 h 1395413"/>
                <a:gd name="connsiteX171" fmla="*/ 76200 w 1924050"/>
                <a:gd name="connsiteY171" fmla="*/ 490538 h 1395413"/>
                <a:gd name="connsiteX172" fmla="*/ 71438 w 1924050"/>
                <a:gd name="connsiteY172" fmla="*/ 504825 h 1395413"/>
                <a:gd name="connsiteX173" fmla="*/ 66675 w 1924050"/>
                <a:gd name="connsiteY173" fmla="*/ 523875 h 1395413"/>
                <a:gd name="connsiteX174" fmla="*/ 61913 w 1924050"/>
                <a:gd name="connsiteY174" fmla="*/ 576263 h 1395413"/>
                <a:gd name="connsiteX175" fmla="*/ 57150 w 1924050"/>
                <a:gd name="connsiteY175" fmla="*/ 604838 h 1395413"/>
                <a:gd name="connsiteX176" fmla="*/ 47625 w 1924050"/>
                <a:gd name="connsiteY176" fmla="*/ 714375 h 1395413"/>
                <a:gd name="connsiteX177" fmla="*/ 38100 w 1924050"/>
                <a:gd name="connsiteY177" fmla="*/ 762000 h 1395413"/>
                <a:gd name="connsiteX178" fmla="*/ 23813 w 1924050"/>
                <a:gd name="connsiteY178" fmla="*/ 866775 h 1395413"/>
                <a:gd name="connsiteX179" fmla="*/ 19050 w 1924050"/>
                <a:gd name="connsiteY179" fmla="*/ 890588 h 1395413"/>
                <a:gd name="connsiteX180" fmla="*/ 9525 w 1924050"/>
                <a:gd name="connsiteY180" fmla="*/ 919163 h 1395413"/>
                <a:gd name="connsiteX181" fmla="*/ 14288 w 1924050"/>
                <a:gd name="connsiteY181" fmla="*/ 1042988 h 1395413"/>
                <a:gd name="connsiteX182" fmla="*/ 23813 w 1924050"/>
                <a:gd name="connsiteY182" fmla="*/ 1076325 h 1395413"/>
                <a:gd name="connsiteX183" fmla="*/ 33338 w 1924050"/>
                <a:gd name="connsiteY183" fmla="*/ 1257300 h 1395413"/>
                <a:gd name="connsiteX184" fmla="*/ 0 w 1924050"/>
                <a:gd name="connsiteY184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57150 w 1924050"/>
                <a:gd name="connsiteY3" fmla="*/ 1319213 h 1395413"/>
                <a:gd name="connsiteX4" fmla="*/ 61913 w 1924050"/>
                <a:gd name="connsiteY4" fmla="*/ 1357313 h 1395413"/>
                <a:gd name="connsiteX5" fmla="*/ 119063 w 1924050"/>
                <a:gd name="connsiteY5" fmla="*/ 1300163 h 1395413"/>
                <a:gd name="connsiteX6" fmla="*/ 114300 w 1924050"/>
                <a:gd name="connsiteY6" fmla="*/ 1252538 h 1395413"/>
                <a:gd name="connsiteX7" fmla="*/ 100013 w 1924050"/>
                <a:gd name="connsiteY7" fmla="*/ 1238250 h 1395413"/>
                <a:gd name="connsiteX8" fmla="*/ 95250 w 1924050"/>
                <a:gd name="connsiteY8" fmla="*/ 1223963 h 1395413"/>
                <a:gd name="connsiteX9" fmla="*/ 80963 w 1924050"/>
                <a:gd name="connsiteY9" fmla="*/ 1190625 h 1395413"/>
                <a:gd name="connsiteX10" fmla="*/ 85725 w 1924050"/>
                <a:gd name="connsiteY10" fmla="*/ 1023938 h 1395413"/>
                <a:gd name="connsiteX11" fmla="*/ 80963 w 1924050"/>
                <a:gd name="connsiteY11" fmla="*/ 957263 h 1395413"/>
                <a:gd name="connsiteX12" fmla="*/ 90488 w 1924050"/>
                <a:gd name="connsiteY12" fmla="*/ 828675 h 1395413"/>
                <a:gd name="connsiteX13" fmla="*/ 95250 w 1924050"/>
                <a:gd name="connsiteY13" fmla="*/ 814388 h 1395413"/>
                <a:gd name="connsiteX14" fmla="*/ 100013 w 1924050"/>
                <a:gd name="connsiteY14" fmla="*/ 785813 h 1395413"/>
                <a:gd name="connsiteX15" fmla="*/ 104775 w 1924050"/>
                <a:gd name="connsiteY15" fmla="*/ 762000 h 1395413"/>
                <a:gd name="connsiteX16" fmla="*/ 119063 w 1924050"/>
                <a:gd name="connsiteY16" fmla="*/ 661988 h 1395413"/>
                <a:gd name="connsiteX17" fmla="*/ 128588 w 1924050"/>
                <a:gd name="connsiteY17" fmla="*/ 633413 h 1395413"/>
                <a:gd name="connsiteX18" fmla="*/ 147638 w 1924050"/>
                <a:gd name="connsiteY18" fmla="*/ 604838 h 1395413"/>
                <a:gd name="connsiteX19" fmla="*/ 157163 w 1924050"/>
                <a:gd name="connsiteY19" fmla="*/ 552450 h 1395413"/>
                <a:gd name="connsiteX20" fmla="*/ 161925 w 1924050"/>
                <a:gd name="connsiteY20" fmla="*/ 538163 h 1395413"/>
                <a:gd name="connsiteX21" fmla="*/ 171450 w 1924050"/>
                <a:gd name="connsiteY21" fmla="*/ 504825 h 1395413"/>
                <a:gd name="connsiteX22" fmla="*/ 180975 w 1924050"/>
                <a:gd name="connsiteY22" fmla="*/ 490538 h 1395413"/>
                <a:gd name="connsiteX23" fmla="*/ 185738 w 1924050"/>
                <a:gd name="connsiteY23" fmla="*/ 476250 h 1395413"/>
                <a:gd name="connsiteX24" fmla="*/ 209550 w 1924050"/>
                <a:gd name="connsiteY24" fmla="*/ 447675 h 1395413"/>
                <a:gd name="connsiteX25" fmla="*/ 219075 w 1924050"/>
                <a:gd name="connsiteY25" fmla="*/ 433388 h 1395413"/>
                <a:gd name="connsiteX26" fmla="*/ 233363 w 1924050"/>
                <a:gd name="connsiteY26" fmla="*/ 414338 h 1395413"/>
                <a:gd name="connsiteX27" fmla="*/ 247650 w 1924050"/>
                <a:gd name="connsiteY27" fmla="*/ 400050 h 1395413"/>
                <a:gd name="connsiteX28" fmla="*/ 257175 w 1924050"/>
                <a:gd name="connsiteY28" fmla="*/ 385763 h 1395413"/>
                <a:gd name="connsiteX29" fmla="*/ 261938 w 1924050"/>
                <a:gd name="connsiteY29" fmla="*/ 371475 h 1395413"/>
                <a:gd name="connsiteX30" fmla="*/ 276225 w 1924050"/>
                <a:gd name="connsiteY30" fmla="*/ 361950 h 1395413"/>
                <a:gd name="connsiteX31" fmla="*/ 361950 w 1924050"/>
                <a:gd name="connsiteY31" fmla="*/ 352425 h 1395413"/>
                <a:gd name="connsiteX32" fmla="*/ 404813 w 1924050"/>
                <a:gd name="connsiteY32" fmla="*/ 328613 h 1395413"/>
                <a:gd name="connsiteX33" fmla="*/ 428625 w 1924050"/>
                <a:gd name="connsiteY33" fmla="*/ 314325 h 1395413"/>
                <a:gd name="connsiteX34" fmla="*/ 461963 w 1924050"/>
                <a:gd name="connsiteY34" fmla="*/ 295275 h 1395413"/>
                <a:gd name="connsiteX35" fmla="*/ 481013 w 1924050"/>
                <a:gd name="connsiteY35" fmla="*/ 290513 h 1395413"/>
                <a:gd name="connsiteX36" fmla="*/ 519113 w 1924050"/>
                <a:gd name="connsiteY36" fmla="*/ 276225 h 1395413"/>
                <a:gd name="connsiteX37" fmla="*/ 533400 w 1924050"/>
                <a:gd name="connsiteY37" fmla="*/ 266700 h 1395413"/>
                <a:gd name="connsiteX38" fmla="*/ 571500 w 1924050"/>
                <a:gd name="connsiteY38" fmla="*/ 257175 h 1395413"/>
                <a:gd name="connsiteX39" fmla="*/ 600075 w 1924050"/>
                <a:gd name="connsiteY39" fmla="*/ 247650 h 1395413"/>
                <a:gd name="connsiteX40" fmla="*/ 614363 w 1924050"/>
                <a:gd name="connsiteY40" fmla="*/ 242888 h 1395413"/>
                <a:gd name="connsiteX41" fmla="*/ 642938 w 1924050"/>
                <a:gd name="connsiteY41" fmla="*/ 238125 h 1395413"/>
                <a:gd name="connsiteX42" fmla="*/ 661988 w 1924050"/>
                <a:gd name="connsiteY42" fmla="*/ 233363 h 1395413"/>
                <a:gd name="connsiteX43" fmla="*/ 690563 w 1924050"/>
                <a:gd name="connsiteY43" fmla="*/ 223838 h 1395413"/>
                <a:gd name="connsiteX44" fmla="*/ 714375 w 1924050"/>
                <a:gd name="connsiteY44" fmla="*/ 219075 h 1395413"/>
                <a:gd name="connsiteX45" fmla="*/ 776288 w 1924050"/>
                <a:gd name="connsiteY45" fmla="*/ 209550 h 1395413"/>
                <a:gd name="connsiteX46" fmla="*/ 800100 w 1924050"/>
                <a:gd name="connsiteY46" fmla="*/ 204788 h 1395413"/>
                <a:gd name="connsiteX47" fmla="*/ 890588 w 1924050"/>
                <a:gd name="connsiteY47" fmla="*/ 190500 h 1395413"/>
                <a:gd name="connsiteX48" fmla="*/ 904875 w 1924050"/>
                <a:gd name="connsiteY48" fmla="*/ 185738 h 1395413"/>
                <a:gd name="connsiteX49" fmla="*/ 985838 w 1924050"/>
                <a:gd name="connsiteY49" fmla="*/ 176213 h 1395413"/>
                <a:gd name="connsiteX50" fmla="*/ 1323975 w 1924050"/>
                <a:gd name="connsiteY50" fmla="*/ 180975 h 1395413"/>
                <a:gd name="connsiteX51" fmla="*/ 1352550 w 1924050"/>
                <a:gd name="connsiteY51" fmla="*/ 190500 h 1395413"/>
                <a:gd name="connsiteX52" fmla="*/ 1381125 w 1924050"/>
                <a:gd name="connsiteY52" fmla="*/ 200025 h 1395413"/>
                <a:gd name="connsiteX53" fmla="*/ 1395413 w 1924050"/>
                <a:gd name="connsiteY53" fmla="*/ 204788 h 1395413"/>
                <a:gd name="connsiteX54" fmla="*/ 1423988 w 1924050"/>
                <a:gd name="connsiteY54" fmla="*/ 223838 h 1395413"/>
                <a:gd name="connsiteX55" fmla="*/ 1462088 w 1924050"/>
                <a:gd name="connsiteY55" fmla="*/ 238125 h 1395413"/>
                <a:gd name="connsiteX56" fmla="*/ 1490663 w 1924050"/>
                <a:gd name="connsiteY56" fmla="*/ 247650 h 1395413"/>
                <a:gd name="connsiteX57" fmla="*/ 1504950 w 1924050"/>
                <a:gd name="connsiteY57" fmla="*/ 252413 h 1395413"/>
                <a:gd name="connsiteX58" fmla="*/ 1524000 w 1924050"/>
                <a:gd name="connsiteY58" fmla="*/ 257175 h 1395413"/>
                <a:gd name="connsiteX59" fmla="*/ 1557338 w 1924050"/>
                <a:gd name="connsiteY59" fmla="*/ 285750 h 1395413"/>
                <a:gd name="connsiteX60" fmla="*/ 1585913 w 1924050"/>
                <a:gd name="connsiteY60" fmla="*/ 304800 h 1395413"/>
                <a:gd name="connsiteX61" fmla="*/ 1600200 w 1924050"/>
                <a:gd name="connsiteY61" fmla="*/ 314325 h 1395413"/>
                <a:gd name="connsiteX62" fmla="*/ 1628775 w 1924050"/>
                <a:gd name="connsiteY62" fmla="*/ 342900 h 1395413"/>
                <a:gd name="connsiteX63" fmla="*/ 1643063 w 1924050"/>
                <a:gd name="connsiteY63" fmla="*/ 357188 h 1395413"/>
                <a:gd name="connsiteX64" fmla="*/ 1666875 w 1924050"/>
                <a:gd name="connsiteY64" fmla="*/ 390525 h 1395413"/>
                <a:gd name="connsiteX65" fmla="*/ 1685925 w 1924050"/>
                <a:gd name="connsiteY65" fmla="*/ 419100 h 1395413"/>
                <a:gd name="connsiteX66" fmla="*/ 1690688 w 1924050"/>
                <a:gd name="connsiteY66" fmla="*/ 433388 h 1395413"/>
                <a:gd name="connsiteX67" fmla="*/ 1700213 w 1924050"/>
                <a:gd name="connsiteY67" fmla="*/ 447675 h 1395413"/>
                <a:gd name="connsiteX68" fmla="*/ 1714500 w 1924050"/>
                <a:gd name="connsiteY68" fmla="*/ 471488 h 1395413"/>
                <a:gd name="connsiteX69" fmla="*/ 1724025 w 1924050"/>
                <a:gd name="connsiteY69" fmla="*/ 485775 h 1395413"/>
                <a:gd name="connsiteX70" fmla="*/ 1738313 w 1924050"/>
                <a:gd name="connsiteY70" fmla="*/ 514350 h 1395413"/>
                <a:gd name="connsiteX71" fmla="*/ 1757363 w 1924050"/>
                <a:gd name="connsiteY71" fmla="*/ 542925 h 1395413"/>
                <a:gd name="connsiteX72" fmla="*/ 1762125 w 1924050"/>
                <a:gd name="connsiteY72" fmla="*/ 557213 h 1395413"/>
                <a:gd name="connsiteX73" fmla="*/ 1771650 w 1924050"/>
                <a:gd name="connsiteY73" fmla="*/ 571500 h 1395413"/>
                <a:gd name="connsiteX74" fmla="*/ 1781175 w 1924050"/>
                <a:gd name="connsiteY74" fmla="*/ 600075 h 1395413"/>
                <a:gd name="connsiteX75" fmla="*/ 1790700 w 1924050"/>
                <a:gd name="connsiteY75" fmla="*/ 614363 h 1395413"/>
                <a:gd name="connsiteX76" fmla="*/ 1800225 w 1924050"/>
                <a:gd name="connsiteY76" fmla="*/ 642938 h 1395413"/>
                <a:gd name="connsiteX77" fmla="*/ 1804988 w 1924050"/>
                <a:gd name="connsiteY77" fmla="*/ 661988 h 1395413"/>
                <a:gd name="connsiteX78" fmla="*/ 1814513 w 1924050"/>
                <a:gd name="connsiteY78" fmla="*/ 676275 h 1395413"/>
                <a:gd name="connsiteX79" fmla="*/ 1819275 w 1924050"/>
                <a:gd name="connsiteY79" fmla="*/ 695325 h 1395413"/>
                <a:gd name="connsiteX80" fmla="*/ 1833563 w 1924050"/>
                <a:gd name="connsiteY80" fmla="*/ 747713 h 1395413"/>
                <a:gd name="connsiteX81" fmla="*/ 1843088 w 1924050"/>
                <a:gd name="connsiteY81" fmla="*/ 804863 h 1395413"/>
                <a:gd name="connsiteX82" fmla="*/ 1847850 w 1924050"/>
                <a:gd name="connsiteY82" fmla="*/ 942975 h 1395413"/>
                <a:gd name="connsiteX83" fmla="*/ 1852613 w 1924050"/>
                <a:gd name="connsiteY83" fmla="*/ 957263 h 1395413"/>
                <a:gd name="connsiteX84" fmla="*/ 1866900 w 1924050"/>
                <a:gd name="connsiteY84" fmla="*/ 1000125 h 1395413"/>
                <a:gd name="connsiteX85" fmla="*/ 1871663 w 1924050"/>
                <a:gd name="connsiteY85" fmla="*/ 1019175 h 1395413"/>
                <a:gd name="connsiteX86" fmla="*/ 1881188 w 1924050"/>
                <a:gd name="connsiteY86" fmla="*/ 1038225 h 1395413"/>
                <a:gd name="connsiteX87" fmla="*/ 1885950 w 1924050"/>
                <a:gd name="connsiteY87" fmla="*/ 1166813 h 1395413"/>
                <a:gd name="connsiteX88" fmla="*/ 1895475 w 1924050"/>
                <a:gd name="connsiteY88" fmla="*/ 1285875 h 1395413"/>
                <a:gd name="connsiteX89" fmla="*/ 1895475 w 1924050"/>
                <a:gd name="connsiteY89" fmla="*/ 1357313 h 1395413"/>
                <a:gd name="connsiteX90" fmla="*/ 1885950 w 1924050"/>
                <a:gd name="connsiteY90" fmla="*/ 1371600 h 1395413"/>
                <a:gd name="connsiteX91" fmla="*/ 1876425 w 1924050"/>
                <a:gd name="connsiteY91" fmla="*/ 1395413 h 1395413"/>
                <a:gd name="connsiteX92" fmla="*/ 1881188 w 1924050"/>
                <a:gd name="connsiteY92" fmla="*/ 1266825 h 1395413"/>
                <a:gd name="connsiteX93" fmla="*/ 1890713 w 1924050"/>
                <a:gd name="connsiteY93" fmla="*/ 1238250 h 1395413"/>
                <a:gd name="connsiteX94" fmla="*/ 1900238 w 1924050"/>
                <a:gd name="connsiteY94" fmla="*/ 1200150 h 1395413"/>
                <a:gd name="connsiteX95" fmla="*/ 1909763 w 1924050"/>
                <a:gd name="connsiteY95" fmla="*/ 1171575 h 1395413"/>
                <a:gd name="connsiteX96" fmla="*/ 1914525 w 1924050"/>
                <a:gd name="connsiteY96" fmla="*/ 1085850 h 1395413"/>
                <a:gd name="connsiteX97" fmla="*/ 1924050 w 1924050"/>
                <a:gd name="connsiteY97" fmla="*/ 809625 h 1395413"/>
                <a:gd name="connsiteX98" fmla="*/ 1919288 w 1924050"/>
                <a:gd name="connsiteY98" fmla="*/ 666750 h 1395413"/>
                <a:gd name="connsiteX99" fmla="*/ 1900238 w 1924050"/>
                <a:gd name="connsiteY99" fmla="*/ 633413 h 1395413"/>
                <a:gd name="connsiteX100" fmla="*/ 1890713 w 1924050"/>
                <a:gd name="connsiteY100" fmla="*/ 609600 h 1395413"/>
                <a:gd name="connsiteX101" fmla="*/ 1881188 w 1924050"/>
                <a:gd name="connsiteY101" fmla="*/ 581025 h 1395413"/>
                <a:gd name="connsiteX102" fmla="*/ 1871663 w 1924050"/>
                <a:gd name="connsiteY102" fmla="*/ 566738 h 1395413"/>
                <a:gd name="connsiteX103" fmla="*/ 1866900 w 1924050"/>
                <a:gd name="connsiteY103" fmla="*/ 542925 h 1395413"/>
                <a:gd name="connsiteX104" fmla="*/ 1857375 w 1924050"/>
                <a:gd name="connsiteY104" fmla="*/ 528638 h 1395413"/>
                <a:gd name="connsiteX105" fmla="*/ 1852613 w 1924050"/>
                <a:gd name="connsiteY105" fmla="*/ 514350 h 1395413"/>
                <a:gd name="connsiteX106" fmla="*/ 1843088 w 1924050"/>
                <a:gd name="connsiteY106" fmla="*/ 495300 h 1395413"/>
                <a:gd name="connsiteX107" fmla="*/ 1833563 w 1924050"/>
                <a:gd name="connsiteY107" fmla="*/ 457200 h 1395413"/>
                <a:gd name="connsiteX108" fmla="*/ 1824038 w 1924050"/>
                <a:gd name="connsiteY108" fmla="*/ 438150 h 1395413"/>
                <a:gd name="connsiteX109" fmla="*/ 1809750 w 1924050"/>
                <a:gd name="connsiteY109" fmla="*/ 404813 h 1395413"/>
                <a:gd name="connsiteX110" fmla="*/ 1800225 w 1924050"/>
                <a:gd name="connsiteY110" fmla="*/ 376238 h 1395413"/>
                <a:gd name="connsiteX111" fmla="*/ 1795463 w 1924050"/>
                <a:gd name="connsiteY111" fmla="*/ 361950 h 1395413"/>
                <a:gd name="connsiteX112" fmla="*/ 1790700 w 1924050"/>
                <a:gd name="connsiteY112" fmla="*/ 342900 h 1395413"/>
                <a:gd name="connsiteX113" fmla="*/ 1781175 w 1924050"/>
                <a:gd name="connsiteY113" fmla="*/ 328613 h 1395413"/>
                <a:gd name="connsiteX114" fmla="*/ 1762125 w 1924050"/>
                <a:gd name="connsiteY114" fmla="*/ 280988 h 1395413"/>
                <a:gd name="connsiteX115" fmla="*/ 1757363 w 1924050"/>
                <a:gd name="connsiteY115" fmla="*/ 266700 h 1395413"/>
                <a:gd name="connsiteX116" fmla="*/ 1747838 w 1924050"/>
                <a:gd name="connsiteY116" fmla="*/ 252413 h 1395413"/>
                <a:gd name="connsiteX117" fmla="*/ 1733550 w 1924050"/>
                <a:gd name="connsiteY117" fmla="*/ 228600 h 1395413"/>
                <a:gd name="connsiteX118" fmla="*/ 1724025 w 1924050"/>
                <a:gd name="connsiteY118" fmla="*/ 214313 h 1395413"/>
                <a:gd name="connsiteX119" fmla="*/ 1709738 w 1924050"/>
                <a:gd name="connsiteY119" fmla="*/ 204788 h 1395413"/>
                <a:gd name="connsiteX120" fmla="*/ 1685925 w 1924050"/>
                <a:gd name="connsiteY120" fmla="*/ 176213 h 1395413"/>
                <a:gd name="connsiteX121" fmla="*/ 1676400 w 1924050"/>
                <a:gd name="connsiteY121" fmla="*/ 161925 h 1395413"/>
                <a:gd name="connsiteX122" fmla="*/ 1647825 w 1924050"/>
                <a:gd name="connsiteY122" fmla="*/ 152400 h 1395413"/>
                <a:gd name="connsiteX123" fmla="*/ 1619250 w 1924050"/>
                <a:gd name="connsiteY123" fmla="*/ 142875 h 1395413"/>
                <a:gd name="connsiteX124" fmla="*/ 1600200 w 1924050"/>
                <a:gd name="connsiteY124" fmla="*/ 133350 h 1395413"/>
                <a:gd name="connsiteX125" fmla="*/ 1543050 w 1924050"/>
                <a:gd name="connsiteY125" fmla="*/ 123825 h 1395413"/>
                <a:gd name="connsiteX126" fmla="*/ 1504950 w 1924050"/>
                <a:gd name="connsiteY126" fmla="*/ 109538 h 1395413"/>
                <a:gd name="connsiteX127" fmla="*/ 1385888 w 1924050"/>
                <a:gd name="connsiteY127" fmla="*/ 95250 h 1395413"/>
                <a:gd name="connsiteX128" fmla="*/ 1352550 w 1924050"/>
                <a:gd name="connsiteY128" fmla="*/ 90488 h 1395413"/>
                <a:gd name="connsiteX129" fmla="*/ 1290638 w 1924050"/>
                <a:gd name="connsiteY129" fmla="*/ 76200 h 1395413"/>
                <a:gd name="connsiteX130" fmla="*/ 1233488 w 1924050"/>
                <a:gd name="connsiteY130" fmla="*/ 71438 h 1395413"/>
                <a:gd name="connsiteX131" fmla="*/ 1190625 w 1924050"/>
                <a:gd name="connsiteY131" fmla="*/ 61913 h 1395413"/>
                <a:gd name="connsiteX132" fmla="*/ 1176338 w 1924050"/>
                <a:gd name="connsiteY132" fmla="*/ 52388 h 1395413"/>
                <a:gd name="connsiteX133" fmla="*/ 1152525 w 1924050"/>
                <a:gd name="connsiteY133" fmla="*/ 47625 h 1395413"/>
                <a:gd name="connsiteX134" fmla="*/ 1123950 w 1924050"/>
                <a:gd name="connsiteY134" fmla="*/ 38100 h 1395413"/>
                <a:gd name="connsiteX135" fmla="*/ 1095375 w 1924050"/>
                <a:gd name="connsiteY135" fmla="*/ 28575 h 1395413"/>
                <a:gd name="connsiteX136" fmla="*/ 1019175 w 1924050"/>
                <a:gd name="connsiteY136" fmla="*/ 19050 h 1395413"/>
                <a:gd name="connsiteX137" fmla="*/ 985838 w 1924050"/>
                <a:gd name="connsiteY137" fmla="*/ 9525 h 1395413"/>
                <a:gd name="connsiteX138" fmla="*/ 933450 w 1924050"/>
                <a:gd name="connsiteY138" fmla="*/ 0 h 1395413"/>
                <a:gd name="connsiteX139" fmla="*/ 781050 w 1924050"/>
                <a:gd name="connsiteY139" fmla="*/ 4763 h 1395413"/>
                <a:gd name="connsiteX140" fmla="*/ 766763 w 1924050"/>
                <a:gd name="connsiteY140" fmla="*/ 9525 h 1395413"/>
                <a:gd name="connsiteX141" fmla="*/ 742950 w 1924050"/>
                <a:gd name="connsiteY141" fmla="*/ 19050 h 1395413"/>
                <a:gd name="connsiteX142" fmla="*/ 723900 w 1924050"/>
                <a:gd name="connsiteY142" fmla="*/ 28575 h 1395413"/>
                <a:gd name="connsiteX143" fmla="*/ 709613 w 1924050"/>
                <a:gd name="connsiteY143" fmla="*/ 33338 h 1395413"/>
                <a:gd name="connsiteX144" fmla="*/ 690563 w 1924050"/>
                <a:gd name="connsiteY144" fmla="*/ 42863 h 1395413"/>
                <a:gd name="connsiteX145" fmla="*/ 642938 w 1924050"/>
                <a:gd name="connsiteY145" fmla="*/ 57150 h 1395413"/>
                <a:gd name="connsiteX146" fmla="*/ 604838 w 1924050"/>
                <a:gd name="connsiteY146" fmla="*/ 71438 h 1395413"/>
                <a:gd name="connsiteX147" fmla="*/ 561975 w 1924050"/>
                <a:gd name="connsiteY147" fmla="*/ 80963 h 1395413"/>
                <a:gd name="connsiteX148" fmla="*/ 528638 w 1924050"/>
                <a:gd name="connsiteY148" fmla="*/ 95250 h 1395413"/>
                <a:gd name="connsiteX149" fmla="*/ 495300 w 1924050"/>
                <a:gd name="connsiteY149" fmla="*/ 100013 h 1395413"/>
                <a:gd name="connsiteX150" fmla="*/ 447675 w 1924050"/>
                <a:gd name="connsiteY150" fmla="*/ 119063 h 1395413"/>
                <a:gd name="connsiteX151" fmla="*/ 414338 w 1924050"/>
                <a:gd name="connsiteY151" fmla="*/ 133350 h 1395413"/>
                <a:gd name="connsiteX152" fmla="*/ 400050 w 1924050"/>
                <a:gd name="connsiteY152" fmla="*/ 147638 h 1395413"/>
                <a:gd name="connsiteX153" fmla="*/ 361950 w 1924050"/>
                <a:gd name="connsiteY153" fmla="*/ 166688 h 1395413"/>
                <a:gd name="connsiteX154" fmla="*/ 328613 w 1924050"/>
                <a:gd name="connsiteY154" fmla="*/ 180975 h 1395413"/>
                <a:gd name="connsiteX155" fmla="*/ 309563 w 1924050"/>
                <a:gd name="connsiteY155" fmla="*/ 195263 h 1395413"/>
                <a:gd name="connsiteX156" fmla="*/ 295275 w 1924050"/>
                <a:gd name="connsiteY156" fmla="*/ 200025 h 1395413"/>
                <a:gd name="connsiteX157" fmla="*/ 276225 w 1924050"/>
                <a:gd name="connsiteY157" fmla="*/ 214313 h 1395413"/>
                <a:gd name="connsiteX158" fmla="*/ 238125 w 1924050"/>
                <a:gd name="connsiteY158" fmla="*/ 233363 h 1395413"/>
                <a:gd name="connsiteX159" fmla="*/ 209550 w 1924050"/>
                <a:gd name="connsiteY159" fmla="*/ 252413 h 1395413"/>
                <a:gd name="connsiteX160" fmla="*/ 195263 w 1924050"/>
                <a:gd name="connsiteY160" fmla="*/ 261938 h 1395413"/>
                <a:gd name="connsiteX161" fmla="*/ 176213 w 1924050"/>
                <a:gd name="connsiteY161" fmla="*/ 271463 h 1395413"/>
                <a:gd name="connsiteX162" fmla="*/ 166688 w 1924050"/>
                <a:gd name="connsiteY162" fmla="*/ 285750 h 1395413"/>
                <a:gd name="connsiteX163" fmla="*/ 152400 w 1924050"/>
                <a:gd name="connsiteY163" fmla="*/ 300038 h 1395413"/>
                <a:gd name="connsiteX164" fmla="*/ 128588 w 1924050"/>
                <a:gd name="connsiteY164" fmla="*/ 333375 h 1395413"/>
                <a:gd name="connsiteX165" fmla="*/ 123825 w 1924050"/>
                <a:gd name="connsiteY165" fmla="*/ 347663 h 1395413"/>
                <a:gd name="connsiteX166" fmla="*/ 114300 w 1924050"/>
                <a:gd name="connsiteY166" fmla="*/ 371475 h 1395413"/>
                <a:gd name="connsiteX167" fmla="*/ 95250 w 1924050"/>
                <a:gd name="connsiteY167" fmla="*/ 404813 h 1395413"/>
                <a:gd name="connsiteX168" fmla="*/ 85725 w 1924050"/>
                <a:gd name="connsiteY168" fmla="*/ 442913 h 1395413"/>
                <a:gd name="connsiteX169" fmla="*/ 80963 w 1924050"/>
                <a:gd name="connsiteY169" fmla="*/ 457200 h 1395413"/>
                <a:gd name="connsiteX170" fmla="*/ 76200 w 1924050"/>
                <a:gd name="connsiteY170" fmla="*/ 490538 h 1395413"/>
                <a:gd name="connsiteX171" fmla="*/ 71438 w 1924050"/>
                <a:gd name="connsiteY171" fmla="*/ 504825 h 1395413"/>
                <a:gd name="connsiteX172" fmla="*/ 66675 w 1924050"/>
                <a:gd name="connsiteY172" fmla="*/ 523875 h 1395413"/>
                <a:gd name="connsiteX173" fmla="*/ 61913 w 1924050"/>
                <a:gd name="connsiteY173" fmla="*/ 576263 h 1395413"/>
                <a:gd name="connsiteX174" fmla="*/ 57150 w 1924050"/>
                <a:gd name="connsiteY174" fmla="*/ 604838 h 1395413"/>
                <a:gd name="connsiteX175" fmla="*/ 47625 w 1924050"/>
                <a:gd name="connsiteY175" fmla="*/ 714375 h 1395413"/>
                <a:gd name="connsiteX176" fmla="*/ 38100 w 1924050"/>
                <a:gd name="connsiteY176" fmla="*/ 762000 h 1395413"/>
                <a:gd name="connsiteX177" fmla="*/ 23813 w 1924050"/>
                <a:gd name="connsiteY177" fmla="*/ 866775 h 1395413"/>
                <a:gd name="connsiteX178" fmla="*/ 19050 w 1924050"/>
                <a:gd name="connsiteY178" fmla="*/ 890588 h 1395413"/>
                <a:gd name="connsiteX179" fmla="*/ 9525 w 1924050"/>
                <a:gd name="connsiteY179" fmla="*/ 919163 h 1395413"/>
                <a:gd name="connsiteX180" fmla="*/ 14288 w 1924050"/>
                <a:gd name="connsiteY180" fmla="*/ 1042988 h 1395413"/>
                <a:gd name="connsiteX181" fmla="*/ 23813 w 1924050"/>
                <a:gd name="connsiteY181" fmla="*/ 1076325 h 1395413"/>
                <a:gd name="connsiteX182" fmla="*/ 33338 w 1924050"/>
                <a:gd name="connsiteY182" fmla="*/ 1257300 h 1395413"/>
                <a:gd name="connsiteX183" fmla="*/ 0 w 1924050"/>
                <a:gd name="connsiteY183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57150 w 1924050"/>
                <a:gd name="connsiteY3" fmla="*/ 1319213 h 1395413"/>
                <a:gd name="connsiteX4" fmla="*/ 61913 w 1924050"/>
                <a:gd name="connsiteY4" fmla="*/ 1357313 h 1395413"/>
                <a:gd name="connsiteX5" fmla="*/ 114300 w 1924050"/>
                <a:gd name="connsiteY5" fmla="*/ 1252538 h 1395413"/>
                <a:gd name="connsiteX6" fmla="*/ 100013 w 1924050"/>
                <a:gd name="connsiteY6" fmla="*/ 1238250 h 1395413"/>
                <a:gd name="connsiteX7" fmla="*/ 95250 w 1924050"/>
                <a:gd name="connsiteY7" fmla="*/ 1223963 h 1395413"/>
                <a:gd name="connsiteX8" fmla="*/ 80963 w 1924050"/>
                <a:gd name="connsiteY8" fmla="*/ 1190625 h 1395413"/>
                <a:gd name="connsiteX9" fmla="*/ 85725 w 1924050"/>
                <a:gd name="connsiteY9" fmla="*/ 1023938 h 1395413"/>
                <a:gd name="connsiteX10" fmla="*/ 80963 w 1924050"/>
                <a:gd name="connsiteY10" fmla="*/ 957263 h 1395413"/>
                <a:gd name="connsiteX11" fmla="*/ 90488 w 1924050"/>
                <a:gd name="connsiteY11" fmla="*/ 828675 h 1395413"/>
                <a:gd name="connsiteX12" fmla="*/ 95250 w 1924050"/>
                <a:gd name="connsiteY12" fmla="*/ 814388 h 1395413"/>
                <a:gd name="connsiteX13" fmla="*/ 100013 w 1924050"/>
                <a:gd name="connsiteY13" fmla="*/ 785813 h 1395413"/>
                <a:gd name="connsiteX14" fmla="*/ 104775 w 1924050"/>
                <a:gd name="connsiteY14" fmla="*/ 762000 h 1395413"/>
                <a:gd name="connsiteX15" fmla="*/ 119063 w 1924050"/>
                <a:gd name="connsiteY15" fmla="*/ 661988 h 1395413"/>
                <a:gd name="connsiteX16" fmla="*/ 128588 w 1924050"/>
                <a:gd name="connsiteY16" fmla="*/ 633413 h 1395413"/>
                <a:gd name="connsiteX17" fmla="*/ 147638 w 1924050"/>
                <a:gd name="connsiteY17" fmla="*/ 604838 h 1395413"/>
                <a:gd name="connsiteX18" fmla="*/ 157163 w 1924050"/>
                <a:gd name="connsiteY18" fmla="*/ 552450 h 1395413"/>
                <a:gd name="connsiteX19" fmla="*/ 161925 w 1924050"/>
                <a:gd name="connsiteY19" fmla="*/ 538163 h 1395413"/>
                <a:gd name="connsiteX20" fmla="*/ 171450 w 1924050"/>
                <a:gd name="connsiteY20" fmla="*/ 504825 h 1395413"/>
                <a:gd name="connsiteX21" fmla="*/ 180975 w 1924050"/>
                <a:gd name="connsiteY21" fmla="*/ 490538 h 1395413"/>
                <a:gd name="connsiteX22" fmla="*/ 185738 w 1924050"/>
                <a:gd name="connsiteY22" fmla="*/ 476250 h 1395413"/>
                <a:gd name="connsiteX23" fmla="*/ 209550 w 1924050"/>
                <a:gd name="connsiteY23" fmla="*/ 447675 h 1395413"/>
                <a:gd name="connsiteX24" fmla="*/ 219075 w 1924050"/>
                <a:gd name="connsiteY24" fmla="*/ 433388 h 1395413"/>
                <a:gd name="connsiteX25" fmla="*/ 233363 w 1924050"/>
                <a:gd name="connsiteY25" fmla="*/ 414338 h 1395413"/>
                <a:gd name="connsiteX26" fmla="*/ 247650 w 1924050"/>
                <a:gd name="connsiteY26" fmla="*/ 400050 h 1395413"/>
                <a:gd name="connsiteX27" fmla="*/ 257175 w 1924050"/>
                <a:gd name="connsiteY27" fmla="*/ 385763 h 1395413"/>
                <a:gd name="connsiteX28" fmla="*/ 261938 w 1924050"/>
                <a:gd name="connsiteY28" fmla="*/ 371475 h 1395413"/>
                <a:gd name="connsiteX29" fmla="*/ 276225 w 1924050"/>
                <a:gd name="connsiteY29" fmla="*/ 361950 h 1395413"/>
                <a:gd name="connsiteX30" fmla="*/ 361950 w 1924050"/>
                <a:gd name="connsiteY30" fmla="*/ 352425 h 1395413"/>
                <a:gd name="connsiteX31" fmla="*/ 404813 w 1924050"/>
                <a:gd name="connsiteY31" fmla="*/ 328613 h 1395413"/>
                <a:gd name="connsiteX32" fmla="*/ 428625 w 1924050"/>
                <a:gd name="connsiteY32" fmla="*/ 314325 h 1395413"/>
                <a:gd name="connsiteX33" fmla="*/ 461963 w 1924050"/>
                <a:gd name="connsiteY33" fmla="*/ 295275 h 1395413"/>
                <a:gd name="connsiteX34" fmla="*/ 481013 w 1924050"/>
                <a:gd name="connsiteY34" fmla="*/ 290513 h 1395413"/>
                <a:gd name="connsiteX35" fmla="*/ 519113 w 1924050"/>
                <a:gd name="connsiteY35" fmla="*/ 276225 h 1395413"/>
                <a:gd name="connsiteX36" fmla="*/ 533400 w 1924050"/>
                <a:gd name="connsiteY36" fmla="*/ 266700 h 1395413"/>
                <a:gd name="connsiteX37" fmla="*/ 571500 w 1924050"/>
                <a:gd name="connsiteY37" fmla="*/ 257175 h 1395413"/>
                <a:gd name="connsiteX38" fmla="*/ 600075 w 1924050"/>
                <a:gd name="connsiteY38" fmla="*/ 247650 h 1395413"/>
                <a:gd name="connsiteX39" fmla="*/ 614363 w 1924050"/>
                <a:gd name="connsiteY39" fmla="*/ 242888 h 1395413"/>
                <a:gd name="connsiteX40" fmla="*/ 642938 w 1924050"/>
                <a:gd name="connsiteY40" fmla="*/ 238125 h 1395413"/>
                <a:gd name="connsiteX41" fmla="*/ 661988 w 1924050"/>
                <a:gd name="connsiteY41" fmla="*/ 233363 h 1395413"/>
                <a:gd name="connsiteX42" fmla="*/ 690563 w 1924050"/>
                <a:gd name="connsiteY42" fmla="*/ 223838 h 1395413"/>
                <a:gd name="connsiteX43" fmla="*/ 714375 w 1924050"/>
                <a:gd name="connsiteY43" fmla="*/ 219075 h 1395413"/>
                <a:gd name="connsiteX44" fmla="*/ 776288 w 1924050"/>
                <a:gd name="connsiteY44" fmla="*/ 209550 h 1395413"/>
                <a:gd name="connsiteX45" fmla="*/ 800100 w 1924050"/>
                <a:gd name="connsiteY45" fmla="*/ 204788 h 1395413"/>
                <a:gd name="connsiteX46" fmla="*/ 890588 w 1924050"/>
                <a:gd name="connsiteY46" fmla="*/ 190500 h 1395413"/>
                <a:gd name="connsiteX47" fmla="*/ 904875 w 1924050"/>
                <a:gd name="connsiteY47" fmla="*/ 185738 h 1395413"/>
                <a:gd name="connsiteX48" fmla="*/ 985838 w 1924050"/>
                <a:gd name="connsiteY48" fmla="*/ 176213 h 1395413"/>
                <a:gd name="connsiteX49" fmla="*/ 1323975 w 1924050"/>
                <a:gd name="connsiteY49" fmla="*/ 180975 h 1395413"/>
                <a:gd name="connsiteX50" fmla="*/ 1352550 w 1924050"/>
                <a:gd name="connsiteY50" fmla="*/ 190500 h 1395413"/>
                <a:gd name="connsiteX51" fmla="*/ 1381125 w 1924050"/>
                <a:gd name="connsiteY51" fmla="*/ 200025 h 1395413"/>
                <a:gd name="connsiteX52" fmla="*/ 1395413 w 1924050"/>
                <a:gd name="connsiteY52" fmla="*/ 204788 h 1395413"/>
                <a:gd name="connsiteX53" fmla="*/ 1423988 w 1924050"/>
                <a:gd name="connsiteY53" fmla="*/ 223838 h 1395413"/>
                <a:gd name="connsiteX54" fmla="*/ 1462088 w 1924050"/>
                <a:gd name="connsiteY54" fmla="*/ 238125 h 1395413"/>
                <a:gd name="connsiteX55" fmla="*/ 1490663 w 1924050"/>
                <a:gd name="connsiteY55" fmla="*/ 247650 h 1395413"/>
                <a:gd name="connsiteX56" fmla="*/ 1504950 w 1924050"/>
                <a:gd name="connsiteY56" fmla="*/ 252413 h 1395413"/>
                <a:gd name="connsiteX57" fmla="*/ 1524000 w 1924050"/>
                <a:gd name="connsiteY57" fmla="*/ 257175 h 1395413"/>
                <a:gd name="connsiteX58" fmla="*/ 1557338 w 1924050"/>
                <a:gd name="connsiteY58" fmla="*/ 285750 h 1395413"/>
                <a:gd name="connsiteX59" fmla="*/ 1585913 w 1924050"/>
                <a:gd name="connsiteY59" fmla="*/ 304800 h 1395413"/>
                <a:gd name="connsiteX60" fmla="*/ 1600200 w 1924050"/>
                <a:gd name="connsiteY60" fmla="*/ 314325 h 1395413"/>
                <a:gd name="connsiteX61" fmla="*/ 1628775 w 1924050"/>
                <a:gd name="connsiteY61" fmla="*/ 342900 h 1395413"/>
                <a:gd name="connsiteX62" fmla="*/ 1643063 w 1924050"/>
                <a:gd name="connsiteY62" fmla="*/ 357188 h 1395413"/>
                <a:gd name="connsiteX63" fmla="*/ 1666875 w 1924050"/>
                <a:gd name="connsiteY63" fmla="*/ 390525 h 1395413"/>
                <a:gd name="connsiteX64" fmla="*/ 1685925 w 1924050"/>
                <a:gd name="connsiteY64" fmla="*/ 419100 h 1395413"/>
                <a:gd name="connsiteX65" fmla="*/ 1690688 w 1924050"/>
                <a:gd name="connsiteY65" fmla="*/ 433388 h 1395413"/>
                <a:gd name="connsiteX66" fmla="*/ 1700213 w 1924050"/>
                <a:gd name="connsiteY66" fmla="*/ 447675 h 1395413"/>
                <a:gd name="connsiteX67" fmla="*/ 1714500 w 1924050"/>
                <a:gd name="connsiteY67" fmla="*/ 471488 h 1395413"/>
                <a:gd name="connsiteX68" fmla="*/ 1724025 w 1924050"/>
                <a:gd name="connsiteY68" fmla="*/ 485775 h 1395413"/>
                <a:gd name="connsiteX69" fmla="*/ 1738313 w 1924050"/>
                <a:gd name="connsiteY69" fmla="*/ 514350 h 1395413"/>
                <a:gd name="connsiteX70" fmla="*/ 1757363 w 1924050"/>
                <a:gd name="connsiteY70" fmla="*/ 542925 h 1395413"/>
                <a:gd name="connsiteX71" fmla="*/ 1762125 w 1924050"/>
                <a:gd name="connsiteY71" fmla="*/ 557213 h 1395413"/>
                <a:gd name="connsiteX72" fmla="*/ 1771650 w 1924050"/>
                <a:gd name="connsiteY72" fmla="*/ 571500 h 1395413"/>
                <a:gd name="connsiteX73" fmla="*/ 1781175 w 1924050"/>
                <a:gd name="connsiteY73" fmla="*/ 600075 h 1395413"/>
                <a:gd name="connsiteX74" fmla="*/ 1790700 w 1924050"/>
                <a:gd name="connsiteY74" fmla="*/ 614363 h 1395413"/>
                <a:gd name="connsiteX75" fmla="*/ 1800225 w 1924050"/>
                <a:gd name="connsiteY75" fmla="*/ 642938 h 1395413"/>
                <a:gd name="connsiteX76" fmla="*/ 1804988 w 1924050"/>
                <a:gd name="connsiteY76" fmla="*/ 661988 h 1395413"/>
                <a:gd name="connsiteX77" fmla="*/ 1814513 w 1924050"/>
                <a:gd name="connsiteY77" fmla="*/ 676275 h 1395413"/>
                <a:gd name="connsiteX78" fmla="*/ 1819275 w 1924050"/>
                <a:gd name="connsiteY78" fmla="*/ 695325 h 1395413"/>
                <a:gd name="connsiteX79" fmla="*/ 1833563 w 1924050"/>
                <a:gd name="connsiteY79" fmla="*/ 747713 h 1395413"/>
                <a:gd name="connsiteX80" fmla="*/ 1843088 w 1924050"/>
                <a:gd name="connsiteY80" fmla="*/ 804863 h 1395413"/>
                <a:gd name="connsiteX81" fmla="*/ 1847850 w 1924050"/>
                <a:gd name="connsiteY81" fmla="*/ 942975 h 1395413"/>
                <a:gd name="connsiteX82" fmla="*/ 1852613 w 1924050"/>
                <a:gd name="connsiteY82" fmla="*/ 957263 h 1395413"/>
                <a:gd name="connsiteX83" fmla="*/ 1866900 w 1924050"/>
                <a:gd name="connsiteY83" fmla="*/ 1000125 h 1395413"/>
                <a:gd name="connsiteX84" fmla="*/ 1871663 w 1924050"/>
                <a:gd name="connsiteY84" fmla="*/ 1019175 h 1395413"/>
                <a:gd name="connsiteX85" fmla="*/ 1881188 w 1924050"/>
                <a:gd name="connsiteY85" fmla="*/ 1038225 h 1395413"/>
                <a:gd name="connsiteX86" fmla="*/ 1885950 w 1924050"/>
                <a:gd name="connsiteY86" fmla="*/ 1166813 h 1395413"/>
                <a:gd name="connsiteX87" fmla="*/ 1895475 w 1924050"/>
                <a:gd name="connsiteY87" fmla="*/ 1285875 h 1395413"/>
                <a:gd name="connsiteX88" fmla="*/ 1895475 w 1924050"/>
                <a:gd name="connsiteY88" fmla="*/ 1357313 h 1395413"/>
                <a:gd name="connsiteX89" fmla="*/ 1885950 w 1924050"/>
                <a:gd name="connsiteY89" fmla="*/ 1371600 h 1395413"/>
                <a:gd name="connsiteX90" fmla="*/ 1876425 w 1924050"/>
                <a:gd name="connsiteY90" fmla="*/ 1395413 h 1395413"/>
                <a:gd name="connsiteX91" fmla="*/ 1881188 w 1924050"/>
                <a:gd name="connsiteY91" fmla="*/ 1266825 h 1395413"/>
                <a:gd name="connsiteX92" fmla="*/ 1890713 w 1924050"/>
                <a:gd name="connsiteY92" fmla="*/ 1238250 h 1395413"/>
                <a:gd name="connsiteX93" fmla="*/ 1900238 w 1924050"/>
                <a:gd name="connsiteY93" fmla="*/ 1200150 h 1395413"/>
                <a:gd name="connsiteX94" fmla="*/ 1909763 w 1924050"/>
                <a:gd name="connsiteY94" fmla="*/ 1171575 h 1395413"/>
                <a:gd name="connsiteX95" fmla="*/ 1914525 w 1924050"/>
                <a:gd name="connsiteY95" fmla="*/ 1085850 h 1395413"/>
                <a:gd name="connsiteX96" fmla="*/ 1924050 w 1924050"/>
                <a:gd name="connsiteY96" fmla="*/ 809625 h 1395413"/>
                <a:gd name="connsiteX97" fmla="*/ 1919288 w 1924050"/>
                <a:gd name="connsiteY97" fmla="*/ 666750 h 1395413"/>
                <a:gd name="connsiteX98" fmla="*/ 1900238 w 1924050"/>
                <a:gd name="connsiteY98" fmla="*/ 633413 h 1395413"/>
                <a:gd name="connsiteX99" fmla="*/ 1890713 w 1924050"/>
                <a:gd name="connsiteY99" fmla="*/ 609600 h 1395413"/>
                <a:gd name="connsiteX100" fmla="*/ 1881188 w 1924050"/>
                <a:gd name="connsiteY100" fmla="*/ 581025 h 1395413"/>
                <a:gd name="connsiteX101" fmla="*/ 1871663 w 1924050"/>
                <a:gd name="connsiteY101" fmla="*/ 566738 h 1395413"/>
                <a:gd name="connsiteX102" fmla="*/ 1866900 w 1924050"/>
                <a:gd name="connsiteY102" fmla="*/ 542925 h 1395413"/>
                <a:gd name="connsiteX103" fmla="*/ 1857375 w 1924050"/>
                <a:gd name="connsiteY103" fmla="*/ 528638 h 1395413"/>
                <a:gd name="connsiteX104" fmla="*/ 1852613 w 1924050"/>
                <a:gd name="connsiteY104" fmla="*/ 514350 h 1395413"/>
                <a:gd name="connsiteX105" fmla="*/ 1843088 w 1924050"/>
                <a:gd name="connsiteY105" fmla="*/ 495300 h 1395413"/>
                <a:gd name="connsiteX106" fmla="*/ 1833563 w 1924050"/>
                <a:gd name="connsiteY106" fmla="*/ 457200 h 1395413"/>
                <a:gd name="connsiteX107" fmla="*/ 1824038 w 1924050"/>
                <a:gd name="connsiteY107" fmla="*/ 438150 h 1395413"/>
                <a:gd name="connsiteX108" fmla="*/ 1809750 w 1924050"/>
                <a:gd name="connsiteY108" fmla="*/ 404813 h 1395413"/>
                <a:gd name="connsiteX109" fmla="*/ 1800225 w 1924050"/>
                <a:gd name="connsiteY109" fmla="*/ 376238 h 1395413"/>
                <a:gd name="connsiteX110" fmla="*/ 1795463 w 1924050"/>
                <a:gd name="connsiteY110" fmla="*/ 361950 h 1395413"/>
                <a:gd name="connsiteX111" fmla="*/ 1790700 w 1924050"/>
                <a:gd name="connsiteY111" fmla="*/ 342900 h 1395413"/>
                <a:gd name="connsiteX112" fmla="*/ 1781175 w 1924050"/>
                <a:gd name="connsiteY112" fmla="*/ 328613 h 1395413"/>
                <a:gd name="connsiteX113" fmla="*/ 1762125 w 1924050"/>
                <a:gd name="connsiteY113" fmla="*/ 280988 h 1395413"/>
                <a:gd name="connsiteX114" fmla="*/ 1757363 w 1924050"/>
                <a:gd name="connsiteY114" fmla="*/ 266700 h 1395413"/>
                <a:gd name="connsiteX115" fmla="*/ 1747838 w 1924050"/>
                <a:gd name="connsiteY115" fmla="*/ 252413 h 1395413"/>
                <a:gd name="connsiteX116" fmla="*/ 1733550 w 1924050"/>
                <a:gd name="connsiteY116" fmla="*/ 228600 h 1395413"/>
                <a:gd name="connsiteX117" fmla="*/ 1724025 w 1924050"/>
                <a:gd name="connsiteY117" fmla="*/ 214313 h 1395413"/>
                <a:gd name="connsiteX118" fmla="*/ 1709738 w 1924050"/>
                <a:gd name="connsiteY118" fmla="*/ 204788 h 1395413"/>
                <a:gd name="connsiteX119" fmla="*/ 1685925 w 1924050"/>
                <a:gd name="connsiteY119" fmla="*/ 176213 h 1395413"/>
                <a:gd name="connsiteX120" fmla="*/ 1676400 w 1924050"/>
                <a:gd name="connsiteY120" fmla="*/ 161925 h 1395413"/>
                <a:gd name="connsiteX121" fmla="*/ 1647825 w 1924050"/>
                <a:gd name="connsiteY121" fmla="*/ 152400 h 1395413"/>
                <a:gd name="connsiteX122" fmla="*/ 1619250 w 1924050"/>
                <a:gd name="connsiteY122" fmla="*/ 142875 h 1395413"/>
                <a:gd name="connsiteX123" fmla="*/ 1600200 w 1924050"/>
                <a:gd name="connsiteY123" fmla="*/ 133350 h 1395413"/>
                <a:gd name="connsiteX124" fmla="*/ 1543050 w 1924050"/>
                <a:gd name="connsiteY124" fmla="*/ 123825 h 1395413"/>
                <a:gd name="connsiteX125" fmla="*/ 1504950 w 1924050"/>
                <a:gd name="connsiteY125" fmla="*/ 109538 h 1395413"/>
                <a:gd name="connsiteX126" fmla="*/ 1385888 w 1924050"/>
                <a:gd name="connsiteY126" fmla="*/ 95250 h 1395413"/>
                <a:gd name="connsiteX127" fmla="*/ 1352550 w 1924050"/>
                <a:gd name="connsiteY127" fmla="*/ 90488 h 1395413"/>
                <a:gd name="connsiteX128" fmla="*/ 1290638 w 1924050"/>
                <a:gd name="connsiteY128" fmla="*/ 76200 h 1395413"/>
                <a:gd name="connsiteX129" fmla="*/ 1233488 w 1924050"/>
                <a:gd name="connsiteY129" fmla="*/ 71438 h 1395413"/>
                <a:gd name="connsiteX130" fmla="*/ 1190625 w 1924050"/>
                <a:gd name="connsiteY130" fmla="*/ 61913 h 1395413"/>
                <a:gd name="connsiteX131" fmla="*/ 1176338 w 1924050"/>
                <a:gd name="connsiteY131" fmla="*/ 52388 h 1395413"/>
                <a:gd name="connsiteX132" fmla="*/ 1152525 w 1924050"/>
                <a:gd name="connsiteY132" fmla="*/ 47625 h 1395413"/>
                <a:gd name="connsiteX133" fmla="*/ 1123950 w 1924050"/>
                <a:gd name="connsiteY133" fmla="*/ 38100 h 1395413"/>
                <a:gd name="connsiteX134" fmla="*/ 1095375 w 1924050"/>
                <a:gd name="connsiteY134" fmla="*/ 28575 h 1395413"/>
                <a:gd name="connsiteX135" fmla="*/ 1019175 w 1924050"/>
                <a:gd name="connsiteY135" fmla="*/ 19050 h 1395413"/>
                <a:gd name="connsiteX136" fmla="*/ 985838 w 1924050"/>
                <a:gd name="connsiteY136" fmla="*/ 9525 h 1395413"/>
                <a:gd name="connsiteX137" fmla="*/ 933450 w 1924050"/>
                <a:gd name="connsiteY137" fmla="*/ 0 h 1395413"/>
                <a:gd name="connsiteX138" fmla="*/ 781050 w 1924050"/>
                <a:gd name="connsiteY138" fmla="*/ 4763 h 1395413"/>
                <a:gd name="connsiteX139" fmla="*/ 766763 w 1924050"/>
                <a:gd name="connsiteY139" fmla="*/ 9525 h 1395413"/>
                <a:gd name="connsiteX140" fmla="*/ 742950 w 1924050"/>
                <a:gd name="connsiteY140" fmla="*/ 19050 h 1395413"/>
                <a:gd name="connsiteX141" fmla="*/ 723900 w 1924050"/>
                <a:gd name="connsiteY141" fmla="*/ 28575 h 1395413"/>
                <a:gd name="connsiteX142" fmla="*/ 709613 w 1924050"/>
                <a:gd name="connsiteY142" fmla="*/ 33338 h 1395413"/>
                <a:gd name="connsiteX143" fmla="*/ 690563 w 1924050"/>
                <a:gd name="connsiteY143" fmla="*/ 42863 h 1395413"/>
                <a:gd name="connsiteX144" fmla="*/ 642938 w 1924050"/>
                <a:gd name="connsiteY144" fmla="*/ 57150 h 1395413"/>
                <a:gd name="connsiteX145" fmla="*/ 604838 w 1924050"/>
                <a:gd name="connsiteY145" fmla="*/ 71438 h 1395413"/>
                <a:gd name="connsiteX146" fmla="*/ 561975 w 1924050"/>
                <a:gd name="connsiteY146" fmla="*/ 80963 h 1395413"/>
                <a:gd name="connsiteX147" fmla="*/ 528638 w 1924050"/>
                <a:gd name="connsiteY147" fmla="*/ 95250 h 1395413"/>
                <a:gd name="connsiteX148" fmla="*/ 495300 w 1924050"/>
                <a:gd name="connsiteY148" fmla="*/ 100013 h 1395413"/>
                <a:gd name="connsiteX149" fmla="*/ 447675 w 1924050"/>
                <a:gd name="connsiteY149" fmla="*/ 119063 h 1395413"/>
                <a:gd name="connsiteX150" fmla="*/ 414338 w 1924050"/>
                <a:gd name="connsiteY150" fmla="*/ 133350 h 1395413"/>
                <a:gd name="connsiteX151" fmla="*/ 400050 w 1924050"/>
                <a:gd name="connsiteY151" fmla="*/ 147638 h 1395413"/>
                <a:gd name="connsiteX152" fmla="*/ 361950 w 1924050"/>
                <a:gd name="connsiteY152" fmla="*/ 166688 h 1395413"/>
                <a:gd name="connsiteX153" fmla="*/ 328613 w 1924050"/>
                <a:gd name="connsiteY153" fmla="*/ 180975 h 1395413"/>
                <a:gd name="connsiteX154" fmla="*/ 309563 w 1924050"/>
                <a:gd name="connsiteY154" fmla="*/ 195263 h 1395413"/>
                <a:gd name="connsiteX155" fmla="*/ 295275 w 1924050"/>
                <a:gd name="connsiteY155" fmla="*/ 200025 h 1395413"/>
                <a:gd name="connsiteX156" fmla="*/ 276225 w 1924050"/>
                <a:gd name="connsiteY156" fmla="*/ 214313 h 1395413"/>
                <a:gd name="connsiteX157" fmla="*/ 238125 w 1924050"/>
                <a:gd name="connsiteY157" fmla="*/ 233363 h 1395413"/>
                <a:gd name="connsiteX158" fmla="*/ 209550 w 1924050"/>
                <a:gd name="connsiteY158" fmla="*/ 252413 h 1395413"/>
                <a:gd name="connsiteX159" fmla="*/ 195263 w 1924050"/>
                <a:gd name="connsiteY159" fmla="*/ 261938 h 1395413"/>
                <a:gd name="connsiteX160" fmla="*/ 176213 w 1924050"/>
                <a:gd name="connsiteY160" fmla="*/ 271463 h 1395413"/>
                <a:gd name="connsiteX161" fmla="*/ 166688 w 1924050"/>
                <a:gd name="connsiteY161" fmla="*/ 285750 h 1395413"/>
                <a:gd name="connsiteX162" fmla="*/ 152400 w 1924050"/>
                <a:gd name="connsiteY162" fmla="*/ 300038 h 1395413"/>
                <a:gd name="connsiteX163" fmla="*/ 128588 w 1924050"/>
                <a:gd name="connsiteY163" fmla="*/ 333375 h 1395413"/>
                <a:gd name="connsiteX164" fmla="*/ 123825 w 1924050"/>
                <a:gd name="connsiteY164" fmla="*/ 347663 h 1395413"/>
                <a:gd name="connsiteX165" fmla="*/ 114300 w 1924050"/>
                <a:gd name="connsiteY165" fmla="*/ 371475 h 1395413"/>
                <a:gd name="connsiteX166" fmla="*/ 95250 w 1924050"/>
                <a:gd name="connsiteY166" fmla="*/ 404813 h 1395413"/>
                <a:gd name="connsiteX167" fmla="*/ 85725 w 1924050"/>
                <a:gd name="connsiteY167" fmla="*/ 442913 h 1395413"/>
                <a:gd name="connsiteX168" fmla="*/ 80963 w 1924050"/>
                <a:gd name="connsiteY168" fmla="*/ 457200 h 1395413"/>
                <a:gd name="connsiteX169" fmla="*/ 76200 w 1924050"/>
                <a:gd name="connsiteY169" fmla="*/ 490538 h 1395413"/>
                <a:gd name="connsiteX170" fmla="*/ 71438 w 1924050"/>
                <a:gd name="connsiteY170" fmla="*/ 504825 h 1395413"/>
                <a:gd name="connsiteX171" fmla="*/ 66675 w 1924050"/>
                <a:gd name="connsiteY171" fmla="*/ 523875 h 1395413"/>
                <a:gd name="connsiteX172" fmla="*/ 61913 w 1924050"/>
                <a:gd name="connsiteY172" fmla="*/ 576263 h 1395413"/>
                <a:gd name="connsiteX173" fmla="*/ 57150 w 1924050"/>
                <a:gd name="connsiteY173" fmla="*/ 604838 h 1395413"/>
                <a:gd name="connsiteX174" fmla="*/ 47625 w 1924050"/>
                <a:gd name="connsiteY174" fmla="*/ 714375 h 1395413"/>
                <a:gd name="connsiteX175" fmla="*/ 38100 w 1924050"/>
                <a:gd name="connsiteY175" fmla="*/ 762000 h 1395413"/>
                <a:gd name="connsiteX176" fmla="*/ 23813 w 1924050"/>
                <a:gd name="connsiteY176" fmla="*/ 866775 h 1395413"/>
                <a:gd name="connsiteX177" fmla="*/ 19050 w 1924050"/>
                <a:gd name="connsiteY177" fmla="*/ 890588 h 1395413"/>
                <a:gd name="connsiteX178" fmla="*/ 9525 w 1924050"/>
                <a:gd name="connsiteY178" fmla="*/ 919163 h 1395413"/>
                <a:gd name="connsiteX179" fmla="*/ 14288 w 1924050"/>
                <a:gd name="connsiteY179" fmla="*/ 1042988 h 1395413"/>
                <a:gd name="connsiteX180" fmla="*/ 23813 w 1924050"/>
                <a:gd name="connsiteY180" fmla="*/ 1076325 h 1395413"/>
                <a:gd name="connsiteX181" fmla="*/ 33338 w 1924050"/>
                <a:gd name="connsiteY181" fmla="*/ 1257300 h 1395413"/>
                <a:gd name="connsiteX182" fmla="*/ 0 w 1924050"/>
                <a:gd name="connsiteY182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57150 w 1924050"/>
                <a:gd name="connsiteY3" fmla="*/ 1319213 h 1395413"/>
                <a:gd name="connsiteX4" fmla="*/ 97632 w 1924050"/>
                <a:gd name="connsiteY4" fmla="*/ 1373982 h 1395413"/>
                <a:gd name="connsiteX5" fmla="*/ 114300 w 1924050"/>
                <a:gd name="connsiteY5" fmla="*/ 1252538 h 1395413"/>
                <a:gd name="connsiteX6" fmla="*/ 100013 w 1924050"/>
                <a:gd name="connsiteY6" fmla="*/ 1238250 h 1395413"/>
                <a:gd name="connsiteX7" fmla="*/ 95250 w 1924050"/>
                <a:gd name="connsiteY7" fmla="*/ 1223963 h 1395413"/>
                <a:gd name="connsiteX8" fmla="*/ 80963 w 1924050"/>
                <a:gd name="connsiteY8" fmla="*/ 1190625 h 1395413"/>
                <a:gd name="connsiteX9" fmla="*/ 85725 w 1924050"/>
                <a:gd name="connsiteY9" fmla="*/ 1023938 h 1395413"/>
                <a:gd name="connsiteX10" fmla="*/ 80963 w 1924050"/>
                <a:gd name="connsiteY10" fmla="*/ 957263 h 1395413"/>
                <a:gd name="connsiteX11" fmla="*/ 90488 w 1924050"/>
                <a:gd name="connsiteY11" fmla="*/ 828675 h 1395413"/>
                <a:gd name="connsiteX12" fmla="*/ 95250 w 1924050"/>
                <a:gd name="connsiteY12" fmla="*/ 814388 h 1395413"/>
                <a:gd name="connsiteX13" fmla="*/ 100013 w 1924050"/>
                <a:gd name="connsiteY13" fmla="*/ 785813 h 1395413"/>
                <a:gd name="connsiteX14" fmla="*/ 104775 w 1924050"/>
                <a:gd name="connsiteY14" fmla="*/ 762000 h 1395413"/>
                <a:gd name="connsiteX15" fmla="*/ 119063 w 1924050"/>
                <a:gd name="connsiteY15" fmla="*/ 661988 h 1395413"/>
                <a:gd name="connsiteX16" fmla="*/ 128588 w 1924050"/>
                <a:gd name="connsiteY16" fmla="*/ 633413 h 1395413"/>
                <a:gd name="connsiteX17" fmla="*/ 147638 w 1924050"/>
                <a:gd name="connsiteY17" fmla="*/ 604838 h 1395413"/>
                <a:gd name="connsiteX18" fmla="*/ 157163 w 1924050"/>
                <a:gd name="connsiteY18" fmla="*/ 552450 h 1395413"/>
                <a:gd name="connsiteX19" fmla="*/ 161925 w 1924050"/>
                <a:gd name="connsiteY19" fmla="*/ 538163 h 1395413"/>
                <a:gd name="connsiteX20" fmla="*/ 171450 w 1924050"/>
                <a:gd name="connsiteY20" fmla="*/ 504825 h 1395413"/>
                <a:gd name="connsiteX21" fmla="*/ 180975 w 1924050"/>
                <a:gd name="connsiteY21" fmla="*/ 490538 h 1395413"/>
                <a:gd name="connsiteX22" fmla="*/ 185738 w 1924050"/>
                <a:gd name="connsiteY22" fmla="*/ 476250 h 1395413"/>
                <a:gd name="connsiteX23" fmla="*/ 209550 w 1924050"/>
                <a:gd name="connsiteY23" fmla="*/ 447675 h 1395413"/>
                <a:gd name="connsiteX24" fmla="*/ 219075 w 1924050"/>
                <a:gd name="connsiteY24" fmla="*/ 433388 h 1395413"/>
                <a:gd name="connsiteX25" fmla="*/ 233363 w 1924050"/>
                <a:gd name="connsiteY25" fmla="*/ 414338 h 1395413"/>
                <a:gd name="connsiteX26" fmla="*/ 247650 w 1924050"/>
                <a:gd name="connsiteY26" fmla="*/ 400050 h 1395413"/>
                <a:gd name="connsiteX27" fmla="*/ 257175 w 1924050"/>
                <a:gd name="connsiteY27" fmla="*/ 385763 h 1395413"/>
                <a:gd name="connsiteX28" fmla="*/ 261938 w 1924050"/>
                <a:gd name="connsiteY28" fmla="*/ 371475 h 1395413"/>
                <a:gd name="connsiteX29" fmla="*/ 276225 w 1924050"/>
                <a:gd name="connsiteY29" fmla="*/ 361950 h 1395413"/>
                <a:gd name="connsiteX30" fmla="*/ 361950 w 1924050"/>
                <a:gd name="connsiteY30" fmla="*/ 352425 h 1395413"/>
                <a:gd name="connsiteX31" fmla="*/ 404813 w 1924050"/>
                <a:gd name="connsiteY31" fmla="*/ 328613 h 1395413"/>
                <a:gd name="connsiteX32" fmla="*/ 428625 w 1924050"/>
                <a:gd name="connsiteY32" fmla="*/ 314325 h 1395413"/>
                <a:gd name="connsiteX33" fmla="*/ 461963 w 1924050"/>
                <a:gd name="connsiteY33" fmla="*/ 295275 h 1395413"/>
                <a:gd name="connsiteX34" fmla="*/ 481013 w 1924050"/>
                <a:gd name="connsiteY34" fmla="*/ 290513 h 1395413"/>
                <a:gd name="connsiteX35" fmla="*/ 519113 w 1924050"/>
                <a:gd name="connsiteY35" fmla="*/ 276225 h 1395413"/>
                <a:gd name="connsiteX36" fmla="*/ 533400 w 1924050"/>
                <a:gd name="connsiteY36" fmla="*/ 266700 h 1395413"/>
                <a:gd name="connsiteX37" fmla="*/ 571500 w 1924050"/>
                <a:gd name="connsiteY37" fmla="*/ 257175 h 1395413"/>
                <a:gd name="connsiteX38" fmla="*/ 600075 w 1924050"/>
                <a:gd name="connsiteY38" fmla="*/ 247650 h 1395413"/>
                <a:gd name="connsiteX39" fmla="*/ 614363 w 1924050"/>
                <a:gd name="connsiteY39" fmla="*/ 242888 h 1395413"/>
                <a:gd name="connsiteX40" fmla="*/ 642938 w 1924050"/>
                <a:gd name="connsiteY40" fmla="*/ 238125 h 1395413"/>
                <a:gd name="connsiteX41" fmla="*/ 661988 w 1924050"/>
                <a:gd name="connsiteY41" fmla="*/ 233363 h 1395413"/>
                <a:gd name="connsiteX42" fmla="*/ 690563 w 1924050"/>
                <a:gd name="connsiteY42" fmla="*/ 223838 h 1395413"/>
                <a:gd name="connsiteX43" fmla="*/ 714375 w 1924050"/>
                <a:gd name="connsiteY43" fmla="*/ 219075 h 1395413"/>
                <a:gd name="connsiteX44" fmla="*/ 776288 w 1924050"/>
                <a:gd name="connsiteY44" fmla="*/ 209550 h 1395413"/>
                <a:gd name="connsiteX45" fmla="*/ 800100 w 1924050"/>
                <a:gd name="connsiteY45" fmla="*/ 204788 h 1395413"/>
                <a:gd name="connsiteX46" fmla="*/ 890588 w 1924050"/>
                <a:gd name="connsiteY46" fmla="*/ 190500 h 1395413"/>
                <a:gd name="connsiteX47" fmla="*/ 904875 w 1924050"/>
                <a:gd name="connsiteY47" fmla="*/ 185738 h 1395413"/>
                <a:gd name="connsiteX48" fmla="*/ 985838 w 1924050"/>
                <a:gd name="connsiteY48" fmla="*/ 176213 h 1395413"/>
                <a:gd name="connsiteX49" fmla="*/ 1323975 w 1924050"/>
                <a:gd name="connsiteY49" fmla="*/ 180975 h 1395413"/>
                <a:gd name="connsiteX50" fmla="*/ 1352550 w 1924050"/>
                <a:gd name="connsiteY50" fmla="*/ 190500 h 1395413"/>
                <a:gd name="connsiteX51" fmla="*/ 1381125 w 1924050"/>
                <a:gd name="connsiteY51" fmla="*/ 200025 h 1395413"/>
                <a:gd name="connsiteX52" fmla="*/ 1395413 w 1924050"/>
                <a:gd name="connsiteY52" fmla="*/ 204788 h 1395413"/>
                <a:gd name="connsiteX53" fmla="*/ 1423988 w 1924050"/>
                <a:gd name="connsiteY53" fmla="*/ 223838 h 1395413"/>
                <a:gd name="connsiteX54" fmla="*/ 1462088 w 1924050"/>
                <a:gd name="connsiteY54" fmla="*/ 238125 h 1395413"/>
                <a:gd name="connsiteX55" fmla="*/ 1490663 w 1924050"/>
                <a:gd name="connsiteY55" fmla="*/ 247650 h 1395413"/>
                <a:gd name="connsiteX56" fmla="*/ 1504950 w 1924050"/>
                <a:gd name="connsiteY56" fmla="*/ 252413 h 1395413"/>
                <a:gd name="connsiteX57" fmla="*/ 1524000 w 1924050"/>
                <a:gd name="connsiteY57" fmla="*/ 257175 h 1395413"/>
                <a:gd name="connsiteX58" fmla="*/ 1557338 w 1924050"/>
                <a:gd name="connsiteY58" fmla="*/ 285750 h 1395413"/>
                <a:gd name="connsiteX59" fmla="*/ 1585913 w 1924050"/>
                <a:gd name="connsiteY59" fmla="*/ 304800 h 1395413"/>
                <a:gd name="connsiteX60" fmla="*/ 1600200 w 1924050"/>
                <a:gd name="connsiteY60" fmla="*/ 314325 h 1395413"/>
                <a:gd name="connsiteX61" fmla="*/ 1628775 w 1924050"/>
                <a:gd name="connsiteY61" fmla="*/ 342900 h 1395413"/>
                <a:gd name="connsiteX62" fmla="*/ 1643063 w 1924050"/>
                <a:gd name="connsiteY62" fmla="*/ 357188 h 1395413"/>
                <a:gd name="connsiteX63" fmla="*/ 1666875 w 1924050"/>
                <a:gd name="connsiteY63" fmla="*/ 390525 h 1395413"/>
                <a:gd name="connsiteX64" fmla="*/ 1685925 w 1924050"/>
                <a:gd name="connsiteY64" fmla="*/ 419100 h 1395413"/>
                <a:gd name="connsiteX65" fmla="*/ 1690688 w 1924050"/>
                <a:gd name="connsiteY65" fmla="*/ 433388 h 1395413"/>
                <a:gd name="connsiteX66" fmla="*/ 1700213 w 1924050"/>
                <a:gd name="connsiteY66" fmla="*/ 447675 h 1395413"/>
                <a:gd name="connsiteX67" fmla="*/ 1714500 w 1924050"/>
                <a:gd name="connsiteY67" fmla="*/ 471488 h 1395413"/>
                <a:gd name="connsiteX68" fmla="*/ 1724025 w 1924050"/>
                <a:gd name="connsiteY68" fmla="*/ 485775 h 1395413"/>
                <a:gd name="connsiteX69" fmla="*/ 1738313 w 1924050"/>
                <a:gd name="connsiteY69" fmla="*/ 514350 h 1395413"/>
                <a:gd name="connsiteX70" fmla="*/ 1757363 w 1924050"/>
                <a:gd name="connsiteY70" fmla="*/ 542925 h 1395413"/>
                <a:gd name="connsiteX71" fmla="*/ 1762125 w 1924050"/>
                <a:gd name="connsiteY71" fmla="*/ 557213 h 1395413"/>
                <a:gd name="connsiteX72" fmla="*/ 1771650 w 1924050"/>
                <a:gd name="connsiteY72" fmla="*/ 571500 h 1395413"/>
                <a:gd name="connsiteX73" fmla="*/ 1781175 w 1924050"/>
                <a:gd name="connsiteY73" fmla="*/ 600075 h 1395413"/>
                <a:gd name="connsiteX74" fmla="*/ 1790700 w 1924050"/>
                <a:gd name="connsiteY74" fmla="*/ 614363 h 1395413"/>
                <a:gd name="connsiteX75" fmla="*/ 1800225 w 1924050"/>
                <a:gd name="connsiteY75" fmla="*/ 642938 h 1395413"/>
                <a:gd name="connsiteX76" fmla="*/ 1804988 w 1924050"/>
                <a:gd name="connsiteY76" fmla="*/ 661988 h 1395413"/>
                <a:gd name="connsiteX77" fmla="*/ 1814513 w 1924050"/>
                <a:gd name="connsiteY77" fmla="*/ 676275 h 1395413"/>
                <a:gd name="connsiteX78" fmla="*/ 1819275 w 1924050"/>
                <a:gd name="connsiteY78" fmla="*/ 695325 h 1395413"/>
                <a:gd name="connsiteX79" fmla="*/ 1833563 w 1924050"/>
                <a:gd name="connsiteY79" fmla="*/ 747713 h 1395413"/>
                <a:gd name="connsiteX80" fmla="*/ 1843088 w 1924050"/>
                <a:gd name="connsiteY80" fmla="*/ 804863 h 1395413"/>
                <a:gd name="connsiteX81" fmla="*/ 1847850 w 1924050"/>
                <a:gd name="connsiteY81" fmla="*/ 942975 h 1395413"/>
                <a:gd name="connsiteX82" fmla="*/ 1852613 w 1924050"/>
                <a:gd name="connsiteY82" fmla="*/ 957263 h 1395413"/>
                <a:gd name="connsiteX83" fmla="*/ 1866900 w 1924050"/>
                <a:gd name="connsiteY83" fmla="*/ 1000125 h 1395413"/>
                <a:gd name="connsiteX84" fmla="*/ 1871663 w 1924050"/>
                <a:gd name="connsiteY84" fmla="*/ 1019175 h 1395413"/>
                <a:gd name="connsiteX85" fmla="*/ 1881188 w 1924050"/>
                <a:gd name="connsiteY85" fmla="*/ 1038225 h 1395413"/>
                <a:gd name="connsiteX86" fmla="*/ 1885950 w 1924050"/>
                <a:gd name="connsiteY86" fmla="*/ 1166813 h 1395413"/>
                <a:gd name="connsiteX87" fmla="*/ 1895475 w 1924050"/>
                <a:gd name="connsiteY87" fmla="*/ 1285875 h 1395413"/>
                <a:gd name="connsiteX88" fmla="*/ 1895475 w 1924050"/>
                <a:gd name="connsiteY88" fmla="*/ 1357313 h 1395413"/>
                <a:gd name="connsiteX89" fmla="*/ 1885950 w 1924050"/>
                <a:gd name="connsiteY89" fmla="*/ 1371600 h 1395413"/>
                <a:gd name="connsiteX90" fmla="*/ 1876425 w 1924050"/>
                <a:gd name="connsiteY90" fmla="*/ 1395413 h 1395413"/>
                <a:gd name="connsiteX91" fmla="*/ 1881188 w 1924050"/>
                <a:gd name="connsiteY91" fmla="*/ 1266825 h 1395413"/>
                <a:gd name="connsiteX92" fmla="*/ 1890713 w 1924050"/>
                <a:gd name="connsiteY92" fmla="*/ 1238250 h 1395413"/>
                <a:gd name="connsiteX93" fmla="*/ 1900238 w 1924050"/>
                <a:gd name="connsiteY93" fmla="*/ 1200150 h 1395413"/>
                <a:gd name="connsiteX94" fmla="*/ 1909763 w 1924050"/>
                <a:gd name="connsiteY94" fmla="*/ 1171575 h 1395413"/>
                <a:gd name="connsiteX95" fmla="*/ 1914525 w 1924050"/>
                <a:gd name="connsiteY95" fmla="*/ 1085850 h 1395413"/>
                <a:gd name="connsiteX96" fmla="*/ 1924050 w 1924050"/>
                <a:gd name="connsiteY96" fmla="*/ 809625 h 1395413"/>
                <a:gd name="connsiteX97" fmla="*/ 1919288 w 1924050"/>
                <a:gd name="connsiteY97" fmla="*/ 666750 h 1395413"/>
                <a:gd name="connsiteX98" fmla="*/ 1900238 w 1924050"/>
                <a:gd name="connsiteY98" fmla="*/ 633413 h 1395413"/>
                <a:gd name="connsiteX99" fmla="*/ 1890713 w 1924050"/>
                <a:gd name="connsiteY99" fmla="*/ 609600 h 1395413"/>
                <a:gd name="connsiteX100" fmla="*/ 1881188 w 1924050"/>
                <a:gd name="connsiteY100" fmla="*/ 581025 h 1395413"/>
                <a:gd name="connsiteX101" fmla="*/ 1871663 w 1924050"/>
                <a:gd name="connsiteY101" fmla="*/ 566738 h 1395413"/>
                <a:gd name="connsiteX102" fmla="*/ 1866900 w 1924050"/>
                <a:gd name="connsiteY102" fmla="*/ 542925 h 1395413"/>
                <a:gd name="connsiteX103" fmla="*/ 1857375 w 1924050"/>
                <a:gd name="connsiteY103" fmla="*/ 528638 h 1395413"/>
                <a:gd name="connsiteX104" fmla="*/ 1852613 w 1924050"/>
                <a:gd name="connsiteY104" fmla="*/ 514350 h 1395413"/>
                <a:gd name="connsiteX105" fmla="*/ 1843088 w 1924050"/>
                <a:gd name="connsiteY105" fmla="*/ 495300 h 1395413"/>
                <a:gd name="connsiteX106" fmla="*/ 1833563 w 1924050"/>
                <a:gd name="connsiteY106" fmla="*/ 457200 h 1395413"/>
                <a:gd name="connsiteX107" fmla="*/ 1824038 w 1924050"/>
                <a:gd name="connsiteY107" fmla="*/ 438150 h 1395413"/>
                <a:gd name="connsiteX108" fmla="*/ 1809750 w 1924050"/>
                <a:gd name="connsiteY108" fmla="*/ 404813 h 1395413"/>
                <a:gd name="connsiteX109" fmla="*/ 1800225 w 1924050"/>
                <a:gd name="connsiteY109" fmla="*/ 376238 h 1395413"/>
                <a:gd name="connsiteX110" fmla="*/ 1795463 w 1924050"/>
                <a:gd name="connsiteY110" fmla="*/ 361950 h 1395413"/>
                <a:gd name="connsiteX111" fmla="*/ 1790700 w 1924050"/>
                <a:gd name="connsiteY111" fmla="*/ 342900 h 1395413"/>
                <a:gd name="connsiteX112" fmla="*/ 1781175 w 1924050"/>
                <a:gd name="connsiteY112" fmla="*/ 328613 h 1395413"/>
                <a:gd name="connsiteX113" fmla="*/ 1762125 w 1924050"/>
                <a:gd name="connsiteY113" fmla="*/ 280988 h 1395413"/>
                <a:gd name="connsiteX114" fmla="*/ 1757363 w 1924050"/>
                <a:gd name="connsiteY114" fmla="*/ 266700 h 1395413"/>
                <a:gd name="connsiteX115" fmla="*/ 1747838 w 1924050"/>
                <a:gd name="connsiteY115" fmla="*/ 252413 h 1395413"/>
                <a:gd name="connsiteX116" fmla="*/ 1733550 w 1924050"/>
                <a:gd name="connsiteY116" fmla="*/ 228600 h 1395413"/>
                <a:gd name="connsiteX117" fmla="*/ 1724025 w 1924050"/>
                <a:gd name="connsiteY117" fmla="*/ 214313 h 1395413"/>
                <a:gd name="connsiteX118" fmla="*/ 1709738 w 1924050"/>
                <a:gd name="connsiteY118" fmla="*/ 204788 h 1395413"/>
                <a:gd name="connsiteX119" fmla="*/ 1685925 w 1924050"/>
                <a:gd name="connsiteY119" fmla="*/ 176213 h 1395413"/>
                <a:gd name="connsiteX120" fmla="*/ 1676400 w 1924050"/>
                <a:gd name="connsiteY120" fmla="*/ 161925 h 1395413"/>
                <a:gd name="connsiteX121" fmla="*/ 1647825 w 1924050"/>
                <a:gd name="connsiteY121" fmla="*/ 152400 h 1395413"/>
                <a:gd name="connsiteX122" fmla="*/ 1619250 w 1924050"/>
                <a:gd name="connsiteY122" fmla="*/ 142875 h 1395413"/>
                <a:gd name="connsiteX123" fmla="*/ 1600200 w 1924050"/>
                <a:gd name="connsiteY123" fmla="*/ 133350 h 1395413"/>
                <a:gd name="connsiteX124" fmla="*/ 1543050 w 1924050"/>
                <a:gd name="connsiteY124" fmla="*/ 123825 h 1395413"/>
                <a:gd name="connsiteX125" fmla="*/ 1504950 w 1924050"/>
                <a:gd name="connsiteY125" fmla="*/ 109538 h 1395413"/>
                <a:gd name="connsiteX126" fmla="*/ 1385888 w 1924050"/>
                <a:gd name="connsiteY126" fmla="*/ 95250 h 1395413"/>
                <a:gd name="connsiteX127" fmla="*/ 1352550 w 1924050"/>
                <a:gd name="connsiteY127" fmla="*/ 90488 h 1395413"/>
                <a:gd name="connsiteX128" fmla="*/ 1290638 w 1924050"/>
                <a:gd name="connsiteY128" fmla="*/ 76200 h 1395413"/>
                <a:gd name="connsiteX129" fmla="*/ 1233488 w 1924050"/>
                <a:gd name="connsiteY129" fmla="*/ 71438 h 1395413"/>
                <a:gd name="connsiteX130" fmla="*/ 1190625 w 1924050"/>
                <a:gd name="connsiteY130" fmla="*/ 61913 h 1395413"/>
                <a:gd name="connsiteX131" fmla="*/ 1176338 w 1924050"/>
                <a:gd name="connsiteY131" fmla="*/ 52388 h 1395413"/>
                <a:gd name="connsiteX132" fmla="*/ 1152525 w 1924050"/>
                <a:gd name="connsiteY132" fmla="*/ 47625 h 1395413"/>
                <a:gd name="connsiteX133" fmla="*/ 1123950 w 1924050"/>
                <a:gd name="connsiteY133" fmla="*/ 38100 h 1395413"/>
                <a:gd name="connsiteX134" fmla="*/ 1095375 w 1924050"/>
                <a:gd name="connsiteY134" fmla="*/ 28575 h 1395413"/>
                <a:gd name="connsiteX135" fmla="*/ 1019175 w 1924050"/>
                <a:gd name="connsiteY135" fmla="*/ 19050 h 1395413"/>
                <a:gd name="connsiteX136" fmla="*/ 985838 w 1924050"/>
                <a:gd name="connsiteY136" fmla="*/ 9525 h 1395413"/>
                <a:gd name="connsiteX137" fmla="*/ 933450 w 1924050"/>
                <a:gd name="connsiteY137" fmla="*/ 0 h 1395413"/>
                <a:gd name="connsiteX138" fmla="*/ 781050 w 1924050"/>
                <a:gd name="connsiteY138" fmla="*/ 4763 h 1395413"/>
                <a:gd name="connsiteX139" fmla="*/ 766763 w 1924050"/>
                <a:gd name="connsiteY139" fmla="*/ 9525 h 1395413"/>
                <a:gd name="connsiteX140" fmla="*/ 742950 w 1924050"/>
                <a:gd name="connsiteY140" fmla="*/ 19050 h 1395413"/>
                <a:gd name="connsiteX141" fmla="*/ 723900 w 1924050"/>
                <a:gd name="connsiteY141" fmla="*/ 28575 h 1395413"/>
                <a:gd name="connsiteX142" fmla="*/ 709613 w 1924050"/>
                <a:gd name="connsiteY142" fmla="*/ 33338 h 1395413"/>
                <a:gd name="connsiteX143" fmla="*/ 690563 w 1924050"/>
                <a:gd name="connsiteY143" fmla="*/ 42863 h 1395413"/>
                <a:gd name="connsiteX144" fmla="*/ 642938 w 1924050"/>
                <a:gd name="connsiteY144" fmla="*/ 57150 h 1395413"/>
                <a:gd name="connsiteX145" fmla="*/ 604838 w 1924050"/>
                <a:gd name="connsiteY145" fmla="*/ 71438 h 1395413"/>
                <a:gd name="connsiteX146" fmla="*/ 561975 w 1924050"/>
                <a:gd name="connsiteY146" fmla="*/ 80963 h 1395413"/>
                <a:gd name="connsiteX147" fmla="*/ 528638 w 1924050"/>
                <a:gd name="connsiteY147" fmla="*/ 95250 h 1395413"/>
                <a:gd name="connsiteX148" fmla="*/ 495300 w 1924050"/>
                <a:gd name="connsiteY148" fmla="*/ 100013 h 1395413"/>
                <a:gd name="connsiteX149" fmla="*/ 447675 w 1924050"/>
                <a:gd name="connsiteY149" fmla="*/ 119063 h 1395413"/>
                <a:gd name="connsiteX150" fmla="*/ 414338 w 1924050"/>
                <a:gd name="connsiteY150" fmla="*/ 133350 h 1395413"/>
                <a:gd name="connsiteX151" fmla="*/ 400050 w 1924050"/>
                <a:gd name="connsiteY151" fmla="*/ 147638 h 1395413"/>
                <a:gd name="connsiteX152" fmla="*/ 361950 w 1924050"/>
                <a:gd name="connsiteY152" fmla="*/ 166688 h 1395413"/>
                <a:gd name="connsiteX153" fmla="*/ 328613 w 1924050"/>
                <a:gd name="connsiteY153" fmla="*/ 180975 h 1395413"/>
                <a:gd name="connsiteX154" fmla="*/ 309563 w 1924050"/>
                <a:gd name="connsiteY154" fmla="*/ 195263 h 1395413"/>
                <a:gd name="connsiteX155" fmla="*/ 295275 w 1924050"/>
                <a:gd name="connsiteY155" fmla="*/ 200025 h 1395413"/>
                <a:gd name="connsiteX156" fmla="*/ 276225 w 1924050"/>
                <a:gd name="connsiteY156" fmla="*/ 214313 h 1395413"/>
                <a:gd name="connsiteX157" fmla="*/ 238125 w 1924050"/>
                <a:gd name="connsiteY157" fmla="*/ 233363 h 1395413"/>
                <a:gd name="connsiteX158" fmla="*/ 209550 w 1924050"/>
                <a:gd name="connsiteY158" fmla="*/ 252413 h 1395413"/>
                <a:gd name="connsiteX159" fmla="*/ 195263 w 1924050"/>
                <a:gd name="connsiteY159" fmla="*/ 261938 h 1395413"/>
                <a:gd name="connsiteX160" fmla="*/ 176213 w 1924050"/>
                <a:gd name="connsiteY160" fmla="*/ 271463 h 1395413"/>
                <a:gd name="connsiteX161" fmla="*/ 166688 w 1924050"/>
                <a:gd name="connsiteY161" fmla="*/ 285750 h 1395413"/>
                <a:gd name="connsiteX162" fmla="*/ 152400 w 1924050"/>
                <a:gd name="connsiteY162" fmla="*/ 300038 h 1395413"/>
                <a:gd name="connsiteX163" fmla="*/ 128588 w 1924050"/>
                <a:gd name="connsiteY163" fmla="*/ 333375 h 1395413"/>
                <a:gd name="connsiteX164" fmla="*/ 123825 w 1924050"/>
                <a:gd name="connsiteY164" fmla="*/ 347663 h 1395413"/>
                <a:gd name="connsiteX165" fmla="*/ 114300 w 1924050"/>
                <a:gd name="connsiteY165" fmla="*/ 371475 h 1395413"/>
                <a:gd name="connsiteX166" fmla="*/ 95250 w 1924050"/>
                <a:gd name="connsiteY166" fmla="*/ 404813 h 1395413"/>
                <a:gd name="connsiteX167" fmla="*/ 85725 w 1924050"/>
                <a:gd name="connsiteY167" fmla="*/ 442913 h 1395413"/>
                <a:gd name="connsiteX168" fmla="*/ 80963 w 1924050"/>
                <a:gd name="connsiteY168" fmla="*/ 457200 h 1395413"/>
                <a:gd name="connsiteX169" fmla="*/ 76200 w 1924050"/>
                <a:gd name="connsiteY169" fmla="*/ 490538 h 1395413"/>
                <a:gd name="connsiteX170" fmla="*/ 71438 w 1924050"/>
                <a:gd name="connsiteY170" fmla="*/ 504825 h 1395413"/>
                <a:gd name="connsiteX171" fmla="*/ 66675 w 1924050"/>
                <a:gd name="connsiteY171" fmla="*/ 523875 h 1395413"/>
                <a:gd name="connsiteX172" fmla="*/ 61913 w 1924050"/>
                <a:gd name="connsiteY172" fmla="*/ 576263 h 1395413"/>
                <a:gd name="connsiteX173" fmla="*/ 57150 w 1924050"/>
                <a:gd name="connsiteY173" fmla="*/ 604838 h 1395413"/>
                <a:gd name="connsiteX174" fmla="*/ 47625 w 1924050"/>
                <a:gd name="connsiteY174" fmla="*/ 714375 h 1395413"/>
                <a:gd name="connsiteX175" fmla="*/ 38100 w 1924050"/>
                <a:gd name="connsiteY175" fmla="*/ 762000 h 1395413"/>
                <a:gd name="connsiteX176" fmla="*/ 23813 w 1924050"/>
                <a:gd name="connsiteY176" fmla="*/ 866775 h 1395413"/>
                <a:gd name="connsiteX177" fmla="*/ 19050 w 1924050"/>
                <a:gd name="connsiteY177" fmla="*/ 890588 h 1395413"/>
                <a:gd name="connsiteX178" fmla="*/ 9525 w 1924050"/>
                <a:gd name="connsiteY178" fmla="*/ 919163 h 1395413"/>
                <a:gd name="connsiteX179" fmla="*/ 14288 w 1924050"/>
                <a:gd name="connsiteY179" fmla="*/ 1042988 h 1395413"/>
                <a:gd name="connsiteX180" fmla="*/ 23813 w 1924050"/>
                <a:gd name="connsiteY180" fmla="*/ 1076325 h 1395413"/>
                <a:gd name="connsiteX181" fmla="*/ 33338 w 1924050"/>
                <a:gd name="connsiteY181" fmla="*/ 1257300 h 1395413"/>
                <a:gd name="connsiteX182" fmla="*/ 0 w 1924050"/>
                <a:gd name="connsiteY182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57150 w 1924050"/>
                <a:gd name="connsiteY3" fmla="*/ 1319213 h 1395413"/>
                <a:gd name="connsiteX4" fmla="*/ 114300 w 1924050"/>
                <a:gd name="connsiteY4" fmla="*/ 1252538 h 1395413"/>
                <a:gd name="connsiteX5" fmla="*/ 100013 w 1924050"/>
                <a:gd name="connsiteY5" fmla="*/ 1238250 h 1395413"/>
                <a:gd name="connsiteX6" fmla="*/ 95250 w 1924050"/>
                <a:gd name="connsiteY6" fmla="*/ 1223963 h 1395413"/>
                <a:gd name="connsiteX7" fmla="*/ 80963 w 1924050"/>
                <a:gd name="connsiteY7" fmla="*/ 1190625 h 1395413"/>
                <a:gd name="connsiteX8" fmla="*/ 85725 w 1924050"/>
                <a:gd name="connsiteY8" fmla="*/ 1023938 h 1395413"/>
                <a:gd name="connsiteX9" fmla="*/ 80963 w 1924050"/>
                <a:gd name="connsiteY9" fmla="*/ 957263 h 1395413"/>
                <a:gd name="connsiteX10" fmla="*/ 90488 w 1924050"/>
                <a:gd name="connsiteY10" fmla="*/ 828675 h 1395413"/>
                <a:gd name="connsiteX11" fmla="*/ 95250 w 1924050"/>
                <a:gd name="connsiteY11" fmla="*/ 814388 h 1395413"/>
                <a:gd name="connsiteX12" fmla="*/ 100013 w 1924050"/>
                <a:gd name="connsiteY12" fmla="*/ 785813 h 1395413"/>
                <a:gd name="connsiteX13" fmla="*/ 104775 w 1924050"/>
                <a:gd name="connsiteY13" fmla="*/ 762000 h 1395413"/>
                <a:gd name="connsiteX14" fmla="*/ 119063 w 1924050"/>
                <a:gd name="connsiteY14" fmla="*/ 661988 h 1395413"/>
                <a:gd name="connsiteX15" fmla="*/ 128588 w 1924050"/>
                <a:gd name="connsiteY15" fmla="*/ 633413 h 1395413"/>
                <a:gd name="connsiteX16" fmla="*/ 147638 w 1924050"/>
                <a:gd name="connsiteY16" fmla="*/ 604838 h 1395413"/>
                <a:gd name="connsiteX17" fmla="*/ 157163 w 1924050"/>
                <a:gd name="connsiteY17" fmla="*/ 552450 h 1395413"/>
                <a:gd name="connsiteX18" fmla="*/ 161925 w 1924050"/>
                <a:gd name="connsiteY18" fmla="*/ 538163 h 1395413"/>
                <a:gd name="connsiteX19" fmla="*/ 171450 w 1924050"/>
                <a:gd name="connsiteY19" fmla="*/ 504825 h 1395413"/>
                <a:gd name="connsiteX20" fmla="*/ 180975 w 1924050"/>
                <a:gd name="connsiteY20" fmla="*/ 490538 h 1395413"/>
                <a:gd name="connsiteX21" fmla="*/ 185738 w 1924050"/>
                <a:gd name="connsiteY21" fmla="*/ 476250 h 1395413"/>
                <a:gd name="connsiteX22" fmla="*/ 209550 w 1924050"/>
                <a:gd name="connsiteY22" fmla="*/ 447675 h 1395413"/>
                <a:gd name="connsiteX23" fmla="*/ 219075 w 1924050"/>
                <a:gd name="connsiteY23" fmla="*/ 433388 h 1395413"/>
                <a:gd name="connsiteX24" fmla="*/ 233363 w 1924050"/>
                <a:gd name="connsiteY24" fmla="*/ 414338 h 1395413"/>
                <a:gd name="connsiteX25" fmla="*/ 247650 w 1924050"/>
                <a:gd name="connsiteY25" fmla="*/ 400050 h 1395413"/>
                <a:gd name="connsiteX26" fmla="*/ 257175 w 1924050"/>
                <a:gd name="connsiteY26" fmla="*/ 385763 h 1395413"/>
                <a:gd name="connsiteX27" fmla="*/ 261938 w 1924050"/>
                <a:gd name="connsiteY27" fmla="*/ 371475 h 1395413"/>
                <a:gd name="connsiteX28" fmla="*/ 276225 w 1924050"/>
                <a:gd name="connsiteY28" fmla="*/ 361950 h 1395413"/>
                <a:gd name="connsiteX29" fmla="*/ 361950 w 1924050"/>
                <a:gd name="connsiteY29" fmla="*/ 352425 h 1395413"/>
                <a:gd name="connsiteX30" fmla="*/ 404813 w 1924050"/>
                <a:gd name="connsiteY30" fmla="*/ 328613 h 1395413"/>
                <a:gd name="connsiteX31" fmla="*/ 428625 w 1924050"/>
                <a:gd name="connsiteY31" fmla="*/ 314325 h 1395413"/>
                <a:gd name="connsiteX32" fmla="*/ 461963 w 1924050"/>
                <a:gd name="connsiteY32" fmla="*/ 295275 h 1395413"/>
                <a:gd name="connsiteX33" fmla="*/ 481013 w 1924050"/>
                <a:gd name="connsiteY33" fmla="*/ 290513 h 1395413"/>
                <a:gd name="connsiteX34" fmla="*/ 519113 w 1924050"/>
                <a:gd name="connsiteY34" fmla="*/ 276225 h 1395413"/>
                <a:gd name="connsiteX35" fmla="*/ 533400 w 1924050"/>
                <a:gd name="connsiteY35" fmla="*/ 266700 h 1395413"/>
                <a:gd name="connsiteX36" fmla="*/ 571500 w 1924050"/>
                <a:gd name="connsiteY36" fmla="*/ 257175 h 1395413"/>
                <a:gd name="connsiteX37" fmla="*/ 600075 w 1924050"/>
                <a:gd name="connsiteY37" fmla="*/ 247650 h 1395413"/>
                <a:gd name="connsiteX38" fmla="*/ 614363 w 1924050"/>
                <a:gd name="connsiteY38" fmla="*/ 242888 h 1395413"/>
                <a:gd name="connsiteX39" fmla="*/ 642938 w 1924050"/>
                <a:gd name="connsiteY39" fmla="*/ 238125 h 1395413"/>
                <a:gd name="connsiteX40" fmla="*/ 661988 w 1924050"/>
                <a:gd name="connsiteY40" fmla="*/ 233363 h 1395413"/>
                <a:gd name="connsiteX41" fmla="*/ 690563 w 1924050"/>
                <a:gd name="connsiteY41" fmla="*/ 223838 h 1395413"/>
                <a:gd name="connsiteX42" fmla="*/ 714375 w 1924050"/>
                <a:gd name="connsiteY42" fmla="*/ 219075 h 1395413"/>
                <a:gd name="connsiteX43" fmla="*/ 776288 w 1924050"/>
                <a:gd name="connsiteY43" fmla="*/ 209550 h 1395413"/>
                <a:gd name="connsiteX44" fmla="*/ 800100 w 1924050"/>
                <a:gd name="connsiteY44" fmla="*/ 204788 h 1395413"/>
                <a:gd name="connsiteX45" fmla="*/ 890588 w 1924050"/>
                <a:gd name="connsiteY45" fmla="*/ 190500 h 1395413"/>
                <a:gd name="connsiteX46" fmla="*/ 904875 w 1924050"/>
                <a:gd name="connsiteY46" fmla="*/ 185738 h 1395413"/>
                <a:gd name="connsiteX47" fmla="*/ 985838 w 1924050"/>
                <a:gd name="connsiteY47" fmla="*/ 176213 h 1395413"/>
                <a:gd name="connsiteX48" fmla="*/ 1323975 w 1924050"/>
                <a:gd name="connsiteY48" fmla="*/ 180975 h 1395413"/>
                <a:gd name="connsiteX49" fmla="*/ 1352550 w 1924050"/>
                <a:gd name="connsiteY49" fmla="*/ 190500 h 1395413"/>
                <a:gd name="connsiteX50" fmla="*/ 1381125 w 1924050"/>
                <a:gd name="connsiteY50" fmla="*/ 200025 h 1395413"/>
                <a:gd name="connsiteX51" fmla="*/ 1395413 w 1924050"/>
                <a:gd name="connsiteY51" fmla="*/ 204788 h 1395413"/>
                <a:gd name="connsiteX52" fmla="*/ 1423988 w 1924050"/>
                <a:gd name="connsiteY52" fmla="*/ 223838 h 1395413"/>
                <a:gd name="connsiteX53" fmla="*/ 1462088 w 1924050"/>
                <a:gd name="connsiteY53" fmla="*/ 238125 h 1395413"/>
                <a:gd name="connsiteX54" fmla="*/ 1490663 w 1924050"/>
                <a:gd name="connsiteY54" fmla="*/ 247650 h 1395413"/>
                <a:gd name="connsiteX55" fmla="*/ 1504950 w 1924050"/>
                <a:gd name="connsiteY55" fmla="*/ 252413 h 1395413"/>
                <a:gd name="connsiteX56" fmla="*/ 1524000 w 1924050"/>
                <a:gd name="connsiteY56" fmla="*/ 257175 h 1395413"/>
                <a:gd name="connsiteX57" fmla="*/ 1557338 w 1924050"/>
                <a:gd name="connsiteY57" fmla="*/ 285750 h 1395413"/>
                <a:gd name="connsiteX58" fmla="*/ 1585913 w 1924050"/>
                <a:gd name="connsiteY58" fmla="*/ 304800 h 1395413"/>
                <a:gd name="connsiteX59" fmla="*/ 1600200 w 1924050"/>
                <a:gd name="connsiteY59" fmla="*/ 314325 h 1395413"/>
                <a:gd name="connsiteX60" fmla="*/ 1628775 w 1924050"/>
                <a:gd name="connsiteY60" fmla="*/ 342900 h 1395413"/>
                <a:gd name="connsiteX61" fmla="*/ 1643063 w 1924050"/>
                <a:gd name="connsiteY61" fmla="*/ 357188 h 1395413"/>
                <a:gd name="connsiteX62" fmla="*/ 1666875 w 1924050"/>
                <a:gd name="connsiteY62" fmla="*/ 390525 h 1395413"/>
                <a:gd name="connsiteX63" fmla="*/ 1685925 w 1924050"/>
                <a:gd name="connsiteY63" fmla="*/ 419100 h 1395413"/>
                <a:gd name="connsiteX64" fmla="*/ 1690688 w 1924050"/>
                <a:gd name="connsiteY64" fmla="*/ 433388 h 1395413"/>
                <a:gd name="connsiteX65" fmla="*/ 1700213 w 1924050"/>
                <a:gd name="connsiteY65" fmla="*/ 447675 h 1395413"/>
                <a:gd name="connsiteX66" fmla="*/ 1714500 w 1924050"/>
                <a:gd name="connsiteY66" fmla="*/ 471488 h 1395413"/>
                <a:gd name="connsiteX67" fmla="*/ 1724025 w 1924050"/>
                <a:gd name="connsiteY67" fmla="*/ 485775 h 1395413"/>
                <a:gd name="connsiteX68" fmla="*/ 1738313 w 1924050"/>
                <a:gd name="connsiteY68" fmla="*/ 514350 h 1395413"/>
                <a:gd name="connsiteX69" fmla="*/ 1757363 w 1924050"/>
                <a:gd name="connsiteY69" fmla="*/ 542925 h 1395413"/>
                <a:gd name="connsiteX70" fmla="*/ 1762125 w 1924050"/>
                <a:gd name="connsiteY70" fmla="*/ 557213 h 1395413"/>
                <a:gd name="connsiteX71" fmla="*/ 1771650 w 1924050"/>
                <a:gd name="connsiteY71" fmla="*/ 571500 h 1395413"/>
                <a:gd name="connsiteX72" fmla="*/ 1781175 w 1924050"/>
                <a:gd name="connsiteY72" fmla="*/ 600075 h 1395413"/>
                <a:gd name="connsiteX73" fmla="*/ 1790700 w 1924050"/>
                <a:gd name="connsiteY73" fmla="*/ 614363 h 1395413"/>
                <a:gd name="connsiteX74" fmla="*/ 1800225 w 1924050"/>
                <a:gd name="connsiteY74" fmla="*/ 642938 h 1395413"/>
                <a:gd name="connsiteX75" fmla="*/ 1804988 w 1924050"/>
                <a:gd name="connsiteY75" fmla="*/ 661988 h 1395413"/>
                <a:gd name="connsiteX76" fmla="*/ 1814513 w 1924050"/>
                <a:gd name="connsiteY76" fmla="*/ 676275 h 1395413"/>
                <a:gd name="connsiteX77" fmla="*/ 1819275 w 1924050"/>
                <a:gd name="connsiteY77" fmla="*/ 695325 h 1395413"/>
                <a:gd name="connsiteX78" fmla="*/ 1833563 w 1924050"/>
                <a:gd name="connsiteY78" fmla="*/ 747713 h 1395413"/>
                <a:gd name="connsiteX79" fmla="*/ 1843088 w 1924050"/>
                <a:gd name="connsiteY79" fmla="*/ 804863 h 1395413"/>
                <a:gd name="connsiteX80" fmla="*/ 1847850 w 1924050"/>
                <a:gd name="connsiteY80" fmla="*/ 942975 h 1395413"/>
                <a:gd name="connsiteX81" fmla="*/ 1852613 w 1924050"/>
                <a:gd name="connsiteY81" fmla="*/ 957263 h 1395413"/>
                <a:gd name="connsiteX82" fmla="*/ 1866900 w 1924050"/>
                <a:gd name="connsiteY82" fmla="*/ 1000125 h 1395413"/>
                <a:gd name="connsiteX83" fmla="*/ 1871663 w 1924050"/>
                <a:gd name="connsiteY83" fmla="*/ 1019175 h 1395413"/>
                <a:gd name="connsiteX84" fmla="*/ 1881188 w 1924050"/>
                <a:gd name="connsiteY84" fmla="*/ 1038225 h 1395413"/>
                <a:gd name="connsiteX85" fmla="*/ 1885950 w 1924050"/>
                <a:gd name="connsiteY85" fmla="*/ 1166813 h 1395413"/>
                <a:gd name="connsiteX86" fmla="*/ 1895475 w 1924050"/>
                <a:gd name="connsiteY86" fmla="*/ 1285875 h 1395413"/>
                <a:gd name="connsiteX87" fmla="*/ 1895475 w 1924050"/>
                <a:gd name="connsiteY87" fmla="*/ 1357313 h 1395413"/>
                <a:gd name="connsiteX88" fmla="*/ 1885950 w 1924050"/>
                <a:gd name="connsiteY88" fmla="*/ 1371600 h 1395413"/>
                <a:gd name="connsiteX89" fmla="*/ 1876425 w 1924050"/>
                <a:gd name="connsiteY89" fmla="*/ 1395413 h 1395413"/>
                <a:gd name="connsiteX90" fmla="*/ 1881188 w 1924050"/>
                <a:gd name="connsiteY90" fmla="*/ 1266825 h 1395413"/>
                <a:gd name="connsiteX91" fmla="*/ 1890713 w 1924050"/>
                <a:gd name="connsiteY91" fmla="*/ 1238250 h 1395413"/>
                <a:gd name="connsiteX92" fmla="*/ 1900238 w 1924050"/>
                <a:gd name="connsiteY92" fmla="*/ 1200150 h 1395413"/>
                <a:gd name="connsiteX93" fmla="*/ 1909763 w 1924050"/>
                <a:gd name="connsiteY93" fmla="*/ 1171575 h 1395413"/>
                <a:gd name="connsiteX94" fmla="*/ 1914525 w 1924050"/>
                <a:gd name="connsiteY94" fmla="*/ 1085850 h 1395413"/>
                <a:gd name="connsiteX95" fmla="*/ 1924050 w 1924050"/>
                <a:gd name="connsiteY95" fmla="*/ 809625 h 1395413"/>
                <a:gd name="connsiteX96" fmla="*/ 1919288 w 1924050"/>
                <a:gd name="connsiteY96" fmla="*/ 666750 h 1395413"/>
                <a:gd name="connsiteX97" fmla="*/ 1900238 w 1924050"/>
                <a:gd name="connsiteY97" fmla="*/ 633413 h 1395413"/>
                <a:gd name="connsiteX98" fmla="*/ 1890713 w 1924050"/>
                <a:gd name="connsiteY98" fmla="*/ 609600 h 1395413"/>
                <a:gd name="connsiteX99" fmla="*/ 1881188 w 1924050"/>
                <a:gd name="connsiteY99" fmla="*/ 581025 h 1395413"/>
                <a:gd name="connsiteX100" fmla="*/ 1871663 w 1924050"/>
                <a:gd name="connsiteY100" fmla="*/ 566738 h 1395413"/>
                <a:gd name="connsiteX101" fmla="*/ 1866900 w 1924050"/>
                <a:gd name="connsiteY101" fmla="*/ 542925 h 1395413"/>
                <a:gd name="connsiteX102" fmla="*/ 1857375 w 1924050"/>
                <a:gd name="connsiteY102" fmla="*/ 528638 h 1395413"/>
                <a:gd name="connsiteX103" fmla="*/ 1852613 w 1924050"/>
                <a:gd name="connsiteY103" fmla="*/ 514350 h 1395413"/>
                <a:gd name="connsiteX104" fmla="*/ 1843088 w 1924050"/>
                <a:gd name="connsiteY104" fmla="*/ 495300 h 1395413"/>
                <a:gd name="connsiteX105" fmla="*/ 1833563 w 1924050"/>
                <a:gd name="connsiteY105" fmla="*/ 457200 h 1395413"/>
                <a:gd name="connsiteX106" fmla="*/ 1824038 w 1924050"/>
                <a:gd name="connsiteY106" fmla="*/ 438150 h 1395413"/>
                <a:gd name="connsiteX107" fmla="*/ 1809750 w 1924050"/>
                <a:gd name="connsiteY107" fmla="*/ 404813 h 1395413"/>
                <a:gd name="connsiteX108" fmla="*/ 1800225 w 1924050"/>
                <a:gd name="connsiteY108" fmla="*/ 376238 h 1395413"/>
                <a:gd name="connsiteX109" fmla="*/ 1795463 w 1924050"/>
                <a:gd name="connsiteY109" fmla="*/ 361950 h 1395413"/>
                <a:gd name="connsiteX110" fmla="*/ 1790700 w 1924050"/>
                <a:gd name="connsiteY110" fmla="*/ 342900 h 1395413"/>
                <a:gd name="connsiteX111" fmla="*/ 1781175 w 1924050"/>
                <a:gd name="connsiteY111" fmla="*/ 328613 h 1395413"/>
                <a:gd name="connsiteX112" fmla="*/ 1762125 w 1924050"/>
                <a:gd name="connsiteY112" fmla="*/ 280988 h 1395413"/>
                <a:gd name="connsiteX113" fmla="*/ 1757363 w 1924050"/>
                <a:gd name="connsiteY113" fmla="*/ 266700 h 1395413"/>
                <a:gd name="connsiteX114" fmla="*/ 1747838 w 1924050"/>
                <a:gd name="connsiteY114" fmla="*/ 252413 h 1395413"/>
                <a:gd name="connsiteX115" fmla="*/ 1733550 w 1924050"/>
                <a:gd name="connsiteY115" fmla="*/ 228600 h 1395413"/>
                <a:gd name="connsiteX116" fmla="*/ 1724025 w 1924050"/>
                <a:gd name="connsiteY116" fmla="*/ 214313 h 1395413"/>
                <a:gd name="connsiteX117" fmla="*/ 1709738 w 1924050"/>
                <a:gd name="connsiteY117" fmla="*/ 204788 h 1395413"/>
                <a:gd name="connsiteX118" fmla="*/ 1685925 w 1924050"/>
                <a:gd name="connsiteY118" fmla="*/ 176213 h 1395413"/>
                <a:gd name="connsiteX119" fmla="*/ 1676400 w 1924050"/>
                <a:gd name="connsiteY119" fmla="*/ 161925 h 1395413"/>
                <a:gd name="connsiteX120" fmla="*/ 1647825 w 1924050"/>
                <a:gd name="connsiteY120" fmla="*/ 152400 h 1395413"/>
                <a:gd name="connsiteX121" fmla="*/ 1619250 w 1924050"/>
                <a:gd name="connsiteY121" fmla="*/ 142875 h 1395413"/>
                <a:gd name="connsiteX122" fmla="*/ 1600200 w 1924050"/>
                <a:gd name="connsiteY122" fmla="*/ 133350 h 1395413"/>
                <a:gd name="connsiteX123" fmla="*/ 1543050 w 1924050"/>
                <a:gd name="connsiteY123" fmla="*/ 123825 h 1395413"/>
                <a:gd name="connsiteX124" fmla="*/ 1504950 w 1924050"/>
                <a:gd name="connsiteY124" fmla="*/ 109538 h 1395413"/>
                <a:gd name="connsiteX125" fmla="*/ 1385888 w 1924050"/>
                <a:gd name="connsiteY125" fmla="*/ 95250 h 1395413"/>
                <a:gd name="connsiteX126" fmla="*/ 1352550 w 1924050"/>
                <a:gd name="connsiteY126" fmla="*/ 90488 h 1395413"/>
                <a:gd name="connsiteX127" fmla="*/ 1290638 w 1924050"/>
                <a:gd name="connsiteY127" fmla="*/ 76200 h 1395413"/>
                <a:gd name="connsiteX128" fmla="*/ 1233488 w 1924050"/>
                <a:gd name="connsiteY128" fmla="*/ 71438 h 1395413"/>
                <a:gd name="connsiteX129" fmla="*/ 1190625 w 1924050"/>
                <a:gd name="connsiteY129" fmla="*/ 61913 h 1395413"/>
                <a:gd name="connsiteX130" fmla="*/ 1176338 w 1924050"/>
                <a:gd name="connsiteY130" fmla="*/ 52388 h 1395413"/>
                <a:gd name="connsiteX131" fmla="*/ 1152525 w 1924050"/>
                <a:gd name="connsiteY131" fmla="*/ 47625 h 1395413"/>
                <a:gd name="connsiteX132" fmla="*/ 1123950 w 1924050"/>
                <a:gd name="connsiteY132" fmla="*/ 38100 h 1395413"/>
                <a:gd name="connsiteX133" fmla="*/ 1095375 w 1924050"/>
                <a:gd name="connsiteY133" fmla="*/ 28575 h 1395413"/>
                <a:gd name="connsiteX134" fmla="*/ 1019175 w 1924050"/>
                <a:gd name="connsiteY134" fmla="*/ 19050 h 1395413"/>
                <a:gd name="connsiteX135" fmla="*/ 985838 w 1924050"/>
                <a:gd name="connsiteY135" fmla="*/ 9525 h 1395413"/>
                <a:gd name="connsiteX136" fmla="*/ 933450 w 1924050"/>
                <a:gd name="connsiteY136" fmla="*/ 0 h 1395413"/>
                <a:gd name="connsiteX137" fmla="*/ 781050 w 1924050"/>
                <a:gd name="connsiteY137" fmla="*/ 4763 h 1395413"/>
                <a:gd name="connsiteX138" fmla="*/ 766763 w 1924050"/>
                <a:gd name="connsiteY138" fmla="*/ 9525 h 1395413"/>
                <a:gd name="connsiteX139" fmla="*/ 742950 w 1924050"/>
                <a:gd name="connsiteY139" fmla="*/ 19050 h 1395413"/>
                <a:gd name="connsiteX140" fmla="*/ 723900 w 1924050"/>
                <a:gd name="connsiteY140" fmla="*/ 28575 h 1395413"/>
                <a:gd name="connsiteX141" fmla="*/ 709613 w 1924050"/>
                <a:gd name="connsiteY141" fmla="*/ 33338 h 1395413"/>
                <a:gd name="connsiteX142" fmla="*/ 690563 w 1924050"/>
                <a:gd name="connsiteY142" fmla="*/ 42863 h 1395413"/>
                <a:gd name="connsiteX143" fmla="*/ 642938 w 1924050"/>
                <a:gd name="connsiteY143" fmla="*/ 57150 h 1395413"/>
                <a:gd name="connsiteX144" fmla="*/ 604838 w 1924050"/>
                <a:gd name="connsiteY144" fmla="*/ 71438 h 1395413"/>
                <a:gd name="connsiteX145" fmla="*/ 561975 w 1924050"/>
                <a:gd name="connsiteY145" fmla="*/ 80963 h 1395413"/>
                <a:gd name="connsiteX146" fmla="*/ 528638 w 1924050"/>
                <a:gd name="connsiteY146" fmla="*/ 95250 h 1395413"/>
                <a:gd name="connsiteX147" fmla="*/ 495300 w 1924050"/>
                <a:gd name="connsiteY147" fmla="*/ 100013 h 1395413"/>
                <a:gd name="connsiteX148" fmla="*/ 447675 w 1924050"/>
                <a:gd name="connsiteY148" fmla="*/ 119063 h 1395413"/>
                <a:gd name="connsiteX149" fmla="*/ 414338 w 1924050"/>
                <a:gd name="connsiteY149" fmla="*/ 133350 h 1395413"/>
                <a:gd name="connsiteX150" fmla="*/ 400050 w 1924050"/>
                <a:gd name="connsiteY150" fmla="*/ 147638 h 1395413"/>
                <a:gd name="connsiteX151" fmla="*/ 361950 w 1924050"/>
                <a:gd name="connsiteY151" fmla="*/ 166688 h 1395413"/>
                <a:gd name="connsiteX152" fmla="*/ 328613 w 1924050"/>
                <a:gd name="connsiteY152" fmla="*/ 180975 h 1395413"/>
                <a:gd name="connsiteX153" fmla="*/ 309563 w 1924050"/>
                <a:gd name="connsiteY153" fmla="*/ 195263 h 1395413"/>
                <a:gd name="connsiteX154" fmla="*/ 295275 w 1924050"/>
                <a:gd name="connsiteY154" fmla="*/ 200025 h 1395413"/>
                <a:gd name="connsiteX155" fmla="*/ 276225 w 1924050"/>
                <a:gd name="connsiteY155" fmla="*/ 214313 h 1395413"/>
                <a:gd name="connsiteX156" fmla="*/ 238125 w 1924050"/>
                <a:gd name="connsiteY156" fmla="*/ 233363 h 1395413"/>
                <a:gd name="connsiteX157" fmla="*/ 209550 w 1924050"/>
                <a:gd name="connsiteY157" fmla="*/ 252413 h 1395413"/>
                <a:gd name="connsiteX158" fmla="*/ 195263 w 1924050"/>
                <a:gd name="connsiteY158" fmla="*/ 261938 h 1395413"/>
                <a:gd name="connsiteX159" fmla="*/ 176213 w 1924050"/>
                <a:gd name="connsiteY159" fmla="*/ 271463 h 1395413"/>
                <a:gd name="connsiteX160" fmla="*/ 166688 w 1924050"/>
                <a:gd name="connsiteY160" fmla="*/ 285750 h 1395413"/>
                <a:gd name="connsiteX161" fmla="*/ 152400 w 1924050"/>
                <a:gd name="connsiteY161" fmla="*/ 300038 h 1395413"/>
                <a:gd name="connsiteX162" fmla="*/ 128588 w 1924050"/>
                <a:gd name="connsiteY162" fmla="*/ 333375 h 1395413"/>
                <a:gd name="connsiteX163" fmla="*/ 123825 w 1924050"/>
                <a:gd name="connsiteY163" fmla="*/ 347663 h 1395413"/>
                <a:gd name="connsiteX164" fmla="*/ 114300 w 1924050"/>
                <a:gd name="connsiteY164" fmla="*/ 371475 h 1395413"/>
                <a:gd name="connsiteX165" fmla="*/ 95250 w 1924050"/>
                <a:gd name="connsiteY165" fmla="*/ 404813 h 1395413"/>
                <a:gd name="connsiteX166" fmla="*/ 85725 w 1924050"/>
                <a:gd name="connsiteY166" fmla="*/ 442913 h 1395413"/>
                <a:gd name="connsiteX167" fmla="*/ 80963 w 1924050"/>
                <a:gd name="connsiteY167" fmla="*/ 457200 h 1395413"/>
                <a:gd name="connsiteX168" fmla="*/ 76200 w 1924050"/>
                <a:gd name="connsiteY168" fmla="*/ 490538 h 1395413"/>
                <a:gd name="connsiteX169" fmla="*/ 71438 w 1924050"/>
                <a:gd name="connsiteY169" fmla="*/ 504825 h 1395413"/>
                <a:gd name="connsiteX170" fmla="*/ 66675 w 1924050"/>
                <a:gd name="connsiteY170" fmla="*/ 523875 h 1395413"/>
                <a:gd name="connsiteX171" fmla="*/ 61913 w 1924050"/>
                <a:gd name="connsiteY171" fmla="*/ 576263 h 1395413"/>
                <a:gd name="connsiteX172" fmla="*/ 57150 w 1924050"/>
                <a:gd name="connsiteY172" fmla="*/ 604838 h 1395413"/>
                <a:gd name="connsiteX173" fmla="*/ 47625 w 1924050"/>
                <a:gd name="connsiteY173" fmla="*/ 714375 h 1395413"/>
                <a:gd name="connsiteX174" fmla="*/ 38100 w 1924050"/>
                <a:gd name="connsiteY174" fmla="*/ 762000 h 1395413"/>
                <a:gd name="connsiteX175" fmla="*/ 23813 w 1924050"/>
                <a:gd name="connsiteY175" fmla="*/ 866775 h 1395413"/>
                <a:gd name="connsiteX176" fmla="*/ 19050 w 1924050"/>
                <a:gd name="connsiteY176" fmla="*/ 890588 h 1395413"/>
                <a:gd name="connsiteX177" fmla="*/ 9525 w 1924050"/>
                <a:gd name="connsiteY177" fmla="*/ 919163 h 1395413"/>
                <a:gd name="connsiteX178" fmla="*/ 14288 w 1924050"/>
                <a:gd name="connsiteY178" fmla="*/ 1042988 h 1395413"/>
                <a:gd name="connsiteX179" fmla="*/ 23813 w 1924050"/>
                <a:gd name="connsiteY179" fmla="*/ 1076325 h 1395413"/>
                <a:gd name="connsiteX180" fmla="*/ 33338 w 1924050"/>
                <a:gd name="connsiteY180" fmla="*/ 1257300 h 1395413"/>
                <a:gd name="connsiteX181" fmla="*/ 0 w 1924050"/>
                <a:gd name="connsiteY181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73819 w 1924050"/>
                <a:gd name="connsiteY3" fmla="*/ 1338263 h 1395413"/>
                <a:gd name="connsiteX4" fmla="*/ 114300 w 1924050"/>
                <a:gd name="connsiteY4" fmla="*/ 1252538 h 1395413"/>
                <a:gd name="connsiteX5" fmla="*/ 100013 w 1924050"/>
                <a:gd name="connsiteY5" fmla="*/ 1238250 h 1395413"/>
                <a:gd name="connsiteX6" fmla="*/ 95250 w 1924050"/>
                <a:gd name="connsiteY6" fmla="*/ 1223963 h 1395413"/>
                <a:gd name="connsiteX7" fmla="*/ 80963 w 1924050"/>
                <a:gd name="connsiteY7" fmla="*/ 1190625 h 1395413"/>
                <a:gd name="connsiteX8" fmla="*/ 85725 w 1924050"/>
                <a:gd name="connsiteY8" fmla="*/ 1023938 h 1395413"/>
                <a:gd name="connsiteX9" fmla="*/ 80963 w 1924050"/>
                <a:gd name="connsiteY9" fmla="*/ 957263 h 1395413"/>
                <a:gd name="connsiteX10" fmla="*/ 90488 w 1924050"/>
                <a:gd name="connsiteY10" fmla="*/ 828675 h 1395413"/>
                <a:gd name="connsiteX11" fmla="*/ 95250 w 1924050"/>
                <a:gd name="connsiteY11" fmla="*/ 814388 h 1395413"/>
                <a:gd name="connsiteX12" fmla="*/ 100013 w 1924050"/>
                <a:gd name="connsiteY12" fmla="*/ 785813 h 1395413"/>
                <a:gd name="connsiteX13" fmla="*/ 104775 w 1924050"/>
                <a:gd name="connsiteY13" fmla="*/ 762000 h 1395413"/>
                <a:gd name="connsiteX14" fmla="*/ 119063 w 1924050"/>
                <a:gd name="connsiteY14" fmla="*/ 661988 h 1395413"/>
                <a:gd name="connsiteX15" fmla="*/ 128588 w 1924050"/>
                <a:gd name="connsiteY15" fmla="*/ 633413 h 1395413"/>
                <a:gd name="connsiteX16" fmla="*/ 147638 w 1924050"/>
                <a:gd name="connsiteY16" fmla="*/ 604838 h 1395413"/>
                <a:gd name="connsiteX17" fmla="*/ 157163 w 1924050"/>
                <a:gd name="connsiteY17" fmla="*/ 552450 h 1395413"/>
                <a:gd name="connsiteX18" fmla="*/ 161925 w 1924050"/>
                <a:gd name="connsiteY18" fmla="*/ 538163 h 1395413"/>
                <a:gd name="connsiteX19" fmla="*/ 171450 w 1924050"/>
                <a:gd name="connsiteY19" fmla="*/ 504825 h 1395413"/>
                <a:gd name="connsiteX20" fmla="*/ 180975 w 1924050"/>
                <a:gd name="connsiteY20" fmla="*/ 490538 h 1395413"/>
                <a:gd name="connsiteX21" fmla="*/ 185738 w 1924050"/>
                <a:gd name="connsiteY21" fmla="*/ 476250 h 1395413"/>
                <a:gd name="connsiteX22" fmla="*/ 209550 w 1924050"/>
                <a:gd name="connsiteY22" fmla="*/ 447675 h 1395413"/>
                <a:gd name="connsiteX23" fmla="*/ 219075 w 1924050"/>
                <a:gd name="connsiteY23" fmla="*/ 433388 h 1395413"/>
                <a:gd name="connsiteX24" fmla="*/ 233363 w 1924050"/>
                <a:gd name="connsiteY24" fmla="*/ 414338 h 1395413"/>
                <a:gd name="connsiteX25" fmla="*/ 247650 w 1924050"/>
                <a:gd name="connsiteY25" fmla="*/ 400050 h 1395413"/>
                <a:gd name="connsiteX26" fmla="*/ 257175 w 1924050"/>
                <a:gd name="connsiteY26" fmla="*/ 385763 h 1395413"/>
                <a:gd name="connsiteX27" fmla="*/ 261938 w 1924050"/>
                <a:gd name="connsiteY27" fmla="*/ 371475 h 1395413"/>
                <a:gd name="connsiteX28" fmla="*/ 276225 w 1924050"/>
                <a:gd name="connsiteY28" fmla="*/ 361950 h 1395413"/>
                <a:gd name="connsiteX29" fmla="*/ 361950 w 1924050"/>
                <a:gd name="connsiteY29" fmla="*/ 352425 h 1395413"/>
                <a:gd name="connsiteX30" fmla="*/ 404813 w 1924050"/>
                <a:gd name="connsiteY30" fmla="*/ 328613 h 1395413"/>
                <a:gd name="connsiteX31" fmla="*/ 428625 w 1924050"/>
                <a:gd name="connsiteY31" fmla="*/ 314325 h 1395413"/>
                <a:gd name="connsiteX32" fmla="*/ 461963 w 1924050"/>
                <a:gd name="connsiteY32" fmla="*/ 295275 h 1395413"/>
                <a:gd name="connsiteX33" fmla="*/ 481013 w 1924050"/>
                <a:gd name="connsiteY33" fmla="*/ 290513 h 1395413"/>
                <a:gd name="connsiteX34" fmla="*/ 519113 w 1924050"/>
                <a:gd name="connsiteY34" fmla="*/ 276225 h 1395413"/>
                <a:gd name="connsiteX35" fmla="*/ 533400 w 1924050"/>
                <a:gd name="connsiteY35" fmla="*/ 266700 h 1395413"/>
                <a:gd name="connsiteX36" fmla="*/ 571500 w 1924050"/>
                <a:gd name="connsiteY36" fmla="*/ 257175 h 1395413"/>
                <a:gd name="connsiteX37" fmla="*/ 600075 w 1924050"/>
                <a:gd name="connsiteY37" fmla="*/ 247650 h 1395413"/>
                <a:gd name="connsiteX38" fmla="*/ 614363 w 1924050"/>
                <a:gd name="connsiteY38" fmla="*/ 242888 h 1395413"/>
                <a:gd name="connsiteX39" fmla="*/ 642938 w 1924050"/>
                <a:gd name="connsiteY39" fmla="*/ 238125 h 1395413"/>
                <a:gd name="connsiteX40" fmla="*/ 661988 w 1924050"/>
                <a:gd name="connsiteY40" fmla="*/ 233363 h 1395413"/>
                <a:gd name="connsiteX41" fmla="*/ 690563 w 1924050"/>
                <a:gd name="connsiteY41" fmla="*/ 223838 h 1395413"/>
                <a:gd name="connsiteX42" fmla="*/ 714375 w 1924050"/>
                <a:gd name="connsiteY42" fmla="*/ 219075 h 1395413"/>
                <a:gd name="connsiteX43" fmla="*/ 776288 w 1924050"/>
                <a:gd name="connsiteY43" fmla="*/ 209550 h 1395413"/>
                <a:gd name="connsiteX44" fmla="*/ 800100 w 1924050"/>
                <a:gd name="connsiteY44" fmla="*/ 204788 h 1395413"/>
                <a:gd name="connsiteX45" fmla="*/ 890588 w 1924050"/>
                <a:gd name="connsiteY45" fmla="*/ 190500 h 1395413"/>
                <a:gd name="connsiteX46" fmla="*/ 904875 w 1924050"/>
                <a:gd name="connsiteY46" fmla="*/ 185738 h 1395413"/>
                <a:gd name="connsiteX47" fmla="*/ 985838 w 1924050"/>
                <a:gd name="connsiteY47" fmla="*/ 176213 h 1395413"/>
                <a:gd name="connsiteX48" fmla="*/ 1323975 w 1924050"/>
                <a:gd name="connsiteY48" fmla="*/ 180975 h 1395413"/>
                <a:gd name="connsiteX49" fmla="*/ 1352550 w 1924050"/>
                <a:gd name="connsiteY49" fmla="*/ 190500 h 1395413"/>
                <a:gd name="connsiteX50" fmla="*/ 1381125 w 1924050"/>
                <a:gd name="connsiteY50" fmla="*/ 200025 h 1395413"/>
                <a:gd name="connsiteX51" fmla="*/ 1395413 w 1924050"/>
                <a:gd name="connsiteY51" fmla="*/ 204788 h 1395413"/>
                <a:gd name="connsiteX52" fmla="*/ 1423988 w 1924050"/>
                <a:gd name="connsiteY52" fmla="*/ 223838 h 1395413"/>
                <a:gd name="connsiteX53" fmla="*/ 1462088 w 1924050"/>
                <a:gd name="connsiteY53" fmla="*/ 238125 h 1395413"/>
                <a:gd name="connsiteX54" fmla="*/ 1490663 w 1924050"/>
                <a:gd name="connsiteY54" fmla="*/ 247650 h 1395413"/>
                <a:gd name="connsiteX55" fmla="*/ 1504950 w 1924050"/>
                <a:gd name="connsiteY55" fmla="*/ 252413 h 1395413"/>
                <a:gd name="connsiteX56" fmla="*/ 1524000 w 1924050"/>
                <a:gd name="connsiteY56" fmla="*/ 257175 h 1395413"/>
                <a:gd name="connsiteX57" fmla="*/ 1557338 w 1924050"/>
                <a:gd name="connsiteY57" fmla="*/ 285750 h 1395413"/>
                <a:gd name="connsiteX58" fmla="*/ 1585913 w 1924050"/>
                <a:gd name="connsiteY58" fmla="*/ 304800 h 1395413"/>
                <a:gd name="connsiteX59" fmla="*/ 1600200 w 1924050"/>
                <a:gd name="connsiteY59" fmla="*/ 314325 h 1395413"/>
                <a:gd name="connsiteX60" fmla="*/ 1628775 w 1924050"/>
                <a:gd name="connsiteY60" fmla="*/ 342900 h 1395413"/>
                <a:gd name="connsiteX61" fmla="*/ 1643063 w 1924050"/>
                <a:gd name="connsiteY61" fmla="*/ 357188 h 1395413"/>
                <a:gd name="connsiteX62" fmla="*/ 1666875 w 1924050"/>
                <a:gd name="connsiteY62" fmla="*/ 390525 h 1395413"/>
                <a:gd name="connsiteX63" fmla="*/ 1685925 w 1924050"/>
                <a:gd name="connsiteY63" fmla="*/ 419100 h 1395413"/>
                <a:gd name="connsiteX64" fmla="*/ 1690688 w 1924050"/>
                <a:gd name="connsiteY64" fmla="*/ 433388 h 1395413"/>
                <a:gd name="connsiteX65" fmla="*/ 1700213 w 1924050"/>
                <a:gd name="connsiteY65" fmla="*/ 447675 h 1395413"/>
                <a:gd name="connsiteX66" fmla="*/ 1714500 w 1924050"/>
                <a:gd name="connsiteY66" fmla="*/ 471488 h 1395413"/>
                <a:gd name="connsiteX67" fmla="*/ 1724025 w 1924050"/>
                <a:gd name="connsiteY67" fmla="*/ 485775 h 1395413"/>
                <a:gd name="connsiteX68" fmla="*/ 1738313 w 1924050"/>
                <a:gd name="connsiteY68" fmla="*/ 514350 h 1395413"/>
                <a:gd name="connsiteX69" fmla="*/ 1757363 w 1924050"/>
                <a:gd name="connsiteY69" fmla="*/ 542925 h 1395413"/>
                <a:gd name="connsiteX70" fmla="*/ 1762125 w 1924050"/>
                <a:gd name="connsiteY70" fmla="*/ 557213 h 1395413"/>
                <a:gd name="connsiteX71" fmla="*/ 1771650 w 1924050"/>
                <a:gd name="connsiteY71" fmla="*/ 571500 h 1395413"/>
                <a:gd name="connsiteX72" fmla="*/ 1781175 w 1924050"/>
                <a:gd name="connsiteY72" fmla="*/ 600075 h 1395413"/>
                <a:gd name="connsiteX73" fmla="*/ 1790700 w 1924050"/>
                <a:gd name="connsiteY73" fmla="*/ 614363 h 1395413"/>
                <a:gd name="connsiteX74" fmla="*/ 1800225 w 1924050"/>
                <a:gd name="connsiteY74" fmla="*/ 642938 h 1395413"/>
                <a:gd name="connsiteX75" fmla="*/ 1804988 w 1924050"/>
                <a:gd name="connsiteY75" fmla="*/ 661988 h 1395413"/>
                <a:gd name="connsiteX76" fmla="*/ 1814513 w 1924050"/>
                <a:gd name="connsiteY76" fmla="*/ 676275 h 1395413"/>
                <a:gd name="connsiteX77" fmla="*/ 1819275 w 1924050"/>
                <a:gd name="connsiteY77" fmla="*/ 695325 h 1395413"/>
                <a:gd name="connsiteX78" fmla="*/ 1833563 w 1924050"/>
                <a:gd name="connsiteY78" fmla="*/ 747713 h 1395413"/>
                <a:gd name="connsiteX79" fmla="*/ 1843088 w 1924050"/>
                <a:gd name="connsiteY79" fmla="*/ 804863 h 1395413"/>
                <a:gd name="connsiteX80" fmla="*/ 1847850 w 1924050"/>
                <a:gd name="connsiteY80" fmla="*/ 942975 h 1395413"/>
                <a:gd name="connsiteX81" fmla="*/ 1852613 w 1924050"/>
                <a:gd name="connsiteY81" fmla="*/ 957263 h 1395413"/>
                <a:gd name="connsiteX82" fmla="*/ 1866900 w 1924050"/>
                <a:gd name="connsiteY82" fmla="*/ 1000125 h 1395413"/>
                <a:gd name="connsiteX83" fmla="*/ 1871663 w 1924050"/>
                <a:gd name="connsiteY83" fmla="*/ 1019175 h 1395413"/>
                <a:gd name="connsiteX84" fmla="*/ 1881188 w 1924050"/>
                <a:gd name="connsiteY84" fmla="*/ 1038225 h 1395413"/>
                <a:gd name="connsiteX85" fmla="*/ 1885950 w 1924050"/>
                <a:gd name="connsiteY85" fmla="*/ 1166813 h 1395413"/>
                <a:gd name="connsiteX86" fmla="*/ 1895475 w 1924050"/>
                <a:gd name="connsiteY86" fmla="*/ 1285875 h 1395413"/>
                <a:gd name="connsiteX87" fmla="*/ 1895475 w 1924050"/>
                <a:gd name="connsiteY87" fmla="*/ 1357313 h 1395413"/>
                <a:gd name="connsiteX88" fmla="*/ 1885950 w 1924050"/>
                <a:gd name="connsiteY88" fmla="*/ 1371600 h 1395413"/>
                <a:gd name="connsiteX89" fmla="*/ 1876425 w 1924050"/>
                <a:gd name="connsiteY89" fmla="*/ 1395413 h 1395413"/>
                <a:gd name="connsiteX90" fmla="*/ 1881188 w 1924050"/>
                <a:gd name="connsiteY90" fmla="*/ 1266825 h 1395413"/>
                <a:gd name="connsiteX91" fmla="*/ 1890713 w 1924050"/>
                <a:gd name="connsiteY91" fmla="*/ 1238250 h 1395413"/>
                <a:gd name="connsiteX92" fmla="*/ 1900238 w 1924050"/>
                <a:gd name="connsiteY92" fmla="*/ 1200150 h 1395413"/>
                <a:gd name="connsiteX93" fmla="*/ 1909763 w 1924050"/>
                <a:gd name="connsiteY93" fmla="*/ 1171575 h 1395413"/>
                <a:gd name="connsiteX94" fmla="*/ 1914525 w 1924050"/>
                <a:gd name="connsiteY94" fmla="*/ 1085850 h 1395413"/>
                <a:gd name="connsiteX95" fmla="*/ 1924050 w 1924050"/>
                <a:gd name="connsiteY95" fmla="*/ 809625 h 1395413"/>
                <a:gd name="connsiteX96" fmla="*/ 1919288 w 1924050"/>
                <a:gd name="connsiteY96" fmla="*/ 666750 h 1395413"/>
                <a:gd name="connsiteX97" fmla="*/ 1900238 w 1924050"/>
                <a:gd name="connsiteY97" fmla="*/ 633413 h 1395413"/>
                <a:gd name="connsiteX98" fmla="*/ 1890713 w 1924050"/>
                <a:gd name="connsiteY98" fmla="*/ 609600 h 1395413"/>
                <a:gd name="connsiteX99" fmla="*/ 1881188 w 1924050"/>
                <a:gd name="connsiteY99" fmla="*/ 581025 h 1395413"/>
                <a:gd name="connsiteX100" fmla="*/ 1871663 w 1924050"/>
                <a:gd name="connsiteY100" fmla="*/ 566738 h 1395413"/>
                <a:gd name="connsiteX101" fmla="*/ 1866900 w 1924050"/>
                <a:gd name="connsiteY101" fmla="*/ 542925 h 1395413"/>
                <a:gd name="connsiteX102" fmla="*/ 1857375 w 1924050"/>
                <a:gd name="connsiteY102" fmla="*/ 528638 h 1395413"/>
                <a:gd name="connsiteX103" fmla="*/ 1852613 w 1924050"/>
                <a:gd name="connsiteY103" fmla="*/ 514350 h 1395413"/>
                <a:gd name="connsiteX104" fmla="*/ 1843088 w 1924050"/>
                <a:gd name="connsiteY104" fmla="*/ 495300 h 1395413"/>
                <a:gd name="connsiteX105" fmla="*/ 1833563 w 1924050"/>
                <a:gd name="connsiteY105" fmla="*/ 457200 h 1395413"/>
                <a:gd name="connsiteX106" fmla="*/ 1824038 w 1924050"/>
                <a:gd name="connsiteY106" fmla="*/ 438150 h 1395413"/>
                <a:gd name="connsiteX107" fmla="*/ 1809750 w 1924050"/>
                <a:gd name="connsiteY107" fmla="*/ 404813 h 1395413"/>
                <a:gd name="connsiteX108" fmla="*/ 1800225 w 1924050"/>
                <a:gd name="connsiteY108" fmla="*/ 376238 h 1395413"/>
                <a:gd name="connsiteX109" fmla="*/ 1795463 w 1924050"/>
                <a:gd name="connsiteY109" fmla="*/ 361950 h 1395413"/>
                <a:gd name="connsiteX110" fmla="*/ 1790700 w 1924050"/>
                <a:gd name="connsiteY110" fmla="*/ 342900 h 1395413"/>
                <a:gd name="connsiteX111" fmla="*/ 1781175 w 1924050"/>
                <a:gd name="connsiteY111" fmla="*/ 328613 h 1395413"/>
                <a:gd name="connsiteX112" fmla="*/ 1762125 w 1924050"/>
                <a:gd name="connsiteY112" fmla="*/ 280988 h 1395413"/>
                <a:gd name="connsiteX113" fmla="*/ 1757363 w 1924050"/>
                <a:gd name="connsiteY113" fmla="*/ 266700 h 1395413"/>
                <a:gd name="connsiteX114" fmla="*/ 1747838 w 1924050"/>
                <a:gd name="connsiteY114" fmla="*/ 252413 h 1395413"/>
                <a:gd name="connsiteX115" fmla="*/ 1733550 w 1924050"/>
                <a:gd name="connsiteY115" fmla="*/ 228600 h 1395413"/>
                <a:gd name="connsiteX116" fmla="*/ 1724025 w 1924050"/>
                <a:gd name="connsiteY116" fmla="*/ 214313 h 1395413"/>
                <a:gd name="connsiteX117" fmla="*/ 1709738 w 1924050"/>
                <a:gd name="connsiteY117" fmla="*/ 204788 h 1395413"/>
                <a:gd name="connsiteX118" fmla="*/ 1685925 w 1924050"/>
                <a:gd name="connsiteY118" fmla="*/ 176213 h 1395413"/>
                <a:gd name="connsiteX119" fmla="*/ 1676400 w 1924050"/>
                <a:gd name="connsiteY119" fmla="*/ 161925 h 1395413"/>
                <a:gd name="connsiteX120" fmla="*/ 1647825 w 1924050"/>
                <a:gd name="connsiteY120" fmla="*/ 152400 h 1395413"/>
                <a:gd name="connsiteX121" fmla="*/ 1619250 w 1924050"/>
                <a:gd name="connsiteY121" fmla="*/ 142875 h 1395413"/>
                <a:gd name="connsiteX122" fmla="*/ 1600200 w 1924050"/>
                <a:gd name="connsiteY122" fmla="*/ 133350 h 1395413"/>
                <a:gd name="connsiteX123" fmla="*/ 1543050 w 1924050"/>
                <a:gd name="connsiteY123" fmla="*/ 123825 h 1395413"/>
                <a:gd name="connsiteX124" fmla="*/ 1504950 w 1924050"/>
                <a:gd name="connsiteY124" fmla="*/ 109538 h 1395413"/>
                <a:gd name="connsiteX125" fmla="*/ 1385888 w 1924050"/>
                <a:gd name="connsiteY125" fmla="*/ 95250 h 1395413"/>
                <a:gd name="connsiteX126" fmla="*/ 1352550 w 1924050"/>
                <a:gd name="connsiteY126" fmla="*/ 90488 h 1395413"/>
                <a:gd name="connsiteX127" fmla="*/ 1290638 w 1924050"/>
                <a:gd name="connsiteY127" fmla="*/ 76200 h 1395413"/>
                <a:gd name="connsiteX128" fmla="*/ 1233488 w 1924050"/>
                <a:gd name="connsiteY128" fmla="*/ 71438 h 1395413"/>
                <a:gd name="connsiteX129" fmla="*/ 1190625 w 1924050"/>
                <a:gd name="connsiteY129" fmla="*/ 61913 h 1395413"/>
                <a:gd name="connsiteX130" fmla="*/ 1176338 w 1924050"/>
                <a:gd name="connsiteY130" fmla="*/ 52388 h 1395413"/>
                <a:gd name="connsiteX131" fmla="*/ 1152525 w 1924050"/>
                <a:gd name="connsiteY131" fmla="*/ 47625 h 1395413"/>
                <a:gd name="connsiteX132" fmla="*/ 1123950 w 1924050"/>
                <a:gd name="connsiteY132" fmla="*/ 38100 h 1395413"/>
                <a:gd name="connsiteX133" fmla="*/ 1095375 w 1924050"/>
                <a:gd name="connsiteY133" fmla="*/ 28575 h 1395413"/>
                <a:gd name="connsiteX134" fmla="*/ 1019175 w 1924050"/>
                <a:gd name="connsiteY134" fmla="*/ 19050 h 1395413"/>
                <a:gd name="connsiteX135" fmla="*/ 985838 w 1924050"/>
                <a:gd name="connsiteY135" fmla="*/ 9525 h 1395413"/>
                <a:gd name="connsiteX136" fmla="*/ 933450 w 1924050"/>
                <a:gd name="connsiteY136" fmla="*/ 0 h 1395413"/>
                <a:gd name="connsiteX137" fmla="*/ 781050 w 1924050"/>
                <a:gd name="connsiteY137" fmla="*/ 4763 h 1395413"/>
                <a:gd name="connsiteX138" fmla="*/ 766763 w 1924050"/>
                <a:gd name="connsiteY138" fmla="*/ 9525 h 1395413"/>
                <a:gd name="connsiteX139" fmla="*/ 742950 w 1924050"/>
                <a:gd name="connsiteY139" fmla="*/ 19050 h 1395413"/>
                <a:gd name="connsiteX140" fmla="*/ 723900 w 1924050"/>
                <a:gd name="connsiteY140" fmla="*/ 28575 h 1395413"/>
                <a:gd name="connsiteX141" fmla="*/ 709613 w 1924050"/>
                <a:gd name="connsiteY141" fmla="*/ 33338 h 1395413"/>
                <a:gd name="connsiteX142" fmla="*/ 690563 w 1924050"/>
                <a:gd name="connsiteY142" fmla="*/ 42863 h 1395413"/>
                <a:gd name="connsiteX143" fmla="*/ 642938 w 1924050"/>
                <a:gd name="connsiteY143" fmla="*/ 57150 h 1395413"/>
                <a:gd name="connsiteX144" fmla="*/ 604838 w 1924050"/>
                <a:gd name="connsiteY144" fmla="*/ 71438 h 1395413"/>
                <a:gd name="connsiteX145" fmla="*/ 561975 w 1924050"/>
                <a:gd name="connsiteY145" fmla="*/ 80963 h 1395413"/>
                <a:gd name="connsiteX146" fmla="*/ 528638 w 1924050"/>
                <a:gd name="connsiteY146" fmla="*/ 95250 h 1395413"/>
                <a:gd name="connsiteX147" fmla="*/ 495300 w 1924050"/>
                <a:gd name="connsiteY147" fmla="*/ 100013 h 1395413"/>
                <a:gd name="connsiteX148" fmla="*/ 447675 w 1924050"/>
                <a:gd name="connsiteY148" fmla="*/ 119063 h 1395413"/>
                <a:gd name="connsiteX149" fmla="*/ 414338 w 1924050"/>
                <a:gd name="connsiteY149" fmla="*/ 133350 h 1395413"/>
                <a:gd name="connsiteX150" fmla="*/ 400050 w 1924050"/>
                <a:gd name="connsiteY150" fmla="*/ 147638 h 1395413"/>
                <a:gd name="connsiteX151" fmla="*/ 361950 w 1924050"/>
                <a:gd name="connsiteY151" fmla="*/ 166688 h 1395413"/>
                <a:gd name="connsiteX152" fmla="*/ 328613 w 1924050"/>
                <a:gd name="connsiteY152" fmla="*/ 180975 h 1395413"/>
                <a:gd name="connsiteX153" fmla="*/ 309563 w 1924050"/>
                <a:gd name="connsiteY153" fmla="*/ 195263 h 1395413"/>
                <a:gd name="connsiteX154" fmla="*/ 295275 w 1924050"/>
                <a:gd name="connsiteY154" fmla="*/ 200025 h 1395413"/>
                <a:gd name="connsiteX155" fmla="*/ 276225 w 1924050"/>
                <a:gd name="connsiteY155" fmla="*/ 214313 h 1395413"/>
                <a:gd name="connsiteX156" fmla="*/ 238125 w 1924050"/>
                <a:gd name="connsiteY156" fmla="*/ 233363 h 1395413"/>
                <a:gd name="connsiteX157" fmla="*/ 209550 w 1924050"/>
                <a:gd name="connsiteY157" fmla="*/ 252413 h 1395413"/>
                <a:gd name="connsiteX158" fmla="*/ 195263 w 1924050"/>
                <a:gd name="connsiteY158" fmla="*/ 261938 h 1395413"/>
                <a:gd name="connsiteX159" fmla="*/ 176213 w 1924050"/>
                <a:gd name="connsiteY159" fmla="*/ 271463 h 1395413"/>
                <a:gd name="connsiteX160" fmla="*/ 166688 w 1924050"/>
                <a:gd name="connsiteY160" fmla="*/ 285750 h 1395413"/>
                <a:gd name="connsiteX161" fmla="*/ 152400 w 1924050"/>
                <a:gd name="connsiteY161" fmla="*/ 300038 h 1395413"/>
                <a:gd name="connsiteX162" fmla="*/ 128588 w 1924050"/>
                <a:gd name="connsiteY162" fmla="*/ 333375 h 1395413"/>
                <a:gd name="connsiteX163" fmla="*/ 123825 w 1924050"/>
                <a:gd name="connsiteY163" fmla="*/ 347663 h 1395413"/>
                <a:gd name="connsiteX164" fmla="*/ 114300 w 1924050"/>
                <a:gd name="connsiteY164" fmla="*/ 371475 h 1395413"/>
                <a:gd name="connsiteX165" fmla="*/ 95250 w 1924050"/>
                <a:gd name="connsiteY165" fmla="*/ 404813 h 1395413"/>
                <a:gd name="connsiteX166" fmla="*/ 85725 w 1924050"/>
                <a:gd name="connsiteY166" fmla="*/ 442913 h 1395413"/>
                <a:gd name="connsiteX167" fmla="*/ 80963 w 1924050"/>
                <a:gd name="connsiteY167" fmla="*/ 457200 h 1395413"/>
                <a:gd name="connsiteX168" fmla="*/ 76200 w 1924050"/>
                <a:gd name="connsiteY168" fmla="*/ 490538 h 1395413"/>
                <a:gd name="connsiteX169" fmla="*/ 71438 w 1924050"/>
                <a:gd name="connsiteY169" fmla="*/ 504825 h 1395413"/>
                <a:gd name="connsiteX170" fmla="*/ 66675 w 1924050"/>
                <a:gd name="connsiteY170" fmla="*/ 523875 h 1395413"/>
                <a:gd name="connsiteX171" fmla="*/ 61913 w 1924050"/>
                <a:gd name="connsiteY171" fmla="*/ 576263 h 1395413"/>
                <a:gd name="connsiteX172" fmla="*/ 57150 w 1924050"/>
                <a:gd name="connsiteY172" fmla="*/ 604838 h 1395413"/>
                <a:gd name="connsiteX173" fmla="*/ 47625 w 1924050"/>
                <a:gd name="connsiteY173" fmla="*/ 714375 h 1395413"/>
                <a:gd name="connsiteX174" fmla="*/ 38100 w 1924050"/>
                <a:gd name="connsiteY174" fmla="*/ 762000 h 1395413"/>
                <a:gd name="connsiteX175" fmla="*/ 23813 w 1924050"/>
                <a:gd name="connsiteY175" fmla="*/ 866775 h 1395413"/>
                <a:gd name="connsiteX176" fmla="*/ 19050 w 1924050"/>
                <a:gd name="connsiteY176" fmla="*/ 890588 h 1395413"/>
                <a:gd name="connsiteX177" fmla="*/ 9525 w 1924050"/>
                <a:gd name="connsiteY177" fmla="*/ 919163 h 1395413"/>
                <a:gd name="connsiteX178" fmla="*/ 14288 w 1924050"/>
                <a:gd name="connsiteY178" fmla="*/ 1042988 h 1395413"/>
                <a:gd name="connsiteX179" fmla="*/ 23813 w 1924050"/>
                <a:gd name="connsiteY179" fmla="*/ 1076325 h 1395413"/>
                <a:gd name="connsiteX180" fmla="*/ 33338 w 1924050"/>
                <a:gd name="connsiteY180" fmla="*/ 1257300 h 1395413"/>
                <a:gd name="connsiteX181" fmla="*/ 0 w 1924050"/>
                <a:gd name="connsiteY181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73819 w 1924050"/>
                <a:gd name="connsiteY3" fmla="*/ 1338263 h 1395413"/>
                <a:gd name="connsiteX4" fmla="*/ 100013 w 1924050"/>
                <a:gd name="connsiteY4" fmla="*/ 1238250 h 1395413"/>
                <a:gd name="connsiteX5" fmla="*/ 95250 w 1924050"/>
                <a:gd name="connsiteY5" fmla="*/ 1223963 h 1395413"/>
                <a:gd name="connsiteX6" fmla="*/ 80963 w 1924050"/>
                <a:gd name="connsiteY6" fmla="*/ 1190625 h 1395413"/>
                <a:gd name="connsiteX7" fmla="*/ 85725 w 1924050"/>
                <a:gd name="connsiteY7" fmla="*/ 1023938 h 1395413"/>
                <a:gd name="connsiteX8" fmla="*/ 80963 w 1924050"/>
                <a:gd name="connsiteY8" fmla="*/ 957263 h 1395413"/>
                <a:gd name="connsiteX9" fmla="*/ 90488 w 1924050"/>
                <a:gd name="connsiteY9" fmla="*/ 828675 h 1395413"/>
                <a:gd name="connsiteX10" fmla="*/ 95250 w 1924050"/>
                <a:gd name="connsiteY10" fmla="*/ 814388 h 1395413"/>
                <a:gd name="connsiteX11" fmla="*/ 100013 w 1924050"/>
                <a:gd name="connsiteY11" fmla="*/ 785813 h 1395413"/>
                <a:gd name="connsiteX12" fmla="*/ 104775 w 1924050"/>
                <a:gd name="connsiteY12" fmla="*/ 762000 h 1395413"/>
                <a:gd name="connsiteX13" fmla="*/ 119063 w 1924050"/>
                <a:gd name="connsiteY13" fmla="*/ 661988 h 1395413"/>
                <a:gd name="connsiteX14" fmla="*/ 128588 w 1924050"/>
                <a:gd name="connsiteY14" fmla="*/ 633413 h 1395413"/>
                <a:gd name="connsiteX15" fmla="*/ 147638 w 1924050"/>
                <a:gd name="connsiteY15" fmla="*/ 604838 h 1395413"/>
                <a:gd name="connsiteX16" fmla="*/ 157163 w 1924050"/>
                <a:gd name="connsiteY16" fmla="*/ 552450 h 1395413"/>
                <a:gd name="connsiteX17" fmla="*/ 161925 w 1924050"/>
                <a:gd name="connsiteY17" fmla="*/ 538163 h 1395413"/>
                <a:gd name="connsiteX18" fmla="*/ 171450 w 1924050"/>
                <a:gd name="connsiteY18" fmla="*/ 504825 h 1395413"/>
                <a:gd name="connsiteX19" fmla="*/ 180975 w 1924050"/>
                <a:gd name="connsiteY19" fmla="*/ 490538 h 1395413"/>
                <a:gd name="connsiteX20" fmla="*/ 185738 w 1924050"/>
                <a:gd name="connsiteY20" fmla="*/ 476250 h 1395413"/>
                <a:gd name="connsiteX21" fmla="*/ 209550 w 1924050"/>
                <a:gd name="connsiteY21" fmla="*/ 447675 h 1395413"/>
                <a:gd name="connsiteX22" fmla="*/ 219075 w 1924050"/>
                <a:gd name="connsiteY22" fmla="*/ 433388 h 1395413"/>
                <a:gd name="connsiteX23" fmla="*/ 233363 w 1924050"/>
                <a:gd name="connsiteY23" fmla="*/ 414338 h 1395413"/>
                <a:gd name="connsiteX24" fmla="*/ 247650 w 1924050"/>
                <a:gd name="connsiteY24" fmla="*/ 400050 h 1395413"/>
                <a:gd name="connsiteX25" fmla="*/ 257175 w 1924050"/>
                <a:gd name="connsiteY25" fmla="*/ 385763 h 1395413"/>
                <a:gd name="connsiteX26" fmla="*/ 261938 w 1924050"/>
                <a:gd name="connsiteY26" fmla="*/ 371475 h 1395413"/>
                <a:gd name="connsiteX27" fmla="*/ 276225 w 1924050"/>
                <a:gd name="connsiteY27" fmla="*/ 361950 h 1395413"/>
                <a:gd name="connsiteX28" fmla="*/ 361950 w 1924050"/>
                <a:gd name="connsiteY28" fmla="*/ 352425 h 1395413"/>
                <a:gd name="connsiteX29" fmla="*/ 404813 w 1924050"/>
                <a:gd name="connsiteY29" fmla="*/ 328613 h 1395413"/>
                <a:gd name="connsiteX30" fmla="*/ 428625 w 1924050"/>
                <a:gd name="connsiteY30" fmla="*/ 314325 h 1395413"/>
                <a:gd name="connsiteX31" fmla="*/ 461963 w 1924050"/>
                <a:gd name="connsiteY31" fmla="*/ 295275 h 1395413"/>
                <a:gd name="connsiteX32" fmla="*/ 481013 w 1924050"/>
                <a:gd name="connsiteY32" fmla="*/ 290513 h 1395413"/>
                <a:gd name="connsiteX33" fmla="*/ 519113 w 1924050"/>
                <a:gd name="connsiteY33" fmla="*/ 276225 h 1395413"/>
                <a:gd name="connsiteX34" fmla="*/ 533400 w 1924050"/>
                <a:gd name="connsiteY34" fmla="*/ 266700 h 1395413"/>
                <a:gd name="connsiteX35" fmla="*/ 571500 w 1924050"/>
                <a:gd name="connsiteY35" fmla="*/ 257175 h 1395413"/>
                <a:gd name="connsiteX36" fmla="*/ 600075 w 1924050"/>
                <a:gd name="connsiteY36" fmla="*/ 247650 h 1395413"/>
                <a:gd name="connsiteX37" fmla="*/ 614363 w 1924050"/>
                <a:gd name="connsiteY37" fmla="*/ 242888 h 1395413"/>
                <a:gd name="connsiteX38" fmla="*/ 642938 w 1924050"/>
                <a:gd name="connsiteY38" fmla="*/ 238125 h 1395413"/>
                <a:gd name="connsiteX39" fmla="*/ 661988 w 1924050"/>
                <a:gd name="connsiteY39" fmla="*/ 233363 h 1395413"/>
                <a:gd name="connsiteX40" fmla="*/ 690563 w 1924050"/>
                <a:gd name="connsiteY40" fmla="*/ 223838 h 1395413"/>
                <a:gd name="connsiteX41" fmla="*/ 714375 w 1924050"/>
                <a:gd name="connsiteY41" fmla="*/ 219075 h 1395413"/>
                <a:gd name="connsiteX42" fmla="*/ 776288 w 1924050"/>
                <a:gd name="connsiteY42" fmla="*/ 209550 h 1395413"/>
                <a:gd name="connsiteX43" fmla="*/ 800100 w 1924050"/>
                <a:gd name="connsiteY43" fmla="*/ 204788 h 1395413"/>
                <a:gd name="connsiteX44" fmla="*/ 890588 w 1924050"/>
                <a:gd name="connsiteY44" fmla="*/ 190500 h 1395413"/>
                <a:gd name="connsiteX45" fmla="*/ 904875 w 1924050"/>
                <a:gd name="connsiteY45" fmla="*/ 185738 h 1395413"/>
                <a:gd name="connsiteX46" fmla="*/ 985838 w 1924050"/>
                <a:gd name="connsiteY46" fmla="*/ 176213 h 1395413"/>
                <a:gd name="connsiteX47" fmla="*/ 1323975 w 1924050"/>
                <a:gd name="connsiteY47" fmla="*/ 180975 h 1395413"/>
                <a:gd name="connsiteX48" fmla="*/ 1352550 w 1924050"/>
                <a:gd name="connsiteY48" fmla="*/ 190500 h 1395413"/>
                <a:gd name="connsiteX49" fmla="*/ 1381125 w 1924050"/>
                <a:gd name="connsiteY49" fmla="*/ 200025 h 1395413"/>
                <a:gd name="connsiteX50" fmla="*/ 1395413 w 1924050"/>
                <a:gd name="connsiteY50" fmla="*/ 204788 h 1395413"/>
                <a:gd name="connsiteX51" fmla="*/ 1423988 w 1924050"/>
                <a:gd name="connsiteY51" fmla="*/ 223838 h 1395413"/>
                <a:gd name="connsiteX52" fmla="*/ 1462088 w 1924050"/>
                <a:gd name="connsiteY52" fmla="*/ 238125 h 1395413"/>
                <a:gd name="connsiteX53" fmla="*/ 1490663 w 1924050"/>
                <a:gd name="connsiteY53" fmla="*/ 247650 h 1395413"/>
                <a:gd name="connsiteX54" fmla="*/ 1504950 w 1924050"/>
                <a:gd name="connsiteY54" fmla="*/ 252413 h 1395413"/>
                <a:gd name="connsiteX55" fmla="*/ 1524000 w 1924050"/>
                <a:gd name="connsiteY55" fmla="*/ 257175 h 1395413"/>
                <a:gd name="connsiteX56" fmla="*/ 1557338 w 1924050"/>
                <a:gd name="connsiteY56" fmla="*/ 285750 h 1395413"/>
                <a:gd name="connsiteX57" fmla="*/ 1585913 w 1924050"/>
                <a:gd name="connsiteY57" fmla="*/ 304800 h 1395413"/>
                <a:gd name="connsiteX58" fmla="*/ 1600200 w 1924050"/>
                <a:gd name="connsiteY58" fmla="*/ 314325 h 1395413"/>
                <a:gd name="connsiteX59" fmla="*/ 1628775 w 1924050"/>
                <a:gd name="connsiteY59" fmla="*/ 342900 h 1395413"/>
                <a:gd name="connsiteX60" fmla="*/ 1643063 w 1924050"/>
                <a:gd name="connsiteY60" fmla="*/ 357188 h 1395413"/>
                <a:gd name="connsiteX61" fmla="*/ 1666875 w 1924050"/>
                <a:gd name="connsiteY61" fmla="*/ 390525 h 1395413"/>
                <a:gd name="connsiteX62" fmla="*/ 1685925 w 1924050"/>
                <a:gd name="connsiteY62" fmla="*/ 419100 h 1395413"/>
                <a:gd name="connsiteX63" fmla="*/ 1690688 w 1924050"/>
                <a:gd name="connsiteY63" fmla="*/ 433388 h 1395413"/>
                <a:gd name="connsiteX64" fmla="*/ 1700213 w 1924050"/>
                <a:gd name="connsiteY64" fmla="*/ 447675 h 1395413"/>
                <a:gd name="connsiteX65" fmla="*/ 1714500 w 1924050"/>
                <a:gd name="connsiteY65" fmla="*/ 471488 h 1395413"/>
                <a:gd name="connsiteX66" fmla="*/ 1724025 w 1924050"/>
                <a:gd name="connsiteY66" fmla="*/ 485775 h 1395413"/>
                <a:gd name="connsiteX67" fmla="*/ 1738313 w 1924050"/>
                <a:gd name="connsiteY67" fmla="*/ 514350 h 1395413"/>
                <a:gd name="connsiteX68" fmla="*/ 1757363 w 1924050"/>
                <a:gd name="connsiteY68" fmla="*/ 542925 h 1395413"/>
                <a:gd name="connsiteX69" fmla="*/ 1762125 w 1924050"/>
                <a:gd name="connsiteY69" fmla="*/ 557213 h 1395413"/>
                <a:gd name="connsiteX70" fmla="*/ 1771650 w 1924050"/>
                <a:gd name="connsiteY70" fmla="*/ 571500 h 1395413"/>
                <a:gd name="connsiteX71" fmla="*/ 1781175 w 1924050"/>
                <a:gd name="connsiteY71" fmla="*/ 600075 h 1395413"/>
                <a:gd name="connsiteX72" fmla="*/ 1790700 w 1924050"/>
                <a:gd name="connsiteY72" fmla="*/ 614363 h 1395413"/>
                <a:gd name="connsiteX73" fmla="*/ 1800225 w 1924050"/>
                <a:gd name="connsiteY73" fmla="*/ 642938 h 1395413"/>
                <a:gd name="connsiteX74" fmla="*/ 1804988 w 1924050"/>
                <a:gd name="connsiteY74" fmla="*/ 661988 h 1395413"/>
                <a:gd name="connsiteX75" fmla="*/ 1814513 w 1924050"/>
                <a:gd name="connsiteY75" fmla="*/ 676275 h 1395413"/>
                <a:gd name="connsiteX76" fmla="*/ 1819275 w 1924050"/>
                <a:gd name="connsiteY76" fmla="*/ 695325 h 1395413"/>
                <a:gd name="connsiteX77" fmla="*/ 1833563 w 1924050"/>
                <a:gd name="connsiteY77" fmla="*/ 747713 h 1395413"/>
                <a:gd name="connsiteX78" fmla="*/ 1843088 w 1924050"/>
                <a:gd name="connsiteY78" fmla="*/ 804863 h 1395413"/>
                <a:gd name="connsiteX79" fmla="*/ 1847850 w 1924050"/>
                <a:gd name="connsiteY79" fmla="*/ 942975 h 1395413"/>
                <a:gd name="connsiteX80" fmla="*/ 1852613 w 1924050"/>
                <a:gd name="connsiteY80" fmla="*/ 957263 h 1395413"/>
                <a:gd name="connsiteX81" fmla="*/ 1866900 w 1924050"/>
                <a:gd name="connsiteY81" fmla="*/ 1000125 h 1395413"/>
                <a:gd name="connsiteX82" fmla="*/ 1871663 w 1924050"/>
                <a:gd name="connsiteY82" fmla="*/ 1019175 h 1395413"/>
                <a:gd name="connsiteX83" fmla="*/ 1881188 w 1924050"/>
                <a:gd name="connsiteY83" fmla="*/ 1038225 h 1395413"/>
                <a:gd name="connsiteX84" fmla="*/ 1885950 w 1924050"/>
                <a:gd name="connsiteY84" fmla="*/ 1166813 h 1395413"/>
                <a:gd name="connsiteX85" fmla="*/ 1895475 w 1924050"/>
                <a:gd name="connsiteY85" fmla="*/ 1285875 h 1395413"/>
                <a:gd name="connsiteX86" fmla="*/ 1895475 w 1924050"/>
                <a:gd name="connsiteY86" fmla="*/ 1357313 h 1395413"/>
                <a:gd name="connsiteX87" fmla="*/ 1885950 w 1924050"/>
                <a:gd name="connsiteY87" fmla="*/ 1371600 h 1395413"/>
                <a:gd name="connsiteX88" fmla="*/ 1876425 w 1924050"/>
                <a:gd name="connsiteY88" fmla="*/ 1395413 h 1395413"/>
                <a:gd name="connsiteX89" fmla="*/ 1881188 w 1924050"/>
                <a:gd name="connsiteY89" fmla="*/ 1266825 h 1395413"/>
                <a:gd name="connsiteX90" fmla="*/ 1890713 w 1924050"/>
                <a:gd name="connsiteY90" fmla="*/ 1238250 h 1395413"/>
                <a:gd name="connsiteX91" fmla="*/ 1900238 w 1924050"/>
                <a:gd name="connsiteY91" fmla="*/ 1200150 h 1395413"/>
                <a:gd name="connsiteX92" fmla="*/ 1909763 w 1924050"/>
                <a:gd name="connsiteY92" fmla="*/ 1171575 h 1395413"/>
                <a:gd name="connsiteX93" fmla="*/ 1914525 w 1924050"/>
                <a:gd name="connsiteY93" fmla="*/ 1085850 h 1395413"/>
                <a:gd name="connsiteX94" fmla="*/ 1924050 w 1924050"/>
                <a:gd name="connsiteY94" fmla="*/ 809625 h 1395413"/>
                <a:gd name="connsiteX95" fmla="*/ 1919288 w 1924050"/>
                <a:gd name="connsiteY95" fmla="*/ 666750 h 1395413"/>
                <a:gd name="connsiteX96" fmla="*/ 1900238 w 1924050"/>
                <a:gd name="connsiteY96" fmla="*/ 633413 h 1395413"/>
                <a:gd name="connsiteX97" fmla="*/ 1890713 w 1924050"/>
                <a:gd name="connsiteY97" fmla="*/ 609600 h 1395413"/>
                <a:gd name="connsiteX98" fmla="*/ 1881188 w 1924050"/>
                <a:gd name="connsiteY98" fmla="*/ 581025 h 1395413"/>
                <a:gd name="connsiteX99" fmla="*/ 1871663 w 1924050"/>
                <a:gd name="connsiteY99" fmla="*/ 566738 h 1395413"/>
                <a:gd name="connsiteX100" fmla="*/ 1866900 w 1924050"/>
                <a:gd name="connsiteY100" fmla="*/ 542925 h 1395413"/>
                <a:gd name="connsiteX101" fmla="*/ 1857375 w 1924050"/>
                <a:gd name="connsiteY101" fmla="*/ 528638 h 1395413"/>
                <a:gd name="connsiteX102" fmla="*/ 1852613 w 1924050"/>
                <a:gd name="connsiteY102" fmla="*/ 514350 h 1395413"/>
                <a:gd name="connsiteX103" fmla="*/ 1843088 w 1924050"/>
                <a:gd name="connsiteY103" fmla="*/ 495300 h 1395413"/>
                <a:gd name="connsiteX104" fmla="*/ 1833563 w 1924050"/>
                <a:gd name="connsiteY104" fmla="*/ 457200 h 1395413"/>
                <a:gd name="connsiteX105" fmla="*/ 1824038 w 1924050"/>
                <a:gd name="connsiteY105" fmla="*/ 438150 h 1395413"/>
                <a:gd name="connsiteX106" fmla="*/ 1809750 w 1924050"/>
                <a:gd name="connsiteY106" fmla="*/ 404813 h 1395413"/>
                <a:gd name="connsiteX107" fmla="*/ 1800225 w 1924050"/>
                <a:gd name="connsiteY107" fmla="*/ 376238 h 1395413"/>
                <a:gd name="connsiteX108" fmla="*/ 1795463 w 1924050"/>
                <a:gd name="connsiteY108" fmla="*/ 361950 h 1395413"/>
                <a:gd name="connsiteX109" fmla="*/ 1790700 w 1924050"/>
                <a:gd name="connsiteY109" fmla="*/ 342900 h 1395413"/>
                <a:gd name="connsiteX110" fmla="*/ 1781175 w 1924050"/>
                <a:gd name="connsiteY110" fmla="*/ 328613 h 1395413"/>
                <a:gd name="connsiteX111" fmla="*/ 1762125 w 1924050"/>
                <a:gd name="connsiteY111" fmla="*/ 280988 h 1395413"/>
                <a:gd name="connsiteX112" fmla="*/ 1757363 w 1924050"/>
                <a:gd name="connsiteY112" fmla="*/ 266700 h 1395413"/>
                <a:gd name="connsiteX113" fmla="*/ 1747838 w 1924050"/>
                <a:gd name="connsiteY113" fmla="*/ 252413 h 1395413"/>
                <a:gd name="connsiteX114" fmla="*/ 1733550 w 1924050"/>
                <a:gd name="connsiteY114" fmla="*/ 228600 h 1395413"/>
                <a:gd name="connsiteX115" fmla="*/ 1724025 w 1924050"/>
                <a:gd name="connsiteY115" fmla="*/ 214313 h 1395413"/>
                <a:gd name="connsiteX116" fmla="*/ 1709738 w 1924050"/>
                <a:gd name="connsiteY116" fmla="*/ 204788 h 1395413"/>
                <a:gd name="connsiteX117" fmla="*/ 1685925 w 1924050"/>
                <a:gd name="connsiteY117" fmla="*/ 176213 h 1395413"/>
                <a:gd name="connsiteX118" fmla="*/ 1676400 w 1924050"/>
                <a:gd name="connsiteY118" fmla="*/ 161925 h 1395413"/>
                <a:gd name="connsiteX119" fmla="*/ 1647825 w 1924050"/>
                <a:gd name="connsiteY119" fmla="*/ 152400 h 1395413"/>
                <a:gd name="connsiteX120" fmla="*/ 1619250 w 1924050"/>
                <a:gd name="connsiteY120" fmla="*/ 142875 h 1395413"/>
                <a:gd name="connsiteX121" fmla="*/ 1600200 w 1924050"/>
                <a:gd name="connsiteY121" fmla="*/ 133350 h 1395413"/>
                <a:gd name="connsiteX122" fmla="*/ 1543050 w 1924050"/>
                <a:gd name="connsiteY122" fmla="*/ 123825 h 1395413"/>
                <a:gd name="connsiteX123" fmla="*/ 1504950 w 1924050"/>
                <a:gd name="connsiteY123" fmla="*/ 109538 h 1395413"/>
                <a:gd name="connsiteX124" fmla="*/ 1385888 w 1924050"/>
                <a:gd name="connsiteY124" fmla="*/ 95250 h 1395413"/>
                <a:gd name="connsiteX125" fmla="*/ 1352550 w 1924050"/>
                <a:gd name="connsiteY125" fmla="*/ 90488 h 1395413"/>
                <a:gd name="connsiteX126" fmla="*/ 1290638 w 1924050"/>
                <a:gd name="connsiteY126" fmla="*/ 76200 h 1395413"/>
                <a:gd name="connsiteX127" fmla="*/ 1233488 w 1924050"/>
                <a:gd name="connsiteY127" fmla="*/ 71438 h 1395413"/>
                <a:gd name="connsiteX128" fmla="*/ 1190625 w 1924050"/>
                <a:gd name="connsiteY128" fmla="*/ 61913 h 1395413"/>
                <a:gd name="connsiteX129" fmla="*/ 1176338 w 1924050"/>
                <a:gd name="connsiteY129" fmla="*/ 52388 h 1395413"/>
                <a:gd name="connsiteX130" fmla="*/ 1152525 w 1924050"/>
                <a:gd name="connsiteY130" fmla="*/ 47625 h 1395413"/>
                <a:gd name="connsiteX131" fmla="*/ 1123950 w 1924050"/>
                <a:gd name="connsiteY131" fmla="*/ 38100 h 1395413"/>
                <a:gd name="connsiteX132" fmla="*/ 1095375 w 1924050"/>
                <a:gd name="connsiteY132" fmla="*/ 28575 h 1395413"/>
                <a:gd name="connsiteX133" fmla="*/ 1019175 w 1924050"/>
                <a:gd name="connsiteY133" fmla="*/ 19050 h 1395413"/>
                <a:gd name="connsiteX134" fmla="*/ 985838 w 1924050"/>
                <a:gd name="connsiteY134" fmla="*/ 9525 h 1395413"/>
                <a:gd name="connsiteX135" fmla="*/ 933450 w 1924050"/>
                <a:gd name="connsiteY135" fmla="*/ 0 h 1395413"/>
                <a:gd name="connsiteX136" fmla="*/ 781050 w 1924050"/>
                <a:gd name="connsiteY136" fmla="*/ 4763 h 1395413"/>
                <a:gd name="connsiteX137" fmla="*/ 766763 w 1924050"/>
                <a:gd name="connsiteY137" fmla="*/ 9525 h 1395413"/>
                <a:gd name="connsiteX138" fmla="*/ 742950 w 1924050"/>
                <a:gd name="connsiteY138" fmla="*/ 19050 h 1395413"/>
                <a:gd name="connsiteX139" fmla="*/ 723900 w 1924050"/>
                <a:gd name="connsiteY139" fmla="*/ 28575 h 1395413"/>
                <a:gd name="connsiteX140" fmla="*/ 709613 w 1924050"/>
                <a:gd name="connsiteY140" fmla="*/ 33338 h 1395413"/>
                <a:gd name="connsiteX141" fmla="*/ 690563 w 1924050"/>
                <a:gd name="connsiteY141" fmla="*/ 42863 h 1395413"/>
                <a:gd name="connsiteX142" fmla="*/ 642938 w 1924050"/>
                <a:gd name="connsiteY142" fmla="*/ 57150 h 1395413"/>
                <a:gd name="connsiteX143" fmla="*/ 604838 w 1924050"/>
                <a:gd name="connsiteY143" fmla="*/ 71438 h 1395413"/>
                <a:gd name="connsiteX144" fmla="*/ 561975 w 1924050"/>
                <a:gd name="connsiteY144" fmla="*/ 80963 h 1395413"/>
                <a:gd name="connsiteX145" fmla="*/ 528638 w 1924050"/>
                <a:gd name="connsiteY145" fmla="*/ 95250 h 1395413"/>
                <a:gd name="connsiteX146" fmla="*/ 495300 w 1924050"/>
                <a:gd name="connsiteY146" fmla="*/ 100013 h 1395413"/>
                <a:gd name="connsiteX147" fmla="*/ 447675 w 1924050"/>
                <a:gd name="connsiteY147" fmla="*/ 119063 h 1395413"/>
                <a:gd name="connsiteX148" fmla="*/ 414338 w 1924050"/>
                <a:gd name="connsiteY148" fmla="*/ 133350 h 1395413"/>
                <a:gd name="connsiteX149" fmla="*/ 400050 w 1924050"/>
                <a:gd name="connsiteY149" fmla="*/ 147638 h 1395413"/>
                <a:gd name="connsiteX150" fmla="*/ 361950 w 1924050"/>
                <a:gd name="connsiteY150" fmla="*/ 166688 h 1395413"/>
                <a:gd name="connsiteX151" fmla="*/ 328613 w 1924050"/>
                <a:gd name="connsiteY151" fmla="*/ 180975 h 1395413"/>
                <a:gd name="connsiteX152" fmla="*/ 309563 w 1924050"/>
                <a:gd name="connsiteY152" fmla="*/ 195263 h 1395413"/>
                <a:gd name="connsiteX153" fmla="*/ 295275 w 1924050"/>
                <a:gd name="connsiteY153" fmla="*/ 200025 h 1395413"/>
                <a:gd name="connsiteX154" fmla="*/ 276225 w 1924050"/>
                <a:gd name="connsiteY154" fmla="*/ 214313 h 1395413"/>
                <a:gd name="connsiteX155" fmla="*/ 238125 w 1924050"/>
                <a:gd name="connsiteY155" fmla="*/ 233363 h 1395413"/>
                <a:gd name="connsiteX156" fmla="*/ 209550 w 1924050"/>
                <a:gd name="connsiteY156" fmla="*/ 252413 h 1395413"/>
                <a:gd name="connsiteX157" fmla="*/ 195263 w 1924050"/>
                <a:gd name="connsiteY157" fmla="*/ 261938 h 1395413"/>
                <a:gd name="connsiteX158" fmla="*/ 176213 w 1924050"/>
                <a:gd name="connsiteY158" fmla="*/ 271463 h 1395413"/>
                <a:gd name="connsiteX159" fmla="*/ 166688 w 1924050"/>
                <a:gd name="connsiteY159" fmla="*/ 285750 h 1395413"/>
                <a:gd name="connsiteX160" fmla="*/ 152400 w 1924050"/>
                <a:gd name="connsiteY160" fmla="*/ 300038 h 1395413"/>
                <a:gd name="connsiteX161" fmla="*/ 128588 w 1924050"/>
                <a:gd name="connsiteY161" fmla="*/ 333375 h 1395413"/>
                <a:gd name="connsiteX162" fmla="*/ 123825 w 1924050"/>
                <a:gd name="connsiteY162" fmla="*/ 347663 h 1395413"/>
                <a:gd name="connsiteX163" fmla="*/ 114300 w 1924050"/>
                <a:gd name="connsiteY163" fmla="*/ 371475 h 1395413"/>
                <a:gd name="connsiteX164" fmla="*/ 95250 w 1924050"/>
                <a:gd name="connsiteY164" fmla="*/ 404813 h 1395413"/>
                <a:gd name="connsiteX165" fmla="*/ 85725 w 1924050"/>
                <a:gd name="connsiteY165" fmla="*/ 442913 h 1395413"/>
                <a:gd name="connsiteX166" fmla="*/ 80963 w 1924050"/>
                <a:gd name="connsiteY166" fmla="*/ 457200 h 1395413"/>
                <a:gd name="connsiteX167" fmla="*/ 76200 w 1924050"/>
                <a:gd name="connsiteY167" fmla="*/ 490538 h 1395413"/>
                <a:gd name="connsiteX168" fmla="*/ 71438 w 1924050"/>
                <a:gd name="connsiteY168" fmla="*/ 504825 h 1395413"/>
                <a:gd name="connsiteX169" fmla="*/ 66675 w 1924050"/>
                <a:gd name="connsiteY169" fmla="*/ 523875 h 1395413"/>
                <a:gd name="connsiteX170" fmla="*/ 61913 w 1924050"/>
                <a:gd name="connsiteY170" fmla="*/ 576263 h 1395413"/>
                <a:gd name="connsiteX171" fmla="*/ 57150 w 1924050"/>
                <a:gd name="connsiteY171" fmla="*/ 604838 h 1395413"/>
                <a:gd name="connsiteX172" fmla="*/ 47625 w 1924050"/>
                <a:gd name="connsiteY172" fmla="*/ 714375 h 1395413"/>
                <a:gd name="connsiteX173" fmla="*/ 38100 w 1924050"/>
                <a:gd name="connsiteY173" fmla="*/ 762000 h 1395413"/>
                <a:gd name="connsiteX174" fmla="*/ 23813 w 1924050"/>
                <a:gd name="connsiteY174" fmla="*/ 866775 h 1395413"/>
                <a:gd name="connsiteX175" fmla="*/ 19050 w 1924050"/>
                <a:gd name="connsiteY175" fmla="*/ 890588 h 1395413"/>
                <a:gd name="connsiteX176" fmla="*/ 9525 w 1924050"/>
                <a:gd name="connsiteY176" fmla="*/ 919163 h 1395413"/>
                <a:gd name="connsiteX177" fmla="*/ 14288 w 1924050"/>
                <a:gd name="connsiteY177" fmla="*/ 1042988 h 1395413"/>
                <a:gd name="connsiteX178" fmla="*/ 23813 w 1924050"/>
                <a:gd name="connsiteY178" fmla="*/ 1076325 h 1395413"/>
                <a:gd name="connsiteX179" fmla="*/ 33338 w 1924050"/>
                <a:gd name="connsiteY179" fmla="*/ 1257300 h 1395413"/>
                <a:gd name="connsiteX180" fmla="*/ 0 w 1924050"/>
                <a:gd name="connsiteY180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73819 w 1924050"/>
                <a:gd name="connsiteY3" fmla="*/ 1338263 h 1395413"/>
                <a:gd name="connsiteX4" fmla="*/ 95250 w 1924050"/>
                <a:gd name="connsiteY4" fmla="*/ 1223963 h 1395413"/>
                <a:gd name="connsiteX5" fmla="*/ 80963 w 1924050"/>
                <a:gd name="connsiteY5" fmla="*/ 1190625 h 1395413"/>
                <a:gd name="connsiteX6" fmla="*/ 85725 w 1924050"/>
                <a:gd name="connsiteY6" fmla="*/ 1023938 h 1395413"/>
                <a:gd name="connsiteX7" fmla="*/ 80963 w 1924050"/>
                <a:gd name="connsiteY7" fmla="*/ 957263 h 1395413"/>
                <a:gd name="connsiteX8" fmla="*/ 90488 w 1924050"/>
                <a:gd name="connsiteY8" fmla="*/ 828675 h 1395413"/>
                <a:gd name="connsiteX9" fmla="*/ 95250 w 1924050"/>
                <a:gd name="connsiteY9" fmla="*/ 814388 h 1395413"/>
                <a:gd name="connsiteX10" fmla="*/ 100013 w 1924050"/>
                <a:gd name="connsiteY10" fmla="*/ 785813 h 1395413"/>
                <a:gd name="connsiteX11" fmla="*/ 104775 w 1924050"/>
                <a:gd name="connsiteY11" fmla="*/ 762000 h 1395413"/>
                <a:gd name="connsiteX12" fmla="*/ 119063 w 1924050"/>
                <a:gd name="connsiteY12" fmla="*/ 661988 h 1395413"/>
                <a:gd name="connsiteX13" fmla="*/ 128588 w 1924050"/>
                <a:gd name="connsiteY13" fmla="*/ 633413 h 1395413"/>
                <a:gd name="connsiteX14" fmla="*/ 147638 w 1924050"/>
                <a:gd name="connsiteY14" fmla="*/ 604838 h 1395413"/>
                <a:gd name="connsiteX15" fmla="*/ 157163 w 1924050"/>
                <a:gd name="connsiteY15" fmla="*/ 552450 h 1395413"/>
                <a:gd name="connsiteX16" fmla="*/ 161925 w 1924050"/>
                <a:gd name="connsiteY16" fmla="*/ 538163 h 1395413"/>
                <a:gd name="connsiteX17" fmla="*/ 171450 w 1924050"/>
                <a:gd name="connsiteY17" fmla="*/ 504825 h 1395413"/>
                <a:gd name="connsiteX18" fmla="*/ 180975 w 1924050"/>
                <a:gd name="connsiteY18" fmla="*/ 490538 h 1395413"/>
                <a:gd name="connsiteX19" fmla="*/ 185738 w 1924050"/>
                <a:gd name="connsiteY19" fmla="*/ 476250 h 1395413"/>
                <a:gd name="connsiteX20" fmla="*/ 209550 w 1924050"/>
                <a:gd name="connsiteY20" fmla="*/ 447675 h 1395413"/>
                <a:gd name="connsiteX21" fmla="*/ 219075 w 1924050"/>
                <a:gd name="connsiteY21" fmla="*/ 433388 h 1395413"/>
                <a:gd name="connsiteX22" fmla="*/ 233363 w 1924050"/>
                <a:gd name="connsiteY22" fmla="*/ 414338 h 1395413"/>
                <a:gd name="connsiteX23" fmla="*/ 247650 w 1924050"/>
                <a:gd name="connsiteY23" fmla="*/ 400050 h 1395413"/>
                <a:gd name="connsiteX24" fmla="*/ 257175 w 1924050"/>
                <a:gd name="connsiteY24" fmla="*/ 385763 h 1395413"/>
                <a:gd name="connsiteX25" fmla="*/ 261938 w 1924050"/>
                <a:gd name="connsiteY25" fmla="*/ 371475 h 1395413"/>
                <a:gd name="connsiteX26" fmla="*/ 276225 w 1924050"/>
                <a:gd name="connsiteY26" fmla="*/ 361950 h 1395413"/>
                <a:gd name="connsiteX27" fmla="*/ 361950 w 1924050"/>
                <a:gd name="connsiteY27" fmla="*/ 352425 h 1395413"/>
                <a:gd name="connsiteX28" fmla="*/ 404813 w 1924050"/>
                <a:gd name="connsiteY28" fmla="*/ 328613 h 1395413"/>
                <a:gd name="connsiteX29" fmla="*/ 428625 w 1924050"/>
                <a:gd name="connsiteY29" fmla="*/ 314325 h 1395413"/>
                <a:gd name="connsiteX30" fmla="*/ 461963 w 1924050"/>
                <a:gd name="connsiteY30" fmla="*/ 295275 h 1395413"/>
                <a:gd name="connsiteX31" fmla="*/ 481013 w 1924050"/>
                <a:gd name="connsiteY31" fmla="*/ 290513 h 1395413"/>
                <a:gd name="connsiteX32" fmla="*/ 519113 w 1924050"/>
                <a:gd name="connsiteY32" fmla="*/ 276225 h 1395413"/>
                <a:gd name="connsiteX33" fmla="*/ 533400 w 1924050"/>
                <a:gd name="connsiteY33" fmla="*/ 266700 h 1395413"/>
                <a:gd name="connsiteX34" fmla="*/ 571500 w 1924050"/>
                <a:gd name="connsiteY34" fmla="*/ 257175 h 1395413"/>
                <a:gd name="connsiteX35" fmla="*/ 600075 w 1924050"/>
                <a:gd name="connsiteY35" fmla="*/ 247650 h 1395413"/>
                <a:gd name="connsiteX36" fmla="*/ 614363 w 1924050"/>
                <a:gd name="connsiteY36" fmla="*/ 242888 h 1395413"/>
                <a:gd name="connsiteX37" fmla="*/ 642938 w 1924050"/>
                <a:gd name="connsiteY37" fmla="*/ 238125 h 1395413"/>
                <a:gd name="connsiteX38" fmla="*/ 661988 w 1924050"/>
                <a:gd name="connsiteY38" fmla="*/ 233363 h 1395413"/>
                <a:gd name="connsiteX39" fmla="*/ 690563 w 1924050"/>
                <a:gd name="connsiteY39" fmla="*/ 223838 h 1395413"/>
                <a:gd name="connsiteX40" fmla="*/ 714375 w 1924050"/>
                <a:gd name="connsiteY40" fmla="*/ 219075 h 1395413"/>
                <a:gd name="connsiteX41" fmla="*/ 776288 w 1924050"/>
                <a:gd name="connsiteY41" fmla="*/ 209550 h 1395413"/>
                <a:gd name="connsiteX42" fmla="*/ 800100 w 1924050"/>
                <a:gd name="connsiteY42" fmla="*/ 204788 h 1395413"/>
                <a:gd name="connsiteX43" fmla="*/ 890588 w 1924050"/>
                <a:gd name="connsiteY43" fmla="*/ 190500 h 1395413"/>
                <a:gd name="connsiteX44" fmla="*/ 904875 w 1924050"/>
                <a:gd name="connsiteY44" fmla="*/ 185738 h 1395413"/>
                <a:gd name="connsiteX45" fmla="*/ 985838 w 1924050"/>
                <a:gd name="connsiteY45" fmla="*/ 176213 h 1395413"/>
                <a:gd name="connsiteX46" fmla="*/ 1323975 w 1924050"/>
                <a:gd name="connsiteY46" fmla="*/ 180975 h 1395413"/>
                <a:gd name="connsiteX47" fmla="*/ 1352550 w 1924050"/>
                <a:gd name="connsiteY47" fmla="*/ 190500 h 1395413"/>
                <a:gd name="connsiteX48" fmla="*/ 1381125 w 1924050"/>
                <a:gd name="connsiteY48" fmla="*/ 200025 h 1395413"/>
                <a:gd name="connsiteX49" fmla="*/ 1395413 w 1924050"/>
                <a:gd name="connsiteY49" fmla="*/ 204788 h 1395413"/>
                <a:gd name="connsiteX50" fmla="*/ 1423988 w 1924050"/>
                <a:gd name="connsiteY50" fmla="*/ 223838 h 1395413"/>
                <a:gd name="connsiteX51" fmla="*/ 1462088 w 1924050"/>
                <a:gd name="connsiteY51" fmla="*/ 238125 h 1395413"/>
                <a:gd name="connsiteX52" fmla="*/ 1490663 w 1924050"/>
                <a:gd name="connsiteY52" fmla="*/ 247650 h 1395413"/>
                <a:gd name="connsiteX53" fmla="*/ 1504950 w 1924050"/>
                <a:gd name="connsiteY53" fmla="*/ 252413 h 1395413"/>
                <a:gd name="connsiteX54" fmla="*/ 1524000 w 1924050"/>
                <a:gd name="connsiteY54" fmla="*/ 257175 h 1395413"/>
                <a:gd name="connsiteX55" fmla="*/ 1557338 w 1924050"/>
                <a:gd name="connsiteY55" fmla="*/ 285750 h 1395413"/>
                <a:gd name="connsiteX56" fmla="*/ 1585913 w 1924050"/>
                <a:gd name="connsiteY56" fmla="*/ 304800 h 1395413"/>
                <a:gd name="connsiteX57" fmla="*/ 1600200 w 1924050"/>
                <a:gd name="connsiteY57" fmla="*/ 314325 h 1395413"/>
                <a:gd name="connsiteX58" fmla="*/ 1628775 w 1924050"/>
                <a:gd name="connsiteY58" fmla="*/ 342900 h 1395413"/>
                <a:gd name="connsiteX59" fmla="*/ 1643063 w 1924050"/>
                <a:gd name="connsiteY59" fmla="*/ 357188 h 1395413"/>
                <a:gd name="connsiteX60" fmla="*/ 1666875 w 1924050"/>
                <a:gd name="connsiteY60" fmla="*/ 390525 h 1395413"/>
                <a:gd name="connsiteX61" fmla="*/ 1685925 w 1924050"/>
                <a:gd name="connsiteY61" fmla="*/ 419100 h 1395413"/>
                <a:gd name="connsiteX62" fmla="*/ 1690688 w 1924050"/>
                <a:gd name="connsiteY62" fmla="*/ 433388 h 1395413"/>
                <a:gd name="connsiteX63" fmla="*/ 1700213 w 1924050"/>
                <a:gd name="connsiteY63" fmla="*/ 447675 h 1395413"/>
                <a:gd name="connsiteX64" fmla="*/ 1714500 w 1924050"/>
                <a:gd name="connsiteY64" fmla="*/ 471488 h 1395413"/>
                <a:gd name="connsiteX65" fmla="*/ 1724025 w 1924050"/>
                <a:gd name="connsiteY65" fmla="*/ 485775 h 1395413"/>
                <a:gd name="connsiteX66" fmla="*/ 1738313 w 1924050"/>
                <a:gd name="connsiteY66" fmla="*/ 514350 h 1395413"/>
                <a:gd name="connsiteX67" fmla="*/ 1757363 w 1924050"/>
                <a:gd name="connsiteY67" fmla="*/ 542925 h 1395413"/>
                <a:gd name="connsiteX68" fmla="*/ 1762125 w 1924050"/>
                <a:gd name="connsiteY68" fmla="*/ 557213 h 1395413"/>
                <a:gd name="connsiteX69" fmla="*/ 1771650 w 1924050"/>
                <a:gd name="connsiteY69" fmla="*/ 571500 h 1395413"/>
                <a:gd name="connsiteX70" fmla="*/ 1781175 w 1924050"/>
                <a:gd name="connsiteY70" fmla="*/ 600075 h 1395413"/>
                <a:gd name="connsiteX71" fmla="*/ 1790700 w 1924050"/>
                <a:gd name="connsiteY71" fmla="*/ 614363 h 1395413"/>
                <a:gd name="connsiteX72" fmla="*/ 1800225 w 1924050"/>
                <a:gd name="connsiteY72" fmla="*/ 642938 h 1395413"/>
                <a:gd name="connsiteX73" fmla="*/ 1804988 w 1924050"/>
                <a:gd name="connsiteY73" fmla="*/ 661988 h 1395413"/>
                <a:gd name="connsiteX74" fmla="*/ 1814513 w 1924050"/>
                <a:gd name="connsiteY74" fmla="*/ 676275 h 1395413"/>
                <a:gd name="connsiteX75" fmla="*/ 1819275 w 1924050"/>
                <a:gd name="connsiteY75" fmla="*/ 695325 h 1395413"/>
                <a:gd name="connsiteX76" fmla="*/ 1833563 w 1924050"/>
                <a:gd name="connsiteY76" fmla="*/ 747713 h 1395413"/>
                <a:gd name="connsiteX77" fmla="*/ 1843088 w 1924050"/>
                <a:gd name="connsiteY77" fmla="*/ 804863 h 1395413"/>
                <a:gd name="connsiteX78" fmla="*/ 1847850 w 1924050"/>
                <a:gd name="connsiteY78" fmla="*/ 942975 h 1395413"/>
                <a:gd name="connsiteX79" fmla="*/ 1852613 w 1924050"/>
                <a:gd name="connsiteY79" fmla="*/ 957263 h 1395413"/>
                <a:gd name="connsiteX80" fmla="*/ 1866900 w 1924050"/>
                <a:gd name="connsiteY80" fmla="*/ 1000125 h 1395413"/>
                <a:gd name="connsiteX81" fmla="*/ 1871663 w 1924050"/>
                <a:gd name="connsiteY81" fmla="*/ 1019175 h 1395413"/>
                <a:gd name="connsiteX82" fmla="*/ 1881188 w 1924050"/>
                <a:gd name="connsiteY82" fmla="*/ 1038225 h 1395413"/>
                <a:gd name="connsiteX83" fmla="*/ 1885950 w 1924050"/>
                <a:gd name="connsiteY83" fmla="*/ 1166813 h 1395413"/>
                <a:gd name="connsiteX84" fmla="*/ 1895475 w 1924050"/>
                <a:gd name="connsiteY84" fmla="*/ 1285875 h 1395413"/>
                <a:gd name="connsiteX85" fmla="*/ 1895475 w 1924050"/>
                <a:gd name="connsiteY85" fmla="*/ 1357313 h 1395413"/>
                <a:gd name="connsiteX86" fmla="*/ 1885950 w 1924050"/>
                <a:gd name="connsiteY86" fmla="*/ 1371600 h 1395413"/>
                <a:gd name="connsiteX87" fmla="*/ 1876425 w 1924050"/>
                <a:gd name="connsiteY87" fmla="*/ 1395413 h 1395413"/>
                <a:gd name="connsiteX88" fmla="*/ 1881188 w 1924050"/>
                <a:gd name="connsiteY88" fmla="*/ 1266825 h 1395413"/>
                <a:gd name="connsiteX89" fmla="*/ 1890713 w 1924050"/>
                <a:gd name="connsiteY89" fmla="*/ 1238250 h 1395413"/>
                <a:gd name="connsiteX90" fmla="*/ 1900238 w 1924050"/>
                <a:gd name="connsiteY90" fmla="*/ 1200150 h 1395413"/>
                <a:gd name="connsiteX91" fmla="*/ 1909763 w 1924050"/>
                <a:gd name="connsiteY91" fmla="*/ 1171575 h 1395413"/>
                <a:gd name="connsiteX92" fmla="*/ 1914525 w 1924050"/>
                <a:gd name="connsiteY92" fmla="*/ 1085850 h 1395413"/>
                <a:gd name="connsiteX93" fmla="*/ 1924050 w 1924050"/>
                <a:gd name="connsiteY93" fmla="*/ 809625 h 1395413"/>
                <a:gd name="connsiteX94" fmla="*/ 1919288 w 1924050"/>
                <a:gd name="connsiteY94" fmla="*/ 666750 h 1395413"/>
                <a:gd name="connsiteX95" fmla="*/ 1900238 w 1924050"/>
                <a:gd name="connsiteY95" fmla="*/ 633413 h 1395413"/>
                <a:gd name="connsiteX96" fmla="*/ 1890713 w 1924050"/>
                <a:gd name="connsiteY96" fmla="*/ 609600 h 1395413"/>
                <a:gd name="connsiteX97" fmla="*/ 1881188 w 1924050"/>
                <a:gd name="connsiteY97" fmla="*/ 581025 h 1395413"/>
                <a:gd name="connsiteX98" fmla="*/ 1871663 w 1924050"/>
                <a:gd name="connsiteY98" fmla="*/ 566738 h 1395413"/>
                <a:gd name="connsiteX99" fmla="*/ 1866900 w 1924050"/>
                <a:gd name="connsiteY99" fmla="*/ 542925 h 1395413"/>
                <a:gd name="connsiteX100" fmla="*/ 1857375 w 1924050"/>
                <a:gd name="connsiteY100" fmla="*/ 528638 h 1395413"/>
                <a:gd name="connsiteX101" fmla="*/ 1852613 w 1924050"/>
                <a:gd name="connsiteY101" fmla="*/ 514350 h 1395413"/>
                <a:gd name="connsiteX102" fmla="*/ 1843088 w 1924050"/>
                <a:gd name="connsiteY102" fmla="*/ 495300 h 1395413"/>
                <a:gd name="connsiteX103" fmla="*/ 1833563 w 1924050"/>
                <a:gd name="connsiteY103" fmla="*/ 457200 h 1395413"/>
                <a:gd name="connsiteX104" fmla="*/ 1824038 w 1924050"/>
                <a:gd name="connsiteY104" fmla="*/ 438150 h 1395413"/>
                <a:gd name="connsiteX105" fmla="*/ 1809750 w 1924050"/>
                <a:gd name="connsiteY105" fmla="*/ 404813 h 1395413"/>
                <a:gd name="connsiteX106" fmla="*/ 1800225 w 1924050"/>
                <a:gd name="connsiteY106" fmla="*/ 376238 h 1395413"/>
                <a:gd name="connsiteX107" fmla="*/ 1795463 w 1924050"/>
                <a:gd name="connsiteY107" fmla="*/ 361950 h 1395413"/>
                <a:gd name="connsiteX108" fmla="*/ 1790700 w 1924050"/>
                <a:gd name="connsiteY108" fmla="*/ 342900 h 1395413"/>
                <a:gd name="connsiteX109" fmla="*/ 1781175 w 1924050"/>
                <a:gd name="connsiteY109" fmla="*/ 328613 h 1395413"/>
                <a:gd name="connsiteX110" fmla="*/ 1762125 w 1924050"/>
                <a:gd name="connsiteY110" fmla="*/ 280988 h 1395413"/>
                <a:gd name="connsiteX111" fmla="*/ 1757363 w 1924050"/>
                <a:gd name="connsiteY111" fmla="*/ 266700 h 1395413"/>
                <a:gd name="connsiteX112" fmla="*/ 1747838 w 1924050"/>
                <a:gd name="connsiteY112" fmla="*/ 252413 h 1395413"/>
                <a:gd name="connsiteX113" fmla="*/ 1733550 w 1924050"/>
                <a:gd name="connsiteY113" fmla="*/ 228600 h 1395413"/>
                <a:gd name="connsiteX114" fmla="*/ 1724025 w 1924050"/>
                <a:gd name="connsiteY114" fmla="*/ 214313 h 1395413"/>
                <a:gd name="connsiteX115" fmla="*/ 1709738 w 1924050"/>
                <a:gd name="connsiteY115" fmla="*/ 204788 h 1395413"/>
                <a:gd name="connsiteX116" fmla="*/ 1685925 w 1924050"/>
                <a:gd name="connsiteY116" fmla="*/ 176213 h 1395413"/>
                <a:gd name="connsiteX117" fmla="*/ 1676400 w 1924050"/>
                <a:gd name="connsiteY117" fmla="*/ 161925 h 1395413"/>
                <a:gd name="connsiteX118" fmla="*/ 1647825 w 1924050"/>
                <a:gd name="connsiteY118" fmla="*/ 152400 h 1395413"/>
                <a:gd name="connsiteX119" fmla="*/ 1619250 w 1924050"/>
                <a:gd name="connsiteY119" fmla="*/ 142875 h 1395413"/>
                <a:gd name="connsiteX120" fmla="*/ 1600200 w 1924050"/>
                <a:gd name="connsiteY120" fmla="*/ 133350 h 1395413"/>
                <a:gd name="connsiteX121" fmla="*/ 1543050 w 1924050"/>
                <a:gd name="connsiteY121" fmla="*/ 123825 h 1395413"/>
                <a:gd name="connsiteX122" fmla="*/ 1504950 w 1924050"/>
                <a:gd name="connsiteY122" fmla="*/ 109538 h 1395413"/>
                <a:gd name="connsiteX123" fmla="*/ 1385888 w 1924050"/>
                <a:gd name="connsiteY123" fmla="*/ 95250 h 1395413"/>
                <a:gd name="connsiteX124" fmla="*/ 1352550 w 1924050"/>
                <a:gd name="connsiteY124" fmla="*/ 90488 h 1395413"/>
                <a:gd name="connsiteX125" fmla="*/ 1290638 w 1924050"/>
                <a:gd name="connsiteY125" fmla="*/ 76200 h 1395413"/>
                <a:gd name="connsiteX126" fmla="*/ 1233488 w 1924050"/>
                <a:gd name="connsiteY126" fmla="*/ 71438 h 1395413"/>
                <a:gd name="connsiteX127" fmla="*/ 1190625 w 1924050"/>
                <a:gd name="connsiteY127" fmla="*/ 61913 h 1395413"/>
                <a:gd name="connsiteX128" fmla="*/ 1176338 w 1924050"/>
                <a:gd name="connsiteY128" fmla="*/ 52388 h 1395413"/>
                <a:gd name="connsiteX129" fmla="*/ 1152525 w 1924050"/>
                <a:gd name="connsiteY129" fmla="*/ 47625 h 1395413"/>
                <a:gd name="connsiteX130" fmla="*/ 1123950 w 1924050"/>
                <a:gd name="connsiteY130" fmla="*/ 38100 h 1395413"/>
                <a:gd name="connsiteX131" fmla="*/ 1095375 w 1924050"/>
                <a:gd name="connsiteY131" fmla="*/ 28575 h 1395413"/>
                <a:gd name="connsiteX132" fmla="*/ 1019175 w 1924050"/>
                <a:gd name="connsiteY132" fmla="*/ 19050 h 1395413"/>
                <a:gd name="connsiteX133" fmla="*/ 985838 w 1924050"/>
                <a:gd name="connsiteY133" fmla="*/ 9525 h 1395413"/>
                <a:gd name="connsiteX134" fmla="*/ 933450 w 1924050"/>
                <a:gd name="connsiteY134" fmla="*/ 0 h 1395413"/>
                <a:gd name="connsiteX135" fmla="*/ 781050 w 1924050"/>
                <a:gd name="connsiteY135" fmla="*/ 4763 h 1395413"/>
                <a:gd name="connsiteX136" fmla="*/ 766763 w 1924050"/>
                <a:gd name="connsiteY136" fmla="*/ 9525 h 1395413"/>
                <a:gd name="connsiteX137" fmla="*/ 742950 w 1924050"/>
                <a:gd name="connsiteY137" fmla="*/ 19050 h 1395413"/>
                <a:gd name="connsiteX138" fmla="*/ 723900 w 1924050"/>
                <a:gd name="connsiteY138" fmla="*/ 28575 h 1395413"/>
                <a:gd name="connsiteX139" fmla="*/ 709613 w 1924050"/>
                <a:gd name="connsiteY139" fmla="*/ 33338 h 1395413"/>
                <a:gd name="connsiteX140" fmla="*/ 690563 w 1924050"/>
                <a:gd name="connsiteY140" fmla="*/ 42863 h 1395413"/>
                <a:gd name="connsiteX141" fmla="*/ 642938 w 1924050"/>
                <a:gd name="connsiteY141" fmla="*/ 57150 h 1395413"/>
                <a:gd name="connsiteX142" fmla="*/ 604838 w 1924050"/>
                <a:gd name="connsiteY142" fmla="*/ 71438 h 1395413"/>
                <a:gd name="connsiteX143" fmla="*/ 561975 w 1924050"/>
                <a:gd name="connsiteY143" fmla="*/ 80963 h 1395413"/>
                <a:gd name="connsiteX144" fmla="*/ 528638 w 1924050"/>
                <a:gd name="connsiteY144" fmla="*/ 95250 h 1395413"/>
                <a:gd name="connsiteX145" fmla="*/ 495300 w 1924050"/>
                <a:gd name="connsiteY145" fmla="*/ 100013 h 1395413"/>
                <a:gd name="connsiteX146" fmla="*/ 447675 w 1924050"/>
                <a:gd name="connsiteY146" fmla="*/ 119063 h 1395413"/>
                <a:gd name="connsiteX147" fmla="*/ 414338 w 1924050"/>
                <a:gd name="connsiteY147" fmla="*/ 133350 h 1395413"/>
                <a:gd name="connsiteX148" fmla="*/ 400050 w 1924050"/>
                <a:gd name="connsiteY148" fmla="*/ 147638 h 1395413"/>
                <a:gd name="connsiteX149" fmla="*/ 361950 w 1924050"/>
                <a:gd name="connsiteY149" fmla="*/ 166688 h 1395413"/>
                <a:gd name="connsiteX150" fmla="*/ 328613 w 1924050"/>
                <a:gd name="connsiteY150" fmla="*/ 180975 h 1395413"/>
                <a:gd name="connsiteX151" fmla="*/ 309563 w 1924050"/>
                <a:gd name="connsiteY151" fmla="*/ 195263 h 1395413"/>
                <a:gd name="connsiteX152" fmla="*/ 295275 w 1924050"/>
                <a:gd name="connsiteY152" fmla="*/ 200025 h 1395413"/>
                <a:gd name="connsiteX153" fmla="*/ 276225 w 1924050"/>
                <a:gd name="connsiteY153" fmla="*/ 214313 h 1395413"/>
                <a:gd name="connsiteX154" fmla="*/ 238125 w 1924050"/>
                <a:gd name="connsiteY154" fmla="*/ 233363 h 1395413"/>
                <a:gd name="connsiteX155" fmla="*/ 209550 w 1924050"/>
                <a:gd name="connsiteY155" fmla="*/ 252413 h 1395413"/>
                <a:gd name="connsiteX156" fmla="*/ 195263 w 1924050"/>
                <a:gd name="connsiteY156" fmla="*/ 261938 h 1395413"/>
                <a:gd name="connsiteX157" fmla="*/ 176213 w 1924050"/>
                <a:gd name="connsiteY157" fmla="*/ 271463 h 1395413"/>
                <a:gd name="connsiteX158" fmla="*/ 166688 w 1924050"/>
                <a:gd name="connsiteY158" fmla="*/ 285750 h 1395413"/>
                <a:gd name="connsiteX159" fmla="*/ 152400 w 1924050"/>
                <a:gd name="connsiteY159" fmla="*/ 300038 h 1395413"/>
                <a:gd name="connsiteX160" fmla="*/ 128588 w 1924050"/>
                <a:gd name="connsiteY160" fmla="*/ 333375 h 1395413"/>
                <a:gd name="connsiteX161" fmla="*/ 123825 w 1924050"/>
                <a:gd name="connsiteY161" fmla="*/ 347663 h 1395413"/>
                <a:gd name="connsiteX162" fmla="*/ 114300 w 1924050"/>
                <a:gd name="connsiteY162" fmla="*/ 371475 h 1395413"/>
                <a:gd name="connsiteX163" fmla="*/ 95250 w 1924050"/>
                <a:gd name="connsiteY163" fmla="*/ 404813 h 1395413"/>
                <a:gd name="connsiteX164" fmla="*/ 85725 w 1924050"/>
                <a:gd name="connsiteY164" fmla="*/ 442913 h 1395413"/>
                <a:gd name="connsiteX165" fmla="*/ 80963 w 1924050"/>
                <a:gd name="connsiteY165" fmla="*/ 457200 h 1395413"/>
                <a:gd name="connsiteX166" fmla="*/ 76200 w 1924050"/>
                <a:gd name="connsiteY166" fmla="*/ 490538 h 1395413"/>
                <a:gd name="connsiteX167" fmla="*/ 71438 w 1924050"/>
                <a:gd name="connsiteY167" fmla="*/ 504825 h 1395413"/>
                <a:gd name="connsiteX168" fmla="*/ 66675 w 1924050"/>
                <a:gd name="connsiteY168" fmla="*/ 523875 h 1395413"/>
                <a:gd name="connsiteX169" fmla="*/ 61913 w 1924050"/>
                <a:gd name="connsiteY169" fmla="*/ 576263 h 1395413"/>
                <a:gd name="connsiteX170" fmla="*/ 57150 w 1924050"/>
                <a:gd name="connsiteY170" fmla="*/ 604838 h 1395413"/>
                <a:gd name="connsiteX171" fmla="*/ 47625 w 1924050"/>
                <a:gd name="connsiteY171" fmla="*/ 714375 h 1395413"/>
                <a:gd name="connsiteX172" fmla="*/ 38100 w 1924050"/>
                <a:gd name="connsiteY172" fmla="*/ 762000 h 1395413"/>
                <a:gd name="connsiteX173" fmla="*/ 23813 w 1924050"/>
                <a:gd name="connsiteY173" fmla="*/ 866775 h 1395413"/>
                <a:gd name="connsiteX174" fmla="*/ 19050 w 1924050"/>
                <a:gd name="connsiteY174" fmla="*/ 890588 h 1395413"/>
                <a:gd name="connsiteX175" fmla="*/ 9525 w 1924050"/>
                <a:gd name="connsiteY175" fmla="*/ 919163 h 1395413"/>
                <a:gd name="connsiteX176" fmla="*/ 14288 w 1924050"/>
                <a:gd name="connsiteY176" fmla="*/ 1042988 h 1395413"/>
                <a:gd name="connsiteX177" fmla="*/ 23813 w 1924050"/>
                <a:gd name="connsiteY177" fmla="*/ 1076325 h 1395413"/>
                <a:gd name="connsiteX178" fmla="*/ 33338 w 1924050"/>
                <a:gd name="connsiteY178" fmla="*/ 1257300 h 1395413"/>
                <a:gd name="connsiteX179" fmla="*/ 0 w 1924050"/>
                <a:gd name="connsiteY179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73819 w 1924050"/>
                <a:gd name="connsiteY3" fmla="*/ 1338263 h 1395413"/>
                <a:gd name="connsiteX4" fmla="*/ 80963 w 1924050"/>
                <a:gd name="connsiteY4" fmla="*/ 1190625 h 1395413"/>
                <a:gd name="connsiteX5" fmla="*/ 85725 w 1924050"/>
                <a:gd name="connsiteY5" fmla="*/ 1023938 h 1395413"/>
                <a:gd name="connsiteX6" fmla="*/ 80963 w 1924050"/>
                <a:gd name="connsiteY6" fmla="*/ 957263 h 1395413"/>
                <a:gd name="connsiteX7" fmla="*/ 90488 w 1924050"/>
                <a:gd name="connsiteY7" fmla="*/ 828675 h 1395413"/>
                <a:gd name="connsiteX8" fmla="*/ 95250 w 1924050"/>
                <a:gd name="connsiteY8" fmla="*/ 814388 h 1395413"/>
                <a:gd name="connsiteX9" fmla="*/ 100013 w 1924050"/>
                <a:gd name="connsiteY9" fmla="*/ 785813 h 1395413"/>
                <a:gd name="connsiteX10" fmla="*/ 104775 w 1924050"/>
                <a:gd name="connsiteY10" fmla="*/ 762000 h 1395413"/>
                <a:gd name="connsiteX11" fmla="*/ 119063 w 1924050"/>
                <a:gd name="connsiteY11" fmla="*/ 661988 h 1395413"/>
                <a:gd name="connsiteX12" fmla="*/ 128588 w 1924050"/>
                <a:gd name="connsiteY12" fmla="*/ 633413 h 1395413"/>
                <a:gd name="connsiteX13" fmla="*/ 147638 w 1924050"/>
                <a:gd name="connsiteY13" fmla="*/ 604838 h 1395413"/>
                <a:gd name="connsiteX14" fmla="*/ 157163 w 1924050"/>
                <a:gd name="connsiteY14" fmla="*/ 552450 h 1395413"/>
                <a:gd name="connsiteX15" fmla="*/ 161925 w 1924050"/>
                <a:gd name="connsiteY15" fmla="*/ 538163 h 1395413"/>
                <a:gd name="connsiteX16" fmla="*/ 171450 w 1924050"/>
                <a:gd name="connsiteY16" fmla="*/ 504825 h 1395413"/>
                <a:gd name="connsiteX17" fmla="*/ 180975 w 1924050"/>
                <a:gd name="connsiteY17" fmla="*/ 490538 h 1395413"/>
                <a:gd name="connsiteX18" fmla="*/ 185738 w 1924050"/>
                <a:gd name="connsiteY18" fmla="*/ 476250 h 1395413"/>
                <a:gd name="connsiteX19" fmla="*/ 209550 w 1924050"/>
                <a:gd name="connsiteY19" fmla="*/ 447675 h 1395413"/>
                <a:gd name="connsiteX20" fmla="*/ 219075 w 1924050"/>
                <a:gd name="connsiteY20" fmla="*/ 433388 h 1395413"/>
                <a:gd name="connsiteX21" fmla="*/ 233363 w 1924050"/>
                <a:gd name="connsiteY21" fmla="*/ 414338 h 1395413"/>
                <a:gd name="connsiteX22" fmla="*/ 247650 w 1924050"/>
                <a:gd name="connsiteY22" fmla="*/ 400050 h 1395413"/>
                <a:gd name="connsiteX23" fmla="*/ 257175 w 1924050"/>
                <a:gd name="connsiteY23" fmla="*/ 385763 h 1395413"/>
                <a:gd name="connsiteX24" fmla="*/ 261938 w 1924050"/>
                <a:gd name="connsiteY24" fmla="*/ 371475 h 1395413"/>
                <a:gd name="connsiteX25" fmla="*/ 276225 w 1924050"/>
                <a:gd name="connsiteY25" fmla="*/ 361950 h 1395413"/>
                <a:gd name="connsiteX26" fmla="*/ 361950 w 1924050"/>
                <a:gd name="connsiteY26" fmla="*/ 352425 h 1395413"/>
                <a:gd name="connsiteX27" fmla="*/ 404813 w 1924050"/>
                <a:gd name="connsiteY27" fmla="*/ 328613 h 1395413"/>
                <a:gd name="connsiteX28" fmla="*/ 428625 w 1924050"/>
                <a:gd name="connsiteY28" fmla="*/ 314325 h 1395413"/>
                <a:gd name="connsiteX29" fmla="*/ 461963 w 1924050"/>
                <a:gd name="connsiteY29" fmla="*/ 295275 h 1395413"/>
                <a:gd name="connsiteX30" fmla="*/ 481013 w 1924050"/>
                <a:gd name="connsiteY30" fmla="*/ 290513 h 1395413"/>
                <a:gd name="connsiteX31" fmla="*/ 519113 w 1924050"/>
                <a:gd name="connsiteY31" fmla="*/ 276225 h 1395413"/>
                <a:gd name="connsiteX32" fmla="*/ 533400 w 1924050"/>
                <a:gd name="connsiteY32" fmla="*/ 266700 h 1395413"/>
                <a:gd name="connsiteX33" fmla="*/ 571500 w 1924050"/>
                <a:gd name="connsiteY33" fmla="*/ 257175 h 1395413"/>
                <a:gd name="connsiteX34" fmla="*/ 600075 w 1924050"/>
                <a:gd name="connsiteY34" fmla="*/ 247650 h 1395413"/>
                <a:gd name="connsiteX35" fmla="*/ 614363 w 1924050"/>
                <a:gd name="connsiteY35" fmla="*/ 242888 h 1395413"/>
                <a:gd name="connsiteX36" fmla="*/ 642938 w 1924050"/>
                <a:gd name="connsiteY36" fmla="*/ 238125 h 1395413"/>
                <a:gd name="connsiteX37" fmla="*/ 661988 w 1924050"/>
                <a:gd name="connsiteY37" fmla="*/ 233363 h 1395413"/>
                <a:gd name="connsiteX38" fmla="*/ 690563 w 1924050"/>
                <a:gd name="connsiteY38" fmla="*/ 223838 h 1395413"/>
                <a:gd name="connsiteX39" fmla="*/ 714375 w 1924050"/>
                <a:gd name="connsiteY39" fmla="*/ 219075 h 1395413"/>
                <a:gd name="connsiteX40" fmla="*/ 776288 w 1924050"/>
                <a:gd name="connsiteY40" fmla="*/ 209550 h 1395413"/>
                <a:gd name="connsiteX41" fmla="*/ 800100 w 1924050"/>
                <a:gd name="connsiteY41" fmla="*/ 204788 h 1395413"/>
                <a:gd name="connsiteX42" fmla="*/ 890588 w 1924050"/>
                <a:gd name="connsiteY42" fmla="*/ 190500 h 1395413"/>
                <a:gd name="connsiteX43" fmla="*/ 904875 w 1924050"/>
                <a:gd name="connsiteY43" fmla="*/ 185738 h 1395413"/>
                <a:gd name="connsiteX44" fmla="*/ 985838 w 1924050"/>
                <a:gd name="connsiteY44" fmla="*/ 176213 h 1395413"/>
                <a:gd name="connsiteX45" fmla="*/ 1323975 w 1924050"/>
                <a:gd name="connsiteY45" fmla="*/ 180975 h 1395413"/>
                <a:gd name="connsiteX46" fmla="*/ 1352550 w 1924050"/>
                <a:gd name="connsiteY46" fmla="*/ 190500 h 1395413"/>
                <a:gd name="connsiteX47" fmla="*/ 1381125 w 1924050"/>
                <a:gd name="connsiteY47" fmla="*/ 200025 h 1395413"/>
                <a:gd name="connsiteX48" fmla="*/ 1395413 w 1924050"/>
                <a:gd name="connsiteY48" fmla="*/ 204788 h 1395413"/>
                <a:gd name="connsiteX49" fmla="*/ 1423988 w 1924050"/>
                <a:gd name="connsiteY49" fmla="*/ 223838 h 1395413"/>
                <a:gd name="connsiteX50" fmla="*/ 1462088 w 1924050"/>
                <a:gd name="connsiteY50" fmla="*/ 238125 h 1395413"/>
                <a:gd name="connsiteX51" fmla="*/ 1490663 w 1924050"/>
                <a:gd name="connsiteY51" fmla="*/ 247650 h 1395413"/>
                <a:gd name="connsiteX52" fmla="*/ 1504950 w 1924050"/>
                <a:gd name="connsiteY52" fmla="*/ 252413 h 1395413"/>
                <a:gd name="connsiteX53" fmla="*/ 1524000 w 1924050"/>
                <a:gd name="connsiteY53" fmla="*/ 257175 h 1395413"/>
                <a:gd name="connsiteX54" fmla="*/ 1557338 w 1924050"/>
                <a:gd name="connsiteY54" fmla="*/ 285750 h 1395413"/>
                <a:gd name="connsiteX55" fmla="*/ 1585913 w 1924050"/>
                <a:gd name="connsiteY55" fmla="*/ 304800 h 1395413"/>
                <a:gd name="connsiteX56" fmla="*/ 1600200 w 1924050"/>
                <a:gd name="connsiteY56" fmla="*/ 314325 h 1395413"/>
                <a:gd name="connsiteX57" fmla="*/ 1628775 w 1924050"/>
                <a:gd name="connsiteY57" fmla="*/ 342900 h 1395413"/>
                <a:gd name="connsiteX58" fmla="*/ 1643063 w 1924050"/>
                <a:gd name="connsiteY58" fmla="*/ 357188 h 1395413"/>
                <a:gd name="connsiteX59" fmla="*/ 1666875 w 1924050"/>
                <a:gd name="connsiteY59" fmla="*/ 390525 h 1395413"/>
                <a:gd name="connsiteX60" fmla="*/ 1685925 w 1924050"/>
                <a:gd name="connsiteY60" fmla="*/ 419100 h 1395413"/>
                <a:gd name="connsiteX61" fmla="*/ 1690688 w 1924050"/>
                <a:gd name="connsiteY61" fmla="*/ 433388 h 1395413"/>
                <a:gd name="connsiteX62" fmla="*/ 1700213 w 1924050"/>
                <a:gd name="connsiteY62" fmla="*/ 447675 h 1395413"/>
                <a:gd name="connsiteX63" fmla="*/ 1714500 w 1924050"/>
                <a:gd name="connsiteY63" fmla="*/ 471488 h 1395413"/>
                <a:gd name="connsiteX64" fmla="*/ 1724025 w 1924050"/>
                <a:gd name="connsiteY64" fmla="*/ 485775 h 1395413"/>
                <a:gd name="connsiteX65" fmla="*/ 1738313 w 1924050"/>
                <a:gd name="connsiteY65" fmla="*/ 514350 h 1395413"/>
                <a:gd name="connsiteX66" fmla="*/ 1757363 w 1924050"/>
                <a:gd name="connsiteY66" fmla="*/ 542925 h 1395413"/>
                <a:gd name="connsiteX67" fmla="*/ 1762125 w 1924050"/>
                <a:gd name="connsiteY67" fmla="*/ 557213 h 1395413"/>
                <a:gd name="connsiteX68" fmla="*/ 1771650 w 1924050"/>
                <a:gd name="connsiteY68" fmla="*/ 571500 h 1395413"/>
                <a:gd name="connsiteX69" fmla="*/ 1781175 w 1924050"/>
                <a:gd name="connsiteY69" fmla="*/ 600075 h 1395413"/>
                <a:gd name="connsiteX70" fmla="*/ 1790700 w 1924050"/>
                <a:gd name="connsiteY70" fmla="*/ 614363 h 1395413"/>
                <a:gd name="connsiteX71" fmla="*/ 1800225 w 1924050"/>
                <a:gd name="connsiteY71" fmla="*/ 642938 h 1395413"/>
                <a:gd name="connsiteX72" fmla="*/ 1804988 w 1924050"/>
                <a:gd name="connsiteY72" fmla="*/ 661988 h 1395413"/>
                <a:gd name="connsiteX73" fmla="*/ 1814513 w 1924050"/>
                <a:gd name="connsiteY73" fmla="*/ 676275 h 1395413"/>
                <a:gd name="connsiteX74" fmla="*/ 1819275 w 1924050"/>
                <a:gd name="connsiteY74" fmla="*/ 695325 h 1395413"/>
                <a:gd name="connsiteX75" fmla="*/ 1833563 w 1924050"/>
                <a:gd name="connsiteY75" fmla="*/ 747713 h 1395413"/>
                <a:gd name="connsiteX76" fmla="*/ 1843088 w 1924050"/>
                <a:gd name="connsiteY76" fmla="*/ 804863 h 1395413"/>
                <a:gd name="connsiteX77" fmla="*/ 1847850 w 1924050"/>
                <a:gd name="connsiteY77" fmla="*/ 942975 h 1395413"/>
                <a:gd name="connsiteX78" fmla="*/ 1852613 w 1924050"/>
                <a:gd name="connsiteY78" fmla="*/ 957263 h 1395413"/>
                <a:gd name="connsiteX79" fmla="*/ 1866900 w 1924050"/>
                <a:gd name="connsiteY79" fmla="*/ 1000125 h 1395413"/>
                <a:gd name="connsiteX80" fmla="*/ 1871663 w 1924050"/>
                <a:gd name="connsiteY80" fmla="*/ 1019175 h 1395413"/>
                <a:gd name="connsiteX81" fmla="*/ 1881188 w 1924050"/>
                <a:gd name="connsiteY81" fmla="*/ 1038225 h 1395413"/>
                <a:gd name="connsiteX82" fmla="*/ 1885950 w 1924050"/>
                <a:gd name="connsiteY82" fmla="*/ 1166813 h 1395413"/>
                <a:gd name="connsiteX83" fmla="*/ 1895475 w 1924050"/>
                <a:gd name="connsiteY83" fmla="*/ 1285875 h 1395413"/>
                <a:gd name="connsiteX84" fmla="*/ 1895475 w 1924050"/>
                <a:gd name="connsiteY84" fmla="*/ 1357313 h 1395413"/>
                <a:gd name="connsiteX85" fmla="*/ 1885950 w 1924050"/>
                <a:gd name="connsiteY85" fmla="*/ 1371600 h 1395413"/>
                <a:gd name="connsiteX86" fmla="*/ 1876425 w 1924050"/>
                <a:gd name="connsiteY86" fmla="*/ 1395413 h 1395413"/>
                <a:gd name="connsiteX87" fmla="*/ 1881188 w 1924050"/>
                <a:gd name="connsiteY87" fmla="*/ 1266825 h 1395413"/>
                <a:gd name="connsiteX88" fmla="*/ 1890713 w 1924050"/>
                <a:gd name="connsiteY88" fmla="*/ 1238250 h 1395413"/>
                <a:gd name="connsiteX89" fmla="*/ 1900238 w 1924050"/>
                <a:gd name="connsiteY89" fmla="*/ 1200150 h 1395413"/>
                <a:gd name="connsiteX90" fmla="*/ 1909763 w 1924050"/>
                <a:gd name="connsiteY90" fmla="*/ 1171575 h 1395413"/>
                <a:gd name="connsiteX91" fmla="*/ 1914525 w 1924050"/>
                <a:gd name="connsiteY91" fmla="*/ 1085850 h 1395413"/>
                <a:gd name="connsiteX92" fmla="*/ 1924050 w 1924050"/>
                <a:gd name="connsiteY92" fmla="*/ 809625 h 1395413"/>
                <a:gd name="connsiteX93" fmla="*/ 1919288 w 1924050"/>
                <a:gd name="connsiteY93" fmla="*/ 666750 h 1395413"/>
                <a:gd name="connsiteX94" fmla="*/ 1900238 w 1924050"/>
                <a:gd name="connsiteY94" fmla="*/ 633413 h 1395413"/>
                <a:gd name="connsiteX95" fmla="*/ 1890713 w 1924050"/>
                <a:gd name="connsiteY95" fmla="*/ 609600 h 1395413"/>
                <a:gd name="connsiteX96" fmla="*/ 1881188 w 1924050"/>
                <a:gd name="connsiteY96" fmla="*/ 581025 h 1395413"/>
                <a:gd name="connsiteX97" fmla="*/ 1871663 w 1924050"/>
                <a:gd name="connsiteY97" fmla="*/ 566738 h 1395413"/>
                <a:gd name="connsiteX98" fmla="*/ 1866900 w 1924050"/>
                <a:gd name="connsiteY98" fmla="*/ 542925 h 1395413"/>
                <a:gd name="connsiteX99" fmla="*/ 1857375 w 1924050"/>
                <a:gd name="connsiteY99" fmla="*/ 528638 h 1395413"/>
                <a:gd name="connsiteX100" fmla="*/ 1852613 w 1924050"/>
                <a:gd name="connsiteY100" fmla="*/ 514350 h 1395413"/>
                <a:gd name="connsiteX101" fmla="*/ 1843088 w 1924050"/>
                <a:gd name="connsiteY101" fmla="*/ 495300 h 1395413"/>
                <a:gd name="connsiteX102" fmla="*/ 1833563 w 1924050"/>
                <a:gd name="connsiteY102" fmla="*/ 457200 h 1395413"/>
                <a:gd name="connsiteX103" fmla="*/ 1824038 w 1924050"/>
                <a:gd name="connsiteY103" fmla="*/ 438150 h 1395413"/>
                <a:gd name="connsiteX104" fmla="*/ 1809750 w 1924050"/>
                <a:gd name="connsiteY104" fmla="*/ 404813 h 1395413"/>
                <a:gd name="connsiteX105" fmla="*/ 1800225 w 1924050"/>
                <a:gd name="connsiteY105" fmla="*/ 376238 h 1395413"/>
                <a:gd name="connsiteX106" fmla="*/ 1795463 w 1924050"/>
                <a:gd name="connsiteY106" fmla="*/ 361950 h 1395413"/>
                <a:gd name="connsiteX107" fmla="*/ 1790700 w 1924050"/>
                <a:gd name="connsiteY107" fmla="*/ 342900 h 1395413"/>
                <a:gd name="connsiteX108" fmla="*/ 1781175 w 1924050"/>
                <a:gd name="connsiteY108" fmla="*/ 328613 h 1395413"/>
                <a:gd name="connsiteX109" fmla="*/ 1762125 w 1924050"/>
                <a:gd name="connsiteY109" fmla="*/ 280988 h 1395413"/>
                <a:gd name="connsiteX110" fmla="*/ 1757363 w 1924050"/>
                <a:gd name="connsiteY110" fmla="*/ 266700 h 1395413"/>
                <a:gd name="connsiteX111" fmla="*/ 1747838 w 1924050"/>
                <a:gd name="connsiteY111" fmla="*/ 252413 h 1395413"/>
                <a:gd name="connsiteX112" fmla="*/ 1733550 w 1924050"/>
                <a:gd name="connsiteY112" fmla="*/ 228600 h 1395413"/>
                <a:gd name="connsiteX113" fmla="*/ 1724025 w 1924050"/>
                <a:gd name="connsiteY113" fmla="*/ 214313 h 1395413"/>
                <a:gd name="connsiteX114" fmla="*/ 1709738 w 1924050"/>
                <a:gd name="connsiteY114" fmla="*/ 204788 h 1395413"/>
                <a:gd name="connsiteX115" fmla="*/ 1685925 w 1924050"/>
                <a:gd name="connsiteY115" fmla="*/ 176213 h 1395413"/>
                <a:gd name="connsiteX116" fmla="*/ 1676400 w 1924050"/>
                <a:gd name="connsiteY116" fmla="*/ 161925 h 1395413"/>
                <a:gd name="connsiteX117" fmla="*/ 1647825 w 1924050"/>
                <a:gd name="connsiteY117" fmla="*/ 152400 h 1395413"/>
                <a:gd name="connsiteX118" fmla="*/ 1619250 w 1924050"/>
                <a:gd name="connsiteY118" fmla="*/ 142875 h 1395413"/>
                <a:gd name="connsiteX119" fmla="*/ 1600200 w 1924050"/>
                <a:gd name="connsiteY119" fmla="*/ 133350 h 1395413"/>
                <a:gd name="connsiteX120" fmla="*/ 1543050 w 1924050"/>
                <a:gd name="connsiteY120" fmla="*/ 123825 h 1395413"/>
                <a:gd name="connsiteX121" fmla="*/ 1504950 w 1924050"/>
                <a:gd name="connsiteY121" fmla="*/ 109538 h 1395413"/>
                <a:gd name="connsiteX122" fmla="*/ 1385888 w 1924050"/>
                <a:gd name="connsiteY122" fmla="*/ 95250 h 1395413"/>
                <a:gd name="connsiteX123" fmla="*/ 1352550 w 1924050"/>
                <a:gd name="connsiteY123" fmla="*/ 90488 h 1395413"/>
                <a:gd name="connsiteX124" fmla="*/ 1290638 w 1924050"/>
                <a:gd name="connsiteY124" fmla="*/ 76200 h 1395413"/>
                <a:gd name="connsiteX125" fmla="*/ 1233488 w 1924050"/>
                <a:gd name="connsiteY125" fmla="*/ 71438 h 1395413"/>
                <a:gd name="connsiteX126" fmla="*/ 1190625 w 1924050"/>
                <a:gd name="connsiteY126" fmla="*/ 61913 h 1395413"/>
                <a:gd name="connsiteX127" fmla="*/ 1176338 w 1924050"/>
                <a:gd name="connsiteY127" fmla="*/ 52388 h 1395413"/>
                <a:gd name="connsiteX128" fmla="*/ 1152525 w 1924050"/>
                <a:gd name="connsiteY128" fmla="*/ 47625 h 1395413"/>
                <a:gd name="connsiteX129" fmla="*/ 1123950 w 1924050"/>
                <a:gd name="connsiteY129" fmla="*/ 38100 h 1395413"/>
                <a:gd name="connsiteX130" fmla="*/ 1095375 w 1924050"/>
                <a:gd name="connsiteY130" fmla="*/ 28575 h 1395413"/>
                <a:gd name="connsiteX131" fmla="*/ 1019175 w 1924050"/>
                <a:gd name="connsiteY131" fmla="*/ 19050 h 1395413"/>
                <a:gd name="connsiteX132" fmla="*/ 985838 w 1924050"/>
                <a:gd name="connsiteY132" fmla="*/ 9525 h 1395413"/>
                <a:gd name="connsiteX133" fmla="*/ 933450 w 1924050"/>
                <a:gd name="connsiteY133" fmla="*/ 0 h 1395413"/>
                <a:gd name="connsiteX134" fmla="*/ 781050 w 1924050"/>
                <a:gd name="connsiteY134" fmla="*/ 4763 h 1395413"/>
                <a:gd name="connsiteX135" fmla="*/ 766763 w 1924050"/>
                <a:gd name="connsiteY135" fmla="*/ 9525 h 1395413"/>
                <a:gd name="connsiteX136" fmla="*/ 742950 w 1924050"/>
                <a:gd name="connsiteY136" fmla="*/ 19050 h 1395413"/>
                <a:gd name="connsiteX137" fmla="*/ 723900 w 1924050"/>
                <a:gd name="connsiteY137" fmla="*/ 28575 h 1395413"/>
                <a:gd name="connsiteX138" fmla="*/ 709613 w 1924050"/>
                <a:gd name="connsiteY138" fmla="*/ 33338 h 1395413"/>
                <a:gd name="connsiteX139" fmla="*/ 690563 w 1924050"/>
                <a:gd name="connsiteY139" fmla="*/ 42863 h 1395413"/>
                <a:gd name="connsiteX140" fmla="*/ 642938 w 1924050"/>
                <a:gd name="connsiteY140" fmla="*/ 57150 h 1395413"/>
                <a:gd name="connsiteX141" fmla="*/ 604838 w 1924050"/>
                <a:gd name="connsiteY141" fmla="*/ 71438 h 1395413"/>
                <a:gd name="connsiteX142" fmla="*/ 561975 w 1924050"/>
                <a:gd name="connsiteY142" fmla="*/ 80963 h 1395413"/>
                <a:gd name="connsiteX143" fmla="*/ 528638 w 1924050"/>
                <a:gd name="connsiteY143" fmla="*/ 95250 h 1395413"/>
                <a:gd name="connsiteX144" fmla="*/ 495300 w 1924050"/>
                <a:gd name="connsiteY144" fmla="*/ 100013 h 1395413"/>
                <a:gd name="connsiteX145" fmla="*/ 447675 w 1924050"/>
                <a:gd name="connsiteY145" fmla="*/ 119063 h 1395413"/>
                <a:gd name="connsiteX146" fmla="*/ 414338 w 1924050"/>
                <a:gd name="connsiteY146" fmla="*/ 133350 h 1395413"/>
                <a:gd name="connsiteX147" fmla="*/ 400050 w 1924050"/>
                <a:gd name="connsiteY147" fmla="*/ 147638 h 1395413"/>
                <a:gd name="connsiteX148" fmla="*/ 361950 w 1924050"/>
                <a:gd name="connsiteY148" fmla="*/ 166688 h 1395413"/>
                <a:gd name="connsiteX149" fmla="*/ 328613 w 1924050"/>
                <a:gd name="connsiteY149" fmla="*/ 180975 h 1395413"/>
                <a:gd name="connsiteX150" fmla="*/ 309563 w 1924050"/>
                <a:gd name="connsiteY150" fmla="*/ 195263 h 1395413"/>
                <a:gd name="connsiteX151" fmla="*/ 295275 w 1924050"/>
                <a:gd name="connsiteY151" fmla="*/ 200025 h 1395413"/>
                <a:gd name="connsiteX152" fmla="*/ 276225 w 1924050"/>
                <a:gd name="connsiteY152" fmla="*/ 214313 h 1395413"/>
                <a:gd name="connsiteX153" fmla="*/ 238125 w 1924050"/>
                <a:gd name="connsiteY153" fmla="*/ 233363 h 1395413"/>
                <a:gd name="connsiteX154" fmla="*/ 209550 w 1924050"/>
                <a:gd name="connsiteY154" fmla="*/ 252413 h 1395413"/>
                <a:gd name="connsiteX155" fmla="*/ 195263 w 1924050"/>
                <a:gd name="connsiteY155" fmla="*/ 261938 h 1395413"/>
                <a:gd name="connsiteX156" fmla="*/ 176213 w 1924050"/>
                <a:gd name="connsiteY156" fmla="*/ 271463 h 1395413"/>
                <a:gd name="connsiteX157" fmla="*/ 166688 w 1924050"/>
                <a:gd name="connsiteY157" fmla="*/ 285750 h 1395413"/>
                <a:gd name="connsiteX158" fmla="*/ 152400 w 1924050"/>
                <a:gd name="connsiteY158" fmla="*/ 300038 h 1395413"/>
                <a:gd name="connsiteX159" fmla="*/ 128588 w 1924050"/>
                <a:gd name="connsiteY159" fmla="*/ 333375 h 1395413"/>
                <a:gd name="connsiteX160" fmla="*/ 123825 w 1924050"/>
                <a:gd name="connsiteY160" fmla="*/ 347663 h 1395413"/>
                <a:gd name="connsiteX161" fmla="*/ 114300 w 1924050"/>
                <a:gd name="connsiteY161" fmla="*/ 371475 h 1395413"/>
                <a:gd name="connsiteX162" fmla="*/ 95250 w 1924050"/>
                <a:gd name="connsiteY162" fmla="*/ 404813 h 1395413"/>
                <a:gd name="connsiteX163" fmla="*/ 85725 w 1924050"/>
                <a:gd name="connsiteY163" fmla="*/ 442913 h 1395413"/>
                <a:gd name="connsiteX164" fmla="*/ 80963 w 1924050"/>
                <a:gd name="connsiteY164" fmla="*/ 457200 h 1395413"/>
                <a:gd name="connsiteX165" fmla="*/ 76200 w 1924050"/>
                <a:gd name="connsiteY165" fmla="*/ 490538 h 1395413"/>
                <a:gd name="connsiteX166" fmla="*/ 71438 w 1924050"/>
                <a:gd name="connsiteY166" fmla="*/ 504825 h 1395413"/>
                <a:gd name="connsiteX167" fmla="*/ 66675 w 1924050"/>
                <a:gd name="connsiteY167" fmla="*/ 523875 h 1395413"/>
                <a:gd name="connsiteX168" fmla="*/ 61913 w 1924050"/>
                <a:gd name="connsiteY168" fmla="*/ 576263 h 1395413"/>
                <a:gd name="connsiteX169" fmla="*/ 57150 w 1924050"/>
                <a:gd name="connsiteY169" fmla="*/ 604838 h 1395413"/>
                <a:gd name="connsiteX170" fmla="*/ 47625 w 1924050"/>
                <a:gd name="connsiteY170" fmla="*/ 714375 h 1395413"/>
                <a:gd name="connsiteX171" fmla="*/ 38100 w 1924050"/>
                <a:gd name="connsiteY171" fmla="*/ 762000 h 1395413"/>
                <a:gd name="connsiteX172" fmla="*/ 23813 w 1924050"/>
                <a:gd name="connsiteY172" fmla="*/ 866775 h 1395413"/>
                <a:gd name="connsiteX173" fmla="*/ 19050 w 1924050"/>
                <a:gd name="connsiteY173" fmla="*/ 890588 h 1395413"/>
                <a:gd name="connsiteX174" fmla="*/ 9525 w 1924050"/>
                <a:gd name="connsiteY174" fmla="*/ 919163 h 1395413"/>
                <a:gd name="connsiteX175" fmla="*/ 14288 w 1924050"/>
                <a:gd name="connsiteY175" fmla="*/ 1042988 h 1395413"/>
                <a:gd name="connsiteX176" fmla="*/ 23813 w 1924050"/>
                <a:gd name="connsiteY176" fmla="*/ 1076325 h 1395413"/>
                <a:gd name="connsiteX177" fmla="*/ 33338 w 1924050"/>
                <a:gd name="connsiteY177" fmla="*/ 1257300 h 1395413"/>
                <a:gd name="connsiteX178" fmla="*/ 0 w 1924050"/>
                <a:gd name="connsiteY178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97631 w 1924050"/>
                <a:gd name="connsiteY3" fmla="*/ 1352550 h 1395413"/>
                <a:gd name="connsiteX4" fmla="*/ 80963 w 1924050"/>
                <a:gd name="connsiteY4" fmla="*/ 1190625 h 1395413"/>
                <a:gd name="connsiteX5" fmla="*/ 85725 w 1924050"/>
                <a:gd name="connsiteY5" fmla="*/ 1023938 h 1395413"/>
                <a:gd name="connsiteX6" fmla="*/ 80963 w 1924050"/>
                <a:gd name="connsiteY6" fmla="*/ 957263 h 1395413"/>
                <a:gd name="connsiteX7" fmla="*/ 90488 w 1924050"/>
                <a:gd name="connsiteY7" fmla="*/ 828675 h 1395413"/>
                <a:gd name="connsiteX8" fmla="*/ 95250 w 1924050"/>
                <a:gd name="connsiteY8" fmla="*/ 814388 h 1395413"/>
                <a:gd name="connsiteX9" fmla="*/ 100013 w 1924050"/>
                <a:gd name="connsiteY9" fmla="*/ 785813 h 1395413"/>
                <a:gd name="connsiteX10" fmla="*/ 104775 w 1924050"/>
                <a:gd name="connsiteY10" fmla="*/ 762000 h 1395413"/>
                <a:gd name="connsiteX11" fmla="*/ 119063 w 1924050"/>
                <a:gd name="connsiteY11" fmla="*/ 661988 h 1395413"/>
                <a:gd name="connsiteX12" fmla="*/ 128588 w 1924050"/>
                <a:gd name="connsiteY12" fmla="*/ 633413 h 1395413"/>
                <a:gd name="connsiteX13" fmla="*/ 147638 w 1924050"/>
                <a:gd name="connsiteY13" fmla="*/ 604838 h 1395413"/>
                <a:gd name="connsiteX14" fmla="*/ 157163 w 1924050"/>
                <a:gd name="connsiteY14" fmla="*/ 552450 h 1395413"/>
                <a:gd name="connsiteX15" fmla="*/ 161925 w 1924050"/>
                <a:gd name="connsiteY15" fmla="*/ 538163 h 1395413"/>
                <a:gd name="connsiteX16" fmla="*/ 171450 w 1924050"/>
                <a:gd name="connsiteY16" fmla="*/ 504825 h 1395413"/>
                <a:gd name="connsiteX17" fmla="*/ 180975 w 1924050"/>
                <a:gd name="connsiteY17" fmla="*/ 490538 h 1395413"/>
                <a:gd name="connsiteX18" fmla="*/ 185738 w 1924050"/>
                <a:gd name="connsiteY18" fmla="*/ 476250 h 1395413"/>
                <a:gd name="connsiteX19" fmla="*/ 209550 w 1924050"/>
                <a:gd name="connsiteY19" fmla="*/ 447675 h 1395413"/>
                <a:gd name="connsiteX20" fmla="*/ 219075 w 1924050"/>
                <a:gd name="connsiteY20" fmla="*/ 433388 h 1395413"/>
                <a:gd name="connsiteX21" fmla="*/ 233363 w 1924050"/>
                <a:gd name="connsiteY21" fmla="*/ 414338 h 1395413"/>
                <a:gd name="connsiteX22" fmla="*/ 247650 w 1924050"/>
                <a:gd name="connsiteY22" fmla="*/ 400050 h 1395413"/>
                <a:gd name="connsiteX23" fmla="*/ 257175 w 1924050"/>
                <a:gd name="connsiteY23" fmla="*/ 385763 h 1395413"/>
                <a:gd name="connsiteX24" fmla="*/ 261938 w 1924050"/>
                <a:gd name="connsiteY24" fmla="*/ 371475 h 1395413"/>
                <a:gd name="connsiteX25" fmla="*/ 276225 w 1924050"/>
                <a:gd name="connsiteY25" fmla="*/ 361950 h 1395413"/>
                <a:gd name="connsiteX26" fmla="*/ 361950 w 1924050"/>
                <a:gd name="connsiteY26" fmla="*/ 352425 h 1395413"/>
                <a:gd name="connsiteX27" fmla="*/ 404813 w 1924050"/>
                <a:gd name="connsiteY27" fmla="*/ 328613 h 1395413"/>
                <a:gd name="connsiteX28" fmla="*/ 428625 w 1924050"/>
                <a:gd name="connsiteY28" fmla="*/ 314325 h 1395413"/>
                <a:gd name="connsiteX29" fmla="*/ 461963 w 1924050"/>
                <a:gd name="connsiteY29" fmla="*/ 295275 h 1395413"/>
                <a:gd name="connsiteX30" fmla="*/ 481013 w 1924050"/>
                <a:gd name="connsiteY30" fmla="*/ 290513 h 1395413"/>
                <a:gd name="connsiteX31" fmla="*/ 519113 w 1924050"/>
                <a:gd name="connsiteY31" fmla="*/ 276225 h 1395413"/>
                <a:gd name="connsiteX32" fmla="*/ 533400 w 1924050"/>
                <a:gd name="connsiteY32" fmla="*/ 266700 h 1395413"/>
                <a:gd name="connsiteX33" fmla="*/ 571500 w 1924050"/>
                <a:gd name="connsiteY33" fmla="*/ 257175 h 1395413"/>
                <a:gd name="connsiteX34" fmla="*/ 600075 w 1924050"/>
                <a:gd name="connsiteY34" fmla="*/ 247650 h 1395413"/>
                <a:gd name="connsiteX35" fmla="*/ 614363 w 1924050"/>
                <a:gd name="connsiteY35" fmla="*/ 242888 h 1395413"/>
                <a:gd name="connsiteX36" fmla="*/ 642938 w 1924050"/>
                <a:gd name="connsiteY36" fmla="*/ 238125 h 1395413"/>
                <a:gd name="connsiteX37" fmla="*/ 661988 w 1924050"/>
                <a:gd name="connsiteY37" fmla="*/ 233363 h 1395413"/>
                <a:gd name="connsiteX38" fmla="*/ 690563 w 1924050"/>
                <a:gd name="connsiteY38" fmla="*/ 223838 h 1395413"/>
                <a:gd name="connsiteX39" fmla="*/ 714375 w 1924050"/>
                <a:gd name="connsiteY39" fmla="*/ 219075 h 1395413"/>
                <a:gd name="connsiteX40" fmla="*/ 776288 w 1924050"/>
                <a:gd name="connsiteY40" fmla="*/ 209550 h 1395413"/>
                <a:gd name="connsiteX41" fmla="*/ 800100 w 1924050"/>
                <a:gd name="connsiteY41" fmla="*/ 204788 h 1395413"/>
                <a:gd name="connsiteX42" fmla="*/ 890588 w 1924050"/>
                <a:gd name="connsiteY42" fmla="*/ 190500 h 1395413"/>
                <a:gd name="connsiteX43" fmla="*/ 904875 w 1924050"/>
                <a:gd name="connsiteY43" fmla="*/ 185738 h 1395413"/>
                <a:gd name="connsiteX44" fmla="*/ 985838 w 1924050"/>
                <a:gd name="connsiteY44" fmla="*/ 176213 h 1395413"/>
                <a:gd name="connsiteX45" fmla="*/ 1323975 w 1924050"/>
                <a:gd name="connsiteY45" fmla="*/ 180975 h 1395413"/>
                <a:gd name="connsiteX46" fmla="*/ 1352550 w 1924050"/>
                <a:gd name="connsiteY46" fmla="*/ 190500 h 1395413"/>
                <a:gd name="connsiteX47" fmla="*/ 1381125 w 1924050"/>
                <a:gd name="connsiteY47" fmla="*/ 200025 h 1395413"/>
                <a:gd name="connsiteX48" fmla="*/ 1395413 w 1924050"/>
                <a:gd name="connsiteY48" fmla="*/ 204788 h 1395413"/>
                <a:gd name="connsiteX49" fmla="*/ 1423988 w 1924050"/>
                <a:gd name="connsiteY49" fmla="*/ 223838 h 1395413"/>
                <a:gd name="connsiteX50" fmla="*/ 1462088 w 1924050"/>
                <a:gd name="connsiteY50" fmla="*/ 238125 h 1395413"/>
                <a:gd name="connsiteX51" fmla="*/ 1490663 w 1924050"/>
                <a:gd name="connsiteY51" fmla="*/ 247650 h 1395413"/>
                <a:gd name="connsiteX52" fmla="*/ 1504950 w 1924050"/>
                <a:gd name="connsiteY52" fmla="*/ 252413 h 1395413"/>
                <a:gd name="connsiteX53" fmla="*/ 1524000 w 1924050"/>
                <a:gd name="connsiteY53" fmla="*/ 257175 h 1395413"/>
                <a:gd name="connsiteX54" fmla="*/ 1557338 w 1924050"/>
                <a:gd name="connsiteY54" fmla="*/ 285750 h 1395413"/>
                <a:gd name="connsiteX55" fmla="*/ 1585913 w 1924050"/>
                <a:gd name="connsiteY55" fmla="*/ 304800 h 1395413"/>
                <a:gd name="connsiteX56" fmla="*/ 1600200 w 1924050"/>
                <a:gd name="connsiteY56" fmla="*/ 314325 h 1395413"/>
                <a:gd name="connsiteX57" fmla="*/ 1628775 w 1924050"/>
                <a:gd name="connsiteY57" fmla="*/ 342900 h 1395413"/>
                <a:gd name="connsiteX58" fmla="*/ 1643063 w 1924050"/>
                <a:gd name="connsiteY58" fmla="*/ 357188 h 1395413"/>
                <a:gd name="connsiteX59" fmla="*/ 1666875 w 1924050"/>
                <a:gd name="connsiteY59" fmla="*/ 390525 h 1395413"/>
                <a:gd name="connsiteX60" fmla="*/ 1685925 w 1924050"/>
                <a:gd name="connsiteY60" fmla="*/ 419100 h 1395413"/>
                <a:gd name="connsiteX61" fmla="*/ 1690688 w 1924050"/>
                <a:gd name="connsiteY61" fmla="*/ 433388 h 1395413"/>
                <a:gd name="connsiteX62" fmla="*/ 1700213 w 1924050"/>
                <a:gd name="connsiteY62" fmla="*/ 447675 h 1395413"/>
                <a:gd name="connsiteX63" fmla="*/ 1714500 w 1924050"/>
                <a:gd name="connsiteY63" fmla="*/ 471488 h 1395413"/>
                <a:gd name="connsiteX64" fmla="*/ 1724025 w 1924050"/>
                <a:gd name="connsiteY64" fmla="*/ 485775 h 1395413"/>
                <a:gd name="connsiteX65" fmla="*/ 1738313 w 1924050"/>
                <a:gd name="connsiteY65" fmla="*/ 514350 h 1395413"/>
                <a:gd name="connsiteX66" fmla="*/ 1757363 w 1924050"/>
                <a:gd name="connsiteY66" fmla="*/ 542925 h 1395413"/>
                <a:gd name="connsiteX67" fmla="*/ 1762125 w 1924050"/>
                <a:gd name="connsiteY67" fmla="*/ 557213 h 1395413"/>
                <a:gd name="connsiteX68" fmla="*/ 1771650 w 1924050"/>
                <a:gd name="connsiteY68" fmla="*/ 571500 h 1395413"/>
                <a:gd name="connsiteX69" fmla="*/ 1781175 w 1924050"/>
                <a:gd name="connsiteY69" fmla="*/ 600075 h 1395413"/>
                <a:gd name="connsiteX70" fmla="*/ 1790700 w 1924050"/>
                <a:gd name="connsiteY70" fmla="*/ 614363 h 1395413"/>
                <a:gd name="connsiteX71" fmla="*/ 1800225 w 1924050"/>
                <a:gd name="connsiteY71" fmla="*/ 642938 h 1395413"/>
                <a:gd name="connsiteX72" fmla="*/ 1804988 w 1924050"/>
                <a:gd name="connsiteY72" fmla="*/ 661988 h 1395413"/>
                <a:gd name="connsiteX73" fmla="*/ 1814513 w 1924050"/>
                <a:gd name="connsiteY73" fmla="*/ 676275 h 1395413"/>
                <a:gd name="connsiteX74" fmla="*/ 1819275 w 1924050"/>
                <a:gd name="connsiteY74" fmla="*/ 695325 h 1395413"/>
                <a:gd name="connsiteX75" fmla="*/ 1833563 w 1924050"/>
                <a:gd name="connsiteY75" fmla="*/ 747713 h 1395413"/>
                <a:gd name="connsiteX76" fmla="*/ 1843088 w 1924050"/>
                <a:gd name="connsiteY76" fmla="*/ 804863 h 1395413"/>
                <a:gd name="connsiteX77" fmla="*/ 1847850 w 1924050"/>
                <a:gd name="connsiteY77" fmla="*/ 942975 h 1395413"/>
                <a:gd name="connsiteX78" fmla="*/ 1852613 w 1924050"/>
                <a:gd name="connsiteY78" fmla="*/ 957263 h 1395413"/>
                <a:gd name="connsiteX79" fmla="*/ 1866900 w 1924050"/>
                <a:gd name="connsiteY79" fmla="*/ 1000125 h 1395413"/>
                <a:gd name="connsiteX80" fmla="*/ 1871663 w 1924050"/>
                <a:gd name="connsiteY80" fmla="*/ 1019175 h 1395413"/>
                <a:gd name="connsiteX81" fmla="*/ 1881188 w 1924050"/>
                <a:gd name="connsiteY81" fmla="*/ 1038225 h 1395413"/>
                <a:gd name="connsiteX82" fmla="*/ 1885950 w 1924050"/>
                <a:gd name="connsiteY82" fmla="*/ 1166813 h 1395413"/>
                <a:gd name="connsiteX83" fmla="*/ 1895475 w 1924050"/>
                <a:gd name="connsiteY83" fmla="*/ 1285875 h 1395413"/>
                <a:gd name="connsiteX84" fmla="*/ 1895475 w 1924050"/>
                <a:gd name="connsiteY84" fmla="*/ 1357313 h 1395413"/>
                <a:gd name="connsiteX85" fmla="*/ 1885950 w 1924050"/>
                <a:gd name="connsiteY85" fmla="*/ 1371600 h 1395413"/>
                <a:gd name="connsiteX86" fmla="*/ 1876425 w 1924050"/>
                <a:gd name="connsiteY86" fmla="*/ 1395413 h 1395413"/>
                <a:gd name="connsiteX87" fmla="*/ 1881188 w 1924050"/>
                <a:gd name="connsiteY87" fmla="*/ 1266825 h 1395413"/>
                <a:gd name="connsiteX88" fmla="*/ 1890713 w 1924050"/>
                <a:gd name="connsiteY88" fmla="*/ 1238250 h 1395413"/>
                <a:gd name="connsiteX89" fmla="*/ 1900238 w 1924050"/>
                <a:gd name="connsiteY89" fmla="*/ 1200150 h 1395413"/>
                <a:gd name="connsiteX90" fmla="*/ 1909763 w 1924050"/>
                <a:gd name="connsiteY90" fmla="*/ 1171575 h 1395413"/>
                <a:gd name="connsiteX91" fmla="*/ 1914525 w 1924050"/>
                <a:gd name="connsiteY91" fmla="*/ 1085850 h 1395413"/>
                <a:gd name="connsiteX92" fmla="*/ 1924050 w 1924050"/>
                <a:gd name="connsiteY92" fmla="*/ 809625 h 1395413"/>
                <a:gd name="connsiteX93" fmla="*/ 1919288 w 1924050"/>
                <a:gd name="connsiteY93" fmla="*/ 666750 h 1395413"/>
                <a:gd name="connsiteX94" fmla="*/ 1900238 w 1924050"/>
                <a:gd name="connsiteY94" fmla="*/ 633413 h 1395413"/>
                <a:gd name="connsiteX95" fmla="*/ 1890713 w 1924050"/>
                <a:gd name="connsiteY95" fmla="*/ 609600 h 1395413"/>
                <a:gd name="connsiteX96" fmla="*/ 1881188 w 1924050"/>
                <a:gd name="connsiteY96" fmla="*/ 581025 h 1395413"/>
                <a:gd name="connsiteX97" fmla="*/ 1871663 w 1924050"/>
                <a:gd name="connsiteY97" fmla="*/ 566738 h 1395413"/>
                <a:gd name="connsiteX98" fmla="*/ 1866900 w 1924050"/>
                <a:gd name="connsiteY98" fmla="*/ 542925 h 1395413"/>
                <a:gd name="connsiteX99" fmla="*/ 1857375 w 1924050"/>
                <a:gd name="connsiteY99" fmla="*/ 528638 h 1395413"/>
                <a:gd name="connsiteX100" fmla="*/ 1852613 w 1924050"/>
                <a:gd name="connsiteY100" fmla="*/ 514350 h 1395413"/>
                <a:gd name="connsiteX101" fmla="*/ 1843088 w 1924050"/>
                <a:gd name="connsiteY101" fmla="*/ 495300 h 1395413"/>
                <a:gd name="connsiteX102" fmla="*/ 1833563 w 1924050"/>
                <a:gd name="connsiteY102" fmla="*/ 457200 h 1395413"/>
                <a:gd name="connsiteX103" fmla="*/ 1824038 w 1924050"/>
                <a:gd name="connsiteY103" fmla="*/ 438150 h 1395413"/>
                <a:gd name="connsiteX104" fmla="*/ 1809750 w 1924050"/>
                <a:gd name="connsiteY104" fmla="*/ 404813 h 1395413"/>
                <a:gd name="connsiteX105" fmla="*/ 1800225 w 1924050"/>
                <a:gd name="connsiteY105" fmla="*/ 376238 h 1395413"/>
                <a:gd name="connsiteX106" fmla="*/ 1795463 w 1924050"/>
                <a:gd name="connsiteY106" fmla="*/ 361950 h 1395413"/>
                <a:gd name="connsiteX107" fmla="*/ 1790700 w 1924050"/>
                <a:gd name="connsiteY107" fmla="*/ 342900 h 1395413"/>
                <a:gd name="connsiteX108" fmla="*/ 1781175 w 1924050"/>
                <a:gd name="connsiteY108" fmla="*/ 328613 h 1395413"/>
                <a:gd name="connsiteX109" fmla="*/ 1762125 w 1924050"/>
                <a:gd name="connsiteY109" fmla="*/ 280988 h 1395413"/>
                <a:gd name="connsiteX110" fmla="*/ 1757363 w 1924050"/>
                <a:gd name="connsiteY110" fmla="*/ 266700 h 1395413"/>
                <a:gd name="connsiteX111" fmla="*/ 1747838 w 1924050"/>
                <a:gd name="connsiteY111" fmla="*/ 252413 h 1395413"/>
                <a:gd name="connsiteX112" fmla="*/ 1733550 w 1924050"/>
                <a:gd name="connsiteY112" fmla="*/ 228600 h 1395413"/>
                <a:gd name="connsiteX113" fmla="*/ 1724025 w 1924050"/>
                <a:gd name="connsiteY113" fmla="*/ 214313 h 1395413"/>
                <a:gd name="connsiteX114" fmla="*/ 1709738 w 1924050"/>
                <a:gd name="connsiteY114" fmla="*/ 204788 h 1395413"/>
                <a:gd name="connsiteX115" fmla="*/ 1685925 w 1924050"/>
                <a:gd name="connsiteY115" fmla="*/ 176213 h 1395413"/>
                <a:gd name="connsiteX116" fmla="*/ 1676400 w 1924050"/>
                <a:gd name="connsiteY116" fmla="*/ 161925 h 1395413"/>
                <a:gd name="connsiteX117" fmla="*/ 1647825 w 1924050"/>
                <a:gd name="connsiteY117" fmla="*/ 152400 h 1395413"/>
                <a:gd name="connsiteX118" fmla="*/ 1619250 w 1924050"/>
                <a:gd name="connsiteY118" fmla="*/ 142875 h 1395413"/>
                <a:gd name="connsiteX119" fmla="*/ 1600200 w 1924050"/>
                <a:gd name="connsiteY119" fmla="*/ 133350 h 1395413"/>
                <a:gd name="connsiteX120" fmla="*/ 1543050 w 1924050"/>
                <a:gd name="connsiteY120" fmla="*/ 123825 h 1395413"/>
                <a:gd name="connsiteX121" fmla="*/ 1504950 w 1924050"/>
                <a:gd name="connsiteY121" fmla="*/ 109538 h 1395413"/>
                <a:gd name="connsiteX122" fmla="*/ 1385888 w 1924050"/>
                <a:gd name="connsiteY122" fmla="*/ 95250 h 1395413"/>
                <a:gd name="connsiteX123" fmla="*/ 1352550 w 1924050"/>
                <a:gd name="connsiteY123" fmla="*/ 90488 h 1395413"/>
                <a:gd name="connsiteX124" fmla="*/ 1290638 w 1924050"/>
                <a:gd name="connsiteY124" fmla="*/ 76200 h 1395413"/>
                <a:gd name="connsiteX125" fmla="*/ 1233488 w 1924050"/>
                <a:gd name="connsiteY125" fmla="*/ 71438 h 1395413"/>
                <a:gd name="connsiteX126" fmla="*/ 1190625 w 1924050"/>
                <a:gd name="connsiteY126" fmla="*/ 61913 h 1395413"/>
                <a:gd name="connsiteX127" fmla="*/ 1176338 w 1924050"/>
                <a:gd name="connsiteY127" fmla="*/ 52388 h 1395413"/>
                <a:gd name="connsiteX128" fmla="*/ 1152525 w 1924050"/>
                <a:gd name="connsiteY128" fmla="*/ 47625 h 1395413"/>
                <a:gd name="connsiteX129" fmla="*/ 1123950 w 1924050"/>
                <a:gd name="connsiteY129" fmla="*/ 38100 h 1395413"/>
                <a:gd name="connsiteX130" fmla="*/ 1095375 w 1924050"/>
                <a:gd name="connsiteY130" fmla="*/ 28575 h 1395413"/>
                <a:gd name="connsiteX131" fmla="*/ 1019175 w 1924050"/>
                <a:gd name="connsiteY131" fmla="*/ 19050 h 1395413"/>
                <a:gd name="connsiteX132" fmla="*/ 985838 w 1924050"/>
                <a:gd name="connsiteY132" fmla="*/ 9525 h 1395413"/>
                <a:gd name="connsiteX133" fmla="*/ 933450 w 1924050"/>
                <a:gd name="connsiteY133" fmla="*/ 0 h 1395413"/>
                <a:gd name="connsiteX134" fmla="*/ 781050 w 1924050"/>
                <a:gd name="connsiteY134" fmla="*/ 4763 h 1395413"/>
                <a:gd name="connsiteX135" fmla="*/ 766763 w 1924050"/>
                <a:gd name="connsiteY135" fmla="*/ 9525 h 1395413"/>
                <a:gd name="connsiteX136" fmla="*/ 742950 w 1924050"/>
                <a:gd name="connsiteY136" fmla="*/ 19050 h 1395413"/>
                <a:gd name="connsiteX137" fmla="*/ 723900 w 1924050"/>
                <a:gd name="connsiteY137" fmla="*/ 28575 h 1395413"/>
                <a:gd name="connsiteX138" fmla="*/ 709613 w 1924050"/>
                <a:gd name="connsiteY138" fmla="*/ 33338 h 1395413"/>
                <a:gd name="connsiteX139" fmla="*/ 690563 w 1924050"/>
                <a:gd name="connsiteY139" fmla="*/ 42863 h 1395413"/>
                <a:gd name="connsiteX140" fmla="*/ 642938 w 1924050"/>
                <a:gd name="connsiteY140" fmla="*/ 57150 h 1395413"/>
                <a:gd name="connsiteX141" fmla="*/ 604838 w 1924050"/>
                <a:gd name="connsiteY141" fmla="*/ 71438 h 1395413"/>
                <a:gd name="connsiteX142" fmla="*/ 561975 w 1924050"/>
                <a:gd name="connsiteY142" fmla="*/ 80963 h 1395413"/>
                <a:gd name="connsiteX143" fmla="*/ 528638 w 1924050"/>
                <a:gd name="connsiteY143" fmla="*/ 95250 h 1395413"/>
                <a:gd name="connsiteX144" fmla="*/ 495300 w 1924050"/>
                <a:gd name="connsiteY144" fmla="*/ 100013 h 1395413"/>
                <a:gd name="connsiteX145" fmla="*/ 447675 w 1924050"/>
                <a:gd name="connsiteY145" fmla="*/ 119063 h 1395413"/>
                <a:gd name="connsiteX146" fmla="*/ 414338 w 1924050"/>
                <a:gd name="connsiteY146" fmla="*/ 133350 h 1395413"/>
                <a:gd name="connsiteX147" fmla="*/ 400050 w 1924050"/>
                <a:gd name="connsiteY147" fmla="*/ 147638 h 1395413"/>
                <a:gd name="connsiteX148" fmla="*/ 361950 w 1924050"/>
                <a:gd name="connsiteY148" fmla="*/ 166688 h 1395413"/>
                <a:gd name="connsiteX149" fmla="*/ 328613 w 1924050"/>
                <a:gd name="connsiteY149" fmla="*/ 180975 h 1395413"/>
                <a:gd name="connsiteX150" fmla="*/ 309563 w 1924050"/>
                <a:gd name="connsiteY150" fmla="*/ 195263 h 1395413"/>
                <a:gd name="connsiteX151" fmla="*/ 295275 w 1924050"/>
                <a:gd name="connsiteY151" fmla="*/ 200025 h 1395413"/>
                <a:gd name="connsiteX152" fmla="*/ 276225 w 1924050"/>
                <a:gd name="connsiteY152" fmla="*/ 214313 h 1395413"/>
                <a:gd name="connsiteX153" fmla="*/ 238125 w 1924050"/>
                <a:gd name="connsiteY153" fmla="*/ 233363 h 1395413"/>
                <a:gd name="connsiteX154" fmla="*/ 209550 w 1924050"/>
                <a:gd name="connsiteY154" fmla="*/ 252413 h 1395413"/>
                <a:gd name="connsiteX155" fmla="*/ 195263 w 1924050"/>
                <a:gd name="connsiteY155" fmla="*/ 261938 h 1395413"/>
                <a:gd name="connsiteX156" fmla="*/ 176213 w 1924050"/>
                <a:gd name="connsiteY156" fmla="*/ 271463 h 1395413"/>
                <a:gd name="connsiteX157" fmla="*/ 166688 w 1924050"/>
                <a:gd name="connsiteY157" fmla="*/ 285750 h 1395413"/>
                <a:gd name="connsiteX158" fmla="*/ 152400 w 1924050"/>
                <a:gd name="connsiteY158" fmla="*/ 300038 h 1395413"/>
                <a:gd name="connsiteX159" fmla="*/ 128588 w 1924050"/>
                <a:gd name="connsiteY159" fmla="*/ 333375 h 1395413"/>
                <a:gd name="connsiteX160" fmla="*/ 123825 w 1924050"/>
                <a:gd name="connsiteY160" fmla="*/ 347663 h 1395413"/>
                <a:gd name="connsiteX161" fmla="*/ 114300 w 1924050"/>
                <a:gd name="connsiteY161" fmla="*/ 371475 h 1395413"/>
                <a:gd name="connsiteX162" fmla="*/ 95250 w 1924050"/>
                <a:gd name="connsiteY162" fmla="*/ 404813 h 1395413"/>
                <a:gd name="connsiteX163" fmla="*/ 85725 w 1924050"/>
                <a:gd name="connsiteY163" fmla="*/ 442913 h 1395413"/>
                <a:gd name="connsiteX164" fmla="*/ 80963 w 1924050"/>
                <a:gd name="connsiteY164" fmla="*/ 457200 h 1395413"/>
                <a:gd name="connsiteX165" fmla="*/ 76200 w 1924050"/>
                <a:gd name="connsiteY165" fmla="*/ 490538 h 1395413"/>
                <a:gd name="connsiteX166" fmla="*/ 71438 w 1924050"/>
                <a:gd name="connsiteY166" fmla="*/ 504825 h 1395413"/>
                <a:gd name="connsiteX167" fmla="*/ 66675 w 1924050"/>
                <a:gd name="connsiteY167" fmla="*/ 523875 h 1395413"/>
                <a:gd name="connsiteX168" fmla="*/ 61913 w 1924050"/>
                <a:gd name="connsiteY168" fmla="*/ 576263 h 1395413"/>
                <a:gd name="connsiteX169" fmla="*/ 57150 w 1924050"/>
                <a:gd name="connsiteY169" fmla="*/ 604838 h 1395413"/>
                <a:gd name="connsiteX170" fmla="*/ 47625 w 1924050"/>
                <a:gd name="connsiteY170" fmla="*/ 714375 h 1395413"/>
                <a:gd name="connsiteX171" fmla="*/ 38100 w 1924050"/>
                <a:gd name="connsiteY171" fmla="*/ 762000 h 1395413"/>
                <a:gd name="connsiteX172" fmla="*/ 23813 w 1924050"/>
                <a:gd name="connsiteY172" fmla="*/ 866775 h 1395413"/>
                <a:gd name="connsiteX173" fmla="*/ 19050 w 1924050"/>
                <a:gd name="connsiteY173" fmla="*/ 890588 h 1395413"/>
                <a:gd name="connsiteX174" fmla="*/ 9525 w 1924050"/>
                <a:gd name="connsiteY174" fmla="*/ 919163 h 1395413"/>
                <a:gd name="connsiteX175" fmla="*/ 14288 w 1924050"/>
                <a:gd name="connsiteY175" fmla="*/ 1042988 h 1395413"/>
                <a:gd name="connsiteX176" fmla="*/ 23813 w 1924050"/>
                <a:gd name="connsiteY176" fmla="*/ 1076325 h 1395413"/>
                <a:gd name="connsiteX177" fmla="*/ 33338 w 1924050"/>
                <a:gd name="connsiteY177" fmla="*/ 1257300 h 1395413"/>
                <a:gd name="connsiteX178" fmla="*/ 0 w 1924050"/>
                <a:gd name="connsiteY178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97631 w 1924050"/>
                <a:gd name="connsiteY2" fmla="*/ 1352550 h 1395413"/>
                <a:gd name="connsiteX3" fmla="*/ 80963 w 1924050"/>
                <a:gd name="connsiteY3" fmla="*/ 1190625 h 1395413"/>
                <a:gd name="connsiteX4" fmla="*/ 85725 w 1924050"/>
                <a:gd name="connsiteY4" fmla="*/ 1023938 h 1395413"/>
                <a:gd name="connsiteX5" fmla="*/ 80963 w 1924050"/>
                <a:gd name="connsiteY5" fmla="*/ 957263 h 1395413"/>
                <a:gd name="connsiteX6" fmla="*/ 90488 w 1924050"/>
                <a:gd name="connsiteY6" fmla="*/ 828675 h 1395413"/>
                <a:gd name="connsiteX7" fmla="*/ 95250 w 1924050"/>
                <a:gd name="connsiteY7" fmla="*/ 814388 h 1395413"/>
                <a:gd name="connsiteX8" fmla="*/ 100013 w 1924050"/>
                <a:gd name="connsiteY8" fmla="*/ 785813 h 1395413"/>
                <a:gd name="connsiteX9" fmla="*/ 104775 w 1924050"/>
                <a:gd name="connsiteY9" fmla="*/ 762000 h 1395413"/>
                <a:gd name="connsiteX10" fmla="*/ 119063 w 1924050"/>
                <a:gd name="connsiteY10" fmla="*/ 661988 h 1395413"/>
                <a:gd name="connsiteX11" fmla="*/ 128588 w 1924050"/>
                <a:gd name="connsiteY11" fmla="*/ 633413 h 1395413"/>
                <a:gd name="connsiteX12" fmla="*/ 147638 w 1924050"/>
                <a:gd name="connsiteY12" fmla="*/ 604838 h 1395413"/>
                <a:gd name="connsiteX13" fmla="*/ 157163 w 1924050"/>
                <a:gd name="connsiteY13" fmla="*/ 552450 h 1395413"/>
                <a:gd name="connsiteX14" fmla="*/ 161925 w 1924050"/>
                <a:gd name="connsiteY14" fmla="*/ 538163 h 1395413"/>
                <a:gd name="connsiteX15" fmla="*/ 171450 w 1924050"/>
                <a:gd name="connsiteY15" fmla="*/ 504825 h 1395413"/>
                <a:gd name="connsiteX16" fmla="*/ 180975 w 1924050"/>
                <a:gd name="connsiteY16" fmla="*/ 490538 h 1395413"/>
                <a:gd name="connsiteX17" fmla="*/ 185738 w 1924050"/>
                <a:gd name="connsiteY17" fmla="*/ 476250 h 1395413"/>
                <a:gd name="connsiteX18" fmla="*/ 209550 w 1924050"/>
                <a:gd name="connsiteY18" fmla="*/ 447675 h 1395413"/>
                <a:gd name="connsiteX19" fmla="*/ 219075 w 1924050"/>
                <a:gd name="connsiteY19" fmla="*/ 433388 h 1395413"/>
                <a:gd name="connsiteX20" fmla="*/ 233363 w 1924050"/>
                <a:gd name="connsiteY20" fmla="*/ 414338 h 1395413"/>
                <a:gd name="connsiteX21" fmla="*/ 247650 w 1924050"/>
                <a:gd name="connsiteY21" fmla="*/ 400050 h 1395413"/>
                <a:gd name="connsiteX22" fmla="*/ 257175 w 1924050"/>
                <a:gd name="connsiteY22" fmla="*/ 385763 h 1395413"/>
                <a:gd name="connsiteX23" fmla="*/ 261938 w 1924050"/>
                <a:gd name="connsiteY23" fmla="*/ 371475 h 1395413"/>
                <a:gd name="connsiteX24" fmla="*/ 276225 w 1924050"/>
                <a:gd name="connsiteY24" fmla="*/ 361950 h 1395413"/>
                <a:gd name="connsiteX25" fmla="*/ 361950 w 1924050"/>
                <a:gd name="connsiteY25" fmla="*/ 352425 h 1395413"/>
                <a:gd name="connsiteX26" fmla="*/ 404813 w 1924050"/>
                <a:gd name="connsiteY26" fmla="*/ 328613 h 1395413"/>
                <a:gd name="connsiteX27" fmla="*/ 428625 w 1924050"/>
                <a:gd name="connsiteY27" fmla="*/ 314325 h 1395413"/>
                <a:gd name="connsiteX28" fmla="*/ 461963 w 1924050"/>
                <a:gd name="connsiteY28" fmla="*/ 295275 h 1395413"/>
                <a:gd name="connsiteX29" fmla="*/ 481013 w 1924050"/>
                <a:gd name="connsiteY29" fmla="*/ 290513 h 1395413"/>
                <a:gd name="connsiteX30" fmla="*/ 519113 w 1924050"/>
                <a:gd name="connsiteY30" fmla="*/ 276225 h 1395413"/>
                <a:gd name="connsiteX31" fmla="*/ 533400 w 1924050"/>
                <a:gd name="connsiteY31" fmla="*/ 266700 h 1395413"/>
                <a:gd name="connsiteX32" fmla="*/ 571500 w 1924050"/>
                <a:gd name="connsiteY32" fmla="*/ 257175 h 1395413"/>
                <a:gd name="connsiteX33" fmla="*/ 600075 w 1924050"/>
                <a:gd name="connsiteY33" fmla="*/ 247650 h 1395413"/>
                <a:gd name="connsiteX34" fmla="*/ 614363 w 1924050"/>
                <a:gd name="connsiteY34" fmla="*/ 242888 h 1395413"/>
                <a:gd name="connsiteX35" fmla="*/ 642938 w 1924050"/>
                <a:gd name="connsiteY35" fmla="*/ 238125 h 1395413"/>
                <a:gd name="connsiteX36" fmla="*/ 661988 w 1924050"/>
                <a:gd name="connsiteY36" fmla="*/ 233363 h 1395413"/>
                <a:gd name="connsiteX37" fmla="*/ 690563 w 1924050"/>
                <a:gd name="connsiteY37" fmla="*/ 223838 h 1395413"/>
                <a:gd name="connsiteX38" fmla="*/ 714375 w 1924050"/>
                <a:gd name="connsiteY38" fmla="*/ 219075 h 1395413"/>
                <a:gd name="connsiteX39" fmla="*/ 776288 w 1924050"/>
                <a:gd name="connsiteY39" fmla="*/ 209550 h 1395413"/>
                <a:gd name="connsiteX40" fmla="*/ 800100 w 1924050"/>
                <a:gd name="connsiteY40" fmla="*/ 204788 h 1395413"/>
                <a:gd name="connsiteX41" fmla="*/ 890588 w 1924050"/>
                <a:gd name="connsiteY41" fmla="*/ 190500 h 1395413"/>
                <a:gd name="connsiteX42" fmla="*/ 904875 w 1924050"/>
                <a:gd name="connsiteY42" fmla="*/ 185738 h 1395413"/>
                <a:gd name="connsiteX43" fmla="*/ 985838 w 1924050"/>
                <a:gd name="connsiteY43" fmla="*/ 176213 h 1395413"/>
                <a:gd name="connsiteX44" fmla="*/ 1323975 w 1924050"/>
                <a:gd name="connsiteY44" fmla="*/ 180975 h 1395413"/>
                <a:gd name="connsiteX45" fmla="*/ 1352550 w 1924050"/>
                <a:gd name="connsiteY45" fmla="*/ 190500 h 1395413"/>
                <a:gd name="connsiteX46" fmla="*/ 1381125 w 1924050"/>
                <a:gd name="connsiteY46" fmla="*/ 200025 h 1395413"/>
                <a:gd name="connsiteX47" fmla="*/ 1395413 w 1924050"/>
                <a:gd name="connsiteY47" fmla="*/ 204788 h 1395413"/>
                <a:gd name="connsiteX48" fmla="*/ 1423988 w 1924050"/>
                <a:gd name="connsiteY48" fmla="*/ 223838 h 1395413"/>
                <a:gd name="connsiteX49" fmla="*/ 1462088 w 1924050"/>
                <a:gd name="connsiteY49" fmla="*/ 238125 h 1395413"/>
                <a:gd name="connsiteX50" fmla="*/ 1490663 w 1924050"/>
                <a:gd name="connsiteY50" fmla="*/ 247650 h 1395413"/>
                <a:gd name="connsiteX51" fmla="*/ 1504950 w 1924050"/>
                <a:gd name="connsiteY51" fmla="*/ 252413 h 1395413"/>
                <a:gd name="connsiteX52" fmla="*/ 1524000 w 1924050"/>
                <a:gd name="connsiteY52" fmla="*/ 257175 h 1395413"/>
                <a:gd name="connsiteX53" fmla="*/ 1557338 w 1924050"/>
                <a:gd name="connsiteY53" fmla="*/ 285750 h 1395413"/>
                <a:gd name="connsiteX54" fmla="*/ 1585913 w 1924050"/>
                <a:gd name="connsiteY54" fmla="*/ 304800 h 1395413"/>
                <a:gd name="connsiteX55" fmla="*/ 1600200 w 1924050"/>
                <a:gd name="connsiteY55" fmla="*/ 314325 h 1395413"/>
                <a:gd name="connsiteX56" fmla="*/ 1628775 w 1924050"/>
                <a:gd name="connsiteY56" fmla="*/ 342900 h 1395413"/>
                <a:gd name="connsiteX57" fmla="*/ 1643063 w 1924050"/>
                <a:gd name="connsiteY57" fmla="*/ 357188 h 1395413"/>
                <a:gd name="connsiteX58" fmla="*/ 1666875 w 1924050"/>
                <a:gd name="connsiteY58" fmla="*/ 390525 h 1395413"/>
                <a:gd name="connsiteX59" fmla="*/ 1685925 w 1924050"/>
                <a:gd name="connsiteY59" fmla="*/ 419100 h 1395413"/>
                <a:gd name="connsiteX60" fmla="*/ 1690688 w 1924050"/>
                <a:gd name="connsiteY60" fmla="*/ 433388 h 1395413"/>
                <a:gd name="connsiteX61" fmla="*/ 1700213 w 1924050"/>
                <a:gd name="connsiteY61" fmla="*/ 447675 h 1395413"/>
                <a:gd name="connsiteX62" fmla="*/ 1714500 w 1924050"/>
                <a:gd name="connsiteY62" fmla="*/ 471488 h 1395413"/>
                <a:gd name="connsiteX63" fmla="*/ 1724025 w 1924050"/>
                <a:gd name="connsiteY63" fmla="*/ 485775 h 1395413"/>
                <a:gd name="connsiteX64" fmla="*/ 1738313 w 1924050"/>
                <a:gd name="connsiteY64" fmla="*/ 514350 h 1395413"/>
                <a:gd name="connsiteX65" fmla="*/ 1757363 w 1924050"/>
                <a:gd name="connsiteY65" fmla="*/ 542925 h 1395413"/>
                <a:gd name="connsiteX66" fmla="*/ 1762125 w 1924050"/>
                <a:gd name="connsiteY66" fmla="*/ 557213 h 1395413"/>
                <a:gd name="connsiteX67" fmla="*/ 1771650 w 1924050"/>
                <a:gd name="connsiteY67" fmla="*/ 571500 h 1395413"/>
                <a:gd name="connsiteX68" fmla="*/ 1781175 w 1924050"/>
                <a:gd name="connsiteY68" fmla="*/ 600075 h 1395413"/>
                <a:gd name="connsiteX69" fmla="*/ 1790700 w 1924050"/>
                <a:gd name="connsiteY69" fmla="*/ 614363 h 1395413"/>
                <a:gd name="connsiteX70" fmla="*/ 1800225 w 1924050"/>
                <a:gd name="connsiteY70" fmla="*/ 642938 h 1395413"/>
                <a:gd name="connsiteX71" fmla="*/ 1804988 w 1924050"/>
                <a:gd name="connsiteY71" fmla="*/ 661988 h 1395413"/>
                <a:gd name="connsiteX72" fmla="*/ 1814513 w 1924050"/>
                <a:gd name="connsiteY72" fmla="*/ 676275 h 1395413"/>
                <a:gd name="connsiteX73" fmla="*/ 1819275 w 1924050"/>
                <a:gd name="connsiteY73" fmla="*/ 695325 h 1395413"/>
                <a:gd name="connsiteX74" fmla="*/ 1833563 w 1924050"/>
                <a:gd name="connsiteY74" fmla="*/ 747713 h 1395413"/>
                <a:gd name="connsiteX75" fmla="*/ 1843088 w 1924050"/>
                <a:gd name="connsiteY75" fmla="*/ 804863 h 1395413"/>
                <a:gd name="connsiteX76" fmla="*/ 1847850 w 1924050"/>
                <a:gd name="connsiteY76" fmla="*/ 942975 h 1395413"/>
                <a:gd name="connsiteX77" fmla="*/ 1852613 w 1924050"/>
                <a:gd name="connsiteY77" fmla="*/ 957263 h 1395413"/>
                <a:gd name="connsiteX78" fmla="*/ 1866900 w 1924050"/>
                <a:gd name="connsiteY78" fmla="*/ 1000125 h 1395413"/>
                <a:gd name="connsiteX79" fmla="*/ 1871663 w 1924050"/>
                <a:gd name="connsiteY79" fmla="*/ 1019175 h 1395413"/>
                <a:gd name="connsiteX80" fmla="*/ 1881188 w 1924050"/>
                <a:gd name="connsiteY80" fmla="*/ 1038225 h 1395413"/>
                <a:gd name="connsiteX81" fmla="*/ 1885950 w 1924050"/>
                <a:gd name="connsiteY81" fmla="*/ 1166813 h 1395413"/>
                <a:gd name="connsiteX82" fmla="*/ 1895475 w 1924050"/>
                <a:gd name="connsiteY82" fmla="*/ 1285875 h 1395413"/>
                <a:gd name="connsiteX83" fmla="*/ 1895475 w 1924050"/>
                <a:gd name="connsiteY83" fmla="*/ 1357313 h 1395413"/>
                <a:gd name="connsiteX84" fmla="*/ 1885950 w 1924050"/>
                <a:gd name="connsiteY84" fmla="*/ 1371600 h 1395413"/>
                <a:gd name="connsiteX85" fmla="*/ 1876425 w 1924050"/>
                <a:gd name="connsiteY85" fmla="*/ 1395413 h 1395413"/>
                <a:gd name="connsiteX86" fmla="*/ 1881188 w 1924050"/>
                <a:gd name="connsiteY86" fmla="*/ 1266825 h 1395413"/>
                <a:gd name="connsiteX87" fmla="*/ 1890713 w 1924050"/>
                <a:gd name="connsiteY87" fmla="*/ 1238250 h 1395413"/>
                <a:gd name="connsiteX88" fmla="*/ 1900238 w 1924050"/>
                <a:gd name="connsiteY88" fmla="*/ 1200150 h 1395413"/>
                <a:gd name="connsiteX89" fmla="*/ 1909763 w 1924050"/>
                <a:gd name="connsiteY89" fmla="*/ 1171575 h 1395413"/>
                <a:gd name="connsiteX90" fmla="*/ 1914525 w 1924050"/>
                <a:gd name="connsiteY90" fmla="*/ 1085850 h 1395413"/>
                <a:gd name="connsiteX91" fmla="*/ 1924050 w 1924050"/>
                <a:gd name="connsiteY91" fmla="*/ 809625 h 1395413"/>
                <a:gd name="connsiteX92" fmla="*/ 1919288 w 1924050"/>
                <a:gd name="connsiteY92" fmla="*/ 666750 h 1395413"/>
                <a:gd name="connsiteX93" fmla="*/ 1900238 w 1924050"/>
                <a:gd name="connsiteY93" fmla="*/ 633413 h 1395413"/>
                <a:gd name="connsiteX94" fmla="*/ 1890713 w 1924050"/>
                <a:gd name="connsiteY94" fmla="*/ 609600 h 1395413"/>
                <a:gd name="connsiteX95" fmla="*/ 1881188 w 1924050"/>
                <a:gd name="connsiteY95" fmla="*/ 581025 h 1395413"/>
                <a:gd name="connsiteX96" fmla="*/ 1871663 w 1924050"/>
                <a:gd name="connsiteY96" fmla="*/ 566738 h 1395413"/>
                <a:gd name="connsiteX97" fmla="*/ 1866900 w 1924050"/>
                <a:gd name="connsiteY97" fmla="*/ 542925 h 1395413"/>
                <a:gd name="connsiteX98" fmla="*/ 1857375 w 1924050"/>
                <a:gd name="connsiteY98" fmla="*/ 528638 h 1395413"/>
                <a:gd name="connsiteX99" fmla="*/ 1852613 w 1924050"/>
                <a:gd name="connsiteY99" fmla="*/ 514350 h 1395413"/>
                <a:gd name="connsiteX100" fmla="*/ 1843088 w 1924050"/>
                <a:gd name="connsiteY100" fmla="*/ 495300 h 1395413"/>
                <a:gd name="connsiteX101" fmla="*/ 1833563 w 1924050"/>
                <a:gd name="connsiteY101" fmla="*/ 457200 h 1395413"/>
                <a:gd name="connsiteX102" fmla="*/ 1824038 w 1924050"/>
                <a:gd name="connsiteY102" fmla="*/ 438150 h 1395413"/>
                <a:gd name="connsiteX103" fmla="*/ 1809750 w 1924050"/>
                <a:gd name="connsiteY103" fmla="*/ 404813 h 1395413"/>
                <a:gd name="connsiteX104" fmla="*/ 1800225 w 1924050"/>
                <a:gd name="connsiteY104" fmla="*/ 376238 h 1395413"/>
                <a:gd name="connsiteX105" fmla="*/ 1795463 w 1924050"/>
                <a:gd name="connsiteY105" fmla="*/ 361950 h 1395413"/>
                <a:gd name="connsiteX106" fmla="*/ 1790700 w 1924050"/>
                <a:gd name="connsiteY106" fmla="*/ 342900 h 1395413"/>
                <a:gd name="connsiteX107" fmla="*/ 1781175 w 1924050"/>
                <a:gd name="connsiteY107" fmla="*/ 328613 h 1395413"/>
                <a:gd name="connsiteX108" fmla="*/ 1762125 w 1924050"/>
                <a:gd name="connsiteY108" fmla="*/ 280988 h 1395413"/>
                <a:gd name="connsiteX109" fmla="*/ 1757363 w 1924050"/>
                <a:gd name="connsiteY109" fmla="*/ 266700 h 1395413"/>
                <a:gd name="connsiteX110" fmla="*/ 1747838 w 1924050"/>
                <a:gd name="connsiteY110" fmla="*/ 252413 h 1395413"/>
                <a:gd name="connsiteX111" fmla="*/ 1733550 w 1924050"/>
                <a:gd name="connsiteY111" fmla="*/ 228600 h 1395413"/>
                <a:gd name="connsiteX112" fmla="*/ 1724025 w 1924050"/>
                <a:gd name="connsiteY112" fmla="*/ 214313 h 1395413"/>
                <a:gd name="connsiteX113" fmla="*/ 1709738 w 1924050"/>
                <a:gd name="connsiteY113" fmla="*/ 204788 h 1395413"/>
                <a:gd name="connsiteX114" fmla="*/ 1685925 w 1924050"/>
                <a:gd name="connsiteY114" fmla="*/ 176213 h 1395413"/>
                <a:gd name="connsiteX115" fmla="*/ 1676400 w 1924050"/>
                <a:gd name="connsiteY115" fmla="*/ 161925 h 1395413"/>
                <a:gd name="connsiteX116" fmla="*/ 1647825 w 1924050"/>
                <a:gd name="connsiteY116" fmla="*/ 152400 h 1395413"/>
                <a:gd name="connsiteX117" fmla="*/ 1619250 w 1924050"/>
                <a:gd name="connsiteY117" fmla="*/ 142875 h 1395413"/>
                <a:gd name="connsiteX118" fmla="*/ 1600200 w 1924050"/>
                <a:gd name="connsiteY118" fmla="*/ 133350 h 1395413"/>
                <a:gd name="connsiteX119" fmla="*/ 1543050 w 1924050"/>
                <a:gd name="connsiteY119" fmla="*/ 123825 h 1395413"/>
                <a:gd name="connsiteX120" fmla="*/ 1504950 w 1924050"/>
                <a:gd name="connsiteY120" fmla="*/ 109538 h 1395413"/>
                <a:gd name="connsiteX121" fmla="*/ 1385888 w 1924050"/>
                <a:gd name="connsiteY121" fmla="*/ 95250 h 1395413"/>
                <a:gd name="connsiteX122" fmla="*/ 1352550 w 1924050"/>
                <a:gd name="connsiteY122" fmla="*/ 90488 h 1395413"/>
                <a:gd name="connsiteX123" fmla="*/ 1290638 w 1924050"/>
                <a:gd name="connsiteY123" fmla="*/ 76200 h 1395413"/>
                <a:gd name="connsiteX124" fmla="*/ 1233488 w 1924050"/>
                <a:gd name="connsiteY124" fmla="*/ 71438 h 1395413"/>
                <a:gd name="connsiteX125" fmla="*/ 1190625 w 1924050"/>
                <a:gd name="connsiteY125" fmla="*/ 61913 h 1395413"/>
                <a:gd name="connsiteX126" fmla="*/ 1176338 w 1924050"/>
                <a:gd name="connsiteY126" fmla="*/ 52388 h 1395413"/>
                <a:gd name="connsiteX127" fmla="*/ 1152525 w 1924050"/>
                <a:gd name="connsiteY127" fmla="*/ 47625 h 1395413"/>
                <a:gd name="connsiteX128" fmla="*/ 1123950 w 1924050"/>
                <a:gd name="connsiteY128" fmla="*/ 38100 h 1395413"/>
                <a:gd name="connsiteX129" fmla="*/ 1095375 w 1924050"/>
                <a:gd name="connsiteY129" fmla="*/ 28575 h 1395413"/>
                <a:gd name="connsiteX130" fmla="*/ 1019175 w 1924050"/>
                <a:gd name="connsiteY130" fmla="*/ 19050 h 1395413"/>
                <a:gd name="connsiteX131" fmla="*/ 985838 w 1924050"/>
                <a:gd name="connsiteY131" fmla="*/ 9525 h 1395413"/>
                <a:gd name="connsiteX132" fmla="*/ 933450 w 1924050"/>
                <a:gd name="connsiteY132" fmla="*/ 0 h 1395413"/>
                <a:gd name="connsiteX133" fmla="*/ 781050 w 1924050"/>
                <a:gd name="connsiteY133" fmla="*/ 4763 h 1395413"/>
                <a:gd name="connsiteX134" fmla="*/ 766763 w 1924050"/>
                <a:gd name="connsiteY134" fmla="*/ 9525 h 1395413"/>
                <a:gd name="connsiteX135" fmla="*/ 742950 w 1924050"/>
                <a:gd name="connsiteY135" fmla="*/ 19050 h 1395413"/>
                <a:gd name="connsiteX136" fmla="*/ 723900 w 1924050"/>
                <a:gd name="connsiteY136" fmla="*/ 28575 h 1395413"/>
                <a:gd name="connsiteX137" fmla="*/ 709613 w 1924050"/>
                <a:gd name="connsiteY137" fmla="*/ 33338 h 1395413"/>
                <a:gd name="connsiteX138" fmla="*/ 690563 w 1924050"/>
                <a:gd name="connsiteY138" fmla="*/ 42863 h 1395413"/>
                <a:gd name="connsiteX139" fmla="*/ 642938 w 1924050"/>
                <a:gd name="connsiteY139" fmla="*/ 57150 h 1395413"/>
                <a:gd name="connsiteX140" fmla="*/ 604838 w 1924050"/>
                <a:gd name="connsiteY140" fmla="*/ 71438 h 1395413"/>
                <a:gd name="connsiteX141" fmla="*/ 561975 w 1924050"/>
                <a:gd name="connsiteY141" fmla="*/ 80963 h 1395413"/>
                <a:gd name="connsiteX142" fmla="*/ 528638 w 1924050"/>
                <a:gd name="connsiteY142" fmla="*/ 95250 h 1395413"/>
                <a:gd name="connsiteX143" fmla="*/ 495300 w 1924050"/>
                <a:gd name="connsiteY143" fmla="*/ 100013 h 1395413"/>
                <a:gd name="connsiteX144" fmla="*/ 447675 w 1924050"/>
                <a:gd name="connsiteY144" fmla="*/ 119063 h 1395413"/>
                <a:gd name="connsiteX145" fmla="*/ 414338 w 1924050"/>
                <a:gd name="connsiteY145" fmla="*/ 133350 h 1395413"/>
                <a:gd name="connsiteX146" fmla="*/ 400050 w 1924050"/>
                <a:gd name="connsiteY146" fmla="*/ 147638 h 1395413"/>
                <a:gd name="connsiteX147" fmla="*/ 361950 w 1924050"/>
                <a:gd name="connsiteY147" fmla="*/ 166688 h 1395413"/>
                <a:gd name="connsiteX148" fmla="*/ 328613 w 1924050"/>
                <a:gd name="connsiteY148" fmla="*/ 180975 h 1395413"/>
                <a:gd name="connsiteX149" fmla="*/ 309563 w 1924050"/>
                <a:gd name="connsiteY149" fmla="*/ 195263 h 1395413"/>
                <a:gd name="connsiteX150" fmla="*/ 295275 w 1924050"/>
                <a:gd name="connsiteY150" fmla="*/ 200025 h 1395413"/>
                <a:gd name="connsiteX151" fmla="*/ 276225 w 1924050"/>
                <a:gd name="connsiteY151" fmla="*/ 214313 h 1395413"/>
                <a:gd name="connsiteX152" fmla="*/ 238125 w 1924050"/>
                <a:gd name="connsiteY152" fmla="*/ 233363 h 1395413"/>
                <a:gd name="connsiteX153" fmla="*/ 209550 w 1924050"/>
                <a:gd name="connsiteY153" fmla="*/ 252413 h 1395413"/>
                <a:gd name="connsiteX154" fmla="*/ 195263 w 1924050"/>
                <a:gd name="connsiteY154" fmla="*/ 261938 h 1395413"/>
                <a:gd name="connsiteX155" fmla="*/ 176213 w 1924050"/>
                <a:gd name="connsiteY155" fmla="*/ 271463 h 1395413"/>
                <a:gd name="connsiteX156" fmla="*/ 166688 w 1924050"/>
                <a:gd name="connsiteY156" fmla="*/ 285750 h 1395413"/>
                <a:gd name="connsiteX157" fmla="*/ 152400 w 1924050"/>
                <a:gd name="connsiteY157" fmla="*/ 300038 h 1395413"/>
                <a:gd name="connsiteX158" fmla="*/ 128588 w 1924050"/>
                <a:gd name="connsiteY158" fmla="*/ 333375 h 1395413"/>
                <a:gd name="connsiteX159" fmla="*/ 123825 w 1924050"/>
                <a:gd name="connsiteY159" fmla="*/ 347663 h 1395413"/>
                <a:gd name="connsiteX160" fmla="*/ 114300 w 1924050"/>
                <a:gd name="connsiteY160" fmla="*/ 371475 h 1395413"/>
                <a:gd name="connsiteX161" fmla="*/ 95250 w 1924050"/>
                <a:gd name="connsiteY161" fmla="*/ 404813 h 1395413"/>
                <a:gd name="connsiteX162" fmla="*/ 85725 w 1924050"/>
                <a:gd name="connsiteY162" fmla="*/ 442913 h 1395413"/>
                <a:gd name="connsiteX163" fmla="*/ 80963 w 1924050"/>
                <a:gd name="connsiteY163" fmla="*/ 457200 h 1395413"/>
                <a:gd name="connsiteX164" fmla="*/ 76200 w 1924050"/>
                <a:gd name="connsiteY164" fmla="*/ 490538 h 1395413"/>
                <a:gd name="connsiteX165" fmla="*/ 71438 w 1924050"/>
                <a:gd name="connsiteY165" fmla="*/ 504825 h 1395413"/>
                <a:gd name="connsiteX166" fmla="*/ 66675 w 1924050"/>
                <a:gd name="connsiteY166" fmla="*/ 523875 h 1395413"/>
                <a:gd name="connsiteX167" fmla="*/ 61913 w 1924050"/>
                <a:gd name="connsiteY167" fmla="*/ 576263 h 1395413"/>
                <a:gd name="connsiteX168" fmla="*/ 57150 w 1924050"/>
                <a:gd name="connsiteY168" fmla="*/ 604838 h 1395413"/>
                <a:gd name="connsiteX169" fmla="*/ 47625 w 1924050"/>
                <a:gd name="connsiteY169" fmla="*/ 714375 h 1395413"/>
                <a:gd name="connsiteX170" fmla="*/ 38100 w 1924050"/>
                <a:gd name="connsiteY170" fmla="*/ 762000 h 1395413"/>
                <a:gd name="connsiteX171" fmla="*/ 23813 w 1924050"/>
                <a:gd name="connsiteY171" fmla="*/ 866775 h 1395413"/>
                <a:gd name="connsiteX172" fmla="*/ 19050 w 1924050"/>
                <a:gd name="connsiteY172" fmla="*/ 890588 h 1395413"/>
                <a:gd name="connsiteX173" fmla="*/ 9525 w 1924050"/>
                <a:gd name="connsiteY173" fmla="*/ 919163 h 1395413"/>
                <a:gd name="connsiteX174" fmla="*/ 14288 w 1924050"/>
                <a:gd name="connsiteY174" fmla="*/ 1042988 h 1395413"/>
                <a:gd name="connsiteX175" fmla="*/ 23813 w 1924050"/>
                <a:gd name="connsiteY175" fmla="*/ 1076325 h 1395413"/>
                <a:gd name="connsiteX176" fmla="*/ 33338 w 1924050"/>
                <a:gd name="connsiteY176" fmla="*/ 1257300 h 1395413"/>
                <a:gd name="connsiteX177" fmla="*/ 0 w 1924050"/>
                <a:gd name="connsiteY177" fmla="*/ 1271588 h 1395413"/>
                <a:gd name="connsiteX0" fmla="*/ 35152 w 1925864"/>
                <a:gd name="connsiteY0" fmla="*/ 1257300 h 1395413"/>
                <a:gd name="connsiteX1" fmla="*/ 1814 w 1925864"/>
                <a:gd name="connsiteY1" fmla="*/ 1271588 h 1395413"/>
                <a:gd name="connsiteX2" fmla="*/ 99445 w 1925864"/>
                <a:gd name="connsiteY2" fmla="*/ 1352550 h 1395413"/>
                <a:gd name="connsiteX3" fmla="*/ 82777 w 1925864"/>
                <a:gd name="connsiteY3" fmla="*/ 1190625 h 1395413"/>
                <a:gd name="connsiteX4" fmla="*/ 87539 w 1925864"/>
                <a:gd name="connsiteY4" fmla="*/ 1023938 h 1395413"/>
                <a:gd name="connsiteX5" fmla="*/ 82777 w 1925864"/>
                <a:gd name="connsiteY5" fmla="*/ 957263 h 1395413"/>
                <a:gd name="connsiteX6" fmla="*/ 92302 w 1925864"/>
                <a:gd name="connsiteY6" fmla="*/ 828675 h 1395413"/>
                <a:gd name="connsiteX7" fmla="*/ 97064 w 1925864"/>
                <a:gd name="connsiteY7" fmla="*/ 814388 h 1395413"/>
                <a:gd name="connsiteX8" fmla="*/ 101827 w 1925864"/>
                <a:gd name="connsiteY8" fmla="*/ 785813 h 1395413"/>
                <a:gd name="connsiteX9" fmla="*/ 106589 w 1925864"/>
                <a:gd name="connsiteY9" fmla="*/ 762000 h 1395413"/>
                <a:gd name="connsiteX10" fmla="*/ 120877 w 1925864"/>
                <a:gd name="connsiteY10" fmla="*/ 661988 h 1395413"/>
                <a:gd name="connsiteX11" fmla="*/ 130402 w 1925864"/>
                <a:gd name="connsiteY11" fmla="*/ 633413 h 1395413"/>
                <a:gd name="connsiteX12" fmla="*/ 149452 w 1925864"/>
                <a:gd name="connsiteY12" fmla="*/ 604838 h 1395413"/>
                <a:gd name="connsiteX13" fmla="*/ 158977 w 1925864"/>
                <a:gd name="connsiteY13" fmla="*/ 552450 h 1395413"/>
                <a:gd name="connsiteX14" fmla="*/ 163739 w 1925864"/>
                <a:gd name="connsiteY14" fmla="*/ 538163 h 1395413"/>
                <a:gd name="connsiteX15" fmla="*/ 173264 w 1925864"/>
                <a:gd name="connsiteY15" fmla="*/ 504825 h 1395413"/>
                <a:gd name="connsiteX16" fmla="*/ 182789 w 1925864"/>
                <a:gd name="connsiteY16" fmla="*/ 490538 h 1395413"/>
                <a:gd name="connsiteX17" fmla="*/ 187552 w 1925864"/>
                <a:gd name="connsiteY17" fmla="*/ 476250 h 1395413"/>
                <a:gd name="connsiteX18" fmla="*/ 211364 w 1925864"/>
                <a:gd name="connsiteY18" fmla="*/ 447675 h 1395413"/>
                <a:gd name="connsiteX19" fmla="*/ 220889 w 1925864"/>
                <a:gd name="connsiteY19" fmla="*/ 433388 h 1395413"/>
                <a:gd name="connsiteX20" fmla="*/ 235177 w 1925864"/>
                <a:gd name="connsiteY20" fmla="*/ 414338 h 1395413"/>
                <a:gd name="connsiteX21" fmla="*/ 249464 w 1925864"/>
                <a:gd name="connsiteY21" fmla="*/ 400050 h 1395413"/>
                <a:gd name="connsiteX22" fmla="*/ 258989 w 1925864"/>
                <a:gd name="connsiteY22" fmla="*/ 385763 h 1395413"/>
                <a:gd name="connsiteX23" fmla="*/ 263752 w 1925864"/>
                <a:gd name="connsiteY23" fmla="*/ 371475 h 1395413"/>
                <a:gd name="connsiteX24" fmla="*/ 278039 w 1925864"/>
                <a:gd name="connsiteY24" fmla="*/ 361950 h 1395413"/>
                <a:gd name="connsiteX25" fmla="*/ 363764 w 1925864"/>
                <a:gd name="connsiteY25" fmla="*/ 352425 h 1395413"/>
                <a:gd name="connsiteX26" fmla="*/ 406627 w 1925864"/>
                <a:gd name="connsiteY26" fmla="*/ 328613 h 1395413"/>
                <a:gd name="connsiteX27" fmla="*/ 430439 w 1925864"/>
                <a:gd name="connsiteY27" fmla="*/ 314325 h 1395413"/>
                <a:gd name="connsiteX28" fmla="*/ 463777 w 1925864"/>
                <a:gd name="connsiteY28" fmla="*/ 295275 h 1395413"/>
                <a:gd name="connsiteX29" fmla="*/ 482827 w 1925864"/>
                <a:gd name="connsiteY29" fmla="*/ 290513 h 1395413"/>
                <a:gd name="connsiteX30" fmla="*/ 520927 w 1925864"/>
                <a:gd name="connsiteY30" fmla="*/ 276225 h 1395413"/>
                <a:gd name="connsiteX31" fmla="*/ 535214 w 1925864"/>
                <a:gd name="connsiteY31" fmla="*/ 266700 h 1395413"/>
                <a:gd name="connsiteX32" fmla="*/ 573314 w 1925864"/>
                <a:gd name="connsiteY32" fmla="*/ 257175 h 1395413"/>
                <a:gd name="connsiteX33" fmla="*/ 601889 w 1925864"/>
                <a:gd name="connsiteY33" fmla="*/ 247650 h 1395413"/>
                <a:gd name="connsiteX34" fmla="*/ 616177 w 1925864"/>
                <a:gd name="connsiteY34" fmla="*/ 242888 h 1395413"/>
                <a:gd name="connsiteX35" fmla="*/ 644752 w 1925864"/>
                <a:gd name="connsiteY35" fmla="*/ 238125 h 1395413"/>
                <a:gd name="connsiteX36" fmla="*/ 663802 w 1925864"/>
                <a:gd name="connsiteY36" fmla="*/ 233363 h 1395413"/>
                <a:gd name="connsiteX37" fmla="*/ 692377 w 1925864"/>
                <a:gd name="connsiteY37" fmla="*/ 223838 h 1395413"/>
                <a:gd name="connsiteX38" fmla="*/ 716189 w 1925864"/>
                <a:gd name="connsiteY38" fmla="*/ 219075 h 1395413"/>
                <a:gd name="connsiteX39" fmla="*/ 778102 w 1925864"/>
                <a:gd name="connsiteY39" fmla="*/ 209550 h 1395413"/>
                <a:gd name="connsiteX40" fmla="*/ 801914 w 1925864"/>
                <a:gd name="connsiteY40" fmla="*/ 204788 h 1395413"/>
                <a:gd name="connsiteX41" fmla="*/ 892402 w 1925864"/>
                <a:gd name="connsiteY41" fmla="*/ 190500 h 1395413"/>
                <a:gd name="connsiteX42" fmla="*/ 906689 w 1925864"/>
                <a:gd name="connsiteY42" fmla="*/ 185738 h 1395413"/>
                <a:gd name="connsiteX43" fmla="*/ 987652 w 1925864"/>
                <a:gd name="connsiteY43" fmla="*/ 176213 h 1395413"/>
                <a:gd name="connsiteX44" fmla="*/ 1325789 w 1925864"/>
                <a:gd name="connsiteY44" fmla="*/ 180975 h 1395413"/>
                <a:gd name="connsiteX45" fmla="*/ 1354364 w 1925864"/>
                <a:gd name="connsiteY45" fmla="*/ 190500 h 1395413"/>
                <a:gd name="connsiteX46" fmla="*/ 1382939 w 1925864"/>
                <a:gd name="connsiteY46" fmla="*/ 200025 h 1395413"/>
                <a:gd name="connsiteX47" fmla="*/ 1397227 w 1925864"/>
                <a:gd name="connsiteY47" fmla="*/ 204788 h 1395413"/>
                <a:gd name="connsiteX48" fmla="*/ 1425802 w 1925864"/>
                <a:gd name="connsiteY48" fmla="*/ 223838 h 1395413"/>
                <a:gd name="connsiteX49" fmla="*/ 1463902 w 1925864"/>
                <a:gd name="connsiteY49" fmla="*/ 238125 h 1395413"/>
                <a:gd name="connsiteX50" fmla="*/ 1492477 w 1925864"/>
                <a:gd name="connsiteY50" fmla="*/ 247650 h 1395413"/>
                <a:gd name="connsiteX51" fmla="*/ 1506764 w 1925864"/>
                <a:gd name="connsiteY51" fmla="*/ 252413 h 1395413"/>
                <a:gd name="connsiteX52" fmla="*/ 1525814 w 1925864"/>
                <a:gd name="connsiteY52" fmla="*/ 257175 h 1395413"/>
                <a:gd name="connsiteX53" fmla="*/ 1559152 w 1925864"/>
                <a:gd name="connsiteY53" fmla="*/ 285750 h 1395413"/>
                <a:gd name="connsiteX54" fmla="*/ 1587727 w 1925864"/>
                <a:gd name="connsiteY54" fmla="*/ 304800 h 1395413"/>
                <a:gd name="connsiteX55" fmla="*/ 1602014 w 1925864"/>
                <a:gd name="connsiteY55" fmla="*/ 314325 h 1395413"/>
                <a:gd name="connsiteX56" fmla="*/ 1630589 w 1925864"/>
                <a:gd name="connsiteY56" fmla="*/ 342900 h 1395413"/>
                <a:gd name="connsiteX57" fmla="*/ 1644877 w 1925864"/>
                <a:gd name="connsiteY57" fmla="*/ 357188 h 1395413"/>
                <a:gd name="connsiteX58" fmla="*/ 1668689 w 1925864"/>
                <a:gd name="connsiteY58" fmla="*/ 390525 h 1395413"/>
                <a:gd name="connsiteX59" fmla="*/ 1687739 w 1925864"/>
                <a:gd name="connsiteY59" fmla="*/ 419100 h 1395413"/>
                <a:gd name="connsiteX60" fmla="*/ 1692502 w 1925864"/>
                <a:gd name="connsiteY60" fmla="*/ 433388 h 1395413"/>
                <a:gd name="connsiteX61" fmla="*/ 1702027 w 1925864"/>
                <a:gd name="connsiteY61" fmla="*/ 447675 h 1395413"/>
                <a:gd name="connsiteX62" fmla="*/ 1716314 w 1925864"/>
                <a:gd name="connsiteY62" fmla="*/ 471488 h 1395413"/>
                <a:gd name="connsiteX63" fmla="*/ 1725839 w 1925864"/>
                <a:gd name="connsiteY63" fmla="*/ 485775 h 1395413"/>
                <a:gd name="connsiteX64" fmla="*/ 1740127 w 1925864"/>
                <a:gd name="connsiteY64" fmla="*/ 514350 h 1395413"/>
                <a:gd name="connsiteX65" fmla="*/ 1759177 w 1925864"/>
                <a:gd name="connsiteY65" fmla="*/ 542925 h 1395413"/>
                <a:gd name="connsiteX66" fmla="*/ 1763939 w 1925864"/>
                <a:gd name="connsiteY66" fmla="*/ 557213 h 1395413"/>
                <a:gd name="connsiteX67" fmla="*/ 1773464 w 1925864"/>
                <a:gd name="connsiteY67" fmla="*/ 571500 h 1395413"/>
                <a:gd name="connsiteX68" fmla="*/ 1782989 w 1925864"/>
                <a:gd name="connsiteY68" fmla="*/ 600075 h 1395413"/>
                <a:gd name="connsiteX69" fmla="*/ 1792514 w 1925864"/>
                <a:gd name="connsiteY69" fmla="*/ 614363 h 1395413"/>
                <a:gd name="connsiteX70" fmla="*/ 1802039 w 1925864"/>
                <a:gd name="connsiteY70" fmla="*/ 642938 h 1395413"/>
                <a:gd name="connsiteX71" fmla="*/ 1806802 w 1925864"/>
                <a:gd name="connsiteY71" fmla="*/ 661988 h 1395413"/>
                <a:gd name="connsiteX72" fmla="*/ 1816327 w 1925864"/>
                <a:gd name="connsiteY72" fmla="*/ 676275 h 1395413"/>
                <a:gd name="connsiteX73" fmla="*/ 1821089 w 1925864"/>
                <a:gd name="connsiteY73" fmla="*/ 695325 h 1395413"/>
                <a:gd name="connsiteX74" fmla="*/ 1835377 w 1925864"/>
                <a:gd name="connsiteY74" fmla="*/ 747713 h 1395413"/>
                <a:gd name="connsiteX75" fmla="*/ 1844902 w 1925864"/>
                <a:gd name="connsiteY75" fmla="*/ 804863 h 1395413"/>
                <a:gd name="connsiteX76" fmla="*/ 1849664 w 1925864"/>
                <a:gd name="connsiteY76" fmla="*/ 942975 h 1395413"/>
                <a:gd name="connsiteX77" fmla="*/ 1854427 w 1925864"/>
                <a:gd name="connsiteY77" fmla="*/ 957263 h 1395413"/>
                <a:gd name="connsiteX78" fmla="*/ 1868714 w 1925864"/>
                <a:gd name="connsiteY78" fmla="*/ 1000125 h 1395413"/>
                <a:gd name="connsiteX79" fmla="*/ 1873477 w 1925864"/>
                <a:gd name="connsiteY79" fmla="*/ 1019175 h 1395413"/>
                <a:gd name="connsiteX80" fmla="*/ 1883002 w 1925864"/>
                <a:gd name="connsiteY80" fmla="*/ 1038225 h 1395413"/>
                <a:gd name="connsiteX81" fmla="*/ 1887764 w 1925864"/>
                <a:gd name="connsiteY81" fmla="*/ 1166813 h 1395413"/>
                <a:gd name="connsiteX82" fmla="*/ 1897289 w 1925864"/>
                <a:gd name="connsiteY82" fmla="*/ 1285875 h 1395413"/>
                <a:gd name="connsiteX83" fmla="*/ 1897289 w 1925864"/>
                <a:gd name="connsiteY83" fmla="*/ 1357313 h 1395413"/>
                <a:gd name="connsiteX84" fmla="*/ 1887764 w 1925864"/>
                <a:gd name="connsiteY84" fmla="*/ 1371600 h 1395413"/>
                <a:gd name="connsiteX85" fmla="*/ 1878239 w 1925864"/>
                <a:gd name="connsiteY85" fmla="*/ 1395413 h 1395413"/>
                <a:gd name="connsiteX86" fmla="*/ 1883002 w 1925864"/>
                <a:gd name="connsiteY86" fmla="*/ 1266825 h 1395413"/>
                <a:gd name="connsiteX87" fmla="*/ 1892527 w 1925864"/>
                <a:gd name="connsiteY87" fmla="*/ 1238250 h 1395413"/>
                <a:gd name="connsiteX88" fmla="*/ 1902052 w 1925864"/>
                <a:gd name="connsiteY88" fmla="*/ 1200150 h 1395413"/>
                <a:gd name="connsiteX89" fmla="*/ 1911577 w 1925864"/>
                <a:gd name="connsiteY89" fmla="*/ 1171575 h 1395413"/>
                <a:gd name="connsiteX90" fmla="*/ 1916339 w 1925864"/>
                <a:gd name="connsiteY90" fmla="*/ 1085850 h 1395413"/>
                <a:gd name="connsiteX91" fmla="*/ 1925864 w 1925864"/>
                <a:gd name="connsiteY91" fmla="*/ 809625 h 1395413"/>
                <a:gd name="connsiteX92" fmla="*/ 1921102 w 1925864"/>
                <a:gd name="connsiteY92" fmla="*/ 666750 h 1395413"/>
                <a:gd name="connsiteX93" fmla="*/ 1902052 w 1925864"/>
                <a:gd name="connsiteY93" fmla="*/ 633413 h 1395413"/>
                <a:gd name="connsiteX94" fmla="*/ 1892527 w 1925864"/>
                <a:gd name="connsiteY94" fmla="*/ 609600 h 1395413"/>
                <a:gd name="connsiteX95" fmla="*/ 1883002 w 1925864"/>
                <a:gd name="connsiteY95" fmla="*/ 581025 h 1395413"/>
                <a:gd name="connsiteX96" fmla="*/ 1873477 w 1925864"/>
                <a:gd name="connsiteY96" fmla="*/ 566738 h 1395413"/>
                <a:gd name="connsiteX97" fmla="*/ 1868714 w 1925864"/>
                <a:gd name="connsiteY97" fmla="*/ 542925 h 1395413"/>
                <a:gd name="connsiteX98" fmla="*/ 1859189 w 1925864"/>
                <a:gd name="connsiteY98" fmla="*/ 528638 h 1395413"/>
                <a:gd name="connsiteX99" fmla="*/ 1854427 w 1925864"/>
                <a:gd name="connsiteY99" fmla="*/ 514350 h 1395413"/>
                <a:gd name="connsiteX100" fmla="*/ 1844902 w 1925864"/>
                <a:gd name="connsiteY100" fmla="*/ 495300 h 1395413"/>
                <a:gd name="connsiteX101" fmla="*/ 1835377 w 1925864"/>
                <a:gd name="connsiteY101" fmla="*/ 457200 h 1395413"/>
                <a:gd name="connsiteX102" fmla="*/ 1825852 w 1925864"/>
                <a:gd name="connsiteY102" fmla="*/ 438150 h 1395413"/>
                <a:gd name="connsiteX103" fmla="*/ 1811564 w 1925864"/>
                <a:gd name="connsiteY103" fmla="*/ 404813 h 1395413"/>
                <a:gd name="connsiteX104" fmla="*/ 1802039 w 1925864"/>
                <a:gd name="connsiteY104" fmla="*/ 376238 h 1395413"/>
                <a:gd name="connsiteX105" fmla="*/ 1797277 w 1925864"/>
                <a:gd name="connsiteY105" fmla="*/ 361950 h 1395413"/>
                <a:gd name="connsiteX106" fmla="*/ 1792514 w 1925864"/>
                <a:gd name="connsiteY106" fmla="*/ 342900 h 1395413"/>
                <a:gd name="connsiteX107" fmla="*/ 1782989 w 1925864"/>
                <a:gd name="connsiteY107" fmla="*/ 328613 h 1395413"/>
                <a:gd name="connsiteX108" fmla="*/ 1763939 w 1925864"/>
                <a:gd name="connsiteY108" fmla="*/ 280988 h 1395413"/>
                <a:gd name="connsiteX109" fmla="*/ 1759177 w 1925864"/>
                <a:gd name="connsiteY109" fmla="*/ 266700 h 1395413"/>
                <a:gd name="connsiteX110" fmla="*/ 1749652 w 1925864"/>
                <a:gd name="connsiteY110" fmla="*/ 252413 h 1395413"/>
                <a:gd name="connsiteX111" fmla="*/ 1735364 w 1925864"/>
                <a:gd name="connsiteY111" fmla="*/ 228600 h 1395413"/>
                <a:gd name="connsiteX112" fmla="*/ 1725839 w 1925864"/>
                <a:gd name="connsiteY112" fmla="*/ 214313 h 1395413"/>
                <a:gd name="connsiteX113" fmla="*/ 1711552 w 1925864"/>
                <a:gd name="connsiteY113" fmla="*/ 204788 h 1395413"/>
                <a:gd name="connsiteX114" fmla="*/ 1687739 w 1925864"/>
                <a:gd name="connsiteY114" fmla="*/ 176213 h 1395413"/>
                <a:gd name="connsiteX115" fmla="*/ 1678214 w 1925864"/>
                <a:gd name="connsiteY115" fmla="*/ 161925 h 1395413"/>
                <a:gd name="connsiteX116" fmla="*/ 1649639 w 1925864"/>
                <a:gd name="connsiteY116" fmla="*/ 152400 h 1395413"/>
                <a:gd name="connsiteX117" fmla="*/ 1621064 w 1925864"/>
                <a:gd name="connsiteY117" fmla="*/ 142875 h 1395413"/>
                <a:gd name="connsiteX118" fmla="*/ 1602014 w 1925864"/>
                <a:gd name="connsiteY118" fmla="*/ 133350 h 1395413"/>
                <a:gd name="connsiteX119" fmla="*/ 1544864 w 1925864"/>
                <a:gd name="connsiteY119" fmla="*/ 123825 h 1395413"/>
                <a:gd name="connsiteX120" fmla="*/ 1506764 w 1925864"/>
                <a:gd name="connsiteY120" fmla="*/ 109538 h 1395413"/>
                <a:gd name="connsiteX121" fmla="*/ 1387702 w 1925864"/>
                <a:gd name="connsiteY121" fmla="*/ 95250 h 1395413"/>
                <a:gd name="connsiteX122" fmla="*/ 1354364 w 1925864"/>
                <a:gd name="connsiteY122" fmla="*/ 90488 h 1395413"/>
                <a:gd name="connsiteX123" fmla="*/ 1292452 w 1925864"/>
                <a:gd name="connsiteY123" fmla="*/ 76200 h 1395413"/>
                <a:gd name="connsiteX124" fmla="*/ 1235302 w 1925864"/>
                <a:gd name="connsiteY124" fmla="*/ 71438 h 1395413"/>
                <a:gd name="connsiteX125" fmla="*/ 1192439 w 1925864"/>
                <a:gd name="connsiteY125" fmla="*/ 61913 h 1395413"/>
                <a:gd name="connsiteX126" fmla="*/ 1178152 w 1925864"/>
                <a:gd name="connsiteY126" fmla="*/ 52388 h 1395413"/>
                <a:gd name="connsiteX127" fmla="*/ 1154339 w 1925864"/>
                <a:gd name="connsiteY127" fmla="*/ 47625 h 1395413"/>
                <a:gd name="connsiteX128" fmla="*/ 1125764 w 1925864"/>
                <a:gd name="connsiteY128" fmla="*/ 38100 h 1395413"/>
                <a:gd name="connsiteX129" fmla="*/ 1097189 w 1925864"/>
                <a:gd name="connsiteY129" fmla="*/ 28575 h 1395413"/>
                <a:gd name="connsiteX130" fmla="*/ 1020989 w 1925864"/>
                <a:gd name="connsiteY130" fmla="*/ 19050 h 1395413"/>
                <a:gd name="connsiteX131" fmla="*/ 987652 w 1925864"/>
                <a:gd name="connsiteY131" fmla="*/ 9525 h 1395413"/>
                <a:gd name="connsiteX132" fmla="*/ 935264 w 1925864"/>
                <a:gd name="connsiteY132" fmla="*/ 0 h 1395413"/>
                <a:gd name="connsiteX133" fmla="*/ 782864 w 1925864"/>
                <a:gd name="connsiteY133" fmla="*/ 4763 h 1395413"/>
                <a:gd name="connsiteX134" fmla="*/ 768577 w 1925864"/>
                <a:gd name="connsiteY134" fmla="*/ 9525 h 1395413"/>
                <a:gd name="connsiteX135" fmla="*/ 744764 w 1925864"/>
                <a:gd name="connsiteY135" fmla="*/ 19050 h 1395413"/>
                <a:gd name="connsiteX136" fmla="*/ 725714 w 1925864"/>
                <a:gd name="connsiteY136" fmla="*/ 28575 h 1395413"/>
                <a:gd name="connsiteX137" fmla="*/ 711427 w 1925864"/>
                <a:gd name="connsiteY137" fmla="*/ 33338 h 1395413"/>
                <a:gd name="connsiteX138" fmla="*/ 692377 w 1925864"/>
                <a:gd name="connsiteY138" fmla="*/ 42863 h 1395413"/>
                <a:gd name="connsiteX139" fmla="*/ 644752 w 1925864"/>
                <a:gd name="connsiteY139" fmla="*/ 57150 h 1395413"/>
                <a:gd name="connsiteX140" fmla="*/ 606652 w 1925864"/>
                <a:gd name="connsiteY140" fmla="*/ 71438 h 1395413"/>
                <a:gd name="connsiteX141" fmla="*/ 563789 w 1925864"/>
                <a:gd name="connsiteY141" fmla="*/ 80963 h 1395413"/>
                <a:gd name="connsiteX142" fmla="*/ 530452 w 1925864"/>
                <a:gd name="connsiteY142" fmla="*/ 95250 h 1395413"/>
                <a:gd name="connsiteX143" fmla="*/ 497114 w 1925864"/>
                <a:gd name="connsiteY143" fmla="*/ 100013 h 1395413"/>
                <a:gd name="connsiteX144" fmla="*/ 449489 w 1925864"/>
                <a:gd name="connsiteY144" fmla="*/ 119063 h 1395413"/>
                <a:gd name="connsiteX145" fmla="*/ 416152 w 1925864"/>
                <a:gd name="connsiteY145" fmla="*/ 133350 h 1395413"/>
                <a:gd name="connsiteX146" fmla="*/ 401864 w 1925864"/>
                <a:gd name="connsiteY146" fmla="*/ 147638 h 1395413"/>
                <a:gd name="connsiteX147" fmla="*/ 363764 w 1925864"/>
                <a:gd name="connsiteY147" fmla="*/ 166688 h 1395413"/>
                <a:gd name="connsiteX148" fmla="*/ 330427 w 1925864"/>
                <a:gd name="connsiteY148" fmla="*/ 180975 h 1395413"/>
                <a:gd name="connsiteX149" fmla="*/ 311377 w 1925864"/>
                <a:gd name="connsiteY149" fmla="*/ 195263 h 1395413"/>
                <a:gd name="connsiteX150" fmla="*/ 297089 w 1925864"/>
                <a:gd name="connsiteY150" fmla="*/ 200025 h 1395413"/>
                <a:gd name="connsiteX151" fmla="*/ 278039 w 1925864"/>
                <a:gd name="connsiteY151" fmla="*/ 214313 h 1395413"/>
                <a:gd name="connsiteX152" fmla="*/ 239939 w 1925864"/>
                <a:gd name="connsiteY152" fmla="*/ 233363 h 1395413"/>
                <a:gd name="connsiteX153" fmla="*/ 211364 w 1925864"/>
                <a:gd name="connsiteY153" fmla="*/ 252413 h 1395413"/>
                <a:gd name="connsiteX154" fmla="*/ 197077 w 1925864"/>
                <a:gd name="connsiteY154" fmla="*/ 261938 h 1395413"/>
                <a:gd name="connsiteX155" fmla="*/ 178027 w 1925864"/>
                <a:gd name="connsiteY155" fmla="*/ 271463 h 1395413"/>
                <a:gd name="connsiteX156" fmla="*/ 168502 w 1925864"/>
                <a:gd name="connsiteY156" fmla="*/ 285750 h 1395413"/>
                <a:gd name="connsiteX157" fmla="*/ 154214 w 1925864"/>
                <a:gd name="connsiteY157" fmla="*/ 300038 h 1395413"/>
                <a:gd name="connsiteX158" fmla="*/ 130402 w 1925864"/>
                <a:gd name="connsiteY158" fmla="*/ 333375 h 1395413"/>
                <a:gd name="connsiteX159" fmla="*/ 125639 w 1925864"/>
                <a:gd name="connsiteY159" fmla="*/ 347663 h 1395413"/>
                <a:gd name="connsiteX160" fmla="*/ 116114 w 1925864"/>
                <a:gd name="connsiteY160" fmla="*/ 371475 h 1395413"/>
                <a:gd name="connsiteX161" fmla="*/ 97064 w 1925864"/>
                <a:gd name="connsiteY161" fmla="*/ 404813 h 1395413"/>
                <a:gd name="connsiteX162" fmla="*/ 87539 w 1925864"/>
                <a:gd name="connsiteY162" fmla="*/ 442913 h 1395413"/>
                <a:gd name="connsiteX163" fmla="*/ 82777 w 1925864"/>
                <a:gd name="connsiteY163" fmla="*/ 457200 h 1395413"/>
                <a:gd name="connsiteX164" fmla="*/ 78014 w 1925864"/>
                <a:gd name="connsiteY164" fmla="*/ 490538 h 1395413"/>
                <a:gd name="connsiteX165" fmla="*/ 73252 w 1925864"/>
                <a:gd name="connsiteY165" fmla="*/ 504825 h 1395413"/>
                <a:gd name="connsiteX166" fmla="*/ 68489 w 1925864"/>
                <a:gd name="connsiteY166" fmla="*/ 523875 h 1395413"/>
                <a:gd name="connsiteX167" fmla="*/ 63727 w 1925864"/>
                <a:gd name="connsiteY167" fmla="*/ 576263 h 1395413"/>
                <a:gd name="connsiteX168" fmla="*/ 58964 w 1925864"/>
                <a:gd name="connsiteY168" fmla="*/ 604838 h 1395413"/>
                <a:gd name="connsiteX169" fmla="*/ 49439 w 1925864"/>
                <a:gd name="connsiteY169" fmla="*/ 714375 h 1395413"/>
                <a:gd name="connsiteX170" fmla="*/ 39914 w 1925864"/>
                <a:gd name="connsiteY170" fmla="*/ 762000 h 1395413"/>
                <a:gd name="connsiteX171" fmla="*/ 25627 w 1925864"/>
                <a:gd name="connsiteY171" fmla="*/ 866775 h 1395413"/>
                <a:gd name="connsiteX172" fmla="*/ 20864 w 1925864"/>
                <a:gd name="connsiteY172" fmla="*/ 890588 h 1395413"/>
                <a:gd name="connsiteX173" fmla="*/ 11339 w 1925864"/>
                <a:gd name="connsiteY173" fmla="*/ 919163 h 1395413"/>
                <a:gd name="connsiteX174" fmla="*/ 16102 w 1925864"/>
                <a:gd name="connsiteY174" fmla="*/ 1042988 h 1395413"/>
                <a:gd name="connsiteX175" fmla="*/ 25627 w 1925864"/>
                <a:gd name="connsiteY175" fmla="*/ 1076325 h 1395413"/>
                <a:gd name="connsiteX176" fmla="*/ 35152 w 1925864"/>
                <a:gd name="connsiteY176" fmla="*/ 1257300 h 1395413"/>
                <a:gd name="connsiteX0" fmla="*/ 23813 w 1914525"/>
                <a:gd name="connsiteY0" fmla="*/ 1257300 h 1395413"/>
                <a:gd name="connsiteX1" fmla="*/ 88106 w 1914525"/>
                <a:gd name="connsiteY1" fmla="*/ 1352550 h 1395413"/>
                <a:gd name="connsiteX2" fmla="*/ 71438 w 1914525"/>
                <a:gd name="connsiteY2" fmla="*/ 1190625 h 1395413"/>
                <a:gd name="connsiteX3" fmla="*/ 76200 w 1914525"/>
                <a:gd name="connsiteY3" fmla="*/ 1023938 h 1395413"/>
                <a:gd name="connsiteX4" fmla="*/ 71438 w 1914525"/>
                <a:gd name="connsiteY4" fmla="*/ 957263 h 1395413"/>
                <a:gd name="connsiteX5" fmla="*/ 80963 w 1914525"/>
                <a:gd name="connsiteY5" fmla="*/ 828675 h 1395413"/>
                <a:gd name="connsiteX6" fmla="*/ 85725 w 1914525"/>
                <a:gd name="connsiteY6" fmla="*/ 814388 h 1395413"/>
                <a:gd name="connsiteX7" fmla="*/ 90488 w 1914525"/>
                <a:gd name="connsiteY7" fmla="*/ 785813 h 1395413"/>
                <a:gd name="connsiteX8" fmla="*/ 95250 w 1914525"/>
                <a:gd name="connsiteY8" fmla="*/ 762000 h 1395413"/>
                <a:gd name="connsiteX9" fmla="*/ 109538 w 1914525"/>
                <a:gd name="connsiteY9" fmla="*/ 661988 h 1395413"/>
                <a:gd name="connsiteX10" fmla="*/ 119063 w 1914525"/>
                <a:gd name="connsiteY10" fmla="*/ 633413 h 1395413"/>
                <a:gd name="connsiteX11" fmla="*/ 138113 w 1914525"/>
                <a:gd name="connsiteY11" fmla="*/ 604838 h 1395413"/>
                <a:gd name="connsiteX12" fmla="*/ 147638 w 1914525"/>
                <a:gd name="connsiteY12" fmla="*/ 552450 h 1395413"/>
                <a:gd name="connsiteX13" fmla="*/ 152400 w 1914525"/>
                <a:gd name="connsiteY13" fmla="*/ 538163 h 1395413"/>
                <a:gd name="connsiteX14" fmla="*/ 161925 w 1914525"/>
                <a:gd name="connsiteY14" fmla="*/ 504825 h 1395413"/>
                <a:gd name="connsiteX15" fmla="*/ 171450 w 1914525"/>
                <a:gd name="connsiteY15" fmla="*/ 490538 h 1395413"/>
                <a:gd name="connsiteX16" fmla="*/ 176213 w 1914525"/>
                <a:gd name="connsiteY16" fmla="*/ 476250 h 1395413"/>
                <a:gd name="connsiteX17" fmla="*/ 200025 w 1914525"/>
                <a:gd name="connsiteY17" fmla="*/ 447675 h 1395413"/>
                <a:gd name="connsiteX18" fmla="*/ 209550 w 1914525"/>
                <a:gd name="connsiteY18" fmla="*/ 433388 h 1395413"/>
                <a:gd name="connsiteX19" fmla="*/ 223838 w 1914525"/>
                <a:gd name="connsiteY19" fmla="*/ 414338 h 1395413"/>
                <a:gd name="connsiteX20" fmla="*/ 238125 w 1914525"/>
                <a:gd name="connsiteY20" fmla="*/ 400050 h 1395413"/>
                <a:gd name="connsiteX21" fmla="*/ 247650 w 1914525"/>
                <a:gd name="connsiteY21" fmla="*/ 385763 h 1395413"/>
                <a:gd name="connsiteX22" fmla="*/ 252413 w 1914525"/>
                <a:gd name="connsiteY22" fmla="*/ 371475 h 1395413"/>
                <a:gd name="connsiteX23" fmla="*/ 266700 w 1914525"/>
                <a:gd name="connsiteY23" fmla="*/ 361950 h 1395413"/>
                <a:gd name="connsiteX24" fmla="*/ 352425 w 1914525"/>
                <a:gd name="connsiteY24" fmla="*/ 352425 h 1395413"/>
                <a:gd name="connsiteX25" fmla="*/ 395288 w 1914525"/>
                <a:gd name="connsiteY25" fmla="*/ 328613 h 1395413"/>
                <a:gd name="connsiteX26" fmla="*/ 419100 w 1914525"/>
                <a:gd name="connsiteY26" fmla="*/ 314325 h 1395413"/>
                <a:gd name="connsiteX27" fmla="*/ 452438 w 1914525"/>
                <a:gd name="connsiteY27" fmla="*/ 295275 h 1395413"/>
                <a:gd name="connsiteX28" fmla="*/ 471488 w 1914525"/>
                <a:gd name="connsiteY28" fmla="*/ 290513 h 1395413"/>
                <a:gd name="connsiteX29" fmla="*/ 509588 w 1914525"/>
                <a:gd name="connsiteY29" fmla="*/ 276225 h 1395413"/>
                <a:gd name="connsiteX30" fmla="*/ 523875 w 1914525"/>
                <a:gd name="connsiteY30" fmla="*/ 266700 h 1395413"/>
                <a:gd name="connsiteX31" fmla="*/ 561975 w 1914525"/>
                <a:gd name="connsiteY31" fmla="*/ 257175 h 1395413"/>
                <a:gd name="connsiteX32" fmla="*/ 590550 w 1914525"/>
                <a:gd name="connsiteY32" fmla="*/ 247650 h 1395413"/>
                <a:gd name="connsiteX33" fmla="*/ 604838 w 1914525"/>
                <a:gd name="connsiteY33" fmla="*/ 242888 h 1395413"/>
                <a:gd name="connsiteX34" fmla="*/ 633413 w 1914525"/>
                <a:gd name="connsiteY34" fmla="*/ 238125 h 1395413"/>
                <a:gd name="connsiteX35" fmla="*/ 652463 w 1914525"/>
                <a:gd name="connsiteY35" fmla="*/ 233363 h 1395413"/>
                <a:gd name="connsiteX36" fmla="*/ 681038 w 1914525"/>
                <a:gd name="connsiteY36" fmla="*/ 223838 h 1395413"/>
                <a:gd name="connsiteX37" fmla="*/ 704850 w 1914525"/>
                <a:gd name="connsiteY37" fmla="*/ 219075 h 1395413"/>
                <a:gd name="connsiteX38" fmla="*/ 766763 w 1914525"/>
                <a:gd name="connsiteY38" fmla="*/ 209550 h 1395413"/>
                <a:gd name="connsiteX39" fmla="*/ 790575 w 1914525"/>
                <a:gd name="connsiteY39" fmla="*/ 204788 h 1395413"/>
                <a:gd name="connsiteX40" fmla="*/ 881063 w 1914525"/>
                <a:gd name="connsiteY40" fmla="*/ 190500 h 1395413"/>
                <a:gd name="connsiteX41" fmla="*/ 895350 w 1914525"/>
                <a:gd name="connsiteY41" fmla="*/ 185738 h 1395413"/>
                <a:gd name="connsiteX42" fmla="*/ 976313 w 1914525"/>
                <a:gd name="connsiteY42" fmla="*/ 176213 h 1395413"/>
                <a:gd name="connsiteX43" fmla="*/ 1314450 w 1914525"/>
                <a:gd name="connsiteY43" fmla="*/ 180975 h 1395413"/>
                <a:gd name="connsiteX44" fmla="*/ 1343025 w 1914525"/>
                <a:gd name="connsiteY44" fmla="*/ 190500 h 1395413"/>
                <a:gd name="connsiteX45" fmla="*/ 1371600 w 1914525"/>
                <a:gd name="connsiteY45" fmla="*/ 200025 h 1395413"/>
                <a:gd name="connsiteX46" fmla="*/ 1385888 w 1914525"/>
                <a:gd name="connsiteY46" fmla="*/ 204788 h 1395413"/>
                <a:gd name="connsiteX47" fmla="*/ 1414463 w 1914525"/>
                <a:gd name="connsiteY47" fmla="*/ 223838 h 1395413"/>
                <a:gd name="connsiteX48" fmla="*/ 1452563 w 1914525"/>
                <a:gd name="connsiteY48" fmla="*/ 238125 h 1395413"/>
                <a:gd name="connsiteX49" fmla="*/ 1481138 w 1914525"/>
                <a:gd name="connsiteY49" fmla="*/ 247650 h 1395413"/>
                <a:gd name="connsiteX50" fmla="*/ 1495425 w 1914525"/>
                <a:gd name="connsiteY50" fmla="*/ 252413 h 1395413"/>
                <a:gd name="connsiteX51" fmla="*/ 1514475 w 1914525"/>
                <a:gd name="connsiteY51" fmla="*/ 257175 h 1395413"/>
                <a:gd name="connsiteX52" fmla="*/ 1547813 w 1914525"/>
                <a:gd name="connsiteY52" fmla="*/ 285750 h 1395413"/>
                <a:gd name="connsiteX53" fmla="*/ 1576388 w 1914525"/>
                <a:gd name="connsiteY53" fmla="*/ 304800 h 1395413"/>
                <a:gd name="connsiteX54" fmla="*/ 1590675 w 1914525"/>
                <a:gd name="connsiteY54" fmla="*/ 314325 h 1395413"/>
                <a:gd name="connsiteX55" fmla="*/ 1619250 w 1914525"/>
                <a:gd name="connsiteY55" fmla="*/ 342900 h 1395413"/>
                <a:gd name="connsiteX56" fmla="*/ 1633538 w 1914525"/>
                <a:gd name="connsiteY56" fmla="*/ 357188 h 1395413"/>
                <a:gd name="connsiteX57" fmla="*/ 1657350 w 1914525"/>
                <a:gd name="connsiteY57" fmla="*/ 390525 h 1395413"/>
                <a:gd name="connsiteX58" fmla="*/ 1676400 w 1914525"/>
                <a:gd name="connsiteY58" fmla="*/ 419100 h 1395413"/>
                <a:gd name="connsiteX59" fmla="*/ 1681163 w 1914525"/>
                <a:gd name="connsiteY59" fmla="*/ 433388 h 1395413"/>
                <a:gd name="connsiteX60" fmla="*/ 1690688 w 1914525"/>
                <a:gd name="connsiteY60" fmla="*/ 447675 h 1395413"/>
                <a:gd name="connsiteX61" fmla="*/ 1704975 w 1914525"/>
                <a:gd name="connsiteY61" fmla="*/ 471488 h 1395413"/>
                <a:gd name="connsiteX62" fmla="*/ 1714500 w 1914525"/>
                <a:gd name="connsiteY62" fmla="*/ 485775 h 1395413"/>
                <a:gd name="connsiteX63" fmla="*/ 1728788 w 1914525"/>
                <a:gd name="connsiteY63" fmla="*/ 514350 h 1395413"/>
                <a:gd name="connsiteX64" fmla="*/ 1747838 w 1914525"/>
                <a:gd name="connsiteY64" fmla="*/ 542925 h 1395413"/>
                <a:gd name="connsiteX65" fmla="*/ 1752600 w 1914525"/>
                <a:gd name="connsiteY65" fmla="*/ 557213 h 1395413"/>
                <a:gd name="connsiteX66" fmla="*/ 1762125 w 1914525"/>
                <a:gd name="connsiteY66" fmla="*/ 571500 h 1395413"/>
                <a:gd name="connsiteX67" fmla="*/ 1771650 w 1914525"/>
                <a:gd name="connsiteY67" fmla="*/ 600075 h 1395413"/>
                <a:gd name="connsiteX68" fmla="*/ 1781175 w 1914525"/>
                <a:gd name="connsiteY68" fmla="*/ 614363 h 1395413"/>
                <a:gd name="connsiteX69" fmla="*/ 1790700 w 1914525"/>
                <a:gd name="connsiteY69" fmla="*/ 642938 h 1395413"/>
                <a:gd name="connsiteX70" fmla="*/ 1795463 w 1914525"/>
                <a:gd name="connsiteY70" fmla="*/ 661988 h 1395413"/>
                <a:gd name="connsiteX71" fmla="*/ 1804988 w 1914525"/>
                <a:gd name="connsiteY71" fmla="*/ 676275 h 1395413"/>
                <a:gd name="connsiteX72" fmla="*/ 1809750 w 1914525"/>
                <a:gd name="connsiteY72" fmla="*/ 695325 h 1395413"/>
                <a:gd name="connsiteX73" fmla="*/ 1824038 w 1914525"/>
                <a:gd name="connsiteY73" fmla="*/ 747713 h 1395413"/>
                <a:gd name="connsiteX74" fmla="*/ 1833563 w 1914525"/>
                <a:gd name="connsiteY74" fmla="*/ 804863 h 1395413"/>
                <a:gd name="connsiteX75" fmla="*/ 1838325 w 1914525"/>
                <a:gd name="connsiteY75" fmla="*/ 942975 h 1395413"/>
                <a:gd name="connsiteX76" fmla="*/ 1843088 w 1914525"/>
                <a:gd name="connsiteY76" fmla="*/ 957263 h 1395413"/>
                <a:gd name="connsiteX77" fmla="*/ 1857375 w 1914525"/>
                <a:gd name="connsiteY77" fmla="*/ 1000125 h 1395413"/>
                <a:gd name="connsiteX78" fmla="*/ 1862138 w 1914525"/>
                <a:gd name="connsiteY78" fmla="*/ 1019175 h 1395413"/>
                <a:gd name="connsiteX79" fmla="*/ 1871663 w 1914525"/>
                <a:gd name="connsiteY79" fmla="*/ 1038225 h 1395413"/>
                <a:gd name="connsiteX80" fmla="*/ 1876425 w 1914525"/>
                <a:gd name="connsiteY80" fmla="*/ 1166813 h 1395413"/>
                <a:gd name="connsiteX81" fmla="*/ 1885950 w 1914525"/>
                <a:gd name="connsiteY81" fmla="*/ 1285875 h 1395413"/>
                <a:gd name="connsiteX82" fmla="*/ 1885950 w 1914525"/>
                <a:gd name="connsiteY82" fmla="*/ 1357313 h 1395413"/>
                <a:gd name="connsiteX83" fmla="*/ 1876425 w 1914525"/>
                <a:gd name="connsiteY83" fmla="*/ 1371600 h 1395413"/>
                <a:gd name="connsiteX84" fmla="*/ 1866900 w 1914525"/>
                <a:gd name="connsiteY84" fmla="*/ 1395413 h 1395413"/>
                <a:gd name="connsiteX85" fmla="*/ 1871663 w 1914525"/>
                <a:gd name="connsiteY85" fmla="*/ 1266825 h 1395413"/>
                <a:gd name="connsiteX86" fmla="*/ 1881188 w 1914525"/>
                <a:gd name="connsiteY86" fmla="*/ 1238250 h 1395413"/>
                <a:gd name="connsiteX87" fmla="*/ 1890713 w 1914525"/>
                <a:gd name="connsiteY87" fmla="*/ 1200150 h 1395413"/>
                <a:gd name="connsiteX88" fmla="*/ 1900238 w 1914525"/>
                <a:gd name="connsiteY88" fmla="*/ 1171575 h 1395413"/>
                <a:gd name="connsiteX89" fmla="*/ 1905000 w 1914525"/>
                <a:gd name="connsiteY89" fmla="*/ 1085850 h 1395413"/>
                <a:gd name="connsiteX90" fmla="*/ 1914525 w 1914525"/>
                <a:gd name="connsiteY90" fmla="*/ 809625 h 1395413"/>
                <a:gd name="connsiteX91" fmla="*/ 1909763 w 1914525"/>
                <a:gd name="connsiteY91" fmla="*/ 666750 h 1395413"/>
                <a:gd name="connsiteX92" fmla="*/ 1890713 w 1914525"/>
                <a:gd name="connsiteY92" fmla="*/ 633413 h 1395413"/>
                <a:gd name="connsiteX93" fmla="*/ 1881188 w 1914525"/>
                <a:gd name="connsiteY93" fmla="*/ 609600 h 1395413"/>
                <a:gd name="connsiteX94" fmla="*/ 1871663 w 1914525"/>
                <a:gd name="connsiteY94" fmla="*/ 581025 h 1395413"/>
                <a:gd name="connsiteX95" fmla="*/ 1862138 w 1914525"/>
                <a:gd name="connsiteY95" fmla="*/ 566738 h 1395413"/>
                <a:gd name="connsiteX96" fmla="*/ 1857375 w 1914525"/>
                <a:gd name="connsiteY96" fmla="*/ 542925 h 1395413"/>
                <a:gd name="connsiteX97" fmla="*/ 1847850 w 1914525"/>
                <a:gd name="connsiteY97" fmla="*/ 528638 h 1395413"/>
                <a:gd name="connsiteX98" fmla="*/ 1843088 w 1914525"/>
                <a:gd name="connsiteY98" fmla="*/ 514350 h 1395413"/>
                <a:gd name="connsiteX99" fmla="*/ 1833563 w 1914525"/>
                <a:gd name="connsiteY99" fmla="*/ 495300 h 1395413"/>
                <a:gd name="connsiteX100" fmla="*/ 1824038 w 1914525"/>
                <a:gd name="connsiteY100" fmla="*/ 457200 h 1395413"/>
                <a:gd name="connsiteX101" fmla="*/ 1814513 w 1914525"/>
                <a:gd name="connsiteY101" fmla="*/ 438150 h 1395413"/>
                <a:gd name="connsiteX102" fmla="*/ 1800225 w 1914525"/>
                <a:gd name="connsiteY102" fmla="*/ 404813 h 1395413"/>
                <a:gd name="connsiteX103" fmla="*/ 1790700 w 1914525"/>
                <a:gd name="connsiteY103" fmla="*/ 376238 h 1395413"/>
                <a:gd name="connsiteX104" fmla="*/ 1785938 w 1914525"/>
                <a:gd name="connsiteY104" fmla="*/ 361950 h 1395413"/>
                <a:gd name="connsiteX105" fmla="*/ 1781175 w 1914525"/>
                <a:gd name="connsiteY105" fmla="*/ 342900 h 1395413"/>
                <a:gd name="connsiteX106" fmla="*/ 1771650 w 1914525"/>
                <a:gd name="connsiteY106" fmla="*/ 328613 h 1395413"/>
                <a:gd name="connsiteX107" fmla="*/ 1752600 w 1914525"/>
                <a:gd name="connsiteY107" fmla="*/ 280988 h 1395413"/>
                <a:gd name="connsiteX108" fmla="*/ 1747838 w 1914525"/>
                <a:gd name="connsiteY108" fmla="*/ 266700 h 1395413"/>
                <a:gd name="connsiteX109" fmla="*/ 1738313 w 1914525"/>
                <a:gd name="connsiteY109" fmla="*/ 252413 h 1395413"/>
                <a:gd name="connsiteX110" fmla="*/ 1724025 w 1914525"/>
                <a:gd name="connsiteY110" fmla="*/ 228600 h 1395413"/>
                <a:gd name="connsiteX111" fmla="*/ 1714500 w 1914525"/>
                <a:gd name="connsiteY111" fmla="*/ 214313 h 1395413"/>
                <a:gd name="connsiteX112" fmla="*/ 1700213 w 1914525"/>
                <a:gd name="connsiteY112" fmla="*/ 204788 h 1395413"/>
                <a:gd name="connsiteX113" fmla="*/ 1676400 w 1914525"/>
                <a:gd name="connsiteY113" fmla="*/ 176213 h 1395413"/>
                <a:gd name="connsiteX114" fmla="*/ 1666875 w 1914525"/>
                <a:gd name="connsiteY114" fmla="*/ 161925 h 1395413"/>
                <a:gd name="connsiteX115" fmla="*/ 1638300 w 1914525"/>
                <a:gd name="connsiteY115" fmla="*/ 152400 h 1395413"/>
                <a:gd name="connsiteX116" fmla="*/ 1609725 w 1914525"/>
                <a:gd name="connsiteY116" fmla="*/ 142875 h 1395413"/>
                <a:gd name="connsiteX117" fmla="*/ 1590675 w 1914525"/>
                <a:gd name="connsiteY117" fmla="*/ 133350 h 1395413"/>
                <a:gd name="connsiteX118" fmla="*/ 1533525 w 1914525"/>
                <a:gd name="connsiteY118" fmla="*/ 123825 h 1395413"/>
                <a:gd name="connsiteX119" fmla="*/ 1495425 w 1914525"/>
                <a:gd name="connsiteY119" fmla="*/ 109538 h 1395413"/>
                <a:gd name="connsiteX120" fmla="*/ 1376363 w 1914525"/>
                <a:gd name="connsiteY120" fmla="*/ 95250 h 1395413"/>
                <a:gd name="connsiteX121" fmla="*/ 1343025 w 1914525"/>
                <a:gd name="connsiteY121" fmla="*/ 90488 h 1395413"/>
                <a:gd name="connsiteX122" fmla="*/ 1281113 w 1914525"/>
                <a:gd name="connsiteY122" fmla="*/ 76200 h 1395413"/>
                <a:gd name="connsiteX123" fmla="*/ 1223963 w 1914525"/>
                <a:gd name="connsiteY123" fmla="*/ 71438 h 1395413"/>
                <a:gd name="connsiteX124" fmla="*/ 1181100 w 1914525"/>
                <a:gd name="connsiteY124" fmla="*/ 61913 h 1395413"/>
                <a:gd name="connsiteX125" fmla="*/ 1166813 w 1914525"/>
                <a:gd name="connsiteY125" fmla="*/ 52388 h 1395413"/>
                <a:gd name="connsiteX126" fmla="*/ 1143000 w 1914525"/>
                <a:gd name="connsiteY126" fmla="*/ 47625 h 1395413"/>
                <a:gd name="connsiteX127" fmla="*/ 1114425 w 1914525"/>
                <a:gd name="connsiteY127" fmla="*/ 38100 h 1395413"/>
                <a:gd name="connsiteX128" fmla="*/ 1085850 w 1914525"/>
                <a:gd name="connsiteY128" fmla="*/ 28575 h 1395413"/>
                <a:gd name="connsiteX129" fmla="*/ 1009650 w 1914525"/>
                <a:gd name="connsiteY129" fmla="*/ 19050 h 1395413"/>
                <a:gd name="connsiteX130" fmla="*/ 976313 w 1914525"/>
                <a:gd name="connsiteY130" fmla="*/ 9525 h 1395413"/>
                <a:gd name="connsiteX131" fmla="*/ 923925 w 1914525"/>
                <a:gd name="connsiteY131" fmla="*/ 0 h 1395413"/>
                <a:gd name="connsiteX132" fmla="*/ 771525 w 1914525"/>
                <a:gd name="connsiteY132" fmla="*/ 4763 h 1395413"/>
                <a:gd name="connsiteX133" fmla="*/ 757238 w 1914525"/>
                <a:gd name="connsiteY133" fmla="*/ 9525 h 1395413"/>
                <a:gd name="connsiteX134" fmla="*/ 733425 w 1914525"/>
                <a:gd name="connsiteY134" fmla="*/ 19050 h 1395413"/>
                <a:gd name="connsiteX135" fmla="*/ 714375 w 1914525"/>
                <a:gd name="connsiteY135" fmla="*/ 28575 h 1395413"/>
                <a:gd name="connsiteX136" fmla="*/ 700088 w 1914525"/>
                <a:gd name="connsiteY136" fmla="*/ 33338 h 1395413"/>
                <a:gd name="connsiteX137" fmla="*/ 681038 w 1914525"/>
                <a:gd name="connsiteY137" fmla="*/ 42863 h 1395413"/>
                <a:gd name="connsiteX138" fmla="*/ 633413 w 1914525"/>
                <a:gd name="connsiteY138" fmla="*/ 57150 h 1395413"/>
                <a:gd name="connsiteX139" fmla="*/ 595313 w 1914525"/>
                <a:gd name="connsiteY139" fmla="*/ 71438 h 1395413"/>
                <a:gd name="connsiteX140" fmla="*/ 552450 w 1914525"/>
                <a:gd name="connsiteY140" fmla="*/ 80963 h 1395413"/>
                <a:gd name="connsiteX141" fmla="*/ 519113 w 1914525"/>
                <a:gd name="connsiteY141" fmla="*/ 95250 h 1395413"/>
                <a:gd name="connsiteX142" fmla="*/ 485775 w 1914525"/>
                <a:gd name="connsiteY142" fmla="*/ 100013 h 1395413"/>
                <a:gd name="connsiteX143" fmla="*/ 438150 w 1914525"/>
                <a:gd name="connsiteY143" fmla="*/ 119063 h 1395413"/>
                <a:gd name="connsiteX144" fmla="*/ 404813 w 1914525"/>
                <a:gd name="connsiteY144" fmla="*/ 133350 h 1395413"/>
                <a:gd name="connsiteX145" fmla="*/ 390525 w 1914525"/>
                <a:gd name="connsiteY145" fmla="*/ 147638 h 1395413"/>
                <a:gd name="connsiteX146" fmla="*/ 352425 w 1914525"/>
                <a:gd name="connsiteY146" fmla="*/ 166688 h 1395413"/>
                <a:gd name="connsiteX147" fmla="*/ 319088 w 1914525"/>
                <a:gd name="connsiteY147" fmla="*/ 180975 h 1395413"/>
                <a:gd name="connsiteX148" fmla="*/ 300038 w 1914525"/>
                <a:gd name="connsiteY148" fmla="*/ 195263 h 1395413"/>
                <a:gd name="connsiteX149" fmla="*/ 285750 w 1914525"/>
                <a:gd name="connsiteY149" fmla="*/ 200025 h 1395413"/>
                <a:gd name="connsiteX150" fmla="*/ 266700 w 1914525"/>
                <a:gd name="connsiteY150" fmla="*/ 214313 h 1395413"/>
                <a:gd name="connsiteX151" fmla="*/ 228600 w 1914525"/>
                <a:gd name="connsiteY151" fmla="*/ 233363 h 1395413"/>
                <a:gd name="connsiteX152" fmla="*/ 200025 w 1914525"/>
                <a:gd name="connsiteY152" fmla="*/ 252413 h 1395413"/>
                <a:gd name="connsiteX153" fmla="*/ 185738 w 1914525"/>
                <a:gd name="connsiteY153" fmla="*/ 261938 h 1395413"/>
                <a:gd name="connsiteX154" fmla="*/ 166688 w 1914525"/>
                <a:gd name="connsiteY154" fmla="*/ 271463 h 1395413"/>
                <a:gd name="connsiteX155" fmla="*/ 157163 w 1914525"/>
                <a:gd name="connsiteY155" fmla="*/ 285750 h 1395413"/>
                <a:gd name="connsiteX156" fmla="*/ 142875 w 1914525"/>
                <a:gd name="connsiteY156" fmla="*/ 300038 h 1395413"/>
                <a:gd name="connsiteX157" fmla="*/ 119063 w 1914525"/>
                <a:gd name="connsiteY157" fmla="*/ 333375 h 1395413"/>
                <a:gd name="connsiteX158" fmla="*/ 114300 w 1914525"/>
                <a:gd name="connsiteY158" fmla="*/ 347663 h 1395413"/>
                <a:gd name="connsiteX159" fmla="*/ 104775 w 1914525"/>
                <a:gd name="connsiteY159" fmla="*/ 371475 h 1395413"/>
                <a:gd name="connsiteX160" fmla="*/ 85725 w 1914525"/>
                <a:gd name="connsiteY160" fmla="*/ 404813 h 1395413"/>
                <a:gd name="connsiteX161" fmla="*/ 76200 w 1914525"/>
                <a:gd name="connsiteY161" fmla="*/ 442913 h 1395413"/>
                <a:gd name="connsiteX162" fmla="*/ 71438 w 1914525"/>
                <a:gd name="connsiteY162" fmla="*/ 457200 h 1395413"/>
                <a:gd name="connsiteX163" fmla="*/ 66675 w 1914525"/>
                <a:gd name="connsiteY163" fmla="*/ 490538 h 1395413"/>
                <a:gd name="connsiteX164" fmla="*/ 61913 w 1914525"/>
                <a:gd name="connsiteY164" fmla="*/ 504825 h 1395413"/>
                <a:gd name="connsiteX165" fmla="*/ 57150 w 1914525"/>
                <a:gd name="connsiteY165" fmla="*/ 523875 h 1395413"/>
                <a:gd name="connsiteX166" fmla="*/ 52388 w 1914525"/>
                <a:gd name="connsiteY166" fmla="*/ 576263 h 1395413"/>
                <a:gd name="connsiteX167" fmla="*/ 47625 w 1914525"/>
                <a:gd name="connsiteY167" fmla="*/ 604838 h 1395413"/>
                <a:gd name="connsiteX168" fmla="*/ 38100 w 1914525"/>
                <a:gd name="connsiteY168" fmla="*/ 714375 h 1395413"/>
                <a:gd name="connsiteX169" fmla="*/ 28575 w 1914525"/>
                <a:gd name="connsiteY169" fmla="*/ 762000 h 1395413"/>
                <a:gd name="connsiteX170" fmla="*/ 14288 w 1914525"/>
                <a:gd name="connsiteY170" fmla="*/ 866775 h 1395413"/>
                <a:gd name="connsiteX171" fmla="*/ 9525 w 1914525"/>
                <a:gd name="connsiteY171" fmla="*/ 890588 h 1395413"/>
                <a:gd name="connsiteX172" fmla="*/ 0 w 1914525"/>
                <a:gd name="connsiteY172" fmla="*/ 919163 h 1395413"/>
                <a:gd name="connsiteX173" fmla="*/ 4763 w 1914525"/>
                <a:gd name="connsiteY173" fmla="*/ 1042988 h 1395413"/>
                <a:gd name="connsiteX174" fmla="*/ 14288 w 1914525"/>
                <a:gd name="connsiteY174" fmla="*/ 1076325 h 1395413"/>
                <a:gd name="connsiteX175" fmla="*/ 23813 w 1914525"/>
                <a:gd name="connsiteY175" fmla="*/ 1257300 h 1395413"/>
                <a:gd name="connsiteX0" fmla="*/ 23813 w 1914525"/>
                <a:gd name="connsiteY0" fmla="*/ 1257300 h 1395413"/>
                <a:gd name="connsiteX1" fmla="*/ 88106 w 1914525"/>
                <a:gd name="connsiteY1" fmla="*/ 1352550 h 1395413"/>
                <a:gd name="connsiteX2" fmla="*/ 71438 w 1914525"/>
                <a:gd name="connsiteY2" fmla="*/ 1190625 h 1395413"/>
                <a:gd name="connsiteX3" fmla="*/ 76200 w 1914525"/>
                <a:gd name="connsiteY3" fmla="*/ 1023938 h 1395413"/>
                <a:gd name="connsiteX4" fmla="*/ 71438 w 1914525"/>
                <a:gd name="connsiteY4" fmla="*/ 957263 h 1395413"/>
                <a:gd name="connsiteX5" fmla="*/ 80963 w 1914525"/>
                <a:gd name="connsiteY5" fmla="*/ 828675 h 1395413"/>
                <a:gd name="connsiteX6" fmla="*/ 85725 w 1914525"/>
                <a:gd name="connsiteY6" fmla="*/ 814388 h 1395413"/>
                <a:gd name="connsiteX7" fmla="*/ 90488 w 1914525"/>
                <a:gd name="connsiteY7" fmla="*/ 785813 h 1395413"/>
                <a:gd name="connsiteX8" fmla="*/ 95250 w 1914525"/>
                <a:gd name="connsiteY8" fmla="*/ 762000 h 1395413"/>
                <a:gd name="connsiteX9" fmla="*/ 109538 w 1914525"/>
                <a:gd name="connsiteY9" fmla="*/ 661988 h 1395413"/>
                <a:gd name="connsiteX10" fmla="*/ 119063 w 1914525"/>
                <a:gd name="connsiteY10" fmla="*/ 633413 h 1395413"/>
                <a:gd name="connsiteX11" fmla="*/ 138113 w 1914525"/>
                <a:gd name="connsiteY11" fmla="*/ 604838 h 1395413"/>
                <a:gd name="connsiteX12" fmla="*/ 147638 w 1914525"/>
                <a:gd name="connsiteY12" fmla="*/ 552450 h 1395413"/>
                <a:gd name="connsiteX13" fmla="*/ 152400 w 1914525"/>
                <a:gd name="connsiteY13" fmla="*/ 538163 h 1395413"/>
                <a:gd name="connsiteX14" fmla="*/ 161925 w 1914525"/>
                <a:gd name="connsiteY14" fmla="*/ 504825 h 1395413"/>
                <a:gd name="connsiteX15" fmla="*/ 171450 w 1914525"/>
                <a:gd name="connsiteY15" fmla="*/ 490538 h 1395413"/>
                <a:gd name="connsiteX16" fmla="*/ 176213 w 1914525"/>
                <a:gd name="connsiteY16" fmla="*/ 476250 h 1395413"/>
                <a:gd name="connsiteX17" fmla="*/ 200025 w 1914525"/>
                <a:gd name="connsiteY17" fmla="*/ 447675 h 1395413"/>
                <a:gd name="connsiteX18" fmla="*/ 209550 w 1914525"/>
                <a:gd name="connsiteY18" fmla="*/ 433388 h 1395413"/>
                <a:gd name="connsiteX19" fmla="*/ 223838 w 1914525"/>
                <a:gd name="connsiteY19" fmla="*/ 414338 h 1395413"/>
                <a:gd name="connsiteX20" fmla="*/ 238125 w 1914525"/>
                <a:gd name="connsiteY20" fmla="*/ 400050 h 1395413"/>
                <a:gd name="connsiteX21" fmla="*/ 247650 w 1914525"/>
                <a:gd name="connsiteY21" fmla="*/ 385763 h 1395413"/>
                <a:gd name="connsiteX22" fmla="*/ 252413 w 1914525"/>
                <a:gd name="connsiteY22" fmla="*/ 371475 h 1395413"/>
                <a:gd name="connsiteX23" fmla="*/ 266700 w 1914525"/>
                <a:gd name="connsiteY23" fmla="*/ 361950 h 1395413"/>
                <a:gd name="connsiteX24" fmla="*/ 352425 w 1914525"/>
                <a:gd name="connsiteY24" fmla="*/ 352425 h 1395413"/>
                <a:gd name="connsiteX25" fmla="*/ 395288 w 1914525"/>
                <a:gd name="connsiteY25" fmla="*/ 328613 h 1395413"/>
                <a:gd name="connsiteX26" fmla="*/ 419100 w 1914525"/>
                <a:gd name="connsiteY26" fmla="*/ 314325 h 1395413"/>
                <a:gd name="connsiteX27" fmla="*/ 452438 w 1914525"/>
                <a:gd name="connsiteY27" fmla="*/ 295275 h 1395413"/>
                <a:gd name="connsiteX28" fmla="*/ 471488 w 1914525"/>
                <a:gd name="connsiteY28" fmla="*/ 290513 h 1395413"/>
                <a:gd name="connsiteX29" fmla="*/ 509588 w 1914525"/>
                <a:gd name="connsiteY29" fmla="*/ 276225 h 1395413"/>
                <a:gd name="connsiteX30" fmla="*/ 523875 w 1914525"/>
                <a:gd name="connsiteY30" fmla="*/ 266700 h 1395413"/>
                <a:gd name="connsiteX31" fmla="*/ 561975 w 1914525"/>
                <a:gd name="connsiteY31" fmla="*/ 257175 h 1395413"/>
                <a:gd name="connsiteX32" fmla="*/ 590550 w 1914525"/>
                <a:gd name="connsiteY32" fmla="*/ 247650 h 1395413"/>
                <a:gd name="connsiteX33" fmla="*/ 604838 w 1914525"/>
                <a:gd name="connsiteY33" fmla="*/ 242888 h 1395413"/>
                <a:gd name="connsiteX34" fmla="*/ 633413 w 1914525"/>
                <a:gd name="connsiteY34" fmla="*/ 238125 h 1395413"/>
                <a:gd name="connsiteX35" fmla="*/ 652463 w 1914525"/>
                <a:gd name="connsiteY35" fmla="*/ 233363 h 1395413"/>
                <a:gd name="connsiteX36" fmla="*/ 681038 w 1914525"/>
                <a:gd name="connsiteY36" fmla="*/ 223838 h 1395413"/>
                <a:gd name="connsiteX37" fmla="*/ 704850 w 1914525"/>
                <a:gd name="connsiteY37" fmla="*/ 219075 h 1395413"/>
                <a:gd name="connsiteX38" fmla="*/ 766763 w 1914525"/>
                <a:gd name="connsiteY38" fmla="*/ 209550 h 1395413"/>
                <a:gd name="connsiteX39" fmla="*/ 790575 w 1914525"/>
                <a:gd name="connsiteY39" fmla="*/ 204788 h 1395413"/>
                <a:gd name="connsiteX40" fmla="*/ 881063 w 1914525"/>
                <a:gd name="connsiteY40" fmla="*/ 190500 h 1395413"/>
                <a:gd name="connsiteX41" fmla="*/ 895350 w 1914525"/>
                <a:gd name="connsiteY41" fmla="*/ 185738 h 1395413"/>
                <a:gd name="connsiteX42" fmla="*/ 976313 w 1914525"/>
                <a:gd name="connsiteY42" fmla="*/ 176213 h 1395413"/>
                <a:gd name="connsiteX43" fmla="*/ 1314450 w 1914525"/>
                <a:gd name="connsiteY43" fmla="*/ 180975 h 1395413"/>
                <a:gd name="connsiteX44" fmla="*/ 1343025 w 1914525"/>
                <a:gd name="connsiteY44" fmla="*/ 190500 h 1395413"/>
                <a:gd name="connsiteX45" fmla="*/ 1371600 w 1914525"/>
                <a:gd name="connsiteY45" fmla="*/ 200025 h 1395413"/>
                <a:gd name="connsiteX46" fmla="*/ 1385888 w 1914525"/>
                <a:gd name="connsiteY46" fmla="*/ 204788 h 1395413"/>
                <a:gd name="connsiteX47" fmla="*/ 1414463 w 1914525"/>
                <a:gd name="connsiteY47" fmla="*/ 223838 h 1395413"/>
                <a:gd name="connsiteX48" fmla="*/ 1452563 w 1914525"/>
                <a:gd name="connsiteY48" fmla="*/ 238125 h 1395413"/>
                <a:gd name="connsiteX49" fmla="*/ 1481138 w 1914525"/>
                <a:gd name="connsiteY49" fmla="*/ 247650 h 1395413"/>
                <a:gd name="connsiteX50" fmla="*/ 1495425 w 1914525"/>
                <a:gd name="connsiteY50" fmla="*/ 252413 h 1395413"/>
                <a:gd name="connsiteX51" fmla="*/ 1514475 w 1914525"/>
                <a:gd name="connsiteY51" fmla="*/ 257175 h 1395413"/>
                <a:gd name="connsiteX52" fmla="*/ 1547813 w 1914525"/>
                <a:gd name="connsiteY52" fmla="*/ 285750 h 1395413"/>
                <a:gd name="connsiteX53" fmla="*/ 1576388 w 1914525"/>
                <a:gd name="connsiteY53" fmla="*/ 304800 h 1395413"/>
                <a:gd name="connsiteX54" fmla="*/ 1590675 w 1914525"/>
                <a:gd name="connsiteY54" fmla="*/ 314325 h 1395413"/>
                <a:gd name="connsiteX55" fmla="*/ 1619250 w 1914525"/>
                <a:gd name="connsiteY55" fmla="*/ 342900 h 1395413"/>
                <a:gd name="connsiteX56" fmla="*/ 1633538 w 1914525"/>
                <a:gd name="connsiteY56" fmla="*/ 357188 h 1395413"/>
                <a:gd name="connsiteX57" fmla="*/ 1657350 w 1914525"/>
                <a:gd name="connsiteY57" fmla="*/ 390525 h 1395413"/>
                <a:gd name="connsiteX58" fmla="*/ 1676400 w 1914525"/>
                <a:gd name="connsiteY58" fmla="*/ 419100 h 1395413"/>
                <a:gd name="connsiteX59" fmla="*/ 1681163 w 1914525"/>
                <a:gd name="connsiteY59" fmla="*/ 433388 h 1395413"/>
                <a:gd name="connsiteX60" fmla="*/ 1690688 w 1914525"/>
                <a:gd name="connsiteY60" fmla="*/ 447675 h 1395413"/>
                <a:gd name="connsiteX61" fmla="*/ 1704975 w 1914525"/>
                <a:gd name="connsiteY61" fmla="*/ 471488 h 1395413"/>
                <a:gd name="connsiteX62" fmla="*/ 1714500 w 1914525"/>
                <a:gd name="connsiteY62" fmla="*/ 485775 h 1395413"/>
                <a:gd name="connsiteX63" fmla="*/ 1728788 w 1914525"/>
                <a:gd name="connsiteY63" fmla="*/ 514350 h 1395413"/>
                <a:gd name="connsiteX64" fmla="*/ 1747838 w 1914525"/>
                <a:gd name="connsiteY64" fmla="*/ 542925 h 1395413"/>
                <a:gd name="connsiteX65" fmla="*/ 1752600 w 1914525"/>
                <a:gd name="connsiteY65" fmla="*/ 557213 h 1395413"/>
                <a:gd name="connsiteX66" fmla="*/ 1762125 w 1914525"/>
                <a:gd name="connsiteY66" fmla="*/ 571500 h 1395413"/>
                <a:gd name="connsiteX67" fmla="*/ 1771650 w 1914525"/>
                <a:gd name="connsiteY67" fmla="*/ 600075 h 1395413"/>
                <a:gd name="connsiteX68" fmla="*/ 1781175 w 1914525"/>
                <a:gd name="connsiteY68" fmla="*/ 614363 h 1395413"/>
                <a:gd name="connsiteX69" fmla="*/ 1790700 w 1914525"/>
                <a:gd name="connsiteY69" fmla="*/ 642938 h 1395413"/>
                <a:gd name="connsiteX70" fmla="*/ 1795463 w 1914525"/>
                <a:gd name="connsiteY70" fmla="*/ 661988 h 1395413"/>
                <a:gd name="connsiteX71" fmla="*/ 1804988 w 1914525"/>
                <a:gd name="connsiteY71" fmla="*/ 676275 h 1395413"/>
                <a:gd name="connsiteX72" fmla="*/ 1809750 w 1914525"/>
                <a:gd name="connsiteY72" fmla="*/ 695325 h 1395413"/>
                <a:gd name="connsiteX73" fmla="*/ 1824038 w 1914525"/>
                <a:gd name="connsiteY73" fmla="*/ 747713 h 1395413"/>
                <a:gd name="connsiteX74" fmla="*/ 1833563 w 1914525"/>
                <a:gd name="connsiteY74" fmla="*/ 804863 h 1395413"/>
                <a:gd name="connsiteX75" fmla="*/ 1838325 w 1914525"/>
                <a:gd name="connsiteY75" fmla="*/ 942975 h 1395413"/>
                <a:gd name="connsiteX76" fmla="*/ 1843088 w 1914525"/>
                <a:gd name="connsiteY76" fmla="*/ 957263 h 1395413"/>
                <a:gd name="connsiteX77" fmla="*/ 1857375 w 1914525"/>
                <a:gd name="connsiteY77" fmla="*/ 1000125 h 1395413"/>
                <a:gd name="connsiteX78" fmla="*/ 1862138 w 1914525"/>
                <a:gd name="connsiteY78" fmla="*/ 1019175 h 1395413"/>
                <a:gd name="connsiteX79" fmla="*/ 1871663 w 1914525"/>
                <a:gd name="connsiteY79" fmla="*/ 1038225 h 1395413"/>
                <a:gd name="connsiteX80" fmla="*/ 1876425 w 1914525"/>
                <a:gd name="connsiteY80" fmla="*/ 1166813 h 1395413"/>
                <a:gd name="connsiteX81" fmla="*/ 1885950 w 1914525"/>
                <a:gd name="connsiteY81" fmla="*/ 1285875 h 1395413"/>
                <a:gd name="connsiteX82" fmla="*/ 1885950 w 1914525"/>
                <a:gd name="connsiteY82" fmla="*/ 1357313 h 1395413"/>
                <a:gd name="connsiteX83" fmla="*/ 1876425 w 1914525"/>
                <a:gd name="connsiteY83" fmla="*/ 1371600 h 1395413"/>
                <a:gd name="connsiteX84" fmla="*/ 1866900 w 1914525"/>
                <a:gd name="connsiteY84" fmla="*/ 1395413 h 1395413"/>
                <a:gd name="connsiteX85" fmla="*/ 1871663 w 1914525"/>
                <a:gd name="connsiteY85" fmla="*/ 1266825 h 1395413"/>
                <a:gd name="connsiteX86" fmla="*/ 1881188 w 1914525"/>
                <a:gd name="connsiteY86" fmla="*/ 1238250 h 1395413"/>
                <a:gd name="connsiteX87" fmla="*/ 1890713 w 1914525"/>
                <a:gd name="connsiteY87" fmla="*/ 1200150 h 1395413"/>
                <a:gd name="connsiteX88" fmla="*/ 1900238 w 1914525"/>
                <a:gd name="connsiteY88" fmla="*/ 1171575 h 1395413"/>
                <a:gd name="connsiteX89" fmla="*/ 1905000 w 1914525"/>
                <a:gd name="connsiteY89" fmla="*/ 1085850 h 1395413"/>
                <a:gd name="connsiteX90" fmla="*/ 1914525 w 1914525"/>
                <a:gd name="connsiteY90" fmla="*/ 809625 h 1395413"/>
                <a:gd name="connsiteX91" fmla="*/ 1909763 w 1914525"/>
                <a:gd name="connsiteY91" fmla="*/ 666750 h 1395413"/>
                <a:gd name="connsiteX92" fmla="*/ 1890713 w 1914525"/>
                <a:gd name="connsiteY92" fmla="*/ 633413 h 1395413"/>
                <a:gd name="connsiteX93" fmla="*/ 1881188 w 1914525"/>
                <a:gd name="connsiteY93" fmla="*/ 609600 h 1395413"/>
                <a:gd name="connsiteX94" fmla="*/ 1871663 w 1914525"/>
                <a:gd name="connsiteY94" fmla="*/ 581025 h 1395413"/>
                <a:gd name="connsiteX95" fmla="*/ 1862138 w 1914525"/>
                <a:gd name="connsiteY95" fmla="*/ 566738 h 1395413"/>
                <a:gd name="connsiteX96" fmla="*/ 1857375 w 1914525"/>
                <a:gd name="connsiteY96" fmla="*/ 542925 h 1395413"/>
                <a:gd name="connsiteX97" fmla="*/ 1847850 w 1914525"/>
                <a:gd name="connsiteY97" fmla="*/ 528638 h 1395413"/>
                <a:gd name="connsiteX98" fmla="*/ 1843088 w 1914525"/>
                <a:gd name="connsiteY98" fmla="*/ 514350 h 1395413"/>
                <a:gd name="connsiteX99" fmla="*/ 1833563 w 1914525"/>
                <a:gd name="connsiteY99" fmla="*/ 495300 h 1395413"/>
                <a:gd name="connsiteX100" fmla="*/ 1824038 w 1914525"/>
                <a:gd name="connsiteY100" fmla="*/ 457200 h 1395413"/>
                <a:gd name="connsiteX101" fmla="*/ 1814513 w 1914525"/>
                <a:gd name="connsiteY101" fmla="*/ 438150 h 1395413"/>
                <a:gd name="connsiteX102" fmla="*/ 1800225 w 1914525"/>
                <a:gd name="connsiteY102" fmla="*/ 404813 h 1395413"/>
                <a:gd name="connsiteX103" fmla="*/ 1790700 w 1914525"/>
                <a:gd name="connsiteY103" fmla="*/ 376238 h 1395413"/>
                <a:gd name="connsiteX104" fmla="*/ 1785938 w 1914525"/>
                <a:gd name="connsiteY104" fmla="*/ 361950 h 1395413"/>
                <a:gd name="connsiteX105" fmla="*/ 1781175 w 1914525"/>
                <a:gd name="connsiteY105" fmla="*/ 342900 h 1395413"/>
                <a:gd name="connsiteX106" fmla="*/ 1771650 w 1914525"/>
                <a:gd name="connsiteY106" fmla="*/ 328613 h 1395413"/>
                <a:gd name="connsiteX107" fmla="*/ 1752600 w 1914525"/>
                <a:gd name="connsiteY107" fmla="*/ 280988 h 1395413"/>
                <a:gd name="connsiteX108" fmla="*/ 1747838 w 1914525"/>
                <a:gd name="connsiteY108" fmla="*/ 266700 h 1395413"/>
                <a:gd name="connsiteX109" fmla="*/ 1738313 w 1914525"/>
                <a:gd name="connsiteY109" fmla="*/ 252413 h 1395413"/>
                <a:gd name="connsiteX110" fmla="*/ 1724025 w 1914525"/>
                <a:gd name="connsiteY110" fmla="*/ 228600 h 1395413"/>
                <a:gd name="connsiteX111" fmla="*/ 1714500 w 1914525"/>
                <a:gd name="connsiteY111" fmla="*/ 214313 h 1395413"/>
                <a:gd name="connsiteX112" fmla="*/ 1700213 w 1914525"/>
                <a:gd name="connsiteY112" fmla="*/ 204788 h 1395413"/>
                <a:gd name="connsiteX113" fmla="*/ 1676400 w 1914525"/>
                <a:gd name="connsiteY113" fmla="*/ 176213 h 1395413"/>
                <a:gd name="connsiteX114" fmla="*/ 1666875 w 1914525"/>
                <a:gd name="connsiteY114" fmla="*/ 161925 h 1395413"/>
                <a:gd name="connsiteX115" fmla="*/ 1638300 w 1914525"/>
                <a:gd name="connsiteY115" fmla="*/ 152400 h 1395413"/>
                <a:gd name="connsiteX116" fmla="*/ 1609725 w 1914525"/>
                <a:gd name="connsiteY116" fmla="*/ 142875 h 1395413"/>
                <a:gd name="connsiteX117" fmla="*/ 1590675 w 1914525"/>
                <a:gd name="connsiteY117" fmla="*/ 133350 h 1395413"/>
                <a:gd name="connsiteX118" fmla="*/ 1533525 w 1914525"/>
                <a:gd name="connsiteY118" fmla="*/ 123825 h 1395413"/>
                <a:gd name="connsiteX119" fmla="*/ 1495425 w 1914525"/>
                <a:gd name="connsiteY119" fmla="*/ 109538 h 1395413"/>
                <a:gd name="connsiteX120" fmla="*/ 1376363 w 1914525"/>
                <a:gd name="connsiteY120" fmla="*/ 95250 h 1395413"/>
                <a:gd name="connsiteX121" fmla="*/ 1343025 w 1914525"/>
                <a:gd name="connsiteY121" fmla="*/ 90488 h 1395413"/>
                <a:gd name="connsiteX122" fmla="*/ 1281113 w 1914525"/>
                <a:gd name="connsiteY122" fmla="*/ 76200 h 1395413"/>
                <a:gd name="connsiteX123" fmla="*/ 1223963 w 1914525"/>
                <a:gd name="connsiteY123" fmla="*/ 71438 h 1395413"/>
                <a:gd name="connsiteX124" fmla="*/ 1181100 w 1914525"/>
                <a:gd name="connsiteY124" fmla="*/ 61913 h 1395413"/>
                <a:gd name="connsiteX125" fmla="*/ 1166813 w 1914525"/>
                <a:gd name="connsiteY125" fmla="*/ 52388 h 1395413"/>
                <a:gd name="connsiteX126" fmla="*/ 1143000 w 1914525"/>
                <a:gd name="connsiteY126" fmla="*/ 47625 h 1395413"/>
                <a:gd name="connsiteX127" fmla="*/ 1114425 w 1914525"/>
                <a:gd name="connsiteY127" fmla="*/ 38100 h 1395413"/>
                <a:gd name="connsiteX128" fmla="*/ 1085850 w 1914525"/>
                <a:gd name="connsiteY128" fmla="*/ 28575 h 1395413"/>
                <a:gd name="connsiteX129" fmla="*/ 1009650 w 1914525"/>
                <a:gd name="connsiteY129" fmla="*/ 19050 h 1395413"/>
                <a:gd name="connsiteX130" fmla="*/ 976313 w 1914525"/>
                <a:gd name="connsiteY130" fmla="*/ 9525 h 1395413"/>
                <a:gd name="connsiteX131" fmla="*/ 923925 w 1914525"/>
                <a:gd name="connsiteY131" fmla="*/ 0 h 1395413"/>
                <a:gd name="connsiteX132" fmla="*/ 771525 w 1914525"/>
                <a:gd name="connsiteY132" fmla="*/ 4763 h 1395413"/>
                <a:gd name="connsiteX133" fmla="*/ 757238 w 1914525"/>
                <a:gd name="connsiteY133" fmla="*/ 9525 h 1395413"/>
                <a:gd name="connsiteX134" fmla="*/ 733425 w 1914525"/>
                <a:gd name="connsiteY134" fmla="*/ 19050 h 1395413"/>
                <a:gd name="connsiteX135" fmla="*/ 714375 w 1914525"/>
                <a:gd name="connsiteY135" fmla="*/ 28575 h 1395413"/>
                <a:gd name="connsiteX136" fmla="*/ 700088 w 1914525"/>
                <a:gd name="connsiteY136" fmla="*/ 33338 h 1395413"/>
                <a:gd name="connsiteX137" fmla="*/ 681038 w 1914525"/>
                <a:gd name="connsiteY137" fmla="*/ 42863 h 1395413"/>
                <a:gd name="connsiteX138" fmla="*/ 633413 w 1914525"/>
                <a:gd name="connsiteY138" fmla="*/ 57150 h 1395413"/>
                <a:gd name="connsiteX139" fmla="*/ 595313 w 1914525"/>
                <a:gd name="connsiteY139" fmla="*/ 71438 h 1395413"/>
                <a:gd name="connsiteX140" fmla="*/ 552450 w 1914525"/>
                <a:gd name="connsiteY140" fmla="*/ 80963 h 1395413"/>
                <a:gd name="connsiteX141" fmla="*/ 519113 w 1914525"/>
                <a:gd name="connsiteY141" fmla="*/ 95250 h 1395413"/>
                <a:gd name="connsiteX142" fmla="*/ 485775 w 1914525"/>
                <a:gd name="connsiteY142" fmla="*/ 100013 h 1395413"/>
                <a:gd name="connsiteX143" fmla="*/ 438150 w 1914525"/>
                <a:gd name="connsiteY143" fmla="*/ 119063 h 1395413"/>
                <a:gd name="connsiteX144" fmla="*/ 404813 w 1914525"/>
                <a:gd name="connsiteY144" fmla="*/ 133350 h 1395413"/>
                <a:gd name="connsiteX145" fmla="*/ 390525 w 1914525"/>
                <a:gd name="connsiteY145" fmla="*/ 147638 h 1395413"/>
                <a:gd name="connsiteX146" fmla="*/ 352425 w 1914525"/>
                <a:gd name="connsiteY146" fmla="*/ 166688 h 1395413"/>
                <a:gd name="connsiteX147" fmla="*/ 319088 w 1914525"/>
                <a:gd name="connsiteY147" fmla="*/ 180975 h 1395413"/>
                <a:gd name="connsiteX148" fmla="*/ 300038 w 1914525"/>
                <a:gd name="connsiteY148" fmla="*/ 195263 h 1395413"/>
                <a:gd name="connsiteX149" fmla="*/ 285750 w 1914525"/>
                <a:gd name="connsiteY149" fmla="*/ 200025 h 1395413"/>
                <a:gd name="connsiteX150" fmla="*/ 266700 w 1914525"/>
                <a:gd name="connsiteY150" fmla="*/ 214313 h 1395413"/>
                <a:gd name="connsiteX151" fmla="*/ 228600 w 1914525"/>
                <a:gd name="connsiteY151" fmla="*/ 233363 h 1395413"/>
                <a:gd name="connsiteX152" fmla="*/ 200025 w 1914525"/>
                <a:gd name="connsiteY152" fmla="*/ 252413 h 1395413"/>
                <a:gd name="connsiteX153" fmla="*/ 185738 w 1914525"/>
                <a:gd name="connsiteY153" fmla="*/ 261938 h 1395413"/>
                <a:gd name="connsiteX154" fmla="*/ 166688 w 1914525"/>
                <a:gd name="connsiteY154" fmla="*/ 271463 h 1395413"/>
                <a:gd name="connsiteX155" fmla="*/ 157163 w 1914525"/>
                <a:gd name="connsiteY155" fmla="*/ 285750 h 1395413"/>
                <a:gd name="connsiteX156" fmla="*/ 142875 w 1914525"/>
                <a:gd name="connsiteY156" fmla="*/ 300038 h 1395413"/>
                <a:gd name="connsiteX157" fmla="*/ 119063 w 1914525"/>
                <a:gd name="connsiteY157" fmla="*/ 333375 h 1395413"/>
                <a:gd name="connsiteX158" fmla="*/ 114300 w 1914525"/>
                <a:gd name="connsiteY158" fmla="*/ 347663 h 1395413"/>
                <a:gd name="connsiteX159" fmla="*/ 104775 w 1914525"/>
                <a:gd name="connsiteY159" fmla="*/ 371475 h 1395413"/>
                <a:gd name="connsiteX160" fmla="*/ 85725 w 1914525"/>
                <a:gd name="connsiteY160" fmla="*/ 404813 h 1395413"/>
                <a:gd name="connsiteX161" fmla="*/ 76200 w 1914525"/>
                <a:gd name="connsiteY161" fmla="*/ 442913 h 1395413"/>
                <a:gd name="connsiteX162" fmla="*/ 71438 w 1914525"/>
                <a:gd name="connsiteY162" fmla="*/ 457200 h 1395413"/>
                <a:gd name="connsiteX163" fmla="*/ 66675 w 1914525"/>
                <a:gd name="connsiteY163" fmla="*/ 490538 h 1395413"/>
                <a:gd name="connsiteX164" fmla="*/ 61913 w 1914525"/>
                <a:gd name="connsiteY164" fmla="*/ 504825 h 1395413"/>
                <a:gd name="connsiteX165" fmla="*/ 57150 w 1914525"/>
                <a:gd name="connsiteY165" fmla="*/ 523875 h 1395413"/>
                <a:gd name="connsiteX166" fmla="*/ 52388 w 1914525"/>
                <a:gd name="connsiteY166" fmla="*/ 576263 h 1395413"/>
                <a:gd name="connsiteX167" fmla="*/ 47625 w 1914525"/>
                <a:gd name="connsiteY167" fmla="*/ 604838 h 1395413"/>
                <a:gd name="connsiteX168" fmla="*/ 38100 w 1914525"/>
                <a:gd name="connsiteY168" fmla="*/ 714375 h 1395413"/>
                <a:gd name="connsiteX169" fmla="*/ 28575 w 1914525"/>
                <a:gd name="connsiteY169" fmla="*/ 762000 h 1395413"/>
                <a:gd name="connsiteX170" fmla="*/ 14288 w 1914525"/>
                <a:gd name="connsiteY170" fmla="*/ 866775 h 1395413"/>
                <a:gd name="connsiteX171" fmla="*/ 9525 w 1914525"/>
                <a:gd name="connsiteY171" fmla="*/ 890588 h 1395413"/>
                <a:gd name="connsiteX172" fmla="*/ 0 w 1914525"/>
                <a:gd name="connsiteY172" fmla="*/ 919163 h 1395413"/>
                <a:gd name="connsiteX173" fmla="*/ 4763 w 1914525"/>
                <a:gd name="connsiteY173" fmla="*/ 1042988 h 1395413"/>
                <a:gd name="connsiteX174" fmla="*/ 14288 w 1914525"/>
                <a:gd name="connsiteY174" fmla="*/ 1076325 h 1395413"/>
                <a:gd name="connsiteX175" fmla="*/ 23813 w 1914525"/>
                <a:gd name="connsiteY175" fmla="*/ 1257300 h 1395413"/>
                <a:gd name="connsiteX0" fmla="*/ 23813 w 1914525"/>
                <a:gd name="connsiteY0" fmla="*/ 1257300 h 1395413"/>
                <a:gd name="connsiteX1" fmla="*/ 83344 w 1914525"/>
                <a:gd name="connsiteY1" fmla="*/ 1378743 h 1395413"/>
                <a:gd name="connsiteX2" fmla="*/ 71438 w 1914525"/>
                <a:gd name="connsiteY2" fmla="*/ 1190625 h 1395413"/>
                <a:gd name="connsiteX3" fmla="*/ 76200 w 1914525"/>
                <a:gd name="connsiteY3" fmla="*/ 1023938 h 1395413"/>
                <a:gd name="connsiteX4" fmla="*/ 71438 w 1914525"/>
                <a:gd name="connsiteY4" fmla="*/ 957263 h 1395413"/>
                <a:gd name="connsiteX5" fmla="*/ 80963 w 1914525"/>
                <a:gd name="connsiteY5" fmla="*/ 828675 h 1395413"/>
                <a:gd name="connsiteX6" fmla="*/ 85725 w 1914525"/>
                <a:gd name="connsiteY6" fmla="*/ 814388 h 1395413"/>
                <a:gd name="connsiteX7" fmla="*/ 90488 w 1914525"/>
                <a:gd name="connsiteY7" fmla="*/ 785813 h 1395413"/>
                <a:gd name="connsiteX8" fmla="*/ 95250 w 1914525"/>
                <a:gd name="connsiteY8" fmla="*/ 762000 h 1395413"/>
                <a:gd name="connsiteX9" fmla="*/ 109538 w 1914525"/>
                <a:gd name="connsiteY9" fmla="*/ 661988 h 1395413"/>
                <a:gd name="connsiteX10" fmla="*/ 119063 w 1914525"/>
                <a:gd name="connsiteY10" fmla="*/ 633413 h 1395413"/>
                <a:gd name="connsiteX11" fmla="*/ 138113 w 1914525"/>
                <a:gd name="connsiteY11" fmla="*/ 604838 h 1395413"/>
                <a:gd name="connsiteX12" fmla="*/ 147638 w 1914525"/>
                <a:gd name="connsiteY12" fmla="*/ 552450 h 1395413"/>
                <a:gd name="connsiteX13" fmla="*/ 152400 w 1914525"/>
                <a:gd name="connsiteY13" fmla="*/ 538163 h 1395413"/>
                <a:gd name="connsiteX14" fmla="*/ 161925 w 1914525"/>
                <a:gd name="connsiteY14" fmla="*/ 504825 h 1395413"/>
                <a:gd name="connsiteX15" fmla="*/ 171450 w 1914525"/>
                <a:gd name="connsiteY15" fmla="*/ 490538 h 1395413"/>
                <a:gd name="connsiteX16" fmla="*/ 176213 w 1914525"/>
                <a:gd name="connsiteY16" fmla="*/ 476250 h 1395413"/>
                <a:gd name="connsiteX17" fmla="*/ 200025 w 1914525"/>
                <a:gd name="connsiteY17" fmla="*/ 447675 h 1395413"/>
                <a:gd name="connsiteX18" fmla="*/ 209550 w 1914525"/>
                <a:gd name="connsiteY18" fmla="*/ 433388 h 1395413"/>
                <a:gd name="connsiteX19" fmla="*/ 223838 w 1914525"/>
                <a:gd name="connsiteY19" fmla="*/ 414338 h 1395413"/>
                <a:gd name="connsiteX20" fmla="*/ 238125 w 1914525"/>
                <a:gd name="connsiteY20" fmla="*/ 400050 h 1395413"/>
                <a:gd name="connsiteX21" fmla="*/ 247650 w 1914525"/>
                <a:gd name="connsiteY21" fmla="*/ 385763 h 1395413"/>
                <a:gd name="connsiteX22" fmla="*/ 252413 w 1914525"/>
                <a:gd name="connsiteY22" fmla="*/ 371475 h 1395413"/>
                <a:gd name="connsiteX23" fmla="*/ 266700 w 1914525"/>
                <a:gd name="connsiteY23" fmla="*/ 361950 h 1395413"/>
                <a:gd name="connsiteX24" fmla="*/ 352425 w 1914525"/>
                <a:gd name="connsiteY24" fmla="*/ 352425 h 1395413"/>
                <a:gd name="connsiteX25" fmla="*/ 395288 w 1914525"/>
                <a:gd name="connsiteY25" fmla="*/ 328613 h 1395413"/>
                <a:gd name="connsiteX26" fmla="*/ 419100 w 1914525"/>
                <a:gd name="connsiteY26" fmla="*/ 314325 h 1395413"/>
                <a:gd name="connsiteX27" fmla="*/ 452438 w 1914525"/>
                <a:gd name="connsiteY27" fmla="*/ 295275 h 1395413"/>
                <a:gd name="connsiteX28" fmla="*/ 471488 w 1914525"/>
                <a:gd name="connsiteY28" fmla="*/ 290513 h 1395413"/>
                <a:gd name="connsiteX29" fmla="*/ 509588 w 1914525"/>
                <a:gd name="connsiteY29" fmla="*/ 276225 h 1395413"/>
                <a:gd name="connsiteX30" fmla="*/ 523875 w 1914525"/>
                <a:gd name="connsiteY30" fmla="*/ 266700 h 1395413"/>
                <a:gd name="connsiteX31" fmla="*/ 561975 w 1914525"/>
                <a:gd name="connsiteY31" fmla="*/ 257175 h 1395413"/>
                <a:gd name="connsiteX32" fmla="*/ 590550 w 1914525"/>
                <a:gd name="connsiteY32" fmla="*/ 247650 h 1395413"/>
                <a:gd name="connsiteX33" fmla="*/ 604838 w 1914525"/>
                <a:gd name="connsiteY33" fmla="*/ 242888 h 1395413"/>
                <a:gd name="connsiteX34" fmla="*/ 633413 w 1914525"/>
                <a:gd name="connsiteY34" fmla="*/ 238125 h 1395413"/>
                <a:gd name="connsiteX35" fmla="*/ 652463 w 1914525"/>
                <a:gd name="connsiteY35" fmla="*/ 233363 h 1395413"/>
                <a:gd name="connsiteX36" fmla="*/ 681038 w 1914525"/>
                <a:gd name="connsiteY36" fmla="*/ 223838 h 1395413"/>
                <a:gd name="connsiteX37" fmla="*/ 704850 w 1914525"/>
                <a:gd name="connsiteY37" fmla="*/ 219075 h 1395413"/>
                <a:gd name="connsiteX38" fmla="*/ 766763 w 1914525"/>
                <a:gd name="connsiteY38" fmla="*/ 209550 h 1395413"/>
                <a:gd name="connsiteX39" fmla="*/ 790575 w 1914525"/>
                <a:gd name="connsiteY39" fmla="*/ 204788 h 1395413"/>
                <a:gd name="connsiteX40" fmla="*/ 881063 w 1914525"/>
                <a:gd name="connsiteY40" fmla="*/ 190500 h 1395413"/>
                <a:gd name="connsiteX41" fmla="*/ 895350 w 1914525"/>
                <a:gd name="connsiteY41" fmla="*/ 185738 h 1395413"/>
                <a:gd name="connsiteX42" fmla="*/ 976313 w 1914525"/>
                <a:gd name="connsiteY42" fmla="*/ 176213 h 1395413"/>
                <a:gd name="connsiteX43" fmla="*/ 1314450 w 1914525"/>
                <a:gd name="connsiteY43" fmla="*/ 180975 h 1395413"/>
                <a:gd name="connsiteX44" fmla="*/ 1343025 w 1914525"/>
                <a:gd name="connsiteY44" fmla="*/ 190500 h 1395413"/>
                <a:gd name="connsiteX45" fmla="*/ 1371600 w 1914525"/>
                <a:gd name="connsiteY45" fmla="*/ 200025 h 1395413"/>
                <a:gd name="connsiteX46" fmla="*/ 1385888 w 1914525"/>
                <a:gd name="connsiteY46" fmla="*/ 204788 h 1395413"/>
                <a:gd name="connsiteX47" fmla="*/ 1414463 w 1914525"/>
                <a:gd name="connsiteY47" fmla="*/ 223838 h 1395413"/>
                <a:gd name="connsiteX48" fmla="*/ 1452563 w 1914525"/>
                <a:gd name="connsiteY48" fmla="*/ 238125 h 1395413"/>
                <a:gd name="connsiteX49" fmla="*/ 1481138 w 1914525"/>
                <a:gd name="connsiteY49" fmla="*/ 247650 h 1395413"/>
                <a:gd name="connsiteX50" fmla="*/ 1495425 w 1914525"/>
                <a:gd name="connsiteY50" fmla="*/ 252413 h 1395413"/>
                <a:gd name="connsiteX51" fmla="*/ 1514475 w 1914525"/>
                <a:gd name="connsiteY51" fmla="*/ 257175 h 1395413"/>
                <a:gd name="connsiteX52" fmla="*/ 1547813 w 1914525"/>
                <a:gd name="connsiteY52" fmla="*/ 285750 h 1395413"/>
                <a:gd name="connsiteX53" fmla="*/ 1576388 w 1914525"/>
                <a:gd name="connsiteY53" fmla="*/ 304800 h 1395413"/>
                <a:gd name="connsiteX54" fmla="*/ 1590675 w 1914525"/>
                <a:gd name="connsiteY54" fmla="*/ 314325 h 1395413"/>
                <a:gd name="connsiteX55" fmla="*/ 1619250 w 1914525"/>
                <a:gd name="connsiteY55" fmla="*/ 342900 h 1395413"/>
                <a:gd name="connsiteX56" fmla="*/ 1633538 w 1914525"/>
                <a:gd name="connsiteY56" fmla="*/ 357188 h 1395413"/>
                <a:gd name="connsiteX57" fmla="*/ 1657350 w 1914525"/>
                <a:gd name="connsiteY57" fmla="*/ 390525 h 1395413"/>
                <a:gd name="connsiteX58" fmla="*/ 1676400 w 1914525"/>
                <a:gd name="connsiteY58" fmla="*/ 419100 h 1395413"/>
                <a:gd name="connsiteX59" fmla="*/ 1681163 w 1914525"/>
                <a:gd name="connsiteY59" fmla="*/ 433388 h 1395413"/>
                <a:gd name="connsiteX60" fmla="*/ 1690688 w 1914525"/>
                <a:gd name="connsiteY60" fmla="*/ 447675 h 1395413"/>
                <a:gd name="connsiteX61" fmla="*/ 1704975 w 1914525"/>
                <a:gd name="connsiteY61" fmla="*/ 471488 h 1395413"/>
                <a:gd name="connsiteX62" fmla="*/ 1714500 w 1914525"/>
                <a:gd name="connsiteY62" fmla="*/ 485775 h 1395413"/>
                <a:gd name="connsiteX63" fmla="*/ 1728788 w 1914525"/>
                <a:gd name="connsiteY63" fmla="*/ 514350 h 1395413"/>
                <a:gd name="connsiteX64" fmla="*/ 1747838 w 1914525"/>
                <a:gd name="connsiteY64" fmla="*/ 542925 h 1395413"/>
                <a:gd name="connsiteX65" fmla="*/ 1752600 w 1914525"/>
                <a:gd name="connsiteY65" fmla="*/ 557213 h 1395413"/>
                <a:gd name="connsiteX66" fmla="*/ 1762125 w 1914525"/>
                <a:gd name="connsiteY66" fmla="*/ 571500 h 1395413"/>
                <a:gd name="connsiteX67" fmla="*/ 1771650 w 1914525"/>
                <a:gd name="connsiteY67" fmla="*/ 600075 h 1395413"/>
                <a:gd name="connsiteX68" fmla="*/ 1781175 w 1914525"/>
                <a:gd name="connsiteY68" fmla="*/ 614363 h 1395413"/>
                <a:gd name="connsiteX69" fmla="*/ 1790700 w 1914525"/>
                <a:gd name="connsiteY69" fmla="*/ 642938 h 1395413"/>
                <a:gd name="connsiteX70" fmla="*/ 1795463 w 1914525"/>
                <a:gd name="connsiteY70" fmla="*/ 661988 h 1395413"/>
                <a:gd name="connsiteX71" fmla="*/ 1804988 w 1914525"/>
                <a:gd name="connsiteY71" fmla="*/ 676275 h 1395413"/>
                <a:gd name="connsiteX72" fmla="*/ 1809750 w 1914525"/>
                <a:gd name="connsiteY72" fmla="*/ 695325 h 1395413"/>
                <a:gd name="connsiteX73" fmla="*/ 1824038 w 1914525"/>
                <a:gd name="connsiteY73" fmla="*/ 747713 h 1395413"/>
                <a:gd name="connsiteX74" fmla="*/ 1833563 w 1914525"/>
                <a:gd name="connsiteY74" fmla="*/ 804863 h 1395413"/>
                <a:gd name="connsiteX75" fmla="*/ 1838325 w 1914525"/>
                <a:gd name="connsiteY75" fmla="*/ 942975 h 1395413"/>
                <a:gd name="connsiteX76" fmla="*/ 1843088 w 1914525"/>
                <a:gd name="connsiteY76" fmla="*/ 957263 h 1395413"/>
                <a:gd name="connsiteX77" fmla="*/ 1857375 w 1914525"/>
                <a:gd name="connsiteY77" fmla="*/ 1000125 h 1395413"/>
                <a:gd name="connsiteX78" fmla="*/ 1862138 w 1914525"/>
                <a:gd name="connsiteY78" fmla="*/ 1019175 h 1395413"/>
                <a:gd name="connsiteX79" fmla="*/ 1871663 w 1914525"/>
                <a:gd name="connsiteY79" fmla="*/ 1038225 h 1395413"/>
                <a:gd name="connsiteX80" fmla="*/ 1876425 w 1914525"/>
                <a:gd name="connsiteY80" fmla="*/ 1166813 h 1395413"/>
                <a:gd name="connsiteX81" fmla="*/ 1885950 w 1914525"/>
                <a:gd name="connsiteY81" fmla="*/ 1285875 h 1395413"/>
                <a:gd name="connsiteX82" fmla="*/ 1885950 w 1914525"/>
                <a:gd name="connsiteY82" fmla="*/ 1357313 h 1395413"/>
                <a:gd name="connsiteX83" fmla="*/ 1876425 w 1914525"/>
                <a:gd name="connsiteY83" fmla="*/ 1371600 h 1395413"/>
                <a:gd name="connsiteX84" fmla="*/ 1866900 w 1914525"/>
                <a:gd name="connsiteY84" fmla="*/ 1395413 h 1395413"/>
                <a:gd name="connsiteX85" fmla="*/ 1871663 w 1914525"/>
                <a:gd name="connsiteY85" fmla="*/ 1266825 h 1395413"/>
                <a:gd name="connsiteX86" fmla="*/ 1881188 w 1914525"/>
                <a:gd name="connsiteY86" fmla="*/ 1238250 h 1395413"/>
                <a:gd name="connsiteX87" fmla="*/ 1890713 w 1914525"/>
                <a:gd name="connsiteY87" fmla="*/ 1200150 h 1395413"/>
                <a:gd name="connsiteX88" fmla="*/ 1900238 w 1914525"/>
                <a:gd name="connsiteY88" fmla="*/ 1171575 h 1395413"/>
                <a:gd name="connsiteX89" fmla="*/ 1905000 w 1914525"/>
                <a:gd name="connsiteY89" fmla="*/ 1085850 h 1395413"/>
                <a:gd name="connsiteX90" fmla="*/ 1914525 w 1914525"/>
                <a:gd name="connsiteY90" fmla="*/ 809625 h 1395413"/>
                <a:gd name="connsiteX91" fmla="*/ 1909763 w 1914525"/>
                <a:gd name="connsiteY91" fmla="*/ 666750 h 1395413"/>
                <a:gd name="connsiteX92" fmla="*/ 1890713 w 1914525"/>
                <a:gd name="connsiteY92" fmla="*/ 633413 h 1395413"/>
                <a:gd name="connsiteX93" fmla="*/ 1881188 w 1914525"/>
                <a:gd name="connsiteY93" fmla="*/ 609600 h 1395413"/>
                <a:gd name="connsiteX94" fmla="*/ 1871663 w 1914525"/>
                <a:gd name="connsiteY94" fmla="*/ 581025 h 1395413"/>
                <a:gd name="connsiteX95" fmla="*/ 1862138 w 1914525"/>
                <a:gd name="connsiteY95" fmla="*/ 566738 h 1395413"/>
                <a:gd name="connsiteX96" fmla="*/ 1857375 w 1914525"/>
                <a:gd name="connsiteY96" fmla="*/ 542925 h 1395413"/>
                <a:gd name="connsiteX97" fmla="*/ 1847850 w 1914525"/>
                <a:gd name="connsiteY97" fmla="*/ 528638 h 1395413"/>
                <a:gd name="connsiteX98" fmla="*/ 1843088 w 1914525"/>
                <a:gd name="connsiteY98" fmla="*/ 514350 h 1395413"/>
                <a:gd name="connsiteX99" fmla="*/ 1833563 w 1914525"/>
                <a:gd name="connsiteY99" fmla="*/ 495300 h 1395413"/>
                <a:gd name="connsiteX100" fmla="*/ 1824038 w 1914525"/>
                <a:gd name="connsiteY100" fmla="*/ 457200 h 1395413"/>
                <a:gd name="connsiteX101" fmla="*/ 1814513 w 1914525"/>
                <a:gd name="connsiteY101" fmla="*/ 438150 h 1395413"/>
                <a:gd name="connsiteX102" fmla="*/ 1800225 w 1914525"/>
                <a:gd name="connsiteY102" fmla="*/ 404813 h 1395413"/>
                <a:gd name="connsiteX103" fmla="*/ 1790700 w 1914525"/>
                <a:gd name="connsiteY103" fmla="*/ 376238 h 1395413"/>
                <a:gd name="connsiteX104" fmla="*/ 1785938 w 1914525"/>
                <a:gd name="connsiteY104" fmla="*/ 361950 h 1395413"/>
                <a:gd name="connsiteX105" fmla="*/ 1781175 w 1914525"/>
                <a:gd name="connsiteY105" fmla="*/ 342900 h 1395413"/>
                <a:gd name="connsiteX106" fmla="*/ 1771650 w 1914525"/>
                <a:gd name="connsiteY106" fmla="*/ 328613 h 1395413"/>
                <a:gd name="connsiteX107" fmla="*/ 1752600 w 1914525"/>
                <a:gd name="connsiteY107" fmla="*/ 280988 h 1395413"/>
                <a:gd name="connsiteX108" fmla="*/ 1747838 w 1914525"/>
                <a:gd name="connsiteY108" fmla="*/ 266700 h 1395413"/>
                <a:gd name="connsiteX109" fmla="*/ 1738313 w 1914525"/>
                <a:gd name="connsiteY109" fmla="*/ 252413 h 1395413"/>
                <a:gd name="connsiteX110" fmla="*/ 1724025 w 1914525"/>
                <a:gd name="connsiteY110" fmla="*/ 228600 h 1395413"/>
                <a:gd name="connsiteX111" fmla="*/ 1714500 w 1914525"/>
                <a:gd name="connsiteY111" fmla="*/ 214313 h 1395413"/>
                <a:gd name="connsiteX112" fmla="*/ 1700213 w 1914525"/>
                <a:gd name="connsiteY112" fmla="*/ 204788 h 1395413"/>
                <a:gd name="connsiteX113" fmla="*/ 1676400 w 1914525"/>
                <a:gd name="connsiteY113" fmla="*/ 176213 h 1395413"/>
                <a:gd name="connsiteX114" fmla="*/ 1666875 w 1914525"/>
                <a:gd name="connsiteY114" fmla="*/ 161925 h 1395413"/>
                <a:gd name="connsiteX115" fmla="*/ 1638300 w 1914525"/>
                <a:gd name="connsiteY115" fmla="*/ 152400 h 1395413"/>
                <a:gd name="connsiteX116" fmla="*/ 1609725 w 1914525"/>
                <a:gd name="connsiteY116" fmla="*/ 142875 h 1395413"/>
                <a:gd name="connsiteX117" fmla="*/ 1590675 w 1914525"/>
                <a:gd name="connsiteY117" fmla="*/ 133350 h 1395413"/>
                <a:gd name="connsiteX118" fmla="*/ 1533525 w 1914525"/>
                <a:gd name="connsiteY118" fmla="*/ 123825 h 1395413"/>
                <a:gd name="connsiteX119" fmla="*/ 1495425 w 1914525"/>
                <a:gd name="connsiteY119" fmla="*/ 109538 h 1395413"/>
                <a:gd name="connsiteX120" fmla="*/ 1376363 w 1914525"/>
                <a:gd name="connsiteY120" fmla="*/ 95250 h 1395413"/>
                <a:gd name="connsiteX121" fmla="*/ 1343025 w 1914525"/>
                <a:gd name="connsiteY121" fmla="*/ 90488 h 1395413"/>
                <a:gd name="connsiteX122" fmla="*/ 1281113 w 1914525"/>
                <a:gd name="connsiteY122" fmla="*/ 76200 h 1395413"/>
                <a:gd name="connsiteX123" fmla="*/ 1223963 w 1914525"/>
                <a:gd name="connsiteY123" fmla="*/ 71438 h 1395413"/>
                <a:gd name="connsiteX124" fmla="*/ 1181100 w 1914525"/>
                <a:gd name="connsiteY124" fmla="*/ 61913 h 1395413"/>
                <a:gd name="connsiteX125" fmla="*/ 1166813 w 1914525"/>
                <a:gd name="connsiteY125" fmla="*/ 52388 h 1395413"/>
                <a:gd name="connsiteX126" fmla="*/ 1143000 w 1914525"/>
                <a:gd name="connsiteY126" fmla="*/ 47625 h 1395413"/>
                <a:gd name="connsiteX127" fmla="*/ 1114425 w 1914525"/>
                <a:gd name="connsiteY127" fmla="*/ 38100 h 1395413"/>
                <a:gd name="connsiteX128" fmla="*/ 1085850 w 1914525"/>
                <a:gd name="connsiteY128" fmla="*/ 28575 h 1395413"/>
                <a:gd name="connsiteX129" fmla="*/ 1009650 w 1914525"/>
                <a:gd name="connsiteY129" fmla="*/ 19050 h 1395413"/>
                <a:gd name="connsiteX130" fmla="*/ 976313 w 1914525"/>
                <a:gd name="connsiteY130" fmla="*/ 9525 h 1395413"/>
                <a:gd name="connsiteX131" fmla="*/ 923925 w 1914525"/>
                <a:gd name="connsiteY131" fmla="*/ 0 h 1395413"/>
                <a:gd name="connsiteX132" fmla="*/ 771525 w 1914525"/>
                <a:gd name="connsiteY132" fmla="*/ 4763 h 1395413"/>
                <a:gd name="connsiteX133" fmla="*/ 757238 w 1914525"/>
                <a:gd name="connsiteY133" fmla="*/ 9525 h 1395413"/>
                <a:gd name="connsiteX134" fmla="*/ 733425 w 1914525"/>
                <a:gd name="connsiteY134" fmla="*/ 19050 h 1395413"/>
                <a:gd name="connsiteX135" fmla="*/ 714375 w 1914525"/>
                <a:gd name="connsiteY135" fmla="*/ 28575 h 1395413"/>
                <a:gd name="connsiteX136" fmla="*/ 700088 w 1914525"/>
                <a:gd name="connsiteY136" fmla="*/ 33338 h 1395413"/>
                <a:gd name="connsiteX137" fmla="*/ 681038 w 1914525"/>
                <a:gd name="connsiteY137" fmla="*/ 42863 h 1395413"/>
                <a:gd name="connsiteX138" fmla="*/ 633413 w 1914525"/>
                <a:gd name="connsiteY138" fmla="*/ 57150 h 1395413"/>
                <a:gd name="connsiteX139" fmla="*/ 595313 w 1914525"/>
                <a:gd name="connsiteY139" fmla="*/ 71438 h 1395413"/>
                <a:gd name="connsiteX140" fmla="*/ 552450 w 1914525"/>
                <a:gd name="connsiteY140" fmla="*/ 80963 h 1395413"/>
                <a:gd name="connsiteX141" fmla="*/ 519113 w 1914525"/>
                <a:gd name="connsiteY141" fmla="*/ 95250 h 1395413"/>
                <a:gd name="connsiteX142" fmla="*/ 485775 w 1914525"/>
                <a:gd name="connsiteY142" fmla="*/ 100013 h 1395413"/>
                <a:gd name="connsiteX143" fmla="*/ 438150 w 1914525"/>
                <a:gd name="connsiteY143" fmla="*/ 119063 h 1395413"/>
                <a:gd name="connsiteX144" fmla="*/ 404813 w 1914525"/>
                <a:gd name="connsiteY144" fmla="*/ 133350 h 1395413"/>
                <a:gd name="connsiteX145" fmla="*/ 390525 w 1914525"/>
                <a:gd name="connsiteY145" fmla="*/ 147638 h 1395413"/>
                <a:gd name="connsiteX146" fmla="*/ 352425 w 1914525"/>
                <a:gd name="connsiteY146" fmla="*/ 166688 h 1395413"/>
                <a:gd name="connsiteX147" fmla="*/ 319088 w 1914525"/>
                <a:gd name="connsiteY147" fmla="*/ 180975 h 1395413"/>
                <a:gd name="connsiteX148" fmla="*/ 300038 w 1914525"/>
                <a:gd name="connsiteY148" fmla="*/ 195263 h 1395413"/>
                <a:gd name="connsiteX149" fmla="*/ 285750 w 1914525"/>
                <a:gd name="connsiteY149" fmla="*/ 200025 h 1395413"/>
                <a:gd name="connsiteX150" fmla="*/ 266700 w 1914525"/>
                <a:gd name="connsiteY150" fmla="*/ 214313 h 1395413"/>
                <a:gd name="connsiteX151" fmla="*/ 228600 w 1914525"/>
                <a:gd name="connsiteY151" fmla="*/ 233363 h 1395413"/>
                <a:gd name="connsiteX152" fmla="*/ 200025 w 1914525"/>
                <a:gd name="connsiteY152" fmla="*/ 252413 h 1395413"/>
                <a:gd name="connsiteX153" fmla="*/ 185738 w 1914525"/>
                <a:gd name="connsiteY153" fmla="*/ 261938 h 1395413"/>
                <a:gd name="connsiteX154" fmla="*/ 166688 w 1914525"/>
                <a:gd name="connsiteY154" fmla="*/ 271463 h 1395413"/>
                <a:gd name="connsiteX155" fmla="*/ 157163 w 1914525"/>
                <a:gd name="connsiteY155" fmla="*/ 285750 h 1395413"/>
                <a:gd name="connsiteX156" fmla="*/ 142875 w 1914525"/>
                <a:gd name="connsiteY156" fmla="*/ 300038 h 1395413"/>
                <a:gd name="connsiteX157" fmla="*/ 119063 w 1914525"/>
                <a:gd name="connsiteY157" fmla="*/ 333375 h 1395413"/>
                <a:gd name="connsiteX158" fmla="*/ 114300 w 1914525"/>
                <a:gd name="connsiteY158" fmla="*/ 347663 h 1395413"/>
                <a:gd name="connsiteX159" fmla="*/ 104775 w 1914525"/>
                <a:gd name="connsiteY159" fmla="*/ 371475 h 1395413"/>
                <a:gd name="connsiteX160" fmla="*/ 85725 w 1914525"/>
                <a:gd name="connsiteY160" fmla="*/ 404813 h 1395413"/>
                <a:gd name="connsiteX161" fmla="*/ 76200 w 1914525"/>
                <a:gd name="connsiteY161" fmla="*/ 442913 h 1395413"/>
                <a:gd name="connsiteX162" fmla="*/ 71438 w 1914525"/>
                <a:gd name="connsiteY162" fmla="*/ 457200 h 1395413"/>
                <a:gd name="connsiteX163" fmla="*/ 66675 w 1914525"/>
                <a:gd name="connsiteY163" fmla="*/ 490538 h 1395413"/>
                <a:gd name="connsiteX164" fmla="*/ 61913 w 1914525"/>
                <a:gd name="connsiteY164" fmla="*/ 504825 h 1395413"/>
                <a:gd name="connsiteX165" fmla="*/ 57150 w 1914525"/>
                <a:gd name="connsiteY165" fmla="*/ 523875 h 1395413"/>
                <a:gd name="connsiteX166" fmla="*/ 52388 w 1914525"/>
                <a:gd name="connsiteY166" fmla="*/ 576263 h 1395413"/>
                <a:gd name="connsiteX167" fmla="*/ 47625 w 1914525"/>
                <a:gd name="connsiteY167" fmla="*/ 604838 h 1395413"/>
                <a:gd name="connsiteX168" fmla="*/ 38100 w 1914525"/>
                <a:gd name="connsiteY168" fmla="*/ 714375 h 1395413"/>
                <a:gd name="connsiteX169" fmla="*/ 28575 w 1914525"/>
                <a:gd name="connsiteY169" fmla="*/ 762000 h 1395413"/>
                <a:gd name="connsiteX170" fmla="*/ 14288 w 1914525"/>
                <a:gd name="connsiteY170" fmla="*/ 866775 h 1395413"/>
                <a:gd name="connsiteX171" fmla="*/ 9525 w 1914525"/>
                <a:gd name="connsiteY171" fmla="*/ 890588 h 1395413"/>
                <a:gd name="connsiteX172" fmla="*/ 0 w 1914525"/>
                <a:gd name="connsiteY172" fmla="*/ 919163 h 1395413"/>
                <a:gd name="connsiteX173" fmla="*/ 4763 w 1914525"/>
                <a:gd name="connsiteY173" fmla="*/ 1042988 h 1395413"/>
                <a:gd name="connsiteX174" fmla="*/ 14288 w 1914525"/>
                <a:gd name="connsiteY174" fmla="*/ 1076325 h 1395413"/>
                <a:gd name="connsiteX175" fmla="*/ 23813 w 1914525"/>
                <a:gd name="connsiteY175" fmla="*/ 1257300 h 1395413"/>
                <a:gd name="connsiteX0" fmla="*/ 23813 w 1914525"/>
                <a:gd name="connsiteY0" fmla="*/ 1257300 h 1395413"/>
                <a:gd name="connsiteX1" fmla="*/ 52388 w 1914525"/>
                <a:gd name="connsiteY1" fmla="*/ 1319213 h 1395413"/>
                <a:gd name="connsiteX2" fmla="*/ 83344 w 1914525"/>
                <a:gd name="connsiteY2" fmla="*/ 1378743 h 1395413"/>
                <a:gd name="connsiteX3" fmla="*/ 71438 w 1914525"/>
                <a:gd name="connsiteY3" fmla="*/ 1190625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223838 w 1914525"/>
                <a:gd name="connsiteY20" fmla="*/ 414338 h 1395413"/>
                <a:gd name="connsiteX21" fmla="*/ 238125 w 1914525"/>
                <a:gd name="connsiteY21" fmla="*/ 400050 h 1395413"/>
                <a:gd name="connsiteX22" fmla="*/ 247650 w 1914525"/>
                <a:gd name="connsiteY22" fmla="*/ 385763 h 1395413"/>
                <a:gd name="connsiteX23" fmla="*/ 252413 w 1914525"/>
                <a:gd name="connsiteY23" fmla="*/ 371475 h 1395413"/>
                <a:gd name="connsiteX24" fmla="*/ 266700 w 1914525"/>
                <a:gd name="connsiteY24" fmla="*/ 361950 h 1395413"/>
                <a:gd name="connsiteX25" fmla="*/ 352425 w 1914525"/>
                <a:gd name="connsiteY25" fmla="*/ 352425 h 1395413"/>
                <a:gd name="connsiteX26" fmla="*/ 395288 w 1914525"/>
                <a:gd name="connsiteY26" fmla="*/ 328613 h 1395413"/>
                <a:gd name="connsiteX27" fmla="*/ 419100 w 1914525"/>
                <a:gd name="connsiteY27" fmla="*/ 314325 h 1395413"/>
                <a:gd name="connsiteX28" fmla="*/ 452438 w 1914525"/>
                <a:gd name="connsiteY28" fmla="*/ 295275 h 1395413"/>
                <a:gd name="connsiteX29" fmla="*/ 471488 w 1914525"/>
                <a:gd name="connsiteY29" fmla="*/ 290513 h 1395413"/>
                <a:gd name="connsiteX30" fmla="*/ 509588 w 1914525"/>
                <a:gd name="connsiteY30" fmla="*/ 276225 h 1395413"/>
                <a:gd name="connsiteX31" fmla="*/ 523875 w 1914525"/>
                <a:gd name="connsiteY31" fmla="*/ 266700 h 1395413"/>
                <a:gd name="connsiteX32" fmla="*/ 561975 w 1914525"/>
                <a:gd name="connsiteY32" fmla="*/ 257175 h 1395413"/>
                <a:gd name="connsiteX33" fmla="*/ 590550 w 1914525"/>
                <a:gd name="connsiteY33" fmla="*/ 247650 h 1395413"/>
                <a:gd name="connsiteX34" fmla="*/ 604838 w 1914525"/>
                <a:gd name="connsiteY34" fmla="*/ 242888 h 1395413"/>
                <a:gd name="connsiteX35" fmla="*/ 633413 w 1914525"/>
                <a:gd name="connsiteY35" fmla="*/ 238125 h 1395413"/>
                <a:gd name="connsiteX36" fmla="*/ 652463 w 1914525"/>
                <a:gd name="connsiteY36" fmla="*/ 233363 h 1395413"/>
                <a:gd name="connsiteX37" fmla="*/ 681038 w 1914525"/>
                <a:gd name="connsiteY37" fmla="*/ 223838 h 1395413"/>
                <a:gd name="connsiteX38" fmla="*/ 704850 w 1914525"/>
                <a:gd name="connsiteY38" fmla="*/ 219075 h 1395413"/>
                <a:gd name="connsiteX39" fmla="*/ 766763 w 1914525"/>
                <a:gd name="connsiteY39" fmla="*/ 209550 h 1395413"/>
                <a:gd name="connsiteX40" fmla="*/ 790575 w 1914525"/>
                <a:gd name="connsiteY40" fmla="*/ 204788 h 1395413"/>
                <a:gd name="connsiteX41" fmla="*/ 881063 w 1914525"/>
                <a:gd name="connsiteY41" fmla="*/ 190500 h 1395413"/>
                <a:gd name="connsiteX42" fmla="*/ 895350 w 1914525"/>
                <a:gd name="connsiteY42" fmla="*/ 185738 h 1395413"/>
                <a:gd name="connsiteX43" fmla="*/ 976313 w 1914525"/>
                <a:gd name="connsiteY43" fmla="*/ 176213 h 1395413"/>
                <a:gd name="connsiteX44" fmla="*/ 1314450 w 1914525"/>
                <a:gd name="connsiteY44" fmla="*/ 180975 h 1395413"/>
                <a:gd name="connsiteX45" fmla="*/ 1343025 w 1914525"/>
                <a:gd name="connsiteY45" fmla="*/ 190500 h 1395413"/>
                <a:gd name="connsiteX46" fmla="*/ 1371600 w 1914525"/>
                <a:gd name="connsiteY46" fmla="*/ 200025 h 1395413"/>
                <a:gd name="connsiteX47" fmla="*/ 1385888 w 1914525"/>
                <a:gd name="connsiteY47" fmla="*/ 204788 h 1395413"/>
                <a:gd name="connsiteX48" fmla="*/ 1414463 w 1914525"/>
                <a:gd name="connsiteY48" fmla="*/ 223838 h 1395413"/>
                <a:gd name="connsiteX49" fmla="*/ 1452563 w 1914525"/>
                <a:gd name="connsiteY49" fmla="*/ 238125 h 1395413"/>
                <a:gd name="connsiteX50" fmla="*/ 1481138 w 1914525"/>
                <a:gd name="connsiteY50" fmla="*/ 247650 h 1395413"/>
                <a:gd name="connsiteX51" fmla="*/ 1495425 w 1914525"/>
                <a:gd name="connsiteY51" fmla="*/ 252413 h 1395413"/>
                <a:gd name="connsiteX52" fmla="*/ 1514475 w 1914525"/>
                <a:gd name="connsiteY52" fmla="*/ 257175 h 1395413"/>
                <a:gd name="connsiteX53" fmla="*/ 1547813 w 1914525"/>
                <a:gd name="connsiteY53" fmla="*/ 285750 h 1395413"/>
                <a:gd name="connsiteX54" fmla="*/ 1576388 w 1914525"/>
                <a:gd name="connsiteY54" fmla="*/ 304800 h 1395413"/>
                <a:gd name="connsiteX55" fmla="*/ 1590675 w 1914525"/>
                <a:gd name="connsiteY55" fmla="*/ 314325 h 1395413"/>
                <a:gd name="connsiteX56" fmla="*/ 1619250 w 1914525"/>
                <a:gd name="connsiteY56" fmla="*/ 342900 h 1395413"/>
                <a:gd name="connsiteX57" fmla="*/ 1633538 w 1914525"/>
                <a:gd name="connsiteY57" fmla="*/ 357188 h 1395413"/>
                <a:gd name="connsiteX58" fmla="*/ 1657350 w 1914525"/>
                <a:gd name="connsiteY58" fmla="*/ 390525 h 1395413"/>
                <a:gd name="connsiteX59" fmla="*/ 1676400 w 1914525"/>
                <a:gd name="connsiteY59" fmla="*/ 419100 h 1395413"/>
                <a:gd name="connsiteX60" fmla="*/ 1681163 w 1914525"/>
                <a:gd name="connsiteY60" fmla="*/ 433388 h 1395413"/>
                <a:gd name="connsiteX61" fmla="*/ 1690688 w 1914525"/>
                <a:gd name="connsiteY61" fmla="*/ 447675 h 1395413"/>
                <a:gd name="connsiteX62" fmla="*/ 1704975 w 1914525"/>
                <a:gd name="connsiteY62" fmla="*/ 471488 h 1395413"/>
                <a:gd name="connsiteX63" fmla="*/ 1714500 w 1914525"/>
                <a:gd name="connsiteY63" fmla="*/ 485775 h 1395413"/>
                <a:gd name="connsiteX64" fmla="*/ 1728788 w 1914525"/>
                <a:gd name="connsiteY64" fmla="*/ 514350 h 1395413"/>
                <a:gd name="connsiteX65" fmla="*/ 1747838 w 1914525"/>
                <a:gd name="connsiteY65" fmla="*/ 542925 h 1395413"/>
                <a:gd name="connsiteX66" fmla="*/ 1752600 w 1914525"/>
                <a:gd name="connsiteY66" fmla="*/ 557213 h 1395413"/>
                <a:gd name="connsiteX67" fmla="*/ 1762125 w 1914525"/>
                <a:gd name="connsiteY67" fmla="*/ 571500 h 1395413"/>
                <a:gd name="connsiteX68" fmla="*/ 1771650 w 1914525"/>
                <a:gd name="connsiteY68" fmla="*/ 600075 h 1395413"/>
                <a:gd name="connsiteX69" fmla="*/ 1781175 w 1914525"/>
                <a:gd name="connsiteY69" fmla="*/ 614363 h 1395413"/>
                <a:gd name="connsiteX70" fmla="*/ 1790700 w 1914525"/>
                <a:gd name="connsiteY70" fmla="*/ 642938 h 1395413"/>
                <a:gd name="connsiteX71" fmla="*/ 1795463 w 1914525"/>
                <a:gd name="connsiteY71" fmla="*/ 661988 h 1395413"/>
                <a:gd name="connsiteX72" fmla="*/ 1804988 w 1914525"/>
                <a:gd name="connsiteY72" fmla="*/ 676275 h 1395413"/>
                <a:gd name="connsiteX73" fmla="*/ 1809750 w 1914525"/>
                <a:gd name="connsiteY73" fmla="*/ 695325 h 1395413"/>
                <a:gd name="connsiteX74" fmla="*/ 1824038 w 1914525"/>
                <a:gd name="connsiteY74" fmla="*/ 747713 h 1395413"/>
                <a:gd name="connsiteX75" fmla="*/ 1833563 w 1914525"/>
                <a:gd name="connsiteY75" fmla="*/ 804863 h 1395413"/>
                <a:gd name="connsiteX76" fmla="*/ 1838325 w 1914525"/>
                <a:gd name="connsiteY76" fmla="*/ 942975 h 1395413"/>
                <a:gd name="connsiteX77" fmla="*/ 1843088 w 1914525"/>
                <a:gd name="connsiteY77" fmla="*/ 957263 h 1395413"/>
                <a:gd name="connsiteX78" fmla="*/ 1857375 w 1914525"/>
                <a:gd name="connsiteY78" fmla="*/ 1000125 h 1395413"/>
                <a:gd name="connsiteX79" fmla="*/ 1862138 w 1914525"/>
                <a:gd name="connsiteY79" fmla="*/ 1019175 h 1395413"/>
                <a:gd name="connsiteX80" fmla="*/ 1871663 w 1914525"/>
                <a:gd name="connsiteY80" fmla="*/ 1038225 h 1395413"/>
                <a:gd name="connsiteX81" fmla="*/ 1876425 w 1914525"/>
                <a:gd name="connsiteY81" fmla="*/ 1166813 h 1395413"/>
                <a:gd name="connsiteX82" fmla="*/ 1885950 w 1914525"/>
                <a:gd name="connsiteY82" fmla="*/ 1285875 h 1395413"/>
                <a:gd name="connsiteX83" fmla="*/ 1885950 w 1914525"/>
                <a:gd name="connsiteY83" fmla="*/ 1357313 h 1395413"/>
                <a:gd name="connsiteX84" fmla="*/ 1876425 w 1914525"/>
                <a:gd name="connsiteY84" fmla="*/ 1371600 h 1395413"/>
                <a:gd name="connsiteX85" fmla="*/ 1866900 w 1914525"/>
                <a:gd name="connsiteY85" fmla="*/ 1395413 h 1395413"/>
                <a:gd name="connsiteX86" fmla="*/ 1871663 w 1914525"/>
                <a:gd name="connsiteY86" fmla="*/ 1266825 h 1395413"/>
                <a:gd name="connsiteX87" fmla="*/ 1881188 w 1914525"/>
                <a:gd name="connsiteY87" fmla="*/ 1238250 h 1395413"/>
                <a:gd name="connsiteX88" fmla="*/ 1890713 w 1914525"/>
                <a:gd name="connsiteY88" fmla="*/ 1200150 h 1395413"/>
                <a:gd name="connsiteX89" fmla="*/ 1900238 w 1914525"/>
                <a:gd name="connsiteY89" fmla="*/ 1171575 h 1395413"/>
                <a:gd name="connsiteX90" fmla="*/ 1905000 w 1914525"/>
                <a:gd name="connsiteY90" fmla="*/ 1085850 h 1395413"/>
                <a:gd name="connsiteX91" fmla="*/ 1914525 w 1914525"/>
                <a:gd name="connsiteY91" fmla="*/ 809625 h 1395413"/>
                <a:gd name="connsiteX92" fmla="*/ 1909763 w 1914525"/>
                <a:gd name="connsiteY92" fmla="*/ 666750 h 1395413"/>
                <a:gd name="connsiteX93" fmla="*/ 1890713 w 1914525"/>
                <a:gd name="connsiteY93" fmla="*/ 633413 h 1395413"/>
                <a:gd name="connsiteX94" fmla="*/ 1881188 w 1914525"/>
                <a:gd name="connsiteY94" fmla="*/ 609600 h 1395413"/>
                <a:gd name="connsiteX95" fmla="*/ 1871663 w 1914525"/>
                <a:gd name="connsiteY95" fmla="*/ 581025 h 1395413"/>
                <a:gd name="connsiteX96" fmla="*/ 1862138 w 1914525"/>
                <a:gd name="connsiteY96" fmla="*/ 566738 h 1395413"/>
                <a:gd name="connsiteX97" fmla="*/ 1857375 w 1914525"/>
                <a:gd name="connsiteY97" fmla="*/ 542925 h 1395413"/>
                <a:gd name="connsiteX98" fmla="*/ 1847850 w 1914525"/>
                <a:gd name="connsiteY98" fmla="*/ 528638 h 1395413"/>
                <a:gd name="connsiteX99" fmla="*/ 1843088 w 1914525"/>
                <a:gd name="connsiteY99" fmla="*/ 514350 h 1395413"/>
                <a:gd name="connsiteX100" fmla="*/ 1833563 w 1914525"/>
                <a:gd name="connsiteY100" fmla="*/ 495300 h 1395413"/>
                <a:gd name="connsiteX101" fmla="*/ 1824038 w 1914525"/>
                <a:gd name="connsiteY101" fmla="*/ 457200 h 1395413"/>
                <a:gd name="connsiteX102" fmla="*/ 1814513 w 1914525"/>
                <a:gd name="connsiteY102" fmla="*/ 438150 h 1395413"/>
                <a:gd name="connsiteX103" fmla="*/ 1800225 w 1914525"/>
                <a:gd name="connsiteY103" fmla="*/ 404813 h 1395413"/>
                <a:gd name="connsiteX104" fmla="*/ 1790700 w 1914525"/>
                <a:gd name="connsiteY104" fmla="*/ 376238 h 1395413"/>
                <a:gd name="connsiteX105" fmla="*/ 1785938 w 1914525"/>
                <a:gd name="connsiteY105" fmla="*/ 361950 h 1395413"/>
                <a:gd name="connsiteX106" fmla="*/ 1781175 w 1914525"/>
                <a:gd name="connsiteY106" fmla="*/ 342900 h 1395413"/>
                <a:gd name="connsiteX107" fmla="*/ 1771650 w 1914525"/>
                <a:gd name="connsiteY107" fmla="*/ 328613 h 1395413"/>
                <a:gd name="connsiteX108" fmla="*/ 1752600 w 1914525"/>
                <a:gd name="connsiteY108" fmla="*/ 280988 h 1395413"/>
                <a:gd name="connsiteX109" fmla="*/ 1747838 w 1914525"/>
                <a:gd name="connsiteY109" fmla="*/ 266700 h 1395413"/>
                <a:gd name="connsiteX110" fmla="*/ 1738313 w 1914525"/>
                <a:gd name="connsiteY110" fmla="*/ 252413 h 1395413"/>
                <a:gd name="connsiteX111" fmla="*/ 1724025 w 1914525"/>
                <a:gd name="connsiteY111" fmla="*/ 228600 h 1395413"/>
                <a:gd name="connsiteX112" fmla="*/ 1714500 w 1914525"/>
                <a:gd name="connsiteY112" fmla="*/ 214313 h 1395413"/>
                <a:gd name="connsiteX113" fmla="*/ 1700213 w 1914525"/>
                <a:gd name="connsiteY113" fmla="*/ 204788 h 1395413"/>
                <a:gd name="connsiteX114" fmla="*/ 1676400 w 1914525"/>
                <a:gd name="connsiteY114" fmla="*/ 176213 h 1395413"/>
                <a:gd name="connsiteX115" fmla="*/ 1666875 w 1914525"/>
                <a:gd name="connsiteY115" fmla="*/ 161925 h 1395413"/>
                <a:gd name="connsiteX116" fmla="*/ 1638300 w 1914525"/>
                <a:gd name="connsiteY116" fmla="*/ 152400 h 1395413"/>
                <a:gd name="connsiteX117" fmla="*/ 1609725 w 1914525"/>
                <a:gd name="connsiteY117" fmla="*/ 142875 h 1395413"/>
                <a:gd name="connsiteX118" fmla="*/ 1590675 w 1914525"/>
                <a:gd name="connsiteY118" fmla="*/ 133350 h 1395413"/>
                <a:gd name="connsiteX119" fmla="*/ 1533525 w 1914525"/>
                <a:gd name="connsiteY119" fmla="*/ 123825 h 1395413"/>
                <a:gd name="connsiteX120" fmla="*/ 1495425 w 1914525"/>
                <a:gd name="connsiteY120" fmla="*/ 109538 h 1395413"/>
                <a:gd name="connsiteX121" fmla="*/ 1376363 w 1914525"/>
                <a:gd name="connsiteY121" fmla="*/ 95250 h 1395413"/>
                <a:gd name="connsiteX122" fmla="*/ 1343025 w 1914525"/>
                <a:gd name="connsiteY122" fmla="*/ 90488 h 1395413"/>
                <a:gd name="connsiteX123" fmla="*/ 1281113 w 1914525"/>
                <a:gd name="connsiteY123" fmla="*/ 76200 h 1395413"/>
                <a:gd name="connsiteX124" fmla="*/ 1223963 w 1914525"/>
                <a:gd name="connsiteY124" fmla="*/ 71438 h 1395413"/>
                <a:gd name="connsiteX125" fmla="*/ 1181100 w 1914525"/>
                <a:gd name="connsiteY125" fmla="*/ 61913 h 1395413"/>
                <a:gd name="connsiteX126" fmla="*/ 1166813 w 1914525"/>
                <a:gd name="connsiteY126" fmla="*/ 52388 h 1395413"/>
                <a:gd name="connsiteX127" fmla="*/ 1143000 w 1914525"/>
                <a:gd name="connsiteY127" fmla="*/ 47625 h 1395413"/>
                <a:gd name="connsiteX128" fmla="*/ 1114425 w 1914525"/>
                <a:gd name="connsiteY128" fmla="*/ 38100 h 1395413"/>
                <a:gd name="connsiteX129" fmla="*/ 1085850 w 1914525"/>
                <a:gd name="connsiteY129" fmla="*/ 28575 h 1395413"/>
                <a:gd name="connsiteX130" fmla="*/ 1009650 w 1914525"/>
                <a:gd name="connsiteY130" fmla="*/ 19050 h 1395413"/>
                <a:gd name="connsiteX131" fmla="*/ 976313 w 1914525"/>
                <a:gd name="connsiteY131" fmla="*/ 9525 h 1395413"/>
                <a:gd name="connsiteX132" fmla="*/ 923925 w 1914525"/>
                <a:gd name="connsiteY132" fmla="*/ 0 h 1395413"/>
                <a:gd name="connsiteX133" fmla="*/ 771525 w 1914525"/>
                <a:gd name="connsiteY133" fmla="*/ 4763 h 1395413"/>
                <a:gd name="connsiteX134" fmla="*/ 757238 w 1914525"/>
                <a:gd name="connsiteY134" fmla="*/ 9525 h 1395413"/>
                <a:gd name="connsiteX135" fmla="*/ 733425 w 1914525"/>
                <a:gd name="connsiteY135" fmla="*/ 19050 h 1395413"/>
                <a:gd name="connsiteX136" fmla="*/ 714375 w 1914525"/>
                <a:gd name="connsiteY136" fmla="*/ 28575 h 1395413"/>
                <a:gd name="connsiteX137" fmla="*/ 700088 w 1914525"/>
                <a:gd name="connsiteY137" fmla="*/ 33338 h 1395413"/>
                <a:gd name="connsiteX138" fmla="*/ 681038 w 1914525"/>
                <a:gd name="connsiteY138" fmla="*/ 42863 h 1395413"/>
                <a:gd name="connsiteX139" fmla="*/ 633413 w 1914525"/>
                <a:gd name="connsiteY139" fmla="*/ 57150 h 1395413"/>
                <a:gd name="connsiteX140" fmla="*/ 595313 w 1914525"/>
                <a:gd name="connsiteY140" fmla="*/ 71438 h 1395413"/>
                <a:gd name="connsiteX141" fmla="*/ 552450 w 1914525"/>
                <a:gd name="connsiteY141" fmla="*/ 80963 h 1395413"/>
                <a:gd name="connsiteX142" fmla="*/ 519113 w 1914525"/>
                <a:gd name="connsiteY142" fmla="*/ 95250 h 1395413"/>
                <a:gd name="connsiteX143" fmla="*/ 485775 w 1914525"/>
                <a:gd name="connsiteY143" fmla="*/ 100013 h 1395413"/>
                <a:gd name="connsiteX144" fmla="*/ 438150 w 1914525"/>
                <a:gd name="connsiteY144" fmla="*/ 119063 h 1395413"/>
                <a:gd name="connsiteX145" fmla="*/ 404813 w 1914525"/>
                <a:gd name="connsiteY145" fmla="*/ 133350 h 1395413"/>
                <a:gd name="connsiteX146" fmla="*/ 390525 w 1914525"/>
                <a:gd name="connsiteY146" fmla="*/ 147638 h 1395413"/>
                <a:gd name="connsiteX147" fmla="*/ 352425 w 1914525"/>
                <a:gd name="connsiteY147" fmla="*/ 166688 h 1395413"/>
                <a:gd name="connsiteX148" fmla="*/ 319088 w 1914525"/>
                <a:gd name="connsiteY148" fmla="*/ 180975 h 1395413"/>
                <a:gd name="connsiteX149" fmla="*/ 300038 w 1914525"/>
                <a:gd name="connsiteY149" fmla="*/ 195263 h 1395413"/>
                <a:gd name="connsiteX150" fmla="*/ 285750 w 1914525"/>
                <a:gd name="connsiteY150" fmla="*/ 200025 h 1395413"/>
                <a:gd name="connsiteX151" fmla="*/ 266700 w 1914525"/>
                <a:gd name="connsiteY151" fmla="*/ 214313 h 1395413"/>
                <a:gd name="connsiteX152" fmla="*/ 228600 w 1914525"/>
                <a:gd name="connsiteY152" fmla="*/ 233363 h 1395413"/>
                <a:gd name="connsiteX153" fmla="*/ 200025 w 1914525"/>
                <a:gd name="connsiteY153" fmla="*/ 252413 h 1395413"/>
                <a:gd name="connsiteX154" fmla="*/ 185738 w 1914525"/>
                <a:gd name="connsiteY154" fmla="*/ 261938 h 1395413"/>
                <a:gd name="connsiteX155" fmla="*/ 166688 w 1914525"/>
                <a:gd name="connsiteY155" fmla="*/ 271463 h 1395413"/>
                <a:gd name="connsiteX156" fmla="*/ 157163 w 1914525"/>
                <a:gd name="connsiteY156" fmla="*/ 285750 h 1395413"/>
                <a:gd name="connsiteX157" fmla="*/ 142875 w 1914525"/>
                <a:gd name="connsiteY157" fmla="*/ 300038 h 1395413"/>
                <a:gd name="connsiteX158" fmla="*/ 119063 w 1914525"/>
                <a:gd name="connsiteY158" fmla="*/ 333375 h 1395413"/>
                <a:gd name="connsiteX159" fmla="*/ 114300 w 1914525"/>
                <a:gd name="connsiteY159" fmla="*/ 347663 h 1395413"/>
                <a:gd name="connsiteX160" fmla="*/ 104775 w 1914525"/>
                <a:gd name="connsiteY160" fmla="*/ 371475 h 1395413"/>
                <a:gd name="connsiteX161" fmla="*/ 85725 w 1914525"/>
                <a:gd name="connsiteY161" fmla="*/ 404813 h 1395413"/>
                <a:gd name="connsiteX162" fmla="*/ 76200 w 1914525"/>
                <a:gd name="connsiteY162" fmla="*/ 442913 h 1395413"/>
                <a:gd name="connsiteX163" fmla="*/ 71438 w 1914525"/>
                <a:gd name="connsiteY163" fmla="*/ 457200 h 1395413"/>
                <a:gd name="connsiteX164" fmla="*/ 66675 w 1914525"/>
                <a:gd name="connsiteY164" fmla="*/ 490538 h 1395413"/>
                <a:gd name="connsiteX165" fmla="*/ 61913 w 1914525"/>
                <a:gd name="connsiteY165" fmla="*/ 504825 h 1395413"/>
                <a:gd name="connsiteX166" fmla="*/ 57150 w 1914525"/>
                <a:gd name="connsiteY166" fmla="*/ 523875 h 1395413"/>
                <a:gd name="connsiteX167" fmla="*/ 52388 w 1914525"/>
                <a:gd name="connsiteY167" fmla="*/ 576263 h 1395413"/>
                <a:gd name="connsiteX168" fmla="*/ 47625 w 1914525"/>
                <a:gd name="connsiteY168" fmla="*/ 604838 h 1395413"/>
                <a:gd name="connsiteX169" fmla="*/ 38100 w 1914525"/>
                <a:gd name="connsiteY169" fmla="*/ 714375 h 1395413"/>
                <a:gd name="connsiteX170" fmla="*/ 28575 w 1914525"/>
                <a:gd name="connsiteY170" fmla="*/ 762000 h 1395413"/>
                <a:gd name="connsiteX171" fmla="*/ 14288 w 1914525"/>
                <a:gd name="connsiteY171" fmla="*/ 866775 h 1395413"/>
                <a:gd name="connsiteX172" fmla="*/ 9525 w 1914525"/>
                <a:gd name="connsiteY172" fmla="*/ 890588 h 1395413"/>
                <a:gd name="connsiteX173" fmla="*/ 0 w 1914525"/>
                <a:gd name="connsiteY173" fmla="*/ 919163 h 1395413"/>
                <a:gd name="connsiteX174" fmla="*/ 4763 w 1914525"/>
                <a:gd name="connsiteY174" fmla="*/ 1042988 h 1395413"/>
                <a:gd name="connsiteX175" fmla="*/ 14288 w 1914525"/>
                <a:gd name="connsiteY175" fmla="*/ 1076325 h 1395413"/>
                <a:gd name="connsiteX176" fmla="*/ 23813 w 1914525"/>
                <a:gd name="connsiteY176" fmla="*/ 1257300 h 1395413"/>
                <a:gd name="connsiteX0" fmla="*/ 23813 w 1914525"/>
                <a:gd name="connsiteY0" fmla="*/ 1257300 h 1395413"/>
                <a:gd name="connsiteX1" fmla="*/ 69056 w 1914525"/>
                <a:gd name="connsiteY1" fmla="*/ 1312069 h 1395413"/>
                <a:gd name="connsiteX2" fmla="*/ 83344 w 1914525"/>
                <a:gd name="connsiteY2" fmla="*/ 1378743 h 1395413"/>
                <a:gd name="connsiteX3" fmla="*/ 71438 w 1914525"/>
                <a:gd name="connsiteY3" fmla="*/ 1190625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223838 w 1914525"/>
                <a:gd name="connsiteY20" fmla="*/ 414338 h 1395413"/>
                <a:gd name="connsiteX21" fmla="*/ 238125 w 1914525"/>
                <a:gd name="connsiteY21" fmla="*/ 400050 h 1395413"/>
                <a:gd name="connsiteX22" fmla="*/ 247650 w 1914525"/>
                <a:gd name="connsiteY22" fmla="*/ 385763 h 1395413"/>
                <a:gd name="connsiteX23" fmla="*/ 252413 w 1914525"/>
                <a:gd name="connsiteY23" fmla="*/ 371475 h 1395413"/>
                <a:gd name="connsiteX24" fmla="*/ 266700 w 1914525"/>
                <a:gd name="connsiteY24" fmla="*/ 361950 h 1395413"/>
                <a:gd name="connsiteX25" fmla="*/ 352425 w 1914525"/>
                <a:gd name="connsiteY25" fmla="*/ 352425 h 1395413"/>
                <a:gd name="connsiteX26" fmla="*/ 395288 w 1914525"/>
                <a:gd name="connsiteY26" fmla="*/ 328613 h 1395413"/>
                <a:gd name="connsiteX27" fmla="*/ 419100 w 1914525"/>
                <a:gd name="connsiteY27" fmla="*/ 314325 h 1395413"/>
                <a:gd name="connsiteX28" fmla="*/ 452438 w 1914525"/>
                <a:gd name="connsiteY28" fmla="*/ 295275 h 1395413"/>
                <a:gd name="connsiteX29" fmla="*/ 471488 w 1914525"/>
                <a:gd name="connsiteY29" fmla="*/ 290513 h 1395413"/>
                <a:gd name="connsiteX30" fmla="*/ 509588 w 1914525"/>
                <a:gd name="connsiteY30" fmla="*/ 276225 h 1395413"/>
                <a:gd name="connsiteX31" fmla="*/ 523875 w 1914525"/>
                <a:gd name="connsiteY31" fmla="*/ 266700 h 1395413"/>
                <a:gd name="connsiteX32" fmla="*/ 561975 w 1914525"/>
                <a:gd name="connsiteY32" fmla="*/ 257175 h 1395413"/>
                <a:gd name="connsiteX33" fmla="*/ 590550 w 1914525"/>
                <a:gd name="connsiteY33" fmla="*/ 247650 h 1395413"/>
                <a:gd name="connsiteX34" fmla="*/ 604838 w 1914525"/>
                <a:gd name="connsiteY34" fmla="*/ 242888 h 1395413"/>
                <a:gd name="connsiteX35" fmla="*/ 633413 w 1914525"/>
                <a:gd name="connsiteY35" fmla="*/ 238125 h 1395413"/>
                <a:gd name="connsiteX36" fmla="*/ 652463 w 1914525"/>
                <a:gd name="connsiteY36" fmla="*/ 233363 h 1395413"/>
                <a:gd name="connsiteX37" fmla="*/ 681038 w 1914525"/>
                <a:gd name="connsiteY37" fmla="*/ 223838 h 1395413"/>
                <a:gd name="connsiteX38" fmla="*/ 704850 w 1914525"/>
                <a:gd name="connsiteY38" fmla="*/ 219075 h 1395413"/>
                <a:gd name="connsiteX39" fmla="*/ 766763 w 1914525"/>
                <a:gd name="connsiteY39" fmla="*/ 209550 h 1395413"/>
                <a:gd name="connsiteX40" fmla="*/ 790575 w 1914525"/>
                <a:gd name="connsiteY40" fmla="*/ 204788 h 1395413"/>
                <a:gd name="connsiteX41" fmla="*/ 881063 w 1914525"/>
                <a:gd name="connsiteY41" fmla="*/ 190500 h 1395413"/>
                <a:gd name="connsiteX42" fmla="*/ 895350 w 1914525"/>
                <a:gd name="connsiteY42" fmla="*/ 185738 h 1395413"/>
                <a:gd name="connsiteX43" fmla="*/ 976313 w 1914525"/>
                <a:gd name="connsiteY43" fmla="*/ 176213 h 1395413"/>
                <a:gd name="connsiteX44" fmla="*/ 1314450 w 1914525"/>
                <a:gd name="connsiteY44" fmla="*/ 180975 h 1395413"/>
                <a:gd name="connsiteX45" fmla="*/ 1343025 w 1914525"/>
                <a:gd name="connsiteY45" fmla="*/ 190500 h 1395413"/>
                <a:gd name="connsiteX46" fmla="*/ 1371600 w 1914525"/>
                <a:gd name="connsiteY46" fmla="*/ 200025 h 1395413"/>
                <a:gd name="connsiteX47" fmla="*/ 1385888 w 1914525"/>
                <a:gd name="connsiteY47" fmla="*/ 204788 h 1395413"/>
                <a:gd name="connsiteX48" fmla="*/ 1414463 w 1914525"/>
                <a:gd name="connsiteY48" fmla="*/ 223838 h 1395413"/>
                <a:gd name="connsiteX49" fmla="*/ 1452563 w 1914525"/>
                <a:gd name="connsiteY49" fmla="*/ 238125 h 1395413"/>
                <a:gd name="connsiteX50" fmla="*/ 1481138 w 1914525"/>
                <a:gd name="connsiteY50" fmla="*/ 247650 h 1395413"/>
                <a:gd name="connsiteX51" fmla="*/ 1495425 w 1914525"/>
                <a:gd name="connsiteY51" fmla="*/ 252413 h 1395413"/>
                <a:gd name="connsiteX52" fmla="*/ 1514475 w 1914525"/>
                <a:gd name="connsiteY52" fmla="*/ 257175 h 1395413"/>
                <a:gd name="connsiteX53" fmla="*/ 1547813 w 1914525"/>
                <a:gd name="connsiteY53" fmla="*/ 285750 h 1395413"/>
                <a:gd name="connsiteX54" fmla="*/ 1576388 w 1914525"/>
                <a:gd name="connsiteY54" fmla="*/ 304800 h 1395413"/>
                <a:gd name="connsiteX55" fmla="*/ 1590675 w 1914525"/>
                <a:gd name="connsiteY55" fmla="*/ 314325 h 1395413"/>
                <a:gd name="connsiteX56" fmla="*/ 1619250 w 1914525"/>
                <a:gd name="connsiteY56" fmla="*/ 342900 h 1395413"/>
                <a:gd name="connsiteX57" fmla="*/ 1633538 w 1914525"/>
                <a:gd name="connsiteY57" fmla="*/ 357188 h 1395413"/>
                <a:gd name="connsiteX58" fmla="*/ 1657350 w 1914525"/>
                <a:gd name="connsiteY58" fmla="*/ 390525 h 1395413"/>
                <a:gd name="connsiteX59" fmla="*/ 1676400 w 1914525"/>
                <a:gd name="connsiteY59" fmla="*/ 419100 h 1395413"/>
                <a:gd name="connsiteX60" fmla="*/ 1681163 w 1914525"/>
                <a:gd name="connsiteY60" fmla="*/ 433388 h 1395413"/>
                <a:gd name="connsiteX61" fmla="*/ 1690688 w 1914525"/>
                <a:gd name="connsiteY61" fmla="*/ 447675 h 1395413"/>
                <a:gd name="connsiteX62" fmla="*/ 1704975 w 1914525"/>
                <a:gd name="connsiteY62" fmla="*/ 471488 h 1395413"/>
                <a:gd name="connsiteX63" fmla="*/ 1714500 w 1914525"/>
                <a:gd name="connsiteY63" fmla="*/ 485775 h 1395413"/>
                <a:gd name="connsiteX64" fmla="*/ 1728788 w 1914525"/>
                <a:gd name="connsiteY64" fmla="*/ 514350 h 1395413"/>
                <a:gd name="connsiteX65" fmla="*/ 1747838 w 1914525"/>
                <a:gd name="connsiteY65" fmla="*/ 542925 h 1395413"/>
                <a:gd name="connsiteX66" fmla="*/ 1752600 w 1914525"/>
                <a:gd name="connsiteY66" fmla="*/ 557213 h 1395413"/>
                <a:gd name="connsiteX67" fmla="*/ 1762125 w 1914525"/>
                <a:gd name="connsiteY67" fmla="*/ 571500 h 1395413"/>
                <a:gd name="connsiteX68" fmla="*/ 1771650 w 1914525"/>
                <a:gd name="connsiteY68" fmla="*/ 600075 h 1395413"/>
                <a:gd name="connsiteX69" fmla="*/ 1781175 w 1914525"/>
                <a:gd name="connsiteY69" fmla="*/ 614363 h 1395413"/>
                <a:gd name="connsiteX70" fmla="*/ 1790700 w 1914525"/>
                <a:gd name="connsiteY70" fmla="*/ 642938 h 1395413"/>
                <a:gd name="connsiteX71" fmla="*/ 1795463 w 1914525"/>
                <a:gd name="connsiteY71" fmla="*/ 661988 h 1395413"/>
                <a:gd name="connsiteX72" fmla="*/ 1804988 w 1914525"/>
                <a:gd name="connsiteY72" fmla="*/ 676275 h 1395413"/>
                <a:gd name="connsiteX73" fmla="*/ 1809750 w 1914525"/>
                <a:gd name="connsiteY73" fmla="*/ 695325 h 1395413"/>
                <a:gd name="connsiteX74" fmla="*/ 1824038 w 1914525"/>
                <a:gd name="connsiteY74" fmla="*/ 747713 h 1395413"/>
                <a:gd name="connsiteX75" fmla="*/ 1833563 w 1914525"/>
                <a:gd name="connsiteY75" fmla="*/ 804863 h 1395413"/>
                <a:gd name="connsiteX76" fmla="*/ 1838325 w 1914525"/>
                <a:gd name="connsiteY76" fmla="*/ 942975 h 1395413"/>
                <a:gd name="connsiteX77" fmla="*/ 1843088 w 1914525"/>
                <a:gd name="connsiteY77" fmla="*/ 957263 h 1395413"/>
                <a:gd name="connsiteX78" fmla="*/ 1857375 w 1914525"/>
                <a:gd name="connsiteY78" fmla="*/ 1000125 h 1395413"/>
                <a:gd name="connsiteX79" fmla="*/ 1862138 w 1914525"/>
                <a:gd name="connsiteY79" fmla="*/ 1019175 h 1395413"/>
                <a:gd name="connsiteX80" fmla="*/ 1871663 w 1914525"/>
                <a:gd name="connsiteY80" fmla="*/ 1038225 h 1395413"/>
                <a:gd name="connsiteX81" fmla="*/ 1876425 w 1914525"/>
                <a:gd name="connsiteY81" fmla="*/ 1166813 h 1395413"/>
                <a:gd name="connsiteX82" fmla="*/ 1885950 w 1914525"/>
                <a:gd name="connsiteY82" fmla="*/ 1285875 h 1395413"/>
                <a:gd name="connsiteX83" fmla="*/ 1885950 w 1914525"/>
                <a:gd name="connsiteY83" fmla="*/ 1357313 h 1395413"/>
                <a:gd name="connsiteX84" fmla="*/ 1876425 w 1914525"/>
                <a:gd name="connsiteY84" fmla="*/ 1371600 h 1395413"/>
                <a:gd name="connsiteX85" fmla="*/ 1866900 w 1914525"/>
                <a:gd name="connsiteY85" fmla="*/ 1395413 h 1395413"/>
                <a:gd name="connsiteX86" fmla="*/ 1871663 w 1914525"/>
                <a:gd name="connsiteY86" fmla="*/ 1266825 h 1395413"/>
                <a:gd name="connsiteX87" fmla="*/ 1881188 w 1914525"/>
                <a:gd name="connsiteY87" fmla="*/ 1238250 h 1395413"/>
                <a:gd name="connsiteX88" fmla="*/ 1890713 w 1914525"/>
                <a:gd name="connsiteY88" fmla="*/ 1200150 h 1395413"/>
                <a:gd name="connsiteX89" fmla="*/ 1900238 w 1914525"/>
                <a:gd name="connsiteY89" fmla="*/ 1171575 h 1395413"/>
                <a:gd name="connsiteX90" fmla="*/ 1905000 w 1914525"/>
                <a:gd name="connsiteY90" fmla="*/ 1085850 h 1395413"/>
                <a:gd name="connsiteX91" fmla="*/ 1914525 w 1914525"/>
                <a:gd name="connsiteY91" fmla="*/ 809625 h 1395413"/>
                <a:gd name="connsiteX92" fmla="*/ 1909763 w 1914525"/>
                <a:gd name="connsiteY92" fmla="*/ 666750 h 1395413"/>
                <a:gd name="connsiteX93" fmla="*/ 1890713 w 1914525"/>
                <a:gd name="connsiteY93" fmla="*/ 633413 h 1395413"/>
                <a:gd name="connsiteX94" fmla="*/ 1881188 w 1914525"/>
                <a:gd name="connsiteY94" fmla="*/ 609600 h 1395413"/>
                <a:gd name="connsiteX95" fmla="*/ 1871663 w 1914525"/>
                <a:gd name="connsiteY95" fmla="*/ 581025 h 1395413"/>
                <a:gd name="connsiteX96" fmla="*/ 1862138 w 1914525"/>
                <a:gd name="connsiteY96" fmla="*/ 566738 h 1395413"/>
                <a:gd name="connsiteX97" fmla="*/ 1857375 w 1914525"/>
                <a:gd name="connsiteY97" fmla="*/ 542925 h 1395413"/>
                <a:gd name="connsiteX98" fmla="*/ 1847850 w 1914525"/>
                <a:gd name="connsiteY98" fmla="*/ 528638 h 1395413"/>
                <a:gd name="connsiteX99" fmla="*/ 1843088 w 1914525"/>
                <a:gd name="connsiteY99" fmla="*/ 514350 h 1395413"/>
                <a:gd name="connsiteX100" fmla="*/ 1833563 w 1914525"/>
                <a:gd name="connsiteY100" fmla="*/ 495300 h 1395413"/>
                <a:gd name="connsiteX101" fmla="*/ 1824038 w 1914525"/>
                <a:gd name="connsiteY101" fmla="*/ 457200 h 1395413"/>
                <a:gd name="connsiteX102" fmla="*/ 1814513 w 1914525"/>
                <a:gd name="connsiteY102" fmla="*/ 438150 h 1395413"/>
                <a:gd name="connsiteX103" fmla="*/ 1800225 w 1914525"/>
                <a:gd name="connsiteY103" fmla="*/ 404813 h 1395413"/>
                <a:gd name="connsiteX104" fmla="*/ 1790700 w 1914525"/>
                <a:gd name="connsiteY104" fmla="*/ 376238 h 1395413"/>
                <a:gd name="connsiteX105" fmla="*/ 1785938 w 1914525"/>
                <a:gd name="connsiteY105" fmla="*/ 361950 h 1395413"/>
                <a:gd name="connsiteX106" fmla="*/ 1781175 w 1914525"/>
                <a:gd name="connsiteY106" fmla="*/ 342900 h 1395413"/>
                <a:gd name="connsiteX107" fmla="*/ 1771650 w 1914525"/>
                <a:gd name="connsiteY107" fmla="*/ 328613 h 1395413"/>
                <a:gd name="connsiteX108" fmla="*/ 1752600 w 1914525"/>
                <a:gd name="connsiteY108" fmla="*/ 280988 h 1395413"/>
                <a:gd name="connsiteX109" fmla="*/ 1747838 w 1914525"/>
                <a:gd name="connsiteY109" fmla="*/ 266700 h 1395413"/>
                <a:gd name="connsiteX110" fmla="*/ 1738313 w 1914525"/>
                <a:gd name="connsiteY110" fmla="*/ 252413 h 1395413"/>
                <a:gd name="connsiteX111" fmla="*/ 1724025 w 1914525"/>
                <a:gd name="connsiteY111" fmla="*/ 228600 h 1395413"/>
                <a:gd name="connsiteX112" fmla="*/ 1714500 w 1914525"/>
                <a:gd name="connsiteY112" fmla="*/ 214313 h 1395413"/>
                <a:gd name="connsiteX113" fmla="*/ 1700213 w 1914525"/>
                <a:gd name="connsiteY113" fmla="*/ 204788 h 1395413"/>
                <a:gd name="connsiteX114" fmla="*/ 1676400 w 1914525"/>
                <a:gd name="connsiteY114" fmla="*/ 176213 h 1395413"/>
                <a:gd name="connsiteX115" fmla="*/ 1666875 w 1914525"/>
                <a:gd name="connsiteY115" fmla="*/ 161925 h 1395413"/>
                <a:gd name="connsiteX116" fmla="*/ 1638300 w 1914525"/>
                <a:gd name="connsiteY116" fmla="*/ 152400 h 1395413"/>
                <a:gd name="connsiteX117" fmla="*/ 1609725 w 1914525"/>
                <a:gd name="connsiteY117" fmla="*/ 142875 h 1395413"/>
                <a:gd name="connsiteX118" fmla="*/ 1590675 w 1914525"/>
                <a:gd name="connsiteY118" fmla="*/ 133350 h 1395413"/>
                <a:gd name="connsiteX119" fmla="*/ 1533525 w 1914525"/>
                <a:gd name="connsiteY119" fmla="*/ 123825 h 1395413"/>
                <a:gd name="connsiteX120" fmla="*/ 1495425 w 1914525"/>
                <a:gd name="connsiteY120" fmla="*/ 109538 h 1395413"/>
                <a:gd name="connsiteX121" fmla="*/ 1376363 w 1914525"/>
                <a:gd name="connsiteY121" fmla="*/ 95250 h 1395413"/>
                <a:gd name="connsiteX122" fmla="*/ 1343025 w 1914525"/>
                <a:gd name="connsiteY122" fmla="*/ 90488 h 1395413"/>
                <a:gd name="connsiteX123" fmla="*/ 1281113 w 1914525"/>
                <a:gd name="connsiteY123" fmla="*/ 76200 h 1395413"/>
                <a:gd name="connsiteX124" fmla="*/ 1223963 w 1914525"/>
                <a:gd name="connsiteY124" fmla="*/ 71438 h 1395413"/>
                <a:gd name="connsiteX125" fmla="*/ 1181100 w 1914525"/>
                <a:gd name="connsiteY125" fmla="*/ 61913 h 1395413"/>
                <a:gd name="connsiteX126" fmla="*/ 1166813 w 1914525"/>
                <a:gd name="connsiteY126" fmla="*/ 52388 h 1395413"/>
                <a:gd name="connsiteX127" fmla="*/ 1143000 w 1914525"/>
                <a:gd name="connsiteY127" fmla="*/ 47625 h 1395413"/>
                <a:gd name="connsiteX128" fmla="*/ 1114425 w 1914525"/>
                <a:gd name="connsiteY128" fmla="*/ 38100 h 1395413"/>
                <a:gd name="connsiteX129" fmla="*/ 1085850 w 1914525"/>
                <a:gd name="connsiteY129" fmla="*/ 28575 h 1395413"/>
                <a:gd name="connsiteX130" fmla="*/ 1009650 w 1914525"/>
                <a:gd name="connsiteY130" fmla="*/ 19050 h 1395413"/>
                <a:gd name="connsiteX131" fmla="*/ 976313 w 1914525"/>
                <a:gd name="connsiteY131" fmla="*/ 9525 h 1395413"/>
                <a:gd name="connsiteX132" fmla="*/ 923925 w 1914525"/>
                <a:gd name="connsiteY132" fmla="*/ 0 h 1395413"/>
                <a:gd name="connsiteX133" fmla="*/ 771525 w 1914525"/>
                <a:gd name="connsiteY133" fmla="*/ 4763 h 1395413"/>
                <a:gd name="connsiteX134" fmla="*/ 757238 w 1914525"/>
                <a:gd name="connsiteY134" fmla="*/ 9525 h 1395413"/>
                <a:gd name="connsiteX135" fmla="*/ 733425 w 1914525"/>
                <a:gd name="connsiteY135" fmla="*/ 19050 h 1395413"/>
                <a:gd name="connsiteX136" fmla="*/ 714375 w 1914525"/>
                <a:gd name="connsiteY136" fmla="*/ 28575 h 1395413"/>
                <a:gd name="connsiteX137" fmla="*/ 700088 w 1914525"/>
                <a:gd name="connsiteY137" fmla="*/ 33338 h 1395413"/>
                <a:gd name="connsiteX138" fmla="*/ 681038 w 1914525"/>
                <a:gd name="connsiteY138" fmla="*/ 42863 h 1395413"/>
                <a:gd name="connsiteX139" fmla="*/ 633413 w 1914525"/>
                <a:gd name="connsiteY139" fmla="*/ 57150 h 1395413"/>
                <a:gd name="connsiteX140" fmla="*/ 595313 w 1914525"/>
                <a:gd name="connsiteY140" fmla="*/ 71438 h 1395413"/>
                <a:gd name="connsiteX141" fmla="*/ 552450 w 1914525"/>
                <a:gd name="connsiteY141" fmla="*/ 80963 h 1395413"/>
                <a:gd name="connsiteX142" fmla="*/ 519113 w 1914525"/>
                <a:gd name="connsiteY142" fmla="*/ 95250 h 1395413"/>
                <a:gd name="connsiteX143" fmla="*/ 485775 w 1914525"/>
                <a:gd name="connsiteY143" fmla="*/ 100013 h 1395413"/>
                <a:gd name="connsiteX144" fmla="*/ 438150 w 1914525"/>
                <a:gd name="connsiteY144" fmla="*/ 119063 h 1395413"/>
                <a:gd name="connsiteX145" fmla="*/ 404813 w 1914525"/>
                <a:gd name="connsiteY145" fmla="*/ 133350 h 1395413"/>
                <a:gd name="connsiteX146" fmla="*/ 390525 w 1914525"/>
                <a:gd name="connsiteY146" fmla="*/ 147638 h 1395413"/>
                <a:gd name="connsiteX147" fmla="*/ 352425 w 1914525"/>
                <a:gd name="connsiteY147" fmla="*/ 166688 h 1395413"/>
                <a:gd name="connsiteX148" fmla="*/ 319088 w 1914525"/>
                <a:gd name="connsiteY148" fmla="*/ 180975 h 1395413"/>
                <a:gd name="connsiteX149" fmla="*/ 300038 w 1914525"/>
                <a:gd name="connsiteY149" fmla="*/ 195263 h 1395413"/>
                <a:gd name="connsiteX150" fmla="*/ 285750 w 1914525"/>
                <a:gd name="connsiteY150" fmla="*/ 200025 h 1395413"/>
                <a:gd name="connsiteX151" fmla="*/ 266700 w 1914525"/>
                <a:gd name="connsiteY151" fmla="*/ 214313 h 1395413"/>
                <a:gd name="connsiteX152" fmla="*/ 228600 w 1914525"/>
                <a:gd name="connsiteY152" fmla="*/ 233363 h 1395413"/>
                <a:gd name="connsiteX153" fmla="*/ 200025 w 1914525"/>
                <a:gd name="connsiteY153" fmla="*/ 252413 h 1395413"/>
                <a:gd name="connsiteX154" fmla="*/ 185738 w 1914525"/>
                <a:gd name="connsiteY154" fmla="*/ 261938 h 1395413"/>
                <a:gd name="connsiteX155" fmla="*/ 166688 w 1914525"/>
                <a:gd name="connsiteY155" fmla="*/ 271463 h 1395413"/>
                <a:gd name="connsiteX156" fmla="*/ 157163 w 1914525"/>
                <a:gd name="connsiteY156" fmla="*/ 285750 h 1395413"/>
                <a:gd name="connsiteX157" fmla="*/ 142875 w 1914525"/>
                <a:gd name="connsiteY157" fmla="*/ 300038 h 1395413"/>
                <a:gd name="connsiteX158" fmla="*/ 119063 w 1914525"/>
                <a:gd name="connsiteY158" fmla="*/ 333375 h 1395413"/>
                <a:gd name="connsiteX159" fmla="*/ 114300 w 1914525"/>
                <a:gd name="connsiteY159" fmla="*/ 347663 h 1395413"/>
                <a:gd name="connsiteX160" fmla="*/ 104775 w 1914525"/>
                <a:gd name="connsiteY160" fmla="*/ 371475 h 1395413"/>
                <a:gd name="connsiteX161" fmla="*/ 85725 w 1914525"/>
                <a:gd name="connsiteY161" fmla="*/ 404813 h 1395413"/>
                <a:gd name="connsiteX162" fmla="*/ 76200 w 1914525"/>
                <a:gd name="connsiteY162" fmla="*/ 442913 h 1395413"/>
                <a:gd name="connsiteX163" fmla="*/ 71438 w 1914525"/>
                <a:gd name="connsiteY163" fmla="*/ 457200 h 1395413"/>
                <a:gd name="connsiteX164" fmla="*/ 66675 w 1914525"/>
                <a:gd name="connsiteY164" fmla="*/ 490538 h 1395413"/>
                <a:gd name="connsiteX165" fmla="*/ 61913 w 1914525"/>
                <a:gd name="connsiteY165" fmla="*/ 504825 h 1395413"/>
                <a:gd name="connsiteX166" fmla="*/ 57150 w 1914525"/>
                <a:gd name="connsiteY166" fmla="*/ 523875 h 1395413"/>
                <a:gd name="connsiteX167" fmla="*/ 52388 w 1914525"/>
                <a:gd name="connsiteY167" fmla="*/ 576263 h 1395413"/>
                <a:gd name="connsiteX168" fmla="*/ 47625 w 1914525"/>
                <a:gd name="connsiteY168" fmla="*/ 604838 h 1395413"/>
                <a:gd name="connsiteX169" fmla="*/ 38100 w 1914525"/>
                <a:gd name="connsiteY169" fmla="*/ 714375 h 1395413"/>
                <a:gd name="connsiteX170" fmla="*/ 28575 w 1914525"/>
                <a:gd name="connsiteY170" fmla="*/ 762000 h 1395413"/>
                <a:gd name="connsiteX171" fmla="*/ 14288 w 1914525"/>
                <a:gd name="connsiteY171" fmla="*/ 866775 h 1395413"/>
                <a:gd name="connsiteX172" fmla="*/ 9525 w 1914525"/>
                <a:gd name="connsiteY172" fmla="*/ 890588 h 1395413"/>
                <a:gd name="connsiteX173" fmla="*/ 0 w 1914525"/>
                <a:gd name="connsiteY173" fmla="*/ 919163 h 1395413"/>
                <a:gd name="connsiteX174" fmla="*/ 4763 w 1914525"/>
                <a:gd name="connsiteY174" fmla="*/ 1042988 h 1395413"/>
                <a:gd name="connsiteX175" fmla="*/ 14288 w 1914525"/>
                <a:gd name="connsiteY175" fmla="*/ 1076325 h 1395413"/>
                <a:gd name="connsiteX176" fmla="*/ 23813 w 1914525"/>
                <a:gd name="connsiteY176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71438 w 1914525"/>
                <a:gd name="connsiteY3" fmla="*/ 1190625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223838 w 1914525"/>
                <a:gd name="connsiteY20" fmla="*/ 414338 h 1395413"/>
                <a:gd name="connsiteX21" fmla="*/ 238125 w 1914525"/>
                <a:gd name="connsiteY21" fmla="*/ 400050 h 1395413"/>
                <a:gd name="connsiteX22" fmla="*/ 247650 w 1914525"/>
                <a:gd name="connsiteY22" fmla="*/ 385763 h 1395413"/>
                <a:gd name="connsiteX23" fmla="*/ 252413 w 1914525"/>
                <a:gd name="connsiteY23" fmla="*/ 371475 h 1395413"/>
                <a:gd name="connsiteX24" fmla="*/ 266700 w 1914525"/>
                <a:gd name="connsiteY24" fmla="*/ 361950 h 1395413"/>
                <a:gd name="connsiteX25" fmla="*/ 352425 w 1914525"/>
                <a:gd name="connsiteY25" fmla="*/ 352425 h 1395413"/>
                <a:gd name="connsiteX26" fmla="*/ 395288 w 1914525"/>
                <a:gd name="connsiteY26" fmla="*/ 328613 h 1395413"/>
                <a:gd name="connsiteX27" fmla="*/ 419100 w 1914525"/>
                <a:gd name="connsiteY27" fmla="*/ 314325 h 1395413"/>
                <a:gd name="connsiteX28" fmla="*/ 452438 w 1914525"/>
                <a:gd name="connsiteY28" fmla="*/ 295275 h 1395413"/>
                <a:gd name="connsiteX29" fmla="*/ 471488 w 1914525"/>
                <a:gd name="connsiteY29" fmla="*/ 290513 h 1395413"/>
                <a:gd name="connsiteX30" fmla="*/ 509588 w 1914525"/>
                <a:gd name="connsiteY30" fmla="*/ 276225 h 1395413"/>
                <a:gd name="connsiteX31" fmla="*/ 523875 w 1914525"/>
                <a:gd name="connsiteY31" fmla="*/ 266700 h 1395413"/>
                <a:gd name="connsiteX32" fmla="*/ 561975 w 1914525"/>
                <a:gd name="connsiteY32" fmla="*/ 257175 h 1395413"/>
                <a:gd name="connsiteX33" fmla="*/ 590550 w 1914525"/>
                <a:gd name="connsiteY33" fmla="*/ 247650 h 1395413"/>
                <a:gd name="connsiteX34" fmla="*/ 604838 w 1914525"/>
                <a:gd name="connsiteY34" fmla="*/ 242888 h 1395413"/>
                <a:gd name="connsiteX35" fmla="*/ 633413 w 1914525"/>
                <a:gd name="connsiteY35" fmla="*/ 238125 h 1395413"/>
                <a:gd name="connsiteX36" fmla="*/ 652463 w 1914525"/>
                <a:gd name="connsiteY36" fmla="*/ 233363 h 1395413"/>
                <a:gd name="connsiteX37" fmla="*/ 681038 w 1914525"/>
                <a:gd name="connsiteY37" fmla="*/ 223838 h 1395413"/>
                <a:gd name="connsiteX38" fmla="*/ 704850 w 1914525"/>
                <a:gd name="connsiteY38" fmla="*/ 219075 h 1395413"/>
                <a:gd name="connsiteX39" fmla="*/ 766763 w 1914525"/>
                <a:gd name="connsiteY39" fmla="*/ 209550 h 1395413"/>
                <a:gd name="connsiteX40" fmla="*/ 790575 w 1914525"/>
                <a:gd name="connsiteY40" fmla="*/ 204788 h 1395413"/>
                <a:gd name="connsiteX41" fmla="*/ 881063 w 1914525"/>
                <a:gd name="connsiteY41" fmla="*/ 190500 h 1395413"/>
                <a:gd name="connsiteX42" fmla="*/ 895350 w 1914525"/>
                <a:gd name="connsiteY42" fmla="*/ 185738 h 1395413"/>
                <a:gd name="connsiteX43" fmla="*/ 976313 w 1914525"/>
                <a:gd name="connsiteY43" fmla="*/ 176213 h 1395413"/>
                <a:gd name="connsiteX44" fmla="*/ 1314450 w 1914525"/>
                <a:gd name="connsiteY44" fmla="*/ 180975 h 1395413"/>
                <a:gd name="connsiteX45" fmla="*/ 1343025 w 1914525"/>
                <a:gd name="connsiteY45" fmla="*/ 190500 h 1395413"/>
                <a:gd name="connsiteX46" fmla="*/ 1371600 w 1914525"/>
                <a:gd name="connsiteY46" fmla="*/ 200025 h 1395413"/>
                <a:gd name="connsiteX47" fmla="*/ 1385888 w 1914525"/>
                <a:gd name="connsiteY47" fmla="*/ 204788 h 1395413"/>
                <a:gd name="connsiteX48" fmla="*/ 1414463 w 1914525"/>
                <a:gd name="connsiteY48" fmla="*/ 223838 h 1395413"/>
                <a:gd name="connsiteX49" fmla="*/ 1452563 w 1914525"/>
                <a:gd name="connsiteY49" fmla="*/ 238125 h 1395413"/>
                <a:gd name="connsiteX50" fmla="*/ 1481138 w 1914525"/>
                <a:gd name="connsiteY50" fmla="*/ 247650 h 1395413"/>
                <a:gd name="connsiteX51" fmla="*/ 1495425 w 1914525"/>
                <a:gd name="connsiteY51" fmla="*/ 252413 h 1395413"/>
                <a:gd name="connsiteX52" fmla="*/ 1514475 w 1914525"/>
                <a:gd name="connsiteY52" fmla="*/ 257175 h 1395413"/>
                <a:gd name="connsiteX53" fmla="*/ 1547813 w 1914525"/>
                <a:gd name="connsiteY53" fmla="*/ 285750 h 1395413"/>
                <a:gd name="connsiteX54" fmla="*/ 1576388 w 1914525"/>
                <a:gd name="connsiteY54" fmla="*/ 304800 h 1395413"/>
                <a:gd name="connsiteX55" fmla="*/ 1590675 w 1914525"/>
                <a:gd name="connsiteY55" fmla="*/ 314325 h 1395413"/>
                <a:gd name="connsiteX56" fmla="*/ 1619250 w 1914525"/>
                <a:gd name="connsiteY56" fmla="*/ 342900 h 1395413"/>
                <a:gd name="connsiteX57" fmla="*/ 1633538 w 1914525"/>
                <a:gd name="connsiteY57" fmla="*/ 357188 h 1395413"/>
                <a:gd name="connsiteX58" fmla="*/ 1657350 w 1914525"/>
                <a:gd name="connsiteY58" fmla="*/ 390525 h 1395413"/>
                <a:gd name="connsiteX59" fmla="*/ 1676400 w 1914525"/>
                <a:gd name="connsiteY59" fmla="*/ 419100 h 1395413"/>
                <a:gd name="connsiteX60" fmla="*/ 1681163 w 1914525"/>
                <a:gd name="connsiteY60" fmla="*/ 433388 h 1395413"/>
                <a:gd name="connsiteX61" fmla="*/ 1690688 w 1914525"/>
                <a:gd name="connsiteY61" fmla="*/ 447675 h 1395413"/>
                <a:gd name="connsiteX62" fmla="*/ 1704975 w 1914525"/>
                <a:gd name="connsiteY62" fmla="*/ 471488 h 1395413"/>
                <a:gd name="connsiteX63" fmla="*/ 1714500 w 1914525"/>
                <a:gd name="connsiteY63" fmla="*/ 485775 h 1395413"/>
                <a:gd name="connsiteX64" fmla="*/ 1728788 w 1914525"/>
                <a:gd name="connsiteY64" fmla="*/ 514350 h 1395413"/>
                <a:gd name="connsiteX65" fmla="*/ 1747838 w 1914525"/>
                <a:gd name="connsiteY65" fmla="*/ 542925 h 1395413"/>
                <a:gd name="connsiteX66" fmla="*/ 1752600 w 1914525"/>
                <a:gd name="connsiteY66" fmla="*/ 557213 h 1395413"/>
                <a:gd name="connsiteX67" fmla="*/ 1762125 w 1914525"/>
                <a:gd name="connsiteY67" fmla="*/ 571500 h 1395413"/>
                <a:gd name="connsiteX68" fmla="*/ 1771650 w 1914525"/>
                <a:gd name="connsiteY68" fmla="*/ 600075 h 1395413"/>
                <a:gd name="connsiteX69" fmla="*/ 1781175 w 1914525"/>
                <a:gd name="connsiteY69" fmla="*/ 614363 h 1395413"/>
                <a:gd name="connsiteX70" fmla="*/ 1790700 w 1914525"/>
                <a:gd name="connsiteY70" fmla="*/ 642938 h 1395413"/>
                <a:gd name="connsiteX71" fmla="*/ 1795463 w 1914525"/>
                <a:gd name="connsiteY71" fmla="*/ 661988 h 1395413"/>
                <a:gd name="connsiteX72" fmla="*/ 1804988 w 1914525"/>
                <a:gd name="connsiteY72" fmla="*/ 676275 h 1395413"/>
                <a:gd name="connsiteX73" fmla="*/ 1809750 w 1914525"/>
                <a:gd name="connsiteY73" fmla="*/ 695325 h 1395413"/>
                <a:gd name="connsiteX74" fmla="*/ 1824038 w 1914525"/>
                <a:gd name="connsiteY74" fmla="*/ 747713 h 1395413"/>
                <a:gd name="connsiteX75" fmla="*/ 1833563 w 1914525"/>
                <a:gd name="connsiteY75" fmla="*/ 804863 h 1395413"/>
                <a:gd name="connsiteX76" fmla="*/ 1838325 w 1914525"/>
                <a:gd name="connsiteY76" fmla="*/ 942975 h 1395413"/>
                <a:gd name="connsiteX77" fmla="*/ 1843088 w 1914525"/>
                <a:gd name="connsiteY77" fmla="*/ 957263 h 1395413"/>
                <a:gd name="connsiteX78" fmla="*/ 1857375 w 1914525"/>
                <a:gd name="connsiteY78" fmla="*/ 1000125 h 1395413"/>
                <a:gd name="connsiteX79" fmla="*/ 1862138 w 1914525"/>
                <a:gd name="connsiteY79" fmla="*/ 1019175 h 1395413"/>
                <a:gd name="connsiteX80" fmla="*/ 1871663 w 1914525"/>
                <a:gd name="connsiteY80" fmla="*/ 1038225 h 1395413"/>
                <a:gd name="connsiteX81" fmla="*/ 1876425 w 1914525"/>
                <a:gd name="connsiteY81" fmla="*/ 1166813 h 1395413"/>
                <a:gd name="connsiteX82" fmla="*/ 1885950 w 1914525"/>
                <a:gd name="connsiteY82" fmla="*/ 1285875 h 1395413"/>
                <a:gd name="connsiteX83" fmla="*/ 1885950 w 1914525"/>
                <a:gd name="connsiteY83" fmla="*/ 1357313 h 1395413"/>
                <a:gd name="connsiteX84" fmla="*/ 1876425 w 1914525"/>
                <a:gd name="connsiteY84" fmla="*/ 1371600 h 1395413"/>
                <a:gd name="connsiteX85" fmla="*/ 1866900 w 1914525"/>
                <a:gd name="connsiteY85" fmla="*/ 1395413 h 1395413"/>
                <a:gd name="connsiteX86" fmla="*/ 1871663 w 1914525"/>
                <a:gd name="connsiteY86" fmla="*/ 1266825 h 1395413"/>
                <a:gd name="connsiteX87" fmla="*/ 1881188 w 1914525"/>
                <a:gd name="connsiteY87" fmla="*/ 1238250 h 1395413"/>
                <a:gd name="connsiteX88" fmla="*/ 1890713 w 1914525"/>
                <a:gd name="connsiteY88" fmla="*/ 1200150 h 1395413"/>
                <a:gd name="connsiteX89" fmla="*/ 1900238 w 1914525"/>
                <a:gd name="connsiteY89" fmla="*/ 1171575 h 1395413"/>
                <a:gd name="connsiteX90" fmla="*/ 1905000 w 1914525"/>
                <a:gd name="connsiteY90" fmla="*/ 1085850 h 1395413"/>
                <a:gd name="connsiteX91" fmla="*/ 1914525 w 1914525"/>
                <a:gd name="connsiteY91" fmla="*/ 809625 h 1395413"/>
                <a:gd name="connsiteX92" fmla="*/ 1909763 w 1914525"/>
                <a:gd name="connsiteY92" fmla="*/ 666750 h 1395413"/>
                <a:gd name="connsiteX93" fmla="*/ 1890713 w 1914525"/>
                <a:gd name="connsiteY93" fmla="*/ 633413 h 1395413"/>
                <a:gd name="connsiteX94" fmla="*/ 1881188 w 1914525"/>
                <a:gd name="connsiteY94" fmla="*/ 609600 h 1395413"/>
                <a:gd name="connsiteX95" fmla="*/ 1871663 w 1914525"/>
                <a:gd name="connsiteY95" fmla="*/ 581025 h 1395413"/>
                <a:gd name="connsiteX96" fmla="*/ 1862138 w 1914525"/>
                <a:gd name="connsiteY96" fmla="*/ 566738 h 1395413"/>
                <a:gd name="connsiteX97" fmla="*/ 1857375 w 1914525"/>
                <a:gd name="connsiteY97" fmla="*/ 542925 h 1395413"/>
                <a:gd name="connsiteX98" fmla="*/ 1847850 w 1914525"/>
                <a:gd name="connsiteY98" fmla="*/ 528638 h 1395413"/>
                <a:gd name="connsiteX99" fmla="*/ 1843088 w 1914525"/>
                <a:gd name="connsiteY99" fmla="*/ 514350 h 1395413"/>
                <a:gd name="connsiteX100" fmla="*/ 1833563 w 1914525"/>
                <a:gd name="connsiteY100" fmla="*/ 495300 h 1395413"/>
                <a:gd name="connsiteX101" fmla="*/ 1824038 w 1914525"/>
                <a:gd name="connsiteY101" fmla="*/ 457200 h 1395413"/>
                <a:gd name="connsiteX102" fmla="*/ 1814513 w 1914525"/>
                <a:gd name="connsiteY102" fmla="*/ 438150 h 1395413"/>
                <a:gd name="connsiteX103" fmla="*/ 1800225 w 1914525"/>
                <a:gd name="connsiteY103" fmla="*/ 404813 h 1395413"/>
                <a:gd name="connsiteX104" fmla="*/ 1790700 w 1914525"/>
                <a:gd name="connsiteY104" fmla="*/ 376238 h 1395413"/>
                <a:gd name="connsiteX105" fmla="*/ 1785938 w 1914525"/>
                <a:gd name="connsiteY105" fmla="*/ 361950 h 1395413"/>
                <a:gd name="connsiteX106" fmla="*/ 1781175 w 1914525"/>
                <a:gd name="connsiteY106" fmla="*/ 342900 h 1395413"/>
                <a:gd name="connsiteX107" fmla="*/ 1771650 w 1914525"/>
                <a:gd name="connsiteY107" fmla="*/ 328613 h 1395413"/>
                <a:gd name="connsiteX108" fmla="*/ 1752600 w 1914525"/>
                <a:gd name="connsiteY108" fmla="*/ 280988 h 1395413"/>
                <a:gd name="connsiteX109" fmla="*/ 1747838 w 1914525"/>
                <a:gd name="connsiteY109" fmla="*/ 266700 h 1395413"/>
                <a:gd name="connsiteX110" fmla="*/ 1738313 w 1914525"/>
                <a:gd name="connsiteY110" fmla="*/ 252413 h 1395413"/>
                <a:gd name="connsiteX111" fmla="*/ 1724025 w 1914525"/>
                <a:gd name="connsiteY111" fmla="*/ 228600 h 1395413"/>
                <a:gd name="connsiteX112" fmla="*/ 1714500 w 1914525"/>
                <a:gd name="connsiteY112" fmla="*/ 214313 h 1395413"/>
                <a:gd name="connsiteX113" fmla="*/ 1700213 w 1914525"/>
                <a:gd name="connsiteY113" fmla="*/ 204788 h 1395413"/>
                <a:gd name="connsiteX114" fmla="*/ 1676400 w 1914525"/>
                <a:gd name="connsiteY114" fmla="*/ 176213 h 1395413"/>
                <a:gd name="connsiteX115" fmla="*/ 1666875 w 1914525"/>
                <a:gd name="connsiteY115" fmla="*/ 161925 h 1395413"/>
                <a:gd name="connsiteX116" fmla="*/ 1638300 w 1914525"/>
                <a:gd name="connsiteY116" fmla="*/ 152400 h 1395413"/>
                <a:gd name="connsiteX117" fmla="*/ 1609725 w 1914525"/>
                <a:gd name="connsiteY117" fmla="*/ 142875 h 1395413"/>
                <a:gd name="connsiteX118" fmla="*/ 1590675 w 1914525"/>
                <a:gd name="connsiteY118" fmla="*/ 133350 h 1395413"/>
                <a:gd name="connsiteX119" fmla="*/ 1533525 w 1914525"/>
                <a:gd name="connsiteY119" fmla="*/ 123825 h 1395413"/>
                <a:gd name="connsiteX120" fmla="*/ 1495425 w 1914525"/>
                <a:gd name="connsiteY120" fmla="*/ 109538 h 1395413"/>
                <a:gd name="connsiteX121" fmla="*/ 1376363 w 1914525"/>
                <a:gd name="connsiteY121" fmla="*/ 95250 h 1395413"/>
                <a:gd name="connsiteX122" fmla="*/ 1343025 w 1914525"/>
                <a:gd name="connsiteY122" fmla="*/ 90488 h 1395413"/>
                <a:gd name="connsiteX123" fmla="*/ 1281113 w 1914525"/>
                <a:gd name="connsiteY123" fmla="*/ 76200 h 1395413"/>
                <a:gd name="connsiteX124" fmla="*/ 1223963 w 1914525"/>
                <a:gd name="connsiteY124" fmla="*/ 71438 h 1395413"/>
                <a:gd name="connsiteX125" fmla="*/ 1181100 w 1914525"/>
                <a:gd name="connsiteY125" fmla="*/ 61913 h 1395413"/>
                <a:gd name="connsiteX126" fmla="*/ 1166813 w 1914525"/>
                <a:gd name="connsiteY126" fmla="*/ 52388 h 1395413"/>
                <a:gd name="connsiteX127" fmla="*/ 1143000 w 1914525"/>
                <a:gd name="connsiteY127" fmla="*/ 47625 h 1395413"/>
                <a:gd name="connsiteX128" fmla="*/ 1114425 w 1914525"/>
                <a:gd name="connsiteY128" fmla="*/ 38100 h 1395413"/>
                <a:gd name="connsiteX129" fmla="*/ 1085850 w 1914525"/>
                <a:gd name="connsiteY129" fmla="*/ 28575 h 1395413"/>
                <a:gd name="connsiteX130" fmla="*/ 1009650 w 1914525"/>
                <a:gd name="connsiteY130" fmla="*/ 19050 h 1395413"/>
                <a:gd name="connsiteX131" fmla="*/ 976313 w 1914525"/>
                <a:gd name="connsiteY131" fmla="*/ 9525 h 1395413"/>
                <a:gd name="connsiteX132" fmla="*/ 923925 w 1914525"/>
                <a:gd name="connsiteY132" fmla="*/ 0 h 1395413"/>
                <a:gd name="connsiteX133" fmla="*/ 771525 w 1914525"/>
                <a:gd name="connsiteY133" fmla="*/ 4763 h 1395413"/>
                <a:gd name="connsiteX134" fmla="*/ 757238 w 1914525"/>
                <a:gd name="connsiteY134" fmla="*/ 9525 h 1395413"/>
                <a:gd name="connsiteX135" fmla="*/ 733425 w 1914525"/>
                <a:gd name="connsiteY135" fmla="*/ 19050 h 1395413"/>
                <a:gd name="connsiteX136" fmla="*/ 714375 w 1914525"/>
                <a:gd name="connsiteY136" fmla="*/ 28575 h 1395413"/>
                <a:gd name="connsiteX137" fmla="*/ 700088 w 1914525"/>
                <a:gd name="connsiteY137" fmla="*/ 33338 h 1395413"/>
                <a:gd name="connsiteX138" fmla="*/ 681038 w 1914525"/>
                <a:gd name="connsiteY138" fmla="*/ 42863 h 1395413"/>
                <a:gd name="connsiteX139" fmla="*/ 633413 w 1914525"/>
                <a:gd name="connsiteY139" fmla="*/ 57150 h 1395413"/>
                <a:gd name="connsiteX140" fmla="*/ 595313 w 1914525"/>
                <a:gd name="connsiteY140" fmla="*/ 71438 h 1395413"/>
                <a:gd name="connsiteX141" fmla="*/ 552450 w 1914525"/>
                <a:gd name="connsiteY141" fmla="*/ 80963 h 1395413"/>
                <a:gd name="connsiteX142" fmla="*/ 519113 w 1914525"/>
                <a:gd name="connsiteY142" fmla="*/ 95250 h 1395413"/>
                <a:gd name="connsiteX143" fmla="*/ 485775 w 1914525"/>
                <a:gd name="connsiteY143" fmla="*/ 100013 h 1395413"/>
                <a:gd name="connsiteX144" fmla="*/ 438150 w 1914525"/>
                <a:gd name="connsiteY144" fmla="*/ 119063 h 1395413"/>
                <a:gd name="connsiteX145" fmla="*/ 404813 w 1914525"/>
                <a:gd name="connsiteY145" fmla="*/ 133350 h 1395413"/>
                <a:gd name="connsiteX146" fmla="*/ 390525 w 1914525"/>
                <a:gd name="connsiteY146" fmla="*/ 147638 h 1395413"/>
                <a:gd name="connsiteX147" fmla="*/ 352425 w 1914525"/>
                <a:gd name="connsiteY147" fmla="*/ 166688 h 1395413"/>
                <a:gd name="connsiteX148" fmla="*/ 319088 w 1914525"/>
                <a:gd name="connsiteY148" fmla="*/ 180975 h 1395413"/>
                <a:gd name="connsiteX149" fmla="*/ 300038 w 1914525"/>
                <a:gd name="connsiteY149" fmla="*/ 195263 h 1395413"/>
                <a:gd name="connsiteX150" fmla="*/ 285750 w 1914525"/>
                <a:gd name="connsiteY150" fmla="*/ 200025 h 1395413"/>
                <a:gd name="connsiteX151" fmla="*/ 266700 w 1914525"/>
                <a:gd name="connsiteY151" fmla="*/ 214313 h 1395413"/>
                <a:gd name="connsiteX152" fmla="*/ 228600 w 1914525"/>
                <a:gd name="connsiteY152" fmla="*/ 233363 h 1395413"/>
                <a:gd name="connsiteX153" fmla="*/ 200025 w 1914525"/>
                <a:gd name="connsiteY153" fmla="*/ 252413 h 1395413"/>
                <a:gd name="connsiteX154" fmla="*/ 185738 w 1914525"/>
                <a:gd name="connsiteY154" fmla="*/ 261938 h 1395413"/>
                <a:gd name="connsiteX155" fmla="*/ 166688 w 1914525"/>
                <a:gd name="connsiteY155" fmla="*/ 271463 h 1395413"/>
                <a:gd name="connsiteX156" fmla="*/ 157163 w 1914525"/>
                <a:gd name="connsiteY156" fmla="*/ 285750 h 1395413"/>
                <a:gd name="connsiteX157" fmla="*/ 142875 w 1914525"/>
                <a:gd name="connsiteY157" fmla="*/ 300038 h 1395413"/>
                <a:gd name="connsiteX158" fmla="*/ 119063 w 1914525"/>
                <a:gd name="connsiteY158" fmla="*/ 333375 h 1395413"/>
                <a:gd name="connsiteX159" fmla="*/ 114300 w 1914525"/>
                <a:gd name="connsiteY159" fmla="*/ 347663 h 1395413"/>
                <a:gd name="connsiteX160" fmla="*/ 104775 w 1914525"/>
                <a:gd name="connsiteY160" fmla="*/ 371475 h 1395413"/>
                <a:gd name="connsiteX161" fmla="*/ 85725 w 1914525"/>
                <a:gd name="connsiteY161" fmla="*/ 404813 h 1395413"/>
                <a:gd name="connsiteX162" fmla="*/ 76200 w 1914525"/>
                <a:gd name="connsiteY162" fmla="*/ 442913 h 1395413"/>
                <a:gd name="connsiteX163" fmla="*/ 71438 w 1914525"/>
                <a:gd name="connsiteY163" fmla="*/ 457200 h 1395413"/>
                <a:gd name="connsiteX164" fmla="*/ 66675 w 1914525"/>
                <a:gd name="connsiteY164" fmla="*/ 490538 h 1395413"/>
                <a:gd name="connsiteX165" fmla="*/ 61913 w 1914525"/>
                <a:gd name="connsiteY165" fmla="*/ 504825 h 1395413"/>
                <a:gd name="connsiteX166" fmla="*/ 57150 w 1914525"/>
                <a:gd name="connsiteY166" fmla="*/ 523875 h 1395413"/>
                <a:gd name="connsiteX167" fmla="*/ 52388 w 1914525"/>
                <a:gd name="connsiteY167" fmla="*/ 576263 h 1395413"/>
                <a:gd name="connsiteX168" fmla="*/ 47625 w 1914525"/>
                <a:gd name="connsiteY168" fmla="*/ 604838 h 1395413"/>
                <a:gd name="connsiteX169" fmla="*/ 38100 w 1914525"/>
                <a:gd name="connsiteY169" fmla="*/ 714375 h 1395413"/>
                <a:gd name="connsiteX170" fmla="*/ 28575 w 1914525"/>
                <a:gd name="connsiteY170" fmla="*/ 762000 h 1395413"/>
                <a:gd name="connsiteX171" fmla="*/ 14288 w 1914525"/>
                <a:gd name="connsiteY171" fmla="*/ 866775 h 1395413"/>
                <a:gd name="connsiteX172" fmla="*/ 9525 w 1914525"/>
                <a:gd name="connsiteY172" fmla="*/ 890588 h 1395413"/>
                <a:gd name="connsiteX173" fmla="*/ 0 w 1914525"/>
                <a:gd name="connsiteY173" fmla="*/ 919163 h 1395413"/>
                <a:gd name="connsiteX174" fmla="*/ 4763 w 1914525"/>
                <a:gd name="connsiteY174" fmla="*/ 1042988 h 1395413"/>
                <a:gd name="connsiteX175" fmla="*/ 14288 w 1914525"/>
                <a:gd name="connsiteY175" fmla="*/ 1076325 h 1395413"/>
                <a:gd name="connsiteX176" fmla="*/ 23813 w 1914525"/>
                <a:gd name="connsiteY176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83344 w 1914525"/>
                <a:gd name="connsiteY3" fmla="*/ 1190625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223838 w 1914525"/>
                <a:gd name="connsiteY20" fmla="*/ 414338 h 1395413"/>
                <a:gd name="connsiteX21" fmla="*/ 238125 w 1914525"/>
                <a:gd name="connsiteY21" fmla="*/ 400050 h 1395413"/>
                <a:gd name="connsiteX22" fmla="*/ 247650 w 1914525"/>
                <a:gd name="connsiteY22" fmla="*/ 385763 h 1395413"/>
                <a:gd name="connsiteX23" fmla="*/ 252413 w 1914525"/>
                <a:gd name="connsiteY23" fmla="*/ 371475 h 1395413"/>
                <a:gd name="connsiteX24" fmla="*/ 266700 w 1914525"/>
                <a:gd name="connsiteY24" fmla="*/ 361950 h 1395413"/>
                <a:gd name="connsiteX25" fmla="*/ 352425 w 1914525"/>
                <a:gd name="connsiteY25" fmla="*/ 352425 h 1395413"/>
                <a:gd name="connsiteX26" fmla="*/ 395288 w 1914525"/>
                <a:gd name="connsiteY26" fmla="*/ 328613 h 1395413"/>
                <a:gd name="connsiteX27" fmla="*/ 419100 w 1914525"/>
                <a:gd name="connsiteY27" fmla="*/ 314325 h 1395413"/>
                <a:gd name="connsiteX28" fmla="*/ 452438 w 1914525"/>
                <a:gd name="connsiteY28" fmla="*/ 295275 h 1395413"/>
                <a:gd name="connsiteX29" fmla="*/ 471488 w 1914525"/>
                <a:gd name="connsiteY29" fmla="*/ 290513 h 1395413"/>
                <a:gd name="connsiteX30" fmla="*/ 509588 w 1914525"/>
                <a:gd name="connsiteY30" fmla="*/ 276225 h 1395413"/>
                <a:gd name="connsiteX31" fmla="*/ 523875 w 1914525"/>
                <a:gd name="connsiteY31" fmla="*/ 266700 h 1395413"/>
                <a:gd name="connsiteX32" fmla="*/ 561975 w 1914525"/>
                <a:gd name="connsiteY32" fmla="*/ 257175 h 1395413"/>
                <a:gd name="connsiteX33" fmla="*/ 590550 w 1914525"/>
                <a:gd name="connsiteY33" fmla="*/ 247650 h 1395413"/>
                <a:gd name="connsiteX34" fmla="*/ 604838 w 1914525"/>
                <a:gd name="connsiteY34" fmla="*/ 242888 h 1395413"/>
                <a:gd name="connsiteX35" fmla="*/ 633413 w 1914525"/>
                <a:gd name="connsiteY35" fmla="*/ 238125 h 1395413"/>
                <a:gd name="connsiteX36" fmla="*/ 652463 w 1914525"/>
                <a:gd name="connsiteY36" fmla="*/ 233363 h 1395413"/>
                <a:gd name="connsiteX37" fmla="*/ 681038 w 1914525"/>
                <a:gd name="connsiteY37" fmla="*/ 223838 h 1395413"/>
                <a:gd name="connsiteX38" fmla="*/ 704850 w 1914525"/>
                <a:gd name="connsiteY38" fmla="*/ 219075 h 1395413"/>
                <a:gd name="connsiteX39" fmla="*/ 766763 w 1914525"/>
                <a:gd name="connsiteY39" fmla="*/ 209550 h 1395413"/>
                <a:gd name="connsiteX40" fmla="*/ 790575 w 1914525"/>
                <a:gd name="connsiteY40" fmla="*/ 204788 h 1395413"/>
                <a:gd name="connsiteX41" fmla="*/ 881063 w 1914525"/>
                <a:gd name="connsiteY41" fmla="*/ 190500 h 1395413"/>
                <a:gd name="connsiteX42" fmla="*/ 895350 w 1914525"/>
                <a:gd name="connsiteY42" fmla="*/ 185738 h 1395413"/>
                <a:gd name="connsiteX43" fmla="*/ 976313 w 1914525"/>
                <a:gd name="connsiteY43" fmla="*/ 176213 h 1395413"/>
                <a:gd name="connsiteX44" fmla="*/ 1314450 w 1914525"/>
                <a:gd name="connsiteY44" fmla="*/ 180975 h 1395413"/>
                <a:gd name="connsiteX45" fmla="*/ 1343025 w 1914525"/>
                <a:gd name="connsiteY45" fmla="*/ 190500 h 1395413"/>
                <a:gd name="connsiteX46" fmla="*/ 1371600 w 1914525"/>
                <a:gd name="connsiteY46" fmla="*/ 200025 h 1395413"/>
                <a:gd name="connsiteX47" fmla="*/ 1385888 w 1914525"/>
                <a:gd name="connsiteY47" fmla="*/ 204788 h 1395413"/>
                <a:gd name="connsiteX48" fmla="*/ 1414463 w 1914525"/>
                <a:gd name="connsiteY48" fmla="*/ 223838 h 1395413"/>
                <a:gd name="connsiteX49" fmla="*/ 1452563 w 1914525"/>
                <a:gd name="connsiteY49" fmla="*/ 238125 h 1395413"/>
                <a:gd name="connsiteX50" fmla="*/ 1481138 w 1914525"/>
                <a:gd name="connsiteY50" fmla="*/ 247650 h 1395413"/>
                <a:gd name="connsiteX51" fmla="*/ 1495425 w 1914525"/>
                <a:gd name="connsiteY51" fmla="*/ 252413 h 1395413"/>
                <a:gd name="connsiteX52" fmla="*/ 1514475 w 1914525"/>
                <a:gd name="connsiteY52" fmla="*/ 257175 h 1395413"/>
                <a:gd name="connsiteX53" fmla="*/ 1547813 w 1914525"/>
                <a:gd name="connsiteY53" fmla="*/ 285750 h 1395413"/>
                <a:gd name="connsiteX54" fmla="*/ 1576388 w 1914525"/>
                <a:gd name="connsiteY54" fmla="*/ 304800 h 1395413"/>
                <a:gd name="connsiteX55" fmla="*/ 1590675 w 1914525"/>
                <a:gd name="connsiteY55" fmla="*/ 314325 h 1395413"/>
                <a:gd name="connsiteX56" fmla="*/ 1619250 w 1914525"/>
                <a:gd name="connsiteY56" fmla="*/ 342900 h 1395413"/>
                <a:gd name="connsiteX57" fmla="*/ 1633538 w 1914525"/>
                <a:gd name="connsiteY57" fmla="*/ 357188 h 1395413"/>
                <a:gd name="connsiteX58" fmla="*/ 1657350 w 1914525"/>
                <a:gd name="connsiteY58" fmla="*/ 390525 h 1395413"/>
                <a:gd name="connsiteX59" fmla="*/ 1676400 w 1914525"/>
                <a:gd name="connsiteY59" fmla="*/ 419100 h 1395413"/>
                <a:gd name="connsiteX60" fmla="*/ 1681163 w 1914525"/>
                <a:gd name="connsiteY60" fmla="*/ 433388 h 1395413"/>
                <a:gd name="connsiteX61" fmla="*/ 1690688 w 1914525"/>
                <a:gd name="connsiteY61" fmla="*/ 447675 h 1395413"/>
                <a:gd name="connsiteX62" fmla="*/ 1704975 w 1914525"/>
                <a:gd name="connsiteY62" fmla="*/ 471488 h 1395413"/>
                <a:gd name="connsiteX63" fmla="*/ 1714500 w 1914525"/>
                <a:gd name="connsiteY63" fmla="*/ 485775 h 1395413"/>
                <a:gd name="connsiteX64" fmla="*/ 1728788 w 1914525"/>
                <a:gd name="connsiteY64" fmla="*/ 514350 h 1395413"/>
                <a:gd name="connsiteX65" fmla="*/ 1747838 w 1914525"/>
                <a:gd name="connsiteY65" fmla="*/ 542925 h 1395413"/>
                <a:gd name="connsiteX66" fmla="*/ 1752600 w 1914525"/>
                <a:gd name="connsiteY66" fmla="*/ 557213 h 1395413"/>
                <a:gd name="connsiteX67" fmla="*/ 1762125 w 1914525"/>
                <a:gd name="connsiteY67" fmla="*/ 571500 h 1395413"/>
                <a:gd name="connsiteX68" fmla="*/ 1771650 w 1914525"/>
                <a:gd name="connsiteY68" fmla="*/ 600075 h 1395413"/>
                <a:gd name="connsiteX69" fmla="*/ 1781175 w 1914525"/>
                <a:gd name="connsiteY69" fmla="*/ 614363 h 1395413"/>
                <a:gd name="connsiteX70" fmla="*/ 1790700 w 1914525"/>
                <a:gd name="connsiteY70" fmla="*/ 642938 h 1395413"/>
                <a:gd name="connsiteX71" fmla="*/ 1795463 w 1914525"/>
                <a:gd name="connsiteY71" fmla="*/ 661988 h 1395413"/>
                <a:gd name="connsiteX72" fmla="*/ 1804988 w 1914525"/>
                <a:gd name="connsiteY72" fmla="*/ 676275 h 1395413"/>
                <a:gd name="connsiteX73" fmla="*/ 1809750 w 1914525"/>
                <a:gd name="connsiteY73" fmla="*/ 695325 h 1395413"/>
                <a:gd name="connsiteX74" fmla="*/ 1824038 w 1914525"/>
                <a:gd name="connsiteY74" fmla="*/ 747713 h 1395413"/>
                <a:gd name="connsiteX75" fmla="*/ 1833563 w 1914525"/>
                <a:gd name="connsiteY75" fmla="*/ 804863 h 1395413"/>
                <a:gd name="connsiteX76" fmla="*/ 1838325 w 1914525"/>
                <a:gd name="connsiteY76" fmla="*/ 942975 h 1395413"/>
                <a:gd name="connsiteX77" fmla="*/ 1843088 w 1914525"/>
                <a:gd name="connsiteY77" fmla="*/ 957263 h 1395413"/>
                <a:gd name="connsiteX78" fmla="*/ 1857375 w 1914525"/>
                <a:gd name="connsiteY78" fmla="*/ 1000125 h 1395413"/>
                <a:gd name="connsiteX79" fmla="*/ 1862138 w 1914525"/>
                <a:gd name="connsiteY79" fmla="*/ 1019175 h 1395413"/>
                <a:gd name="connsiteX80" fmla="*/ 1871663 w 1914525"/>
                <a:gd name="connsiteY80" fmla="*/ 1038225 h 1395413"/>
                <a:gd name="connsiteX81" fmla="*/ 1876425 w 1914525"/>
                <a:gd name="connsiteY81" fmla="*/ 1166813 h 1395413"/>
                <a:gd name="connsiteX82" fmla="*/ 1885950 w 1914525"/>
                <a:gd name="connsiteY82" fmla="*/ 1285875 h 1395413"/>
                <a:gd name="connsiteX83" fmla="*/ 1885950 w 1914525"/>
                <a:gd name="connsiteY83" fmla="*/ 1357313 h 1395413"/>
                <a:gd name="connsiteX84" fmla="*/ 1876425 w 1914525"/>
                <a:gd name="connsiteY84" fmla="*/ 1371600 h 1395413"/>
                <a:gd name="connsiteX85" fmla="*/ 1866900 w 1914525"/>
                <a:gd name="connsiteY85" fmla="*/ 1395413 h 1395413"/>
                <a:gd name="connsiteX86" fmla="*/ 1871663 w 1914525"/>
                <a:gd name="connsiteY86" fmla="*/ 1266825 h 1395413"/>
                <a:gd name="connsiteX87" fmla="*/ 1881188 w 1914525"/>
                <a:gd name="connsiteY87" fmla="*/ 1238250 h 1395413"/>
                <a:gd name="connsiteX88" fmla="*/ 1890713 w 1914525"/>
                <a:gd name="connsiteY88" fmla="*/ 1200150 h 1395413"/>
                <a:gd name="connsiteX89" fmla="*/ 1900238 w 1914525"/>
                <a:gd name="connsiteY89" fmla="*/ 1171575 h 1395413"/>
                <a:gd name="connsiteX90" fmla="*/ 1905000 w 1914525"/>
                <a:gd name="connsiteY90" fmla="*/ 1085850 h 1395413"/>
                <a:gd name="connsiteX91" fmla="*/ 1914525 w 1914525"/>
                <a:gd name="connsiteY91" fmla="*/ 809625 h 1395413"/>
                <a:gd name="connsiteX92" fmla="*/ 1909763 w 1914525"/>
                <a:gd name="connsiteY92" fmla="*/ 666750 h 1395413"/>
                <a:gd name="connsiteX93" fmla="*/ 1890713 w 1914525"/>
                <a:gd name="connsiteY93" fmla="*/ 633413 h 1395413"/>
                <a:gd name="connsiteX94" fmla="*/ 1881188 w 1914525"/>
                <a:gd name="connsiteY94" fmla="*/ 609600 h 1395413"/>
                <a:gd name="connsiteX95" fmla="*/ 1871663 w 1914525"/>
                <a:gd name="connsiteY95" fmla="*/ 581025 h 1395413"/>
                <a:gd name="connsiteX96" fmla="*/ 1862138 w 1914525"/>
                <a:gd name="connsiteY96" fmla="*/ 566738 h 1395413"/>
                <a:gd name="connsiteX97" fmla="*/ 1857375 w 1914525"/>
                <a:gd name="connsiteY97" fmla="*/ 542925 h 1395413"/>
                <a:gd name="connsiteX98" fmla="*/ 1847850 w 1914525"/>
                <a:gd name="connsiteY98" fmla="*/ 528638 h 1395413"/>
                <a:gd name="connsiteX99" fmla="*/ 1843088 w 1914525"/>
                <a:gd name="connsiteY99" fmla="*/ 514350 h 1395413"/>
                <a:gd name="connsiteX100" fmla="*/ 1833563 w 1914525"/>
                <a:gd name="connsiteY100" fmla="*/ 495300 h 1395413"/>
                <a:gd name="connsiteX101" fmla="*/ 1824038 w 1914525"/>
                <a:gd name="connsiteY101" fmla="*/ 457200 h 1395413"/>
                <a:gd name="connsiteX102" fmla="*/ 1814513 w 1914525"/>
                <a:gd name="connsiteY102" fmla="*/ 438150 h 1395413"/>
                <a:gd name="connsiteX103" fmla="*/ 1800225 w 1914525"/>
                <a:gd name="connsiteY103" fmla="*/ 404813 h 1395413"/>
                <a:gd name="connsiteX104" fmla="*/ 1790700 w 1914525"/>
                <a:gd name="connsiteY104" fmla="*/ 376238 h 1395413"/>
                <a:gd name="connsiteX105" fmla="*/ 1785938 w 1914525"/>
                <a:gd name="connsiteY105" fmla="*/ 361950 h 1395413"/>
                <a:gd name="connsiteX106" fmla="*/ 1781175 w 1914525"/>
                <a:gd name="connsiteY106" fmla="*/ 342900 h 1395413"/>
                <a:gd name="connsiteX107" fmla="*/ 1771650 w 1914525"/>
                <a:gd name="connsiteY107" fmla="*/ 328613 h 1395413"/>
                <a:gd name="connsiteX108" fmla="*/ 1752600 w 1914525"/>
                <a:gd name="connsiteY108" fmla="*/ 280988 h 1395413"/>
                <a:gd name="connsiteX109" fmla="*/ 1747838 w 1914525"/>
                <a:gd name="connsiteY109" fmla="*/ 266700 h 1395413"/>
                <a:gd name="connsiteX110" fmla="*/ 1738313 w 1914525"/>
                <a:gd name="connsiteY110" fmla="*/ 252413 h 1395413"/>
                <a:gd name="connsiteX111" fmla="*/ 1724025 w 1914525"/>
                <a:gd name="connsiteY111" fmla="*/ 228600 h 1395413"/>
                <a:gd name="connsiteX112" fmla="*/ 1714500 w 1914525"/>
                <a:gd name="connsiteY112" fmla="*/ 214313 h 1395413"/>
                <a:gd name="connsiteX113" fmla="*/ 1700213 w 1914525"/>
                <a:gd name="connsiteY113" fmla="*/ 204788 h 1395413"/>
                <a:gd name="connsiteX114" fmla="*/ 1676400 w 1914525"/>
                <a:gd name="connsiteY114" fmla="*/ 176213 h 1395413"/>
                <a:gd name="connsiteX115" fmla="*/ 1666875 w 1914525"/>
                <a:gd name="connsiteY115" fmla="*/ 161925 h 1395413"/>
                <a:gd name="connsiteX116" fmla="*/ 1638300 w 1914525"/>
                <a:gd name="connsiteY116" fmla="*/ 152400 h 1395413"/>
                <a:gd name="connsiteX117" fmla="*/ 1609725 w 1914525"/>
                <a:gd name="connsiteY117" fmla="*/ 142875 h 1395413"/>
                <a:gd name="connsiteX118" fmla="*/ 1590675 w 1914525"/>
                <a:gd name="connsiteY118" fmla="*/ 133350 h 1395413"/>
                <a:gd name="connsiteX119" fmla="*/ 1533525 w 1914525"/>
                <a:gd name="connsiteY119" fmla="*/ 123825 h 1395413"/>
                <a:gd name="connsiteX120" fmla="*/ 1495425 w 1914525"/>
                <a:gd name="connsiteY120" fmla="*/ 109538 h 1395413"/>
                <a:gd name="connsiteX121" fmla="*/ 1376363 w 1914525"/>
                <a:gd name="connsiteY121" fmla="*/ 95250 h 1395413"/>
                <a:gd name="connsiteX122" fmla="*/ 1343025 w 1914525"/>
                <a:gd name="connsiteY122" fmla="*/ 90488 h 1395413"/>
                <a:gd name="connsiteX123" fmla="*/ 1281113 w 1914525"/>
                <a:gd name="connsiteY123" fmla="*/ 76200 h 1395413"/>
                <a:gd name="connsiteX124" fmla="*/ 1223963 w 1914525"/>
                <a:gd name="connsiteY124" fmla="*/ 71438 h 1395413"/>
                <a:gd name="connsiteX125" fmla="*/ 1181100 w 1914525"/>
                <a:gd name="connsiteY125" fmla="*/ 61913 h 1395413"/>
                <a:gd name="connsiteX126" fmla="*/ 1166813 w 1914525"/>
                <a:gd name="connsiteY126" fmla="*/ 52388 h 1395413"/>
                <a:gd name="connsiteX127" fmla="*/ 1143000 w 1914525"/>
                <a:gd name="connsiteY127" fmla="*/ 47625 h 1395413"/>
                <a:gd name="connsiteX128" fmla="*/ 1114425 w 1914525"/>
                <a:gd name="connsiteY128" fmla="*/ 38100 h 1395413"/>
                <a:gd name="connsiteX129" fmla="*/ 1085850 w 1914525"/>
                <a:gd name="connsiteY129" fmla="*/ 28575 h 1395413"/>
                <a:gd name="connsiteX130" fmla="*/ 1009650 w 1914525"/>
                <a:gd name="connsiteY130" fmla="*/ 19050 h 1395413"/>
                <a:gd name="connsiteX131" fmla="*/ 976313 w 1914525"/>
                <a:gd name="connsiteY131" fmla="*/ 9525 h 1395413"/>
                <a:gd name="connsiteX132" fmla="*/ 923925 w 1914525"/>
                <a:gd name="connsiteY132" fmla="*/ 0 h 1395413"/>
                <a:gd name="connsiteX133" fmla="*/ 771525 w 1914525"/>
                <a:gd name="connsiteY133" fmla="*/ 4763 h 1395413"/>
                <a:gd name="connsiteX134" fmla="*/ 757238 w 1914525"/>
                <a:gd name="connsiteY134" fmla="*/ 9525 h 1395413"/>
                <a:gd name="connsiteX135" fmla="*/ 733425 w 1914525"/>
                <a:gd name="connsiteY135" fmla="*/ 19050 h 1395413"/>
                <a:gd name="connsiteX136" fmla="*/ 714375 w 1914525"/>
                <a:gd name="connsiteY136" fmla="*/ 28575 h 1395413"/>
                <a:gd name="connsiteX137" fmla="*/ 700088 w 1914525"/>
                <a:gd name="connsiteY137" fmla="*/ 33338 h 1395413"/>
                <a:gd name="connsiteX138" fmla="*/ 681038 w 1914525"/>
                <a:gd name="connsiteY138" fmla="*/ 42863 h 1395413"/>
                <a:gd name="connsiteX139" fmla="*/ 633413 w 1914525"/>
                <a:gd name="connsiteY139" fmla="*/ 57150 h 1395413"/>
                <a:gd name="connsiteX140" fmla="*/ 595313 w 1914525"/>
                <a:gd name="connsiteY140" fmla="*/ 71438 h 1395413"/>
                <a:gd name="connsiteX141" fmla="*/ 552450 w 1914525"/>
                <a:gd name="connsiteY141" fmla="*/ 80963 h 1395413"/>
                <a:gd name="connsiteX142" fmla="*/ 519113 w 1914525"/>
                <a:gd name="connsiteY142" fmla="*/ 95250 h 1395413"/>
                <a:gd name="connsiteX143" fmla="*/ 485775 w 1914525"/>
                <a:gd name="connsiteY143" fmla="*/ 100013 h 1395413"/>
                <a:gd name="connsiteX144" fmla="*/ 438150 w 1914525"/>
                <a:gd name="connsiteY144" fmla="*/ 119063 h 1395413"/>
                <a:gd name="connsiteX145" fmla="*/ 404813 w 1914525"/>
                <a:gd name="connsiteY145" fmla="*/ 133350 h 1395413"/>
                <a:gd name="connsiteX146" fmla="*/ 390525 w 1914525"/>
                <a:gd name="connsiteY146" fmla="*/ 147638 h 1395413"/>
                <a:gd name="connsiteX147" fmla="*/ 352425 w 1914525"/>
                <a:gd name="connsiteY147" fmla="*/ 166688 h 1395413"/>
                <a:gd name="connsiteX148" fmla="*/ 319088 w 1914525"/>
                <a:gd name="connsiteY148" fmla="*/ 180975 h 1395413"/>
                <a:gd name="connsiteX149" fmla="*/ 300038 w 1914525"/>
                <a:gd name="connsiteY149" fmla="*/ 195263 h 1395413"/>
                <a:gd name="connsiteX150" fmla="*/ 285750 w 1914525"/>
                <a:gd name="connsiteY150" fmla="*/ 200025 h 1395413"/>
                <a:gd name="connsiteX151" fmla="*/ 266700 w 1914525"/>
                <a:gd name="connsiteY151" fmla="*/ 214313 h 1395413"/>
                <a:gd name="connsiteX152" fmla="*/ 228600 w 1914525"/>
                <a:gd name="connsiteY152" fmla="*/ 233363 h 1395413"/>
                <a:gd name="connsiteX153" fmla="*/ 200025 w 1914525"/>
                <a:gd name="connsiteY153" fmla="*/ 252413 h 1395413"/>
                <a:gd name="connsiteX154" fmla="*/ 185738 w 1914525"/>
                <a:gd name="connsiteY154" fmla="*/ 261938 h 1395413"/>
                <a:gd name="connsiteX155" fmla="*/ 166688 w 1914525"/>
                <a:gd name="connsiteY155" fmla="*/ 271463 h 1395413"/>
                <a:gd name="connsiteX156" fmla="*/ 157163 w 1914525"/>
                <a:gd name="connsiteY156" fmla="*/ 285750 h 1395413"/>
                <a:gd name="connsiteX157" fmla="*/ 142875 w 1914525"/>
                <a:gd name="connsiteY157" fmla="*/ 300038 h 1395413"/>
                <a:gd name="connsiteX158" fmla="*/ 119063 w 1914525"/>
                <a:gd name="connsiteY158" fmla="*/ 333375 h 1395413"/>
                <a:gd name="connsiteX159" fmla="*/ 114300 w 1914525"/>
                <a:gd name="connsiteY159" fmla="*/ 347663 h 1395413"/>
                <a:gd name="connsiteX160" fmla="*/ 104775 w 1914525"/>
                <a:gd name="connsiteY160" fmla="*/ 371475 h 1395413"/>
                <a:gd name="connsiteX161" fmla="*/ 85725 w 1914525"/>
                <a:gd name="connsiteY161" fmla="*/ 404813 h 1395413"/>
                <a:gd name="connsiteX162" fmla="*/ 76200 w 1914525"/>
                <a:gd name="connsiteY162" fmla="*/ 442913 h 1395413"/>
                <a:gd name="connsiteX163" fmla="*/ 71438 w 1914525"/>
                <a:gd name="connsiteY163" fmla="*/ 457200 h 1395413"/>
                <a:gd name="connsiteX164" fmla="*/ 66675 w 1914525"/>
                <a:gd name="connsiteY164" fmla="*/ 490538 h 1395413"/>
                <a:gd name="connsiteX165" fmla="*/ 61913 w 1914525"/>
                <a:gd name="connsiteY165" fmla="*/ 504825 h 1395413"/>
                <a:gd name="connsiteX166" fmla="*/ 57150 w 1914525"/>
                <a:gd name="connsiteY166" fmla="*/ 523875 h 1395413"/>
                <a:gd name="connsiteX167" fmla="*/ 52388 w 1914525"/>
                <a:gd name="connsiteY167" fmla="*/ 576263 h 1395413"/>
                <a:gd name="connsiteX168" fmla="*/ 47625 w 1914525"/>
                <a:gd name="connsiteY168" fmla="*/ 604838 h 1395413"/>
                <a:gd name="connsiteX169" fmla="*/ 38100 w 1914525"/>
                <a:gd name="connsiteY169" fmla="*/ 714375 h 1395413"/>
                <a:gd name="connsiteX170" fmla="*/ 28575 w 1914525"/>
                <a:gd name="connsiteY170" fmla="*/ 762000 h 1395413"/>
                <a:gd name="connsiteX171" fmla="*/ 14288 w 1914525"/>
                <a:gd name="connsiteY171" fmla="*/ 866775 h 1395413"/>
                <a:gd name="connsiteX172" fmla="*/ 9525 w 1914525"/>
                <a:gd name="connsiteY172" fmla="*/ 890588 h 1395413"/>
                <a:gd name="connsiteX173" fmla="*/ 0 w 1914525"/>
                <a:gd name="connsiteY173" fmla="*/ 919163 h 1395413"/>
                <a:gd name="connsiteX174" fmla="*/ 4763 w 1914525"/>
                <a:gd name="connsiteY174" fmla="*/ 1042988 h 1395413"/>
                <a:gd name="connsiteX175" fmla="*/ 14288 w 1914525"/>
                <a:gd name="connsiteY175" fmla="*/ 1076325 h 1395413"/>
                <a:gd name="connsiteX176" fmla="*/ 23813 w 1914525"/>
                <a:gd name="connsiteY176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223838 w 1914525"/>
                <a:gd name="connsiteY20" fmla="*/ 414338 h 1395413"/>
                <a:gd name="connsiteX21" fmla="*/ 238125 w 1914525"/>
                <a:gd name="connsiteY21" fmla="*/ 400050 h 1395413"/>
                <a:gd name="connsiteX22" fmla="*/ 247650 w 1914525"/>
                <a:gd name="connsiteY22" fmla="*/ 385763 h 1395413"/>
                <a:gd name="connsiteX23" fmla="*/ 252413 w 1914525"/>
                <a:gd name="connsiteY23" fmla="*/ 371475 h 1395413"/>
                <a:gd name="connsiteX24" fmla="*/ 266700 w 1914525"/>
                <a:gd name="connsiteY24" fmla="*/ 361950 h 1395413"/>
                <a:gd name="connsiteX25" fmla="*/ 352425 w 1914525"/>
                <a:gd name="connsiteY25" fmla="*/ 352425 h 1395413"/>
                <a:gd name="connsiteX26" fmla="*/ 395288 w 1914525"/>
                <a:gd name="connsiteY26" fmla="*/ 328613 h 1395413"/>
                <a:gd name="connsiteX27" fmla="*/ 419100 w 1914525"/>
                <a:gd name="connsiteY27" fmla="*/ 314325 h 1395413"/>
                <a:gd name="connsiteX28" fmla="*/ 452438 w 1914525"/>
                <a:gd name="connsiteY28" fmla="*/ 295275 h 1395413"/>
                <a:gd name="connsiteX29" fmla="*/ 471488 w 1914525"/>
                <a:gd name="connsiteY29" fmla="*/ 290513 h 1395413"/>
                <a:gd name="connsiteX30" fmla="*/ 509588 w 1914525"/>
                <a:gd name="connsiteY30" fmla="*/ 276225 h 1395413"/>
                <a:gd name="connsiteX31" fmla="*/ 523875 w 1914525"/>
                <a:gd name="connsiteY31" fmla="*/ 266700 h 1395413"/>
                <a:gd name="connsiteX32" fmla="*/ 561975 w 1914525"/>
                <a:gd name="connsiteY32" fmla="*/ 257175 h 1395413"/>
                <a:gd name="connsiteX33" fmla="*/ 590550 w 1914525"/>
                <a:gd name="connsiteY33" fmla="*/ 247650 h 1395413"/>
                <a:gd name="connsiteX34" fmla="*/ 604838 w 1914525"/>
                <a:gd name="connsiteY34" fmla="*/ 242888 h 1395413"/>
                <a:gd name="connsiteX35" fmla="*/ 633413 w 1914525"/>
                <a:gd name="connsiteY35" fmla="*/ 238125 h 1395413"/>
                <a:gd name="connsiteX36" fmla="*/ 652463 w 1914525"/>
                <a:gd name="connsiteY36" fmla="*/ 233363 h 1395413"/>
                <a:gd name="connsiteX37" fmla="*/ 681038 w 1914525"/>
                <a:gd name="connsiteY37" fmla="*/ 223838 h 1395413"/>
                <a:gd name="connsiteX38" fmla="*/ 704850 w 1914525"/>
                <a:gd name="connsiteY38" fmla="*/ 219075 h 1395413"/>
                <a:gd name="connsiteX39" fmla="*/ 766763 w 1914525"/>
                <a:gd name="connsiteY39" fmla="*/ 209550 h 1395413"/>
                <a:gd name="connsiteX40" fmla="*/ 790575 w 1914525"/>
                <a:gd name="connsiteY40" fmla="*/ 204788 h 1395413"/>
                <a:gd name="connsiteX41" fmla="*/ 881063 w 1914525"/>
                <a:gd name="connsiteY41" fmla="*/ 190500 h 1395413"/>
                <a:gd name="connsiteX42" fmla="*/ 895350 w 1914525"/>
                <a:gd name="connsiteY42" fmla="*/ 185738 h 1395413"/>
                <a:gd name="connsiteX43" fmla="*/ 976313 w 1914525"/>
                <a:gd name="connsiteY43" fmla="*/ 176213 h 1395413"/>
                <a:gd name="connsiteX44" fmla="*/ 1314450 w 1914525"/>
                <a:gd name="connsiteY44" fmla="*/ 180975 h 1395413"/>
                <a:gd name="connsiteX45" fmla="*/ 1343025 w 1914525"/>
                <a:gd name="connsiteY45" fmla="*/ 190500 h 1395413"/>
                <a:gd name="connsiteX46" fmla="*/ 1371600 w 1914525"/>
                <a:gd name="connsiteY46" fmla="*/ 200025 h 1395413"/>
                <a:gd name="connsiteX47" fmla="*/ 1385888 w 1914525"/>
                <a:gd name="connsiteY47" fmla="*/ 204788 h 1395413"/>
                <a:gd name="connsiteX48" fmla="*/ 1414463 w 1914525"/>
                <a:gd name="connsiteY48" fmla="*/ 223838 h 1395413"/>
                <a:gd name="connsiteX49" fmla="*/ 1452563 w 1914525"/>
                <a:gd name="connsiteY49" fmla="*/ 238125 h 1395413"/>
                <a:gd name="connsiteX50" fmla="*/ 1481138 w 1914525"/>
                <a:gd name="connsiteY50" fmla="*/ 247650 h 1395413"/>
                <a:gd name="connsiteX51" fmla="*/ 1495425 w 1914525"/>
                <a:gd name="connsiteY51" fmla="*/ 252413 h 1395413"/>
                <a:gd name="connsiteX52" fmla="*/ 1514475 w 1914525"/>
                <a:gd name="connsiteY52" fmla="*/ 257175 h 1395413"/>
                <a:gd name="connsiteX53" fmla="*/ 1547813 w 1914525"/>
                <a:gd name="connsiteY53" fmla="*/ 285750 h 1395413"/>
                <a:gd name="connsiteX54" fmla="*/ 1576388 w 1914525"/>
                <a:gd name="connsiteY54" fmla="*/ 304800 h 1395413"/>
                <a:gd name="connsiteX55" fmla="*/ 1590675 w 1914525"/>
                <a:gd name="connsiteY55" fmla="*/ 314325 h 1395413"/>
                <a:gd name="connsiteX56" fmla="*/ 1619250 w 1914525"/>
                <a:gd name="connsiteY56" fmla="*/ 342900 h 1395413"/>
                <a:gd name="connsiteX57" fmla="*/ 1633538 w 1914525"/>
                <a:gd name="connsiteY57" fmla="*/ 357188 h 1395413"/>
                <a:gd name="connsiteX58" fmla="*/ 1657350 w 1914525"/>
                <a:gd name="connsiteY58" fmla="*/ 390525 h 1395413"/>
                <a:gd name="connsiteX59" fmla="*/ 1676400 w 1914525"/>
                <a:gd name="connsiteY59" fmla="*/ 419100 h 1395413"/>
                <a:gd name="connsiteX60" fmla="*/ 1681163 w 1914525"/>
                <a:gd name="connsiteY60" fmla="*/ 433388 h 1395413"/>
                <a:gd name="connsiteX61" fmla="*/ 1690688 w 1914525"/>
                <a:gd name="connsiteY61" fmla="*/ 447675 h 1395413"/>
                <a:gd name="connsiteX62" fmla="*/ 1704975 w 1914525"/>
                <a:gd name="connsiteY62" fmla="*/ 471488 h 1395413"/>
                <a:gd name="connsiteX63" fmla="*/ 1714500 w 1914525"/>
                <a:gd name="connsiteY63" fmla="*/ 485775 h 1395413"/>
                <a:gd name="connsiteX64" fmla="*/ 1728788 w 1914525"/>
                <a:gd name="connsiteY64" fmla="*/ 514350 h 1395413"/>
                <a:gd name="connsiteX65" fmla="*/ 1747838 w 1914525"/>
                <a:gd name="connsiteY65" fmla="*/ 542925 h 1395413"/>
                <a:gd name="connsiteX66" fmla="*/ 1752600 w 1914525"/>
                <a:gd name="connsiteY66" fmla="*/ 557213 h 1395413"/>
                <a:gd name="connsiteX67" fmla="*/ 1762125 w 1914525"/>
                <a:gd name="connsiteY67" fmla="*/ 571500 h 1395413"/>
                <a:gd name="connsiteX68" fmla="*/ 1771650 w 1914525"/>
                <a:gd name="connsiteY68" fmla="*/ 600075 h 1395413"/>
                <a:gd name="connsiteX69" fmla="*/ 1781175 w 1914525"/>
                <a:gd name="connsiteY69" fmla="*/ 614363 h 1395413"/>
                <a:gd name="connsiteX70" fmla="*/ 1790700 w 1914525"/>
                <a:gd name="connsiteY70" fmla="*/ 642938 h 1395413"/>
                <a:gd name="connsiteX71" fmla="*/ 1795463 w 1914525"/>
                <a:gd name="connsiteY71" fmla="*/ 661988 h 1395413"/>
                <a:gd name="connsiteX72" fmla="*/ 1804988 w 1914525"/>
                <a:gd name="connsiteY72" fmla="*/ 676275 h 1395413"/>
                <a:gd name="connsiteX73" fmla="*/ 1809750 w 1914525"/>
                <a:gd name="connsiteY73" fmla="*/ 695325 h 1395413"/>
                <a:gd name="connsiteX74" fmla="*/ 1824038 w 1914525"/>
                <a:gd name="connsiteY74" fmla="*/ 747713 h 1395413"/>
                <a:gd name="connsiteX75" fmla="*/ 1833563 w 1914525"/>
                <a:gd name="connsiteY75" fmla="*/ 804863 h 1395413"/>
                <a:gd name="connsiteX76" fmla="*/ 1838325 w 1914525"/>
                <a:gd name="connsiteY76" fmla="*/ 942975 h 1395413"/>
                <a:gd name="connsiteX77" fmla="*/ 1843088 w 1914525"/>
                <a:gd name="connsiteY77" fmla="*/ 957263 h 1395413"/>
                <a:gd name="connsiteX78" fmla="*/ 1857375 w 1914525"/>
                <a:gd name="connsiteY78" fmla="*/ 1000125 h 1395413"/>
                <a:gd name="connsiteX79" fmla="*/ 1862138 w 1914525"/>
                <a:gd name="connsiteY79" fmla="*/ 1019175 h 1395413"/>
                <a:gd name="connsiteX80" fmla="*/ 1871663 w 1914525"/>
                <a:gd name="connsiteY80" fmla="*/ 1038225 h 1395413"/>
                <a:gd name="connsiteX81" fmla="*/ 1876425 w 1914525"/>
                <a:gd name="connsiteY81" fmla="*/ 1166813 h 1395413"/>
                <a:gd name="connsiteX82" fmla="*/ 1885950 w 1914525"/>
                <a:gd name="connsiteY82" fmla="*/ 1285875 h 1395413"/>
                <a:gd name="connsiteX83" fmla="*/ 1885950 w 1914525"/>
                <a:gd name="connsiteY83" fmla="*/ 1357313 h 1395413"/>
                <a:gd name="connsiteX84" fmla="*/ 1876425 w 1914525"/>
                <a:gd name="connsiteY84" fmla="*/ 1371600 h 1395413"/>
                <a:gd name="connsiteX85" fmla="*/ 1866900 w 1914525"/>
                <a:gd name="connsiteY85" fmla="*/ 1395413 h 1395413"/>
                <a:gd name="connsiteX86" fmla="*/ 1871663 w 1914525"/>
                <a:gd name="connsiteY86" fmla="*/ 1266825 h 1395413"/>
                <a:gd name="connsiteX87" fmla="*/ 1881188 w 1914525"/>
                <a:gd name="connsiteY87" fmla="*/ 1238250 h 1395413"/>
                <a:gd name="connsiteX88" fmla="*/ 1890713 w 1914525"/>
                <a:gd name="connsiteY88" fmla="*/ 1200150 h 1395413"/>
                <a:gd name="connsiteX89" fmla="*/ 1900238 w 1914525"/>
                <a:gd name="connsiteY89" fmla="*/ 1171575 h 1395413"/>
                <a:gd name="connsiteX90" fmla="*/ 1905000 w 1914525"/>
                <a:gd name="connsiteY90" fmla="*/ 1085850 h 1395413"/>
                <a:gd name="connsiteX91" fmla="*/ 1914525 w 1914525"/>
                <a:gd name="connsiteY91" fmla="*/ 809625 h 1395413"/>
                <a:gd name="connsiteX92" fmla="*/ 1909763 w 1914525"/>
                <a:gd name="connsiteY92" fmla="*/ 666750 h 1395413"/>
                <a:gd name="connsiteX93" fmla="*/ 1890713 w 1914525"/>
                <a:gd name="connsiteY93" fmla="*/ 633413 h 1395413"/>
                <a:gd name="connsiteX94" fmla="*/ 1881188 w 1914525"/>
                <a:gd name="connsiteY94" fmla="*/ 609600 h 1395413"/>
                <a:gd name="connsiteX95" fmla="*/ 1871663 w 1914525"/>
                <a:gd name="connsiteY95" fmla="*/ 581025 h 1395413"/>
                <a:gd name="connsiteX96" fmla="*/ 1862138 w 1914525"/>
                <a:gd name="connsiteY96" fmla="*/ 566738 h 1395413"/>
                <a:gd name="connsiteX97" fmla="*/ 1857375 w 1914525"/>
                <a:gd name="connsiteY97" fmla="*/ 542925 h 1395413"/>
                <a:gd name="connsiteX98" fmla="*/ 1847850 w 1914525"/>
                <a:gd name="connsiteY98" fmla="*/ 528638 h 1395413"/>
                <a:gd name="connsiteX99" fmla="*/ 1843088 w 1914525"/>
                <a:gd name="connsiteY99" fmla="*/ 514350 h 1395413"/>
                <a:gd name="connsiteX100" fmla="*/ 1833563 w 1914525"/>
                <a:gd name="connsiteY100" fmla="*/ 495300 h 1395413"/>
                <a:gd name="connsiteX101" fmla="*/ 1824038 w 1914525"/>
                <a:gd name="connsiteY101" fmla="*/ 457200 h 1395413"/>
                <a:gd name="connsiteX102" fmla="*/ 1814513 w 1914525"/>
                <a:gd name="connsiteY102" fmla="*/ 438150 h 1395413"/>
                <a:gd name="connsiteX103" fmla="*/ 1800225 w 1914525"/>
                <a:gd name="connsiteY103" fmla="*/ 404813 h 1395413"/>
                <a:gd name="connsiteX104" fmla="*/ 1790700 w 1914525"/>
                <a:gd name="connsiteY104" fmla="*/ 376238 h 1395413"/>
                <a:gd name="connsiteX105" fmla="*/ 1785938 w 1914525"/>
                <a:gd name="connsiteY105" fmla="*/ 361950 h 1395413"/>
                <a:gd name="connsiteX106" fmla="*/ 1781175 w 1914525"/>
                <a:gd name="connsiteY106" fmla="*/ 342900 h 1395413"/>
                <a:gd name="connsiteX107" fmla="*/ 1771650 w 1914525"/>
                <a:gd name="connsiteY107" fmla="*/ 328613 h 1395413"/>
                <a:gd name="connsiteX108" fmla="*/ 1752600 w 1914525"/>
                <a:gd name="connsiteY108" fmla="*/ 280988 h 1395413"/>
                <a:gd name="connsiteX109" fmla="*/ 1747838 w 1914525"/>
                <a:gd name="connsiteY109" fmla="*/ 266700 h 1395413"/>
                <a:gd name="connsiteX110" fmla="*/ 1738313 w 1914525"/>
                <a:gd name="connsiteY110" fmla="*/ 252413 h 1395413"/>
                <a:gd name="connsiteX111" fmla="*/ 1724025 w 1914525"/>
                <a:gd name="connsiteY111" fmla="*/ 228600 h 1395413"/>
                <a:gd name="connsiteX112" fmla="*/ 1714500 w 1914525"/>
                <a:gd name="connsiteY112" fmla="*/ 214313 h 1395413"/>
                <a:gd name="connsiteX113" fmla="*/ 1700213 w 1914525"/>
                <a:gd name="connsiteY113" fmla="*/ 204788 h 1395413"/>
                <a:gd name="connsiteX114" fmla="*/ 1676400 w 1914525"/>
                <a:gd name="connsiteY114" fmla="*/ 176213 h 1395413"/>
                <a:gd name="connsiteX115" fmla="*/ 1666875 w 1914525"/>
                <a:gd name="connsiteY115" fmla="*/ 161925 h 1395413"/>
                <a:gd name="connsiteX116" fmla="*/ 1638300 w 1914525"/>
                <a:gd name="connsiteY116" fmla="*/ 152400 h 1395413"/>
                <a:gd name="connsiteX117" fmla="*/ 1609725 w 1914525"/>
                <a:gd name="connsiteY117" fmla="*/ 142875 h 1395413"/>
                <a:gd name="connsiteX118" fmla="*/ 1590675 w 1914525"/>
                <a:gd name="connsiteY118" fmla="*/ 133350 h 1395413"/>
                <a:gd name="connsiteX119" fmla="*/ 1533525 w 1914525"/>
                <a:gd name="connsiteY119" fmla="*/ 123825 h 1395413"/>
                <a:gd name="connsiteX120" fmla="*/ 1495425 w 1914525"/>
                <a:gd name="connsiteY120" fmla="*/ 109538 h 1395413"/>
                <a:gd name="connsiteX121" fmla="*/ 1376363 w 1914525"/>
                <a:gd name="connsiteY121" fmla="*/ 95250 h 1395413"/>
                <a:gd name="connsiteX122" fmla="*/ 1343025 w 1914525"/>
                <a:gd name="connsiteY122" fmla="*/ 90488 h 1395413"/>
                <a:gd name="connsiteX123" fmla="*/ 1281113 w 1914525"/>
                <a:gd name="connsiteY123" fmla="*/ 76200 h 1395413"/>
                <a:gd name="connsiteX124" fmla="*/ 1223963 w 1914525"/>
                <a:gd name="connsiteY124" fmla="*/ 71438 h 1395413"/>
                <a:gd name="connsiteX125" fmla="*/ 1181100 w 1914525"/>
                <a:gd name="connsiteY125" fmla="*/ 61913 h 1395413"/>
                <a:gd name="connsiteX126" fmla="*/ 1166813 w 1914525"/>
                <a:gd name="connsiteY126" fmla="*/ 52388 h 1395413"/>
                <a:gd name="connsiteX127" fmla="*/ 1143000 w 1914525"/>
                <a:gd name="connsiteY127" fmla="*/ 47625 h 1395413"/>
                <a:gd name="connsiteX128" fmla="*/ 1114425 w 1914525"/>
                <a:gd name="connsiteY128" fmla="*/ 38100 h 1395413"/>
                <a:gd name="connsiteX129" fmla="*/ 1085850 w 1914525"/>
                <a:gd name="connsiteY129" fmla="*/ 28575 h 1395413"/>
                <a:gd name="connsiteX130" fmla="*/ 1009650 w 1914525"/>
                <a:gd name="connsiteY130" fmla="*/ 19050 h 1395413"/>
                <a:gd name="connsiteX131" fmla="*/ 976313 w 1914525"/>
                <a:gd name="connsiteY131" fmla="*/ 9525 h 1395413"/>
                <a:gd name="connsiteX132" fmla="*/ 923925 w 1914525"/>
                <a:gd name="connsiteY132" fmla="*/ 0 h 1395413"/>
                <a:gd name="connsiteX133" fmla="*/ 771525 w 1914525"/>
                <a:gd name="connsiteY133" fmla="*/ 4763 h 1395413"/>
                <a:gd name="connsiteX134" fmla="*/ 757238 w 1914525"/>
                <a:gd name="connsiteY134" fmla="*/ 9525 h 1395413"/>
                <a:gd name="connsiteX135" fmla="*/ 733425 w 1914525"/>
                <a:gd name="connsiteY135" fmla="*/ 19050 h 1395413"/>
                <a:gd name="connsiteX136" fmla="*/ 714375 w 1914525"/>
                <a:gd name="connsiteY136" fmla="*/ 28575 h 1395413"/>
                <a:gd name="connsiteX137" fmla="*/ 700088 w 1914525"/>
                <a:gd name="connsiteY137" fmla="*/ 33338 h 1395413"/>
                <a:gd name="connsiteX138" fmla="*/ 681038 w 1914525"/>
                <a:gd name="connsiteY138" fmla="*/ 42863 h 1395413"/>
                <a:gd name="connsiteX139" fmla="*/ 633413 w 1914525"/>
                <a:gd name="connsiteY139" fmla="*/ 57150 h 1395413"/>
                <a:gd name="connsiteX140" fmla="*/ 595313 w 1914525"/>
                <a:gd name="connsiteY140" fmla="*/ 71438 h 1395413"/>
                <a:gd name="connsiteX141" fmla="*/ 552450 w 1914525"/>
                <a:gd name="connsiteY141" fmla="*/ 80963 h 1395413"/>
                <a:gd name="connsiteX142" fmla="*/ 519113 w 1914525"/>
                <a:gd name="connsiteY142" fmla="*/ 95250 h 1395413"/>
                <a:gd name="connsiteX143" fmla="*/ 485775 w 1914525"/>
                <a:gd name="connsiteY143" fmla="*/ 100013 h 1395413"/>
                <a:gd name="connsiteX144" fmla="*/ 438150 w 1914525"/>
                <a:gd name="connsiteY144" fmla="*/ 119063 h 1395413"/>
                <a:gd name="connsiteX145" fmla="*/ 404813 w 1914525"/>
                <a:gd name="connsiteY145" fmla="*/ 133350 h 1395413"/>
                <a:gd name="connsiteX146" fmla="*/ 390525 w 1914525"/>
                <a:gd name="connsiteY146" fmla="*/ 147638 h 1395413"/>
                <a:gd name="connsiteX147" fmla="*/ 352425 w 1914525"/>
                <a:gd name="connsiteY147" fmla="*/ 166688 h 1395413"/>
                <a:gd name="connsiteX148" fmla="*/ 319088 w 1914525"/>
                <a:gd name="connsiteY148" fmla="*/ 180975 h 1395413"/>
                <a:gd name="connsiteX149" fmla="*/ 300038 w 1914525"/>
                <a:gd name="connsiteY149" fmla="*/ 195263 h 1395413"/>
                <a:gd name="connsiteX150" fmla="*/ 285750 w 1914525"/>
                <a:gd name="connsiteY150" fmla="*/ 200025 h 1395413"/>
                <a:gd name="connsiteX151" fmla="*/ 266700 w 1914525"/>
                <a:gd name="connsiteY151" fmla="*/ 214313 h 1395413"/>
                <a:gd name="connsiteX152" fmla="*/ 228600 w 1914525"/>
                <a:gd name="connsiteY152" fmla="*/ 233363 h 1395413"/>
                <a:gd name="connsiteX153" fmla="*/ 200025 w 1914525"/>
                <a:gd name="connsiteY153" fmla="*/ 252413 h 1395413"/>
                <a:gd name="connsiteX154" fmla="*/ 185738 w 1914525"/>
                <a:gd name="connsiteY154" fmla="*/ 261938 h 1395413"/>
                <a:gd name="connsiteX155" fmla="*/ 166688 w 1914525"/>
                <a:gd name="connsiteY155" fmla="*/ 271463 h 1395413"/>
                <a:gd name="connsiteX156" fmla="*/ 157163 w 1914525"/>
                <a:gd name="connsiteY156" fmla="*/ 285750 h 1395413"/>
                <a:gd name="connsiteX157" fmla="*/ 142875 w 1914525"/>
                <a:gd name="connsiteY157" fmla="*/ 300038 h 1395413"/>
                <a:gd name="connsiteX158" fmla="*/ 119063 w 1914525"/>
                <a:gd name="connsiteY158" fmla="*/ 333375 h 1395413"/>
                <a:gd name="connsiteX159" fmla="*/ 114300 w 1914525"/>
                <a:gd name="connsiteY159" fmla="*/ 347663 h 1395413"/>
                <a:gd name="connsiteX160" fmla="*/ 104775 w 1914525"/>
                <a:gd name="connsiteY160" fmla="*/ 371475 h 1395413"/>
                <a:gd name="connsiteX161" fmla="*/ 85725 w 1914525"/>
                <a:gd name="connsiteY161" fmla="*/ 404813 h 1395413"/>
                <a:gd name="connsiteX162" fmla="*/ 76200 w 1914525"/>
                <a:gd name="connsiteY162" fmla="*/ 442913 h 1395413"/>
                <a:gd name="connsiteX163" fmla="*/ 71438 w 1914525"/>
                <a:gd name="connsiteY163" fmla="*/ 457200 h 1395413"/>
                <a:gd name="connsiteX164" fmla="*/ 66675 w 1914525"/>
                <a:gd name="connsiteY164" fmla="*/ 490538 h 1395413"/>
                <a:gd name="connsiteX165" fmla="*/ 61913 w 1914525"/>
                <a:gd name="connsiteY165" fmla="*/ 504825 h 1395413"/>
                <a:gd name="connsiteX166" fmla="*/ 57150 w 1914525"/>
                <a:gd name="connsiteY166" fmla="*/ 523875 h 1395413"/>
                <a:gd name="connsiteX167" fmla="*/ 52388 w 1914525"/>
                <a:gd name="connsiteY167" fmla="*/ 576263 h 1395413"/>
                <a:gd name="connsiteX168" fmla="*/ 47625 w 1914525"/>
                <a:gd name="connsiteY168" fmla="*/ 604838 h 1395413"/>
                <a:gd name="connsiteX169" fmla="*/ 38100 w 1914525"/>
                <a:gd name="connsiteY169" fmla="*/ 714375 h 1395413"/>
                <a:gd name="connsiteX170" fmla="*/ 28575 w 1914525"/>
                <a:gd name="connsiteY170" fmla="*/ 762000 h 1395413"/>
                <a:gd name="connsiteX171" fmla="*/ 14288 w 1914525"/>
                <a:gd name="connsiteY171" fmla="*/ 866775 h 1395413"/>
                <a:gd name="connsiteX172" fmla="*/ 9525 w 1914525"/>
                <a:gd name="connsiteY172" fmla="*/ 890588 h 1395413"/>
                <a:gd name="connsiteX173" fmla="*/ 0 w 1914525"/>
                <a:gd name="connsiteY173" fmla="*/ 919163 h 1395413"/>
                <a:gd name="connsiteX174" fmla="*/ 4763 w 1914525"/>
                <a:gd name="connsiteY174" fmla="*/ 1042988 h 1395413"/>
                <a:gd name="connsiteX175" fmla="*/ 14288 w 1914525"/>
                <a:gd name="connsiteY175" fmla="*/ 1076325 h 1395413"/>
                <a:gd name="connsiteX176" fmla="*/ 23813 w 1914525"/>
                <a:gd name="connsiteY176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223838 w 1914525"/>
                <a:gd name="connsiteY20" fmla="*/ 414338 h 1395413"/>
                <a:gd name="connsiteX21" fmla="*/ 238125 w 1914525"/>
                <a:gd name="connsiteY21" fmla="*/ 400050 h 1395413"/>
                <a:gd name="connsiteX22" fmla="*/ 247650 w 1914525"/>
                <a:gd name="connsiteY22" fmla="*/ 385763 h 1395413"/>
                <a:gd name="connsiteX23" fmla="*/ 252413 w 1914525"/>
                <a:gd name="connsiteY23" fmla="*/ 371475 h 1395413"/>
                <a:gd name="connsiteX24" fmla="*/ 352425 w 1914525"/>
                <a:gd name="connsiteY24" fmla="*/ 352425 h 1395413"/>
                <a:gd name="connsiteX25" fmla="*/ 395288 w 1914525"/>
                <a:gd name="connsiteY25" fmla="*/ 328613 h 1395413"/>
                <a:gd name="connsiteX26" fmla="*/ 419100 w 1914525"/>
                <a:gd name="connsiteY26" fmla="*/ 314325 h 1395413"/>
                <a:gd name="connsiteX27" fmla="*/ 452438 w 1914525"/>
                <a:gd name="connsiteY27" fmla="*/ 295275 h 1395413"/>
                <a:gd name="connsiteX28" fmla="*/ 471488 w 1914525"/>
                <a:gd name="connsiteY28" fmla="*/ 290513 h 1395413"/>
                <a:gd name="connsiteX29" fmla="*/ 509588 w 1914525"/>
                <a:gd name="connsiteY29" fmla="*/ 276225 h 1395413"/>
                <a:gd name="connsiteX30" fmla="*/ 523875 w 1914525"/>
                <a:gd name="connsiteY30" fmla="*/ 266700 h 1395413"/>
                <a:gd name="connsiteX31" fmla="*/ 561975 w 1914525"/>
                <a:gd name="connsiteY31" fmla="*/ 257175 h 1395413"/>
                <a:gd name="connsiteX32" fmla="*/ 590550 w 1914525"/>
                <a:gd name="connsiteY32" fmla="*/ 247650 h 1395413"/>
                <a:gd name="connsiteX33" fmla="*/ 604838 w 1914525"/>
                <a:gd name="connsiteY33" fmla="*/ 242888 h 1395413"/>
                <a:gd name="connsiteX34" fmla="*/ 633413 w 1914525"/>
                <a:gd name="connsiteY34" fmla="*/ 238125 h 1395413"/>
                <a:gd name="connsiteX35" fmla="*/ 652463 w 1914525"/>
                <a:gd name="connsiteY35" fmla="*/ 233363 h 1395413"/>
                <a:gd name="connsiteX36" fmla="*/ 681038 w 1914525"/>
                <a:gd name="connsiteY36" fmla="*/ 223838 h 1395413"/>
                <a:gd name="connsiteX37" fmla="*/ 704850 w 1914525"/>
                <a:gd name="connsiteY37" fmla="*/ 219075 h 1395413"/>
                <a:gd name="connsiteX38" fmla="*/ 766763 w 1914525"/>
                <a:gd name="connsiteY38" fmla="*/ 209550 h 1395413"/>
                <a:gd name="connsiteX39" fmla="*/ 790575 w 1914525"/>
                <a:gd name="connsiteY39" fmla="*/ 204788 h 1395413"/>
                <a:gd name="connsiteX40" fmla="*/ 881063 w 1914525"/>
                <a:gd name="connsiteY40" fmla="*/ 190500 h 1395413"/>
                <a:gd name="connsiteX41" fmla="*/ 895350 w 1914525"/>
                <a:gd name="connsiteY41" fmla="*/ 185738 h 1395413"/>
                <a:gd name="connsiteX42" fmla="*/ 976313 w 1914525"/>
                <a:gd name="connsiteY42" fmla="*/ 176213 h 1395413"/>
                <a:gd name="connsiteX43" fmla="*/ 1314450 w 1914525"/>
                <a:gd name="connsiteY43" fmla="*/ 180975 h 1395413"/>
                <a:gd name="connsiteX44" fmla="*/ 1343025 w 1914525"/>
                <a:gd name="connsiteY44" fmla="*/ 190500 h 1395413"/>
                <a:gd name="connsiteX45" fmla="*/ 1371600 w 1914525"/>
                <a:gd name="connsiteY45" fmla="*/ 200025 h 1395413"/>
                <a:gd name="connsiteX46" fmla="*/ 1385888 w 1914525"/>
                <a:gd name="connsiteY46" fmla="*/ 204788 h 1395413"/>
                <a:gd name="connsiteX47" fmla="*/ 1414463 w 1914525"/>
                <a:gd name="connsiteY47" fmla="*/ 223838 h 1395413"/>
                <a:gd name="connsiteX48" fmla="*/ 1452563 w 1914525"/>
                <a:gd name="connsiteY48" fmla="*/ 238125 h 1395413"/>
                <a:gd name="connsiteX49" fmla="*/ 1481138 w 1914525"/>
                <a:gd name="connsiteY49" fmla="*/ 247650 h 1395413"/>
                <a:gd name="connsiteX50" fmla="*/ 1495425 w 1914525"/>
                <a:gd name="connsiteY50" fmla="*/ 252413 h 1395413"/>
                <a:gd name="connsiteX51" fmla="*/ 1514475 w 1914525"/>
                <a:gd name="connsiteY51" fmla="*/ 257175 h 1395413"/>
                <a:gd name="connsiteX52" fmla="*/ 1547813 w 1914525"/>
                <a:gd name="connsiteY52" fmla="*/ 285750 h 1395413"/>
                <a:gd name="connsiteX53" fmla="*/ 1576388 w 1914525"/>
                <a:gd name="connsiteY53" fmla="*/ 304800 h 1395413"/>
                <a:gd name="connsiteX54" fmla="*/ 1590675 w 1914525"/>
                <a:gd name="connsiteY54" fmla="*/ 314325 h 1395413"/>
                <a:gd name="connsiteX55" fmla="*/ 1619250 w 1914525"/>
                <a:gd name="connsiteY55" fmla="*/ 342900 h 1395413"/>
                <a:gd name="connsiteX56" fmla="*/ 1633538 w 1914525"/>
                <a:gd name="connsiteY56" fmla="*/ 357188 h 1395413"/>
                <a:gd name="connsiteX57" fmla="*/ 1657350 w 1914525"/>
                <a:gd name="connsiteY57" fmla="*/ 390525 h 1395413"/>
                <a:gd name="connsiteX58" fmla="*/ 1676400 w 1914525"/>
                <a:gd name="connsiteY58" fmla="*/ 419100 h 1395413"/>
                <a:gd name="connsiteX59" fmla="*/ 1681163 w 1914525"/>
                <a:gd name="connsiteY59" fmla="*/ 433388 h 1395413"/>
                <a:gd name="connsiteX60" fmla="*/ 1690688 w 1914525"/>
                <a:gd name="connsiteY60" fmla="*/ 447675 h 1395413"/>
                <a:gd name="connsiteX61" fmla="*/ 1704975 w 1914525"/>
                <a:gd name="connsiteY61" fmla="*/ 471488 h 1395413"/>
                <a:gd name="connsiteX62" fmla="*/ 1714500 w 1914525"/>
                <a:gd name="connsiteY62" fmla="*/ 485775 h 1395413"/>
                <a:gd name="connsiteX63" fmla="*/ 1728788 w 1914525"/>
                <a:gd name="connsiteY63" fmla="*/ 514350 h 1395413"/>
                <a:gd name="connsiteX64" fmla="*/ 1747838 w 1914525"/>
                <a:gd name="connsiteY64" fmla="*/ 542925 h 1395413"/>
                <a:gd name="connsiteX65" fmla="*/ 1752600 w 1914525"/>
                <a:gd name="connsiteY65" fmla="*/ 557213 h 1395413"/>
                <a:gd name="connsiteX66" fmla="*/ 1762125 w 1914525"/>
                <a:gd name="connsiteY66" fmla="*/ 571500 h 1395413"/>
                <a:gd name="connsiteX67" fmla="*/ 1771650 w 1914525"/>
                <a:gd name="connsiteY67" fmla="*/ 600075 h 1395413"/>
                <a:gd name="connsiteX68" fmla="*/ 1781175 w 1914525"/>
                <a:gd name="connsiteY68" fmla="*/ 614363 h 1395413"/>
                <a:gd name="connsiteX69" fmla="*/ 1790700 w 1914525"/>
                <a:gd name="connsiteY69" fmla="*/ 642938 h 1395413"/>
                <a:gd name="connsiteX70" fmla="*/ 1795463 w 1914525"/>
                <a:gd name="connsiteY70" fmla="*/ 661988 h 1395413"/>
                <a:gd name="connsiteX71" fmla="*/ 1804988 w 1914525"/>
                <a:gd name="connsiteY71" fmla="*/ 676275 h 1395413"/>
                <a:gd name="connsiteX72" fmla="*/ 1809750 w 1914525"/>
                <a:gd name="connsiteY72" fmla="*/ 695325 h 1395413"/>
                <a:gd name="connsiteX73" fmla="*/ 1824038 w 1914525"/>
                <a:gd name="connsiteY73" fmla="*/ 747713 h 1395413"/>
                <a:gd name="connsiteX74" fmla="*/ 1833563 w 1914525"/>
                <a:gd name="connsiteY74" fmla="*/ 804863 h 1395413"/>
                <a:gd name="connsiteX75" fmla="*/ 1838325 w 1914525"/>
                <a:gd name="connsiteY75" fmla="*/ 942975 h 1395413"/>
                <a:gd name="connsiteX76" fmla="*/ 1843088 w 1914525"/>
                <a:gd name="connsiteY76" fmla="*/ 957263 h 1395413"/>
                <a:gd name="connsiteX77" fmla="*/ 1857375 w 1914525"/>
                <a:gd name="connsiteY77" fmla="*/ 1000125 h 1395413"/>
                <a:gd name="connsiteX78" fmla="*/ 1862138 w 1914525"/>
                <a:gd name="connsiteY78" fmla="*/ 1019175 h 1395413"/>
                <a:gd name="connsiteX79" fmla="*/ 1871663 w 1914525"/>
                <a:gd name="connsiteY79" fmla="*/ 1038225 h 1395413"/>
                <a:gd name="connsiteX80" fmla="*/ 1876425 w 1914525"/>
                <a:gd name="connsiteY80" fmla="*/ 1166813 h 1395413"/>
                <a:gd name="connsiteX81" fmla="*/ 1885950 w 1914525"/>
                <a:gd name="connsiteY81" fmla="*/ 1285875 h 1395413"/>
                <a:gd name="connsiteX82" fmla="*/ 1885950 w 1914525"/>
                <a:gd name="connsiteY82" fmla="*/ 1357313 h 1395413"/>
                <a:gd name="connsiteX83" fmla="*/ 1876425 w 1914525"/>
                <a:gd name="connsiteY83" fmla="*/ 1371600 h 1395413"/>
                <a:gd name="connsiteX84" fmla="*/ 1866900 w 1914525"/>
                <a:gd name="connsiteY84" fmla="*/ 1395413 h 1395413"/>
                <a:gd name="connsiteX85" fmla="*/ 1871663 w 1914525"/>
                <a:gd name="connsiteY85" fmla="*/ 1266825 h 1395413"/>
                <a:gd name="connsiteX86" fmla="*/ 1881188 w 1914525"/>
                <a:gd name="connsiteY86" fmla="*/ 1238250 h 1395413"/>
                <a:gd name="connsiteX87" fmla="*/ 1890713 w 1914525"/>
                <a:gd name="connsiteY87" fmla="*/ 1200150 h 1395413"/>
                <a:gd name="connsiteX88" fmla="*/ 1900238 w 1914525"/>
                <a:gd name="connsiteY88" fmla="*/ 1171575 h 1395413"/>
                <a:gd name="connsiteX89" fmla="*/ 1905000 w 1914525"/>
                <a:gd name="connsiteY89" fmla="*/ 1085850 h 1395413"/>
                <a:gd name="connsiteX90" fmla="*/ 1914525 w 1914525"/>
                <a:gd name="connsiteY90" fmla="*/ 809625 h 1395413"/>
                <a:gd name="connsiteX91" fmla="*/ 1909763 w 1914525"/>
                <a:gd name="connsiteY91" fmla="*/ 666750 h 1395413"/>
                <a:gd name="connsiteX92" fmla="*/ 1890713 w 1914525"/>
                <a:gd name="connsiteY92" fmla="*/ 633413 h 1395413"/>
                <a:gd name="connsiteX93" fmla="*/ 1881188 w 1914525"/>
                <a:gd name="connsiteY93" fmla="*/ 609600 h 1395413"/>
                <a:gd name="connsiteX94" fmla="*/ 1871663 w 1914525"/>
                <a:gd name="connsiteY94" fmla="*/ 581025 h 1395413"/>
                <a:gd name="connsiteX95" fmla="*/ 1862138 w 1914525"/>
                <a:gd name="connsiteY95" fmla="*/ 566738 h 1395413"/>
                <a:gd name="connsiteX96" fmla="*/ 1857375 w 1914525"/>
                <a:gd name="connsiteY96" fmla="*/ 542925 h 1395413"/>
                <a:gd name="connsiteX97" fmla="*/ 1847850 w 1914525"/>
                <a:gd name="connsiteY97" fmla="*/ 528638 h 1395413"/>
                <a:gd name="connsiteX98" fmla="*/ 1843088 w 1914525"/>
                <a:gd name="connsiteY98" fmla="*/ 514350 h 1395413"/>
                <a:gd name="connsiteX99" fmla="*/ 1833563 w 1914525"/>
                <a:gd name="connsiteY99" fmla="*/ 495300 h 1395413"/>
                <a:gd name="connsiteX100" fmla="*/ 1824038 w 1914525"/>
                <a:gd name="connsiteY100" fmla="*/ 457200 h 1395413"/>
                <a:gd name="connsiteX101" fmla="*/ 1814513 w 1914525"/>
                <a:gd name="connsiteY101" fmla="*/ 438150 h 1395413"/>
                <a:gd name="connsiteX102" fmla="*/ 1800225 w 1914525"/>
                <a:gd name="connsiteY102" fmla="*/ 404813 h 1395413"/>
                <a:gd name="connsiteX103" fmla="*/ 1790700 w 1914525"/>
                <a:gd name="connsiteY103" fmla="*/ 376238 h 1395413"/>
                <a:gd name="connsiteX104" fmla="*/ 1785938 w 1914525"/>
                <a:gd name="connsiteY104" fmla="*/ 361950 h 1395413"/>
                <a:gd name="connsiteX105" fmla="*/ 1781175 w 1914525"/>
                <a:gd name="connsiteY105" fmla="*/ 342900 h 1395413"/>
                <a:gd name="connsiteX106" fmla="*/ 1771650 w 1914525"/>
                <a:gd name="connsiteY106" fmla="*/ 328613 h 1395413"/>
                <a:gd name="connsiteX107" fmla="*/ 1752600 w 1914525"/>
                <a:gd name="connsiteY107" fmla="*/ 280988 h 1395413"/>
                <a:gd name="connsiteX108" fmla="*/ 1747838 w 1914525"/>
                <a:gd name="connsiteY108" fmla="*/ 266700 h 1395413"/>
                <a:gd name="connsiteX109" fmla="*/ 1738313 w 1914525"/>
                <a:gd name="connsiteY109" fmla="*/ 252413 h 1395413"/>
                <a:gd name="connsiteX110" fmla="*/ 1724025 w 1914525"/>
                <a:gd name="connsiteY110" fmla="*/ 228600 h 1395413"/>
                <a:gd name="connsiteX111" fmla="*/ 1714500 w 1914525"/>
                <a:gd name="connsiteY111" fmla="*/ 214313 h 1395413"/>
                <a:gd name="connsiteX112" fmla="*/ 1700213 w 1914525"/>
                <a:gd name="connsiteY112" fmla="*/ 204788 h 1395413"/>
                <a:gd name="connsiteX113" fmla="*/ 1676400 w 1914525"/>
                <a:gd name="connsiteY113" fmla="*/ 176213 h 1395413"/>
                <a:gd name="connsiteX114" fmla="*/ 1666875 w 1914525"/>
                <a:gd name="connsiteY114" fmla="*/ 161925 h 1395413"/>
                <a:gd name="connsiteX115" fmla="*/ 1638300 w 1914525"/>
                <a:gd name="connsiteY115" fmla="*/ 152400 h 1395413"/>
                <a:gd name="connsiteX116" fmla="*/ 1609725 w 1914525"/>
                <a:gd name="connsiteY116" fmla="*/ 142875 h 1395413"/>
                <a:gd name="connsiteX117" fmla="*/ 1590675 w 1914525"/>
                <a:gd name="connsiteY117" fmla="*/ 133350 h 1395413"/>
                <a:gd name="connsiteX118" fmla="*/ 1533525 w 1914525"/>
                <a:gd name="connsiteY118" fmla="*/ 123825 h 1395413"/>
                <a:gd name="connsiteX119" fmla="*/ 1495425 w 1914525"/>
                <a:gd name="connsiteY119" fmla="*/ 109538 h 1395413"/>
                <a:gd name="connsiteX120" fmla="*/ 1376363 w 1914525"/>
                <a:gd name="connsiteY120" fmla="*/ 95250 h 1395413"/>
                <a:gd name="connsiteX121" fmla="*/ 1343025 w 1914525"/>
                <a:gd name="connsiteY121" fmla="*/ 90488 h 1395413"/>
                <a:gd name="connsiteX122" fmla="*/ 1281113 w 1914525"/>
                <a:gd name="connsiteY122" fmla="*/ 76200 h 1395413"/>
                <a:gd name="connsiteX123" fmla="*/ 1223963 w 1914525"/>
                <a:gd name="connsiteY123" fmla="*/ 71438 h 1395413"/>
                <a:gd name="connsiteX124" fmla="*/ 1181100 w 1914525"/>
                <a:gd name="connsiteY124" fmla="*/ 61913 h 1395413"/>
                <a:gd name="connsiteX125" fmla="*/ 1166813 w 1914525"/>
                <a:gd name="connsiteY125" fmla="*/ 52388 h 1395413"/>
                <a:gd name="connsiteX126" fmla="*/ 1143000 w 1914525"/>
                <a:gd name="connsiteY126" fmla="*/ 47625 h 1395413"/>
                <a:gd name="connsiteX127" fmla="*/ 1114425 w 1914525"/>
                <a:gd name="connsiteY127" fmla="*/ 38100 h 1395413"/>
                <a:gd name="connsiteX128" fmla="*/ 1085850 w 1914525"/>
                <a:gd name="connsiteY128" fmla="*/ 28575 h 1395413"/>
                <a:gd name="connsiteX129" fmla="*/ 1009650 w 1914525"/>
                <a:gd name="connsiteY129" fmla="*/ 19050 h 1395413"/>
                <a:gd name="connsiteX130" fmla="*/ 976313 w 1914525"/>
                <a:gd name="connsiteY130" fmla="*/ 9525 h 1395413"/>
                <a:gd name="connsiteX131" fmla="*/ 923925 w 1914525"/>
                <a:gd name="connsiteY131" fmla="*/ 0 h 1395413"/>
                <a:gd name="connsiteX132" fmla="*/ 771525 w 1914525"/>
                <a:gd name="connsiteY132" fmla="*/ 4763 h 1395413"/>
                <a:gd name="connsiteX133" fmla="*/ 757238 w 1914525"/>
                <a:gd name="connsiteY133" fmla="*/ 9525 h 1395413"/>
                <a:gd name="connsiteX134" fmla="*/ 733425 w 1914525"/>
                <a:gd name="connsiteY134" fmla="*/ 19050 h 1395413"/>
                <a:gd name="connsiteX135" fmla="*/ 714375 w 1914525"/>
                <a:gd name="connsiteY135" fmla="*/ 28575 h 1395413"/>
                <a:gd name="connsiteX136" fmla="*/ 700088 w 1914525"/>
                <a:gd name="connsiteY136" fmla="*/ 33338 h 1395413"/>
                <a:gd name="connsiteX137" fmla="*/ 681038 w 1914525"/>
                <a:gd name="connsiteY137" fmla="*/ 42863 h 1395413"/>
                <a:gd name="connsiteX138" fmla="*/ 633413 w 1914525"/>
                <a:gd name="connsiteY138" fmla="*/ 57150 h 1395413"/>
                <a:gd name="connsiteX139" fmla="*/ 595313 w 1914525"/>
                <a:gd name="connsiteY139" fmla="*/ 71438 h 1395413"/>
                <a:gd name="connsiteX140" fmla="*/ 552450 w 1914525"/>
                <a:gd name="connsiteY140" fmla="*/ 80963 h 1395413"/>
                <a:gd name="connsiteX141" fmla="*/ 519113 w 1914525"/>
                <a:gd name="connsiteY141" fmla="*/ 95250 h 1395413"/>
                <a:gd name="connsiteX142" fmla="*/ 485775 w 1914525"/>
                <a:gd name="connsiteY142" fmla="*/ 100013 h 1395413"/>
                <a:gd name="connsiteX143" fmla="*/ 438150 w 1914525"/>
                <a:gd name="connsiteY143" fmla="*/ 119063 h 1395413"/>
                <a:gd name="connsiteX144" fmla="*/ 404813 w 1914525"/>
                <a:gd name="connsiteY144" fmla="*/ 133350 h 1395413"/>
                <a:gd name="connsiteX145" fmla="*/ 390525 w 1914525"/>
                <a:gd name="connsiteY145" fmla="*/ 147638 h 1395413"/>
                <a:gd name="connsiteX146" fmla="*/ 352425 w 1914525"/>
                <a:gd name="connsiteY146" fmla="*/ 166688 h 1395413"/>
                <a:gd name="connsiteX147" fmla="*/ 319088 w 1914525"/>
                <a:gd name="connsiteY147" fmla="*/ 180975 h 1395413"/>
                <a:gd name="connsiteX148" fmla="*/ 300038 w 1914525"/>
                <a:gd name="connsiteY148" fmla="*/ 195263 h 1395413"/>
                <a:gd name="connsiteX149" fmla="*/ 285750 w 1914525"/>
                <a:gd name="connsiteY149" fmla="*/ 200025 h 1395413"/>
                <a:gd name="connsiteX150" fmla="*/ 266700 w 1914525"/>
                <a:gd name="connsiteY150" fmla="*/ 214313 h 1395413"/>
                <a:gd name="connsiteX151" fmla="*/ 228600 w 1914525"/>
                <a:gd name="connsiteY151" fmla="*/ 233363 h 1395413"/>
                <a:gd name="connsiteX152" fmla="*/ 200025 w 1914525"/>
                <a:gd name="connsiteY152" fmla="*/ 252413 h 1395413"/>
                <a:gd name="connsiteX153" fmla="*/ 185738 w 1914525"/>
                <a:gd name="connsiteY153" fmla="*/ 261938 h 1395413"/>
                <a:gd name="connsiteX154" fmla="*/ 166688 w 1914525"/>
                <a:gd name="connsiteY154" fmla="*/ 271463 h 1395413"/>
                <a:gd name="connsiteX155" fmla="*/ 157163 w 1914525"/>
                <a:gd name="connsiteY155" fmla="*/ 285750 h 1395413"/>
                <a:gd name="connsiteX156" fmla="*/ 142875 w 1914525"/>
                <a:gd name="connsiteY156" fmla="*/ 300038 h 1395413"/>
                <a:gd name="connsiteX157" fmla="*/ 119063 w 1914525"/>
                <a:gd name="connsiteY157" fmla="*/ 333375 h 1395413"/>
                <a:gd name="connsiteX158" fmla="*/ 114300 w 1914525"/>
                <a:gd name="connsiteY158" fmla="*/ 347663 h 1395413"/>
                <a:gd name="connsiteX159" fmla="*/ 104775 w 1914525"/>
                <a:gd name="connsiteY159" fmla="*/ 371475 h 1395413"/>
                <a:gd name="connsiteX160" fmla="*/ 85725 w 1914525"/>
                <a:gd name="connsiteY160" fmla="*/ 404813 h 1395413"/>
                <a:gd name="connsiteX161" fmla="*/ 76200 w 1914525"/>
                <a:gd name="connsiteY161" fmla="*/ 442913 h 1395413"/>
                <a:gd name="connsiteX162" fmla="*/ 71438 w 1914525"/>
                <a:gd name="connsiteY162" fmla="*/ 457200 h 1395413"/>
                <a:gd name="connsiteX163" fmla="*/ 66675 w 1914525"/>
                <a:gd name="connsiteY163" fmla="*/ 490538 h 1395413"/>
                <a:gd name="connsiteX164" fmla="*/ 61913 w 1914525"/>
                <a:gd name="connsiteY164" fmla="*/ 504825 h 1395413"/>
                <a:gd name="connsiteX165" fmla="*/ 57150 w 1914525"/>
                <a:gd name="connsiteY165" fmla="*/ 523875 h 1395413"/>
                <a:gd name="connsiteX166" fmla="*/ 52388 w 1914525"/>
                <a:gd name="connsiteY166" fmla="*/ 576263 h 1395413"/>
                <a:gd name="connsiteX167" fmla="*/ 47625 w 1914525"/>
                <a:gd name="connsiteY167" fmla="*/ 604838 h 1395413"/>
                <a:gd name="connsiteX168" fmla="*/ 38100 w 1914525"/>
                <a:gd name="connsiteY168" fmla="*/ 714375 h 1395413"/>
                <a:gd name="connsiteX169" fmla="*/ 28575 w 1914525"/>
                <a:gd name="connsiteY169" fmla="*/ 762000 h 1395413"/>
                <a:gd name="connsiteX170" fmla="*/ 14288 w 1914525"/>
                <a:gd name="connsiteY170" fmla="*/ 866775 h 1395413"/>
                <a:gd name="connsiteX171" fmla="*/ 9525 w 1914525"/>
                <a:gd name="connsiteY171" fmla="*/ 890588 h 1395413"/>
                <a:gd name="connsiteX172" fmla="*/ 0 w 1914525"/>
                <a:gd name="connsiteY172" fmla="*/ 919163 h 1395413"/>
                <a:gd name="connsiteX173" fmla="*/ 4763 w 1914525"/>
                <a:gd name="connsiteY173" fmla="*/ 1042988 h 1395413"/>
                <a:gd name="connsiteX174" fmla="*/ 14288 w 1914525"/>
                <a:gd name="connsiteY174" fmla="*/ 1076325 h 1395413"/>
                <a:gd name="connsiteX175" fmla="*/ 23813 w 1914525"/>
                <a:gd name="connsiteY175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223838 w 1914525"/>
                <a:gd name="connsiteY20" fmla="*/ 414338 h 1395413"/>
                <a:gd name="connsiteX21" fmla="*/ 238125 w 1914525"/>
                <a:gd name="connsiteY21" fmla="*/ 400050 h 1395413"/>
                <a:gd name="connsiteX22" fmla="*/ 247650 w 1914525"/>
                <a:gd name="connsiteY22" fmla="*/ 385763 h 1395413"/>
                <a:gd name="connsiteX23" fmla="*/ 352425 w 1914525"/>
                <a:gd name="connsiteY23" fmla="*/ 352425 h 1395413"/>
                <a:gd name="connsiteX24" fmla="*/ 395288 w 1914525"/>
                <a:gd name="connsiteY24" fmla="*/ 328613 h 1395413"/>
                <a:gd name="connsiteX25" fmla="*/ 419100 w 1914525"/>
                <a:gd name="connsiteY25" fmla="*/ 314325 h 1395413"/>
                <a:gd name="connsiteX26" fmla="*/ 452438 w 1914525"/>
                <a:gd name="connsiteY26" fmla="*/ 295275 h 1395413"/>
                <a:gd name="connsiteX27" fmla="*/ 471488 w 1914525"/>
                <a:gd name="connsiteY27" fmla="*/ 290513 h 1395413"/>
                <a:gd name="connsiteX28" fmla="*/ 509588 w 1914525"/>
                <a:gd name="connsiteY28" fmla="*/ 276225 h 1395413"/>
                <a:gd name="connsiteX29" fmla="*/ 523875 w 1914525"/>
                <a:gd name="connsiteY29" fmla="*/ 266700 h 1395413"/>
                <a:gd name="connsiteX30" fmla="*/ 561975 w 1914525"/>
                <a:gd name="connsiteY30" fmla="*/ 257175 h 1395413"/>
                <a:gd name="connsiteX31" fmla="*/ 590550 w 1914525"/>
                <a:gd name="connsiteY31" fmla="*/ 247650 h 1395413"/>
                <a:gd name="connsiteX32" fmla="*/ 604838 w 1914525"/>
                <a:gd name="connsiteY32" fmla="*/ 242888 h 1395413"/>
                <a:gd name="connsiteX33" fmla="*/ 633413 w 1914525"/>
                <a:gd name="connsiteY33" fmla="*/ 238125 h 1395413"/>
                <a:gd name="connsiteX34" fmla="*/ 652463 w 1914525"/>
                <a:gd name="connsiteY34" fmla="*/ 233363 h 1395413"/>
                <a:gd name="connsiteX35" fmla="*/ 681038 w 1914525"/>
                <a:gd name="connsiteY35" fmla="*/ 223838 h 1395413"/>
                <a:gd name="connsiteX36" fmla="*/ 704850 w 1914525"/>
                <a:gd name="connsiteY36" fmla="*/ 219075 h 1395413"/>
                <a:gd name="connsiteX37" fmla="*/ 766763 w 1914525"/>
                <a:gd name="connsiteY37" fmla="*/ 209550 h 1395413"/>
                <a:gd name="connsiteX38" fmla="*/ 790575 w 1914525"/>
                <a:gd name="connsiteY38" fmla="*/ 204788 h 1395413"/>
                <a:gd name="connsiteX39" fmla="*/ 881063 w 1914525"/>
                <a:gd name="connsiteY39" fmla="*/ 190500 h 1395413"/>
                <a:gd name="connsiteX40" fmla="*/ 895350 w 1914525"/>
                <a:gd name="connsiteY40" fmla="*/ 185738 h 1395413"/>
                <a:gd name="connsiteX41" fmla="*/ 976313 w 1914525"/>
                <a:gd name="connsiteY41" fmla="*/ 176213 h 1395413"/>
                <a:gd name="connsiteX42" fmla="*/ 1314450 w 1914525"/>
                <a:gd name="connsiteY42" fmla="*/ 180975 h 1395413"/>
                <a:gd name="connsiteX43" fmla="*/ 1343025 w 1914525"/>
                <a:gd name="connsiteY43" fmla="*/ 190500 h 1395413"/>
                <a:gd name="connsiteX44" fmla="*/ 1371600 w 1914525"/>
                <a:gd name="connsiteY44" fmla="*/ 200025 h 1395413"/>
                <a:gd name="connsiteX45" fmla="*/ 1385888 w 1914525"/>
                <a:gd name="connsiteY45" fmla="*/ 204788 h 1395413"/>
                <a:gd name="connsiteX46" fmla="*/ 1414463 w 1914525"/>
                <a:gd name="connsiteY46" fmla="*/ 223838 h 1395413"/>
                <a:gd name="connsiteX47" fmla="*/ 1452563 w 1914525"/>
                <a:gd name="connsiteY47" fmla="*/ 238125 h 1395413"/>
                <a:gd name="connsiteX48" fmla="*/ 1481138 w 1914525"/>
                <a:gd name="connsiteY48" fmla="*/ 247650 h 1395413"/>
                <a:gd name="connsiteX49" fmla="*/ 1495425 w 1914525"/>
                <a:gd name="connsiteY49" fmla="*/ 252413 h 1395413"/>
                <a:gd name="connsiteX50" fmla="*/ 1514475 w 1914525"/>
                <a:gd name="connsiteY50" fmla="*/ 257175 h 1395413"/>
                <a:gd name="connsiteX51" fmla="*/ 1547813 w 1914525"/>
                <a:gd name="connsiteY51" fmla="*/ 285750 h 1395413"/>
                <a:gd name="connsiteX52" fmla="*/ 1576388 w 1914525"/>
                <a:gd name="connsiteY52" fmla="*/ 304800 h 1395413"/>
                <a:gd name="connsiteX53" fmla="*/ 1590675 w 1914525"/>
                <a:gd name="connsiteY53" fmla="*/ 314325 h 1395413"/>
                <a:gd name="connsiteX54" fmla="*/ 1619250 w 1914525"/>
                <a:gd name="connsiteY54" fmla="*/ 342900 h 1395413"/>
                <a:gd name="connsiteX55" fmla="*/ 1633538 w 1914525"/>
                <a:gd name="connsiteY55" fmla="*/ 357188 h 1395413"/>
                <a:gd name="connsiteX56" fmla="*/ 1657350 w 1914525"/>
                <a:gd name="connsiteY56" fmla="*/ 390525 h 1395413"/>
                <a:gd name="connsiteX57" fmla="*/ 1676400 w 1914525"/>
                <a:gd name="connsiteY57" fmla="*/ 419100 h 1395413"/>
                <a:gd name="connsiteX58" fmla="*/ 1681163 w 1914525"/>
                <a:gd name="connsiteY58" fmla="*/ 433388 h 1395413"/>
                <a:gd name="connsiteX59" fmla="*/ 1690688 w 1914525"/>
                <a:gd name="connsiteY59" fmla="*/ 447675 h 1395413"/>
                <a:gd name="connsiteX60" fmla="*/ 1704975 w 1914525"/>
                <a:gd name="connsiteY60" fmla="*/ 471488 h 1395413"/>
                <a:gd name="connsiteX61" fmla="*/ 1714500 w 1914525"/>
                <a:gd name="connsiteY61" fmla="*/ 485775 h 1395413"/>
                <a:gd name="connsiteX62" fmla="*/ 1728788 w 1914525"/>
                <a:gd name="connsiteY62" fmla="*/ 514350 h 1395413"/>
                <a:gd name="connsiteX63" fmla="*/ 1747838 w 1914525"/>
                <a:gd name="connsiteY63" fmla="*/ 542925 h 1395413"/>
                <a:gd name="connsiteX64" fmla="*/ 1752600 w 1914525"/>
                <a:gd name="connsiteY64" fmla="*/ 557213 h 1395413"/>
                <a:gd name="connsiteX65" fmla="*/ 1762125 w 1914525"/>
                <a:gd name="connsiteY65" fmla="*/ 571500 h 1395413"/>
                <a:gd name="connsiteX66" fmla="*/ 1771650 w 1914525"/>
                <a:gd name="connsiteY66" fmla="*/ 600075 h 1395413"/>
                <a:gd name="connsiteX67" fmla="*/ 1781175 w 1914525"/>
                <a:gd name="connsiteY67" fmla="*/ 614363 h 1395413"/>
                <a:gd name="connsiteX68" fmla="*/ 1790700 w 1914525"/>
                <a:gd name="connsiteY68" fmla="*/ 642938 h 1395413"/>
                <a:gd name="connsiteX69" fmla="*/ 1795463 w 1914525"/>
                <a:gd name="connsiteY69" fmla="*/ 661988 h 1395413"/>
                <a:gd name="connsiteX70" fmla="*/ 1804988 w 1914525"/>
                <a:gd name="connsiteY70" fmla="*/ 676275 h 1395413"/>
                <a:gd name="connsiteX71" fmla="*/ 1809750 w 1914525"/>
                <a:gd name="connsiteY71" fmla="*/ 695325 h 1395413"/>
                <a:gd name="connsiteX72" fmla="*/ 1824038 w 1914525"/>
                <a:gd name="connsiteY72" fmla="*/ 747713 h 1395413"/>
                <a:gd name="connsiteX73" fmla="*/ 1833563 w 1914525"/>
                <a:gd name="connsiteY73" fmla="*/ 804863 h 1395413"/>
                <a:gd name="connsiteX74" fmla="*/ 1838325 w 1914525"/>
                <a:gd name="connsiteY74" fmla="*/ 942975 h 1395413"/>
                <a:gd name="connsiteX75" fmla="*/ 1843088 w 1914525"/>
                <a:gd name="connsiteY75" fmla="*/ 957263 h 1395413"/>
                <a:gd name="connsiteX76" fmla="*/ 1857375 w 1914525"/>
                <a:gd name="connsiteY76" fmla="*/ 1000125 h 1395413"/>
                <a:gd name="connsiteX77" fmla="*/ 1862138 w 1914525"/>
                <a:gd name="connsiteY77" fmla="*/ 1019175 h 1395413"/>
                <a:gd name="connsiteX78" fmla="*/ 1871663 w 1914525"/>
                <a:gd name="connsiteY78" fmla="*/ 1038225 h 1395413"/>
                <a:gd name="connsiteX79" fmla="*/ 1876425 w 1914525"/>
                <a:gd name="connsiteY79" fmla="*/ 1166813 h 1395413"/>
                <a:gd name="connsiteX80" fmla="*/ 1885950 w 1914525"/>
                <a:gd name="connsiteY80" fmla="*/ 1285875 h 1395413"/>
                <a:gd name="connsiteX81" fmla="*/ 1885950 w 1914525"/>
                <a:gd name="connsiteY81" fmla="*/ 1357313 h 1395413"/>
                <a:gd name="connsiteX82" fmla="*/ 1876425 w 1914525"/>
                <a:gd name="connsiteY82" fmla="*/ 1371600 h 1395413"/>
                <a:gd name="connsiteX83" fmla="*/ 1866900 w 1914525"/>
                <a:gd name="connsiteY83" fmla="*/ 1395413 h 1395413"/>
                <a:gd name="connsiteX84" fmla="*/ 1871663 w 1914525"/>
                <a:gd name="connsiteY84" fmla="*/ 1266825 h 1395413"/>
                <a:gd name="connsiteX85" fmla="*/ 1881188 w 1914525"/>
                <a:gd name="connsiteY85" fmla="*/ 1238250 h 1395413"/>
                <a:gd name="connsiteX86" fmla="*/ 1890713 w 1914525"/>
                <a:gd name="connsiteY86" fmla="*/ 1200150 h 1395413"/>
                <a:gd name="connsiteX87" fmla="*/ 1900238 w 1914525"/>
                <a:gd name="connsiteY87" fmla="*/ 1171575 h 1395413"/>
                <a:gd name="connsiteX88" fmla="*/ 1905000 w 1914525"/>
                <a:gd name="connsiteY88" fmla="*/ 1085850 h 1395413"/>
                <a:gd name="connsiteX89" fmla="*/ 1914525 w 1914525"/>
                <a:gd name="connsiteY89" fmla="*/ 809625 h 1395413"/>
                <a:gd name="connsiteX90" fmla="*/ 1909763 w 1914525"/>
                <a:gd name="connsiteY90" fmla="*/ 666750 h 1395413"/>
                <a:gd name="connsiteX91" fmla="*/ 1890713 w 1914525"/>
                <a:gd name="connsiteY91" fmla="*/ 633413 h 1395413"/>
                <a:gd name="connsiteX92" fmla="*/ 1881188 w 1914525"/>
                <a:gd name="connsiteY92" fmla="*/ 609600 h 1395413"/>
                <a:gd name="connsiteX93" fmla="*/ 1871663 w 1914525"/>
                <a:gd name="connsiteY93" fmla="*/ 581025 h 1395413"/>
                <a:gd name="connsiteX94" fmla="*/ 1862138 w 1914525"/>
                <a:gd name="connsiteY94" fmla="*/ 566738 h 1395413"/>
                <a:gd name="connsiteX95" fmla="*/ 1857375 w 1914525"/>
                <a:gd name="connsiteY95" fmla="*/ 542925 h 1395413"/>
                <a:gd name="connsiteX96" fmla="*/ 1847850 w 1914525"/>
                <a:gd name="connsiteY96" fmla="*/ 528638 h 1395413"/>
                <a:gd name="connsiteX97" fmla="*/ 1843088 w 1914525"/>
                <a:gd name="connsiteY97" fmla="*/ 514350 h 1395413"/>
                <a:gd name="connsiteX98" fmla="*/ 1833563 w 1914525"/>
                <a:gd name="connsiteY98" fmla="*/ 495300 h 1395413"/>
                <a:gd name="connsiteX99" fmla="*/ 1824038 w 1914525"/>
                <a:gd name="connsiteY99" fmla="*/ 457200 h 1395413"/>
                <a:gd name="connsiteX100" fmla="*/ 1814513 w 1914525"/>
                <a:gd name="connsiteY100" fmla="*/ 438150 h 1395413"/>
                <a:gd name="connsiteX101" fmla="*/ 1800225 w 1914525"/>
                <a:gd name="connsiteY101" fmla="*/ 404813 h 1395413"/>
                <a:gd name="connsiteX102" fmla="*/ 1790700 w 1914525"/>
                <a:gd name="connsiteY102" fmla="*/ 376238 h 1395413"/>
                <a:gd name="connsiteX103" fmla="*/ 1785938 w 1914525"/>
                <a:gd name="connsiteY103" fmla="*/ 361950 h 1395413"/>
                <a:gd name="connsiteX104" fmla="*/ 1781175 w 1914525"/>
                <a:gd name="connsiteY104" fmla="*/ 342900 h 1395413"/>
                <a:gd name="connsiteX105" fmla="*/ 1771650 w 1914525"/>
                <a:gd name="connsiteY105" fmla="*/ 328613 h 1395413"/>
                <a:gd name="connsiteX106" fmla="*/ 1752600 w 1914525"/>
                <a:gd name="connsiteY106" fmla="*/ 280988 h 1395413"/>
                <a:gd name="connsiteX107" fmla="*/ 1747838 w 1914525"/>
                <a:gd name="connsiteY107" fmla="*/ 266700 h 1395413"/>
                <a:gd name="connsiteX108" fmla="*/ 1738313 w 1914525"/>
                <a:gd name="connsiteY108" fmla="*/ 252413 h 1395413"/>
                <a:gd name="connsiteX109" fmla="*/ 1724025 w 1914525"/>
                <a:gd name="connsiteY109" fmla="*/ 228600 h 1395413"/>
                <a:gd name="connsiteX110" fmla="*/ 1714500 w 1914525"/>
                <a:gd name="connsiteY110" fmla="*/ 214313 h 1395413"/>
                <a:gd name="connsiteX111" fmla="*/ 1700213 w 1914525"/>
                <a:gd name="connsiteY111" fmla="*/ 204788 h 1395413"/>
                <a:gd name="connsiteX112" fmla="*/ 1676400 w 1914525"/>
                <a:gd name="connsiteY112" fmla="*/ 176213 h 1395413"/>
                <a:gd name="connsiteX113" fmla="*/ 1666875 w 1914525"/>
                <a:gd name="connsiteY113" fmla="*/ 161925 h 1395413"/>
                <a:gd name="connsiteX114" fmla="*/ 1638300 w 1914525"/>
                <a:gd name="connsiteY114" fmla="*/ 152400 h 1395413"/>
                <a:gd name="connsiteX115" fmla="*/ 1609725 w 1914525"/>
                <a:gd name="connsiteY115" fmla="*/ 142875 h 1395413"/>
                <a:gd name="connsiteX116" fmla="*/ 1590675 w 1914525"/>
                <a:gd name="connsiteY116" fmla="*/ 133350 h 1395413"/>
                <a:gd name="connsiteX117" fmla="*/ 1533525 w 1914525"/>
                <a:gd name="connsiteY117" fmla="*/ 123825 h 1395413"/>
                <a:gd name="connsiteX118" fmla="*/ 1495425 w 1914525"/>
                <a:gd name="connsiteY118" fmla="*/ 109538 h 1395413"/>
                <a:gd name="connsiteX119" fmla="*/ 1376363 w 1914525"/>
                <a:gd name="connsiteY119" fmla="*/ 95250 h 1395413"/>
                <a:gd name="connsiteX120" fmla="*/ 1343025 w 1914525"/>
                <a:gd name="connsiteY120" fmla="*/ 90488 h 1395413"/>
                <a:gd name="connsiteX121" fmla="*/ 1281113 w 1914525"/>
                <a:gd name="connsiteY121" fmla="*/ 76200 h 1395413"/>
                <a:gd name="connsiteX122" fmla="*/ 1223963 w 1914525"/>
                <a:gd name="connsiteY122" fmla="*/ 71438 h 1395413"/>
                <a:gd name="connsiteX123" fmla="*/ 1181100 w 1914525"/>
                <a:gd name="connsiteY123" fmla="*/ 61913 h 1395413"/>
                <a:gd name="connsiteX124" fmla="*/ 1166813 w 1914525"/>
                <a:gd name="connsiteY124" fmla="*/ 52388 h 1395413"/>
                <a:gd name="connsiteX125" fmla="*/ 1143000 w 1914525"/>
                <a:gd name="connsiteY125" fmla="*/ 47625 h 1395413"/>
                <a:gd name="connsiteX126" fmla="*/ 1114425 w 1914525"/>
                <a:gd name="connsiteY126" fmla="*/ 38100 h 1395413"/>
                <a:gd name="connsiteX127" fmla="*/ 1085850 w 1914525"/>
                <a:gd name="connsiteY127" fmla="*/ 28575 h 1395413"/>
                <a:gd name="connsiteX128" fmla="*/ 1009650 w 1914525"/>
                <a:gd name="connsiteY128" fmla="*/ 19050 h 1395413"/>
                <a:gd name="connsiteX129" fmla="*/ 976313 w 1914525"/>
                <a:gd name="connsiteY129" fmla="*/ 9525 h 1395413"/>
                <a:gd name="connsiteX130" fmla="*/ 923925 w 1914525"/>
                <a:gd name="connsiteY130" fmla="*/ 0 h 1395413"/>
                <a:gd name="connsiteX131" fmla="*/ 771525 w 1914525"/>
                <a:gd name="connsiteY131" fmla="*/ 4763 h 1395413"/>
                <a:gd name="connsiteX132" fmla="*/ 757238 w 1914525"/>
                <a:gd name="connsiteY132" fmla="*/ 9525 h 1395413"/>
                <a:gd name="connsiteX133" fmla="*/ 733425 w 1914525"/>
                <a:gd name="connsiteY133" fmla="*/ 19050 h 1395413"/>
                <a:gd name="connsiteX134" fmla="*/ 714375 w 1914525"/>
                <a:gd name="connsiteY134" fmla="*/ 28575 h 1395413"/>
                <a:gd name="connsiteX135" fmla="*/ 700088 w 1914525"/>
                <a:gd name="connsiteY135" fmla="*/ 33338 h 1395413"/>
                <a:gd name="connsiteX136" fmla="*/ 681038 w 1914525"/>
                <a:gd name="connsiteY136" fmla="*/ 42863 h 1395413"/>
                <a:gd name="connsiteX137" fmla="*/ 633413 w 1914525"/>
                <a:gd name="connsiteY137" fmla="*/ 57150 h 1395413"/>
                <a:gd name="connsiteX138" fmla="*/ 595313 w 1914525"/>
                <a:gd name="connsiteY138" fmla="*/ 71438 h 1395413"/>
                <a:gd name="connsiteX139" fmla="*/ 552450 w 1914525"/>
                <a:gd name="connsiteY139" fmla="*/ 80963 h 1395413"/>
                <a:gd name="connsiteX140" fmla="*/ 519113 w 1914525"/>
                <a:gd name="connsiteY140" fmla="*/ 95250 h 1395413"/>
                <a:gd name="connsiteX141" fmla="*/ 485775 w 1914525"/>
                <a:gd name="connsiteY141" fmla="*/ 100013 h 1395413"/>
                <a:gd name="connsiteX142" fmla="*/ 438150 w 1914525"/>
                <a:gd name="connsiteY142" fmla="*/ 119063 h 1395413"/>
                <a:gd name="connsiteX143" fmla="*/ 404813 w 1914525"/>
                <a:gd name="connsiteY143" fmla="*/ 133350 h 1395413"/>
                <a:gd name="connsiteX144" fmla="*/ 390525 w 1914525"/>
                <a:gd name="connsiteY144" fmla="*/ 147638 h 1395413"/>
                <a:gd name="connsiteX145" fmla="*/ 352425 w 1914525"/>
                <a:gd name="connsiteY145" fmla="*/ 166688 h 1395413"/>
                <a:gd name="connsiteX146" fmla="*/ 319088 w 1914525"/>
                <a:gd name="connsiteY146" fmla="*/ 180975 h 1395413"/>
                <a:gd name="connsiteX147" fmla="*/ 300038 w 1914525"/>
                <a:gd name="connsiteY147" fmla="*/ 195263 h 1395413"/>
                <a:gd name="connsiteX148" fmla="*/ 285750 w 1914525"/>
                <a:gd name="connsiteY148" fmla="*/ 200025 h 1395413"/>
                <a:gd name="connsiteX149" fmla="*/ 266700 w 1914525"/>
                <a:gd name="connsiteY149" fmla="*/ 214313 h 1395413"/>
                <a:gd name="connsiteX150" fmla="*/ 228600 w 1914525"/>
                <a:gd name="connsiteY150" fmla="*/ 233363 h 1395413"/>
                <a:gd name="connsiteX151" fmla="*/ 200025 w 1914525"/>
                <a:gd name="connsiteY151" fmla="*/ 252413 h 1395413"/>
                <a:gd name="connsiteX152" fmla="*/ 185738 w 1914525"/>
                <a:gd name="connsiteY152" fmla="*/ 261938 h 1395413"/>
                <a:gd name="connsiteX153" fmla="*/ 166688 w 1914525"/>
                <a:gd name="connsiteY153" fmla="*/ 271463 h 1395413"/>
                <a:gd name="connsiteX154" fmla="*/ 157163 w 1914525"/>
                <a:gd name="connsiteY154" fmla="*/ 285750 h 1395413"/>
                <a:gd name="connsiteX155" fmla="*/ 142875 w 1914525"/>
                <a:gd name="connsiteY155" fmla="*/ 300038 h 1395413"/>
                <a:gd name="connsiteX156" fmla="*/ 119063 w 1914525"/>
                <a:gd name="connsiteY156" fmla="*/ 333375 h 1395413"/>
                <a:gd name="connsiteX157" fmla="*/ 114300 w 1914525"/>
                <a:gd name="connsiteY157" fmla="*/ 347663 h 1395413"/>
                <a:gd name="connsiteX158" fmla="*/ 104775 w 1914525"/>
                <a:gd name="connsiteY158" fmla="*/ 371475 h 1395413"/>
                <a:gd name="connsiteX159" fmla="*/ 85725 w 1914525"/>
                <a:gd name="connsiteY159" fmla="*/ 404813 h 1395413"/>
                <a:gd name="connsiteX160" fmla="*/ 76200 w 1914525"/>
                <a:gd name="connsiteY160" fmla="*/ 442913 h 1395413"/>
                <a:gd name="connsiteX161" fmla="*/ 71438 w 1914525"/>
                <a:gd name="connsiteY161" fmla="*/ 457200 h 1395413"/>
                <a:gd name="connsiteX162" fmla="*/ 66675 w 1914525"/>
                <a:gd name="connsiteY162" fmla="*/ 490538 h 1395413"/>
                <a:gd name="connsiteX163" fmla="*/ 61913 w 1914525"/>
                <a:gd name="connsiteY163" fmla="*/ 504825 h 1395413"/>
                <a:gd name="connsiteX164" fmla="*/ 57150 w 1914525"/>
                <a:gd name="connsiteY164" fmla="*/ 523875 h 1395413"/>
                <a:gd name="connsiteX165" fmla="*/ 52388 w 1914525"/>
                <a:gd name="connsiteY165" fmla="*/ 576263 h 1395413"/>
                <a:gd name="connsiteX166" fmla="*/ 47625 w 1914525"/>
                <a:gd name="connsiteY166" fmla="*/ 604838 h 1395413"/>
                <a:gd name="connsiteX167" fmla="*/ 38100 w 1914525"/>
                <a:gd name="connsiteY167" fmla="*/ 714375 h 1395413"/>
                <a:gd name="connsiteX168" fmla="*/ 28575 w 1914525"/>
                <a:gd name="connsiteY168" fmla="*/ 762000 h 1395413"/>
                <a:gd name="connsiteX169" fmla="*/ 14288 w 1914525"/>
                <a:gd name="connsiteY169" fmla="*/ 866775 h 1395413"/>
                <a:gd name="connsiteX170" fmla="*/ 9525 w 1914525"/>
                <a:gd name="connsiteY170" fmla="*/ 890588 h 1395413"/>
                <a:gd name="connsiteX171" fmla="*/ 0 w 1914525"/>
                <a:gd name="connsiteY171" fmla="*/ 919163 h 1395413"/>
                <a:gd name="connsiteX172" fmla="*/ 4763 w 1914525"/>
                <a:gd name="connsiteY172" fmla="*/ 1042988 h 1395413"/>
                <a:gd name="connsiteX173" fmla="*/ 14288 w 1914525"/>
                <a:gd name="connsiteY173" fmla="*/ 1076325 h 1395413"/>
                <a:gd name="connsiteX174" fmla="*/ 23813 w 1914525"/>
                <a:gd name="connsiteY174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223838 w 1914525"/>
                <a:gd name="connsiteY20" fmla="*/ 414338 h 1395413"/>
                <a:gd name="connsiteX21" fmla="*/ 238125 w 1914525"/>
                <a:gd name="connsiteY21" fmla="*/ 400050 h 1395413"/>
                <a:gd name="connsiteX22" fmla="*/ 352425 w 1914525"/>
                <a:gd name="connsiteY22" fmla="*/ 352425 h 1395413"/>
                <a:gd name="connsiteX23" fmla="*/ 395288 w 1914525"/>
                <a:gd name="connsiteY23" fmla="*/ 328613 h 1395413"/>
                <a:gd name="connsiteX24" fmla="*/ 419100 w 1914525"/>
                <a:gd name="connsiteY24" fmla="*/ 314325 h 1395413"/>
                <a:gd name="connsiteX25" fmla="*/ 452438 w 1914525"/>
                <a:gd name="connsiteY25" fmla="*/ 295275 h 1395413"/>
                <a:gd name="connsiteX26" fmla="*/ 471488 w 1914525"/>
                <a:gd name="connsiteY26" fmla="*/ 290513 h 1395413"/>
                <a:gd name="connsiteX27" fmla="*/ 509588 w 1914525"/>
                <a:gd name="connsiteY27" fmla="*/ 276225 h 1395413"/>
                <a:gd name="connsiteX28" fmla="*/ 523875 w 1914525"/>
                <a:gd name="connsiteY28" fmla="*/ 266700 h 1395413"/>
                <a:gd name="connsiteX29" fmla="*/ 561975 w 1914525"/>
                <a:gd name="connsiteY29" fmla="*/ 257175 h 1395413"/>
                <a:gd name="connsiteX30" fmla="*/ 590550 w 1914525"/>
                <a:gd name="connsiteY30" fmla="*/ 247650 h 1395413"/>
                <a:gd name="connsiteX31" fmla="*/ 604838 w 1914525"/>
                <a:gd name="connsiteY31" fmla="*/ 242888 h 1395413"/>
                <a:gd name="connsiteX32" fmla="*/ 633413 w 1914525"/>
                <a:gd name="connsiteY32" fmla="*/ 238125 h 1395413"/>
                <a:gd name="connsiteX33" fmla="*/ 652463 w 1914525"/>
                <a:gd name="connsiteY33" fmla="*/ 233363 h 1395413"/>
                <a:gd name="connsiteX34" fmla="*/ 681038 w 1914525"/>
                <a:gd name="connsiteY34" fmla="*/ 223838 h 1395413"/>
                <a:gd name="connsiteX35" fmla="*/ 704850 w 1914525"/>
                <a:gd name="connsiteY35" fmla="*/ 219075 h 1395413"/>
                <a:gd name="connsiteX36" fmla="*/ 766763 w 1914525"/>
                <a:gd name="connsiteY36" fmla="*/ 209550 h 1395413"/>
                <a:gd name="connsiteX37" fmla="*/ 790575 w 1914525"/>
                <a:gd name="connsiteY37" fmla="*/ 204788 h 1395413"/>
                <a:gd name="connsiteX38" fmla="*/ 881063 w 1914525"/>
                <a:gd name="connsiteY38" fmla="*/ 190500 h 1395413"/>
                <a:gd name="connsiteX39" fmla="*/ 895350 w 1914525"/>
                <a:gd name="connsiteY39" fmla="*/ 185738 h 1395413"/>
                <a:gd name="connsiteX40" fmla="*/ 976313 w 1914525"/>
                <a:gd name="connsiteY40" fmla="*/ 176213 h 1395413"/>
                <a:gd name="connsiteX41" fmla="*/ 1314450 w 1914525"/>
                <a:gd name="connsiteY41" fmla="*/ 180975 h 1395413"/>
                <a:gd name="connsiteX42" fmla="*/ 1343025 w 1914525"/>
                <a:gd name="connsiteY42" fmla="*/ 190500 h 1395413"/>
                <a:gd name="connsiteX43" fmla="*/ 1371600 w 1914525"/>
                <a:gd name="connsiteY43" fmla="*/ 200025 h 1395413"/>
                <a:gd name="connsiteX44" fmla="*/ 1385888 w 1914525"/>
                <a:gd name="connsiteY44" fmla="*/ 204788 h 1395413"/>
                <a:gd name="connsiteX45" fmla="*/ 1414463 w 1914525"/>
                <a:gd name="connsiteY45" fmla="*/ 223838 h 1395413"/>
                <a:gd name="connsiteX46" fmla="*/ 1452563 w 1914525"/>
                <a:gd name="connsiteY46" fmla="*/ 238125 h 1395413"/>
                <a:gd name="connsiteX47" fmla="*/ 1481138 w 1914525"/>
                <a:gd name="connsiteY47" fmla="*/ 247650 h 1395413"/>
                <a:gd name="connsiteX48" fmla="*/ 1495425 w 1914525"/>
                <a:gd name="connsiteY48" fmla="*/ 252413 h 1395413"/>
                <a:gd name="connsiteX49" fmla="*/ 1514475 w 1914525"/>
                <a:gd name="connsiteY49" fmla="*/ 257175 h 1395413"/>
                <a:gd name="connsiteX50" fmla="*/ 1547813 w 1914525"/>
                <a:gd name="connsiteY50" fmla="*/ 285750 h 1395413"/>
                <a:gd name="connsiteX51" fmla="*/ 1576388 w 1914525"/>
                <a:gd name="connsiteY51" fmla="*/ 304800 h 1395413"/>
                <a:gd name="connsiteX52" fmla="*/ 1590675 w 1914525"/>
                <a:gd name="connsiteY52" fmla="*/ 314325 h 1395413"/>
                <a:gd name="connsiteX53" fmla="*/ 1619250 w 1914525"/>
                <a:gd name="connsiteY53" fmla="*/ 342900 h 1395413"/>
                <a:gd name="connsiteX54" fmla="*/ 1633538 w 1914525"/>
                <a:gd name="connsiteY54" fmla="*/ 357188 h 1395413"/>
                <a:gd name="connsiteX55" fmla="*/ 1657350 w 1914525"/>
                <a:gd name="connsiteY55" fmla="*/ 390525 h 1395413"/>
                <a:gd name="connsiteX56" fmla="*/ 1676400 w 1914525"/>
                <a:gd name="connsiteY56" fmla="*/ 419100 h 1395413"/>
                <a:gd name="connsiteX57" fmla="*/ 1681163 w 1914525"/>
                <a:gd name="connsiteY57" fmla="*/ 433388 h 1395413"/>
                <a:gd name="connsiteX58" fmla="*/ 1690688 w 1914525"/>
                <a:gd name="connsiteY58" fmla="*/ 447675 h 1395413"/>
                <a:gd name="connsiteX59" fmla="*/ 1704975 w 1914525"/>
                <a:gd name="connsiteY59" fmla="*/ 471488 h 1395413"/>
                <a:gd name="connsiteX60" fmla="*/ 1714500 w 1914525"/>
                <a:gd name="connsiteY60" fmla="*/ 485775 h 1395413"/>
                <a:gd name="connsiteX61" fmla="*/ 1728788 w 1914525"/>
                <a:gd name="connsiteY61" fmla="*/ 514350 h 1395413"/>
                <a:gd name="connsiteX62" fmla="*/ 1747838 w 1914525"/>
                <a:gd name="connsiteY62" fmla="*/ 542925 h 1395413"/>
                <a:gd name="connsiteX63" fmla="*/ 1752600 w 1914525"/>
                <a:gd name="connsiteY63" fmla="*/ 557213 h 1395413"/>
                <a:gd name="connsiteX64" fmla="*/ 1762125 w 1914525"/>
                <a:gd name="connsiteY64" fmla="*/ 571500 h 1395413"/>
                <a:gd name="connsiteX65" fmla="*/ 1771650 w 1914525"/>
                <a:gd name="connsiteY65" fmla="*/ 600075 h 1395413"/>
                <a:gd name="connsiteX66" fmla="*/ 1781175 w 1914525"/>
                <a:gd name="connsiteY66" fmla="*/ 614363 h 1395413"/>
                <a:gd name="connsiteX67" fmla="*/ 1790700 w 1914525"/>
                <a:gd name="connsiteY67" fmla="*/ 642938 h 1395413"/>
                <a:gd name="connsiteX68" fmla="*/ 1795463 w 1914525"/>
                <a:gd name="connsiteY68" fmla="*/ 661988 h 1395413"/>
                <a:gd name="connsiteX69" fmla="*/ 1804988 w 1914525"/>
                <a:gd name="connsiteY69" fmla="*/ 676275 h 1395413"/>
                <a:gd name="connsiteX70" fmla="*/ 1809750 w 1914525"/>
                <a:gd name="connsiteY70" fmla="*/ 695325 h 1395413"/>
                <a:gd name="connsiteX71" fmla="*/ 1824038 w 1914525"/>
                <a:gd name="connsiteY71" fmla="*/ 747713 h 1395413"/>
                <a:gd name="connsiteX72" fmla="*/ 1833563 w 1914525"/>
                <a:gd name="connsiteY72" fmla="*/ 804863 h 1395413"/>
                <a:gd name="connsiteX73" fmla="*/ 1838325 w 1914525"/>
                <a:gd name="connsiteY73" fmla="*/ 942975 h 1395413"/>
                <a:gd name="connsiteX74" fmla="*/ 1843088 w 1914525"/>
                <a:gd name="connsiteY74" fmla="*/ 957263 h 1395413"/>
                <a:gd name="connsiteX75" fmla="*/ 1857375 w 1914525"/>
                <a:gd name="connsiteY75" fmla="*/ 1000125 h 1395413"/>
                <a:gd name="connsiteX76" fmla="*/ 1862138 w 1914525"/>
                <a:gd name="connsiteY76" fmla="*/ 1019175 h 1395413"/>
                <a:gd name="connsiteX77" fmla="*/ 1871663 w 1914525"/>
                <a:gd name="connsiteY77" fmla="*/ 1038225 h 1395413"/>
                <a:gd name="connsiteX78" fmla="*/ 1876425 w 1914525"/>
                <a:gd name="connsiteY78" fmla="*/ 1166813 h 1395413"/>
                <a:gd name="connsiteX79" fmla="*/ 1885950 w 1914525"/>
                <a:gd name="connsiteY79" fmla="*/ 1285875 h 1395413"/>
                <a:gd name="connsiteX80" fmla="*/ 1885950 w 1914525"/>
                <a:gd name="connsiteY80" fmla="*/ 1357313 h 1395413"/>
                <a:gd name="connsiteX81" fmla="*/ 1876425 w 1914525"/>
                <a:gd name="connsiteY81" fmla="*/ 1371600 h 1395413"/>
                <a:gd name="connsiteX82" fmla="*/ 1866900 w 1914525"/>
                <a:gd name="connsiteY82" fmla="*/ 1395413 h 1395413"/>
                <a:gd name="connsiteX83" fmla="*/ 1871663 w 1914525"/>
                <a:gd name="connsiteY83" fmla="*/ 1266825 h 1395413"/>
                <a:gd name="connsiteX84" fmla="*/ 1881188 w 1914525"/>
                <a:gd name="connsiteY84" fmla="*/ 1238250 h 1395413"/>
                <a:gd name="connsiteX85" fmla="*/ 1890713 w 1914525"/>
                <a:gd name="connsiteY85" fmla="*/ 1200150 h 1395413"/>
                <a:gd name="connsiteX86" fmla="*/ 1900238 w 1914525"/>
                <a:gd name="connsiteY86" fmla="*/ 1171575 h 1395413"/>
                <a:gd name="connsiteX87" fmla="*/ 1905000 w 1914525"/>
                <a:gd name="connsiteY87" fmla="*/ 1085850 h 1395413"/>
                <a:gd name="connsiteX88" fmla="*/ 1914525 w 1914525"/>
                <a:gd name="connsiteY88" fmla="*/ 809625 h 1395413"/>
                <a:gd name="connsiteX89" fmla="*/ 1909763 w 1914525"/>
                <a:gd name="connsiteY89" fmla="*/ 666750 h 1395413"/>
                <a:gd name="connsiteX90" fmla="*/ 1890713 w 1914525"/>
                <a:gd name="connsiteY90" fmla="*/ 633413 h 1395413"/>
                <a:gd name="connsiteX91" fmla="*/ 1881188 w 1914525"/>
                <a:gd name="connsiteY91" fmla="*/ 609600 h 1395413"/>
                <a:gd name="connsiteX92" fmla="*/ 1871663 w 1914525"/>
                <a:gd name="connsiteY92" fmla="*/ 581025 h 1395413"/>
                <a:gd name="connsiteX93" fmla="*/ 1862138 w 1914525"/>
                <a:gd name="connsiteY93" fmla="*/ 566738 h 1395413"/>
                <a:gd name="connsiteX94" fmla="*/ 1857375 w 1914525"/>
                <a:gd name="connsiteY94" fmla="*/ 542925 h 1395413"/>
                <a:gd name="connsiteX95" fmla="*/ 1847850 w 1914525"/>
                <a:gd name="connsiteY95" fmla="*/ 528638 h 1395413"/>
                <a:gd name="connsiteX96" fmla="*/ 1843088 w 1914525"/>
                <a:gd name="connsiteY96" fmla="*/ 514350 h 1395413"/>
                <a:gd name="connsiteX97" fmla="*/ 1833563 w 1914525"/>
                <a:gd name="connsiteY97" fmla="*/ 495300 h 1395413"/>
                <a:gd name="connsiteX98" fmla="*/ 1824038 w 1914525"/>
                <a:gd name="connsiteY98" fmla="*/ 457200 h 1395413"/>
                <a:gd name="connsiteX99" fmla="*/ 1814513 w 1914525"/>
                <a:gd name="connsiteY99" fmla="*/ 438150 h 1395413"/>
                <a:gd name="connsiteX100" fmla="*/ 1800225 w 1914525"/>
                <a:gd name="connsiteY100" fmla="*/ 404813 h 1395413"/>
                <a:gd name="connsiteX101" fmla="*/ 1790700 w 1914525"/>
                <a:gd name="connsiteY101" fmla="*/ 376238 h 1395413"/>
                <a:gd name="connsiteX102" fmla="*/ 1785938 w 1914525"/>
                <a:gd name="connsiteY102" fmla="*/ 361950 h 1395413"/>
                <a:gd name="connsiteX103" fmla="*/ 1781175 w 1914525"/>
                <a:gd name="connsiteY103" fmla="*/ 342900 h 1395413"/>
                <a:gd name="connsiteX104" fmla="*/ 1771650 w 1914525"/>
                <a:gd name="connsiteY104" fmla="*/ 328613 h 1395413"/>
                <a:gd name="connsiteX105" fmla="*/ 1752600 w 1914525"/>
                <a:gd name="connsiteY105" fmla="*/ 280988 h 1395413"/>
                <a:gd name="connsiteX106" fmla="*/ 1747838 w 1914525"/>
                <a:gd name="connsiteY106" fmla="*/ 266700 h 1395413"/>
                <a:gd name="connsiteX107" fmla="*/ 1738313 w 1914525"/>
                <a:gd name="connsiteY107" fmla="*/ 252413 h 1395413"/>
                <a:gd name="connsiteX108" fmla="*/ 1724025 w 1914525"/>
                <a:gd name="connsiteY108" fmla="*/ 228600 h 1395413"/>
                <a:gd name="connsiteX109" fmla="*/ 1714500 w 1914525"/>
                <a:gd name="connsiteY109" fmla="*/ 214313 h 1395413"/>
                <a:gd name="connsiteX110" fmla="*/ 1700213 w 1914525"/>
                <a:gd name="connsiteY110" fmla="*/ 204788 h 1395413"/>
                <a:gd name="connsiteX111" fmla="*/ 1676400 w 1914525"/>
                <a:gd name="connsiteY111" fmla="*/ 176213 h 1395413"/>
                <a:gd name="connsiteX112" fmla="*/ 1666875 w 1914525"/>
                <a:gd name="connsiteY112" fmla="*/ 161925 h 1395413"/>
                <a:gd name="connsiteX113" fmla="*/ 1638300 w 1914525"/>
                <a:gd name="connsiteY113" fmla="*/ 152400 h 1395413"/>
                <a:gd name="connsiteX114" fmla="*/ 1609725 w 1914525"/>
                <a:gd name="connsiteY114" fmla="*/ 142875 h 1395413"/>
                <a:gd name="connsiteX115" fmla="*/ 1590675 w 1914525"/>
                <a:gd name="connsiteY115" fmla="*/ 133350 h 1395413"/>
                <a:gd name="connsiteX116" fmla="*/ 1533525 w 1914525"/>
                <a:gd name="connsiteY116" fmla="*/ 123825 h 1395413"/>
                <a:gd name="connsiteX117" fmla="*/ 1495425 w 1914525"/>
                <a:gd name="connsiteY117" fmla="*/ 109538 h 1395413"/>
                <a:gd name="connsiteX118" fmla="*/ 1376363 w 1914525"/>
                <a:gd name="connsiteY118" fmla="*/ 95250 h 1395413"/>
                <a:gd name="connsiteX119" fmla="*/ 1343025 w 1914525"/>
                <a:gd name="connsiteY119" fmla="*/ 90488 h 1395413"/>
                <a:gd name="connsiteX120" fmla="*/ 1281113 w 1914525"/>
                <a:gd name="connsiteY120" fmla="*/ 76200 h 1395413"/>
                <a:gd name="connsiteX121" fmla="*/ 1223963 w 1914525"/>
                <a:gd name="connsiteY121" fmla="*/ 71438 h 1395413"/>
                <a:gd name="connsiteX122" fmla="*/ 1181100 w 1914525"/>
                <a:gd name="connsiteY122" fmla="*/ 61913 h 1395413"/>
                <a:gd name="connsiteX123" fmla="*/ 1166813 w 1914525"/>
                <a:gd name="connsiteY123" fmla="*/ 52388 h 1395413"/>
                <a:gd name="connsiteX124" fmla="*/ 1143000 w 1914525"/>
                <a:gd name="connsiteY124" fmla="*/ 47625 h 1395413"/>
                <a:gd name="connsiteX125" fmla="*/ 1114425 w 1914525"/>
                <a:gd name="connsiteY125" fmla="*/ 38100 h 1395413"/>
                <a:gd name="connsiteX126" fmla="*/ 1085850 w 1914525"/>
                <a:gd name="connsiteY126" fmla="*/ 28575 h 1395413"/>
                <a:gd name="connsiteX127" fmla="*/ 1009650 w 1914525"/>
                <a:gd name="connsiteY127" fmla="*/ 19050 h 1395413"/>
                <a:gd name="connsiteX128" fmla="*/ 976313 w 1914525"/>
                <a:gd name="connsiteY128" fmla="*/ 9525 h 1395413"/>
                <a:gd name="connsiteX129" fmla="*/ 923925 w 1914525"/>
                <a:gd name="connsiteY129" fmla="*/ 0 h 1395413"/>
                <a:gd name="connsiteX130" fmla="*/ 771525 w 1914525"/>
                <a:gd name="connsiteY130" fmla="*/ 4763 h 1395413"/>
                <a:gd name="connsiteX131" fmla="*/ 757238 w 1914525"/>
                <a:gd name="connsiteY131" fmla="*/ 9525 h 1395413"/>
                <a:gd name="connsiteX132" fmla="*/ 733425 w 1914525"/>
                <a:gd name="connsiteY132" fmla="*/ 19050 h 1395413"/>
                <a:gd name="connsiteX133" fmla="*/ 714375 w 1914525"/>
                <a:gd name="connsiteY133" fmla="*/ 28575 h 1395413"/>
                <a:gd name="connsiteX134" fmla="*/ 700088 w 1914525"/>
                <a:gd name="connsiteY134" fmla="*/ 33338 h 1395413"/>
                <a:gd name="connsiteX135" fmla="*/ 681038 w 1914525"/>
                <a:gd name="connsiteY135" fmla="*/ 42863 h 1395413"/>
                <a:gd name="connsiteX136" fmla="*/ 633413 w 1914525"/>
                <a:gd name="connsiteY136" fmla="*/ 57150 h 1395413"/>
                <a:gd name="connsiteX137" fmla="*/ 595313 w 1914525"/>
                <a:gd name="connsiteY137" fmla="*/ 71438 h 1395413"/>
                <a:gd name="connsiteX138" fmla="*/ 552450 w 1914525"/>
                <a:gd name="connsiteY138" fmla="*/ 80963 h 1395413"/>
                <a:gd name="connsiteX139" fmla="*/ 519113 w 1914525"/>
                <a:gd name="connsiteY139" fmla="*/ 95250 h 1395413"/>
                <a:gd name="connsiteX140" fmla="*/ 485775 w 1914525"/>
                <a:gd name="connsiteY140" fmla="*/ 100013 h 1395413"/>
                <a:gd name="connsiteX141" fmla="*/ 438150 w 1914525"/>
                <a:gd name="connsiteY141" fmla="*/ 119063 h 1395413"/>
                <a:gd name="connsiteX142" fmla="*/ 404813 w 1914525"/>
                <a:gd name="connsiteY142" fmla="*/ 133350 h 1395413"/>
                <a:gd name="connsiteX143" fmla="*/ 390525 w 1914525"/>
                <a:gd name="connsiteY143" fmla="*/ 147638 h 1395413"/>
                <a:gd name="connsiteX144" fmla="*/ 352425 w 1914525"/>
                <a:gd name="connsiteY144" fmla="*/ 166688 h 1395413"/>
                <a:gd name="connsiteX145" fmla="*/ 319088 w 1914525"/>
                <a:gd name="connsiteY145" fmla="*/ 180975 h 1395413"/>
                <a:gd name="connsiteX146" fmla="*/ 300038 w 1914525"/>
                <a:gd name="connsiteY146" fmla="*/ 195263 h 1395413"/>
                <a:gd name="connsiteX147" fmla="*/ 285750 w 1914525"/>
                <a:gd name="connsiteY147" fmla="*/ 200025 h 1395413"/>
                <a:gd name="connsiteX148" fmla="*/ 266700 w 1914525"/>
                <a:gd name="connsiteY148" fmla="*/ 214313 h 1395413"/>
                <a:gd name="connsiteX149" fmla="*/ 228600 w 1914525"/>
                <a:gd name="connsiteY149" fmla="*/ 233363 h 1395413"/>
                <a:gd name="connsiteX150" fmla="*/ 200025 w 1914525"/>
                <a:gd name="connsiteY150" fmla="*/ 252413 h 1395413"/>
                <a:gd name="connsiteX151" fmla="*/ 185738 w 1914525"/>
                <a:gd name="connsiteY151" fmla="*/ 261938 h 1395413"/>
                <a:gd name="connsiteX152" fmla="*/ 166688 w 1914525"/>
                <a:gd name="connsiteY152" fmla="*/ 271463 h 1395413"/>
                <a:gd name="connsiteX153" fmla="*/ 157163 w 1914525"/>
                <a:gd name="connsiteY153" fmla="*/ 285750 h 1395413"/>
                <a:gd name="connsiteX154" fmla="*/ 142875 w 1914525"/>
                <a:gd name="connsiteY154" fmla="*/ 300038 h 1395413"/>
                <a:gd name="connsiteX155" fmla="*/ 119063 w 1914525"/>
                <a:gd name="connsiteY155" fmla="*/ 333375 h 1395413"/>
                <a:gd name="connsiteX156" fmla="*/ 114300 w 1914525"/>
                <a:gd name="connsiteY156" fmla="*/ 347663 h 1395413"/>
                <a:gd name="connsiteX157" fmla="*/ 104775 w 1914525"/>
                <a:gd name="connsiteY157" fmla="*/ 371475 h 1395413"/>
                <a:gd name="connsiteX158" fmla="*/ 85725 w 1914525"/>
                <a:gd name="connsiteY158" fmla="*/ 404813 h 1395413"/>
                <a:gd name="connsiteX159" fmla="*/ 76200 w 1914525"/>
                <a:gd name="connsiteY159" fmla="*/ 442913 h 1395413"/>
                <a:gd name="connsiteX160" fmla="*/ 71438 w 1914525"/>
                <a:gd name="connsiteY160" fmla="*/ 457200 h 1395413"/>
                <a:gd name="connsiteX161" fmla="*/ 66675 w 1914525"/>
                <a:gd name="connsiteY161" fmla="*/ 490538 h 1395413"/>
                <a:gd name="connsiteX162" fmla="*/ 61913 w 1914525"/>
                <a:gd name="connsiteY162" fmla="*/ 504825 h 1395413"/>
                <a:gd name="connsiteX163" fmla="*/ 57150 w 1914525"/>
                <a:gd name="connsiteY163" fmla="*/ 523875 h 1395413"/>
                <a:gd name="connsiteX164" fmla="*/ 52388 w 1914525"/>
                <a:gd name="connsiteY164" fmla="*/ 576263 h 1395413"/>
                <a:gd name="connsiteX165" fmla="*/ 47625 w 1914525"/>
                <a:gd name="connsiteY165" fmla="*/ 604838 h 1395413"/>
                <a:gd name="connsiteX166" fmla="*/ 38100 w 1914525"/>
                <a:gd name="connsiteY166" fmla="*/ 714375 h 1395413"/>
                <a:gd name="connsiteX167" fmla="*/ 28575 w 1914525"/>
                <a:gd name="connsiteY167" fmla="*/ 762000 h 1395413"/>
                <a:gd name="connsiteX168" fmla="*/ 14288 w 1914525"/>
                <a:gd name="connsiteY168" fmla="*/ 866775 h 1395413"/>
                <a:gd name="connsiteX169" fmla="*/ 9525 w 1914525"/>
                <a:gd name="connsiteY169" fmla="*/ 890588 h 1395413"/>
                <a:gd name="connsiteX170" fmla="*/ 0 w 1914525"/>
                <a:gd name="connsiteY170" fmla="*/ 919163 h 1395413"/>
                <a:gd name="connsiteX171" fmla="*/ 4763 w 1914525"/>
                <a:gd name="connsiteY171" fmla="*/ 1042988 h 1395413"/>
                <a:gd name="connsiteX172" fmla="*/ 14288 w 1914525"/>
                <a:gd name="connsiteY172" fmla="*/ 1076325 h 1395413"/>
                <a:gd name="connsiteX173" fmla="*/ 23813 w 1914525"/>
                <a:gd name="connsiteY173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223838 w 1914525"/>
                <a:gd name="connsiteY20" fmla="*/ 414338 h 1395413"/>
                <a:gd name="connsiteX21" fmla="*/ 352425 w 1914525"/>
                <a:gd name="connsiteY21" fmla="*/ 352425 h 1395413"/>
                <a:gd name="connsiteX22" fmla="*/ 395288 w 1914525"/>
                <a:gd name="connsiteY22" fmla="*/ 328613 h 1395413"/>
                <a:gd name="connsiteX23" fmla="*/ 419100 w 1914525"/>
                <a:gd name="connsiteY23" fmla="*/ 314325 h 1395413"/>
                <a:gd name="connsiteX24" fmla="*/ 452438 w 1914525"/>
                <a:gd name="connsiteY24" fmla="*/ 295275 h 1395413"/>
                <a:gd name="connsiteX25" fmla="*/ 471488 w 1914525"/>
                <a:gd name="connsiteY25" fmla="*/ 290513 h 1395413"/>
                <a:gd name="connsiteX26" fmla="*/ 509588 w 1914525"/>
                <a:gd name="connsiteY26" fmla="*/ 276225 h 1395413"/>
                <a:gd name="connsiteX27" fmla="*/ 523875 w 1914525"/>
                <a:gd name="connsiteY27" fmla="*/ 266700 h 1395413"/>
                <a:gd name="connsiteX28" fmla="*/ 561975 w 1914525"/>
                <a:gd name="connsiteY28" fmla="*/ 257175 h 1395413"/>
                <a:gd name="connsiteX29" fmla="*/ 590550 w 1914525"/>
                <a:gd name="connsiteY29" fmla="*/ 247650 h 1395413"/>
                <a:gd name="connsiteX30" fmla="*/ 604838 w 1914525"/>
                <a:gd name="connsiteY30" fmla="*/ 242888 h 1395413"/>
                <a:gd name="connsiteX31" fmla="*/ 633413 w 1914525"/>
                <a:gd name="connsiteY31" fmla="*/ 238125 h 1395413"/>
                <a:gd name="connsiteX32" fmla="*/ 652463 w 1914525"/>
                <a:gd name="connsiteY32" fmla="*/ 233363 h 1395413"/>
                <a:gd name="connsiteX33" fmla="*/ 681038 w 1914525"/>
                <a:gd name="connsiteY33" fmla="*/ 223838 h 1395413"/>
                <a:gd name="connsiteX34" fmla="*/ 704850 w 1914525"/>
                <a:gd name="connsiteY34" fmla="*/ 219075 h 1395413"/>
                <a:gd name="connsiteX35" fmla="*/ 766763 w 1914525"/>
                <a:gd name="connsiteY35" fmla="*/ 209550 h 1395413"/>
                <a:gd name="connsiteX36" fmla="*/ 790575 w 1914525"/>
                <a:gd name="connsiteY36" fmla="*/ 204788 h 1395413"/>
                <a:gd name="connsiteX37" fmla="*/ 881063 w 1914525"/>
                <a:gd name="connsiteY37" fmla="*/ 190500 h 1395413"/>
                <a:gd name="connsiteX38" fmla="*/ 895350 w 1914525"/>
                <a:gd name="connsiteY38" fmla="*/ 185738 h 1395413"/>
                <a:gd name="connsiteX39" fmla="*/ 976313 w 1914525"/>
                <a:gd name="connsiteY39" fmla="*/ 176213 h 1395413"/>
                <a:gd name="connsiteX40" fmla="*/ 1314450 w 1914525"/>
                <a:gd name="connsiteY40" fmla="*/ 180975 h 1395413"/>
                <a:gd name="connsiteX41" fmla="*/ 1343025 w 1914525"/>
                <a:gd name="connsiteY41" fmla="*/ 190500 h 1395413"/>
                <a:gd name="connsiteX42" fmla="*/ 1371600 w 1914525"/>
                <a:gd name="connsiteY42" fmla="*/ 200025 h 1395413"/>
                <a:gd name="connsiteX43" fmla="*/ 1385888 w 1914525"/>
                <a:gd name="connsiteY43" fmla="*/ 204788 h 1395413"/>
                <a:gd name="connsiteX44" fmla="*/ 1414463 w 1914525"/>
                <a:gd name="connsiteY44" fmla="*/ 223838 h 1395413"/>
                <a:gd name="connsiteX45" fmla="*/ 1452563 w 1914525"/>
                <a:gd name="connsiteY45" fmla="*/ 238125 h 1395413"/>
                <a:gd name="connsiteX46" fmla="*/ 1481138 w 1914525"/>
                <a:gd name="connsiteY46" fmla="*/ 247650 h 1395413"/>
                <a:gd name="connsiteX47" fmla="*/ 1495425 w 1914525"/>
                <a:gd name="connsiteY47" fmla="*/ 252413 h 1395413"/>
                <a:gd name="connsiteX48" fmla="*/ 1514475 w 1914525"/>
                <a:gd name="connsiteY48" fmla="*/ 257175 h 1395413"/>
                <a:gd name="connsiteX49" fmla="*/ 1547813 w 1914525"/>
                <a:gd name="connsiteY49" fmla="*/ 285750 h 1395413"/>
                <a:gd name="connsiteX50" fmla="*/ 1576388 w 1914525"/>
                <a:gd name="connsiteY50" fmla="*/ 304800 h 1395413"/>
                <a:gd name="connsiteX51" fmla="*/ 1590675 w 1914525"/>
                <a:gd name="connsiteY51" fmla="*/ 314325 h 1395413"/>
                <a:gd name="connsiteX52" fmla="*/ 1619250 w 1914525"/>
                <a:gd name="connsiteY52" fmla="*/ 342900 h 1395413"/>
                <a:gd name="connsiteX53" fmla="*/ 1633538 w 1914525"/>
                <a:gd name="connsiteY53" fmla="*/ 357188 h 1395413"/>
                <a:gd name="connsiteX54" fmla="*/ 1657350 w 1914525"/>
                <a:gd name="connsiteY54" fmla="*/ 390525 h 1395413"/>
                <a:gd name="connsiteX55" fmla="*/ 1676400 w 1914525"/>
                <a:gd name="connsiteY55" fmla="*/ 419100 h 1395413"/>
                <a:gd name="connsiteX56" fmla="*/ 1681163 w 1914525"/>
                <a:gd name="connsiteY56" fmla="*/ 433388 h 1395413"/>
                <a:gd name="connsiteX57" fmla="*/ 1690688 w 1914525"/>
                <a:gd name="connsiteY57" fmla="*/ 447675 h 1395413"/>
                <a:gd name="connsiteX58" fmla="*/ 1704975 w 1914525"/>
                <a:gd name="connsiteY58" fmla="*/ 471488 h 1395413"/>
                <a:gd name="connsiteX59" fmla="*/ 1714500 w 1914525"/>
                <a:gd name="connsiteY59" fmla="*/ 485775 h 1395413"/>
                <a:gd name="connsiteX60" fmla="*/ 1728788 w 1914525"/>
                <a:gd name="connsiteY60" fmla="*/ 514350 h 1395413"/>
                <a:gd name="connsiteX61" fmla="*/ 1747838 w 1914525"/>
                <a:gd name="connsiteY61" fmla="*/ 542925 h 1395413"/>
                <a:gd name="connsiteX62" fmla="*/ 1752600 w 1914525"/>
                <a:gd name="connsiteY62" fmla="*/ 557213 h 1395413"/>
                <a:gd name="connsiteX63" fmla="*/ 1762125 w 1914525"/>
                <a:gd name="connsiteY63" fmla="*/ 571500 h 1395413"/>
                <a:gd name="connsiteX64" fmla="*/ 1771650 w 1914525"/>
                <a:gd name="connsiteY64" fmla="*/ 600075 h 1395413"/>
                <a:gd name="connsiteX65" fmla="*/ 1781175 w 1914525"/>
                <a:gd name="connsiteY65" fmla="*/ 614363 h 1395413"/>
                <a:gd name="connsiteX66" fmla="*/ 1790700 w 1914525"/>
                <a:gd name="connsiteY66" fmla="*/ 642938 h 1395413"/>
                <a:gd name="connsiteX67" fmla="*/ 1795463 w 1914525"/>
                <a:gd name="connsiteY67" fmla="*/ 661988 h 1395413"/>
                <a:gd name="connsiteX68" fmla="*/ 1804988 w 1914525"/>
                <a:gd name="connsiteY68" fmla="*/ 676275 h 1395413"/>
                <a:gd name="connsiteX69" fmla="*/ 1809750 w 1914525"/>
                <a:gd name="connsiteY69" fmla="*/ 695325 h 1395413"/>
                <a:gd name="connsiteX70" fmla="*/ 1824038 w 1914525"/>
                <a:gd name="connsiteY70" fmla="*/ 747713 h 1395413"/>
                <a:gd name="connsiteX71" fmla="*/ 1833563 w 1914525"/>
                <a:gd name="connsiteY71" fmla="*/ 804863 h 1395413"/>
                <a:gd name="connsiteX72" fmla="*/ 1838325 w 1914525"/>
                <a:gd name="connsiteY72" fmla="*/ 942975 h 1395413"/>
                <a:gd name="connsiteX73" fmla="*/ 1843088 w 1914525"/>
                <a:gd name="connsiteY73" fmla="*/ 957263 h 1395413"/>
                <a:gd name="connsiteX74" fmla="*/ 1857375 w 1914525"/>
                <a:gd name="connsiteY74" fmla="*/ 1000125 h 1395413"/>
                <a:gd name="connsiteX75" fmla="*/ 1862138 w 1914525"/>
                <a:gd name="connsiteY75" fmla="*/ 1019175 h 1395413"/>
                <a:gd name="connsiteX76" fmla="*/ 1871663 w 1914525"/>
                <a:gd name="connsiteY76" fmla="*/ 1038225 h 1395413"/>
                <a:gd name="connsiteX77" fmla="*/ 1876425 w 1914525"/>
                <a:gd name="connsiteY77" fmla="*/ 1166813 h 1395413"/>
                <a:gd name="connsiteX78" fmla="*/ 1885950 w 1914525"/>
                <a:gd name="connsiteY78" fmla="*/ 1285875 h 1395413"/>
                <a:gd name="connsiteX79" fmla="*/ 1885950 w 1914525"/>
                <a:gd name="connsiteY79" fmla="*/ 1357313 h 1395413"/>
                <a:gd name="connsiteX80" fmla="*/ 1876425 w 1914525"/>
                <a:gd name="connsiteY80" fmla="*/ 1371600 h 1395413"/>
                <a:gd name="connsiteX81" fmla="*/ 1866900 w 1914525"/>
                <a:gd name="connsiteY81" fmla="*/ 1395413 h 1395413"/>
                <a:gd name="connsiteX82" fmla="*/ 1871663 w 1914525"/>
                <a:gd name="connsiteY82" fmla="*/ 1266825 h 1395413"/>
                <a:gd name="connsiteX83" fmla="*/ 1881188 w 1914525"/>
                <a:gd name="connsiteY83" fmla="*/ 1238250 h 1395413"/>
                <a:gd name="connsiteX84" fmla="*/ 1890713 w 1914525"/>
                <a:gd name="connsiteY84" fmla="*/ 1200150 h 1395413"/>
                <a:gd name="connsiteX85" fmla="*/ 1900238 w 1914525"/>
                <a:gd name="connsiteY85" fmla="*/ 1171575 h 1395413"/>
                <a:gd name="connsiteX86" fmla="*/ 1905000 w 1914525"/>
                <a:gd name="connsiteY86" fmla="*/ 1085850 h 1395413"/>
                <a:gd name="connsiteX87" fmla="*/ 1914525 w 1914525"/>
                <a:gd name="connsiteY87" fmla="*/ 809625 h 1395413"/>
                <a:gd name="connsiteX88" fmla="*/ 1909763 w 1914525"/>
                <a:gd name="connsiteY88" fmla="*/ 666750 h 1395413"/>
                <a:gd name="connsiteX89" fmla="*/ 1890713 w 1914525"/>
                <a:gd name="connsiteY89" fmla="*/ 633413 h 1395413"/>
                <a:gd name="connsiteX90" fmla="*/ 1881188 w 1914525"/>
                <a:gd name="connsiteY90" fmla="*/ 609600 h 1395413"/>
                <a:gd name="connsiteX91" fmla="*/ 1871663 w 1914525"/>
                <a:gd name="connsiteY91" fmla="*/ 581025 h 1395413"/>
                <a:gd name="connsiteX92" fmla="*/ 1862138 w 1914525"/>
                <a:gd name="connsiteY92" fmla="*/ 566738 h 1395413"/>
                <a:gd name="connsiteX93" fmla="*/ 1857375 w 1914525"/>
                <a:gd name="connsiteY93" fmla="*/ 542925 h 1395413"/>
                <a:gd name="connsiteX94" fmla="*/ 1847850 w 1914525"/>
                <a:gd name="connsiteY94" fmla="*/ 528638 h 1395413"/>
                <a:gd name="connsiteX95" fmla="*/ 1843088 w 1914525"/>
                <a:gd name="connsiteY95" fmla="*/ 514350 h 1395413"/>
                <a:gd name="connsiteX96" fmla="*/ 1833563 w 1914525"/>
                <a:gd name="connsiteY96" fmla="*/ 495300 h 1395413"/>
                <a:gd name="connsiteX97" fmla="*/ 1824038 w 1914525"/>
                <a:gd name="connsiteY97" fmla="*/ 457200 h 1395413"/>
                <a:gd name="connsiteX98" fmla="*/ 1814513 w 1914525"/>
                <a:gd name="connsiteY98" fmla="*/ 438150 h 1395413"/>
                <a:gd name="connsiteX99" fmla="*/ 1800225 w 1914525"/>
                <a:gd name="connsiteY99" fmla="*/ 404813 h 1395413"/>
                <a:gd name="connsiteX100" fmla="*/ 1790700 w 1914525"/>
                <a:gd name="connsiteY100" fmla="*/ 376238 h 1395413"/>
                <a:gd name="connsiteX101" fmla="*/ 1785938 w 1914525"/>
                <a:gd name="connsiteY101" fmla="*/ 361950 h 1395413"/>
                <a:gd name="connsiteX102" fmla="*/ 1781175 w 1914525"/>
                <a:gd name="connsiteY102" fmla="*/ 342900 h 1395413"/>
                <a:gd name="connsiteX103" fmla="*/ 1771650 w 1914525"/>
                <a:gd name="connsiteY103" fmla="*/ 328613 h 1395413"/>
                <a:gd name="connsiteX104" fmla="*/ 1752600 w 1914525"/>
                <a:gd name="connsiteY104" fmla="*/ 280988 h 1395413"/>
                <a:gd name="connsiteX105" fmla="*/ 1747838 w 1914525"/>
                <a:gd name="connsiteY105" fmla="*/ 266700 h 1395413"/>
                <a:gd name="connsiteX106" fmla="*/ 1738313 w 1914525"/>
                <a:gd name="connsiteY106" fmla="*/ 252413 h 1395413"/>
                <a:gd name="connsiteX107" fmla="*/ 1724025 w 1914525"/>
                <a:gd name="connsiteY107" fmla="*/ 228600 h 1395413"/>
                <a:gd name="connsiteX108" fmla="*/ 1714500 w 1914525"/>
                <a:gd name="connsiteY108" fmla="*/ 214313 h 1395413"/>
                <a:gd name="connsiteX109" fmla="*/ 1700213 w 1914525"/>
                <a:gd name="connsiteY109" fmla="*/ 204788 h 1395413"/>
                <a:gd name="connsiteX110" fmla="*/ 1676400 w 1914525"/>
                <a:gd name="connsiteY110" fmla="*/ 176213 h 1395413"/>
                <a:gd name="connsiteX111" fmla="*/ 1666875 w 1914525"/>
                <a:gd name="connsiteY111" fmla="*/ 161925 h 1395413"/>
                <a:gd name="connsiteX112" fmla="*/ 1638300 w 1914525"/>
                <a:gd name="connsiteY112" fmla="*/ 152400 h 1395413"/>
                <a:gd name="connsiteX113" fmla="*/ 1609725 w 1914525"/>
                <a:gd name="connsiteY113" fmla="*/ 142875 h 1395413"/>
                <a:gd name="connsiteX114" fmla="*/ 1590675 w 1914525"/>
                <a:gd name="connsiteY114" fmla="*/ 133350 h 1395413"/>
                <a:gd name="connsiteX115" fmla="*/ 1533525 w 1914525"/>
                <a:gd name="connsiteY115" fmla="*/ 123825 h 1395413"/>
                <a:gd name="connsiteX116" fmla="*/ 1495425 w 1914525"/>
                <a:gd name="connsiteY116" fmla="*/ 109538 h 1395413"/>
                <a:gd name="connsiteX117" fmla="*/ 1376363 w 1914525"/>
                <a:gd name="connsiteY117" fmla="*/ 95250 h 1395413"/>
                <a:gd name="connsiteX118" fmla="*/ 1343025 w 1914525"/>
                <a:gd name="connsiteY118" fmla="*/ 90488 h 1395413"/>
                <a:gd name="connsiteX119" fmla="*/ 1281113 w 1914525"/>
                <a:gd name="connsiteY119" fmla="*/ 76200 h 1395413"/>
                <a:gd name="connsiteX120" fmla="*/ 1223963 w 1914525"/>
                <a:gd name="connsiteY120" fmla="*/ 71438 h 1395413"/>
                <a:gd name="connsiteX121" fmla="*/ 1181100 w 1914525"/>
                <a:gd name="connsiteY121" fmla="*/ 61913 h 1395413"/>
                <a:gd name="connsiteX122" fmla="*/ 1166813 w 1914525"/>
                <a:gd name="connsiteY122" fmla="*/ 52388 h 1395413"/>
                <a:gd name="connsiteX123" fmla="*/ 1143000 w 1914525"/>
                <a:gd name="connsiteY123" fmla="*/ 47625 h 1395413"/>
                <a:gd name="connsiteX124" fmla="*/ 1114425 w 1914525"/>
                <a:gd name="connsiteY124" fmla="*/ 38100 h 1395413"/>
                <a:gd name="connsiteX125" fmla="*/ 1085850 w 1914525"/>
                <a:gd name="connsiteY125" fmla="*/ 28575 h 1395413"/>
                <a:gd name="connsiteX126" fmla="*/ 1009650 w 1914525"/>
                <a:gd name="connsiteY126" fmla="*/ 19050 h 1395413"/>
                <a:gd name="connsiteX127" fmla="*/ 976313 w 1914525"/>
                <a:gd name="connsiteY127" fmla="*/ 9525 h 1395413"/>
                <a:gd name="connsiteX128" fmla="*/ 923925 w 1914525"/>
                <a:gd name="connsiteY128" fmla="*/ 0 h 1395413"/>
                <a:gd name="connsiteX129" fmla="*/ 771525 w 1914525"/>
                <a:gd name="connsiteY129" fmla="*/ 4763 h 1395413"/>
                <a:gd name="connsiteX130" fmla="*/ 757238 w 1914525"/>
                <a:gd name="connsiteY130" fmla="*/ 9525 h 1395413"/>
                <a:gd name="connsiteX131" fmla="*/ 733425 w 1914525"/>
                <a:gd name="connsiteY131" fmla="*/ 19050 h 1395413"/>
                <a:gd name="connsiteX132" fmla="*/ 714375 w 1914525"/>
                <a:gd name="connsiteY132" fmla="*/ 28575 h 1395413"/>
                <a:gd name="connsiteX133" fmla="*/ 700088 w 1914525"/>
                <a:gd name="connsiteY133" fmla="*/ 33338 h 1395413"/>
                <a:gd name="connsiteX134" fmla="*/ 681038 w 1914525"/>
                <a:gd name="connsiteY134" fmla="*/ 42863 h 1395413"/>
                <a:gd name="connsiteX135" fmla="*/ 633413 w 1914525"/>
                <a:gd name="connsiteY135" fmla="*/ 57150 h 1395413"/>
                <a:gd name="connsiteX136" fmla="*/ 595313 w 1914525"/>
                <a:gd name="connsiteY136" fmla="*/ 71438 h 1395413"/>
                <a:gd name="connsiteX137" fmla="*/ 552450 w 1914525"/>
                <a:gd name="connsiteY137" fmla="*/ 80963 h 1395413"/>
                <a:gd name="connsiteX138" fmla="*/ 519113 w 1914525"/>
                <a:gd name="connsiteY138" fmla="*/ 95250 h 1395413"/>
                <a:gd name="connsiteX139" fmla="*/ 485775 w 1914525"/>
                <a:gd name="connsiteY139" fmla="*/ 100013 h 1395413"/>
                <a:gd name="connsiteX140" fmla="*/ 438150 w 1914525"/>
                <a:gd name="connsiteY140" fmla="*/ 119063 h 1395413"/>
                <a:gd name="connsiteX141" fmla="*/ 404813 w 1914525"/>
                <a:gd name="connsiteY141" fmla="*/ 133350 h 1395413"/>
                <a:gd name="connsiteX142" fmla="*/ 390525 w 1914525"/>
                <a:gd name="connsiteY142" fmla="*/ 147638 h 1395413"/>
                <a:gd name="connsiteX143" fmla="*/ 352425 w 1914525"/>
                <a:gd name="connsiteY143" fmla="*/ 166688 h 1395413"/>
                <a:gd name="connsiteX144" fmla="*/ 319088 w 1914525"/>
                <a:gd name="connsiteY144" fmla="*/ 180975 h 1395413"/>
                <a:gd name="connsiteX145" fmla="*/ 300038 w 1914525"/>
                <a:gd name="connsiteY145" fmla="*/ 195263 h 1395413"/>
                <a:gd name="connsiteX146" fmla="*/ 285750 w 1914525"/>
                <a:gd name="connsiteY146" fmla="*/ 200025 h 1395413"/>
                <a:gd name="connsiteX147" fmla="*/ 266700 w 1914525"/>
                <a:gd name="connsiteY147" fmla="*/ 214313 h 1395413"/>
                <a:gd name="connsiteX148" fmla="*/ 228600 w 1914525"/>
                <a:gd name="connsiteY148" fmla="*/ 233363 h 1395413"/>
                <a:gd name="connsiteX149" fmla="*/ 200025 w 1914525"/>
                <a:gd name="connsiteY149" fmla="*/ 252413 h 1395413"/>
                <a:gd name="connsiteX150" fmla="*/ 185738 w 1914525"/>
                <a:gd name="connsiteY150" fmla="*/ 261938 h 1395413"/>
                <a:gd name="connsiteX151" fmla="*/ 166688 w 1914525"/>
                <a:gd name="connsiteY151" fmla="*/ 271463 h 1395413"/>
                <a:gd name="connsiteX152" fmla="*/ 157163 w 1914525"/>
                <a:gd name="connsiteY152" fmla="*/ 285750 h 1395413"/>
                <a:gd name="connsiteX153" fmla="*/ 142875 w 1914525"/>
                <a:gd name="connsiteY153" fmla="*/ 300038 h 1395413"/>
                <a:gd name="connsiteX154" fmla="*/ 119063 w 1914525"/>
                <a:gd name="connsiteY154" fmla="*/ 333375 h 1395413"/>
                <a:gd name="connsiteX155" fmla="*/ 114300 w 1914525"/>
                <a:gd name="connsiteY155" fmla="*/ 347663 h 1395413"/>
                <a:gd name="connsiteX156" fmla="*/ 104775 w 1914525"/>
                <a:gd name="connsiteY156" fmla="*/ 371475 h 1395413"/>
                <a:gd name="connsiteX157" fmla="*/ 85725 w 1914525"/>
                <a:gd name="connsiteY157" fmla="*/ 404813 h 1395413"/>
                <a:gd name="connsiteX158" fmla="*/ 76200 w 1914525"/>
                <a:gd name="connsiteY158" fmla="*/ 442913 h 1395413"/>
                <a:gd name="connsiteX159" fmla="*/ 71438 w 1914525"/>
                <a:gd name="connsiteY159" fmla="*/ 457200 h 1395413"/>
                <a:gd name="connsiteX160" fmla="*/ 66675 w 1914525"/>
                <a:gd name="connsiteY160" fmla="*/ 490538 h 1395413"/>
                <a:gd name="connsiteX161" fmla="*/ 61913 w 1914525"/>
                <a:gd name="connsiteY161" fmla="*/ 504825 h 1395413"/>
                <a:gd name="connsiteX162" fmla="*/ 57150 w 1914525"/>
                <a:gd name="connsiteY162" fmla="*/ 523875 h 1395413"/>
                <a:gd name="connsiteX163" fmla="*/ 52388 w 1914525"/>
                <a:gd name="connsiteY163" fmla="*/ 576263 h 1395413"/>
                <a:gd name="connsiteX164" fmla="*/ 47625 w 1914525"/>
                <a:gd name="connsiteY164" fmla="*/ 604838 h 1395413"/>
                <a:gd name="connsiteX165" fmla="*/ 38100 w 1914525"/>
                <a:gd name="connsiteY165" fmla="*/ 714375 h 1395413"/>
                <a:gd name="connsiteX166" fmla="*/ 28575 w 1914525"/>
                <a:gd name="connsiteY166" fmla="*/ 762000 h 1395413"/>
                <a:gd name="connsiteX167" fmla="*/ 14288 w 1914525"/>
                <a:gd name="connsiteY167" fmla="*/ 866775 h 1395413"/>
                <a:gd name="connsiteX168" fmla="*/ 9525 w 1914525"/>
                <a:gd name="connsiteY168" fmla="*/ 890588 h 1395413"/>
                <a:gd name="connsiteX169" fmla="*/ 0 w 1914525"/>
                <a:gd name="connsiteY169" fmla="*/ 919163 h 1395413"/>
                <a:gd name="connsiteX170" fmla="*/ 4763 w 1914525"/>
                <a:gd name="connsiteY170" fmla="*/ 1042988 h 1395413"/>
                <a:gd name="connsiteX171" fmla="*/ 14288 w 1914525"/>
                <a:gd name="connsiteY171" fmla="*/ 1076325 h 1395413"/>
                <a:gd name="connsiteX172" fmla="*/ 23813 w 1914525"/>
                <a:gd name="connsiteY172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352425 w 1914525"/>
                <a:gd name="connsiteY20" fmla="*/ 352425 h 1395413"/>
                <a:gd name="connsiteX21" fmla="*/ 395288 w 1914525"/>
                <a:gd name="connsiteY21" fmla="*/ 328613 h 1395413"/>
                <a:gd name="connsiteX22" fmla="*/ 419100 w 1914525"/>
                <a:gd name="connsiteY22" fmla="*/ 314325 h 1395413"/>
                <a:gd name="connsiteX23" fmla="*/ 452438 w 1914525"/>
                <a:gd name="connsiteY23" fmla="*/ 295275 h 1395413"/>
                <a:gd name="connsiteX24" fmla="*/ 471488 w 1914525"/>
                <a:gd name="connsiteY24" fmla="*/ 290513 h 1395413"/>
                <a:gd name="connsiteX25" fmla="*/ 509588 w 1914525"/>
                <a:gd name="connsiteY25" fmla="*/ 276225 h 1395413"/>
                <a:gd name="connsiteX26" fmla="*/ 523875 w 1914525"/>
                <a:gd name="connsiteY26" fmla="*/ 266700 h 1395413"/>
                <a:gd name="connsiteX27" fmla="*/ 561975 w 1914525"/>
                <a:gd name="connsiteY27" fmla="*/ 257175 h 1395413"/>
                <a:gd name="connsiteX28" fmla="*/ 590550 w 1914525"/>
                <a:gd name="connsiteY28" fmla="*/ 247650 h 1395413"/>
                <a:gd name="connsiteX29" fmla="*/ 604838 w 1914525"/>
                <a:gd name="connsiteY29" fmla="*/ 242888 h 1395413"/>
                <a:gd name="connsiteX30" fmla="*/ 633413 w 1914525"/>
                <a:gd name="connsiteY30" fmla="*/ 238125 h 1395413"/>
                <a:gd name="connsiteX31" fmla="*/ 652463 w 1914525"/>
                <a:gd name="connsiteY31" fmla="*/ 233363 h 1395413"/>
                <a:gd name="connsiteX32" fmla="*/ 681038 w 1914525"/>
                <a:gd name="connsiteY32" fmla="*/ 223838 h 1395413"/>
                <a:gd name="connsiteX33" fmla="*/ 704850 w 1914525"/>
                <a:gd name="connsiteY33" fmla="*/ 219075 h 1395413"/>
                <a:gd name="connsiteX34" fmla="*/ 766763 w 1914525"/>
                <a:gd name="connsiteY34" fmla="*/ 209550 h 1395413"/>
                <a:gd name="connsiteX35" fmla="*/ 790575 w 1914525"/>
                <a:gd name="connsiteY35" fmla="*/ 204788 h 1395413"/>
                <a:gd name="connsiteX36" fmla="*/ 881063 w 1914525"/>
                <a:gd name="connsiteY36" fmla="*/ 190500 h 1395413"/>
                <a:gd name="connsiteX37" fmla="*/ 895350 w 1914525"/>
                <a:gd name="connsiteY37" fmla="*/ 185738 h 1395413"/>
                <a:gd name="connsiteX38" fmla="*/ 976313 w 1914525"/>
                <a:gd name="connsiteY38" fmla="*/ 176213 h 1395413"/>
                <a:gd name="connsiteX39" fmla="*/ 1314450 w 1914525"/>
                <a:gd name="connsiteY39" fmla="*/ 180975 h 1395413"/>
                <a:gd name="connsiteX40" fmla="*/ 1343025 w 1914525"/>
                <a:gd name="connsiteY40" fmla="*/ 190500 h 1395413"/>
                <a:gd name="connsiteX41" fmla="*/ 1371600 w 1914525"/>
                <a:gd name="connsiteY41" fmla="*/ 200025 h 1395413"/>
                <a:gd name="connsiteX42" fmla="*/ 1385888 w 1914525"/>
                <a:gd name="connsiteY42" fmla="*/ 204788 h 1395413"/>
                <a:gd name="connsiteX43" fmla="*/ 1414463 w 1914525"/>
                <a:gd name="connsiteY43" fmla="*/ 223838 h 1395413"/>
                <a:gd name="connsiteX44" fmla="*/ 1452563 w 1914525"/>
                <a:gd name="connsiteY44" fmla="*/ 238125 h 1395413"/>
                <a:gd name="connsiteX45" fmla="*/ 1481138 w 1914525"/>
                <a:gd name="connsiteY45" fmla="*/ 247650 h 1395413"/>
                <a:gd name="connsiteX46" fmla="*/ 1495425 w 1914525"/>
                <a:gd name="connsiteY46" fmla="*/ 252413 h 1395413"/>
                <a:gd name="connsiteX47" fmla="*/ 1514475 w 1914525"/>
                <a:gd name="connsiteY47" fmla="*/ 257175 h 1395413"/>
                <a:gd name="connsiteX48" fmla="*/ 1547813 w 1914525"/>
                <a:gd name="connsiteY48" fmla="*/ 285750 h 1395413"/>
                <a:gd name="connsiteX49" fmla="*/ 1576388 w 1914525"/>
                <a:gd name="connsiteY49" fmla="*/ 304800 h 1395413"/>
                <a:gd name="connsiteX50" fmla="*/ 1590675 w 1914525"/>
                <a:gd name="connsiteY50" fmla="*/ 314325 h 1395413"/>
                <a:gd name="connsiteX51" fmla="*/ 1619250 w 1914525"/>
                <a:gd name="connsiteY51" fmla="*/ 342900 h 1395413"/>
                <a:gd name="connsiteX52" fmla="*/ 1633538 w 1914525"/>
                <a:gd name="connsiteY52" fmla="*/ 357188 h 1395413"/>
                <a:gd name="connsiteX53" fmla="*/ 1657350 w 1914525"/>
                <a:gd name="connsiteY53" fmla="*/ 390525 h 1395413"/>
                <a:gd name="connsiteX54" fmla="*/ 1676400 w 1914525"/>
                <a:gd name="connsiteY54" fmla="*/ 419100 h 1395413"/>
                <a:gd name="connsiteX55" fmla="*/ 1681163 w 1914525"/>
                <a:gd name="connsiteY55" fmla="*/ 433388 h 1395413"/>
                <a:gd name="connsiteX56" fmla="*/ 1690688 w 1914525"/>
                <a:gd name="connsiteY56" fmla="*/ 447675 h 1395413"/>
                <a:gd name="connsiteX57" fmla="*/ 1704975 w 1914525"/>
                <a:gd name="connsiteY57" fmla="*/ 471488 h 1395413"/>
                <a:gd name="connsiteX58" fmla="*/ 1714500 w 1914525"/>
                <a:gd name="connsiteY58" fmla="*/ 485775 h 1395413"/>
                <a:gd name="connsiteX59" fmla="*/ 1728788 w 1914525"/>
                <a:gd name="connsiteY59" fmla="*/ 514350 h 1395413"/>
                <a:gd name="connsiteX60" fmla="*/ 1747838 w 1914525"/>
                <a:gd name="connsiteY60" fmla="*/ 542925 h 1395413"/>
                <a:gd name="connsiteX61" fmla="*/ 1752600 w 1914525"/>
                <a:gd name="connsiteY61" fmla="*/ 557213 h 1395413"/>
                <a:gd name="connsiteX62" fmla="*/ 1762125 w 1914525"/>
                <a:gd name="connsiteY62" fmla="*/ 571500 h 1395413"/>
                <a:gd name="connsiteX63" fmla="*/ 1771650 w 1914525"/>
                <a:gd name="connsiteY63" fmla="*/ 600075 h 1395413"/>
                <a:gd name="connsiteX64" fmla="*/ 1781175 w 1914525"/>
                <a:gd name="connsiteY64" fmla="*/ 614363 h 1395413"/>
                <a:gd name="connsiteX65" fmla="*/ 1790700 w 1914525"/>
                <a:gd name="connsiteY65" fmla="*/ 642938 h 1395413"/>
                <a:gd name="connsiteX66" fmla="*/ 1795463 w 1914525"/>
                <a:gd name="connsiteY66" fmla="*/ 661988 h 1395413"/>
                <a:gd name="connsiteX67" fmla="*/ 1804988 w 1914525"/>
                <a:gd name="connsiteY67" fmla="*/ 676275 h 1395413"/>
                <a:gd name="connsiteX68" fmla="*/ 1809750 w 1914525"/>
                <a:gd name="connsiteY68" fmla="*/ 695325 h 1395413"/>
                <a:gd name="connsiteX69" fmla="*/ 1824038 w 1914525"/>
                <a:gd name="connsiteY69" fmla="*/ 747713 h 1395413"/>
                <a:gd name="connsiteX70" fmla="*/ 1833563 w 1914525"/>
                <a:gd name="connsiteY70" fmla="*/ 804863 h 1395413"/>
                <a:gd name="connsiteX71" fmla="*/ 1838325 w 1914525"/>
                <a:gd name="connsiteY71" fmla="*/ 942975 h 1395413"/>
                <a:gd name="connsiteX72" fmla="*/ 1843088 w 1914525"/>
                <a:gd name="connsiteY72" fmla="*/ 957263 h 1395413"/>
                <a:gd name="connsiteX73" fmla="*/ 1857375 w 1914525"/>
                <a:gd name="connsiteY73" fmla="*/ 1000125 h 1395413"/>
                <a:gd name="connsiteX74" fmla="*/ 1862138 w 1914525"/>
                <a:gd name="connsiteY74" fmla="*/ 1019175 h 1395413"/>
                <a:gd name="connsiteX75" fmla="*/ 1871663 w 1914525"/>
                <a:gd name="connsiteY75" fmla="*/ 1038225 h 1395413"/>
                <a:gd name="connsiteX76" fmla="*/ 1876425 w 1914525"/>
                <a:gd name="connsiteY76" fmla="*/ 1166813 h 1395413"/>
                <a:gd name="connsiteX77" fmla="*/ 1885950 w 1914525"/>
                <a:gd name="connsiteY77" fmla="*/ 1285875 h 1395413"/>
                <a:gd name="connsiteX78" fmla="*/ 1885950 w 1914525"/>
                <a:gd name="connsiteY78" fmla="*/ 1357313 h 1395413"/>
                <a:gd name="connsiteX79" fmla="*/ 1876425 w 1914525"/>
                <a:gd name="connsiteY79" fmla="*/ 1371600 h 1395413"/>
                <a:gd name="connsiteX80" fmla="*/ 1866900 w 1914525"/>
                <a:gd name="connsiteY80" fmla="*/ 1395413 h 1395413"/>
                <a:gd name="connsiteX81" fmla="*/ 1871663 w 1914525"/>
                <a:gd name="connsiteY81" fmla="*/ 1266825 h 1395413"/>
                <a:gd name="connsiteX82" fmla="*/ 1881188 w 1914525"/>
                <a:gd name="connsiteY82" fmla="*/ 1238250 h 1395413"/>
                <a:gd name="connsiteX83" fmla="*/ 1890713 w 1914525"/>
                <a:gd name="connsiteY83" fmla="*/ 1200150 h 1395413"/>
                <a:gd name="connsiteX84" fmla="*/ 1900238 w 1914525"/>
                <a:gd name="connsiteY84" fmla="*/ 1171575 h 1395413"/>
                <a:gd name="connsiteX85" fmla="*/ 1905000 w 1914525"/>
                <a:gd name="connsiteY85" fmla="*/ 1085850 h 1395413"/>
                <a:gd name="connsiteX86" fmla="*/ 1914525 w 1914525"/>
                <a:gd name="connsiteY86" fmla="*/ 809625 h 1395413"/>
                <a:gd name="connsiteX87" fmla="*/ 1909763 w 1914525"/>
                <a:gd name="connsiteY87" fmla="*/ 666750 h 1395413"/>
                <a:gd name="connsiteX88" fmla="*/ 1890713 w 1914525"/>
                <a:gd name="connsiteY88" fmla="*/ 633413 h 1395413"/>
                <a:gd name="connsiteX89" fmla="*/ 1881188 w 1914525"/>
                <a:gd name="connsiteY89" fmla="*/ 609600 h 1395413"/>
                <a:gd name="connsiteX90" fmla="*/ 1871663 w 1914525"/>
                <a:gd name="connsiteY90" fmla="*/ 581025 h 1395413"/>
                <a:gd name="connsiteX91" fmla="*/ 1862138 w 1914525"/>
                <a:gd name="connsiteY91" fmla="*/ 566738 h 1395413"/>
                <a:gd name="connsiteX92" fmla="*/ 1857375 w 1914525"/>
                <a:gd name="connsiteY92" fmla="*/ 542925 h 1395413"/>
                <a:gd name="connsiteX93" fmla="*/ 1847850 w 1914525"/>
                <a:gd name="connsiteY93" fmla="*/ 528638 h 1395413"/>
                <a:gd name="connsiteX94" fmla="*/ 1843088 w 1914525"/>
                <a:gd name="connsiteY94" fmla="*/ 514350 h 1395413"/>
                <a:gd name="connsiteX95" fmla="*/ 1833563 w 1914525"/>
                <a:gd name="connsiteY95" fmla="*/ 495300 h 1395413"/>
                <a:gd name="connsiteX96" fmla="*/ 1824038 w 1914525"/>
                <a:gd name="connsiteY96" fmla="*/ 457200 h 1395413"/>
                <a:gd name="connsiteX97" fmla="*/ 1814513 w 1914525"/>
                <a:gd name="connsiteY97" fmla="*/ 438150 h 1395413"/>
                <a:gd name="connsiteX98" fmla="*/ 1800225 w 1914525"/>
                <a:gd name="connsiteY98" fmla="*/ 404813 h 1395413"/>
                <a:gd name="connsiteX99" fmla="*/ 1790700 w 1914525"/>
                <a:gd name="connsiteY99" fmla="*/ 376238 h 1395413"/>
                <a:gd name="connsiteX100" fmla="*/ 1785938 w 1914525"/>
                <a:gd name="connsiteY100" fmla="*/ 361950 h 1395413"/>
                <a:gd name="connsiteX101" fmla="*/ 1781175 w 1914525"/>
                <a:gd name="connsiteY101" fmla="*/ 342900 h 1395413"/>
                <a:gd name="connsiteX102" fmla="*/ 1771650 w 1914525"/>
                <a:gd name="connsiteY102" fmla="*/ 328613 h 1395413"/>
                <a:gd name="connsiteX103" fmla="*/ 1752600 w 1914525"/>
                <a:gd name="connsiteY103" fmla="*/ 280988 h 1395413"/>
                <a:gd name="connsiteX104" fmla="*/ 1747838 w 1914525"/>
                <a:gd name="connsiteY104" fmla="*/ 266700 h 1395413"/>
                <a:gd name="connsiteX105" fmla="*/ 1738313 w 1914525"/>
                <a:gd name="connsiteY105" fmla="*/ 252413 h 1395413"/>
                <a:gd name="connsiteX106" fmla="*/ 1724025 w 1914525"/>
                <a:gd name="connsiteY106" fmla="*/ 228600 h 1395413"/>
                <a:gd name="connsiteX107" fmla="*/ 1714500 w 1914525"/>
                <a:gd name="connsiteY107" fmla="*/ 214313 h 1395413"/>
                <a:gd name="connsiteX108" fmla="*/ 1700213 w 1914525"/>
                <a:gd name="connsiteY108" fmla="*/ 204788 h 1395413"/>
                <a:gd name="connsiteX109" fmla="*/ 1676400 w 1914525"/>
                <a:gd name="connsiteY109" fmla="*/ 176213 h 1395413"/>
                <a:gd name="connsiteX110" fmla="*/ 1666875 w 1914525"/>
                <a:gd name="connsiteY110" fmla="*/ 161925 h 1395413"/>
                <a:gd name="connsiteX111" fmla="*/ 1638300 w 1914525"/>
                <a:gd name="connsiteY111" fmla="*/ 152400 h 1395413"/>
                <a:gd name="connsiteX112" fmla="*/ 1609725 w 1914525"/>
                <a:gd name="connsiteY112" fmla="*/ 142875 h 1395413"/>
                <a:gd name="connsiteX113" fmla="*/ 1590675 w 1914525"/>
                <a:gd name="connsiteY113" fmla="*/ 133350 h 1395413"/>
                <a:gd name="connsiteX114" fmla="*/ 1533525 w 1914525"/>
                <a:gd name="connsiteY114" fmla="*/ 123825 h 1395413"/>
                <a:gd name="connsiteX115" fmla="*/ 1495425 w 1914525"/>
                <a:gd name="connsiteY115" fmla="*/ 109538 h 1395413"/>
                <a:gd name="connsiteX116" fmla="*/ 1376363 w 1914525"/>
                <a:gd name="connsiteY116" fmla="*/ 95250 h 1395413"/>
                <a:gd name="connsiteX117" fmla="*/ 1343025 w 1914525"/>
                <a:gd name="connsiteY117" fmla="*/ 90488 h 1395413"/>
                <a:gd name="connsiteX118" fmla="*/ 1281113 w 1914525"/>
                <a:gd name="connsiteY118" fmla="*/ 76200 h 1395413"/>
                <a:gd name="connsiteX119" fmla="*/ 1223963 w 1914525"/>
                <a:gd name="connsiteY119" fmla="*/ 71438 h 1395413"/>
                <a:gd name="connsiteX120" fmla="*/ 1181100 w 1914525"/>
                <a:gd name="connsiteY120" fmla="*/ 61913 h 1395413"/>
                <a:gd name="connsiteX121" fmla="*/ 1166813 w 1914525"/>
                <a:gd name="connsiteY121" fmla="*/ 52388 h 1395413"/>
                <a:gd name="connsiteX122" fmla="*/ 1143000 w 1914525"/>
                <a:gd name="connsiteY122" fmla="*/ 47625 h 1395413"/>
                <a:gd name="connsiteX123" fmla="*/ 1114425 w 1914525"/>
                <a:gd name="connsiteY123" fmla="*/ 38100 h 1395413"/>
                <a:gd name="connsiteX124" fmla="*/ 1085850 w 1914525"/>
                <a:gd name="connsiteY124" fmla="*/ 28575 h 1395413"/>
                <a:gd name="connsiteX125" fmla="*/ 1009650 w 1914525"/>
                <a:gd name="connsiteY125" fmla="*/ 19050 h 1395413"/>
                <a:gd name="connsiteX126" fmla="*/ 976313 w 1914525"/>
                <a:gd name="connsiteY126" fmla="*/ 9525 h 1395413"/>
                <a:gd name="connsiteX127" fmla="*/ 923925 w 1914525"/>
                <a:gd name="connsiteY127" fmla="*/ 0 h 1395413"/>
                <a:gd name="connsiteX128" fmla="*/ 771525 w 1914525"/>
                <a:gd name="connsiteY128" fmla="*/ 4763 h 1395413"/>
                <a:gd name="connsiteX129" fmla="*/ 757238 w 1914525"/>
                <a:gd name="connsiteY129" fmla="*/ 9525 h 1395413"/>
                <a:gd name="connsiteX130" fmla="*/ 733425 w 1914525"/>
                <a:gd name="connsiteY130" fmla="*/ 19050 h 1395413"/>
                <a:gd name="connsiteX131" fmla="*/ 714375 w 1914525"/>
                <a:gd name="connsiteY131" fmla="*/ 28575 h 1395413"/>
                <a:gd name="connsiteX132" fmla="*/ 700088 w 1914525"/>
                <a:gd name="connsiteY132" fmla="*/ 33338 h 1395413"/>
                <a:gd name="connsiteX133" fmla="*/ 681038 w 1914525"/>
                <a:gd name="connsiteY133" fmla="*/ 42863 h 1395413"/>
                <a:gd name="connsiteX134" fmla="*/ 633413 w 1914525"/>
                <a:gd name="connsiteY134" fmla="*/ 57150 h 1395413"/>
                <a:gd name="connsiteX135" fmla="*/ 595313 w 1914525"/>
                <a:gd name="connsiteY135" fmla="*/ 71438 h 1395413"/>
                <a:gd name="connsiteX136" fmla="*/ 552450 w 1914525"/>
                <a:gd name="connsiteY136" fmla="*/ 80963 h 1395413"/>
                <a:gd name="connsiteX137" fmla="*/ 519113 w 1914525"/>
                <a:gd name="connsiteY137" fmla="*/ 95250 h 1395413"/>
                <a:gd name="connsiteX138" fmla="*/ 485775 w 1914525"/>
                <a:gd name="connsiteY138" fmla="*/ 100013 h 1395413"/>
                <a:gd name="connsiteX139" fmla="*/ 438150 w 1914525"/>
                <a:gd name="connsiteY139" fmla="*/ 119063 h 1395413"/>
                <a:gd name="connsiteX140" fmla="*/ 404813 w 1914525"/>
                <a:gd name="connsiteY140" fmla="*/ 133350 h 1395413"/>
                <a:gd name="connsiteX141" fmla="*/ 390525 w 1914525"/>
                <a:gd name="connsiteY141" fmla="*/ 147638 h 1395413"/>
                <a:gd name="connsiteX142" fmla="*/ 352425 w 1914525"/>
                <a:gd name="connsiteY142" fmla="*/ 166688 h 1395413"/>
                <a:gd name="connsiteX143" fmla="*/ 319088 w 1914525"/>
                <a:gd name="connsiteY143" fmla="*/ 180975 h 1395413"/>
                <a:gd name="connsiteX144" fmla="*/ 300038 w 1914525"/>
                <a:gd name="connsiteY144" fmla="*/ 195263 h 1395413"/>
                <a:gd name="connsiteX145" fmla="*/ 285750 w 1914525"/>
                <a:gd name="connsiteY145" fmla="*/ 200025 h 1395413"/>
                <a:gd name="connsiteX146" fmla="*/ 266700 w 1914525"/>
                <a:gd name="connsiteY146" fmla="*/ 214313 h 1395413"/>
                <a:gd name="connsiteX147" fmla="*/ 228600 w 1914525"/>
                <a:gd name="connsiteY147" fmla="*/ 233363 h 1395413"/>
                <a:gd name="connsiteX148" fmla="*/ 200025 w 1914525"/>
                <a:gd name="connsiteY148" fmla="*/ 252413 h 1395413"/>
                <a:gd name="connsiteX149" fmla="*/ 185738 w 1914525"/>
                <a:gd name="connsiteY149" fmla="*/ 261938 h 1395413"/>
                <a:gd name="connsiteX150" fmla="*/ 166688 w 1914525"/>
                <a:gd name="connsiteY150" fmla="*/ 271463 h 1395413"/>
                <a:gd name="connsiteX151" fmla="*/ 157163 w 1914525"/>
                <a:gd name="connsiteY151" fmla="*/ 285750 h 1395413"/>
                <a:gd name="connsiteX152" fmla="*/ 142875 w 1914525"/>
                <a:gd name="connsiteY152" fmla="*/ 300038 h 1395413"/>
                <a:gd name="connsiteX153" fmla="*/ 119063 w 1914525"/>
                <a:gd name="connsiteY153" fmla="*/ 333375 h 1395413"/>
                <a:gd name="connsiteX154" fmla="*/ 114300 w 1914525"/>
                <a:gd name="connsiteY154" fmla="*/ 347663 h 1395413"/>
                <a:gd name="connsiteX155" fmla="*/ 104775 w 1914525"/>
                <a:gd name="connsiteY155" fmla="*/ 371475 h 1395413"/>
                <a:gd name="connsiteX156" fmla="*/ 85725 w 1914525"/>
                <a:gd name="connsiteY156" fmla="*/ 404813 h 1395413"/>
                <a:gd name="connsiteX157" fmla="*/ 76200 w 1914525"/>
                <a:gd name="connsiteY157" fmla="*/ 442913 h 1395413"/>
                <a:gd name="connsiteX158" fmla="*/ 71438 w 1914525"/>
                <a:gd name="connsiteY158" fmla="*/ 457200 h 1395413"/>
                <a:gd name="connsiteX159" fmla="*/ 66675 w 1914525"/>
                <a:gd name="connsiteY159" fmla="*/ 490538 h 1395413"/>
                <a:gd name="connsiteX160" fmla="*/ 61913 w 1914525"/>
                <a:gd name="connsiteY160" fmla="*/ 504825 h 1395413"/>
                <a:gd name="connsiteX161" fmla="*/ 57150 w 1914525"/>
                <a:gd name="connsiteY161" fmla="*/ 523875 h 1395413"/>
                <a:gd name="connsiteX162" fmla="*/ 52388 w 1914525"/>
                <a:gd name="connsiteY162" fmla="*/ 576263 h 1395413"/>
                <a:gd name="connsiteX163" fmla="*/ 47625 w 1914525"/>
                <a:gd name="connsiteY163" fmla="*/ 604838 h 1395413"/>
                <a:gd name="connsiteX164" fmla="*/ 38100 w 1914525"/>
                <a:gd name="connsiteY164" fmla="*/ 714375 h 1395413"/>
                <a:gd name="connsiteX165" fmla="*/ 28575 w 1914525"/>
                <a:gd name="connsiteY165" fmla="*/ 762000 h 1395413"/>
                <a:gd name="connsiteX166" fmla="*/ 14288 w 1914525"/>
                <a:gd name="connsiteY166" fmla="*/ 866775 h 1395413"/>
                <a:gd name="connsiteX167" fmla="*/ 9525 w 1914525"/>
                <a:gd name="connsiteY167" fmla="*/ 890588 h 1395413"/>
                <a:gd name="connsiteX168" fmla="*/ 0 w 1914525"/>
                <a:gd name="connsiteY168" fmla="*/ 919163 h 1395413"/>
                <a:gd name="connsiteX169" fmla="*/ 4763 w 1914525"/>
                <a:gd name="connsiteY169" fmla="*/ 1042988 h 1395413"/>
                <a:gd name="connsiteX170" fmla="*/ 14288 w 1914525"/>
                <a:gd name="connsiteY170" fmla="*/ 1076325 h 1395413"/>
                <a:gd name="connsiteX171" fmla="*/ 23813 w 1914525"/>
                <a:gd name="connsiteY171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61925 w 1914525"/>
                <a:gd name="connsiteY14" fmla="*/ 504825 h 1395413"/>
                <a:gd name="connsiteX15" fmla="*/ 171450 w 1914525"/>
                <a:gd name="connsiteY15" fmla="*/ 490538 h 1395413"/>
                <a:gd name="connsiteX16" fmla="*/ 176213 w 1914525"/>
                <a:gd name="connsiteY16" fmla="*/ 476250 h 1395413"/>
                <a:gd name="connsiteX17" fmla="*/ 200025 w 1914525"/>
                <a:gd name="connsiteY17" fmla="*/ 447675 h 1395413"/>
                <a:gd name="connsiteX18" fmla="*/ 209550 w 1914525"/>
                <a:gd name="connsiteY18" fmla="*/ 433388 h 1395413"/>
                <a:gd name="connsiteX19" fmla="*/ 352425 w 1914525"/>
                <a:gd name="connsiteY19" fmla="*/ 352425 h 1395413"/>
                <a:gd name="connsiteX20" fmla="*/ 395288 w 1914525"/>
                <a:gd name="connsiteY20" fmla="*/ 328613 h 1395413"/>
                <a:gd name="connsiteX21" fmla="*/ 419100 w 1914525"/>
                <a:gd name="connsiteY21" fmla="*/ 314325 h 1395413"/>
                <a:gd name="connsiteX22" fmla="*/ 452438 w 1914525"/>
                <a:gd name="connsiteY22" fmla="*/ 295275 h 1395413"/>
                <a:gd name="connsiteX23" fmla="*/ 471488 w 1914525"/>
                <a:gd name="connsiteY23" fmla="*/ 290513 h 1395413"/>
                <a:gd name="connsiteX24" fmla="*/ 509588 w 1914525"/>
                <a:gd name="connsiteY24" fmla="*/ 276225 h 1395413"/>
                <a:gd name="connsiteX25" fmla="*/ 523875 w 1914525"/>
                <a:gd name="connsiteY25" fmla="*/ 266700 h 1395413"/>
                <a:gd name="connsiteX26" fmla="*/ 561975 w 1914525"/>
                <a:gd name="connsiteY26" fmla="*/ 257175 h 1395413"/>
                <a:gd name="connsiteX27" fmla="*/ 590550 w 1914525"/>
                <a:gd name="connsiteY27" fmla="*/ 247650 h 1395413"/>
                <a:gd name="connsiteX28" fmla="*/ 604838 w 1914525"/>
                <a:gd name="connsiteY28" fmla="*/ 242888 h 1395413"/>
                <a:gd name="connsiteX29" fmla="*/ 633413 w 1914525"/>
                <a:gd name="connsiteY29" fmla="*/ 238125 h 1395413"/>
                <a:gd name="connsiteX30" fmla="*/ 652463 w 1914525"/>
                <a:gd name="connsiteY30" fmla="*/ 233363 h 1395413"/>
                <a:gd name="connsiteX31" fmla="*/ 681038 w 1914525"/>
                <a:gd name="connsiteY31" fmla="*/ 223838 h 1395413"/>
                <a:gd name="connsiteX32" fmla="*/ 704850 w 1914525"/>
                <a:gd name="connsiteY32" fmla="*/ 219075 h 1395413"/>
                <a:gd name="connsiteX33" fmla="*/ 766763 w 1914525"/>
                <a:gd name="connsiteY33" fmla="*/ 209550 h 1395413"/>
                <a:gd name="connsiteX34" fmla="*/ 790575 w 1914525"/>
                <a:gd name="connsiteY34" fmla="*/ 204788 h 1395413"/>
                <a:gd name="connsiteX35" fmla="*/ 881063 w 1914525"/>
                <a:gd name="connsiteY35" fmla="*/ 190500 h 1395413"/>
                <a:gd name="connsiteX36" fmla="*/ 895350 w 1914525"/>
                <a:gd name="connsiteY36" fmla="*/ 185738 h 1395413"/>
                <a:gd name="connsiteX37" fmla="*/ 976313 w 1914525"/>
                <a:gd name="connsiteY37" fmla="*/ 176213 h 1395413"/>
                <a:gd name="connsiteX38" fmla="*/ 1314450 w 1914525"/>
                <a:gd name="connsiteY38" fmla="*/ 180975 h 1395413"/>
                <a:gd name="connsiteX39" fmla="*/ 1343025 w 1914525"/>
                <a:gd name="connsiteY39" fmla="*/ 190500 h 1395413"/>
                <a:gd name="connsiteX40" fmla="*/ 1371600 w 1914525"/>
                <a:gd name="connsiteY40" fmla="*/ 200025 h 1395413"/>
                <a:gd name="connsiteX41" fmla="*/ 1385888 w 1914525"/>
                <a:gd name="connsiteY41" fmla="*/ 204788 h 1395413"/>
                <a:gd name="connsiteX42" fmla="*/ 1414463 w 1914525"/>
                <a:gd name="connsiteY42" fmla="*/ 223838 h 1395413"/>
                <a:gd name="connsiteX43" fmla="*/ 1452563 w 1914525"/>
                <a:gd name="connsiteY43" fmla="*/ 238125 h 1395413"/>
                <a:gd name="connsiteX44" fmla="*/ 1481138 w 1914525"/>
                <a:gd name="connsiteY44" fmla="*/ 247650 h 1395413"/>
                <a:gd name="connsiteX45" fmla="*/ 1495425 w 1914525"/>
                <a:gd name="connsiteY45" fmla="*/ 252413 h 1395413"/>
                <a:gd name="connsiteX46" fmla="*/ 1514475 w 1914525"/>
                <a:gd name="connsiteY46" fmla="*/ 257175 h 1395413"/>
                <a:gd name="connsiteX47" fmla="*/ 1547813 w 1914525"/>
                <a:gd name="connsiteY47" fmla="*/ 285750 h 1395413"/>
                <a:gd name="connsiteX48" fmla="*/ 1576388 w 1914525"/>
                <a:gd name="connsiteY48" fmla="*/ 304800 h 1395413"/>
                <a:gd name="connsiteX49" fmla="*/ 1590675 w 1914525"/>
                <a:gd name="connsiteY49" fmla="*/ 314325 h 1395413"/>
                <a:gd name="connsiteX50" fmla="*/ 1619250 w 1914525"/>
                <a:gd name="connsiteY50" fmla="*/ 342900 h 1395413"/>
                <a:gd name="connsiteX51" fmla="*/ 1633538 w 1914525"/>
                <a:gd name="connsiteY51" fmla="*/ 357188 h 1395413"/>
                <a:gd name="connsiteX52" fmla="*/ 1657350 w 1914525"/>
                <a:gd name="connsiteY52" fmla="*/ 390525 h 1395413"/>
                <a:gd name="connsiteX53" fmla="*/ 1676400 w 1914525"/>
                <a:gd name="connsiteY53" fmla="*/ 419100 h 1395413"/>
                <a:gd name="connsiteX54" fmla="*/ 1681163 w 1914525"/>
                <a:gd name="connsiteY54" fmla="*/ 433388 h 1395413"/>
                <a:gd name="connsiteX55" fmla="*/ 1690688 w 1914525"/>
                <a:gd name="connsiteY55" fmla="*/ 447675 h 1395413"/>
                <a:gd name="connsiteX56" fmla="*/ 1704975 w 1914525"/>
                <a:gd name="connsiteY56" fmla="*/ 471488 h 1395413"/>
                <a:gd name="connsiteX57" fmla="*/ 1714500 w 1914525"/>
                <a:gd name="connsiteY57" fmla="*/ 485775 h 1395413"/>
                <a:gd name="connsiteX58" fmla="*/ 1728788 w 1914525"/>
                <a:gd name="connsiteY58" fmla="*/ 514350 h 1395413"/>
                <a:gd name="connsiteX59" fmla="*/ 1747838 w 1914525"/>
                <a:gd name="connsiteY59" fmla="*/ 542925 h 1395413"/>
                <a:gd name="connsiteX60" fmla="*/ 1752600 w 1914525"/>
                <a:gd name="connsiteY60" fmla="*/ 557213 h 1395413"/>
                <a:gd name="connsiteX61" fmla="*/ 1762125 w 1914525"/>
                <a:gd name="connsiteY61" fmla="*/ 571500 h 1395413"/>
                <a:gd name="connsiteX62" fmla="*/ 1771650 w 1914525"/>
                <a:gd name="connsiteY62" fmla="*/ 600075 h 1395413"/>
                <a:gd name="connsiteX63" fmla="*/ 1781175 w 1914525"/>
                <a:gd name="connsiteY63" fmla="*/ 614363 h 1395413"/>
                <a:gd name="connsiteX64" fmla="*/ 1790700 w 1914525"/>
                <a:gd name="connsiteY64" fmla="*/ 642938 h 1395413"/>
                <a:gd name="connsiteX65" fmla="*/ 1795463 w 1914525"/>
                <a:gd name="connsiteY65" fmla="*/ 661988 h 1395413"/>
                <a:gd name="connsiteX66" fmla="*/ 1804988 w 1914525"/>
                <a:gd name="connsiteY66" fmla="*/ 676275 h 1395413"/>
                <a:gd name="connsiteX67" fmla="*/ 1809750 w 1914525"/>
                <a:gd name="connsiteY67" fmla="*/ 695325 h 1395413"/>
                <a:gd name="connsiteX68" fmla="*/ 1824038 w 1914525"/>
                <a:gd name="connsiteY68" fmla="*/ 747713 h 1395413"/>
                <a:gd name="connsiteX69" fmla="*/ 1833563 w 1914525"/>
                <a:gd name="connsiteY69" fmla="*/ 804863 h 1395413"/>
                <a:gd name="connsiteX70" fmla="*/ 1838325 w 1914525"/>
                <a:gd name="connsiteY70" fmla="*/ 942975 h 1395413"/>
                <a:gd name="connsiteX71" fmla="*/ 1843088 w 1914525"/>
                <a:gd name="connsiteY71" fmla="*/ 957263 h 1395413"/>
                <a:gd name="connsiteX72" fmla="*/ 1857375 w 1914525"/>
                <a:gd name="connsiteY72" fmla="*/ 1000125 h 1395413"/>
                <a:gd name="connsiteX73" fmla="*/ 1862138 w 1914525"/>
                <a:gd name="connsiteY73" fmla="*/ 1019175 h 1395413"/>
                <a:gd name="connsiteX74" fmla="*/ 1871663 w 1914525"/>
                <a:gd name="connsiteY74" fmla="*/ 1038225 h 1395413"/>
                <a:gd name="connsiteX75" fmla="*/ 1876425 w 1914525"/>
                <a:gd name="connsiteY75" fmla="*/ 1166813 h 1395413"/>
                <a:gd name="connsiteX76" fmla="*/ 1885950 w 1914525"/>
                <a:gd name="connsiteY76" fmla="*/ 1285875 h 1395413"/>
                <a:gd name="connsiteX77" fmla="*/ 1885950 w 1914525"/>
                <a:gd name="connsiteY77" fmla="*/ 1357313 h 1395413"/>
                <a:gd name="connsiteX78" fmla="*/ 1876425 w 1914525"/>
                <a:gd name="connsiteY78" fmla="*/ 1371600 h 1395413"/>
                <a:gd name="connsiteX79" fmla="*/ 1866900 w 1914525"/>
                <a:gd name="connsiteY79" fmla="*/ 1395413 h 1395413"/>
                <a:gd name="connsiteX80" fmla="*/ 1871663 w 1914525"/>
                <a:gd name="connsiteY80" fmla="*/ 1266825 h 1395413"/>
                <a:gd name="connsiteX81" fmla="*/ 1881188 w 1914525"/>
                <a:gd name="connsiteY81" fmla="*/ 1238250 h 1395413"/>
                <a:gd name="connsiteX82" fmla="*/ 1890713 w 1914525"/>
                <a:gd name="connsiteY82" fmla="*/ 1200150 h 1395413"/>
                <a:gd name="connsiteX83" fmla="*/ 1900238 w 1914525"/>
                <a:gd name="connsiteY83" fmla="*/ 1171575 h 1395413"/>
                <a:gd name="connsiteX84" fmla="*/ 1905000 w 1914525"/>
                <a:gd name="connsiteY84" fmla="*/ 1085850 h 1395413"/>
                <a:gd name="connsiteX85" fmla="*/ 1914525 w 1914525"/>
                <a:gd name="connsiteY85" fmla="*/ 809625 h 1395413"/>
                <a:gd name="connsiteX86" fmla="*/ 1909763 w 1914525"/>
                <a:gd name="connsiteY86" fmla="*/ 666750 h 1395413"/>
                <a:gd name="connsiteX87" fmla="*/ 1890713 w 1914525"/>
                <a:gd name="connsiteY87" fmla="*/ 633413 h 1395413"/>
                <a:gd name="connsiteX88" fmla="*/ 1881188 w 1914525"/>
                <a:gd name="connsiteY88" fmla="*/ 609600 h 1395413"/>
                <a:gd name="connsiteX89" fmla="*/ 1871663 w 1914525"/>
                <a:gd name="connsiteY89" fmla="*/ 581025 h 1395413"/>
                <a:gd name="connsiteX90" fmla="*/ 1862138 w 1914525"/>
                <a:gd name="connsiteY90" fmla="*/ 566738 h 1395413"/>
                <a:gd name="connsiteX91" fmla="*/ 1857375 w 1914525"/>
                <a:gd name="connsiteY91" fmla="*/ 542925 h 1395413"/>
                <a:gd name="connsiteX92" fmla="*/ 1847850 w 1914525"/>
                <a:gd name="connsiteY92" fmla="*/ 528638 h 1395413"/>
                <a:gd name="connsiteX93" fmla="*/ 1843088 w 1914525"/>
                <a:gd name="connsiteY93" fmla="*/ 514350 h 1395413"/>
                <a:gd name="connsiteX94" fmla="*/ 1833563 w 1914525"/>
                <a:gd name="connsiteY94" fmla="*/ 495300 h 1395413"/>
                <a:gd name="connsiteX95" fmla="*/ 1824038 w 1914525"/>
                <a:gd name="connsiteY95" fmla="*/ 457200 h 1395413"/>
                <a:gd name="connsiteX96" fmla="*/ 1814513 w 1914525"/>
                <a:gd name="connsiteY96" fmla="*/ 438150 h 1395413"/>
                <a:gd name="connsiteX97" fmla="*/ 1800225 w 1914525"/>
                <a:gd name="connsiteY97" fmla="*/ 404813 h 1395413"/>
                <a:gd name="connsiteX98" fmla="*/ 1790700 w 1914525"/>
                <a:gd name="connsiteY98" fmla="*/ 376238 h 1395413"/>
                <a:gd name="connsiteX99" fmla="*/ 1785938 w 1914525"/>
                <a:gd name="connsiteY99" fmla="*/ 361950 h 1395413"/>
                <a:gd name="connsiteX100" fmla="*/ 1781175 w 1914525"/>
                <a:gd name="connsiteY100" fmla="*/ 342900 h 1395413"/>
                <a:gd name="connsiteX101" fmla="*/ 1771650 w 1914525"/>
                <a:gd name="connsiteY101" fmla="*/ 328613 h 1395413"/>
                <a:gd name="connsiteX102" fmla="*/ 1752600 w 1914525"/>
                <a:gd name="connsiteY102" fmla="*/ 280988 h 1395413"/>
                <a:gd name="connsiteX103" fmla="*/ 1747838 w 1914525"/>
                <a:gd name="connsiteY103" fmla="*/ 266700 h 1395413"/>
                <a:gd name="connsiteX104" fmla="*/ 1738313 w 1914525"/>
                <a:gd name="connsiteY104" fmla="*/ 252413 h 1395413"/>
                <a:gd name="connsiteX105" fmla="*/ 1724025 w 1914525"/>
                <a:gd name="connsiteY105" fmla="*/ 228600 h 1395413"/>
                <a:gd name="connsiteX106" fmla="*/ 1714500 w 1914525"/>
                <a:gd name="connsiteY106" fmla="*/ 214313 h 1395413"/>
                <a:gd name="connsiteX107" fmla="*/ 1700213 w 1914525"/>
                <a:gd name="connsiteY107" fmla="*/ 204788 h 1395413"/>
                <a:gd name="connsiteX108" fmla="*/ 1676400 w 1914525"/>
                <a:gd name="connsiteY108" fmla="*/ 176213 h 1395413"/>
                <a:gd name="connsiteX109" fmla="*/ 1666875 w 1914525"/>
                <a:gd name="connsiteY109" fmla="*/ 161925 h 1395413"/>
                <a:gd name="connsiteX110" fmla="*/ 1638300 w 1914525"/>
                <a:gd name="connsiteY110" fmla="*/ 152400 h 1395413"/>
                <a:gd name="connsiteX111" fmla="*/ 1609725 w 1914525"/>
                <a:gd name="connsiteY111" fmla="*/ 142875 h 1395413"/>
                <a:gd name="connsiteX112" fmla="*/ 1590675 w 1914525"/>
                <a:gd name="connsiteY112" fmla="*/ 133350 h 1395413"/>
                <a:gd name="connsiteX113" fmla="*/ 1533525 w 1914525"/>
                <a:gd name="connsiteY113" fmla="*/ 123825 h 1395413"/>
                <a:gd name="connsiteX114" fmla="*/ 1495425 w 1914525"/>
                <a:gd name="connsiteY114" fmla="*/ 109538 h 1395413"/>
                <a:gd name="connsiteX115" fmla="*/ 1376363 w 1914525"/>
                <a:gd name="connsiteY115" fmla="*/ 95250 h 1395413"/>
                <a:gd name="connsiteX116" fmla="*/ 1343025 w 1914525"/>
                <a:gd name="connsiteY116" fmla="*/ 90488 h 1395413"/>
                <a:gd name="connsiteX117" fmla="*/ 1281113 w 1914525"/>
                <a:gd name="connsiteY117" fmla="*/ 76200 h 1395413"/>
                <a:gd name="connsiteX118" fmla="*/ 1223963 w 1914525"/>
                <a:gd name="connsiteY118" fmla="*/ 71438 h 1395413"/>
                <a:gd name="connsiteX119" fmla="*/ 1181100 w 1914525"/>
                <a:gd name="connsiteY119" fmla="*/ 61913 h 1395413"/>
                <a:gd name="connsiteX120" fmla="*/ 1166813 w 1914525"/>
                <a:gd name="connsiteY120" fmla="*/ 52388 h 1395413"/>
                <a:gd name="connsiteX121" fmla="*/ 1143000 w 1914525"/>
                <a:gd name="connsiteY121" fmla="*/ 47625 h 1395413"/>
                <a:gd name="connsiteX122" fmla="*/ 1114425 w 1914525"/>
                <a:gd name="connsiteY122" fmla="*/ 38100 h 1395413"/>
                <a:gd name="connsiteX123" fmla="*/ 1085850 w 1914525"/>
                <a:gd name="connsiteY123" fmla="*/ 28575 h 1395413"/>
                <a:gd name="connsiteX124" fmla="*/ 1009650 w 1914525"/>
                <a:gd name="connsiteY124" fmla="*/ 19050 h 1395413"/>
                <a:gd name="connsiteX125" fmla="*/ 976313 w 1914525"/>
                <a:gd name="connsiteY125" fmla="*/ 9525 h 1395413"/>
                <a:gd name="connsiteX126" fmla="*/ 923925 w 1914525"/>
                <a:gd name="connsiteY126" fmla="*/ 0 h 1395413"/>
                <a:gd name="connsiteX127" fmla="*/ 771525 w 1914525"/>
                <a:gd name="connsiteY127" fmla="*/ 4763 h 1395413"/>
                <a:gd name="connsiteX128" fmla="*/ 757238 w 1914525"/>
                <a:gd name="connsiteY128" fmla="*/ 9525 h 1395413"/>
                <a:gd name="connsiteX129" fmla="*/ 733425 w 1914525"/>
                <a:gd name="connsiteY129" fmla="*/ 19050 h 1395413"/>
                <a:gd name="connsiteX130" fmla="*/ 714375 w 1914525"/>
                <a:gd name="connsiteY130" fmla="*/ 28575 h 1395413"/>
                <a:gd name="connsiteX131" fmla="*/ 700088 w 1914525"/>
                <a:gd name="connsiteY131" fmla="*/ 33338 h 1395413"/>
                <a:gd name="connsiteX132" fmla="*/ 681038 w 1914525"/>
                <a:gd name="connsiteY132" fmla="*/ 42863 h 1395413"/>
                <a:gd name="connsiteX133" fmla="*/ 633413 w 1914525"/>
                <a:gd name="connsiteY133" fmla="*/ 57150 h 1395413"/>
                <a:gd name="connsiteX134" fmla="*/ 595313 w 1914525"/>
                <a:gd name="connsiteY134" fmla="*/ 71438 h 1395413"/>
                <a:gd name="connsiteX135" fmla="*/ 552450 w 1914525"/>
                <a:gd name="connsiteY135" fmla="*/ 80963 h 1395413"/>
                <a:gd name="connsiteX136" fmla="*/ 519113 w 1914525"/>
                <a:gd name="connsiteY136" fmla="*/ 95250 h 1395413"/>
                <a:gd name="connsiteX137" fmla="*/ 485775 w 1914525"/>
                <a:gd name="connsiteY137" fmla="*/ 100013 h 1395413"/>
                <a:gd name="connsiteX138" fmla="*/ 438150 w 1914525"/>
                <a:gd name="connsiteY138" fmla="*/ 119063 h 1395413"/>
                <a:gd name="connsiteX139" fmla="*/ 404813 w 1914525"/>
                <a:gd name="connsiteY139" fmla="*/ 133350 h 1395413"/>
                <a:gd name="connsiteX140" fmla="*/ 390525 w 1914525"/>
                <a:gd name="connsiteY140" fmla="*/ 147638 h 1395413"/>
                <a:gd name="connsiteX141" fmla="*/ 352425 w 1914525"/>
                <a:gd name="connsiteY141" fmla="*/ 166688 h 1395413"/>
                <a:gd name="connsiteX142" fmla="*/ 319088 w 1914525"/>
                <a:gd name="connsiteY142" fmla="*/ 180975 h 1395413"/>
                <a:gd name="connsiteX143" fmla="*/ 300038 w 1914525"/>
                <a:gd name="connsiteY143" fmla="*/ 195263 h 1395413"/>
                <a:gd name="connsiteX144" fmla="*/ 285750 w 1914525"/>
                <a:gd name="connsiteY144" fmla="*/ 200025 h 1395413"/>
                <a:gd name="connsiteX145" fmla="*/ 266700 w 1914525"/>
                <a:gd name="connsiteY145" fmla="*/ 214313 h 1395413"/>
                <a:gd name="connsiteX146" fmla="*/ 228600 w 1914525"/>
                <a:gd name="connsiteY146" fmla="*/ 233363 h 1395413"/>
                <a:gd name="connsiteX147" fmla="*/ 200025 w 1914525"/>
                <a:gd name="connsiteY147" fmla="*/ 252413 h 1395413"/>
                <a:gd name="connsiteX148" fmla="*/ 185738 w 1914525"/>
                <a:gd name="connsiteY148" fmla="*/ 261938 h 1395413"/>
                <a:gd name="connsiteX149" fmla="*/ 166688 w 1914525"/>
                <a:gd name="connsiteY149" fmla="*/ 271463 h 1395413"/>
                <a:gd name="connsiteX150" fmla="*/ 157163 w 1914525"/>
                <a:gd name="connsiteY150" fmla="*/ 285750 h 1395413"/>
                <a:gd name="connsiteX151" fmla="*/ 142875 w 1914525"/>
                <a:gd name="connsiteY151" fmla="*/ 300038 h 1395413"/>
                <a:gd name="connsiteX152" fmla="*/ 119063 w 1914525"/>
                <a:gd name="connsiteY152" fmla="*/ 333375 h 1395413"/>
                <a:gd name="connsiteX153" fmla="*/ 114300 w 1914525"/>
                <a:gd name="connsiteY153" fmla="*/ 347663 h 1395413"/>
                <a:gd name="connsiteX154" fmla="*/ 104775 w 1914525"/>
                <a:gd name="connsiteY154" fmla="*/ 371475 h 1395413"/>
                <a:gd name="connsiteX155" fmla="*/ 85725 w 1914525"/>
                <a:gd name="connsiteY155" fmla="*/ 404813 h 1395413"/>
                <a:gd name="connsiteX156" fmla="*/ 76200 w 1914525"/>
                <a:gd name="connsiteY156" fmla="*/ 442913 h 1395413"/>
                <a:gd name="connsiteX157" fmla="*/ 71438 w 1914525"/>
                <a:gd name="connsiteY157" fmla="*/ 457200 h 1395413"/>
                <a:gd name="connsiteX158" fmla="*/ 66675 w 1914525"/>
                <a:gd name="connsiteY158" fmla="*/ 490538 h 1395413"/>
                <a:gd name="connsiteX159" fmla="*/ 61913 w 1914525"/>
                <a:gd name="connsiteY159" fmla="*/ 504825 h 1395413"/>
                <a:gd name="connsiteX160" fmla="*/ 57150 w 1914525"/>
                <a:gd name="connsiteY160" fmla="*/ 523875 h 1395413"/>
                <a:gd name="connsiteX161" fmla="*/ 52388 w 1914525"/>
                <a:gd name="connsiteY161" fmla="*/ 576263 h 1395413"/>
                <a:gd name="connsiteX162" fmla="*/ 47625 w 1914525"/>
                <a:gd name="connsiteY162" fmla="*/ 604838 h 1395413"/>
                <a:gd name="connsiteX163" fmla="*/ 38100 w 1914525"/>
                <a:gd name="connsiteY163" fmla="*/ 714375 h 1395413"/>
                <a:gd name="connsiteX164" fmla="*/ 28575 w 1914525"/>
                <a:gd name="connsiteY164" fmla="*/ 762000 h 1395413"/>
                <a:gd name="connsiteX165" fmla="*/ 14288 w 1914525"/>
                <a:gd name="connsiteY165" fmla="*/ 866775 h 1395413"/>
                <a:gd name="connsiteX166" fmla="*/ 9525 w 1914525"/>
                <a:gd name="connsiteY166" fmla="*/ 890588 h 1395413"/>
                <a:gd name="connsiteX167" fmla="*/ 0 w 1914525"/>
                <a:gd name="connsiteY167" fmla="*/ 919163 h 1395413"/>
                <a:gd name="connsiteX168" fmla="*/ 4763 w 1914525"/>
                <a:gd name="connsiteY168" fmla="*/ 1042988 h 1395413"/>
                <a:gd name="connsiteX169" fmla="*/ 14288 w 1914525"/>
                <a:gd name="connsiteY169" fmla="*/ 1076325 h 1395413"/>
                <a:gd name="connsiteX170" fmla="*/ 23813 w 1914525"/>
                <a:gd name="connsiteY170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61925 w 1914525"/>
                <a:gd name="connsiteY13" fmla="*/ 504825 h 1395413"/>
                <a:gd name="connsiteX14" fmla="*/ 171450 w 1914525"/>
                <a:gd name="connsiteY14" fmla="*/ 490538 h 1395413"/>
                <a:gd name="connsiteX15" fmla="*/ 176213 w 1914525"/>
                <a:gd name="connsiteY15" fmla="*/ 476250 h 1395413"/>
                <a:gd name="connsiteX16" fmla="*/ 200025 w 1914525"/>
                <a:gd name="connsiteY16" fmla="*/ 447675 h 1395413"/>
                <a:gd name="connsiteX17" fmla="*/ 209550 w 1914525"/>
                <a:gd name="connsiteY17" fmla="*/ 433388 h 1395413"/>
                <a:gd name="connsiteX18" fmla="*/ 352425 w 1914525"/>
                <a:gd name="connsiteY18" fmla="*/ 352425 h 1395413"/>
                <a:gd name="connsiteX19" fmla="*/ 395288 w 1914525"/>
                <a:gd name="connsiteY19" fmla="*/ 328613 h 1395413"/>
                <a:gd name="connsiteX20" fmla="*/ 419100 w 1914525"/>
                <a:gd name="connsiteY20" fmla="*/ 314325 h 1395413"/>
                <a:gd name="connsiteX21" fmla="*/ 452438 w 1914525"/>
                <a:gd name="connsiteY21" fmla="*/ 295275 h 1395413"/>
                <a:gd name="connsiteX22" fmla="*/ 471488 w 1914525"/>
                <a:gd name="connsiteY22" fmla="*/ 290513 h 1395413"/>
                <a:gd name="connsiteX23" fmla="*/ 509588 w 1914525"/>
                <a:gd name="connsiteY23" fmla="*/ 276225 h 1395413"/>
                <a:gd name="connsiteX24" fmla="*/ 523875 w 1914525"/>
                <a:gd name="connsiteY24" fmla="*/ 266700 h 1395413"/>
                <a:gd name="connsiteX25" fmla="*/ 561975 w 1914525"/>
                <a:gd name="connsiteY25" fmla="*/ 257175 h 1395413"/>
                <a:gd name="connsiteX26" fmla="*/ 590550 w 1914525"/>
                <a:gd name="connsiteY26" fmla="*/ 247650 h 1395413"/>
                <a:gd name="connsiteX27" fmla="*/ 604838 w 1914525"/>
                <a:gd name="connsiteY27" fmla="*/ 242888 h 1395413"/>
                <a:gd name="connsiteX28" fmla="*/ 633413 w 1914525"/>
                <a:gd name="connsiteY28" fmla="*/ 238125 h 1395413"/>
                <a:gd name="connsiteX29" fmla="*/ 652463 w 1914525"/>
                <a:gd name="connsiteY29" fmla="*/ 233363 h 1395413"/>
                <a:gd name="connsiteX30" fmla="*/ 681038 w 1914525"/>
                <a:gd name="connsiteY30" fmla="*/ 223838 h 1395413"/>
                <a:gd name="connsiteX31" fmla="*/ 704850 w 1914525"/>
                <a:gd name="connsiteY31" fmla="*/ 219075 h 1395413"/>
                <a:gd name="connsiteX32" fmla="*/ 766763 w 1914525"/>
                <a:gd name="connsiteY32" fmla="*/ 209550 h 1395413"/>
                <a:gd name="connsiteX33" fmla="*/ 790575 w 1914525"/>
                <a:gd name="connsiteY33" fmla="*/ 204788 h 1395413"/>
                <a:gd name="connsiteX34" fmla="*/ 881063 w 1914525"/>
                <a:gd name="connsiteY34" fmla="*/ 190500 h 1395413"/>
                <a:gd name="connsiteX35" fmla="*/ 895350 w 1914525"/>
                <a:gd name="connsiteY35" fmla="*/ 185738 h 1395413"/>
                <a:gd name="connsiteX36" fmla="*/ 976313 w 1914525"/>
                <a:gd name="connsiteY36" fmla="*/ 176213 h 1395413"/>
                <a:gd name="connsiteX37" fmla="*/ 1314450 w 1914525"/>
                <a:gd name="connsiteY37" fmla="*/ 180975 h 1395413"/>
                <a:gd name="connsiteX38" fmla="*/ 1343025 w 1914525"/>
                <a:gd name="connsiteY38" fmla="*/ 190500 h 1395413"/>
                <a:gd name="connsiteX39" fmla="*/ 1371600 w 1914525"/>
                <a:gd name="connsiteY39" fmla="*/ 200025 h 1395413"/>
                <a:gd name="connsiteX40" fmla="*/ 1385888 w 1914525"/>
                <a:gd name="connsiteY40" fmla="*/ 204788 h 1395413"/>
                <a:gd name="connsiteX41" fmla="*/ 1414463 w 1914525"/>
                <a:gd name="connsiteY41" fmla="*/ 223838 h 1395413"/>
                <a:gd name="connsiteX42" fmla="*/ 1452563 w 1914525"/>
                <a:gd name="connsiteY42" fmla="*/ 238125 h 1395413"/>
                <a:gd name="connsiteX43" fmla="*/ 1481138 w 1914525"/>
                <a:gd name="connsiteY43" fmla="*/ 247650 h 1395413"/>
                <a:gd name="connsiteX44" fmla="*/ 1495425 w 1914525"/>
                <a:gd name="connsiteY44" fmla="*/ 252413 h 1395413"/>
                <a:gd name="connsiteX45" fmla="*/ 1514475 w 1914525"/>
                <a:gd name="connsiteY45" fmla="*/ 257175 h 1395413"/>
                <a:gd name="connsiteX46" fmla="*/ 1547813 w 1914525"/>
                <a:gd name="connsiteY46" fmla="*/ 285750 h 1395413"/>
                <a:gd name="connsiteX47" fmla="*/ 1576388 w 1914525"/>
                <a:gd name="connsiteY47" fmla="*/ 304800 h 1395413"/>
                <a:gd name="connsiteX48" fmla="*/ 1590675 w 1914525"/>
                <a:gd name="connsiteY48" fmla="*/ 314325 h 1395413"/>
                <a:gd name="connsiteX49" fmla="*/ 1619250 w 1914525"/>
                <a:gd name="connsiteY49" fmla="*/ 342900 h 1395413"/>
                <a:gd name="connsiteX50" fmla="*/ 1633538 w 1914525"/>
                <a:gd name="connsiteY50" fmla="*/ 357188 h 1395413"/>
                <a:gd name="connsiteX51" fmla="*/ 1657350 w 1914525"/>
                <a:gd name="connsiteY51" fmla="*/ 390525 h 1395413"/>
                <a:gd name="connsiteX52" fmla="*/ 1676400 w 1914525"/>
                <a:gd name="connsiteY52" fmla="*/ 419100 h 1395413"/>
                <a:gd name="connsiteX53" fmla="*/ 1681163 w 1914525"/>
                <a:gd name="connsiteY53" fmla="*/ 433388 h 1395413"/>
                <a:gd name="connsiteX54" fmla="*/ 1690688 w 1914525"/>
                <a:gd name="connsiteY54" fmla="*/ 447675 h 1395413"/>
                <a:gd name="connsiteX55" fmla="*/ 1704975 w 1914525"/>
                <a:gd name="connsiteY55" fmla="*/ 471488 h 1395413"/>
                <a:gd name="connsiteX56" fmla="*/ 1714500 w 1914525"/>
                <a:gd name="connsiteY56" fmla="*/ 485775 h 1395413"/>
                <a:gd name="connsiteX57" fmla="*/ 1728788 w 1914525"/>
                <a:gd name="connsiteY57" fmla="*/ 514350 h 1395413"/>
                <a:gd name="connsiteX58" fmla="*/ 1747838 w 1914525"/>
                <a:gd name="connsiteY58" fmla="*/ 542925 h 1395413"/>
                <a:gd name="connsiteX59" fmla="*/ 1752600 w 1914525"/>
                <a:gd name="connsiteY59" fmla="*/ 557213 h 1395413"/>
                <a:gd name="connsiteX60" fmla="*/ 1762125 w 1914525"/>
                <a:gd name="connsiteY60" fmla="*/ 571500 h 1395413"/>
                <a:gd name="connsiteX61" fmla="*/ 1771650 w 1914525"/>
                <a:gd name="connsiteY61" fmla="*/ 600075 h 1395413"/>
                <a:gd name="connsiteX62" fmla="*/ 1781175 w 1914525"/>
                <a:gd name="connsiteY62" fmla="*/ 614363 h 1395413"/>
                <a:gd name="connsiteX63" fmla="*/ 1790700 w 1914525"/>
                <a:gd name="connsiteY63" fmla="*/ 642938 h 1395413"/>
                <a:gd name="connsiteX64" fmla="*/ 1795463 w 1914525"/>
                <a:gd name="connsiteY64" fmla="*/ 661988 h 1395413"/>
                <a:gd name="connsiteX65" fmla="*/ 1804988 w 1914525"/>
                <a:gd name="connsiteY65" fmla="*/ 676275 h 1395413"/>
                <a:gd name="connsiteX66" fmla="*/ 1809750 w 1914525"/>
                <a:gd name="connsiteY66" fmla="*/ 695325 h 1395413"/>
                <a:gd name="connsiteX67" fmla="*/ 1824038 w 1914525"/>
                <a:gd name="connsiteY67" fmla="*/ 747713 h 1395413"/>
                <a:gd name="connsiteX68" fmla="*/ 1833563 w 1914525"/>
                <a:gd name="connsiteY68" fmla="*/ 804863 h 1395413"/>
                <a:gd name="connsiteX69" fmla="*/ 1838325 w 1914525"/>
                <a:gd name="connsiteY69" fmla="*/ 942975 h 1395413"/>
                <a:gd name="connsiteX70" fmla="*/ 1843088 w 1914525"/>
                <a:gd name="connsiteY70" fmla="*/ 957263 h 1395413"/>
                <a:gd name="connsiteX71" fmla="*/ 1857375 w 1914525"/>
                <a:gd name="connsiteY71" fmla="*/ 1000125 h 1395413"/>
                <a:gd name="connsiteX72" fmla="*/ 1862138 w 1914525"/>
                <a:gd name="connsiteY72" fmla="*/ 1019175 h 1395413"/>
                <a:gd name="connsiteX73" fmla="*/ 1871663 w 1914525"/>
                <a:gd name="connsiteY73" fmla="*/ 1038225 h 1395413"/>
                <a:gd name="connsiteX74" fmla="*/ 1876425 w 1914525"/>
                <a:gd name="connsiteY74" fmla="*/ 1166813 h 1395413"/>
                <a:gd name="connsiteX75" fmla="*/ 1885950 w 1914525"/>
                <a:gd name="connsiteY75" fmla="*/ 1285875 h 1395413"/>
                <a:gd name="connsiteX76" fmla="*/ 1885950 w 1914525"/>
                <a:gd name="connsiteY76" fmla="*/ 1357313 h 1395413"/>
                <a:gd name="connsiteX77" fmla="*/ 1876425 w 1914525"/>
                <a:gd name="connsiteY77" fmla="*/ 1371600 h 1395413"/>
                <a:gd name="connsiteX78" fmla="*/ 1866900 w 1914525"/>
                <a:gd name="connsiteY78" fmla="*/ 1395413 h 1395413"/>
                <a:gd name="connsiteX79" fmla="*/ 1871663 w 1914525"/>
                <a:gd name="connsiteY79" fmla="*/ 1266825 h 1395413"/>
                <a:gd name="connsiteX80" fmla="*/ 1881188 w 1914525"/>
                <a:gd name="connsiteY80" fmla="*/ 1238250 h 1395413"/>
                <a:gd name="connsiteX81" fmla="*/ 1890713 w 1914525"/>
                <a:gd name="connsiteY81" fmla="*/ 1200150 h 1395413"/>
                <a:gd name="connsiteX82" fmla="*/ 1900238 w 1914525"/>
                <a:gd name="connsiteY82" fmla="*/ 1171575 h 1395413"/>
                <a:gd name="connsiteX83" fmla="*/ 1905000 w 1914525"/>
                <a:gd name="connsiteY83" fmla="*/ 1085850 h 1395413"/>
                <a:gd name="connsiteX84" fmla="*/ 1914525 w 1914525"/>
                <a:gd name="connsiteY84" fmla="*/ 809625 h 1395413"/>
                <a:gd name="connsiteX85" fmla="*/ 1909763 w 1914525"/>
                <a:gd name="connsiteY85" fmla="*/ 666750 h 1395413"/>
                <a:gd name="connsiteX86" fmla="*/ 1890713 w 1914525"/>
                <a:gd name="connsiteY86" fmla="*/ 633413 h 1395413"/>
                <a:gd name="connsiteX87" fmla="*/ 1881188 w 1914525"/>
                <a:gd name="connsiteY87" fmla="*/ 609600 h 1395413"/>
                <a:gd name="connsiteX88" fmla="*/ 1871663 w 1914525"/>
                <a:gd name="connsiteY88" fmla="*/ 581025 h 1395413"/>
                <a:gd name="connsiteX89" fmla="*/ 1862138 w 1914525"/>
                <a:gd name="connsiteY89" fmla="*/ 566738 h 1395413"/>
                <a:gd name="connsiteX90" fmla="*/ 1857375 w 1914525"/>
                <a:gd name="connsiteY90" fmla="*/ 542925 h 1395413"/>
                <a:gd name="connsiteX91" fmla="*/ 1847850 w 1914525"/>
                <a:gd name="connsiteY91" fmla="*/ 528638 h 1395413"/>
                <a:gd name="connsiteX92" fmla="*/ 1843088 w 1914525"/>
                <a:gd name="connsiteY92" fmla="*/ 514350 h 1395413"/>
                <a:gd name="connsiteX93" fmla="*/ 1833563 w 1914525"/>
                <a:gd name="connsiteY93" fmla="*/ 495300 h 1395413"/>
                <a:gd name="connsiteX94" fmla="*/ 1824038 w 1914525"/>
                <a:gd name="connsiteY94" fmla="*/ 457200 h 1395413"/>
                <a:gd name="connsiteX95" fmla="*/ 1814513 w 1914525"/>
                <a:gd name="connsiteY95" fmla="*/ 438150 h 1395413"/>
                <a:gd name="connsiteX96" fmla="*/ 1800225 w 1914525"/>
                <a:gd name="connsiteY96" fmla="*/ 404813 h 1395413"/>
                <a:gd name="connsiteX97" fmla="*/ 1790700 w 1914525"/>
                <a:gd name="connsiteY97" fmla="*/ 376238 h 1395413"/>
                <a:gd name="connsiteX98" fmla="*/ 1785938 w 1914525"/>
                <a:gd name="connsiteY98" fmla="*/ 361950 h 1395413"/>
                <a:gd name="connsiteX99" fmla="*/ 1781175 w 1914525"/>
                <a:gd name="connsiteY99" fmla="*/ 342900 h 1395413"/>
                <a:gd name="connsiteX100" fmla="*/ 1771650 w 1914525"/>
                <a:gd name="connsiteY100" fmla="*/ 328613 h 1395413"/>
                <a:gd name="connsiteX101" fmla="*/ 1752600 w 1914525"/>
                <a:gd name="connsiteY101" fmla="*/ 280988 h 1395413"/>
                <a:gd name="connsiteX102" fmla="*/ 1747838 w 1914525"/>
                <a:gd name="connsiteY102" fmla="*/ 266700 h 1395413"/>
                <a:gd name="connsiteX103" fmla="*/ 1738313 w 1914525"/>
                <a:gd name="connsiteY103" fmla="*/ 252413 h 1395413"/>
                <a:gd name="connsiteX104" fmla="*/ 1724025 w 1914525"/>
                <a:gd name="connsiteY104" fmla="*/ 228600 h 1395413"/>
                <a:gd name="connsiteX105" fmla="*/ 1714500 w 1914525"/>
                <a:gd name="connsiteY105" fmla="*/ 214313 h 1395413"/>
                <a:gd name="connsiteX106" fmla="*/ 1700213 w 1914525"/>
                <a:gd name="connsiteY106" fmla="*/ 204788 h 1395413"/>
                <a:gd name="connsiteX107" fmla="*/ 1676400 w 1914525"/>
                <a:gd name="connsiteY107" fmla="*/ 176213 h 1395413"/>
                <a:gd name="connsiteX108" fmla="*/ 1666875 w 1914525"/>
                <a:gd name="connsiteY108" fmla="*/ 161925 h 1395413"/>
                <a:gd name="connsiteX109" fmla="*/ 1638300 w 1914525"/>
                <a:gd name="connsiteY109" fmla="*/ 152400 h 1395413"/>
                <a:gd name="connsiteX110" fmla="*/ 1609725 w 1914525"/>
                <a:gd name="connsiteY110" fmla="*/ 142875 h 1395413"/>
                <a:gd name="connsiteX111" fmla="*/ 1590675 w 1914525"/>
                <a:gd name="connsiteY111" fmla="*/ 133350 h 1395413"/>
                <a:gd name="connsiteX112" fmla="*/ 1533525 w 1914525"/>
                <a:gd name="connsiteY112" fmla="*/ 123825 h 1395413"/>
                <a:gd name="connsiteX113" fmla="*/ 1495425 w 1914525"/>
                <a:gd name="connsiteY113" fmla="*/ 109538 h 1395413"/>
                <a:gd name="connsiteX114" fmla="*/ 1376363 w 1914525"/>
                <a:gd name="connsiteY114" fmla="*/ 95250 h 1395413"/>
                <a:gd name="connsiteX115" fmla="*/ 1343025 w 1914525"/>
                <a:gd name="connsiteY115" fmla="*/ 90488 h 1395413"/>
                <a:gd name="connsiteX116" fmla="*/ 1281113 w 1914525"/>
                <a:gd name="connsiteY116" fmla="*/ 76200 h 1395413"/>
                <a:gd name="connsiteX117" fmla="*/ 1223963 w 1914525"/>
                <a:gd name="connsiteY117" fmla="*/ 71438 h 1395413"/>
                <a:gd name="connsiteX118" fmla="*/ 1181100 w 1914525"/>
                <a:gd name="connsiteY118" fmla="*/ 61913 h 1395413"/>
                <a:gd name="connsiteX119" fmla="*/ 1166813 w 1914525"/>
                <a:gd name="connsiteY119" fmla="*/ 52388 h 1395413"/>
                <a:gd name="connsiteX120" fmla="*/ 1143000 w 1914525"/>
                <a:gd name="connsiteY120" fmla="*/ 47625 h 1395413"/>
                <a:gd name="connsiteX121" fmla="*/ 1114425 w 1914525"/>
                <a:gd name="connsiteY121" fmla="*/ 38100 h 1395413"/>
                <a:gd name="connsiteX122" fmla="*/ 1085850 w 1914525"/>
                <a:gd name="connsiteY122" fmla="*/ 28575 h 1395413"/>
                <a:gd name="connsiteX123" fmla="*/ 1009650 w 1914525"/>
                <a:gd name="connsiteY123" fmla="*/ 19050 h 1395413"/>
                <a:gd name="connsiteX124" fmla="*/ 976313 w 1914525"/>
                <a:gd name="connsiteY124" fmla="*/ 9525 h 1395413"/>
                <a:gd name="connsiteX125" fmla="*/ 923925 w 1914525"/>
                <a:gd name="connsiteY125" fmla="*/ 0 h 1395413"/>
                <a:gd name="connsiteX126" fmla="*/ 771525 w 1914525"/>
                <a:gd name="connsiteY126" fmla="*/ 4763 h 1395413"/>
                <a:gd name="connsiteX127" fmla="*/ 757238 w 1914525"/>
                <a:gd name="connsiteY127" fmla="*/ 9525 h 1395413"/>
                <a:gd name="connsiteX128" fmla="*/ 733425 w 1914525"/>
                <a:gd name="connsiteY128" fmla="*/ 19050 h 1395413"/>
                <a:gd name="connsiteX129" fmla="*/ 714375 w 1914525"/>
                <a:gd name="connsiteY129" fmla="*/ 28575 h 1395413"/>
                <a:gd name="connsiteX130" fmla="*/ 700088 w 1914525"/>
                <a:gd name="connsiteY130" fmla="*/ 33338 h 1395413"/>
                <a:gd name="connsiteX131" fmla="*/ 681038 w 1914525"/>
                <a:gd name="connsiteY131" fmla="*/ 42863 h 1395413"/>
                <a:gd name="connsiteX132" fmla="*/ 633413 w 1914525"/>
                <a:gd name="connsiteY132" fmla="*/ 57150 h 1395413"/>
                <a:gd name="connsiteX133" fmla="*/ 595313 w 1914525"/>
                <a:gd name="connsiteY133" fmla="*/ 71438 h 1395413"/>
                <a:gd name="connsiteX134" fmla="*/ 552450 w 1914525"/>
                <a:gd name="connsiteY134" fmla="*/ 80963 h 1395413"/>
                <a:gd name="connsiteX135" fmla="*/ 519113 w 1914525"/>
                <a:gd name="connsiteY135" fmla="*/ 95250 h 1395413"/>
                <a:gd name="connsiteX136" fmla="*/ 485775 w 1914525"/>
                <a:gd name="connsiteY136" fmla="*/ 100013 h 1395413"/>
                <a:gd name="connsiteX137" fmla="*/ 438150 w 1914525"/>
                <a:gd name="connsiteY137" fmla="*/ 119063 h 1395413"/>
                <a:gd name="connsiteX138" fmla="*/ 404813 w 1914525"/>
                <a:gd name="connsiteY138" fmla="*/ 133350 h 1395413"/>
                <a:gd name="connsiteX139" fmla="*/ 390525 w 1914525"/>
                <a:gd name="connsiteY139" fmla="*/ 147638 h 1395413"/>
                <a:gd name="connsiteX140" fmla="*/ 352425 w 1914525"/>
                <a:gd name="connsiteY140" fmla="*/ 166688 h 1395413"/>
                <a:gd name="connsiteX141" fmla="*/ 319088 w 1914525"/>
                <a:gd name="connsiteY141" fmla="*/ 180975 h 1395413"/>
                <a:gd name="connsiteX142" fmla="*/ 300038 w 1914525"/>
                <a:gd name="connsiteY142" fmla="*/ 195263 h 1395413"/>
                <a:gd name="connsiteX143" fmla="*/ 285750 w 1914525"/>
                <a:gd name="connsiteY143" fmla="*/ 200025 h 1395413"/>
                <a:gd name="connsiteX144" fmla="*/ 266700 w 1914525"/>
                <a:gd name="connsiteY144" fmla="*/ 214313 h 1395413"/>
                <a:gd name="connsiteX145" fmla="*/ 228600 w 1914525"/>
                <a:gd name="connsiteY145" fmla="*/ 233363 h 1395413"/>
                <a:gd name="connsiteX146" fmla="*/ 200025 w 1914525"/>
                <a:gd name="connsiteY146" fmla="*/ 252413 h 1395413"/>
                <a:gd name="connsiteX147" fmla="*/ 185738 w 1914525"/>
                <a:gd name="connsiteY147" fmla="*/ 261938 h 1395413"/>
                <a:gd name="connsiteX148" fmla="*/ 166688 w 1914525"/>
                <a:gd name="connsiteY148" fmla="*/ 271463 h 1395413"/>
                <a:gd name="connsiteX149" fmla="*/ 157163 w 1914525"/>
                <a:gd name="connsiteY149" fmla="*/ 285750 h 1395413"/>
                <a:gd name="connsiteX150" fmla="*/ 142875 w 1914525"/>
                <a:gd name="connsiteY150" fmla="*/ 300038 h 1395413"/>
                <a:gd name="connsiteX151" fmla="*/ 119063 w 1914525"/>
                <a:gd name="connsiteY151" fmla="*/ 333375 h 1395413"/>
                <a:gd name="connsiteX152" fmla="*/ 114300 w 1914525"/>
                <a:gd name="connsiteY152" fmla="*/ 347663 h 1395413"/>
                <a:gd name="connsiteX153" fmla="*/ 104775 w 1914525"/>
                <a:gd name="connsiteY153" fmla="*/ 371475 h 1395413"/>
                <a:gd name="connsiteX154" fmla="*/ 85725 w 1914525"/>
                <a:gd name="connsiteY154" fmla="*/ 404813 h 1395413"/>
                <a:gd name="connsiteX155" fmla="*/ 76200 w 1914525"/>
                <a:gd name="connsiteY155" fmla="*/ 442913 h 1395413"/>
                <a:gd name="connsiteX156" fmla="*/ 71438 w 1914525"/>
                <a:gd name="connsiteY156" fmla="*/ 457200 h 1395413"/>
                <a:gd name="connsiteX157" fmla="*/ 66675 w 1914525"/>
                <a:gd name="connsiteY157" fmla="*/ 490538 h 1395413"/>
                <a:gd name="connsiteX158" fmla="*/ 61913 w 1914525"/>
                <a:gd name="connsiteY158" fmla="*/ 504825 h 1395413"/>
                <a:gd name="connsiteX159" fmla="*/ 57150 w 1914525"/>
                <a:gd name="connsiteY159" fmla="*/ 523875 h 1395413"/>
                <a:gd name="connsiteX160" fmla="*/ 52388 w 1914525"/>
                <a:gd name="connsiteY160" fmla="*/ 576263 h 1395413"/>
                <a:gd name="connsiteX161" fmla="*/ 47625 w 1914525"/>
                <a:gd name="connsiteY161" fmla="*/ 604838 h 1395413"/>
                <a:gd name="connsiteX162" fmla="*/ 38100 w 1914525"/>
                <a:gd name="connsiteY162" fmla="*/ 714375 h 1395413"/>
                <a:gd name="connsiteX163" fmla="*/ 28575 w 1914525"/>
                <a:gd name="connsiteY163" fmla="*/ 762000 h 1395413"/>
                <a:gd name="connsiteX164" fmla="*/ 14288 w 1914525"/>
                <a:gd name="connsiteY164" fmla="*/ 866775 h 1395413"/>
                <a:gd name="connsiteX165" fmla="*/ 9525 w 1914525"/>
                <a:gd name="connsiteY165" fmla="*/ 890588 h 1395413"/>
                <a:gd name="connsiteX166" fmla="*/ 0 w 1914525"/>
                <a:gd name="connsiteY166" fmla="*/ 919163 h 1395413"/>
                <a:gd name="connsiteX167" fmla="*/ 4763 w 1914525"/>
                <a:gd name="connsiteY167" fmla="*/ 1042988 h 1395413"/>
                <a:gd name="connsiteX168" fmla="*/ 14288 w 1914525"/>
                <a:gd name="connsiteY168" fmla="*/ 1076325 h 1395413"/>
                <a:gd name="connsiteX169" fmla="*/ 23813 w 1914525"/>
                <a:gd name="connsiteY169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61925 w 1914525"/>
                <a:gd name="connsiteY13" fmla="*/ 504825 h 1395413"/>
                <a:gd name="connsiteX14" fmla="*/ 171450 w 1914525"/>
                <a:gd name="connsiteY14" fmla="*/ 490538 h 1395413"/>
                <a:gd name="connsiteX15" fmla="*/ 176213 w 1914525"/>
                <a:gd name="connsiteY15" fmla="*/ 476250 h 1395413"/>
                <a:gd name="connsiteX16" fmla="*/ 200025 w 1914525"/>
                <a:gd name="connsiteY16" fmla="*/ 447675 h 1395413"/>
                <a:gd name="connsiteX17" fmla="*/ 216694 w 1914525"/>
                <a:gd name="connsiteY17" fmla="*/ 426244 h 1395413"/>
                <a:gd name="connsiteX18" fmla="*/ 352425 w 1914525"/>
                <a:gd name="connsiteY18" fmla="*/ 352425 h 1395413"/>
                <a:gd name="connsiteX19" fmla="*/ 395288 w 1914525"/>
                <a:gd name="connsiteY19" fmla="*/ 328613 h 1395413"/>
                <a:gd name="connsiteX20" fmla="*/ 419100 w 1914525"/>
                <a:gd name="connsiteY20" fmla="*/ 314325 h 1395413"/>
                <a:gd name="connsiteX21" fmla="*/ 452438 w 1914525"/>
                <a:gd name="connsiteY21" fmla="*/ 295275 h 1395413"/>
                <a:gd name="connsiteX22" fmla="*/ 471488 w 1914525"/>
                <a:gd name="connsiteY22" fmla="*/ 290513 h 1395413"/>
                <a:gd name="connsiteX23" fmla="*/ 509588 w 1914525"/>
                <a:gd name="connsiteY23" fmla="*/ 276225 h 1395413"/>
                <a:gd name="connsiteX24" fmla="*/ 523875 w 1914525"/>
                <a:gd name="connsiteY24" fmla="*/ 266700 h 1395413"/>
                <a:gd name="connsiteX25" fmla="*/ 561975 w 1914525"/>
                <a:gd name="connsiteY25" fmla="*/ 257175 h 1395413"/>
                <a:gd name="connsiteX26" fmla="*/ 590550 w 1914525"/>
                <a:gd name="connsiteY26" fmla="*/ 247650 h 1395413"/>
                <a:gd name="connsiteX27" fmla="*/ 604838 w 1914525"/>
                <a:gd name="connsiteY27" fmla="*/ 242888 h 1395413"/>
                <a:gd name="connsiteX28" fmla="*/ 633413 w 1914525"/>
                <a:gd name="connsiteY28" fmla="*/ 238125 h 1395413"/>
                <a:gd name="connsiteX29" fmla="*/ 652463 w 1914525"/>
                <a:gd name="connsiteY29" fmla="*/ 233363 h 1395413"/>
                <a:gd name="connsiteX30" fmla="*/ 681038 w 1914525"/>
                <a:gd name="connsiteY30" fmla="*/ 223838 h 1395413"/>
                <a:gd name="connsiteX31" fmla="*/ 704850 w 1914525"/>
                <a:gd name="connsiteY31" fmla="*/ 219075 h 1395413"/>
                <a:gd name="connsiteX32" fmla="*/ 766763 w 1914525"/>
                <a:gd name="connsiteY32" fmla="*/ 209550 h 1395413"/>
                <a:gd name="connsiteX33" fmla="*/ 790575 w 1914525"/>
                <a:gd name="connsiteY33" fmla="*/ 204788 h 1395413"/>
                <a:gd name="connsiteX34" fmla="*/ 881063 w 1914525"/>
                <a:gd name="connsiteY34" fmla="*/ 190500 h 1395413"/>
                <a:gd name="connsiteX35" fmla="*/ 895350 w 1914525"/>
                <a:gd name="connsiteY35" fmla="*/ 185738 h 1395413"/>
                <a:gd name="connsiteX36" fmla="*/ 976313 w 1914525"/>
                <a:gd name="connsiteY36" fmla="*/ 176213 h 1395413"/>
                <a:gd name="connsiteX37" fmla="*/ 1314450 w 1914525"/>
                <a:gd name="connsiteY37" fmla="*/ 180975 h 1395413"/>
                <a:gd name="connsiteX38" fmla="*/ 1343025 w 1914525"/>
                <a:gd name="connsiteY38" fmla="*/ 190500 h 1395413"/>
                <a:gd name="connsiteX39" fmla="*/ 1371600 w 1914525"/>
                <a:gd name="connsiteY39" fmla="*/ 200025 h 1395413"/>
                <a:gd name="connsiteX40" fmla="*/ 1385888 w 1914525"/>
                <a:gd name="connsiteY40" fmla="*/ 204788 h 1395413"/>
                <a:gd name="connsiteX41" fmla="*/ 1414463 w 1914525"/>
                <a:gd name="connsiteY41" fmla="*/ 223838 h 1395413"/>
                <a:gd name="connsiteX42" fmla="*/ 1452563 w 1914525"/>
                <a:gd name="connsiteY42" fmla="*/ 238125 h 1395413"/>
                <a:gd name="connsiteX43" fmla="*/ 1481138 w 1914525"/>
                <a:gd name="connsiteY43" fmla="*/ 247650 h 1395413"/>
                <a:gd name="connsiteX44" fmla="*/ 1495425 w 1914525"/>
                <a:gd name="connsiteY44" fmla="*/ 252413 h 1395413"/>
                <a:gd name="connsiteX45" fmla="*/ 1514475 w 1914525"/>
                <a:gd name="connsiteY45" fmla="*/ 257175 h 1395413"/>
                <a:gd name="connsiteX46" fmla="*/ 1547813 w 1914525"/>
                <a:gd name="connsiteY46" fmla="*/ 285750 h 1395413"/>
                <a:gd name="connsiteX47" fmla="*/ 1576388 w 1914525"/>
                <a:gd name="connsiteY47" fmla="*/ 304800 h 1395413"/>
                <a:gd name="connsiteX48" fmla="*/ 1590675 w 1914525"/>
                <a:gd name="connsiteY48" fmla="*/ 314325 h 1395413"/>
                <a:gd name="connsiteX49" fmla="*/ 1619250 w 1914525"/>
                <a:gd name="connsiteY49" fmla="*/ 342900 h 1395413"/>
                <a:gd name="connsiteX50" fmla="*/ 1633538 w 1914525"/>
                <a:gd name="connsiteY50" fmla="*/ 357188 h 1395413"/>
                <a:gd name="connsiteX51" fmla="*/ 1657350 w 1914525"/>
                <a:gd name="connsiteY51" fmla="*/ 390525 h 1395413"/>
                <a:gd name="connsiteX52" fmla="*/ 1676400 w 1914525"/>
                <a:gd name="connsiteY52" fmla="*/ 419100 h 1395413"/>
                <a:gd name="connsiteX53" fmla="*/ 1681163 w 1914525"/>
                <a:gd name="connsiteY53" fmla="*/ 433388 h 1395413"/>
                <a:gd name="connsiteX54" fmla="*/ 1690688 w 1914525"/>
                <a:gd name="connsiteY54" fmla="*/ 447675 h 1395413"/>
                <a:gd name="connsiteX55" fmla="*/ 1704975 w 1914525"/>
                <a:gd name="connsiteY55" fmla="*/ 471488 h 1395413"/>
                <a:gd name="connsiteX56" fmla="*/ 1714500 w 1914525"/>
                <a:gd name="connsiteY56" fmla="*/ 485775 h 1395413"/>
                <a:gd name="connsiteX57" fmla="*/ 1728788 w 1914525"/>
                <a:gd name="connsiteY57" fmla="*/ 514350 h 1395413"/>
                <a:gd name="connsiteX58" fmla="*/ 1747838 w 1914525"/>
                <a:gd name="connsiteY58" fmla="*/ 542925 h 1395413"/>
                <a:gd name="connsiteX59" fmla="*/ 1752600 w 1914525"/>
                <a:gd name="connsiteY59" fmla="*/ 557213 h 1395413"/>
                <a:gd name="connsiteX60" fmla="*/ 1762125 w 1914525"/>
                <a:gd name="connsiteY60" fmla="*/ 571500 h 1395413"/>
                <a:gd name="connsiteX61" fmla="*/ 1771650 w 1914525"/>
                <a:gd name="connsiteY61" fmla="*/ 600075 h 1395413"/>
                <a:gd name="connsiteX62" fmla="*/ 1781175 w 1914525"/>
                <a:gd name="connsiteY62" fmla="*/ 614363 h 1395413"/>
                <a:gd name="connsiteX63" fmla="*/ 1790700 w 1914525"/>
                <a:gd name="connsiteY63" fmla="*/ 642938 h 1395413"/>
                <a:gd name="connsiteX64" fmla="*/ 1795463 w 1914525"/>
                <a:gd name="connsiteY64" fmla="*/ 661988 h 1395413"/>
                <a:gd name="connsiteX65" fmla="*/ 1804988 w 1914525"/>
                <a:gd name="connsiteY65" fmla="*/ 676275 h 1395413"/>
                <a:gd name="connsiteX66" fmla="*/ 1809750 w 1914525"/>
                <a:gd name="connsiteY66" fmla="*/ 695325 h 1395413"/>
                <a:gd name="connsiteX67" fmla="*/ 1824038 w 1914525"/>
                <a:gd name="connsiteY67" fmla="*/ 747713 h 1395413"/>
                <a:gd name="connsiteX68" fmla="*/ 1833563 w 1914525"/>
                <a:gd name="connsiteY68" fmla="*/ 804863 h 1395413"/>
                <a:gd name="connsiteX69" fmla="*/ 1838325 w 1914525"/>
                <a:gd name="connsiteY69" fmla="*/ 942975 h 1395413"/>
                <a:gd name="connsiteX70" fmla="*/ 1843088 w 1914525"/>
                <a:gd name="connsiteY70" fmla="*/ 957263 h 1395413"/>
                <a:gd name="connsiteX71" fmla="*/ 1857375 w 1914525"/>
                <a:gd name="connsiteY71" fmla="*/ 1000125 h 1395413"/>
                <a:gd name="connsiteX72" fmla="*/ 1862138 w 1914525"/>
                <a:gd name="connsiteY72" fmla="*/ 1019175 h 1395413"/>
                <a:gd name="connsiteX73" fmla="*/ 1871663 w 1914525"/>
                <a:gd name="connsiteY73" fmla="*/ 1038225 h 1395413"/>
                <a:gd name="connsiteX74" fmla="*/ 1876425 w 1914525"/>
                <a:gd name="connsiteY74" fmla="*/ 1166813 h 1395413"/>
                <a:gd name="connsiteX75" fmla="*/ 1885950 w 1914525"/>
                <a:gd name="connsiteY75" fmla="*/ 1285875 h 1395413"/>
                <a:gd name="connsiteX76" fmla="*/ 1885950 w 1914525"/>
                <a:gd name="connsiteY76" fmla="*/ 1357313 h 1395413"/>
                <a:gd name="connsiteX77" fmla="*/ 1876425 w 1914525"/>
                <a:gd name="connsiteY77" fmla="*/ 1371600 h 1395413"/>
                <a:gd name="connsiteX78" fmla="*/ 1866900 w 1914525"/>
                <a:gd name="connsiteY78" fmla="*/ 1395413 h 1395413"/>
                <a:gd name="connsiteX79" fmla="*/ 1871663 w 1914525"/>
                <a:gd name="connsiteY79" fmla="*/ 1266825 h 1395413"/>
                <a:gd name="connsiteX80" fmla="*/ 1881188 w 1914525"/>
                <a:gd name="connsiteY80" fmla="*/ 1238250 h 1395413"/>
                <a:gd name="connsiteX81" fmla="*/ 1890713 w 1914525"/>
                <a:gd name="connsiteY81" fmla="*/ 1200150 h 1395413"/>
                <a:gd name="connsiteX82" fmla="*/ 1900238 w 1914525"/>
                <a:gd name="connsiteY82" fmla="*/ 1171575 h 1395413"/>
                <a:gd name="connsiteX83" fmla="*/ 1905000 w 1914525"/>
                <a:gd name="connsiteY83" fmla="*/ 1085850 h 1395413"/>
                <a:gd name="connsiteX84" fmla="*/ 1914525 w 1914525"/>
                <a:gd name="connsiteY84" fmla="*/ 809625 h 1395413"/>
                <a:gd name="connsiteX85" fmla="*/ 1909763 w 1914525"/>
                <a:gd name="connsiteY85" fmla="*/ 666750 h 1395413"/>
                <a:gd name="connsiteX86" fmla="*/ 1890713 w 1914525"/>
                <a:gd name="connsiteY86" fmla="*/ 633413 h 1395413"/>
                <a:gd name="connsiteX87" fmla="*/ 1881188 w 1914525"/>
                <a:gd name="connsiteY87" fmla="*/ 609600 h 1395413"/>
                <a:gd name="connsiteX88" fmla="*/ 1871663 w 1914525"/>
                <a:gd name="connsiteY88" fmla="*/ 581025 h 1395413"/>
                <a:gd name="connsiteX89" fmla="*/ 1862138 w 1914525"/>
                <a:gd name="connsiteY89" fmla="*/ 566738 h 1395413"/>
                <a:gd name="connsiteX90" fmla="*/ 1857375 w 1914525"/>
                <a:gd name="connsiteY90" fmla="*/ 542925 h 1395413"/>
                <a:gd name="connsiteX91" fmla="*/ 1847850 w 1914525"/>
                <a:gd name="connsiteY91" fmla="*/ 528638 h 1395413"/>
                <a:gd name="connsiteX92" fmla="*/ 1843088 w 1914525"/>
                <a:gd name="connsiteY92" fmla="*/ 514350 h 1395413"/>
                <a:gd name="connsiteX93" fmla="*/ 1833563 w 1914525"/>
                <a:gd name="connsiteY93" fmla="*/ 495300 h 1395413"/>
                <a:gd name="connsiteX94" fmla="*/ 1824038 w 1914525"/>
                <a:gd name="connsiteY94" fmla="*/ 457200 h 1395413"/>
                <a:gd name="connsiteX95" fmla="*/ 1814513 w 1914525"/>
                <a:gd name="connsiteY95" fmla="*/ 438150 h 1395413"/>
                <a:gd name="connsiteX96" fmla="*/ 1800225 w 1914525"/>
                <a:gd name="connsiteY96" fmla="*/ 404813 h 1395413"/>
                <a:gd name="connsiteX97" fmla="*/ 1790700 w 1914525"/>
                <a:gd name="connsiteY97" fmla="*/ 376238 h 1395413"/>
                <a:gd name="connsiteX98" fmla="*/ 1785938 w 1914525"/>
                <a:gd name="connsiteY98" fmla="*/ 361950 h 1395413"/>
                <a:gd name="connsiteX99" fmla="*/ 1781175 w 1914525"/>
                <a:gd name="connsiteY99" fmla="*/ 342900 h 1395413"/>
                <a:gd name="connsiteX100" fmla="*/ 1771650 w 1914525"/>
                <a:gd name="connsiteY100" fmla="*/ 328613 h 1395413"/>
                <a:gd name="connsiteX101" fmla="*/ 1752600 w 1914525"/>
                <a:gd name="connsiteY101" fmla="*/ 280988 h 1395413"/>
                <a:gd name="connsiteX102" fmla="*/ 1747838 w 1914525"/>
                <a:gd name="connsiteY102" fmla="*/ 266700 h 1395413"/>
                <a:gd name="connsiteX103" fmla="*/ 1738313 w 1914525"/>
                <a:gd name="connsiteY103" fmla="*/ 252413 h 1395413"/>
                <a:gd name="connsiteX104" fmla="*/ 1724025 w 1914525"/>
                <a:gd name="connsiteY104" fmla="*/ 228600 h 1395413"/>
                <a:gd name="connsiteX105" fmla="*/ 1714500 w 1914525"/>
                <a:gd name="connsiteY105" fmla="*/ 214313 h 1395413"/>
                <a:gd name="connsiteX106" fmla="*/ 1700213 w 1914525"/>
                <a:gd name="connsiteY106" fmla="*/ 204788 h 1395413"/>
                <a:gd name="connsiteX107" fmla="*/ 1676400 w 1914525"/>
                <a:gd name="connsiteY107" fmla="*/ 176213 h 1395413"/>
                <a:gd name="connsiteX108" fmla="*/ 1666875 w 1914525"/>
                <a:gd name="connsiteY108" fmla="*/ 161925 h 1395413"/>
                <a:gd name="connsiteX109" fmla="*/ 1638300 w 1914525"/>
                <a:gd name="connsiteY109" fmla="*/ 152400 h 1395413"/>
                <a:gd name="connsiteX110" fmla="*/ 1609725 w 1914525"/>
                <a:gd name="connsiteY110" fmla="*/ 142875 h 1395413"/>
                <a:gd name="connsiteX111" fmla="*/ 1590675 w 1914525"/>
                <a:gd name="connsiteY111" fmla="*/ 133350 h 1395413"/>
                <a:gd name="connsiteX112" fmla="*/ 1533525 w 1914525"/>
                <a:gd name="connsiteY112" fmla="*/ 123825 h 1395413"/>
                <a:gd name="connsiteX113" fmla="*/ 1495425 w 1914525"/>
                <a:gd name="connsiteY113" fmla="*/ 109538 h 1395413"/>
                <a:gd name="connsiteX114" fmla="*/ 1376363 w 1914525"/>
                <a:gd name="connsiteY114" fmla="*/ 95250 h 1395413"/>
                <a:gd name="connsiteX115" fmla="*/ 1343025 w 1914525"/>
                <a:gd name="connsiteY115" fmla="*/ 90488 h 1395413"/>
                <a:gd name="connsiteX116" fmla="*/ 1281113 w 1914525"/>
                <a:gd name="connsiteY116" fmla="*/ 76200 h 1395413"/>
                <a:gd name="connsiteX117" fmla="*/ 1223963 w 1914525"/>
                <a:gd name="connsiteY117" fmla="*/ 71438 h 1395413"/>
                <a:gd name="connsiteX118" fmla="*/ 1181100 w 1914525"/>
                <a:gd name="connsiteY118" fmla="*/ 61913 h 1395413"/>
                <a:gd name="connsiteX119" fmla="*/ 1166813 w 1914525"/>
                <a:gd name="connsiteY119" fmla="*/ 52388 h 1395413"/>
                <a:gd name="connsiteX120" fmla="*/ 1143000 w 1914525"/>
                <a:gd name="connsiteY120" fmla="*/ 47625 h 1395413"/>
                <a:gd name="connsiteX121" fmla="*/ 1114425 w 1914525"/>
                <a:gd name="connsiteY121" fmla="*/ 38100 h 1395413"/>
                <a:gd name="connsiteX122" fmla="*/ 1085850 w 1914525"/>
                <a:gd name="connsiteY122" fmla="*/ 28575 h 1395413"/>
                <a:gd name="connsiteX123" fmla="*/ 1009650 w 1914525"/>
                <a:gd name="connsiteY123" fmla="*/ 19050 h 1395413"/>
                <a:gd name="connsiteX124" fmla="*/ 976313 w 1914525"/>
                <a:gd name="connsiteY124" fmla="*/ 9525 h 1395413"/>
                <a:gd name="connsiteX125" fmla="*/ 923925 w 1914525"/>
                <a:gd name="connsiteY125" fmla="*/ 0 h 1395413"/>
                <a:gd name="connsiteX126" fmla="*/ 771525 w 1914525"/>
                <a:gd name="connsiteY126" fmla="*/ 4763 h 1395413"/>
                <a:gd name="connsiteX127" fmla="*/ 757238 w 1914525"/>
                <a:gd name="connsiteY127" fmla="*/ 9525 h 1395413"/>
                <a:gd name="connsiteX128" fmla="*/ 733425 w 1914525"/>
                <a:gd name="connsiteY128" fmla="*/ 19050 h 1395413"/>
                <a:gd name="connsiteX129" fmla="*/ 714375 w 1914525"/>
                <a:gd name="connsiteY129" fmla="*/ 28575 h 1395413"/>
                <a:gd name="connsiteX130" fmla="*/ 700088 w 1914525"/>
                <a:gd name="connsiteY130" fmla="*/ 33338 h 1395413"/>
                <a:gd name="connsiteX131" fmla="*/ 681038 w 1914525"/>
                <a:gd name="connsiteY131" fmla="*/ 42863 h 1395413"/>
                <a:gd name="connsiteX132" fmla="*/ 633413 w 1914525"/>
                <a:gd name="connsiteY132" fmla="*/ 57150 h 1395413"/>
                <a:gd name="connsiteX133" fmla="*/ 595313 w 1914525"/>
                <a:gd name="connsiteY133" fmla="*/ 71438 h 1395413"/>
                <a:gd name="connsiteX134" fmla="*/ 552450 w 1914525"/>
                <a:gd name="connsiteY134" fmla="*/ 80963 h 1395413"/>
                <a:gd name="connsiteX135" fmla="*/ 519113 w 1914525"/>
                <a:gd name="connsiteY135" fmla="*/ 95250 h 1395413"/>
                <a:gd name="connsiteX136" fmla="*/ 485775 w 1914525"/>
                <a:gd name="connsiteY136" fmla="*/ 100013 h 1395413"/>
                <a:gd name="connsiteX137" fmla="*/ 438150 w 1914525"/>
                <a:gd name="connsiteY137" fmla="*/ 119063 h 1395413"/>
                <a:gd name="connsiteX138" fmla="*/ 404813 w 1914525"/>
                <a:gd name="connsiteY138" fmla="*/ 133350 h 1395413"/>
                <a:gd name="connsiteX139" fmla="*/ 390525 w 1914525"/>
                <a:gd name="connsiteY139" fmla="*/ 147638 h 1395413"/>
                <a:gd name="connsiteX140" fmla="*/ 352425 w 1914525"/>
                <a:gd name="connsiteY140" fmla="*/ 166688 h 1395413"/>
                <a:gd name="connsiteX141" fmla="*/ 319088 w 1914525"/>
                <a:gd name="connsiteY141" fmla="*/ 180975 h 1395413"/>
                <a:gd name="connsiteX142" fmla="*/ 300038 w 1914525"/>
                <a:gd name="connsiteY142" fmla="*/ 195263 h 1395413"/>
                <a:gd name="connsiteX143" fmla="*/ 285750 w 1914525"/>
                <a:gd name="connsiteY143" fmla="*/ 200025 h 1395413"/>
                <a:gd name="connsiteX144" fmla="*/ 266700 w 1914525"/>
                <a:gd name="connsiteY144" fmla="*/ 214313 h 1395413"/>
                <a:gd name="connsiteX145" fmla="*/ 228600 w 1914525"/>
                <a:gd name="connsiteY145" fmla="*/ 233363 h 1395413"/>
                <a:gd name="connsiteX146" fmla="*/ 200025 w 1914525"/>
                <a:gd name="connsiteY146" fmla="*/ 252413 h 1395413"/>
                <a:gd name="connsiteX147" fmla="*/ 185738 w 1914525"/>
                <a:gd name="connsiteY147" fmla="*/ 261938 h 1395413"/>
                <a:gd name="connsiteX148" fmla="*/ 166688 w 1914525"/>
                <a:gd name="connsiteY148" fmla="*/ 271463 h 1395413"/>
                <a:gd name="connsiteX149" fmla="*/ 157163 w 1914525"/>
                <a:gd name="connsiteY149" fmla="*/ 285750 h 1395413"/>
                <a:gd name="connsiteX150" fmla="*/ 142875 w 1914525"/>
                <a:gd name="connsiteY150" fmla="*/ 300038 h 1395413"/>
                <a:gd name="connsiteX151" fmla="*/ 119063 w 1914525"/>
                <a:gd name="connsiteY151" fmla="*/ 333375 h 1395413"/>
                <a:gd name="connsiteX152" fmla="*/ 114300 w 1914525"/>
                <a:gd name="connsiteY152" fmla="*/ 347663 h 1395413"/>
                <a:gd name="connsiteX153" fmla="*/ 104775 w 1914525"/>
                <a:gd name="connsiteY153" fmla="*/ 371475 h 1395413"/>
                <a:gd name="connsiteX154" fmla="*/ 85725 w 1914525"/>
                <a:gd name="connsiteY154" fmla="*/ 404813 h 1395413"/>
                <a:gd name="connsiteX155" fmla="*/ 76200 w 1914525"/>
                <a:gd name="connsiteY155" fmla="*/ 442913 h 1395413"/>
                <a:gd name="connsiteX156" fmla="*/ 71438 w 1914525"/>
                <a:gd name="connsiteY156" fmla="*/ 457200 h 1395413"/>
                <a:gd name="connsiteX157" fmla="*/ 66675 w 1914525"/>
                <a:gd name="connsiteY157" fmla="*/ 490538 h 1395413"/>
                <a:gd name="connsiteX158" fmla="*/ 61913 w 1914525"/>
                <a:gd name="connsiteY158" fmla="*/ 504825 h 1395413"/>
                <a:gd name="connsiteX159" fmla="*/ 57150 w 1914525"/>
                <a:gd name="connsiteY159" fmla="*/ 523875 h 1395413"/>
                <a:gd name="connsiteX160" fmla="*/ 52388 w 1914525"/>
                <a:gd name="connsiteY160" fmla="*/ 576263 h 1395413"/>
                <a:gd name="connsiteX161" fmla="*/ 47625 w 1914525"/>
                <a:gd name="connsiteY161" fmla="*/ 604838 h 1395413"/>
                <a:gd name="connsiteX162" fmla="*/ 38100 w 1914525"/>
                <a:gd name="connsiteY162" fmla="*/ 714375 h 1395413"/>
                <a:gd name="connsiteX163" fmla="*/ 28575 w 1914525"/>
                <a:gd name="connsiteY163" fmla="*/ 762000 h 1395413"/>
                <a:gd name="connsiteX164" fmla="*/ 14288 w 1914525"/>
                <a:gd name="connsiteY164" fmla="*/ 866775 h 1395413"/>
                <a:gd name="connsiteX165" fmla="*/ 9525 w 1914525"/>
                <a:gd name="connsiteY165" fmla="*/ 890588 h 1395413"/>
                <a:gd name="connsiteX166" fmla="*/ 0 w 1914525"/>
                <a:gd name="connsiteY166" fmla="*/ 919163 h 1395413"/>
                <a:gd name="connsiteX167" fmla="*/ 4763 w 1914525"/>
                <a:gd name="connsiteY167" fmla="*/ 1042988 h 1395413"/>
                <a:gd name="connsiteX168" fmla="*/ 14288 w 1914525"/>
                <a:gd name="connsiteY168" fmla="*/ 1076325 h 1395413"/>
                <a:gd name="connsiteX169" fmla="*/ 23813 w 1914525"/>
                <a:gd name="connsiteY169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61925 w 1914525"/>
                <a:gd name="connsiteY13" fmla="*/ 504825 h 1395413"/>
                <a:gd name="connsiteX14" fmla="*/ 171450 w 1914525"/>
                <a:gd name="connsiteY14" fmla="*/ 490538 h 1395413"/>
                <a:gd name="connsiteX15" fmla="*/ 176213 w 1914525"/>
                <a:gd name="connsiteY15" fmla="*/ 476250 h 1395413"/>
                <a:gd name="connsiteX16" fmla="*/ 200025 w 1914525"/>
                <a:gd name="connsiteY16" fmla="*/ 447675 h 1395413"/>
                <a:gd name="connsiteX17" fmla="*/ 216694 w 1914525"/>
                <a:gd name="connsiteY17" fmla="*/ 426244 h 1395413"/>
                <a:gd name="connsiteX18" fmla="*/ 350044 w 1914525"/>
                <a:gd name="connsiteY18" fmla="*/ 311944 h 1395413"/>
                <a:gd name="connsiteX19" fmla="*/ 395288 w 1914525"/>
                <a:gd name="connsiteY19" fmla="*/ 328613 h 1395413"/>
                <a:gd name="connsiteX20" fmla="*/ 419100 w 1914525"/>
                <a:gd name="connsiteY20" fmla="*/ 314325 h 1395413"/>
                <a:gd name="connsiteX21" fmla="*/ 452438 w 1914525"/>
                <a:gd name="connsiteY21" fmla="*/ 295275 h 1395413"/>
                <a:gd name="connsiteX22" fmla="*/ 471488 w 1914525"/>
                <a:gd name="connsiteY22" fmla="*/ 290513 h 1395413"/>
                <a:gd name="connsiteX23" fmla="*/ 509588 w 1914525"/>
                <a:gd name="connsiteY23" fmla="*/ 276225 h 1395413"/>
                <a:gd name="connsiteX24" fmla="*/ 523875 w 1914525"/>
                <a:gd name="connsiteY24" fmla="*/ 266700 h 1395413"/>
                <a:gd name="connsiteX25" fmla="*/ 561975 w 1914525"/>
                <a:gd name="connsiteY25" fmla="*/ 257175 h 1395413"/>
                <a:gd name="connsiteX26" fmla="*/ 590550 w 1914525"/>
                <a:gd name="connsiteY26" fmla="*/ 247650 h 1395413"/>
                <a:gd name="connsiteX27" fmla="*/ 604838 w 1914525"/>
                <a:gd name="connsiteY27" fmla="*/ 242888 h 1395413"/>
                <a:gd name="connsiteX28" fmla="*/ 633413 w 1914525"/>
                <a:gd name="connsiteY28" fmla="*/ 238125 h 1395413"/>
                <a:gd name="connsiteX29" fmla="*/ 652463 w 1914525"/>
                <a:gd name="connsiteY29" fmla="*/ 233363 h 1395413"/>
                <a:gd name="connsiteX30" fmla="*/ 681038 w 1914525"/>
                <a:gd name="connsiteY30" fmla="*/ 223838 h 1395413"/>
                <a:gd name="connsiteX31" fmla="*/ 704850 w 1914525"/>
                <a:gd name="connsiteY31" fmla="*/ 219075 h 1395413"/>
                <a:gd name="connsiteX32" fmla="*/ 766763 w 1914525"/>
                <a:gd name="connsiteY32" fmla="*/ 209550 h 1395413"/>
                <a:gd name="connsiteX33" fmla="*/ 790575 w 1914525"/>
                <a:gd name="connsiteY33" fmla="*/ 204788 h 1395413"/>
                <a:gd name="connsiteX34" fmla="*/ 881063 w 1914525"/>
                <a:gd name="connsiteY34" fmla="*/ 190500 h 1395413"/>
                <a:gd name="connsiteX35" fmla="*/ 895350 w 1914525"/>
                <a:gd name="connsiteY35" fmla="*/ 185738 h 1395413"/>
                <a:gd name="connsiteX36" fmla="*/ 976313 w 1914525"/>
                <a:gd name="connsiteY36" fmla="*/ 176213 h 1395413"/>
                <a:gd name="connsiteX37" fmla="*/ 1314450 w 1914525"/>
                <a:gd name="connsiteY37" fmla="*/ 180975 h 1395413"/>
                <a:gd name="connsiteX38" fmla="*/ 1343025 w 1914525"/>
                <a:gd name="connsiteY38" fmla="*/ 190500 h 1395413"/>
                <a:gd name="connsiteX39" fmla="*/ 1371600 w 1914525"/>
                <a:gd name="connsiteY39" fmla="*/ 200025 h 1395413"/>
                <a:gd name="connsiteX40" fmla="*/ 1385888 w 1914525"/>
                <a:gd name="connsiteY40" fmla="*/ 204788 h 1395413"/>
                <a:gd name="connsiteX41" fmla="*/ 1414463 w 1914525"/>
                <a:gd name="connsiteY41" fmla="*/ 223838 h 1395413"/>
                <a:gd name="connsiteX42" fmla="*/ 1452563 w 1914525"/>
                <a:gd name="connsiteY42" fmla="*/ 238125 h 1395413"/>
                <a:gd name="connsiteX43" fmla="*/ 1481138 w 1914525"/>
                <a:gd name="connsiteY43" fmla="*/ 247650 h 1395413"/>
                <a:gd name="connsiteX44" fmla="*/ 1495425 w 1914525"/>
                <a:gd name="connsiteY44" fmla="*/ 252413 h 1395413"/>
                <a:gd name="connsiteX45" fmla="*/ 1514475 w 1914525"/>
                <a:gd name="connsiteY45" fmla="*/ 257175 h 1395413"/>
                <a:gd name="connsiteX46" fmla="*/ 1547813 w 1914525"/>
                <a:gd name="connsiteY46" fmla="*/ 285750 h 1395413"/>
                <a:gd name="connsiteX47" fmla="*/ 1576388 w 1914525"/>
                <a:gd name="connsiteY47" fmla="*/ 304800 h 1395413"/>
                <a:gd name="connsiteX48" fmla="*/ 1590675 w 1914525"/>
                <a:gd name="connsiteY48" fmla="*/ 314325 h 1395413"/>
                <a:gd name="connsiteX49" fmla="*/ 1619250 w 1914525"/>
                <a:gd name="connsiteY49" fmla="*/ 342900 h 1395413"/>
                <a:gd name="connsiteX50" fmla="*/ 1633538 w 1914525"/>
                <a:gd name="connsiteY50" fmla="*/ 357188 h 1395413"/>
                <a:gd name="connsiteX51" fmla="*/ 1657350 w 1914525"/>
                <a:gd name="connsiteY51" fmla="*/ 390525 h 1395413"/>
                <a:gd name="connsiteX52" fmla="*/ 1676400 w 1914525"/>
                <a:gd name="connsiteY52" fmla="*/ 419100 h 1395413"/>
                <a:gd name="connsiteX53" fmla="*/ 1681163 w 1914525"/>
                <a:gd name="connsiteY53" fmla="*/ 433388 h 1395413"/>
                <a:gd name="connsiteX54" fmla="*/ 1690688 w 1914525"/>
                <a:gd name="connsiteY54" fmla="*/ 447675 h 1395413"/>
                <a:gd name="connsiteX55" fmla="*/ 1704975 w 1914525"/>
                <a:gd name="connsiteY55" fmla="*/ 471488 h 1395413"/>
                <a:gd name="connsiteX56" fmla="*/ 1714500 w 1914525"/>
                <a:gd name="connsiteY56" fmla="*/ 485775 h 1395413"/>
                <a:gd name="connsiteX57" fmla="*/ 1728788 w 1914525"/>
                <a:gd name="connsiteY57" fmla="*/ 514350 h 1395413"/>
                <a:gd name="connsiteX58" fmla="*/ 1747838 w 1914525"/>
                <a:gd name="connsiteY58" fmla="*/ 542925 h 1395413"/>
                <a:gd name="connsiteX59" fmla="*/ 1752600 w 1914525"/>
                <a:gd name="connsiteY59" fmla="*/ 557213 h 1395413"/>
                <a:gd name="connsiteX60" fmla="*/ 1762125 w 1914525"/>
                <a:gd name="connsiteY60" fmla="*/ 571500 h 1395413"/>
                <a:gd name="connsiteX61" fmla="*/ 1771650 w 1914525"/>
                <a:gd name="connsiteY61" fmla="*/ 600075 h 1395413"/>
                <a:gd name="connsiteX62" fmla="*/ 1781175 w 1914525"/>
                <a:gd name="connsiteY62" fmla="*/ 614363 h 1395413"/>
                <a:gd name="connsiteX63" fmla="*/ 1790700 w 1914525"/>
                <a:gd name="connsiteY63" fmla="*/ 642938 h 1395413"/>
                <a:gd name="connsiteX64" fmla="*/ 1795463 w 1914525"/>
                <a:gd name="connsiteY64" fmla="*/ 661988 h 1395413"/>
                <a:gd name="connsiteX65" fmla="*/ 1804988 w 1914525"/>
                <a:gd name="connsiteY65" fmla="*/ 676275 h 1395413"/>
                <a:gd name="connsiteX66" fmla="*/ 1809750 w 1914525"/>
                <a:gd name="connsiteY66" fmla="*/ 695325 h 1395413"/>
                <a:gd name="connsiteX67" fmla="*/ 1824038 w 1914525"/>
                <a:gd name="connsiteY67" fmla="*/ 747713 h 1395413"/>
                <a:gd name="connsiteX68" fmla="*/ 1833563 w 1914525"/>
                <a:gd name="connsiteY68" fmla="*/ 804863 h 1395413"/>
                <a:gd name="connsiteX69" fmla="*/ 1838325 w 1914525"/>
                <a:gd name="connsiteY69" fmla="*/ 942975 h 1395413"/>
                <a:gd name="connsiteX70" fmla="*/ 1843088 w 1914525"/>
                <a:gd name="connsiteY70" fmla="*/ 957263 h 1395413"/>
                <a:gd name="connsiteX71" fmla="*/ 1857375 w 1914525"/>
                <a:gd name="connsiteY71" fmla="*/ 1000125 h 1395413"/>
                <a:gd name="connsiteX72" fmla="*/ 1862138 w 1914525"/>
                <a:gd name="connsiteY72" fmla="*/ 1019175 h 1395413"/>
                <a:gd name="connsiteX73" fmla="*/ 1871663 w 1914525"/>
                <a:gd name="connsiteY73" fmla="*/ 1038225 h 1395413"/>
                <a:gd name="connsiteX74" fmla="*/ 1876425 w 1914525"/>
                <a:gd name="connsiteY74" fmla="*/ 1166813 h 1395413"/>
                <a:gd name="connsiteX75" fmla="*/ 1885950 w 1914525"/>
                <a:gd name="connsiteY75" fmla="*/ 1285875 h 1395413"/>
                <a:gd name="connsiteX76" fmla="*/ 1885950 w 1914525"/>
                <a:gd name="connsiteY76" fmla="*/ 1357313 h 1395413"/>
                <a:gd name="connsiteX77" fmla="*/ 1876425 w 1914525"/>
                <a:gd name="connsiteY77" fmla="*/ 1371600 h 1395413"/>
                <a:gd name="connsiteX78" fmla="*/ 1866900 w 1914525"/>
                <a:gd name="connsiteY78" fmla="*/ 1395413 h 1395413"/>
                <a:gd name="connsiteX79" fmla="*/ 1871663 w 1914525"/>
                <a:gd name="connsiteY79" fmla="*/ 1266825 h 1395413"/>
                <a:gd name="connsiteX80" fmla="*/ 1881188 w 1914525"/>
                <a:gd name="connsiteY80" fmla="*/ 1238250 h 1395413"/>
                <a:gd name="connsiteX81" fmla="*/ 1890713 w 1914525"/>
                <a:gd name="connsiteY81" fmla="*/ 1200150 h 1395413"/>
                <a:gd name="connsiteX82" fmla="*/ 1900238 w 1914525"/>
                <a:gd name="connsiteY82" fmla="*/ 1171575 h 1395413"/>
                <a:gd name="connsiteX83" fmla="*/ 1905000 w 1914525"/>
                <a:gd name="connsiteY83" fmla="*/ 1085850 h 1395413"/>
                <a:gd name="connsiteX84" fmla="*/ 1914525 w 1914525"/>
                <a:gd name="connsiteY84" fmla="*/ 809625 h 1395413"/>
                <a:gd name="connsiteX85" fmla="*/ 1909763 w 1914525"/>
                <a:gd name="connsiteY85" fmla="*/ 666750 h 1395413"/>
                <a:gd name="connsiteX86" fmla="*/ 1890713 w 1914525"/>
                <a:gd name="connsiteY86" fmla="*/ 633413 h 1395413"/>
                <a:gd name="connsiteX87" fmla="*/ 1881188 w 1914525"/>
                <a:gd name="connsiteY87" fmla="*/ 609600 h 1395413"/>
                <a:gd name="connsiteX88" fmla="*/ 1871663 w 1914525"/>
                <a:gd name="connsiteY88" fmla="*/ 581025 h 1395413"/>
                <a:gd name="connsiteX89" fmla="*/ 1862138 w 1914525"/>
                <a:gd name="connsiteY89" fmla="*/ 566738 h 1395413"/>
                <a:gd name="connsiteX90" fmla="*/ 1857375 w 1914525"/>
                <a:gd name="connsiteY90" fmla="*/ 542925 h 1395413"/>
                <a:gd name="connsiteX91" fmla="*/ 1847850 w 1914525"/>
                <a:gd name="connsiteY91" fmla="*/ 528638 h 1395413"/>
                <a:gd name="connsiteX92" fmla="*/ 1843088 w 1914525"/>
                <a:gd name="connsiteY92" fmla="*/ 514350 h 1395413"/>
                <a:gd name="connsiteX93" fmla="*/ 1833563 w 1914525"/>
                <a:gd name="connsiteY93" fmla="*/ 495300 h 1395413"/>
                <a:gd name="connsiteX94" fmla="*/ 1824038 w 1914525"/>
                <a:gd name="connsiteY94" fmla="*/ 457200 h 1395413"/>
                <a:gd name="connsiteX95" fmla="*/ 1814513 w 1914525"/>
                <a:gd name="connsiteY95" fmla="*/ 438150 h 1395413"/>
                <a:gd name="connsiteX96" fmla="*/ 1800225 w 1914525"/>
                <a:gd name="connsiteY96" fmla="*/ 404813 h 1395413"/>
                <a:gd name="connsiteX97" fmla="*/ 1790700 w 1914525"/>
                <a:gd name="connsiteY97" fmla="*/ 376238 h 1395413"/>
                <a:gd name="connsiteX98" fmla="*/ 1785938 w 1914525"/>
                <a:gd name="connsiteY98" fmla="*/ 361950 h 1395413"/>
                <a:gd name="connsiteX99" fmla="*/ 1781175 w 1914525"/>
                <a:gd name="connsiteY99" fmla="*/ 342900 h 1395413"/>
                <a:gd name="connsiteX100" fmla="*/ 1771650 w 1914525"/>
                <a:gd name="connsiteY100" fmla="*/ 328613 h 1395413"/>
                <a:gd name="connsiteX101" fmla="*/ 1752600 w 1914525"/>
                <a:gd name="connsiteY101" fmla="*/ 280988 h 1395413"/>
                <a:gd name="connsiteX102" fmla="*/ 1747838 w 1914525"/>
                <a:gd name="connsiteY102" fmla="*/ 266700 h 1395413"/>
                <a:gd name="connsiteX103" fmla="*/ 1738313 w 1914525"/>
                <a:gd name="connsiteY103" fmla="*/ 252413 h 1395413"/>
                <a:gd name="connsiteX104" fmla="*/ 1724025 w 1914525"/>
                <a:gd name="connsiteY104" fmla="*/ 228600 h 1395413"/>
                <a:gd name="connsiteX105" fmla="*/ 1714500 w 1914525"/>
                <a:gd name="connsiteY105" fmla="*/ 214313 h 1395413"/>
                <a:gd name="connsiteX106" fmla="*/ 1700213 w 1914525"/>
                <a:gd name="connsiteY106" fmla="*/ 204788 h 1395413"/>
                <a:gd name="connsiteX107" fmla="*/ 1676400 w 1914525"/>
                <a:gd name="connsiteY107" fmla="*/ 176213 h 1395413"/>
                <a:gd name="connsiteX108" fmla="*/ 1666875 w 1914525"/>
                <a:gd name="connsiteY108" fmla="*/ 161925 h 1395413"/>
                <a:gd name="connsiteX109" fmla="*/ 1638300 w 1914525"/>
                <a:gd name="connsiteY109" fmla="*/ 152400 h 1395413"/>
                <a:gd name="connsiteX110" fmla="*/ 1609725 w 1914525"/>
                <a:gd name="connsiteY110" fmla="*/ 142875 h 1395413"/>
                <a:gd name="connsiteX111" fmla="*/ 1590675 w 1914525"/>
                <a:gd name="connsiteY111" fmla="*/ 133350 h 1395413"/>
                <a:gd name="connsiteX112" fmla="*/ 1533525 w 1914525"/>
                <a:gd name="connsiteY112" fmla="*/ 123825 h 1395413"/>
                <a:gd name="connsiteX113" fmla="*/ 1495425 w 1914525"/>
                <a:gd name="connsiteY113" fmla="*/ 109538 h 1395413"/>
                <a:gd name="connsiteX114" fmla="*/ 1376363 w 1914525"/>
                <a:gd name="connsiteY114" fmla="*/ 95250 h 1395413"/>
                <a:gd name="connsiteX115" fmla="*/ 1343025 w 1914525"/>
                <a:gd name="connsiteY115" fmla="*/ 90488 h 1395413"/>
                <a:gd name="connsiteX116" fmla="*/ 1281113 w 1914525"/>
                <a:gd name="connsiteY116" fmla="*/ 76200 h 1395413"/>
                <a:gd name="connsiteX117" fmla="*/ 1223963 w 1914525"/>
                <a:gd name="connsiteY117" fmla="*/ 71438 h 1395413"/>
                <a:gd name="connsiteX118" fmla="*/ 1181100 w 1914525"/>
                <a:gd name="connsiteY118" fmla="*/ 61913 h 1395413"/>
                <a:gd name="connsiteX119" fmla="*/ 1166813 w 1914525"/>
                <a:gd name="connsiteY119" fmla="*/ 52388 h 1395413"/>
                <a:gd name="connsiteX120" fmla="*/ 1143000 w 1914525"/>
                <a:gd name="connsiteY120" fmla="*/ 47625 h 1395413"/>
                <a:gd name="connsiteX121" fmla="*/ 1114425 w 1914525"/>
                <a:gd name="connsiteY121" fmla="*/ 38100 h 1395413"/>
                <a:gd name="connsiteX122" fmla="*/ 1085850 w 1914525"/>
                <a:gd name="connsiteY122" fmla="*/ 28575 h 1395413"/>
                <a:gd name="connsiteX123" fmla="*/ 1009650 w 1914525"/>
                <a:gd name="connsiteY123" fmla="*/ 19050 h 1395413"/>
                <a:gd name="connsiteX124" fmla="*/ 976313 w 1914525"/>
                <a:gd name="connsiteY124" fmla="*/ 9525 h 1395413"/>
                <a:gd name="connsiteX125" fmla="*/ 923925 w 1914525"/>
                <a:gd name="connsiteY125" fmla="*/ 0 h 1395413"/>
                <a:gd name="connsiteX126" fmla="*/ 771525 w 1914525"/>
                <a:gd name="connsiteY126" fmla="*/ 4763 h 1395413"/>
                <a:gd name="connsiteX127" fmla="*/ 757238 w 1914525"/>
                <a:gd name="connsiteY127" fmla="*/ 9525 h 1395413"/>
                <a:gd name="connsiteX128" fmla="*/ 733425 w 1914525"/>
                <a:gd name="connsiteY128" fmla="*/ 19050 h 1395413"/>
                <a:gd name="connsiteX129" fmla="*/ 714375 w 1914525"/>
                <a:gd name="connsiteY129" fmla="*/ 28575 h 1395413"/>
                <a:gd name="connsiteX130" fmla="*/ 700088 w 1914525"/>
                <a:gd name="connsiteY130" fmla="*/ 33338 h 1395413"/>
                <a:gd name="connsiteX131" fmla="*/ 681038 w 1914525"/>
                <a:gd name="connsiteY131" fmla="*/ 42863 h 1395413"/>
                <a:gd name="connsiteX132" fmla="*/ 633413 w 1914525"/>
                <a:gd name="connsiteY132" fmla="*/ 57150 h 1395413"/>
                <a:gd name="connsiteX133" fmla="*/ 595313 w 1914525"/>
                <a:gd name="connsiteY133" fmla="*/ 71438 h 1395413"/>
                <a:gd name="connsiteX134" fmla="*/ 552450 w 1914525"/>
                <a:gd name="connsiteY134" fmla="*/ 80963 h 1395413"/>
                <a:gd name="connsiteX135" fmla="*/ 519113 w 1914525"/>
                <a:gd name="connsiteY135" fmla="*/ 95250 h 1395413"/>
                <a:gd name="connsiteX136" fmla="*/ 485775 w 1914525"/>
                <a:gd name="connsiteY136" fmla="*/ 100013 h 1395413"/>
                <a:gd name="connsiteX137" fmla="*/ 438150 w 1914525"/>
                <a:gd name="connsiteY137" fmla="*/ 119063 h 1395413"/>
                <a:gd name="connsiteX138" fmla="*/ 404813 w 1914525"/>
                <a:gd name="connsiteY138" fmla="*/ 133350 h 1395413"/>
                <a:gd name="connsiteX139" fmla="*/ 390525 w 1914525"/>
                <a:gd name="connsiteY139" fmla="*/ 147638 h 1395413"/>
                <a:gd name="connsiteX140" fmla="*/ 352425 w 1914525"/>
                <a:gd name="connsiteY140" fmla="*/ 166688 h 1395413"/>
                <a:gd name="connsiteX141" fmla="*/ 319088 w 1914525"/>
                <a:gd name="connsiteY141" fmla="*/ 180975 h 1395413"/>
                <a:gd name="connsiteX142" fmla="*/ 300038 w 1914525"/>
                <a:gd name="connsiteY142" fmla="*/ 195263 h 1395413"/>
                <a:gd name="connsiteX143" fmla="*/ 285750 w 1914525"/>
                <a:gd name="connsiteY143" fmla="*/ 200025 h 1395413"/>
                <a:gd name="connsiteX144" fmla="*/ 266700 w 1914525"/>
                <a:gd name="connsiteY144" fmla="*/ 214313 h 1395413"/>
                <a:gd name="connsiteX145" fmla="*/ 228600 w 1914525"/>
                <a:gd name="connsiteY145" fmla="*/ 233363 h 1395413"/>
                <a:gd name="connsiteX146" fmla="*/ 200025 w 1914525"/>
                <a:gd name="connsiteY146" fmla="*/ 252413 h 1395413"/>
                <a:gd name="connsiteX147" fmla="*/ 185738 w 1914525"/>
                <a:gd name="connsiteY147" fmla="*/ 261938 h 1395413"/>
                <a:gd name="connsiteX148" fmla="*/ 166688 w 1914525"/>
                <a:gd name="connsiteY148" fmla="*/ 271463 h 1395413"/>
                <a:gd name="connsiteX149" fmla="*/ 157163 w 1914525"/>
                <a:gd name="connsiteY149" fmla="*/ 285750 h 1395413"/>
                <a:gd name="connsiteX150" fmla="*/ 142875 w 1914525"/>
                <a:gd name="connsiteY150" fmla="*/ 300038 h 1395413"/>
                <a:gd name="connsiteX151" fmla="*/ 119063 w 1914525"/>
                <a:gd name="connsiteY151" fmla="*/ 333375 h 1395413"/>
                <a:gd name="connsiteX152" fmla="*/ 114300 w 1914525"/>
                <a:gd name="connsiteY152" fmla="*/ 347663 h 1395413"/>
                <a:gd name="connsiteX153" fmla="*/ 104775 w 1914525"/>
                <a:gd name="connsiteY153" fmla="*/ 371475 h 1395413"/>
                <a:gd name="connsiteX154" fmla="*/ 85725 w 1914525"/>
                <a:gd name="connsiteY154" fmla="*/ 404813 h 1395413"/>
                <a:gd name="connsiteX155" fmla="*/ 76200 w 1914525"/>
                <a:gd name="connsiteY155" fmla="*/ 442913 h 1395413"/>
                <a:gd name="connsiteX156" fmla="*/ 71438 w 1914525"/>
                <a:gd name="connsiteY156" fmla="*/ 457200 h 1395413"/>
                <a:gd name="connsiteX157" fmla="*/ 66675 w 1914525"/>
                <a:gd name="connsiteY157" fmla="*/ 490538 h 1395413"/>
                <a:gd name="connsiteX158" fmla="*/ 61913 w 1914525"/>
                <a:gd name="connsiteY158" fmla="*/ 504825 h 1395413"/>
                <a:gd name="connsiteX159" fmla="*/ 57150 w 1914525"/>
                <a:gd name="connsiteY159" fmla="*/ 523875 h 1395413"/>
                <a:gd name="connsiteX160" fmla="*/ 52388 w 1914525"/>
                <a:gd name="connsiteY160" fmla="*/ 576263 h 1395413"/>
                <a:gd name="connsiteX161" fmla="*/ 47625 w 1914525"/>
                <a:gd name="connsiteY161" fmla="*/ 604838 h 1395413"/>
                <a:gd name="connsiteX162" fmla="*/ 38100 w 1914525"/>
                <a:gd name="connsiteY162" fmla="*/ 714375 h 1395413"/>
                <a:gd name="connsiteX163" fmla="*/ 28575 w 1914525"/>
                <a:gd name="connsiteY163" fmla="*/ 762000 h 1395413"/>
                <a:gd name="connsiteX164" fmla="*/ 14288 w 1914525"/>
                <a:gd name="connsiteY164" fmla="*/ 866775 h 1395413"/>
                <a:gd name="connsiteX165" fmla="*/ 9525 w 1914525"/>
                <a:gd name="connsiteY165" fmla="*/ 890588 h 1395413"/>
                <a:gd name="connsiteX166" fmla="*/ 0 w 1914525"/>
                <a:gd name="connsiteY166" fmla="*/ 919163 h 1395413"/>
                <a:gd name="connsiteX167" fmla="*/ 4763 w 1914525"/>
                <a:gd name="connsiteY167" fmla="*/ 1042988 h 1395413"/>
                <a:gd name="connsiteX168" fmla="*/ 14288 w 1914525"/>
                <a:gd name="connsiteY168" fmla="*/ 1076325 h 1395413"/>
                <a:gd name="connsiteX169" fmla="*/ 23813 w 1914525"/>
                <a:gd name="connsiteY169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61925 w 1914525"/>
                <a:gd name="connsiteY13" fmla="*/ 504825 h 1395413"/>
                <a:gd name="connsiteX14" fmla="*/ 171450 w 1914525"/>
                <a:gd name="connsiteY14" fmla="*/ 490538 h 1395413"/>
                <a:gd name="connsiteX15" fmla="*/ 176213 w 1914525"/>
                <a:gd name="connsiteY15" fmla="*/ 476250 h 1395413"/>
                <a:gd name="connsiteX16" fmla="*/ 200025 w 1914525"/>
                <a:gd name="connsiteY16" fmla="*/ 447675 h 1395413"/>
                <a:gd name="connsiteX17" fmla="*/ 216694 w 1914525"/>
                <a:gd name="connsiteY17" fmla="*/ 426244 h 1395413"/>
                <a:gd name="connsiteX18" fmla="*/ 395288 w 1914525"/>
                <a:gd name="connsiteY18" fmla="*/ 328613 h 1395413"/>
                <a:gd name="connsiteX19" fmla="*/ 419100 w 1914525"/>
                <a:gd name="connsiteY19" fmla="*/ 314325 h 1395413"/>
                <a:gd name="connsiteX20" fmla="*/ 452438 w 1914525"/>
                <a:gd name="connsiteY20" fmla="*/ 295275 h 1395413"/>
                <a:gd name="connsiteX21" fmla="*/ 471488 w 1914525"/>
                <a:gd name="connsiteY21" fmla="*/ 290513 h 1395413"/>
                <a:gd name="connsiteX22" fmla="*/ 509588 w 1914525"/>
                <a:gd name="connsiteY22" fmla="*/ 276225 h 1395413"/>
                <a:gd name="connsiteX23" fmla="*/ 523875 w 1914525"/>
                <a:gd name="connsiteY23" fmla="*/ 266700 h 1395413"/>
                <a:gd name="connsiteX24" fmla="*/ 561975 w 1914525"/>
                <a:gd name="connsiteY24" fmla="*/ 257175 h 1395413"/>
                <a:gd name="connsiteX25" fmla="*/ 590550 w 1914525"/>
                <a:gd name="connsiteY25" fmla="*/ 247650 h 1395413"/>
                <a:gd name="connsiteX26" fmla="*/ 604838 w 1914525"/>
                <a:gd name="connsiteY26" fmla="*/ 242888 h 1395413"/>
                <a:gd name="connsiteX27" fmla="*/ 633413 w 1914525"/>
                <a:gd name="connsiteY27" fmla="*/ 238125 h 1395413"/>
                <a:gd name="connsiteX28" fmla="*/ 652463 w 1914525"/>
                <a:gd name="connsiteY28" fmla="*/ 233363 h 1395413"/>
                <a:gd name="connsiteX29" fmla="*/ 681038 w 1914525"/>
                <a:gd name="connsiteY29" fmla="*/ 223838 h 1395413"/>
                <a:gd name="connsiteX30" fmla="*/ 704850 w 1914525"/>
                <a:gd name="connsiteY30" fmla="*/ 219075 h 1395413"/>
                <a:gd name="connsiteX31" fmla="*/ 766763 w 1914525"/>
                <a:gd name="connsiteY31" fmla="*/ 209550 h 1395413"/>
                <a:gd name="connsiteX32" fmla="*/ 790575 w 1914525"/>
                <a:gd name="connsiteY32" fmla="*/ 204788 h 1395413"/>
                <a:gd name="connsiteX33" fmla="*/ 881063 w 1914525"/>
                <a:gd name="connsiteY33" fmla="*/ 190500 h 1395413"/>
                <a:gd name="connsiteX34" fmla="*/ 895350 w 1914525"/>
                <a:gd name="connsiteY34" fmla="*/ 185738 h 1395413"/>
                <a:gd name="connsiteX35" fmla="*/ 976313 w 1914525"/>
                <a:gd name="connsiteY35" fmla="*/ 176213 h 1395413"/>
                <a:gd name="connsiteX36" fmla="*/ 1314450 w 1914525"/>
                <a:gd name="connsiteY36" fmla="*/ 180975 h 1395413"/>
                <a:gd name="connsiteX37" fmla="*/ 1343025 w 1914525"/>
                <a:gd name="connsiteY37" fmla="*/ 190500 h 1395413"/>
                <a:gd name="connsiteX38" fmla="*/ 1371600 w 1914525"/>
                <a:gd name="connsiteY38" fmla="*/ 200025 h 1395413"/>
                <a:gd name="connsiteX39" fmla="*/ 1385888 w 1914525"/>
                <a:gd name="connsiteY39" fmla="*/ 204788 h 1395413"/>
                <a:gd name="connsiteX40" fmla="*/ 1414463 w 1914525"/>
                <a:gd name="connsiteY40" fmla="*/ 223838 h 1395413"/>
                <a:gd name="connsiteX41" fmla="*/ 1452563 w 1914525"/>
                <a:gd name="connsiteY41" fmla="*/ 238125 h 1395413"/>
                <a:gd name="connsiteX42" fmla="*/ 1481138 w 1914525"/>
                <a:gd name="connsiteY42" fmla="*/ 247650 h 1395413"/>
                <a:gd name="connsiteX43" fmla="*/ 1495425 w 1914525"/>
                <a:gd name="connsiteY43" fmla="*/ 252413 h 1395413"/>
                <a:gd name="connsiteX44" fmla="*/ 1514475 w 1914525"/>
                <a:gd name="connsiteY44" fmla="*/ 257175 h 1395413"/>
                <a:gd name="connsiteX45" fmla="*/ 1547813 w 1914525"/>
                <a:gd name="connsiteY45" fmla="*/ 285750 h 1395413"/>
                <a:gd name="connsiteX46" fmla="*/ 1576388 w 1914525"/>
                <a:gd name="connsiteY46" fmla="*/ 304800 h 1395413"/>
                <a:gd name="connsiteX47" fmla="*/ 1590675 w 1914525"/>
                <a:gd name="connsiteY47" fmla="*/ 314325 h 1395413"/>
                <a:gd name="connsiteX48" fmla="*/ 1619250 w 1914525"/>
                <a:gd name="connsiteY48" fmla="*/ 342900 h 1395413"/>
                <a:gd name="connsiteX49" fmla="*/ 1633538 w 1914525"/>
                <a:gd name="connsiteY49" fmla="*/ 357188 h 1395413"/>
                <a:gd name="connsiteX50" fmla="*/ 1657350 w 1914525"/>
                <a:gd name="connsiteY50" fmla="*/ 390525 h 1395413"/>
                <a:gd name="connsiteX51" fmla="*/ 1676400 w 1914525"/>
                <a:gd name="connsiteY51" fmla="*/ 419100 h 1395413"/>
                <a:gd name="connsiteX52" fmla="*/ 1681163 w 1914525"/>
                <a:gd name="connsiteY52" fmla="*/ 433388 h 1395413"/>
                <a:gd name="connsiteX53" fmla="*/ 1690688 w 1914525"/>
                <a:gd name="connsiteY53" fmla="*/ 447675 h 1395413"/>
                <a:gd name="connsiteX54" fmla="*/ 1704975 w 1914525"/>
                <a:gd name="connsiteY54" fmla="*/ 471488 h 1395413"/>
                <a:gd name="connsiteX55" fmla="*/ 1714500 w 1914525"/>
                <a:gd name="connsiteY55" fmla="*/ 485775 h 1395413"/>
                <a:gd name="connsiteX56" fmla="*/ 1728788 w 1914525"/>
                <a:gd name="connsiteY56" fmla="*/ 514350 h 1395413"/>
                <a:gd name="connsiteX57" fmla="*/ 1747838 w 1914525"/>
                <a:gd name="connsiteY57" fmla="*/ 542925 h 1395413"/>
                <a:gd name="connsiteX58" fmla="*/ 1752600 w 1914525"/>
                <a:gd name="connsiteY58" fmla="*/ 557213 h 1395413"/>
                <a:gd name="connsiteX59" fmla="*/ 1762125 w 1914525"/>
                <a:gd name="connsiteY59" fmla="*/ 571500 h 1395413"/>
                <a:gd name="connsiteX60" fmla="*/ 1771650 w 1914525"/>
                <a:gd name="connsiteY60" fmla="*/ 600075 h 1395413"/>
                <a:gd name="connsiteX61" fmla="*/ 1781175 w 1914525"/>
                <a:gd name="connsiteY61" fmla="*/ 614363 h 1395413"/>
                <a:gd name="connsiteX62" fmla="*/ 1790700 w 1914525"/>
                <a:gd name="connsiteY62" fmla="*/ 642938 h 1395413"/>
                <a:gd name="connsiteX63" fmla="*/ 1795463 w 1914525"/>
                <a:gd name="connsiteY63" fmla="*/ 661988 h 1395413"/>
                <a:gd name="connsiteX64" fmla="*/ 1804988 w 1914525"/>
                <a:gd name="connsiteY64" fmla="*/ 676275 h 1395413"/>
                <a:gd name="connsiteX65" fmla="*/ 1809750 w 1914525"/>
                <a:gd name="connsiteY65" fmla="*/ 695325 h 1395413"/>
                <a:gd name="connsiteX66" fmla="*/ 1824038 w 1914525"/>
                <a:gd name="connsiteY66" fmla="*/ 747713 h 1395413"/>
                <a:gd name="connsiteX67" fmla="*/ 1833563 w 1914525"/>
                <a:gd name="connsiteY67" fmla="*/ 804863 h 1395413"/>
                <a:gd name="connsiteX68" fmla="*/ 1838325 w 1914525"/>
                <a:gd name="connsiteY68" fmla="*/ 942975 h 1395413"/>
                <a:gd name="connsiteX69" fmla="*/ 1843088 w 1914525"/>
                <a:gd name="connsiteY69" fmla="*/ 957263 h 1395413"/>
                <a:gd name="connsiteX70" fmla="*/ 1857375 w 1914525"/>
                <a:gd name="connsiteY70" fmla="*/ 1000125 h 1395413"/>
                <a:gd name="connsiteX71" fmla="*/ 1862138 w 1914525"/>
                <a:gd name="connsiteY71" fmla="*/ 1019175 h 1395413"/>
                <a:gd name="connsiteX72" fmla="*/ 1871663 w 1914525"/>
                <a:gd name="connsiteY72" fmla="*/ 1038225 h 1395413"/>
                <a:gd name="connsiteX73" fmla="*/ 1876425 w 1914525"/>
                <a:gd name="connsiteY73" fmla="*/ 1166813 h 1395413"/>
                <a:gd name="connsiteX74" fmla="*/ 1885950 w 1914525"/>
                <a:gd name="connsiteY74" fmla="*/ 1285875 h 1395413"/>
                <a:gd name="connsiteX75" fmla="*/ 1885950 w 1914525"/>
                <a:gd name="connsiteY75" fmla="*/ 1357313 h 1395413"/>
                <a:gd name="connsiteX76" fmla="*/ 1876425 w 1914525"/>
                <a:gd name="connsiteY76" fmla="*/ 1371600 h 1395413"/>
                <a:gd name="connsiteX77" fmla="*/ 1866900 w 1914525"/>
                <a:gd name="connsiteY77" fmla="*/ 1395413 h 1395413"/>
                <a:gd name="connsiteX78" fmla="*/ 1871663 w 1914525"/>
                <a:gd name="connsiteY78" fmla="*/ 1266825 h 1395413"/>
                <a:gd name="connsiteX79" fmla="*/ 1881188 w 1914525"/>
                <a:gd name="connsiteY79" fmla="*/ 1238250 h 1395413"/>
                <a:gd name="connsiteX80" fmla="*/ 1890713 w 1914525"/>
                <a:gd name="connsiteY80" fmla="*/ 1200150 h 1395413"/>
                <a:gd name="connsiteX81" fmla="*/ 1900238 w 1914525"/>
                <a:gd name="connsiteY81" fmla="*/ 1171575 h 1395413"/>
                <a:gd name="connsiteX82" fmla="*/ 1905000 w 1914525"/>
                <a:gd name="connsiteY82" fmla="*/ 1085850 h 1395413"/>
                <a:gd name="connsiteX83" fmla="*/ 1914525 w 1914525"/>
                <a:gd name="connsiteY83" fmla="*/ 809625 h 1395413"/>
                <a:gd name="connsiteX84" fmla="*/ 1909763 w 1914525"/>
                <a:gd name="connsiteY84" fmla="*/ 666750 h 1395413"/>
                <a:gd name="connsiteX85" fmla="*/ 1890713 w 1914525"/>
                <a:gd name="connsiteY85" fmla="*/ 633413 h 1395413"/>
                <a:gd name="connsiteX86" fmla="*/ 1881188 w 1914525"/>
                <a:gd name="connsiteY86" fmla="*/ 609600 h 1395413"/>
                <a:gd name="connsiteX87" fmla="*/ 1871663 w 1914525"/>
                <a:gd name="connsiteY87" fmla="*/ 581025 h 1395413"/>
                <a:gd name="connsiteX88" fmla="*/ 1862138 w 1914525"/>
                <a:gd name="connsiteY88" fmla="*/ 566738 h 1395413"/>
                <a:gd name="connsiteX89" fmla="*/ 1857375 w 1914525"/>
                <a:gd name="connsiteY89" fmla="*/ 542925 h 1395413"/>
                <a:gd name="connsiteX90" fmla="*/ 1847850 w 1914525"/>
                <a:gd name="connsiteY90" fmla="*/ 528638 h 1395413"/>
                <a:gd name="connsiteX91" fmla="*/ 1843088 w 1914525"/>
                <a:gd name="connsiteY91" fmla="*/ 514350 h 1395413"/>
                <a:gd name="connsiteX92" fmla="*/ 1833563 w 1914525"/>
                <a:gd name="connsiteY92" fmla="*/ 495300 h 1395413"/>
                <a:gd name="connsiteX93" fmla="*/ 1824038 w 1914525"/>
                <a:gd name="connsiteY93" fmla="*/ 457200 h 1395413"/>
                <a:gd name="connsiteX94" fmla="*/ 1814513 w 1914525"/>
                <a:gd name="connsiteY94" fmla="*/ 438150 h 1395413"/>
                <a:gd name="connsiteX95" fmla="*/ 1800225 w 1914525"/>
                <a:gd name="connsiteY95" fmla="*/ 404813 h 1395413"/>
                <a:gd name="connsiteX96" fmla="*/ 1790700 w 1914525"/>
                <a:gd name="connsiteY96" fmla="*/ 376238 h 1395413"/>
                <a:gd name="connsiteX97" fmla="*/ 1785938 w 1914525"/>
                <a:gd name="connsiteY97" fmla="*/ 361950 h 1395413"/>
                <a:gd name="connsiteX98" fmla="*/ 1781175 w 1914525"/>
                <a:gd name="connsiteY98" fmla="*/ 342900 h 1395413"/>
                <a:gd name="connsiteX99" fmla="*/ 1771650 w 1914525"/>
                <a:gd name="connsiteY99" fmla="*/ 328613 h 1395413"/>
                <a:gd name="connsiteX100" fmla="*/ 1752600 w 1914525"/>
                <a:gd name="connsiteY100" fmla="*/ 280988 h 1395413"/>
                <a:gd name="connsiteX101" fmla="*/ 1747838 w 1914525"/>
                <a:gd name="connsiteY101" fmla="*/ 266700 h 1395413"/>
                <a:gd name="connsiteX102" fmla="*/ 1738313 w 1914525"/>
                <a:gd name="connsiteY102" fmla="*/ 252413 h 1395413"/>
                <a:gd name="connsiteX103" fmla="*/ 1724025 w 1914525"/>
                <a:gd name="connsiteY103" fmla="*/ 228600 h 1395413"/>
                <a:gd name="connsiteX104" fmla="*/ 1714500 w 1914525"/>
                <a:gd name="connsiteY104" fmla="*/ 214313 h 1395413"/>
                <a:gd name="connsiteX105" fmla="*/ 1700213 w 1914525"/>
                <a:gd name="connsiteY105" fmla="*/ 204788 h 1395413"/>
                <a:gd name="connsiteX106" fmla="*/ 1676400 w 1914525"/>
                <a:gd name="connsiteY106" fmla="*/ 176213 h 1395413"/>
                <a:gd name="connsiteX107" fmla="*/ 1666875 w 1914525"/>
                <a:gd name="connsiteY107" fmla="*/ 161925 h 1395413"/>
                <a:gd name="connsiteX108" fmla="*/ 1638300 w 1914525"/>
                <a:gd name="connsiteY108" fmla="*/ 152400 h 1395413"/>
                <a:gd name="connsiteX109" fmla="*/ 1609725 w 1914525"/>
                <a:gd name="connsiteY109" fmla="*/ 142875 h 1395413"/>
                <a:gd name="connsiteX110" fmla="*/ 1590675 w 1914525"/>
                <a:gd name="connsiteY110" fmla="*/ 133350 h 1395413"/>
                <a:gd name="connsiteX111" fmla="*/ 1533525 w 1914525"/>
                <a:gd name="connsiteY111" fmla="*/ 123825 h 1395413"/>
                <a:gd name="connsiteX112" fmla="*/ 1495425 w 1914525"/>
                <a:gd name="connsiteY112" fmla="*/ 109538 h 1395413"/>
                <a:gd name="connsiteX113" fmla="*/ 1376363 w 1914525"/>
                <a:gd name="connsiteY113" fmla="*/ 95250 h 1395413"/>
                <a:gd name="connsiteX114" fmla="*/ 1343025 w 1914525"/>
                <a:gd name="connsiteY114" fmla="*/ 90488 h 1395413"/>
                <a:gd name="connsiteX115" fmla="*/ 1281113 w 1914525"/>
                <a:gd name="connsiteY115" fmla="*/ 76200 h 1395413"/>
                <a:gd name="connsiteX116" fmla="*/ 1223963 w 1914525"/>
                <a:gd name="connsiteY116" fmla="*/ 71438 h 1395413"/>
                <a:gd name="connsiteX117" fmla="*/ 1181100 w 1914525"/>
                <a:gd name="connsiteY117" fmla="*/ 61913 h 1395413"/>
                <a:gd name="connsiteX118" fmla="*/ 1166813 w 1914525"/>
                <a:gd name="connsiteY118" fmla="*/ 52388 h 1395413"/>
                <a:gd name="connsiteX119" fmla="*/ 1143000 w 1914525"/>
                <a:gd name="connsiteY119" fmla="*/ 47625 h 1395413"/>
                <a:gd name="connsiteX120" fmla="*/ 1114425 w 1914525"/>
                <a:gd name="connsiteY120" fmla="*/ 38100 h 1395413"/>
                <a:gd name="connsiteX121" fmla="*/ 1085850 w 1914525"/>
                <a:gd name="connsiteY121" fmla="*/ 28575 h 1395413"/>
                <a:gd name="connsiteX122" fmla="*/ 1009650 w 1914525"/>
                <a:gd name="connsiteY122" fmla="*/ 19050 h 1395413"/>
                <a:gd name="connsiteX123" fmla="*/ 976313 w 1914525"/>
                <a:gd name="connsiteY123" fmla="*/ 9525 h 1395413"/>
                <a:gd name="connsiteX124" fmla="*/ 923925 w 1914525"/>
                <a:gd name="connsiteY124" fmla="*/ 0 h 1395413"/>
                <a:gd name="connsiteX125" fmla="*/ 771525 w 1914525"/>
                <a:gd name="connsiteY125" fmla="*/ 4763 h 1395413"/>
                <a:gd name="connsiteX126" fmla="*/ 757238 w 1914525"/>
                <a:gd name="connsiteY126" fmla="*/ 9525 h 1395413"/>
                <a:gd name="connsiteX127" fmla="*/ 733425 w 1914525"/>
                <a:gd name="connsiteY127" fmla="*/ 19050 h 1395413"/>
                <a:gd name="connsiteX128" fmla="*/ 714375 w 1914525"/>
                <a:gd name="connsiteY128" fmla="*/ 28575 h 1395413"/>
                <a:gd name="connsiteX129" fmla="*/ 700088 w 1914525"/>
                <a:gd name="connsiteY129" fmla="*/ 33338 h 1395413"/>
                <a:gd name="connsiteX130" fmla="*/ 681038 w 1914525"/>
                <a:gd name="connsiteY130" fmla="*/ 42863 h 1395413"/>
                <a:gd name="connsiteX131" fmla="*/ 633413 w 1914525"/>
                <a:gd name="connsiteY131" fmla="*/ 57150 h 1395413"/>
                <a:gd name="connsiteX132" fmla="*/ 595313 w 1914525"/>
                <a:gd name="connsiteY132" fmla="*/ 71438 h 1395413"/>
                <a:gd name="connsiteX133" fmla="*/ 552450 w 1914525"/>
                <a:gd name="connsiteY133" fmla="*/ 80963 h 1395413"/>
                <a:gd name="connsiteX134" fmla="*/ 519113 w 1914525"/>
                <a:gd name="connsiteY134" fmla="*/ 95250 h 1395413"/>
                <a:gd name="connsiteX135" fmla="*/ 485775 w 1914525"/>
                <a:gd name="connsiteY135" fmla="*/ 100013 h 1395413"/>
                <a:gd name="connsiteX136" fmla="*/ 438150 w 1914525"/>
                <a:gd name="connsiteY136" fmla="*/ 119063 h 1395413"/>
                <a:gd name="connsiteX137" fmla="*/ 404813 w 1914525"/>
                <a:gd name="connsiteY137" fmla="*/ 133350 h 1395413"/>
                <a:gd name="connsiteX138" fmla="*/ 390525 w 1914525"/>
                <a:gd name="connsiteY138" fmla="*/ 147638 h 1395413"/>
                <a:gd name="connsiteX139" fmla="*/ 352425 w 1914525"/>
                <a:gd name="connsiteY139" fmla="*/ 166688 h 1395413"/>
                <a:gd name="connsiteX140" fmla="*/ 319088 w 1914525"/>
                <a:gd name="connsiteY140" fmla="*/ 180975 h 1395413"/>
                <a:gd name="connsiteX141" fmla="*/ 300038 w 1914525"/>
                <a:gd name="connsiteY141" fmla="*/ 195263 h 1395413"/>
                <a:gd name="connsiteX142" fmla="*/ 285750 w 1914525"/>
                <a:gd name="connsiteY142" fmla="*/ 200025 h 1395413"/>
                <a:gd name="connsiteX143" fmla="*/ 266700 w 1914525"/>
                <a:gd name="connsiteY143" fmla="*/ 214313 h 1395413"/>
                <a:gd name="connsiteX144" fmla="*/ 228600 w 1914525"/>
                <a:gd name="connsiteY144" fmla="*/ 233363 h 1395413"/>
                <a:gd name="connsiteX145" fmla="*/ 200025 w 1914525"/>
                <a:gd name="connsiteY145" fmla="*/ 252413 h 1395413"/>
                <a:gd name="connsiteX146" fmla="*/ 185738 w 1914525"/>
                <a:gd name="connsiteY146" fmla="*/ 261938 h 1395413"/>
                <a:gd name="connsiteX147" fmla="*/ 166688 w 1914525"/>
                <a:gd name="connsiteY147" fmla="*/ 271463 h 1395413"/>
                <a:gd name="connsiteX148" fmla="*/ 157163 w 1914525"/>
                <a:gd name="connsiteY148" fmla="*/ 285750 h 1395413"/>
                <a:gd name="connsiteX149" fmla="*/ 142875 w 1914525"/>
                <a:gd name="connsiteY149" fmla="*/ 300038 h 1395413"/>
                <a:gd name="connsiteX150" fmla="*/ 119063 w 1914525"/>
                <a:gd name="connsiteY150" fmla="*/ 333375 h 1395413"/>
                <a:gd name="connsiteX151" fmla="*/ 114300 w 1914525"/>
                <a:gd name="connsiteY151" fmla="*/ 347663 h 1395413"/>
                <a:gd name="connsiteX152" fmla="*/ 104775 w 1914525"/>
                <a:gd name="connsiteY152" fmla="*/ 371475 h 1395413"/>
                <a:gd name="connsiteX153" fmla="*/ 85725 w 1914525"/>
                <a:gd name="connsiteY153" fmla="*/ 404813 h 1395413"/>
                <a:gd name="connsiteX154" fmla="*/ 76200 w 1914525"/>
                <a:gd name="connsiteY154" fmla="*/ 442913 h 1395413"/>
                <a:gd name="connsiteX155" fmla="*/ 71438 w 1914525"/>
                <a:gd name="connsiteY155" fmla="*/ 457200 h 1395413"/>
                <a:gd name="connsiteX156" fmla="*/ 66675 w 1914525"/>
                <a:gd name="connsiteY156" fmla="*/ 490538 h 1395413"/>
                <a:gd name="connsiteX157" fmla="*/ 61913 w 1914525"/>
                <a:gd name="connsiteY157" fmla="*/ 504825 h 1395413"/>
                <a:gd name="connsiteX158" fmla="*/ 57150 w 1914525"/>
                <a:gd name="connsiteY158" fmla="*/ 523875 h 1395413"/>
                <a:gd name="connsiteX159" fmla="*/ 52388 w 1914525"/>
                <a:gd name="connsiteY159" fmla="*/ 576263 h 1395413"/>
                <a:gd name="connsiteX160" fmla="*/ 47625 w 1914525"/>
                <a:gd name="connsiteY160" fmla="*/ 604838 h 1395413"/>
                <a:gd name="connsiteX161" fmla="*/ 38100 w 1914525"/>
                <a:gd name="connsiteY161" fmla="*/ 714375 h 1395413"/>
                <a:gd name="connsiteX162" fmla="*/ 28575 w 1914525"/>
                <a:gd name="connsiteY162" fmla="*/ 762000 h 1395413"/>
                <a:gd name="connsiteX163" fmla="*/ 14288 w 1914525"/>
                <a:gd name="connsiteY163" fmla="*/ 866775 h 1395413"/>
                <a:gd name="connsiteX164" fmla="*/ 9525 w 1914525"/>
                <a:gd name="connsiteY164" fmla="*/ 890588 h 1395413"/>
                <a:gd name="connsiteX165" fmla="*/ 0 w 1914525"/>
                <a:gd name="connsiteY165" fmla="*/ 919163 h 1395413"/>
                <a:gd name="connsiteX166" fmla="*/ 4763 w 1914525"/>
                <a:gd name="connsiteY166" fmla="*/ 1042988 h 1395413"/>
                <a:gd name="connsiteX167" fmla="*/ 14288 w 1914525"/>
                <a:gd name="connsiteY167" fmla="*/ 1076325 h 1395413"/>
                <a:gd name="connsiteX168" fmla="*/ 23813 w 1914525"/>
                <a:gd name="connsiteY168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61925 w 1914525"/>
                <a:gd name="connsiteY13" fmla="*/ 504825 h 1395413"/>
                <a:gd name="connsiteX14" fmla="*/ 171450 w 1914525"/>
                <a:gd name="connsiteY14" fmla="*/ 490538 h 1395413"/>
                <a:gd name="connsiteX15" fmla="*/ 176213 w 1914525"/>
                <a:gd name="connsiteY15" fmla="*/ 476250 h 1395413"/>
                <a:gd name="connsiteX16" fmla="*/ 200025 w 1914525"/>
                <a:gd name="connsiteY16" fmla="*/ 447675 h 1395413"/>
                <a:gd name="connsiteX17" fmla="*/ 216694 w 1914525"/>
                <a:gd name="connsiteY17" fmla="*/ 426244 h 1395413"/>
                <a:gd name="connsiteX18" fmla="*/ 376238 w 1914525"/>
                <a:gd name="connsiteY18" fmla="*/ 311945 h 1395413"/>
                <a:gd name="connsiteX19" fmla="*/ 419100 w 1914525"/>
                <a:gd name="connsiteY19" fmla="*/ 314325 h 1395413"/>
                <a:gd name="connsiteX20" fmla="*/ 452438 w 1914525"/>
                <a:gd name="connsiteY20" fmla="*/ 295275 h 1395413"/>
                <a:gd name="connsiteX21" fmla="*/ 471488 w 1914525"/>
                <a:gd name="connsiteY21" fmla="*/ 290513 h 1395413"/>
                <a:gd name="connsiteX22" fmla="*/ 509588 w 1914525"/>
                <a:gd name="connsiteY22" fmla="*/ 276225 h 1395413"/>
                <a:gd name="connsiteX23" fmla="*/ 523875 w 1914525"/>
                <a:gd name="connsiteY23" fmla="*/ 266700 h 1395413"/>
                <a:gd name="connsiteX24" fmla="*/ 561975 w 1914525"/>
                <a:gd name="connsiteY24" fmla="*/ 257175 h 1395413"/>
                <a:gd name="connsiteX25" fmla="*/ 590550 w 1914525"/>
                <a:gd name="connsiteY25" fmla="*/ 247650 h 1395413"/>
                <a:gd name="connsiteX26" fmla="*/ 604838 w 1914525"/>
                <a:gd name="connsiteY26" fmla="*/ 242888 h 1395413"/>
                <a:gd name="connsiteX27" fmla="*/ 633413 w 1914525"/>
                <a:gd name="connsiteY27" fmla="*/ 238125 h 1395413"/>
                <a:gd name="connsiteX28" fmla="*/ 652463 w 1914525"/>
                <a:gd name="connsiteY28" fmla="*/ 233363 h 1395413"/>
                <a:gd name="connsiteX29" fmla="*/ 681038 w 1914525"/>
                <a:gd name="connsiteY29" fmla="*/ 223838 h 1395413"/>
                <a:gd name="connsiteX30" fmla="*/ 704850 w 1914525"/>
                <a:gd name="connsiteY30" fmla="*/ 219075 h 1395413"/>
                <a:gd name="connsiteX31" fmla="*/ 766763 w 1914525"/>
                <a:gd name="connsiteY31" fmla="*/ 209550 h 1395413"/>
                <a:gd name="connsiteX32" fmla="*/ 790575 w 1914525"/>
                <a:gd name="connsiteY32" fmla="*/ 204788 h 1395413"/>
                <a:gd name="connsiteX33" fmla="*/ 881063 w 1914525"/>
                <a:gd name="connsiteY33" fmla="*/ 190500 h 1395413"/>
                <a:gd name="connsiteX34" fmla="*/ 895350 w 1914525"/>
                <a:gd name="connsiteY34" fmla="*/ 185738 h 1395413"/>
                <a:gd name="connsiteX35" fmla="*/ 976313 w 1914525"/>
                <a:gd name="connsiteY35" fmla="*/ 176213 h 1395413"/>
                <a:gd name="connsiteX36" fmla="*/ 1314450 w 1914525"/>
                <a:gd name="connsiteY36" fmla="*/ 180975 h 1395413"/>
                <a:gd name="connsiteX37" fmla="*/ 1343025 w 1914525"/>
                <a:gd name="connsiteY37" fmla="*/ 190500 h 1395413"/>
                <a:gd name="connsiteX38" fmla="*/ 1371600 w 1914525"/>
                <a:gd name="connsiteY38" fmla="*/ 200025 h 1395413"/>
                <a:gd name="connsiteX39" fmla="*/ 1385888 w 1914525"/>
                <a:gd name="connsiteY39" fmla="*/ 204788 h 1395413"/>
                <a:gd name="connsiteX40" fmla="*/ 1414463 w 1914525"/>
                <a:gd name="connsiteY40" fmla="*/ 223838 h 1395413"/>
                <a:gd name="connsiteX41" fmla="*/ 1452563 w 1914525"/>
                <a:gd name="connsiteY41" fmla="*/ 238125 h 1395413"/>
                <a:gd name="connsiteX42" fmla="*/ 1481138 w 1914525"/>
                <a:gd name="connsiteY42" fmla="*/ 247650 h 1395413"/>
                <a:gd name="connsiteX43" fmla="*/ 1495425 w 1914525"/>
                <a:gd name="connsiteY43" fmla="*/ 252413 h 1395413"/>
                <a:gd name="connsiteX44" fmla="*/ 1514475 w 1914525"/>
                <a:gd name="connsiteY44" fmla="*/ 257175 h 1395413"/>
                <a:gd name="connsiteX45" fmla="*/ 1547813 w 1914525"/>
                <a:gd name="connsiteY45" fmla="*/ 285750 h 1395413"/>
                <a:gd name="connsiteX46" fmla="*/ 1576388 w 1914525"/>
                <a:gd name="connsiteY46" fmla="*/ 304800 h 1395413"/>
                <a:gd name="connsiteX47" fmla="*/ 1590675 w 1914525"/>
                <a:gd name="connsiteY47" fmla="*/ 314325 h 1395413"/>
                <a:gd name="connsiteX48" fmla="*/ 1619250 w 1914525"/>
                <a:gd name="connsiteY48" fmla="*/ 342900 h 1395413"/>
                <a:gd name="connsiteX49" fmla="*/ 1633538 w 1914525"/>
                <a:gd name="connsiteY49" fmla="*/ 357188 h 1395413"/>
                <a:gd name="connsiteX50" fmla="*/ 1657350 w 1914525"/>
                <a:gd name="connsiteY50" fmla="*/ 390525 h 1395413"/>
                <a:gd name="connsiteX51" fmla="*/ 1676400 w 1914525"/>
                <a:gd name="connsiteY51" fmla="*/ 419100 h 1395413"/>
                <a:gd name="connsiteX52" fmla="*/ 1681163 w 1914525"/>
                <a:gd name="connsiteY52" fmla="*/ 433388 h 1395413"/>
                <a:gd name="connsiteX53" fmla="*/ 1690688 w 1914525"/>
                <a:gd name="connsiteY53" fmla="*/ 447675 h 1395413"/>
                <a:gd name="connsiteX54" fmla="*/ 1704975 w 1914525"/>
                <a:gd name="connsiteY54" fmla="*/ 471488 h 1395413"/>
                <a:gd name="connsiteX55" fmla="*/ 1714500 w 1914525"/>
                <a:gd name="connsiteY55" fmla="*/ 485775 h 1395413"/>
                <a:gd name="connsiteX56" fmla="*/ 1728788 w 1914525"/>
                <a:gd name="connsiteY56" fmla="*/ 514350 h 1395413"/>
                <a:gd name="connsiteX57" fmla="*/ 1747838 w 1914525"/>
                <a:gd name="connsiteY57" fmla="*/ 542925 h 1395413"/>
                <a:gd name="connsiteX58" fmla="*/ 1752600 w 1914525"/>
                <a:gd name="connsiteY58" fmla="*/ 557213 h 1395413"/>
                <a:gd name="connsiteX59" fmla="*/ 1762125 w 1914525"/>
                <a:gd name="connsiteY59" fmla="*/ 571500 h 1395413"/>
                <a:gd name="connsiteX60" fmla="*/ 1771650 w 1914525"/>
                <a:gd name="connsiteY60" fmla="*/ 600075 h 1395413"/>
                <a:gd name="connsiteX61" fmla="*/ 1781175 w 1914525"/>
                <a:gd name="connsiteY61" fmla="*/ 614363 h 1395413"/>
                <a:gd name="connsiteX62" fmla="*/ 1790700 w 1914525"/>
                <a:gd name="connsiteY62" fmla="*/ 642938 h 1395413"/>
                <a:gd name="connsiteX63" fmla="*/ 1795463 w 1914525"/>
                <a:gd name="connsiteY63" fmla="*/ 661988 h 1395413"/>
                <a:gd name="connsiteX64" fmla="*/ 1804988 w 1914525"/>
                <a:gd name="connsiteY64" fmla="*/ 676275 h 1395413"/>
                <a:gd name="connsiteX65" fmla="*/ 1809750 w 1914525"/>
                <a:gd name="connsiteY65" fmla="*/ 695325 h 1395413"/>
                <a:gd name="connsiteX66" fmla="*/ 1824038 w 1914525"/>
                <a:gd name="connsiteY66" fmla="*/ 747713 h 1395413"/>
                <a:gd name="connsiteX67" fmla="*/ 1833563 w 1914525"/>
                <a:gd name="connsiteY67" fmla="*/ 804863 h 1395413"/>
                <a:gd name="connsiteX68" fmla="*/ 1838325 w 1914525"/>
                <a:gd name="connsiteY68" fmla="*/ 942975 h 1395413"/>
                <a:gd name="connsiteX69" fmla="*/ 1843088 w 1914525"/>
                <a:gd name="connsiteY69" fmla="*/ 957263 h 1395413"/>
                <a:gd name="connsiteX70" fmla="*/ 1857375 w 1914525"/>
                <a:gd name="connsiteY70" fmla="*/ 1000125 h 1395413"/>
                <a:gd name="connsiteX71" fmla="*/ 1862138 w 1914525"/>
                <a:gd name="connsiteY71" fmla="*/ 1019175 h 1395413"/>
                <a:gd name="connsiteX72" fmla="*/ 1871663 w 1914525"/>
                <a:gd name="connsiteY72" fmla="*/ 1038225 h 1395413"/>
                <a:gd name="connsiteX73" fmla="*/ 1876425 w 1914525"/>
                <a:gd name="connsiteY73" fmla="*/ 1166813 h 1395413"/>
                <a:gd name="connsiteX74" fmla="*/ 1885950 w 1914525"/>
                <a:gd name="connsiteY74" fmla="*/ 1285875 h 1395413"/>
                <a:gd name="connsiteX75" fmla="*/ 1885950 w 1914525"/>
                <a:gd name="connsiteY75" fmla="*/ 1357313 h 1395413"/>
                <a:gd name="connsiteX76" fmla="*/ 1876425 w 1914525"/>
                <a:gd name="connsiteY76" fmla="*/ 1371600 h 1395413"/>
                <a:gd name="connsiteX77" fmla="*/ 1866900 w 1914525"/>
                <a:gd name="connsiteY77" fmla="*/ 1395413 h 1395413"/>
                <a:gd name="connsiteX78" fmla="*/ 1871663 w 1914525"/>
                <a:gd name="connsiteY78" fmla="*/ 1266825 h 1395413"/>
                <a:gd name="connsiteX79" fmla="*/ 1881188 w 1914525"/>
                <a:gd name="connsiteY79" fmla="*/ 1238250 h 1395413"/>
                <a:gd name="connsiteX80" fmla="*/ 1890713 w 1914525"/>
                <a:gd name="connsiteY80" fmla="*/ 1200150 h 1395413"/>
                <a:gd name="connsiteX81" fmla="*/ 1900238 w 1914525"/>
                <a:gd name="connsiteY81" fmla="*/ 1171575 h 1395413"/>
                <a:gd name="connsiteX82" fmla="*/ 1905000 w 1914525"/>
                <a:gd name="connsiteY82" fmla="*/ 1085850 h 1395413"/>
                <a:gd name="connsiteX83" fmla="*/ 1914525 w 1914525"/>
                <a:gd name="connsiteY83" fmla="*/ 809625 h 1395413"/>
                <a:gd name="connsiteX84" fmla="*/ 1909763 w 1914525"/>
                <a:gd name="connsiteY84" fmla="*/ 666750 h 1395413"/>
                <a:gd name="connsiteX85" fmla="*/ 1890713 w 1914525"/>
                <a:gd name="connsiteY85" fmla="*/ 633413 h 1395413"/>
                <a:gd name="connsiteX86" fmla="*/ 1881188 w 1914525"/>
                <a:gd name="connsiteY86" fmla="*/ 609600 h 1395413"/>
                <a:gd name="connsiteX87" fmla="*/ 1871663 w 1914525"/>
                <a:gd name="connsiteY87" fmla="*/ 581025 h 1395413"/>
                <a:gd name="connsiteX88" fmla="*/ 1862138 w 1914525"/>
                <a:gd name="connsiteY88" fmla="*/ 566738 h 1395413"/>
                <a:gd name="connsiteX89" fmla="*/ 1857375 w 1914525"/>
                <a:gd name="connsiteY89" fmla="*/ 542925 h 1395413"/>
                <a:gd name="connsiteX90" fmla="*/ 1847850 w 1914525"/>
                <a:gd name="connsiteY90" fmla="*/ 528638 h 1395413"/>
                <a:gd name="connsiteX91" fmla="*/ 1843088 w 1914525"/>
                <a:gd name="connsiteY91" fmla="*/ 514350 h 1395413"/>
                <a:gd name="connsiteX92" fmla="*/ 1833563 w 1914525"/>
                <a:gd name="connsiteY92" fmla="*/ 495300 h 1395413"/>
                <a:gd name="connsiteX93" fmla="*/ 1824038 w 1914525"/>
                <a:gd name="connsiteY93" fmla="*/ 457200 h 1395413"/>
                <a:gd name="connsiteX94" fmla="*/ 1814513 w 1914525"/>
                <a:gd name="connsiteY94" fmla="*/ 438150 h 1395413"/>
                <a:gd name="connsiteX95" fmla="*/ 1800225 w 1914525"/>
                <a:gd name="connsiteY95" fmla="*/ 404813 h 1395413"/>
                <a:gd name="connsiteX96" fmla="*/ 1790700 w 1914525"/>
                <a:gd name="connsiteY96" fmla="*/ 376238 h 1395413"/>
                <a:gd name="connsiteX97" fmla="*/ 1785938 w 1914525"/>
                <a:gd name="connsiteY97" fmla="*/ 361950 h 1395413"/>
                <a:gd name="connsiteX98" fmla="*/ 1781175 w 1914525"/>
                <a:gd name="connsiteY98" fmla="*/ 342900 h 1395413"/>
                <a:gd name="connsiteX99" fmla="*/ 1771650 w 1914525"/>
                <a:gd name="connsiteY99" fmla="*/ 328613 h 1395413"/>
                <a:gd name="connsiteX100" fmla="*/ 1752600 w 1914525"/>
                <a:gd name="connsiteY100" fmla="*/ 280988 h 1395413"/>
                <a:gd name="connsiteX101" fmla="*/ 1747838 w 1914525"/>
                <a:gd name="connsiteY101" fmla="*/ 266700 h 1395413"/>
                <a:gd name="connsiteX102" fmla="*/ 1738313 w 1914525"/>
                <a:gd name="connsiteY102" fmla="*/ 252413 h 1395413"/>
                <a:gd name="connsiteX103" fmla="*/ 1724025 w 1914525"/>
                <a:gd name="connsiteY103" fmla="*/ 228600 h 1395413"/>
                <a:gd name="connsiteX104" fmla="*/ 1714500 w 1914525"/>
                <a:gd name="connsiteY104" fmla="*/ 214313 h 1395413"/>
                <a:gd name="connsiteX105" fmla="*/ 1700213 w 1914525"/>
                <a:gd name="connsiteY105" fmla="*/ 204788 h 1395413"/>
                <a:gd name="connsiteX106" fmla="*/ 1676400 w 1914525"/>
                <a:gd name="connsiteY106" fmla="*/ 176213 h 1395413"/>
                <a:gd name="connsiteX107" fmla="*/ 1666875 w 1914525"/>
                <a:gd name="connsiteY107" fmla="*/ 161925 h 1395413"/>
                <a:gd name="connsiteX108" fmla="*/ 1638300 w 1914525"/>
                <a:gd name="connsiteY108" fmla="*/ 152400 h 1395413"/>
                <a:gd name="connsiteX109" fmla="*/ 1609725 w 1914525"/>
                <a:gd name="connsiteY109" fmla="*/ 142875 h 1395413"/>
                <a:gd name="connsiteX110" fmla="*/ 1590675 w 1914525"/>
                <a:gd name="connsiteY110" fmla="*/ 133350 h 1395413"/>
                <a:gd name="connsiteX111" fmla="*/ 1533525 w 1914525"/>
                <a:gd name="connsiteY111" fmla="*/ 123825 h 1395413"/>
                <a:gd name="connsiteX112" fmla="*/ 1495425 w 1914525"/>
                <a:gd name="connsiteY112" fmla="*/ 109538 h 1395413"/>
                <a:gd name="connsiteX113" fmla="*/ 1376363 w 1914525"/>
                <a:gd name="connsiteY113" fmla="*/ 95250 h 1395413"/>
                <a:gd name="connsiteX114" fmla="*/ 1343025 w 1914525"/>
                <a:gd name="connsiteY114" fmla="*/ 90488 h 1395413"/>
                <a:gd name="connsiteX115" fmla="*/ 1281113 w 1914525"/>
                <a:gd name="connsiteY115" fmla="*/ 76200 h 1395413"/>
                <a:gd name="connsiteX116" fmla="*/ 1223963 w 1914525"/>
                <a:gd name="connsiteY116" fmla="*/ 71438 h 1395413"/>
                <a:gd name="connsiteX117" fmla="*/ 1181100 w 1914525"/>
                <a:gd name="connsiteY117" fmla="*/ 61913 h 1395413"/>
                <a:gd name="connsiteX118" fmla="*/ 1166813 w 1914525"/>
                <a:gd name="connsiteY118" fmla="*/ 52388 h 1395413"/>
                <a:gd name="connsiteX119" fmla="*/ 1143000 w 1914525"/>
                <a:gd name="connsiteY119" fmla="*/ 47625 h 1395413"/>
                <a:gd name="connsiteX120" fmla="*/ 1114425 w 1914525"/>
                <a:gd name="connsiteY120" fmla="*/ 38100 h 1395413"/>
                <a:gd name="connsiteX121" fmla="*/ 1085850 w 1914525"/>
                <a:gd name="connsiteY121" fmla="*/ 28575 h 1395413"/>
                <a:gd name="connsiteX122" fmla="*/ 1009650 w 1914525"/>
                <a:gd name="connsiteY122" fmla="*/ 19050 h 1395413"/>
                <a:gd name="connsiteX123" fmla="*/ 976313 w 1914525"/>
                <a:gd name="connsiteY123" fmla="*/ 9525 h 1395413"/>
                <a:gd name="connsiteX124" fmla="*/ 923925 w 1914525"/>
                <a:gd name="connsiteY124" fmla="*/ 0 h 1395413"/>
                <a:gd name="connsiteX125" fmla="*/ 771525 w 1914525"/>
                <a:gd name="connsiteY125" fmla="*/ 4763 h 1395413"/>
                <a:gd name="connsiteX126" fmla="*/ 757238 w 1914525"/>
                <a:gd name="connsiteY126" fmla="*/ 9525 h 1395413"/>
                <a:gd name="connsiteX127" fmla="*/ 733425 w 1914525"/>
                <a:gd name="connsiteY127" fmla="*/ 19050 h 1395413"/>
                <a:gd name="connsiteX128" fmla="*/ 714375 w 1914525"/>
                <a:gd name="connsiteY128" fmla="*/ 28575 h 1395413"/>
                <a:gd name="connsiteX129" fmla="*/ 700088 w 1914525"/>
                <a:gd name="connsiteY129" fmla="*/ 33338 h 1395413"/>
                <a:gd name="connsiteX130" fmla="*/ 681038 w 1914525"/>
                <a:gd name="connsiteY130" fmla="*/ 42863 h 1395413"/>
                <a:gd name="connsiteX131" fmla="*/ 633413 w 1914525"/>
                <a:gd name="connsiteY131" fmla="*/ 57150 h 1395413"/>
                <a:gd name="connsiteX132" fmla="*/ 595313 w 1914525"/>
                <a:gd name="connsiteY132" fmla="*/ 71438 h 1395413"/>
                <a:gd name="connsiteX133" fmla="*/ 552450 w 1914525"/>
                <a:gd name="connsiteY133" fmla="*/ 80963 h 1395413"/>
                <a:gd name="connsiteX134" fmla="*/ 519113 w 1914525"/>
                <a:gd name="connsiteY134" fmla="*/ 95250 h 1395413"/>
                <a:gd name="connsiteX135" fmla="*/ 485775 w 1914525"/>
                <a:gd name="connsiteY135" fmla="*/ 100013 h 1395413"/>
                <a:gd name="connsiteX136" fmla="*/ 438150 w 1914525"/>
                <a:gd name="connsiteY136" fmla="*/ 119063 h 1395413"/>
                <a:gd name="connsiteX137" fmla="*/ 404813 w 1914525"/>
                <a:gd name="connsiteY137" fmla="*/ 133350 h 1395413"/>
                <a:gd name="connsiteX138" fmla="*/ 390525 w 1914525"/>
                <a:gd name="connsiteY138" fmla="*/ 147638 h 1395413"/>
                <a:gd name="connsiteX139" fmla="*/ 352425 w 1914525"/>
                <a:gd name="connsiteY139" fmla="*/ 166688 h 1395413"/>
                <a:gd name="connsiteX140" fmla="*/ 319088 w 1914525"/>
                <a:gd name="connsiteY140" fmla="*/ 180975 h 1395413"/>
                <a:gd name="connsiteX141" fmla="*/ 300038 w 1914525"/>
                <a:gd name="connsiteY141" fmla="*/ 195263 h 1395413"/>
                <a:gd name="connsiteX142" fmla="*/ 285750 w 1914525"/>
                <a:gd name="connsiteY142" fmla="*/ 200025 h 1395413"/>
                <a:gd name="connsiteX143" fmla="*/ 266700 w 1914525"/>
                <a:gd name="connsiteY143" fmla="*/ 214313 h 1395413"/>
                <a:gd name="connsiteX144" fmla="*/ 228600 w 1914525"/>
                <a:gd name="connsiteY144" fmla="*/ 233363 h 1395413"/>
                <a:gd name="connsiteX145" fmla="*/ 200025 w 1914525"/>
                <a:gd name="connsiteY145" fmla="*/ 252413 h 1395413"/>
                <a:gd name="connsiteX146" fmla="*/ 185738 w 1914525"/>
                <a:gd name="connsiteY146" fmla="*/ 261938 h 1395413"/>
                <a:gd name="connsiteX147" fmla="*/ 166688 w 1914525"/>
                <a:gd name="connsiteY147" fmla="*/ 271463 h 1395413"/>
                <a:gd name="connsiteX148" fmla="*/ 157163 w 1914525"/>
                <a:gd name="connsiteY148" fmla="*/ 285750 h 1395413"/>
                <a:gd name="connsiteX149" fmla="*/ 142875 w 1914525"/>
                <a:gd name="connsiteY149" fmla="*/ 300038 h 1395413"/>
                <a:gd name="connsiteX150" fmla="*/ 119063 w 1914525"/>
                <a:gd name="connsiteY150" fmla="*/ 333375 h 1395413"/>
                <a:gd name="connsiteX151" fmla="*/ 114300 w 1914525"/>
                <a:gd name="connsiteY151" fmla="*/ 347663 h 1395413"/>
                <a:gd name="connsiteX152" fmla="*/ 104775 w 1914525"/>
                <a:gd name="connsiteY152" fmla="*/ 371475 h 1395413"/>
                <a:gd name="connsiteX153" fmla="*/ 85725 w 1914525"/>
                <a:gd name="connsiteY153" fmla="*/ 404813 h 1395413"/>
                <a:gd name="connsiteX154" fmla="*/ 76200 w 1914525"/>
                <a:gd name="connsiteY154" fmla="*/ 442913 h 1395413"/>
                <a:gd name="connsiteX155" fmla="*/ 71438 w 1914525"/>
                <a:gd name="connsiteY155" fmla="*/ 457200 h 1395413"/>
                <a:gd name="connsiteX156" fmla="*/ 66675 w 1914525"/>
                <a:gd name="connsiteY156" fmla="*/ 490538 h 1395413"/>
                <a:gd name="connsiteX157" fmla="*/ 61913 w 1914525"/>
                <a:gd name="connsiteY157" fmla="*/ 504825 h 1395413"/>
                <a:gd name="connsiteX158" fmla="*/ 57150 w 1914525"/>
                <a:gd name="connsiteY158" fmla="*/ 523875 h 1395413"/>
                <a:gd name="connsiteX159" fmla="*/ 52388 w 1914525"/>
                <a:gd name="connsiteY159" fmla="*/ 576263 h 1395413"/>
                <a:gd name="connsiteX160" fmla="*/ 47625 w 1914525"/>
                <a:gd name="connsiteY160" fmla="*/ 604838 h 1395413"/>
                <a:gd name="connsiteX161" fmla="*/ 38100 w 1914525"/>
                <a:gd name="connsiteY161" fmla="*/ 714375 h 1395413"/>
                <a:gd name="connsiteX162" fmla="*/ 28575 w 1914525"/>
                <a:gd name="connsiteY162" fmla="*/ 762000 h 1395413"/>
                <a:gd name="connsiteX163" fmla="*/ 14288 w 1914525"/>
                <a:gd name="connsiteY163" fmla="*/ 866775 h 1395413"/>
                <a:gd name="connsiteX164" fmla="*/ 9525 w 1914525"/>
                <a:gd name="connsiteY164" fmla="*/ 890588 h 1395413"/>
                <a:gd name="connsiteX165" fmla="*/ 0 w 1914525"/>
                <a:gd name="connsiteY165" fmla="*/ 919163 h 1395413"/>
                <a:gd name="connsiteX166" fmla="*/ 4763 w 1914525"/>
                <a:gd name="connsiteY166" fmla="*/ 1042988 h 1395413"/>
                <a:gd name="connsiteX167" fmla="*/ 14288 w 1914525"/>
                <a:gd name="connsiteY167" fmla="*/ 1076325 h 1395413"/>
                <a:gd name="connsiteX168" fmla="*/ 23813 w 1914525"/>
                <a:gd name="connsiteY168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61925 w 1914525"/>
                <a:gd name="connsiteY13" fmla="*/ 504825 h 1395413"/>
                <a:gd name="connsiteX14" fmla="*/ 171450 w 1914525"/>
                <a:gd name="connsiteY14" fmla="*/ 490538 h 1395413"/>
                <a:gd name="connsiteX15" fmla="*/ 176213 w 1914525"/>
                <a:gd name="connsiteY15" fmla="*/ 476250 h 1395413"/>
                <a:gd name="connsiteX16" fmla="*/ 200025 w 1914525"/>
                <a:gd name="connsiteY16" fmla="*/ 447675 h 1395413"/>
                <a:gd name="connsiteX17" fmla="*/ 216694 w 1914525"/>
                <a:gd name="connsiteY17" fmla="*/ 426244 h 1395413"/>
                <a:gd name="connsiteX18" fmla="*/ 376238 w 1914525"/>
                <a:gd name="connsiteY18" fmla="*/ 311945 h 1395413"/>
                <a:gd name="connsiteX19" fmla="*/ 452438 w 1914525"/>
                <a:gd name="connsiteY19" fmla="*/ 295275 h 1395413"/>
                <a:gd name="connsiteX20" fmla="*/ 471488 w 1914525"/>
                <a:gd name="connsiteY20" fmla="*/ 290513 h 1395413"/>
                <a:gd name="connsiteX21" fmla="*/ 509588 w 1914525"/>
                <a:gd name="connsiteY21" fmla="*/ 276225 h 1395413"/>
                <a:gd name="connsiteX22" fmla="*/ 523875 w 1914525"/>
                <a:gd name="connsiteY22" fmla="*/ 266700 h 1395413"/>
                <a:gd name="connsiteX23" fmla="*/ 561975 w 1914525"/>
                <a:gd name="connsiteY23" fmla="*/ 257175 h 1395413"/>
                <a:gd name="connsiteX24" fmla="*/ 590550 w 1914525"/>
                <a:gd name="connsiteY24" fmla="*/ 247650 h 1395413"/>
                <a:gd name="connsiteX25" fmla="*/ 604838 w 1914525"/>
                <a:gd name="connsiteY25" fmla="*/ 242888 h 1395413"/>
                <a:gd name="connsiteX26" fmla="*/ 633413 w 1914525"/>
                <a:gd name="connsiteY26" fmla="*/ 238125 h 1395413"/>
                <a:gd name="connsiteX27" fmla="*/ 652463 w 1914525"/>
                <a:gd name="connsiteY27" fmla="*/ 233363 h 1395413"/>
                <a:gd name="connsiteX28" fmla="*/ 681038 w 1914525"/>
                <a:gd name="connsiteY28" fmla="*/ 223838 h 1395413"/>
                <a:gd name="connsiteX29" fmla="*/ 704850 w 1914525"/>
                <a:gd name="connsiteY29" fmla="*/ 219075 h 1395413"/>
                <a:gd name="connsiteX30" fmla="*/ 766763 w 1914525"/>
                <a:gd name="connsiteY30" fmla="*/ 209550 h 1395413"/>
                <a:gd name="connsiteX31" fmla="*/ 790575 w 1914525"/>
                <a:gd name="connsiteY31" fmla="*/ 204788 h 1395413"/>
                <a:gd name="connsiteX32" fmla="*/ 881063 w 1914525"/>
                <a:gd name="connsiteY32" fmla="*/ 190500 h 1395413"/>
                <a:gd name="connsiteX33" fmla="*/ 895350 w 1914525"/>
                <a:gd name="connsiteY33" fmla="*/ 185738 h 1395413"/>
                <a:gd name="connsiteX34" fmla="*/ 976313 w 1914525"/>
                <a:gd name="connsiteY34" fmla="*/ 176213 h 1395413"/>
                <a:gd name="connsiteX35" fmla="*/ 1314450 w 1914525"/>
                <a:gd name="connsiteY35" fmla="*/ 180975 h 1395413"/>
                <a:gd name="connsiteX36" fmla="*/ 1343025 w 1914525"/>
                <a:gd name="connsiteY36" fmla="*/ 190500 h 1395413"/>
                <a:gd name="connsiteX37" fmla="*/ 1371600 w 1914525"/>
                <a:gd name="connsiteY37" fmla="*/ 200025 h 1395413"/>
                <a:gd name="connsiteX38" fmla="*/ 1385888 w 1914525"/>
                <a:gd name="connsiteY38" fmla="*/ 204788 h 1395413"/>
                <a:gd name="connsiteX39" fmla="*/ 1414463 w 1914525"/>
                <a:gd name="connsiteY39" fmla="*/ 223838 h 1395413"/>
                <a:gd name="connsiteX40" fmla="*/ 1452563 w 1914525"/>
                <a:gd name="connsiteY40" fmla="*/ 238125 h 1395413"/>
                <a:gd name="connsiteX41" fmla="*/ 1481138 w 1914525"/>
                <a:gd name="connsiteY41" fmla="*/ 247650 h 1395413"/>
                <a:gd name="connsiteX42" fmla="*/ 1495425 w 1914525"/>
                <a:gd name="connsiteY42" fmla="*/ 252413 h 1395413"/>
                <a:gd name="connsiteX43" fmla="*/ 1514475 w 1914525"/>
                <a:gd name="connsiteY43" fmla="*/ 257175 h 1395413"/>
                <a:gd name="connsiteX44" fmla="*/ 1547813 w 1914525"/>
                <a:gd name="connsiteY44" fmla="*/ 285750 h 1395413"/>
                <a:gd name="connsiteX45" fmla="*/ 1576388 w 1914525"/>
                <a:gd name="connsiteY45" fmla="*/ 304800 h 1395413"/>
                <a:gd name="connsiteX46" fmla="*/ 1590675 w 1914525"/>
                <a:gd name="connsiteY46" fmla="*/ 314325 h 1395413"/>
                <a:gd name="connsiteX47" fmla="*/ 1619250 w 1914525"/>
                <a:gd name="connsiteY47" fmla="*/ 342900 h 1395413"/>
                <a:gd name="connsiteX48" fmla="*/ 1633538 w 1914525"/>
                <a:gd name="connsiteY48" fmla="*/ 357188 h 1395413"/>
                <a:gd name="connsiteX49" fmla="*/ 1657350 w 1914525"/>
                <a:gd name="connsiteY49" fmla="*/ 390525 h 1395413"/>
                <a:gd name="connsiteX50" fmla="*/ 1676400 w 1914525"/>
                <a:gd name="connsiteY50" fmla="*/ 419100 h 1395413"/>
                <a:gd name="connsiteX51" fmla="*/ 1681163 w 1914525"/>
                <a:gd name="connsiteY51" fmla="*/ 433388 h 1395413"/>
                <a:gd name="connsiteX52" fmla="*/ 1690688 w 1914525"/>
                <a:gd name="connsiteY52" fmla="*/ 447675 h 1395413"/>
                <a:gd name="connsiteX53" fmla="*/ 1704975 w 1914525"/>
                <a:gd name="connsiteY53" fmla="*/ 471488 h 1395413"/>
                <a:gd name="connsiteX54" fmla="*/ 1714500 w 1914525"/>
                <a:gd name="connsiteY54" fmla="*/ 485775 h 1395413"/>
                <a:gd name="connsiteX55" fmla="*/ 1728788 w 1914525"/>
                <a:gd name="connsiteY55" fmla="*/ 514350 h 1395413"/>
                <a:gd name="connsiteX56" fmla="*/ 1747838 w 1914525"/>
                <a:gd name="connsiteY56" fmla="*/ 542925 h 1395413"/>
                <a:gd name="connsiteX57" fmla="*/ 1752600 w 1914525"/>
                <a:gd name="connsiteY57" fmla="*/ 557213 h 1395413"/>
                <a:gd name="connsiteX58" fmla="*/ 1762125 w 1914525"/>
                <a:gd name="connsiteY58" fmla="*/ 571500 h 1395413"/>
                <a:gd name="connsiteX59" fmla="*/ 1771650 w 1914525"/>
                <a:gd name="connsiteY59" fmla="*/ 600075 h 1395413"/>
                <a:gd name="connsiteX60" fmla="*/ 1781175 w 1914525"/>
                <a:gd name="connsiteY60" fmla="*/ 614363 h 1395413"/>
                <a:gd name="connsiteX61" fmla="*/ 1790700 w 1914525"/>
                <a:gd name="connsiteY61" fmla="*/ 642938 h 1395413"/>
                <a:gd name="connsiteX62" fmla="*/ 1795463 w 1914525"/>
                <a:gd name="connsiteY62" fmla="*/ 661988 h 1395413"/>
                <a:gd name="connsiteX63" fmla="*/ 1804988 w 1914525"/>
                <a:gd name="connsiteY63" fmla="*/ 676275 h 1395413"/>
                <a:gd name="connsiteX64" fmla="*/ 1809750 w 1914525"/>
                <a:gd name="connsiteY64" fmla="*/ 695325 h 1395413"/>
                <a:gd name="connsiteX65" fmla="*/ 1824038 w 1914525"/>
                <a:gd name="connsiteY65" fmla="*/ 747713 h 1395413"/>
                <a:gd name="connsiteX66" fmla="*/ 1833563 w 1914525"/>
                <a:gd name="connsiteY66" fmla="*/ 804863 h 1395413"/>
                <a:gd name="connsiteX67" fmla="*/ 1838325 w 1914525"/>
                <a:gd name="connsiteY67" fmla="*/ 942975 h 1395413"/>
                <a:gd name="connsiteX68" fmla="*/ 1843088 w 1914525"/>
                <a:gd name="connsiteY68" fmla="*/ 957263 h 1395413"/>
                <a:gd name="connsiteX69" fmla="*/ 1857375 w 1914525"/>
                <a:gd name="connsiteY69" fmla="*/ 1000125 h 1395413"/>
                <a:gd name="connsiteX70" fmla="*/ 1862138 w 1914525"/>
                <a:gd name="connsiteY70" fmla="*/ 1019175 h 1395413"/>
                <a:gd name="connsiteX71" fmla="*/ 1871663 w 1914525"/>
                <a:gd name="connsiteY71" fmla="*/ 1038225 h 1395413"/>
                <a:gd name="connsiteX72" fmla="*/ 1876425 w 1914525"/>
                <a:gd name="connsiteY72" fmla="*/ 1166813 h 1395413"/>
                <a:gd name="connsiteX73" fmla="*/ 1885950 w 1914525"/>
                <a:gd name="connsiteY73" fmla="*/ 1285875 h 1395413"/>
                <a:gd name="connsiteX74" fmla="*/ 1885950 w 1914525"/>
                <a:gd name="connsiteY74" fmla="*/ 1357313 h 1395413"/>
                <a:gd name="connsiteX75" fmla="*/ 1876425 w 1914525"/>
                <a:gd name="connsiteY75" fmla="*/ 1371600 h 1395413"/>
                <a:gd name="connsiteX76" fmla="*/ 1866900 w 1914525"/>
                <a:gd name="connsiteY76" fmla="*/ 1395413 h 1395413"/>
                <a:gd name="connsiteX77" fmla="*/ 1871663 w 1914525"/>
                <a:gd name="connsiteY77" fmla="*/ 1266825 h 1395413"/>
                <a:gd name="connsiteX78" fmla="*/ 1881188 w 1914525"/>
                <a:gd name="connsiteY78" fmla="*/ 1238250 h 1395413"/>
                <a:gd name="connsiteX79" fmla="*/ 1890713 w 1914525"/>
                <a:gd name="connsiteY79" fmla="*/ 1200150 h 1395413"/>
                <a:gd name="connsiteX80" fmla="*/ 1900238 w 1914525"/>
                <a:gd name="connsiteY80" fmla="*/ 1171575 h 1395413"/>
                <a:gd name="connsiteX81" fmla="*/ 1905000 w 1914525"/>
                <a:gd name="connsiteY81" fmla="*/ 1085850 h 1395413"/>
                <a:gd name="connsiteX82" fmla="*/ 1914525 w 1914525"/>
                <a:gd name="connsiteY82" fmla="*/ 809625 h 1395413"/>
                <a:gd name="connsiteX83" fmla="*/ 1909763 w 1914525"/>
                <a:gd name="connsiteY83" fmla="*/ 666750 h 1395413"/>
                <a:gd name="connsiteX84" fmla="*/ 1890713 w 1914525"/>
                <a:gd name="connsiteY84" fmla="*/ 633413 h 1395413"/>
                <a:gd name="connsiteX85" fmla="*/ 1881188 w 1914525"/>
                <a:gd name="connsiteY85" fmla="*/ 609600 h 1395413"/>
                <a:gd name="connsiteX86" fmla="*/ 1871663 w 1914525"/>
                <a:gd name="connsiteY86" fmla="*/ 581025 h 1395413"/>
                <a:gd name="connsiteX87" fmla="*/ 1862138 w 1914525"/>
                <a:gd name="connsiteY87" fmla="*/ 566738 h 1395413"/>
                <a:gd name="connsiteX88" fmla="*/ 1857375 w 1914525"/>
                <a:gd name="connsiteY88" fmla="*/ 542925 h 1395413"/>
                <a:gd name="connsiteX89" fmla="*/ 1847850 w 1914525"/>
                <a:gd name="connsiteY89" fmla="*/ 528638 h 1395413"/>
                <a:gd name="connsiteX90" fmla="*/ 1843088 w 1914525"/>
                <a:gd name="connsiteY90" fmla="*/ 514350 h 1395413"/>
                <a:gd name="connsiteX91" fmla="*/ 1833563 w 1914525"/>
                <a:gd name="connsiteY91" fmla="*/ 495300 h 1395413"/>
                <a:gd name="connsiteX92" fmla="*/ 1824038 w 1914525"/>
                <a:gd name="connsiteY92" fmla="*/ 457200 h 1395413"/>
                <a:gd name="connsiteX93" fmla="*/ 1814513 w 1914525"/>
                <a:gd name="connsiteY93" fmla="*/ 438150 h 1395413"/>
                <a:gd name="connsiteX94" fmla="*/ 1800225 w 1914525"/>
                <a:gd name="connsiteY94" fmla="*/ 404813 h 1395413"/>
                <a:gd name="connsiteX95" fmla="*/ 1790700 w 1914525"/>
                <a:gd name="connsiteY95" fmla="*/ 376238 h 1395413"/>
                <a:gd name="connsiteX96" fmla="*/ 1785938 w 1914525"/>
                <a:gd name="connsiteY96" fmla="*/ 361950 h 1395413"/>
                <a:gd name="connsiteX97" fmla="*/ 1781175 w 1914525"/>
                <a:gd name="connsiteY97" fmla="*/ 342900 h 1395413"/>
                <a:gd name="connsiteX98" fmla="*/ 1771650 w 1914525"/>
                <a:gd name="connsiteY98" fmla="*/ 328613 h 1395413"/>
                <a:gd name="connsiteX99" fmla="*/ 1752600 w 1914525"/>
                <a:gd name="connsiteY99" fmla="*/ 280988 h 1395413"/>
                <a:gd name="connsiteX100" fmla="*/ 1747838 w 1914525"/>
                <a:gd name="connsiteY100" fmla="*/ 266700 h 1395413"/>
                <a:gd name="connsiteX101" fmla="*/ 1738313 w 1914525"/>
                <a:gd name="connsiteY101" fmla="*/ 252413 h 1395413"/>
                <a:gd name="connsiteX102" fmla="*/ 1724025 w 1914525"/>
                <a:gd name="connsiteY102" fmla="*/ 228600 h 1395413"/>
                <a:gd name="connsiteX103" fmla="*/ 1714500 w 1914525"/>
                <a:gd name="connsiteY103" fmla="*/ 214313 h 1395413"/>
                <a:gd name="connsiteX104" fmla="*/ 1700213 w 1914525"/>
                <a:gd name="connsiteY104" fmla="*/ 204788 h 1395413"/>
                <a:gd name="connsiteX105" fmla="*/ 1676400 w 1914525"/>
                <a:gd name="connsiteY105" fmla="*/ 176213 h 1395413"/>
                <a:gd name="connsiteX106" fmla="*/ 1666875 w 1914525"/>
                <a:gd name="connsiteY106" fmla="*/ 161925 h 1395413"/>
                <a:gd name="connsiteX107" fmla="*/ 1638300 w 1914525"/>
                <a:gd name="connsiteY107" fmla="*/ 152400 h 1395413"/>
                <a:gd name="connsiteX108" fmla="*/ 1609725 w 1914525"/>
                <a:gd name="connsiteY108" fmla="*/ 142875 h 1395413"/>
                <a:gd name="connsiteX109" fmla="*/ 1590675 w 1914525"/>
                <a:gd name="connsiteY109" fmla="*/ 133350 h 1395413"/>
                <a:gd name="connsiteX110" fmla="*/ 1533525 w 1914525"/>
                <a:gd name="connsiteY110" fmla="*/ 123825 h 1395413"/>
                <a:gd name="connsiteX111" fmla="*/ 1495425 w 1914525"/>
                <a:gd name="connsiteY111" fmla="*/ 109538 h 1395413"/>
                <a:gd name="connsiteX112" fmla="*/ 1376363 w 1914525"/>
                <a:gd name="connsiteY112" fmla="*/ 95250 h 1395413"/>
                <a:gd name="connsiteX113" fmla="*/ 1343025 w 1914525"/>
                <a:gd name="connsiteY113" fmla="*/ 90488 h 1395413"/>
                <a:gd name="connsiteX114" fmla="*/ 1281113 w 1914525"/>
                <a:gd name="connsiteY114" fmla="*/ 76200 h 1395413"/>
                <a:gd name="connsiteX115" fmla="*/ 1223963 w 1914525"/>
                <a:gd name="connsiteY115" fmla="*/ 71438 h 1395413"/>
                <a:gd name="connsiteX116" fmla="*/ 1181100 w 1914525"/>
                <a:gd name="connsiteY116" fmla="*/ 61913 h 1395413"/>
                <a:gd name="connsiteX117" fmla="*/ 1166813 w 1914525"/>
                <a:gd name="connsiteY117" fmla="*/ 52388 h 1395413"/>
                <a:gd name="connsiteX118" fmla="*/ 1143000 w 1914525"/>
                <a:gd name="connsiteY118" fmla="*/ 47625 h 1395413"/>
                <a:gd name="connsiteX119" fmla="*/ 1114425 w 1914525"/>
                <a:gd name="connsiteY119" fmla="*/ 38100 h 1395413"/>
                <a:gd name="connsiteX120" fmla="*/ 1085850 w 1914525"/>
                <a:gd name="connsiteY120" fmla="*/ 28575 h 1395413"/>
                <a:gd name="connsiteX121" fmla="*/ 1009650 w 1914525"/>
                <a:gd name="connsiteY121" fmla="*/ 19050 h 1395413"/>
                <a:gd name="connsiteX122" fmla="*/ 976313 w 1914525"/>
                <a:gd name="connsiteY122" fmla="*/ 9525 h 1395413"/>
                <a:gd name="connsiteX123" fmla="*/ 923925 w 1914525"/>
                <a:gd name="connsiteY123" fmla="*/ 0 h 1395413"/>
                <a:gd name="connsiteX124" fmla="*/ 771525 w 1914525"/>
                <a:gd name="connsiteY124" fmla="*/ 4763 h 1395413"/>
                <a:gd name="connsiteX125" fmla="*/ 757238 w 1914525"/>
                <a:gd name="connsiteY125" fmla="*/ 9525 h 1395413"/>
                <a:gd name="connsiteX126" fmla="*/ 733425 w 1914525"/>
                <a:gd name="connsiteY126" fmla="*/ 19050 h 1395413"/>
                <a:gd name="connsiteX127" fmla="*/ 714375 w 1914525"/>
                <a:gd name="connsiteY127" fmla="*/ 28575 h 1395413"/>
                <a:gd name="connsiteX128" fmla="*/ 700088 w 1914525"/>
                <a:gd name="connsiteY128" fmla="*/ 33338 h 1395413"/>
                <a:gd name="connsiteX129" fmla="*/ 681038 w 1914525"/>
                <a:gd name="connsiteY129" fmla="*/ 42863 h 1395413"/>
                <a:gd name="connsiteX130" fmla="*/ 633413 w 1914525"/>
                <a:gd name="connsiteY130" fmla="*/ 57150 h 1395413"/>
                <a:gd name="connsiteX131" fmla="*/ 595313 w 1914525"/>
                <a:gd name="connsiteY131" fmla="*/ 71438 h 1395413"/>
                <a:gd name="connsiteX132" fmla="*/ 552450 w 1914525"/>
                <a:gd name="connsiteY132" fmla="*/ 80963 h 1395413"/>
                <a:gd name="connsiteX133" fmla="*/ 519113 w 1914525"/>
                <a:gd name="connsiteY133" fmla="*/ 95250 h 1395413"/>
                <a:gd name="connsiteX134" fmla="*/ 485775 w 1914525"/>
                <a:gd name="connsiteY134" fmla="*/ 100013 h 1395413"/>
                <a:gd name="connsiteX135" fmla="*/ 438150 w 1914525"/>
                <a:gd name="connsiteY135" fmla="*/ 119063 h 1395413"/>
                <a:gd name="connsiteX136" fmla="*/ 404813 w 1914525"/>
                <a:gd name="connsiteY136" fmla="*/ 133350 h 1395413"/>
                <a:gd name="connsiteX137" fmla="*/ 390525 w 1914525"/>
                <a:gd name="connsiteY137" fmla="*/ 147638 h 1395413"/>
                <a:gd name="connsiteX138" fmla="*/ 352425 w 1914525"/>
                <a:gd name="connsiteY138" fmla="*/ 166688 h 1395413"/>
                <a:gd name="connsiteX139" fmla="*/ 319088 w 1914525"/>
                <a:gd name="connsiteY139" fmla="*/ 180975 h 1395413"/>
                <a:gd name="connsiteX140" fmla="*/ 300038 w 1914525"/>
                <a:gd name="connsiteY140" fmla="*/ 195263 h 1395413"/>
                <a:gd name="connsiteX141" fmla="*/ 285750 w 1914525"/>
                <a:gd name="connsiteY141" fmla="*/ 200025 h 1395413"/>
                <a:gd name="connsiteX142" fmla="*/ 266700 w 1914525"/>
                <a:gd name="connsiteY142" fmla="*/ 214313 h 1395413"/>
                <a:gd name="connsiteX143" fmla="*/ 228600 w 1914525"/>
                <a:gd name="connsiteY143" fmla="*/ 233363 h 1395413"/>
                <a:gd name="connsiteX144" fmla="*/ 200025 w 1914525"/>
                <a:gd name="connsiteY144" fmla="*/ 252413 h 1395413"/>
                <a:gd name="connsiteX145" fmla="*/ 185738 w 1914525"/>
                <a:gd name="connsiteY145" fmla="*/ 261938 h 1395413"/>
                <a:gd name="connsiteX146" fmla="*/ 166688 w 1914525"/>
                <a:gd name="connsiteY146" fmla="*/ 271463 h 1395413"/>
                <a:gd name="connsiteX147" fmla="*/ 157163 w 1914525"/>
                <a:gd name="connsiteY147" fmla="*/ 285750 h 1395413"/>
                <a:gd name="connsiteX148" fmla="*/ 142875 w 1914525"/>
                <a:gd name="connsiteY148" fmla="*/ 300038 h 1395413"/>
                <a:gd name="connsiteX149" fmla="*/ 119063 w 1914525"/>
                <a:gd name="connsiteY149" fmla="*/ 333375 h 1395413"/>
                <a:gd name="connsiteX150" fmla="*/ 114300 w 1914525"/>
                <a:gd name="connsiteY150" fmla="*/ 347663 h 1395413"/>
                <a:gd name="connsiteX151" fmla="*/ 104775 w 1914525"/>
                <a:gd name="connsiteY151" fmla="*/ 371475 h 1395413"/>
                <a:gd name="connsiteX152" fmla="*/ 85725 w 1914525"/>
                <a:gd name="connsiteY152" fmla="*/ 404813 h 1395413"/>
                <a:gd name="connsiteX153" fmla="*/ 76200 w 1914525"/>
                <a:gd name="connsiteY153" fmla="*/ 442913 h 1395413"/>
                <a:gd name="connsiteX154" fmla="*/ 71438 w 1914525"/>
                <a:gd name="connsiteY154" fmla="*/ 457200 h 1395413"/>
                <a:gd name="connsiteX155" fmla="*/ 66675 w 1914525"/>
                <a:gd name="connsiteY155" fmla="*/ 490538 h 1395413"/>
                <a:gd name="connsiteX156" fmla="*/ 61913 w 1914525"/>
                <a:gd name="connsiteY156" fmla="*/ 504825 h 1395413"/>
                <a:gd name="connsiteX157" fmla="*/ 57150 w 1914525"/>
                <a:gd name="connsiteY157" fmla="*/ 523875 h 1395413"/>
                <a:gd name="connsiteX158" fmla="*/ 52388 w 1914525"/>
                <a:gd name="connsiteY158" fmla="*/ 576263 h 1395413"/>
                <a:gd name="connsiteX159" fmla="*/ 47625 w 1914525"/>
                <a:gd name="connsiteY159" fmla="*/ 604838 h 1395413"/>
                <a:gd name="connsiteX160" fmla="*/ 38100 w 1914525"/>
                <a:gd name="connsiteY160" fmla="*/ 714375 h 1395413"/>
                <a:gd name="connsiteX161" fmla="*/ 28575 w 1914525"/>
                <a:gd name="connsiteY161" fmla="*/ 762000 h 1395413"/>
                <a:gd name="connsiteX162" fmla="*/ 14288 w 1914525"/>
                <a:gd name="connsiteY162" fmla="*/ 866775 h 1395413"/>
                <a:gd name="connsiteX163" fmla="*/ 9525 w 1914525"/>
                <a:gd name="connsiteY163" fmla="*/ 890588 h 1395413"/>
                <a:gd name="connsiteX164" fmla="*/ 0 w 1914525"/>
                <a:gd name="connsiteY164" fmla="*/ 919163 h 1395413"/>
                <a:gd name="connsiteX165" fmla="*/ 4763 w 1914525"/>
                <a:gd name="connsiteY165" fmla="*/ 1042988 h 1395413"/>
                <a:gd name="connsiteX166" fmla="*/ 14288 w 1914525"/>
                <a:gd name="connsiteY166" fmla="*/ 1076325 h 1395413"/>
                <a:gd name="connsiteX167" fmla="*/ 23813 w 1914525"/>
                <a:gd name="connsiteY167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61925 w 1914525"/>
                <a:gd name="connsiteY13" fmla="*/ 504825 h 1395413"/>
                <a:gd name="connsiteX14" fmla="*/ 171450 w 1914525"/>
                <a:gd name="connsiteY14" fmla="*/ 490538 h 1395413"/>
                <a:gd name="connsiteX15" fmla="*/ 176213 w 1914525"/>
                <a:gd name="connsiteY15" fmla="*/ 476250 h 1395413"/>
                <a:gd name="connsiteX16" fmla="*/ 200025 w 1914525"/>
                <a:gd name="connsiteY16" fmla="*/ 447675 h 1395413"/>
                <a:gd name="connsiteX17" fmla="*/ 216694 w 1914525"/>
                <a:gd name="connsiteY17" fmla="*/ 426244 h 1395413"/>
                <a:gd name="connsiteX18" fmla="*/ 376238 w 1914525"/>
                <a:gd name="connsiteY18" fmla="*/ 311945 h 1395413"/>
                <a:gd name="connsiteX19" fmla="*/ 452438 w 1914525"/>
                <a:gd name="connsiteY19" fmla="*/ 295275 h 1395413"/>
                <a:gd name="connsiteX20" fmla="*/ 471488 w 1914525"/>
                <a:gd name="connsiteY20" fmla="*/ 290513 h 1395413"/>
                <a:gd name="connsiteX21" fmla="*/ 509588 w 1914525"/>
                <a:gd name="connsiteY21" fmla="*/ 276225 h 1395413"/>
                <a:gd name="connsiteX22" fmla="*/ 523875 w 1914525"/>
                <a:gd name="connsiteY22" fmla="*/ 266700 h 1395413"/>
                <a:gd name="connsiteX23" fmla="*/ 561975 w 1914525"/>
                <a:gd name="connsiteY23" fmla="*/ 257175 h 1395413"/>
                <a:gd name="connsiteX24" fmla="*/ 590550 w 1914525"/>
                <a:gd name="connsiteY24" fmla="*/ 247650 h 1395413"/>
                <a:gd name="connsiteX25" fmla="*/ 604838 w 1914525"/>
                <a:gd name="connsiteY25" fmla="*/ 242888 h 1395413"/>
                <a:gd name="connsiteX26" fmla="*/ 633413 w 1914525"/>
                <a:gd name="connsiteY26" fmla="*/ 238125 h 1395413"/>
                <a:gd name="connsiteX27" fmla="*/ 652463 w 1914525"/>
                <a:gd name="connsiteY27" fmla="*/ 233363 h 1395413"/>
                <a:gd name="connsiteX28" fmla="*/ 681038 w 1914525"/>
                <a:gd name="connsiteY28" fmla="*/ 223838 h 1395413"/>
                <a:gd name="connsiteX29" fmla="*/ 704850 w 1914525"/>
                <a:gd name="connsiteY29" fmla="*/ 219075 h 1395413"/>
                <a:gd name="connsiteX30" fmla="*/ 766763 w 1914525"/>
                <a:gd name="connsiteY30" fmla="*/ 209550 h 1395413"/>
                <a:gd name="connsiteX31" fmla="*/ 790575 w 1914525"/>
                <a:gd name="connsiteY31" fmla="*/ 204788 h 1395413"/>
                <a:gd name="connsiteX32" fmla="*/ 881063 w 1914525"/>
                <a:gd name="connsiteY32" fmla="*/ 190500 h 1395413"/>
                <a:gd name="connsiteX33" fmla="*/ 895350 w 1914525"/>
                <a:gd name="connsiteY33" fmla="*/ 185738 h 1395413"/>
                <a:gd name="connsiteX34" fmla="*/ 988219 w 1914525"/>
                <a:gd name="connsiteY34" fmla="*/ 214313 h 1395413"/>
                <a:gd name="connsiteX35" fmla="*/ 1314450 w 1914525"/>
                <a:gd name="connsiteY35" fmla="*/ 180975 h 1395413"/>
                <a:gd name="connsiteX36" fmla="*/ 1343025 w 1914525"/>
                <a:gd name="connsiteY36" fmla="*/ 190500 h 1395413"/>
                <a:gd name="connsiteX37" fmla="*/ 1371600 w 1914525"/>
                <a:gd name="connsiteY37" fmla="*/ 200025 h 1395413"/>
                <a:gd name="connsiteX38" fmla="*/ 1385888 w 1914525"/>
                <a:gd name="connsiteY38" fmla="*/ 204788 h 1395413"/>
                <a:gd name="connsiteX39" fmla="*/ 1414463 w 1914525"/>
                <a:gd name="connsiteY39" fmla="*/ 223838 h 1395413"/>
                <a:gd name="connsiteX40" fmla="*/ 1452563 w 1914525"/>
                <a:gd name="connsiteY40" fmla="*/ 238125 h 1395413"/>
                <a:gd name="connsiteX41" fmla="*/ 1481138 w 1914525"/>
                <a:gd name="connsiteY41" fmla="*/ 247650 h 1395413"/>
                <a:gd name="connsiteX42" fmla="*/ 1495425 w 1914525"/>
                <a:gd name="connsiteY42" fmla="*/ 252413 h 1395413"/>
                <a:gd name="connsiteX43" fmla="*/ 1514475 w 1914525"/>
                <a:gd name="connsiteY43" fmla="*/ 257175 h 1395413"/>
                <a:gd name="connsiteX44" fmla="*/ 1547813 w 1914525"/>
                <a:gd name="connsiteY44" fmla="*/ 285750 h 1395413"/>
                <a:gd name="connsiteX45" fmla="*/ 1576388 w 1914525"/>
                <a:gd name="connsiteY45" fmla="*/ 304800 h 1395413"/>
                <a:gd name="connsiteX46" fmla="*/ 1590675 w 1914525"/>
                <a:gd name="connsiteY46" fmla="*/ 314325 h 1395413"/>
                <a:gd name="connsiteX47" fmla="*/ 1619250 w 1914525"/>
                <a:gd name="connsiteY47" fmla="*/ 342900 h 1395413"/>
                <a:gd name="connsiteX48" fmla="*/ 1633538 w 1914525"/>
                <a:gd name="connsiteY48" fmla="*/ 357188 h 1395413"/>
                <a:gd name="connsiteX49" fmla="*/ 1657350 w 1914525"/>
                <a:gd name="connsiteY49" fmla="*/ 390525 h 1395413"/>
                <a:gd name="connsiteX50" fmla="*/ 1676400 w 1914525"/>
                <a:gd name="connsiteY50" fmla="*/ 419100 h 1395413"/>
                <a:gd name="connsiteX51" fmla="*/ 1681163 w 1914525"/>
                <a:gd name="connsiteY51" fmla="*/ 433388 h 1395413"/>
                <a:gd name="connsiteX52" fmla="*/ 1690688 w 1914525"/>
                <a:gd name="connsiteY52" fmla="*/ 447675 h 1395413"/>
                <a:gd name="connsiteX53" fmla="*/ 1704975 w 1914525"/>
                <a:gd name="connsiteY53" fmla="*/ 471488 h 1395413"/>
                <a:gd name="connsiteX54" fmla="*/ 1714500 w 1914525"/>
                <a:gd name="connsiteY54" fmla="*/ 485775 h 1395413"/>
                <a:gd name="connsiteX55" fmla="*/ 1728788 w 1914525"/>
                <a:gd name="connsiteY55" fmla="*/ 514350 h 1395413"/>
                <a:gd name="connsiteX56" fmla="*/ 1747838 w 1914525"/>
                <a:gd name="connsiteY56" fmla="*/ 542925 h 1395413"/>
                <a:gd name="connsiteX57" fmla="*/ 1752600 w 1914525"/>
                <a:gd name="connsiteY57" fmla="*/ 557213 h 1395413"/>
                <a:gd name="connsiteX58" fmla="*/ 1762125 w 1914525"/>
                <a:gd name="connsiteY58" fmla="*/ 571500 h 1395413"/>
                <a:gd name="connsiteX59" fmla="*/ 1771650 w 1914525"/>
                <a:gd name="connsiteY59" fmla="*/ 600075 h 1395413"/>
                <a:gd name="connsiteX60" fmla="*/ 1781175 w 1914525"/>
                <a:gd name="connsiteY60" fmla="*/ 614363 h 1395413"/>
                <a:gd name="connsiteX61" fmla="*/ 1790700 w 1914525"/>
                <a:gd name="connsiteY61" fmla="*/ 642938 h 1395413"/>
                <a:gd name="connsiteX62" fmla="*/ 1795463 w 1914525"/>
                <a:gd name="connsiteY62" fmla="*/ 661988 h 1395413"/>
                <a:gd name="connsiteX63" fmla="*/ 1804988 w 1914525"/>
                <a:gd name="connsiteY63" fmla="*/ 676275 h 1395413"/>
                <a:gd name="connsiteX64" fmla="*/ 1809750 w 1914525"/>
                <a:gd name="connsiteY64" fmla="*/ 695325 h 1395413"/>
                <a:gd name="connsiteX65" fmla="*/ 1824038 w 1914525"/>
                <a:gd name="connsiteY65" fmla="*/ 747713 h 1395413"/>
                <a:gd name="connsiteX66" fmla="*/ 1833563 w 1914525"/>
                <a:gd name="connsiteY66" fmla="*/ 804863 h 1395413"/>
                <a:gd name="connsiteX67" fmla="*/ 1838325 w 1914525"/>
                <a:gd name="connsiteY67" fmla="*/ 942975 h 1395413"/>
                <a:gd name="connsiteX68" fmla="*/ 1843088 w 1914525"/>
                <a:gd name="connsiteY68" fmla="*/ 957263 h 1395413"/>
                <a:gd name="connsiteX69" fmla="*/ 1857375 w 1914525"/>
                <a:gd name="connsiteY69" fmla="*/ 1000125 h 1395413"/>
                <a:gd name="connsiteX70" fmla="*/ 1862138 w 1914525"/>
                <a:gd name="connsiteY70" fmla="*/ 1019175 h 1395413"/>
                <a:gd name="connsiteX71" fmla="*/ 1871663 w 1914525"/>
                <a:gd name="connsiteY71" fmla="*/ 1038225 h 1395413"/>
                <a:gd name="connsiteX72" fmla="*/ 1876425 w 1914525"/>
                <a:gd name="connsiteY72" fmla="*/ 1166813 h 1395413"/>
                <a:gd name="connsiteX73" fmla="*/ 1885950 w 1914525"/>
                <a:gd name="connsiteY73" fmla="*/ 1285875 h 1395413"/>
                <a:gd name="connsiteX74" fmla="*/ 1885950 w 1914525"/>
                <a:gd name="connsiteY74" fmla="*/ 1357313 h 1395413"/>
                <a:gd name="connsiteX75" fmla="*/ 1876425 w 1914525"/>
                <a:gd name="connsiteY75" fmla="*/ 1371600 h 1395413"/>
                <a:gd name="connsiteX76" fmla="*/ 1866900 w 1914525"/>
                <a:gd name="connsiteY76" fmla="*/ 1395413 h 1395413"/>
                <a:gd name="connsiteX77" fmla="*/ 1871663 w 1914525"/>
                <a:gd name="connsiteY77" fmla="*/ 1266825 h 1395413"/>
                <a:gd name="connsiteX78" fmla="*/ 1881188 w 1914525"/>
                <a:gd name="connsiteY78" fmla="*/ 1238250 h 1395413"/>
                <a:gd name="connsiteX79" fmla="*/ 1890713 w 1914525"/>
                <a:gd name="connsiteY79" fmla="*/ 1200150 h 1395413"/>
                <a:gd name="connsiteX80" fmla="*/ 1900238 w 1914525"/>
                <a:gd name="connsiteY80" fmla="*/ 1171575 h 1395413"/>
                <a:gd name="connsiteX81" fmla="*/ 1905000 w 1914525"/>
                <a:gd name="connsiteY81" fmla="*/ 1085850 h 1395413"/>
                <a:gd name="connsiteX82" fmla="*/ 1914525 w 1914525"/>
                <a:gd name="connsiteY82" fmla="*/ 809625 h 1395413"/>
                <a:gd name="connsiteX83" fmla="*/ 1909763 w 1914525"/>
                <a:gd name="connsiteY83" fmla="*/ 666750 h 1395413"/>
                <a:gd name="connsiteX84" fmla="*/ 1890713 w 1914525"/>
                <a:gd name="connsiteY84" fmla="*/ 633413 h 1395413"/>
                <a:gd name="connsiteX85" fmla="*/ 1881188 w 1914525"/>
                <a:gd name="connsiteY85" fmla="*/ 609600 h 1395413"/>
                <a:gd name="connsiteX86" fmla="*/ 1871663 w 1914525"/>
                <a:gd name="connsiteY86" fmla="*/ 581025 h 1395413"/>
                <a:gd name="connsiteX87" fmla="*/ 1862138 w 1914525"/>
                <a:gd name="connsiteY87" fmla="*/ 566738 h 1395413"/>
                <a:gd name="connsiteX88" fmla="*/ 1857375 w 1914525"/>
                <a:gd name="connsiteY88" fmla="*/ 542925 h 1395413"/>
                <a:gd name="connsiteX89" fmla="*/ 1847850 w 1914525"/>
                <a:gd name="connsiteY89" fmla="*/ 528638 h 1395413"/>
                <a:gd name="connsiteX90" fmla="*/ 1843088 w 1914525"/>
                <a:gd name="connsiteY90" fmla="*/ 514350 h 1395413"/>
                <a:gd name="connsiteX91" fmla="*/ 1833563 w 1914525"/>
                <a:gd name="connsiteY91" fmla="*/ 495300 h 1395413"/>
                <a:gd name="connsiteX92" fmla="*/ 1824038 w 1914525"/>
                <a:gd name="connsiteY92" fmla="*/ 457200 h 1395413"/>
                <a:gd name="connsiteX93" fmla="*/ 1814513 w 1914525"/>
                <a:gd name="connsiteY93" fmla="*/ 438150 h 1395413"/>
                <a:gd name="connsiteX94" fmla="*/ 1800225 w 1914525"/>
                <a:gd name="connsiteY94" fmla="*/ 404813 h 1395413"/>
                <a:gd name="connsiteX95" fmla="*/ 1790700 w 1914525"/>
                <a:gd name="connsiteY95" fmla="*/ 376238 h 1395413"/>
                <a:gd name="connsiteX96" fmla="*/ 1785938 w 1914525"/>
                <a:gd name="connsiteY96" fmla="*/ 361950 h 1395413"/>
                <a:gd name="connsiteX97" fmla="*/ 1781175 w 1914525"/>
                <a:gd name="connsiteY97" fmla="*/ 342900 h 1395413"/>
                <a:gd name="connsiteX98" fmla="*/ 1771650 w 1914525"/>
                <a:gd name="connsiteY98" fmla="*/ 328613 h 1395413"/>
                <a:gd name="connsiteX99" fmla="*/ 1752600 w 1914525"/>
                <a:gd name="connsiteY99" fmla="*/ 280988 h 1395413"/>
                <a:gd name="connsiteX100" fmla="*/ 1747838 w 1914525"/>
                <a:gd name="connsiteY100" fmla="*/ 266700 h 1395413"/>
                <a:gd name="connsiteX101" fmla="*/ 1738313 w 1914525"/>
                <a:gd name="connsiteY101" fmla="*/ 252413 h 1395413"/>
                <a:gd name="connsiteX102" fmla="*/ 1724025 w 1914525"/>
                <a:gd name="connsiteY102" fmla="*/ 228600 h 1395413"/>
                <a:gd name="connsiteX103" fmla="*/ 1714500 w 1914525"/>
                <a:gd name="connsiteY103" fmla="*/ 214313 h 1395413"/>
                <a:gd name="connsiteX104" fmla="*/ 1700213 w 1914525"/>
                <a:gd name="connsiteY104" fmla="*/ 204788 h 1395413"/>
                <a:gd name="connsiteX105" fmla="*/ 1676400 w 1914525"/>
                <a:gd name="connsiteY105" fmla="*/ 176213 h 1395413"/>
                <a:gd name="connsiteX106" fmla="*/ 1666875 w 1914525"/>
                <a:gd name="connsiteY106" fmla="*/ 161925 h 1395413"/>
                <a:gd name="connsiteX107" fmla="*/ 1638300 w 1914525"/>
                <a:gd name="connsiteY107" fmla="*/ 152400 h 1395413"/>
                <a:gd name="connsiteX108" fmla="*/ 1609725 w 1914525"/>
                <a:gd name="connsiteY108" fmla="*/ 142875 h 1395413"/>
                <a:gd name="connsiteX109" fmla="*/ 1590675 w 1914525"/>
                <a:gd name="connsiteY109" fmla="*/ 133350 h 1395413"/>
                <a:gd name="connsiteX110" fmla="*/ 1533525 w 1914525"/>
                <a:gd name="connsiteY110" fmla="*/ 123825 h 1395413"/>
                <a:gd name="connsiteX111" fmla="*/ 1495425 w 1914525"/>
                <a:gd name="connsiteY111" fmla="*/ 109538 h 1395413"/>
                <a:gd name="connsiteX112" fmla="*/ 1376363 w 1914525"/>
                <a:gd name="connsiteY112" fmla="*/ 95250 h 1395413"/>
                <a:gd name="connsiteX113" fmla="*/ 1343025 w 1914525"/>
                <a:gd name="connsiteY113" fmla="*/ 90488 h 1395413"/>
                <a:gd name="connsiteX114" fmla="*/ 1281113 w 1914525"/>
                <a:gd name="connsiteY114" fmla="*/ 76200 h 1395413"/>
                <a:gd name="connsiteX115" fmla="*/ 1223963 w 1914525"/>
                <a:gd name="connsiteY115" fmla="*/ 71438 h 1395413"/>
                <a:gd name="connsiteX116" fmla="*/ 1181100 w 1914525"/>
                <a:gd name="connsiteY116" fmla="*/ 61913 h 1395413"/>
                <a:gd name="connsiteX117" fmla="*/ 1166813 w 1914525"/>
                <a:gd name="connsiteY117" fmla="*/ 52388 h 1395413"/>
                <a:gd name="connsiteX118" fmla="*/ 1143000 w 1914525"/>
                <a:gd name="connsiteY118" fmla="*/ 47625 h 1395413"/>
                <a:gd name="connsiteX119" fmla="*/ 1114425 w 1914525"/>
                <a:gd name="connsiteY119" fmla="*/ 38100 h 1395413"/>
                <a:gd name="connsiteX120" fmla="*/ 1085850 w 1914525"/>
                <a:gd name="connsiteY120" fmla="*/ 28575 h 1395413"/>
                <a:gd name="connsiteX121" fmla="*/ 1009650 w 1914525"/>
                <a:gd name="connsiteY121" fmla="*/ 19050 h 1395413"/>
                <a:gd name="connsiteX122" fmla="*/ 976313 w 1914525"/>
                <a:gd name="connsiteY122" fmla="*/ 9525 h 1395413"/>
                <a:gd name="connsiteX123" fmla="*/ 923925 w 1914525"/>
                <a:gd name="connsiteY123" fmla="*/ 0 h 1395413"/>
                <a:gd name="connsiteX124" fmla="*/ 771525 w 1914525"/>
                <a:gd name="connsiteY124" fmla="*/ 4763 h 1395413"/>
                <a:gd name="connsiteX125" fmla="*/ 757238 w 1914525"/>
                <a:gd name="connsiteY125" fmla="*/ 9525 h 1395413"/>
                <a:gd name="connsiteX126" fmla="*/ 733425 w 1914525"/>
                <a:gd name="connsiteY126" fmla="*/ 19050 h 1395413"/>
                <a:gd name="connsiteX127" fmla="*/ 714375 w 1914525"/>
                <a:gd name="connsiteY127" fmla="*/ 28575 h 1395413"/>
                <a:gd name="connsiteX128" fmla="*/ 700088 w 1914525"/>
                <a:gd name="connsiteY128" fmla="*/ 33338 h 1395413"/>
                <a:gd name="connsiteX129" fmla="*/ 681038 w 1914525"/>
                <a:gd name="connsiteY129" fmla="*/ 42863 h 1395413"/>
                <a:gd name="connsiteX130" fmla="*/ 633413 w 1914525"/>
                <a:gd name="connsiteY130" fmla="*/ 57150 h 1395413"/>
                <a:gd name="connsiteX131" fmla="*/ 595313 w 1914525"/>
                <a:gd name="connsiteY131" fmla="*/ 71438 h 1395413"/>
                <a:gd name="connsiteX132" fmla="*/ 552450 w 1914525"/>
                <a:gd name="connsiteY132" fmla="*/ 80963 h 1395413"/>
                <a:gd name="connsiteX133" fmla="*/ 519113 w 1914525"/>
                <a:gd name="connsiteY133" fmla="*/ 95250 h 1395413"/>
                <a:gd name="connsiteX134" fmla="*/ 485775 w 1914525"/>
                <a:gd name="connsiteY134" fmla="*/ 100013 h 1395413"/>
                <a:gd name="connsiteX135" fmla="*/ 438150 w 1914525"/>
                <a:gd name="connsiteY135" fmla="*/ 119063 h 1395413"/>
                <a:gd name="connsiteX136" fmla="*/ 404813 w 1914525"/>
                <a:gd name="connsiteY136" fmla="*/ 133350 h 1395413"/>
                <a:gd name="connsiteX137" fmla="*/ 390525 w 1914525"/>
                <a:gd name="connsiteY137" fmla="*/ 147638 h 1395413"/>
                <a:gd name="connsiteX138" fmla="*/ 352425 w 1914525"/>
                <a:gd name="connsiteY138" fmla="*/ 166688 h 1395413"/>
                <a:gd name="connsiteX139" fmla="*/ 319088 w 1914525"/>
                <a:gd name="connsiteY139" fmla="*/ 180975 h 1395413"/>
                <a:gd name="connsiteX140" fmla="*/ 300038 w 1914525"/>
                <a:gd name="connsiteY140" fmla="*/ 195263 h 1395413"/>
                <a:gd name="connsiteX141" fmla="*/ 285750 w 1914525"/>
                <a:gd name="connsiteY141" fmla="*/ 200025 h 1395413"/>
                <a:gd name="connsiteX142" fmla="*/ 266700 w 1914525"/>
                <a:gd name="connsiteY142" fmla="*/ 214313 h 1395413"/>
                <a:gd name="connsiteX143" fmla="*/ 228600 w 1914525"/>
                <a:gd name="connsiteY143" fmla="*/ 233363 h 1395413"/>
                <a:gd name="connsiteX144" fmla="*/ 200025 w 1914525"/>
                <a:gd name="connsiteY144" fmla="*/ 252413 h 1395413"/>
                <a:gd name="connsiteX145" fmla="*/ 185738 w 1914525"/>
                <a:gd name="connsiteY145" fmla="*/ 261938 h 1395413"/>
                <a:gd name="connsiteX146" fmla="*/ 166688 w 1914525"/>
                <a:gd name="connsiteY146" fmla="*/ 271463 h 1395413"/>
                <a:gd name="connsiteX147" fmla="*/ 157163 w 1914525"/>
                <a:gd name="connsiteY147" fmla="*/ 285750 h 1395413"/>
                <a:gd name="connsiteX148" fmla="*/ 142875 w 1914525"/>
                <a:gd name="connsiteY148" fmla="*/ 300038 h 1395413"/>
                <a:gd name="connsiteX149" fmla="*/ 119063 w 1914525"/>
                <a:gd name="connsiteY149" fmla="*/ 333375 h 1395413"/>
                <a:gd name="connsiteX150" fmla="*/ 114300 w 1914525"/>
                <a:gd name="connsiteY150" fmla="*/ 347663 h 1395413"/>
                <a:gd name="connsiteX151" fmla="*/ 104775 w 1914525"/>
                <a:gd name="connsiteY151" fmla="*/ 371475 h 1395413"/>
                <a:gd name="connsiteX152" fmla="*/ 85725 w 1914525"/>
                <a:gd name="connsiteY152" fmla="*/ 404813 h 1395413"/>
                <a:gd name="connsiteX153" fmla="*/ 76200 w 1914525"/>
                <a:gd name="connsiteY153" fmla="*/ 442913 h 1395413"/>
                <a:gd name="connsiteX154" fmla="*/ 71438 w 1914525"/>
                <a:gd name="connsiteY154" fmla="*/ 457200 h 1395413"/>
                <a:gd name="connsiteX155" fmla="*/ 66675 w 1914525"/>
                <a:gd name="connsiteY155" fmla="*/ 490538 h 1395413"/>
                <a:gd name="connsiteX156" fmla="*/ 61913 w 1914525"/>
                <a:gd name="connsiteY156" fmla="*/ 504825 h 1395413"/>
                <a:gd name="connsiteX157" fmla="*/ 57150 w 1914525"/>
                <a:gd name="connsiteY157" fmla="*/ 523875 h 1395413"/>
                <a:gd name="connsiteX158" fmla="*/ 52388 w 1914525"/>
                <a:gd name="connsiteY158" fmla="*/ 576263 h 1395413"/>
                <a:gd name="connsiteX159" fmla="*/ 47625 w 1914525"/>
                <a:gd name="connsiteY159" fmla="*/ 604838 h 1395413"/>
                <a:gd name="connsiteX160" fmla="*/ 38100 w 1914525"/>
                <a:gd name="connsiteY160" fmla="*/ 714375 h 1395413"/>
                <a:gd name="connsiteX161" fmla="*/ 28575 w 1914525"/>
                <a:gd name="connsiteY161" fmla="*/ 762000 h 1395413"/>
                <a:gd name="connsiteX162" fmla="*/ 14288 w 1914525"/>
                <a:gd name="connsiteY162" fmla="*/ 866775 h 1395413"/>
                <a:gd name="connsiteX163" fmla="*/ 9525 w 1914525"/>
                <a:gd name="connsiteY163" fmla="*/ 890588 h 1395413"/>
                <a:gd name="connsiteX164" fmla="*/ 0 w 1914525"/>
                <a:gd name="connsiteY164" fmla="*/ 919163 h 1395413"/>
                <a:gd name="connsiteX165" fmla="*/ 4763 w 1914525"/>
                <a:gd name="connsiteY165" fmla="*/ 1042988 h 1395413"/>
                <a:gd name="connsiteX166" fmla="*/ 14288 w 1914525"/>
                <a:gd name="connsiteY166" fmla="*/ 1076325 h 1395413"/>
                <a:gd name="connsiteX167" fmla="*/ 23813 w 1914525"/>
                <a:gd name="connsiteY167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5250 w 1914525"/>
                <a:gd name="connsiteY8" fmla="*/ 762000 h 1395413"/>
                <a:gd name="connsiteX9" fmla="*/ 109538 w 1914525"/>
                <a:gd name="connsiteY9" fmla="*/ 661988 h 1395413"/>
                <a:gd name="connsiteX10" fmla="*/ 119063 w 1914525"/>
                <a:gd name="connsiteY10" fmla="*/ 633413 h 1395413"/>
                <a:gd name="connsiteX11" fmla="*/ 138113 w 1914525"/>
                <a:gd name="connsiteY11" fmla="*/ 604838 h 1395413"/>
                <a:gd name="connsiteX12" fmla="*/ 161925 w 1914525"/>
                <a:gd name="connsiteY12" fmla="*/ 504825 h 1395413"/>
                <a:gd name="connsiteX13" fmla="*/ 171450 w 1914525"/>
                <a:gd name="connsiteY13" fmla="*/ 490538 h 1395413"/>
                <a:gd name="connsiteX14" fmla="*/ 176213 w 1914525"/>
                <a:gd name="connsiteY14" fmla="*/ 476250 h 1395413"/>
                <a:gd name="connsiteX15" fmla="*/ 200025 w 1914525"/>
                <a:gd name="connsiteY15" fmla="*/ 447675 h 1395413"/>
                <a:gd name="connsiteX16" fmla="*/ 216694 w 1914525"/>
                <a:gd name="connsiteY16" fmla="*/ 426244 h 1395413"/>
                <a:gd name="connsiteX17" fmla="*/ 376238 w 1914525"/>
                <a:gd name="connsiteY17" fmla="*/ 311945 h 1395413"/>
                <a:gd name="connsiteX18" fmla="*/ 452438 w 1914525"/>
                <a:gd name="connsiteY18" fmla="*/ 295275 h 1395413"/>
                <a:gd name="connsiteX19" fmla="*/ 471488 w 1914525"/>
                <a:gd name="connsiteY19" fmla="*/ 290513 h 1395413"/>
                <a:gd name="connsiteX20" fmla="*/ 509588 w 1914525"/>
                <a:gd name="connsiteY20" fmla="*/ 276225 h 1395413"/>
                <a:gd name="connsiteX21" fmla="*/ 523875 w 1914525"/>
                <a:gd name="connsiteY21" fmla="*/ 266700 h 1395413"/>
                <a:gd name="connsiteX22" fmla="*/ 561975 w 1914525"/>
                <a:gd name="connsiteY22" fmla="*/ 257175 h 1395413"/>
                <a:gd name="connsiteX23" fmla="*/ 590550 w 1914525"/>
                <a:gd name="connsiteY23" fmla="*/ 247650 h 1395413"/>
                <a:gd name="connsiteX24" fmla="*/ 604838 w 1914525"/>
                <a:gd name="connsiteY24" fmla="*/ 242888 h 1395413"/>
                <a:gd name="connsiteX25" fmla="*/ 633413 w 1914525"/>
                <a:gd name="connsiteY25" fmla="*/ 238125 h 1395413"/>
                <a:gd name="connsiteX26" fmla="*/ 652463 w 1914525"/>
                <a:gd name="connsiteY26" fmla="*/ 233363 h 1395413"/>
                <a:gd name="connsiteX27" fmla="*/ 681038 w 1914525"/>
                <a:gd name="connsiteY27" fmla="*/ 223838 h 1395413"/>
                <a:gd name="connsiteX28" fmla="*/ 704850 w 1914525"/>
                <a:gd name="connsiteY28" fmla="*/ 219075 h 1395413"/>
                <a:gd name="connsiteX29" fmla="*/ 766763 w 1914525"/>
                <a:gd name="connsiteY29" fmla="*/ 209550 h 1395413"/>
                <a:gd name="connsiteX30" fmla="*/ 790575 w 1914525"/>
                <a:gd name="connsiteY30" fmla="*/ 204788 h 1395413"/>
                <a:gd name="connsiteX31" fmla="*/ 881063 w 1914525"/>
                <a:gd name="connsiteY31" fmla="*/ 190500 h 1395413"/>
                <a:gd name="connsiteX32" fmla="*/ 895350 w 1914525"/>
                <a:gd name="connsiteY32" fmla="*/ 185738 h 1395413"/>
                <a:gd name="connsiteX33" fmla="*/ 988219 w 1914525"/>
                <a:gd name="connsiteY33" fmla="*/ 214313 h 1395413"/>
                <a:gd name="connsiteX34" fmla="*/ 1314450 w 1914525"/>
                <a:gd name="connsiteY34" fmla="*/ 180975 h 1395413"/>
                <a:gd name="connsiteX35" fmla="*/ 1343025 w 1914525"/>
                <a:gd name="connsiteY35" fmla="*/ 190500 h 1395413"/>
                <a:gd name="connsiteX36" fmla="*/ 1371600 w 1914525"/>
                <a:gd name="connsiteY36" fmla="*/ 200025 h 1395413"/>
                <a:gd name="connsiteX37" fmla="*/ 1385888 w 1914525"/>
                <a:gd name="connsiteY37" fmla="*/ 204788 h 1395413"/>
                <a:gd name="connsiteX38" fmla="*/ 1414463 w 1914525"/>
                <a:gd name="connsiteY38" fmla="*/ 223838 h 1395413"/>
                <a:gd name="connsiteX39" fmla="*/ 1452563 w 1914525"/>
                <a:gd name="connsiteY39" fmla="*/ 238125 h 1395413"/>
                <a:gd name="connsiteX40" fmla="*/ 1481138 w 1914525"/>
                <a:gd name="connsiteY40" fmla="*/ 247650 h 1395413"/>
                <a:gd name="connsiteX41" fmla="*/ 1495425 w 1914525"/>
                <a:gd name="connsiteY41" fmla="*/ 252413 h 1395413"/>
                <a:gd name="connsiteX42" fmla="*/ 1514475 w 1914525"/>
                <a:gd name="connsiteY42" fmla="*/ 257175 h 1395413"/>
                <a:gd name="connsiteX43" fmla="*/ 1547813 w 1914525"/>
                <a:gd name="connsiteY43" fmla="*/ 285750 h 1395413"/>
                <a:gd name="connsiteX44" fmla="*/ 1576388 w 1914525"/>
                <a:gd name="connsiteY44" fmla="*/ 304800 h 1395413"/>
                <a:gd name="connsiteX45" fmla="*/ 1590675 w 1914525"/>
                <a:gd name="connsiteY45" fmla="*/ 314325 h 1395413"/>
                <a:gd name="connsiteX46" fmla="*/ 1619250 w 1914525"/>
                <a:gd name="connsiteY46" fmla="*/ 342900 h 1395413"/>
                <a:gd name="connsiteX47" fmla="*/ 1633538 w 1914525"/>
                <a:gd name="connsiteY47" fmla="*/ 357188 h 1395413"/>
                <a:gd name="connsiteX48" fmla="*/ 1657350 w 1914525"/>
                <a:gd name="connsiteY48" fmla="*/ 390525 h 1395413"/>
                <a:gd name="connsiteX49" fmla="*/ 1676400 w 1914525"/>
                <a:gd name="connsiteY49" fmla="*/ 419100 h 1395413"/>
                <a:gd name="connsiteX50" fmla="*/ 1681163 w 1914525"/>
                <a:gd name="connsiteY50" fmla="*/ 433388 h 1395413"/>
                <a:gd name="connsiteX51" fmla="*/ 1690688 w 1914525"/>
                <a:gd name="connsiteY51" fmla="*/ 447675 h 1395413"/>
                <a:gd name="connsiteX52" fmla="*/ 1704975 w 1914525"/>
                <a:gd name="connsiteY52" fmla="*/ 471488 h 1395413"/>
                <a:gd name="connsiteX53" fmla="*/ 1714500 w 1914525"/>
                <a:gd name="connsiteY53" fmla="*/ 485775 h 1395413"/>
                <a:gd name="connsiteX54" fmla="*/ 1728788 w 1914525"/>
                <a:gd name="connsiteY54" fmla="*/ 514350 h 1395413"/>
                <a:gd name="connsiteX55" fmla="*/ 1747838 w 1914525"/>
                <a:gd name="connsiteY55" fmla="*/ 542925 h 1395413"/>
                <a:gd name="connsiteX56" fmla="*/ 1752600 w 1914525"/>
                <a:gd name="connsiteY56" fmla="*/ 557213 h 1395413"/>
                <a:gd name="connsiteX57" fmla="*/ 1762125 w 1914525"/>
                <a:gd name="connsiteY57" fmla="*/ 571500 h 1395413"/>
                <a:gd name="connsiteX58" fmla="*/ 1771650 w 1914525"/>
                <a:gd name="connsiteY58" fmla="*/ 600075 h 1395413"/>
                <a:gd name="connsiteX59" fmla="*/ 1781175 w 1914525"/>
                <a:gd name="connsiteY59" fmla="*/ 614363 h 1395413"/>
                <a:gd name="connsiteX60" fmla="*/ 1790700 w 1914525"/>
                <a:gd name="connsiteY60" fmla="*/ 642938 h 1395413"/>
                <a:gd name="connsiteX61" fmla="*/ 1795463 w 1914525"/>
                <a:gd name="connsiteY61" fmla="*/ 661988 h 1395413"/>
                <a:gd name="connsiteX62" fmla="*/ 1804988 w 1914525"/>
                <a:gd name="connsiteY62" fmla="*/ 676275 h 1395413"/>
                <a:gd name="connsiteX63" fmla="*/ 1809750 w 1914525"/>
                <a:gd name="connsiteY63" fmla="*/ 695325 h 1395413"/>
                <a:gd name="connsiteX64" fmla="*/ 1824038 w 1914525"/>
                <a:gd name="connsiteY64" fmla="*/ 747713 h 1395413"/>
                <a:gd name="connsiteX65" fmla="*/ 1833563 w 1914525"/>
                <a:gd name="connsiteY65" fmla="*/ 804863 h 1395413"/>
                <a:gd name="connsiteX66" fmla="*/ 1838325 w 1914525"/>
                <a:gd name="connsiteY66" fmla="*/ 942975 h 1395413"/>
                <a:gd name="connsiteX67" fmla="*/ 1843088 w 1914525"/>
                <a:gd name="connsiteY67" fmla="*/ 957263 h 1395413"/>
                <a:gd name="connsiteX68" fmla="*/ 1857375 w 1914525"/>
                <a:gd name="connsiteY68" fmla="*/ 1000125 h 1395413"/>
                <a:gd name="connsiteX69" fmla="*/ 1862138 w 1914525"/>
                <a:gd name="connsiteY69" fmla="*/ 1019175 h 1395413"/>
                <a:gd name="connsiteX70" fmla="*/ 1871663 w 1914525"/>
                <a:gd name="connsiteY70" fmla="*/ 1038225 h 1395413"/>
                <a:gd name="connsiteX71" fmla="*/ 1876425 w 1914525"/>
                <a:gd name="connsiteY71" fmla="*/ 1166813 h 1395413"/>
                <a:gd name="connsiteX72" fmla="*/ 1885950 w 1914525"/>
                <a:gd name="connsiteY72" fmla="*/ 1285875 h 1395413"/>
                <a:gd name="connsiteX73" fmla="*/ 1885950 w 1914525"/>
                <a:gd name="connsiteY73" fmla="*/ 1357313 h 1395413"/>
                <a:gd name="connsiteX74" fmla="*/ 1876425 w 1914525"/>
                <a:gd name="connsiteY74" fmla="*/ 1371600 h 1395413"/>
                <a:gd name="connsiteX75" fmla="*/ 1866900 w 1914525"/>
                <a:gd name="connsiteY75" fmla="*/ 1395413 h 1395413"/>
                <a:gd name="connsiteX76" fmla="*/ 1871663 w 1914525"/>
                <a:gd name="connsiteY76" fmla="*/ 1266825 h 1395413"/>
                <a:gd name="connsiteX77" fmla="*/ 1881188 w 1914525"/>
                <a:gd name="connsiteY77" fmla="*/ 1238250 h 1395413"/>
                <a:gd name="connsiteX78" fmla="*/ 1890713 w 1914525"/>
                <a:gd name="connsiteY78" fmla="*/ 1200150 h 1395413"/>
                <a:gd name="connsiteX79" fmla="*/ 1900238 w 1914525"/>
                <a:gd name="connsiteY79" fmla="*/ 1171575 h 1395413"/>
                <a:gd name="connsiteX80" fmla="*/ 1905000 w 1914525"/>
                <a:gd name="connsiteY80" fmla="*/ 1085850 h 1395413"/>
                <a:gd name="connsiteX81" fmla="*/ 1914525 w 1914525"/>
                <a:gd name="connsiteY81" fmla="*/ 809625 h 1395413"/>
                <a:gd name="connsiteX82" fmla="*/ 1909763 w 1914525"/>
                <a:gd name="connsiteY82" fmla="*/ 666750 h 1395413"/>
                <a:gd name="connsiteX83" fmla="*/ 1890713 w 1914525"/>
                <a:gd name="connsiteY83" fmla="*/ 633413 h 1395413"/>
                <a:gd name="connsiteX84" fmla="*/ 1881188 w 1914525"/>
                <a:gd name="connsiteY84" fmla="*/ 609600 h 1395413"/>
                <a:gd name="connsiteX85" fmla="*/ 1871663 w 1914525"/>
                <a:gd name="connsiteY85" fmla="*/ 581025 h 1395413"/>
                <a:gd name="connsiteX86" fmla="*/ 1862138 w 1914525"/>
                <a:gd name="connsiteY86" fmla="*/ 566738 h 1395413"/>
                <a:gd name="connsiteX87" fmla="*/ 1857375 w 1914525"/>
                <a:gd name="connsiteY87" fmla="*/ 542925 h 1395413"/>
                <a:gd name="connsiteX88" fmla="*/ 1847850 w 1914525"/>
                <a:gd name="connsiteY88" fmla="*/ 528638 h 1395413"/>
                <a:gd name="connsiteX89" fmla="*/ 1843088 w 1914525"/>
                <a:gd name="connsiteY89" fmla="*/ 514350 h 1395413"/>
                <a:gd name="connsiteX90" fmla="*/ 1833563 w 1914525"/>
                <a:gd name="connsiteY90" fmla="*/ 495300 h 1395413"/>
                <a:gd name="connsiteX91" fmla="*/ 1824038 w 1914525"/>
                <a:gd name="connsiteY91" fmla="*/ 457200 h 1395413"/>
                <a:gd name="connsiteX92" fmla="*/ 1814513 w 1914525"/>
                <a:gd name="connsiteY92" fmla="*/ 438150 h 1395413"/>
                <a:gd name="connsiteX93" fmla="*/ 1800225 w 1914525"/>
                <a:gd name="connsiteY93" fmla="*/ 404813 h 1395413"/>
                <a:gd name="connsiteX94" fmla="*/ 1790700 w 1914525"/>
                <a:gd name="connsiteY94" fmla="*/ 376238 h 1395413"/>
                <a:gd name="connsiteX95" fmla="*/ 1785938 w 1914525"/>
                <a:gd name="connsiteY95" fmla="*/ 361950 h 1395413"/>
                <a:gd name="connsiteX96" fmla="*/ 1781175 w 1914525"/>
                <a:gd name="connsiteY96" fmla="*/ 342900 h 1395413"/>
                <a:gd name="connsiteX97" fmla="*/ 1771650 w 1914525"/>
                <a:gd name="connsiteY97" fmla="*/ 328613 h 1395413"/>
                <a:gd name="connsiteX98" fmla="*/ 1752600 w 1914525"/>
                <a:gd name="connsiteY98" fmla="*/ 280988 h 1395413"/>
                <a:gd name="connsiteX99" fmla="*/ 1747838 w 1914525"/>
                <a:gd name="connsiteY99" fmla="*/ 266700 h 1395413"/>
                <a:gd name="connsiteX100" fmla="*/ 1738313 w 1914525"/>
                <a:gd name="connsiteY100" fmla="*/ 252413 h 1395413"/>
                <a:gd name="connsiteX101" fmla="*/ 1724025 w 1914525"/>
                <a:gd name="connsiteY101" fmla="*/ 228600 h 1395413"/>
                <a:gd name="connsiteX102" fmla="*/ 1714500 w 1914525"/>
                <a:gd name="connsiteY102" fmla="*/ 214313 h 1395413"/>
                <a:gd name="connsiteX103" fmla="*/ 1700213 w 1914525"/>
                <a:gd name="connsiteY103" fmla="*/ 204788 h 1395413"/>
                <a:gd name="connsiteX104" fmla="*/ 1676400 w 1914525"/>
                <a:gd name="connsiteY104" fmla="*/ 176213 h 1395413"/>
                <a:gd name="connsiteX105" fmla="*/ 1666875 w 1914525"/>
                <a:gd name="connsiteY105" fmla="*/ 161925 h 1395413"/>
                <a:gd name="connsiteX106" fmla="*/ 1638300 w 1914525"/>
                <a:gd name="connsiteY106" fmla="*/ 152400 h 1395413"/>
                <a:gd name="connsiteX107" fmla="*/ 1609725 w 1914525"/>
                <a:gd name="connsiteY107" fmla="*/ 142875 h 1395413"/>
                <a:gd name="connsiteX108" fmla="*/ 1590675 w 1914525"/>
                <a:gd name="connsiteY108" fmla="*/ 133350 h 1395413"/>
                <a:gd name="connsiteX109" fmla="*/ 1533525 w 1914525"/>
                <a:gd name="connsiteY109" fmla="*/ 123825 h 1395413"/>
                <a:gd name="connsiteX110" fmla="*/ 1495425 w 1914525"/>
                <a:gd name="connsiteY110" fmla="*/ 109538 h 1395413"/>
                <a:gd name="connsiteX111" fmla="*/ 1376363 w 1914525"/>
                <a:gd name="connsiteY111" fmla="*/ 95250 h 1395413"/>
                <a:gd name="connsiteX112" fmla="*/ 1343025 w 1914525"/>
                <a:gd name="connsiteY112" fmla="*/ 90488 h 1395413"/>
                <a:gd name="connsiteX113" fmla="*/ 1281113 w 1914525"/>
                <a:gd name="connsiteY113" fmla="*/ 76200 h 1395413"/>
                <a:gd name="connsiteX114" fmla="*/ 1223963 w 1914525"/>
                <a:gd name="connsiteY114" fmla="*/ 71438 h 1395413"/>
                <a:gd name="connsiteX115" fmla="*/ 1181100 w 1914525"/>
                <a:gd name="connsiteY115" fmla="*/ 61913 h 1395413"/>
                <a:gd name="connsiteX116" fmla="*/ 1166813 w 1914525"/>
                <a:gd name="connsiteY116" fmla="*/ 52388 h 1395413"/>
                <a:gd name="connsiteX117" fmla="*/ 1143000 w 1914525"/>
                <a:gd name="connsiteY117" fmla="*/ 47625 h 1395413"/>
                <a:gd name="connsiteX118" fmla="*/ 1114425 w 1914525"/>
                <a:gd name="connsiteY118" fmla="*/ 38100 h 1395413"/>
                <a:gd name="connsiteX119" fmla="*/ 1085850 w 1914525"/>
                <a:gd name="connsiteY119" fmla="*/ 28575 h 1395413"/>
                <a:gd name="connsiteX120" fmla="*/ 1009650 w 1914525"/>
                <a:gd name="connsiteY120" fmla="*/ 19050 h 1395413"/>
                <a:gd name="connsiteX121" fmla="*/ 976313 w 1914525"/>
                <a:gd name="connsiteY121" fmla="*/ 9525 h 1395413"/>
                <a:gd name="connsiteX122" fmla="*/ 923925 w 1914525"/>
                <a:gd name="connsiteY122" fmla="*/ 0 h 1395413"/>
                <a:gd name="connsiteX123" fmla="*/ 771525 w 1914525"/>
                <a:gd name="connsiteY123" fmla="*/ 4763 h 1395413"/>
                <a:gd name="connsiteX124" fmla="*/ 757238 w 1914525"/>
                <a:gd name="connsiteY124" fmla="*/ 9525 h 1395413"/>
                <a:gd name="connsiteX125" fmla="*/ 733425 w 1914525"/>
                <a:gd name="connsiteY125" fmla="*/ 19050 h 1395413"/>
                <a:gd name="connsiteX126" fmla="*/ 714375 w 1914525"/>
                <a:gd name="connsiteY126" fmla="*/ 28575 h 1395413"/>
                <a:gd name="connsiteX127" fmla="*/ 700088 w 1914525"/>
                <a:gd name="connsiteY127" fmla="*/ 33338 h 1395413"/>
                <a:gd name="connsiteX128" fmla="*/ 681038 w 1914525"/>
                <a:gd name="connsiteY128" fmla="*/ 42863 h 1395413"/>
                <a:gd name="connsiteX129" fmla="*/ 633413 w 1914525"/>
                <a:gd name="connsiteY129" fmla="*/ 57150 h 1395413"/>
                <a:gd name="connsiteX130" fmla="*/ 595313 w 1914525"/>
                <a:gd name="connsiteY130" fmla="*/ 71438 h 1395413"/>
                <a:gd name="connsiteX131" fmla="*/ 552450 w 1914525"/>
                <a:gd name="connsiteY131" fmla="*/ 80963 h 1395413"/>
                <a:gd name="connsiteX132" fmla="*/ 519113 w 1914525"/>
                <a:gd name="connsiteY132" fmla="*/ 95250 h 1395413"/>
                <a:gd name="connsiteX133" fmla="*/ 485775 w 1914525"/>
                <a:gd name="connsiteY133" fmla="*/ 100013 h 1395413"/>
                <a:gd name="connsiteX134" fmla="*/ 438150 w 1914525"/>
                <a:gd name="connsiteY134" fmla="*/ 119063 h 1395413"/>
                <a:gd name="connsiteX135" fmla="*/ 404813 w 1914525"/>
                <a:gd name="connsiteY135" fmla="*/ 133350 h 1395413"/>
                <a:gd name="connsiteX136" fmla="*/ 390525 w 1914525"/>
                <a:gd name="connsiteY136" fmla="*/ 147638 h 1395413"/>
                <a:gd name="connsiteX137" fmla="*/ 352425 w 1914525"/>
                <a:gd name="connsiteY137" fmla="*/ 166688 h 1395413"/>
                <a:gd name="connsiteX138" fmla="*/ 319088 w 1914525"/>
                <a:gd name="connsiteY138" fmla="*/ 180975 h 1395413"/>
                <a:gd name="connsiteX139" fmla="*/ 300038 w 1914525"/>
                <a:gd name="connsiteY139" fmla="*/ 195263 h 1395413"/>
                <a:gd name="connsiteX140" fmla="*/ 285750 w 1914525"/>
                <a:gd name="connsiteY140" fmla="*/ 200025 h 1395413"/>
                <a:gd name="connsiteX141" fmla="*/ 266700 w 1914525"/>
                <a:gd name="connsiteY141" fmla="*/ 214313 h 1395413"/>
                <a:gd name="connsiteX142" fmla="*/ 228600 w 1914525"/>
                <a:gd name="connsiteY142" fmla="*/ 233363 h 1395413"/>
                <a:gd name="connsiteX143" fmla="*/ 200025 w 1914525"/>
                <a:gd name="connsiteY143" fmla="*/ 252413 h 1395413"/>
                <a:gd name="connsiteX144" fmla="*/ 185738 w 1914525"/>
                <a:gd name="connsiteY144" fmla="*/ 261938 h 1395413"/>
                <a:gd name="connsiteX145" fmla="*/ 166688 w 1914525"/>
                <a:gd name="connsiteY145" fmla="*/ 271463 h 1395413"/>
                <a:gd name="connsiteX146" fmla="*/ 157163 w 1914525"/>
                <a:gd name="connsiteY146" fmla="*/ 285750 h 1395413"/>
                <a:gd name="connsiteX147" fmla="*/ 142875 w 1914525"/>
                <a:gd name="connsiteY147" fmla="*/ 300038 h 1395413"/>
                <a:gd name="connsiteX148" fmla="*/ 119063 w 1914525"/>
                <a:gd name="connsiteY148" fmla="*/ 333375 h 1395413"/>
                <a:gd name="connsiteX149" fmla="*/ 114300 w 1914525"/>
                <a:gd name="connsiteY149" fmla="*/ 347663 h 1395413"/>
                <a:gd name="connsiteX150" fmla="*/ 104775 w 1914525"/>
                <a:gd name="connsiteY150" fmla="*/ 371475 h 1395413"/>
                <a:gd name="connsiteX151" fmla="*/ 85725 w 1914525"/>
                <a:gd name="connsiteY151" fmla="*/ 404813 h 1395413"/>
                <a:gd name="connsiteX152" fmla="*/ 76200 w 1914525"/>
                <a:gd name="connsiteY152" fmla="*/ 442913 h 1395413"/>
                <a:gd name="connsiteX153" fmla="*/ 71438 w 1914525"/>
                <a:gd name="connsiteY153" fmla="*/ 457200 h 1395413"/>
                <a:gd name="connsiteX154" fmla="*/ 66675 w 1914525"/>
                <a:gd name="connsiteY154" fmla="*/ 490538 h 1395413"/>
                <a:gd name="connsiteX155" fmla="*/ 61913 w 1914525"/>
                <a:gd name="connsiteY155" fmla="*/ 504825 h 1395413"/>
                <a:gd name="connsiteX156" fmla="*/ 57150 w 1914525"/>
                <a:gd name="connsiteY156" fmla="*/ 523875 h 1395413"/>
                <a:gd name="connsiteX157" fmla="*/ 52388 w 1914525"/>
                <a:gd name="connsiteY157" fmla="*/ 576263 h 1395413"/>
                <a:gd name="connsiteX158" fmla="*/ 47625 w 1914525"/>
                <a:gd name="connsiteY158" fmla="*/ 604838 h 1395413"/>
                <a:gd name="connsiteX159" fmla="*/ 38100 w 1914525"/>
                <a:gd name="connsiteY159" fmla="*/ 714375 h 1395413"/>
                <a:gd name="connsiteX160" fmla="*/ 28575 w 1914525"/>
                <a:gd name="connsiteY160" fmla="*/ 762000 h 1395413"/>
                <a:gd name="connsiteX161" fmla="*/ 14288 w 1914525"/>
                <a:gd name="connsiteY161" fmla="*/ 866775 h 1395413"/>
                <a:gd name="connsiteX162" fmla="*/ 9525 w 1914525"/>
                <a:gd name="connsiteY162" fmla="*/ 890588 h 1395413"/>
                <a:gd name="connsiteX163" fmla="*/ 0 w 1914525"/>
                <a:gd name="connsiteY163" fmla="*/ 919163 h 1395413"/>
                <a:gd name="connsiteX164" fmla="*/ 4763 w 1914525"/>
                <a:gd name="connsiteY164" fmla="*/ 1042988 h 1395413"/>
                <a:gd name="connsiteX165" fmla="*/ 14288 w 1914525"/>
                <a:gd name="connsiteY165" fmla="*/ 1076325 h 1395413"/>
                <a:gd name="connsiteX166" fmla="*/ 23813 w 1914525"/>
                <a:gd name="connsiteY166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171450 w 1914525"/>
                <a:gd name="connsiteY12" fmla="*/ 490538 h 1395413"/>
                <a:gd name="connsiteX13" fmla="*/ 176213 w 1914525"/>
                <a:gd name="connsiteY13" fmla="*/ 476250 h 1395413"/>
                <a:gd name="connsiteX14" fmla="*/ 200025 w 1914525"/>
                <a:gd name="connsiteY14" fmla="*/ 447675 h 1395413"/>
                <a:gd name="connsiteX15" fmla="*/ 216694 w 1914525"/>
                <a:gd name="connsiteY15" fmla="*/ 426244 h 1395413"/>
                <a:gd name="connsiteX16" fmla="*/ 376238 w 1914525"/>
                <a:gd name="connsiteY16" fmla="*/ 311945 h 1395413"/>
                <a:gd name="connsiteX17" fmla="*/ 452438 w 1914525"/>
                <a:gd name="connsiteY17" fmla="*/ 295275 h 1395413"/>
                <a:gd name="connsiteX18" fmla="*/ 471488 w 1914525"/>
                <a:gd name="connsiteY18" fmla="*/ 290513 h 1395413"/>
                <a:gd name="connsiteX19" fmla="*/ 509588 w 1914525"/>
                <a:gd name="connsiteY19" fmla="*/ 276225 h 1395413"/>
                <a:gd name="connsiteX20" fmla="*/ 523875 w 1914525"/>
                <a:gd name="connsiteY20" fmla="*/ 266700 h 1395413"/>
                <a:gd name="connsiteX21" fmla="*/ 561975 w 1914525"/>
                <a:gd name="connsiteY21" fmla="*/ 257175 h 1395413"/>
                <a:gd name="connsiteX22" fmla="*/ 590550 w 1914525"/>
                <a:gd name="connsiteY22" fmla="*/ 247650 h 1395413"/>
                <a:gd name="connsiteX23" fmla="*/ 604838 w 1914525"/>
                <a:gd name="connsiteY23" fmla="*/ 242888 h 1395413"/>
                <a:gd name="connsiteX24" fmla="*/ 633413 w 1914525"/>
                <a:gd name="connsiteY24" fmla="*/ 238125 h 1395413"/>
                <a:gd name="connsiteX25" fmla="*/ 652463 w 1914525"/>
                <a:gd name="connsiteY25" fmla="*/ 233363 h 1395413"/>
                <a:gd name="connsiteX26" fmla="*/ 681038 w 1914525"/>
                <a:gd name="connsiteY26" fmla="*/ 223838 h 1395413"/>
                <a:gd name="connsiteX27" fmla="*/ 704850 w 1914525"/>
                <a:gd name="connsiteY27" fmla="*/ 219075 h 1395413"/>
                <a:gd name="connsiteX28" fmla="*/ 766763 w 1914525"/>
                <a:gd name="connsiteY28" fmla="*/ 209550 h 1395413"/>
                <a:gd name="connsiteX29" fmla="*/ 790575 w 1914525"/>
                <a:gd name="connsiteY29" fmla="*/ 204788 h 1395413"/>
                <a:gd name="connsiteX30" fmla="*/ 881063 w 1914525"/>
                <a:gd name="connsiteY30" fmla="*/ 190500 h 1395413"/>
                <a:gd name="connsiteX31" fmla="*/ 895350 w 1914525"/>
                <a:gd name="connsiteY31" fmla="*/ 185738 h 1395413"/>
                <a:gd name="connsiteX32" fmla="*/ 988219 w 1914525"/>
                <a:gd name="connsiteY32" fmla="*/ 214313 h 1395413"/>
                <a:gd name="connsiteX33" fmla="*/ 1314450 w 1914525"/>
                <a:gd name="connsiteY33" fmla="*/ 180975 h 1395413"/>
                <a:gd name="connsiteX34" fmla="*/ 1343025 w 1914525"/>
                <a:gd name="connsiteY34" fmla="*/ 190500 h 1395413"/>
                <a:gd name="connsiteX35" fmla="*/ 1371600 w 1914525"/>
                <a:gd name="connsiteY35" fmla="*/ 200025 h 1395413"/>
                <a:gd name="connsiteX36" fmla="*/ 1385888 w 1914525"/>
                <a:gd name="connsiteY36" fmla="*/ 204788 h 1395413"/>
                <a:gd name="connsiteX37" fmla="*/ 1414463 w 1914525"/>
                <a:gd name="connsiteY37" fmla="*/ 223838 h 1395413"/>
                <a:gd name="connsiteX38" fmla="*/ 1452563 w 1914525"/>
                <a:gd name="connsiteY38" fmla="*/ 238125 h 1395413"/>
                <a:gd name="connsiteX39" fmla="*/ 1481138 w 1914525"/>
                <a:gd name="connsiteY39" fmla="*/ 247650 h 1395413"/>
                <a:gd name="connsiteX40" fmla="*/ 1495425 w 1914525"/>
                <a:gd name="connsiteY40" fmla="*/ 252413 h 1395413"/>
                <a:gd name="connsiteX41" fmla="*/ 1514475 w 1914525"/>
                <a:gd name="connsiteY41" fmla="*/ 257175 h 1395413"/>
                <a:gd name="connsiteX42" fmla="*/ 1547813 w 1914525"/>
                <a:gd name="connsiteY42" fmla="*/ 285750 h 1395413"/>
                <a:gd name="connsiteX43" fmla="*/ 1576388 w 1914525"/>
                <a:gd name="connsiteY43" fmla="*/ 304800 h 1395413"/>
                <a:gd name="connsiteX44" fmla="*/ 1590675 w 1914525"/>
                <a:gd name="connsiteY44" fmla="*/ 314325 h 1395413"/>
                <a:gd name="connsiteX45" fmla="*/ 1619250 w 1914525"/>
                <a:gd name="connsiteY45" fmla="*/ 342900 h 1395413"/>
                <a:gd name="connsiteX46" fmla="*/ 1633538 w 1914525"/>
                <a:gd name="connsiteY46" fmla="*/ 357188 h 1395413"/>
                <a:gd name="connsiteX47" fmla="*/ 1657350 w 1914525"/>
                <a:gd name="connsiteY47" fmla="*/ 390525 h 1395413"/>
                <a:gd name="connsiteX48" fmla="*/ 1676400 w 1914525"/>
                <a:gd name="connsiteY48" fmla="*/ 419100 h 1395413"/>
                <a:gd name="connsiteX49" fmla="*/ 1681163 w 1914525"/>
                <a:gd name="connsiteY49" fmla="*/ 433388 h 1395413"/>
                <a:gd name="connsiteX50" fmla="*/ 1690688 w 1914525"/>
                <a:gd name="connsiteY50" fmla="*/ 447675 h 1395413"/>
                <a:gd name="connsiteX51" fmla="*/ 1704975 w 1914525"/>
                <a:gd name="connsiteY51" fmla="*/ 471488 h 1395413"/>
                <a:gd name="connsiteX52" fmla="*/ 1714500 w 1914525"/>
                <a:gd name="connsiteY52" fmla="*/ 485775 h 1395413"/>
                <a:gd name="connsiteX53" fmla="*/ 1728788 w 1914525"/>
                <a:gd name="connsiteY53" fmla="*/ 514350 h 1395413"/>
                <a:gd name="connsiteX54" fmla="*/ 1747838 w 1914525"/>
                <a:gd name="connsiteY54" fmla="*/ 542925 h 1395413"/>
                <a:gd name="connsiteX55" fmla="*/ 1752600 w 1914525"/>
                <a:gd name="connsiteY55" fmla="*/ 557213 h 1395413"/>
                <a:gd name="connsiteX56" fmla="*/ 1762125 w 1914525"/>
                <a:gd name="connsiteY56" fmla="*/ 571500 h 1395413"/>
                <a:gd name="connsiteX57" fmla="*/ 1771650 w 1914525"/>
                <a:gd name="connsiteY57" fmla="*/ 600075 h 1395413"/>
                <a:gd name="connsiteX58" fmla="*/ 1781175 w 1914525"/>
                <a:gd name="connsiteY58" fmla="*/ 614363 h 1395413"/>
                <a:gd name="connsiteX59" fmla="*/ 1790700 w 1914525"/>
                <a:gd name="connsiteY59" fmla="*/ 642938 h 1395413"/>
                <a:gd name="connsiteX60" fmla="*/ 1795463 w 1914525"/>
                <a:gd name="connsiteY60" fmla="*/ 661988 h 1395413"/>
                <a:gd name="connsiteX61" fmla="*/ 1804988 w 1914525"/>
                <a:gd name="connsiteY61" fmla="*/ 676275 h 1395413"/>
                <a:gd name="connsiteX62" fmla="*/ 1809750 w 1914525"/>
                <a:gd name="connsiteY62" fmla="*/ 695325 h 1395413"/>
                <a:gd name="connsiteX63" fmla="*/ 1824038 w 1914525"/>
                <a:gd name="connsiteY63" fmla="*/ 747713 h 1395413"/>
                <a:gd name="connsiteX64" fmla="*/ 1833563 w 1914525"/>
                <a:gd name="connsiteY64" fmla="*/ 804863 h 1395413"/>
                <a:gd name="connsiteX65" fmla="*/ 1838325 w 1914525"/>
                <a:gd name="connsiteY65" fmla="*/ 942975 h 1395413"/>
                <a:gd name="connsiteX66" fmla="*/ 1843088 w 1914525"/>
                <a:gd name="connsiteY66" fmla="*/ 957263 h 1395413"/>
                <a:gd name="connsiteX67" fmla="*/ 1857375 w 1914525"/>
                <a:gd name="connsiteY67" fmla="*/ 1000125 h 1395413"/>
                <a:gd name="connsiteX68" fmla="*/ 1862138 w 1914525"/>
                <a:gd name="connsiteY68" fmla="*/ 1019175 h 1395413"/>
                <a:gd name="connsiteX69" fmla="*/ 1871663 w 1914525"/>
                <a:gd name="connsiteY69" fmla="*/ 1038225 h 1395413"/>
                <a:gd name="connsiteX70" fmla="*/ 1876425 w 1914525"/>
                <a:gd name="connsiteY70" fmla="*/ 1166813 h 1395413"/>
                <a:gd name="connsiteX71" fmla="*/ 1885950 w 1914525"/>
                <a:gd name="connsiteY71" fmla="*/ 1285875 h 1395413"/>
                <a:gd name="connsiteX72" fmla="*/ 1885950 w 1914525"/>
                <a:gd name="connsiteY72" fmla="*/ 1357313 h 1395413"/>
                <a:gd name="connsiteX73" fmla="*/ 1876425 w 1914525"/>
                <a:gd name="connsiteY73" fmla="*/ 1371600 h 1395413"/>
                <a:gd name="connsiteX74" fmla="*/ 1866900 w 1914525"/>
                <a:gd name="connsiteY74" fmla="*/ 1395413 h 1395413"/>
                <a:gd name="connsiteX75" fmla="*/ 1871663 w 1914525"/>
                <a:gd name="connsiteY75" fmla="*/ 1266825 h 1395413"/>
                <a:gd name="connsiteX76" fmla="*/ 1881188 w 1914525"/>
                <a:gd name="connsiteY76" fmla="*/ 1238250 h 1395413"/>
                <a:gd name="connsiteX77" fmla="*/ 1890713 w 1914525"/>
                <a:gd name="connsiteY77" fmla="*/ 1200150 h 1395413"/>
                <a:gd name="connsiteX78" fmla="*/ 1900238 w 1914525"/>
                <a:gd name="connsiteY78" fmla="*/ 1171575 h 1395413"/>
                <a:gd name="connsiteX79" fmla="*/ 1905000 w 1914525"/>
                <a:gd name="connsiteY79" fmla="*/ 1085850 h 1395413"/>
                <a:gd name="connsiteX80" fmla="*/ 1914525 w 1914525"/>
                <a:gd name="connsiteY80" fmla="*/ 809625 h 1395413"/>
                <a:gd name="connsiteX81" fmla="*/ 1909763 w 1914525"/>
                <a:gd name="connsiteY81" fmla="*/ 666750 h 1395413"/>
                <a:gd name="connsiteX82" fmla="*/ 1890713 w 1914525"/>
                <a:gd name="connsiteY82" fmla="*/ 633413 h 1395413"/>
                <a:gd name="connsiteX83" fmla="*/ 1881188 w 1914525"/>
                <a:gd name="connsiteY83" fmla="*/ 609600 h 1395413"/>
                <a:gd name="connsiteX84" fmla="*/ 1871663 w 1914525"/>
                <a:gd name="connsiteY84" fmla="*/ 581025 h 1395413"/>
                <a:gd name="connsiteX85" fmla="*/ 1862138 w 1914525"/>
                <a:gd name="connsiteY85" fmla="*/ 566738 h 1395413"/>
                <a:gd name="connsiteX86" fmla="*/ 1857375 w 1914525"/>
                <a:gd name="connsiteY86" fmla="*/ 542925 h 1395413"/>
                <a:gd name="connsiteX87" fmla="*/ 1847850 w 1914525"/>
                <a:gd name="connsiteY87" fmla="*/ 528638 h 1395413"/>
                <a:gd name="connsiteX88" fmla="*/ 1843088 w 1914525"/>
                <a:gd name="connsiteY88" fmla="*/ 514350 h 1395413"/>
                <a:gd name="connsiteX89" fmla="*/ 1833563 w 1914525"/>
                <a:gd name="connsiteY89" fmla="*/ 495300 h 1395413"/>
                <a:gd name="connsiteX90" fmla="*/ 1824038 w 1914525"/>
                <a:gd name="connsiteY90" fmla="*/ 457200 h 1395413"/>
                <a:gd name="connsiteX91" fmla="*/ 1814513 w 1914525"/>
                <a:gd name="connsiteY91" fmla="*/ 438150 h 1395413"/>
                <a:gd name="connsiteX92" fmla="*/ 1800225 w 1914525"/>
                <a:gd name="connsiteY92" fmla="*/ 404813 h 1395413"/>
                <a:gd name="connsiteX93" fmla="*/ 1790700 w 1914525"/>
                <a:gd name="connsiteY93" fmla="*/ 376238 h 1395413"/>
                <a:gd name="connsiteX94" fmla="*/ 1785938 w 1914525"/>
                <a:gd name="connsiteY94" fmla="*/ 361950 h 1395413"/>
                <a:gd name="connsiteX95" fmla="*/ 1781175 w 1914525"/>
                <a:gd name="connsiteY95" fmla="*/ 342900 h 1395413"/>
                <a:gd name="connsiteX96" fmla="*/ 1771650 w 1914525"/>
                <a:gd name="connsiteY96" fmla="*/ 328613 h 1395413"/>
                <a:gd name="connsiteX97" fmla="*/ 1752600 w 1914525"/>
                <a:gd name="connsiteY97" fmla="*/ 280988 h 1395413"/>
                <a:gd name="connsiteX98" fmla="*/ 1747838 w 1914525"/>
                <a:gd name="connsiteY98" fmla="*/ 266700 h 1395413"/>
                <a:gd name="connsiteX99" fmla="*/ 1738313 w 1914525"/>
                <a:gd name="connsiteY99" fmla="*/ 252413 h 1395413"/>
                <a:gd name="connsiteX100" fmla="*/ 1724025 w 1914525"/>
                <a:gd name="connsiteY100" fmla="*/ 228600 h 1395413"/>
                <a:gd name="connsiteX101" fmla="*/ 1714500 w 1914525"/>
                <a:gd name="connsiteY101" fmla="*/ 214313 h 1395413"/>
                <a:gd name="connsiteX102" fmla="*/ 1700213 w 1914525"/>
                <a:gd name="connsiteY102" fmla="*/ 204788 h 1395413"/>
                <a:gd name="connsiteX103" fmla="*/ 1676400 w 1914525"/>
                <a:gd name="connsiteY103" fmla="*/ 176213 h 1395413"/>
                <a:gd name="connsiteX104" fmla="*/ 1666875 w 1914525"/>
                <a:gd name="connsiteY104" fmla="*/ 161925 h 1395413"/>
                <a:gd name="connsiteX105" fmla="*/ 1638300 w 1914525"/>
                <a:gd name="connsiteY105" fmla="*/ 152400 h 1395413"/>
                <a:gd name="connsiteX106" fmla="*/ 1609725 w 1914525"/>
                <a:gd name="connsiteY106" fmla="*/ 142875 h 1395413"/>
                <a:gd name="connsiteX107" fmla="*/ 1590675 w 1914525"/>
                <a:gd name="connsiteY107" fmla="*/ 133350 h 1395413"/>
                <a:gd name="connsiteX108" fmla="*/ 1533525 w 1914525"/>
                <a:gd name="connsiteY108" fmla="*/ 123825 h 1395413"/>
                <a:gd name="connsiteX109" fmla="*/ 1495425 w 1914525"/>
                <a:gd name="connsiteY109" fmla="*/ 109538 h 1395413"/>
                <a:gd name="connsiteX110" fmla="*/ 1376363 w 1914525"/>
                <a:gd name="connsiteY110" fmla="*/ 95250 h 1395413"/>
                <a:gd name="connsiteX111" fmla="*/ 1343025 w 1914525"/>
                <a:gd name="connsiteY111" fmla="*/ 90488 h 1395413"/>
                <a:gd name="connsiteX112" fmla="*/ 1281113 w 1914525"/>
                <a:gd name="connsiteY112" fmla="*/ 76200 h 1395413"/>
                <a:gd name="connsiteX113" fmla="*/ 1223963 w 1914525"/>
                <a:gd name="connsiteY113" fmla="*/ 71438 h 1395413"/>
                <a:gd name="connsiteX114" fmla="*/ 1181100 w 1914525"/>
                <a:gd name="connsiteY114" fmla="*/ 61913 h 1395413"/>
                <a:gd name="connsiteX115" fmla="*/ 1166813 w 1914525"/>
                <a:gd name="connsiteY115" fmla="*/ 52388 h 1395413"/>
                <a:gd name="connsiteX116" fmla="*/ 1143000 w 1914525"/>
                <a:gd name="connsiteY116" fmla="*/ 47625 h 1395413"/>
                <a:gd name="connsiteX117" fmla="*/ 1114425 w 1914525"/>
                <a:gd name="connsiteY117" fmla="*/ 38100 h 1395413"/>
                <a:gd name="connsiteX118" fmla="*/ 1085850 w 1914525"/>
                <a:gd name="connsiteY118" fmla="*/ 28575 h 1395413"/>
                <a:gd name="connsiteX119" fmla="*/ 1009650 w 1914525"/>
                <a:gd name="connsiteY119" fmla="*/ 19050 h 1395413"/>
                <a:gd name="connsiteX120" fmla="*/ 976313 w 1914525"/>
                <a:gd name="connsiteY120" fmla="*/ 9525 h 1395413"/>
                <a:gd name="connsiteX121" fmla="*/ 923925 w 1914525"/>
                <a:gd name="connsiteY121" fmla="*/ 0 h 1395413"/>
                <a:gd name="connsiteX122" fmla="*/ 771525 w 1914525"/>
                <a:gd name="connsiteY122" fmla="*/ 4763 h 1395413"/>
                <a:gd name="connsiteX123" fmla="*/ 757238 w 1914525"/>
                <a:gd name="connsiteY123" fmla="*/ 9525 h 1395413"/>
                <a:gd name="connsiteX124" fmla="*/ 733425 w 1914525"/>
                <a:gd name="connsiteY124" fmla="*/ 19050 h 1395413"/>
                <a:gd name="connsiteX125" fmla="*/ 714375 w 1914525"/>
                <a:gd name="connsiteY125" fmla="*/ 28575 h 1395413"/>
                <a:gd name="connsiteX126" fmla="*/ 700088 w 1914525"/>
                <a:gd name="connsiteY126" fmla="*/ 33338 h 1395413"/>
                <a:gd name="connsiteX127" fmla="*/ 681038 w 1914525"/>
                <a:gd name="connsiteY127" fmla="*/ 42863 h 1395413"/>
                <a:gd name="connsiteX128" fmla="*/ 633413 w 1914525"/>
                <a:gd name="connsiteY128" fmla="*/ 57150 h 1395413"/>
                <a:gd name="connsiteX129" fmla="*/ 595313 w 1914525"/>
                <a:gd name="connsiteY129" fmla="*/ 71438 h 1395413"/>
                <a:gd name="connsiteX130" fmla="*/ 552450 w 1914525"/>
                <a:gd name="connsiteY130" fmla="*/ 80963 h 1395413"/>
                <a:gd name="connsiteX131" fmla="*/ 519113 w 1914525"/>
                <a:gd name="connsiteY131" fmla="*/ 95250 h 1395413"/>
                <a:gd name="connsiteX132" fmla="*/ 485775 w 1914525"/>
                <a:gd name="connsiteY132" fmla="*/ 100013 h 1395413"/>
                <a:gd name="connsiteX133" fmla="*/ 438150 w 1914525"/>
                <a:gd name="connsiteY133" fmla="*/ 119063 h 1395413"/>
                <a:gd name="connsiteX134" fmla="*/ 404813 w 1914525"/>
                <a:gd name="connsiteY134" fmla="*/ 133350 h 1395413"/>
                <a:gd name="connsiteX135" fmla="*/ 390525 w 1914525"/>
                <a:gd name="connsiteY135" fmla="*/ 147638 h 1395413"/>
                <a:gd name="connsiteX136" fmla="*/ 352425 w 1914525"/>
                <a:gd name="connsiteY136" fmla="*/ 166688 h 1395413"/>
                <a:gd name="connsiteX137" fmla="*/ 319088 w 1914525"/>
                <a:gd name="connsiteY137" fmla="*/ 180975 h 1395413"/>
                <a:gd name="connsiteX138" fmla="*/ 300038 w 1914525"/>
                <a:gd name="connsiteY138" fmla="*/ 195263 h 1395413"/>
                <a:gd name="connsiteX139" fmla="*/ 285750 w 1914525"/>
                <a:gd name="connsiteY139" fmla="*/ 200025 h 1395413"/>
                <a:gd name="connsiteX140" fmla="*/ 266700 w 1914525"/>
                <a:gd name="connsiteY140" fmla="*/ 214313 h 1395413"/>
                <a:gd name="connsiteX141" fmla="*/ 228600 w 1914525"/>
                <a:gd name="connsiteY141" fmla="*/ 233363 h 1395413"/>
                <a:gd name="connsiteX142" fmla="*/ 200025 w 1914525"/>
                <a:gd name="connsiteY142" fmla="*/ 252413 h 1395413"/>
                <a:gd name="connsiteX143" fmla="*/ 185738 w 1914525"/>
                <a:gd name="connsiteY143" fmla="*/ 261938 h 1395413"/>
                <a:gd name="connsiteX144" fmla="*/ 166688 w 1914525"/>
                <a:gd name="connsiteY144" fmla="*/ 271463 h 1395413"/>
                <a:gd name="connsiteX145" fmla="*/ 157163 w 1914525"/>
                <a:gd name="connsiteY145" fmla="*/ 285750 h 1395413"/>
                <a:gd name="connsiteX146" fmla="*/ 142875 w 1914525"/>
                <a:gd name="connsiteY146" fmla="*/ 300038 h 1395413"/>
                <a:gd name="connsiteX147" fmla="*/ 119063 w 1914525"/>
                <a:gd name="connsiteY147" fmla="*/ 333375 h 1395413"/>
                <a:gd name="connsiteX148" fmla="*/ 114300 w 1914525"/>
                <a:gd name="connsiteY148" fmla="*/ 347663 h 1395413"/>
                <a:gd name="connsiteX149" fmla="*/ 104775 w 1914525"/>
                <a:gd name="connsiteY149" fmla="*/ 371475 h 1395413"/>
                <a:gd name="connsiteX150" fmla="*/ 85725 w 1914525"/>
                <a:gd name="connsiteY150" fmla="*/ 404813 h 1395413"/>
                <a:gd name="connsiteX151" fmla="*/ 76200 w 1914525"/>
                <a:gd name="connsiteY151" fmla="*/ 442913 h 1395413"/>
                <a:gd name="connsiteX152" fmla="*/ 71438 w 1914525"/>
                <a:gd name="connsiteY152" fmla="*/ 457200 h 1395413"/>
                <a:gd name="connsiteX153" fmla="*/ 66675 w 1914525"/>
                <a:gd name="connsiteY153" fmla="*/ 490538 h 1395413"/>
                <a:gd name="connsiteX154" fmla="*/ 61913 w 1914525"/>
                <a:gd name="connsiteY154" fmla="*/ 504825 h 1395413"/>
                <a:gd name="connsiteX155" fmla="*/ 57150 w 1914525"/>
                <a:gd name="connsiteY155" fmla="*/ 523875 h 1395413"/>
                <a:gd name="connsiteX156" fmla="*/ 52388 w 1914525"/>
                <a:gd name="connsiteY156" fmla="*/ 576263 h 1395413"/>
                <a:gd name="connsiteX157" fmla="*/ 47625 w 1914525"/>
                <a:gd name="connsiteY157" fmla="*/ 604838 h 1395413"/>
                <a:gd name="connsiteX158" fmla="*/ 38100 w 1914525"/>
                <a:gd name="connsiteY158" fmla="*/ 714375 h 1395413"/>
                <a:gd name="connsiteX159" fmla="*/ 28575 w 1914525"/>
                <a:gd name="connsiteY159" fmla="*/ 762000 h 1395413"/>
                <a:gd name="connsiteX160" fmla="*/ 14288 w 1914525"/>
                <a:gd name="connsiteY160" fmla="*/ 866775 h 1395413"/>
                <a:gd name="connsiteX161" fmla="*/ 9525 w 1914525"/>
                <a:gd name="connsiteY161" fmla="*/ 890588 h 1395413"/>
                <a:gd name="connsiteX162" fmla="*/ 0 w 1914525"/>
                <a:gd name="connsiteY162" fmla="*/ 919163 h 1395413"/>
                <a:gd name="connsiteX163" fmla="*/ 4763 w 1914525"/>
                <a:gd name="connsiteY163" fmla="*/ 1042988 h 1395413"/>
                <a:gd name="connsiteX164" fmla="*/ 14288 w 1914525"/>
                <a:gd name="connsiteY164" fmla="*/ 1076325 h 1395413"/>
                <a:gd name="connsiteX165" fmla="*/ 23813 w 1914525"/>
                <a:gd name="connsiteY165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176213 w 1914525"/>
                <a:gd name="connsiteY12" fmla="*/ 476250 h 1395413"/>
                <a:gd name="connsiteX13" fmla="*/ 200025 w 1914525"/>
                <a:gd name="connsiteY13" fmla="*/ 447675 h 1395413"/>
                <a:gd name="connsiteX14" fmla="*/ 216694 w 1914525"/>
                <a:gd name="connsiteY14" fmla="*/ 426244 h 1395413"/>
                <a:gd name="connsiteX15" fmla="*/ 376238 w 1914525"/>
                <a:gd name="connsiteY15" fmla="*/ 311945 h 1395413"/>
                <a:gd name="connsiteX16" fmla="*/ 452438 w 1914525"/>
                <a:gd name="connsiteY16" fmla="*/ 295275 h 1395413"/>
                <a:gd name="connsiteX17" fmla="*/ 471488 w 1914525"/>
                <a:gd name="connsiteY17" fmla="*/ 290513 h 1395413"/>
                <a:gd name="connsiteX18" fmla="*/ 509588 w 1914525"/>
                <a:gd name="connsiteY18" fmla="*/ 276225 h 1395413"/>
                <a:gd name="connsiteX19" fmla="*/ 523875 w 1914525"/>
                <a:gd name="connsiteY19" fmla="*/ 266700 h 1395413"/>
                <a:gd name="connsiteX20" fmla="*/ 561975 w 1914525"/>
                <a:gd name="connsiteY20" fmla="*/ 257175 h 1395413"/>
                <a:gd name="connsiteX21" fmla="*/ 590550 w 1914525"/>
                <a:gd name="connsiteY21" fmla="*/ 247650 h 1395413"/>
                <a:gd name="connsiteX22" fmla="*/ 604838 w 1914525"/>
                <a:gd name="connsiteY22" fmla="*/ 242888 h 1395413"/>
                <a:gd name="connsiteX23" fmla="*/ 633413 w 1914525"/>
                <a:gd name="connsiteY23" fmla="*/ 238125 h 1395413"/>
                <a:gd name="connsiteX24" fmla="*/ 652463 w 1914525"/>
                <a:gd name="connsiteY24" fmla="*/ 233363 h 1395413"/>
                <a:gd name="connsiteX25" fmla="*/ 681038 w 1914525"/>
                <a:gd name="connsiteY25" fmla="*/ 223838 h 1395413"/>
                <a:gd name="connsiteX26" fmla="*/ 704850 w 1914525"/>
                <a:gd name="connsiteY26" fmla="*/ 219075 h 1395413"/>
                <a:gd name="connsiteX27" fmla="*/ 766763 w 1914525"/>
                <a:gd name="connsiteY27" fmla="*/ 209550 h 1395413"/>
                <a:gd name="connsiteX28" fmla="*/ 790575 w 1914525"/>
                <a:gd name="connsiteY28" fmla="*/ 204788 h 1395413"/>
                <a:gd name="connsiteX29" fmla="*/ 881063 w 1914525"/>
                <a:gd name="connsiteY29" fmla="*/ 190500 h 1395413"/>
                <a:gd name="connsiteX30" fmla="*/ 895350 w 1914525"/>
                <a:gd name="connsiteY30" fmla="*/ 185738 h 1395413"/>
                <a:gd name="connsiteX31" fmla="*/ 988219 w 1914525"/>
                <a:gd name="connsiteY31" fmla="*/ 214313 h 1395413"/>
                <a:gd name="connsiteX32" fmla="*/ 1314450 w 1914525"/>
                <a:gd name="connsiteY32" fmla="*/ 180975 h 1395413"/>
                <a:gd name="connsiteX33" fmla="*/ 1343025 w 1914525"/>
                <a:gd name="connsiteY33" fmla="*/ 190500 h 1395413"/>
                <a:gd name="connsiteX34" fmla="*/ 1371600 w 1914525"/>
                <a:gd name="connsiteY34" fmla="*/ 200025 h 1395413"/>
                <a:gd name="connsiteX35" fmla="*/ 1385888 w 1914525"/>
                <a:gd name="connsiteY35" fmla="*/ 204788 h 1395413"/>
                <a:gd name="connsiteX36" fmla="*/ 1414463 w 1914525"/>
                <a:gd name="connsiteY36" fmla="*/ 223838 h 1395413"/>
                <a:gd name="connsiteX37" fmla="*/ 1452563 w 1914525"/>
                <a:gd name="connsiteY37" fmla="*/ 238125 h 1395413"/>
                <a:gd name="connsiteX38" fmla="*/ 1481138 w 1914525"/>
                <a:gd name="connsiteY38" fmla="*/ 247650 h 1395413"/>
                <a:gd name="connsiteX39" fmla="*/ 1495425 w 1914525"/>
                <a:gd name="connsiteY39" fmla="*/ 252413 h 1395413"/>
                <a:gd name="connsiteX40" fmla="*/ 1514475 w 1914525"/>
                <a:gd name="connsiteY40" fmla="*/ 257175 h 1395413"/>
                <a:gd name="connsiteX41" fmla="*/ 1547813 w 1914525"/>
                <a:gd name="connsiteY41" fmla="*/ 285750 h 1395413"/>
                <a:gd name="connsiteX42" fmla="*/ 1576388 w 1914525"/>
                <a:gd name="connsiteY42" fmla="*/ 304800 h 1395413"/>
                <a:gd name="connsiteX43" fmla="*/ 1590675 w 1914525"/>
                <a:gd name="connsiteY43" fmla="*/ 314325 h 1395413"/>
                <a:gd name="connsiteX44" fmla="*/ 1619250 w 1914525"/>
                <a:gd name="connsiteY44" fmla="*/ 342900 h 1395413"/>
                <a:gd name="connsiteX45" fmla="*/ 1633538 w 1914525"/>
                <a:gd name="connsiteY45" fmla="*/ 357188 h 1395413"/>
                <a:gd name="connsiteX46" fmla="*/ 1657350 w 1914525"/>
                <a:gd name="connsiteY46" fmla="*/ 390525 h 1395413"/>
                <a:gd name="connsiteX47" fmla="*/ 1676400 w 1914525"/>
                <a:gd name="connsiteY47" fmla="*/ 419100 h 1395413"/>
                <a:gd name="connsiteX48" fmla="*/ 1681163 w 1914525"/>
                <a:gd name="connsiteY48" fmla="*/ 433388 h 1395413"/>
                <a:gd name="connsiteX49" fmla="*/ 1690688 w 1914525"/>
                <a:gd name="connsiteY49" fmla="*/ 447675 h 1395413"/>
                <a:gd name="connsiteX50" fmla="*/ 1704975 w 1914525"/>
                <a:gd name="connsiteY50" fmla="*/ 471488 h 1395413"/>
                <a:gd name="connsiteX51" fmla="*/ 1714500 w 1914525"/>
                <a:gd name="connsiteY51" fmla="*/ 485775 h 1395413"/>
                <a:gd name="connsiteX52" fmla="*/ 1728788 w 1914525"/>
                <a:gd name="connsiteY52" fmla="*/ 514350 h 1395413"/>
                <a:gd name="connsiteX53" fmla="*/ 1747838 w 1914525"/>
                <a:gd name="connsiteY53" fmla="*/ 542925 h 1395413"/>
                <a:gd name="connsiteX54" fmla="*/ 1752600 w 1914525"/>
                <a:gd name="connsiteY54" fmla="*/ 557213 h 1395413"/>
                <a:gd name="connsiteX55" fmla="*/ 1762125 w 1914525"/>
                <a:gd name="connsiteY55" fmla="*/ 571500 h 1395413"/>
                <a:gd name="connsiteX56" fmla="*/ 1771650 w 1914525"/>
                <a:gd name="connsiteY56" fmla="*/ 600075 h 1395413"/>
                <a:gd name="connsiteX57" fmla="*/ 1781175 w 1914525"/>
                <a:gd name="connsiteY57" fmla="*/ 614363 h 1395413"/>
                <a:gd name="connsiteX58" fmla="*/ 1790700 w 1914525"/>
                <a:gd name="connsiteY58" fmla="*/ 642938 h 1395413"/>
                <a:gd name="connsiteX59" fmla="*/ 1795463 w 1914525"/>
                <a:gd name="connsiteY59" fmla="*/ 661988 h 1395413"/>
                <a:gd name="connsiteX60" fmla="*/ 1804988 w 1914525"/>
                <a:gd name="connsiteY60" fmla="*/ 676275 h 1395413"/>
                <a:gd name="connsiteX61" fmla="*/ 1809750 w 1914525"/>
                <a:gd name="connsiteY61" fmla="*/ 695325 h 1395413"/>
                <a:gd name="connsiteX62" fmla="*/ 1824038 w 1914525"/>
                <a:gd name="connsiteY62" fmla="*/ 747713 h 1395413"/>
                <a:gd name="connsiteX63" fmla="*/ 1833563 w 1914525"/>
                <a:gd name="connsiteY63" fmla="*/ 804863 h 1395413"/>
                <a:gd name="connsiteX64" fmla="*/ 1838325 w 1914525"/>
                <a:gd name="connsiteY64" fmla="*/ 942975 h 1395413"/>
                <a:gd name="connsiteX65" fmla="*/ 1843088 w 1914525"/>
                <a:gd name="connsiteY65" fmla="*/ 957263 h 1395413"/>
                <a:gd name="connsiteX66" fmla="*/ 1857375 w 1914525"/>
                <a:gd name="connsiteY66" fmla="*/ 1000125 h 1395413"/>
                <a:gd name="connsiteX67" fmla="*/ 1862138 w 1914525"/>
                <a:gd name="connsiteY67" fmla="*/ 1019175 h 1395413"/>
                <a:gd name="connsiteX68" fmla="*/ 1871663 w 1914525"/>
                <a:gd name="connsiteY68" fmla="*/ 1038225 h 1395413"/>
                <a:gd name="connsiteX69" fmla="*/ 1876425 w 1914525"/>
                <a:gd name="connsiteY69" fmla="*/ 1166813 h 1395413"/>
                <a:gd name="connsiteX70" fmla="*/ 1885950 w 1914525"/>
                <a:gd name="connsiteY70" fmla="*/ 1285875 h 1395413"/>
                <a:gd name="connsiteX71" fmla="*/ 1885950 w 1914525"/>
                <a:gd name="connsiteY71" fmla="*/ 1357313 h 1395413"/>
                <a:gd name="connsiteX72" fmla="*/ 1876425 w 1914525"/>
                <a:gd name="connsiteY72" fmla="*/ 1371600 h 1395413"/>
                <a:gd name="connsiteX73" fmla="*/ 1866900 w 1914525"/>
                <a:gd name="connsiteY73" fmla="*/ 1395413 h 1395413"/>
                <a:gd name="connsiteX74" fmla="*/ 1871663 w 1914525"/>
                <a:gd name="connsiteY74" fmla="*/ 1266825 h 1395413"/>
                <a:gd name="connsiteX75" fmla="*/ 1881188 w 1914525"/>
                <a:gd name="connsiteY75" fmla="*/ 1238250 h 1395413"/>
                <a:gd name="connsiteX76" fmla="*/ 1890713 w 1914525"/>
                <a:gd name="connsiteY76" fmla="*/ 1200150 h 1395413"/>
                <a:gd name="connsiteX77" fmla="*/ 1900238 w 1914525"/>
                <a:gd name="connsiteY77" fmla="*/ 1171575 h 1395413"/>
                <a:gd name="connsiteX78" fmla="*/ 1905000 w 1914525"/>
                <a:gd name="connsiteY78" fmla="*/ 1085850 h 1395413"/>
                <a:gd name="connsiteX79" fmla="*/ 1914525 w 1914525"/>
                <a:gd name="connsiteY79" fmla="*/ 809625 h 1395413"/>
                <a:gd name="connsiteX80" fmla="*/ 1909763 w 1914525"/>
                <a:gd name="connsiteY80" fmla="*/ 666750 h 1395413"/>
                <a:gd name="connsiteX81" fmla="*/ 1890713 w 1914525"/>
                <a:gd name="connsiteY81" fmla="*/ 633413 h 1395413"/>
                <a:gd name="connsiteX82" fmla="*/ 1881188 w 1914525"/>
                <a:gd name="connsiteY82" fmla="*/ 609600 h 1395413"/>
                <a:gd name="connsiteX83" fmla="*/ 1871663 w 1914525"/>
                <a:gd name="connsiteY83" fmla="*/ 581025 h 1395413"/>
                <a:gd name="connsiteX84" fmla="*/ 1862138 w 1914525"/>
                <a:gd name="connsiteY84" fmla="*/ 566738 h 1395413"/>
                <a:gd name="connsiteX85" fmla="*/ 1857375 w 1914525"/>
                <a:gd name="connsiteY85" fmla="*/ 542925 h 1395413"/>
                <a:gd name="connsiteX86" fmla="*/ 1847850 w 1914525"/>
                <a:gd name="connsiteY86" fmla="*/ 528638 h 1395413"/>
                <a:gd name="connsiteX87" fmla="*/ 1843088 w 1914525"/>
                <a:gd name="connsiteY87" fmla="*/ 514350 h 1395413"/>
                <a:gd name="connsiteX88" fmla="*/ 1833563 w 1914525"/>
                <a:gd name="connsiteY88" fmla="*/ 495300 h 1395413"/>
                <a:gd name="connsiteX89" fmla="*/ 1824038 w 1914525"/>
                <a:gd name="connsiteY89" fmla="*/ 457200 h 1395413"/>
                <a:gd name="connsiteX90" fmla="*/ 1814513 w 1914525"/>
                <a:gd name="connsiteY90" fmla="*/ 438150 h 1395413"/>
                <a:gd name="connsiteX91" fmla="*/ 1800225 w 1914525"/>
                <a:gd name="connsiteY91" fmla="*/ 404813 h 1395413"/>
                <a:gd name="connsiteX92" fmla="*/ 1790700 w 1914525"/>
                <a:gd name="connsiteY92" fmla="*/ 376238 h 1395413"/>
                <a:gd name="connsiteX93" fmla="*/ 1785938 w 1914525"/>
                <a:gd name="connsiteY93" fmla="*/ 361950 h 1395413"/>
                <a:gd name="connsiteX94" fmla="*/ 1781175 w 1914525"/>
                <a:gd name="connsiteY94" fmla="*/ 342900 h 1395413"/>
                <a:gd name="connsiteX95" fmla="*/ 1771650 w 1914525"/>
                <a:gd name="connsiteY95" fmla="*/ 328613 h 1395413"/>
                <a:gd name="connsiteX96" fmla="*/ 1752600 w 1914525"/>
                <a:gd name="connsiteY96" fmla="*/ 280988 h 1395413"/>
                <a:gd name="connsiteX97" fmla="*/ 1747838 w 1914525"/>
                <a:gd name="connsiteY97" fmla="*/ 266700 h 1395413"/>
                <a:gd name="connsiteX98" fmla="*/ 1738313 w 1914525"/>
                <a:gd name="connsiteY98" fmla="*/ 252413 h 1395413"/>
                <a:gd name="connsiteX99" fmla="*/ 1724025 w 1914525"/>
                <a:gd name="connsiteY99" fmla="*/ 228600 h 1395413"/>
                <a:gd name="connsiteX100" fmla="*/ 1714500 w 1914525"/>
                <a:gd name="connsiteY100" fmla="*/ 214313 h 1395413"/>
                <a:gd name="connsiteX101" fmla="*/ 1700213 w 1914525"/>
                <a:gd name="connsiteY101" fmla="*/ 204788 h 1395413"/>
                <a:gd name="connsiteX102" fmla="*/ 1676400 w 1914525"/>
                <a:gd name="connsiteY102" fmla="*/ 176213 h 1395413"/>
                <a:gd name="connsiteX103" fmla="*/ 1666875 w 1914525"/>
                <a:gd name="connsiteY103" fmla="*/ 161925 h 1395413"/>
                <a:gd name="connsiteX104" fmla="*/ 1638300 w 1914525"/>
                <a:gd name="connsiteY104" fmla="*/ 152400 h 1395413"/>
                <a:gd name="connsiteX105" fmla="*/ 1609725 w 1914525"/>
                <a:gd name="connsiteY105" fmla="*/ 142875 h 1395413"/>
                <a:gd name="connsiteX106" fmla="*/ 1590675 w 1914525"/>
                <a:gd name="connsiteY106" fmla="*/ 133350 h 1395413"/>
                <a:gd name="connsiteX107" fmla="*/ 1533525 w 1914525"/>
                <a:gd name="connsiteY107" fmla="*/ 123825 h 1395413"/>
                <a:gd name="connsiteX108" fmla="*/ 1495425 w 1914525"/>
                <a:gd name="connsiteY108" fmla="*/ 109538 h 1395413"/>
                <a:gd name="connsiteX109" fmla="*/ 1376363 w 1914525"/>
                <a:gd name="connsiteY109" fmla="*/ 95250 h 1395413"/>
                <a:gd name="connsiteX110" fmla="*/ 1343025 w 1914525"/>
                <a:gd name="connsiteY110" fmla="*/ 90488 h 1395413"/>
                <a:gd name="connsiteX111" fmla="*/ 1281113 w 1914525"/>
                <a:gd name="connsiteY111" fmla="*/ 76200 h 1395413"/>
                <a:gd name="connsiteX112" fmla="*/ 1223963 w 1914525"/>
                <a:gd name="connsiteY112" fmla="*/ 71438 h 1395413"/>
                <a:gd name="connsiteX113" fmla="*/ 1181100 w 1914525"/>
                <a:gd name="connsiteY113" fmla="*/ 61913 h 1395413"/>
                <a:gd name="connsiteX114" fmla="*/ 1166813 w 1914525"/>
                <a:gd name="connsiteY114" fmla="*/ 52388 h 1395413"/>
                <a:gd name="connsiteX115" fmla="*/ 1143000 w 1914525"/>
                <a:gd name="connsiteY115" fmla="*/ 47625 h 1395413"/>
                <a:gd name="connsiteX116" fmla="*/ 1114425 w 1914525"/>
                <a:gd name="connsiteY116" fmla="*/ 38100 h 1395413"/>
                <a:gd name="connsiteX117" fmla="*/ 1085850 w 1914525"/>
                <a:gd name="connsiteY117" fmla="*/ 28575 h 1395413"/>
                <a:gd name="connsiteX118" fmla="*/ 1009650 w 1914525"/>
                <a:gd name="connsiteY118" fmla="*/ 19050 h 1395413"/>
                <a:gd name="connsiteX119" fmla="*/ 976313 w 1914525"/>
                <a:gd name="connsiteY119" fmla="*/ 9525 h 1395413"/>
                <a:gd name="connsiteX120" fmla="*/ 923925 w 1914525"/>
                <a:gd name="connsiteY120" fmla="*/ 0 h 1395413"/>
                <a:gd name="connsiteX121" fmla="*/ 771525 w 1914525"/>
                <a:gd name="connsiteY121" fmla="*/ 4763 h 1395413"/>
                <a:gd name="connsiteX122" fmla="*/ 757238 w 1914525"/>
                <a:gd name="connsiteY122" fmla="*/ 9525 h 1395413"/>
                <a:gd name="connsiteX123" fmla="*/ 733425 w 1914525"/>
                <a:gd name="connsiteY123" fmla="*/ 19050 h 1395413"/>
                <a:gd name="connsiteX124" fmla="*/ 714375 w 1914525"/>
                <a:gd name="connsiteY124" fmla="*/ 28575 h 1395413"/>
                <a:gd name="connsiteX125" fmla="*/ 700088 w 1914525"/>
                <a:gd name="connsiteY125" fmla="*/ 33338 h 1395413"/>
                <a:gd name="connsiteX126" fmla="*/ 681038 w 1914525"/>
                <a:gd name="connsiteY126" fmla="*/ 42863 h 1395413"/>
                <a:gd name="connsiteX127" fmla="*/ 633413 w 1914525"/>
                <a:gd name="connsiteY127" fmla="*/ 57150 h 1395413"/>
                <a:gd name="connsiteX128" fmla="*/ 595313 w 1914525"/>
                <a:gd name="connsiteY128" fmla="*/ 71438 h 1395413"/>
                <a:gd name="connsiteX129" fmla="*/ 552450 w 1914525"/>
                <a:gd name="connsiteY129" fmla="*/ 80963 h 1395413"/>
                <a:gd name="connsiteX130" fmla="*/ 519113 w 1914525"/>
                <a:gd name="connsiteY130" fmla="*/ 95250 h 1395413"/>
                <a:gd name="connsiteX131" fmla="*/ 485775 w 1914525"/>
                <a:gd name="connsiteY131" fmla="*/ 100013 h 1395413"/>
                <a:gd name="connsiteX132" fmla="*/ 438150 w 1914525"/>
                <a:gd name="connsiteY132" fmla="*/ 119063 h 1395413"/>
                <a:gd name="connsiteX133" fmla="*/ 404813 w 1914525"/>
                <a:gd name="connsiteY133" fmla="*/ 133350 h 1395413"/>
                <a:gd name="connsiteX134" fmla="*/ 390525 w 1914525"/>
                <a:gd name="connsiteY134" fmla="*/ 147638 h 1395413"/>
                <a:gd name="connsiteX135" fmla="*/ 352425 w 1914525"/>
                <a:gd name="connsiteY135" fmla="*/ 166688 h 1395413"/>
                <a:gd name="connsiteX136" fmla="*/ 319088 w 1914525"/>
                <a:gd name="connsiteY136" fmla="*/ 180975 h 1395413"/>
                <a:gd name="connsiteX137" fmla="*/ 300038 w 1914525"/>
                <a:gd name="connsiteY137" fmla="*/ 195263 h 1395413"/>
                <a:gd name="connsiteX138" fmla="*/ 285750 w 1914525"/>
                <a:gd name="connsiteY138" fmla="*/ 200025 h 1395413"/>
                <a:gd name="connsiteX139" fmla="*/ 266700 w 1914525"/>
                <a:gd name="connsiteY139" fmla="*/ 214313 h 1395413"/>
                <a:gd name="connsiteX140" fmla="*/ 228600 w 1914525"/>
                <a:gd name="connsiteY140" fmla="*/ 233363 h 1395413"/>
                <a:gd name="connsiteX141" fmla="*/ 200025 w 1914525"/>
                <a:gd name="connsiteY141" fmla="*/ 252413 h 1395413"/>
                <a:gd name="connsiteX142" fmla="*/ 185738 w 1914525"/>
                <a:gd name="connsiteY142" fmla="*/ 261938 h 1395413"/>
                <a:gd name="connsiteX143" fmla="*/ 166688 w 1914525"/>
                <a:gd name="connsiteY143" fmla="*/ 271463 h 1395413"/>
                <a:gd name="connsiteX144" fmla="*/ 157163 w 1914525"/>
                <a:gd name="connsiteY144" fmla="*/ 285750 h 1395413"/>
                <a:gd name="connsiteX145" fmla="*/ 142875 w 1914525"/>
                <a:gd name="connsiteY145" fmla="*/ 300038 h 1395413"/>
                <a:gd name="connsiteX146" fmla="*/ 119063 w 1914525"/>
                <a:gd name="connsiteY146" fmla="*/ 333375 h 1395413"/>
                <a:gd name="connsiteX147" fmla="*/ 114300 w 1914525"/>
                <a:gd name="connsiteY147" fmla="*/ 347663 h 1395413"/>
                <a:gd name="connsiteX148" fmla="*/ 104775 w 1914525"/>
                <a:gd name="connsiteY148" fmla="*/ 371475 h 1395413"/>
                <a:gd name="connsiteX149" fmla="*/ 85725 w 1914525"/>
                <a:gd name="connsiteY149" fmla="*/ 404813 h 1395413"/>
                <a:gd name="connsiteX150" fmla="*/ 76200 w 1914525"/>
                <a:gd name="connsiteY150" fmla="*/ 442913 h 1395413"/>
                <a:gd name="connsiteX151" fmla="*/ 71438 w 1914525"/>
                <a:gd name="connsiteY151" fmla="*/ 457200 h 1395413"/>
                <a:gd name="connsiteX152" fmla="*/ 66675 w 1914525"/>
                <a:gd name="connsiteY152" fmla="*/ 490538 h 1395413"/>
                <a:gd name="connsiteX153" fmla="*/ 61913 w 1914525"/>
                <a:gd name="connsiteY153" fmla="*/ 504825 h 1395413"/>
                <a:gd name="connsiteX154" fmla="*/ 57150 w 1914525"/>
                <a:gd name="connsiteY154" fmla="*/ 523875 h 1395413"/>
                <a:gd name="connsiteX155" fmla="*/ 52388 w 1914525"/>
                <a:gd name="connsiteY155" fmla="*/ 576263 h 1395413"/>
                <a:gd name="connsiteX156" fmla="*/ 47625 w 1914525"/>
                <a:gd name="connsiteY156" fmla="*/ 604838 h 1395413"/>
                <a:gd name="connsiteX157" fmla="*/ 38100 w 1914525"/>
                <a:gd name="connsiteY157" fmla="*/ 714375 h 1395413"/>
                <a:gd name="connsiteX158" fmla="*/ 28575 w 1914525"/>
                <a:gd name="connsiteY158" fmla="*/ 762000 h 1395413"/>
                <a:gd name="connsiteX159" fmla="*/ 14288 w 1914525"/>
                <a:gd name="connsiteY159" fmla="*/ 866775 h 1395413"/>
                <a:gd name="connsiteX160" fmla="*/ 9525 w 1914525"/>
                <a:gd name="connsiteY160" fmla="*/ 890588 h 1395413"/>
                <a:gd name="connsiteX161" fmla="*/ 0 w 1914525"/>
                <a:gd name="connsiteY161" fmla="*/ 919163 h 1395413"/>
                <a:gd name="connsiteX162" fmla="*/ 4763 w 1914525"/>
                <a:gd name="connsiteY162" fmla="*/ 1042988 h 1395413"/>
                <a:gd name="connsiteX163" fmla="*/ 14288 w 1914525"/>
                <a:gd name="connsiteY163" fmla="*/ 1076325 h 1395413"/>
                <a:gd name="connsiteX164" fmla="*/ 23813 w 1914525"/>
                <a:gd name="connsiteY164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23875 w 1914525"/>
                <a:gd name="connsiteY18" fmla="*/ 266700 h 1395413"/>
                <a:gd name="connsiteX19" fmla="*/ 561975 w 1914525"/>
                <a:gd name="connsiteY19" fmla="*/ 257175 h 1395413"/>
                <a:gd name="connsiteX20" fmla="*/ 590550 w 1914525"/>
                <a:gd name="connsiteY20" fmla="*/ 247650 h 1395413"/>
                <a:gd name="connsiteX21" fmla="*/ 604838 w 1914525"/>
                <a:gd name="connsiteY21" fmla="*/ 242888 h 1395413"/>
                <a:gd name="connsiteX22" fmla="*/ 633413 w 1914525"/>
                <a:gd name="connsiteY22" fmla="*/ 238125 h 1395413"/>
                <a:gd name="connsiteX23" fmla="*/ 652463 w 1914525"/>
                <a:gd name="connsiteY23" fmla="*/ 233363 h 1395413"/>
                <a:gd name="connsiteX24" fmla="*/ 681038 w 1914525"/>
                <a:gd name="connsiteY24" fmla="*/ 223838 h 1395413"/>
                <a:gd name="connsiteX25" fmla="*/ 704850 w 1914525"/>
                <a:gd name="connsiteY25" fmla="*/ 219075 h 1395413"/>
                <a:gd name="connsiteX26" fmla="*/ 766763 w 1914525"/>
                <a:gd name="connsiteY26" fmla="*/ 209550 h 1395413"/>
                <a:gd name="connsiteX27" fmla="*/ 790575 w 1914525"/>
                <a:gd name="connsiteY27" fmla="*/ 204788 h 1395413"/>
                <a:gd name="connsiteX28" fmla="*/ 881063 w 1914525"/>
                <a:gd name="connsiteY28" fmla="*/ 190500 h 1395413"/>
                <a:gd name="connsiteX29" fmla="*/ 895350 w 1914525"/>
                <a:gd name="connsiteY29" fmla="*/ 185738 h 1395413"/>
                <a:gd name="connsiteX30" fmla="*/ 988219 w 1914525"/>
                <a:gd name="connsiteY30" fmla="*/ 214313 h 1395413"/>
                <a:gd name="connsiteX31" fmla="*/ 1314450 w 1914525"/>
                <a:gd name="connsiteY31" fmla="*/ 180975 h 1395413"/>
                <a:gd name="connsiteX32" fmla="*/ 1343025 w 1914525"/>
                <a:gd name="connsiteY32" fmla="*/ 190500 h 1395413"/>
                <a:gd name="connsiteX33" fmla="*/ 1371600 w 1914525"/>
                <a:gd name="connsiteY33" fmla="*/ 200025 h 1395413"/>
                <a:gd name="connsiteX34" fmla="*/ 1385888 w 1914525"/>
                <a:gd name="connsiteY34" fmla="*/ 204788 h 1395413"/>
                <a:gd name="connsiteX35" fmla="*/ 1414463 w 1914525"/>
                <a:gd name="connsiteY35" fmla="*/ 223838 h 1395413"/>
                <a:gd name="connsiteX36" fmla="*/ 1452563 w 1914525"/>
                <a:gd name="connsiteY36" fmla="*/ 238125 h 1395413"/>
                <a:gd name="connsiteX37" fmla="*/ 1481138 w 1914525"/>
                <a:gd name="connsiteY37" fmla="*/ 247650 h 1395413"/>
                <a:gd name="connsiteX38" fmla="*/ 1495425 w 1914525"/>
                <a:gd name="connsiteY38" fmla="*/ 252413 h 1395413"/>
                <a:gd name="connsiteX39" fmla="*/ 1514475 w 1914525"/>
                <a:gd name="connsiteY39" fmla="*/ 257175 h 1395413"/>
                <a:gd name="connsiteX40" fmla="*/ 1547813 w 1914525"/>
                <a:gd name="connsiteY40" fmla="*/ 285750 h 1395413"/>
                <a:gd name="connsiteX41" fmla="*/ 1576388 w 1914525"/>
                <a:gd name="connsiteY41" fmla="*/ 304800 h 1395413"/>
                <a:gd name="connsiteX42" fmla="*/ 1590675 w 1914525"/>
                <a:gd name="connsiteY42" fmla="*/ 314325 h 1395413"/>
                <a:gd name="connsiteX43" fmla="*/ 1619250 w 1914525"/>
                <a:gd name="connsiteY43" fmla="*/ 342900 h 1395413"/>
                <a:gd name="connsiteX44" fmla="*/ 1633538 w 1914525"/>
                <a:gd name="connsiteY44" fmla="*/ 357188 h 1395413"/>
                <a:gd name="connsiteX45" fmla="*/ 1657350 w 1914525"/>
                <a:gd name="connsiteY45" fmla="*/ 390525 h 1395413"/>
                <a:gd name="connsiteX46" fmla="*/ 1676400 w 1914525"/>
                <a:gd name="connsiteY46" fmla="*/ 419100 h 1395413"/>
                <a:gd name="connsiteX47" fmla="*/ 1681163 w 1914525"/>
                <a:gd name="connsiteY47" fmla="*/ 433388 h 1395413"/>
                <a:gd name="connsiteX48" fmla="*/ 1690688 w 1914525"/>
                <a:gd name="connsiteY48" fmla="*/ 447675 h 1395413"/>
                <a:gd name="connsiteX49" fmla="*/ 1704975 w 1914525"/>
                <a:gd name="connsiteY49" fmla="*/ 471488 h 1395413"/>
                <a:gd name="connsiteX50" fmla="*/ 1714500 w 1914525"/>
                <a:gd name="connsiteY50" fmla="*/ 485775 h 1395413"/>
                <a:gd name="connsiteX51" fmla="*/ 1728788 w 1914525"/>
                <a:gd name="connsiteY51" fmla="*/ 514350 h 1395413"/>
                <a:gd name="connsiteX52" fmla="*/ 1747838 w 1914525"/>
                <a:gd name="connsiteY52" fmla="*/ 542925 h 1395413"/>
                <a:gd name="connsiteX53" fmla="*/ 1752600 w 1914525"/>
                <a:gd name="connsiteY53" fmla="*/ 557213 h 1395413"/>
                <a:gd name="connsiteX54" fmla="*/ 1762125 w 1914525"/>
                <a:gd name="connsiteY54" fmla="*/ 571500 h 1395413"/>
                <a:gd name="connsiteX55" fmla="*/ 1771650 w 1914525"/>
                <a:gd name="connsiteY55" fmla="*/ 600075 h 1395413"/>
                <a:gd name="connsiteX56" fmla="*/ 1781175 w 1914525"/>
                <a:gd name="connsiteY56" fmla="*/ 614363 h 1395413"/>
                <a:gd name="connsiteX57" fmla="*/ 1790700 w 1914525"/>
                <a:gd name="connsiteY57" fmla="*/ 642938 h 1395413"/>
                <a:gd name="connsiteX58" fmla="*/ 1795463 w 1914525"/>
                <a:gd name="connsiteY58" fmla="*/ 661988 h 1395413"/>
                <a:gd name="connsiteX59" fmla="*/ 1804988 w 1914525"/>
                <a:gd name="connsiteY59" fmla="*/ 676275 h 1395413"/>
                <a:gd name="connsiteX60" fmla="*/ 1809750 w 1914525"/>
                <a:gd name="connsiteY60" fmla="*/ 695325 h 1395413"/>
                <a:gd name="connsiteX61" fmla="*/ 1824038 w 1914525"/>
                <a:gd name="connsiteY61" fmla="*/ 747713 h 1395413"/>
                <a:gd name="connsiteX62" fmla="*/ 1833563 w 1914525"/>
                <a:gd name="connsiteY62" fmla="*/ 804863 h 1395413"/>
                <a:gd name="connsiteX63" fmla="*/ 1838325 w 1914525"/>
                <a:gd name="connsiteY63" fmla="*/ 942975 h 1395413"/>
                <a:gd name="connsiteX64" fmla="*/ 1843088 w 1914525"/>
                <a:gd name="connsiteY64" fmla="*/ 957263 h 1395413"/>
                <a:gd name="connsiteX65" fmla="*/ 1857375 w 1914525"/>
                <a:gd name="connsiteY65" fmla="*/ 1000125 h 1395413"/>
                <a:gd name="connsiteX66" fmla="*/ 1862138 w 1914525"/>
                <a:gd name="connsiteY66" fmla="*/ 1019175 h 1395413"/>
                <a:gd name="connsiteX67" fmla="*/ 1871663 w 1914525"/>
                <a:gd name="connsiteY67" fmla="*/ 1038225 h 1395413"/>
                <a:gd name="connsiteX68" fmla="*/ 1876425 w 1914525"/>
                <a:gd name="connsiteY68" fmla="*/ 1166813 h 1395413"/>
                <a:gd name="connsiteX69" fmla="*/ 1885950 w 1914525"/>
                <a:gd name="connsiteY69" fmla="*/ 1285875 h 1395413"/>
                <a:gd name="connsiteX70" fmla="*/ 1885950 w 1914525"/>
                <a:gd name="connsiteY70" fmla="*/ 1357313 h 1395413"/>
                <a:gd name="connsiteX71" fmla="*/ 1876425 w 1914525"/>
                <a:gd name="connsiteY71" fmla="*/ 1371600 h 1395413"/>
                <a:gd name="connsiteX72" fmla="*/ 1866900 w 1914525"/>
                <a:gd name="connsiteY72" fmla="*/ 1395413 h 1395413"/>
                <a:gd name="connsiteX73" fmla="*/ 1871663 w 1914525"/>
                <a:gd name="connsiteY73" fmla="*/ 1266825 h 1395413"/>
                <a:gd name="connsiteX74" fmla="*/ 1881188 w 1914525"/>
                <a:gd name="connsiteY74" fmla="*/ 1238250 h 1395413"/>
                <a:gd name="connsiteX75" fmla="*/ 1890713 w 1914525"/>
                <a:gd name="connsiteY75" fmla="*/ 1200150 h 1395413"/>
                <a:gd name="connsiteX76" fmla="*/ 1900238 w 1914525"/>
                <a:gd name="connsiteY76" fmla="*/ 1171575 h 1395413"/>
                <a:gd name="connsiteX77" fmla="*/ 1905000 w 1914525"/>
                <a:gd name="connsiteY77" fmla="*/ 1085850 h 1395413"/>
                <a:gd name="connsiteX78" fmla="*/ 1914525 w 1914525"/>
                <a:gd name="connsiteY78" fmla="*/ 809625 h 1395413"/>
                <a:gd name="connsiteX79" fmla="*/ 1909763 w 1914525"/>
                <a:gd name="connsiteY79" fmla="*/ 666750 h 1395413"/>
                <a:gd name="connsiteX80" fmla="*/ 1890713 w 1914525"/>
                <a:gd name="connsiteY80" fmla="*/ 633413 h 1395413"/>
                <a:gd name="connsiteX81" fmla="*/ 1881188 w 1914525"/>
                <a:gd name="connsiteY81" fmla="*/ 609600 h 1395413"/>
                <a:gd name="connsiteX82" fmla="*/ 1871663 w 1914525"/>
                <a:gd name="connsiteY82" fmla="*/ 581025 h 1395413"/>
                <a:gd name="connsiteX83" fmla="*/ 1862138 w 1914525"/>
                <a:gd name="connsiteY83" fmla="*/ 566738 h 1395413"/>
                <a:gd name="connsiteX84" fmla="*/ 1857375 w 1914525"/>
                <a:gd name="connsiteY84" fmla="*/ 542925 h 1395413"/>
                <a:gd name="connsiteX85" fmla="*/ 1847850 w 1914525"/>
                <a:gd name="connsiteY85" fmla="*/ 528638 h 1395413"/>
                <a:gd name="connsiteX86" fmla="*/ 1843088 w 1914525"/>
                <a:gd name="connsiteY86" fmla="*/ 514350 h 1395413"/>
                <a:gd name="connsiteX87" fmla="*/ 1833563 w 1914525"/>
                <a:gd name="connsiteY87" fmla="*/ 495300 h 1395413"/>
                <a:gd name="connsiteX88" fmla="*/ 1824038 w 1914525"/>
                <a:gd name="connsiteY88" fmla="*/ 457200 h 1395413"/>
                <a:gd name="connsiteX89" fmla="*/ 1814513 w 1914525"/>
                <a:gd name="connsiteY89" fmla="*/ 438150 h 1395413"/>
                <a:gd name="connsiteX90" fmla="*/ 1800225 w 1914525"/>
                <a:gd name="connsiteY90" fmla="*/ 404813 h 1395413"/>
                <a:gd name="connsiteX91" fmla="*/ 1790700 w 1914525"/>
                <a:gd name="connsiteY91" fmla="*/ 376238 h 1395413"/>
                <a:gd name="connsiteX92" fmla="*/ 1785938 w 1914525"/>
                <a:gd name="connsiteY92" fmla="*/ 361950 h 1395413"/>
                <a:gd name="connsiteX93" fmla="*/ 1781175 w 1914525"/>
                <a:gd name="connsiteY93" fmla="*/ 342900 h 1395413"/>
                <a:gd name="connsiteX94" fmla="*/ 1771650 w 1914525"/>
                <a:gd name="connsiteY94" fmla="*/ 328613 h 1395413"/>
                <a:gd name="connsiteX95" fmla="*/ 1752600 w 1914525"/>
                <a:gd name="connsiteY95" fmla="*/ 280988 h 1395413"/>
                <a:gd name="connsiteX96" fmla="*/ 1747838 w 1914525"/>
                <a:gd name="connsiteY96" fmla="*/ 266700 h 1395413"/>
                <a:gd name="connsiteX97" fmla="*/ 1738313 w 1914525"/>
                <a:gd name="connsiteY97" fmla="*/ 252413 h 1395413"/>
                <a:gd name="connsiteX98" fmla="*/ 1724025 w 1914525"/>
                <a:gd name="connsiteY98" fmla="*/ 228600 h 1395413"/>
                <a:gd name="connsiteX99" fmla="*/ 1714500 w 1914525"/>
                <a:gd name="connsiteY99" fmla="*/ 214313 h 1395413"/>
                <a:gd name="connsiteX100" fmla="*/ 1700213 w 1914525"/>
                <a:gd name="connsiteY100" fmla="*/ 204788 h 1395413"/>
                <a:gd name="connsiteX101" fmla="*/ 1676400 w 1914525"/>
                <a:gd name="connsiteY101" fmla="*/ 176213 h 1395413"/>
                <a:gd name="connsiteX102" fmla="*/ 1666875 w 1914525"/>
                <a:gd name="connsiteY102" fmla="*/ 161925 h 1395413"/>
                <a:gd name="connsiteX103" fmla="*/ 1638300 w 1914525"/>
                <a:gd name="connsiteY103" fmla="*/ 152400 h 1395413"/>
                <a:gd name="connsiteX104" fmla="*/ 1609725 w 1914525"/>
                <a:gd name="connsiteY104" fmla="*/ 142875 h 1395413"/>
                <a:gd name="connsiteX105" fmla="*/ 1590675 w 1914525"/>
                <a:gd name="connsiteY105" fmla="*/ 133350 h 1395413"/>
                <a:gd name="connsiteX106" fmla="*/ 1533525 w 1914525"/>
                <a:gd name="connsiteY106" fmla="*/ 123825 h 1395413"/>
                <a:gd name="connsiteX107" fmla="*/ 1495425 w 1914525"/>
                <a:gd name="connsiteY107" fmla="*/ 109538 h 1395413"/>
                <a:gd name="connsiteX108" fmla="*/ 1376363 w 1914525"/>
                <a:gd name="connsiteY108" fmla="*/ 95250 h 1395413"/>
                <a:gd name="connsiteX109" fmla="*/ 1343025 w 1914525"/>
                <a:gd name="connsiteY109" fmla="*/ 90488 h 1395413"/>
                <a:gd name="connsiteX110" fmla="*/ 1281113 w 1914525"/>
                <a:gd name="connsiteY110" fmla="*/ 76200 h 1395413"/>
                <a:gd name="connsiteX111" fmla="*/ 1223963 w 1914525"/>
                <a:gd name="connsiteY111" fmla="*/ 71438 h 1395413"/>
                <a:gd name="connsiteX112" fmla="*/ 1181100 w 1914525"/>
                <a:gd name="connsiteY112" fmla="*/ 61913 h 1395413"/>
                <a:gd name="connsiteX113" fmla="*/ 1166813 w 1914525"/>
                <a:gd name="connsiteY113" fmla="*/ 52388 h 1395413"/>
                <a:gd name="connsiteX114" fmla="*/ 1143000 w 1914525"/>
                <a:gd name="connsiteY114" fmla="*/ 47625 h 1395413"/>
                <a:gd name="connsiteX115" fmla="*/ 1114425 w 1914525"/>
                <a:gd name="connsiteY115" fmla="*/ 38100 h 1395413"/>
                <a:gd name="connsiteX116" fmla="*/ 1085850 w 1914525"/>
                <a:gd name="connsiteY116" fmla="*/ 28575 h 1395413"/>
                <a:gd name="connsiteX117" fmla="*/ 1009650 w 1914525"/>
                <a:gd name="connsiteY117" fmla="*/ 19050 h 1395413"/>
                <a:gd name="connsiteX118" fmla="*/ 976313 w 1914525"/>
                <a:gd name="connsiteY118" fmla="*/ 9525 h 1395413"/>
                <a:gd name="connsiteX119" fmla="*/ 923925 w 1914525"/>
                <a:gd name="connsiteY119" fmla="*/ 0 h 1395413"/>
                <a:gd name="connsiteX120" fmla="*/ 771525 w 1914525"/>
                <a:gd name="connsiteY120" fmla="*/ 4763 h 1395413"/>
                <a:gd name="connsiteX121" fmla="*/ 757238 w 1914525"/>
                <a:gd name="connsiteY121" fmla="*/ 9525 h 1395413"/>
                <a:gd name="connsiteX122" fmla="*/ 733425 w 1914525"/>
                <a:gd name="connsiteY122" fmla="*/ 19050 h 1395413"/>
                <a:gd name="connsiteX123" fmla="*/ 714375 w 1914525"/>
                <a:gd name="connsiteY123" fmla="*/ 28575 h 1395413"/>
                <a:gd name="connsiteX124" fmla="*/ 700088 w 1914525"/>
                <a:gd name="connsiteY124" fmla="*/ 33338 h 1395413"/>
                <a:gd name="connsiteX125" fmla="*/ 681038 w 1914525"/>
                <a:gd name="connsiteY125" fmla="*/ 42863 h 1395413"/>
                <a:gd name="connsiteX126" fmla="*/ 633413 w 1914525"/>
                <a:gd name="connsiteY126" fmla="*/ 57150 h 1395413"/>
                <a:gd name="connsiteX127" fmla="*/ 595313 w 1914525"/>
                <a:gd name="connsiteY127" fmla="*/ 71438 h 1395413"/>
                <a:gd name="connsiteX128" fmla="*/ 552450 w 1914525"/>
                <a:gd name="connsiteY128" fmla="*/ 80963 h 1395413"/>
                <a:gd name="connsiteX129" fmla="*/ 519113 w 1914525"/>
                <a:gd name="connsiteY129" fmla="*/ 95250 h 1395413"/>
                <a:gd name="connsiteX130" fmla="*/ 485775 w 1914525"/>
                <a:gd name="connsiteY130" fmla="*/ 100013 h 1395413"/>
                <a:gd name="connsiteX131" fmla="*/ 438150 w 1914525"/>
                <a:gd name="connsiteY131" fmla="*/ 119063 h 1395413"/>
                <a:gd name="connsiteX132" fmla="*/ 404813 w 1914525"/>
                <a:gd name="connsiteY132" fmla="*/ 133350 h 1395413"/>
                <a:gd name="connsiteX133" fmla="*/ 390525 w 1914525"/>
                <a:gd name="connsiteY133" fmla="*/ 147638 h 1395413"/>
                <a:gd name="connsiteX134" fmla="*/ 352425 w 1914525"/>
                <a:gd name="connsiteY134" fmla="*/ 166688 h 1395413"/>
                <a:gd name="connsiteX135" fmla="*/ 319088 w 1914525"/>
                <a:gd name="connsiteY135" fmla="*/ 180975 h 1395413"/>
                <a:gd name="connsiteX136" fmla="*/ 300038 w 1914525"/>
                <a:gd name="connsiteY136" fmla="*/ 195263 h 1395413"/>
                <a:gd name="connsiteX137" fmla="*/ 285750 w 1914525"/>
                <a:gd name="connsiteY137" fmla="*/ 200025 h 1395413"/>
                <a:gd name="connsiteX138" fmla="*/ 266700 w 1914525"/>
                <a:gd name="connsiteY138" fmla="*/ 214313 h 1395413"/>
                <a:gd name="connsiteX139" fmla="*/ 228600 w 1914525"/>
                <a:gd name="connsiteY139" fmla="*/ 233363 h 1395413"/>
                <a:gd name="connsiteX140" fmla="*/ 200025 w 1914525"/>
                <a:gd name="connsiteY140" fmla="*/ 252413 h 1395413"/>
                <a:gd name="connsiteX141" fmla="*/ 185738 w 1914525"/>
                <a:gd name="connsiteY141" fmla="*/ 261938 h 1395413"/>
                <a:gd name="connsiteX142" fmla="*/ 166688 w 1914525"/>
                <a:gd name="connsiteY142" fmla="*/ 271463 h 1395413"/>
                <a:gd name="connsiteX143" fmla="*/ 157163 w 1914525"/>
                <a:gd name="connsiteY143" fmla="*/ 285750 h 1395413"/>
                <a:gd name="connsiteX144" fmla="*/ 142875 w 1914525"/>
                <a:gd name="connsiteY144" fmla="*/ 300038 h 1395413"/>
                <a:gd name="connsiteX145" fmla="*/ 119063 w 1914525"/>
                <a:gd name="connsiteY145" fmla="*/ 333375 h 1395413"/>
                <a:gd name="connsiteX146" fmla="*/ 114300 w 1914525"/>
                <a:gd name="connsiteY146" fmla="*/ 347663 h 1395413"/>
                <a:gd name="connsiteX147" fmla="*/ 104775 w 1914525"/>
                <a:gd name="connsiteY147" fmla="*/ 371475 h 1395413"/>
                <a:gd name="connsiteX148" fmla="*/ 85725 w 1914525"/>
                <a:gd name="connsiteY148" fmla="*/ 404813 h 1395413"/>
                <a:gd name="connsiteX149" fmla="*/ 76200 w 1914525"/>
                <a:gd name="connsiteY149" fmla="*/ 442913 h 1395413"/>
                <a:gd name="connsiteX150" fmla="*/ 71438 w 1914525"/>
                <a:gd name="connsiteY150" fmla="*/ 457200 h 1395413"/>
                <a:gd name="connsiteX151" fmla="*/ 66675 w 1914525"/>
                <a:gd name="connsiteY151" fmla="*/ 490538 h 1395413"/>
                <a:gd name="connsiteX152" fmla="*/ 61913 w 1914525"/>
                <a:gd name="connsiteY152" fmla="*/ 504825 h 1395413"/>
                <a:gd name="connsiteX153" fmla="*/ 57150 w 1914525"/>
                <a:gd name="connsiteY153" fmla="*/ 523875 h 1395413"/>
                <a:gd name="connsiteX154" fmla="*/ 52388 w 1914525"/>
                <a:gd name="connsiteY154" fmla="*/ 576263 h 1395413"/>
                <a:gd name="connsiteX155" fmla="*/ 47625 w 1914525"/>
                <a:gd name="connsiteY155" fmla="*/ 604838 h 1395413"/>
                <a:gd name="connsiteX156" fmla="*/ 38100 w 1914525"/>
                <a:gd name="connsiteY156" fmla="*/ 714375 h 1395413"/>
                <a:gd name="connsiteX157" fmla="*/ 28575 w 1914525"/>
                <a:gd name="connsiteY157" fmla="*/ 762000 h 1395413"/>
                <a:gd name="connsiteX158" fmla="*/ 14288 w 1914525"/>
                <a:gd name="connsiteY158" fmla="*/ 866775 h 1395413"/>
                <a:gd name="connsiteX159" fmla="*/ 9525 w 1914525"/>
                <a:gd name="connsiteY159" fmla="*/ 890588 h 1395413"/>
                <a:gd name="connsiteX160" fmla="*/ 0 w 1914525"/>
                <a:gd name="connsiteY160" fmla="*/ 919163 h 1395413"/>
                <a:gd name="connsiteX161" fmla="*/ 4763 w 1914525"/>
                <a:gd name="connsiteY161" fmla="*/ 1042988 h 1395413"/>
                <a:gd name="connsiteX162" fmla="*/ 14288 w 1914525"/>
                <a:gd name="connsiteY162" fmla="*/ 1076325 h 1395413"/>
                <a:gd name="connsiteX163" fmla="*/ 23813 w 1914525"/>
                <a:gd name="connsiteY163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33413 w 1914525"/>
                <a:gd name="connsiteY21" fmla="*/ 238125 h 1395413"/>
                <a:gd name="connsiteX22" fmla="*/ 652463 w 1914525"/>
                <a:gd name="connsiteY22" fmla="*/ 233363 h 1395413"/>
                <a:gd name="connsiteX23" fmla="*/ 681038 w 1914525"/>
                <a:gd name="connsiteY23" fmla="*/ 223838 h 1395413"/>
                <a:gd name="connsiteX24" fmla="*/ 704850 w 1914525"/>
                <a:gd name="connsiteY24" fmla="*/ 219075 h 1395413"/>
                <a:gd name="connsiteX25" fmla="*/ 766763 w 1914525"/>
                <a:gd name="connsiteY25" fmla="*/ 209550 h 1395413"/>
                <a:gd name="connsiteX26" fmla="*/ 790575 w 1914525"/>
                <a:gd name="connsiteY26" fmla="*/ 204788 h 1395413"/>
                <a:gd name="connsiteX27" fmla="*/ 881063 w 1914525"/>
                <a:gd name="connsiteY27" fmla="*/ 190500 h 1395413"/>
                <a:gd name="connsiteX28" fmla="*/ 895350 w 1914525"/>
                <a:gd name="connsiteY28" fmla="*/ 185738 h 1395413"/>
                <a:gd name="connsiteX29" fmla="*/ 988219 w 1914525"/>
                <a:gd name="connsiteY29" fmla="*/ 214313 h 1395413"/>
                <a:gd name="connsiteX30" fmla="*/ 1314450 w 1914525"/>
                <a:gd name="connsiteY30" fmla="*/ 180975 h 1395413"/>
                <a:gd name="connsiteX31" fmla="*/ 1343025 w 1914525"/>
                <a:gd name="connsiteY31" fmla="*/ 190500 h 1395413"/>
                <a:gd name="connsiteX32" fmla="*/ 1371600 w 1914525"/>
                <a:gd name="connsiteY32" fmla="*/ 200025 h 1395413"/>
                <a:gd name="connsiteX33" fmla="*/ 1385888 w 1914525"/>
                <a:gd name="connsiteY33" fmla="*/ 204788 h 1395413"/>
                <a:gd name="connsiteX34" fmla="*/ 1414463 w 1914525"/>
                <a:gd name="connsiteY34" fmla="*/ 223838 h 1395413"/>
                <a:gd name="connsiteX35" fmla="*/ 1452563 w 1914525"/>
                <a:gd name="connsiteY35" fmla="*/ 238125 h 1395413"/>
                <a:gd name="connsiteX36" fmla="*/ 1481138 w 1914525"/>
                <a:gd name="connsiteY36" fmla="*/ 247650 h 1395413"/>
                <a:gd name="connsiteX37" fmla="*/ 1495425 w 1914525"/>
                <a:gd name="connsiteY37" fmla="*/ 252413 h 1395413"/>
                <a:gd name="connsiteX38" fmla="*/ 1514475 w 1914525"/>
                <a:gd name="connsiteY38" fmla="*/ 257175 h 1395413"/>
                <a:gd name="connsiteX39" fmla="*/ 1547813 w 1914525"/>
                <a:gd name="connsiteY39" fmla="*/ 285750 h 1395413"/>
                <a:gd name="connsiteX40" fmla="*/ 1576388 w 1914525"/>
                <a:gd name="connsiteY40" fmla="*/ 304800 h 1395413"/>
                <a:gd name="connsiteX41" fmla="*/ 1590675 w 1914525"/>
                <a:gd name="connsiteY41" fmla="*/ 314325 h 1395413"/>
                <a:gd name="connsiteX42" fmla="*/ 1619250 w 1914525"/>
                <a:gd name="connsiteY42" fmla="*/ 342900 h 1395413"/>
                <a:gd name="connsiteX43" fmla="*/ 1633538 w 1914525"/>
                <a:gd name="connsiteY43" fmla="*/ 357188 h 1395413"/>
                <a:gd name="connsiteX44" fmla="*/ 1657350 w 1914525"/>
                <a:gd name="connsiteY44" fmla="*/ 390525 h 1395413"/>
                <a:gd name="connsiteX45" fmla="*/ 1676400 w 1914525"/>
                <a:gd name="connsiteY45" fmla="*/ 419100 h 1395413"/>
                <a:gd name="connsiteX46" fmla="*/ 1681163 w 1914525"/>
                <a:gd name="connsiteY46" fmla="*/ 433388 h 1395413"/>
                <a:gd name="connsiteX47" fmla="*/ 1690688 w 1914525"/>
                <a:gd name="connsiteY47" fmla="*/ 447675 h 1395413"/>
                <a:gd name="connsiteX48" fmla="*/ 1704975 w 1914525"/>
                <a:gd name="connsiteY48" fmla="*/ 471488 h 1395413"/>
                <a:gd name="connsiteX49" fmla="*/ 1714500 w 1914525"/>
                <a:gd name="connsiteY49" fmla="*/ 485775 h 1395413"/>
                <a:gd name="connsiteX50" fmla="*/ 1728788 w 1914525"/>
                <a:gd name="connsiteY50" fmla="*/ 514350 h 1395413"/>
                <a:gd name="connsiteX51" fmla="*/ 1747838 w 1914525"/>
                <a:gd name="connsiteY51" fmla="*/ 542925 h 1395413"/>
                <a:gd name="connsiteX52" fmla="*/ 1752600 w 1914525"/>
                <a:gd name="connsiteY52" fmla="*/ 557213 h 1395413"/>
                <a:gd name="connsiteX53" fmla="*/ 1762125 w 1914525"/>
                <a:gd name="connsiteY53" fmla="*/ 571500 h 1395413"/>
                <a:gd name="connsiteX54" fmla="*/ 1771650 w 1914525"/>
                <a:gd name="connsiteY54" fmla="*/ 600075 h 1395413"/>
                <a:gd name="connsiteX55" fmla="*/ 1781175 w 1914525"/>
                <a:gd name="connsiteY55" fmla="*/ 614363 h 1395413"/>
                <a:gd name="connsiteX56" fmla="*/ 1790700 w 1914525"/>
                <a:gd name="connsiteY56" fmla="*/ 642938 h 1395413"/>
                <a:gd name="connsiteX57" fmla="*/ 1795463 w 1914525"/>
                <a:gd name="connsiteY57" fmla="*/ 661988 h 1395413"/>
                <a:gd name="connsiteX58" fmla="*/ 1804988 w 1914525"/>
                <a:gd name="connsiteY58" fmla="*/ 676275 h 1395413"/>
                <a:gd name="connsiteX59" fmla="*/ 1809750 w 1914525"/>
                <a:gd name="connsiteY59" fmla="*/ 695325 h 1395413"/>
                <a:gd name="connsiteX60" fmla="*/ 1824038 w 1914525"/>
                <a:gd name="connsiteY60" fmla="*/ 747713 h 1395413"/>
                <a:gd name="connsiteX61" fmla="*/ 1833563 w 1914525"/>
                <a:gd name="connsiteY61" fmla="*/ 804863 h 1395413"/>
                <a:gd name="connsiteX62" fmla="*/ 1838325 w 1914525"/>
                <a:gd name="connsiteY62" fmla="*/ 942975 h 1395413"/>
                <a:gd name="connsiteX63" fmla="*/ 1843088 w 1914525"/>
                <a:gd name="connsiteY63" fmla="*/ 957263 h 1395413"/>
                <a:gd name="connsiteX64" fmla="*/ 1857375 w 1914525"/>
                <a:gd name="connsiteY64" fmla="*/ 1000125 h 1395413"/>
                <a:gd name="connsiteX65" fmla="*/ 1862138 w 1914525"/>
                <a:gd name="connsiteY65" fmla="*/ 1019175 h 1395413"/>
                <a:gd name="connsiteX66" fmla="*/ 1871663 w 1914525"/>
                <a:gd name="connsiteY66" fmla="*/ 1038225 h 1395413"/>
                <a:gd name="connsiteX67" fmla="*/ 1876425 w 1914525"/>
                <a:gd name="connsiteY67" fmla="*/ 1166813 h 1395413"/>
                <a:gd name="connsiteX68" fmla="*/ 1885950 w 1914525"/>
                <a:gd name="connsiteY68" fmla="*/ 1285875 h 1395413"/>
                <a:gd name="connsiteX69" fmla="*/ 1885950 w 1914525"/>
                <a:gd name="connsiteY69" fmla="*/ 1357313 h 1395413"/>
                <a:gd name="connsiteX70" fmla="*/ 1876425 w 1914525"/>
                <a:gd name="connsiteY70" fmla="*/ 1371600 h 1395413"/>
                <a:gd name="connsiteX71" fmla="*/ 1866900 w 1914525"/>
                <a:gd name="connsiteY71" fmla="*/ 1395413 h 1395413"/>
                <a:gd name="connsiteX72" fmla="*/ 1871663 w 1914525"/>
                <a:gd name="connsiteY72" fmla="*/ 1266825 h 1395413"/>
                <a:gd name="connsiteX73" fmla="*/ 1881188 w 1914525"/>
                <a:gd name="connsiteY73" fmla="*/ 1238250 h 1395413"/>
                <a:gd name="connsiteX74" fmla="*/ 1890713 w 1914525"/>
                <a:gd name="connsiteY74" fmla="*/ 1200150 h 1395413"/>
                <a:gd name="connsiteX75" fmla="*/ 1900238 w 1914525"/>
                <a:gd name="connsiteY75" fmla="*/ 1171575 h 1395413"/>
                <a:gd name="connsiteX76" fmla="*/ 1905000 w 1914525"/>
                <a:gd name="connsiteY76" fmla="*/ 1085850 h 1395413"/>
                <a:gd name="connsiteX77" fmla="*/ 1914525 w 1914525"/>
                <a:gd name="connsiteY77" fmla="*/ 809625 h 1395413"/>
                <a:gd name="connsiteX78" fmla="*/ 1909763 w 1914525"/>
                <a:gd name="connsiteY78" fmla="*/ 666750 h 1395413"/>
                <a:gd name="connsiteX79" fmla="*/ 1890713 w 1914525"/>
                <a:gd name="connsiteY79" fmla="*/ 633413 h 1395413"/>
                <a:gd name="connsiteX80" fmla="*/ 1881188 w 1914525"/>
                <a:gd name="connsiteY80" fmla="*/ 609600 h 1395413"/>
                <a:gd name="connsiteX81" fmla="*/ 1871663 w 1914525"/>
                <a:gd name="connsiteY81" fmla="*/ 581025 h 1395413"/>
                <a:gd name="connsiteX82" fmla="*/ 1862138 w 1914525"/>
                <a:gd name="connsiteY82" fmla="*/ 566738 h 1395413"/>
                <a:gd name="connsiteX83" fmla="*/ 1857375 w 1914525"/>
                <a:gd name="connsiteY83" fmla="*/ 542925 h 1395413"/>
                <a:gd name="connsiteX84" fmla="*/ 1847850 w 1914525"/>
                <a:gd name="connsiteY84" fmla="*/ 528638 h 1395413"/>
                <a:gd name="connsiteX85" fmla="*/ 1843088 w 1914525"/>
                <a:gd name="connsiteY85" fmla="*/ 514350 h 1395413"/>
                <a:gd name="connsiteX86" fmla="*/ 1833563 w 1914525"/>
                <a:gd name="connsiteY86" fmla="*/ 495300 h 1395413"/>
                <a:gd name="connsiteX87" fmla="*/ 1824038 w 1914525"/>
                <a:gd name="connsiteY87" fmla="*/ 457200 h 1395413"/>
                <a:gd name="connsiteX88" fmla="*/ 1814513 w 1914525"/>
                <a:gd name="connsiteY88" fmla="*/ 438150 h 1395413"/>
                <a:gd name="connsiteX89" fmla="*/ 1800225 w 1914525"/>
                <a:gd name="connsiteY89" fmla="*/ 404813 h 1395413"/>
                <a:gd name="connsiteX90" fmla="*/ 1790700 w 1914525"/>
                <a:gd name="connsiteY90" fmla="*/ 376238 h 1395413"/>
                <a:gd name="connsiteX91" fmla="*/ 1785938 w 1914525"/>
                <a:gd name="connsiteY91" fmla="*/ 361950 h 1395413"/>
                <a:gd name="connsiteX92" fmla="*/ 1781175 w 1914525"/>
                <a:gd name="connsiteY92" fmla="*/ 342900 h 1395413"/>
                <a:gd name="connsiteX93" fmla="*/ 1771650 w 1914525"/>
                <a:gd name="connsiteY93" fmla="*/ 328613 h 1395413"/>
                <a:gd name="connsiteX94" fmla="*/ 1752600 w 1914525"/>
                <a:gd name="connsiteY94" fmla="*/ 280988 h 1395413"/>
                <a:gd name="connsiteX95" fmla="*/ 1747838 w 1914525"/>
                <a:gd name="connsiteY95" fmla="*/ 266700 h 1395413"/>
                <a:gd name="connsiteX96" fmla="*/ 1738313 w 1914525"/>
                <a:gd name="connsiteY96" fmla="*/ 252413 h 1395413"/>
                <a:gd name="connsiteX97" fmla="*/ 1724025 w 1914525"/>
                <a:gd name="connsiteY97" fmla="*/ 228600 h 1395413"/>
                <a:gd name="connsiteX98" fmla="*/ 1714500 w 1914525"/>
                <a:gd name="connsiteY98" fmla="*/ 214313 h 1395413"/>
                <a:gd name="connsiteX99" fmla="*/ 1700213 w 1914525"/>
                <a:gd name="connsiteY99" fmla="*/ 204788 h 1395413"/>
                <a:gd name="connsiteX100" fmla="*/ 1676400 w 1914525"/>
                <a:gd name="connsiteY100" fmla="*/ 176213 h 1395413"/>
                <a:gd name="connsiteX101" fmla="*/ 1666875 w 1914525"/>
                <a:gd name="connsiteY101" fmla="*/ 161925 h 1395413"/>
                <a:gd name="connsiteX102" fmla="*/ 1638300 w 1914525"/>
                <a:gd name="connsiteY102" fmla="*/ 152400 h 1395413"/>
                <a:gd name="connsiteX103" fmla="*/ 1609725 w 1914525"/>
                <a:gd name="connsiteY103" fmla="*/ 142875 h 1395413"/>
                <a:gd name="connsiteX104" fmla="*/ 1590675 w 1914525"/>
                <a:gd name="connsiteY104" fmla="*/ 133350 h 1395413"/>
                <a:gd name="connsiteX105" fmla="*/ 1533525 w 1914525"/>
                <a:gd name="connsiteY105" fmla="*/ 123825 h 1395413"/>
                <a:gd name="connsiteX106" fmla="*/ 1495425 w 1914525"/>
                <a:gd name="connsiteY106" fmla="*/ 109538 h 1395413"/>
                <a:gd name="connsiteX107" fmla="*/ 1376363 w 1914525"/>
                <a:gd name="connsiteY107" fmla="*/ 95250 h 1395413"/>
                <a:gd name="connsiteX108" fmla="*/ 1343025 w 1914525"/>
                <a:gd name="connsiteY108" fmla="*/ 90488 h 1395413"/>
                <a:gd name="connsiteX109" fmla="*/ 1281113 w 1914525"/>
                <a:gd name="connsiteY109" fmla="*/ 76200 h 1395413"/>
                <a:gd name="connsiteX110" fmla="*/ 1223963 w 1914525"/>
                <a:gd name="connsiteY110" fmla="*/ 71438 h 1395413"/>
                <a:gd name="connsiteX111" fmla="*/ 1181100 w 1914525"/>
                <a:gd name="connsiteY111" fmla="*/ 61913 h 1395413"/>
                <a:gd name="connsiteX112" fmla="*/ 1166813 w 1914525"/>
                <a:gd name="connsiteY112" fmla="*/ 52388 h 1395413"/>
                <a:gd name="connsiteX113" fmla="*/ 1143000 w 1914525"/>
                <a:gd name="connsiteY113" fmla="*/ 47625 h 1395413"/>
                <a:gd name="connsiteX114" fmla="*/ 1114425 w 1914525"/>
                <a:gd name="connsiteY114" fmla="*/ 38100 h 1395413"/>
                <a:gd name="connsiteX115" fmla="*/ 1085850 w 1914525"/>
                <a:gd name="connsiteY115" fmla="*/ 28575 h 1395413"/>
                <a:gd name="connsiteX116" fmla="*/ 1009650 w 1914525"/>
                <a:gd name="connsiteY116" fmla="*/ 19050 h 1395413"/>
                <a:gd name="connsiteX117" fmla="*/ 976313 w 1914525"/>
                <a:gd name="connsiteY117" fmla="*/ 9525 h 1395413"/>
                <a:gd name="connsiteX118" fmla="*/ 923925 w 1914525"/>
                <a:gd name="connsiteY118" fmla="*/ 0 h 1395413"/>
                <a:gd name="connsiteX119" fmla="*/ 771525 w 1914525"/>
                <a:gd name="connsiteY119" fmla="*/ 4763 h 1395413"/>
                <a:gd name="connsiteX120" fmla="*/ 757238 w 1914525"/>
                <a:gd name="connsiteY120" fmla="*/ 9525 h 1395413"/>
                <a:gd name="connsiteX121" fmla="*/ 733425 w 1914525"/>
                <a:gd name="connsiteY121" fmla="*/ 19050 h 1395413"/>
                <a:gd name="connsiteX122" fmla="*/ 714375 w 1914525"/>
                <a:gd name="connsiteY122" fmla="*/ 28575 h 1395413"/>
                <a:gd name="connsiteX123" fmla="*/ 700088 w 1914525"/>
                <a:gd name="connsiteY123" fmla="*/ 33338 h 1395413"/>
                <a:gd name="connsiteX124" fmla="*/ 681038 w 1914525"/>
                <a:gd name="connsiteY124" fmla="*/ 42863 h 1395413"/>
                <a:gd name="connsiteX125" fmla="*/ 633413 w 1914525"/>
                <a:gd name="connsiteY125" fmla="*/ 57150 h 1395413"/>
                <a:gd name="connsiteX126" fmla="*/ 595313 w 1914525"/>
                <a:gd name="connsiteY126" fmla="*/ 71438 h 1395413"/>
                <a:gd name="connsiteX127" fmla="*/ 552450 w 1914525"/>
                <a:gd name="connsiteY127" fmla="*/ 80963 h 1395413"/>
                <a:gd name="connsiteX128" fmla="*/ 519113 w 1914525"/>
                <a:gd name="connsiteY128" fmla="*/ 95250 h 1395413"/>
                <a:gd name="connsiteX129" fmla="*/ 485775 w 1914525"/>
                <a:gd name="connsiteY129" fmla="*/ 100013 h 1395413"/>
                <a:gd name="connsiteX130" fmla="*/ 438150 w 1914525"/>
                <a:gd name="connsiteY130" fmla="*/ 119063 h 1395413"/>
                <a:gd name="connsiteX131" fmla="*/ 404813 w 1914525"/>
                <a:gd name="connsiteY131" fmla="*/ 133350 h 1395413"/>
                <a:gd name="connsiteX132" fmla="*/ 390525 w 1914525"/>
                <a:gd name="connsiteY132" fmla="*/ 147638 h 1395413"/>
                <a:gd name="connsiteX133" fmla="*/ 352425 w 1914525"/>
                <a:gd name="connsiteY133" fmla="*/ 166688 h 1395413"/>
                <a:gd name="connsiteX134" fmla="*/ 319088 w 1914525"/>
                <a:gd name="connsiteY134" fmla="*/ 180975 h 1395413"/>
                <a:gd name="connsiteX135" fmla="*/ 300038 w 1914525"/>
                <a:gd name="connsiteY135" fmla="*/ 195263 h 1395413"/>
                <a:gd name="connsiteX136" fmla="*/ 285750 w 1914525"/>
                <a:gd name="connsiteY136" fmla="*/ 200025 h 1395413"/>
                <a:gd name="connsiteX137" fmla="*/ 266700 w 1914525"/>
                <a:gd name="connsiteY137" fmla="*/ 214313 h 1395413"/>
                <a:gd name="connsiteX138" fmla="*/ 228600 w 1914525"/>
                <a:gd name="connsiteY138" fmla="*/ 233363 h 1395413"/>
                <a:gd name="connsiteX139" fmla="*/ 200025 w 1914525"/>
                <a:gd name="connsiteY139" fmla="*/ 252413 h 1395413"/>
                <a:gd name="connsiteX140" fmla="*/ 185738 w 1914525"/>
                <a:gd name="connsiteY140" fmla="*/ 261938 h 1395413"/>
                <a:gd name="connsiteX141" fmla="*/ 166688 w 1914525"/>
                <a:gd name="connsiteY141" fmla="*/ 271463 h 1395413"/>
                <a:gd name="connsiteX142" fmla="*/ 157163 w 1914525"/>
                <a:gd name="connsiteY142" fmla="*/ 285750 h 1395413"/>
                <a:gd name="connsiteX143" fmla="*/ 142875 w 1914525"/>
                <a:gd name="connsiteY143" fmla="*/ 300038 h 1395413"/>
                <a:gd name="connsiteX144" fmla="*/ 119063 w 1914525"/>
                <a:gd name="connsiteY144" fmla="*/ 333375 h 1395413"/>
                <a:gd name="connsiteX145" fmla="*/ 114300 w 1914525"/>
                <a:gd name="connsiteY145" fmla="*/ 347663 h 1395413"/>
                <a:gd name="connsiteX146" fmla="*/ 104775 w 1914525"/>
                <a:gd name="connsiteY146" fmla="*/ 371475 h 1395413"/>
                <a:gd name="connsiteX147" fmla="*/ 85725 w 1914525"/>
                <a:gd name="connsiteY147" fmla="*/ 404813 h 1395413"/>
                <a:gd name="connsiteX148" fmla="*/ 76200 w 1914525"/>
                <a:gd name="connsiteY148" fmla="*/ 442913 h 1395413"/>
                <a:gd name="connsiteX149" fmla="*/ 71438 w 1914525"/>
                <a:gd name="connsiteY149" fmla="*/ 457200 h 1395413"/>
                <a:gd name="connsiteX150" fmla="*/ 66675 w 1914525"/>
                <a:gd name="connsiteY150" fmla="*/ 490538 h 1395413"/>
                <a:gd name="connsiteX151" fmla="*/ 61913 w 1914525"/>
                <a:gd name="connsiteY151" fmla="*/ 504825 h 1395413"/>
                <a:gd name="connsiteX152" fmla="*/ 57150 w 1914525"/>
                <a:gd name="connsiteY152" fmla="*/ 523875 h 1395413"/>
                <a:gd name="connsiteX153" fmla="*/ 52388 w 1914525"/>
                <a:gd name="connsiteY153" fmla="*/ 576263 h 1395413"/>
                <a:gd name="connsiteX154" fmla="*/ 47625 w 1914525"/>
                <a:gd name="connsiteY154" fmla="*/ 604838 h 1395413"/>
                <a:gd name="connsiteX155" fmla="*/ 38100 w 1914525"/>
                <a:gd name="connsiteY155" fmla="*/ 714375 h 1395413"/>
                <a:gd name="connsiteX156" fmla="*/ 28575 w 1914525"/>
                <a:gd name="connsiteY156" fmla="*/ 762000 h 1395413"/>
                <a:gd name="connsiteX157" fmla="*/ 14288 w 1914525"/>
                <a:gd name="connsiteY157" fmla="*/ 866775 h 1395413"/>
                <a:gd name="connsiteX158" fmla="*/ 9525 w 1914525"/>
                <a:gd name="connsiteY158" fmla="*/ 890588 h 1395413"/>
                <a:gd name="connsiteX159" fmla="*/ 0 w 1914525"/>
                <a:gd name="connsiteY159" fmla="*/ 919163 h 1395413"/>
                <a:gd name="connsiteX160" fmla="*/ 4763 w 1914525"/>
                <a:gd name="connsiteY160" fmla="*/ 1042988 h 1395413"/>
                <a:gd name="connsiteX161" fmla="*/ 14288 w 1914525"/>
                <a:gd name="connsiteY161" fmla="*/ 1076325 h 1395413"/>
                <a:gd name="connsiteX162" fmla="*/ 23813 w 1914525"/>
                <a:gd name="connsiteY162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681038 w 1914525"/>
                <a:gd name="connsiteY22" fmla="*/ 223838 h 1395413"/>
                <a:gd name="connsiteX23" fmla="*/ 704850 w 1914525"/>
                <a:gd name="connsiteY23" fmla="*/ 219075 h 1395413"/>
                <a:gd name="connsiteX24" fmla="*/ 766763 w 1914525"/>
                <a:gd name="connsiteY24" fmla="*/ 209550 h 1395413"/>
                <a:gd name="connsiteX25" fmla="*/ 790575 w 1914525"/>
                <a:gd name="connsiteY25" fmla="*/ 204788 h 1395413"/>
                <a:gd name="connsiteX26" fmla="*/ 881063 w 1914525"/>
                <a:gd name="connsiteY26" fmla="*/ 190500 h 1395413"/>
                <a:gd name="connsiteX27" fmla="*/ 895350 w 1914525"/>
                <a:gd name="connsiteY27" fmla="*/ 185738 h 1395413"/>
                <a:gd name="connsiteX28" fmla="*/ 988219 w 1914525"/>
                <a:gd name="connsiteY28" fmla="*/ 214313 h 1395413"/>
                <a:gd name="connsiteX29" fmla="*/ 1314450 w 1914525"/>
                <a:gd name="connsiteY29" fmla="*/ 180975 h 1395413"/>
                <a:gd name="connsiteX30" fmla="*/ 1343025 w 1914525"/>
                <a:gd name="connsiteY30" fmla="*/ 190500 h 1395413"/>
                <a:gd name="connsiteX31" fmla="*/ 1371600 w 1914525"/>
                <a:gd name="connsiteY31" fmla="*/ 200025 h 1395413"/>
                <a:gd name="connsiteX32" fmla="*/ 1385888 w 1914525"/>
                <a:gd name="connsiteY32" fmla="*/ 204788 h 1395413"/>
                <a:gd name="connsiteX33" fmla="*/ 1414463 w 1914525"/>
                <a:gd name="connsiteY33" fmla="*/ 223838 h 1395413"/>
                <a:gd name="connsiteX34" fmla="*/ 1452563 w 1914525"/>
                <a:gd name="connsiteY34" fmla="*/ 238125 h 1395413"/>
                <a:gd name="connsiteX35" fmla="*/ 1481138 w 1914525"/>
                <a:gd name="connsiteY35" fmla="*/ 247650 h 1395413"/>
                <a:gd name="connsiteX36" fmla="*/ 1495425 w 1914525"/>
                <a:gd name="connsiteY36" fmla="*/ 252413 h 1395413"/>
                <a:gd name="connsiteX37" fmla="*/ 1514475 w 1914525"/>
                <a:gd name="connsiteY37" fmla="*/ 257175 h 1395413"/>
                <a:gd name="connsiteX38" fmla="*/ 1547813 w 1914525"/>
                <a:gd name="connsiteY38" fmla="*/ 285750 h 1395413"/>
                <a:gd name="connsiteX39" fmla="*/ 1576388 w 1914525"/>
                <a:gd name="connsiteY39" fmla="*/ 304800 h 1395413"/>
                <a:gd name="connsiteX40" fmla="*/ 1590675 w 1914525"/>
                <a:gd name="connsiteY40" fmla="*/ 314325 h 1395413"/>
                <a:gd name="connsiteX41" fmla="*/ 1619250 w 1914525"/>
                <a:gd name="connsiteY41" fmla="*/ 342900 h 1395413"/>
                <a:gd name="connsiteX42" fmla="*/ 1633538 w 1914525"/>
                <a:gd name="connsiteY42" fmla="*/ 357188 h 1395413"/>
                <a:gd name="connsiteX43" fmla="*/ 1657350 w 1914525"/>
                <a:gd name="connsiteY43" fmla="*/ 390525 h 1395413"/>
                <a:gd name="connsiteX44" fmla="*/ 1676400 w 1914525"/>
                <a:gd name="connsiteY44" fmla="*/ 419100 h 1395413"/>
                <a:gd name="connsiteX45" fmla="*/ 1681163 w 1914525"/>
                <a:gd name="connsiteY45" fmla="*/ 433388 h 1395413"/>
                <a:gd name="connsiteX46" fmla="*/ 1690688 w 1914525"/>
                <a:gd name="connsiteY46" fmla="*/ 447675 h 1395413"/>
                <a:gd name="connsiteX47" fmla="*/ 1704975 w 1914525"/>
                <a:gd name="connsiteY47" fmla="*/ 471488 h 1395413"/>
                <a:gd name="connsiteX48" fmla="*/ 1714500 w 1914525"/>
                <a:gd name="connsiteY48" fmla="*/ 485775 h 1395413"/>
                <a:gd name="connsiteX49" fmla="*/ 1728788 w 1914525"/>
                <a:gd name="connsiteY49" fmla="*/ 514350 h 1395413"/>
                <a:gd name="connsiteX50" fmla="*/ 1747838 w 1914525"/>
                <a:gd name="connsiteY50" fmla="*/ 542925 h 1395413"/>
                <a:gd name="connsiteX51" fmla="*/ 1752600 w 1914525"/>
                <a:gd name="connsiteY51" fmla="*/ 557213 h 1395413"/>
                <a:gd name="connsiteX52" fmla="*/ 1762125 w 1914525"/>
                <a:gd name="connsiteY52" fmla="*/ 571500 h 1395413"/>
                <a:gd name="connsiteX53" fmla="*/ 1771650 w 1914525"/>
                <a:gd name="connsiteY53" fmla="*/ 600075 h 1395413"/>
                <a:gd name="connsiteX54" fmla="*/ 1781175 w 1914525"/>
                <a:gd name="connsiteY54" fmla="*/ 614363 h 1395413"/>
                <a:gd name="connsiteX55" fmla="*/ 1790700 w 1914525"/>
                <a:gd name="connsiteY55" fmla="*/ 642938 h 1395413"/>
                <a:gd name="connsiteX56" fmla="*/ 1795463 w 1914525"/>
                <a:gd name="connsiteY56" fmla="*/ 661988 h 1395413"/>
                <a:gd name="connsiteX57" fmla="*/ 1804988 w 1914525"/>
                <a:gd name="connsiteY57" fmla="*/ 676275 h 1395413"/>
                <a:gd name="connsiteX58" fmla="*/ 1809750 w 1914525"/>
                <a:gd name="connsiteY58" fmla="*/ 695325 h 1395413"/>
                <a:gd name="connsiteX59" fmla="*/ 1824038 w 1914525"/>
                <a:gd name="connsiteY59" fmla="*/ 747713 h 1395413"/>
                <a:gd name="connsiteX60" fmla="*/ 1833563 w 1914525"/>
                <a:gd name="connsiteY60" fmla="*/ 804863 h 1395413"/>
                <a:gd name="connsiteX61" fmla="*/ 1838325 w 1914525"/>
                <a:gd name="connsiteY61" fmla="*/ 942975 h 1395413"/>
                <a:gd name="connsiteX62" fmla="*/ 1843088 w 1914525"/>
                <a:gd name="connsiteY62" fmla="*/ 957263 h 1395413"/>
                <a:gd name="connsiteX63" fmla="*/ 1857375 w 1914525"/>
                <a:gd name="connsiteY63" fmla="*/ 1000125 h 1395413"/>
                <a:gd name="connsiteX64" fmla="*/ 1862138 w 1914525"/>
                <a:gd name="connsiteY64" fmla="*/ 1019175 h 1395413"/>
                <a:gd name="connsiteX65" fmla="*/ 1871663 w 1914525"/>
                <a:gd name="connsiteY65" fmla="*/ 1038225 h 1395413"/>
                <a:gd name="connsiteX66" fmla="*/ 1876425 w 1914525"/>
                <a:gd name="connsiteY66" fmla="*/ 1166813 h 1395413"/>
                <a:gd name="connsiteX67" fmla="*/ 1885950 w 1914525"/>
                <a:gd name="connsiteY67" fmla="*/ 1285875 h 1395413"/>
                <a:gd name="connsiteX68" fmla="*/ 1885950 w 1914525"/>
                <a:gd name="connsiteY68" fmla="*/ 1357313 h 1395413"/>
                <a:gd name="connsiteX69" fmla="*/ 1876425 w 1914525"/>
                <a:gd name="connsiteY69" fmla="*/ 1371600 h 1395413"/>
                <a:gd name="connsiteX70" fmla="*/ 1866900 w 1914525"/>
                <a:gd name="connsiteY70" fmla="*/ 1395413 h 1395413"/>
                <a:gd name="connsiteX71" fmla="*/ 1871663 w 1914525"/>
                <a:gd name="connsiteY71" fmla="*/ 1266825 h 1395413"/>
                <a:gd name="connsiteX72" fmla="*/ 1881188 w 1914525"/>
                <a:gd name="connsiteY72" fmla="*/ 1238250 h 1395413"/>
                <a:gd name="connsiteX73" fmla="*/ 1890713 w 1914525"/>
                <a:gd name="connsiteY73" fmla="*/ 1200150 h 1395413"/>
                <a:gd name="connsiteX74" fmla="*/ 1900238 w 1914525"/>
                <a:gd name="connsiteY74" fmla="*/ 1171575 h 1395413"/>
                <a:gd name="connsiteX75" fmla="*/ 1905000 w 1914525"/>
                <a:gd name="connsiteY75" fmla="*/ 1085850 h 1395413"/>
                <a:gd name="connsiteX76" fmla="*/ 1914525 w 1914525"/>
                <a:gd name="connsiteY76" fmla="*/ 809625 h 1395413"/>
                <a:gd name="connsiteX77" fmla="*/ 1909763 w 1914525"/>
                <a:gd name="connsiteY77" fmla="*/ 666750 h 1395413"/>
                <a:gd name="connsiteX78" fmla="*/ 1890713 w 1914525"/>
                <a:gd name="connsiteY78" fmla="*/ 633413 h 1395413"/>
                <a:gd name="connsiteX79" fmla="*/ 1881188 w 1914525"/>
                <a:gd name="connsiteY79" fmla="*/ 609600 h 1395413"/>
                <a:gd name="connsiteX80" fmla="*/ 1871663 w 1914525"/>
                <a:gd name="connsiteY80" fmla="*/ 581025 h 1395413"/>
                <a:gd name="connsiteX81" fmla="*/ 1862138 w 1914525"/>
                <a:gd name="connsiteY81" fmla="*/ 566738 h 1395413"/>
                <a:gd name="connsiteX82" fmla="*/ 1857375 w 1914525"/>
                <a:gd name="connsiteY82" fmla="*/ 542925 h 1395413"/>
                <a:gd name="connsiteX83" fmla="*/ 1847850 w 1914525"/>
                <a:gd name="connsiteY83" fmla="*/ 528638 h 1395413"/>
                <a:gd name="connsiteX84" fmla="*/ 1843088 w 1914525"/>
                <a:gd name="connsiteY84" fmla="*/ 514350 h 1395413"/>
                <a:gd name="connsiteX85" fmla="*/ 1833563 w 1914525"/>
                <a:gd name="connsiteY85" fmla="*/ 495300 h 1395413"/>
                <a:gd name="connsiteX86" fmla="*/ 1824038 w 1914525"/>
                <a:gd name="connsiteY86" fmla="*/ 457200 h 1395413"/>
                <a:gd name="connsiteX87" fmla="*/ 1814513 w 1914525"/>
                <a:gd name="connsiteY87" fmla="*/ 438150 h 1395413"/>
                <a:gd name="connsiteX88" fmla="*/ 1800225 w 1914525"/>
                <a:gd name="connsiteY88" fmla="*/ 404813 h 1395413"/>
                <a:gd name="connsiteX89" fmla="*/ 1790700 w 1914525"/>
                <a:gd name="connsiteY89" fmla="*/ 376238 h 1395413"/>
                <a:gd name="connsiteX90" fmla="*/ 1785938 w 1914525"/>
                <a:gd name="connsiteY90" fmla="*/ 361950 h 1395413"/>
                <a:gd name="connsiteX91" fmla="*/ 1781175 w 1914525"/>
                <a:gd name="connsiteY91" fmla="*/ 342900 h 1395413"/>
                <a:gd name="connsiteX92" fmla="*/ 1771650 w 1914525"/>
                <a:gd name="connsiteY92" fmla="*/ 328613 h 1395413"/>
                <a:gd name="connsiteX93" fmla="*/ 1752600 w 1914525"/>
                <a:gd name="connsiteY93" fmla="*/ 280988 h 1395413"/>
                <a:gd name="connsiteX94" fmla="*/ 1747838 w 1914525"/>
                <a:gd name="connsiteY94" fmla="*/ 266700 h 1395413"/>
                <a:gd name="connsiteX95" fmla="*/ 1738313 w 1914525"/>
                <a:gd name="connsiteY95" fmla="*/ 252413 h 1395413"/>
                <a:gd name="connsiteX96" fmla="*/ 1724025 w 1914525"/>
                <a:gd name="connsiteY96" fmla="*/ 228600 h 1395413"/>
                <a:gd name="connsiteX97" fmla="*/ 1714500 w 1914525"/>
                <a:gd name="connsiteY97" fmla="*/ 214313 h 1395413"/>
                <a:gd name="connsiteX98" fmla="*/ 1700213 w 1914525"/>
                <a:gd name="connsiteY98" fmla="*/ 204788 h 1395413"/>
                <a:gd name="connsiteX99" fmla="*/ 1676400 w 1914525"/>
                <a:gd name="connsiteY99" fmla="*/ 176213 h 1395413"/>
                <a:gd name="connsiteX100" fmla="*/ 1666875 w 1914525"/>
                <a:gd name="connsiteY100" fmla="*/ 161925 h 1395413"/>
                <a:gd name="connsiteX101" fmla="*/ 1638300 w 1914525"/>
                <a:gd name="connsiteY101" fmla="*/ 152400 h 1395413"/>
                <a:gd name="connsiteX102" fmla="*/ 1609725 w 1914525"/>
                <a:gd name="connsiteY102" fmla="*/ 142875 h 1395413"/>
                <a:gd name="connsiteX103" fmla="*/ 1590675 w 1914525"/>
                <a:gd name="connsiteY103" fmla="*/ 133350 h 1395413"/>
                <a:gd name="connsiteX104" fmla="*/ 1533525 w 1914525"/>
                <a:gd name="connsiteY104" fmla="*/ 123825 h 1395413"/>
                <a:gd name="connsiteX105" fmla="*/ 1495425 w 1914525"/>
                <a:gd name="connsiteY105" fmla="*/ 109538 h 1395413"/>
                <a:gd name="connsiteX106" fmla="*/ 1376363 w 1914525"/>
                <a:gd name="connsiteY106" fmla="*/ 95250 h 1395413"/>
                <a:gd name="connsiteX107" fmla="*/ 1343025 w 1914525"/>
                <a:gd name="connsiteY107" fmla="*/ 90488 h 1395413"/>
                <a:gd name="connsiteX108" fmla="*/ 1281113 w 1914525"/>
                <a:gd name="connsiteY108" fmla="*/ 76200 h 1395413"/>
                <a:gd name="connsiteX109" fmla="*/ 1223963 w 1914525"/>
                <a:gd name="connsiteY109" fmla="*/ 71438 h 1395413"/>
                <a:gd name="connsiteX110" fmla="*/ 1181100 w 1914525"/>
                <a:gd name="connsiteY110" fmla="*/ 61913 h 1395413"/>
                <a:gd name="connsiteX111" fmla="*/ 1166813 w 1914525"/>
                <a:gd name="connsiteY111" fmla="*/ 52388 h 1395413"/>
                <a:gd name="connsiteX112" fmla="*/ 1143000 w 1914525"/>
                <a:gd name="connsiteY112" fmla="*/ 47625 h 1395413"/>
                <a:gd name="connsiteX113" fmla="*/ 1114425 w 1914525"/>
                <a:gd name="connsiteY113" fmla="*/ 38100 h 1395413"/>
                <a:gd name="connsiteX114" fmla="*/ 1085850 w 1914525"/>
                <a:gd name="connsiteY114" fmla="*/ 28575 h 1395413"/>
                <a:gd name="connsiteX115" fmla="*/ 1009650 w 1914525"/>
                <a:gd name="connsiteY115" fmla="*/ 19050 h 1395413"/>
                <a:gd name="connsiteX116" fmla="*/ 976313 w 1914525"/>
                <a:gd name="connsiteY116" fmla="*/ 9525 h 1395413"/>
                <a:gd name="connsiteX117" fmla="*/ 923925 w 1914525"/>
                <a:gd name="connsiteY117" fmla="*/ 0 h 1395413"/>
                <a:gd name="connsiteX118" fmla="*/ 771525 w 1914525"/>
                <a:gd name="connsiteY118" fmla="*/ 4763 h 1395413"/>
                <a:gd name="connsiteX119" fmla="*/ 757238 w 1914525"/>
                <a:gd name="connsiteY119" fmla="*/ 9525 h 1395413"/>
                <a:gd name="connsiteX120" fmla="*/ 733425 w 1914525"/>
                <a:gd name="connsiteY120" fmla="*/ 19050 h 1395413"/>
                <a:gd name="connsiteX121" fmla="*/ 714375 w 1914525"/>
                <a:gd name="connsiteY121" fmla="*/ 28575 h 1395413"/>
                <a:gd name="connsiteX122" fmla="*/ 700088 w 1914525"/>
                <a:gd name="connsiteY122" fmla="*/ 33338 h 1395413"/>
                <a:gd name="connsiteX123" fmla="*/ 681038 w 1914525"/>
                <a:gd name="connsiteY123" fmla="*/ 42863 h 1395413"/>
                <a:gd name="connsiteX124" fmla="*/ 633413 w 1914525"/>
                <a:gd name="connsiteY124" fmla="*/ 57150 h 1395413"/>
                <a:gd name="connsiteX125" fmla="*/ 595313 w 1914525"/>
                <a:gd name="connsiteY125" fmla="*/ 71438 h 1395413"/>
                <a:gd name="connsiteX126" fmla="*/ 552450 w 1914525"/>
                <a:gd name="connsiteY126" fmla="*/ 80963 h 1395413"/>
                <a:gd name="connsiteX127" fmla="*/ 519113 w 1914525"/>
                <a:gd name="connsiteY127" fmla="*/ 95250 h 1395413"/>
                <a:gd name="connsiteX128" fmla="*/ 485775 w 1914525"/>
                <a:gd name="connsiteY128" fmla="*/ 100013 h 1395413"/>
                <a:gd name="connsiteX129" fmla="*/ 438150 w 1914525"/>
                <a:gd name="connsiteY129" fmla="*/ 119063 h 1395413"/>
                <a:gd name="connsiteX130" fmla="*/ 404813 w 1914525"/>
                <a:gd name="connsiteY130" fmla="*/ 133350 h 1395413"/>
                <a:gd name="connsiteX131" fmla="*/ 390525 w 1914525"/>
                <a:gd name="connsiteY131" fmla="*/ 147638 h 1395413"/>
                <a:gd name="connsiteX132" fmla="*/ 352425 w 1914525"/>
                <a:gd name="connsiteY132" fmla="*/ 166688 h 1395413"/>
                <a:gd name="connsiteX133" fmla="*/ 319088 w 1914525"/>
                <a:gd name="connsiteY133" fmla="*/ 180975 h 1395413"/>
                <a:gd name="connsiteX134" fmla="*/ 300038 w 1914525"/>
                <a:gd name="connsiteY134" fmla="*/ 195263 h 1395413"/>
                <a:gd name="connsiteX135" fmla="*/ 285750 w 1914525"/>
                <a:gd name="connsiteY135" fmla="*/ 200025 h 1395413"/>
                <a:gd name="connsiteX136" fmla="*/ 266700 w 1914525"/>
                <a:gd name="connsiteY136" fmla="*/ 214313 h 1395413"/>
                <a:gd name="connsiteX137" fmla="*/ 228600 w 1914525"/>
                <a:gd name="connsiteY137" fmla="*/ 233363 h 1395413"/>
                <a:gd name="connsiteX138" fmla="*/ 200025 w 1914525"/>
                <a:gd name="connsiteY138" fmla="*/ 252413 h 1395413"/>
                <a:gd name="connsiteX139" fmla="*/ 185738 w 1914525"/>
                <a:gd name="connsiteY139" fmla="*/ 261938 h 1395413"/>
                <a:gd name="connsiteX140" fmla="*/ 166688 w 1914525"/>
                <a:gd name="connsiteY140" fmla="*/ 271463 h 1395413"/>
                <a:gd name="connsiteX141" fmla="*/ 157163 w 1914525"/>
                <a:gd name="connsiteY141" fmla="*/ 285750 h 1395413"/>
                <a:gd name="connsiteX142" fmla="*/ 142875 w 1914525"/>
                <a:gd name="connsiteY142" fmla="*/ 300038 h 1395413"/>
                <a:gd name="connsiteX143" fmla="*/ 119063 w 1914525"/>
                <a:gd name="connsiteY143" fmla="*/ 333375 h 1395413"/>
                <a:gd name="connsiteX144" fmla="*/ 114300 w 1914525"/>
                <a:gd name="connsiteY144" fmla="*/ 347663 h 1395413"/>
                <a:gd name="connsiteX145" fmla="*/ 104775 w 1914525"/>
                <a:gd name="connsiteY145" fmla="*/ 371475 h 1395413"/>
                <a:gd name="connsiteX146" fmla="*/ 85725 w 1914525"/>
                <a:gd name="connsiteY146" fmla="*/ 404813 h 1395413"/>
                <a:gd name="connsiteX147" fmla="*/ 76200 w 1914525"/>
                <a:gd name="connsiteY147" fmla="*/ 442913 h 1395413"/>
                <a:gd name="connsiteX148" fmla="*/ 71438 w 1914525"/>
                <a:gd name="connsiteY148" fmla="*/ 457200 h 1395413"/>
                <a:gd name="connsiteX149" fmla="*/ 66675 w 1914525"/>
                <a:gd name="connsiteY149" fmla="*/ 490538 h 1395413"/>
                <a:gd name="connsiteX150" fmla="*/ 61913 w 1914525"/>
                <a:gd name="connsiteY150" fmla="*/ 504825 h 1395413"/>
                <a:gd name="connsiteX151" fmla="*/ 57150 w 1914525"/>
                <a:gd name="connsiteY151" fmla="*/ 523875 h 1395413"/>
                <a:gd name="connsiteX152" fmla="*/ 52388 w 1914525"/>
                <a:gd name="connsiteY152" fmla="*/ 576263 h 1395413"/>
                <a:gd name="connsiteX153" fmla="*/ 47625 w 1914525"/>
                <a:gd name="connsiteY153" fmla="*/ 604838 h 1395413"/>
                <a:gd name="connsiteX154" fmla="*/ 38100 w 1914525"/>
                <a:gd name="connsiteY154" fmla="*/ 714375 h 1395413"/>
                <a:gd name="connsiteX155" fmla="*/ 28575 w 1914525"/>
                <a:gd name="connsiteY155" fmla="*/ 762000 h 1395413"/>
                <a:gd name="connsiteX156" fmla="*/ 14288 w 1914525"/>
                <a:gd name="connsiteY156" fmla="*/ 866775 h 1395413"/>
                <a:gd name="connsiteX157" fmla="*/ 9525 w 1914525"/>
                <a:gd name="connsiteY157" fmla="*/ 890588 h 1395413"/>
                <a:gd name="connsiteX158" fmla="*/ 0 w 1914525"/>
                <a:gd name="connsiteY158" fmla="*/ 919163 h 1395413"/>
                <a:gd name="connsiteX159" fmla="*/ 4763 w 1914525"/>
                <a:gd name="connsiteY159" fmla="*/ 1042988 h 1395413"/>
                <a:gd name="connsiteX160" fmla="*/ 14288 w 1914525"/>
                <a:gd name="connsiteY160" fmla="*/ 1076325 h 1395413"/>
                <a:gd name="connsiteX161" fmla="*/ 23813 w 1914525"/>
                <a:gd name="connsiteY161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790575 w 1914525"/>
                <a:gd name="connsiteY24" fmla="*/ 204788 h 1395413"/>
                <a:gd name="connsiteX25" fmla="*/ 881063 w 1914525"/>
                <a:gd name="connsiteY25" fmla="*/ 190500 h 1395413"/>
                <a:gd name="connsiteX26" fmla="*/ 895350 w 1914525"/>
                <a:gd name="connsiteY26" fmla="*/ 185738 h 1395413"/>
                <a:gd name="connsiteX27" fmla="*/ 988219 w 1914525"/>
                <a:gd name="connsiteY27" fmla="*/ 214313 h 1395413"/>
                <a:gd name="connsiteX28" fmla="*/ 1314450 w 1914525"/>
                <a:gd name="connsiteY28" fmla="*/ 180975 h 1395413"/>
                <a:gd name="connsiteX29" fmla="*/ 1343025 w 1914525"/>
                <a:gd name="connsiteY29" fmla="*/ 190500 h 1395413"/>
                <a:gd name="connsiteX30" fmla="*/ 1371600 w 1914525"/>
                <a:gd name="connsiteY30" fmla="*/ 200025 h 1395413"/>
                <a:gd name="connsiteX31" fmla="*/ 1385888 w 1914525"/>
                <a:gd name="connsiteY31" fmla="*/ 204788 h 1395413"/>
                <a:gd name="connsiteX32" fmla="*/ 1414463 w 1914525"/>
                <a:gd name="connsiteY32" fmla="*/ 223838 h 1395413"/>
                <a:gd name="connsiteX33" fmla="*/ 1452563 w 1914525"/>
                <a:gd name="connsiteY33" fmla="*/ 238125 h 1395413"/>
                <a:gd name="connsiteX34" fmla="*/ 1481138 w 1914525"/>
                <a:gd name="connsiteY34" fmla="*/ 247650 h 1395413"/>
                <a:gd name="connsiteX35" fmla="*/ 1495425 w 1914525"/>
                <a:gd name="connsiteY35" fmla="*/ 252413 h 1395413"/>
                <a:gd name="connsiteX36" fmla="*/ 1514475 w 1914525"/>
                <a:gd name="connsiteY36" fmla="*/ 257175 h 1395413"/>
                <a:gd name="connsiteX37" fmla="*/ 1547813 w 1914525"/>
                <a:gd name="connsiteY37" fmla="*/ 285750 h 1395413"/>
                <a:gd name="connsiteX38" fmla="*/ 1576388 w 1914525"/>
                <a:gd name="connsiteY38" fmla="*/ 304800 h 1395413"/>
                <a:gd name="connsiteX39" fmla="*/ 1590675 w 1914525"/>
                <a:gd name="connsiteY39" fmla="*/ 314325 h 1395413"/>
                <a:gd name="connsiteX40" fmla="*/ 1619250 w 1914525"/>
                <a:gd name="connsiteY40" fmla="*/ 342900 h 1395413"/>
                <a:gd name="connsiteX41" fmla="*/ 1633538 w 1914525"/>
                <a:gd name="connsiteY41" fmla="*/ 357188 h 1395413"/>
                <a:gd name="connsiteX42" fmla="*/ 1657350 w 1914525"/>
                <a:gd name="connsiteY42" fmla="*/ 390525 h 1395413"/>
                <a:gd name="connsiteX43" fmla="*/ 1676400 w 1914525"/>
                <a:gd name="connsiteY43" fmla="*/ 419100 h 1395413"/>
                <a:gd name="connsiteX44" fmla="*/ 1681163 w 1914525"/>
                <a:gd name="connsiteY44" fmla="*/ 433388 h 1395413"/>
                <a:gd name="connsiteX45" fmla="*/ 1690688 w 1914525"/>
                <a:gd name="connsiteY45" fmla="*/ 447675 h 1395413"/>
                <a:gd name="connsiteX46" fmla="*/ 1704975 w 1914525"/>
                <a:gd name="connsiteY46" fmla="*/ 471488 h 1395413"/>
                <a:gd name="connsiteX47" fmla="*/ 1714500 w 1914525"/>
                <a:gd name="connsiteY47" fmla="*/ 485775 h 1395413"/>
                <a:gd name="connsiteX48" fmla="*/ 1728788 w 1914525"/>
                <a:gd name="connsiteY48" fmla="*/ 514350 h 1395413"/>
                <a:gd name="connsiteX49" fmla="*/ 1747838 w 1914525"/>
                <a:gd name="connsiteY49" fmla="*/ 542925 h 1395413"/>
                <a:gd name="connsiteX50" fmla="*/ 1752600 w 1914525"/>
                <a:gd name="connsiteY50" fmla="*/ 557213 h 1395413"/>
                <a:gd name="connsiteX51" fmla="*/ 1762125 w 1914525"/>
                <a:gd name="connsiteY51" fmla="*/ 571500 h 1395413"/>
                <a:gd name="connsiteX52" fmla="*/ 1771650 w 1914525"/>
                <a:gd name="connsiteY52" fmla="*/ 600075 h 1395413"/>
                <a:gd name="connsiteX53" fmla="*/ 1781175 w 1914525"/>
                <a:gd name="connsiteY53" fmla="*/ 614363 h 1395413"/>
                <a:gd name="connsiteX54" fmla="*/ 1790700 w 1914525"/>
                <a:gd name="connsiteY54" fmla="*/ 642938 h 1395413"/>
                <a:gd name="connsiteX55" fmla="*/ 1795463 w 1914525"/>
                <a:gd name="connsiteY55" fmla="*/ 661988 h 1395413"/>
                <a:gd name="connsiteX56" fmla="*/ 1804988 w 1914525"/>
                <a:gd name="connsiteY56" fmla="*/ 676275 h 1395413"/>
                <a:gd name="connsiteX57" fmla="*/ 1809750 w 1914525"/>
                <a:gd name="connsiteY57" fmla="*/ 695325 h 1395413"/>
                <a:gd name="connsiteX58" fmla="*/ 1824038 w 1914525"/>
                <a:gd name="connsiteY58" fmla="*/ 747713 h 1395413"/>
                <a:gd name="connsiteX59" fmla="*/ 1833563 w 1914525"/>
                <a:gd name="connsiteY59" fmla="*/ 804863 h 1395413"/>
                <a:gd name="connsiteX60" fmla="*/ 1838325 w 1914525"/>
                <a:gd name="connsiteY60" fmla="*/ 942975 h 1395413"/>
                <a:gd name="connsiteX61" fmla="*/ 1843088 w 1914525"/>
                <a:gd name="connsiteY61" fmla="*/ 957263 h 1395413"/>
                <a:gd name="connsiteX62" fmla="*/ 1857375 w 1914525"/>
                <a:gd name="connsiteY62" fmla="*/ 1000125 h 1395413"/>
                <a:gd name="connsiteX63" fmla="*/ 1862138 w 1914525"/>
                <a:gd name="connsiteY63" fmla="*/ 1019175 h 1395413"/>
                <a:gd name="connsiteX64" fmla="*/ 1871663 w 1914525"/>
                <a:gd name="connsiteY64" fmla="*/ 1038225 h 1395413"/>
                <a:gd name="connsiteX65" fmla="*/ 1876425 w 1914525"/>
                <a:gd name="connsiteY65" fmla="*/ 1166813 h 1395413"/>
                <a:gd name="connsiteX66" fmla="*/ 1885950 w 1914525"/>
                <a:gd name="connsiteY66" fmla="*/ 1285875 h 1395413"/>
                <a:gd name="connsiteX67" fmla="*/ 1885950 w 1914525"/>
                <a:gd name="connsiteY67" fmla="*/ 1357313 h 1395413"/>
                <a:gd name="connsiteX68" fmla="*/ 1876425 w 1914525"/>
                <a:gd name="connsiteY68" fmla="*/ 1371600 h 1395413"/>
                <a:gd name="connsiteX69" fmla="*/ 1866900 w 1914525"/>
                <a:gd name="connsiteY69" fmla="*/ 1395413 h 1395413"/>
                <a:gd name="connsiteX70" fmla="*/ 1871663 w 1914525"/>
                <a:gd name="connsiteY70" fmla="*/ 1266825 h 1395413"/>
                <a:gd name="connsiteX71" fmla="*/ 1881188 w 1914525"/>
                <a:gd name="connsiteY71" fmla="*/ 1238250 h 1395413"/>
                <a:gd name="connsiteX72" fmla="*/ 1890713 w 1914525"/>
                <a:gd name="connsiteY72" fmla="*/ 1200150 h 1395413"/>
                <a:gd name="connsiteX73" fmla="*/ 1900238 w 1914525"/>
                <a:gd name="connsiteY73" fmla="*/ 1171575 h 1395413"/>
                <a:gd name="connsiteX74" fmla="*/ 1905000 w 1914525"/>
                <a:gd name="connsiteY74" fmla="*/ 1085850 h 1395413"/>
                <a:gd name="connsiteX75" fmla="*/ 1914525 w 1914525"/>
                <a:gd name="connsiteY75" fmla="*/ 809625 h 1395413"/>
                <a:gd name="connsiteX76" fmla="*/ 1909763 w 1914525"/>
                <a:gd name="connsiteY76" fmla="*/ 666750 h 1395413"/>
                <a:gd name="connsiteX77" fmla="*/ 1890713 w 1914525"/>
                <a:gd name="connsiteY77" fmla="*/ 633413 h 1395413"/>
                <a:gd name="connsiteX78" fmla="*/ 1881188 w 1914525"/>
                <a:gd name="connsiteY78" fmla="*/ 609600 h 1395413"/>
                <a:gd name="connsiteX79" fmla="*/ 1871663 w 1914525"/>
                <a:gd name="connsiteY79" fmla="*/ 581025 h 1395413"/>
                <a:gd name="connsiteX80" fmla="*/ 1862138 w 1914525"/>
                <a:gd name="connsiteY80" fmla="*/ 566738 h 1395413"/>
                <a:gd name="connsiteX81" fmla="*/ 1857375 w 1914525"/>
                <a:gd name="connsiteY81" fmla="*/ 542925 h 1395413"/>
                <a:gd name="connsiteX82" fmla="*/ 1847850 w 1914525"/>
                <a:gd name="connsiteY82" fmla="*/ 528638 h 1395413"/>
                <a:gd name="connsiteX83" fmla="*/ 1843088 w 1914525"/>
                <a:gd name="connsiteY83" fmla="*/ 514350 h 1395413"/>
                <a:gd name="connsiteX84" fmla="*/ 1833563 w 1914525"/>
                <a:gd name="connsiteY84" fmla="*/ 495300 h 1395413"/>
                <a:gd name="connsiteX85" fmla="*/ 1824038 w 1914525"/>
                <a:gd name="connsiteY85" fmla="*/ 457200 h 1395413"/>
                <a:gd name="connsiteX86" fmla="*/ 1814513 w 1914525"/>
                <a:gd name="connsiteY86" fmla="*/ 438150 h 1395413"/>
                <a:gd name="connsiteX87" fmla="*/ 1800225 w 1914525"/>
                <a:gd name="connsiteY87" fmla="*/ 404813 h 1395413"/>
                <a:gd name="connsiteX88" fmla="*/ 1790700 w 1914525"/>
                <a:gd name="connsiteY88" fmla="*/ 376238 h 1395413"/>
                <a:gd name="connsiteX89" fmla="*/ 1785938 w 1914525"/>
                <a:gd name="connsiteY89" fmla="*/ 361950 h 1395413"/>
                <a:gd name="connsiteX90" fmla="*/ 1781175 w 1914525"/>
                <a:gd name="connsiteY90" fmla="*/ 342900 h 1395413"/>
                <a:gd name="connsiteX91" fmla="*/ 1771650 w 1914525"/>
                <a:gd name="connsiteY91" fmla="*/ 328613 h 1395413"/>
                <a:gd name="connsiteX92" fmla="*/ 1752600 w 1914525"/>
                <a:gd name="connsiteY92" fmla="*/ 280988 h 1395413"/>
                <a:gd name="connsiteX93" fmla="*/ 1747838 w 1914525"/>
                <a:gd name="connsiteY93" fmla="*/ 266700 h 1395413"/>
                <a:gd name="connsiteX94" fmla="*/ 1738313 w 1914525"/>
                <a:gd name="connsiteY94" fmla="*/ 252413 h 1395413"/>
                <a:gd name="connsiteX95" fmla="*/ 1724025 w 1914525"/>
                <a:gd name="connsiteY95" fmla="*/ 228600 h 1395413"/>
                <a:gd name="connsiteX96" fmla="*/ 1714500 w 1914525"/>
                <a:gd name="connsiteY96" fmla="*/ 214313 h 1395413"/>
                <a:gd name="connsiteX97" fmla="*/ 1700213 w 1914525"/>
                <a:gd name="connsiteY97" fmla="*/ 204788 h 1395413"/>
                <a:gd name="connsiteX98" fmla="*/ 1676400 w 1914525"/>
                <a:gd name="connsiteY98" fmla="*/ 176213 h 1395413"/>
                <a:gd name="connsiteX99" fmla="*/ 1666875 w 1914525"/>
                <a:gd name="connsiteY99" fmla="*/ 161925 h 1395413"/>
                <a:gd name="connsiteX100" fmla="*/ 1638300 w 1914525"/>
                <a:gd name="connsiteY100" fmla="*/ 152400 h 1395413"/>
                <a:gd name="connsiteX101" fmla="*/ 1609725 w 1914525"/>
                <a:gd name="connsiteY101" fmla="*/ 142875 h 1395413"/>
                <a:gd name="connsiteX102" fmla="*/ 1590675 w 1914525"/>
                <a:gd name="connsiteY102" fmla="*/ 133350 h 1395413"/>
                <a:gd name="connsiteX103" fmla="*/ 1533525 w 1914525"/>
                <a:gd name="connsiteY103" fmla="*/ 123825 h 1395413"/>
                <a:gd name="connsiteX104" fmla="*/ 1495425 w 1914525"/>
                <a:gd name="connsiteY104" fmla="*/ 109538 h 1395413"/>
                <a:gd name="connsiteX105" fmla="*/ 1376363 w 1914525"/>
                <a:gd name="connsiteY105" fmla="*/ 95250 h 1395413"/>
                <a:gd name="connsiteX106" fmla="*/ 1343025 w 1914525"/>
                <a:gd name="connsiteY106" fmla="*/ 90488 h 1395413"/>
                <a:gd name="connsiteX107" fmla="*/ 1281113 w 1914525"/>
                <a:gd name="connsiteY107" fmla="*/ 76200 h 1395413"/>
                <a:gd name="connsiteX108" fmla="*/ 1223963 w 1914525"/>
                <a:gd name="connsiteY108" fmla="*/ 71438 h 1395413"/>
                <a:gd name="connsiteX109" fmla="*/ 1181100 w 1914525"/>
                <a:gd name="connsiteY109" fmla="*/ 61913 h 1395413"/>
                <a:gd name="connsiteX110" fmla="*/ 1166813 w 1914525"/>
                <a:gd name="connsiteY110" fmla="*/ 52388 h 1395413"/>
                <a:gd name="connsiteX111" fmla="*/ 1143000 w 1914525"/>
                <a:gd name="connsiteY111" fmla="*/ 47625 h 1395413"/>
                <a:gd name="connsiteX112" fmla="*/ 1114425 w 1914525"/>
                <a:gd name="connsiteY112" fmla="*/ 38100 h 1395413"/>
                <a:gd name="connsiteX113" fmla="*/ 1085850 w 1914525"/>
                <a:gd name="connsiteY113" fmla="*/ 28575 h 1395413"/>
                <a:gd name="connsiteX114" fmla="*/ 1009650 w 1914525"/>
                <a:gd name="connsiteY114" fmla="*/ 19050 h 1395413"/>
                <a:gd name="connsiteX115" fmla="*/ 976313 w 1914525"/>
                <a:gd name="connsiteY115" fmla="*/ 9525 h 1395413"/>
                <a:gd name="connsiteX116" fmla="*/ 923925 w 1914525"/>
                <a:gd name="connsiteY116" fmla="*/ 0 h 1395413"/>
                <a:gd name="connsiteX117" fmla="*/ 771525 w 1914525"/>
                <a:gd name="connsiteY117" fmla="*/ 4763 h 1395413"/>
                <a:gd name="connsiteX118" fmla="*/ 757238 w 1914525"/>
                <a:gd name="connsiteY118" fmla="*/ 9525 h 1395413"/>
                <a:gd name="connsiteX119" fmla="*/ 733425 w 1914525"/>
                <a:gd name="connsiteY119" fmla="*/ 19050 h 1395413"/>
                <a:gd name="connsiteX120" fmla="*/ 714375 w 1914525"/>
                <a:gd name="connsiteY120" fmla="*/ 28575 h 1395413"/>
                <a:gd name="connsiteX121" fmla="*/ 700088 w 1914525"/>
                <a:gd name="connsiteY121" fmla="*/ 33338 h 1395413"/>
                <a:gd name="connsiteX122" fmla="*/ 681038 w 1914525"/>
                <a:gd name="connsiteY122" fmla="*/ 42863 h 1395413"/>
                <a:gd name="connsiteX123" fmla="*/ 633413 w 1914525"/>
                <a:gd name="connsiteY123" fmla="*/ 57150 h 1395413"/>
                <a:gd name="connsiteX124" fmla="*/ 595313 w 1914525"/>
                <a:gd name="connsiteY124" fmla="*/ 71438 h 1395413"/>
                <a:gd name="connsiteX125" fmla="*/ 552450 w 1914525"/>
                <a:gd name="connsiteY125" fmla="*/ 80963 h 1395413"/>
                <a:gd name="connsiteX126" fmla="*/ 519113 w 1914525"/>
                <a:gd name="connsiteY126" fmla="*/ 95250 h 1395413"/>
                <a:gd name="connsiteX127" fmla="*/ 485775 w 1914525"/>
                <a:gd name="connsiteY127" fmla="*/ 100013 h 1395413"/>
                <a:gd name="connsiteX128" fmla="*/ 438150 w 1914525"/>
                <a:gd name="connsiteY128" fmla="*/ 119063 h 1395413"/>
                <a:gd name="connsiteX129" fmla="*/ 404813 w 1914525"/>
                <a:gd name="connsiteY129" fmla="*/ 133350 h 1395413"/>
                <a:gd name="connsiteX130" fmla="*/ 390525 w 1914525"/>
                <a:gd name="connsiteY130" fmla="*/ 147638 h 1395413"/>
                <a:gd name="connsiteX131" fmla="*/ 352425 w 1914525"/>
                <a:gd name="connsiteY131" fmla="*/ 166688 h 1395413"/>
                <a:gd name="connsiteX132" fmla="*/ 319088 w 1914525"/>
                <a:gd name="connsiteY132" fmla="*/ 180975 h 1395413"/>
                <a:gd name="connsiteX133" fmla="*/ 300038 w 1914525"/>
                <a:gd name="connsiteY133" fmla="*/ 195263 h 1395413"/>
                <a:gd name="connsiteX134" fmla="*/ 285750 w 1914525"/>
                <a:gd name="connsiteY134" fmla="*/ 200025 h 1395413"/>
                <a:gd name="connsiteX135" fmla="*/ 266700 w 1914525"/>
                <a:gd name="connsiteY135" fmla="*/ 214313 h 1395413"/>
                <a:gd name="connsiteX136" fmla="*/ 228600 w 1914525"/>
                <a:gd name="connsiteY136" fmla="*/ 233363 h 1395413"/>
                <a:gd name="connsiteX137" fmla="*/ 200025 w 1914525"/>
                <a:gd name="connsiteY137" fmla="*/ 252413 h 1395413"/>
                <a:gd name="connsiteX138" fmla="*/ 185738 w 1914525"/>
                <a:gd name="connsiteY138" fmla="*/ 261938 h 1395413"/>
                <a:gd name="connsiteX139" fmla="*/ 166688 w 1914525"/>
                <a:gd name="connsiteY139" fmla="*/ 271463 h 1395413"/>
                <a:gd name="connsiteX140" fmla="*/ 157163 w 1914525"/>
                <a:gd name="connsiteY140" fmla="*/ 285750 h 1395413"/>
                <a:gd name="connsiteX141" fmla="*/ 142875 w 1914525"/>
                <a:gd name="connsiteY141" fmla="*/ 300038 h 1395413"/>
                <a:gd name="connsiteX142" fmla="*/ 119063 w 1914525"/>
                <a:gd name="connsiteY142" fmla="*/ 333375 h 1395413"/>
                <a:gd name="connsiteX143" fmla="*/ 114300 w 1914525"/>
                <a:gd name="connsiteY143" fmla="*/ 347663 h 1395413"/>
                <a:gd name="connsiteX144" fmla="*/ 104775 w 1914525"/>
                <a:gd name="connsiteY144" fmla="*/ 371475 h 1395413"/>
                <a:gd name="connsiteX145" fmla="*/ 85725 w 1914525"/>
                <a:gd name="connsiteY145" fmla="*/ 404813 h 1395413"/>
                <a:gd name="connsiteX146" fmla="*/ 76200 w 1914525"/>
                <a:gd name="connsiteY146" fmla="*/ 442913 h 1395413"/>
                <a:gd name="connsiteX147" fmla="*/ 71438 w 1914525"/>
                <a:gd name="connsiteY147" fmla="*/ 457200 h 1395413"/>
                <a:gd name="connsiteX148" fmla="*/ 66675 w 1914525"/>
                <a:gd name="connsiteY148" fmla="*/ 490538 h 1395413"/>
                <a:gd name="connsiteX149" fmla="*/ 61913 w 1914525"/>
                <a:gd name="connsiteY149" fmla="*/ 504825 h 1395413"/>
                <a:gd name="connsiteX150" fmla="*/ 57150 w 1914525"/>
                <a:gd name="connsiteY150" fmla="*/ 523875 h 1395413"/>
                <a:gd name="connsiteX151" fmla="*/ 52388 w 1914525"/>
                <a:gd name="connsiteY151" fmla="*/ 576263 h 1395413"/>
                <a:gd name="connsiteX152" fmla="*/ 47625 w 1914525"/>
                <a:gd name="connsiteY152" fmla="*/ 604838 h 1395413"/>
                <a:gd name="connsiteX153" fmla="*/ 38100 w 1914525"/>
                <a:gd name="connsiteY153" fmla="*/ 714375 h 1395413"/>
                <a:gd name="connsiteX154" fmla="*/ 28575 w 1914525"/>
                <a:gd name="connsiteY154" fmla="*/ 762000 h 1395413"/>
                <a:gd name="connsiteX155" fmla="*/ 14288 w 1914525"/>
                <a:gd name="connsiteY155" fmla="*/ 866775 h 1395413"/>
                <a:gd name="connsiteX156" fmla="*/ 9525 w 1914525"/>
                <a:gd name="connsiteY156" fmla="*/ 890588 h 1395413"/>
                <a:gd name="connsiteX157" fmla="*/ 0 w 1914525"/>
                <a:gd name="connsiteY157" fmla="*/ 919163 h 1395413"/>
                <a:gd name="connsiteX158" fmla="*/ 4763 w 1914525"/>
                <a:gd name="connsiteY158" fmla="*/ 1042988 h 1395413"/>
                <a:gd name="connsiteX159" fmla="*/ 14288 w 1914525"/>
                <a:gd name="connsiteY159" fmla="*/ 1076325 h 1395413"/>
                <a:gd name="connsiteX160" fmla="*/ 23813 w 1914525"/>
                <a:gd name="connsiteY160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895350 w 1914525"/>
                <a:gd name="connsiteY25" fmla="*/ 185738 h 1395413"/>
                <a:gd name="connsiteX26" fmla="*/ 988219 w 1914525"/>
                <a:gd name="connsiteY26" fmla="*/ 214313 h 1395413"/>
                <a:gd name="connsiteX27" fmla="*/ 1314450 w 1914525"/>
                <a:gd name="connsiteY27" fmla="*/ 180975 h 1395413"/>
                <a:gd name="connsiteX28" fmla="*/ 1343025 w 1914525"/>
                <a:gd name="connsiteY28" fmla="*/ 190500 h 1395413"/>
                <a:gd name="connsiteX29" fmla="*/ 1371600 w 1914525"/>
                <a:gd name="connsiteY29" fmla="*/ 200025 h 1395413"/>
                <a:gd name="connsiteX30" fmla="*/ 1385888 w 1914525"/>
                <a:gd name="connsiteY30" fmla="*/ 204788 h 1395413"/>
                <a:gd name="connsiteX31" fmla="*/ 1414463 w 1914525"/>
                <a:gd name="connsiteY31" fmla="*/ 223838 h 1395413"/>
                <a:gd name="connsiteX32" fmla="*/ 1452563 w 1914525"/>
                <a:gd name="connsiteY32" fmla="*/ 238125 h 1395413"/>
                <a:gd name="connsiteX33" fmla="*/ 1481138 w 1914525"/>
                <a:gd name="connsiteY33" fmla="*/ 247650 h 1395413"/>
                <a:gd name="connsiteX34" fmla="*/ 1495425 w 1914525"/>
                <a:gd name="connsiteY34" fmla="*/ 252413 h 1395413"/>
                <a:gd name="connsiteX35" fmla="*/ 1514475 w 1914525"/>
                <a:gd name="connsiteY35" fmla="*/ 257175 h 1395413"/>
                <a:gd name="connsiteX36" fmla="*/ 1547813 w 1914525"/>
                <a:gd name="connsiteY36" fmla="*/ 285750 h 1395413"/>
                <a:gd name="connsiteX37" fmla="*/ 1576388 w 1914525"/>
                <a:gd name="connsiteY37" fmla="*/ 304800 h 1395413"/>
                <a:gd name="connsiteX38" fmla="*/ 1590675 w 1914525"/>
                <a:gd name="connsiteY38" fmla="*/ 314325 h 1395413"/>
                <a:gd name="connsiteX39" fmla="*/ 1619250 w 1914525"/>
                <a:gd name="connsiteY39" fmla="*/ 342900 h 1395413"/>
                <a:gd name="connsiteX40" fmla="*/ 1633538 w 1914525"/>
                <a:gd name="connsiteY40" fmla="*/ 357188 h 1395413"/>
                <a:gd name="connsiteX41" fmla="*/ 1657350 w 1914525"/>
                <a:gd name="connsiteY41" fmla="*/ 390525 h 1395413"/>
                <a:gd name="connsiteX42" fmla="*/ 1676400 w 1914525"/>
                <a:gd name="connsiteY42" fmla="*/ 419100 h 1395413"/>
                <a:gd name="connsiteX43" fmla="*/ 1681163 w 1914525"/>
                <a:gd name="connsiteY43" fmla="*/ 433388 h 1395413"/>
                <a:gd name="connsiteX44" fmla="*/ 1690688 w 1914525"/>
                <a:gd name="connsiteY44" fmla="*/ 447675 h 1395413"/>
                <a:gd name="connsiteX45" fmla="*/ 1704975 w 1914525"/>
                <a:gd name="connsiteY45" fmla="*/ 471488 h 1395413"/>
                <a:gd name="connsiteX46" fmla="*/ 1714500 w 1914525"/>
                <a:gd name="connsiteY46" fmla="*/ 485775 h 1395413"/>
                <a:gd name="connsiteX47" fmla="*/ 1728788 w 1914525"/>
                <a:gd name="connsiteY47" fmla="*/ 514350 h 1395413"/>
                <a:gd name="connsiteX48" fmla="*/ 1747838 w 1914525"/>
                <a:gd name="connsiteY48" fmla="*/ 542925 h 1395413"/>
                <a:gd name="connsiteX49" fmla="*/ 1752600 w 1914525"/>
                <a:gd name="connsiteY49" fmla="*/ 557213 h 1395413"/>
                <a:gd name="connsiteX50" fmla="*/ 1762125 w 1914525"/>
                <a:gd name="connsiteY50" fmla="*/ 571500 h 1395413"/>
                <a:gd name="connsiteX51" fmla="*/ 1771650 w 1914525"/>
                <a:gd name="connsiteY51" fmla="*/ 600075 h 1395413"/>
                <a:gd name="connsiteX52" fmla="*/ 1781175 w 1914525"/>
                <a:gd name="connsiteY52" fmla="*/ 614363 h 1395413"/>
                <a:gd name="connsiteX53" fmla="*/ 1790700 w 1914525"/>
                <a:gd name="connsiteY53" fmla="*/ 642938 h 1395413"/>
                <a:gd name="connsiteX54" fmla="*/ 1795463 w 1914525"/>
                <a:gd name="connsiteY54" fmla="*/ 661988 h 1395413"/>
                <a:gd name="connsiteX55" fmla="*/ 1804988 w 1914525"/>
                <a:gd name="connsiteY55" fmla="*/ 676275 h 1395413"/>
                <a:gd name="connsiteX56" fmla="*/ 1809750 w 1914525"/>
                <a:gd name="connsiteY56" fmla="*/ 695325 h 1395413"/>
                <a:gd name="connsiteX57" fmla="*/ 1824038 w 1914525"/>
                <a:gd name="connsiteY57" fmla="*/ 747713 h 1395413"/>
                <a:gd name="connsiteX58" fmla="*/ 1833563 w 1914525"/>
                <a:gd name="connsiteY58" fmla="*/ 804863 h 1395413"/>
                <a:gd name="connsiteX59" fmla="*/ 1838325 w 1914525"/>
                <a:gd name="connsiteY59" fmla="*/ 942975 h 1395413"/>
                <a:gd name="connsiteX60" fmla="*/ 1843088 w 1914525"/>
                <a:gd name="connsiteY60" fmla="*/ 957263 h 1395413"/>
                <a:gd name="connsiteX61" fmla="*/ 1857375 w 1914525"/>
                <a:gd name="connsiteY61" fmla="*/ 1000125 h 1395413"/>
                <a:gd name="connsiteX62" fmla="*/ 1862138 w 1914525"/>
                <a:gd name="connsiteY62" fmla="*/ 1019175 h 1395413"/>
                <a:gd name="connsiteX63" fmla="*/ 1871663 w 1914525"/>
                <a:gd name="connsiteY63" fmla="*/ 1038225 h 1395413"/>
                <a:gd name="connsiteX64" fmla="*/ 1876425 w 1914525"/>
                <a:gd name="connsiteY64" fmla="*/ 1166813 h 1395413"/>
                <a:gd name="connsiteX65" fmla="*/ 1885950 w 1914525"/>
                <a:gd name="connsiteY65" fmla="*/ 1285875 h 1395413"/>
                <a:gd name="connsiteX66" fmla="*/ 1885950 w 1914525"/>
                <a:gd name="connsiteY66" fmla="*/ 1357313 h 1395413"/>
                <a:gd name="connsiteX67" fmla="*/ 1876425 w 1914525"/>
                <a:gd name="connsiteY67" fmla="*/ 1371600 h 1395413"/>
                <a:gd name="connsiteX68" fmla="*/ 1866900 w 1914525"/>
                <a:gd name="connsiteY68" fmla="*/ 1395413 h 1395413"/>
                <a:gd name="connsiteX69" fmla="*/ 1871663 w 1914525"/>
                <a:gd name="connsiteY69" fmla="*/ 1266825 h 1395413"/>
                <a:gd name="connsiteX70" fmla="*/ 1881188 w 1914525"/>
                <a:gd name="connsiteY70" fmla="*/ 1238250 h 1395413"/>
                <a:gd name="connsiteX71" fmla="*/ 1890713 w 1914525"/>
                <a:gd name="connsiteY71" fmla="*/ 1200150 h 1395413"/>
                <a:gd name="connsiteX72" fmla="*/ 1900238 w 1914525"/>
                <a:gd name="connsiteY72" fmla="*/ 1171575 h 1395413"/>
                <a:gd name="connsiteX73" fmla="*/ 1905000 w 1914525"/>
                <a:gd name="connsiteY73" fmla="*/ 1085850 h 1395413"/>
                <a:gd name="connsiteX74" fmla="*/ 1914525 w 1914525"/>
                <a:gd name="connsiteY74" fmla="*/ 809625 h 1395413"/>
                <a:gd name="connsiteX75" fmla="*/ 1909763 w 1914525"/>
                <a:gd name="connsiteY75" fmla="*/ 666750 h 1395413"/>
                <a:gd name="connsiteX76" fmla="*/ 1890713 w 1914525"/>
                <a:gd name="connsiteY76" fmla="*/ 633413 h 1395413"/>
                <a:gd name="connsiteX77" fmla="*/ 1881188 w 1914525"/>
                <a:gd name="connsiteY77" fmla="*/ 609600 h 1395413"/>
                <a:gd name="connsiteX78" fmla="*/ 1871663 w 1914525"/>
                <a:gd name="connsiteY78" fmla="*/ 581025 h 1395413"/>
                <a:gd name="connsiteX79" fmla="*/ 1862138 w 1914525"/>
                <a:gd name="connsiteY79" fmla="*/ 566738 h 1395413"/>
                <a:gd name="connsiteX80" fmla="*/ 1857375 w 1914525"/>
                <a:gd name="connsiteY80" fmla="*/ 542925 h 1395413"/>
                <a:gd name="connsiteX81" fmla="*/ 1847850 w 1914525"/>
                <a:gd name="connsiteY81" fmla="*/ 528638 h 1395413"/>
                <a:gd name="connsiteX82" fmla="*/ 1843088 w 1914525"/>
                <a:gd name="connsiteY82" fmla="*/ 514350 h 1395413"/>
                <a:gd name="connsiteX83" fmla="*/ 1833563 w 1914525"/>
                <a:gd name="connsiteY83" fmla="*/ 495300 h 1395413"/>
                <a:gd name="connsiteX84" fmla="*/ 1824038 w 1914525"/>
                <a:gd name="connsiteY84" fmla="*/ 457200 h 1395413"/>
                <a:gd name="connsiteX85" fmla="*/ 1814513 w 1914525"/>
                <a:gd name="connsiteY85" fmla="*/ 438150 h 1395413"/>
                <a:gd name="connsiteX86" fmla="*/ 1800225 w 1914525"/>
                <a:gd name="connsiteY86" fmla="*/ 404813 h 1395413"/>
                <a:gd name="connsiteX87" fmla="*/ 1790700 w 1914525"/>
                <a:gd name="connsiteY87" fmla="*/ 376238 h 1395413"/>
                <a:gd name="connsiteX88" fmla="*/ 1785938 w 1914525"/>
                <a:gd name="connsiteY88" fmla="*/ 361950 h 1395413"/>
                <a:gd name="connsiteX89" fmla="*/ 1781175 w 1914525"/>
                <a:gd name="connsiteY89" fmla="*/ 342900 h 1395413"/>
                <a:gd name="connsiteX90" fmla="*/ 1771650 w 1914525"/>
                <a:gd name="connsiteY90" fmla="*/ 328613 h 1395413"/>
                <a:gd name="connsiteX91" fmla="*/ 1752600 w 1914525"/>
                <a:gd name="connsiteY91" fmla="*/ 280988 h 1395413"/>
                <a:gd name="connsiteX92" fmla="*/ 1747838 w 1914525"/>
                <a:gd name="connsiteY92" fmla="*/ 266700 h 1395413"/>
                <a:gd name="connsiteX93" fmla="*/ 1738313 w 1914525"/>
                <a:gd name="connsiteY93" fmla="*/ 252413 h 1395413"/>
                <a:gd name="connsiteX94" fmla="*/ 1724025 w 1914525"/>
                <a:gd name="connsiteY94" fmla="*/ 228600 h 1395413"/>
                <a:gd name="connsiteX95" fmla="*/ 1714500 w 1914525"/>
                <a:gd name="connsiteY95" fmla="*/ 214313 h 1395413"/>
                <a:gd name="connsiteX96" fmla="*/ 1700213 w 1914525"/>
                <a:gd name="connsiteY96" fmla="*/ 204788 h 1395413"/>
                <a:gd name="connsiteX97" fmla="*/ 1676400 w 1914525"/>
                <a:gd name="connsiteY97" fmla="*/ 176213 h 1395413"/>
                <a:gd name="connsiteX98" fmla="*/ 1666875 w 1914525"/>
                <a:gd name="connsiteY98" fmla="*/ 161925 h 1395413"/>
                <a:gd name="connsiteX99" fmla="*/ 1638300 w 1914525"/>
                <a:gd name="connsiteY99" fmla="*/ 152400 h 1395413"/>
                <a:gd name="connsiteX100" fmla="*/ 1609725 w 1914525"/>
                <a:gd name="connsiteY100" fmla="*/ 142875 h 1395413"/>
                <a:gd name="connsiteX101" fmla="*/ 1590675 w 1914525"/>
                <a:gd name="connsiteY101" fmla="*/ 133350 h 1395413"/>
                <a:gd name="connsiteX102" fmla="*/ 1533525 w 1914525"/>
                <a:gd name="connsiteY102" fmla="*/ 123825 h 1395413"/>
                <a:gd name="connsiteX103" fmla="*/ 1495425 w 1914525"/>
                <a:gd name="connsiteY103" fmla="*/ 109538 h 1395413"/>
                <a:gd name="connsiteX104" fmla="*/ 1376363 w 1914525"/>
                <a:gd name="connsiteY104" fmla="*/ 95250 h 1395413"/>
                <a:gd name="connsiteX105" fmla="*/ 1343025 w 1914525"/>
                <a:gd name="connsiteY105" fmla="*/ 90488 h 1395413"/>
                <a:gd name="connsiteX106" fmla="*/ 1281113 w 1914525"/>
                <a:gd name="connsiteY106" fmla="*/ 76200 h 1395413"/>
                <a:gd name="connsiteX107" fmla="*/ 1223963 w 1914525"/>
                <a:gd name="connsiteY107" fmla="*/ 71438 h 1395413"/>
                <a:gd name="connsiteX108" fmla="*/ 1181100 w 1914525"/>
                <a:gd name="connsiteY108" fmla="*/ 61913 h 1395413"/>
                <a:gd name="connsiteX109" fmla="*/ 1166813 w 1914525"/>
                <a:gd name="connsiteY109" fmla="*/ 52388 h 1395413"/>
                <a:gd name="connsiteX110" fmla="*/ 1143000 w 1914525"/>
                <a:gd name="connsiteY110" fmla="*/ 47625 h 1395413"/>
                <a:gd name="connsiteX111" fmla="*/ 1114425 w 1914525"/>
                <a:gd name="connsiteY111" fmla="*/ 38100 h 1395413"/>
                <a:gd name="connsiteX112" fmla="*/ 1085850 w 1914525"/>
                <a:gd name="connsiteY112" fmla="*/ 28575 h 1395413"/>
                <a:gd name="connsiteX113" fmla="*/ 1009650 w 1914525"/>
                <a:gd name="connsiteY113" fmla="*/ 19050 h 1395413"/>
                <a:gd name="connsiteX114" fmla="*/ 976313 w 1914525"/>
                <a:gd name="connsiteY114" fmla="*/ 9525 h 1395413"/>
                <a:gd name="connsiteX115" fmla="*/ 923925 w 1914525"/>
                <a:gd name="connsiteY115" fmla="*/ 0 h 1395413"/>
                <a:gd name="connsiteX116" fmla="*/ 771525 w 1914525"/>
                <a:gd name="connsiteY116" fmla="*/ 4763 h 1395413"/>
                <a:gd name="connsiteX117" fmla="*/ 757238 w 1914525"/>
                <a:gd name="connsiteY117" fmla="*/ 9525 h 1395413"/>
                <a:gd name="connsiteX118" fmla="*/ 733425 w 1914525"/>
                <a:gd name="connsiteY118" fmla="*/ 19050 h 1395413"/>
                <a:gd name="connsiteX119" fmla="*/ 714375 w 1914525"/>
                <a:gd name="connsiteY119" fmla="*/ 28575 h 1395413"/>
                <a:gd name="connsiteX120" fmla="*/ 700088 w 1914525"/>
                <a:gd name="connsiteY120" fmla="*/ 33338 h 1395413"/>
                <a:gd name="connsiteX121" fmla="*/ 681038 w 1914525"/>
                <a:gd name="connsiteY121" fmla="*/ 42863 h 1395413"/>
                <a:gd name="connsiteX122" fmla="*/ 633413 w 1914525"/>
                <a:gd name="connsiteY122" fmla="*/ 57150 h 1395413"/>
                <a:gd name="connsiteX123" fmla="*/ 595313 w 1914525"/>
                <a:gd name="connsiteY123" fmla="*/ 71438 h 1395413"/>
                <a:gd name="connsiteX124" fmla="*/ 552450 w 1914525"/>
                <a:gd name="connsiteY124" fmla="*/ 80963 h 1395413"/>
                <a:gd name="connsiteX125" fmla="*/ 519113 w 1914525"/>
                <a:gd name="connsiteY125" fmla="*/ 95250 h 1395413"/>
                <a:gd name="connsiteX126" fmla="*/ 485775 w 1914525"/>
                <a:gd name="connsiteY126" fmla="*/ 100013 h 1395413"/>
                <a:gd name="connsiteX127" fmla="*/ 438150 w 1914525"/>
                <a:gd name="connsiteY127" fmla="*/ 119063 h 1395413"/>
                <a:gd name="connsiteX128" fmla="*/ 404813 w 1914525"/>
                <a:gd name="connsiteY128" fmla="*/ 133350 h 1395413"/>
                <a:gd name="connsiteX129" fmla="*/ 390525 w 1914525"/>
                <a:gd name="connsiteY129" fmla="*/ 147638 h 1395413"/>
                <a:gd name="connsiteX130" fmla="*/ 352425 w 1914525"/>
                <a:gd name="connsiteY130" fmla="*/ 166688 h 1395413"/>
                <a:gd name="connsiteX131" fmla="*/ 319088 w 1914525"/>
                <a:gd name="connsiteY131" fmla="*/ 180975 h 1395413"/>
                <a:gd name="connsiteX132" fmla="*/ 300038 w 1914525"/>
                <a:gd name="connsiteY132" fmla="*/ 195263 h 1395413"/>
                <a:gd name="connsiteX133" fmla="*/ 285750 w 1914525"/>
                <a:gd name="connsiteY133" fmla="*/ 200025 h 1395413"/>
                <a:gd name="connsiteX134" fmla="*/ 266700 w 1914525"/>
                <a:gd name="connsiteY134" fmla="*/ 214313 h 1395413"/>
                <a:gd name="connsiteX135" fmla="*/ 228600 w 1914525"/>
                <a:gd name="connsiteY135" fmla="*/ 233363 h 1395413"/>
                <a:gd name="connsiteX136" fmla="*/ 200025 w 1914525"/>
                <a:gd name="connsiteY136" fmla="*/ 252413 h 1395413"/>
                <a:gd name="connsiteX137" fmla="*/ 185738 w 1914525"/>
                <a:gd name="connsiteY137" fmla="*/ 261938 h 1395413"/>
                <a:gd name="connsiteX138" fmla="*/ 166688 w 1914525"/>
                <a:gd name="connsiteY138" fmla="*/ 271463 h 1395413"/>
                <a:gd name="connsiteX139" fmla="*/ 157163 w 1914525"/>
                <a:gd name="connsiteY139" fmla="*/ 285750 h 1395413"/>
                <a:gd name="connsiteX140" fmla="*/ 142875 w 1914525"/>
                <a:gd name="connsiteY140" fmla="*/ 300038 h 1395413"/>
                <a:gd name="connsiteX141" fmla="*/ 119063 w 1914525"/>
                <a:gd name="connsiteY141" fmla="*/ 333375 h 1395413"/>
                <a:gd name="connsiteX142" fmla="*/ 114300 w 1914525"/>
                <a:gd name="connsiteY142" fmla="*/ 347663 h 1395413"/>
                <a:gd name="connsiteX143" fmla="*/ 104775 w 1914525"/>
                <a:gd name="connsiteY143" fmla="*/ 371475 h 1395413"/>
                <a:gd name="connsiteX144" fmla="*/ 85725 w 1914525"/>
                <a:gd name="connsiteY144" fmla="*/ 404813 h 1395413"/>
                <a:gd name="connsiteX145" fmla="*/ 76200 w 1914525"/>
                <a:gd name="connsiteY145" fmla="*/ 442913 h 1395413"/>
                <a:gd name="connsiteX146" fmla="*/ 71438 w 1914525"/>
                <a:gd name="connsiteY146" fmla="*/ 457200 h 1395413"/>
                <a:gd name="connsiteX147" fmla="*/ 66675 w 1914525"/>
                <a:gd name="connsiteY147" fmla="*/ 490538 h 1395413"/>
                <a:gd name="connsiteX148" fmla="*/ 61913 w 1914525"/>
                <a:gd name="connsiteY148" fmla="*/ 504825 h 1395413"/>
                <a:gd name="connsiteX149" fmla="*/ 57150 w 1914525"/>
                <a:gd name="connsiteY149" fmla="*/ 523875 h 1395413"/>
                <a:gd name="connsiteX150" fmla="*/ 52388 w 1914525"/>
                <a:gd name="connsiteY150" fmla="*/ 576263 h 1395413"/>
                <a:gd name="connsiteX151" fmla="*/ 47625 w 1914525"/>
                <a:gd name="connsiteY151" fmla="*/ 604838 h 1395413"/>
                <a:gd name="connsiteX152" fmla="*/ 38100 w 1914525"/>
                <a:gd name="connsiteY152" fmla="*/ 714375 h 1395413"/>
                <a:gd name="connsiteX153" fmla="*/ 28575 w 1914525"/>
                <a:gd name="connsiteY153" fmla="*/ 762000 h 1395413"/>
                <a:gd name="connsiteX154" fmla="*/ 14288 w 1914525"/>
                <a:gd name="connsiteY154" fmla="*/ 866775 h 1395413"/>
                <a:gd name="connsiteX155" fmla="*/ 9525 w 1914525"/>
                <a:gd name="connsiteY155" fmla="*/ 890588 h 1395413"/>
                <a:gd name="connsiteX156" fmla="*/ 0 w 1914525"/>
                <a:gd name="connsiteY156" fmla="*/ 919163 h 1395413"/>
                <a:gd name="connsiteX157" fmla="*/ 4763 w 1914525"/>
                <a:gd name="connsiteY157" fmla="*/ 1042988 h 1395413"/>
                <a:gd name="connsiteX158" fmla="*/ 14288 w 1914525"/>
                <a:gd name="connsiteY158" fmla="*/ 1076325 h 1395413"/>
                <a:gd name="connsiteX159" fmla="*/ 23813 w 1914525"/>
                <a:gd name="connsiteY159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43025 w 1914525"/>
                <a:gd name="connsiteY27" fmla="*/ 190500 h 1395413"/>
                <a:gd name="connsiteX28" fmla="*/ 1371600 w 1914525"/>
                <a:gd name="connsiteY28" fmla="*/ 200025 h 1395413"/>
                <a:gd name="connsiteX29" fmla="*/ 1385888 w 1914525"/>
                <a:gd name="connsiteY29" fmla="*/ 204788 h 1395413"/>
                <a:gd name="connsiteX30" fmla="*/ 1414463 w 1914525"/>
                <a:gd name="connsiteY30" fmla="*/ 223838 h 1395413"/>
                <a:gd name="connsiteX31" fmla="*/ 1452563 w 1914525"/>
                <a:gd name="connsiteY31" fmla="*/ 238125 h 1395413"/>
                <a:gd name="connsiteX32" fmla="*/ 1481138 w 1914525"/>
                <a:gd name="connsiteY32" fmla="*/ 247650 h 1395413"/>
                <a:gd name="connsiteX33" fmla="*/ 1495425 w 1914525"/>
                <a:gd name="connsiteY33" fmla="*/ 252413 h 1395413"/>
                <a:gd name="connsiteX34" fmla="*/ 1514475 w 1914525"/>
                <a:gd name="connsiteY34" fmla="*/ 257175 h 1395413"/>
                <a:gd name="connsiteX35" fmla="*/ 1547813 w 1914525"/>
                <a:gd name="connsiteY35" fmla="*/ 285750 h 1395413"/>
                <a:gd name="connsiteX36" fmla="*/ 1576388 w 1914525"/>
                <a:gd name="connsiteY36" fmla="*/ 304800 h 1395413"/>
                <a:gd name="connsiteX37" fmla="*/ 1590675 w 1914525"/>
                <a:gd name="connsiteY37" fmla="*/ 314325 h 1395413"/>
                <a:gd name="connsiteX38" fmla="*/ 1619250 w 1914525"/>
                <a:gd name="connsiteY38" fmla="*/ 342900 h 1395413"/>
                <a:gd name="connsiteX39" fmla="*/ 1633538 w 1914525"/>
                <a:gd name="connsiteY39" fmla="*/ 357188 h 1395413"/>
                <a:gd name="connsiteX40" fmla="*/ 1657350 w 1914525"/>
                <a:gd name="connsiteY40" fmla="*/ 390525 h 1395413"/>
                <a:gd name="connsiteX41" fmla="*/ 1676400 w 1914525"/>
                <a:gd name="connsiteY41" fmla="*/ 419100 h 1395413"/>
                <a:gd name="connsiteX42" fmla="*/ 1681163 w 1914525"/>
                <a:gd name="connsiteY42" fmla="*/ 433388 h 1395413"/>
                <a:gd name="connsiteX43" fmla="*/ 1690688 w 1914525"/>
                <a:gd name="connsiteY43" fmla="*/ 447675 h 1395413"/>
                <a:gd name="connsiteX44" fmla="*/ 1704975 w 1914525"/>
                <a:gd name="connsiteY44" fmla="*/ 471488 h 1395413"/>
                <a:gd name="connsiteX45" fmla="*/ 1714500 w 1914525"/>
                <a:gd name="connsiteY45" fmla="*/ 485775 h 1395413"/>
                <a:gd name="connsiteX46" fmla="*/ 1728788 w 1914525"/>
                <a:gd name="connsiteY46" fmla="*/ 514350 h 1395413"/>
                <a:gd name="connsiteX47" fmla="*/ 1747838 w 1914525"/>
                <a:gd name="connsiteY47" fmla="*/ 542925 h 1395413"/>
                <a:gd name="connsiteX48" fmla="*/ 1752600 w 1914525"/>
                <a:gd name="connsiteY48" fmla="*/ 557213 h 1395413"/>
                <a:gd name="connsiteX49" fmla="*/ 1762125 w 1914525"/>
                <a:gd name="connsiteY49" fmla="*/ 571500 h 1395413"/>
                <a:gd name="connsiteX50" fmla="*/ 1771650 w 1914525"/>
                <a:gd name="connsiteY50" fmla="*/ 600075 h 1395413"/>
                <a:gd name="connsiteX51" fmla="*/ 1781175 w 1914525"/>
                <a:gd name="connsiteY51" fmla="*/ 614363 h 1395413"/>
                <a:gd name="connsiteX52" fmla="*/ 1790700 w 1914525"/>
                <a:gd name="connsiteY52" fmla="*/ 642938 h 1395413"/>
                <a:gd name="connsiteX53" fmla="*/ 1795463 w 1914525"/>
                <a:gd name="connsiteY53" fmla="*/ 661988 h 1395413"/>
                <a:gd name="connsiteX54" fmla="*/ 1804988 w 1914525"/>
                <a:gd name="connsiteY54" fmla="*/ 676275 h 1395413"/>
                <a:gd name="connsiteX55" fmla="*/ 1809750 w 1914525"/>
                <a:gd name="connsiteY55" fmla="*/ 695325 h 1395413"/>
                <a:gd name="connsiteX56" fmla="*/ 1824038 w 1914525"/>
                <a:gd name="connsiteY56" fmla="*/ 747713 h 1395413"/>
                <a:gd name="connsiteX57" fmla="*/ 1833563 w 1914525"/>
                <a:gd name="connsiteY57" fmla="*/ 804863 h 1395413"/>
                <a:gd name="connsiteX58" fmla="*/ 1838325 w 1914525"/>
                <a:gd name="connsiteY58" fmla="*/ 942975 h 1395413"/>
                <a:gd name="connsiteX59" fmla="*/ 1843088 w 1914525"/>
                <a:gd name="connsiteY59" fmla="*/ 957263 h 1395413"/>
                <a:gd name="connsiteX60" fmla="*/ 1857375 w 1914525"/>
                <a:gd name="connsiteY60" fmla="*/ 1000125 h 1395413"/>
                <a:gd name="connsiteX61" fmla="*/ 1862138 w 1914525"/>
                <a:gd name="connsiteY61" fmla="*/ 1019175 h 1395413"/>
                <a:gd name="connsiteX62" fmla="*/ 1871663 w 1914525"/>
                <a:gd name="connsiteY62" fmla="*/ 1038225 h 1395413"/>
                <a:gd name="connsiteX63" fmla="*/ 1876425 w 1914525"/>
                <a:gd name="connsiteY63" fmla="*/ 1166813 h 1395413"/>
                <a:gd name="connsiteX64" fmla="*/ 1885950 w 1914525"/>
                <a:gd name="connsiteY64" fmla="*/ 1285875 h 1395413"/>
                <a:gd name="connsiteX65" fmla="*/ 1885950 w 1914525"/>
                <a:gd name="connsiteY65" fmla="*/ 1357313 h 1395413"/>
                <a:gd name="connsiteX66" fmla="*/ 1876425 w 1914525"/>
                <a:gd name="connsiteY66" fmla="*/ 1371600 h 1395413"/>
                <a:gd name="connsiteX67" fmla="*/ 1866900 w 1914525"/>
                <a:gd name="connsiteY67" fmla="*/ 1395413 h 1395413"/>
                <a:gd name="connsiteX68" fmla="*/ 1871663 w 1914525"/>
                <a:gd name="connsiteY68" fmla="*/ 1266825 h 1395413"/>
                <a:gd name="connsiteX69" fmla="*/ 1881188 w 1914525"/>
                <a:gd name="connsiteY69" fmla="*/ 1238250 h 1395413"/>
                <a:gd name="connsiteX70" fmla="*/ 1890713 w 1914525"/>
                <a:gd name="connsiteY70" fmla="*/ 1200150 h 1395413"/>
                <a:gd name="connsiteX71" fmla="*/ 1900238 w 1914525"/>
                <a:gd name="connsiteY71" fmla="*/ 1171575 h 1395413"/>
                <a:gd name="connsiteX72" fmla="*/ 1905000 w 1914525"/>
                <a:gd name="connsiteY72" fmla="*/ 1085850 h 1395413"/>
                <a:gd name="connsiteX73" fmla="*/ 1914525 w 1914525"/>
                <a:gd name="connsiteY73" fmla="*/ 809625 h 1395413"/>
                <a:gd name="connsiteX74" fmla="*/ 1909763 w 1914525"/>
                <a:gd name="connsiteY74" fmla="*/ 666750 h 1395413"/>
                <a:gd name="connsiteX75" fmla="*/ 1890713 w 1914525"/>
                <a:gd name="connsiteY75" fmla="*/ 633413 h 1395413"/>
                <a:gd name="connsiteX76" fmla="*/ 1881188 w 1914525"/>
                <a:gd name="connsiteY76" fmla="*/ 609600 h 1395413"/>
                <a:gd name="connsiteX77" fmla="*/ 1871663 w 1914525"/>
                <a:gd name="connsiteY77" fmla="*/ 581025 h 1395413"/>
                <a:gd name="connsiteX78" fmla="*/ 1862138 w 1914525"/>
                <a:gd name="connsiteY78" fmla="*/ 566738 h 1395413"/>
                <a:gd name="connsiteX79" fmla="*/ 1857375 w 1914525"/>
                <a:gd name="connsiteY79" fmla="*/ 542925 h 1395413"/>
                <a:gd name="connsiteX80" fmla="*/ 1847850 w 1914525"/>
                <a:gd name="connsiteY80" fmla="*/ 528638 h 1395413"/>
                <a:gd name="connsiteX81" fmla="*/ 1843088 w 1914525"/>
                <a:gd name="connsiteY81" fmla="*/ 514350 h 1395413"/>
                <a:gd name="connsiteX82" fmla="*/ 1833563 w 1914525"/>
                <a:gd name="connsiteY82" fmla="*/ 495300 h 1395413"/>
                <a:gd name="connsiteX83" fmla="*/ 1824038 w 1914525"/>
                <a:gd name="connsiteY83" fmla="*/ 457200 h 1395413"/>
                <a:gd name="connsiteX84" fmla="*/ 1814513 w 1914525"/>
                <a:gd name="connsiteY84" fmla="*/ 438150 h 1395413"/>
                <a:gd name="connsiteX85" fmla="*/ 1800225 w 1914525"/>
                <a:gd name="connsiteY85" fmla="*/ 404813 h 1395413"/>
                <a:gd name="connsiteX86" fmla="*/ 1790700 w 1914525"/>
                <a:gd name="connsiteY86" fmla="*/ 376238 h 1395413"/>
                <a:gd name="connsiteX87" fmla="*/ 1785938 w 1914525"/>
                <a:gd name="connsiteY87" fmla="*/ 361950 h 1395413"/>
                <a:gd name="connsiteX88" fmla="*/ 1781175 w 1914525"/>
                <a:gd name="connsiteY88" fmla="*/ 342900 h 1395413"/>
                <a:gd name="connsiteX89" fmla="*/ 1771650 w 1914525"/>
                <a:gd name="connsiteY89" fmla="*/ 328613 h 1395413"/>
                <a:gd name="connsiteX90" fmla="*/ 1752600 w 1914525"/>
                <a:gd name="connsiteY90" fmla="*/ 280988 h 1395413"/>
                <a:gd name="connsiteX91" fmla="*/ 1747838 w 1914525"/>
                <a:gd name="connsiteY91" fmla="*/ 266700 h 1395413"/>
                <a:gd name="connsiteX92" fmla="*/ 1738313 w 1914525"/>
                <a:gd name="connsiteY92" fmla="*/ 252413 h 1395413"/>
                <a:gd name="connsiteX93" fmla="*/ 1724025 w 1914525"/>
                <a:gd name="connsiteY93" fmla="*/ 228600 h 1395413"/>
                <a:gd name="connsiteX94" fmla="*/ 1714500 w 1914525"/>
                <a:gd name="connsiteY94" fmla="*/ 214313 h 1395413"/>
                <a:gd name="connsiteX95" fmla="*/ 1700213 w 1914525"/>
                <a:gd name="connsiteY95" fmla="*/ 204788 h 1395413"/>
                <a:gd name="connsiteX96" fmla="*/ 1676400 w 1914525"/>
                <a:gd name="connsiteY96" fmla="*/ 176213 h 1395413"/>
                <a:gd name="connsiteX97" fmla="*/ 1666875 w 1914525"/>
                <a:gd name="connsiteY97" fmla="*/ 161925 h 1395413"/>
                <a:gd name="connsiteX98" fmla="*/ 1638300 w 1914525"/>
                <a:gd name="connsiteY98" fmla="*/ 152400 h 1395413"/>
                <a:gd name="connsiteX99" fmla="*/ 1609725 w 1914525"/>
                <a:gd name="connsiteY99" fmla="*/ 142875 h 1395413"/>
                <a:gd name="connsiteX100" fmla="*/ 1590675 w 1914525"/>
                <a:gd name="connsiteY100" fmla="*/ 133350 h 1395413"/>
                <a:gd name="connsiteX101" fmla="*/ 1533525 w 1914525"/>
                <a:gd name="connsiteY101" fmla="*/ 123825 h 1395413"/>
                <a:gd name="connsiteX102" fmla="*/ 1495425 w 1914525"/>
                <a:gd name="connsiteY102" fmla="*/ 109538 h 1395413"/>
                <a:gd name="connsiteX103" fmla="*/ 1376363 w 1914525"/>
                <a:gd name="connsiteY103" fmla="*/ 95250 h 1395413"/>
                <a:gd name="connsiteX104" fmla="*/ 1343025 w 1914525"/>
                <a:gd name="connsiteY104" fmla="*/ 90488 h 1395413"/>
                <a:gd name="connsiteX105" fmla="*/ 1281113 w 1914525"/>
                <a:gd name="connsiteY105" fmla="*/ 76200 h 1395413"/>
                <a:gd name="connsiteX106" fmla="*/ 1223963 w 1914525"/>
                <a:gd name="connsiteY106" fmla="*/ 71438 h 1395413"/>
                <a:gd name="connsiteX107" fmla="*/ 1181100 w 1914525"/>
                <a:gd name="connsiteY107" fmla="*/ 61913 h 1395413"/>
                <a:gd name="connsiteX108" fmla="*/ 1166813 w 1914525"/>
                <a:gd name="connsiteY108" fmla="*/ 52388 h 1395413"/>
                <a:gd name="connsiteX109" fmla="*/ 1143000 w 1914525"/>
                <a:gd name="connsiteY109" fmla="*/ 47625 h 1395413"/>
                <a:gd name="connsiteX110" fmla="*/ 1114425 w 1914525"/>
                <a:gd name="connsiteY110" fmla="*/ 38100 h 1395413"/>
                <a:gd name="connsiteX111" fmla="*/ 1085850 w 1914525"/>
                <a:gd name="connsiteY111" fmla="*/ 28575 h 1395413"/>
                <a:gd name="connsiteX112" fmla="*/ 1009650 w 1914525"/>
                <a:gd name="connsiteY112" fmla="*/ 19050 h 1395413"/>
                <a:gd name="connsiteX113" fmla="*/ 976313 w 1914525"/>
                <a:gd name="connsiteY113" fmla="*/ 9525 h 1395413"/>
                <a:gd name="connsiteX114" fmla="*/ 923925 w 1914525"/>
                <a:gd name="connsiteY114" fmla="*/ 0 h 1395413"/>
                <a:gd name="connsiteX115" fmla="*/ 771525 w 1914525"/>
                <a:gd name="connsiteY115" fmla="*/ 4763 h 1395413"/>
                <a:gd name="connsiteX116" fmla="*/ 757238 w 1914525"/>
                <a:gd name="connsiteY116" fmla="*/ 9525 h 1395413"/>
                <a:gd name="connsiteX117" fmla="*/ 733425 w 1914525"/>
                <a:gd name="connsiteY117" fmla="*/ 19050 h 1395413"/>
                <a:gd name="connsiteX118" fmla="*/ 714375 w 1914525"/>
                <a:gd name="connsiteY118" fmla="*/ 28575 h 1395413"/>
                <a:gd name="connsiteX119" fmla="*/ 700088 w 1914525"/>
                <a:gd name="connsiteY119" fmla="*/ 33338 h 1395413"/>
                <a:gd name="connsiteX120" fmla="*/ 681038 w 1914525"/>
                <a:gd name="connsiteY120" fmla="*/ 42863 h 1395413"/>
                <a:gd name="connsiteX121" fmla="*/ 633413 w 1914525"/>
                <a:gd name="connsiteY121" fmla="*/ 57150 h 1395413"/>
                <a:gd name="connsiteX122" fmla="*/ 595313 w 1914525"/>
                <a:gd name="connsiteY122" fmla="*/ 71438 h 1395413"/>
                <a:gd name="connsiteX123" fmla="*/ 552450 w 1914525"/>
                <a:gd name="connsiteY123" fmla="*/ 80963 h 1395413"/>
                <a:gd name="connsiteX124" fmla="*/ 519113 w 1914525"/>
                <a:gd name="connsiteY124" fmla="*/ 95250 h 1395413"/>
                <a:gd name="connsiteX125" fmla="*/ 485775 w 1914525"/>
                <a:gd name="connsiteY125" fmla="*/ 100013 h 1395413"/>
                <a:gd name="connsiteX126" fmla="*/ 438150 w 1914525"/>
                <a:gd name="connsiteY126" fmla="*/ 119063 h 1395413"/>
                <a:gd name="connsiteX127" fmla="*/ 404813 w 1914525"/>
                <a:gd name="connsiteY127" fmla="*/ 133350 h 1395413"/>
                <a:gd name="connsiteX128" fmla="*/ 390525 w 1914525"/>
                <a:gd name="connsiteY128" fmla="*/ 147638 h 1395413"/>
                <a:gd name="connsiteX129" fmla="*/ 352425 w 1914525"/>
                <a:gd name="connsiteY129" fmla="*/ 166688 h 1395413"/>
                <a:gd name="connsiteX130" fmla="*/ 319088 w 1914525"/>
                <a:gd name="connsiteY130" fmla="*/ 180975 h 1395413"/>
                <a:gd name="connsiteX131" fmla="*/ 300038 w 1914525"/>
                <a:gd name="connsiteY131" fmla="*/ 195263 h 1395413"/>
                <a:gd name="connsiteX132" fmla="*/ 285750 w 1914525"/>
                <a:gd name="connsiteY132" fmla="*/ 200025 h 1395413"/>
                <a:gd name="connsiteX133" fmla="*/ 266700 w 1914525"/>
                <a:gd name="connsiteY133" fmla="*/ 214313 h 1395413"/>
                <a:gd name="connsiteX134" fmla="*/ 228600 w 1914525"/>
                <a:gd name="connsiteY134" fmla="*/ 233363 h 1395413"/>
                <a:gd name="connsiteX135" fmla="*/ 200025 w 1914525"/>
                <a:gd name="connsiteY135" fmla="*/ 252413 h 1395413"/>
                <a:gd name="connsiteX136" fmla="*/ 185738 w 1914525"/>
                <a:gd name="connsiteY136" fmla="*/ 261938 h 1395413"/>
                <a:gd name="connsiteX137" fmla="*/ 166688 w 1914525"/>
                <a:gd name="connsiteY137" fmla="*/ 271463 h 1395413"/>
                <a:gd name="connsiteX138" fmla="*/ 157163 w 1914525"/>
                <a:gd name="connsiteY138" fmla="*/ 285750 h 1395413"/>
                <a:gd name="connsiteX139" fmla="*/ 142875 w 1914525"/>
                <a:gd name="connsiteY139" fmla="*/ 300038 h 1395413"/>
                <a:gd name="connsiteX140" fmla="*/ 119063 w 1914525"/>
                <a:gd name="connsiteY140" fmla="*/ 333375 h 1395413"/>
                <a:gd name="connsiteX141" fmla="*/ 114300 w 1914525"/>
                <a:gd name="connsiteY141" fmla="*/ 347663 h 1395413"/>
                <a:gd name="connsiteX142" fmla="*/ 104775 w 1914525"/>
                <a:gd name="connsiteY142" fmla="*/ 371475 h 1395413"/>
                <a:gd name="connsiteX143" fmla="*/ 85725 w 1914525"/>
                <a:gd name="connsiteY143" fmla="*/ 404813 h 1395413"/>
                <a:gd name="connsiteX144" fmla="*/ 76200 w 1914525"/>
                <a:gd name="connsiteY144" fmla="*/ 442913 h 1395413"/>
                <a:gd name="connsiteX145" fmla="*/ 71438 w 1914525"/>
                <a:gd name="connsiteY145" fmla="*/ 457200 h 1395413"/>
                <a:gd name="connsiteX146" fmla="*/ 66675 w 1914525"/>
                <a:gd name="connsiteY146" fmla="*/ 490538 h 1395413"/>
                <a:gd name="connsiteX147" fmla="*/ 61913 w 1914525"/>
                <a:gd name="connsiteY147" fmla="*/ 504825 h 1395413"/>
                <a:gd name="connsiteX148" fmla="*/ 57150 w 1914525"/>
                <a:gd name="connsiteY148" fmla="*/ 523875 h 1395413"/>
                <a:gd name="connsiteX149" fmla="*/ 52388 w 1914525"/>
                <a:gd name="connsiteY149" fmla="*/ 576263 h 1395413"/>
                <a:gd name="connsiteX150" fmla="*/ 47625 w 1914525"/>
                <a:gd name="connsiteY150" fmla="*/ 604838 h 1395413"/>
                <a:gd name="connsiteX151" fmla="*/ 38100 w 1914525"/>
                <a:gd name="connsiteY151" fmla="*/ 714375 h 1395413"/>
                <a:gd name="connsiteX152" fmla="*/ 28575 w 1914525"/>
                <a:gd name="connsiteY152" fmla="*/ 762000 h 1395413"/>
                <a:gd name="connsiteX153" fmla="*/ 14288 w 1914525"/>
                <a:gd name="connsiteY153" fmla="*/ 866775 h 1395413"/>
                <a:gd name="connsiteX154" fmla="*/ 9525 w 1914525"/>
                <a:gd name="connsiteY154" fmla="*/ 890588 h 1395413"/>
                <a:gd name="connsiteX155" fmla="*/ 0 w 1914525"/>
                <a:gd name="connsiteY155" fmla="*/ 919163 h 1395413"/>
                <a:gd name="connsiteX156" fmla="*/ 4763 w 1914525"/>
                <a:gd name="connsiteY156" fmla="*/ 1042988 h 1395413"/>
                <a:gd name="connsiteX157" fmla="*/ 14288 w 1914525"/>
                <a:gd name="connsiteY157" fmla="*/ 1076325 h 1395413"/>
                <a:gd name="connsiteX158" fmla="*/ 23813 w 1914525"/>
                <a:gd name="connsiteY158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43025 w 1914525"/>
                <a:gd name="connsiteY27" fmla="*/ 190500 h 1395413"/>
                <a:gd name="connsiteX28" fmla="*/ 1371600 w 1914525"/>
                <a:gd name="connsiteY28" fmla="*/ 200025 h 1395413"/>
                <a:gd name="connsiteX29" fmla="*/ 1414463 w 1914525"/>
                <a:gd name="connsiteY29" fmla="*/ 223838 h 1395413"/>
                <a:gd name="connsiteX30" fmla="*/ 1452563 w 1914525"/>
                <a:gd name="connsiteY30" fmla="*/ 238125 h 1395413"/>
                <a:gd name="connsiteX31" fmla="*/ 1481138 w 1914525"/>
                <a:gd name="connsiteY31" fmla="*/ 247650 h 1395413"/>
                <a:gd name="connsiteX32" fmla="*/ 1495425 w 1914525"/>
                <a:gd name="connsiteY32" fmla="*/ 252413 h 1395413"/>
                <a:gd name="connsiteX33" fmla="*/ 1514475 w 1914525"/>
                <a:gd name="connsiteY33" fmla="*/ 257175 h 1395413"/>
                <a:gd name="connsiteX34" fmla="*/ 1547813 w 1914525"/>
                <a:gd name="connsiteY34" fmla="*/ 285750 h 1395413"/>
                <a:gd name="connsiteX35" fmla="*/ 1576388 w 1914525"/>
                <a:gd name="connsiteY35" fmla="*/ 304800 h 1395413"/>
                <a:gd name="connsiteX36" fmla="*/ 1590675 w 1914525"/>
                <a:gd name="connsiteY36" fmla="*/ 314325 h 1395413"/>
                <a:gd name="connsiteX37" fmla="*/ 1619250 w 1914525"/>
                <a:gd name="connsiteY37" fmla="*/ 342900 h 1395413"/>
                <a:gd name="connsiteX38" fmla="*/ 1633538 w 1914525"/>
                <a:gd name="connsiteY38" fmla="*/ 357188 h 1395413"/>
                <a:gd name="connsiteX39" fmla="*/ 1657350 w 1914525"/>
                <a:gd name="connsiteY39" fmla="*/ 390525 h 1395413"/>
                <a:gd name="connsiteX40" fmla="*/ 1676400 w 1914525"/>
                <a:gd name="connsiteY40" fmla="*/ 419100 h 1395413"/>
                <a:gd name="connsiteX41" fmla="*/ 1681163 w 1914525"/>
                <a:gd name="connsiteY41" fmla="*/ 433388 h 1395413"/>
                <a:gd name="connsiteX42" fmla="*/ 1690688 w 1914525"/>
                <a:gd name="connsiteY42" fmla="*/ 447675 h 1395413"/>
                <a:gd name="connsiteX43" fmla="*/ 1704975 w 1914525"/>
                <a:gd name="connsiteY43" fmla="*/ 471488 h 1395413"/>
                <a:gd name="connsiteX44" fmla="*/ 1714500 w 1914525"/>
                <a:gd name="connsiteY44" fmla="*/ 485775 h 1395413"/>
                <a:gd name="connsiteX45" fmla="*/ 1728788 w 1914525"/>
                <a:gd name="connsiteY45" fmla="*/ 514350 h 1395413"/>
                <a:gd name="connsiteX46" fmla="*/ 1747838 w 1914525"/>
                <a:gd name="connsiteY46" fmla="*/ 542925 h 1395413"/>
                <a:gd name="connsiteX47" fmla="*/ 1752600 w 1914525"/>
                <a:gd name="connsiteY47" fmla="*/ 557213 h 1395413"/>
                <a:gd name="connsiteX48" fmla="*/ 1762125 w 1914525"/>
                <a:gd name="connsiteY48" fmla="*/ 571500 h 1395413"/>
                <a:gd name="connsiteX49" fmla="*/ 1771650 w 1914525"/>
                <a:gd name="connsiteY49" fmla="*/ 600075 h 1395413"/>
                <a:gd name="connsiteX50" fmla="*/ 1781175 w 1914525"/>
                <a:gd name="connsiteY50" fmla="*/ 614363 h 1395413"/>
                <a:gd name="connsiteX51" fmla="*/ 1790700 w 1914525"/>
                <a:gd name="connsiteY51" fmla="*/ 642938 h 1395413"/>
                <a:gd name="connsiteX52" fmla="*/ 1795463 w 1914525"/>
                <a:gd name="connsiteY52" fmla="*/ 661988 h 1395413"/>
                <a:gd name="connsiteX53" fmla="*/ 1804988 w 1914525"/>
                <a:gd name="connsiteY53" fmla="*/ 676275 h 1395413"/>
                <a:gd name="connsiteX54" fmla="*/ 1809750 w 1914525"/>
                <a:gd name="connsiteY54" fmla="*/ 695325 h 1395413"/>
                <a:gd name="connsiteX55" fmla="*/ 1824038 w 1914525"/>
                <a:gd name="connsiteY55" fmla="*/ 747713 h 1395413"/>
                <a:gd name="connsiteX56" fmla="*/ 1833563 w 1914525"/>
                <a:gd name="connsiteY56" fmla="*/ 804863 h 1395413"/>
                <a:gd name="connsiteX57" fmla="*/ 1838325 w 1914525"/>
                <a:gd name="connsiteY57" fmla="*/ 942975 h 1395413"/>
                <a:gd name="connsiteX58" fmla="*/ 1843088 w 1914525"/>
                <a:gd name="connsiteY58" fmla="*/ 957263 h 1395413"/>
                <a:gd name="connsiteX59" fmla="*/ 1857375 w 1914525"/>
                <a:gd name="connsiteY59" fmla="*/ 1000125 h 1395413"/>
                <a:gd name="connsiteX60" fmla="*/ 1862138 w 1914525"/>
                <a:gd name="connsiteY60" fmla="*/ 1019175 h 1395413"/>
                <a:gd name="connsiteX61" fmla="*/ 1871663 w 1914525"/>
                <a:gd name="connsiteY61" fmla="*/ 1038225 h 1395413"/>
                <a:gd name="connsiteX62" fmla="*/ 1876425 w 1914525"/>
                <a:gd name="connsiteY62" fmla="*/ 1166813 h 1395413"/>
                <a:gd name="connsiteX63" fmla="*/ 1885950 w 1914525"/>
                <a:gd name="connsiteY63" fmla="*/ 1285875 h 1395413"/>
                <a:gd name="connsiteX64" fmla="*/ 1885950 w 1914525"/>
                <a:gd name="connsiteY64" fmla="*/ 1357313 h 1395413"/>
                <a:gd name="connsiteX65" fmla="*/ 1876425 w 1914525"/>
                <a:gd name="connsiteY65" fmla="*/ 1371600 h 1395413"/>
                <a:gd name="connsiteX66" fmla="*/ 1866900 w 1914525"/>
                <a:gd name="connsiteY66" fmla="*/ 1395413 h 1395413"/>
                <a:gd name="connsiteX67" fmla="*/ 1871663 w 1914525"/>
                <a:gd name="connsiteY67" fmla="*/ 1266825 h 1395413"/>
                <a:gd name="connsiteX68" fmla="*/ 1881188 w 1914525"/>
                <a:gd name="connsiteY68" fmla="*/ 1238250 h 1395413"/>
                <a:gd name="connsiteX69" fmla="*/ 1890713 w 1914525"/>
                <a:gd name="connsiteY69" fmla="*/ 1200150 h 1395413"/>
                <a:gd name="connsiteX70" fmla="*/ 1900238 w 1914525"/>
                <a:gd name="connsiteY70" fmla="*/ 1171575 h 1395413"/>
                <a:gd name="connsiteX71" fmla="*/ 1905000 w 1914525"/>
                <a:gd name="connsiteY71" fmla="*/ 1085850 h 1395413"/>
                <a:gd name="connsiteX72" fmla="*/ 1914525 w 1914525"/>
                <a:gd name="connsiteY72" fmla="*/ 809625 h 1395413"/>
                <a:gd name="connsiteX73" fmla="*/ 1909763 w 1914525"/>
                <a:gd name="connsiteY73" fmla="*/ 666750 h 1395413"/>
                <a:gd name="connsiteX74" fmla="*/ 1890713 w 1914525"/>
                <a:gd name="connsiteY74" fmla="*/ 633413 h 1395413"/>
                <a:gd name="connsiteX75" fmla="*/ 1881188 w 1914525"/>
                <a:gd name="connsiteY75" fmla="*/ 609600 h 1395413"/>
                <a:gd name="connsiteX76" fmla="*/ 1871663 w 1914525"/>
                <a:gd name="connsiteY76" fmla="*/ 581025 h 1395413"/>
                <a:gd name="connsiteX77" fmla="*/ 1862138 w 1914525"/>
                <a:gd name="connsiteY77" fmla="*/ 566738 h 1395413"/>
                <a:gd name="connsiteX78" fmla="*/ 1857375 w 1914525"/>
                <a:gd name="connsiteY78" fmla="*/ 542925 h 1395413"/>
                <a:gd name="connsiteX79" fmla="*/ 1847850 w 1914525"/>
                <a:gd name="connsiteY79" fmla="*/ 528638 h 1395413"/>
                <a:gd name="connsiteX80" fmla="*/ 1843088 w 1914525"/>
                <a:gd name="connsiteY80" fmla="*/ 514350 h 1395413"/>
                <a:gd name="connsiteX81" fmla="*/ 1833563 w 1914525"/>
                <a:gd name="connsiteY81" fmla="*/ 495300 h 1395413"/>
                <a:gd name="connsiteX82" fmla="*/ 1824038 w 1914525"/>
                <a:gd name="connsiteY82" fmla="*/ 457200 h 1395413"/>
                <a:gd name="connsiteX83" fmla="*/ 1814513 w 1914525"/>
                <a:gd name="connsiteY83" fmla="*/ 438150 h 1395413"/>
                <a:gd name="connsiteX84" fmla="*/ 1800225 w 1914525"/>
                <a:gd name="connsiteY84" fmla="*/ 404813 h 1395413"/>
                <a:gd name="connsiteX85" fmla="*/ 1790700 w 1914525"/>
                <a:gd name="connsiteY85" fmla="*/ 376238 h 1395413"/>
                <a:gd name="connsiteX86" fmla="*/ 1785938 w 1914525"/>
                <a:gd name="connsiteY86" fmla="*/ 361950 h 1395413"/>
                <a:gd name="connsiteX87" fmla="*/ 1781175 w 1914525"/>
                <a:gd name="connsiteY87" fmla="*/ 342900 h 1395413"/>
                <a:gd name="connsiteX88" fmla="*/ 1771650 w 1914525"/>
                <a:gd name="connsiteY88" fmla="*/ 328613 h 1395413"/>
                <a:gd name="connsiteX89" fmla="*/ 1752600 w 1914525"/>
                <a:gd name="connsiteY89" fmla="*/ 280988 h 1395413"/>
                <a:gd name="connsiteX90" fmla="*/ 1747838 w 1914525"/>
                <a:gd name="connsiteY90" fmla="*/ 266700 h 1395413"/>
                <a:gd name="connsiteX91" fmla="*/ 1738313 w 1914525"/>
                <a:gd name="connsiteY91" fmla="*/ 252413 h 1395413"/>
                <a:gd name="connsiteX92" fmla="*/ 1724025 w 1914525"/>
                <a:gd name="connsiteY92" fmla="*/ 228600 h 1395413"/>
                <a:gd name="connsiteX93" fmla="*/ 1714500 w 1914525"/>
                <a:gd name="connsiteY93" fmla="*/ 214313 h 1395413"/>
                <a:gd name="connsiteX94" fmla="*/ 1700213 w 1914525"/>
                <a:gd name="connsiteY94" fmla="*/ 204788 h 1395413"/>
                <a:gd name="connsiteX95" fmla="*/ 1676400 w 1914525"/>
                <a:gd name="connsiteY95" fmla="*/ 176213 h 1395413"/>
                <a:gd name="connsiteX96" fmla="*/ 1666875 w 1914525"/>
                <a:gd name="connsiteY96" fmla="*/ 161925 h 1395413"/>
                <a:gd name="connsiteX97" fmla="*/ 1638300 w 1914525"/>
                <a:gd name="connsiteY97" fmla="*/ 152400 h 1395413"/>
                <a:gd name="connsiteX98" fmla="*/ 1609725 w 1914525"/>
                <a:gd name="connsiteY98" fmla="*/ 142875 h 1395413"/>
                <a:gd name="connsiteX99" fmla="*/ 1590675 w 1914525"/>
                <a:gd name="connsiteY99" fmla="*/ 133350 h 1395413"/>
                <a:gd name="connsiteX100" fmla="*/ 1533525 w 1914525"/>
                <a:gd name="connsiteY100" fmla="*/ 123825 h 1395413"/>
                <a:gd name="connsiteX101" fmla="*/ 1495425 w 1914525"/>
                <a:gd name="connsiteY101" fmla="*/ 109538 h 1395413"/>
                <a:gd name="connsiteX102" fmla="*/ 1376363 w 1914525"/>
                <a:gd name="connsiteY102" fmla="*/ 95250 h 1395413"/>
                <a:gd name="connsiteX103" fmla="*/ 1343025 w 1914525"/>
                <a:gd name="connsiteY103" fmla="*/ 90488 h 1395413"/>
                <a:gd name="connsiteX104" fmla="*/ 1281113 w 1914525"/>
                <a:gd name="connsiteY104" fmla="*/ 76200 h 1395413"/>
                <a:gd name="connsiteX105" fmla="*/ 1223963 w 1914525"/>
                <a:gd name="connsiteY105" fmla="*/ 71438 h 1395413"/>
                <a:gd name="connsiteX106" fmla="*/ 1181100 w 1914525"/>
                <a:gd name="connsiteY106" fmla="*/ 61913 h 1395413"/>
                <a:gd name="connsiteX107" fmla="*/ 1166813 w 1914525"/>
                <a:gd name="connsiteY107" fmla="*/ 52388 h 1395413"/>
                <a:gd name="connsiteX108" fmla="*/ 1143000 w 1914525"/>
                <a:gd name="connsiteY108" fmla="*/ 47625 h 1395413"/>
                <a:gd name="connsiteX109" fmla="*/ 1114425 w 1914525"/>
                <a:gd name="connsiteY109" fmla="*/ 38100 h 1395413"/>
                <a:gd name="connsiteX110" fmla="*/ 1085850 w 1914525"/>
                <a:gd name="connsiteY110" fmla="*/ 28575 h 1395413"/>
                <a:gd name="connsiteX111" fmla="*/ 1009650 w 1914525"/>
                <a:gd name="connsiteY111" fmla="*/ 19050 h 1395413"/>
                <a:gd name="connsiteX112" fmla="*/ 976313 w 1914525"/>
                <a:gd name="connsiteY112" fmla="*/ 9525 h 1395413"/>
                <a:gd name="connsiteX113" fmla="*/ 923925 w 1914525"/>
                <a:gd name="connsiteY113" fmla="*/ 0 h 1395413"/>
                <a:gd name="connsiteX114" fmla="*/ 771525 w 1914525"/>
                <a:gd name="connsiteY114" fmla="*/ 4763 h 1395413"/>
                <a:gd name="connsiteX115" fmla="*/ 757238 w 1914525"/>
                <a:gd name="connsiteY115" fmla="*/ 9525 h 1395413"/>
                <a:gd name="connsiteX116" fmla="*/ 733425 w 1914525"/>
                <a:gd name="connsiteY116" fmla="*/ 19050 h 1395413"/>
                <a:gd name="connsiteX117" fmla="*/ 714375 w 1914525"/>
                <a:gd name="connsiteY117" fmla="*/ 28575 h 1395413"/>
                <a:gd name="connsiteX118" fmla="*/ 700088 w 1914525"/>
                <a:gd name="connsiteY118" fmla="*/ 33338 h 1395413"/>
                <a:gd name="connsiteX119" fmla="*/ 681038 w 1914525"/>
                <a:gd name="connsiteY119" fmla="*/ 42863 h 1395413"/>
                <a:gd name="connsiteX120" fmla="*/ 633413 w 1914525"/>
                <a:gd name="connsiteY120" fmla="*/ 57150 h 1395413"/>
                <a:gd name="connsiteX121" fmla="*/ 595313 w 1914525"/>
                <a:gd name="connsiteY121" fmla="*/ 71438 h 1395413"/>
                <a:gd name="connsiteX122" fmla="*/ 552450 w 1914525"/>
                <a:gd name="connsiteY122" fmla="*/ 80963 h 1395413"/>
                <a:gd name="connsiteX123" fmla="*/ 519113 w 1914525"/>
                <a:gd name="connsiteY123" fmla="*/ 95250 h 1395413"/>
                <a:gd name="connsiteX124" fmla="*/ 485775 w 1914525"/>
                <a:gd name="connsiteY124" fmla="*/ 100013 h 1395413"/>
                <a:gd name="connsiteX125" fmla="*/ 438150 w 1914525"/>
                <a:gd name="connsiteY125" fmla="*/ 119063 h 1395413"/>
                <a:gd name="connsiteX126" fmla="*/ 404813 w 1914525"/>
                <a:gd name="connsiteY126" fmla="*/ 133350 h 1395413"/>
                <a:gd name="connsiteX127" fmla="*/ 390525 w 1914525"/>
                <a:gd name="connsiteY127" fmla="*/ 147638 h 1395413"/>
                <a:gd name="connsiteX128" fmla="*/ 352425 w 1914525"/>
                <a:gd name="connsiteY128" fmla="*/ 166688 h 1395413"/>
                <a:gd name="connsiteX129" fmla="*/ 319088 w 1914525"/>
                <a:gd name="connsiteY129" fmla="*/ 180975 h 1395413"/>
                <a:gd name="connsiteX130" fmla="*/ 300038 w 1914525"/>
                <a:gd name="connsiteY130" fmla="*/ 195263 h 1395413"/>
                <a:gd name="connsiteX131" fmla="*/ 285750 w 1914525"/>
                <a:gd name="connsiteY131" fmla="*/ 200025 h 1395413"/>
                <a:gd name="connsiteX132" fmla="*/ 266700 w 1914525"/>
                <a:gd name="connsiteY132" fmla="*/ 214313 h 1395413"/>
                <a:gd name="connsiteX133" fmla="*/ 228600 w 1914525"/>
                <a:gd name="connsiteY133" fmla="*/ 233363 h 1395413"/>
                <a:gd name="connsiteX134" fmla="*/ 200025 w 1914525"/>
                <a:gd name="connsiteY134" fmla="*/ 252413 h 1395413"/>
                <a:gd name="connsiteX135" fmla="*/ 185738 w 1914525"/>
                <a:gd name="connsiteY135" fmla="*/ 261938 h 1395413"/>
                <a:gd name="connsiteX136" fmla="*/ 166688 w 1914525"/>
                <a:gd name="connsiteY136" fmla="*/ 271463 h 1395413"/>
                <a:gd name="connsiteX137" fmla="*/ 157163 w 1914525"/>
                <a:gd name="connsiteY137" fmla="*/ 285750 h 1395413"/>
                <a:gd name="connsiteX138" fmla="*/ 142875 w 1914525"/>
                <a:gd name="connsiteY138" fmla="*/ 300038 h 1395413"/>
                <a:gd name="connsiteX139" fmla="*/ 119063 w 1914525"/>
                <a:gd name="connsiteY139" fmla="*/ 333375 h 1395413"/>
                <a:gd name="connsiteX140" fmla="*/ 114300 w 1914525"/>
                <a:gd name="connsiteY140" fmla="*/ 347663 h 1395413"/>
                <a:gd name="connsiteX141" fmla="*/ 104775 w 1914525"/>
                <a:gd name="connsiteY141" fmla="*/ 371475 h 1395413"/>
                <a:gd name="connsiteX142" fmla="*/ 85725 w 1914525"/>
                <a:gd name="connsiteY142" fmla="*/ 404813 h 1395413"/>
                <a:gd name="connsiteX143" fmla="*/ 76200 w 1914525"/>
                <a:gd name="connsiteY143" fmla="*/ 442913 h 1395413"/>
                <a:gd name="connsiteX144" fmla="*/ 71438 w 1914525"/>
                <a:gd name="connsiteY144" fmla="*/ 457200 h 1395413"/>
                <a:gd name="connsiteX145" fmla="*/ 66675 w 1914525"/>
                <a:gd name="connsiteY145" fmla="*/ 490538 h 1395413"/>
                <a:gd name="connsiteX146" fmla="*/ 61913 w 1914525"/>
                <a:gd name="connsiteY146" fmla="*/ 504825 h 1395413"/>
                <a:gd name="connsiteX147" fmla="*/ 57150 w 1914525"/>
                <a:gd name="connsiteY147" fmla="*/ 523875 h 1395413"/>
                <a:gd name="connsiteX148" fmla="*/ 52388 w 1914525"/>
                <a:gd name="connsiteY148" fmla="*/ 576263 h 1395413"/>
                <a:gd name="connsiteX149" fmla="*/ 47625 w 1914525"/>
                <a:gd name="connsiteY149" fmla="*/ 604838 h 1395413"/>
                <a:gd name="connsiteX150" fmla="*/ 38100 w 1914525"/>
                <a:gd name="connsiteY150" fmla="*/ 714375 h 1395413"/>
                <a:gd name="connsiteX151" fmla="*/ 28575 w 1914525"/>
                <a:gd name="connsiteY151" fmla="*/ 762000 h 1395413"/>
                <a:gd name="connsiteX152" fmla="*/ 14288 w 1914525"/>
                <a:gd name="connsiteY152" fmla="*/ 866775 h 1395413"/>
                <a:gd name="connsiteX153" fmla="*/ 9525 w 1914525"/>
                <a:gd name="connsiteY153" fmla="*/ 890588 h 1395413"/>
                <a:gd name="connsiteX154" fmla="*/ 0 w 1914525"/>
                <a:gd name="connsiteY154" fmla="*/ 919163 h 1395413"/>
                <a:gd name="connsiteX155" fmla="*/ 4763 w 1914525"/>
                <a:gd name="connsiteY155" fmla="*/ 1042988 h 1395413"/>
                <a:gd name="connsiteX156" fmla="*/ 14288 w 1914525"/>
                <a:gd name="connsiteY156" fmla="*/ 1076325 h 1395413"/>
                <a:gd name="connsiteX157" fmla="*/ 23813 w 1914525"/>
                <a:gd name="connsiteY157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76388 w 1914525"/>
                <a:gd name="connsiteY34" fmla="*/ 304800 h 1395413"/>
                <a:gd name="connsiteX35" fmla="*/ 1590675 w 1914525"/>
                <a:gd name="connsiteY35" fmla="*/ 314325 h 1395413"/>
                <a:gd name="connsiteX36" fmla="*/ 1619250 w 1914525"/>
                <a:gd name="connsiteY36" fmla="*/ 342900 h 1395413"/>
                <a:gd name="connsiteX37" fmla="*/ 1633538 w 1914525"/>
                <a:gd name="connsiteY37" fmla="*/ 357188 h 1395413"/>
                <a:gd name="connsiteX38" fmla="*/ 1657350 w 1914525"/>
                <a:gd name="connsiteY38" fmla="*/ 390525 h 1395413"/>
                <a:gd name="connsiteX39" fmla="*/ 1676400 w 1914525"/>
                <a:gd name="connsiteY39" fmla="*/ 419100 h 1395413"/>
                <a:gd name="connsiteX40" fmla="*/ 1681163 w 1914525"/>
                <a:gd name="connsiteY40" fmla="*/ 433388 h 1395413"/>
                <a:gd name="connsiteX41" fmla="*/ 1690688 w 1914525"/>
                <a:gd name="connsiteY41" fmla="*/ 447675 h 1395413"/>
                <a:gd name="connsiteX42" fmla="*/ 1704975 w 1914525"/>
                <a:gd name="connsiteY42" fmla="*/ 471488 h 1395413"/>
                <a:gd name="connsiteX43" fmla="*/ 1714500 w 1914525"/>
                <a:gd name="connsiteY43" fmla="*/ 485775 h 1395413"/>
                <a:gd name="connsiteX44" fmla="*/ 1728788 w 1914525"/>
                <a:gd name="connsiteY44" fmla="*/ 514350 h 1395413"/>
                <a:gd name="connsiteX45" fmla="*/ 1747838 w 1914525"/>
                <a:gd name="connsiteY45" fmla="*/ 542925 h 1395413"/>
                <a:gd name="connsiteX46" fmla="*/ 1752600 w 1914525"/>
                <a:gd name="connsiteY46" fmla="*/ 557213 h 1395413"/>
                <a:gd name="connsiteX47" fmla="*/ 1762125 w 1914525"/>
                <a:gd name="connsiteY47" fmla="*/ 571500 h 1395413"/>
                <a:gd name="connsiteX48" fmla="*/ 1771650 w 1914525"/>
                <a:gd name="connsiteY48" fmla="*/ 600075 h 1395413"/>
                <a:gd name="connsiteX49" fmla="*/ 1781175 w 1914525"/>
                <a:gd name="connsiteY49" fmla="*/ 614363 h 1395413"/>
                <a:gd name="connsiteX50" fmla="*/ 1790700 w 1914525"/>
                <a:gd name="connsiteY50" fmla="*/ 642938 h 1395413"/>
                <a:gd name="connsiteX51" fmla="*/ 1795463 w 1914525"/>
                <a:gd name="connsiteY51" fmla="*/ 661988 h 1395413"/>
                <a:gd name="connsiteX52" fmla="*/ 1804988 w 1914525"/>
                <a:gd name="connsiteY52" fmla="*/ 676275 h 1395413"/>
                <a:gd name="connsiteX53" fmla="*/ 1809750 w 1914525"/>
                <a:gd name="connsiteY53" fmla="*/ 695325 h 1395413"/>
                <a:gd name="connsiteX54" fmla="*/ 1824038 w 1914525"/>
                <a:gd name="connsiteY54" fmla="*/ 747713 h 1395413"/>
                <a:gd name="connsiteX55" fmla="*/ 1833563 w 1914525"/>
                <a:gd name="connsiteY55" fmla="*/ 804863 h 1395413"/>
                <a:gd name="connsiteX56" fmla="*/ 1838325 w 1914525"/>
                <a:gd name="connsiteY56" fmla="*/ 942975 h 1395413"/>
                <a:gd name="connsiteX57" fmla="*/ 1843088 w 1914525"/>
                <a:gd name="connsiteY57" fmla="*/ 957263 h 1395413"/>
                <a:gd name="connsiteX58" fmla="*/ 1857375 w 1914525"/>
                <a:gd name="connsiteY58" fmla="*/ 1000125 h 1395413"/>
                <a:gd name="connsiteX59" fmla="*/ 1862138 w 1914525"/>
                <a:gd name="connsiteY59" fmla="*/ 1019175 h 1395413"/>
                <a:gd name="connsiteX60" fmla="*/ 1871663 w 1914525"/>
                <a:gd name="connsiteY60" fmla="*/ 1038225 h 1395413"/>
                <a:gd name="connsiteX61" fmla="*/ 1876425 w 1914525"/>
                <a:gd name="connsiteY61" fmla="*/ 1166813 h 1395413"/>
                <a:gd name="connsiteX62" fmla="*/ 1885950 w 1914525"/>
                <a:gd name="connsiteY62" fmla="*/ 1285875 h 1395413"/>
                <a:gd name="connsiteX63" fmla="*/ 1885950 w 1914525"/>
                <a:gd name="connsiteY63" fmla="*/ 1357313 h 1395413"/>
                <a:gd name="connsiteX64" fmla="*/ 1876425 w 1914525"/>
                <a:gd name="connsiteY64" fmla="*/ 1371600 h 1395413"/>
                <a:gd name="connsiteX65" fmla="*/ 1866900 w 1914525"/>
                <a:gd name="connsiteY65" fmla="*/ 1395413 h 1395413"/>
                <a:gd name="connsiteX66" fmla="*/ 1871663 w 1914525"/>
                <a:gd name="connsiteY66" fmla="*/ 1266825 h 1395413"/>
                <a:gd name="connsiteX67" fmla="*/ 1881188 w 1914525"/>
                <a:gd name="connsiteY67" fmla="*/ 1238250 h 1395413"/>
                <a:gd name="connsiteX68" fmla="*/ 1890713 w 1914525"/>
                <a:gd name="connsiteY68" fmla="*/ 1200150 h 1395413"/>
                <a:gd name="connsiteX69" fmla="*/ 1900238 w 1914525"/>
                <a:gd name="connsiteY69" fmla="*/ 1171575 h 1395413"/>
                <a:gd name="connsiteX70" fmla="*/ 1905000 w 1914525"/>
                <a:gd name="connsiteY70" fmla="*/ 1085850 h 1395413"/>
                <a:gd name="connsiteX71" fmla="*/ 1914525 w 1914525"/>
                <a:gd name="connsiteY71" fmla="*/ 809625 h 1395413"/>
                <a:gd name="connsiteX72" fmla="*/ 1909763 w 1914525"/>
                <a:gd name="connsiteY72" fmla="*/ 666750 h 1395413"/>
                <a:gd name="connsiteX73" fmla="*/ 1890713 w 1914525"/>
                <a:gd name="connsiteY73" fmla="*/ 633413 h 1395413"/>
                <a:gd name="connsiteX74" fmla="*/ 1881188 w 1914525"/>
                <a:gd name="connsiteY74" fmla="*/ 609600 h 1395413"/>
                <a:gd name="connsiteX75" fmla="*/ 1871663 w 1914525"/>
                <a:gd name="connsiteY75" fmla="*/ 581025 h 1395413"/>
                <a:gd name="connsiteX76" fmla="*/ 1862138 w 1914525"/>
                <a:gd name="connsiteY76" fmla="*/ 566738 h 1395413"/>
                <a:gd name="connsiteX77" fmla="*/ 1857375 w 1914525"/>
                <a:gd name="connsiteY77" fmla="*/ 542925 h 1395413"/>
                <a:gd name="connsiteX78" fmla="*/ 1847850 w 1914525"/>
                <a:gd name="connsiteY78" fmla="*/ 528638 h 1395413"/>
                <a:gd name="connsiteX79" fmla="*/ 1843088 w 1914525"/>
                <a:gd name="connsiteY79" fmla="*/ 514350 h 1395413"/>
                <a:gd name="connsiteX80" fmla="*/ 1833563 w 1914525"/>
                <a:gd name="connsiteY80" fmla="*/ 495300 h 1395413"/>
                <a:gd name="connsiteX81" fmla="*/ 1824038 w 1914525"/>
                <a:gd name="connsiteY81" fmla="*/ 457200 h 1395413"/>
                <a:gd name="connsiteX82" fmla="*/ 1814513 w 1914525"/>
                <a:gd name="connsiteY82" fmla="*/ 438150 h 1395413"/>
                <a:gd name="connsiteX83" fmla="*/ 1800225 w 1914525"/>
                <a:gd name="connsiteY83" fmla="*/ 404813 h 1395413"/>
                <a:gd name="connsiteX84" fmla="*/ 1790700 w 1914525"/>
                <a:gd name="connsiteY84" fmla="*/ 376238 h 1395413"/>
                <a:gd name="connsiteX85" fmla="*/ 1785938 w 1914525"/>
                <a:gd name="connsiteY85" fmla="*/ 361950 h 1395413"/>
                <a:gd name="connsiteX86" fmla="*/ 1781175 w 1914525"/>
                <a:gd name="connsiteY86" fmla="*/ 342900 h 1395413"/>
                <a:gd name="connsiteX87" fmla="*/ 1771650 w 1914525"/>
                <a:gd name="connsiteY87" fmla="*/ 328613 h 1395413"/>
                <a:gd name="connsiteX88" fmla="*/ 1752600 w 1914525"/>
                <a:gd name="connsiteY88" fmla="*/ 280988 h 1395413"/>
                <a:gd name="connsiteX89" fmla="*/ 1747838 w 1914525"/>
                <a:gd name="connsiteY89" fmla="*/ 266700 h 1395413"/>
                <a:gd name="connsiteX90" fmla="*/ 1738313 w 1914525"/>
                <a:gd name="connsiteY90" fmla="*/ 252413 h 1395413"/>
                <a:gd name="connsiteX91" fmla="*/ 1724025 w 1914525"/>
                <a:gd name="connsiteY91" fmla="*/ 228600 h 1395413"/>
                <a:gd name="connsiteX92" fmla="*/ 1714500 w 1914525"/>
                <a:gd name="connsiteY92" fmla="*/ 214313 h 1395413"/>
                <a:gd name="connsiteX93" fmla="*/ 1700213 w 1914525"/>
                <a:gd name="connsiteY93" fmla="*/ 204788 h 1395413"/>
                <a:gd name="connsiteX94" fmla="*/ 1676400 w 1914525"/>
                <a:gd name="connsiteY94" fmla="*/ 176213 h 1395413"/>
                <a:gd name="connsiteX95" fmla="*/ 1666875 w 1914525"/>
                <a:gd name="connsiteY95" fmla="*/ 161925 h 1395413"/>
                <a:gd name="connsiteX96" fmla="*/ 1638300 w 1914525"/>
                <a:gd name="connsiteY96" fmla="*/ 152400 h 1395413"/>
                <a:gd name="connsiteX97" fmla="*/ 1609725 w 1914525"/>
                <a:gd name="connsiteY97" fmla="*/ 142875 h 1395413"/>
                <a:gd name="connsiteX98" fmla="*/ 1590675 w 1914525"/>
                <a:gd name="connsiteY98" fmla="*/ 133350 h 1395413"/>
                <a:gd name="connsiteX99" fmla="*/ 1533525 w 1914525"/>
                <a:gd name="connsiteY99" fmla="*/ 123825 h 1395413"/>
                <a:gd name="connsiteX100" fmla="*/ 1495425 w 1914525"/>
                <a:gd name="connsiteY100" fmla="*/ 109538 h 1395413"/>
                <a:gd name="connsiteX101" fmla="*/ 1376363 w 1914525"/>
                <a:gd name="connsiteY101" fmla="*/ 95250 h 1395413"/>
                <a:gd name="connsiteX102" fmla="*/ 1343025 w 1914525"/>
                <a:gd name="connsiteY102" fmla="*/ 90488 h 1395413"/>
                <a:gd name="connsiteX103" fmla="*/ 1281113 w 1914525"/>
                <a:gd name="connsiteY103" fmla="*/ 76200 h 1395413"/>
                <a:gd name="connsiteX104" fmla="*/ 1223963 w 1914525"/>
                <a:gd name="connsiteY104" fmla="*/ 71438 h 1395413"/>
                <a:gd name="connsiteX105" fmla="*/ 1181100 w 1914525"/>
                <a:gd name="connsiteY105" fmla="*/ 61913 h 1395413"/>
                <a:gd name="connsiteX106" fmla="*/ 1166813 w 1914525"/>
                <a:gd name="connsiteY106" fmla="*/ 52388 h 1395413"/>
                <a:gd name="connsiteX107" fmla="*/ 1143000 w 1914525"/>
                <a:gd name="connsiteY107" fmla="*/ 47625 h 1395413"/>
                <a:gd name="connsiteX108" fmla="*/ 1114425 w 1914525"/>
                <a:gd name="connsiteY108" fmla="*/ 38100 h 1395413"/>
                <a:gd name="connsiteX109" fmla="*/ 1085850 w 1914525"/>
                <a:gd name="connsiteY109" fmla="*/ 28575 h 1395413"/>
                <a:gd name="connsiteX110" fmla="*/ 1009650 w 1914525"/>
                <a:gd name="connsiteY110" fmla="*/ 19050 h 1395413"/>
                <a:gd name="connsiteX111" fmla="*/ 976313 w 1914525"/>
                <a:gd name="connsiteY111" fmla="*/ 9525 h 1395413"/>
                <a:gd name="connsiteX112" fmla="*/ 923925 w 1914525"/>
                <a:gd name="connsiteY112" fmla="*/ 0 h 1395413"/>
                <a:gd name="connsiteX113" fmla="*/ 771525 w 1914525"/>
                <a:gd name="connsiteY113" fmla="*/ 4763 h 1395413"/>
                <a:gd name="connsiteX114" fmla="*/ 757238 w 1914525"/>
                <a:gd name="connsiteY114" fmla="*/ 9525 h 1395413"/>
                <a:gd name="connsiteX115" fmla="*/ 733425 w 1914525"/>
                <a:gd name="connsiteY115" fmla="*/ 19050 h 1395413"/>
                <a:gd name="connsiteX116" fmla="*/ 714375 w 1914525"/>
                <a:gd name="connsiteY116" fmla="*/ 28575 h 1395413"/>
                <a:gd name="connsiteX117" fmla="*/ 700088 w 1914525"/>
                <a:gd name="connsiteY117" fmla="*/ 33338 h 1395413"/>
                <a:gd name="connsiteX118" fmla="*/ 681038 w 1914525"/>
                <a:gd name="connsiteY118" fmla="*/ 42863 h 1395413"/>
                <a:gd name="connsiteX119" fmla="*/ 633413 w 1914525"/>
                <a:gd name="connsiteY119" fmla="*/ 57150 h 1395413"/>
                <a:gd name="connsiteX120" fmla="*/ 595313 w 1914525"/>
                <a:gd name="connsiteY120" fmla="*/ 71438 h 1395413"/>
                <a:gd name="connsiteX121" fmla="*/ 552450 w 1914525"/>
                <a:gd name="connsiteY121" fmla="*/ 80963 h 1395413"/>
                <a:gd name="connsiteX122" fmla="*/ 519113 w 1914525"/>
                <a:gd name="connsiteY122" fmla="*/ 95250 h 1395413"/>
                <a:gd name="connsiteX123" fmla="*/ 485775 w 1914525"/>
                <a:gd name="connsiteY123" fmla="*/ 100013 h 1395413"/>
                <a:gd name="connsiteX124" fmla="*/ 438150 w 1914525"/>
                <a:gd name="connsiteY124" fmla="*/ 119063 h 1395413"/>
                <a:gd name="connsiteX125" fmla="*/ 404813 w 1914525"/>
                <a:gd name="connsiteY125" fmla="*/ 133350 h 1395413"/>
                <a:gd name="connsiteX126" fmla="*/ 390525 w 1914525"/>
                <a:gd name="connsiteY126" fmla="*/ 147638 h 1395413"/>
                <a:gd name="connsiteX127" fmla="*/ 352425 w 1914525"/>
                <a:gd name="connsiteY127" fmla="*/ 166688 h 1395413"/>
                <a:gd name="connsiteX128" fmla="*/ 319088 w 1914525"/>
                <a:gd name="connsiteY128" fmla="*/ 180975 h 1395413"/>
                <a:gd name="connsiteX129" fmla="*/ 300038 w 1914525"/>
                <a:gd name="connsiteY129" fmla="*/ 195263 h 1395413"/>
                <a:gd name="connsiteX130" fmla="*/ 285750 w 1914525"/>
                <a:gd name="connsiteY130" fmla="*/ 200025 h 1395413"/>
                <a:gd name="connsiteX131" fmla="*/ 266700 w 1914525"/>
                <a:gd name="connsiteY131" fmla="*/ 214313 h 1395413"/>
                <a:gd name="connsiteX132" fmla="*/ 228600 w 1914525"/>
                <a:gd name="connsiteY132" fmla="*/ 233363 h 1395413"/>
                <a:gd name="connsiteX133" fmla="*/ 200025 w 1914525"/>
                <a:gd name="connsiteY133" fmla="*/ 252413 h 1395413"/>
                <a:gd name="connsiteX134" fmla="*/ 185738 w 1914525"/>
                <a:gd name="connsiteY134" fmla="*/ 261938 h 1395413"/>
                <a:gd name="connsiteX135" fmla="*/ 166688 w 1914525"/>
                <a:gd name="connsiteY135" fmla="*/ 271463 h 1395413"/>
                <a:gd name="connsiteX136" fmla="*/ 157163 w 1914525"/>
                <a:gd name="connsiteY136" fmla="*/ 285750 h 1395413"/>
                <a:gd name="connsiteX137" fmla="*/ 142875 w 1914525"/>
                <a:gd name="connsiteY137" fmla="*/ 300038 h 1395413"/>
                <a:gd name="connsiteX138" fmla="*/ 119063 w 1914525"/>
                <a:gd name="connsiteY138" fmla="*/ 333375 h 1395413"/>
                <a:gd name="connsiteX139" fmla="*/ 114300 w 1914525"/>
                <a:gd name="connsiteY139" fmla="*/ 347663 h 1395413"/>
                <a:gd name="connsiteX140" fmla="*/ 104775 w 1914525"/>
                <a:gd name="connsiteY140" fmla="*/ 371475 h 1395413"/>
                <a:gd name="connsiteX141" fmla="*/ 85725 w 1914525"/>
                <a:gd name="connsiteY141" fmla="*/ 404813 h 1395413"/>
                <a:gd name="connsiteX142" fmla="*/ 76200 w 1914525"/>
                <a:gd name="connsiteY142" fmla="*/ 442913 h 1395413"/>
                <a:gd name="connsiteX143" fmla="*/ 71438 w 1914525"/>
                <a:gd name="connsiteY143" fmla="*/ 457200 h 1395413"/>
                <a:gd name="connsiteX144" fmla="*/ 66675 w 1914525"/>
                <a:gd name="connsiteY144" fmla="*/ 490538 h 1395413"/>
                <a:gd name="connsiteX145" fmla="*/ 61913 w 1914525"/>
                <a:gd name="connsiteY145" fmla="*/ 504825 h 1395413"/>
                <a:gd name="connsiteX146" fmla="*/ 57150 w 1914525"/>
                <a:gd name="connsiteY146" fmla="*/ 523875 h 1395413"/>
                <a:gd name="connsiteX147" fmla="*/ 52388 w 1914525"/>
                <a:gd name="connsiteY147" fmla="*/ 576263 h 1395413"/>
                <a:gd name="connsiteX148" fmla="*/ 47625 w 1914525"/>
                <a:gd name="connsiteY148" fmla="*/ 604838 h 1395413"/>
                <a:gd name="connsiteX149" fmla="*/ 38100 w 1914525"/>
                <a:gd name="connsiteY149" fmla="*/ 714375 h 1395413"/>
                <a:gd name="connsiteX150" fmla="*/ 28575 w 1914525"/>
                <a:gd name="connsiteY150" fmla="*/ 762000 h 1395413"/>
                <a:gd name="connsiteX151" fmla="*/ 14288 w 1914525"/>
                <a:gd name="connsiteY151" fmla="*/ 866775 h 1395413"/>
                <a:gd name="connsiteX152" fmla="*/ 9525 w 1914525"/>
                <a:gd name="connsiteY152" fmla="*/ 890588 h 1395413"/>
                <a:gd name="connsiteX153" fmla="*/ 0 w 1914525"/>
                <a:gd name="connsiteY153" fmla="*/ 919163 h 1395413"/>
                <a:gd name="connsiteX154" fmla="*/ 4763 w 1914525"/>
                <a:gd name="connsiteY154" fmla="*/ 1042988 h 1395413"/>
                <a:gd name="connsiteX155" fmla="*/ 14288 w 1914525"/>
                <a:gd name="connsiteY155" fmla="*/ 1076325 h 1395413"/>
                <a:gd name="connsiteX156" fmla="*/ 23813 w 1914525"/>
                <a:gd name="connsiteY156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33538 w 1914525"/>
                <a:gd name="connsiteY36" fmla="*/ 357188 h 1395413"/>
                <a:gd name="connsiteX37" fmla="*/ 1657350 w 1914525"/>
                <a:gd name="connsiteY37" fmla="*/ 390525 h 1395413"/>
                <a:gd name="connsiteX38" fmla="*/ 1676400 w 1914525"/>
                <a:gd name="connsiteY38" fmla="*/ 419100 h 1395413"/>
                <a:gd name="connsiteX39" fmla="*/ 1681163 w 1914525"/>
                <a:gd name="connsiteY39" fmla="*/ 433388 h 1395413"/>
                <a:gd name="connsiteX40" fmla="*/ 1690688 w 1914525"/>
                <a:gd name="connsiteY40" fmla="*/ 447675 h 1395413"/>
                <a:gd name="connsiteX41" fmla="*/ 1704975 w 1914525"/>
                <a:gd name="connsiteY41" fmla="*/ 471488 h 1395413"/>
                <a:gd name="connsiteX42" fmla="*/ 1714500 w 1914525"/>
                <a:gd name="connsiteY42" fmla="*/ 485775 h 1395413"/>
                <a:gd name="connsiteX43" fmla="*/ 1728788 w 1914525"/>
                <a:gd name="connsiteY43" fmla="*/ 514350 h 1395413"/>
                <a:gd name="connsiteX44" fmla="*/ 1747838 w 1914525"/>
                <a:gd name="connsiteY44" fmla="*/ 542925 h 1395413"/>
                <a:gd name="connsiteX45" fmla="*/ 1752600 w 1914525"/>
                <a:gd name="connsiteY45" fmla="*/ 557213 h 1395413"/>
                <a:gd name="connsiteX46" fmla="*/ 1762125 w 1914525"/>
                <a:gd name="connsiteY46" fmla="*/ 571500 h 1395413"/>
                <a:gd name="connsiteX47" fmla="*/ 1771650 w 1914525"/>
                <a:gd name="connsiteY47" fmla="*/ 600075 h 1395413"/>
                <a:gd name="connsiteX48" fmla="*/ 1781175 w 1914525"/>
                <a:gd name="connsiteY48" fmla="*/ 614363 h 1395413"/>
                <a:gd name="connsiteX49" fmla="*/ 1790700 w 1914525"/>
                <a:gd name="connsiteY49" fmla="*/ 642938 h 1395413"/>
                <a:gd name="connsiteX50" fmla="*/ 1795463 w 1914525"/>
                <a:gd name="connsiteY50" fmla="*/ 661988 h 1395413"/>
                <a:gd name="connsiteX51" fmla="*/ 1804988 w 1914525"/>
                <a:gd name="connsiteY51" fmla="*/ 676275 h 1395413"/>
                <a:gd name="connsiteX52" fmla="*/ 1809750 w 1914525"/>
                <a:gd name="connsiteY52" fmla="*/ 695325 h 1395413"/>
                <a:gd name="connsiteX53" fmla="*/ 1824038 w 1914525"/>
                <a:gd name="connsiteY53" fmla="*/ 747713 h 1395413"/>
                <a:gd name="connsiteX54" fmla="*/ 1833563 w 1914525"/>
                <a:gd name="connsiteY54" fmla="*/ 804863 h 1395413"/>
                <a:gd name="connsiteX55" fmla="*/ 1838325 w 1914525"/>
                <a:gd name="connsiteY55" fmla="*/ 942975 h 1395413"/>
                <a:gd name="connsiteX56" fmla="*/ 1843088 w 1914525"/>
                <a:gd name="connsiteY56" fmla="*/ 957263 h 1395413"/>
                <a:gd name="connsiteX57" fmla="*/ 1857375 w 1914525"/>
                <a:gd name="connsiteY57" fmla="*/ 1000125 h 1395413"/>
                <a:gd name="connsiteX58" fmla="*/ 1862138 w 1914525"/>
                <a:gd name="connsiteY58" fmla="*/ 1019175 h 1395413"/>
                <a:gd name="connsiteX59" fmla="*/ 1871663 w 1914525"/>
                <a:gd name="connsiteY59" fmla="*/ 1038225 h 1395413"/>
                <a:gd name="connsiteX60" fmla="*/ 1876425 w 1914525"/>
                <a:gd name="connsiteY60" fmla="*/ 1166813 h 1395413"/>
                <a:gd name="connsiteX61" fmla="*/ 1885950 w 1914525"/>
                <a:gd name="connsiteY61" fmla="*/ 1285875 h 1395413"/>
                <a:gd name="connsiteX62" fmla="*/ 1885950 w 1914525"/>
                <a:gd name="connsiteY62" fmla="*/ 1357313 h 1395413"/>
                <a:gd name="connsiteX63" fmla="*/ 1876425 w 1914525"/>
                <a:gd name="connsiteY63" fmla="*/ 1371600 h 1395413"/>
                <a:gd name="connsiteX64" fmla="*/ 1866900 w 1914525"/>
                <a:gd name="connsiteY64" fmla="*/ 1395413 h 1395413"/>
                <a:gd name="connsiteX65" fmla="*/ 1871663 w 1914525"/>
                <a:gd name="connsiteY65" fmla="*/ 1266825 h 1395413"/>
                <a:gd name="connsiteX66" fmla="*/ 1881188 w 1914525"/>
                <a:gd name="connsiteY66" fmla="*/ 1238250 h 1395413"/>
                <a:gd name="connsiteX67" fmla="*/ 1890713 w 1914525"/>
                <a:gd name="connsiteY67" fmla="*/ 1200150 h 1395413"/>
                <a:gd name="connsiteX68" fmla="*/ 1900238 w 1914525"/>
                <a:gd name="connsiteY68" fmla="*/ 1171575 h 1395413"/>
                <a:gd name="connsiteX69" fmla="*/ 1905000 w 1914525"/>
                <a:gd name="connsiteY69" fmla="*/ 1085850 h 1395413"/>
                <a:gd name="connsiteX70" fmla="*/ 1914525 w 1914525"/>
                <a:gd name="connsiteY70" fmla="*/ 809625 h 1395413"/>
                <a:gd name="connsiteX71" fmla="*/ 1909763 w 1914525"/>
                <a:gd name="connsiteY71" fmla="*/ 666750 h 1395413"/>
                <a:gd name="connsiteX72" fmla="*/ 1890713 w 1914525"/>
                <a:gd name="connsiteY72" fmla="*/ 633413 h 1395413"/>
                <a:gd name="connsiteX73" fmla="*/ 1881188 w 1914525"/>
                <a:gd name="connsiteY73" fmla="*/ 609600 h 1395413"/>
                <a:gd name="connsiteX74" fmla="*/ 1871663 w 1914525"/>
                <a:gd name="connsiteY74" fmla="*/ 581025 h 1395413"/>
                <a:gd name="connsiteX75" fmla="*/ 1862138 w 1914525"/>
                <a:gd name="connsiteY75" fmla="*/ 566738 h 1395413"/>
                <a:gd name="connsiteX76" fmla="*/ 1857375 w 1914525"/>
                <a:gd name="connsiteY76" fmla="*/ 542925 h 1395413"/>
                <a:gd name="connsiteX77" fmla="*/ 1847850 w 1914525"/>
                <a:gd name="connsiteY77" fmla="*/ 528638 h 1395413"/>
                <a:gd name="connsiteX78" fmla="*/ 1843088 w 1914525"/>
                <a:gd name="connsiteY78" fmla="*/ 514350 h 1395413"/>
                <a:gd name="connsiteX79" fmla="*/ 1833563 w 1914525"/>
                <a:gd name="connsiteY79" fmla="*/ 495300 h 1395413"/>
                <a:gd name="connsiteX80" fmla="*/ 1824038 w 1914525"/>
                <a:gd name="connsiteY80" fmla="*/ 457200 h 1395413"/>
                <a:gd name="connsiteX81" fmla="*/ 1814513 w 1914525"/>
                <a:gd name="connsiteY81" fmla="*/ 438150 h 1395413"/>
                <a:gd name="connsiteX82" fmla="*/ 1800225 w 1914525"/>
                <a:gd name="connsiteY82" fmla="*/ 404813 h 1395413"/>
                <a:gd name="connsiteX83" fmla="*/ 1790700 w 1914525"/>
                <a:gd name="connsiteY83" fmla="*/ 376238 h 1395413"/>
                <a:gd name="connsiteX84" fmla="*/ 1785938 w 1914525"/>
                <a:gd name="connsiteY84" fmla="*/ 361950 h 1395413"/>
                <a:gd name="connsiteX85" fmla="*/ 1781175 w 1914525"/>
                <a:gd name="connsiteY85" fmla="*/ 342900 h 1395413"/>
                <a:gd name="connsiteX86" fmla="*/ 1771650 w 1914525"/>
                <a:gd name="connsiteY86" fmla="*/ 328613 h 1395413"/>
                <a:gd name="connsiteX87" fmla="*/ 1752600 w 1914525"/>
                <a:gd name="connsiteY87" fmla="*/ 280988 h 1395413"/>
                <a:gd name="connsiteX88" fmla="*/ 1747838 w 1914525"/>
                <a:gd name="connsiteY88" fmla="*/ 266700 h 1395413"/>
                <a:gd name="connsiteX89" fmla="*/ 1738313 w 1914525"/>
                <a:gd name="connsiteY89" fmla="*/ 252413 h 1395413"/>
                <a:gd name="connsiteX90" fmla="*/ 1724025 w 1914525"/>
                <a:gd name="connsiteY90" fmla="*/ 228600 h 1395413"/>
                <a:gd name="connsiteX91" fmla="*/ 1714500 w 1914525"/>
                <a:gd name="connsiteY91" fmla="*/ 214313 h 1395413"/>
                <a:gd name="connsiteX92" fmla="*/ 1700213 w 1914525"/>
                <a:gd name="connsiteY92" fmla="*/ 204788 h 1395413"/>
                <a:gd name="connsiteX93" fmla="*/ 1676400 w 1914525"/>
                <a:gd name="connsiteY93" fmla="*/ 176213 h 1395413"/>
                <a:gd name="connsiteX94" fmla="*/ 1666875 w 1914525"/>
                <a:gd name="connsiteY94" fmla="*/ 161925 h 1395413"/>
                <a:gd name="connsiteX95" fmla="*/ 1638300 w 1914525"/>
                <a:gd name="connsiteY95" fmla="*/ 152400 h 1395413"/>
                <a:gd name="connsiteX96" fmla="*/ 1609725 w 1914525"/>
                <a:gd name="connsiteY96" fmla="*/ 142875 h 1395413"/>
                <a:gd name="connsiteX97" fmla="*/ 1590675 w 1914525"/>
                <a:gd name="connsiteY97" fmla="*/ 133350 h 1395413"/>
                <a:gd name="connsiteX98" fmla="*/ 1533525 w 1914525"/>
                <a:gd name="connsiteY98" fmla="*/ 123825 h 1395413"/>
                <a:gd name="connsiteX99" fmla="*/ 1495425 w 1914525"/>
                <a:gd name="connsiteY99" fmla="*/ 109538 h 1395413"/>
                <a:gd name="connsiteX100" fmla="*/ 1376363 w 1914525"/>
                <a:gd name="connsiteY100" fmla="*/ 95250 h 1395413"/>
                <a:gd name="connsiteX101" fmla="*/ 1343025 w 1914525"/>
                <a:gd name="connsiteY101" fmla="*/ 90488 h 1395413"/>
                <a:gd name="connsiteX102" fmla="*/ 1281113 w 1914525"/>
                <a:gd name="connsiteY102" fmla="*/ 76200 h 1395413"/>
                <a:gd name="connsiteX103" fmla="*/ 1223963 w 1914525"/>
                <a:gd name="connsiteY103" fmla="*/ 71438 h 1395413"/>
                <a:gd name="connsiteX104" fmla="*/ 1181100 w 1914525"/>
                <a:gd name="connsiteY104" fmla="*/ 61913 h 1395413"/>
                <a:gd name="connsiteX105" fmla="*/ 1166813 w 1914525"/>
                <a:gd name="connsiteY105" fmla="*/ 52388 h 1395413"/>
                <a:gd name="connsiteX106" fmla="*/ 1143000 w 1914525"/>
                <a:gd name="connsiteY106" fmla="*/ 47625 h 1395413"/>
                <a:gd name="connsiteX107" fmla="*/ 1114425 w 1914525"/>
                <a:gd name="connsiteY107" fmla="*/ 38100 h 1395413"/>
                <a:gd name="connsiteX108" fmla="*/ 1085850 w 1914525"/>
                <a:gd name="connsiteY108" fmla="*/ 28575 h 1395413"/>
                <a:gd name="connsiteX109" fmla="*/ 1009650 w 1914525"/>
                <a:gd name="connsiteY109" fmla="*/ 19050 h 1395413"/>
                <a:gd name="connsiteX110" fmla="*/ 976313 w 1914525"/>
                <a:gd name="connsiteY110" fmla="*/ 9525 h 1395413"/>
                <a:gd name="connsiteX111" fmla="*/ 923925 w 1914525"/>
                <a:gd name="connsiteY111" fmla="*/ 0 h 1395413"/>
                <a:gd name="connsiteX112" fmla="*/ 771525 w 1914525"/>
                <a:gd name="connsiteY112" fmla="*/ 4763 h 1395413"/>
                <a:gd name="connsiteX113" fmla="*/ 757238 w 1914525"/>
                <a:gd name="connsiteY113" fmla="*/ 9525 h 1395413"/>
                <a:gd name="connsiteX114" fmla="*/ 733425 w 1914525"/>
                <a:gd name="connsiteY114" fmla="*/ 19050 h 1395413"/>
                <a:gd name="connsiteX115" fmla="*/ 714375 w 1914525"/>
                <a:gd name="connsiteY115" fmla="*/ 28575 h 1395413"/>
                <a:gd name="connsiteX116" fmla="*/ 700088 w 1914525"/>
                <a:gd name="connsiteY116" fmla="*/ 33338 h 1395413"/>
                <a:gd name="connsiteX117" fmla="*/ 681038 w 1914525"/>
                <a:gd name="connsiteY117" fmla="*/ 42863 h 1395413"/>
                <a:gd name="connsiteX118" fmla="*/ 633413 w 1914525"/>
                <a:gd name="connsiteY118" fmla="*/ 57150 h 1395413"/>
                <a:gd name="connsiteX119" fmla="*/ 595313 w 1914525"/>
                <a:gd name="connsiteY119" fmla="*/ 71438 h 1395413"/>
                <a:gd name="connsiteX120" fmla="*/ 552450 w 1914525"/>
                <a:gd name="connsiteY120" fmla="*/ 80963 h 1395413"/>
                <a:gd name="connsiteX121" fmla="*/ 519113 w 1914525"/>
                <a:gd name="connsiteY121" fmla="*/ 95250 h 1395413"/>
                <a:gd name="connsiteX122" fmla="*/ 485775 w 1914525"/>
                <a:gd name="connsiteY122" fmla="*/ 100013 h 1395413"/>
                <a:gd name="connsiteX123" fmla="*/ 438150 w 1914525"/>
                <a:gd name="connsiteY123" fmla="*/ 119063 h 1395413"/>
                <a:gd name="connsiteX124" fmla="*/ 404813 w 1914525"/>
                <a:gd name="connsiteY124" fmla="*/ 133350 h 1395413"/>
                <a:gd name="connsiteX125" fmla="*/ 390525 w 1914525"/>
                <a:gd name="connsiteY125" fmla="*/ 147638 h 1395413"/>
                <a:gd name="connsiteX126" fmla="*/ 352425 w 1914525"/>
                <a:gd name="connsiteY126" fmla="*/ 166688 h 1395413"/>
                <a:gd name="connsiteX127" fmla="*/ 319088 w 1914525"/>
                <a:gd name="connsiteY127" fmla="*/ 180975 h 1395413"/>
                <a:gd name="connsiteX128" fmla="*/ 300038 w 1914525"/>
                <a:gd name="connsiteY128" fmla="*/ 195263 h 1395413"/>
                <a:gd name="connsiteX129" fmla="*/ 285750 w 1914525"/>
                <a:gd name="connsiteY129" fmla="*/ 200025 h 1395413"/>
                <a:gd name="connsiteX130" fmla="*/ 266700 w 1914525"/>
                <a:gd name="connsiteY130" fmla="*/ 214313 h 1395413"/>
                <a:gd name="connsiteX131" fmla="*/ 228600 w 1914525"/>
                <a:gd name="connsiteY131" fmla="*/ 233363 h 1395413"/>
                <a:gd name="connsiteX132" fmla="*/ 200025 w 1914525"/>
                <a:gd name="connsiteY132" fmla="*/ 252413 h 1395413"/>
                <a:gd name="connsiteX133" fmla="*/ 185738 w 1914525"/>
                <a:gd name="connsiteY133" fmla="*/ 261938 h 1395413"/>
                <a:gd name="connsiteX134" fmla="*/ 166688 w 1914525"/>
                <a:gd name="connsiteY134" fmla="*/ 271463 h 1395413"/>
                <a:gd name="connsiteX135" fmla="*/ 157163 w 1914525"/>
                <a:gd name="connsiteY135" fmla="*/ 285750 h 1395413"/>
                <a:gd name="connsiteX136" fmla="*/ 142875 w 1914525"/>
                <a:gd name="connsiteY136" fmla="*/ 300038 h 1395413"/>
                <a:gd name="connsiteX137" fmla="*/ 119063 w 1914525"/>
                <a:gd name="connsiteY137" fmla="*/ 333375 h 1395413"/>
                <a:gd name="connsiteX138" fmla="*/ 114300 w 1914525"/>
                <a:gd name="connsiteY138" fmla="*/ 347663 h 1395413"/>
                <a:gd name="connsiteX139" fmla="*/ 104775 w 1914525"/>
                <a:gd name="connsiteY139" fmla="*/ 371475 h 1395413"/>
                <a:gd name="connsiteX140" fmla="*/ 85725 w 1914525"/>
                <a:gd name="connsiteY140" fmla="*/ 404813 h 1395413"/>
                <a:gd name="connsiteX141" fmla="*/ 76200 w 1914525"/>
                <a:gd name="connsiteY141" fmla="*/ 442913 h 1395413"/>
                <a:gd name="connsiteX142" fmla="*/ 71438 w 1914525"/>
                <a:gd name="connsiteY142" fmla="*/ 457200 h 1395413"/>
                <a:gd name="connsiteX143" fmla="*/ 66675 w 1914525"/>
                <a:gd name="connsiteY143" fmla="*/ 490538 h 1395413"/>
                <a:gd name="connsiteX144" fmla="*/ 61913 w 1914525"/>
                <a:gd name="connsiteY144" fmla="*/ 504825 h 1395413"/>
                <a:gd name="connsiteX145" fmla="*/ 57150 w 1914525"/>
                <a:gd name="connsiteY145" fmla="*/ 523875 h 1395413"/>
                <a:gd name="connsiteX146" fmla="*/ 52388 w 1914525"/>
                <a:gd name="connsiteY146" fmla="*/ 576263 h 1395413"/>
                <a:gd name="connsiteX147" fmla="*/ 47625 w 1914525"/>
                <a:gd name="connsiteY147" fmla="*/ 604838 h 1395413"/>
                <a:gd name="connsiteX148" fmla="*/ 38100 w 1914525"/>
                <a:gd name="connsiteY148" fmla="*/ 714375 h 1395413"/>
                <a:gd name="connsiteX149" fmla="*/ 28575 w 1914525"/>
                <a:gd name="connsiteY149" fmla="*/ 762000 h 1395413"/>
                <a:gd name="connsiteX150" fmla="*/ 14288 w 1914525"/>
                <a:gd name="connsiteY150" fmla="*/ 866775 h 1395413"/>
                <a:gd name="connsiteX151" fmla="*/ 9525 w 1914525"/>
                <a:gd name="connsiteY151" fmla="*/ 890588 h 1395413"/>
                <a:gd name="connsiteX152" fmla="*/ 0 w 1914525"/>
                <a:gd name="connsiteY152" fmla="*/ 919163 h 1395413"/>
                <a:gd name="connsiteX153" fmla="*/ 4763 w 1914525"/>
                <a:gd name="connsiteY153" fmla="*/ 1042988 h 1395413"/>
                <a:gd name="connsiteX154" fmla="*/ 14288 w 1914525"/>
                <a:gd name="connsiteY154" fmla="*/ 1076325 h 1395413"/>
                <a:gd name="connsiteX155" fmla="*/ 23813 w 1914525"/>
                <a:gd name="connsiteY155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681163 w 1914525"/>
                <a:gd name="connsiteY38" fmla="*/ 433388 h 1395413"/>
                <a:gd name="connsiteX39" fmla="*/ 1690688 w 1914525"/>
                <a:gd name="connsiteY39" fmla="*/ 447675 h 1395413"/>
                <a:gd name="connsiteX40" fmla="*/ 1704975 w 1914525"/>
                <a:gd name="connsiteY40" fmla="*/ 471488 h 1395413"/>
                <a:gd name="connsiteX41" fmla="*/ 1714500 w 1914525"/>
                <a:gd name="connsiteY41" fmla="*/ 485775 h 1395413"/>
                <a:gd name="connsiteX42" fmla="*/ 1728788 w 1914525"/>
                <a:gd name="connsiteY42" fmla="*/ 514350 h 1395413"/>
                <a:gd name="connsiteX43" fmla="*/ 1747838 w 1914525"/>
                <a:gd name="connsiteY43" fmla="*/ 542925 h 1395413"/>
                <a:gd name="connsiteX44" fmla="*/ 1752600 w 1914525"/>
                <a:gd name="connsiteY44" fmla="*/ 557213 h 1395413"/>
                <a:gd name="connsiteX45" fmla="*/ 1762125 w 1914525"/>
                <a:gd name="connsiteY45" fmla="*/ 571500 h 1395413"/>
                <a:gd name="connsiteX46" fmla="*/ 1771650 w 1914525"/>
                <a:gd name="connsiteY46" fmla="*/ 600075 h 1395413"/>
                <a:gd name="connsiteX47" fmla="*/ 1781175 w 1914525"/>
                <a:gd name="connsiteY47" fmla="*/ 614363 h 1395413"/>
                <a:gd name="connsiteX48" fmla="*/ 1790700 w 1914525"/>
                <a:gd name="connsiteY48" fmla="*/ 642938 h 1395413"/>
                <a:gd name="connsiteX49" fmla="*/ 1795463 w 1914525"/>
                <a:gd name="connsiteY49" fmla="*/ 661988 h 1395413"/>
                <a:gd name="connsiteX50" fmla="*/ 1804988 w 1914525"/>
                <a:gd name="connsiteY50" fmla="*/ 676275 h 1395413"/>
                <a:gd name="connsiteX51" fmla="*/ 1809750 w 1914525"/>
                <a:gd name="connsiteY51" fmla="*/ 695325 h 1395413"/>
                <a:gd name="connsiteX52" fmla="*/ 1824038 w 1914525"/>
                <a:gd name="connsiteY52" fmla="*/ 747713 h 1395413"/>
                <a:gd name="connsiteX53" fmla="*/ 1833563 w 1914525"/>
                <a:gd name="connsiteY53" fmla="*/ 804863 h 1395413"/>
                <a:gd name="connsiteX54" fmla="*/ 1838325 w 1914525"/>
                <a:gd name="connsiteY54" fmla="*/ 942975 h 1395413"/>
                <a:gd name="connsiteX55" fmla="*/ 1843088 w 1914525"/>
                <a:gd name="connsiteY55" fmla="*/ 957263 h 1395413"/>
                <a:gd name="connsiteX56" fmla="*/ 1857375 w 1914525"/>
                <a:gd name="connsiteY56" fmla="*/ 1000125 h 1395413"/>
                <a:gd name="connsiteX57" fmla="*/ 1862138 w 1914525"/>
                <a:gd name="connsiteY57" fmla="*/ 1019175 h 1395413"/>
                <a:gd name="connsiteX58" fmla="*/ 1871663 w 1914525"/>
                <a:gd name="connsiteY58" fmla="*/ 1038225 h 1395413"/>
                <a:gd name="connsiteX59" fmla="*/ 1876425 w 1914525"/>
                <a:gd name="connsiteY59" fmla="*/ 1166813 h 1395413"/>
                <a:gd name="connsiteX60" fmla="*/ 1885950 w 1914525"/>
                <a:gd name="connsiteY60" fmla="*/ 1285875 h 1395413"/>
                <a:gd name="connsiteX61" fmla="*/ 1885950 w 1914525"/>
                <a:gd name="connsiteY61" fmla="*/ 1357313 h 1395413"/>
                <a:gd name="connsiteX62" fmla="*/ 1876425 w 1914525"/>
                <a:gd name="connsiteY62" fmla="*/ 1371600 h 1395413"/>
                <a:gd name="connsiteX63" fmla="*/ 1866900 w 1914525"/>
                <a:gd name="connsiteY63" fmla="*/ 1395413 h 1395413"/>
                <a:gd name="connsiteX64" fmla="*/ 1871663 w 1914525"/>
                <a:gd name="connsiteY64" fmla="*/ 1266825 h 1395413"/>
                <a:gd name="connsiteX65" fmla="*/ 1881188 w 1914525"/>
                <a:gd name="connsiteY65" fmla="*/ 1238250 h 1395413"/>
                <a:gd name="connsiteX66" fmla="*/ 1890713 w 1914525"/>
                <a:gd name="connsiteY66" fmla="*/ 1200150 h 1395413"/>
                <a:gd name="connsiteX67" fmla="*/ 1900238 w 1914525"/>
                <a:gd name="connsiteY67" fmla="*/ 1171575 h 1395413"/>
                <a:gd name="connsiteX68" fmla="*/ 1905000 w 1914525"/>
                <a:gd name="connsiteY68" fmla="*/ 1085850 h 1395413"/>
                <a:gd name="connsiteX69" fmla="*/ 1914525 w 1914525"/>
                <a:gd name="connsiteY69" fmla="*/ 809625 h 1395413"/>
                <a:gd name="connsiteX70" fmla="*/ 1909763 w 1914525"/>
                <a:gd name="connsiteY70" fmla="*/ 666750 h 1395413"/>
                <a:gd name="connsiteX71" fmla="*/ 1890713 w 1914525"/>
                <a:gd name="connsiteY71" fmla="*/ 633413 h 1395413"/>
                <a:gd name="connsiteX72" fmla="*/ 1881188 w 1914525"/>
                <a:gd name="connsiteY72" fmla="*/ 609600 h 1395413"/>
                <a:gd name="connsiteX73" fmla="*/ 1871663 w 1914525"/>
                <a:gd name="connsiteY73" fmla="*/ 581025 h 1395413"/>
                <a:gd name="connsiteX74" fmla="*/ 1862138 w 1914525"/>
                <a:gd name="connsiteY74" fmla="*/ 566738 h 1395413"/>
                <a:gd name="connsiteX75" fmla="*/ 1857375 w 1914525"/>
                <a:gd name="connsiteY75" fmla="*/ 542925 h 1395413"/>
                <a:gd name="connsiteX76" fmla="*/ 1847850 w 1914525"/>
                <a:gd name="connsiteY76" fmla="*/ 528638 h 1395413"/>
                <a:gd name="connsiteX77" fmla="*/ 1843088 w 1914525"/>
                <a:gd name="connsiteY77" fmla="*/ 514350 h 1395413"/>
                <a:gd name="connsiteX78" fmla="*/ 1833563 w 1914525"/>
                <a:gd name="connsiteY78" fmla="*/ 495300 h 1395413"/>
                <a:gd name="connsiteX79" fmla="*/ 1824038 w 1914525"/>
                <a:gd name="connsiteY79" fmla="*/ 457200 h 1395413"/>
                <a:gd name="connsiteX80" fmla="*/ 1814513 w 1914525"/>
                <a:gd name="connsiteY80" fmla="*/ 438150 h 1395413"/>
                <a:gd name="connsiteX81" fmla="*/ 1800225 w 1914525"/>
                <a:gd name="connsiteY81" fmla="*/ 404813 h 1395413"/>
                <a:gd name="connsiteX82" fmla="*/ 1790700 w 1914525"/>
                <a:gd name="connsiteY82" fmla="*/ 376238 h 1395413"/>
                <a:gd name="connsiteX83" fmla="*/ 1785938 w 1914525"/>
                <a:gd name="connsiteY83" fmla="*/ 361950 h 1395413"/>
                <a:gd name="connsiteX84" fmla="*/ 1781175 w 1914525"/>
                <a:gd name="connsiteY84" fmla="*/ 342900 h 1395413"/>
                <a:gd name="connsiteX85" fmla="*/ 1771650 w 1914525"/>
                <a:gd name="connsiteY85" fmla="*/ 328613 h 1395413"/>
                <a:gd name="connsiteX86" fmla="*/ 1752600 w 1914525"/>
                <a:gd name="connsiteY86" fmla="*/ 280988 h 1395413"/>
                <a:gd name="connsiteX87" fmla="*/ 1747838 w 1914525"/>
                <a:gd name="connsiteY87" fmla="*/ 266700 h 1395413"/>
                <a:gd name="connsiteX88" fmla="*/ 1738313 w 1914525"/>
                <a:gd name="connsiteY88" fmla="*/ 252413 h 1395413"/>
                <a:gd name="connsiteX89" fmla="*/ 1724025 w 1914525"/>
                <a:gd name="connsiteY89" fmla="*/ 228600 h 1395413"/>
                <a:gd name="connsiteX90" fmla="*/ 1714500 w 1914525"/>
                <a:gd name="connsiteY90" fmla="*/ 214313 h 1395413"/>
                <a:gd name="connsiteX91" fmla="*/ 1700213 w 1914525"/>
                <a:gd name="connsiteY91" fmla="*/ 204788 h 1395413"/>
                <a:gd name="connsiteX92" fmla="*/ 1676400 w 1914525"/>
                <a:gd name="connsiteY92" fmla="*/ 176213 h 1395413"/>
                <a:gd name="connsiteX93" fmla="*/ 1666875 w 1914525"/>
                <a:gd name="connsiteY93" fmla="*/ 161925 h 1395413"/>
                <a:gd name="connsiteX94" fmla="*/ 1638300 w 1914525"/>
                <a:gd name="connsiteY94" fmla="*/ 152400 h 1395413"/>
                <a:gd name="connsiteX95" fmla="*/ 1609725 w 1914525"/>
                <a:gd name="connsiteY95" fmla="*/ 142875 h 1395413"/>
                <a:gd name="connsiteX96" fmla="*/ 1590675 w 1914525"/>
                <a:gd name="connsiteY96" fmla="*/ 133350 h 1395413"/>
                <a:gd name="connsiteX97" fmla="*/ 1533525 w 1914525"/>
                <a:gd name="connsiteY97" fmla="*/ 123825 h 1395413"/>
                <a:gd name="connsiteX98" fmla="*/ 1495425 w 1914525"/>
                <a:gd name="connsiteY98" fmla="*/ 109538 h 1395413"/>
                <a:gd name="connsiteX99" fmla="*/ 1376363 w 1914525"/>
                <a:gd name="connsiteY99" fmla="*/ 95250 h 1395413"/>
                <a:gd name="connsiteX100" fmla="*/ 1343025 w 1914525"/>
                <a:gd name="connsiteY100" fmla="*/ 90488 h 1395413"/>
                <a:gd name="connsiteX101" fmla="*/ 1281113 w 1914525"/>
                <a:gd name="connsiteY101" fmla="*/ 76200 h 1395413"/>
                <a:gd name="connsiteX102" fmla="*/ 1223963 w 1914525"/>
                <a:gd name="connsiteY102" fmla="*/ 71438 h 1395413"/>
                <a:gd name="connsiteX103" fmla="*/ 1181100 w 1914525"/>
                <a:gd name="connsiteY103" fmla="*/ 61913 h 1395413"/>
                <a:gd name="connsiteX104" fmla="*/ 1166813 w 1914525"/>
                <a:gd name="connsiteY104" fmla="*/ 52388 h 1395413"/>
                <a:gd name="connsiteX105" fmla="*/ 1143000 w 1914525"/>
                <a:gd name="connsiteY105" fmla="*/ 47625 h 1395413"/>
                <a:gd name="connsiteX106" fmla="*/ 1114425 w 1914525"/>
                <a:gd name="connsiteY106" fmla="*/ 38100 h 1395413"/>
                <a:gd name="connsiteX107" fmla="*/ 1085850 w 1914525"/>
                <a:gd name="connsiteY107" fmla="*/ 28575 h 1395413"/>
                <a:gd name="connsiteX108" fmla="*/ 1009650 w 1914525"/>
                <a:gd name="connsiteY108" fmla="*/ 19050 h 1395413"/>
                <a:gd name="connsiteX109" fmla="*/ 976313 w 1914525"/>
                <a:gd name="connsiteY109" fmla="*/ 9525 h 1395413"/>
                <a:gd name="connsiteX110" fmla="*/ 923925 w 1914525"/>
                <a:gd name="connsiteY110" fmla="*/ 0 h 1395413"/>
                <a:gd name="connsiteX111" fmla="*/ 771525 w 1914525"/>
                <a:gd name="connsiteY111" fmla="*/ 4763 h 1395413"/>
                <a:gd name="connsiteX112" fmla="*/ 757238 w 1914525"/>
                <a:gd name="connsiteY112" fmla="*/ 9525 h 1395413"/>
                <a:gd name="connsiteX113" fmla="*/ 733425 w 1914525"/>
                <a:gd name="connsiteY113" fmla="*/ 19050 h 1395413"/>
                <a:gd name="connsiteX114" fmla="*/ 714375 w 1914525"/>
                <a:gd name="connsiteY114" fmla="*/ 28575 h 1395413"/>
                <a:gd name="connsiteX115" fmla="*/ 700088 w 1914525"/>
                <a:gd name="connsiteY115" fmla="*/ 33338 h 1395413"/>
                <a:gd name="connsiteX116" fmla="*/ 681038 w 1914525"/>
                <a:gd name="connsiteY116" fmla="*/ 42863 h 1395413"/>
                <a:gd name="connsiteX117" fmla="*/ 633413 w 1914525"/>
                <a:gd name="connsiteY117" fmla="*/ 57150 h 1395413"/>
                <a:gd name="connsiteX118" fmla="*/ 595313 w 1914525"/>
                <a:gd name="connsiteY118" fmla="*/ 71438 h 1395413"/>
                <a:gd name="connsiteX119" fmla="*/ 552450 w 1914525"/>
                <a:gd name="connsiteY119" fmla="*/ 80963 h 1395413"/>
                <a:gd name="connsiteX120" fmla="*/ 519113 w 1914525"/>
                <a:gd name="connsiteY120" fmla="*/ 95250 h 1395413"/>
                <a:gd name="connsiteX121" fmla="*/ 485775 w 1914525"/>
                <a:gd name="connsiteY121" fmla="*/ 100013 h 1395413"/>
                <a:gd name="connsiteX122" fmla="*/ 438150 w 1914525"/>
                <a:gd name="connsiteY122" fmla="*/ 119063 h 1395413"/>
                <a:gd name="connsiteX123" fmla="*/ 404813 w 1914525"/>
                <a:gd name="connsiteY123" fmla="*/ 133350 h 1395413"/>
                <a:gd name="connsiteX124" fmla="*/ 390525 w 1914525"/>
                <a:gd name="connsiteY124" fmla="*/ 147638 h 1395413"/>
                <a:gd name="connsiteX125" fmla="*/ 352425 w 1914525"/>
                <a:gd name="connsiteY125" fmla="*/ 166688 h 1395413"/>
                <a:gd name="connsiteX126" fmla="*/ 319088 w 1914525"/>
                <a:gd name="connsiteY126" fmla="*/ 180975 h 1395413"/>
                <a:gd name="connsiteX127" fmla="*/ 300038 w 1914525"/>
                <a:gd name="connsiteY127" fmla="*/ 195263 h 1395413"/>
                <a:gd name="connsiteX128" fmla="*/ 285750 w 1914525"/>
                <a:gd name="connsiteY128" fmla="*/ 200025 h 1395413"/>
                <a:gd name="connsiteX129" fmla="*/ 266700 w 1914525"/>
                <a:gd name="connsiteY129" fmla="*/ 214313 h 1395413"/>
                <a:gd name="connsiteX130" fmla="*/ 228600 w 1914525"/>
                <a:gd name="connsiteY130" fmla="*/ 233363 h 1395413"/>
                <a:gd name="connsiteX131" fmla="*/ 200025 w 1914525"/>
                <a:gd name="connsiteY131" fmla="*/ 252413 h 1395413"/>
                <a:gd name="connsiteX132" fmla="*/ 185738 w 1914525"/>
                <a:gd name="connsiteY132" fmla="*/ 261938 h 1395413"/>
                <a:gd name="connsiteX133" fmla="*/ 166688 w 1914525"/>
                <a:gd name="connsiteY133" fmla="*/ 271463 h 1395413"/>
                <a:gd name="connsiteX134" fmla="*/ 157163 w 1914525"/>
                <a:gd name="connsiteY134" fmla="*/ 285750 h 1395413"/>
                <a:gd name="connsiteX135" fmla="*/ 142875 w 1914525"/>
                <a:gd name="connsiteY135" fmla="*/ 300038 h 1395413"/>
                <a:gd name="connsiteX136" fmla="*/ 119063 w 1914525"/>
                <a:gd name="connsiteY136" fmla="*/ 333375 h 1395413"/>
                <a:gd name="connsiteX137" fmla="*/ 114300 w 1914525"/>
                <a:gd name="connsiteY137" fmla="*/ 347663 h 1395413"/>
                <a:gd name="connsiteX138" fmla="*/ 104775 w 1914525"/>
                <a:gd name="connsiteY138" fmla="*/ 371475 h 1395413"/>
                <a:gd name="connsiteX139" fmla="*/ 85725 w 1914525"/>
                <a:gd name="connsiteY139" fmla="*/ 404813 h 1395413"/>
                <a:gd name="connsiteX140" fmla="*/ 76200 w 1914525"/>
                <a:gd name="connsiteY140" fmla="*/ 442913 h 1395413"/>
                <a:gd name="connsiteX141" fmla="*/ 71438 w 1914525"/>
                <a:gd name="connsiteY141" fmla="*/ 457200 h 1395413"/>
                <a:gd name="connsiteX142" fmla="*/ 66675 w 1914525"/>
                <a:gd name="connsiteY142" fmla="*/ 490538 h 1395413"/>
                <a:gd name="connsiteX143" fmla="*/ 61913 w 1914525"/>
                <a:gd name="connsiteY143" fmla="*/ 504825 h 1395413"/>
                <a:gd name="connsiteX144" fmla="*/ 57150 w 1914525"/>
                <a:gd name="connsiteY144" fmla="*/ 523875 h 1395413"/>
                <a:gd name="connsiteX145" fmla="*/ 52388 w 1914525"/>
                <a:gd name="connsiteY145" fmla="*/ 576263 h 1395413"/>
                <a:gd name="connsiteX146" fmla="*/ 47625 w 1914525"/>
                <a:gd name="connsiteY146" fmla="*/ 604838 h 1395413"/>
                <a:gd name="connsiteX147" fmla="*/ 38100 w 1914525"/>
                <a:gd name="connsiteY147" fmla="*/ 714375 h 1395413"/>
                <a:gd name="connsiteX148" fmla="*/ 28575 w 1914525"/>
                <a:gd name="connsiteY148" fmla="*/ 762000 h 1395413"/>
                <a:gd name="connsiteX149" fmla="*/ 14288 w 1914525"/>
                <a:gd name="connsiteY149" fmla="*/ 866775 h 1395413"/>
                <a:gd name="connsiteX150" fmla="*/ 9525 w 1914525"/>
                <a:gd name="connsiteY150" fmla="*/ 890588 h 1395413"/>
                <a:gd name="connsiteX151" fmla="*/ 0 w 1914525"/>
                <a:gd name="connsiteY151" fmla="*/ 919163 h 1395413"/>
                <a:gd name="connsiteX152" fmla="*/ 4763 w 1914525"/>
                <a:gd name="connsiteY152" fmla="*/ 1042988 h 1395413"/>
                <a:gd name="connsiteX153" fmla="*/ 14288 w 1914525"/>
                <a:gd name="connsiteY153" fmla="*/ 1076325 h 1395413"/>
                <a:gd name="connsiteX154" fmla="*/ 23813 w 1914525"/>
                <a:gd name="connsiteY154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681163 w 1914525"/>
                <a:gd name="connsiteY38" fmla="*/ 433388 h 1395413"/>
                <a:gd name="connsiteX39" fmla="*/ 1704975 w 1914525"/>
                <a:gd name="connsiteY39" fmla="*/ 471488 h 1395413"/>
                <a:gd name="connsiteX40" fmla="*/ 1714500 w 1914525"/>
                <a:gd name="connsiteY40" fmla="*/ 485775 h 1395413"/>
                <a:gd name="connsiteX41" fmla="*/ 1728788 w 1914525"/>
                <a:gd name="connsiteY41" fmla="*/ 514350 h 1395413"/>
                <a:gd name="connsiteX42" fmla="*/ 1747838 w 1914525"/>
                <a:gd name="connsiteY42" fmla="*/ 542925 h 1395413"/>
                <a:gd name="connsiteX43" fmla="*/ 1752600 w 1914525"/>
                <a:gd name="connsiteY43" fmla="*/ 557213 h 1395413"/>
                <a:gd name="connsiteX44" fmla="*/ 1762125 w 1914525"/>
                <a:gd name="connsiteY44" fmla="*/ 571500 h 1395413"/>
                <a:gd name="connsiteX45" fmla="*/ 1771650 w 1914525"/>
                <a:gd name="connsiteY45" fmla="*/ 600075 h 1395413"/>
                <a:gd name="connsiteX46" fmla="*/ 1781175 w 1914525"/>
                <a:gd name="connsiteY46" fmla="*/ 614363 h 1395413"/>
                <a:gd name="connsiteX47" fmla="*/ 1790700 w 1914525"/>
                <a:gd name="connsiteY47" fmla="*/ 642938 h 1395413"/>
                <a:gd name="connsiteX48" fmla="*/ 1795463 w 1914525"/>
                <a:gd name="connsiteY48" fmla="*/ 661988 h 1395413"/>
                <a:gd name="connsiteX49" fmla="*/ 1804988 w 1914525"/>
                <a:gd name="connsiteY49" fmla="*/ 676275 h 1395413"/>
                <a:gd name="connsiteX50" fmla="*/ 1809750 w 1914525"/>
                <a:gd name="connsiteY50" fmla="*/ 695325 h 1395413"/>
                <a:gd name="connsiteX51" fmla="*/ 1824038 w 1914525"/>
                <a:gd name="connsiteY51" fmla="*/ 747713 h 1395413"/>
                <a:gd name="connsiteX52" fmla="*/ 1833563 w 1914525"/>
                <a:gd name="connsiteY52" fmla="*/ 804863 h 1395413"/>
                <a:gd name="connsiteX53" fmla="*/ 1838325 w 1914525"/>
                <a:gd name="connsiteY53" fmla="*/ 942975 h 1395413"/>
                <a:gd name="connsiteX54" fmla="*/ 1843088 w 1914525"/>
                <a:gd name="connsiteY54" fmla="*/ 957263 h 1395413"/>
                <a:gd name="connsiteX55" fmla="*/ 1857375 w 1914525"/>
                <a:gd name="connsiteY55" fmla="*/ 1000125 h 1395413"/>
                <a:gd name="connsiteX56" fmla="*/ 1862138 w 1914525"/>
                <a:gd name="connsiteY56" fmla="*/ 1019175 h 1395413"/>
                <a:gd name="connsiteX57" fmla="*/ 1871663 w 1914525"/>
                <a:gd name="connsiteY57" fmla="*/ 1038225 h 1395413"/>
                <a:gd name="connsiteX58" fmla="*/ 1876425 w 1914525"/>
                <a:gd name="connsiteY58" fmla="*/ 1166813 h 1395413"/>
                <a:gd name="connsiteX59" fmla="*/ 1885950 w 1914525"/>
                <a:gd name="connsiteY59" fmla="*/ 1285875 h 1395413"/>
                <a:gd name="connsiteX60" fmla="*/ 1885950 w 1914525"/>
                <a:gd name="connsiteY60" fmla="*/ 1357313 h 1395413"/>
                <a:gd name="connsiteX61" fmla="*/ 1876425 w 1914525"/>
                <a:gd name="connsiteY61" fmla="*/ 1371600 h 1395413"/>
                <a:gd name="connsiteX62" fmla="*/ 1866900 w 1914525"/>
                <a:gd name="connsiteY62" fmla="*/ 1395413 h 1395413"/>
                <a:gd name="connsiteX63" fmla="*/ 1871663 w 1914525"/>
                <a:gd name="connsiteY63" fmla="*/ 1266825 h 1395413"/>
                <a:gd name="connsiteX64" fmla="*/ 1881188 w 1914525"/>
                <a:gd name="connsiteY64" fmla="*/ 1238250 h 1395413"/>
                <a:gd name="connsiteX65" fmla="*/ 1890713 w 1914525"/>
                <a:gd name="connsiteY65" fmla="*/ 1200150 h 1395413"/>
                <a:gd name="connsiteX66" fmla="*/ 1900238 w 1914525"/>
                <a:gd name="connsiteY66" fmla="*/ 1171575 h 1395413"/>
                <a:gd name="connsiteX67" fmla="*/ 1905000 w 1914525"/>
                <a:gd name="connsiteY67" fmla="*/ 1085850 h 1395413"/>
                <a:gd name="connsiteX68" fmla="*/ 1914525 w 1914525"/>
                <a:gd name="connsiteY68" fmla="*/ 809625 h 1395413"/>
                <a:gd name="connsiteX69" fmla="*/ 1909763 w 1914525"/>
                <a:gd name="connsiteY69" fmla="*/ 666750 h 1395413"/>
                <a:gd name="connsiteX70" fmla="*/ 1890713 w 1914525"/>
                <a:gd name="connsiteY70" fmla="*/ 633413 h 1395413"/>
                <a:gd name="connsiteX71" fmla="*/ 1881188 w 1914525"/>
                <a:gd name="connsiteY71" fmla="*/ 609600 h 1395413"/>
                <a:gd name="connsiteX72" fmla="*/ 1871663 w 1914525"/>
                <a:gd name="connsiteY72" fmla="*/ 581025 h 1395413"/>
                <a:gd name="connsiteX73" fmla="*/ 1862138 w 1914525"/>
                <a:gd name="connsiteY73" fmla="*/ 566738 h 1395413"/>
                <a:gd name="connsiteX74" fmla="*/ 1857375 w 1914525"/>
                <a:gd name="connsiteY74" fmla="*/ 542925 h 1395413"/>
                <a:gd name="connsiteX75" fmla="*/ 1847850 w 1914525"/>
                <a:gd name="connsiteY75" fmla="*/ 528638 h 1395413"/>
                <a:gd name="connsiteX76" fmla="*/ 1843088 w 1914525"/>
                <a:gd name="connsiteY76" fmla="*/ 514350 h 1395413"/>
                <a:gd name="connsiteX77" fmla="*/ 1833563 w 1914525"/>
                <a:gd name="connsiteY77" fmla="*/ 495300 h 1395413"/>
                <a:gd name="connsiteX78" fmla="*/ 1824038 w 1914525"/>
                <a:gd name="connsiteY78" fmla="*/ 457200 h 1395413"/>
                <a:gd name="connsiteX79" fmla="*/ 1814513 w 1914525"/>
                <a:gd name="connsiteY79" fmla="*/ 438150 h 1395413"/>
                <a:gd name="connsiteX80" fmla="*/ 1800225 w 1914525"/>
                <a:gd name="connsiteY80" fmla="*/ 404813 h 1395413"/>
                <a:gd name="connsiteX81" fmla="*/ 1790700 w 1914525"/>
                <a:gd name="connsiteY81" fmla="*/ 376238 h 1395413"/>
                <a:gd name="connsiteX82" fmla="*/ 1785938 w 1914525"/>
                <a:gd name="connsiteY82" fmla="*/ 361950 h 1395413"/>
                <a:gd name="connsiteX83" fmla="*/ 1781175 w 1914525"/>
                <a:gd name="connsiteY83" fmla="*/ 342900 h 1395413"/>
                <a:gd name="connsiteX84" fmla="*/ 1771650 w 1914525"/>
                <a:gd name="connsiteY84" fmla="*/ 328613 h 1395413"/>
                <a:gd name="connsiteX85" fmla="*/ 1752600 w 1914525"/>
                <a:gd name="connsiteY85" fmla="*/ 280988 h 1395413"/>
                <a:gd name="connsiteX86" fmla="*/ 1747838 w 1914525"/>
                <a:gd name="connsiteY86" fmla="*/ 266700 h 1395413"/>
                <a:gd name="connsiteX87" fmla="*/ 1738313 w 1914525"/>
                <a:gd name="connsiteY87" fmla="*/ 252413 h 1395413"/>
                <a:gd name="connsiteX88" fmla="*/ 1724025 w 1914525"/>
                <a:gd name="connsiteY88" fmla="*/ 228600 h 1395413"/>
                <a:gd name="connsiteX89" fmla="*/ 1714500 w 1914525"/>
                <a:gd name="connsiteY89" fmla="*/ 214313 h 1395413"/>
                <a:gd name="connsiteX90" fmla="*/ 1700213 w 1914525"/>
                <a:gd name="connsiteY90" fmla="*/ 204788 h 1395413"/>
                <a:gd name="connsiteX91" fmla="*/ 1676400 w 1914525"/>
                <a:gd name="connsiteY91" fmla="*/ 176213 h 1395413"/>
                <a:gd name="connsiteX92" fmla="*/ 1666875 w 1914525"/>
                <a:gd name="connsiteY92" fmla="*/ 161925 h 1395413"/>
                <a:gd name="connsiteX93" fmla="*/ 1638300 w 1914525"/>
                <a:gd name="connsiteY93" fmla="*/ 152400 h 1395413"/>
                <a:gd name="connsiteX94" fmla="*/ 1609725 w 1914525"/>
                <a:gd name="connsiteY94" fmla="*/ 142875 h 1395413"/>
                <a:gd name="connsiteX95" fmla="*/ 1590675 w 1914525"/>
                <a:gd name="connsiteY95" fmla="*/ 133350 h 1395413"/>
                <a:gd name="connsiteX96" fmla="*/ 1533525 w 1914525"/>
                <a:gd name="connsiteY96" fmla="*/ 123825 h 1395413"/>
                <a:gd name="connsiteX97" fmla="*/ 1495425 w 1914525"/>
                <a:gd name="connsiteY97" fmla="*/ 109538 h 1395413"/>
                <a:gd name="connsiteX98" fmla="*/ 1376363 w 1914525"/>
                <a:gd name="connsiteY98" fmla="*/ 95250 h 1395413"/>
                <a:gd name="connsiteX99" fmla="*/ 1343025 w 1914525"/>
                <a:gd name="connsiteY99" fmla="*/ 90488 h 1395413"/>
                <a:gd name="connsiteX100" fmla="*/ 1281113 w 1914525"/>
                <a:gd name="connsiteY100" fmla="*/ 76200 h 1395413"/>
                <a:gd name="connsiteX101" fmla="*/ 1223963 w 1914525"/>
                <a:gd name="connsiteY101" fmla="*/ 71438 h 1395413"/>
                <a:gd name="connsiteX102" fmla="*/ 1181100 w 1914525"/>
                <a:gd name="connsiteY102" fmla="*/ 61913 h 1395413"/>
                <a:gd name="connsiteX103" fmla="*/ 1166813 w 1914525"/>
                <a:gd name="connsiteY103" fmla="*/ 52388 h 1395413"/>
                <a:gd name="connsiteX104" fmla="*/ 1143000 w 1914525"/>
                <a:gd name="connsiteY104" fmla="*/ 47625 h 1395413"/>
                <a:gd name="connsiteX105" fmla="*/ 1114425 w 1914525"/>
                <a:gd name="connsiteY105" fmla="*/ 38100 h 1395413"/>
                <a:gd name="connsiteX106" fmla="*/ 1085850 w 1914525"/>
                <a:gd name="connsiteY106" fmla="*/ 28575 h 1395413"/>
                <a:gd name="connsiteX107" fmla="*/ 1009650 w 1914525"/>
                <a:gd name="connsiteY107" fmla="*/ 19050 h 1395413"/>
                <a:gd name="connsiteX108" fmla="*/ 976313 w 1914525"/>
                <a:gd name="connsiteY108" fmla="*/ 9525 h 1395413"/>
                <a:gd name="connsiteX109" fmla="*/ 923925 w 1914525"/>
                <a:gd name="connsiteY109" fmla="*/ 0 h 1395413"/>
                <a:gd name="connsiteX110" fmla="*/ 771525 w 1914525"/>
                <a:gd name="connsiteY110" fmla="*/ 4763 h 1395413"/>
                <a:gd name="connsiteX111" fmla="*/ 757238 w 1914525"/>
                <a:gd name="connsiteY111" fmla="*/ 9525 h 1395413"/>
                <a:gd name="connsiteX112" fmla="*/ 733425 w 1914525"/>
                <a:gd name="connsiteY112" fmla="*/ 19050 h 1395413"/>
                <a:gd name="connsiteX113" fmla="*/ 714375 w 1914525"/>
                <a:gd name="connsiteY113" fmla="*/ 28575 h 1395413"/>
                <a:gd name="connsiteX114" fmla="*/ 700088 w 1914525"/>
                <a:gd name="connsiteY114" fmla="*/ 33338 h 1395413"/>
                <a:gd name="connsiteX115" fmla="*/ 681038 w 1914525"/>
                <a:gd name="connsiteY115" fmla="*/ 42863 h 1395413"/>
                <a:gd name="connsiteX116" fmla="*/ 633413 w 1914525"/>
                <a:gd name="connsiteY116" fmla="*/ 57150 h 1395413"/>
                <a:gd name="connsiteX117" fmla="*/ 595313 w 1914525"/>
                <a:gd name="connsiteY117" fmla="*/ 71438 h 1395413"/>
                <a:gd name="connsiteX118" fmla="*/ 552450 w 1914525"/>
                <a:gd name="connsiteY118" fmla="*/ 80963 h 1395413"/>
                <a:gd name="connsiteX119" fmla="*/ 519113 w 1914525"/>
                <a:gd name="connsiteY119" fmla="*/ 95250 h 1395413"/>
                <a:gd name="connsiteX120" fmla="*/ 485775 w 1914525"/>
                <a:gd name="connsiteY120" fmla="*/ 100013 h 1395413"/>
                <a:gd name="connsiteX121" fmla="*/ 438150 w 1914525"/>
                <a:gd name="connsiteY121" fmla="*/ 119063 h 1395413"/>
                <a:gd name="connsiteX122" fmla="*/ 404813 w 1914525"/>
                <a:gd name="connsiteY122" fmla="*/ 133350 h 1395413"/>
                <a:gd name="connsiteX123" fmla="*/ 390525 w 1914525"/>
                <a:gd name="connsiteY123" fmla="*/ 147638 h 1395413"/>
                <a:gd name="connsiteX124" fmla="*/ 352425 w 1914525"/>
                <a:gd name="connsiteY124" fmla="*/ 166688 h 1395413"/>
                <a:gd name="connsiteX125" fmla="*/ 319088 w 1914525"/>
                <a:gd name="connsiteY125" fmla="*/ 180975 h 1395413"/>
                <a:gd name="connsiteX126" fmla="*/ 300038 w 1914525"/>
                <a:gd name="connsiteY126" fmla="*/ 195263 h 1395413"/>
                <a:gd name="connsiteX127" fmla="*/ 285750 w 1914525"/>
                <a:gd name="connsiteY127" fmla="*/ 200025 h 1395413"/>
                <a:gd name="connsiteX128" fmla="*/ 266700 w 1914525"/>
                <a:gd name="connsiteY128" fmla="*/ 214313 h 1395413"/>
                <a:gd name="connsiteX129" fmla="*/ 228600 w 1914525"/>
                <a:gd name="connsiteY129" fmla="*/ 233363 h 1395413"/>
                <a:gd name="connsiteX130" fmla="*/ 200025 w 1914525"/>
                <a:gd name="connsiteY130" fmla="*/ 252413 h 1395413"/>
                <a:gd name="connsiteX131" fmla="*/ 185738 w 1914525"/>
                <a:gd name="connsiteY131" fmla="*/ 261938 h 1395413"/>
                <a:gd name="connsiteX132" fmla="*/ 166688 w 1914525"/>
                <a:gd name="connsiteY132" fmla="*/ 271463 h 1395413"/>
                <a:gd name="connsiteX133" fmla="*/ 157163 w 1914525"/>
                <a:gd name="connsiteY133" fmla="*/ 285750 h 1395413"/>
                <a:gd name="connsiteX134" fmla="*/ 142875 w 1914525"/>
                <a:gd name="connsiteY134" fmla="*/ 300038 h 1395413"/>
                <a:gd name="connsiteX135" fmla="*/ 119063 w 1914525"/>
                <a:gd name="connsiteY135" fmla="*/ 333375 h 1395413"/>
                <a:gd name="connsiteX136" fmla="*/ 114300 w 1914525"/>
                <a:gd name="connsiteY136" fmla="*/ 347663 h 1395413"/>
                <a:gd name="connsiteX137" fmla="*/ 104775 w 1914525"/>
                <a:gd name="connsiteY137" fmla="*/ 371475 h 1395413"/>
                <a:gd name="connsiteX138" fmla="*/ 85725 w 1914525"/>
                <a:gd name="connsiteY138" fmla="*/ 404813 h 1395413"/>
                <a:gd name="connsiteX139" fmla="*/ 76200 w 1914525"/>
                <a:gd name="connsiteY139" fmla="*/ 442913 h 1395413"/>
                <a:gd name="connsiteX140" fmla="*/ 71438 w 1914525"/>
                <a:gd name="connsiteY140" fmla="*/ 457200 h 1395413"/>
                <a:gd name="connsiteX141" fmla="*/ 66675 w 1914525"/>
                <a:gd name="connsiteY141" fmla="*/ 490538 h 1395413"/>
                <a:gd name="connsiteX142" fmla="*/ 61913 w 1914525"/>
                <a:gd name="connsiteY142" fmla="*/ 504825 h 1395413"/>
                <a:gd name="connsiteX143" fmla="*/ 57150 w 1914525"/>
                <a:gd name="connsiteY143" fmla="*/ 523875 h 1395413"/>
                <a:gd name="connsiteX144" fmla="*/ 52388 w 1914525"/>
                <a:gd name="connsiteY144" fmla="*/ 576263 h 1395413"/>
                <a:gd name="connsiteX145" fmla="*/ 47625 w 1914525"/>
                <a:gd name="connsiteY145" fmla="*/ 604838 h 1395413"/>
                <a:gd name="connsiteX146" fmla="*/ 38100 w 1914525"/>
                <a:gd name="connsiteY146" fmla="*/ 714375 h 1395413"/>
                <a:gd name="connsiteX147" fmla="*/ 28575 w 1914525"/>
                <a:gd name="connsiteY147" fmla="*/ 762000 h 1395413"/>
                <a:gd name="connsiteX148" fmla="*/ 14288 w 1914525"/>
                <a:gd name="connsiteY148" fmla="*/ 866775 h 1395413"/>
                <a:gd name="connsiteX149" fmla="*/ 9525 w 1914525"/>
                <a:gd name="connsiteY149" fmla="*/ 890588 h 1395413"/>
                <a:gd name="connsiteX150" fmla="*/ 0 w 1914525"/>
                <a:gd name="connsiteY150" fmla="*/ 919163 h 1395413"/>
                <a:gd name="connsiteX151" fmla="*/ 4763 w 1914525"/>
                <a:gd name="connsiteY151" fmla="*/ 1042988 h 1395413"/>
                <a:gd name="connsiteX152" fmla="*/ 14288 w 1914525"/>
                <a:gd name="connsiteY152" fmla="*/ 1076325 h 1395413"/>
                <a:gd name="connsiteX153" fmla="*/ 23813 w 1914525"/>
                <a:gd name="connsiteY153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681163 w 1914525"/>
                <a:gd name="connsiteY38" fmla="*/ 433388 h 1395413"/>
                <a:gd name="connsiteX39" fmla="*/ 1704975 w 1914525"/>
                <a:gd name="connsiteY39" fmla="*/ 471488 h 1395413"/>
                <a:gd name="connsiteX40" fmla="*/ 1714500 w 1914525"/>
                <a:gd name="connsiteY40" fmla="*/ 485775 h 1395413"/>
                <a:gd name="connsiteX41" fmla="*/ 1747838 w 1914525"/>
                <a:gd name="connsiteY41" fmla="*/ 542925 h 1395413"/>
                <a:gd name="connsiteX42" fmla="*/ 1752600 w 1914525"/>
                <a:gd name="connsiteY42" fmla="*/ 557213 h 1395413"/>
                <a:gd name="connsiteX43" fmla="*/ 1762125 w 1914525"/>
                <a:gd name="connsiteY43" fmla="*/ 571500 h 1395413"/>
                <a:gd name="connsiteX44" fmla="*/ 1771650 w 1914525"/>
                <a:gd name="connsiteY44" fmla="*/ 600075 h 1395413"/>
                <a:gd name="connsiteX45" fmla="*/ 1781175 w 1914525"/>
                <a:gd name="connsiteY45" fmla="*/ 614363 h 1395413"/>
                <a:gd name="connsiteX46" fmla="*/ 1790700 w 1914525"/>
                <a:gd name="connsiteY46" fmla="*/ 642938 h 1395413"/>
                <a:gd name="connsiteX47" fmla="*/ 1795463 w 1914525"/>
                <a:gd name="connsiteY47" fmla="*/ 661988 h 1395413"/>
                <a:gd name="connsiteX48" fmla="*/ 1804988 w 1914525"/>
                <a:gd name="connsiteY48" fmla="*/ 676275 h 1395413"/>
                <a:gd name="connsiteX49" fmla="*/ 1809750 w 1914525"/>
                <a:gd name="connsiteY49" fmla="*/ 695325 h 1395413"/>
                <a:gd name="connsiteX50" fmla="*/ 1824038 w 1914525"/>
                <a:gd name="connsiteY50" fmla="*/ 747713 h 1395413"/>
                <a:gd name="connsiteX51" fmla="*/ 1833563 w 1914525"/>
                <a:gd name="connsiteY51" fmla="*/ 804863 h 1395413"/>
                <a:gd name="connsiteX52" fmla="*/ 1838325 w 1914525"/>
                <a:gd name="connsiteY52" fmla="*/ 942975 h 1395413"/>
                <a:gd name="connsiteX53" fmla="*/ 1843088 w 1914525"/>
                <a:gd name="connsiteY53" fmla="*/ 957263 h 1395413"/>
                <a:gd name="connsiteX54" fmla="*/ 1857375 w 1914525"/>
                <a:gd name="connsiteY54" fmla="*/ 1000125 h 1395413"/>
                <a:gd name="connsiteX55" fmla="*/ 1862138 w 1914525"/>
                <a:gd name="connsiteY55" fmla="*/ 1019175 h 1395413"/>
                <a:gd name="connsiteX56" fmla="*/ 1871663 w 1914525"/>
                <a:gd name="connsiteY56" fmla="*/ 1038225 h 1395413"/>
                <a:gd name="connsiteX57" fmla="*/ 1876425 w 1914525"/>
                <a:gd name="connsiteY57" fmla="*/ 1166813 h 1395413"/>
                <a:gd name="connsiteX58" fmla="*/ 1885950 w 1914525"/>
                <a:gd name="connsiteY58" fmla="*/ 1285875 h 1395413"/>
                <a:gd name="connsiteX59" fmla="*/ 1885950 w 1914525"/>
                <a:gd name="connsiteY59" fmla="*/ 1357313 h 1395413"/>
                <a:gd name="connsiteX60" fmla="*/ 1876425 w 1914525"/>
                <a:gd name="connsiteY60" fmla="*/ 1371600 h 1395413"/>
                <a:gd name="connsiteX61" fmla="*/ 1866900 w 1914525"/>
                <a:gd name="connsiteY61" fmla="*/ 1395413 h 1395413"/>
                <a:gd name="connsiteX62" fmla="*/ 1871663 w 1914525"/>
                <a:gd name="connsiteY62" fmla="*/ 1266825 h 1395413"/>
                <a:gd name="connsiteX63" fmla="*/ 1881188 w 1914525"/>
                <a:gd name="connsiteY63" fmla="*/ 1238250 h 1395413"/>
                <a:gd name="connsiteX64" fmla="*/ 1890713 w 1914525"/>
                <a:gd name="connsiteY64" fmla="*/ 1200150 h 1395413"/>
                <a:gd name="connsiteX65" fmla="*/ 1900238 w 1914525"/>
                <a:gd name="connsiteY65" fmla="*/ 1171575 h 1395413"/>
                <a:gd name="connsiteX66" fmla="*/ 1905000 w 1914525"/>
                <a:gd name="connsiteY66" fmla="*/ 1085850 h 1395413"/>
                <a:gd name="connsiteX67" fmla="*/ 1914525 w 1914525"/>
                <a:gd name="connsiteY67" fmla="*/ 809625 h 1395413"/>
                <a:gd name="connsiteX68" fmla="*/ 1909763 w 1914525"/>
                <a:gd name="connsiteY68" fmla="*/ 666750 h 1395413"/>
                <a:gd name="connsiteX69" fmla="*/ 1890713 w 1914525"/>
                <a:gd name="connsiteY69" fmla="*/ 633413 h 1395413"/>
                <a:gd name="connsiteX70" fmla="*/ 1881188 w 1914525"/>
                <a:gd name="connsiteY70" fmla="*/ 609600 h 1395413"/>
                <a:gd name="connsiteX71" fmla="*/ 1871663 w 1914525"/>
                <a:gd name="connsiteY71" fmla="*/ 581025 h 1395413"/>
                <a:gd name="connsiteX72" fmla="*/ 1862138 w 1914525"/>
                <a:gd name="connsiteY72" fmla="*/ 566738 h 1395413"/>
                <a:gd name="connsiteX73" fmla="*/ 1857375 w 1914525"/>
                <a:gd name="connsiteY73" fmla="*/ 542925 h 1395413"/>
                <a:gd name="connsiteX74" fmla="*/ 1847850 w 1914525"/>
                <a:gd name="connsiteY74" fmla="*/ 528638 h 1395413"/>
                <a:gd name="connsiteX75" fmla="*/ 1843088 w 1914525"/>
                <a:gd name="connsiteY75" fmla="*/ 514350 h 1395413"/>
                <a:gd name="connsiteX76" fmla="*/ 1833563 w 1914525"/>
                <a:gd name="connsiteY76" fmla="*/ 495300 h 1395413"/>
                <a:gd name="connsiteX77" fmla="*/ 1824038 w 1914525"/>
                <a:gd name="connsiteY77" fmla="*/ 457200 h 1395413"/>
                <a:gd name="connsiteX78" fmla="*/ 1814513 w 1914525"/>
                <a:gd name="connsiteY78" fmla="*/ 438150 h 1395413"/>
                <a:gd name="connsiteX79" fmla="*/ 1800225 w 1914525"/>
                <a:gd name="connsiteY79" fmla="*/ 404813 h 1395413"/>
                <a:gd name="connsiteX80" fmla="*/ 1790700 w 1914525"/>
                <a:gd name="connsiteY80" fmla="*/ 376238 h 1395413"/>
                <a:gd name="connsiteX81" fmla="*/ 1785938 w 1914525"/>
                <a:gd name="connsiteY81" fmla="*/ 361950 h 1395413"/>
                <a:gd name="connsiteX82" fmla="*/ 1781175 w 1914525"/>
                <a:gd name="connsiteY82" fmla="*/ 342900 h 1395413"/>
                <a:gd name="connsiteX83" fmla="*/ 1771650 w 1914525"/>
                <a:gd name="connsiteY83" fmla="*/ 328613 h 1395413"/>
                <a:gd name="connsiteX84" fmla="*/ 1752600 w 1914525"/>
                <a:gd name="connsiteY84" fmla="*/ 280988 h 1395413"/>
                <a:gd name="connsiteX85" fmla="*/ 1747838 w 1914525"/>
                <a:gd name="connsiteY85" fmla="*/ 266700 h 1395413"/>
                <a:gd name="connsiteX86" fmla="*/ 1738313 w 1914525"/>
                <a:gd name="connsiteY86" fmla="*/ 252413 h 1395413"/>
                <a:gd name="connsiteX87" fmla="*/ 1724025 w 1914525"/>
                <a:gd name="connsiteY87" fmla="*/ 228600 h 1395413"/>
                <a:gd name="connsiteX88" fmla="*/ 1714500 w 1914525"/>
                <a:gd name="connsiteY88" fmla="*/ 214313 h 1395413"/>
                <a:gd name="connsiteX89" fmla="*/ 1700213 w 1914525"/>
                <a:gd name="connsiteY89" fmla="*/ 204788 h 1395413"/>
                <a:gd name="connsiteX90" fmla="*/ 1676400 w 1914525"/>
                <a:gd name="connsiteY90" fmla="*/ 176213 h 1395413"/>
                <a:gd name="connsiteX91" fmla="*/ 1666875 w 1914525"/>
                <a:gd name="connsiteY91" fmla="*/ 161925 h 1395413"/>
                <a:gd name="connsiteX92" fmla="*/ 1638300 w 1914525"/>
                <a:gd name="connsiteY92" fmla="*/ 152400 h 1395413"/>
                <a:gd name="connsiteX93" fmla="*/ 1609725 w 1914525"/>
                <a:gd name="connsiteY93" fmla="*/ 142875 h 1395413"/>
                <a:gd name="connsiteX94" fmla="*/ 1590675 w 1914525"/>
                <a:gd name="connsiteY94" fmla="*/ 133350 h 1395413"/>
                <a:gd name="connsiteX95" fmla="*/ 1533525 w 1914525"/>
                <a:gd name="connsiteY95" fmla="*/ 123825 h 1395413"/>
                <a:gd name="connsiteX96" fmla="*/ 1495425 w 1914525"/>
                <a:gd name="connsiteY96" fmla="*/ 109538 h 1395413"/>
                <a:gd name="connsiteX97" fmla="*/ 1376363 w 1914525"/>
                <a:gd name="connsiteY97" fmla="*/ 95250 h 1395413"/>
                <a:gd name="connsiteX98" fmla="*/ 1343025 w 1914525"/>
                <a:gd name="connsiteY98" fmla="*/ 90488 h 1395413"/>
                <a:gd name="connsiteX99" fmla="*/ 1281113 w 1914525"/>
                <a:gd name="connsiteY99" fmla="*/ 76200 h 1395413"/>
                <a:gd name="connsiteX100" fmla="*/ 1223963 w 1914525"/>
                <a:gd name="connsiteY100" fmla="*/ 71438 h 1395413"/>
                <a:gd name="connsiteX101" fmla="*/ 1181100 w 1914525"/>
                <a:gd name="connsiteY101" fmla="*/ 61913 h 1395413"/>
                <a:gd name="connsiteX102" fmla="*/ 1166813 w 1914525"/>
                <a:gd name="connsiteY102" fmla="*/ 52388 h 1395413"/>
                <a:gd name="connsiteX103" fmla="*/ 1143000 w 1914525"/>
                <a:gd name="connsiteY103" fmla="*/ 47625 h 1395413"/>
                <a:gd name="connsiteX104" fmla="*/ 1114425 w 1914525"/>
                <a:gd name="connsiteY104" fmla="*/ 38100 h 1395413"/>
                <a:gd name="connsiteX105" fmla="*/ 1085850 w 1914525"/>
                <a:gd name="connsiteY105" fmla="*/ 28575 h 1395413"/>
                <a:gd name="connsiteX106" fmla="*/ 1009650 w 1914525"/>
                <a:gd name="connsiteY106" fmla="*/ 19050 h 1395413"/>
                <a:gd name="connsiteX107" fmla="*/ 976313 w 1914525"/>
                <a:gd name="connsiteY107" fmla="*/ 9525 h 1395413"/>
                <a:gd name="connsiteX108" fmla="*/ 923925 w 1914525"/>
                <a:gd name="connsiteY108" fmla="*/ 0 h 1395413"/>
                <a:gd name="connsiteX109" fmla="*/ 771525 w 1914525"/>
                <a:gd name="connsiteY109" fmla="*/ 4763 h 1395413"/>
                <a:gd name="connsiteX110" fmla="*/ 757238 w 1914525"/>
                <a:gd name="connsiteY110" fmla="*/ 9525 h 1395413"/>
                <a:gd name="connsiteX111" fmla="*/ 733425 w 1914525"/>
                <a:gd name="connsiteY111" fmla="*/ 19050 h 1395413"/>
                <a:gd name="connsiteX112" fmla="*/ 714375 w 1914525"/>
                <a:gd name="connsiteY112" fmla="*/ 28575 h 1395413"/>
                <a:gd name="connsiteX113" fmla="*/ 700088 w 1914525"/>
                <a:gd name="connsiteY113" fmla="*/ 33338 h 1395413"/>
                <a:gd name="connsiteX114" fmla="*/ 681038 w 1914525"/>
                <a:gd name="connsiteY114" fmla="*/ 42863 h 1395413"/>
                <a:gd name="connsiteX115" fmla="*/ 633413 w 1914525"/>
                <a:gd name="connsiteY115" fmla="*/ 57150 h 1395413"/>
                <a:gd name="connsiteX116" fmla="*/ 595313 w 1914525"/>
                <a:gd name="connsiteY116" fmla="*/ 71438 h 1395413"/>
                <a:gd name="connsiteX117" fmla="*/ 552450 w 1914525"/>
                <a:gd name="connsiteY117" fmla="*/ 80963 h 1395413"/>
                <a:gd name="connsiteX118" fmla="*/ 519113 w 1914525"/>
                <a:gd name="connsiteY118" fmla="*/ 95250 h 1395413"/>
                <a:gd name="connsiteX119" fmla="*/ 485775 w 1914525"/>
                <a:gd name="connsiteY119" fmla="*/ 100013 h 1395413"/>
                <a:gd name="connsiteX120" fmla="*/ 438150 w 1914525"/>
                <a:gd name="connsiteY120" fmla="*/ 119063 h 1395413"/>
                <a:gd name="connsiteX121" fmla="*/ 404813 w 1914525"/>
                <a:gd name="connsiteY121" fmla="*/ 133350 h 1395413"/>
                <a:gd name="connsiteX122" fmla="*/ 390525 w 1914525"/>
                <a:gd name="connsiteY122" fmla="*/ 147638 h 1395413"/>
                <a:gd name="connsiteX123" fmla="*/ 352425 w 1914525"/>
                <a:gd name="connsiteY123" fmla="*/ 166688 h 1395413"/>
                <a:gd name="connsiteX124" fmla="*/ 319088 w 1914525"/>
                <a:gd name="connsiteY124" fmla="*/ 180975 h 1395413"/>
                <a:gd name="connsiteX125" fmla="*/ 300038 w 1914525"/>
                <a:gd name="connsiteY125" fmla="*/ 195263 h 1395413"/>
                <a:gd name="connsiteX126" fmla="*/ 285750 w 1914525"/>
                <a:gd name="connsiteY126" fmla="*/ 200025 h 1395413"/>
                <a:gd name="connsiteX127" fmla="*/ 266700 w 1914525"/>
                <a:gd name="connsiteY127" fmla="*/ 214313 h 1395413"/>
                <a:gd name="connsiteX128" fmla="*/ 228600 w 1914525"/>
                <a:gd name="connsiteY128" fmla="*/ 233363 h 1395413"/>
                <a:gd name="connsiteX129" fmla="*/ 200025 w 1914525"/>
                <a:gd name="connsiteY129" fmla="*/ 252413 h 1395413"/>
                <a:gd name="connsiteX130" fmla="*/ 185738 w 1914525"/>
                <a:gd name="connsiteY130" fmla="*/ 261938 h 1395413"/>
                <a:gd name="connsiteX131" fmla="*/ 166688 w 1914525"/>
                <a:gd name="connsiteY131" fmla="*/ 271463 h 1395413"/>
                <a:gd name="connsiteX132" fmla="*/ 157163 w 1914525"/>
                <a:gd name="connsiteY132" fmla="*/ 285750 h 1395413"/>
                <a:gd name="connsiteX133" fmla="*/ 142875 w 1914525"/>
                <a:gd name="connsiteY133" fmla="*/ 300038 h 1395413"/>
                <a:gd name="connsiteX134" fmla="*/ 119063 w 1914525"/>
                <a:gd name="connsiteY134" fmla="*/ 333375 h 1395413"/>
                <a:gd name="connsiteX135" fmla="*/ 114300 w 1914525"/>
                <a:gd name="connsiteY135" fmla="*/ 347663 h 1395413"/>
                <a:gd name="connsiteX136" fmla="*/ 104775 w 1914525"/>
                <a:gd name="connsiteY136" fmla="*/ 371475 h 1395413"/>
                <a:gd name="connsiteX137" fmla="*/ 85725 w 1914525"/>
                <a:gd name="connsiteY137" fmla="*/ 404813 h 1395413"/>
                <a:gd name="connsiteX138" fmla="*/ 76200 w 1914525"/>
                <a:gd name="connsiteY138" fmla="*/ 442913 h 1395413"/>
                <a:gd name="connsiteX139" fmla="*/ 71438 w 1914525"/>
                <a:gd name="connsiteY139" fmla="*/ 457200 h 1395413"/>
                <a:gd name="connsiteX140" fmla="*/ 66675 w 1914525"/>
                <a:gd name="connsiteY140" fmla="*/ 490538 h 1395413"/>
                <a:gd name="connsiteX141" fmla="*/ 61913 w 1914525"/>
                <a:gd name="connsiteY141" fmla="*/ 504825 h 1395413"/>
                <a:gd name="connsiteX142" fmla="*/ 57150 w 1914525"/>
                <a:gd name="connsiteY142" fmla="*/ 523875 h 1395413"/>
                <a:gd name="connsiteX143" fmla="*/ 52388 w 1914525"/>
                <a:gd name="connsiteY143" fmla="*/ 576263 h 1395413"/>
                <a:gd name="connsiteX144" fmla="*/ 47625 w 1914525"/>
                <a:gd name="connsiteY144" fmla="*/ 604838 h 1395413"/>
                <a:gd name="connsiteX145" fmla="*/ 38100 w 1914525"/>
                <a:gd name="connsiteY145" fmla="*/ 714375 h 1395413"/>
                <a:gd name="connsiteX146" fmla="*/ 28575 w 1914525"/>
                <a:gd name="connsiteY146" fmla="*/ 762000 h 1395413"/>
                <a:gd name="connsiteX147" fmla="*/ 14288 w 1914525"/>
                <a:gd name="connsiteY147" fmla="*/ 866775 h 1395413"/>
                <a:gd name="connsiteX148" fmla="*/ 9525 w 1914525"/>
                <a:gd name="connsiteY148" fmla="*/ 890588 h 1395413"/>
                <a:gd name="connsiteX149" fmla="*/ 0 w 1914525"/>
                <a:gd name="connsiteY149" fmla="*/ 919163 h 1395413"/>
                <a:gd name="connsiteX150" fmla="*/ 4763 w 1914525"/>
                <a:gd name="connsiteY150" fmla="*/ 1042988 h 1395413"/>
                <a:gd name="connsiteX151" fmla="*/ 14288 w 1914525"/>
                <a:gd name="connsiteY151" fmla="*/ 1076325 h 1395413"/>
                <a:gd name="connsiteX152" fmla="*/ 23813 w 1914525"/>
                <a:gd name="connsiteY152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681163 w 1914525"/>
                <a:gd name="connsiteY38" fmla="*/ 433388 h 1395413"/>
                <a:gd name="connsiteX39" fmla="*/ 1704975 w 1914525"/>
                <a:gd name="connsiteY39" fmla="*/ 471488 h 1395413"/>
                <a:gd name="connsiteX40" fmla="*/ 1714500 w 1914525"/>
                <a:gd name="connsiteY40" fmla="*/ 485775 h 1395413"/>
                <a:gd name="connsiteX41" fmla="*/ 1747838 w 1914525"/>
                <a:gd name="connsiteY41" fmla="*/ 542925 h 1395413"/>
                <a:gd name="connsiteX42" fmla="*/ 1752600 w 1914525"/>
                <a:gd name="connsiteY42" fmla="*/ 557213 h 1395413"/>
                <a:gd name="connsiteX43" fmla="*/ 1762125 w 1914525"/>
                <a:gd name="connsiteY43" fmla="*/ 571500 h 1395413"/>
                <a:gd name="connsiteX44" fmla="*/ 1771650 w 1914525"/>
                <a:gd name="connsiteY44" fmla="*/ 600075 h 1395413"/>
                <a:gd name="connsiteX45" fmla="*/ 1790700 w 1914525"/>
                <a:gd name="connsiteY45" fmla="*/ 642938 h 1395413"/>
                <a:gd name="connsiteX46" fmla="*/ 1795463 w 1914525"/>
                <a:gd name="connsiteY46" fmla="*/ 661988 h 1395413"/>
                <a:gd name="connsiteX47" fmla="*/ 1804988 w 1914525"/>
                <a:gd name="connsiteY47" fmla="*/ 676275 h 1395413"/>
                <a:gd name="connsiteX48" fmla="*/ 1809750 w 1914525"/>
                <a:gd name="connsiteY48" fmla="*/ 695325 h 1395413"/>
                <a:gd name="connsiteX49" fmla="*/ 1824038 w 1914525"/>
                <a:gd name="connsiteY49" fmla="*/ 747713 h 1395413"/>
                <a:gd name="connsiteX50" fmla="*/ 1833563 w 1914525"/>
                <a:gd name="connsiteY50" fmla="*/ 804863 h 1395413"/>
                <a:gd name="connsiteX51" fmla="*/ 1838325 w 1914525"/>
                <a:gd name="connsiteY51" fmla="*/ 942975 h 1395413"/>
                <a:gd name="connsiteX52" fmla="*/ 1843088 w 1914525"/>
                <a:gd name="connsiteY52" fmla="*/ 957263 h 1395413"/>
                <a:gd name="connsiteX53" fmla="*/ 1857375 w 1914525"/>
                <a:gd name="connsiteY53" fmla="*/ 1000125 h 1395413"/>
                <a:gd name="connsiteX54" fmla="*/ 1862138 w 1914525"/>
                <a:gd name="connsiteY54" fmla="*/ 1019175 h 1395413"/>
                <a:gd name="connsiteX55" fmla="*/ 1871663 w 1914525"/>
                <a:gd name="connsiteY55" fmla="*/ 1038225 h 1395413"/>
                <a:gd name="connsiteX56" fmla="*/ 1876425 w 1914525"/>
                <a:gd name="connsiteY56" fmla="*/ 1166813 h 1395413"/>
                <a:gd name="connsiteX57" fmla="*/ 1885950 w 1914525"/>
                <a:gd name="connsiteY57" fmla="*/ 1285875 h 1395413"/>
                <a:gd name="connsiteX58" fmla="*/ 1885950 w 1914525"/>
                <a:gd name="connsiteY58" fmla="*/ 1357313 h 1395413"/>
                <a:gd name="connsiteX59" fmla="*/ 1876425 w 1914525"/>
                <a:gd name="connsiteY59" fmla="*/ 1371600 h 1395413"/>
                <a:gd name="connsiteX60" fmla="*/ 1866900 w 1914525"/>
                <a:gd name="connsiteY60" fmla="*/ 1395413 h 1395413"/>
                <a:gd name="connsiteX61" fmla="*/ 1871663 w 1914525"/>
                <a:gd name="connsiteY61" fmla="*/ 1266825 h 1395413"/>
                <a:gd name="connsiteX62" fmla="*/ 1881188 w 1914525"/>
                <a:gd name="connsiteY62" fmla="*/ 1238250 h 1395413"/>
                <a:gd name="connsiteX63" fmla="*/ 1890713 w 1914525"/>
                <a:gd name="connsiteY63" fmla="*/ 1200150 h 1395413"/>
                <a:gd name="connsiteX64" fmla="*/ 1900238 w 1914525"/>
                <a:gd name="connsiteY64" fmla="*/ 1171575 h 1395413"/>
                <a:gd name="connsiteX65" fmla="*/ 1905000 w 1914525"/>
                <a:gd name="connsiteY65" fmla="*/ 1085850 h 1395413"/>
                <a:gd name="connsiteX66" fmla="*/ 1914525 w 1914525"/>
                <a:gd name="connsiteY66" fmla="*/ 809625 h 1395413"/>
                <a:gd name="connsiteX67" fmla="*/ 1909763 w 1914525"/>
                <a:gd name="connsiteY67" fmla="*/ 666750 h 1395413"/>
                <a:gd name="connsiteX68" fmla="*/ 1890713 w 1914525"/>
                <a:gd name="connsiteY68" fmla="*/ 633413 h 1395413"/>
                <a:gd name="connsiteX69" fmla="*/ 1881188 w 1914525"/>
                <a:gd name="connsiteY69" fmla="*/ 609600 h 1395413"/>
                <a:gd name="connsiteX70" fmla="*/ 1871663 w 1914525"/>
                <a:gd name="connsiteY70" fmla="*/ 581025 h 1395413"/>
                <a:gd name="connsiteX71" fmla="*/ 1862138 w 1914525"/>
                <a:gd name="connsiteY71" fmla="*/ 566738 h 1395413"/>
                <a:gd name="connsiteX72" fmla="*/ 1857375 w 1914525"/>
                <a:gd name="connsiteY72" fmla="*/ 542925 h 1395413"/>
                <a:gd name="connsiteX73" fmla="*/ 1847850 w 1914525"/>
                <a:gd name="connsiteY73" fmla="*/ 528638 h 1395413"/>
                <a:gd name="connsiteX74" fmla="*/ 1843088 w 1914525"/>
                <a:gd name="connsiteY74" fmla="*/ 514350 h 1395413"/>
                <a:gd name="connsiteX75" fmla="*/ 1833563 w 1914525"/>
                <a:gd name="connsiteY75" fmla="*/ 495300 h 1395413"/>
                <a:gd name="connsiteX76" fmla="*/ 1824038 w 1914525"/>
                <a:gd name="connsiteY76" fmla="*/ 457200 h 1395413"/>
                <a:gd name="connsiteX77" fmla="*/ 1814513 w 1914525"/>
                <a:gd name="connsiteY77" fmla="*/ 438150 h 1395413"/>
                <a:gd name="connsiteX78" fmla="*/ 1800225 w 1914525"/>
                <a:gd name="connsiteY78" fmla="*/ 404813 h 1395413"/>
                <a:gd name="connsiteX79" fmla="*/ 1790700 w 1914525"/>
                <a:gd name="connsiteY79" fmla="*/ 376238 h 1395413"/>
                <a:gd name="connsiteX80" fmla="*/ 1785938 w 1914525"/>
                <a:gd name="connsiteY80" fmla="*/ 361950 h 1395413"/>
                <a:gd name="connsiteX81" fmla="*/ 1781175 w 1914525"/>
                <a:gd name="connsiteY81" fmla="*/ 342900 h 1395413"/>
                <a:gd name="connsiteX82" fmla="*/ 1771650 w 1914525"/>
                <a:gd name="connsiteY82" fmla="*/ 328613 h 1395413"/>
                <a:gd name="connsiteX83" fmla="*/ 1752600 w 1914525"/>
                <a:gd name="connsiteY83" fmla="*/ 280988 h 1395413"/>
                <a:gd name="connsiteX84" fmla="*/ 1747838 w 1914525"/>
                <a:gd name="connsiteY84" fmla="*/ 266700 h 1395413"/>
                <a:gd name="connsiteX85" fmla="*/ 1738313 w 1914525"/>
                <a:gd name="connsiteY85" fmla="*/ 252413 h 1395413"/>
                <a:gd name="connsiteX86" fmla="*/ 1724025 w 1914525"/>
                <a:gd name="connsiteY86" fmla="*/ 228600 h 1395413"/>
                <a:gd name="connsiteX87" fmla="*/ 1714500 w 1914525"/>
                <a:gd name="connsiteY87" fmla="*/ 214313 h 1395413"/>
                <a:gd name="connsiteX88" fmla="*/ 1700213 w 1914525"/>
                <a:gd name="connsiteY88" fmla="*/ 204788 h 1395413"/>
                <a:gd name="connsiteX89" fmla="*/ 1676400 w 1914525"/>
                <a:gd name="connsiteY89" fmla="*/ 176213 h 1395413"/>
                <a:gd name="connsiteX90" fmla="*/ 1666875 w 1914525"/>
                <a:gd name="connsiteY90" fmla="*/ 161925 h 1395413"/>
                <a:gd name="connsiteX91" fmla="*/ 1638300 w 1914525"/>
                <a:gd name="connsiteY91" fmla="*/ 152400 h 1395413"/>
                <a:gd name="connsiteX92" fmla="*/ 1609725 w 1914525"/>
                <a:gd name="connsiteY92" fmla="*/ 142875 h 1395413"/>
                <a:gd name="connsiteX93" fmla="*/ 1590675 w 1914525"/>
                <a:gd name="connsiteY93" fmla="*/ 133350 h 1395413"/>
                <a:gd name="connsiteX94" fmla="*/ 1533525 w 1914525"/>
                <a:gd name="connsiteY94" fmla="*/ 123825 h 1395413"/>
                <a:gd name="connsiteX95" fmla="*/ 1495425 w 1914525"/>
                <a:gd name="connsiteY95" fmla="*/ 109538 h 1395413"/>
                <a:gd name="connsiteX96" fmla="*/ 1376363 w 1914525"/>
                <a:gd name="connsiteY96" fmla="*/ 95250 h 1395413"/>
                <a:gd name="connsiteX97" fmla="*/ 1343025 w 1914525"/>
                <a:gd name="connsiteY97" fmla="*/ 90488 h 1395413"/>
                <a:gd name="connsiteX98" fmla="*/ 1281113 w 1914525"/>
                <a:gd name="connsiteY98" fmla="*/ 76200 h 1395413"/>
                <a:gd name="connsiteX99" fmla="*/ 1223963 w 1914525"/>
                <a:gd name="connsiteY99" fmla="*/ 71438 h 1395413"/>
                <a:gd name="connsiteX100" fmla="*/ 1181100 w 1914525"/>
                <a:gd name="connsiteY100" fmla="*/ 61913 h 1395413"/>
                <a:gd name="connsiteX101" fmla="*/ 1166813 w 1914525"/>
                <a:gd name="connsiteY101" fmla="*/ 52388 h 1395413"/>
                <a:gd name="connsiteX102" fmla="*/ 1143000 w 1914525"/>
                <a:gd name="connsiteY102" fmla="*/ 47625 h 1395413"/>
                <a:gd name="connsiteX103" fmla="*/ 1114425 w 1914525"/>
                <a:gd name="connsiteY103" fmla="*/ 38100 h 1395413"/>
                <a:gd name="connsiteX104" fmla="*/ 1085850 w 1914525"/>
                <a:gd name="connsiteY104" fmla="*/ 28575 h 1395413"/>
                <a:gd name="connsiteX105" fmla="*/ 1009650 w 1914525"/>
                <a:gd name="connsiteY105" fmla="*/ 19050 h 1395413"/>
                <a:gd name="connsiteX106" fmla="*/ 976313 w 1914525"/>
                <a:gd name="connsiteY106" fmla="*/ 9525 h 1395413"/>
                <a:gd name="connsiteX107" fmla="*/ 923925 w 1914525"/>
                <a:gd name="connsiteY107" fmla="*/ 0 h 1395413"/>
                <a:gd name="connsiteX108" fmla="*/ 771525 w 1914525"/>
                <a:gd name="connsiteY108" fmla="*/ 4763 h 1395413"/>
                <a:gd name="connsiteX109" fmla="*/ 757238 w 1914525"/>
                <a:gd name="connsiteY109" fmla="*/ 9525 h 1395413"/>
                <a:gd name="connsiteX110" fmla="*/ 733425 w 1914525"/>
                <a:gd name="connsiteY110" fmla="*/ 19050 h 1395413"/>
                <a:gd name="connsiteX111" fmla="*/ 714375 w 1914525"/>
                <a:gd name="connsiteY111" fmla="*/ 28575 h 1395413"/>
                <a:gd name="connsiteX112" fmla="*/ 700088 w 1914525"/>
                <a:gd name="connsiteY112" fmla="*/ 33338 h 1395413"/>
                <a:gd name="connsiteX113" fmla="*/ 681038 w 1914525"/>
                <a:gd name="connsiteY113" fmla="*/ 42863 h 1395413"/>
                <a:gd name="connsiteX114" fmla="*/ 633413 w 1914525"/>
                <a:gd name="connsiteY114" fmla="*/ 57150 h 1395413"/>
                <a:gd name="connsiteX115" fmla="*/ 595313 w 1914525"/>
                <a:gd name="connsiteY115" fmla="*/ 71438 h 1395413"/>
                <a:gd name="connsiteX116" fmla="*/ 552450 w 1914525"/>
                <a:gd name="connsiteY116" fmla="*/ 80963 h 1395413"/>
                <a:gd name="connsiteX117" fmla="*/ 519113 w 1914525"/>
                <a:gd name="connsiteY117" fmla="*/ 95250 h 1395413"/>
                <a:gd name="connsiteX118" fmla="*/ 485775 w 1914525"/>
                <a:gd name="connsiteY118" fmla="*/ 100013 h 1395413"/>
                <a:gd name="connsiteX119" fmla="*/ 438150 w 1914525"/>
                <a:gd name="connsiteY119" fmla="*/ 119063 h 1395413"/>
                <a:gd name="connsiteX120" fmla="*/ 404813 w 1914525"/>
                <a:gd name="connsiteY120" fmla="*/ 133350 h 1395413"/>
                <a:gd name="connsiteX121" fmla="*/ 390525 w 1914525"/>
                <a:gd name="connsiteY121" fmla="*/ 147638 h 1395413"/>
                <a:gd name="connsiteX122" fmla="*/ 352425 w 1914525"/>
                <a:gd name="connsiteY122" fmla="*/ 166688 h 1395413"/>
                <a:gd name="connsiteX123" fmla="*/ 319088 w 1914525"/>
                <a:gd name="connsiteY123" fmla="*/ 180975 h 1395413"/>
                <a:gd name="connsiteX124" fmla="*/ 300038 w 1914525"/>
                <a:gd name="connsiteY124" fmla="*/ 195263 h 1395413"/>
                <a:gd name="connsiteX125" fmla="*/ 285750 w 1914525"/>
                <a:gd name="connsiteY125" fmla="*/ 200025 h 1395413"/>
                <a:gd name="connsiteX126" fmla="*/ 266700 w 1914525"/>
                <a:gd name="connsiteY126" fmla="*/ 214313 h 1395413"/>
                <a:gd name="connsiteX127" fmla="*/ 228600 w 1914525"/>
                <a:gd name="connsiteY127" fmla="*/ 233363 h 1395413"/>
                <a:gd name="connsiteX128" fmla="*/ 200025 w 1914525"/>
                <a:gd name="connsiteY128" fmla="*/ 252413 h 1395413"/>
                <a:gd name="connsiteX129" fmla="*/ 185738 w 1914525"/>
                <a:gd name="connsiteY129" fmla="*/ 261938 h 1395413"/>
                <a:gd name="connsiteX130" fmla="*/ 166688 w 1914525"/>
                <a:gd name="connsiteY130" fmla="*/ 271463 h 1395413"/>
                <a:gd name="connsiteX131" fmla="*/ 157163 w 1914525"/>
                <a:gd name="connsiteY131" fmla="*/ 285750 h 1395413"/>
                <a:gd name="connsiteX132" fmla="*/ 142875 w 1914525"/>
                <a:gd name="connsiteY132" fmla="*/ 300038 h 1395413"/>
                <a:gd name="connsiteX133" fmla="*/ 119063 w 1914525"/>
                <a:gd name="connsiteY133" fmla="*/ 333375 h 1395413"/>
                <a:gd name="connsiteX134" fmla="*/ 114300 w 1914525"/>
                <a:gd name="connsiteY134" fmla="*/ 347663 h 1395413"/>
                <a:gd name="connsiteX135" fmla="*/ 104775 w 1914525"/>
                <a:gd name="connsiteY135" fmla="*/ 371475 h 1395413"/>
                <a:gd name="connsiteX136" fmla="*/ 85725 w 1914525"/>
                <a:gd name="connsiteY136" fmla="*/ 404813 h 1395413"/>
                <a:gd name="connsiteX137" fmla="*/ 76200 w 1914525"/>
                <a:gd name="connsiteY137" fmla="*/ 442913 h 1395413"/>
                <a:gd name="connsiteX138" fmla="*/ 71438 w 1914525"/>
                <a:gd name="connsiteY138" fmla="*/ 457200 h 1395413"/>
                <a:gd name="connsiteX139" fmla="*/ 66675 w 1914525"/>
                <a:gd name="connsiteY139" fmla="*/ 490538 h 1395413"/>
                <a:gd name="connsiteX140" fmla="*/ 61913 w 1914525"/>
                <a:gd name="connsiteY140" fmla="*/ 504825 h 1395413"/>
                <a:gd name="connsiteX141" fmla="*/ 57150 w 1914525"/>
                <a:gd name="connsiteY141" fmla="*/ 523875 h 1395413"/>
                <a:gd name="connsiteX142" fmla="*/ 52388 w 1914525"/>
                <a:gd name="connsiteY142" fmla="*/ 576263 h 1395413"/>
                <a:gd name="connsiteX143" fmla="*/ 47625 w 1914525"/>
                <a:gd name="connsiteY143" fmla="*/ 604838 h 1395413"/>
                <a:gd name="connsiteX144" fmla="*/ 38100 w 1914525"/>
                <a:gd name="connsiteY144" fmla="*/ 714375 h 1395413"/>
                <a:gd name="connsiteX145" fmla="*/ 28575 w 1914525"/>
                <a:gd name="connsiteY145" fmla="*/ 762000 h 1395413"/>
                <a:gd name="connsiteX146" fmla="*/ 14288 w 1914525"/>
                <a:gd name="connsiteY146" fmla="*/ 866775 h 1395413"/>
                <a:gd name="connsiteX147" fmla="*/ 9525 w 1914525"/>
                <a:gd name="connsiteY147" fmla="*/ 890588 h 1395413"/>
                <a:gd name="connsiteX148" fmla="*/ 0 w 1914525"/>
                <a:gd name="connsiteY148" fmla="*/ 919163 h 1395413"/>
                <a:gd name="connsiteX149" fmla="*/ 4763 w 1914525"/>
                <a:gd name="connsiteY149" fmla="*/ 1042988 h 1395413"/>
                <a:gd name="connsiteX150" fmla="*/ 14288 w 1914525"/>
                <a:gd name="connsiteY150" fmla="*/ 1076325 h 1395413"/>
                <a:gd name="connsiteX151" fmla="*/ 23813 w 1914525"/>
                <a:gd name="connsiteY151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681163 w 1914525"/>
                <a:gd name="connsiteY38" fmla="*/ 433388 h 1395413"/>
                <a:gd name="connsiteX39" fmla="*/ 1704975 w 1914525"/>
                <a:gd name="connsiteY39" fmla="*/ 471488 h 1395413"/>
                <a:gd name="connsiteX40" fmla="*/ 1714500 w 1914525"/>
                <a:gd name="connsiteY40" fmla="*/ 485775 h 1395413"/>
                <a:gd name="connsiteX41" fmla="*/ 1747838 w 1914525"/>
                <a:gd name="connsiteY41" fmla="*/ 542925 h 1395413"/>
                <a:gd name="connsiteX42" fmla="*/ 1752600 w 1914525"/>
                <a:gd name="connsiteY42" fmla="*/ 557213 h 1395413"/>
                <a:gd name="connsiteX43" fmla="*/ 1762125 w 1914525"/>
                <a:gd name="connsiteY43" fmla="*/ 571500 h 1395413"/>
                <a:gd name="connsiteX44" fmla="*/ 1771650 w 1914525"/>
                <a:gd name="connsiteY44" fmla="*/ 600075 h 1395413"/>
                <a:gd name="connsiteX45" fmla="*/ 1790700 w 1914525"/>
                <a:gd name="connsiteY45" fmla="*/ 642938 h 1395413"/>
                <a:gd name="connsiteX46" fmla="*/ 1795463 w 1914525"/>
                <a:gd name="connsiteY46" fmla="*/ 661988 h 1395413"/>
                <a:gd name="connsiteX47" fmla="*/ 1809750 w 1914525"/>
                <a:gd name="connsiteY47" fmla="*/ 695325 h 1395413"/>
                <a:gd name="connsiteX48" fmla="*/ 1824038 w 1914525"/>
                <a:gd name="connsiteY48" fmla="*/ 747713 h 1395413"/>
                <a:gd name="connsiteX49" fmla="*/ 1833563 w 1914525"/>
                <a:gd name="connsiteY49" fmla="*/ 804863 h 1395413"/>
                <a:gd name="connsiteX50" fmla="*/ 1838325 w 1914525"/>
                <a:gd name="connsiteY50" fmla="*/ 942975 h 1395413"/>
                <a:gd name="connsiteX51" fmla="*/ 1843088 w 1914525"/>
                <a:gd name="connsiteY51" fmla="*/ 957263 h 1395413"/>
                <a:gd name="connsiteX52" fmla="*/ 1857375 w 1914525"/>
                <a:gd name="connsiteY52" fmla="*/ 1000125 h 1395413"/>
                <a:gd name="connsiteX53" fmla="*/ 1862138 w 1914525"/>
                <a:gd name="connsiteY53" fmla="*/ 1019175 h 1395413"/>
                <a:gd name="connsiteX54" fmla="*/ 1871663 w 1914525"/>
                <a:gd name="connsiteY54" fmla="*/ 1038225 h 1395413"/>
                <a:gd name="connsiteX55" fmla="*/ 1876425 w 1914525"/>
                <a:gd name="connsiteY55" fmla="*/ 1166813 h 1395413"/>
                <a:gd name="connsiteX56" fmla="*/ 1885950 w 1914525"/>
                <a:gd name="connsiteY56" fmla="*/ 1285875 h 1395413"/>
                <a:gd name="connsiteX57" fmla="*/ 1885950 w 1914525"/>
                <a:gd name="connsiteY57" fmla="*/ 1357313 h 1395413"/>
                <a:gd name="connsiteX58" fmla="*/ 1876425 w 1914525"/>
                <a:gd name="connsiteY58" fmla="*/ 1371600 h 1395413"/>
                <a:gd name="connsiteX59" fmla="*/ 1866900 w 1914525"/>
                <a:gd name="connsiteY59" fmla="*/ 1395413 h 1395413"/>
                <a:gd name="connsiteX60" fmla="*/ 1871663 w 1914525"/>
                <a:gd name="connsiteY60" fmla="*/ 1266825 h 1395413"/>
                <a:gd name="connsiteX61" fmla="*/ 1881188 w 1914525"/>
                <a:gd name="connsiteY61" fmla="*/ 1238250 h 1395413"/>
                <a:gd name="connsiteX62" fmla="*/ 1890713 w 1914525"/>
                <a:gd name="connsiteY62" fmla="*/ 1200150 h 1395413"/>
                <a:gd name="connsiteX63" fmla="*/ 1900238 w 1914525"/>
                <a:gd name="connsiteY63" fmla="*/ 1171575 h 1395413"/>
                <a:gd name="connsiteX64" fmla="*/ 1905000 w 1914525"/>
                <a:gd name="connsiteY64" fmla="*/ 1085850 h 1395413"/>
                <a:gd name="connsiteX65" fmla="*/ 1914525 w 1914525"/>
                <a:gd name="connsiteY65" fmla="*/ 809625 h 1395413"/>
                <a:gd name="connsiteX66" fmla="*/ 1909763 w 1914525"/>
                <a:gd name="connsiteY66" fmla="*/ 666750 h 1395413"/>
                <a:gd name="connsiteX67" fmla="*/ 1890713 w 1914525"/>
                <a:gd name="connsiteY67" fmla="*/ 633413 h 1395413"/>
                <a:gd name="connsiteX68" fmla="*/ 1881188 w 1914525"/>
                <a:gd name="connsiteY68" fmla="*/ 609600 h 1395413"/>
                <a:gd name="connsiteX69" fmla="*/ 1871663 w 1914525"/>
                <a:gd name="connsiteY69" fmla="*/ 581025 h 1395413"/>
                <a:gd name="connsiteX70" fmla="*/ 1862138 w 1914525"/>
                <a:gd name="connsiteY70" fmla="*/ 566738 h 1395413"/>
                <a:gd name="connsiteX71" fmla="*/ 1857375 w 1914525"/>
                <a:gd name="connsiteY71" fmla="*/ 542925 h 1395413"/>
                <a:gd name="connsiteX72" fmla="*/ 1847850 w 1914525"/>
                <a:gd name="connsiteY72" fmla="*/ 528638 h 1395413"/>
                <a:gd name="connsiteX73" fmla="*/ 1843088 w 1914525"/>
                <a:gd name="connsiteY73" fmla="*/ 514350 h 1395413"/>
                <a:gd name="connsiteX74" fmla="*/ 1833563 w 1914525"/>
                <a:gd name="connsiteY74" fmla="*/ 495300 h 1395413"/>
                <a:gd name="connsiteX75" fmla="*/ 1824038 w 1914525"/>
                <a:gd name="connsiteY75" fmla="*/ 457200 h 1395413"/>
                <a:gd name="connsiteX76" fmla="*/ 1814513 w 1914525"/>
                <a:gd name="connsiteY76" fmla="*/ 438150 h 1395413"/>
                <a:gd name="connsiteX77" fmla="*/ 1800225 w 1914525"/>
                <a:gd name="connsiteY77" fmla="*/ 404813 h 1395413"/>
                <a:gd name="connsiteX78" fmla="*/ 1790700 w 1914525"/>
                <a:gd name="connsiteY78" fmla="*/ 376238 h 1395413"/>
                <a:gd name="connsiteX79" fmla="*/ 1785938 w 1914525"/>
                <a:gd name="connsiteY79" fmla="*/ 361950 h 1395413"/>
                <a:gd name="connsiteX80" fmla="*/ 1781175 w 1914525"/>
                <a:gd name="connsiteY80" fmla="*/ 342900 h 1395413"/>
                <a:gd name="connsiteX81" fmla="*/ 1771650 w 1914525"/>
                <a:gd name="connsiteY81" fmla="*/ 328613 h 1395413"/>
                <a:gd name="connsiteX82" fmla="*/ 1752600 w 1914525"/>
                <a:gd name="connsiteY82" fmla="*/ 280988 h 1395413"/>
                <a:gd name="connsiteX83" fmla="*/ 1747838 w 1914525"/>
                <a:gd name="connsiteY83" fmla="*/ 266700 h 1395413"/>
                <a:gd name="connsiteX84" fmla="*/ 1738313 w 1914525"/>
                <a:gd name="connsiteY84" fmla="*/ 252413 h 1395413"/>
                <a:gd name="connsiteX85" fmla="*/ 1724025 w 1914525"/>
                <a:gd name="connsiteY85" fmla="*/ 228600 h 1395413"/>
                <a:gd name="connsiteX86" fmla="*/ 1714500 w 1914525"/>
                <a:gd name="connsiteY86" fmla="*/ 214313 h 1395413"/>
                <a:gd name="connsiteX87" fmla="*/ 1700213 w 1914525"/>
                <a:gd name="connsiteY87" fmla="*/ 204788 h 1395413"/>
                <a:gd name="connsiteX88" fmla="*/ 1676400 w 1914525"/>
                <a:gd name="connsiteY88" fmla="*/ 176213 h 1395413"/>
                <a:gd name="connsiteX89" fmla="*/ 1666875 w 1914525"/>
                <a:gd name="connsiteY89" fmla="*/ 161925 h 1395413"/>
                <a:gd name="connsiteX90" fmla="*/ 1638300 w 1914525"/>
                <a:gd name="connsiteY90" fmla="*/ 152400 h 1395413"/>
                <a:gd name="connsiteX91" fmla="*/ 1609725 w 1914525"/>
                <a:gd name="connsiteY91" fmla="*/ 142875 h 1395413"/>
                <a:gd name="connsiteX92" fmla="*/ 1590675 w 1914525"/>
                <a:gd name="connsiteY92" fmla="*/ 133350 h 1395413"/>
                <a:gd name="connsiteX93" fmla="*/ 1533525 w 1914525"/>
                <a:gd name="connsiteY93" fmla="*/ 123825 h 1395413"/>
                <a:gd name="connsiteX94" fmla="*/ 1495425 w 1914525"/>
                <a:gd name="connsiteY94" fmla="*/ 109538 h 1395413"/>
                <a:gd name="connsiteX95" fmla="*/ 1376363 w 1914525"/>
                <a:gd name="connsiteY95" fmla="*/ 95250 h 1395413"/>
                <a:gd name="connsiteX96" fmla="*/ 1343025 w 1914525"/>
                <a:gd name="connsiteY96" fmla="*/ 90488 h 1395413"/>
                <a:gd name="connsiteX97" fmla="*/ 1281113 w 1914525"/>
                <a:gd name="connsiteY97" fmla="*/ 76200 h 1395413"/>
                <a:gd name="connsiteX98" fmla="*/ 1223963 w 1914525"/>
                <a:gd name="connsiteY98" fmla="*/ 71438 h 1395413"/>
                <a:gd name="connsiteX99" fmla="*/ 1181100 w 1914525"/>
                <a:gd name="connsiteY99" fmla="*/ 61913 h 1395413"/>
                <a:gd name="connsiteX100" fmla="*/ 1166813 w 1914525"/>
                <a:gd name="connsiteY100" fmla="*/ 52388 h 1395413"/>
                <a:gd name="connsiteX101" fmla="*/ 1143000 w 1914525"/>
                <a:gd name="connsiteY101" fmla="*/ 47625 h 1395413"/>
                <a:gd name="connsiteX102" fmla="*/ 1114425 w 1914525"/>
                <a:gd name="connsiteY102" fmla="*/ 38100 h 1395413"/>
                <a:gd name="connsiteX103" fmla="*/ 1085850 w 1914525"/>
                <a:gd name="connsiteY103" fmla="*/ 28575 h 1395413"/>
                <a:gd name="connsiteX104" fmla="*/ 1009650 w 1914525"/>
                <a:gd name="connsiteY104" fmla="*/ 19050 h 1395413"/>
                <a:gd name="connsiteX105" fmla="*/ 976313 w 1914525"/>
                <a:gd name="connsiteY105" fmla="*/ 9525 h 1395413"/>
                <a:gd name="connsiteX106" fmla="*/ 923925 w 1914525"/>
                <a:gd name="connsiteY106" fmla="*/ 0 h 1395413"/>
                <a:gd name="connsiteX107" fmla="*/ 771525 w 1914525"/>
                <a:gd name="connsiteY107" fmla="*/ 4763 h 1395413"/>
                <a:gd name="connsiteX108" fmla="*/ 757238 w 1914525"/>
                <a:gd name="connsiteY108" fmla="*/ 9525 h 1395413"/>
                <a:gd name="connsiteX109" fmla="*/ 733425 w 1914525"/>
                <a:gd name="connsiteY109" fmla="*/ 19050 h 1395413"/>
                <a:gd name="connsiteX110" fmla="*/ 714375 w 1914525"/>
                <a:gd name="connsiteY110" fmla="*/ 28575 h 1395413"/>
                <a:gd name="connsiteX111" fmla="*/ 700088 w 1914525"/>
                <a:gd name="connsiteY111" fmla="*/ 33338 h 1395413"/>
                <a:gd name="connsiteX112" fmla="*/ 681038 w 1914525"/>
                <a:gd name="connsiteY112" fmla="*/ 42863 h 1395413"/>
                <a:gd name="connsiteX113" fmla="*/ 633413 w 1914525"/>
                <a:gd name="connsiteY113" fmla="*/ 57150 h 1395413"/>
                <a:gd name="connsiteX114" fmla="*/ 595313 w 1914525"/>
                <a:gd name="connsiteY114" fmla="*/ 71438 h 1395413"/>
                <a:gd name="connsiteX115" fmla="*/ 552450 w 1914525"/>
                <a:gd name="connsiteY115" fmla="*/ 80963 h 1395413"/>
                <a:gd name="connsiteX116" fmla="*/ 519113 w 1914525"/>
                <a:gd name="connsiteY116" fmla="*/ 95250 h 1395413"/>
                <a:gd name="connsiteX117" fmla="*/ 485775 w 1914525"/>
                <a:gd name="connsiteY117" fmla="*/ 100013 h 1395413"/>
                <a:gd name="connsiteX118" fmla="*/ 438150 w 1914525"/>
                <a:gd name="connsiteY118" fmla="*/ 119063 h 1395413"/>
                <a:gd name="connsiteX119" fmla="*/ 404813 w 1914525"/>
                <a:gd name="connsiteY119" fmla="*/ 133350 h 1395413"/>
                <a:gd name="connsiteX120" fmla="*/ 390525 w 1914525"/>
                <a:gd name="connsiteY120" fmla="*/ 147638 h 1395413"/>
                <a:gd name="connsiteX121" fmla="*/ 352425 w 1914525"/>
                <a:gd name="connsiteY121" fmla="*/ 166688 h 1395413"/>
                <a:gd name="connsiteX122" fmla="*/ 319088 w 1914525"/>
                <a:gd name="connsiteY122" fmla="*/ 180975 h 1395413"/>
                <a:gd name="connsiteX123" fmla="*/ 300038 w 1914525"/>
                <a:gd name="connsiteY123" fmla="*/ 195263 h 1395413"/>
                <a:gd name="connsiteX124" fmla="*/ 285750 w 1914525"/>
                <a:gd name="connsiteY124" fmla="*/ 200025 h 1395413"/>
                <a:gd name="connsiteX125" fmla="*/ 266700 w 1914525"/>
                <a:gd name="connsiteY125" fmla="*/ 214313 h 1395413"/>
                <a:gd name="connsiteX126" fmla="*/ 228600 w 1914525"/>
                <a:gd name="connsiteY126" fmla="*/ 233363 h 1395413"/>
                <a:gd name="connsiteX127" fmla="*/ 200025 w 1914525"/>
                <a:gd name="connsiteY127" fmla="*/ 252413 h 1395413"/>
                <a:gd name="connsiteX128" fmla="*/ 185738 w 1914525"/>
                <a:gd name="connsiteY128" fmla="*/ 261938 h 1395413"/>
                <a:gd name="connsiteX129" fmla="*/ 166688 w 1914525"/>
                <a:gd name="connsiteY129" fmla="*/ 271463 h 1395413"/>
                <a:gd name="connsiteX130" fmla="*/ 157163 w 1914525"/>
                <a:gd name="connsiteY130" fmla="*/ 285750 h 1395413"/>
                <a:gd name="connsiteX131" fmla="*/ 142875 w 1914525"/>
                <a:gd name="connsiteY131" fmla="*/ 300038 h 1395413"/>
                <a:gd name="connsiteX132" fmla="*/ 119063 w 1914525"/>
                <a:gd name="connsiteY132" fmla="*/ 333375 h 1395413"/>
                <a:gd name="connsiteX133" fmla="*/ 114300 w 1914525"/>
                <a:gd name="connsiteY133" fmla="*/ 347663 h 1395413"/>
                <a:gd name="connsiteX134" fmla="*/ 104775 w 1914525"/>
                <a:gd name="connsiteY134" fmla="*/ 371475 h 1395413"/>
                <a:gd name="connsiteX135" fmla="*/ 85725 w 1914525"/>
                <a:gd name="connsiteY135" fmla="*/ 404813 h 1395413"/>
                <a:gd name="connsiteX136" fmla="*/ 76200 w 1914525"/>
                <a:gd name="connsiteY136" fmla="*/ 442913 h 1395413"/>
                <a:gd name="connsiteX137" fmla="*/ 71438 w 1914525"/>
                <a:gd name="connsiteY137" fmla="*/ 457200 h 1395413"/>
                <a:gd name="connsiteX138" fmla="*/ 66675 w 1914525"/>
                <a:gd name="connsiteY138" fmla="*/ 490538 h 1395413"/>
                <a:gd name="connsiteX139" fmla="*/ 61913 w 1914525"/>
                <a:gd name="connsiteY139" fmla="*/ 504825 h 1395413"/>
                <a:gd name="connsiteX140" fmla="*/ 57150 w 1914525"/>
                <a:gd name="connsiteY140" fmla="*/ 523875 h 1395413"/>
                <a:gd name="connsiteX141" fmla="*/ 52388 w 1914525"/>
                <a:gd name="connsiteY141" fmla="*/ 576263 h 1395413"/>
                <a:gd name="connsiteX142" fmla="*/ 47625 w 1914525"/>
                <a:gd name="connsiteY142" fmla="*/ 604838 h 1395413"/>
                <a:gd name="connsiteX143" fmla="*/ 38100 w 1914525"/>
                <a:gd name="connsiteY143" fmla="*/ 714375 h 1395413"/>
                <a:gd name="connsiteX144" fmla="*/ 28575 w 1914525"/>
                <a:gd name="connsiteY144" fmla="*/ 762000 h 1395413"/>
                <a:gd name="connsiteX145" fmla="*/ 14288 w 1914525"/>
                <a:gd name="connsiteY145" fmla="*/ 866775 h 1395413"/>
                <a:gd name="connsiteX146" fmla="*/ 9525 w 1914525"/>
                <a:gd name="connsiteY146" fmla="*/ 890588 h 1395413"/>
                <a:gd name="connsiteX147" fmla="*/ 0 w 1914525"/>
                <a:gd name="connsiteY147" fmla="*/ 919163 h 1395413"/>
                <a:gd name="connsiteX148" fmla="*/ 4763 w 1914525"/>
                <a:gd name="connsiteY148" fmla="*/ 1042988 h 1395413"/>
                <a:gd name="connsiteX149" fmla="*/ 14288 w 1914525"/>
                <a:gd name="connsiteY149" fmla="*/ 1076325 h 1395413"/>
                <a:gd name="connsiteX150" fmla="*/ 23813 w 1914525"/>
                <a:gd name="connsiteY150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681163 w 1914525"/>
                <a:gd name="connsiteY38" fmla="*/ 433388 h 1395413"/>
                <a:gd name="connsiteX39" fmla="*/ 1704975 w 1914525"/>
                <a:gd name="connsiteY39" fmla="*/ 471488 h 1395413"/>
                <a:gd name="connsiteX40" fmla="*/ 1714500 w 1914525"/>
                <a:gd name="connsiteY40" fmla="*/ 485775 h 1395413"/>
                <a:gd name="connsiteX41" fmla="*/ 1747838 w 1914525"/>
                <a:gd name="connsiteY41" fmla="*/ 542925 h 1395413"/>
                <a:gd name="connsiteX42" fmla="*/ 1752600 w 1914525"/>
                <a:gd name="connsiteY42" fmla="*/ 557213 h 1395413"/>
                <a:gd name="connsiteX43" fmla="*/ 1762125 w 1914525"/>
                <a:gd name="connsiteY43" fmla="*/ 571500 h 1395413"/>
                <a:gd name="connsiteX44" fmla="*/ 1771650 w 1914525"/>
                <a:gd name="connsiteY44" fmla="*/ 600075 h 1395413"/>
                <a:gd name="connsiteX45" fmla="*/ 1790700 w 1914525"/>
                <a:gd name="connsiteY45" fmla="*/ 642938 h 1395413"/>
                <a:gd name="connsiteX46" fmla="*/ 1809750 w 1914525"/>
                <a:gd name="connsiteY46" fmla="*/ 695325 h 1395413"/>
                <a:gd name="connsiteX47" fmla="*/ 1824038 w 1914525"/>
                <a:gd name="connsiteY47" fmla="*/ 747713 h 1395413"/>
                <a:gd name="connsiteX48" fmla="*/ 1833563 w 1914525"/>
                <a:gd name="connsiteY48" fmla="*/ 804863 h 1395413"/>
                <a:gd name="connsiteX49" fmla="*/ 1838325 w 1914525"/>
                <a:gd name="connsiteY49" fmla="*/ 942975 h 1395413"/>
                <a:gd name="connsiteX50" fmla="*/ 1843088 w 1914525"/>
                <a:gd name="connsiteY50" fmla="*/ 957263 h 1395413"/>
                <a:gd name="connsiteX51" fmla="*/ 1857375 w 1914525"/>
                <a:gd name="connsiteY51" fmla="*/ 1000125 h 1395413"/>
                <a:gd name="connsiteX52" fmla="*/ 1862138 w 1914525"/>
                <a:gd name="connsiteY52" fmla="*/ 1019175 h 1395413"/>
                <a:gd name="connsiteX53" fmla="*/ 1871663 w 1914525"/>
                <a:gd name="connsiteY53" fmla="*/ 1038225 h 1395413"/>
                <a:gd name="connsiteX54" fmla="*/ 1876425 w 1914525"/>
                <a:gd name="connsiteY54" fmla="*/ 1166813 h 1395413"/>
                <a:gd name="connsiteX55" fmla="*/ 1885950 w 1914525"/>
                <a:gd name="connsiteY55" fmla="*/ 1285875 h 1395413"/>
                <a:gd name="connsiteX56" fmla="*/ 1885950 w 1914525"/>
                <a:gd name="connsiteY56" fmla="*/ 1357313 h 1395413"/>
                <a:gd name="connsiteX57" fmla="*/ 1876425 w 1914525"/>
                <a:gd name="connsiteY57" fmla="*/ 1371600 h 1395413"/>
                <a:gd name="connsiteX58" fmla="*/ 1866900 w 1914525"/>
                <a:gd name="connsiteY58" fmla="*/ 1395413 h 1395413"/>
                <a:gd name="connsiteX59" fmla="*/ 1871663 w 1914525"/>
                <a:gd name="connsiteY59" fmla="*/ 1266825 h 1395413"/>
                <a:gd name="connsiteX60" fmla="*/ 1881188 w 1914525"/>
                <a:gd name="connsiteY60" fmla="*/ 1238250 h 1395413"/>
                <a:gd name="connsiteX61" fmla="*/ 1890713 w 1914525"/>
                <a:gd name="connsiteY61" fmla="*/ 1200150 h 1395413"/>
                <a:gd name="connsiteX62" fmla="*/ 1900238 w 1914525"/>
                <a:gd name="connsiteY62" fmla="*/ 1171575 h 1395413"/>
                <a:gd name="connsiteX63" fmla="*/ 1905000 w 1914525"/>
                <a:gd name="connsiteY63" fmla="*/ 1085850 h 1395413"/>
                <a:gd name="connsiteX64" fmla="*/ 1914525 w 1914525"/>
                <a:gd name="connsiteY64" fmla="*/ 809625 h 1395413"/>
                <a:gd name="connsiteX65" fmla="*/ 1909763 w 1914525"/>
                <a:gd name="connsiteY65" fmla="*/ 666750 h 1395413"/>
                <a:gd name="connsiteX66" fmla="*/ 1890713 w 1914525"/>
                <a:gd name="connsiteY66" fmla="*/ 633413 h 1395413"/>
                <a:gd name="connsiteX67" fmla="*/ 1881188 w 1914525"/>
                <a:gd name="connsiteY67" fmla="*/ 609600 h 1395413"/>
                <a:gd name="connsiteX68" fmla="*/ 1871663 w 1914525"/>
                <a:gd name="connsiteY68" fmla="*/ 581025 h 1395413"/>
                <a:gd name="connsiteX69" fmla="*/ 1862138 w 1914525"/>
                <a:gd name="connsiteY69" fmla="*/ 566738 h 1395413"/>
                <a:gd name="connsiteX70" fmla="*/ 1857375 w 1914525"/>
                <a:gd name="connsiteY70" fmla="*/ 542925 h 1395413"/>
                <a:gd name="connsiteX71" fmla="*/ 1847850 w 1914525"/>
                <a:gd name="connsiteY71" fmla="*/ 528638 h 1395413"/>
                <a:gd name="connsiteX72" fmla="*/ 1843088 w 1914525"/>
                <a:gd name="connsiteY72" fmla="*/ 514350 h 1395413"/>
                <a:gd name="connsiteX73" fmla="*/ 1833563 w 1914525"/>
                <a:gd name="connsiteY73" fmla="*/ 495300 h 1395413"/>
                <a:gd name="connsiteX74" fmla="*/ 1824038 w 1914525"/>
                <a:gd name="connsiteY74" fmla="*/ 457200 h 1395413"/>
                <a:gd name="connsiteX75" fmla="*/ 1814513 w 1914525"/>
                <a:gd name="connsiteY75" fmla="*/ 438150 h 1395413"/>
                <a:gd name="connsiteX76" fmla="*/ 1800225 w 1914525"/>
                <a:gd name="connsiteY76" fmla="*/ 404813 h 1395413"/>
                <a:gd name="connsiteX77" fmla="*/ 1790700 w 1914525"/>
                <a:gd name="connsiteY77" fmla="*/ 376238 h 1395413"/>
                <a:gd name="connsiteX78" fmla="*/ 1785938 w 1914525"/>
                <a:gd name="connsiteY78" fmla="*/ 361950 h 1395413"/>
                <a:gd name="connsiteX79" fmla="*/ 1781175 w 1914525"/>
                <a:gd name="connsiteY79" fmla="*/ 342900 h 1395413"/>
                <a:gd name="connsiteX80" fmla="*/ 1771650 w 1914525"/>
                <a:gd name="connsiteY80" fmla="*/ 328613 h 1395413"/>
                <a:gd name="connsiteX81" fmla="*/ 1752600 w 1914525"/>
                <a:gd name="connsiteY81" fmla="*/ 280988 h 1395413"/>
                <a:gd name="connsiteX82" fmla="*/ 1747838 w 1914525"/>
                <a:gd name="connsiteY82" fmla="*/ 266700 h 1395413"/>
                <a:gd name="connsiteX83" fmla="*/ 1738313 w 1914525"/>
                <a:gd name="connsiteY83" fmla="*/ 252413 h 1395413"/>
                <a:gd name="connsiteX84" fmla="*/ 1724025 w 1914525"/>
                <a:gd name="connsiteY84" fmla="*/ 228600 h 1395413"/>
                <a:gd name="connsiteX85" fmla="*/ 1714500 w 1914525"/>
                <a:gd name="connsiteY85" fmla="*/ 214313 h 1395413"/>
                <a:gd name="connsiteX86" fmla="*/ 1700213 w 1914525"/>
                <a:gd name="connsiteY86" fmla="*/ 204788 h 1395413"/>
                <a:gd name="connsiteX87" fmla="*/ 1676400 w 1914525"/>
                <a:gd name="connsiteY87" fmla="*/ 176213 h 1395413"/>
                <a:gd name="connsiteX88" fmla="*/ 1666875 w 1914525"/>
                <a:gd name="connsiteY88" fmla="*/ 161925 h 1395413"/>
                <a:gd name="connsiteX89" fmla="*/ 1638300 w 1914525"/>
                <a:gd name="connsiteY89" fmla="*/ 152400 h 1395413"/>
                <a:gd name="connsiteX90" fmla="*/ 1609725 w 1914525"/>
                <a:gd name="connsiteY90" fmla="*/ 142875 h 1395413"/>
                <a:gd name="connsiteX91" fmla="*/ 1590675 w 1914525"/>
                <a:gd name="connsiteY91" fmla="*/ 133350 h 1395413"/>
                <a:gd name="connsiteX92" fmla="*/ 1533525 w 1914525"/>
                <a:gd name="connsiteY92" fmla="*/ 123825 h 1395413"/>
                <a:gd name="connsiteX93" fmla="*/ 1495425 w 1914525"/>
                <a:gd name="connsiteY93" fmla="*/ 109538 h 1395413"/>
                <a:gd name="connsiteX94" fmla="*/ 1376363 w 1914525"/>
                <a:gd name="connsiteY94" fmla="*/ 95250 h 1395413"/>
                <a:gd name="connsiteX95" fmla="*/ 1343025 w 1914525"/>
                <a:gd name="connsiteY95" fmla="*/ 90488 h 1395413"/>
                <a:gd name="connsiteX96" fmla="*/ 1281113 w 1914525"/>
                <a:gd name="connsiteY96" fmla="*/ 76200 h 1395413"/>
                <a:gd name="connsiteX97" fmla="*/ 1223963 w 1914525"/>
                <a:gd name="connsiteY97" fmla="*/ 71438 h 1395413"/>
                <a:gd name="connsiteX98" fmla="*/ 1181100 w 1914525"/>
                <a:gd name="connsiteY98" fmla="*/ 61913 h 1395413"/>
                <a:gd name="connsiteX99" fmla="*/ 1166813 w 1914525"/>
                <a:gd name="connsiteY99" fmla="*/ 52388 h 1395413"/>
                <a:gd name="connsiteX100" fmla="*/ 1143000 w 1914525"/>
                <a:gd name="connsiteY100" fmla="*/ 47625 h 1395413"/>
                <a:gd name="connsiteX101" fmla="*/ 1114425 w 1914525"/>
                <a:gd name="connsiteY101" fmla="*/ 38100 h 1395413"/>
                <a:gd name="connsiteX102" fmla="*/ 1085850 w 1914525"/>
                <a:gd name="connsiteY102" fmla="*/ 28575 h 1395413"/>
                <a:gd name="connsiteX103" fmla="*/ 1009650 w 1914525"/>
                <a:gd name="connsiteY103" fmla="*/ 19050 h 1395413"/>
                <a:gd name="connsiteX104" fmla="*/ 976313 w 1914525"/>
                <a:gd name="connsiteY104" fmla="*/ 9525 h 1395413"/>
                <a:gd name="connsiteX105" fmla="*/ 923925 w 1914525"/>
                <a:gd name="connsiteY105" fmla="*/ 0 h 1395413"/>
                <a:gd name="connsiteX106" fmla="*/ 771525 w 1914525"/>
                <a:gd name="connsiteY106" fmla="*/ 4763 h 1395413"/>
                <a:gd name="connsiteX107" fmla="*/ 757238 w 1914525"/>
                <a:gd name="connsiteY107" fmla="*/ 9525 h 1395413"/>
                <a:gd name="connsiteX108" fmla="*/ 733425 w 1914525"/>
                <a:gd name="connsiteY108" fmla="*/ 19050 h 1395413"/>
                <a:gd name="connsiteX109" fmla="*/ 714375 w 1914525"/>
                <a:gd name="connsiteY109" fmla="*/ 28575 h 1395413"/>
                <a:gd name="connsiteX110" fmla="*/ 700088 w 1914525"/>
                <a:gd name="connsiteY110" fmla="*/ 33338 h 1395413"/>
                <a:gd name="connsiteX111" fmla="*/ 681038 w 1914525"/>
                <a:gd name="connsiteY111" fmla="*/ 42863 h 1395413"/>
                <a:gd name="connsiteX112" fmla="*/ 633413 w 1914525"/>
                <a:gd name="connsiteY112" fmla="*/ 57150 h 1395413"/>
                <a:gd name="connsiteX113" fmla="*/ 595313 w 1914525"/>
                <a:gd name="connsiteY113" fmla="*/ 71438 h 1395413"/>
                <a:gd name="connsiteX114" fmla="*/ 552450 w 1914525"/>
                <a:gd name="connsiteY114" fmla="*/ 80963 h 1395413"/>
                <a:gd name="connsiteX115" fmla="*/ 519113 w 1914525"/>
                <a:gd name="connsiteY115" fmla="*/ 95250 h 1395413"/>
                <a:gd name="connsiteX116" fmla="*/ 485775 w 1914525"/>
                <a:gd name="connsiteY116" fmla="*/ 100013 h 1395413"/>
                <a:gd name="connsiteX117" fmla="*/ 438150 w 1914525"/>
                <a:gd name="connsiteY117" fmla="*/ 119063 h 1395413"/>
                <a:gd name="connsiteX118" fmla="*/ 404813 w 1914525"/>
                <a:gd name="connsiteY118" fmla="*/ 133350 h 1395413"/>
                <a:gd name="connsiteX119" fmla="*/ 390525 w 1914525"/>
                <a:gd name="connsiteY119" fmla="*/ 147638 h 1395413"/>
                <a:gd name="connsiteX120" fmla="*/ 352425 w 1914525"/>
                <a:gd name="connsiteY120" fmla="*/ 166688 h 1395413"/>
                <a:gd name="connsiteX121" fmla="*/ 319088 w 1914525"/>
                <a:gd name="connsiteY121" fmla="*/ 180975 h 1395413"/>
                <a:gd name="connsiteX122" fmla="*/ 300038 w 1914525"/>
                <a:gd name="connsiteY122" fmla="*/ 195263 h 1395413"/>
                <a:gd name="connsiteX123" fmla="*/ 285750 w 1914525"/>
                <a:gd name="connsiteY123" fmla="*/ 200025 h 1395413"/>
                <a:gd name="connsiteX124" fmla="*/ 266700 w 1914525"/>
                <a:gd name="connsiteY124" fmla="*/ 214313 h 1395413"/>
                <a:gd name="connsiteX125" fmla="*/ 228600 w 1914525"/>
                <a:gd name="connsiteY125" fmla="*/ 233363 h 1395413"/>
                <a:gd name="connsiteX126" fmla="*/ 200025 w 1914525"/>
                <a:gd name="connsiteY126" fmla="*/ 252413 h 1395413"/>
                <a:gd name="connsiteX127" fmla="*/ 185738 w 1914525"/>
                <a:gd name="connsiteY127" fmla="*/ 261938 h 1395413"/>
                <a:gd name="connsiteX128" fmla="*/ 166688 w 1914525"/>
                <a:gd name="connsiteY128" fmla="*/ 271463 h 1395413"/>
                <a:gd name="connsiteX129" fmla="*/ 157163 w 1914525"/>
                <a:gd name="connsiteY129" fmla="*/ 285750 h 1395413"/>
                <a:gd name="connsiteX130" fmla="*/ 142875 w 1914525"/>
                <a:gd name="connsiteY130" fmla="*/ 300038 h 1395413"/>
                <a:gd name="connsiteX131" fmla="*/ 119063 w 1914525"/>
                <a:gd name="connsiteY131" fmla="*/ 333375 h 1395413"/>
                <a:gd name="connsiteX132" fmla="*/ 114300 w 1914525"/>
                <a:gd name="connsiteY132" fmla="*/ 347663 h 1395413"/>
                <a:gd name="connsiteX133" fmla="*/ 104775 w 1914525"/>
                <a:gd name="connsiteY133" fmla="*/ 371475 h 1395413"/>
                <a:gd name="connsiteX134" fmla="*/ 85725 w 1914525"/>
                <a:gd name="connsiteY134" fmla="*/ 404813 h 1395413"/>
                <a:gd name="connsiteX135" fmla="*/ 76200 w 1914525"/>
                <a:gd name="connsiteY135" fmla="*/ 442913 h 1395413"/>
                <a:gd name="connsiteX136" fmla="*/ 71438 w 1914525"/>
                <a:gd name="connsiteY136" fmla="*/ 457200 h 1395413"/>
                <a:gd name="connsiteX137" fmla="*/ 66675 w 1914525"/>
                <a:gd name="connsiteY137" fmla="*/ 490538 h 1395413"/>
                <a:gd name="connsiteX138" fmla="*/ 61913 w 1914525"/>
                <a:gd name="connsiteY138" fmla="*/ 504825 h 1395413"/>
                <a:gd name="connsiteX139" fmla="*/ 57150 w 1914525"/>
                <a:gd name="connsiteY139" fmla="*/ 523875 h 1395413"/>
                <a:gd name="connsiteX140" fmla="*/ 52388 w 1914525"/>
                <a:gd name="connsiteY140" fmla="*/ 576263 h 1395413"/>
                <a:gd name="connsiteX141" fmla="*/ 47625 w 1914525"/>
                <a:gd name="connsiteY141" fmla="*/ 604838 h 1395413"/>
                <a:gd name="connsiteX142" fmla="*/ 38100 w 1914525"/>
                <a:gd name="connsiteY142" fmla="*/ 714375 h 1395413"/>
                <a:gd name="connsiteX143" fmla="*/ 28575 w 1914525"/>
                <a:gd name="connsiteY143" fmla="*/ 762000 h 1395413"/>
                <a:gd name="connsiteX144" fmla="*/ 14288 w 1914525"/>
                <a:gd name="connsiteY144" fmla="*/ 866775 h 1395413"/>
                <a:gd name="connsiteX145" fmla="*/ 9525 w 1914525"/>
                <a:gd name="connsiteY145" fmla="*/ 890588 h 1395413"/>
                <a:gd name="connsiteX146" fmla="*/ 0 w 1914525"/>
                <a:gd name="connsiteY146" fmla="*/ 919163 h 1395413"/>
                <a:gd name="connsiteX147" fmla="*/ 4763 w 1914525"/>
                <a:gd name="connsiteY147" fmla="*/ 1042988 h 1395413"/>
                <a:gd name="connsiteX148" fmla="*/ 14288 w 1914525"/>
                <a:gd name="connsiteY148" fmla="*/ 1076325 h 1395413"/>
                <a:gd name="connsiteX149" fmla="*/ 23813 w 1914525"/>
                <a:gd name="connsiteY149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681163 w 1914525"/>
                <a:gd name="connsiteY38" fmla="*/ 433388 h 1395413"/>
                <a:gd name="connsiteX39" fmla="*/ 1704975 w 1914525"/>
                <a:gd name="connsiteY39" fmla="*/ 471488 h 1395413"/>
                <a:gd name="connsiteX40" fmla="*/ 1714500 w 1914525"/>
                <a:gd name="connsiteY40" fmla="*/ 485775 h 1395413"/>
                <a:gd name="connsiteX41" fmla="*/ 1747838 w 1914525"/>
                <a:gd name="connsiteY41" fmla="*/ 542925 h 1395413"/>
                <a:gd name="connsiteX42" fmla="*/ 1762125 w 1914525"/>
                <a:gd name="connsiteY42" fmla="*/ 571500 h 1395413"/>
                <a:gd name="connsiteX43" fmla="*/ 1771650 w 1914525"/>
                <a:gd name="connsiteY43" fmla="*/ 600075 h 1395413"/>
                <a:gd name="connsiteX44" fmla="*/ 1790700 w 1914525"/>
                <a:gd name="connsiteY44" fmla="*/ 642938 h 1395413"/>
                <a:gd name="connsiteX45" fmla="*/ 1809750 w 1914525"/>
                <a:gd name="connsiteY45" fmla="*/ 695325 h 1395413"/>
                <a:gd name="connsiteX46" fmla="*/ 1824038 w 1914525"/>
                <a:gd name="connsiteY46" fmla="*/ 747713 h 1395413"/>
                <a:gd name="connsiteX47" fmla="*/ 1833563 w 1914525"/>
                <a:gd name="connsiteY47" fmla="*/ 804863 h 1395413"/>
                <a:gd name="connsiteX48" fmla="*/ 1838325 w 1914525"/>
                <a:gd name="connsiteY48" fmla="*/ 942975 h 1395413"/>
                <a:gd name="connsiteX49" fmla="*/ 1843088 w 1914525"/>
                <a:gd name="connsiteY49" fmla="*/ 957263 h 1395413"/>
                <a:gd name="connsiteX50" fmla="*/ 1857375 w 1914525"/>
                <a:gd name="connsiteY50" fmla="*/ 1000125 h 1395413"/>
                <a:gd name="connsiteX51" fmla="*/ 1862138 w 1914525"/>
                <a:gd name="connsiteY51" fmla="*/ 1019175 h 1395413"/>
                <a:gd name="connsiteX52" fmla="*/ 1871663 w 1914525"/>
                <a:gd name="connsiteY52" fmla="*/ 1038225 h 1395413"/>
                <a:gd name="connsiteX53" fmla="*/ 1876425 w 1914525"/>
                <a:gd name="connsiteY53" fmla="*/ 1166813 h 1395413"/>
                <a:gd name="connsiteX54" fmla="*/ 1885950 w 1914525"/>
                <a:gd name="connsiteY54" fmla="*/ 1285875 h 1395413"/>
                <a:gd name="connsiteX55" fmla="*/ 1885950 w 1914525"/>
                <a:gd name="connsiteY55" fmla="*/ 1357313 h 1395413"/>
                <a:gd name="connsiteX56" fmla="*/ 1876425 w 1914525"/>
                <a:gd name="connsiteY56" fmla="*/ 1371600 h 1395413"/>
                <a:gd name="connsiteX57" fmla="*/ 1866900 w 1914525"/>
                <a:gd name="connsiteY57" fmla="*/ 1395413 h 1395413"/>
                <a:gd name="connsiteX58" fmla="*/ 1871663 w 1914525"/>
                <a:gd name="connsiteY58" fmla="*/ 1266825 h 1395413"/>
                <a:gd name="connsiteX59" fmla="*/ 1881188 w 1914525"/>
                <a:gd name="connsiteY59" fmla="*/ 1238250 h 1395413"/>
                <a:gd name="connsiteX60" fmla="*/ 1890713 w 1914525"/>
                <a:gd name="connsiteY60" fmla="*/ 1200150 h 1395413"/>
                <a:gd name="connsiteX61" fmla="*/ 1900238 w 1914525"/>
                <a:gd name="connsiteY61" fmla="*/ 1171575 h 1395413"/>
                <a:gd name="connsiteX62" fmla="*/ 1905000 w 1914525"/>
                <a:gd name="connsiteY62" fmla="*/ 1085850 h 1395413"/>
                <a:gd name="connsiteX63" fmla="*/ 1914525 w 1914525"/>
                <a:gd name="connsiteY63" fmla="*/ 809625 h 1395413"/>
                <a:gd name="connsiteX64" fmla="*/ 1909763 w 1914525"/>
                <a:gd name="connsiteY64" fmla="*/ 666750 h 1395413"/>
                <a:gd name="connsiteX65" fmla="*/ 1890713 w 1914525"/>
                <a:gd name="connsiteY65" fmla="*/ 633413 h 1395413"/>
                <a:gd name="connsiteX66" fmla="*/ 1881188 w 1914525"/>
                <a:gd name="connsiteY66" fmla="*/ 609600 h 1395413"/>
                <a:gd name="connsiteX67" fmla="*/ 1871663 w 1914525"/>
                <a:gd name="connsiteY67" fmla="*/ 581025 h 1395413"/>
                <a:gd name="connsiteX68" fmla="*/ 1862138 w 1914525"/>
                <a:gd name="connsiteY68" fmla="*/ 566738 h 1395413"/>
                <a:gd name="connsiteX69" fmla="*/ 1857375 w 1914525"/>
                <a:gd name="connsiteY69" fmla="*/ 542925 h 1395413"/>
                <a:gd name="connsiteX70" fmla="*/ 1847850 w 1914525"/>
                <a:gd name="connsiteY70" fmla="*/ 528638 h 1395413"/>
                <a:gd name="connsiteX71" fmla="*/ 1843088 w 1914525"/>
                <a:gd name="connsiteY71" fmla="*/ 514350 h 1395413"/>
                <a:gd name="connsiteX72" fmla="*/ 1833563 w 1914525"/>
                <a:gd name="connsiteY72" fmla="*/ 495300 h 1395413"/>
                <a:gd name="connsiteX73" fmla="*/ 1824038 w 1914525"/>
                <a:gd name="connsiteY73" fmla="*/ 457200 h 1395413"/>
                <a:gd name="connsiteX74" fmla="*/ 1814513 w 1914525"/>
                <a:gd name="connsiteY74" fmla="*/ 438150 h 1395413"/>
                <a:gd name="connsiteX75" fmla="*/ 1800225 w 1914525"/>
                <a:gd name="connsiteY75" fmla="*/ 404813 h 1395413"/>
                <a:gd name="connsiteX76" fmla="*/ 1790700 w 1914525"/>
                <a:gd name="connsiteY76" fmla="*/ 376238 h 1395413"/>
                <a:gd name="connsiteX77" fmla="*/ 1785938 w 1914525"/>
                <a:gd name="connsiteY77" fmla="*/ 361950 h 1395413"/>
                <a:gd name="connsiteX78" fmla="*/ 1781175 w 1914525"/>
                <a:gd name="connsiteY78" fmla="*/ 342900 h 1395413"/>
                <a:gd name="connsiteX79" fmla="*/ 1771650 w 1914525"/>
                <a:gd name="connsiteY79" fmla="*/ 328613 h 1395413"/>
                <a:gd name="connsiteX80" fmla="*/ 1752600 w 1914525"/>
                <a:gd name="connsiteY80" fmla="*/ 280988 h 1395413"/>
                <a:gd name="connsiteX81" fmla="*/ 1747838 w 1914525"/>
                <a:gd name="connsiteY81" fmla="*/ 266700 h 1395413"/>
                <a:gd name="connsiteX82" fmla="*/ 1738313 w 1914525"/>
                <a:gd name="connsiteY82" fmla="*/ 252413 h 1395413"/>
                <a:gd name="connsiteX83" fmla="*/ 1724025 w 1914525"/>
                <a:gd name="connsiteY83" fmla="*/ 228600 h 1395413"/>
                <a:gd name="connsiteX84" fmla="*/ 1714500 w 1914525"/>
                <a:gd name="connsiteY84" fmla="*/ 214313 h 1395413"/>
                <a:gd name="connsiteX85" fmla="*/ 1700213 w 1914525"/>
                <a:gd name="connsiteY85" fmla="*/ 204788 h 1395413"/>
                <a:gd name="connsiteX86" fmla="*/ 1676400 w 1914525"/>
                <a:gd name="connsiteY86" fmla="*/ 176213 h 1395413"/>
                <a:gd name="connsiteX87" fmla="*/ 1666875 w 1914525"/>
                <a:gd name="connsiteY87" fmla="*/ 161925 h 1395413"/>
                <a:gd name="connsiteX88" fmla="*/ 1638300 w 1914525"/>
                <a:gd name="connsiteY88" fmla="*/ 152400 h 1395413"/>
                <a:gd name="connsiteX89" fmla="*/ 1609725 w 1914525"/>
                <a:gd name="connsiteY89" fmla="*/ 142875 h 1395413"/>
                <a:gd name="connsiteX90" fmla="*/ 1590675 w 1914525"/>
                <a:gd name="connsiteY90" fmla="*/ 133350 h 1395413"/>
                <a:gd name="connsiteX91" fmla="*/ 1533525 w 1914525"/>
                <a:gd name="connsiteY91" fmla="*/ 123825 h 1395413"/>
                <a:gd name="connsiteX92" fmla="*/ 1495425 w 1914525"/>
                <a:gd name="connsiteY92" fmla="*/ 109538 h 1395413"/>
                <a:gd name="connsiteX93" fmla="*/ 1376363 w 1914525"/>
                <a:gd name="connsiteY93" fmla="*/ 95250 h 1395413"/>
                <a:gd name="connsiteX94" fmla="*/ 1343025 w 1914525"/>
                <a:gd name="connsiteY94" fmla="*/ 90488 h 1395413"/>
                <a:gd name="connsiteX95" fmla="*/ 1281113 w 1914525"/>
                <a:gd name="connsiteY95" fmla="*/ 76200 h 1395413"/>
                <a:gd name="connsiteX96" fmla="*/ 1223963 w 1914525"/>
                <a:gd name="connsiteY96" fmla="*/ 71438 h 1395413"/>
                <a:gd name="connsiteX97" fmla="*/ 1181100 w 1914525"/>
                <a:gd name="connsiteY97" fmla="*/ 61913 h 1395413"/>
                <a:gd name="connsiteX98" fmla="*/ 1166813 w 1914525"/>
                <a:gd name="connsiteY98" fmla="*/ 52388 h 1395413"/>
                <a:gd name="connsiteX99" fmla="*/ 1143000 w 1914525"/>
                <a:gd name="connsiteY99" fmla="*/ 47625 h 1395413"/>
                <a:gd name="connsiteX100" fmla="*/ 1114425 w 1914525"/>
                <a:gd name="connsiteY100" fmla="*/ 38100 h 1395413"/>
                <a:gd name="connsiteX101" fmla="*/ 1085850 w 1914525"/>
                <a:gd name="connsiteY101" fmla="*/ 28575 h 1395413"/>
                <a:gd name="connsiteX102" fmla="*/ 1009650 w 1914525"/>
                <a:gd name="connsiteY102" fmla="*/ 19050 h 1395413"/>
                <a:gd name="connsiteX103" fmla="*/ 976313 w 1914525"/>
                <a:gd name="connsiteY103" fmla="*/ 9525 h 1395413"/>
                <a:gd name="connsiteX104" fmla="*/ 923925 w 1914525"/>
                <a:gd name="connsiteY104" fmla="*/ 0 h 1395413"/>
                <a:gd name="connsiteX105" fmla="*/ 771525 w 1914525"/>
                <a:gd name="connsiteY105" fmla="*/ 4763 h 1395413"/>
                <a:gd name="connsiteX106" fmla="*/ 757238 w 1914525"/>
                <a:gd name="connsiteY106" fmla="*/ 9525 h 1395413"/>
                <a:gd name="connsiteX107" fmla="*/ 733425 w 1914525"/>
                <a:gd name="connsiteY107" fmla="*/ 19050 h 1395413"/>
                <a:gd name="connsiteX108" fmla="*/ 714375 w 1914525"/>
                <a:gd name="connsiteY108" fmla="*/ 28575 h 1395413"/>
                <a:gd name="connsiteX109" fmla="*/ 700088 w 1914525"/>
                <a:gd name="connsiteY109" fmla="*/ 33338 h 1395413"/>
                <a:gd name="connsiteX110" fmla="*/ 681038 w 1914525"/>
                <a:gd name="connsiteY110" fmla="*/ 42863 h 1395413"/>
                <a:gd name="connsiteX111" fmla="*/ 633413 w 1914525"/>
                <a:gd name="connsiteY111" fmla="*/ 57150 h 1395413"/>
                <a:gd name="connsiteX112" fmla="*/ 595313 w 1914525"/>
                <a:gd name="connsiteY112" fmla="*/ 71438 h 1395413"/>
                <a:gd name="connsiteX113" fmla="*/ 552450 w 1914525"/>
                <a:gd name="connsiteY113" fmla="*/ 80963 h 1395413"/>
                <a:gd name="connsiteX114" fmla="*/ 519113 w 1914525"/>
                <a:gd name="connsiteY114" fmla="*/ 95250 h 1395413"/>
                <a:gd name="connsiteX115" fmla="*/ 485775 w 1914525"/>
                <a:gd name="connsiteY115" fmla="*/ 100013 h 1395413"/>
                <a:gd name="connsiteX116" fmla="*/ 438150 w 1914525"/>
                <a:gd name="connsiteY116" fmla="*/ 119063 h 1395413"/>
                <a:gd name="connsiteX117" fmla="*/ 404813 w 1914525"/>
                <a:gd name="connsiteY117" fmla="*/ 133350 h 1395413"/>
                <a:gd name="connsiteX118" fmla="*/ 390525 w 1914525"/>
                <a:gd name="connsiteY118" fmla="*/ 147638 h 1395413"/>
                <a:gd name="connsiteX119" fmla="*/ 352425 w 1914525"/>
                <a:gd name="connsiteY119" fmla="*/ 166688 h 1395413"/>
                <a:gd name="connsiteX120" fmla="*/ 319088 w 1914525"/>
                <a:gd name="connsiteY120" fmla="*/ 180975 h 1395413"/>
                <a:gd name="connsiteX121" fmla="*/ 300038 w 1914525"/>
                <a:gd name="connsiteY121" fmla="*/ 195263 h 1395413"/>
                <a:gd name="connsiteX122" fmla="*/ 285750 w 1914525"/>
                <a:gd name="connsiteY122" fmla="*/ 200025 h 1395413"/>
                <a:gd name="connsiteX123" fmla="*/ 266700 w 1914525"/>
                <a:gd name="connsiteY123" fmla="*/ 214313 h 1395413"/>
                <a:gd name="connsiteX124" fmla="*/ 228600 w 1914525"/>
                <a:gd name="connsiteY124" fmla="*/ 233363 h 1395413"/>
                <a:gd name="connsiteX125" fmla="*/ 200025 w 1914525"/>
                <a:gd name="connsiteY125" fmla="*/ 252413 h 1395413"/>
                <a:gd name="connsiteX126" fmla="*/ 185738 w 1914525"/>
                <a:gd name="connsiteY126" fmla="*/ 261938 h 1395413"/>
                <a:gd name="connsiteX127" fmla="*/ 166688 w 1914525"/>
                <a:gd name="connsiteY127" fmla="*/ 271463 h 1395413"/>
                <a:gd name="connsiteX128" fmla="*/ 157163 w 1914525"/>
                <a:gd name="connsiteY128" fmla="*/ 285750 h 1395413"/>
                <a:gd name="connsiteX129" fmla="*/ 142875 w 1914525"/>
                <a:gd name="connsiteY129" fmla="*/ 300038 h 1395413"/>
                <a:gd name="connsiteX130" fmla="*/ 119063 w 1914525"/>
                <a:gd name="connsiteY130" fmla="*/ 333375 h 1395413"/>
                <a:gd name="connsiteX131" fmla="*/ 114300 w 1914525"/>
                <a:gd name="connsiteY131" fmla="*/ 347663 h 1395413"/>
                <a:gd name="connsiteX132" fmla="*/ 104775 w 1914525"/>
                <a:gd name="connsiteY132" fmla="*/ 371475 h 1395413"/>
                <a:gd name="connsiteX133" fmla="*/ 85725 w 1914525"/>
                <a:gd name="connsiteY133" fmla="*/ 404813 h 1395413"/>
                <a:gd name="connsiteX134" fmla="*/ 76200 w 1914525"/>
                <a:gd name="connsiteY134" fmla="*/ 442913 h 1395413"/>
                <a:gd name="connsiteX135" fmla="*/ 71438 w 1914525"/>
                <a:gd name="connsiteY135" fmla="*/ 457200 h 1395413"/>
                <a:gd name="connsiteX136" fmla="*/ 66675 w 1914525"/>
                <a:gd name="connsiteY136" fmla="*/ 490538 h 1395413"/>
                <a:gd name="connsiteX137" fmla="*/ 61913 w 1914525"/>
                <a:gd name="connsiteY137" fmla="*/ 504825 h 1395413"/>
                <a:gd name="connsiteX138" fmla="*/ 57150 w 1914525"/>
                <a:gd name="connsiteY138" fmla="*/ 523875 h 1395413"/>
                <a:gd name="connsiteX139" fmla="*/ 52388 w 1914525"/>
                <a:gd name="connsiteY139" fmla="*/ 576263 h 1395413"/>
                <a:gd name="connsiteX140" fmla="*/ 47625 w 1914525"/>
                <a:gd name="connsiteY140" fmla="*/ 604838 h 1395413"/>
                <a:gd name="connsiteX141" fmla="*/ 38100 w 1914525"/>
                <a:gd name="connsiteY141" fmla="*/ 714375 h 1395413"/>
                <a:gd name="connsiteX142" fmla="*/ 28575 w 1914525"/>
                <a:gd name="connsiteY142" fmla="*/ 762000 h 1395413"/>
                <a:gd name="connsiteX143" fmla="*/ 14288 w 1914525"/>
                <a:gd name="connsiteY143" fmla="*/ 866775 h 1395413"/>
                <a:gd name="connsiteX144" fmla="*/ 9525 w 1914525"/>
                <a:gd name="connsiteY144" fmla="*/ 890588 h 1395413"/>
                <a:gd name="connsiteX145" fmla="*/ 0 w 1914525"/>
                <a:gd name="connsiteY145" fmla="*/ 919163 h 1395413"/>
                <a:gd name="connsiteX146" fmla="*/ 4763 w 1914525"/>
                <a:gd name="connsiteY146" fmla="*/ 1042988 h 1395413"/>
                <a:gd name="connsiteX147" fmla="*/ 14288 w 1914525"/>
                <a:gd name="connsiteY147" fmla="*/ 1076325 h 1395413"/>
                <a:gd name="connsiteX148" fmla="*/ 23813 w 1914525"/>
                <a:gd name="connsiteY148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704975 w 1914525"/>
                <a:gd name="connsiteY38" fmla="*/ 471488 h 1395413"/>
                <a:gd name="connsiteX39" fmla="*/ 1714500 w 1914525"/>
                <a:gd name="connsiteY39" fmla="*/ 485775 h 1395413"/>
                <a:gd name="connsiteX40" fmla="*/ 1747838 w 1914525"/>
                <a:gd name="connsiteY40" fmla="*/ 542925 h 1395413"/>
                <a:gd name="connsiteX41" fmla="*/ 1762125 w 1914525"/>
                <a:gd name="connsiteY41" fmla="*/ 571500 h 1395413"/>
                <a:gd name="connsiteX42" fmla="*/ 1771650 w 1914525"/>
                <a:gd name="connsiteY42" fmla="*/ 600075 h 1395413"/>
                <a:gd name="connsiteX43" fmla="*/ 1790700 w 1914525"/>
                <a:gd name="connsiteY43" fmla="*/ 642938 h 1395413"/>
                <a:gd name="connsiteX44" fmla="*/ 1809750 w 1914525"/>
                <a:gd name="connsiteY44" fmla="*/ 695325 h 1395413"/>
                <a:gd name="connsiteX45" fmla="*/ 1824038 w 1914525"/>
                <a:gd name="connsiteY45" fmla="*/ 747713 h 1395413"/>
                <a:gd name="connsiteX46" fmla="*/ 1833563 w 1914525"/>
                <a:gd name="connsiteY46" fmla="*/ 804863 h 1395413"/>
                <a:gd name="connsiteX47" fmla="*/ 1838325 w 1914525"/>
                <a:gd name="connsiteY47" fmla="*/ 942975 h 1395413"/>
                <a:gd name="connsiteX48" fmla="*/ 1843088 w 1914525"/>
                <a:gd name="connsiteY48" fmla="*/ 957263 h 1395413"/>
                <a:gd name="connsiteX49" fmla="*/ 1857375 w 1914525"/>
                <a:gd name="connsiteY49" fmla="*/ 1000125 h 1395413"/>
                <a:gd name="connsiteX50" fmla="*/ 1862138 w 1914525"/>
                <a:gd name="connsiteY50" fmla="*/ 1019175 h 1395413"/>
                <a:gd name="connsiteX51" fmla="*/ 1871663 w 1914525"/>
                <a:gd name="connsiteY51" fmla="*/ 1038225 h 1395413"/>
                <a:gd name="connsiteX52" fmla="*/ 1876425 w 1914525"/>
                <a:gd name="connsiteY52" fmla="*/ 1166813 h 1395413"/>
                <a:gd name="connsiteX53" fmla="*/ 1885950 w 1914525"/>
                <a:gd name="connsiteY53" fmla="*/ 1285875 h 1395413"/>
                <a:gd name="connsiteX54" fmla="*/ 1885950 w 1914525"/>
                <a:gd name="connsiteY54" fmla="*/ 1357313 h 1395413"/>
                <a:gd name="connsiteX55" fmla="*/ 1876425 w 1914525"/>
                <a:gd name="connsiteY55" fmla="*/ 1371600 h 1395413"/>
                <a:gd name="connsiteX56" fmla="*/ 1866900 w 1914525"/>
                <a:gd name="connsiteY56" fmla="*/ 1395413 h 1395413"/>
                <a:gd name="connsiteX57" fmla="*/ 1871663 w 1914525"/>
                <a:gd name="connsiteY57" fmla="*/ 1266825 h 1395413"/>
                <a:gd name="connsiteX58" fmla="*/ 1881188 w 1914525"/>
                <a:gd name="connsiteY58" fmla="*/ 1238250 h 1395413"/>
                <a:gd name="connsiteX59" fmla="*/ 1890713 w 1914525"/>
                <a:gd name="connsiteY59" fmla="*/ 1200150 h 1395413"/>
                <a:gd name="connsiteX60" fmla="*/ 1900238 w 1914525"/>
                <a:gd name="connsiteY60" fmla="*/ 1171575 h 1395413"/>
                <a:gd name="connsiteX61" fmla="*/ 1905000 w 1914525"/>
                <a:gd name="connsiteY61" fmla="*/ 1085850 h 1395413"/>
                <a:gd name="connsiteX62" fmla="*/ 1914525 w 1914525"/>
                <a:gd name="connsiteY62" fmla="*/ 809625 h 1395413"/>
                <a:gd name="connsiteX63" fmla="*/ 1909763 w 1914525"/>
                <a:gd name="connsiteY63" fmla="*/ 666750 h 1395413"/>
                <a:gd name="connsiteX64" fmla="*/ 1890713 w 1914525"/>
                <a:gd name="connsiteY64" fmla="*/ 633413 h 1395413"/>
                <a:gd name="connsiteX65" fmla="*/ 1881188 w 1914525"/>
                <a:gd name="connsiteY65" fmla="*/ 609600 h 1395413"/>
                <a:gd name="connsiteX66" fmla="*/ 1871663 w 1914525"/>
                <a:gd name="connsiteY66" fmla="*/ 581025 h 1395413"/>
                <a:gd name="connsiteX67" fmla="*/ 1862138 w 1914525"/>
                <a:gd name="connsiteY67" fmla="*/ 566738 h 1395413"/>
                <a:gd name="connsiteX68" fmla="*/ 1857375 w 1914525"/>
                <a:gd name="connsiteY68" fmla="*/ 542925 h 1395413"/>
                <a:gd name="connsiteX69" fmla="*/ 1847850 w 1914525"/>
                <a:gd name="connsiteY69" fmla="*/ 528638 h 1395413"/>
                <a:gd name="connsiteX70" fmla="*/ 1843088 w 1914525"/>
                <a:gd name="connsiteY70" fmla="*/ 514350 h 1395413"/>
                <a:gd name="connsiteX71" fmla="*/ 1833563 w 1914525"/>
                <a:gd name="connsiteY71" fmla="*/ 495300 h 1395413"/>
                <a:gd name="connsiteX72" fmla="*/ 1824038 w 1914525"/>
                <a:gd name="connsiteY72" fmla="*/ 457200 h 1395413"/>
                <a:gd name="connsiteX73" fmla="*/ 1814513 w 1914525"/>
                <a:gd name="connsiteY73" fmla="*/ 438150 h 1395413"/>
                <a:gd name="connsiteX74" fmla="*/ 1800225 w 1914525"/>
                <a:gd name="connsiteY74" fmla="*/ 404813 h 1395413"/>
                <a:gd name="connsiteX75" fmla="*/ 1790700 w 1914525"/>
                <a:gd name="connsiteY75" fmla="*/ 376238 h 1395413"/>
                <a:gd name="connsiteX76" fmla="*/ 1785938 w 1914525"/>
                <a:gd name="connsiteY76" fmla="*/ 361950 h 1395413"/>
                <a:gd name="connsiteX77" fmla="*/ 1781175 w 1914525"/>
                <a:gd name="connsiteY77" fmla="*/ 342900 h 1395413"/>
                <a:gd name="connsiteX78" fmla="*/ 1771650 w 1914525"/>
                <a:gd name="connsiteY78" fmla="*/ 328613 h 1395413"/>
                <a:gd name="connsiteX79" fmla="*/ 1752600 w 1914525"/>
                <a:gd name="connsiteY79" fmla="*/ 280988 h 1395413"/>
                <a:gd name="connsiteX80" fmla="*/ 1747838 w 1914525"/>
                <a:gd name="connsiteY80" fmla="*/ 266700 h 1395413"/>
                <a:gd name="connsiteX81" fmla="*/ 1738313 w 1914525"/>
                <a:gd name="connsiteY81" fmla="*/ 252413 h 1395413"/>
                <a:gd name="connsiteX82" fmla="*/ 1724025 w 1914525"/>
                <a:gd name="connsiteY82" fmla="*/ 228600 h 1395413"/>
                <a:gd name="connsiteX83" fmla="*/ 1714500 w 1914525"/>
                <a:gd name="connsiteY83" fmla="*/ 214313 h 1395413"/>
                <a:gd name="connsiteX84" fmla="*/ 1700213 w 1914525"/>
                <a:gd name="connsiteY84" fmla="*/ 204788 h 1395413"/>
                <a:gd name="connsiteX85" fmla="*/ 1676400 w 1914525"/>
                <a:gd name="connsiteY85" fmla="*/ 176213 h 1395413"/>
                <a:gd name="connsiteX86" fmla="*/ 1666875 w 1914525"/>
                <a:gd name="connsiteY86" fmla="*/ 161925 h 1395413"/>
                <a:gd name="connsiteX87" fmla="*/ 1638300 w 1914525"/>
                <a:gd name="connsiteY87" fmla="*/ 152400 h 1395413"/>
                <a:gd name="connsiteX88" fmla="*/ 1609725 w 1914525"/>
                <a:gd name="connsiteY88" fmla="*/ 142875 h 1395413"/>
                <a:gd name="connsiteX89" fmla="*/ 1590675 w 1914525"/>
                <a:gd name="connsiteY89" fmla="*/ 133350 h 1395413"/>
                <a:gd name="connsiteX90" fmla="*/ 1533525 w 1914525"/>
                <a:gd name="connsiteY90" fmla="*/ 123825 h 1395413"/>
                <a:gd name="connsiteX91" fmla="*/ 1495425 w 1914525"/>
                <a:gd name="connsiteY91" fmla="*/ 109538 h 1395413"/>
                <a:gd name="connsiteX92" fmla="*/ 1376363 w 1914525"/>
                <a:gd name="connsiteY92" fmla="*/ 95250 h 1395413"/>
                <a:gd name="connsiteX93" fmla="*/ 1343025 w 1914525"/>
                <a:gd name="connsiteY93" fmla="*/ 90488 h 1395413"/>
                <a:gd name="connsiteX94" fmla="*/ 1281113 w 1914525"/>
                <a:gd name="connsiteY94" fmla="*/ 76200 h 1395413"/>
                <a:gd name="connsiteX95" fmla="*/ 1223963 w 1914525"/>
                <a:gd name="connsiteY95" fmla="*/ 71438 h 1395413"/>
                <a:gd name="connsiteX96" fmla="*/ 1181100 w 1914525"/>
                <a:gd name="connsiteY96" fmla="*/ 61913 h 1395413"/>
                <a:gd name="connsiteX97" fmla="*/ 1166813 w 1914525"/>
                <a:gd name="connsiteY97" fmla="*/ 52388 h 1395413"/>
                <a:gd name="connsiteX98" fmla="*/ 1143000 w 1914525"/>
                <a:gd name="connsiteY98" fmla="*/ 47625 h 1395413"/>
                <a:gd name="connsiteX99" fmla="*/ 1114425 w 1914525"/>
                <a:gd name="connsiteY99" fmla="*/ 38100 h 1395413"/>
                <a:gd name="connsiteX100" fmla="*/ 1085850 w 1914525"/>
                <a:gd name="connsiteY100" fmla="*/ 28575 h 1395413"/>
                <a:gd name="connsiteX101" fmla="*/ 1009650 w 1914525"/>
                <a:gd name="connsiteY101" fmla="*/ 19050 h 1395413"/>
                <a:gd name="connsiteX102" fmla="*/ 976313 w 1914525"/>
                <a:gd name="connsiteY102" fmla="*/ 9525 h 1395413"/>
                <a:gd name="connsiteX103" fmla="*/ 923925 w 1914525"/>
                <a:gd name="connsiteY103" fmla="*/ 0 h 1395413"/>
                <a:gd name="connsiteX104" fmla="*/ 771525 w 1914525"/>
                <a:gd name="connsiteY104" fmla="*/ 4763 h 1395413"/>
                <a:gd name="connsiteX105" fmla="*/ 757238 w 1914525"/>
                <a:gd name="connsiteY105" fmla="*/ 9525 h 1395413"/>
                <a:gd name="connsiteX106" fmla="*/ 733425 w 1914525"/>
                <a:gd name="connsiteY106" fmla="*/ 19050 h 1395413"/>
                <a:gd name="connsiteX107" fmla="*/ 714375 w 1914525"/>
                <a:gd name="connsiteY107" fmla="*/ 28575 h 1395413"/>
                <a:gd name="connsiteX108" fmla="*/ 700088 w 1914525"/>
                <a:gd name="connsiteY108" fmla="*/ 33338 h 1395413"/>
                <a:gd name="connsiteX109" fmla="*/ 681038 w 1914525"/>
                <a:gd name="connsiteY109" fmla="*/ 42863 h 1395413"/>
                <a:gd name="connsiteX110" fmla="*/ 633413 w 1914525"/>
                <a:gd name="connsiteY110" fmla="*/ 57150 h 1395413"/>
                <a:gd name="connsiteX111" fmla="*/ 595313 w 1914525"/>
                <a:gd name="connsiteY111" fmla="*/ 71438 h 1395413"/>
                <a:gd name="connsiteX112" fmla="*/ 552450 w 1914525"/>
                <a:gd name="connsiteY112" fmla="*/ 80963 h 1395413"/>
                <a:gd name="connsiteX113" fmla="*/ 519113 w 1914525"/>
                <a:gd name="connsiteY113" fmla="*/ 95250 h 1395413"/>
                <a:gd name="connsiteX114" fmla="*/ 485775 w 1914525"/>
                <a:gd name="connsiteY114" fmla="*/ 100013 h 1395413"/>
                <a:gd name="connsiteX115" fmla="*/ 438150 w 1914525"/>
                <a:gd name="connsiteY115" fmla="*/ 119063 h 1395413"/>
                <a:gd name="connsiteX116" fmla="*/ 404813 w 1914525"/>
                <a:gd name="connsiteY116" fmla="*/ 133350 h 1395413"/>
                <a:gd name="connsiteX117" fmla="*/ 390525 w 1914525"/>
                <a:gd name="connsiteY117" fmla="*/ 147638 h 1395413"/>
                <a:gd name="connsiteX118" fmla="*/ 352425 w 1914525"/>
                <a:gd name="connsiteY118" fmla="*/ 166688 h 1395413"/>
                <a:gd name="connsiteX119" fmla="*/ 319088 w 1914525"/>
                <a:gd name="connsiteY119" fmla="*/ 180975 h 1395413"/>
                <a:gd name="connsiteX120" fmla="*/ 300038 w 1914525"/>
                <a:gd name="connsiteY120" fmla="*/ 195263 h 1395413"/>
                <a:gd name="connsiteX121" fmla="*/ 285750 w 1914525"/>
                <a:gd name="connsiteY121" fmla="*/ 200025 h 1395413"/>
                <a:gd name="connsiteX122" fmla="*/ 266700 w 1914525"/>
                <a:gd name="connsiteY122" fmla="*/ 214313 h 1395413"/>
                <a:gd name="connsiteX123" fmla="*/ 228600 w 1914525"/>
                <a:gd name="connsiteY123" fmla="*/ 233363 h 1395413"/>
                <a:gd name="connsiteX124" fmla="*/ 200025 w 1914525"/>
                <a:gd name="connsiteY124" fmla="*/ 252413 h 1395413"/>
                <a:gd name="connsiteX125" fmla="*/ 185738 w 1914525"/>
                <a:gd name="connsiteY125" fmla="*/ 261938 h 1395413"/>
                <a:gd name="connsiteX126" fmla="*/ 166688 w 1914525"/>
                <a:gd name="connsiteY126" fmla="*/ 271463 h 1395413"/>
                <a:gd name="connsiteX127" fmla="*/ 157163 w 1914525"/>
                <a:gd name="connsiteY127" fmla="*/ 285750 h 1395413"/>
                <a:gd name="connsiteX128" fmla="*/ 142875 w 1914525"/>
                <a:gd name="connsiteY128" fmla="*/ 300038 h 1395413"/>
                <a:gd name="connsiteX129" fmla="*/ 119063 w 1914525"/>
                <a:gd name="connsiteY129" fmla="*/ 333375 h 1395413"/>
                <a:gd name="connsiteX130" fmla="*/ 114300 w 1914525"/>
                <a:gd name="connsiteY130" fmla="*/ 347663 h 1395413"/>
                <a:gd name="connsiteX131" fmla="*/ 104775 w 1914525"/>
                <a:gd name="connsiteY131" fmla="*/ 371475 h 1395413"/>
                <a:gd name="connsiteX132" fmla="*/ 85725 w 1914525"/>
                <a:gd name="connsiteY132" fmla="*/ 404813 h 1395413"/>
                <a:gd name="connsiteX133" fmla="*/ 76200 w 1914525"/>
                <a:gd name="connsiteY133" fmla="*/ 442913 h 1395413"/>
                <a:gd name="connsiteX134" fmla="*/ 71438 w 1914525"/>
                <a:gd name="connsiteY134" fmla="*/ 457200 h 1395413"/>
                <a:gd name="connsiteX135" fmla="*/ 66675 w 1914525"/>
                <a:gd name="connsiteY135" fmla="*/ 490538 h 1395413"/>
                <a:gd name="connsiteX136" fmla="*/ 61913 w 1914525"/>
                <a:gd name="connsiteY136" fmla="*/ 504825 h 1395413"/>
                <a:gd name="connsiteX137" fmla="*/ 57150 w 1914525"/>
                <a:gd name="connsiteY137" fmla="*/ 523875 h 1395413"/>
                <a:gd name="connsiteX138" fmla="*/ 52388 w 1914525"/>
                <a:gd name="connsiteY138" fmla="*/ 576263 h 1395413"/>
                <a:gd name="connsiteX139" fmla="*/ 47625 w 1914525"/>
                <a:gd name="connsiteY139" fmla="*/ 604838 h 1395413"/>
                <a:gd name="connsiteX140" fmla="*/ 38100 w 1914525"/>
                <a:gd name="connsiteY140" fmla="*/ 714375 h 1395413"/>
                <a:gd name="connsiteX141" fmla="*/ 28575 w 1914525"/>
                <a:gd name="connsiteY141" fmla="*/ 762000 h 1395413"/>
                <a:gd name="connsiteX142" fmla="*/ 14288 w 1914525"/>
                <a:gd name="connsiteY142" fmla="*/ 866775 h 1395413"/>
                <a:gd name="connsiteX143" fmla="*/ 9525 w 1914525"/>
                <a:gd name="connsiteY143" fmla="*/ 890588 h 1395413"/>
                <a:gd name="connsiteX144" fmla="*/ 0 w 1914525"/>
                <a:gd name="connsiteY144" fmla="*/ 919163 h 1395413"/>
                <a:gd name="connsiteX145" fmla="*/ 4763 w 1914525"/>
                <a:gd name="connsiteY145" fmla="*/ 1042988 h 1395413"/>
                <a:gd name="connsiteX146" fmla="*/ 14288 w 1914525"/>
                <a:gd name="connsiteY146" fmla="*/ 1076325 h 1395413"/>
                <a:gd name="connsiteX147" fmla="*/ 23813 w 1914525"/>
                <a:gd name="connsiteY147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704975 w 1914525"/>
                <a:gd name="connsiteY38" fmla="*/ 471488 h 1395413"/>
                <a:gd name="connsiteX39" fmla="*/ 1747838 w 1914525"/>
                <a:gd name="connsiteY39" fmla="*/ 542925 h 1395413"/>
                <a:gd name="connsiteX40" fmla="*/ 1762125 w 1914525"/>
                <a:gd name="connsiteY40" fmla="*/ 571500 h 1395413"/>
                <a:gd name="connsiteX41" fmla="*/ 1771650 w 1914525"/>
                <a:gd name="connsiteY41" fmla="*/ 600075 h 1395413"/>
                <a:gd name="connsiteX42" fmla="*/ 1790700 w 1914525"/>
                <a:gd name="connsiteY42" fmla="*/ 642938 h 1395413"/>
                <a:gd name="connsiteX43" fmla="*/ 1809750 w 1914525"/>
                <a:gd name="connsiteY43" fmla="*/ 695325 h 1395413"/>
                <a:gd name="connsiteX44" fmla="*/ 1824038 w 1914525"/>
                <a:gd name="connsiteY44" fmla="*/ 747713 h 1395413"/>
                <a:gd name="connsiteX45" fmla="*/ 1833563 w 1914525"/>
                <a:gd name="connsiteY45" fmla="*/ 804863 h 1395413"/>
                <a:gd name="connsiteX46" fmla="*/ 1838325 w 1914525"/>
                <a:gd name="connsiteY46" fmla="*/ 942975 h 1395413"/>
                <a:gd name="connsiteX47" fmla="*/ 1843088 w 1914525"/>
                <a:gd name="connsiteY47" fmla="*/ 957263 h 1395413"/>
                <a:gd name="connsiteX48" fmla="*/ 1857375 w 1914525"/>
                <a:gd name="connsiteY48" fmla="*/ 1000125 h 1395413"/>
                <a:gd name="connsiteX49" fmla="*/ 1862138 w 1914525"/>
                <a:gd name="connsiteY49" fmla="*/ 1019175 h 1395413"/>
                <a:gd name="connsiteX50" fmla="*/ 1871663 w 1914525"/>
                <a:gd name="connsiteY50" fmla="*/ 1038225 h 1395413"/>
                <a:gd name="connsiteX51" fmla="*/ 1876425 w 1914525"/>
                <a:gd name="connsiteY51" fmla="*/ 1166813 h 1395413"/>
                <a:gd name="connsiteX52" fmla="*/ 1885950 w 1914525"/>
                <a:gd name="connsiteY52" fmla="*/ 1285875 h 1395413"/>
                <a:gd name="connsiteX53" fmla="*/ 1885950 w 1914525"/>
                <a:gd name="connsiteY53" fmla="*/ 1357313 h 1395413"/>
                <a:gd name="connsiteX54" fmla="*/ 1876425 w 1914525"/>
                <a:gd name="connsiteY54" fmla="*/ 1371600 h 1395413"/>
                <a:gd name="connsiteX55" fmla="*/ 1866900 w 1914525"/>
                <a:gd name="connsiteY55" fmla="*/ 1395413 h 1395413"/>
                <a:gd name="connsiteX56" fmla="*/ 1871663 w 1914525"/>
                <a:gd name="connsiteY56" fmla="*/ 1266825 h 1395413"/>
                <a:gd name="connsiteX57" fmla="*/ 1881188 w 1914525"/>
                <a:gd name="connsiteY57" fmla="*/ 1238250 h 1395413"/>
                <a:gd name="connsiteX58" fmla="*/ 1890713 w 1914525"/>
                <a:gd name="connsiteY58" fmla="*/ 1200150 h 1395413"/>
                <a:gd name="connsiteX59" fmla="*/ 1900238 w 1914525"/>
                <a:gd name="connsiteY59" fmla="*/ 1171575 h 1395413"/>
                <a:gd name="connsiteX60" fmla="*/ 1905000 w 1914525"/>
                <a:gd name="connsiteY60" fmla="*/ 1085850 h 1395413"/>
                <a:gd name="connsiteX61" fmla="*/ 1914525 w 1914525"/>
                <a:gd name="connsiteY61" fmla="*/ 809625 h 1395413"/>
                <a:gd name="connsiteX62" fmla="*/ 1909763 w 1914525"/>
                <a:gd name="connsiteY62" fmla="*/ 666750 h 1395413"/>
                <a:gd name="connsiteX63" fmla="*/ 1890713 w 1914525"/>
                <a:gd name="connsiteY63" fmla="*/ 633413 h 1395413"/>
                <a:gd name="connsiteX64" fmla="*/ 1881188 w 1914525"/>
                <a:gd name="connsiteY64" fmla="*/ 609600 h 1395413"/>
                <a:gd name="connsiteX65" fmla="*/ 1871663 w 1914525"/>
                <a:gd name="connsiteY65" fmla="*/ 581025 h 1395413"/>
                <a:gd name="connsiteX66" fmla="*/ 1862138 w 1914525"/>
                <a:gd name="connsiteY66" fmla="*/ 566738 h 1395413"/>
                <a:gd name="connsiteX67" fmla="*/ 1857375 w 1914525"/>
                <a:gd name="connsiteY67" fmla="*/ 542925 h 1395413"/>
                <a:gd name="connsiteX68" fmla="*/ 1847850 w 1914525"/>
                <a:gd name="connsiteY68" fmla="*/ 528638 h 1395413"/>
                <a:gd name="connsiteX69" fmla="*/ 1843088 w 1914525"/>
                <a:gd name="connsiteY69" fmla="*/ 514350 h 1395413"/>
                <a:gd name="connsiteX70" fmla="*/ 1833563 w 1914525"/>
                <a:gd name="connsiteY70" fmla="*/ 495300 h 1395413"/>
                <a:gd name="connsiteX71" fmla="*/ 1824038 w 1914525"/>
                <a:gd name="connsiteY71" fmla="*/ 457200 h 1395413"/>
                <a:gd name="connsiteX72" fmla="*/ 1814513 w 1914525"/>
                <a:gd name="connsiteY72" fmla="*/ 438150 h 1395413"/>
                <a:gd name="connsiteX73" fmla="*/ 1800225 w 1914525"/>
                <a:gd name="connsiteY73" fmla="*/ 404813 h 1395413"/>
                <a:gd name="connsiteX74" fmla="*/ 1790700 w 1914525"/>
                <a:gd name="connsiteY74" fmla="*/ 376238 h 1395413"/>
                <a:gd name="connsiteX75" fmla="*/ 1785938 w 1914525"/>
                <a:gd name="connsiteY75" fmla="*/ 361950 h 1395413"/>
                <a:gd name="connsiteX76" fmla="*/ 1781175 w 1914525"/>
                <a:gd name="connsiteY76" fmla="*/ 342900 h 1395413"/>
                <a:gd name="connsiteX77" fmla="*/ 1771650 w 1914525"/>
                <a:gd name="connsiteY77" fmla="*/ 328613 h 1395413"/>
                <a:gd name="connsiteX78" fmla="*/ 1752600 w 1914525"/>
                <a:gd name="connsiteY78" fmla="*/ 280988 h 1395413"/>
                <a:gd name="connsiteX79" fmla="*/ 1747838 w 1914525"/>
                <a:gd name="connsiteY79" fmla="*/ 266700 h 1395413"/>
                <a:gd name="connsiteX80" fmla="*/ 1738313 w 1914525"/>
                <a:gd name="connsiteY80" fmla="*/ 252413 h 1395413"/>
                <a:gd name="connsiteX81" fmla="*/ 1724025 w 1914525"/>
                <a:gd name="connsiteY81" fmla="*/ 228600 h 1395413"/>
                <a:gd name="connsiteX82" fmla="*/ 1714500 w 1914525"/>
                <a:gd name="connsiteY82" fmla="*/ 214313 h 1395413"/>
                <a:gd name="connsiteX83" fmla="*/ 1700213 w 1914525"/>
                <a:gd name="connsiteY83" fmla="*/ 204788 h 1395413"/>
                <a:gd name="connsiteX84" fmla="*/ 1676400 w 1914525"/>
                <a:gd name="connsiteY84" fmla="*/ 176213 h 1395413"/>
                <a:gd name="connsiteX85" fmla="*/ 1666875 w 1914525"/>
                <a:gd name="connsiteY85" fmla="*/ 161925 h 1395413"/>
                <a:gd name="connsiteX86" fmla="*/ 1638300 w 1914525"/>
                <a:gd name="connsiteY86" fmla="*/ 152400 h 1395413"/>
                <a:gd name="connsiteX87" fmla="*/ 1609725 w 1914525"/>
                <a:gd name="connsiteY87" fmla="*/ 142875 h 1395413"/>
                <a:gd name="connsiteX88" fmla="*/ 1590675 w 1914525"/>
                <a:gd name="connsiteY88" fmla="*/ 133350 h 1395413"/>
                <a:gd name="connsiteX89" fmla="*/ 1533525 w 1914525"/>
                <a:gd name="connsiteY89" fmla="*/ 123825 h 1395413"/>
                <a:gd name="connsiteX90" fmla="*/ 1495425 w 1914525"/>
                <a:gd name="connsiteY90" fmla="*/ 109538 h 1395413"/>
                <a:gd name="connsiteX91" fmla="*/ 1376363 w 1914525"/>
                <a:gd name="connsiteY91" fmla="*/ 95250 h 1395413"/>
                <a:gd name="connsiteX92" fmla="*/ 1343025 w 1914525"/>
                <a:gd name="connsiteY92" fmla="*/ 90488 h 1395413"/>
                <a:gd name="connsiteX93" fmla="*/ 1281113 w 1914525"/>
                <a:gd name="connsiteY93" fmla="*/ 76200 h 1395413"/>
                <a:gd name="connsiteX94" fmla="*/ 1223963 w 1914525"/>
                <a:gd name="connsiteY94" fmla="*/ 71438 h 1395413"/>
                <a:gd name="connsiteX95" fmla="*/ 1181100 w 1914525"/>
                <a:gd name="connsiteY95" fmla="*/ 61913 h 1395413"/>
                <a:gd name="connsiteX96" fmla="*/ 1166813 w 1914525"/>
                <a:gd name="connsiteY96" fmla="*/ 52388 h 1395413"/>
                <a:gd name="connsiteX97" fmla="*/ 1143000 w 1914525"/>
                <a:gd name="connsiteY97" fmla="*/ 47625 h 1395413"/>
                <a:gd name="connsiteX98" fmla="*/ 1114425 w 1914525"/>
                <a:gd name="connsiteY98" fmla="*/ 38100 h 1395413"/>
                <a:gd name="connsiteX99" fmla="*/ 1085850 w 1914525"/>
                <a:gd name="connsiteY99" fmla="*/ 28575 h 1395413"/>
                <a:gd name="connsiteX100" fmla="*/ 1009650 w 1914525"/>
                <a:gd name="connsiteY100" fmla="*/ 19050 h 1395413"/>
                <a:gd name="connsiteX101" fmla="*/ 976313 w 1914525"/>
                <a:gd name="connsiteY101" fmla="*/ 9525 h 1395413"/>
                <a:gd name="connsiteX102" fmla="*/ 923925 w 1914525"/>
                <a:gd name="connsiteY102" fmla="*/ 0 h 1395413"/>
                <a:gd name="connsiteX103" fmla="*/ 771525 w 1914525"/>
                <a:gd name="connsiteY103" fmla="*/ 4763 h 1395413"/>
                <a:gd name="connsiteX104" fmla="*/ 757238 w 1914525"/>
                <a:gd name="connsiteY104" fmla="*/ 9525 h 1395413"/>
                <a:gd name="connsiteX105" fmla="*/ 733425 w 1914525"/>
                <a:gd name="connsiteY105" fmla="*/ 19050 h 1395413"/>
                <a:gd name="connsiteX106" fmla="*/ 714375 w 1914525"/>
                <a:gd name="connsiteY106" fmla="*/ 28575 h 1395413"/>
                <a:gd name="connsiteX107" fmla="*/ 700088 w 1914525"/>
                <a:gd name="connsiteY107" fmla="*/ 33338 h 1395413"/>
                <a:gd name="connsiteX108" fmla="*/ 681038 w 1914525"/>
                <a:gd name="connsiteY108" fmla="*/ 42863 h 1395413"/>
                <a:gd name="connsiteX109" fmla="*/ 633413 w 1914525"/>
                <a:gd name="connsiteY109" fmla="*/ 57150 h 1395413"/>
                <a:gd name="connsiteX110" fmla="*/ 595313 w 1914525"/>
                <a:gd name="connsiteY110" fmla="*/ 71438 h 1395413"/>
                <a:gd name="connsiteX111" fmla="*/ 552450 w 1914525"/>
                <a:gd name="connsiteY111" fmla="*/ 80963 h 1395413"/>
                <a:gd name="connsiteX112" fmla="*/ 519113 w 1914525"/>
                <a:gd name="connsiteY112" fmla="*/ 95250 h 1395413"/>
                <a:gd name="connsiteX113" fmla="*/ 485775 w 1914525"/>
                <a:gd name="connsiteY113" fmla="*/ 100013 h 1395413"/>
                <a:gd name="connsiteX114" fmla="*/ 438150 w 1914525"/>
                <a:gd name="connsiteY114" fmla="*/ 119063 h 1395413"/>
                <a:gd name="connsiteX115" fmla="*/ 404813 w 1914525"/>
                <a:gd name="connsiteY115" fmla="*/ 133350 h 1395413"/>
                <a:gd name="connsiteX116" fmla="*/ 390525 w 1914525"/>
                <a:gd name="connsiteY116" fmla="*/ 147638 h 1395413"/>
                <a:gd name="connsiteX117" fmla="*/ 352425 w 1914525"/>
                <a:gd name="connsiteY117" fmla="*/ 166688 h 1395413"/>
                <a:gd name="connsiteX118" fmla="*/ 319088 w 1914525"/>
                <a:gd name="connsiteY118" fmla="*/ 180975 h 1395413"/>
                <a:gd name="connsiteX119" fmla="*/ 300038 w 1914525"/>
                <a:gd name="connsiteY119" fmla="*/ 195263 h 1395413"/>
                <a:gd name="connsiteX120" fmla="*/ 285750 w 1914525"/>
                <a:gd name="connsiteY120" fmla="*/ 200025 h 1395413"/>
                <a:gd name="connsiteX121" fmla="*/ 266700 w 1914525"/>
                <a:gd name="connsiteY121" fmla="*/ 214313 h 1395413"/>
                <a:gd name="connsiteX122" fmla="*/ 228600 w 1914525"/>
                <a:gd name="connsiteY122" fmla="*/ 233363 h 1395413"/>
                <a:gd name="connsiteX123" fmla="*/ 200025 w 1914525"/>
                <a:gd name="connsiteY123" fmla="*/ 252413 h 1395413"/>
                <a:gd name="connsiteX124" fmla="*/ 185738 w 1914525"/>
                <a:gd name="connsiteY124" fmla="*/ 261938 h 1395413"/>
                <a:gd name="connsiteX125" fmla="*/ 166688 w 1914525"/>
                <a:gd name="connsiteY125" fmla="*/ 271463 h 1395413"/>
                <a:gd name="connsiteX126" fmla="*/ 157163 w 1914525"/>
                <a:gd name="connsiteY126" fmla="*/ 285750 h 1395413"/>
                <a:gd name="connsiteX127" fmla="*/ 142875 w 1914525"/>
                <a:gd name="connsiteY127" fmla="*/ 300038 h 1395413"/>
                <a:gd name="connsiteX128" fmla="*/ 119063 w 1914525"/>
                <a:gd name="connsiteY128" fmla="*/ 333375 h 1395413"/>
                <a:gd name="connsiteX129" fmla="*/ 114300 w 1914525"/>
                <a:gd name="connsiteY129" fmla="*/ 347663 h 1395413"/>
                <a:gd name="connsiteX130" fmla="*/ 104775 w 1914525"/>
                <a:gd name="connsiteY130" fmla="*/ 371475 h 1395413"/>
                <a:gd name="connsiteX131" fmla="*/ 85725 w 1914525"/>
                <a:gd name="connsiteY131" fmla="*/ 404813 h 1395413"/>
                <a:gd name="connsiteX132" fmla="*/ 76200 w 1914525"/>
                <a:gd name="connsiteY132" fmla="*/ 442913 h 1395413"/>
                <a:gd name="connsiteX133" fmla="*/ 71438 w 1914525"/>
                <a:gd name="connsiteY133" fmla="*/ 457200 h 1395413"/>
                <a:gd name="connsiteX134" fmla="*/ 66675 w 1914525"/>
                <a:gd name="connsiteY134" fmla="*/ 490538 h 1395413"/>
                <a:gd name="connsiteX135" fmla="*/ 61913 w 1914525"/>
                <a:gd name="connsiteY135" fmla="*/ 504825 h 1395413"/>
                <a:gd name="connsiteX136" fmla="*/ 57150 w 1914525"/>
                <a:gd name="connsiteY136" fmla="*/ 523875 h 1395413"/>
                <a:gd name="connsiteX137" fmla="*/ 52388 w 1914525"/>
                <a:gd name="connsiteY137" fmla="*/ 576263 h 1395413"/>
                <a:gd name="connsiteX138" fmla="*/ 47625 w 1914525"/>
                <a:gd name="connsiteY138" fmla="*/ 604838 h 1395413"/>
                <a:gd name="connsiteX139" fmla="*/ 38100 w 1914525"/>
                <a:gd name="connsiteY139" fmla="*/ 714375 h 1395413"/>
                <a:gd name="connsiteX140" fmla="*/ 28575 w 1914525"/>
                <a:gd name="connsiteY140" fmla="*/ 762000 h 1395413"/>
                <a:gd name="connsiteX141" fmla="*/ 14288 w 1914525"/>
                <a:gd name="connsiteY141" fmla="*/ 866775 h 1395413"/>
                <a:gd name="connsiteX142" fmla="*/ 9525 w 1914525"/>
                <a:gd name="connsiteY142" fmla="*/ 890588 h 1395413"/>
                <a:gd name="connsiteX143" fmla="*/ 0 w 1914525"/>
                <a:gd name="connsiteY143" fmla="*/ 919163 h 1395413"/>
                <a:gd name="connsiteX144" fmla="*/ 4763 w 1914525"/>
                <a:gd name="connsiteY144" fmla="*/ 1042988 h 1395413"/>
                <a:gd name="connsiteX145" fmla="*/ 14288 w 1914525"/>
                <a:gd name="connsiteY145" fmla="*/ 1076325 h 1395413"/>
                <a:gd name="connsiteX146" fmla="*/ 23813 w 1914525"/>
                <a:gd name="connsiteY146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704975 w 1914525"/>
                <a:gd name="connsiteY38" fmla="*/ 471488 h 1395413"/>
                <a:gd name="connsiteX39" fmla="*/ 1747838 w 1914525"/>
                <a:gd name="connsiteY39" fmla="*/ 542925 h 1395413"/>
                <a:gd name="connsiteX40" fmla="*/ 1762125 w 1914525"/>
                <a:gd name="connsiteY40" fmla="*/ 571500 h 1395413"/>
                <a:gd name="connsiteX41" fmla="*/ 1771650 w 1914525"/>
                <a:gd name="connsiteY41" fmla="*/ 600075 h 1395413"/>
                <a:gd name="connsiteX42" fmla="*/ 1790700 w 1914525"/>
                <a:gd name="connsiteY42" fmla="*/ 642938 h 1395413"/>
                <a:gd name="connsiteX43" fmla="*/ 1809750 w 1914525"/>
                <a:gd name="connsiteY43" fmla="*/ 695325 h 1395413"/>
                <a:gd name="connsiteX44" fmla="*/ 1824038 w 1914525"/>
                <a:gd name="connsiteY44" fmla="*/ 747713 h 1395413"/>
                <a:gd name="connsiteX45" fmla="*/ 1833563 w 1914525"/>
                <a:gd name="connsiteY45" fmla="*/ 804863 h 1395413"/>
                <a:gd name="connsiteX46" fmla="*/ 1838325 w 1914525"/>
                <a:gd name="connsiteY46" fmla="*/ 942975 h 1395413"/>
                <a:gd name="connsiteX47" fmla="*/ 1857375 w 1914525"/>
                <a:gd name="connsiteY47" fmla="*/ 1000125 h 1395413"/>
                <a:gd name="connsiteX48" fmla="*/ 1862138 w 1914525"/>
                <a:gd name="connsiteY48" fmla="*/ 1019175 h 1395413"/>
                <a:gd name="connsiteX49" fmla="*/ 1871663 w 1914525"/>
                <a:gd name="connsiteY49" fmla="*/ 1038225 h 1395413"/>
                <a:gd name="connsiteX50" fmla="*/ 1876425 w 1914525"/>
                <a:gd name="connsiteY50" fmla="*/ 1166813 h 1395413"/>
                <a:gd name="connsiteX51" fmla="*/ 1885950 w 1914525"/>
                <a:gd name="connsiteY51" fmla="*/ 1285875 h 1395413"/>
                <a:gd name="connsiteX52" fmla="*/ 1885950 w 1914525"/>
                <a:gd name="connsiteY52" fmla="*/ 1357313 h 1395413"/>
                <a:gd name="connsiteX53" fmla="*/ 1876425 w 1914525"/>
                <a:gd name="connsiteY53" fmla="*/ 1371600 h 1395413"/>
                <a:gd name="connsiteX54" fmla="*/ 1866900 w 1914525"/>
                <a:gd name="connsiteY54" fmla="*/ 1395413 h 1395413"/>
                <a:gd name="connsiteX55" fmla="*/ 1871663 w 1914525"/>
                <a:gd name="connsiteY55" fmla="*/ 1266825 h 1395413"/>
                <a:gd name="connsiteX56" fmla="*/ 1881188 w 1914525"/>
                <a:gd name="connsiteY56" fmla="*/ 1238250 h 1395413"/>
                <a:gd name="connsiteX57" fmla="*/ 1890713 w 1914525"/>
                <a:gd name="connsiteY57" fmla="*/ 1200150 h 1395413"/>
                <a:gd name="connsiteX58" fmla="*/ 1900238 w 1914525"/>
                <a:gd name="connsiteY58" fmla="*/ 1171575 h 1395413"/>
                <a:gd name="connsiteX59" fmla="*/ 1905000 w 1914525"/>
                <a:gd name="connsiteY59" fmla="*/ 1085850 h 1395413"/>
                <a:gd name="connsiteX60" fmla="*/ 1914525 w 1914525"/>
                <a:gd name="connsiteY60" fmla="*/ 809625 h 1395413"/>
                <a:gd name="connsiteX61" fmla="*/ 1909763 w 1914525"/>
                <a:gd name="connsiteY61" fmla="*/ 666750 h 1395413"/>
                <a:gd name="connsiteX62" fmla="*/ 1890713 w 1914525"/>
                <a:gd name="connsiteY62" fmla="*/ 633413 h 1395413"/>
                <a:gd name="connsiteX63" fmla="*/ 1881188 w 1914525"/>
                <a:gd name="connsiteY63" fmla="*/ 609600 h 1395413"/>
                <a:gd name="connsiteX64" fmla="*/ 1871663 w 1914525"/>
                <a:gd name="connsiteY64" fmla="*/ 581025 h 1395413"/>
                <a:gd name="connsiteX65" fmla="*/ 1862138 w 1914525"/>
                <a:gd name="connsiteY65" fmla="*/ 566738 h 1395413"/>
                <a:gd name="connsiteX66" fmla="*/ 1857375 w 1914525"/>
                <a:gd name="connsiteY66" fmla="*/ 542925 h 1395413"/>
                <a:gd name="connsiteX67" fmla="*/ 1847850 w 1914525"/>
                <a:gd name="connsiteY67" fmla="*/ 528638 h 1395413"/>
                <a:gd name="connsiteX68" fmla="*/ 1843088 w 1914525"/>
                <a:gd name="connsiteY68" fmla="*/ 514350 h 1395413"/>
                <a:gd name="connsiteX69" fmla="*/ 1833563 w 1914525"/>
                <a:gd name="connsiteY69" fmla="*/ 495300 h 1395413"/>
                <a:gd name="connsiteX70" fmla="*/ 1824038 w 1914525"/>
                <a:gd name="connsiteY70" fmla="*/ 457200 h 1395413"/>
                <a:gd name="connsiteX71" fmla="*/ 1814513 w 1914525"/>
                <a:gd name="connsiteY71" fmla="*/ 438150 h 1395413"/>
                <a:gd name="connsiteX72" fmla="*/ 1800225 w 1914525"/>
                <a:gd name="connsiteY72" fmla="*/ 404813 h 1395413"/>
                <a:gd name="connsiteX73" fmla="*/ 1790700 w 1914525"/>
                <a:gd name="connsiteY73" fmla="*/ 376238 h 1395413"/>
                <a:gd name="connsiteX74" fmla="*/ 1785938 w 1914525"/>
                <a:gd name="connsiteY74" fmla="*/ 361950 h 1395413"/>
                <a:gd name="connsiteX75" fmla="*/ 1781175 w 1914525"/>
                <a:gd name="connsiteY75" fmla="*/ 342900 h 1395413"/>
                <a:gd name="connsiteX76" fmla="*/ 1771650 w 1914525"/>
                <a:gd name="connsiteY76" fmla="*/ 328613 h 1395413"/>
                <a:gd name="connsiteX77" fmla="*/ 1752600 w 1914525"/>
                <a:gd name="connsiteY77" fmla="*/ 280988 h 1395413"/>
                <a:gd name="connsiteX78" fmla="*/ 1747838 w 1914525"/>
                <a:gd name="connsiteY78" fmla="*/ 266700 h 1395413"/>
                <a:gd name="connsiteX79" fmla="*/ 1738313 w 1914525"/>
                <a:gd name="connsiteY79" fmla="*/ 252413 h 1395413"/>
                <a:gd name="connsiteX80" fmla="*/ 1724025 w 1914525"/>
                <a:gd name="connsiteY80" fmla="*/ 228600 h 1395413"/>
                <a:gd name="connsiteX81" fmla="*/ 1714500 w 1914525"/>
                <a:gd name="connsiteY81" fmla="*/ 214313 h 1395413"/>
                <a:gd name="connsiteX82" fmla="*/ 1700213 w 1914525"/>
                <a:gd name="connsiteY82" fmla="*/ 204788 h 1395413"/>
                <a:gd name="connsiteX83" fmla="*/ 1676400 w 1914525"/>
                <a:gd name="connsiteY83" fmla="*/ 176213 h 1395413"/>
                <a:gd name="connsiteX84" fmla="*/ 1666875 w 1914525"/>
                <a:gd name="connsiteY84" fmla="*/ 161925 h 1395413"/>
                <a:gd name="connsiteX85" fmla="*/ 1638300 w 1914525"/>
                <a:gd name="connsiteY85" fmla="*/ 152400 h 1395413"/>
                <a:gd name="connsiteX86" fmla="*/ 1609725 w 1914525"/>
                <a:gd name="connsiteY86" fmla="*/ 142875 h 1395413"/>
                <a:gd name="connsiteX87" fmla="*/ 1590675 w 1914525"/>
                <a:gd name="connsiteY87" fmla="*/ 133350 h 1395413"/>
                <a:gd name="connsiteX88" fmla="*/ 1533525 w 1914525"/>
                <a:gd name="connsiteY88" fmla="*/ 123825 h 1395413"/>
                <a:gd name="connsiteX89" fmla="*/ 1495425 w 1914525"/>
                <a:gd name="connsiteY89" fmla="*/ 109538 h 1395413"/>
                <a:gd name="connsiteX90" fmla="*/ 1376363 w 1914525"/>
                <a:gd name="connsiteY90" fmla="*/ 95250 h 1395413"/>
                <a:gd name="connsiteX91" fmla="*/ 1343025 w 1914525"/>
                <a:gd name="connsiteY91" fmla="*/ 90488 h 1395413"/>
                <a:gd name="connsiteX92" fmla="*/ 1281113 w 1914525"/>
                <a:gd name="connsiteY92" fmla="*/ 76200 h 1395413"/>
                <a:gd name="connsiteX93" fmla="*/ 1223963 w 1914525"/>
                <a:gd name="connsiteY93" fmla="*/ 71438 h 1395413"/>
                <a:gd name="connsiteX94" fmla="*/ 1181100 w 1914525"/>
                <a:gd name="connsiteY94" fmla="*/ 61913 h 1395413"/>
                <a:gd name="connsiteX95" fmla="*/ 1166813 w 1914525"/>
                <a:gd name="connsiteY95" fmla="*/ 52388 h 1395413"/>
                <a:gd name="connsiteX96" fmla="*/ 1143000 w 1914525"/>
                <a:gd name="connsiteY96" fmla="*/ 47625 h 1395413"/>
                <a:gd name="connsiteX97" fmla="*/ 1114425 w 1914525"/>
                <a:gd name="connsiteY97" fmla="*/ 38100 h 1395413"/>
                <a:gd name="connsiteX98" fmla="*/ 1085850 w 1914525"/>
                <a:gd name="connsiteY98" fmla="*/ 28575 h 1395413"/>
                <a:gd name="connsiteX99" fmla="*/ 1009650 w 1914525"/>
                <a:gd name="connsiteY99" fmla="*/ 19050 h 1395413"/>
                <a:gd name="connsiteX100" fmla="*/ 976313 w 1914525"/>
                <a:gd name="connsiteY100" fmla="*/ 9525 h 1395413"/>
                <a:gd name="connsiteX101" fmla="*/ 923925 w 1914525"/>
                <a:gd name="connsiteY101" fmla="*/ 0 h 1395413"/>
                <a:gd name="connsiteX102" fmla="*/ 771525 w 1914525"/>
                <a:gd name="connsiteY102" fmla="*/ 4763 h 1395413"/>
                <a:gd name="connsiteX103" fmla="*/ 757238 w 1914525"/>
                <a:gd name="connsiteY103" fmla="*/ 9525 h 1395413"/>
                <a:gd name="connsiteX104" fmla="*/ 733425 w 1914525"/>
                <a:gd name="connsiteY104" fmla="*/ 19050 h 1395413"/>
                <a:gd name="connsiteX105" fmla="*/ 714375 w 1914525"/>
                <a:gd name="connsiteY105" fmla="*/ 28575 h 1395413"/>
                <a:gd name="connsiteX106" fmla="*/ 700088 w 1914525"/>
                <a:gd name="connsiteY106" fmla="*/ 33338 h 1395413"/>
                <a:gd name="connsiteX107" fmla="*/ 681038 w 1914525"/>
                <a:gd name="connsiteY107" fmla="*/ 42863 h 1395413"/>
                <a:gd name="connsiteX108" fmla="*/ 633413 w 1914525"/>
                <a:gd name="connsiteY108" fmla="*/ 57150 h 1395413"/>
                <a:gd name="connsiteX109" fmla="*/ 595313 w 1914525"/>
                <a:gd name="connsiteY109" fmla="*/ 71438 h 1395413"/>
                <a:gd name="connsiteX110" fmla="*/ 552450 w 1914525"/>
                <a:gd name="connsiteY110" fmla="*/ 80963 h 1395413"/>
                <a:gd name="connsiteX111" fmla="*/ 519113 w 1914525"/>
                <a:gd name="connsiteY111" fmla="*/ 95250 h 1395413"/>
                <a:gd name="connsiteX112" fmla="*/ 485775 w 1914525"/>
                <a:gd name="connsiteY112" fmla="*/ 100013 h 1395413"/>
                <a:gd name="connsiteX113" fmla="*/ 438150 w 1914525"/>
                <a:gd name="connsiteY113" fmla="*/ 119063 h 1395413"/>
                <a:gd name="connsiteX114" fmla="*/ 404813 w 1914525"/>
                <a:gd name="connsiteY114" fmla="*/ 133350 h 1395413"/>
                <a:gd name="connsiteX115" fmla="*/ 390525 w 1914525"/>
                <a:gd name="connsiteY115" fmla="*/ 147638 h 1395413"/>
                <a:gd name="connsiteX116" fmla="*/ 352425 w 1914525"/>
                <a:gd name="connsiteY116" fmla="*/ 166688 h 1395413"/>
                <a:gd name="connsiteX117" fmla="*/ 319088 w 1914525"/>
                <a:gd name="connsiteY117" fmla="*/ 180975 h 1395413"/>
                <a:gd name="connsiteX118" fmla="*/ 300038 w 1914525"/>
                <a:gd name="connsiteY118" fmla="*/ 195263 h 1395413"/>
                <a:gd name="connsiteX119" fmla="*/ 285750 w 1914525"/>
                <a:gd name="connsiteY119" fmla="*/ 200025 h 1395413"/>
                <a:gd name="connsiteX120" fmla="*/ 266700 w 1914525"/>
                <a:gd name="connsiteY120" fmla="*/ 214313 h 1395413"/>
                <a:gd name="connsiteX121" fmla="*/ 228600 w 1914525"/>
                <a:gd name="connsiteY121" fmla="*/ 233363 h 1395413"/>
                <a:gd name="connsiteX122" fmla="*/ 200025 w 1914525"/>
                <a:gd name="connsiteY122" fmla="*/ 252413 h 1395413"/>
                <a:gd name="connsiteX123" fmla="*/ 185738 w 1914525"/>
                <a:gd name="connsiteY123" fmla="*/ 261938 h 1395413"/>
                <a:gd name="connsiteX124" fmla="*/ 166688 w 1914525"/>
                <a:gd name="connsiteY124" fmla="*/ 271463 h 1395413"/>
                <a:gd name="connsiteX125" fmla="*/ 157163 w 1914525"/>
                <a:gd name="connsiteY125" fmla="*/ 285750 h 1395413"/>
                <a:gd name="connsiteX126" fmla="*/ 142875 w 1914525"/>
                <a:gd name="connsiteY126" fmla="*/ 300038 h 1395413"/>
                <a:gd name="connsiteX127" fmla="*/ 119063 w 1914525"/>
                <a:gd name="connsiteY127" fmla="*/ 333375 h 1395413"/>
                <a:gd name="connsiteX128" fmla="*/ 114300 w 1914525"/>
                <a:gd name="connsiteY128" fmla="*/ 347663 h 1395413"/>
                <a:gd name="connsiteX129" fmla="*/ 104775 w 1914525"/>
                <a:gd name="connsiteY129" fmla="*/ 371475 h 1395413"/>
                <a:gd name="connsiteX130" fmla="*/ 85725 w 1914525"/>
                <a:gd name="connsiteY130" fmla="*/ 404813 h 1395413"/>
                <a:gd name="connsiteX131" fmla="*/ 76200 w 1914525"/>
                <a:gd name="connsiteY131" fmla="*/ 442913 h 1395413"/>
                <a:gd name="connsiteX132" fmla="*/ 71438 w 1914525"/>
                <a:gd name="connsiteY132" fmla="*/ 457200 h 1395413"/>
                <a:gd name="connsiteX133" fmla="*/ 66675 w 1914525"/>
                <a:gd name="connsiteY133" fmla="*/ 490538 h 1395413"/>
                <a:gd name="connsiteX134" fmla="*/ 61913 w 1914525"/>
                <a:gd name="connsiteY134" fmla="*/ 504825 h 1395413"/>
                <a:gd name="connsiteX135" fmla="*/ 57150 w 1914525"/>
                <a:gd name="connsiteY135" fmla="*/ 523875 h 1395413"/>
                <a:gd name="connsiteX136" fmla="*/ 52388 w 1914525"/>
                <a:gd name="connsiteY136" fmla="*/ 576263 h 1395413"/>
                <a:gd name="connsiteX137" fmla="*/ 47625 w 1914525"/>
                <a:gd name="connsiteY137" fmla="*/ 604838 h 1395413"/>
                <a:gd name="connsiteX138" fmla="*/ 38100 w 1914525"/>
                <a:gd name="connsiteY138" fmla="*/ 714375 h 1395413"/>
                <a:gd name="connsiteX139" fmla="*/ 28575 w 1914525"/>
                <a:gd name="connsiteY139" fmla="*/ 762000 h 1395413"/>
                <a:gd name="connsiteX140" fmla="*/ 14288 w 1914525"/>
                <a:gd name="connsiteY140" fmla="*/ 866775 h 1395413"/>
                <a:gd name="connsiteX141" fmla="*/ 9525 w 1914525"/>
                <a:gd name="connsiteY141" fmla="*/ 890588 h 1395413"/>
                <a:gd name="connsiteX142" fmla="*/ 0 w 1914525"/>
                <a:gd name="connsiteY142" fmla="*/ 919163 h 1395413"/>
                <a:gd name="connsiteX143" fmla="*/ 4763 w 1914525"/>
                <a:gd name="connsiteY143" fmla="*/ 1042988 h 1395413"/>
                <a:gd name="connsiteX144" fmla="*/ 14288 w 1914525"/>
                <a:gd name="connsiteY144" fmla="*/ 1076325 h 1395413"/>
                <a:gd name="connsiteX145" fmla="*/ 23813 w 1914525"/>
                <a:gd name="connsiteY145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704975 w 1914525"/>
                <a:gd name="connsiteY38" fmla="*/ 471488 h 1395413"/>
                <a:gd name="connsiteX39" fmla="*/ 1747838 w 1914525"/>
                <a:gd name="connsiteY39" fmla="*/ 542925 h 1395413"/>
                <a:gd name="connsiteX40" fmla="*/ 1762125 w 1914525"/>
                <a:gd name="connsiteY40" fmla="*/ 571500 h 1395413"/>
                <a:gd name="connsiteX41" fmla="*/ 1771650 w 1914525"/>
                <a:gd name="connsiteY41" fmla="*/ 600075 h 1395413"/>
                <a:gd name="connsiteX42" fmla="*/ 1790700 w 1914525"/>
                <a:gd name="connsiteY42" fmla="*/ 642938 h 1395413"/>
                <a:gd name="connsiteX43" fmla="*/ 1809750 w 1914525"/>
                <a:gd name="connsiteY43" fmla="*/ 695325 h 1395413"/>
                <a:gd name="connsiteX44" fmla="*/ 1824038 w 1914525"/>
                <a:gd name="connsiteY44" fmla="*/ 747713 h 1395413"/>
                <a:gd name="connsiteX45" fmla="*/ 1833563 w 1914525"/>
                <a:gd name="connsiteY45" fmla="*/ 804863 h 1395413"/>
                <a:gd name="connsiteX46" fmla="*/ 1838325 w 1914525"/>
                <a:gd name="connsiteY46" fmla="*/ 942975 h 1395413"/>
                <a:gd name="connsiteX47" fmla="*/ 1857375 w 1914525"/>
                <a:gd name="connsiteY47" fmla="*/ 1000125 h 1395413"/>
                <a:gd name="connsiteX48" fmla="*/ 1862138 w 1914525"/>
                <a:gd name="connsiteY48" fmla="*/ 1019175 h 1395413"/>
                <a:gd name="connsiteX49" fmla="*/ 1871663 w 1914525"/>
                <a:gd name="connsiteY49" fmla="*/ 1038225 h 1395413"/>
                <a:gd name="connsiteX50" fmla="*/ 1876425 w 1914525"/>
                <a:gd name="connsiteY50" fmla="*/ 1166813 h 1395413"/>
                <a:gd name="connsiteX51" fmla="*/ 1885950 w 1914525"/>
                <a:gd name="connsiteY51" fmla="*/ 1285875 h 1395413"/>
                <a:gd name="connsiteX52" fmla="*/ 1885950 w 1914525"/>
                <a:gd name="connsiteY52" fmla="*/ 1357313 h 1395413"/>
                <a:gd name="connsiteX53" fmla="*/ 1876425 w 1914525"/>
                <a:gd name="connsiteY53" fmla="*/ 1371600 h 1395413"/>
                <a:gd name="connsiteX54" fmla="*/ 1866900 w 1914525"/>
                <a:gd name="connsiteY54" fmla="*/ 1395413 h 1395413"/>
                <a:gd name="connsiteX55" fmla="*/ 1871663 w 1914525"/>
                <a:gd name="connsiteY55" fmla="*/ 1266825 h 1395413"/>
                <a:gd name="connsiteX56" fmla="*/ 1881188 w 1914525"/>
                <a:gd name="connsiteY56" fmla="*/ 1238250 h 1395413"/>
                <a:gd name="connsiteX57" fmla="*/ 1890713 w 1914525"/>
                <a:gd name="connsiteY57" fmla="*/ 1200150 h 1395413"/>
                <a:gd name="connsiteX58" fmla="*/ 1900238 w 1914525"/>
                <a:gd name="connsiteY58" fmla="*/ 1171575 h 1395413"/>
                <a:gd name="connsiteX59" fmla="*/ 1905000 w 1914525"/>
                <a:gd name="connsiteY59" fmla="*/ 1085850 h 1395413"/>
                <a:gd name="connsiteX60" fmla="*/ 1914525 w 1914525"/>
                <a:gd name="connsiteY60" fmla="*/ 809625 h 1395413"/>
                <a:gd name="connsiteX61" fmla="*/ 1909763 w 1914525"/>
                <a:gd name="connsiteY61" fmla="*/ 666750 h 1395413"/>
                <a:gd name="connsiteX62" fmla="*/ 1890713 w 1914525"/>
                <a:gd name="connsiteY62" fmla="*/ 633413 h 1395413"/>
                <a:gd name="connsiteX63" fmla="*/ 1881188 w 1914525"/>
                <a:gd name="connsiteY63" fmla="*/ 609600 h 1395413"/>
                <a:gd name="connsiteX64" fmla="*/ 1871663 w 1914525"/>
                <a:gd name="connsiteY64" fmla="*/ 581025 h 1395413"/>
                <a:gd name="connsiteX65" fmla="*/ 1862138 w 1914525"/>
                <a:gd name="connsiteY65" fmla="*/ 566738 h 1395413"/>
                <a:gd name="connsiteX66" fmla="*/ 1857375 w 1914525"/>
                <a:gd name="connsiteY66" fmla="*/ 542925 h 1395413"/>
                <a:gd name="connsiteX67" fmla="*/ 1847850 w 1914525"/>
                <a:gd name="connsiteY67" fmla="*/ 528638 h 1395413"/>
                <a:gd name="connsiteX68" fmla="*/ 1843088 w 1914525"/>
                <a:gd name="connsiteY68" fmla="*/ 514350 h 1395413"/>
                <a:gd name="connsiteX69" fmla="*/ 1833563 w 1914525"/>
                <a:gd name="connsiteY69" fmla="*/ 495300 h 1395413"/>
                <a:gd name="connsiteX70" fmla="*/ 1824038 w 1914525"/>
                <a:gd name="connsiteY70" fmla="*/ 457200 h 1395413"/>
                <a:gd name="connsiteX71" fmla="*/ 1814513 w 1914525"/>
                <a:gd name="connsiteY71" fmla="*/ 438150 h 1395413"/>
                <a:gd name="connsiteX72" fmla="*/ 1800225 w 1914525"/>
                <a:gd name="connsiteY72" fmla="*/ 404813 h 1395413"/>
                <a:gd name="connsiteX73" fmla="*/ 1790700 w 1914525"/>
                <a:gd name="connsiteY73" fmla="*/ 376238 h 1395413"/>
                <a:gd name="connsiteX74" fmla="*/ 1785938 w 1914525"/>
                <a:gd name="connsiteY74" fmla="*/ 361950 h 1395413"/>
                <a:gd name="connsiteX75" fmla="*/ 1781175 w 1914525"/>
                <a:gd name="connsiteY75" fmla="*/ 342900 h 1395413"/>
                <a:gd name="connsiteX76" fmla="*/ 1771650 w 1914525"/>
                <a:gd name="connsiteY76" fmla="*/ 328613 h 1395413"/>
                <a:gd name="connsiteX77" fmla="*/ 1752600 w 1914525"/>
                <a:gd name="connsiteY77" fmla="*/ 280988 h 1395413"/>
                <a:gd name="connsiteX78" fmla="*/ 1747838 w 1914525"/>
                <a:gd name="connsiteY78" fmla="*/ 266700 h 1395413"/>
                <a:gd name="connsiteX79" fmla="*/ 1738313 w 1914525"/>
                <a:gd name="connsiteY79" fmla="*/ 252413 h 1395413"/>
                <a:gd name="connsiteX80" fmla="*/ 1724025 w 1914525"/>
                <a:gd name="connsiteY80" fmla="*/ 228600 h 1395413"/>
                <a:gd name="connsiteX81" fmla="*/ 1714500 w 1914525"/>
                <a:gd name="connsiteY81" fmla="*/ 214313 h 1395413"/>
                <a:gd name="connsiteX82" fmla="*/ 1700213 w 1914525"/>
                <a:gd name="connsiteY82" fmla="*/ 204788 h 1395413"/>
                <a:gd name="connsiteX83" fmla="*/ 1676400 w 1914525"/>
                <a:gd name="connsiteY83" fmla="*/ 176213 h 1395413"/>
                <a:gd name="connsiteX84" fmla="*/ 1666875 w 1914525"/>
                <a:gd name="connsiteY84" fmla="*/ 161925 h 1395413"/>
                <a:gd name="connsiteX85" fmla="*/ 1638300 w 1914525"/>
                <a:gd name="connsiteY85" fmla="*/ 152400 h 1395413"/>
                <a:gd name="connsiteX86" fmla="*/ 1609725 w 1914525"/>
                <a:gd name="connsiteY86" fmla="*/ 142875 h 1395413"/>
                <a:gd name="connsiteX87" fmla="*/ 1590675 w 1914525"/>
                <a:gd name="connsiteY87" fmla="*/ 133350 h 1395413"/>
                <a:gd name="connsiteX88" fmla="*/ 1533525 w 1914525"/>
                <a:gd name="connsiteY88" fmla="*/ 123825 h 1395413"/>
                <a:gd name="connsiteX89" fmla="*/ 1495425 w 1914525"/>
                <a:gd name="connsiteY89" fmla="*/ 109538 h 1395413"/>
                <a:gd name="connsiteX90" fmla="*/ 1376363 w 1914525"/>
                <a:gd name="connsiteY90" fmla="*/ 95250 h 1395413"/>
                <a:gd name="connsiteX91" fmla="*/ 1343025 w 1914525"/>
                <a:gd name="connsiteY91" fmla="*/ 90488 h 1395413"/>
                <a:gd name="connsiteX92" fmla="*/ 1281113 w 1914525"/>
                <a:gd name="connsiteY92" fmla="*/ 76200 h 1395413"/>
                <a:gd name="connsiteX93" fmla="*/ 1223963 w 1914525"/>
                <a:gd name="connsiteY93" fmla="*/ 71438 h 1395413"/>
                <a:gd name="connsiteX94" fmla="*/ 1181100 w 1914525"/>
                <a:gd name="connsiteY94" fmla="*/ 61913 h 1395413"/>
                <a:gd name="connsiteX95" fmla="*/ 1166813 w 1914525"/>
                <a:gd name="connsiteY95" fmla="*/ 52388 h 1395413"/>
                <a:gd name="connsiteX96" fmla="*/ 1143000 w 1914525"/>
                <a:gd name="connsiteY96" fmla="*/ 47625 h 1395413"/>
                <a:gd name="connsiteX97" fmla="*/ 1114425 w 1914525"/>
                <a:gd name="connsiteY97" fmla="*/ 38100 h 1395413"/>
                <a:gd name="connsiteX98" fmla="*/ 1085850 w 1914525"/>
                <a:gd name="connsiteY98" fmla="*/ 28575 h 1395413"/>
                <a:gd name="connsiteX99" fmla="*/ 1009650 w 1914525"/>
                <a:gd name="connsiteY99" fmla="*/ 19050 h 1395413"/>
                <a:gd name="connsiteX100" fmla="*/ 976313 w 1914525"/>
                <a:gd name="connsiteY100" fmla="*/ 9525 h 1395413"/>
                <a:gd name="connsiteX101" fmla="*/ 923925 w 1914525"/>
                <a:gd name="connsiteY101" fmla="*/ 0 h 1395413"/>
                <a:gd name="connsiteX102" fmla="*/ 771525 w 1914525"/>
                <a:gd name="connsiteY102" fmla="*/ 4763 h 1395413"/>
                <a:gd name="connsiteX103" fmla="*/ 757238 w 1914525"/>
                <a:gd name="connsiteY103" fmla="*/ 9525 h 1395413"/>
                <a:gd name="connsiteX104" fmla="*/ 733425 w 1914525"/>
                <a:gd name="connsiteY104" fmla="*/ 19050 h 1395413"/>
                <a:gd name="connsiteX105" fmla="*/ 714375 w 1914525"/>
                <a:gd name="connsiteY105" fmla="*/ 28575 h 1395413"/>
                <a:gd name="connsiteX106" fmla="*/ 700088 w 1914525"/>
                <a:gd name="connsiteY106" fmla="*/ 33338 h 1395413"/>
                <a:gd name="connsiteX107" fmla="*/ 681038 w 1914525"/>
                <a:gd name="connsiteY107" fmla="*/ 42863 h 1395413"/>
                <a:gd name="connsiteX108" fmla="*/ 633413 w 1914525"/>
                <a:gd name="connsiteY108" fmla="*/ 57150 h 1395413"/>
                <a:gd name="connsiteX109" fmla="*/ 595313 w 1914525"/>
                <a:gd name="connsiteY109" fmla="*/ 71438 h 1395413"/>
                <a:gd name="connsiteX110" fmla="*/ 552450 w 1914525"/>
                <a:gd name="connsiteY110" fmla="*/ 80963 h 1395413"/>
                <a:gd name="connsiteX111" fmla="*/ 519113 w 1914525"/>
                <a:gd name="connsiteY111" fmla="*/ 95250 h 1395413"/>
                <a:gd name="connsiteX112" fmla="*/ 485775 w 1914525"/>
                <a:gd name="connsiteY112" fmla="*/ 100013 h 1395413"/>
                <a:gd name="connsiteX113" fmla="*/ 438150 w 1914525"/>
                <a:gd name="connsiteY113" fmla="*/ 119063 h 1395413"/>
                <a:gd name="connsiteX114" fmla="*/ 404813 w 1914525"/>
                <a:gd name="connsiteY114" fmla="*/ 133350 h 1395413"/>
                <a:gd name="connsiteX115" fmla="*/ 390525 w 1914525"/>
                <a:gd name="connsiteY115" fmla="*/ 147638 h 1395413"/>
                <a:gd name="connsiteX116" fmla="*/ 352425 w 1914525"/>
                <a:gd name="connsiteY116" fmla="*/ 166688 h 1395413"/>
                <a:gd name="connsiteX117" fmla="*/ 319088 w 1914525"/>
                <a:gd name="connsiteY117" fmla="*/ 180975 h 1395413"/>
                <a:gd name="connsiteX118" fmla="*/ 300038 w 1914525"/>
                <a:gd name="connsiteY118" fmla="*/ 195263 h 1395413"/>
                <a:gd name="connsiteX119" fmla="*/ 285750 w 1914525"/>
                <a:gd name="connsiteY119" fmla="*/ 200025 h 1395413"/>
                <a:gd name="connsiteX120" fmla="*/ 266700 w 1914525"/>
                <a:gd name="connsiteY120" fmla="*/ 214313 h 1395413"/>
                <a:gd name="connsiteX121" fmla="*/ 228600 w 1914525"/>
                <a:gd name="connsiteY121" fmla="*/ 233363 h 1395413"/>
                <a:gd name="connsiteX122" fmla="*/ 200025 w 1914525"/>
                <a:gd name="connsiteY122" fmla="*/ 252413 h 1395413"/>
                <a:gd name="connsiteX123" fmla="*/ 185738 w 1914525"/>
                <a:gd name="connsiteY123" fmla="*/ 261938 h 1395413"/>
                <a:gd name="connsiteX124" fmla="*/ 166688 w 1914525"/>
                <a:gd name="connsiteY124" fmla="*/ 271463 h 1395413"/>
                <a:gd name="connsiteX125" fmla="*/ 157163 w 1914525"/>
                <a:gd name="connsiteY125" fmla="*/ 285750 h 1395413"/>
                <a:gd name="connsiteX126" fmla="*/ 142875 w 1914525"/>
                <a:gd name="connsiteY126" fmla="*/ 300038 h 1395413"/>
                <a:gd name="connsiteX127" fmla="*/ 119063 w 1914525"/>
                <a:gd name="connsiteY127" fmla="*/ 333375 h 1395413"/>
                <a:gd name="connsiteX128" fmla="*/ 114300 w 1914525"/>
                <a:gd name="connsiteY128" fmla="*/ 347663 h 1395413"/>
                <a:gd name="connsiteX129" fmla="*/ 104775 w 1914525"/>
                <a:gd name="connsiteY129" fmla="*/ 371475 h 1395413"/>
                <a:gd name="connsiteX130" fmla="*/ 85725 w 1914525"/>
                <a:gd name="connsiteY130" fmla="*/ 404813 h 1395413"/>
                <a:gd name="connsiteX131" fmla="*/ 76200 w 1914525"/>
                <a:gd name="connsiteY131" fmla="*/ 442913 h 1395413"/>
                <a:gd name="connsiteX132" fmla="*/ 71438 w 1914525"/>
                <a:gd name="connsiteY132" fmla="*/ 457200 h 1395413"/>
                <a:gd name="connsiteX133" fmla="*/ 66675 w 1914525"/>
                <a:gd name="connsiteY133" fmla="*/ 490538 h 1395413"/>
                <a:gd name="connsiteX134" fmla="*/ 61913 w 1914525"/>
                <a:gd name="connsiteY134" fmla="*/ 504825 h 1395413"/>
                <a:gd name="connsiteX135" fmla="*/ 57150 w 1914525"/>
                <a:gd name="connsiteY135" fmla="*/ 523875 h 1395413"/>
                <a:gd name="connsiteX136" fmla="*/ 52388 w 1914525"/>
                <a:gd name="connsiteY136" fmla="*/ 576263 h 1395413"/>
                <a:gd name="connsiteX137" fmla="*/ 47625 w 1914525"/>
                <a:gd name="connsiteY137" fmla="*/ 604838 h 1395413"/>
                <a:gd name="connsiteX138" fmla="*/ 38100 w 1914525"/>
                <a:gd name="connsiteY138" fmla="*/ 714375 h 1395413"/>
                <a:gd name="connsiteX139" fmla="*/ 28575 w 1914525"/>
                <a:gd name="connsiteY139" fmla="*/ 762000 h 1395413"/>
                <a:gd name="connsiteX140" fmla="*/ 14288 w 1914525"/>
                <a:gd name="connsiteY140" fmla="*/ 866775 h 1395413"/>
                <a:gd name="connsiteX141" fmla="*/ 9525 w 1914525"/>
                <a:gd name="connsiteY141" fmla="*/ 890588 h 1395413"/>
                <a:gd name="connsiteX142" fmla="*/ 0 w 1914525"/>
                <a:gd name="connsiteY142" fmla="*/ 919163 h 1395413"/>
                <a:gd name="connsiteX143" fmla="*/ 4763 w 1914525"/>
                <a:gd name="connsiteY143" fmla="*/ 1042988 h 1395413"/>
                <a:gd name="connsiteX144" fmla="*/ 14288 w 1914525"/>
                <a:gd name="connsiteY144" fmla="*/ 1076325 h 1395413"/>
                <a:gd name="connsiteX145" fmla="*/ 23813 w 1914525"/>
                <a:gd name="connsiteY145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704975 w 1914525"/>
                <a:gd name="connsiteY38" fmla="*/ 471488 h 1395413"/>
                <a:gd name="connsiteX39" fmla="*/ 1747838 w 1914525"/>
                <a:gd name="connsiteY39" fmla="*/ 542925 h 1395413"/>
                <a:gd name="connsiteX40" fmla="*/ 1762125 w 1914525"/>
                <a:gd name="connsiteY40" fmla="*/ 571500 h 1395413"/>
                <a:gd name="connsiteX41" fmla="*/ 1771650 w 1914525"/>
                <a:gd name="connsiteY41" fmla="*/ 600075 h 1395413"/>
                <a:gd name="connsiteX42" fmla="*/ 1790700 w 1914525"/>
                <a:gd name="connsiteY42" fmla="*/ 642938 h 1395413"/>
                <a:gd name="connsiteX43" fmla="*/ 1809750 w 1914525"/>
                <a:gd name="connsiteY43" fmla="*/ 695325 h 1395413"/>
                <a:gd name="connsiteX44" fmla="*/ 1824038 w 1914525"/>
                <a:gd name="connsiteY44" fmla="*/ 747713 h 1395413"/>
                <a:gd name="connsiteX45" fmla="*/ 1833563 w 1914525"/>
                <a:gd name="connsiteY45" fmla="*/ 804863 h 1395413"/>
                <a:gd name="connsiteX46" fmla="*/ 1838325 w 1914525"/>
                <a:gd name="connsiteY46" fmla="*/ 942975 h 1395413"/>
                <a:gd name="connsiteX47" fmla="*/ 1857375 w 1914525"/>
                <a:gd name="connsiteY47" fmla="*/ 1000125 h 1395413"/>
                <a:gd name="connsiteX48" fmla="*/ 1862138 w 1914525"/>
                <a:gd name="connsiteY48" fmla="*/ 1019175 h 1395413"/>
                <a:gd name="connsiteX49" fmla="*/ 1871663 w 1914525"/>
                <a:gd name="connsiteY49" fmla="*/ 1038225 h 1395413"/>
                <a:gd name="connsiteX50" fmla="*/ 1876425 w 1914525"/>
                <a:gd name="connsiteY50" fmla="*/ 1166813 h 1395413"/>
                <a:gd name="connsiteX51" fmla="*/ 1885950 w 1914525"/>
                <a:gd name="connsiteY51" fmla="*/ 1285875 h 1395413"/>
                <a:gd name="connsiteX52" fmla="*/ 1885950 w 1914525"/>
                <a:gd name="connsiteY52" fmla="*/ 1357313 h 1395413"/>
                <a:gd name="connsiteX53" fmla="*/ 1876425 w 1914525"/>
                <a:gd name="connsiteY53" fmla="*/ 1371600 h 1395413"/>
                <a:gd name="connsiteX54" fmla="*/ 1866900 w 1914525"/>
                <a:gd name="connsiteY54" fmla="*/ 1395413 h 1395413"/>
                <a:gd name="connsiteX55" fmla="*/ 1871663 w 1914525"/>
                <a:gd name="connsiteY55" fmla="*/ 1266825 h 1395413"/>
                <a:gd name="connsiteX56" fmla="*/ 1881188 w 1914525"/>
                <a:gd name="connsiteY56" fmla="*/ 1238250 h 1395413"/>
                <a:gd name="connsiteX57" fmla="*/ 1890713 w 1914525"/>
                <a:gd name="connsiteY57" fmla="*/ 1200150 h 1395413"/>
                <a:gd name="connsiteX58" fmla="*/ 1900238 w 1914525"/>
                <a:gd name="connsiteY58" fmla="*/ 1171575 h 1395413"/>
                <a:gd name="connsiteX59" fmla="*/ 1905000 w 1914525"/>
                <a:gd name="connsiteY59" fmla="*/ 1085850 h 1395413"/>
                <a:gd name="connsiteX60" fmla="*/ 1914525 w 1914525"/>
                <a:gd name="connsiteY60" fmla="*/ 809625 h 1395413"/>
                <a:gd name="connsiteX61" fmla="*/ 1909763 w 1914525"/>
                <a:gd name="connsiteY61" fmla="*/ 666750 h 1395413"/>
                <a:gd name="connsiteX62" fmla="*/ 1890713 w 1914525"/>
                <a:gd name="connsiteY62" fmla="*/ 633413 h 1395413"/>
                <a:gd name="connsiteX63" fmla="*/ 1881188 w 1914525"/>
                <a:gd name="connsiteY63" fmla="*/ 609600 h 1395413"/>
                <a:gd name="connsiteX64" fmla="*/ 1871663 w 1914525"/>
                <a:gd name="connsiteY64" fmla="*/ 581025 h 1395413"/>
                <a:gd name="connsiteX65" fmla="*/ 1862138 w 1914525"/>
                <a:gd name="connsiteY65" fmla="*/ 566738 h 1395413"/>
                <a:gd name="connsiteX66" fmla="*/ 1857375 w 1914525"/>
                <a:gd name="connsiteY66" fmla="*/ 542925 h 1395413"/>
                <a:gd name="connsiteX67" fmla="*/ 1847850 w 1914525"/>
                <a:gd name="connsiteY67" fmla="*/ 528638 h 1395413"/>
                <a:gd name="connsiteX68" fmla="*/ 1843088 w 1914525"/>
                <a:gd name="connsiteY68" fmla="*/ 514350 h 1395413"/>
                <a:gd name="connsiteX69" fmla="*/ 1833563 w 1914525"/>
                <a:gd name="connsiteY69" fmla="*/ 495300 h 1395413"/>
                <a:gd name="connsiteX70" fmla="*/ 1824038 w 1914525"/>
                <a:gd name="connsiteY70" fmla="*/ 457200 h 1395413"/>
                <a:gd name="connsiteX71" fmla="*/ 1814513 w 1914525"/>
                <a:gd name="connsiteY71" fmla="*/ 438150 h 1395413"/>
                <a:gd name="connsiteX72" fmla="*/ 1800225 w 1914525"/>
                <a:gd name="connsiteY72" fmla="*/ 404813 h 1395413"/>
                <a:gd name="connsiteX73" fmla="*/ 1790700 w 1914525"/>
                <a:gd name="connsiteY73" fmla="*/ 376238 h 1395413"/>
                <a:gd name="connsiteX74" fmla="*/ 1785938 w 1914525"/>
                <a:gd name="connsiteY74" fmla="*/ 361950 h 1395413"/>
                <a:gd name="connsiteX75" fmla="*/ 1781175 w 1914525"/>
                <a:gd name="connsiteY75" fmla="*/ 342900 h 1395413"/>
                <a:gd name="connsiteX76" fmla="*/ 1771650 w 1914525"/>
                <a:gd name="connsiteY76" fmla="*/ 328613 h 1395413"/>
                <a:gd name="connsiteX77" fmla="*/ 1752600 w 1914525"/>
                <a:gd name="connsiteY77" fmla="*/ 280988 h 1395413"/>
                <a:gd name="connsiteX78" fmla="*/ 1747838 w 1914525"/>
                <a:gd name="connsiteY78" fmla="*/ 266700 h 1395413"/>
                <a:gd name="connsiteX79" fmla="*/ 1738313 w 1914525"/>
                <a:gd name="connsiteY79" fmla="*/ 252413 h 1395413"/>
                <a:gd name="connsiteX80" fmla="*/ 1724025 w 1914525"/>
                <a:gd name="connsiteY80" fmla="*/ 228600 h 1395413"/>
                <a:gd name="connsiteX81" fmla="*/ 1714500 w 1914525"/>
                <a:gd name="connsiteY81" fmla="*/ 214313 h 1395413"/>
                <a:gd name="connsiteX82" fmla="*/ 1700213 w 1914525"/>
                <a:gd name="connsiteY82" fmla="*/ 204788 h 1395413"/>
                <a:gd name="connsiteX83" fmla="*/ 1676400 w 1914525"/>
                <a:gd name="connsiteY83" fmla="*/ 176213 h 1395413"/>
                <a:gd name="connsiteX84" fmla="*/ 1666875 w 1914525"/>
                <a:gd name="connsiteY84" fmla="*/ 161925 h 1395413"/>
                <a:gd name="connsiteX85" fmla="*/ 1638300 w 1914525"/>
                <a:gd name="connsiteY85" fmla="*/ 152400 h 1395413"/>
                <a:gd name="connsiteX86" fmla="*/ 1609725 w 1914525"/>
                <a:gd name="connsiteY86" fmla="*/ 142875 h 1395413"/>
                <a:gd name="connsiteX87" fmla="*/ 1590675 w 1914525"/>
                <a:gd name="connsiteY87" fmla="*/ 133350 h 1395413"/>
                <a:gd name="connsiteX88" fmla="*/ 1533525 w 1914525"/>
                <a:gd name="connsiteY88" fmla="*/ 123825 h 1395413"/>
                <a:gd name="connsiteX89" fmla="*/ 1495425 w 1914525"/>
                <a:gd name="connsiteY89" fmla="*/ 109538 h 1395413"/>
                <a:gd name="connsiteX90" fmla="*/ 1376363 w 1914525"/>
                <a:gd name="connsiteY90" fmla="*/ 95250 h 1395413"/>
                <a:gd name="connsiteX91" fmla="*/ 1343025 w 1914525"/>
                <a:gd name="connsiteY91" fmla="*/ 90488 h 1395413"/>
                <a:gd name="connsiteX92" fmla="*/ 1281113 w 1914525"/>
                <a:gd name="connsiteY92" fmla="*/ 76200 h 1395413"/>
                <a:gd name="connsiteX93" fmla="*/ 1223963 w 1914525"/>
                <a:gd name="connsiteY93" fmla="*/ 71438 h 1395413"/>
                <a:gd name="connsiteX94" fmla="*/ 1181100 w 1914525"/>
                <a:gd name="connsiteY94" fmla="*/ 61913 h 1395413"/>
                <a:gd name="connsiteX95" fmla="*/ 1166813 w 1914525"/>
                <a:gd name="connsiteY95" fmla="*/ 52388 h 1395413"/>
                <a:gd name="connsiteX96" fmla="*/ 1143000 w 1914525"/>
                <a:gd name="connsiteY96" fmla="*/ 47625 h 1395413"/>
                <a:gd name="connsiteX97" fmla="*/ 1114425 w 1914525"/>
                <a:gd name="connsiteY97" fmla="*/ 38100 h 1395413"/>
                <a:gd name="connsiteX98" fmla="*/ 1085850 w 1914525"/>
                <a:gd name="connsiteY98" fmla="*/ 28575 h 1395413"/>
                <a:gd name="connsiteX99" fmla="*/ 1009650 w 1914525"/>
                <a:gd name="connsiteY99" fmla="*/ 19050 h 1395413"/>
                <a:gd name="connsiteX100" fmla="*/ 976313 w 1914525"/>
                <a:gd name="connsiteY100" fmla="*/ 9525 h 1395413"/>
                <a:gd name="connsiteX101" fmla="*/ 923925 w 1914525"/>
                <a:gd name="connsiteY101" fmla="*/ 0 h 1395413"/>
                <a:gd name="connsiteX102" fmla="*/ 771525 w 1914525"/>
                <a:gd name="connsiteY102" fmla="*/ 4763 h 1395413"/>
                <a:gd name="connsiteX103" fmla="*/ 757238 w 1914525"/>
                <a:gd name="connsiteY103" fmla="*/ 9525 h 1395413"/>
                <a:gd name="connsiteX104" fmla="*/ 733425 w 1914525"/>
                <a:gd name="connsiteY104" fmla="*/ 19050 h 1395413"/>
                <a:gd name="connsiteX105" fmla="*/ 714375 w 1914525"/>
                <a:gd name="connsiteY105" fmla="*/ 28575 h 1395413"/>
                <a:gd name="connsiteX106" fmla="*/ 700088 w 1914525"/>
                <a:gd name="connsiteY106" fmla="*/ 33338 h 1395413"/>
                <a:gd name="connsiteX107" fmla="*/ 681038 w 1914525"/>
                <a:gd name="connsiteY107" fmla="*/ 42863 h 1395413"/>
                <a:gd name="connsiteX108" fmla="*/ 633413 w 1914525"/>
                <a:gd name="connsiteY108" fmla="*/ 57150 h 1395413"/>
                <a:gd name="connsiteX109" fmla="*/ 595313 w 1914525"/>
                <a:gd name="connsiteY109" fmla="*/ 71438 h 1395413"/>
                <a:gd name="connsiteX110" fmla="*/ 552450 w 1914525"/>
                <a:gd name="connsiteY110" fmla="*/ 80963 h 1395413"/>
                <a:gd name="connsiteX111" fmla="*/ 519113 w 1914525"/>
                <a:gd name="connsiteY111" fmla="*/ 95250 h 1395413"/>
                <a:gd name="connsiteX112" fmla="*/ 485775 w 1914525"/>
                <a:gd name="connsiteY112" fmla="*/ 100013 h 1395413"/>
                <a:gd name="connsiteX113" fmla="*/ 438150 w 1914525"/>
                <a:gd name="connsiteY113" fmla="*/ 119063 h 1395413"/>
                <a:gd name="connsiteX114" fmla="*/ 404813 w 1914525"/>
                <a:gd name="connsiteY114" fmla="*/ 133350 h 1395413"/>
                <a:gd name="connsiteX115" fmla="*/ 390525 w 1914525"/>
                <a:gd name="connsiteY115" fmla="*/ 147638 h 1395413"/>
                <a:gd name="connsiteX116" fmla="*/ 352425 w 1914525"/>
                <a:gd name="connsiteY116" fmla="*/ 166688 h 1395413"/>
                <a:gd name="connsiteX117" fmla="*/ 319088 w 1914525"/>
                <a:gd name="connsiteY117" fmla="*/ 180975 h 1395413"/>
                <a:gd name="connsiteX118" fmla="*/ 300038 w 1914525"/>
                <a:gd name="connsiteY118" fmla="*/ 195263 h 1395413"/>
                <a:gd name="connsiteX119" fmla="*/ 285750 w 1914525"/>
                <a:gd name="connsiteY119" fmla="*/ 200025 h 1395413"/>
                <a:gd name="connsiteX120" fmla="*/ 266700 w 1914525"/>
                <a:gd name="connsiteY120" fmla="*/ 214313 h 1395413"/>
                <a:gd name="connsiteX121" fmla="*/ 228600 w 1914525"/>
                <a:gd name="connsiteY121" fmla="*/ 233363 h 1395413"/>
                <a:gd name="connsiteX122" fmla="*/ 200025 w 1914525"/>
                <a:gd name="connsiteY122" fmla="*/ 252413 h 1395413"/>
                <a:gd name="connsiteX123" fmla="*/ 185738 w 1914525"/>
                <a:gd name="connsiteY123" fmla="*/ 261938 h 1395413"/>
                <a:gd name="connsiteX124" fmla="*/ 166688 w 1914525"/>
                <a:gd name="connsiteY124" fmla="*/ 271463 h 1395413"/>
                <a:gd name="connsiteX125" fmla="*/ 157163 w 1914525"/>
                <a:gd name="connsiteY125" fmla="*/ 285750 h 1395413"/>
                <a:gd name="connsiteX126" fmla="*/ 142875 w 1914525"/>
                <a:gd name="connsiteY126" fmla="*/ 300038 h 1395413"/>
                <a:gd name="connsiteX127" fmla="*/ 119063 w 1914525"/>
                <a:gd name="connsiteY127" fmla="*/ 333375 h 1395413"/>
                <a:gd name="connsiteX128" fmla="*/ 114300 w 1914525"/>
                <a:gd name="connsiteY128" fmla="*/ 347663 h 1395413"/>
                <a:gd name="connsiteX129" fmla="*/ 104775 w 1914525"/>
                <a:gd name="connsiteY129" fmla="*/ 371475 h 1395413"/>
                <a:gd name="connsiteX130" fmla="*/ 85725 w 1914525"/>
                <a:gd name="connsiteY130" fmla="*/ 404813 h 1395413"/>
                <a:gd name="connsiteX131" fmla="*/ 76200 w 1914525"/>
                <a:gd name="connsiteY131" fmla="*/ 442913 h 1395413"/>
                <a:gd name="connsiteX132" fmla="*/ 71438 w 1914525"/>
                <a:gd name="connsiteY132" fmla="*/ 457200 h 1395413"/>
                <a:gd name="connsiteX133" fmla="*/ 66675 w 1914525"/>
                <a:gd name="connsiteY133" fmla="*/ 490538 h 1395413"/>
                <a:gd name="connsiteX134" fmla="*/ 61913 w 1914525"/>
                <a:gd name="connsiteY134" fmla="*/ 504825 h 1395413"/>
                <a:gd name="connsiteX135" fmla="*/ 57150 w 1914525"/>
                <a:gd name="connsiteY135" fmla="*/ 523875 h 1395413"/>
                <a:gd name="connsiteX136" fmla="*/ 52388 w 1914525"/>
                <a:gd name="connsiteY136" fmla="*/ 576263 h 1395413"/>
                <a:gd name="connsiteX137" fmla="*/ 47625 w 1914525"/>
                <a:gd name="connsiteY137" fmla="*/ 604838 h 1395413"/>
                <a:gd name="connsiteX138" fmla="*/ 38100 w 1914525"/>
                <a:gd name="connsiteY138" fmla="*/ 714375 h 1395413"/>
                <a:gd name="connsiteX139" fmla="*/ 28575 w 1914525"/>
                <a:gd name="connsiteY139" fmla="*/ 762000 h 1395413"/>
                <a:gd name="connsiteX140" fmla="*/ 14288 w 1914525"/>
                <a:gd name="connsiteY140" fmla="*/ 866775 h 1395413"/>
                <a:gd name="connsiteX141" fmla="*/ 9525 w 1914525"/>
                <a:gd name="connsiteY141" fmla="*/ 890588 h 1395413"/>
                <a:gd name="connsiteX142" fmla="*/ 0 w 1914525"/>
                <a:gd name="connsiteY142" fmla="*/ 919163 h 1395413"/>
                <a:gd name="connsiteX143" fmla="*/ 4763 w 1914525"/>
                <a:gd name="connsiteY143" fmla="*/ 1042988 h 1395413"/>
                <a:gd name="connsiteX144" fmla="*/ 14288 w 1914525"/>
                <a:gd name="connsiteY144" fmla="*/ 1076325 h 1395413"/>
                <a:gd name="connsiteX145" fmla="*/ 23813 w 1914525"/>
                <a:gd name="connsiteY145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90588 w 1914525"/>
                <a:gd name="connsiteY24" fmla="*/ 20955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704975 w 1914525"/>
                <a:gd name="connsiteY38" fmla="*/ 471488 h 1395413"/>
                <a:gd name="connsiteX39" fmla="*/ 1747838 w 1914525"/>
                <a:gd name="connsiteY39" fmla="*/ 542925 h 1395413"/>
                <a:gd name="connsiteX40" fmla="*/ 1762125 w 1914525"/>
                <a:gd name="connsiteY40" fmla="*/ 571500 h 1395413"/>
                <a:gd name="connsiteX41" fmla="*/ 1771650 w 1914525"/>
                <a:gd name="connsiteY41" fmla="*/ 600075 h 1395413"/>
                <a:gd name="connsiteX42" fmla="*/ 1790700 w 1914525"/>
                <a:gd name="connsiteY42" fmla="*/ 642938 h 1395413"/>
                <a:gd name="connsiteX43" fmla="*/ 1809750 w 1914525"/>
                <a:gd name="connsiteY43" fmla="*/ 695325 h 1395413"/>
                <a:gd name="connsiteX44" fmla="*/ 1824038 w 1914525"/>
                <a:gd name="connsiteY44" fmla="*/ 747713 h 1395413"/>
                <a:gd name="connsiteX45" fmla="*/ 1833563 w 1914525"/>
                <a:gd name="connsiteY45" fmla="*/ 804863 h 1395413"/>
                <a:gd name="connsiteX46" fmla="*/ 1838325 w 1914525"/>
                <a:gd name="connsiteY46" fmla="*/ 942975 h 1395413"/>
                <a:gd name="connsiteX47" fmla="*/ 1857375 w 1914525"/>
                <a:gd name="connsiteY47" fmla="*/ 1000125 h 1395413"/>
                <a:gd name="connsiteX48" fmla="*/ 1862138 w 1914525"/>
                <a:gd name="connsiteY48" fmla="*/ 1019175 h 1395413"/>
                <a:gd name="connsiteX49" fmla="*/ 1871663 w 1914525"/>
                <a:gd name="connsiteY49" fmla="*/ 1038225 h 1395413"/>
                <a:gd name="connsiteX50" fmla="*/ 1876425 w 1914525"/>
                <a:gd name="connsiteY50" fmla="*/ 1166813 h 1395413"/>
                <a:gd name="connsiteX51" fmla="*/ 1885950 w 1914525"/>
                <a:gd name="connsiteY51" fmla="*/ 1285875 h 1395413"/>
                <a:gd name="connsiteX52" fmla="*/ 1885950 w 1914525"/>
                <a:gd name="connsiteY52" fmla="*/ 1357313 h 1395413"/>
                <a:gd name="connsiteX53" fmla="*/ 1876425 w 1914525"/>
                <a:gd name="connsiteY53" fmla="*/ 1371600 h 1395413"/>
                <a:gd name="connsiteX54" fmla="*/ 1866900 w 1914525"/>
                <a:gd name="connsiteY54" fmla="*/ 1395413 h 1395413"/>
                <a:gd name="connsiteX55" fmla="*/ 1871663 w 1914525"/>
                <a:gd name="connsiteY55" fmla="*/ 1266825 h 1395413"/>
                <a:gd name="connsiteX56" fmla="*/ 1881188 w 1914525"/>
                <a:gd name="connsiteY56" fmla="*/ 1238250 h 1395413"/>
                <a:gd name="connsiteX57" fmla="*/ 1890713 w 1914525"/>
                <a:gd name="connsiteY57" fmla="*/ 1200150 h 1395413"/>
                <a:gd name="connsiteX58" fmla="*/ 1900238 w 1914525"/>
                <a:gd name="connsiteY58" fmla="*/ 1171575 h 1395413"/>
                <a:gd name="connsiteX59" fmla="*/ 1905000 w 1914525"/>
                <a:gd name="connsiteY59" fmla="*/ 1085850 h 1395413"/>
                <a:gd name="connsiteX60" fmla="*/ 1914525 w 1914525"/>
                <a:gd name="connsiteY60" fmla="*/ 809625 h 1395413"/>
                <a:gd name="connsiteX61" fmla="*/ 1909763 w 1914525"/>
                <a:gd name="connsiteY61" fmla="*/ 666750 h 1395413"/>
                <a:gd name="connsiteX62" fmla="*/ 1890713 w 1914525"/>
                <a:gd name="connsiteY62" fmla="*/ 633413 h 1395413"/>
                <a:gd name="connsiteX63" fmla="*/ 1881188 w 1914525"/>
                <a:gd name="connsiteY63" fmla="*/ 609600 h 1395413"/>
                <a:gd name="connsiteX64" fmla="*/ 1871663 w 1914525"/>
                <a:gd name="connsiteY64" fmla="*/ 581025 h 1395413"/>
                <a:gd name="connsiteX65" fmla="*/ 1862138 w 1914525"/>
                <a:gd name="connsiteY65" fmla="*/ 566738 h 1395413"/>
                <a:gd name="connsiteX66" fmla="*/ 1857375 w 1914525"/>
                <a:gd name="connsiteY66" fmla="*/ 542925 h 1395413"/>
                <a:gd name="connsiteX67" fmla="*/ 1847850 w 1914525"/>
                <a:gd name="connsiteY67" fmla="*/ 528638 h 1395413"/>
                <a:gd name="connsiteX68" fmla="*/ 1843088 w 1914525"/>
                <a:gd name="connsiteY68" fmla="*/ 514350 h 1395413"/>
                <a:gd name="connsiteX69" fmla="*/ 1833563 w 1914525"/>
                <a:gd name="connsiteY69" fmla="*/ 495300 h 1395413"/>
                <a:gd name="connsiteX70" fmla="*/ 1824038 w 1914525"/>
                <a:gd name="connsiteY70" fmla="*/ 457200 h 1395413"/>
                <a:gd name="connsiteX71" fmla="*/ 1814513 w 1914525"/>
                <a:gd name="connsiteY71" fmla="*/ 438150 h 1395413"/>
                <a:gd name="connsiteX72" fmla="*/ 1800225 w 1914525"/>
                <a:gd name="connsiteY72" fmla="*/ 404813 h 1395413"/>
                <a:gd name="connsiteX73" fmla="*/ 1790700 w 1914525"/>
                <a:gd name="connsiteY73" fmla="*/ 376238 h 1395413"/>
                <a:gd name="connsiteX74" fmla="*/ 1785938 w 1914525"/>
                <a:gd name="connsiteY74" fmla="*/ 361950 h 1395413"/>
                <a:gd name="connsiteX75" fmla="*/ 1781175 w 1914525"/>
                <a:gd name="connsiteY75" fmla="*/ 342900 h 1395413"/>
                <a:gd name="connsiteX76" fmla="*/ 1771650 w 1914525"/>
                <a:gd name="connsiteY76" fmla="*/ 328613 h 1395413"/>
                <a:gd name="connsiteX77" fmla="*/ 1752600 w 1914525"/>
                <a:gd name="connsiteY77" fmla="*/ 280988 h 1395413"/>
                <a:gd name="connsiteX78" fmla="*/ 1747838 w 1914525"/>
                <a:gd name="connsiteY78" fmla="*/ 266700 h 1395413"/>
                <a:gd name="connsiteX79" fmla="*/ 1738313 w 1914525"/>
                <a:gd name="connsiteY79" fmla="*/ 252413 h 1395413"/>
                <a:gd name="connsiteX80" fmla="*/ 1724025 w 1914525"/>
                <a:gd name="connsiteY80" fmla="*/ 228600 h 1395413"/>
                <a:gd name="connsiteX81" fmla="*/ 1714500 w 1914525"/>
                <a:gd name="connsiteY81" fmla="*/ 214313 h 1395413"/>
                <a:gd name="connsiteX82" fmla="*/ 1700213 w 1914525"/>
                <a:gd name="connsiteY82" fmla="*/ 204788 h 1395413"/>
                <a:gd name="connsiteX83" fmla="*/ 1676400 w 1914525"/>
                <a:gd name="connsiteY83" fmla="*/ 176213 h 1395413"/>
                <a:gd name="connsiteX84" fmla="*/ 1666875 w 1914525"/>
                <a:gd name="connsiteY84" fmla="*/ 161925 h 1395413"/>
                <a:gd name="connsiteX85" fmla="*/ 1638300 w 1914525"/>
                <a:gd name="connsiteY85" fmla="*/ 152400 h 1395413"/>
                <a:gd name="connsiteX86" fmla="*/ 1609725 w 1914525"/>
                <a:gd name="connsiteY86" fmla="*/ 142875 h 1395413"/>
                <a:gd name="connsiteX87" fmla="*/ 1590675 w 1914525"/>
                <a:gd name="connsiteY87" fmla="*/ 133350 h 1395413"/>
                <a:gd name="connsiteX88" fmla="*/ 1533525 w 1914525"/>
                <a:gd name="connsiteY88" fmla="*/ 123825 h 1395413"/>
                <a:gd name="connsiteX89" fmla="*/ 1495425 w 1914525"/>
                <a:gd name="connsiteY89" fmla="*/ 109538 h 1395413"/>
                <a:gd name="connsiteX90" fmla="*/ 1376363 w 1914525"/>
                <a:gd name="connsiteY90" fmla="*/ 95250 h 1395413"/>
                <a:gd name="connsiteX91" fmla="*/ 1343025 w 1914525"/>
                <a:gd name="connsiteY91" fmla="*/ 90488 h 1395413"/>
                <a:gd name="connsiteX92" fmla="*/ 1281113 w 1914525"/>
                <a:gd name="connsiteY92" fmla="*/ 76200 h 1395413"/>
                <a:gd name="connsiteX93" fmla="*/ 1223963 w 1914525"/>
                <a:gd name="connsiteY93" fmla="*/ 71438 h 1395413"/>
                <a:gd name="connsiteX94" fmla="*/ 1181100 w 1914525"/>
                <a:gd name="connsiteY94" fmla="*/ 61913 h 1395413"/>
                <a:gd name="connsiteX95" fmla="*/ 1166813 w 1914525"/>
                <a:gd name="connsiteY95" fmla="*/ 52388 h 1395413"/>
                <a:gd name="connsiteX96" fmla="*/ 1143000 w 1914525"/>
                <a:gd name="connsiteY96" fmla="*/ 47625 h 1395413"/>
                <a:gd name="connsiteX97" fmla="*/ 1114425 w 1914525"/>
                <a:gd name="connsiteY97" fmla="*/ 38100 h 1395413"/>
                <a:gd name="connsiteX98" fmla="*/ 1085850 w 1914525"/>
                <a:gd name="connsiteY98" fmla="*/ 28575 h 1395413"/>
                <a:gd name="connsiteX99" fmla="*/ 1009650 w 1914525"/>
                <a:gd name="connsiteY99" fmla="*/ 19050 h 1395413"/>
                <a:gd name="connsiteX100" fmla="*/ 976313 w 1914525"/>
                <a:gd name="connsiteY100" fmla="*/ 9525 h 1395413"/>
                <a:gd name="connsiteX101" fmla="*/ 923925 w 1914525"/>
                <a:gd name="connsiteY101" fmla="*/ 0 h 1395413"/>
                <a:gd name="connsiteX102" fmla="*/ 771525 w 1914525"/>
                <a:gd name="connsiteY102" fmla="*/ 4763 h 1395413"/>
                <a:gd name="connsiteX103" fmla="*/ 757238 w 1914525"/>
                <a:gd name="connsiteY103" fmla="*/ 9525 h 1395413"/>
                <a:gd name="connsiteX104" fmla="*/ 733425 w 1914525"/>
                <a:gd name="connsiteY104" fmla="*/ 19050 h 1395413"/>
                <a:gd name="connsiteX105" fmla="*/ 714375 w 1914525"/>
                <a:gd name="connsiteY105" fmla="*/ 28575 h 1395413"/>
                <a:gd name="connsiteX106" fmla="*/ 700088 w 1914525"/>
                <a:gd name="connsiteY106" fmla="*/ 33338 h 1395413"/>
                <a:gd name="connsiteX107" fmla="*/ 681038 w 1914525"/>
                <a:gd name="connsiteY107" fmla="*/ 42863 h 1395413"/>
                <a:gd name="connsiteX108" fmla="*/ 633413 w 1914525"/>
                <a:gd name="connsiteY108" fmla="*/ 57150 h 1395413"/>
                <a:gd name="connsiteX109" fmla="*/ 595313 w 1914525"/>
                <a:gd name="connsiteY109" fmla="*/ 71438 h 1395413"/>
                <a:gd name="connsiteX110" fmla="*/ 552450 w 1914525"/>
                <a:gd name="connsiteY110" fmla="*/ 80963 h 1395413"/>
                <a:gd name="connsiteX111" fmla="*/ 519113 w 1914525"/>
                <a:gd name="connsiteY111" fmla="*/ 95250 h 1395413"/>
                <a:gd name="connsiteX112" fmla="*/ 485775 w 1914525"/>
                <a:gd name="connsiteY112" fmla="*/ 100013 h 1395413"/>
                <a:gd name="connsiteX113" fmla="*/ 438150 w 1914525"/>
                <a:gd name="connsiteY113" fmla="*/ 119063 h 1395413"/>
                <a:gd name="connsiteX114" fmla="*/ 404813 w 1914525"/>
                <a:gd name="connsiteY114" fmla="*/ 133350 h 1395413"/>
                <a:gd name="connsiteX115" fmla="*/ 390525 w 1914525"/>
                <a:gd name="connsiteY115" fmla="*/ 147638 h 1395413"/>
                <a:gd name="connsiteX116" fmla="*/ 352425 w 1914525"/>
                <a:gd name="connsiteY116" fmla="*/ 166688 h 1395413"/>
                <a:gd name="connsiteX117" fmla="*/ 319088 w 1914525"/>
                <a:gd name="connsiteY117" fmla="*/ 180975 h 1395413"/>
                <a:gd name="connsiteX118" fmla="*/ 300038 w 1914525"/>
                <a:gd name="connsiteY118" fmla="*/ 195263 h 1395413"/>
                <a:gd name="connsiteX119" fmla="*/ 285750 w 1914525"/>
                <a:gd name="connsiteY119" fmla="*/ 200025 h 1395413"/>
                <a:gd name="connsiteX120" fmla="*/ 266700 w 1914525"/>
                <a:gd name="connsiteY120" fmla="*/ 214313 h 1395413"/>
                <a:gd name="connsiteX121" fmla="*/ 228600 w 1914525"/>
                <a:gd name="connsiteY121" fmla="*/ 233363 h 1395413"/>
                <a:gd name="connsiteX122" fmla="*/ 200025 w 1914525"/>
                <a:gd name="connsiteY122" fmla="*/ 252413 h 1395413"/>
                <a:gd name="connsiteX123" fmla="*/ 185738 w 1914525"/>
                <a:gd name="connsiteY123" fmla="*/ 261938 h 1395413"/>
                <a:gd name="connsiteX124" fmla="*/ 166688 w 1914525"/>
                <a:gd name="connsiteY124" fmla="*/ 271463 h 1395413"/>
                <a:gd name="connsiteX125" fmla="*/ 157163 w 1914525"/>
                <a:gd name="connsiteY125" fmla="*/ 285750 h 1395413"/>
                <a:gd name="connsiteX126" fmla="*/ 142875 w 1914525"/>
                <a:gd name="connsiteY126" fmla="*/ 300038 h 1395413"/>
                <a:gd name="connsiteX127" fmla="*/ 119063 w 1914525"/>
                <a:gd name="connsiteY127" fmla="*/ 333375 h 1395413"/>
                <a:gd name="connsiteX128" fmla="*/ 114300 w 1914525"/>
                <a:gd name="connsiteY128" fmla="*/ 347663 h 1395413"/>
                <a:gd name="connsiteX129" fmla="*/ 104775 w 1914525"/>
                <a:gd name="connsiteY129" fmla="*/ 371475 h 1395413"/>
                <a:gd name="connsiteX130" fmla="*/ 85725 w 1914525"/>
                <a:gd name="connsiteY130" fmla="*/ 404813 h 1395413"/>
                <a:gd name="connsiteX131" fmla="*/ 76200 w 1914525"/>
                <a:gd name="connsiteY131" fmla="*/ 442913 h 1395413"/>
                <a:gd name="connsiteX132" fmla="*/ 71438 w 1914525"/>
                <a:gd name="connsiteY132" fmla="*/ 457200 h 1395413"/>
                <a:gd name="connsiteX133" fmla="*/ 66675 w 1914525"/>
                <a:gd name="connsiteY133" fmla="*/ 490538 h 1395413"/>
                <a:gd name="connsiteX134" fmla="*/ 61913 w 1914525"/>
                <a:gd name="connsiteY134" fmla="*/ 504825 h 1395413"/>
                <a:gd name="connsiteX135" fmla="*/ 57150 w 1914525"/>
                <a:gd name="connsiteY135" fmla="*/ 523875 h 1395413"/>
                <a:gd name="connsiteX136" fmla="*/ 52388 w 1914525"/>
                <a:gd name="connsiteY136" fmla="*/ 576263 h 1395413"/>
                <a:gd name="connsiteX137" fmla="*/ 47625 w 1914525"/>
                <a:gd name="connsiteY137" fmla="*/ 604838 h 1395413"/>
                <a:gd name="connsiteX138" fmla="*/ 38100 w 1914525"/>
                <a:gd name="connsiteY138" fmla="*/ 714375 h 1395413"/>
                <a:gd name="connsiteX139" fmla="*/ 28575 w 1914525"/>
                <a:gd name="connsiteY139" fmla="*/ 762000 h 1395413"/>
                <a:gd name="connsiteX140" fmla="*/ 14288 w 1914525"/>
                <a:gd name="connsiteY140" fmla="*/ 866775 h 1395413"/>
                <a:gd name="connsiteX141" fmla="*/ 9525 w 1914525"/>
                <a:gd name="connsiteY141" fmla="*/ 890588 h 1395413"/>
                <a:gd name="connsiteX142" fmla="*/ 0 w 1914525"/>
                <a:gd name="connsiteY142" fmla="*/ 919163 h 1395413"/>
                <a:gd name="connsiteX143" fmla="*/ 4763 w 1914525"/>
                <a:gd name="connsiteY143" fmla="*/ 1042988 h 1395413"/>
                <a:gd name="connsiteX144" fmla="*/ 14288 w 1914525"/>
                <a:gd name="connsiteY144" fmla="*/ 1076325 h 1395413"/>
                <a:gd name="connsiteX145" fmla="*/ 23813 w 1914525"/>
                <a:gd name="connsiteY145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52463 w 1914525"/>
                <a:gd name="connsiteY20" fmla="*/ 233363 h 1395413"/>
                <a:gd name="connsiteX21" fmla="*/ 704850 w 1914525"/>
                <a:gd name="connsiteY21" fmla="*/ 219075 h 1395413"/>
                <a:gd name="connsiteX22" fmla="*/ 766763 w 1914525"/>
                <a:gd name="connsiteY22" fmla="*/ 209550 h 1395413"/>
                <a:gd name="connsiteX23" fmla="*/ 890588 w 1914525"/>
                <a:gd name="connsiteY23" fmla="*/ 209550 h 1395413"/>
                <a:gd name="connsiteX24" fmla="*/ 988219 w 1914525"/>
                <a:gd name="connsiteY24" fmla="*/ 214313 h 1395413"/>
                <a:gd name="connsiteX25" fmla="*/ 1314450 w 1914525"/>
                <a:gd name="connsiteY25" fmla="*/ 180975 h 1395413"/>
                <a:gd name="connsiteX26" fmla="*/ 1371600 w 1914525"/>
                <a:gd name="connsiteY26" fmla="*/ 200025 h 1395413"/>
                <a:gd name="connsiteX27" fmla="*/ 1414463 w 1914525"/>
                <a:gd name="connsiteY27" fmla="*/ 223838 h 1395413"/>
                <a:gd name="connsiteX28" fmla="*/ 1452563 w 1914525"/>
                <a:gd name="connsiteY28" fmla="*/ 238125 h 1395413"/>
                <a:gd name="connsiteX29" fmla="*/ 1481138 w 1914525"/>
                <a:gd name="connsiteY29" fmla="*/ 247650 h 1395413"/>
                <a:gd name="connsiteX30" fmla="*/ 1495425 w 1914525"/>
                <a:gd name="connsiteY30" fmla="*/ 252413 h 1395413"/>
                <a:gd name="connsiteX31" fmla="*/ 1514475 w 1914525"/>
                <a:gd name="connsiteY31" fmla="*/ 257175 h 1395413"/>
                <a:gd name="connsiteX32" fmla="*/ 1547813 w 1914525"/>
                <a:gd name="connsiteY32" fmla="*/ 285750 h 1395413"/>
                <a:gd name="connsiteX33" fmla="*/ 1590675 w 1914525"/>
                <a:gd name="connsiteY33" fmla="*/ 314325 h 1395413"/>
                <a:gd name="connsiteX34" fmla="*/ 1619250 w 1914525"/>
                <a:gd name="connsiteY34" fmla="*/ 342900 h 1395413"/>
                <a:gd name="connsiteX35" fmla="*/ 1657350 w 1914525"/>
                <a:gd name="connsiteY35" fmla="*/ 390525 h 1395413"/>
                <a:gd name="connsiteX36" fmla="*/ 1676400 w 1914525"/>
                <a:gd name="connsiteY36" fmla="*/ 419100 h 1395413"/>
                <a:gd name="connsiteX37" fmla="*/ 1704975 w 1914525"/>
                <a:gd name="connsiteY37" fmla="*/ 471488 h 1395413"/>
                <a:gd name="connsiteX38" fmla="*/ 1747838 w 1914525"/>
                <a:gd name="connsiteY38" fmla="*/ 542925 h 1395413"/>
                <a:gd name="connsiteX39" fmla="*/ 1762125 w 1914525"/>
                <a:gd name="connsiteY39" fmla="*/ 571500 h 1395413"/>
                <a:gd name="connsiteX40" fmla="*/ 1771650 w 1914525"/>
                <a:gd name="connsiteY40" fmla="*/ 600075 h 1395413"/>
                <a:gd name="connsiteX41" fmla="*/ 1790700 w 1914525"/>
                <a:gd name="connsiteY41" fmla="*/ 642938 h 1395413"/>
                <a:gd name="connsiteX42" fmla="*/ 1809750 w 1914525"/>
                <a:gd name="connsiteY42" fmla="*/ 695325 h 1395413"/>
                <a:gd name="connsiteX43" fmla="*/ 1824038 w 1914525"/>
                <a:gd name="connsiteY43" fmla="*/ 747713 h 1395413"/>
                <a:gd name="connsiteX44" fmla="*/ 1833563 w 1914525"/>
                <a:gd name="connsiteY44" fmla="*/ 804863 h 1395413"/>
                <a:gd name="connsiteX45" fmla="*/ 1838325 w 1914525"/>
                <a:gd name="connsiteY45" fmla="*/ 942975 h 1395413"/>
                <a:gd name="connsiteX46" fmla="*/ 1857375 w 1914525"/>
                <a:gd name="connsiteY46" fmla="*/ 1000125 h 1395413"/>
                <a:gd name="connsiteX47" fmla="*/ 1862138 w 1914525"/>
                <a:gd name="connsiteY47" fmla="*/ 1019175 h 1395413"/>
                <a:gd name="connsiteX48" fmla="*/ 1871663 w 1914525"/>
                <a:gd name="connsiteY48" fmla="*/ 1038225 h 1395413"/>
                <a:gd name="connsiteX49" fmla="*/ 1876425 w 1914525"/>
                <a:gd name="connsiteY49" fmla="*/ 1166813 h 1395413"/>
                <a:gd name="connsiteX50" fmla="*/ 1885950 w 1914525"/>
                <a:gd name="connsiteY50" fmla="*/ 1285875 h 1395413"/>
                <a:gd name="connsiteX51" fmla="*/ 1885950 w 1914525"/>
                <a:gd name="connsiteY51" fmla="*/ 1357313 h 1395413"/>
                <a:gd name="connsiteX52" fmla="*/ 1876425 w 1914525"/>
                <a:gd name="connsiteY52" fmla="*/ 1371600 h 1395413"/>
                <a:gd name="connsiteX53" fmla="*/ 1866900 w 1914525"/>
                <a:gd name="connsiteY53" fmla="*/ 1395413 h 1395413"/>
                <a:gd name="connsiteX54" fmla="*/ 1871663 w 1914525"/>
                <a:gd name="connsiteY54" fmla="*/ 1266825 h 1395413"/>
                <a:gd name="connsiteX55" fmla="*/ 1881188 w 1914525"/>
                <a:gd name="connsiteY55" fmla="*/ 1238250 h 1395413"/>
                <a:gd name="connsiteX56" fmla="*/ 1890713 w 1914525"/>
                <a:gd name="connsiteY56" fmla="*/ 1200150 h 1395413"/>
                <a:gd name="connsiteX57" fmla="*/ 1900238 w 1914525"/>
                <a:gd name="connsiteY57" fmla="*/ 1171575 h 1395413"/>
                <a:gd name="connsiteX58" fmla="*/ 1905000 w 1914525"/>
                <a:gd name="connsiteY58" fmla="*/ 1085850 h 1395413"/>
                <a:gd name="connsiteX59" fmla="*/ 1914525 w 1914525"/>
                <a:gd name="connsiteY59" fmla="*/ 809625 h 1395413"/>
                <a:gd name="connsiteX60" fmla="*/ 1909763 w 1914525"/>
                <a:gd name="connsiteY60" fmla="*/ 666750 h 1395413"/>
                <a:gd name="connsiteX61" fmla="*/ 1890713 w 1914525"/>
                <a:gd name="connsiteY61" fmla="*/ 633413 h 1395413"/>
                <a:gd name="connsiteX62" fmla="*/ 1881188 w 1914525"/>
                <a:gd name="connsiteY62" fmla="*/ 609600 h 1395413"/>
                <a:gd name="connsiteX63" fmla="*/ 1871663 w 1914525"/>
                <a:gd name="connsiteY63" fmla="*/ 581025 h 1395413"/>
                <a:gd name="connsiteX64" fmla="*/ 1862138 w 1914525"/>
                <a:gd name="connsiteY64" fmla="*/ 566738 h 1395413"/>
                <a:gd name="connsiteX65" fmla="*/ 1857375 w 1914525"/>
                <a:gd name="connsiteY65" fmla="*/ 542925 h 1395413"/>
                <a:gd name="connsiteX66" fmla="*/ 1847850 w 1914525"/>
                <a:gd name="connsiteY66" fmla="*/ 528638 h 1395413"/>
                <a:gd name="connsiteX67" fmla="*/ 1843088 w 1914525"/>
                <a:gd name="connsiteY67" fmla="*/ 514350 h 1395413"/>
                <a:gd name="connsiteX68" fmla="*/ 1833563 w 1914525"/>
                <a:gd name="connsiteY68" fmla="*/ 495300 h 1395413"/>
                <a:gd name="connsiteX69" fmla="*/ 1824038 w 1914525"/>
                <a:gd name="connsiteY69" fmla="*/ 457200 h 1395413"/>
                <a:gd name="connsiteX70" fmla="*/ 1814513 w 1914525"/>
                <a:gd name="connsiteY70" fmla="*/ 438150 h 1395413"/>
                <a:gd name="connsiteX71" fmla="*/ 1800225 w 1914525"/>
                <a:gd name="connsiteY71" fmla="*/ 404813 h 1395413"/>
                <a:gd name="connsiteX72" fmla="*/ 1790700 w 1914525"/>
                <a:gd name="connsiteY72" fmla="*/ 376238 h 1395413"/>
                <a:gd name="connsiteX73" fmla="*/ 1785938 w 1914525"/>
                <a:gd name="connsiteY73" fmla="*/ 361950 h 1395413"/>
                <a:gd name="connsiteX74" fmla="*/ 1781175 w 1914525"/>
                <a:gd name="connsiteY74" fmla="*/ 342900 h 1395413"/>
                <a:gd name="connsiteX75" fmla="*/ 1771650 w 1914525"/>
                <a:gd name="connsiteY75" fmla="*/ 328613 h 1395413"/>
                <a:gd name="connsiteX76" fmla="*/ 1752600 w 1914525"/>
                <a:gd name="connsiteY76" fmla="*/ 280988 h 1395413"/>
                <a:gd name="connsiteX77" fmla="*/ 1747838 w 1914525"/>
                <a:gd name="connsiteY77" fmla="*/ 266700 h 1395413"/>
                <a:gd name="connsiteX78" fmla="*/ 1738313 w 1914525"/>
                <a:gd name="connsiteY78" fmla="*/ 252413 h 1395413"/>
                <a:gd name="connsiteX79" fmla="*/ 1724025 w 1914525"/>
                <a:gd name="connsiteY79" fmla="*/ 228600 h 1395413"/>
                <a:gd name="connsiteX80" fmla="*/ 1714500 w 1914525"/>
                <a:gd name="connsiteY80" fmla="*/ 214313 h 1395413"/>
                <a:gd name="connsiteX81" fmla="*/ 1700213 w 1914525"/>
                <a:gd name="connsiteY81" fmla="*/ 204788 h 1395413"/>
                <a:gd name="connsiteX82" fmla="*/ 1676400 w 1914525"/>
                <a:gd name="connsiteY82" fmla="*/ 176213 h 1395413"/>
                <a:gd name="connsiteX83" fmla="*/ 1666875 w 1914525"/>
                <a:gd name="connsiteY83" fmla="*/ 161925 h 1395413"/>
                <a:gd name="connsiteX84" fmla="*/ 1638300 w 1914525"/>
                <a:gd name="connsiteY84" fmla="*/ 152400 h 1395413"/>
                <a:gd name="connsiteX85" fmla="*/ 1609725 w 1914525"/>
                <a:gd name="connsiteY85" fmla="*/ 142875 h 1395413"/>
                <a:gd name="connsiteX86" fmla="*/ 1590675 w 1914525"/>
                <a:gd name="connsiteY86" fmla="*/ 133350 h 1395413"/>
                <a:gd name="connsiteX87" fmla="*/ 1533525 w 1914525"/>
                <a:gd name="connsiteY87" fmla="*/ 123825 h 1395413"/>
                <a:gd name="connsiteX88" fmla="*/ 1495425 w 1914525"/>
                <a:gd name="connsiteY88" fmla="*/ 109538 h 1395413"/>
                <a:gd name="connsiteX89" fmla="*/ 1376363 w 1914525"/>
                <a:gd name="connsiteY89" fmla="*/ 95250 h 1395413"/>
                <a:gd name="connsiteX90" fmla="*/ 1343025 w 1914525"/>
                <a:gd name="connsiteY90" fmla="*/ 90488 h 1395413"/>
                <a:gd name="connsiteX91" fmla="*/ 1281113 w 1914525"/>
                <a:gd name="connsiteY91" fmla="*/ 76200 h 1395413"/>
                <a:gd name="connsiteX92" fmla="*/ 1223963 w 1914525"/>
                <a:gd name="connsiteY92" fmla="*/ 71438 h 1395413"/>
                <a:gd name="connsiteX93" fmla="*/ 1181100 w 1914525"/>
                <a:gd name="connsiteY93" fmla="*/ 61913 h 1395413"/>
                <a:gd name="connsiteX94" fmla="*/ 1166813 w 1914525"/>
                <a:gd name="connsiteY94" fmla="*/ 52388 h 1395413"/>
                <a:gd name="connsiteX95" fmla="*/ 1143000 w 1914525"/>
                <a:gd name="connsiteY95" fmla="*/ 47625 h 1395413"/>
                <a:gd name="connsiteX96" fmla="*/ 1114425 w 1914525"/>
                <a:gd name="connsiteY96" fmla="*/ 38100 h 1395413"/>
                <a:gd name="connsiteX97" fmla="*/ 1085850 w 1914525"/>
                <a:gd name="connsiteY97" fmla="*/ 28575 h 1395413"/>
                <a:gd name="connsiteX98" fmla="*/ 1009650 w 1914525"/>
                <a:gd name="connsiteY98" fmla="*/ 19050 h 1395413"/>
                <a:gd name="connsiteX99" fmla="*/ 976313 w 1914525"/>
                <a:gd name="connsiteY99" fmla="*/ 9525 h 1395413"/>
                <a:gd name="connsiteX100" fmla="*/ 923925 w 1914525"/>
                <a:gd name="connsiteY100" fmla="*/ 0 h 1395413"/>
                <a:gd name="connsiteX101" fmla="*/ 771525 w 1914525"/>
                <a:gd name="connsiteY101" fmla="*/ 4763 h 1395413"/>
                <a:gd name="connsiteX102" fmla="*/ 757238 w 1914525"/>
                <a:gd name="connsiteY102" fmla="*/ 9525 h 1395413"/>
                <a:gd name="connsiteX103" fmla="*/ 733425 w 1914525"/>
                <a:gd name="connsiteY103" fmla="*/ 19050 h 1395413"/>
                <a:gd name="connsiteX104" fmla="*/ 714375 w 1914525"/>
                <a:gd name="connsiteY104" fmla="*/ 28575 h 1395413"/>
                <a:gd name="connsiteX105" fmla="*/ 700088 w 1914525"/>
                <a:gd name="connsiteY105" fmla="*/ 33338 h 1395413"/>
                <a:gd name="connsiteX106" fmla="*/ 681038 w 1914525"/>
                <a:gd name="connsiteY106" fmla="*/ 42863 h 1395413"/>
                <a:gd name="connsiteX107" fmla="*/ 633413 w 1914525"/>
                <a:gd name="connsiteY107" fmla="*/ 57150 h 1395413"/>
                <a:gd name="connsiteX108" fmla="*/ 595313 w 1914525"/>
                <a:gd name="connsiteY108" fmla="*/ 71438 h 1395413"/>
                <a:gd name="connsiteX109" fmla="*/ 552450 w 1914525"/>
                <a:gd name="connsiteY109" fmla="*/ 80963 h 1395413"/>
                <a:gd name="connsiteX110" fmla="*/ 519113 w 1914525"/>
                <a:gd name="connsiteY110" fmla="*/ 95250 h 1395413"/>
                <a:gd name="connsiteX111" fmla="*/ 485775 w 1914525"/>
                <a:gd name="connsiteY111" fmla="*/ 100013 h 1395413"/>
                <a:gd name="connsiteX112" fmla="*/ 438150 w 1914525"/>
                <a:gd name="connsiteY112" fmla="*/ 119063 h 1395413"/>
                <a:gd name="connsiteX113" fmla="*/ 404813 w 1914525"/>
                <a:gd name="connsiteY113" fmla="*/ 133350 h 1395413"/>
                <a:gd name="connsiteX114" fmla="*/ 390525 w 1914525"/>
                <a:gd name="connsiteY114" fmla="*/ 147638 h 1395413"/>
                <a:gd name="connsiteX115" fmla="*/ 352425 w 1914525"/>
                <a:gd name="connsiteY115" fmla="*/ 166688 h 1395413"/>
                <a:gd name="connsiteX116" fmla="*/ 319088 w 1914525"/>
                <a:gd name="connsiteY116" fmla="*/ 180975 h 1395413"/>
                <a:gd name="connsiteX117" fmla="*/ 300038 w 1914525"/>
                <a:gd name="connsiteY117" fmla="*/ 195263 h 1395413"/>
                <a:gd name="connsiteX118" fmla="*/ 285750 w 1914525"/>
                <a:gd name="connsiteY118" fmla="*/ 200025 h 1395413"/>
                <a:gd name="connsiteX119" fmla="*/ 266700 w 1914525"/>
                <a:gd name="connsiteY119" fmla="*/ 214313 h 1395413"/>
                <a:gd name="connsiteX120" fmla="*/ 228600 w 1914525"/>
                <a:gd name="connsiteY120" fmla="*/ 233363 h 1395413"/>
                <a:gd name="connsiteX121" fmla="*/ 200025 w 1914525"/>
                <a:gd name="connsiteY121" fmla="*/ 252413 h 1395413"/>
                <a:gd name="connsiteX122" fmla="*/ 185738 w 1914525"/>
                <a:gd name="connsiteY122" fmla="*/ 261938 h 1395413"/>
                <a:gd name="connsiteX123" fmla="*/ 166688 w 1914525"/>
                <a:gd name="connsiteY123" fmla="*/ 271463 h 1395413"/>
                <a:gd name="connsiteX124" fmla="*/ 157163 w 1914525"/>
                <a:gd name="connsiteY124" fmla="*/ 285750 h 1395413"/>
                <a:gd name="connsiteX125" fmla="*/ 142875 w 1914525"/>
                <a:gd name="connsiteY125" fmla="*/ 300038 h 1395413"/>
                <a:gd name="connsiteX126" fmla="*/ 119063 w 1914525"/>
                <a:gd name="connsiteY126" fmla="*/ 333375 h 1395413"/>
                <a:gd name="connsiteX127" fmla="*/ 114300 w 1914525"/>
                <a:gd name="connsiteY127" fmla="*/ 347663 h 1395413"/>
                <a:gd name="connsiteX128" fmla="*/ 104775 w 1914525"/>
                <a:gd name="connsiteY128" fmla="*/ 371475 h 1395413"/>
                <a:gd name="connsiteX129" fmla="*/ 85725 w 1914525"/>
                <a:gd name="connsiteY129" fmla="*/ 404813 h 1395413"/>
                <a:gd name="connsiteX130" fmla="*/ 76200 w 1914525"/>
                <a:gd name="connsiteY130" fmla="*/ 442913 h 1395413"/>
                <a:gd name="connsiteX131" fmla="*/ 71438 w 1914525"/>
                <a:gd name="connsiteY131" fmla="*/ 457200 h 1395413"/>
                <a:gd name="connsiteX132" fmla="*/ 66675 w 1914525"/>
                <a:gd name="connsiteY132" fmla="*/ 490538 h 1395413"/>
                <a:gd name="connsiteX133" fmla="*/ 61913 w 1914525"/>
                <a:gd name="connsiteY133" fmla="*/ 504825 h 1395413"/>
                <a:gd name="connsiteX134" fmla="*/ 57150 w 1914525"/>
                <a:gd name="connsiteY134" fmla="*/ 523875 h 1395413"/>
                <a:gd name="connsiteX135" fmla="*/ 52388 w 1914525"/>
                <a:gd name="connsiteY135" fmla="*/ 576263 h 1395413"/>
                <a:gd name="connsiteX136" fmla="*/ 47625 w 1914525"/>
                <a:gd name="connsiteY136" fmla="*/ 604838 h 1395413"/>
                <a:gd name="connsiteX137" fmla="*/ 38100 w 1914525"/>
                <a:gd name="connsiteY137" fmla="*/ 714375 h 1395413"/>
                <a:gd name="connsiteX138" fmla="*/ 28575 w 1914525"/>
                <a:gd name="connsiteY138" fmla="*/ 762000 h 1395413"/>
                <a:gd name="connsiteX139" fmla="*/ 14288 w 1914525"/>
                <a:gd name="connsiteY139" fmla="*/ 866775 h 1395413"/>
                <a:gd name="connsiteX140" fmla="*/ 9525 w 1914525"/>
                <a:gd name="connsiteY140" fmla="*/ 890588 h 1395413"/>
                <a:gd name="connsiteX141" fmla="*/ 0 w 1914525"/>
                <a:gd name="connsiteY141" fmla="*/ 919163 h 1395413"/>
                <a:gd name="connsiteX142" fmla="*/ 4763 w 1914525"/>
                <a:gd name="connsiteY142" fmla="*/ 1042988 h 1395413"/>
                <a:gd name="connsiteX143" fmla="*/ 14288 w 1914525"/>
                <a:gd name="connsiteY143" fmla="*/ 1076325 h 1395413"/>
                <a:gd name="connsiteX144" fmla="*/ 23813 w 1914525"/>
                <a:gd name="connsiteY144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509588 w 1914525"/>
                <a:gd name="connsiteY16" fmla="*/ 276225 h 1395413"/>
                <a:gd name="connsiteX17" fmla="*/ 561975 w 1914525"/>
                <a:gd name="connsiteY17" fmla="*/ 257175 h 1395413"/>
                <a:gd name="connsiteX18" fmla="*/ 590550 w 1914525"/>
                <a:gd name="connsiteY18" fmla="*/ 247650 h 1395413"/>
                <a:gd name="connsiteX19" fmla="*/ 652463 w 1914525"/>
                <a:gd name="connsiteY19" fmla="*/ 233363 h 1395413"/>
                <a:gd name="connsiteX20" fmla="*/ 704850 w 1914525"/>
                <a:gd name="connsiteY20" fmla="*/ 219075 h 1395413"/>
                <a:gd name="connsiteX21" fmla="*/ 766763 w 1914525"/>
                <a:gd name="connsiteY21" fmla="*/ 209550 h 1395413"/>
                <a:gd name="connsiteX22" fmla="*/ 890588 w 1914525"/>
                <a:gd name="connsiteY22" fmla="*/ 209550 h 1395413"/>
                <a:gd name="connsiteX23" fmla="*/ 988219 w 1914525"/>
                <a:gd name="connsiteY23" fmla="*/ 214313 h 1395413"/>
                <a:gd name="connsiteX24" fmla="*/ 1314450 w 1914525"/>
                <a:gd name="connsiteY24" fmla="*/ 180975 h 1395413"/>
                <a:gd name="connsiteX25" fmla="*/ 1371600 w 1914525"/>
                <a:gd name="connsiteY25" fmla="*/ 200025 h 1395413"/>
                <a:gd name="connsiteX26" fmla="*/ 1414463 w 1914525"/>
                <a:gd name="connsiteY26" fmla="*/ 223838 h 1395413"/>
                <a:gd name="connsiteX27" fmla="*/ 1452563 w 1914525"/>
                <a:gd name="connsiteY27" fmla="*/ 238125 h 1395413"/>
                <a:gd name="connsiteX28" fmla="*/ 1481138 w 1914525"/>
                <a:gd name="connsiteY28" fmla="*/ 247650 h 1395413"/>
                <a:gd name="connsiteX29" fmla="*/ 1495425 w 1914525"/>
                <a:gd name="connsiteY29" fmla="*/ 252413 h 1395413"/>
                <a:gd name="connsiteX30" fmla="*/ 1514475 w 1914525"/>
                <a:gd name="connsiteY30" fmla="*/ 257175 h 1395413"/>
                <a:gd name="connsiteX31" fmla="*/ 1547813 w 1914525"/>
                <a:gd name="connsiteY31" fmla="*/ 285750 h 1395413"/>
                <a:gd name="connsiteX32" fmla="*/ 1590675 w 1914525"/>
                <a:gd name="connsiteY32" fmla="*/ 314325 h 1395413"/>
                <a:gd name="connsiteX33" fmla="*/ 1619250 w 1914525"/>
                <a:gd name="connsiteY33" fmla="*/ 342900 h 1395413"/>
                <a:gd name="connsiteX34" fmla="*/ 1657350 w 1914525"/>
                <a:gd name="connsiteY34" fmla="*/ 390525 h 1395413"/>
                <a:gd name="connsiteX35" fmla="*/ 1676400 w 1914525"/>
                <a:gd name="connsiteY35" fmla="*/ 419100 h 1395413"/>
                <a:gd name="connsiteX36" fmla="*/ 1704975 w 1914525"/>
                <a:gd name="connsiteY36" fmla="*/ 471488 h 1395413"/>
                <a:gd name="connsiteX37" fmla="*/ 1747838 w 1914525"/>
                <a:gd name="connsiteY37" fmla="*/ 542925 h 1395413"/>
                <a:gd name="connsiteX38" fmla="*/ 1762125 w 1914525"/>
                <a:gd name="connsiteY38" fmla="*/ 571500 h 1395413"/>
                <a:gd name="connsiteX39" fmla="*/ 1771650 w 1914525"/>
                <a:gd name="connsiteY39" fmla="*/ 600075 h 1395413"/>
                <a:gd name="connsiteX40" fmla="*/ 1790700 w 1914525"/>
                <a:gd name="connsiteY40" fmla="*/ 642938 h 1395413"/>
                <a:gd name="connsiteX41" fmla="*/ 1809750 w 1914525"/>
                <a:gd name="connsiteY41" fmla="*/ 695325 h 1395413"/>
                <a:gd name="connsiteX42" fmla="*/ 1824038 w 1914525"/>
                <a:gd name="connsiteY42" fmla="*/ 747713 h 1395413"/>
                <a:gd name="connsiteX43" fmla="*/ 1833563 w 1914525"/>
                <a:gd name="connsiteY43" fmla="*/ 804863 h 1395413"/>
                <a:gd name="connsiteX44" fmla="*/ 1838325 w 1914525"/>
                <a:gd name="connsiteY44" fmla="*/ 942975 h 1395413"/>
                <a:gd name="connsiteX45" fmla="*/ 1857375 w 1914525"/>
                <a:gd name="connsiteY45" fmla="*/ 1000125 h 1395413"/>
                <a:gd name="connsiteX46" fmla="*/ 1862138 w 1914525"/>
                <a:gd name="connsiteY46" fmla="*/ 1019175 h 1395413"/>
                <a:gd name="connsiteX47" fmla="*/ 1871663 w 1914525"/>
                <a:gd name="connsiteY47" fmla="*/ 1038225 h 1395413"/>
                <a:gd name="connsiteX48" fmla="*/ 1876425 w 1914525"/>
                <a:gd name="connsiteY48" fmla="*/ 1166813 h 1395413"/>
                <a:gd name="connsiteX49" fmla="*/ 1885950 w 1914525"/>
                <a:gd name="connsiteY49" fmla="*/ 1285875 h 1395413"/>
                <a:gd name="connsiteX50" fmla="*/ 1885950 w 1914525"/>
                <a:gd name="connsiteY50" fmla="*/ 1357313 h 1395413"/>
                <a:gd name="connsiteX51" fmla="*/ 1876425 w 1914525"/>
                <a:gd name="connsiteY51" fmla="*/ 1371600 h 1395413"/>
                <a:gd name="connsiteX52" fmla="*/ 1866900 w 1914525"/>
                <a:gd name="connsiteY52" fmla="*/ 1395413 h 1395413"/>
                <a:gd name="connsiteX53" fmla="*/ 1871663 w 1914525"/>
                <a:gd name="connsiteY53" fmla="*/ 1266825 h 1395413"/>
                <a:gd name="connsiteX54" fmla="*/ 1881188 w 1914525"/>
                <a:gd name="connsiteY54" fmla="*/ 1238250 h 1395413"/>
                <a:gd name="connsiteX55" fmla="*/ 1890713 w 1914525"/>
                <a:gd name="connsiteY55" fmla="*/ 1200150 h 1395413"/>
                <a:gd name="connsiteX56" fmla="*/ 1900238 w 1914525"/>
                <a:gd name="connsiteY56" fmla="*/ 1171575 h 1395413"/>
                <a:gd name="connsiteX57" fmla="*/ 1905000 w 1914525"/>
                <a:gd name="connsiteY57" fmla="*/ 1085850 h 1395413"/>
                <a:gd name="connsiteX58" fmla="*/ 1914525 w 1914525"/>
                <a:gd name="connsiteY58" fmla="*/ 809625 h 1395413"/>
                <a:gd name="connsiteX59" fmla="*/ 1909763 w 1914525"/>
                <a:gd name="connsiteY59" fmla="*/ 666750 h 1395413"/>
                <a:gd name="connsiteX60" fmla="*/ 1890713 w 1914525"/>
                <a:gd name="connsiteY60" fmla="*/ 633413 h 1395413"/>
                <a:gd name="connsiteX61" fmla="*/ 1881188 w 1914525"/>
                <a:gd name="connsiteY61" fmla="*/ 609600 h 1395413"/>
                <a:gd name="connsiteX62" fmla="*/ 1871663 w 1914525"/>
                <a:gd name="connsiteY62" fmla="*/ 581025 h 1395413"/>
                <a:gd name="connsiteX63" fmla="*/ 1862138 w 1914525"/>
                <a:gd name="connsiteY63" fmla="*/ 566738 h 1395413"/>
                <a:gd name="connsiteX64" fmla="*/ 1857375 w 1914525"/>
                <a:gd name="connsiteY64" fmla="*/ 542925 h 1395413"/>
                <a:gd name="connsiteX65" fmla="*/ 1847850 w 1914525"/>
                <a:gd name="connsiteY65" fmla="*/ 528638 h 1395413"/>
                <a:gd name="connsiteX66" fmla="*/ 1843088 w 1914525"/>
                <a:gd name="connsiteY66" fmla="*/ 514350 h 1395413"/>
                <a:gd name="connsiteX67" fmla="*/ 1833563 w 1914525"/>
                <a:gd name="connsiteY67" fmla="*/ 495300 h 1395413"/>
                <a:gd name="connsiteX68" fmla="*/ 1824038 w 1914525"/>
                <a:gd name="connsiteY68" fmla="*/ 457200 h 1395413"/>
                <a:gd name="connsiteX69" fmla="*/ 1814513 w 1914525"/>
                <a:gd name="connsiteY69" fmla="*/ 438150 h 1395413"/>
                <a:gd name="connsiteX70" fmla="*/ 1800225 w 1914525"/>
                <a:gd name="connsiteY70" fmla="*/ 404813 h 1395413"/>
                <a:gd name="connsiteX71" fmla="*/ 1790700 w 1914525"/>
                <a:gd name="connsiteY71" fmla="*/ 376238 h 1395413"/>
                <a:gd name="connsiteX72" fmla="*/ 1785938 w 1914525"/>
                <a:gd name="connsiteY72" fmla="*/ 361950 h 1395413"/>
                <a:gd name="connsiteX73" fmla="*/ 1781175 w 1914525"/>
                <a:gd name="connsiteY73" fmla="*/ 342900 h 1395413"/>
                <a:gd name="connsiteX74" fmla="*/ 1771650 w 1914525"/>
                <a:gd name="connsiteY74" fmla="*/ 328613 h 1395413"/>
                <a:gd name="connsiteX75" fmla="*/ 1752600 w 1914525"/>
                <a:gd name="connsiteY75" fmla="*/ 280988 h 1395413"/>
                <a:gd name="connsiteX76" fmla="*/ 1747838 w 1914525"/>
                <a:gd name="connsiteY76" fmla="*/ 266700 h 1395413"/>
                <a:gd name="connsiteX77" fmla="*/ 1738313 w 1914525"/>
                <a:gd name="connsiteY77" fmla="*/ 252413 h 1395413"/>
                <a:gd name="connsiteX78" fmla="*/ 1724025 w 1914525"/>
                <a:gd name="connsiteY78" fmla="*/ 228600 h 1395413"/>
                <a:gd name="connsiteX79" fmla="*/ 1714500 w 1914525"/>
                <a:gd name="connsiteY79" fmla="*/ 214313 h 1395413"/>
                <a:gd name="connsiteX80" fmla="*/ 1700213 w 1914525"/>
                <a:gd name="connsiteY80" fmla="*/ 204788 h 1395413"/>
                <a:gd name="connsiteX81" fmla="*/ 1676400 w 1914525"/>
                <a:gd name="connsiteY81" fmla="*/ 176213 h 1395413"/>
                <a:gd name="connsiteX82" fmla="*/ 1666875 w 1914525"/>
                <a:gd name="connsiteY82" fmla="*/ 161925 h 1395413"/>
                <a:gd name="connsiteX83" fmla="*/ 1638300 w 1914525"/>
                <a:gd name="connsiteY83" fmla="*/ 152400 h 1395413"/>
                <a:gd name="connsiteX84" fmla="*/ 1609725 w 1914525"/>
                <a:gd name="connsiteY84" fmla="*/ 142875 h 1395413"/>
                <a:gd name="connsiteX85" fmla="*/ 1590675 w 1914525"/>
                <a:gd name="connsiteY85" fmla="*/ 133350 h 1395413"/>
                <a:gd name="connsiteX86" fmla="*/ 1533525 w 1914525"/>
                <a:gd name="connsiteY86" fmla="*/ 123825 h 1395413"/>
                <a:gd name="connsiteX87" fmla="*/ 1495425 w 1914525"/>
                <a:gd name="connsiteY87" fmla="*/ 109538 h 1395413"/>
                <a:gd name="connsiteX88" fmla="*/ 1376363 w 1914525"/>
                <a:gd name="connsiteY88" fmla="*/ 95250 h 1395413"/>
                <a:gd name="connsiteX89" fmla="*/ 1343025 w 1914525"/>
                <a:gd name="connsiteY89" fmla="*/ 90488 h 1395413"/>
                <a:gd name="connsiteX90" fmla="*/ 1281113 w 1914525"/>
                <a:gd name="connsiteY90" fmla="*/ 76200 h 1395413"/>
                <a:gd name="connsiteX91" fmla="*/ 1223963 w 1914525"/>
                <a:gd name="connsiteY91" fmla="*/ 71438 h 1395413"/>
                <a:gd name="connsiteX92" fmla="*/ 1181100 w 1914525"/>
                <a:gd name="connsiteY92" fmla="*/ 61913 h 1395413"/>
                <a:gd name="connsiteX93" fmla="*/ 1166813 w 1914525"/>
                <a:gd name="connsiteY93" fmla="*/ 52388 h 1395413"/>
                <a:gd name="connsiteX94" fmla="*/ 1143000 w 1914525"/>
                <a:gd name="connsiteY94" fmla="*/ 47625 h 1395413"/>
                <a:gd name="connsiteX95" fmla="*/ 1114425 w 1914525"/>
                <a:gd name="connsiteY95" fmla="*/ 38100 h 1395413"/>
                <a:gd name="connsiteX96" fmla="*/ 1085850 w 1914525"/>
                <a:gd name="connsiteY96" fmla="*/ 28575 h 1395413"/>
                <a:gd name="connsiteX97" fmla="*/ 1009650 w 1914525"/>
                <a:gd name="connsiteY97" fmla="*/ 19050 h 1395413"/>
                <a:gd name="connsiteX98" fmla="*/ 976313 w 1914525"/>
                <a:gd name="connsiteY98" fmla="*/ 9525 h 1395413"/>
                <a:gd name="connsiteX99" fmla="*/ 923925 w 1914525"/>
                <a:gd name="connsiteY99" fmla="*/ 0 h 1395413"/>
                <a:gd name="connsiteX100" fmla="*/ 771525 w 1914525"/>
                <a:gd name="connsiteY100" fmla="*/ 4763 h 1395413"/>
                <a:gd name="connsiteX101" fmla="*/ 757238 w 1914525"/>
                <a:gd name="connsiteY101" fmla="*/ 9525 h 1395413"/>
                <a:gd name="connsiteX102" fmla="*/ 733425 w 1914525"/>
                <a:gd name="connsiteY102" fmla="*/ 19050 h 1395413"/>
                <a:gd name="connsiteX103" fmla="*/ 714375 w 1914525"/>
                <a:gd name="connsiteY103" fmla="*/ 28575 h 1395413"/>
                <a:gd name="connsiteX104" fmla="*/ 700088 w 1914525"/>
                <a:gd name="connsiteY104" fmla="*/ 33338 h 1395413"/>
                <a:gd name="connsiteX105" fmla="*/ 681038 w 1914525"/>
                <a:gd name="connsiteY105" fmla="*/ 42863 h 1395413"/>
                <a:gd name="connsiteX106" fmla="*/ 633413 w 1914525"/>
                <a:gd name="connsiteY106" fmla="*/ 57150 h 1395413"/>
                <a:gd name="connsiteX107" fmla="*/ 595313 w 1914525"/>
                <a:gd name="connsiteY107" fmla="*/ 71438 h 1395413"/>
                <a:gd name="connsiteX108" fmla="*/ 552450 w 1914525"/>
                <a:gd name="connsiteY108" fmla="*/ 80963 h 1395413"/>
                <a:gd name="connsiteX109" fmla="*/ 519113 w 1914525"/>
                <a:gd name="connsiteY109" fmla="*/ 95250 h 1395413"/>
                <a:gd name="connsiteX110" fmla="*/ 485775 w 1914525"/>
                <a:gd name="connsiteY110" fmla="*/ 100013 h 1395413"/>
                <a:gd name="connsiteX111" fmla="*/ 438150 w 1914525"/>
                <a:gd name="connsiteY111" fmla="*/ 119063 h 1395413"/>
                <a:gd name="connsiteX112" fmla="*/ 404813 w 1914525"/>
                <a:gd name="connsiteY112" fmla="*/ 133350 h 1395413"/>
                <a:gd name="connsiteX113" fmla="*/ 390525 w 1914525"/>
                <a:gd name="connsiteY113" fmla="*/ 147638 h 1395413"/>
                <a:gd name="connsiteX114" fmla="*/ 352425 w 1914525"/>
                <a:gd name="connsiteY114" fmla="*/ 166688 h 1395413"/>
                <a:gd name="connsiteX115" fmla="*/ 319088 w 1914525"/>
                <a:gd name="connsiteY115" fmla="*/ 180975 h 1395413"/>
                <a:gd name="connsiteX116" fmla="*/ 300038 w 1914525"/>
                <a:gd name="connsiteY116" fmla="*/ 195263 h 1395413"/>
                <a:gd name="connsiteX117" fmla="*/ 285750 w 1914525"/>
                <a:gd name="connsiteY117" fmla="*/ 200025 h 1395413"/>
                <a:gd name="connsiteX118" fmla="*/ 266700 w 1914525"/>
                <a:gd name="connsiteY118" fmla="*/ 214313 h 1395413"/>
                <a:gd name="connsiteX119" fmla="*/ 228600 w 1914525"/>
                <a:gd name="connsiteY119" fmla="*/ 233363 h 1395413"/>
                <a:gd name="connsiteX120" fmla="*/ 200025 w 1914525"/>
                <a:gd name="connsiteY120" fmla="*/ 252413 h 1395413"/>
                <a:gd name="connsiteX121" fmla="*/ 185738 w 1914525"/>
                <a:gd name="connsiteY121" fmla="*/ 261938 h 1395413"/>
                <a:gd name="connsiteX122" fmla="*/ 166688 w 1914525"/>
                <a:gd name="connsiteY122" fmla="*/ 271463 h 1395413"/>
                <a:gd name="connsiteX123" fmla="*/ 157163 w 1914525"/>
                <a:gd name="connsiteY123" fmla="*/ 285750 h 1395413"/>
                <a:gd name="connsiteX124" fmla="*/ 142875 w 1914525"/>
                <a:gd name="connsiteY124" fmla="*/ 300038 h 1395413"/>
                <a:gd name="connsiteX125" fmla="*/ 119063 w 1914525"/>
                <a:gd name="connsiteY125" fmla="*/ 333375 h 1395413"/>
                <a:gd name="connsiteX126" fmla="*/ 114300 w 1914525"/>
                <a:gd name="connsiteY126" fmla="*/ 347663 h 1395413"/>
                <a:gd name="connsiteX127" fmla="*/ 104775 w 1914525"/>
                <a:gd name="connsiteY127" fmla="*/ 371475 h 1395413"/>
                <a:gd name="connsiteX128" fmla="*/ 85725 w 1914525"/>
                <a:gd name="connsiteY128" fmla="*/ 404813 h 1395413"/>
                <a:gd name="connsiteX129" fmla="*/ 76200 w 1914525"/>
                <a:gd name="connsiteY129" fmla="*/ 442913 h 1395413"/>
                <a:gd name="connsiteX130" fmla="*/ 71438 w 1914525"/>
                <a:gd name="connsiteY130" fmla="*/ 457200 h 1395413"/>
                <a:gd name="connsiteX131" fmla="*/ 66675 w 1914525"/>
                <a:gd name="connsiteY131" fmla="*/ 490538 h 1395413"/>
                <a:gd name="connsiteX132" fmla="*/ 61913 w 1914525"/>
                <a:gd name="connsiteY132" fmla="*/ 504825 h 1395413"/>
                <a:gd name="connsiteX133" fmla="*/ 57150 w 1914525"/>
                <a:gd name="connsiteY133" fmla="*/ 523875 h 1395413"/>
                <a:gd name="connsiteX134" fmla="*/ 52388 w 1914525"/>
                <a:gd name="connsiteY134" fmla="*/ 576263 h 1395413"/>
                <a:gd name="connsiteX135" fmla="*/ 47625 w 1914525"/>
                <a:gd name="connsiteY135" fmla="*/ 604838 h 1395413"/>
                <a:gd name="connsiteX136" fmla="*/ 38100 w 1914525"/>
                <a:gd name="connsiteY136" fmla="*/ 714375 h 1395413"/>
                <a:gd name="connsiteX137" fmla="*/ 28575 w 1914525"/>
                <a:gd name="connsiteY137" fmla="*/ 762000 h 1395413"/>
                <a:gd name="connsiteX138" fmla="*/ 14288 w 1914525"/>
                <a:gd name="connsiteY138" fmla="*/ 866775 h 1395413"/>
                <a:gd name="connsiteX139" fmla="*/ 9525 w 1914525"/>
                <a:gd name="connsiteY139" fmla="*/ 890588 h 1395413"/>
                <a:gd name="connsiteX140" fmla="*/ 0 w 1914525"/>
                <a:gd name="connsiteY140" fmla="*/ 919163 h 1395413"/>
                <a:gd name="connsiteX141" fmla="*/ 4763 w 1914525"/>
                <a:gd name="connsiteY141" fmla="*/ 1042988 h 1395413"/>
                <a:gd name="connsiteX142" fmla="*/ 14288 w 1914525"/>
                <a:gd name="connsiteY142" fmla="*/ 1076325 h 1395413"/>
                <a:gd name="connsiteX143" fmla="*/ 23813 w 1914525"/>
                <a:gd name="connsiteY143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09588 w 1914525"/>
                <a:gd name="connsiteY16" fmla="*/ 276225 h 1395413"/>
                <a:gd name="connsiteX17" fmla="*/ 561975 w 1914525"/>
                <a:gd name="connsiteY17" fmla="*/ 257175 h 1395413"/>
                <a:gd name="connsiteX18" fmla="*/ 590550 w 1914525"/>
                <a:gd name="connsiteY18" fmla="*/ 247650 h 1395413"/>
                <a:gd name="connsiteX19" fmla="*/ 652463 w 1914525"/>
                <a:gd name="connsiteY19" fmla="*/ 233363 h 1395413"/>
                <a:gd name="connsiteX20" fmla="*/ 704850 w 1914525"/>
                <a:gd name="connsiteY20" fmla="*/ 219075 h 1395413"/>
                <a:gd name="connsiteX21" fmla="*/ 766763 w 1914525"/>
                <a:gd name="connsiteY21" fmla="*/ 209550 h 1395413"/>
                <a:gd name="connsiteX22" fmla="*/ 890588 w 1914525"/>
                <a:gd name="connsiteY22" fmla="*/ 209550 h 1395413"/>
                <a:gd name="connsiteX23" fmla="*/ 988219 w 1914525"/>
                <a:gd name="connsiteY23" fmla="*/ 214313 h 1395413"/>
                <a:gd name="connsiteX24" fmla="*/ 1314450 w 1914525"/>
                <a:gd name="connsiteY24" fmla="*/ 180975 h 1395413"/>
                <a:gd name="connsiteX25" fmla="*/ 1371600 w 1914525"/>
                <a:gd name="connsiteY25" fmla="*/ 200025 h 1395413"/>
                <a:gd name="connsiteX26" fmla="*/ 1414463 w 1914525"/>
                <a:gd name="connsiteY26" fmla="*/ 223838 h 1395413"/>
                <a:gd name="connsiteX27" fmla="*/ 1452563 w 1914525"/>
                <a:gd name="connsiteY27" fmla="*/ 238125 h 1395413"/>
                <a:gd name="connsiteX28" fmla="*/ 1481138 w 1914525"/>
                <a:gd name="connsiteY28" fmla="*/ 247650 h 1395413"/>
                <a:gd name="connsiteX29" fmla="*/ 1495425 w 1914525"/>
                <a:gd name="connsiteY29" fmla="*/ 252413 h 1395413"/>
                <a:gd name="connsiteX30" fmla="*/ 1514475 w 1914525"/>
                <a:gd name="connsiteY30" fmla="*/ 257175 h 1395413"/>
                <a:gd name="connsiteX31" fmla="*/ 1547813 w 1914525"/>
                <a:gd name="connsiteY31" fmla="*/ 285750 h 1395413"/>
                <a:gd name="connsiteX32" fmla="*/ 1590675 w 1914525"/>
                <a:gd name="connsiteY32" fmla="*/ 314325 h 1395413"/>
                <a:gd name="connsiteX33" fmla="*/ 1619250 w 1914525"/>
                <a:gd name="connsiteY33" fmla="*/ 342900 h 1395413"/>
                <a:gd name="connsiteX34" fmla="*/ 1657350 w 1914525"/>
                <a:gd name="connsiteY34" fmla="*/ 390525 h 1395413"/>
                <a:gd name="connsiteX35" fmla="*/ 1676400 w 1914525"/>
                <a:gd name="connsiteY35" fmla="*/ 419100 h 1395413"/>
                <a:gd name="connsiteX36" fmla="*/ 1704975 w 1914525"/>
                <a:gd name="connsiteY36" fmla="*/ 471488 h 1395413"/>
                <a:gd name="connsiteX37" fmla="*/ 1747838 w 1914525"/>
                <a:gd name="connsiteY37" fmla="*/ 542925 h 1395413"/>
                <a:gd name="connsiteX38" fmla="*/ 1762125 w 1914525"/>
                <a:gd name="connsiteY38" fmla="*/ 571500 h 1395413"/>
                <a:gd name="connsiteX39" fmla="*/ 1771650 w 1914525"/>
                <a:gd name="connsiteY39" fmla="*/ 600075 h 1395413"/>
                <a:gd name="connsiteX40" fmla="*/ 1790700 w 1914525"/>
                <a:gd name="connsiteY40" fmla="*/ 642938 h 1395413"/>
                <a:gd name="connsiteX41" fmla="*/ 1809750 w 1914525"/>
                <a:gd name="connsiteY41" fmla="*/ 695325 h 1395413"/>
                <a:gd name="connsiteX42" fmla="*/ 1824038 w 1914525"/>
                <a:gd name="connsiteY42" fmla="*/ 747713 h 1395413"/>
                <a:gd name="connsiteX43" fmla="*/ 1833563 w 1914525"/>
                <a:gd name="connsiteY43" fmla="*/ 804863 h 1395413"/>
                <a:gd name="connsiteX44" fmla="*/ 1838325 w 1914525"/>
                <a:gd name="connsiteY44" fmla="*/ 942975 h 1395413"/>
                <a:gd name="connsiteX45" fmla="*/ 1857375 w 1914525"/>
                <a:gd name="connsiteY45" fmla="*/ 1000125 h 1395413"/>
                <a:gd name="connsiteX46" fmla="*/ 1862138 w 1914525"/>
                <a:gd name="connsiteY46" fmla="*/ 1019175 h 1395413"/>
                <a:gd name="connsiteX47" fmla="*/ 1871663 w 1914525"/>
                <a:gd name="connsiteY47" fmla="*/ 1038225 h 1395413"/>
                <a:gd name="connsiteX48" fmla="*/ 1876425 w 1914525"/>
                <a:gd name="connsiteY48" fmla="*/ 1166813 h 1395413"/>
                <a:gd name="connsiteX49" fmla="*/ 1885950 w 1914525"/>
                <a:gd name="connsiteY49" fmla="*/ 1285875 h 1395413"/>
                <a:gd name="connsiteX50" fmla="*/ 1885950 w 1914525"/>
                <a:gd name="connsiteY50" fmla="*/ 1357313 h 1395413"/>
                <a:gd name="connsiteX51" fmla="*/ 1876425 w 1914525"/>
                <a:gd name="connsiteY51" fmla="*/ 1371600 h 1395413"/>
                <a:gd name="connsiteX52" fmla="*/ 1866900 w 1914525"/>
                <a:gd name="connsiteY52" fmla="*/ 1395413 h 1395413"/>
                <a:gd name="connsiteX53" fmla="*/ 1871663 w 1914525"/>
                <a:gd name="connsiteY53" fmla="*/ 1266825 h 1395413"/>
                <a:gd name="connsiteX54" fmla="*/ 1881188 w 1914525"/>
                <a:gd name="connsiteY54" fmla="*/ 1238250 h 1395413"/>
                <a:gd name="connsiteX55" fmla="*/ 1890713 w 1914525"/>
                <a:gd name="connsiteY55" fmla="*/ 1200150 h 1395413"/>
                <a:gd name="connsiteX56" fmla="*/ 1900238 w 1914525"/>
                <a:gd name="connsiteY56" fmla="*/ 1171575 h 1395413"/>
                <a:gd name="connsiteX57" fmla="*/ 1905000 w 1914525"/>
                <a:gd name="connsiteY57" fmla="*/ 1085850 h 1395413"/>
                <a:gd name="connsiteX58" fmla="*/ 1914525 w 1914525"/>
                <a:gd name="connsiteY58" fmla="*/ 809625 h 1395413"/>
                <a:gd name="connsiteX59" fmla="*/ 1909763 w 1914525"/>
                <a:gd name="connsiteY59" fmla="*/ 666750 h 1395413"/>
                <a:gd name="connsiteX60" fmla="*/ 1890713 w 1914525"/>
                <a:gd name="connsiteY60" fmla="*/ 633413 h 1395413"/>
                <a:gd name="connsiteX61" fmla="*/ 1881188 w 1914525"/>
                <a:gd name="connsiteY61" fmla="*/ 609600 h 1395413"/>
                <a:gd name="connsiteX62" fmla="*/ 1871663 w 1914525"/>
                <a:gd name="connsiteY62" fmla="*/ 581025 h 1395413"/>
                <a:gd name="connsiteX63" fmla="*/ 1862138 w 1914525"/>
                <a:gd name="connsiteY63" fmla="*/ 566738 h 1395413"/>
                <a:gd name="connsiteX64" fmla="*/ 1857375 w 1914525"/>
                <a:gd name="connsiteY64" fmla="*/ 542925 h 1395413"/>
                <a:gd name="connsiteX65" fmla="*/ 1847850 w 1914525"/>
                <a:gd name="connsiteY65" fmla="*/ 528638 h 1395413"/>
                <a:gd name="connsiteX66" fmla="*/ 1843088 w 1914525"/>
                <a:gd name="connsiteY66" fmla="*/ 514350 h 1395413"/>
                <a:gd name="connsiteX67" fmla="*/ 1833563 w 1914525"/>
                <a:gd name="connsiteY67" fmla="*/ 495300 h 1395413"/>
                <a:gd name="connsiteX68" fmla="*/ 1824038 w 1914525"/>
                <a:gd name="connsiteY68" fmla="*/ 457200 h 1395413"/>
                <a:gd name="connsiteX69" fmla="*/ 1814513 w 1914525"/>
                <a:gd name="connsiteY69" fmla="*/ 438150 h 1395413"/>
                <a:gd name="connsiteX70" fmla="*/ 1800225 w 1914525"/>
                <a:gd name="connsiteY70" fmla="*/ 404813 h 1395413"/>
                <a:gd name="connsiteX71" fmla="*/ 1790700 w 1914525"/>
                <a:gd name="connsiteY71" fmla="*/ 376238 h 1395413"/>
                <a:gd name="connsiteX72" fmla="*/ 1785938 w 1914525"/>
                <a:gd name="connsiteY72" fmla="*/ 361950 h 1395413"/>
                <a:gd name="connsiteX73" fmla="*/ 1781175 w 1914525"/>
                <a:gd name="connsiteY73" fmla="*/ 342900 h 1395413"/>
                <a:gd name="connsiteX74" fmla="*/ 1771650 w 1914525"/>
                <a:gd name="connsiteY74" fmla="*/ 328613 h 1395413"/>
                <a:gd name="connsiteX75" fmla="*/ 1752600 w 1914525"/>
                <a:gd name="connsiteY75" fmla="*/ 280988 h 1395413"/>
                <a:gd name="connsiteX76" fmla="*/ 1747838 w 1914525"/>
                <a:gd name="connsiteY76" fmla="*/ 266700 h 1395413"/>
                <a:gd name="connsiteX77" fmla="*/ 1738313 w 1914525"/>
                <a:gd name="connsiteY77" fmla="*/ 252413 h 1395413"/>
                <a:gd name="connsiteX78" fmla="*/ 1724025 w 1914525"/>
                <a:gd name="connsiteY78" fmla="*/ 228600 h 1395413"/>
                <a:gd name="connsiteX79" fmla="*/ 1714500 w 1914525"/>
                <a:gd name="connsiteY79" fmla="*/ 214313 h 1395413"/>
                <a:gd name="connsiteX80" fmla="*/ 1700213 w 1914525"/>
                <a:gd name="connsiteY80" fmla="*/ 204788 h 1395413"/>
                <a:gd name="connsiteX81" fmla="*/ 1676400 w 1914525"/>
                <a:gd name="connsiteY81" fmla="*/ 176213 h 1395413"/>
                <a:gd name="connsiteX82" fmla="*/ 1666875 w 1914525"/>
                <a:gd name="connsiteY82" fmla="*/ 161925 h 1395413"/>
                <a:gd name="connsiteX83" fmla="*/ 1638300 w 1914525"/>
                <a:gd name="connsiteY83" fmla="*/ 152400 h 1395413"/>
                <a:gd name="connsiteX84" fmla="*/ 1609725 w 1914525"/>
                <a:gd name="connsiteY84" fmla="*/ 142875 h 1395413"/>
                <a:gd name="connsiteX85" fmla="*/ 1590675 w 1914525"/>
                <a:gd name="connsiteY85" fmla="*/ 133350 h 1395413"/>
                <a:gd name="connsiteX86" fmla="*/ 1533525 w 1914525"/>
                <a:gd name="connsiteY86" fmla="*/ 123825 h 1395413"/>
                <a:gd name="connsiteX87" fmla="*/ 1495425 w 1914525"/>
                <a:gd name="connsiteY87" fmla="*/ 109538 h 1395413"/>
                <a:gd name="connsiteX88" fmla="*/ 1376363 w 1914525"/>
                <a:gd name="connsiteY88" fmla="*/ 95250 h 1395413"/>
                <a:gd name="connsiteX89" fmla="*/ 1343025 w 1914525"/>
                <a:gd name="connsiteY89" fmla="*/ 90488 h 1395413"/>
                <a:gd name="connsiteX90" fmla="*/ 1281113 w 1914525"/>
                <a:gd name="connsiteY90" fmla="*/ 76200 h 1395413"/>
                <a:gd name="connsiteX91" fmla="*/ 1223963 w 1914525"/>
                <a:gd name="connsiteY91" fmla="*/ 71438 h 1395413"/>
                <a:gd name="connsiteX92" fmla="*/ 1181100 w 1914525"/>
                <a:gd name="connsiteY92" fmla="*/ 61913 h 1395413"/>
                <a:gd name="connsiteX93" fmla="*/ 1166813 w 1914525"/>
                <a:gd name="connsiteY93" fmla="*/ 52388 h 1395413"/>
                <a:gd name="connsiteX94" fmla="*/ 1143000 w 1914525"/>
                <a:gd name="connsiteY94" fmla="*/ 47625 h 1395413"/>
                <a:gd name="connsiteX95" fmla="*/ 1114425 w 1914525"/>
                <a:gd name="connsiteY95" fmla="*/ 38100 h 1395413"/>
                <a:gd name="connsiteX96" fmla="*/ 1085850 w 1914525"/>
                <a:gd name="connsiteY96" fmla="*/ 28575 h 1395413"/>
                <a:gd name="connsiteX97" fmla="*/ 1009650 w 1914525"/>
                <a:gd name="connsiteY97" fmla="*/ 19050 h 1395413"/>
                <a:gd name="connsiteX98" fmla="*/ 976313 w 1914525"/>
                <a:gd name="connsiteY98" fmla="*/ 9525 h 1395413"/>
                <a:gd name="connsiteX99" fmla="*/ 923925 w 1914525"/>
                <a:gd name="connsiteY99" fmla="*/ 0 h 1395413"/>
                <a:gd name="connsiteX100" fmla="*/ 771525 w 1914525"/>
                <a:gd name="connsiteY100" fmla="*/ 4763 h 1395413"/>
                <a:gd name="connsiteX101" fmla="*/ 757238 w 1914525"/>
                <a:gd name="connsiteY101" fmla="*/ 9525 h 1395413"/>
                <a:gd name="connsiteX102" fmla="*/ 733425 w 1914525"/>
                <a:gd name="connsiteY102" fmla="*/ 19050 h 1395413"/>
                <a:gd name="connsiteX103" fmla="*/ 714375 w 1914525"/>
                <a:gd name="connsiteY103" fmla="*/ 28575 h 1395413"/>
                <a:gd name="connsiteX104" fmla="*/ 700088 w 1914525"/>
                <a:gd name="connsiteY104" fmla="*/ 33338 h 1395413"/>
                <a:gd name="connsiteX105" fmla="*/ 681038 w 1914525"/>
                <a:gd name="connsiteY105" fmla="*/ 42863 h 1395413"/>
                <a:gd name="connsiteX106" fmla="*/ 633413 w 1914525"/>
                <a:gd name="connsiteY106" fmla="*/ 57150 h 1395413"/>
                <a:gd name="connsiteX107" fmla="*/ 595313 w 1914525"/>
                <a:gd name="connsiteY107" fmla="*/ 71438 h 1395413"/>
                <a:gd name="connsiteX108" fmla="*/ 552450 w 1914525"/>
                <a:gd name="connsiteY108" fmla="*/ 80963 h 1395413"/>
                <a:gd name="connsiteX109" fmla="*/ 519113 w 1914525"/>
                <a:gd name="connsiteY109" fmla="*/ 95250 h 1395413"/>
                <a:gd name="connsiteX110" fmla="*/ 485775 w 1914525"/>
                <a:gd name="connsiteY110" fmla="*/ 100013 h 1395413"/>
                <a:gd name="connsiteX111" fmla="*/ 438150 w 1914525"/>
                <a:gd name="connsiteY111" fmla="*/ 119063 h 1395413"/>
                <a:gd name="connsiteX112" fmla="*/ 404813 w 1914525"/>
                <a:gd name="connsiteY112" fmla="*/ 133350 h 1395413"/>
                <a:gd name="connsiteX113" fmla="*/ 390525 w 1914525"/>
                <a:gd name="connsiteY113" fmla="*/ 147638 h 1395413"/>
                <a:gd name="connsiteX114" fmla="*/ 352425 w 1914525"/>
                <a:gd name="connsiteY114" fmla="*/ 166688 h 1395413"/>
                <a:gd name="connsiteX115" fmla="*/ 319088 w 1914525"/>
                <a:gd name="connsiteY115" fmla="*/ 180975 h 1395413"/>
                <a:gd name="connsiteX116" fmla="*/ 300038 w 1914525"/>
                <a:gd name="connsiteY116" fmla="*/ 195263 h 1395413"/>
                <a:gd name="connsiteX117" fmla="*/ 285750 w 1914525"/>
                <a:gd name="connsiteY117" fmla="*/ 200025 h 1395413"/>
                <a:gd name="connsiteX118" fmla="*/ 266700 w 1914525"/>
                <a:gd name="connsiteY118" fmla="*/ 214313 h 1395413"/>
                <a:gd name="connsiteX119" fmla="*/ 228600 w 1914525"/>
                <a:gd name="connsiteY119" fmla="*/ 233363 h 1395413"/>
                <a:gd name="connsiteX120" fmla="*/ 200025 w 1914525"/>
                <a:gd name="connsiteY120" fmla="*/ 252413 h 1395413"/>
                <a:gd name="connsiteX121" fmla="*/ 185738 w 1914525"/>
                <a:gd name="connsiteY121" fmla="*/ 261938 h 1395413"/>
                <a:gd name="connsiteX122" fmla="*/ 166688 w 1914525"/>
                <a:gd name="connsiteY122" fmla="*/ 271463 h 1395413"/>
                <a:gd name="connsiteX123" fmla="*/ 157163 w 1914525"/>
                <a:gd name="connsiteY123" fmla="*/ 285750 h 1395413"/>
                <a:gd name="connsiteX124" fmla="*/ 142875 w 1914525"/>
                <a:gd name="connsiteY124" fmla="*/ 300038 h 1395413"/>
                <a:gd name="connsiteX125" fmla="*/ 119063 w 1914525"/>
                <a:gd name="connsiteY125" fmla="*/ 333375 h 1395413"/>
                <a:gd name="connsiteX126" fmla="*/ 114300 w 1914525"/>
                <a:gd name="connsiteY126" fmla="*/ 347663 h 1395413"/>
                <a:gd name="connsiteX127" fmla="*/ 104775 w 1914525"/>
                <a:gd name="connsiteY127" fmla="*/ 371475 h 1395413"/>
                <a:gd name="connsiteX128" fmla="*/ 85725 w 1914525"/>
                <a:gd name="connsiteY128" fmla="*/ 404813 h 1395413"/>
                <a:gd name="connsiteX129" fmla="*/ 76200 w 1914525"/>
                <a:gd name="connsiteY129" fmla="*/ 442913 h 1395413"/>
                <a:gd name="connsiteX130" fmla="*/ 71438 w 1914525"/>
                <a:gd name="connsiteY130" fmla="*/ 457200 h 1395413"/>
                <a:gd name="connsiteX131" fmla="*/ 66675 w 1914525"/>
                <a:gd name="connsiteY131" fmla="*/ 490538 h 1395413"/>
                <a:gd name="connsiteX132" fmla="*/ 61913 w 1914525"/>
                <a:gd name="connsiteY132" fmla="*/ 504825 h 1395413"/>
                <a:gd name="connsiteX133" fmla="*/ 57150 w 1914525"/>
                <a:gd name="connsiteY133" fmla="*/ 523875 h 1395413"/>
                <a:gd name="connsiteX134" fmla="*/ 52388 w 1914525"/>
                <a:gd name="connsiteY134" fmla="*/ 576263 h 1395413"/>
                <a:gd name="connsiteX135" fmla="*/ 47625 w 1914525"/>
                <a:gd name="connsiteY135" fmla="*/ 604838 h 1395413"/>
                <a:gd name="connsiteX136" fmla="*/ 38100 w 1914525"/>
                <a:gd name="connsiteY136" fmla="*/ 714375 h 1395413"/>
                <a:gd name="connsiteX137" fmla="*/ 28575 w 1914525"/>
                <a:gd name="connsiteY137" fmla="*/ 762000 h 1395413"/>
                <a:gd name="connsiteX138" fmla="*/ 14288 w 1914525"/>
                <a:gd name="connsiteY138" fmla="*/ 866775 h 1395413"/>
                <a:gd name="connsiteX139" fmla="*/ 9525 w 1914525"/>
                <a:gd name="connsiteY139" fmla="*/ 890588 h 1395413"/>
                <a:gd name="connsiteX140" fmla="*/ 0 w 1914525"/>
                <a:gd name="connsiteY140" fmla="*/ 919163 h 1395413"/>
                <a:gd name="connsiteX141" fmla="*/ 4763 w 1914525"/>
                <a:gd name="connsiteY141" fmla="*/ 1042988 h 1395413"/>
                <a:gd name="connsiteX142" fmla="*/ 14288 w 1914525"/>
                <a:gd name="connsiteY142" fmla="*/ 1076325 h 1395413"/>
                <a:gd name="connsiteX143" fmla="*/ 23813 w 1914525"/>
                <a:gd name="connsiteY143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09588 w 1914525"/>
                <a:gd name="connsiteY16" fmla="*/ 276225 h 1395413"/>
                <a:gd name="connsiteX17" fmla="*/ 561975 w 1914525"/>
                <a:gd name="connsiteY17" fmla="*/ 257175 h 1395413"/>
                <a:gd name="connsiteX18" fmla="*/ 590550 w 1914525"/>
                <a:gd name="connsiteY18" fmla="*/ 247650 h 1395413"/>
                <a:gd name="connsiteX19" fmla="*/ 652463 w 1914525"/>
                <a:gd name="connsiteY19" fmla="*/ 233363 h 1395413"/>
                <a:gd name="connsiteX20" fmla="*/ 704850 w 1914525"/>
                <a:gd name="connsiteY20" fmla="*/ 219075 h 1395413"/>
                <a:gd name="connsiteX21" fmla="*/ 766763 w 1914525"/>
                <a:gd name="connsiteY21" fmla="*/ 209550 h 1395413"/>
                <a:gd name="connsiteX22" fmla="*/ 890588 w 1914525"/>
                <a:gd name="connsiteY22" fmla="*/ 209550 h 1395413"/>
                <a:gd name="connsiteX23" fmla="*/ 988219 w 1914525"/>
                <a:gd name="connsiteY23" fmla="*/ 214313 h 1395413"/>
                <a:gd name="connsiteX24" fmla="*/ 1333500 w 1914525"/>
                <a:gd name="connsiteY24" fmla="*/ 230981 h 1395413"/>
                <a:gd name="connsiteX25" fmla="*/ 1371600 w 1914525"/>
                <a:gd name="connsiteY25" fmla="*/ 200025 h 1395413"/>
                <a:gd name="connsiteX26" fmla="*/ 1414463 w 1914525"/>
                <a:gd name="connsiteY26" fmla="*/ 223838 h 1395413"/>
                <a:gd name="connsiteX27" fmla="*/ 1452563 w 1914525"/>
                <a:gd name="connsiteY27" fmla="*/ 238125 h 1395413"/>
                <a:gd name="connsiteX28" fmla="*/ 1481138 w 1914525"/>
                <a:gd name="connsiteY28" fmla="*/ 247650 h 1395413"/>
                <a:gd name="connsiteX29" fmla="*/ 1495425 w 1914525"/>
                <a:gd name="connsiteY29" fmla="*/ 252413 h 1395413"/>
                <a:gd name="connsiteX30" fmla="*/ 1514475 w 1914525"/>
                <a:gd name="connsiteY30" fmla="*/ 257175 h 1395413"/>
                <a:gd name="connsiteX31" fmla="*/ 1547813 w 1914525"/>
                <a:gd name="connsiteY31" fmla="*/ 285750 h 1395413"/>
                <a:gd name="connsiteX32" fmla="*/ 1590675 w 1914525"/>
                <a:gd name="connsiteY32" fmla="*/ 314325 h 1395413"/>
                <a:gd name="connsiteX33" fmla="*/ 1619250 w 1914525"/>
                <a:gd name="connsiteY33" fmla="*/ 342900 h 1395413"/>
                <a:gd name="connsiteX34" fmla="*/ 1657350 w 1914525"/>
                <a:gd name="connsiteY34" fmla="*/ 390525 h 1395413"/>
                <a:gd name="connsiteX35" fmla="*/ 1676400 w 1914525"/>
                <a:gd name="connsiteY35" fmla="*/ 419100 h 1395413"/>
                <a:gd name="connsiteX36" fmla="*/ 1704975 w 1914525"/>
                <a:gd name="connsiteY36" fmla="*/ 471488 h 1395413"/>
                <a:gd name="connsiteX37" fmla="*/ 1747838 w 1914525"/>
                <a:gd name="connsiteY37" fmla="*/ 542925 h 1395413"/>
                <a:gd name="connsiteX38" fmla="*/ 1762125 w 1914525"/>
                <a:gd name="connsiteY38" fmla="*/ 571500 h 1395413"/>
                <a:gd name="connsiteX39" fmla="*/ 1771650 w 1914525"/>
                <a:gd name="connsiteY39" fmla="*/ 600075 h 1395413"/>
                <a:gd name="connsiteX40" fmla="*/ 1790700 w 1914525"/>
                <a:gd name="connsiteY40" fmla="*/ 642938 h 1395413"/>
                <a:gd name="connsiteX41" fmla="*/ 1809750 w 1914525"/>
                <a:gd name="connsiteY41" fmla="*/ 695325 h 1395413"/>
                <a:gd name="connsiteX42" fmla="*/ 1824038 w 1914525"/>
                <a:gd name="connsiteY42" fmla="*/ 747713 h 1395413"/>
                <a:gd name="connsiteX43" fmla="*/ 1833563 w 1914525"/>
                <a:gd name="connsiteY43" fmla="*/ 804863 h 1395413"/>
                <a:gd name="connsiteX44" fmla="*/ 1838325 w 1914525"/>
                <a:gd name="connsiteY44" fmla="*/ 942975 h 1395413"/>
                <a:gd name="connsiteX45" fmla="*/ 1857375 w 1914525"/>
                <a:gd name="connsiteY45" fmla="*/ 1000125 h 1395413"/>
                <a:gd name="connsiteX46" fmla="*/ 1862138 w 1914525"/>
                <a:gd name="connsiteY46" fmla="*/ 1019175 h 1395413"/>
                <a:gd name="connsiteX47" fmla="*/ 1871663 w 1914525"/>
                <a:gd name="connsiteY47" fmla="*/ 1038225 h 1395413"/>
                <a:gd name="connsiteX48" fmla="*/ 1876425 w 1914525"/>
                <a:gd name="connsiteY48" fmla="*/ 1166813 h 1395413"/>
                <a:gd name="connsiteX49" fmla="*/ 1885950 w 1914525"/>
                <a:gd name="connsiteY49" fmla="*/ 1285875 h 1395413"/>
                <a:gd name="connsiteX50" fmla="*/ 1885950 w 1914525"/>
                <a:gd name="connsiteY50" fmla="*/ 1357313 h 1395413"/>
                <a:gd name="connsiteX51" fmla="*/ 1876425 w 1914525"/>
                <a:gd name="connsiteY51" fmla="*/ 1371600 h 1395413"/>
                <a:gd name="connsiteX52" fmla="*/ 1866900 w 1914525"/>
                <a:gd name="connsiteY52" fmla="*/ 1395413 h 1395413"/>
                <a:gd name="connsiteX53" fmla="*/ 1871663 w 1914525"/>
                <a:gd name="connsiteY53" fmla="*/ 1266825 h 1395413"/>
                <a:gd name="connsiteX54" fmla="*/ 1881188 w 1914525"/>
                <a:gd name="connsiteY54" fmla="*/ 1238250 h 1395413"/>
                <a:gd name="connsiteX55" fmla="*/ 1890713 w 1914525"/>
                <a:gd name="connsiteY55" fmla="*/ 1200150 h 1395413"/>
                <a:gd name="connsiteX56" fmla="*/ 1900238 w 1914525"/>
                <a:gd name="connsiteY56" fmla="*/ 1171575 h 1395413"/>
                <a:gd name="connsiteX57" fmla="*/ 1905000 w 1914525"/>
                <a:gd name="connsiteY57" fmla="*/ 1085850 h 1395413"/>
                <a:gd name="connsiteX58" fmla="*/ 1914525 w 1914525"/>
                <a:gd name="connsiteY58" fmla="*/ 809625 h 1395413"/>
                <a:gd name="connsiteX59" fmla="*/ 1909763 w 1914525"/>
                <a:gd name="connsiteY59" fmla="*/ 666750 h 1395413"/>
                <a:gd name="connsiteX60" fmla="*/ 1890713 w 1914525"/>
                <a:gd name="connsiteY60" fmla="*/ 633413 h 1395413"/>
                <a:gd name="connsiteX61" fmla="*/ 1881188 w 1914525"/>
                <a:gd name="connsiteY61" fmla="*/ 609600 h 1395413"/>
                <a:gd name="connsiteX62" fmla="*/ 1871663 w 1914525"/>
                <a:gd name="connsiteY62" fmla="*/ 581025 h 1395413"/>
                <a:gd name="connsiteX63" fmla="*/ 1862138 w 1914525"/>
                <a:gd name="connsiteY63" fmla="*/ 566738 h 1395413"/>
                <a:gd name="connsiteX64" fmla="*/ 1857375 w 1914525"/>
                <a:gd name="connsiteY64" fmla="*/ 542925 h 1395413"/>
                <a:gd name="connsiteX65" fmla="*/ 1847850 w 1914525"/>
                <a:gd name="connsiteY65" fmla="*/ 528638 h 1395413"/>
                <a:gd name="connsiteX66" fmla="*/ 1843088 w 1914525"/>
                <a:gd name="connsiteY66" fmla="*/ 514350 h 1395413"/>
                <a:gd name="connsiteX67" fmla="*/ 1833563 w 1914525"/>
                <a:gd name="connsiteY67" fmla="*/ 495300 h 1395413"/>
                <a:gd name="connsiteX68" fmla="*/ 1824038 w 1914525"/>
                <a:gd name="connsiteY68" fmla="*/ 457200 h 1395413"/>
                <a:gd name="connsiteX69" fmla="*/ 1814513 w 1914525"/>
                <a:gd name="connsiteY69" fmla="*/ 438150 h 1395413"/>
                <a:gd name="connsiteX70" fmla="*/ 1800225 w 1914525"/>
                <a:gd name="connsiteY70" fmla="*/ 404813 h 1395413"/>
                <a:gd name="connsiteX71" fmla="*/ 1790700 w 1914525"/>
                <a:gd name="connsiteY71" fmla="*/ 376238 h 1395413"/>
                <a:gd name="connsiteX72" fmla="*/ 1785938 w 1914525"/>
                <a:gd name="connsiteY72" fmla="*/ 361950 h 1395413"/>
                <a:gd name="connsiteX73" fmla="*/ 1781175 w 1914525"/>
                <a:gd name="connsiteY73" fmla="*/ 342900 h 1395413"/>
                <a:gd name="connsiteX74" fmla="*/ 1771650 w 1914525"/>
                <a:gd name="connsiteY74" fmla="*/ 328613 h 1395413"/>
                <a:gd name="connsiteX75" fmla="*/ 1752600 w 1914525"/>
                <a:gd name="connsiteY75" fmla="*/ 280988 h 1395413"/>
                <a:gd name="connsiteX76" fmla="*/ 1747838 w 1914525"/>
                <a:gd name="connsiteY76" fmla="*/ 266700 h 1395413"/>
                <a:gd name="connsiteX77" fmla="*/ 1738313 w 1914525"/>
                <a:gd name="connsiteY77" fmla="*/ 252413 h 1395413"/>
                <a:gd name="connsiteX78" fmla="*/ 1724025 w 1914525"/>
                <a:gd name="connsiteY78" fmla="*/ 228600 h 1395413"/>
                <a:gd name="connsiteX79" fmla="*/ 1714500 w 1914525"/>
                <a:gd name="connsiteY79" fmla="*/ 214313 h 1395413"/>
                <a:gd name="connsiteX80" fmla="*/ 1700213 w 1914525"/>
                <a:gd name="connsiteY80" fmla="*/ 204788 h 1395413"/>
                <a:gd name="connsiteX81" fmla="*/ 1676400 w 1914525"/>
                <a:gd name="connsiteY81" fmla="*/ 176213 h 1395413"/>
                <a:gd name="connsiteX82" fmla="*/ 1666875 w 1914525"/>
                <a:gd name="connsiteY82" fmla="*/ 161925 h 1395413"/>
                <a:gd name="connsiteX83" fmla="*/ 1638300 w 1914525"/>
                <a:gd name="connsiteY83" fmla="*/ 152400 h 1395413"/>
                <a:gd name="connsiteX84" fmla="*/ 1609725 w 1914525"/>
                <a:gd name="connsiteY84" fmla="*/ 142875 h 1395413"/>
                <a:gd name="connsiteX85" fmla="*/ 1590675 w 1914525"/>
                <a:gd name="connsiteY85" fmla="*/ 133350 h 1395413"/>
                <a:gd name="connsiteX86" fmla="*/ 1533525 w 1914525"/>
                <a:gd name="connsiteY86" fmla="*/ 123825 h 1395413"/>
                <a:gd name="connsiteX87" fmla="*/ 1495425 w 1914525"/>
                <a:gd name="connsiteY87" fmla="*/ 109538 h 1395413"/>
                <a:gd name="connsiteX88" fmla="*/ 1376363 w 1914525"/>
                <a:gd name="connsiteY88" fmla="*/ 95250 h 1395413"/>
                <a:gd name="connsiteX89" fmla="*/ 1343025 w 1914525"/>
                <a:gd name="connsiteY89" fmla="*/ 90488 h 1395413"/>
                <a:gd name="connsiteX90" fmla="*/ 1281113 w 1914525"/>
                <a:gd name="connsiteY90" fmla="*/ 76200 h 1395413"/>
                <a:gd name="connsiteX91" fmla="*/ 1223963 w 1914525"/>
                <a:gd name="connsiteY91" fmla="*/ 71438 h 1395413"/>
                <a:gd name="connsiteX92" fmla="*/ 1181100 w 1914525"/>
                <a:gd name="connsiteY92" fmla="*/ 61913 h 1395413"/>
                <a:gd name="connsiteX93" fmla="*/ 1166813 w 1914525"/>
                <a:gd name="connsiteY93" fmla="*/ 52388 h 1395413"/>
                <a:gd name="connsiteX94" fmla="*/ 1143000 w 1914525"/>
                <a:gd name="connsiteY94" fmla="*/ 47625 h 1395413"/>
                <a:gd name="connsiteX95" fmla="*/ 1114425 w 1914525"/>
                <a:gd name="connsiteY95" fmla="*/ 38100 h 1395413"/>
                <a:gd name="connsiteX96" fmla="*/ 1085850 w 1914525"/>
                <a:gd name="connsiteY96" fmla="*/ 28575 h 1395413"/>
                <a:gd name="connsiteX97" fmla="*/ 1009650 w 1914525"/>
                <a:gd name="connsiteY97" fmla="*/ 19050 h 1395413"/>
                <a:gd name="connsiteX98" fmla="*/ 976313 w 1914525"/>
                <a:gd name="connsiteY98" fmla="*/ 9525 h 1395413"/>
                <a:gd name="connsiteX99" fmla="*/ 923925 w 1914525"/>
                <a:gd name="connsiteY99" fmla="*/ 0 h 1395413"/>
                <a:gd name="connsiteX100" fmla="*/ 771525 w 1914525"/>
                <a:gd name="connsiteY100" fmla="*/ 4763 h 1395413"/>
                <a:gd name="connsiteX101" fmla="*/ 757238 w 1914525"/>
                <a:gd name="connsiteY101" fmla="*/ 9525 h 1395413"/>
                <a:gd name="connsiteX102" fmla="*/ 733425 w 1914525"/>
                <a:gd name="connsiteY102" fmla="*/ 19050 h 1395413"/>
                <a:gd name="connsiteX103" fmla="*/ 714375 w 1914525"/>
                <a:gd name="connsiteY103" fmla="*/ 28575 h 1395413"/>
                <a:gd name="connsiteX104" fmla="*/ 700088 w 1914525"/>
                <a:gd name="connsiteY104" fmla="*/ 33338 h 1395413"/>
                <a:gd name="connsiteX105" fmla="*/ 681038 w 1914525"/>
                <a:gd name="connsiteY105" fmla="*/ 42863 h 1395413"/>
                <a:gd name="connsiteX106" fmla="*/ 633413 w 1914525"/>
                <a:gd name="connsiteY106" fmla="*/ 57150 h 1395413"/>
                <a:gd name="connsiteX107" fmla="*/ 595313 w 1914525"/>
                <a:gd name="connsiteY107" fmla="*/ 71438 h 1395413"/>
                <a:gd name="connsiteX108" fmla="*/ 552450 w 1914525"/>
                <a:gd name="connsiteY108" fmla="*/ 80963 h 1395413"/>
                <a:gd name="connsiteX109" fmla="*/ 519113 w 1914525"/>
                <a:gd name="connsiteY109" fmla="*/ 95250 h 1395413"/>
                <a:gd name="connsiteX110" fmla="*/ 485775 w 1914525"/>
                <a:gd name="connsiteY110" fmla="*/ 100013 h 1395413"/>
                <a:gd name="connsiteX111" fmla="*/ 438150 w 1914525"/>
                <a:gd name="connsiteY111" fmla="*/ 119063 h 1395413"/>
                <a:gd name="connsiteX112" fmla="*/ 404813 w 1914525"/>
                <a:gd name="connsiteY112" fmla="*/ 133350 h 1395413"/>
                <a:gd name="connsiteX113" fmla="*/ 390525 w 1914525"/>
                <a:gd name="connsiteY113" fmla="*/ 147638 h 1395413"/>
                <a:gd name="connsiteX114" fmla="*/ 352425 w 1914525"/>
                <a:gd name="connsiteY114" fmla="*/ 166688 h 1395413"/>
                <a:gd name="connsiteX115" fmla="*/ 319088 w 1914525"/>
                <a:gd name="connsiteY115" fmla="*/ 180975 h 1395413"/>
                <a:gd name="connsiteX116" fmla="*/ 300038 w 1914525"/>
                <a:gd name="connsiteY116" fmla="*/ 195263 h 1395413"/>
                <a:gd name="connsiteX117" fmla="*/ 285750 w 1914525"/>
                <a:gd name="connsiteY117" fmla="*/ 200025 h 1395413"/>
                <a:gd name="connsiteX118" fmla="*/ 266700 w 1914525"/>
                <a:gd name="connsiteY118" fmla="*/ 214313 h 1395413"/>
                <a:gd name="connsiteX119" fmla="*/ 228600 w 1914525"/>
                <a:gd name="connsiteY119" fmla="*/ 233363 h 1395413"/>
                <a:gd name="connsiteX120" fmla="*/ 200025 w 1914525"/>
                <a:gd name="connsiteY120" fmla="*/ 252413 h 1395413"/>
                <a:gd name="connsiteX121" fmla="*/ 185738 w 1914525"/>
                <a:gd name="connsiteY121" fmla="*/ 261938 h 1395413"/>
                <a:gd name="connsiteX122" fmla="*/ 166688 w 1914525"/>
                <a:gd name="connsiteY122" fmla="*/ 271463 h 1395413"/>
                <a:gd name="connsiteX123" fmla="*/ 157163 w 1914525"/>
                <a:gd name="connsiteY123" fmla="*/ 285750 h 1395413"/>
                <a:gd name="connsiteX124" fmla="*/ 142875 w 1914525"/>
                <a:gd name="connsiteY124" fmla="*/ 300038 h 1395413"/>
                <a:gd name="connsiteX125" fmla="*/ 119063 w 1914525"/>
                <a:gd name="connsiteY125" fmla="*/ 333375 h 1395413"/>
                <a:gd name="connsiteX126" fmla="*/ 114300 w 1914525"/>
                <a:gd name="connsiteY126" fmla="*/ 347663 h 1395413"/>
                <a:gd name="connsiteX127" fmla="*/ 104775 w 1914525"/>
                <a:gd name="connsiteY127" fmla="*/ 371475 h 1395413"/>
                <a:gd name="connsiteX128" fmla="*/ 85725 w 1914525"/>
                <a:gd name="connsiteY128" fmla="*/ 404813 h 1395413"/>
                <a:gd name="connsiteX129" fmla="*/ 76200 w 1914525"/>
                <a:gd name="connsiteY129" fmla="*/ 442913 h 1395413"/>
                <a:gd name="connsiteX130" fmla="*/ 71438 w 1914525"/>
                <a:gd name="connsiteY130" fmla="*/ 457200 h 1395413"/>
                <a:gd name="connsiteX131" fmla="*/ 66675 w 1914525"/>
                <a:gd name="connsiteY131" fmla="*/ 490538 h 1395413"/>
                <a:gd name="connsiteX132" fmla="*/ 61913 w 1914525"/>
                <a:gd name="connsiteY132" fmla="*/ 504825 h 1395413"/>
                <a:gd name="connsiteX133" fmla="*/ 57150 w 1914525"/>
                <a:gd name="connsiteY133" fmla="*/ 523875 h 1395413"/>
                <a:gd name="connsiteX134" fmla="*/ 52388 w 1914525"/>
                <a:gd name="connsiteY134" fmla="*/ 576263 h 1395413"/>
                <a:gd name="connsiteX135" fmla="*/ 47625 w 1914525"/>
                <a:gd name="connsiteY135" fmla="*/ 604838 h 1395413"/>
                <a:gd name="connsiteX136" fmla="*/ 38100 w 1914525"/>
                <a:gd name="connsiteY136" fmla="*/ 714375 h 1395413"/>
                <a:gd name="connsiteX137" fmla="*/ 28575 w 1914525"/>
                <a:gd name="connsiteY137" fmla="*/ 762000 h 1395413"/>
                <a:gd name="connsiteX138" fmla="*/ 14288 w 1914525"/>
                <a:gd name="connsiteY138" fmla="*/ 866775 h 1395413"/>
                <a:gd name="connsiteX139" fmla="*/ 9525 w 1914525"/>
                <a:gd name="connsiteY139" fmla="*/ 890588 h 1395413"/>
                <a:gd name="connsiteX140" fmla="*/ 0 w 1914525"/>
                <a:gd name="connsiteY140" fmla="*/ 919163 h 1395413"/>
                <a:gd name="connsiteX141" fmla="*/ 4763 w 1914525"/>
                <a:gd name="connsiteY141" fmla="*/ 1042988 h 1395413"/>
                <a:gd name="connsiteX142" fmla="*/ 14288 w 1914525"/>
                <a:gd name="connsiteY142" fmla="*/ 1076325 h 1395413"/>
                <a:gd name="connsiteX143" fmla="*/ 23813 w 1914525"/>
                <a:gd name="connsiteY143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09588 w 1914525"/>
                <a:gd name="connsiteY16" fmla="*/ 276225 h 1395413"/>
                <a:gd name="connsiteX17" fmla="*/ 561975 w 1914525"/>
                <a:gd name="connsiteY17" fmla="*/ 257175 h 1395413"/>
                <a:gd name="connsiteX18" fmla="*/ 590550 w 1914525"/>
                <a:gd name="connsiteY18" fmla="*/ 247650 h 1395413"/>
                <a:gd name="connsiteX19" fmla="*/ 652463 w 1914525"/>
                <a:gd name="connsiteY19" fmla="*/ 233363 h 1395413"/>
                <a:gd name="connsiteX20" fmla="*/ 704850 w 1914525"/>
                <a:gd name="connsiteY20" fmla="*/ 219075 h 1395413"/>
                <a:gd name="connsiteX21" fmla="*/ 766763 w 1914525"/>
                <a:gd name="connsiteY21" fmla="*/ 209550 h 1395413"/>
                <a:gd name="connsiteX22" fmla="*/ 890588 w 1914525"/>
                <a:gd name="connsiteY22" fmla="*/ 209550 h 1395413"/>
                <a:gd name="connsiteX23" fmla="*/ 988219 w 1914525"/>
                <a:gd name="connsiteY23" fmla="*/ 209550 h 1395413"/>
                <a:gd name="connsiteX24" fmla="*/ 1333500 w 1914525"/>
                <a:gd name="connsiteY24" fmla="*/ 230981 h 1395413"/>
                <a:gd name="connsiteX25" fmla="*/ 1371600 w 1914525"/>
                <a:gd name="connsiteY25" fmla="*/ 200025 h 1395413"/>
                <a:gd name="connsiteX26" fmla="*/ 1414463 w 1914525"/>
                <a:gd name="connsiteY26" fmla="*/ 223838 h 1395413"/>
                <a:gd name="connsiteX27" fmla="*/ 1452563 w 1914525"/>
                <a:gd name="connsiteY27" fmla="*/ 238125 h 1395413"/>
                <a:gd name="connsiteX28" fmla="*/ 1481138 w 1914525"/>
                <a:gd name="connsiteY28" fmla="*/ 247650 h 1395413"/>
                <a:gd name="connsiteX29" fmla="*/ 1495425 w 1914525"/>
                <a:gd name="connsiteY29" fmla="*/ 252413 h 1395413"/>
                <a:gd name="connsiteX30" fmla="*/ 1514475 w 1914525"/>
                <a:gd name="connsiteY30" fmla="*/ 257175 h 1395413"/>
                <a:gd name="connsiteX31" fmla="*/ 1547813 w 1914525"/>
                <a:gd name="connsiteY31" fmla="*/ 285750 h 1395413"/>
                <a:gd name="connsiteX32" fmla="*/ 1590675 w 1914525"/>
                <a:gd name="connsiteY32" fmla="*/ 314325 h 1395413"/>
                <a:gd name="connsiteX33" fmla="*/ 1619250 w 1914525"/>
                <a:gd name="connsiteY33" fmla="*/ 342900 h 1395413"/>
                <a:gd name="connsiteX34" fmla="*/ 1657350 w 1914525"/>
                <a:gd name="connsiteY34" fmla="*/ 390525 h 1395413"/>
                <a:gd name="connsiteX35" fmla="*/ 1676400 w 1914525"/>
                <a:gd name="connsiteY35" fmla="*/ 419100 h 1395413"/>
                <a:gd name="connsiteX36" fmla="*/ 1704975 w 1914525"/>
                <a:gd name="connsiteY36" fmla="*/ 471488 h 1395413"/>
                <a:gd name="connsiteX37" fmla="*/ 1747838 w 1914525"/>
                <a:gd name="connsiteY37" fmla="*/ 542925 h 1395413"/>
                <a:gd name="connsiteX38" fmla="*/ 1762125 w 1914525"/>
                <a:gd name="connsiteY38" fmla="*/ 571500 h 1395413"/>
                <a:gd name="connsiteX39" fmla="*/ 1771650 w 1914525"/>
                <a:gd name="connsiteY39" fmla="*/ 600075 h 1395413"/>
                <a:gd name="connsiteX40" fmla="*/ 1790700 w 1914525"/>
                <a:gd name="connsiteY40" fmla="*/ 642938 h 1395413"/>
                <a:gd name="connsiteX41" fmla="*/ 1809750 w 1914525"/>
                <a:gd name="connsiteY41" fmla="*/ 695325 h 1395413"/>
                <a:gd name="connsiteX42" fmla="*/ 1824038 w 1914525"/>
                <a:gd name="connsiteY42" fmla="*/ 747713 h 1395413"/>
                <a:gd name="connsiteX43" fmla="*/ 1833563 w 1914525"/>
                <a:gd name="connsiteY43" fmla="*/ 804863 h 1395413"/>
                <a:gd name="connsiteX44" fmla="*/ 1838325 w 1914525"/>
                <a:gd name="connsiteY44" fmla="*/ 942975 h 1395413"/>
                <a:gd name="connsiteX45" fmla="*/ 1857375 w 1914525"/>
                <a:gd name="connsiteY45" fmla="*/ 1000125 h 1395413"/>
                <a:gd name="connsiteX46" fmla="*/ 1862138 w 1914525"/>
                <a:gd name="connsiteY46" fmla="*/ 1019175 h 1395413"/>
                <a:gd name="connsiteX47" fmla="*/ 1871663 w 1914525"/>
                <a:gd name="connsiteY47" fmla="*/ 1038225 h 1395413"/>
                <a:gd name="connsiteX48" fmla="*/ 1876425 w 1914525"/>
                <a:gd name="connsiteY48" fmla="*/ 1166813 h 1395413"/>
                <a:gd name="connsiteX49" fmla="*/ 1885950 w 1914525"/>
                <a:gd name="connsiteY49" fmla="*/ 1285875 h 1395413"/>
                <a:gd name="connsiteX50" fmla="*/ 1885950 w 1914525"/>
                <a:gd name="connsiteY50" fmla="*/ 1357313 h 1395413"/>
                <a:gd name="connsiteX51" fmla="*/ 1876425 w 1914525"/>
                <a:gd name="connsiteY51" fmla="*/ 1371600 h 1395413"/>
                <a:gd name="connsiteX52" fmla="*/ 1866900 w 1914525"/>
                <a:gd name="connsiteY52" fmla="*/ 1395413 h 1395413"/>
                <a:gd name="connsiteX53" fmla="*/ 1871663 w 1914525"/>
                <a:gd name="connsiteY53" fmla="*/ 1266825 h 1395413"/>
                <a:gd name="connsiteX54" fmla="*/ 1881188 w 1914525"/>
                <a:gd name="connsiteY54" fmla="*/ 1238250 h 1395413"/>
                <a:gd name="connsiteX55" fmla="*/ 1890713 w 1914525"/>
                <a:gd name="connsiteY55" fmla="*/ 1200150 h 1395413"/>
                <a:gd name="connsiteX56" fmla="*/ 1900238 w 1914525"/>
                <a:gd name="connsiteY56" fmla="*/ 1171575 h 1395413"/>
                <a:gd name="connsiteX57" fmla="*/ 1905000 w 1914525"/>
                <a:gd name="connsiteY57" fmla="*/ 1085850 h 1395413"/>
                <a:gd name="connsiteX58" fmla="*/ 1914525 w 1914525"/>
                <a:gd name="connsiteY58" fmla="*/ 809625 h 1395413"/>
                <a:gd name="connsiteX59" fmla="*/ 1909763 w 1914525"/>
                <a:gd name="connsiteY59" fmla="*/ 666750 h 1395413"/>
                <a:gd name="connsiteX60" fmla="*/ 1890713 w 1914525"/>
                <a:gd name="connsiteY60" fmla="*/ 633413 h 1395413"/>
                <a:gd name="connsiteX61" fmla="*/ 1881188 w 1914525"/>
                <a:gd name="connsiteY61" fmla="*/ 609600 h 1395413"/>
                <a:gd name="connsiteX62" fmla="*/ 1871663 w 1914525"/>
                <a:gd name="connsiteY62" fmla="*/ 581025 h 1395413"/>
                <a:gd name="connsiteX63" fmla="*/ 1862138 w 1914525"/>
                <a:gd name="connsiteY63" fmla="*/ 566738 h 1395413"/>
                <a:gd name="connsiteX64" fmla="*/ 1857375 w 1914525"/>
                <a:gd name="connsiteY64" fmla="*/ 542925 h 1395413"/>
                <a:gd name="connsiteX65" fmla="*/ 1847850 w 1914525"/>
                <a:gd name="connsiteY65" fmla="*/ 528638 h 1395413"/>
                <a:gd name="connsiteX66" fmla="*/ 1843088 w 1914525"/>
                <a:gd name="connsiteY66" fmla="*/ 514350 h 1395413"/>
                <a:gd name="connsiteX67" fmla="*/ 1833563 w 1914525"/>
                <a:gd name="connsiteY67" fmla="*/ 495300 h 1395413"/>
                <a:gd name="connsiteX68" fmla="*/ 1824038 w 1914525"/>
                <a:gd name="connsiteY68" fmla="*/ 457200 h 1395413"/>
                <a:gd name="connsiteX69" fmla="*/ 1814513 w 1914525"/>
                <a:gd name="connsiteY69" fmla="*/ 438150 h 1395413"/>
                <a:gd name="connsiteX70" fmla="*/ 1800225 w 1914525"/>
                <a:gd name="connsiteY70" fmla="*/ 404813 h 1395413"/>
                <a:gd name="connsiteX71" fmla="*/ 1790700 w 1914525"/>
                <a:gd name="connsiteY71" fmla="*/ 376238 h 1395413"/>
                <a:gd name="connsiteX72" fmla="*/ 1785938 w 1914525"/>
                <a:gd name="connsiteY72" fmla="*/ 361950 h 1395413"/>
                <a:gd name="connsiteX73" fmla="*/ 1781175 w 1914525"/>
                <a:gd name="connsiteY73" fmla="*/ 342900 h 1395413"/>
                <a:gd name="connsiteX74" fmla="*/ 1771650 w 1914525"/>
                <a:gd name="connsiteY74" fmla="*/ 328613 h 1395413"/>
                <a:gd name="connsiteX75" fmla="*/ 1752600 w 1914525"/>
                <a:gd name="connsiteY75" fmla="*/ 280988 h 1395413"/>
                <a:gd name="connsiteX76" fmla="*/ 1747838 w 1914525"/>
                <a:gd name="connsiteY76" fmla="*/ 266700 h 1395413"/>
                <a:gd name="connsiteX77" fmla="*/ 1738313 w 1914525"/>
                <a:gd name="connsiteY77" fmla="*/ 252413 h 1395413"/>
                <a:gd name="connsiteX78" fmla="*/ 1724025 w 1914525"/>
                <a:gd name="connsiteY78" fmla="*/ 228600 h 1395413"/>
                <a:gd name="connsiteX79" fmla="*/ 1714500 w 1914525"/>
                <a:gd name="connsiteY79" fmla="*/ 214313 h 1395413"/>
                <a:gd name="connsiteX80" fmla="*/ 1700213 w 1914525"/>
                <a:gd name="connsiteY80" fmla="*/ 204788 h 1395413"/>
                <a:gd name="connsiteX81" fmla="*/ 1676400 w 1914525"/>
                <a:gd name="connsiteY81" fmla="*/ 176213 h 1395413"/>
                <a:gd name="connsiteX82" fmla="*/ 1666875 w 1914525"/>
                <a:gd name="connsiteY82" fmla="*/ 161925 h 1395413"/>
                <a:gd name="connsiteX83" fmla="*/ 1638300 w 1914525"/>
                <a:gd name="connsiteY83" fmla="*/ 152400 h 1395413"/>
                <a:gd name="connsiteX84" fmla="*/ 1609725 w 1914525"/>
                <a:gd name="connsiteY84" fmla="*/ 142875 h 1395413"/>
                <a:gd name="connsiteX85" fmla="*/ 1590675 w 1914525"/>
                <a:gd name="connsiteY85" fmla="*/ 133350 h 1395413"/>
                <a:gd name="connsiteX86" fmla="*/ 1533525 w 1914525"/>
                <a:gd name="connsiteY86" fmla="*/ 123825 h 1395413"/>
                <a:gd name="connsiteX87" fmla="*/ 1495425 w 1914525"/>
                <a:gd name="connsiteY87" fmla="*/ 109538 h 1395413"/>
                <a:gd name="connsiteX88" fmla="*/ 1376363 w 1914525"/>
                <a:gd name="connsiteY88" fmla="*/ 95250 h 1395413"/>
                <a:gd name="connsiteX89" fmla="*/ 1343025 w 1914525"/>
                <a:gd name="connsiteY89" fmla="*/ 90488 h 1395413"/>
                <a:gd name="connsiteX90" fmla="*/ 1281113 w 1914525"/>
                <a:gd name="connsiteY90" fmla="*/ 76200 h 1395413"/>
                <a:gd name="connsiteX91" fmla="*/ 1223963 w 1914525"/>
                <a:gd name="connsiteY91" fmla="*/ 71438 h 1395413"/>
                <a:gd name="connsiteX92" fmla="*/ 1181100 w 1914525"/>
                <a:gd name="connsiteY92" fmla="*/ 61913 h 1395413"/>
                <a:gd name="connsiteX93" fmla="*/ 1166813 w 1914525"/>
                <a:gd name="connsiteY93" fmla="*/ 52388 h 1395413"/>
                <a:gd name="connsiteX94" fmla="*/ 1143000 w 1914525"/>
                <a:gd name="connsiteY94" fmla="*/ 47625 h 1395413"/>
                <a:gd name="connsiteX95" fmla="*/ 1114425 w 1914525"/>
                <a:gd name="connsiteY95" fmla="*/ 38100 h 1395413"/>
                <a:gd name="connsiteX96" fmla="*/ 1085850 w 1914525"/>
                <a:gd name="connsiteY96" fmla="*/ 28575 h 1395413"/>
                <a:gd name="connsiteX97" fmla="*/ 1009650 w 1914525"/>
                <a:gd name="connsiteY97" fmla="*/ 19050 h 1395413"/>
                <a:gd name="connsiteX98" fmla="*/ 976313 w 1914525"/>
                <a:gd name="connsiteY98" fmla="*/ 9525 h 1395413"/>
                <a:gd name="connsiteX99" fmla="*/ 923925 w 1914525"/>
                <a:gd name="connsiteY99" fmla="*/ 0 h 1395413"/>
                <a:gd name="connsiteX100" fmla="*/ 771525 w 1914525"/>
                <a:gd name="connsiteY100" fmla="*/ 4763 h 1395413"/>
                <a:gd name="connsiteX101" fmla="*/ 757238 w 1914525"/>
                <a:gd name="connsiteY101" fmla="*/ 9525 h 1395413"/>
                <a:gd name="connsiteX102" fmla="*/ 733425 w 1914525"/>
                <a:gd name="connsiteY102" fmla="*/ 19050 h 1395413"/>
                <a:gd name="connsiteX103" fmla="*/ 714375 w 1914525"/>
                <a:gd name="connsiteY103" fmla="*/ 28575 h 1395413"/>
                <a:gd name="connsiteX104" fmla="*/ 700088 w 1914525"/>
                <a:gd name="connsiteY104" fmla="*/ 33338 h 1395413"/>
                <a:gd name="connsiteX105" fmla="*/ 681038 w 1914525"/>
                <a:gd name="connsiteY105" fmla="*/ 42863 h 1395413"/>
                <a:gd name="connsiteX106" fmla="*/ 633413 w 1914525"/>
                <a:gd name="connsiteY106" fmla="*/ 57150 h 1395413"/>
                <a:gd name="connsiteX107" fmla="*/ 595313 w 1914525"/>
                <a:gd name="connsiteY107" fmla="*/ 71438 h 1395413"/>
                <a:gd name="connsiteX108" fmla="*/ 552450 w 1914525"/>
                <a:gd name="connsiteY108" fmla="*/ 80963 h 1395413"/>
                <a:gd name="connsiteX109" fmla="*/ 519113 w 1914525"/>
                <a:gd name="connsiteY109" fmla="*/ 95250 h 1395413"/>
                <a:gd name="connsiteX110" fmla="*/ 485775 w 1914525"/>
                <a:gd name="connsiteY110" fmla="*/ 100013 h 1395413"/>
                <a:gd name="connsiteX111" fmla="*/ 438150 w 1914525"/>
                <a:gd name="connsiteY111" fmla="*/ 119063 h 1395413"/>
                <a:gd name="connsiteX112" fmla="*/ 404813 w 1914525"/>
                <a:gd name="connsiteY112" fmla="*/ 133350 h 1395413"/>
                <a:gd name="connsiteX113" fmla="*/ 390525 w 1914525"/>
                <a:gd name="connsiteY113" fmla="*/ 147638 h 1395413"/>
                <a:gd name="connsiteX114" fmla="*/ 352425 w 1914525"/>
                <a:gd name="connsiteY114" fmla="*/ 166688 h 1395413"/>
                <a:gd name="connsiteX115" fmla="*/ 319088 w 1914525"/>
                <a:gd name="connsiteY115" fmla="*/ 180975 h 1395413"/>
                <a:gd name="connsiteX116" fmla="*/ 300038 w 1914525"/>
                <a:gd name="connsiteY116" fmla="*/ 195263 h 1395413"/>
                <a:gd name="connsiteX117" fmla="*/ 285750 w 1914525"/>
                <a:gd name="connsiteY117" fmla="*/ 200025 h 1395413"/>
                <a:gd name="connsiteX118" fmla="*/ 266700 w 1914525"/>
                <a:gd name="connsiteY118" fmla="*/ 214313 h 1395413"/>
                <a:gd name="connsiteX119" fmla="*/ 228600 w 1914525"/>
                <a:gd name="connsiteY119" fmla="*/ 233363 h 1395413"/>
                <a:gd name="connsiteX120" fmla="*/ 200025 w 1914525"/>
                <a:gd name="connsiteY120" fmla="*/ 252413 h 1395413"/>
                <a:gd name="connsiteX121" fmla="*/ 185738 w 1914525"/>
                <a:gd name="connsiteY121" fmla="*/ 261938 h 1395413"/>
                <a:gd name="connsiteX122" fmla="*/ 166688 w 1914525"/>
                <a:gd name="connsiteY122" fmla="*/ 271463 h 1395413"/>
                <a:gd name="connsiteX123" fmla="*/ 157163 w 1914525"/>
                <a:gd name="connsiteY123" fmla="*/ 285750 h 1395413"/>
                <a:gd name="connsiteX124" fmla="*/ 142875 w 1914525"/>
                <a:gd name="connsiteY124" fmla="*/ 300038 h 1395413"/>
                <a:gd name="connsiteX125" fmla="*/ 119063 w 1914525"/>
                <a:gd name="connsiteY125" fmla="*/ 333375 h 1395413"/>
                <a:gd name="connsiteX126" fmla="*/ 114300 w 1914525"/>
                <a:gd name="connsiteY126" fmla="*/ 347663 h 1395413"/>
                <a:gd name="connsiteX127" fmla="*/ 104775 w 1914525"/>
                <a:gd name="connsiteY127" fmla="*/ 371475 h 1395413"/>
                <a:gd name="connsiteX128" fmla="*/ 85725 w 1914525"/>
                <a:gd name="connsiteY128" fmla="*/ 404813 h 1395413"/>
                <a:gd name="connsiteX129" fmla="*/ 76200 w 1914525"/>
                <a:gd name="connsiteY129" fmla="*/ 442913 h 1395413"/>
                <a:gd name="connsiteX130" fmla="*/ 71438 w 1914525"/>
                <a:gd name="connsiteY130" fmla="*/ 457200 h 1395413"/>
                <a:gd name="connsiteX131" fmla="*/ 66675 w 1914525"/>
                <a:gd name="connsiteY131" fmla="*/ 490538 h 1395413"/>
                <a:gd name="connsiteX132" fmla="*/ 61913 w 1914525"/>
                <a:gd name="connsiteY132" fmla="*/ 504825 h 1395413"/>
                <a:gd name="connsiteX133" fmla="*/ 57150 w 1914525"/>
                <a:gd name="connsiteY133" fmla="*/ 523875 h 1395413"/>
                <a:gd name="connsiteX134" fmla="*/ 52388 w 1914525"/>
                <a:gd name="connsiteY134" fmla="*/ 576263 h 1395413"/>
                <a:gd name="connsiteX135" fmla="*/ 47625 w 1914525"/>
                <a:gd name="connsiteY135" fmla="*/ 604838 h 1395413"/>
                <a:gd name="connsiteX136" fmla="*/ 38100 w 1914525"/>
                <a:gd name="connsiteY136" fmla="*/ 714375 h 1395413"/>
                <a:gd name="connsiteX137" fmla="*/ 28575 w 1914525"/>
                <a:gd name="connsiteY137" fmla="*/ 762000 h 1395413"/>
                <a:gd name="connsiteX138" fmla="*/ 14288 w 1914525"/>
                <a:gd name="connsiteY138" fmla="*/ 866775 h 1395413"/>
                <a:gd name="connsiteX139" fmla="*/ 9525 w 1914525"/>
                <a:gd name="connsiteY139" fmla="*/ 890588 h 1395413"/>
                <a:gd name="connsiteX140" fmla="*/ 0 w 1914525"/>
                <a:gd name="connsiteY140" fmla="*/ 919163 h 1395413"/>
                <a:gd name="connsiteX141" fmla="*/ 4763 w 1914525"/>
                <a:gd name="connsiteY141" fmla="*/ 1042988 h 1395413"/>
                <a:gd name="connsiteX142" fmla="*/ 14288 w 1914525"/>
                <a:gd name="connsiteY142" fmla="*/ 1076325 h 1395413"/>
                <a:gd name="connsiteX143" fmla="*/ 23813 w 1914525"/>
                <a:gd name="connsiteY143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09588 w 1914525"/>
                <a:gd name="connsiteY16" fmla="*/ 276225 h 1395413"/>
                <a:gd name="connsiteX17" fmla="*/ 561975 w 1914525"/>
                <a:gd name="connsiteY17" fmla="*/ 257175 h 1395413"/>
                <a:gd name="connsiteX18" fmla="*/ 590550 w 1914525"/>
                <a:gd name="connsiteY18" fmla="*/ 247650 h 1395413"/>
                <a:gd name="connsiteX19" fmla="*/ 652463 w 1914525"/>
                <a:gd name="connsiteY19" fmla="*/ 233363 h 1395413"/>
                <a:gd name="connsiteX20" fmla="*/ 704850 w 1914525"/>
                <a:gd name="connsiteY20" fmla="*/ 219075 h 1395413"/>
                <a:gd name="connsiteX21" fmla="*/ 766763 w 1914525"/>
                <a:gd name="connsiteY21" fmla="*/ 209550 h 1395413"/>
                <a:gd name="connsiteX22" fmla="*/ 890588 w 1914525"/>
                <a:gd name="connsiteY22" fmla="*/ 209550 h 1395413"/>
                <a:gd name="connsiteX23" fmla="*/ 988219 w 1914525"/>
                <a:gd name="connsiteY23" fmla="*/ 209550 h 1395413"/>
                <a:gd name="connsiteX24" fmla="*/ 1333500 w 1914525"/>
                <a:gd name="connsiteY24" fmla="*/ 230981 h 1395413"/>
                <a:gd name="connsiteX25" fmla="*/ 1414463 w 1914525"/>
                <a:gd name="connsiteY25" fmla="*/ 223838 h 1395413"/>
                <a:gd name="connsiteX26" fmla="*/ 1452563 w 1914525"/>
                <a:gd name="connsiteY26" fmla="*/ 238125 h 1395413"/>
                <a:gd name="connsiteX27" fmla="*/ 1481138 w 1914525"/>
                <a:gd name="connsiteY27" fmla="*/ 247650 h 1395413"/>
                <a:gd name="connsiteX28" fmla="*/ 1495425 w 1914525"/>
                <a:gd name="connsiteY28" fmla="*/ 252413 h 1395413"/>
                <a:gd name="connsiteX29" fmla="*/ 1514475 w 1914525"/>
                <a:gd name="connsiteY29" fmla="*/ 257175 h 1395413"/>
                <a:gd name="connsiteX30" fmla="*/ 1547813 w 1914525"/>
                <a:gd name="connsiteY30" fmla="*/ 285750 h 1395413"/>
                <a:gd name="connsiteX31" fmla="*/ 1590675 w 1914525"/>
                <a:gd name="connsiteY31" fmla="*/ 314325 h 1395413"/>
                <a:gd name="connsiteX32" fmla="*/ 1619250 w 1914525"/>
                <a:gd name="connsiteY32" fmla="*/ 342900 h 1395413"/>
                <a:gd name="connsiteX33" fmla="*/ 1657350 w 1914525"/>
                <a:gd name="connsiteY33" fmla="*/ 390525 h 1395413"/>
                <a:gd name="connsiteX34" fmla="*/ 1676400 w 1914525"/>
                <a:gd name="connsiteY34" fmla="*/ 419100 h 1395413"/>
                <a:gd name="connsiteX35" fmla="*/ 1704975 w 1914525"/>
                <a:gd name="connsiteY35" fmla="*/ 471488 h 1395413"/>
                <a:gd name="connsiteX36" fmla="*/ 1747838 w 1914525"/>
                <a:gd name="connsiteY36" fmla="*/ 542925 h 1395413"/>
                <a:gd name="connsiteX37" fmla="*/ 1762125 w 1914525"/>
                <a:gd name="connsiteY37" fmla="*/ 571500 h 1395413"/>
                <a:gd name="connsiteX38" fmla="*/ 1771650 w 1914525"/>
                <a:gd name="connsiteY38" fmla="*/ 600075 h 1395413"/>
                <a:gd name="connsiteX39" fmla="*/ 1790700 w 1914525"/>
                <a:gd name="connsiteY39" fmla="*/ 642938 h 1395413"/>
                <a:gd name="connsiteX40" fmla="*/ 1809750 w 1914525"/>
                <a:gd name="connsiteY40" fmla="*/ 695325 h 1395413"/>
                <a:gd name="connsiteX41" fmla="*/ 1824038 w 1914525"/>
                <a:gd name="connsiteY41" fmla="*/ 747713 h 1395413"/>
                <a:gd name="connsiteX42" fmla="*/ 1833563 w 1914525"/>
                <a:gd name="connsiteY42" fmla="*/ 804863 h 1395413"/>
                <a:gd name="connsiteX43" fmla="*/ 1838325 w 1914525"/>
                <a:gd name="connsiteY43" fmla="*/ 942975 h 1395413"/>
                <a:gd name="connsiteX44" fmla="*/ 1857375 w 1914525"/>
                <a:gd name="connsiteY44" fmla="*/ 1000125 h 1395413"/>
                <a:gd name="connsiteX45" fmla="*/ 1862138 w 1914525"/>
                <a:gd name="connsiteY45" fmla="*/ 1019175 h 1395413"/>
                <a:gd name="connsiteX46" fmla="*/ 1871663 w 1914525"/>
                <a:gd name="connsiteY46" fmla="*/ 1038225 h 1395413"/>
                <a:gd name="connsiteX47" fmla="*/ 1876425 w 1914525"/>
                <a:gd name="connsiteY47" fmla="*/ 1166813 h 1395413"/>
                <a:gd name="connsiteX48" fmla="*/ 1885950 w 1914525"/>
                <a:gd name="connsiteY48" fmla="*/ 1285875 h 1395413"/>
                <a:gd name="connsiteX49" fmla="*/ 1885950 w 1914525"/>
                <a:gd name="connsiteY49" fmla="*/ 1357313 h 1395413"/>
                <a:gd name="connsiteX50" fmla="*/ 1876425 w 1914525"/>
                <a:gd name="connsiteY50" fmla="*/ 1371600 h 1395413"/>
                <a:gd name="connsiteX51" fmla="*/ 1866900 w 1914525"/>
                <a:gd name="connsiteY51" fmla="*/ 1395413 h 1395413"/>
                <a:gd name="connsiteX52" fmla="*/ 1871663 w 1914525"/>
                <a:gd name="connsiteY52" fmla="*/ 1266825 h 1395413"/>
                <a:gd name="connsiteX53" fmla="*/ 1881188 w 1914525"/>
                <a:gd name="connsiteY53" fmla="*/ 1238250 h 1395413"/>
                <a:gd name="connsiteX54" fmla="*/ 1890713 w 1914525"/>
                <a:gd name="connsiteY54" fmla="*/ 1200150 h 1395413"/>
                <a:gd name="connsiteX55" fmla="*/ 1900238 w 1914525"/>
                <a:gd name="connsiteY55" fmla="*/ 1171575 h 1395413"/>
                <a:gd name="connsiteX56" fmla="*/ 1905000 w 1914525"/>
                <a:gd name="connsiteY56" fmla="*/ 1085850 h 1395413"/>
                <a:gd name="connsiteX57" fmla="*/ 1914525 w 1914525"/>
                <a:gd name="connsiteY57" fmla="*/ 809625 h 1395413"/>
                <a:gd name="connsiteX58" fmla="*/ 1909763 w 1914525"/>
                <a:gd name="connsiteY58" fmla="*/ 666750 h 1395413"/>
                <a:gd name="connsiteX59" fmla="*/ 1890713 w 1914525"/>
                <a:gd name="connsiteY59" fmla="*/ 633413 h 1395413"/>
                <a:gd name="connsiteX60" fmla="*/ 1881188 w 1914525"/>
                <a:gd name="connsiteY60" fmla="*/ 609600 h 1395413"/>
                <a:gd name="connsiteX61" fmla="*/ 1871663 w 1914525"/>
                <a:gd name="connsiteY61" fmla="*/ 581025 h 1395413"/>
                <a:gd name="connsiteX62" fmla="*/ 1862138 w 1914525"/>
                <a:gd name="connsiteY62" fmla="*/ 566738 h 1395413"/>
                <a:gd name="connsiteX63" fmla="*/ 1857375 w 1914525"/>
                <a:gd name="connsiteY63" fmla="*/ 542925 h 1395413"/>
                <a:gd name="connsiteX64" fmla="*/ 1847850 w 1914525"/>
                <a:gd name="connsiteY64" fmla="*/ 528638 h 1395413"/>
                <a:gd name="connsiteX65" fmla="*/ 1843088 w 1914525"/>
                <a:gd name="connsiteY65" fmla="*/ 514350 h 1395413"/>
                <a:gd name="connsiteX66" fmla="*/ 1833563 w 1914525"/>
                <a:gd name="connsiteY66" fmla="*/ 495300 h 1395413"/>
                <a:gd name="connsiteX67" fmla="*/ 1824038 w 1914525"/>
                <a:gd name="connsiteY67" fmla="*/ 457200 h 1395413"/>
                <a:gd name="connsiteX68" fmla="*/ 1814513 w 1914525"/>
                <a:gd name="connsiteY68" fmla="*/ 438150 h 1395413"/>
                <a:gd name="connsiteX69" fmla="*/ 1800225 w 1914525"/>
                <a:gd name="connsiteY69" fmla="*/ 404813 h 1395413"/>
                <a:gd name="connsiteX70" fmla="*/ 1790700 w 1914525"/>
                <a:gd name="connsiteY70" fmla="*/ 376238 h 1395413"/>
                <a:gd name="connsiteX71" fmla="*/ 1785938 w 1914525"/>
                <a:gd name="connsiteY71" fmla="*/ 361950 h 1395413"/>
                <a:gd name="connsiteX72" fmla="*/ 1781175 w 1914525"/>
                <a:gd name="connsiteY72" fmla="*/ 342900 h 1395413"/>
                <a:gd name="connsiteX73" fmla="*/ 1771650 w 1914525"/>
                <a:gd name="connsiteY73" fmla="*/ 328613 h 1395413"/>
                <a:gd name="connsiteX74" fmla="*/ 1752600 w 1914525"/>
                <a:gd name="connsiteY74" fmla="*/ 280988 h 1395413"/>
                <a:gd name="connsiteX75" fmla="*/ 1747838 w 1914525"/>
                <a:gd name="connsiteY75" fmla="*/ 266700 h 1395413"/>
                <a:gd name="connsiteX76" fmla="*/ 1738313 w 1914525"/>
                <a:gd name="connsiteY76" fmla="*/ 252413 h 1395413"/>
                <a:gd name="connsiteX77" fmla="*/ 1724025 w 1914525"/>
                <a:gd name="connsiteY77" fmla="*/ 228600 h 1395413"/>
                <a:gd name="connsiteX78" fmla="*/ 1714500 w 1914525"/>
                <a:gd name="connsiteY78" fmla="*/ 214313 h 1395413"/>
                <a:gd name="connsiteX79" fmla="*/ 1700213 w 1914525"/>
                <a:gd name="connsiteY79" fmla="*/ 204788 h 1395413"/>
                <a:gd name="connsiteX80" fmla="*/ 1676400 w 1914525"/>
                <a:gd name="connsiteY80" fmla="*/ 176213 h 1395413"/>
                <a:gd name="connsiteX81" fmla="*/ 1666875 w 1914525"/>
                <a:gd name="connsiteY81" fmla="*/ 161925 h 1395413"/>
                <a:gd name="connsiteX82" fmla="*/ 1638300 w 1914525"/>
                <a:gd name="connsiteY82" fmla="*/ 152400 h 1395413"/>
                <a:gd name="connsiteX83" fmla="*/ 1609725 w 1914525"/>
                <a:gd name="connsiteY83" fmla="*/ 142875 h 1395413"/>
                <a:gd name="connsiteX84" fmla="*/ 1590675 w 1914525"/>
                <a:gd name="connsiteY84" fmla="*/ 133350 h 1395413"/>
                <a:gd name="connsiteX85" fmla="*/ 1533525 w 1914525"/>
                <a:gd name="connsiteY85" fmla="*/ 123825 h 1395413"/>
                <a:gd name="connsiteX86" fmla="*/ 1495425 w 1914525"/>
                <a:gd name="connsiteY86" fmla="*/ 109538 h 1395413"/>
                <a:gd name="connsiteX87" fmla="*/ 1376363 w 1914525"/>
                <a:gd name="connsiteY87" fmla="*/ 95250 h 1395413"/>
                <a:gd name="connsiteX88" fmla="*/ 1343025 w 1914525"/>
                <a:gd name="connsiteY88" fmla="*/ 90488 h 1395413"/>
                <a:gd name="connsiteX89" fmla="*/ 1281113 w 1914525"/>
                <a:gd name="connsiteY89" fmla="*/ 76200 h 1395413"/>
                <a:gd name="connsiteX90" fmla="*/ 1223963 w 1914525"/>
                <a:gd name="connsiteY90" fmla="*/ 71438 h 1395413"/>
                <a:gd name="connsiteX91" fmla="*/ 1181100 w 1914525"/>
                <a:gd name="connsiteY91" fmla="*/ 61913 h 1395413"/>
                <a:gd name="connsiteX92" fmla="*/ 1166813 w 1914525"/>
                <a:gd name="connsiteY92" fmla="*/ 52388 h 1395413"/>
                <a:gd name="connsiteX93" fmla="*/ 1143000 w 1914525"/>
                <a:gd name="connsiteY93" fmla="*/ 47625 h 1395413"/>
                <a:gd name="connsiteX94" fmla="*/ 1114425 w 1914525"/>
                <a:gd name="connsiteY94" fmla="*/ 38100 h 1395413"/>
                <a:gd name="connsiteX95" fmla="*/ 1085850 w 1914525"/>
                <a:gd name="connsiteY95" fmla="*/ 28575 h 1395413"/>
                <a:gd name="connsiteX96" fmla="*/ 1009650 w 1914525"/>
                <a:gd name="connsiteY96" fmla="*/ 19050 h 1395413"/>
                <a:gd name="connsiteX97" fmla="*/ 976313 w 1914525"/>
                <a:gd name="connsiteY97" fmla="*/ 9525 h 1395413"/>
                <a:gd name="connsiteX98" fmla="*/ 923925 w 1914525"/>
                <a:gd name="connsiteY98" fmla="*/ 0 h 1395413"/>
                <a:gd name="connsiteX99" fmla="*/ 771525 w 1914525"/>
                <a:gd name="connsiteY99" fmla="*/ 4763 h 1395413"/>
                <a:gd name="connsiteX100" fmla="*/ 757238 w 1914525"/>
                <a:gd name="connsiteY100" fmla="*/ 9525 h 1395413"/>
                <a:gd name="connsiteX101" fmla="*/ 733425 w 1914525"/>
                <a:gd name="connsiteY101" fmla="*/ 19050 h 1395413"/>
                <a:gd name="connsiteX102" fmla="*/ 714375 w 1914525"/>
                <a:gd name="connsiteY102" fmla="*/ 28575 h 1395413"/>
                <a:gd name="connsiteX103" fmla="*/ 700088 w 1914525"/>
                <a:gd name="connsiteY103" fmla="*/ 33338 h 1395413"/>
                <a:gd name="connsiteX104" fmla="*/ 681038 w 1914525"/>
                <a:gd name="connsiteY104" fmla="*/ 42863 h 1395413"/>
                <a:gd name="connsiteX105" fmla="*/ 633413 w 1914525"/>
                <a:gd name="connsiteY105" fmla="*/ 57150 h 1395413"/>
                <a:gd name="connsiteX106" fmla="*/ 595313 w 1914525"/>
                <a:gd name="connsiteY106" fmla="*/ 71438 h 1395413"/>
                <a:gd name="connsiteX107" fmla="*/ 552450 w 1914525"/>
                <a:gd name="connsiteY107" fmla="*/ 80963 h 1395413"/>
                <a:gd name="connsiteX108" fmla="*/ 519113 w 1914525"/>
                <a:gd name="connsiteY108" fmla="*/ 95250 h 1395413"/>
                <a:gd name="connsiteX109" fmla="*/ 485775 w 1914525"/>
                <a:gd name="connsiteY109" fmla="*/ 100013 h 1395413"/>
                <a:gd name="connsiteX110" fmla="*/ 438150 w 1914525"/>
                <a:gd name="connsiteY110" fmla="*/ 119063 h 1395413"/>
                <a:gd name="connsiteX111" fmla="*/ 404813 w 1914525"/>
                <a:gd name="connsiteY111" fmla="*/ 133350 h 1395413"/>
                <a:gd name="connsiteX112" fmla="*/ 390525 w 1914525"/>
                <a:gd name="connsiteY112" fmla="*/ 147638 h 1395413"/>
                <a:gd name="connsiteX113" fmla="*/ 352425 w 1914525"/>
                <a:gd name="connsiteY113" fmla="*/ 166688 h 1395413"/>
                <a:gd name="connsiteX114" fmla="*/ 319088 w 1914525"/>
                <a:gd name="connsiteY114" fmla="*/ 180975 h 1395413"/>
                <a:gd name="connsiteX115" fmla="*/ 300038 w 1914525"/>
                <a:gd name="connsiteY115" fmla="*/ 195263 h 1395413"/>
                <a:gd name="connsiteX116" fmla="*/ 285750 w 1914525"/>
                <a:gd name="connsiteY116" fmla="*/ 200025 h 1395413"/>
                <a:gd name="connsiteX117" fmla="*/ 266700 w 1914525"/>
                <a:gd name="connsiteY117" fmla="*/ 214313 h 1395413"/>
                <a:gd name="connsiteX118" fmla="*/ 228600 w 1914525"/>
                <a:gd name="connsiteY118" fmla="*/ 233363 h 1395413"/>
                <a:gd name="connsiteX119" fmla="*/ 200025 w 1914525"/>
                <a:gd name="connsiteY119" fmla="*/ 252413 h 1395413"/>
                <a:gd name="connsiteX120" fmla="*/ 185738 w 1914525"/>
                <a:gd name="connsiteY120" fmla="*/ 261938 h 1395413"/>
                <a:gd name="connsiteX121" fmla="*/ 166688 w 1914525"/>
                <a:gd name="connsiteY121" fmla="*/ 271463 h 1395413"/>
                <a:gd name="connsiteX122" fmla="*/ 157163 w 1914525"/>
                <a:gd name="connsiteY122" fmla="*/ 285750 h 1395413"/>
                <a:gd name="connsiteX123" fmla="*/ 142875 w 1914525"/>
                <a:gd name="connsiteY123" fmla="*/ 300038 h 1395413"/>
                <a:gd name="connsiteX124" fmla="*/ 119063 w 1914525"/>
                <a:gd name="connsiteY124" fmla="*/ 333375 h 1395413"/>
                <a:gd name="connsiteX125" fmla="*/ 114300 w 1914525"/>
                <a:gd name="connsiteY125" fmla="*/ 347663 h 1395413"/>
                <a:gd name="connsiteX126" fmla="*/ 104775 w 1914525"/>
                <a:gd name="connsiteY126" fmla="*/ 371475 h 1395413"/>
                <a:gd name="connsiteX127" fmla="*/ 85725 w 1914525"/>
                <a:gd name="connsiteY127" fmla="*/ 404813 h 1395413"/>
                <a:gd name="connsiteX128" fmla="*/ 76200 w 1914525"/>
                <a:gd name="connsiteY128" fmla="*/ 442913 h 1395413"/>
                <a:gd name="connsiteX129" fmla="*/ 71438 w 1914525"/>
                <a:gd name="connsiteY129" fmla="*/ 457200 h 1395413"/>
                <a:gd name="connsiteX130" fmla="*/ 66675 w 1914525"/>
                <a:gd name="connsiteY130" fmla="*/ 490538 h 1395413"/>
                <a:gd name="connsiteX131" fmla="*/ 61913 w 1914525"/>
                <a:gd name="connsiteY131" fmla="*/ 504825 h 1395413"/>
                <a:gd name="connsiteX132" fmla="*/ 57150 w 1914525"/>
                <a:gd name="connsiteY132" fmla="*/ 523875 h 1395413"/>
                <a:gd name="connsiteX133" fmla="*/ 52388 w 1914525"/>
                <a:gd name="connsiteY133" fmla="*/ 576263 h 1395413"/>
                <a:gd name="connsiteX134" fmla="*/ 47625 w 1914525"/>
                <a:gd name="connsiteY134" fmla="*/ 604838 h 1395413"/>
                <a:gd name="connsiteX135" fmla="*/ 38100 w 1914525"/>
                <a:gd name="connsiteY135" fmla="*/ 714375 h 1395413"/>
                <a:gd name="connsiteX136" fmla="*/ 28575 w 1914525"/>
                <a:gd name="connsiteY136" fmla="*/ 762000 h 1395413"/>
                <a:gd name="connsiteX137" fmla="*/ 14288 w 1914525"/>
                <a:gd name="connsiteY137" fmla="*/ 866775 h 1395413"/>
                <a:gd name="connsiteX138" fmla="*/ 9525 w 1914525"/>
                <a:gd name="connsiteY138" fmla="*/ 890588 h 1395413"/>
                <a:gd name="connsiteX139" fmla="*/ 0 w 1914525"/>
                <a:gd name="connsiteY139" fmla="*/ 919163 h 1395413"/>
                <a:gd name="connsiteX140" fmla="*/ 4763 w 1914525"/>
                <a:gd name="connsiteY140" fmla="*/ 1042988 h 1395413"/>
                <a:gd name="connsiteX141" fmla="*/ 14288 w 1914525"/>
                <a:gd name="connsiteY141" fmla="*/ 1076325 h 1395413"/>
                <a:gd name="connsiteX142" fmla="*/ 23813 w 1914525"/>
                <a:gd name="connsiteY142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09588 w 1914525"/>
                <a:gd name="connsiteY16" fmla="*/ 276225 h 1395413"/>
                <a:gd name="connsiteX17" fmla="*/ 561975 w 1914525"/>
                <a:gd name="connsiteY17" fmla="*/ 257175 h 1395413"/>
                <a:gd name="connsiteX18" fmla="*/ 590550 w 1914525"/>
                <a:gd name="connsiteY18" fmla="*/ 247650 h 1395413"/>
                <a:gd name="connsiteX19" fmla="*/ 652463 w 1914525"/>
                <a:gd name="connsiteY19" fmla="*/ 233363 h 1395413"/>
                <a:gd name="connsiteX20" fmla="*/ 704850 w 1914525"/>
                <a:gd name="connsiteY20" fmla="*/ 219075 h 1395413"/>
                <a:gd name="connsiteX21" fmla="*/ 766763 w 1914525"/>
                <a:gd name="connsiteY21" fmla="*/ 209550 h 1395413"/>
                <a:gd name="connsiteX22" fmla="*/ 890588 w 1914525"/>
                <a:gd name="connsiteY22" fmla="*/ 209550 h 1395413"/>
                <a:gd name="connsiteX23" fmla="*/ 988219 w 1914525"/>
                <a:gd name="connsiteY23" fmla="*/ 209550 h 1395413"/>
                <a:gd name="connsiteX24" fmla="*/ 1333500 w 1914525"/>
                <a:gd name="connsiteY24" fmla="*/ 230981 h 1395413"/>
                <a:gd name="connsiteX25" fmla="*/ 1452563 w 1914525"/>
                <a:gd name="connsiteY25" fmla="*/ 238125 h 1395413"/>
                <a:gd name="connsiteX26" fmla="*/ 1481138 w 1914525"/>
                <a:gd name="connsiteY26" fmla="*/ 247650 h 1395413"/>
                <a:gd name="connsiteX27" fmla="*/ 1495425 w 1914525"/>
                <a:gd name="connsiteY27" fmla="*/ 252413 h 1395413"/>
                <a:gd name="connsiteX28" fmla="*/ 1514475 w 1914525"/>
                <a:gd name="connsiteY28" fmla="*/ 257175 h 1395413"/>
                <a:gd name="connsiteX29" fmla="*/ 1547813 w 1914525"/>
                <a:gd name="connsiteY29" fmla="*/ 285750 h 1395413"/>
                <a:gd name="connsiteX30" fmla="*/ 1590675 w 1914525"/>
                <a:gd name="connsiteY30" fmla="*/ 314325 h 1395413"/>
                <a:gd name="connsiteX31" fmla="*/ 1619250 w 1914525"/>
                <a:gd name="connsiteY31" fmla="*/ 342900 h 1395413"/>
                <a:gd name="connsiteX32" fmla="*/ 1657350 w 1914525"/>
                <a:gd name="connsiteY32" fmla="*/ 390525 h 1395413"/>
                <a:gd name="connsiteX33" fmla="*/ 1676400 w 1914525"/>
                <a:gd name="connsiteY33" fmla="*/ 419100 h 1395413"/>
                <a:gd name="connsiteX34" fmla="*/ 1704975 w 1914525"/>
                <a:gd name="connsiteY34" fmla="*/ 471488 h 1395413"/>
                <a:gd name="connsiteX35" fmla="*/ 1747838 w 1914525"/>
                <a:gd name="connsiteY35" fmla="*/ 542925 h 1395413"/>
                <a:gd name="connsiteX36" fmla="*/ 1762125 w 1914525"/>
                <a:gd name="connsiteY36" fmla="*/ 571500 h 1395413"/>
                <a:gd name="connsiteX37" fmla="*/ 1771650 w 1914525"/>
                <a:gd name="connsiteY37" fmla="*/ 600075 h 1395413"/>
                <a:gd name="connsiteX38" fmla="*/ 1790700 w 1914525"/>
                <a:gd name="connsiteY38" fmla="*/ 642938 h 1395413"/>
                <a:gd name="connsiteX39" fmla="*/ 1809750 w 1914525"/>
                <a:gd name="connsiteY39" fmla="*/ 695325 h 1395413"/>
                <a:gd name="connsiteX40" fmla="*/ 1824038 w 1914525"/>
                <a:gd name="connsiteY40" fmla="*/ 747713 h 1395413"/>
                <a:gd name="connsiteX41" fmla="*/ 1833563 w 1914525"/>
                <a:gd name="connsiteY41" fmla="*/ 804863 h 1395413"/>
                <a:gd name="connsiteX42" fmla="*/ 1838325 w 1914525"/>
                <a:gd name="connsiteY42" fmla="*/ 942975 h 1395413"/>
                <a:gd name="connsiteX43" fmla="*/ 1857375 w 1914525"/>
                <a:gd name="connsiteY43" fmla="*/ 1000125 h 1395413"/>
                <a:gd name="connsiteX44" fmla="*/ 1862138 w 1914525"/>
                <a:gd name="connsiteY44" fmla="*/ 1019175 h 1395413"/>
                <a:gd name="connsiteX45" fmla="*/ 1871663 w 1914525"/>
                <a:gd name="connsiteY45" fmla="*/ 1038225 h 1395413"/>
                <a:gd name="connsiteX46" fmla="*/ 1876425 w 1914525"/>
                <a:gd name="connsiteY46" fmla="*/ 1166813 h 1395413"/>
                <a:gd name="connsiteX47" fmla="*/ 1885950 w 1914525"/>
                <a:gd name="connsiteY47" fmla="*/ 1285875 h 1395413"/>
                <a:gd name="connsiteX48" fmla="*/ 1885950 w 1914525"/>
                <a:gd name="connsiteY48" fmla="*/ 1357313 h 1395413"/>
                <a:gd name="connsiteX49" fmla="*/ 1876425 w 1914525"/>
                <a:gd name="connsiteY49" fmla="*/ 1371600 h 1395413"/>
                <a:gd name="connsiteX50" fmla="*/ 1866900 w 1914525"/>
                <a:gd name="connsiteY50" fmla="*/ 1395413 h 1395413"/>
                <a:gd name="connsiteX51" fmla="*/ 1871663 w 1914525"/>
                <a:gd name="connsiteY51" fmla="*/ 1266825 h 1395413"/>
                <a:gd name="connsiteX52" fmla="*/ 1881188 w 1914525"/>
                <a:gd name="connsiteY52" fmla="*/ 1238250 h 1395413"/>
                <a:gd name="connsiteX53" fmla="*/ 1890713 w 1914525"/>
                <a:gd name="connsiteY53" fmla="*/ 1200150 h 1395413"/>
                <a:gd name="connsiteX54" fmla="*/ 1900238 w 1914525"/>
                <a:gd name="connsiteY54" fmla="*/ 1171575 h 1395413"/>
                <a:gd name="connsiteX55" fmla="*/ 1905000 w 1914525"/>
                <a:gd name="connsiteY55" fmla="*/ 1085850 h 1395413"/>
                <a:gd name="connsiteX56" fmla="*/ 1914525 w 1914525"/>
                <a:gd name="connsiteY56" fmla="*/ 809625 h 1395413"/>
                <a:gd name="connsiteX57" fmla="*/ 1909763 w 1914525"/>
                <a:gd name="connsiteY57" fmla="*/ 666750 h 1395413"/>
                <a:gd name="connsiteX58" fmla="*/ 1890713 w 1914525"/>
                <a:gd name="connsiteY58" fmla="*/ 633413 h 1395413"/>
                <a:gd name="connsiteX59" fmla="*/ 1881188 w 1914525"/>
                <a:gd name="connsiteY59" fmla="*/ 609600 h 1395413"/>
                <a:gd name="connsiteX60" fmla="*/ 1871663 w 1914525"/>
                <a:gd name="connsiteY60" fmla="*/ 581025 h 1395413"/>
                <a:gd name="connsiteX61" fmla="*/ 1862138 w 1914525"/>
                <a:gd name="connsiteY61" fmla="*/ 566738 h 1395413"/>
                <a:gd name="connsiteX62" fmla="*/ 1857375 w 1914525"/>
                <a:gd name="connsiteY62" fmla="*/ 542925 h 1395413"/>
                <a:gd name="connsiteX63" fmla="*/ 1847850 w 1914525"/>
                <a:gd name="connsiteY63" fmla="*/ 528638 h 1395413"/>
                <a:gd name="connsiteX64" fmla="*/ 1843088 w 1914525"/>
                <a:gd name="connsiteY64" fmla="*/ 514350 h 1395413"/>
                <a:gd name="connsiteX65" fmla="*/ 1833563 w 1914525"/>
                <a:gd name="connsiteY65" fmla="*/ 495300 h 1395413"/>
                <a:gd name="connsiteX66" fmla="*/ 1824038 w 1914525"/>
                <a:gd name="connsiteY66" fmla="*/ 457200 h 1395413"/>
                <a:gd name="connsiteX67" fmla="*/ 1814513 w 1914525"/>
                <a:gd name="connsiteY67" fmla="*/ 438150 h 1395413"/>
                <a:gd name="connsiteX68" fmla="*/ 1800225 w 1914525"/>
                <a:gd name="connsiteY68" fmla="*/ 404813 h 1395413"/>
                <a:gd name="connsiteX69" fmla="*/ 1790700 w 1914525"/>
                <a:gd name="connsiteY69" fmla="*/ 376238 h 1395413"/>
                <a:gd name="connsiteX70" fmla="*/ 1785938 w 1914525"/>
                <a:gd name="connsiteY70" fmla="*/ 361950 h 1395413"/>
                <a:gd name="connsiteX71" fmla="*/ 1781175 w 1914525"/>
                <a:gd name="connsiteY71" fmla="*/ 342900 h 1395413"/>
                <a:gd name="connsiteX72" fmla="*/ 1771650 w 1914525"/>
                <a:gd name="connsiteY72" fmla="*/ 328613 h 1395413"/>
                <a:gd name="connsiteX73" fmla="*/ 1752600 w 1914525"/>
                <a:gd name="connsiteY73" fmla="*/ 280988 h 1395413"/>
                <a:gd name="connsiteX74" fmla="*/ 1747838 w 1914525"/>
                <a:gd name="connsiteY74" fmla="*/ 266700 h 1395413"/>
                <a:gd name="connsiteX75" fmla="*/ 1738313 w 1914525"/>
                <a:gd name="connsiteY75" fmla="*/ 252413 h 1395413"/>
                <a:gd name="connsiteX76" fmla="*/ 1724025 w 1914525"/>
                <a:gd name="connsiteY76" fmla="*/ 228600 h 1395413"/>
                <a:gd name="connsiteX77" fmla="*/ 1714500 w 1914525"/>
                <a:gd name="connsiteY77" fmla="*/ 214313 h 1395413"/>
                <a:gd name="connsiteX78" fmla="*/ 1700213 w 1914525"/>
                <a:gd name="connsiteY78" fmla="*/ 204788 h 1395413"/>
                <a:gd name="connsiteX79" fmla="*/ 1676400 w 1914525"/>
                <a:gd name="connsiteY79" fmla="*/ 176213 h 1395413"/>
                <a:gd name="connsiteX80" fmla="*/ 1666875 w 1914525"/>
                <a:gd name="connsiteY80" fmla="*/ 161925 h 1395413"/>
                <a:gd name="connsiteX81" fmla="*/ 1638300 w 1914525"/>
                <a:gd name="connsiteY81" fmla="*/ 152400 h 1395413"/>
                <a:gd name="connsiteX82" fmla="*/ 1609725 w 1914525"/>
                <a:gd name="connsiteY82" fmla="*/ 142875 h 1395413"/>
                <a:gd name="connsiteX83" fmla="*/ 1590675 w 1914525"/>
                <a:gd name="connsiteY83" fmla="*/ 133350 h 1395413"/>
                <a:gd name="connsiteX84" fmla="*/ 1533525 w 1914525"/>
                <a:gd name="connsiteY84" fmla="*/ 123825 h 1395413"/>
                <a:gd name="connsiteX85" fmla="*/ 1495425 w 1914525"/>
                <a:gd name="connsiteY85" fmla="*/ 109538 h 1395413"/>
                <a:gd name="connsiteX86" fmla="*/ 1376363 w 1914525"/>
                <a:gd name="connsiteY86" fmla="*/ 95250 h 1395413"/>
                <a:gd name="connsiteX87" fmla="*/ 1343025 w 1914525"/>
                <a:gd name="connsiteY87" fmla="*/ 90488 h 1395413"/>
                <a:gd name="connsiteX88" fmla="*/ 1281113 w 1914525"/>
                <a:gd name="connsiteY88" fmla="*/ 76200 h 1395413"/>
                <a:gd name="connsiteX89" fmla="*/ 1223963 w 1914525"/>
                <a:gd name="connsiteY89" fmla="*/ 71438 h 1395413"/>
                <a:gd name="connsiteX90" fmla="*/ 1181100 w 1914525"/>
                <a:gd name="connsiteY90" fmla="*/ 61913 h 1395413"/>
                <a:gd name="connsiteX91" fmla="*/ 1166813 w 1914525"/>
                <a:gd name="connsiteY91" fmla="*/ 52388 h 1395413"/>
                <a:gd name="connsiteX92" fmla="*/ 1143000 w 1914525"/>
                <a:gd name="connsiteY92" fmla="*/ 47625 h 1395413"/>
                <a:gd name="connsiteX93" fmla="*/ 1114425 w 1914525"/>
                <a:gd name="connsiteY93" fmla="*/ 38100 h 1395413"/>
                <a:gd name="connsiteX94" fmla="*/ 1085850 w 1914525"/>
                <a:gd name="connsiteY94" fmla="*/ 28575 h 1395413"/>
                <a:gd name="connsiteX95" fmla="*/ 1009650 w 1914525"/>
                <a:gd name="connsiteY95" fmla="*/ 19050 h 1395413"/>
                <a:gd name="connsiteX96" fmla="*/ 976313 w 1914525"/>
                <a:gd name="connsiteY96" fmla="*/ 9525 h 1395413"/>
                <a:gd name="connsiteX97" fmla="*/ 923925 w 1914525"/>
                <a:gd name="connsiteY97" fmla="*/ 0 h 1395413"/>
                <a:gd name="connsiteX98" fmla="*/ 771525 w 1914525"/>
                <a:gd name="connsiteY98" fmla="*/ 4763 h 1395413"/>
                <a:gd name="connsiteX99" fmla="*/ 757238 w 1914525"/>
                <a:gd name="connsiteY99" fmla="*/ 9525 h 1395413"/>
                <a:gd name="connsiteX100" fmla="*/ 733425 w 1914525"/>
                <a:gd name="connsiteY100" fmla="*/ 19050 h 1395413"/>
                <a:gd name="connsiteX101" fmla="*/ 714375 w 1914525"/>
                <a:gd name="connsiteY101" fmla="*/ 28575 h 1395413"/>
                <a:gd name="connsiteX102" fmla="*/ 700088 w 1914525"/>
                <a:gd name="connsiteY102" fmla="*/ 33338 h 1395413"/>
                <a:gd name="connsiteX103" fmla="*/ 681038 w 1914525"/>
                <a:gd name="connsiteY103" fmla="*/ 42863 h 1395413"/>
                <a:gd name="connsiteX104" fmla="*/ 633413 w 1914525"/>
                <a:gd name="connsiteY104" fmla="*/ 57150 h 1395413"/>
                <a:gd name="connsiteX105" fmla="*/ 595313 w 1914525"/>
                <a:gd name="connsiteY105" fmla="*/ 71438 h 1395413"/>
                <a:gd name="connsiteX106" fmla="*/ 552450 w 1914525"/>
                <a:gd name="connsiteY106" fmla="*/ 80963 h 1395413"/>
                <a:gd name="connsiteX107" fmla="*/ 519113 w 1914525"/>
                <a:gd name="connsiteY107" fmla="*/ 95250 h 1395413"/>
                <a:gd name="connsiteX108" fmla="*/ 485775 w 1914525"/>
                <a:gd name="connsiteY108" fmla="*/ 100013 h 1395413"/>
                <a:gd name="connsiteX109" fmla="*/ 438150 w 1914525"/>
                <a:gd name="connsiteY109" fmla="*/ 119063 h 1395413"/>
                <a:gd name="connsiteX110" fmla="*/ 404813 w 1914525"/>
                <a:gd name="connsiteY110" fmla="*/ 133350 h 1395413"/>
                <a:gd name="connsiteX111" fmla="*/ 390525 w 1914525"/>
                <a:gd name="connsiteY111" fmla="*/ 147638 h 1395413"/>
                <a:gd name="connsiteX112" fmla="*/ 352425 w 1914525"/>
                <a:gd name="connsiteY112" fmla="*/ 166688 h 1395413"/>
                <a:gd name="connsiteX113" fmla="*/ 319088 w 1914525"/>
                <a:gd name="connsiteY113" fmla="*/ 180975 h 1395413"/>
                <a:gd name="connsiteX114" fmla="*/ 300038 w 1914525"/>
                <a:gd name="connsiteY114" fmla="*/ 195263 h 1395413"/>
                <a:gd name="connsiteX115" fmla="*/ 285750 w 1914525"/>
                <a:gd name="connsiteY115" fmla="*/ 200025 h 1395413"/>
                <a:gd name="connsiteX116" fmla="*/ 266700 w 1914525"/>
                <a:gd name="connsiteY116" fmla="*/ 214313 h 1395413"/>
                <a:gd name="connsiteX117" fmla="*/ 228600 w 1914525"/>
                <a:gd name="connsiteY117" fmla="*/ 233363 h 1395413"/>
                <a:gd name="connsiteX118" fmla="*/ 200025 w 1914525"/>
                <a:gd name="connsiteY118" fmla="*/ 252413 h 1395413"/>
                <a:gd name="connsiteX119" fmla="*/ 185738 w 1914525"/>
                <a:gd name="connsiteY119" fmla="*/ 261938 h 1395413"/>
                <a:gd name="connsiteX120" fmla="*/ 166688 w 1914525"/>
                <a:gd name="connsiteY120" fmla="*/ 271463 h 1395413"/>
                <a:gd name="connsiteX121" fmla="*/ 157163 w 1914525"/>
                <a:gd name="connsiteY121" fmla="*/ 285750 h 1395413"/>
                <a:gd name="connsiteX122" fmla="*/ 142875 w 1914525"/>
                <a:gd name="connsiteY122" fmla="*/ 300038 h 1395413"/>
                <a:gd name="connsiteX123" fmla="*/ 119063 w 1914525"/>
                <a:gd name="connsiteY123" fmla="*/ 333375 h 1395413"/>
                <a:gd name="connsiteX124" fmla="*/ 114300 w 1914525"/>
                <a:gd name="connsiteY124" fmla="*/ 347663 h 1395413"/>
                <a:gd name="connsiteX125" fmla="*/ 104775 w 1914525"/>
                <a:gd name="connsiteY125" fmla="*/ 371475 h 1395413"/>
                <a:gd name="connsiteX126" fmla="*/ 85725 w 1914525"/>
                <a:gd name="connsiteY126" fmla="*/ 404813 h 1395413"/>
                <a:gd name="connsiteX127" fmla="*/ 76200 w 1914525"/>
                <a:gd name="connsiteY127" fmla="*/ 442913 h 1395413"/>
                <a:gd name="connsiteX128" fmla="*/ 71438 w 1914525"/>
                <a:gd name="connsiteY128" fmla="*/ 457200 h 1395413"/>
                <a:gd name="connsiteX129" fmla="*/ 66675 w 1914525"/>
                <a:gd name="connsiteY129" fmla="*/ 490538 h 1395413"/>
                <a:gd name="connsiteX130" fmla="*/ 61913 w 1914525"/>
                <a:gd name="connsiteY130" fmla="*/ 504825 h 1395413"/>
                <a:gd name="connsiteX131" fmla="*/ 57150 w 1914525"/>
                <a:gd name="connsiteY131" fmla="*/ 523875 h 1395413"/>
                <a:gd name="connsiteX132" fmla="*/ 52388 w 1914525"/>
                <a:gd name="connsiteY132" fmla="*/ 576263 h 1395413"/>
                <a:gd name="connsiteX133" fmla="*/ 47625 w 1914525"/>
                <a:gd name="connsiteY133" fmla="*/ 604838 h 1395413"/>
                <a:gd name="connsiteX134" fmla="*/ 38100 w 1914525"/>
                <a:gd name="connsiteY134" fmla="*/ 714375 h 1395413"/>
                <a:gd name="connsiteX135" fmla="*/ 28575 w 1914525"/>
                <a:gd name="connsiteY135" fmla="*/ 762000 h 1395413"/>
                <a:gd name="connsiteX136" fmla="*/ 14288 w 1914525"/>
                <a:gd name="connsiteY136" fmla="*/ 866775 h 1395413"/>
                <a:gd name="connsiteX137" fmla="*/ 9525 w 1914525"/>
                <a:gd name="connsiteY137" fmla="*/ 890588 h 1395413"/>
                <a:gd name="connsiteX138" fmla="*/ 0 w 1914525"/>
                <a:gd name="connsiteY138" fmla="*/ 919163 h 1395413"/>
                <a:gd name="connsiteX139" fmla="*/ 4763 w 1914525"/>
                <a:gd name="connsiteY139" fmla="*/ 1042988 h 1395413"/>
                <a:gd name="connsiteX140" fmla="*/ 14288 w 1914525"/>
                <a:gd name="connsiteY140" fmla="*/ 1076325 h 1395413"/>
                <a:gd name="connsiteX141" fmla="*/ 23813 w 1914525"/>
                <a:gd name="connsiteY141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09588 w 1914525"/>
                <a:gd name="connsiteY16" fmla="*/ 276225 h 1395413"/>
                <a:gd name="connsiteX17" fmla="*/ 561975 w 1914525"/>
                <a:gd name="connsiteY17" fmla="*/ 257175 h 1395413"/>
                <a:gd name="connsiteX18" fmla="*/ 590550 w 1914525"/>
                <a:gd name="connsiteY18" fmla="*/ 247650 h 1395413"/>
                <a:gd name="connsiteX19" fmla="*/ 652463 w 1914525"/>
                <a:gd name="connsiteY19" fmla="*/ 233363 h 1395413"/>
                <a:gd name="connsiteX20" fmla="*/ 704850 w 1914525"/>
                <a:gd name="connsiteY20" fmla="*/ 219075 h 1395413"/>
                <a:gd name="connsiteX21" fmla="*/ 766763 w 1914525"/>
                <a:gd name="connsiteY21" fmla="*/ 209550 h 1395413"/>
                <a:gd name="connsiteX22" fmla="*/ 890588 w 1914525"/>
                <a:gd name="connsiteY22" fmla="*/ 209550 h 1395413"/>
                <a:gd name="connsiteX23" fmla="*/ 988219 w 1914525"/>
                <a:gd name="connsiteY23" fmla="*/ 209550 h 1395413"/>
                <a:gd name="connsiteX24" fmla="*/ 1333500 w 1914525"/>
                <a:gd name="connsiteY24" fmla="*/ 230981 h 1395413"/>
                <a:gd name="connsiteX25" fmla="*/ 1452563 w 1914525"/>
                <a:gd name="connsiteY25" fmla="*/ 238125 h 1395413"/>
                <a:gd name="connsiteX26" fmla="*/ 1481138 w 1914525"/>
                <a:gd name="connsiteY26" fmla="*/ 247650 h 1395413"/>
                <a:gd name="connsiteX27" fmla="*/ 1514475 w 1914525"/>
                <a:gd name="connsiteY27" fmla="*/ 257175 h 1395413"/>
                <a:gd name="connsiteX28" fmla="*/ 1547813 w 1914525"/>
                <a:gd name="connsiteY28" fmla="*/ 285750 h 1395413"/>
                <a:gd name="connsiteX29" fmla="*/ 1590675 w 1914525"/>
                <a:gd name="connsiteY29" fmla="*/ 314325 h 1395413"/>
                <a:gd name="connsiteX30" fmla="*/ 1619250 w 1914525"/>
                <a:gd name="connsiteY30" fmla="*/ 342900 h 1395413"/>
                <a:gd name="connsiteX31" fmla="*/ 1657350 w 1914525"/>
                <a:gd name="connsiteY31" fmla="*/ 390525 h 1395413"/>
                <a:gd name="connsiteX32" fmla="*/ 1676400 w 1914525"/>
                <a:gd name="connsiteY32" fmla="*/ 419100 h 1395413"/>
                <a:gd name="connsiteX33" fmla="*/ 1704975 w 1914525"/>
                <a:gd name="connsiteY33" fmla="*/ 471488 h 1395413"/>
                <a:gd name="connsiteX34" fmla="*/ 1747838 w 1914525"/>
                <a:gd name="connsiteY34" fmla="*/ 542925 h 1395413"/>
                <a:gd name="connsiteX35" fmla="*/ 1762125 w 1914525"/>
                <a:gd name="connsiteY35" fmla="*/ 571500 h 1395413"/>
                <a:gd name="connsiteX36" fmla="*/ 1771650 w 1914525"/>
                <a:gd name="connsiteY36" fmla="*/ 600075 h 1395413"/>
                <a:gd name="connsiteX37" fmla="*/ 1790700 w 1914525"/>
                <a:gd name="connsiteY37" fmla="*/ 642938 h 1395413"/>
                <a:gd name="connsiteX38" fmla="*/ 1809750 w 1914525"/>
                <a:gd name="connsiteY38" fmla="*/ 695325 h 1395413"/>
                <a:gd name="connsiteX39" fmla="*/ 1824038 w 1914525"/>
                <a:gd name="connsiteY39" fmla="*/ 747713 h 1395413"/>
                <a:gd name="connsiteX40" fmla="*/ 1833563 w 1914525"/>
                <a:gd name="connsiteY40" fmla="*/ 804863 h 1395413"/>
                <a:gd name="connsiteX41" fmla="*/ 1838325 w 1914525"/>
                <a:gd name="connsiteY41" fmla="*/ 942975 h 1395413"/>
                <a:gd name="connsiteX42" fmla="*/ 1857375 w 1914525"/>
                <a:gd name="connsiteY42" fmla="*/ 1000125 h 1395413"/>
                <a:gd name="connsiteX43" fmla="*/ 1862138 w 1914525"/>
                <a:gd name="connsiteY43" fmla="*/ 1019175 h 1395413"/>
                <a:gd name="connsiteX44" fmla="*/ 1871663 w 1914525"/>
                <a:gd name="connsiteY44" fmla="*/ 1038225 h 1395413"/>
                <a:gd name="connsiteX45" fmla="*/ 1876425 w 1914525"/>
                <a:gd name="connsiteY45" fmla="*/ 1166813 h 1395413"/>
                <a:gd name="connsiteX46" fmla="*/ 1885950 w 1914525"/>
                <a:gd name="connsiteY46" fmla="*/ 1285875 h 1395413"/>
                <a:gd name="connsiteX47" fmla="*/ 1885950 w 1914525"/>
                <a:gd name="connsiteY47" fmla="*/ 1357313 h 1395413"/>
                <a:gd name="connsiteX48" fmla="*/ 1876425 w 1914525"/>
                <a:gd name="connsiteY48" fmla="*/ 1371600 h 1395413"/>
                <a:gd name="connsiteX49" fmla="*/ 1866900 w 1914525"/>
                <a:gd name="connsiteY49" fmla="*/ 1395413 h 1395413"/>
                <a:gd name="connsiteX50" fmla="*/ 1871663 w 1914525"/>
                <a:gd name="connsiteY50" fmla="*/ 1266825 h 1395413"/>
                <a:gd name="connsiteX51" fmla="*/ 1881188 w 1914525"/>
                <a:gd name="connsiteY51" fmla="*/ 1238250 h 1395413"/>
                <a:gd name="connsiteX52" fmla="*/ 1890713 w 1914525"/>
                <a:gd name="connsiteY52" fmla="*/ 1200150 h 1395413"/>
                <a:gd name="connsiteX53" fmla="*/ 1900238 w 1914525"/>
                <a:gd name="connsiteY53" fmla="*/ 1171575 h 1395413"/>
                <a:gd name="connsiteX54" fmla="*/ 1905000 w 1914525"/>
                <a:gd name="connsiteY54" fmla="*/ 1085850 h 1395413"/>
                <a:gd name="connsiteX55" fmla="*/ 1914525 w 1914525"/>
                <a:gd name="connsiteY55" fmla="*/ 809625 h 1395413"/>
                <a:gd name="connsiteX56" fmla="*/ 1909763 w 1914525"/>
                <a:gd name="connsiteY56" fmla="*/ 666750 h 1395413"/>
                <a:gd name="connsiteX57" fmla="*/ 1890713 w 1914525"/>
                <a:gd name="connsiteY57" fmla="*/ 633413 h 1395413"/>
                <a:gd name="connsiteX58" fmla="*/ 1881188 w 1914525"/>
                <a:gd name="connsiteY58" fmla="*/ 609600 h 1395413"/>
                <a:gd name="connsiteX59" fmla="*/ 1871663 w 1914525"/>
                <a:gd name="connsiteY59" fmla="*/ 581025 h 1395413"/>
                <a:gd name="connsiteX60" fmla="*/ 1862138 w 1914525"/>
                <a:gd name="connsiteY60" fmla="*/ 566738 h 1395413"/>
                <a:gd name="connsiteX61" fmla="*/ 1857375 w 1914525"/>
                <a:gd name="connsiteY61" fmla="*/ 542925 h 1395413"/>
                <a:gd name="connsiteX62" fmla="*/ 1847850 w 1914525"/>
                <a:gd name="connsiteY62" fmla="*/ 528638 h 1395413"/>
                <a:gd name="connsiteX63" fmla="*/ 1843088 w 1914525"/>
                <a:gd name="connsiteY63" fmla="*/ 514350 h 1395413"/>
                <a:gd name="connsiteX64" fmla="*/ 1833563 w 1914525"/>
                <a:gd name="connsiteY64" fmla="*/ 495300 h 1395413"/>
                <a:gd name="connsiteX65" fmla="*/ 1824038 w 1914525"/>
                <a:gd name="connsiteY65" fmla="*/ 457200 h 1395413"/>
                <a:gd name="connsiteX66" fmla="*/ 1814513 w 1914525"/>
                <a:gd name="connsiteY66" fmla="*/ 438150 h 1395413"/>
                <a:gd name="connsiteX67" fmla="*/ 1800225 w 1914525"/>
                <a:gd name="connsiteY67" fmla="*/ 404813 h 1395413"/>
                <a:gd name="connsiteX68" fmla="*/ 1790700 w 1914525"/>
                <a:gd name="connsiteY68" fmla="*/ 376238 h 1395413"/>
                <a:gd name="connsiteX69" fmla="*/ 1785938 w 1914525"/>
                <a:gd name="connsiteY69" fmla="*/ 361950 h 1395413"/>
                <a:gd name="connsiteX70" fmla="*/ 1781175 w 1914525"/>
                <a:gd name="connsiteY70" fmla="*/ 342900 h 1395413"/>
                <a:gd name="connsiteX71" fmla="*/ 1771650 w 1914525"/>
                <a:gd name="connsiteY71" fmla="*/ 328613 h 1395413"/>
                <a:gd name="connsiteX72" fmla="*/ 1752600 w 1914525"/>
                <a:gd name="connsiteY72" fmla="*/ 280988 h 1395413"/>
                <a:gd name="connsiteX73" fmla="*/ 1747838 w 1914525"/>
                <a:gd name="connsiteY73" fmla="*/ 266700 h 1395413"/>
                <a:gd name="connsiteX74" fmla="*/ 1738313 w 1914525"/>
                <a:gd name="connsiteY74" fmla="*/ 252413 h 1395413"/>
                <a:gd name="connsiteX75" fmla="*/ 1724025 w 1914525"/>
                <a:gd name="connsiteY75" fmla="*/ 228600 h 1395413"/>
                <a:gd name="connsiteX76" fmla="*/ 1714500 w 1914525"/>
                <a:gd name="connsiteY76" fmla="*/ 214313 h 1395413"/>
                <a:gd name="connsiteX77" fmla="*/ 1700213 w 1914525"/>
                <a:gd name="connsiteY77" fmla="*/ 204788 h 1395413"/>
                <a:gd name="connsiteX78" fmla="*/ 1676400 w 1914525"/>
                <a:gd name="connsiteY78" fmla="*/ 176213 h 1395413"/>
                <a:gd name="connsiteX79" fmla="*/ 1666875 w 1914525"/>
                <a:gd name="connsiteY79" fmla="*/ 161925 h 1395413"/>
                <a:gd name="connsiteX80" fmla="*/ 1638300 w 1914525"/>
                <a:gd name="connsiteY80" fmla="*/ 152400 h 1395413"/>
                <a:gd name="connsiteX81" fmla="*/ 1609725 w 1914525"/>
                <a:gd name="connsiteY81" fmla="*/ 142875 h 1395413"/>
                <a:gd name="connsiteX82" fmla="*/ 1590675 w 1914525"/>
                <a:gd name="connsiteY82" fmla="*/ 133350 h 1395413"/>
                <a:gd name="connsiteX83" fmla="*/ 1533525 w 1914525"/>
                <a:gd name="connsiteY83" fmla="*/ 123825 h 1395413"/>
                <a:gd name="connsiteX84" fmla="*/ 1495425 w 1914525"/>
                <a:gd name="connsiteY84" fmla="*/ 109538 h 1395413"/>
                <a:gd name="connsiteX85" fmla="*/ 1376363 w 1914525"/>
                <a:gd name="connsiteY85" fmla="*/ 95250 h 1395413"/>
                <a:gd name="connsiteX86" fmla="*/ 1343025 w 1914525"/>
                <a:gd name="connsiteY86" fmla="*/ 90488 h 1395413"/>
                <a:gd name="connsiteX87" fmla="*/ 1281113 w 1914525"/>
                <a:gd name="connsiteY87" fmla="*/ 76200 h 1395413"/>
                <a:gd name="connsiteX88" fmla="*/ 1223963 w 1914525"/>
                <a:gd name="connsiteY88" fmla="*/ 71438 h 1395413"/>
                <a:gd name="connsiteX89" fmla="*/ 1181100 w 1914525"/>
                <a:gd name="connsiteY89" fmla="*/ 61913 h 1395413"/>
                <a:gd name="connsiteX90" fmla="*/ 1166813 w 1914525"/>
                <a:gd name="connsiteY90" fmla="*/ 52388 h 1395413"/>
                <a:gd name="connsiteX91" fmla="*/ 1143000 w 1914525"/>
                <a:gd name="connsiteY91" fmla="*/ 47625 h 1395413"/>
                <a:gd name="connsiteX92" fmla="*/ 1114425 w 1914525"/>
                <a:gd name="connsiteY92" fmla="*/ 38100 h 1395413"/>
                <a:gd name="connsiteX93" fmla="*/ 1085850 w 1914525"/>
                <a:gd name="connsiteY93" fmla="*/ 28575 h 1395413"/>
                <a:gd name="connsiteX94" fmla="*/ 1009650 w 1914525"/>
                <a:gd name="connsiteY94" fmla="*/ 19050 h 1395413"/>
                <a:gd name="connsiteX95" fmla="*/ 976313 w 1914525"/>
                <a:gd name="connsiteY95" fmla="*/ 9525 h 1395413"/>
                <a:gd name="connsiteX96" fmla="*/ 923925 w 1914525"/>
                <a:gd name="connsiteY96" fmla="*/ 0 h 1395413"/>
                <a:gd name="connsiteX97" fmla="*/ 771525 w 1914525"/>
                <a:gd name="connsiteY97" fmla="*/ 4763 h 1395413"/>
                <a:gd name="connsiteX98" fmla="*/ 757238 w 1914525"/>
                <a:gd name="connsiteY98" fmla="*/ 9525 h 1395413"/>
                <a:gd name="connsiteX99" fmla="*/ 733425 w 1914525"/>
                <a:gd name="connsiteY99" fmla="*/ 19050 h 1395413"/>
                <a:gd name="connsiteX100" fmla="*/ 714375 w 1914525"/>
                <a:gd name="connsiteY100" fmla="*/ 28575 h 1395413"/>
                <a:gd name="connsiteX101" fmla="*/ 700088 w 1914525"/>
                <a:gd name="connsiteY101" fmla="*/ 33338 h 1395413"/>
                <a:gd name="connsiteX102" fmla="*/ 681038 w 1914525"/>
                <a:gd name="connsiteY102" fmla="*/ 42863 h 1395413"/>
                <a:gd name="connsiteX103" fmla="*/ 633413 w 1914525"/>
                <a:gd name="connsiteY103" fmla="*/ 57150 h 1395413"/>
                <a:gd name="connsiteX104" fmla="*/ 595313 w 1914525"/>
                <a:gd name="connsiteY104" fmla="*/ 71438 h 1395413"/>
                <a:gd name="connsiteX105" fmla="*/ 552450 w 1914525"/>
                <a:gd name="connsiteY105" fmla="*/ 80963 h 1395413"/>
                <a:gd name="connsiteX106" fmla="*/ 519113 w 1914525"/>
                <a:gd name="connsiteY106" fmla="*/ 95250 h 1395413"/>
                <a:gd name="connsiteX107" fmla="*/ 485775 w 1914525"/>
                <a:gd name="connsiteY107" fmla="*/ 100013 h 1395413"/>
                <a:gd name="connsiteX108" fmla="*/ 438150 w 1914525"/>
                <a:gd name="connsiteY108" fmla="*/ 119063 h 1395413"/>
                <a:gd name="connsiteX109" fmla="*/ 404813 w 1914525"/>
                <a:gd name="connsiteY109" fmla="*/ 133350 h 1395413"/>
                <a:gd name="connsiteX110" fmla="*/ 390525 w 1914525"/>
                <a:gd name="connsiteY110" fmla="*/ 147638 h 1395413"/>
                <a:gd name="connsiteX111" fmla="*/ 352425 w 1914525"/>
                <a:gd name="connsiteY111" fmla="*/ 166688 h 1395413"/>
                <a:gd name="connsiteX112" fmla="*/ 319088 w 1914525"/>
                <a:gd name="connsiteY112" fmla="*/ 180975 h 1395413"/>
                <a:gd name="connsiteX113" fmla="*/ 300038 w 1914525"/>
                <a:gd name="connsiteY113" fmla="*/ 195263 h 1395413"/>
                <a:gd name="connsiteX114" fmla="*/ 285750 w 1914525"/>
                <a:gd name="connsiteY114" fmla="*/ 200025 h 1395413"/>
                <a:gd name="connsiteX115" fmla="*/ 266700 w 1914525"/>
                <a:gd name="connsiteY115" fmla="*/ 214313 h 1395413"/>
                <a:gd name="connsiteX116" fmla="*/ 228600 w 1914525"/>
                <a:gd name="connsiteY116" fmla="*/ 233363 h 1395413"/>
                <a:gd name="connsiteX117" fmla="*/ 200025 w 1914525"/>
                <a:gd name="connsiteY117" fmla="*/ 252413 h 1395413"/>
                <a:gd name="connsiteX118" fmla="*/ 185738 w 1914525"/>
                <a:gd name="connsiteY118" fmla="*/ 261938 h 1395413"/>
                <a:gd name="connsiteX119" fmla="*/ 166688 w 1914525"/>
                <a:gd name="connsiteY119" fmla="*/ 271463 h 1395413"/>
                <a:gd name="connsiteX120" fmla="*/ 157163 w 1914525"/>
                <a:gd name="connsiteY120" fmla="*/ 285750 h 1395413"/>
                <a:gd name="connsiteX121" fmla="*/ 142875 w 1914525"/>
                <a:gd name="connsiteY121" fmla="*/ 300038 h 1395413"/>
                <a:gd name="connsiteX122" fmla="*/ 119063 w 1914525"/>
                <a:gd name="connsiteY122" fmla="*/ 333375 h 1395413"/>
                <a:gd name="connsiteX123" fmla="*/ 114300 w 1914525"/>
                <a:gd name="connsiteY123" fmla="*/ 347663 h 1395413"/>
                <a:gd name="connsiteX124" fmla="*/ 104775 w 1914525"/>
                <a:gd name="connsiteY124" fmla="*/ 371475 h 1395413"/>
                <a:gd name="connsiteX125" fmla="*/ 85725 w 1914525"/>
                <a:gd name="connsiteY125" fmla="*/ 404813 h 1395413"/>
                <a:gd name="connsiteX126" fmla="*/ 76200 w 1914525"/>
                <a:gd name="connsiteY126" fmla="*/ 442913 h 1395413"/>
                <a:gd name="connsiteX127" fmla="*/ 71438 w 1914525"/>
                <a:gd name="connsiteY127" fmla="*/ 457200 h 1395413"/>
                <a:gd name="connsiteX128" fmla="*/ 66675 w 1914525"/>
                <a:gd name="connsiteY128" fmla="*/ 490538 h 1395413"/>
                <a:gd name="connsiteX129" fmla="*/ 61913 w 1914525"/>
                <a:gd name="connsiteY129" fmla="*/ 504825 h 1395413"/>
                <a:gd name="connsiteX130" fmla="*/ 57150 w 1914525"/>
                <a:gd name="connsiteY130" fmla="*/ 523875 h 1395413"/>
                <a:gd name="connsiteX131" fmla="*/ 52388 w 1914525"/>
                <a:gd name="connsiteY131" fmla="*/ 576263 h 1395413"/>
                <a:gd name="connsiteX132" fmla="*/ 47625 w 1914525"/>
                <a:gd name="connsiteY132" fmla="*/ 604838 h 1395413"/>
                <a:gd name="connsiteX133" fmla="*/ 38100 w 1914525"/>
                <a:gd name="connsiteY133" fmla="*/ 714375 h 1395413"/>
                <a:gd name="connsiteX134" fmla="*/ 28575 w 1914525"/>
                <a:gd name="connsiteY134" fmla="*/ 762000 h 1395413"/>
                <a:gd name="connsiteX135" fmla="*/ 14288 w 1914525"/>
                <a:gd name="connsiteY135" fmla="*/ 866775 h 1395413"/>
                <a:gd name="connsiteX136" fmla="*/ 9525 w 1914525"/>
                <a:gd name="connsiteY136" fmla="*/ 890588 h 1395413"/>
                <a:gd name="connsiteX137" fmla="*/ 0 w 1914525"/>
                <a:gd name="connsiteY137" fmla="*/ 919163 h 1395413"/>
                <a:gd name="connsiteX138" fmla="*/ 4763 w 1914525"/>
                <a:gd name="connsiteY138" fmla="*/ 1042988 h 1395413"/>
                <a:gd name="connsiteX139" fmla="*/ 14288 w 1914525"/>
                <a:gd name="connsiteY139" fmla="*/ 1076325 h 1395413"/>
                <a:gd name="connsiteX140" fmla="*/ 23813 w 1914525"/>
                <a:gd name="connsiteY140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09588 w 1914525"/>
                <a:gd name="connsiteY16" fmla="*/ 276225 h 1395413"/>
                <a:gd name="connsiteX17" fmla="*/ 561975 w 1914525"/>
                <a:gd name="connsiteY17" fmla="*/ 257175 h 1395413"/>
                <a:gd name="connsiteX18" fmla="*/ 590550 w 1914525"/>
                <a:gd name="connsiteY18" fmla="*/ 247650 h 1395413"/>
                <a:gd name="connsiteX19" fmla="*/ 652463 w 1914525"/>
                <a:gd name="connsiteY19" fmla="*/ 233363 h 1395413"/>
                <a:gd name="connsiteX20" fmla="*/ 704850 w 1914525"/>
                <a:gd name="connsiteY20" fmla="*/ 219075 h 1395413"/>
                <a:gd name="connsiteX21" fmla="*/ 766763 w 1914525"/>
                <a:gd name="connsiteY21" fmla="*/ 209550 h 1395413"/>
                <a:gd name="connsiteX22" fmla="*/ 890588 w 1914525"/>
                <a:gd name="connsiteY22" fmla="*/ 209550 h 1395413"/>
                <a:gd name="connsiteX23" fmla="*/ 988219 w 1914525"/>
                <a:gd name="connsiteY23" fmla="*/ 209550 h 1395413"/>
                <a:gd name="connsiteX24" fmla="*/ 1333500 w 1914525"/>
                <a:gd name="connsiteY24" fmla="*/ 230981 h 1395413"/>
                <a:gd name="connsiteX25" fmla="*/ 1452563 w 1914525"/>
                <a:gd name="connsiteY25" fmla="*/ 238125 h 1395413"/>
                <a:gd name="connsiteX26" fmla="*/ 1481138 w 1914525"/>
                <a:gd name="connsiteY26" fmla="*/ 247650 h 1395413"/>
                <a:gd name="connsiteX27" fmla="*/ 1547813 w 1914525"/>
                <a:gd name="connsiteY27" fmla="*/ 285750 h 1395413"/>
                <a:gd name="connsiteX28" fmla="*/ 1590675 w 1914525"/>
                <a:gd name="connsiteY28" fmla="*/ 314325 h 1395413"/>
                <a:gd name="connsiteX29" fmla="*/ 1619250 w 1914525"/>
                <a:gd name="connsiteY29" fmla="*/ 342900 h 1395413"/>
                <a:gd name="connsiteX30" fmla="*/ 1657350 w 1914525"/>
                <a:gd name="connsiteY30" fmla="*/ 390525 h 1395413"/>
                <a:gd name="connsiteX31" fmla="*/ 1676400 w 1914525"/>
                <a:gd name="connsiteY31" fmla="*/ 419100 h 1395413"/>
                <a:gd name="connsiteX32" fmla="*/ 1704975 w 1914525"/>
                <a:gd name="connsiteY32" fmla="*/ 471488 h 1395413"/>
                <a:gd name="connsiteX33" fmla="*/ 1747838 w 1914525"/>
                <a:gd name="connsiteY33" fmla="*/ 542925 h 1395413"/>
                <a:gd name="connsiteX34" fmla="*/ 1762125 w 1914525"/>
                <a:gd name="connsiteY34" fmla="*/ 571500 h 1395413"/>
                <a:gd name="connsiteX35" fmla="*/ 1771650 w 1914525"/>
                <a:gd name="connsiteY35" fmla="*/ 600075 h 1395413"/>
                <a:gd name="connsiteX36" fmla="*/ 1790700 w 1914525"/>
                <a:gd name="connsiteY36" fmla="*/ 642938 h 1395413"/>
                <a:gd name="connsiteX37" fmla="*/ 1809750 w 1914525"/>
                <a:gd name="connsiteY37" fmla="*/ 695325 h 1395413"/>
                <a:gd name="connsiteX38" fmla="*/ 1824038 w 1914525"/>
                <a:gd name="connsiteY38" fmla="*/ 747713 h 1395413"/>
                <a:gd name="connsiteX39" fmla="*/ 1833563 w 1914525"/>
                <a:gd name="connsiteY39" fmla="*/ 804863 h 1395413"/>
                <a:gd name="connsiteX40" fmla="*/ 1838325 w 1914525"/>
                <a:gd name="connsiteY40" fmla="*/ 942975 h 1395413"/>
                <a:gd name="connsiteX41" fmla="*/ 1857375 w 1914525"/>
                <a:gd name="connsiteY41" fmla="*/ 1000125 h 1395413"/>
                <a:gd name="connsiteX42" fmla="*/ 1862138 w 1914525"/>
                <a:gd name="connsiteY42" fmla="*/ 1019175 h 1395413"/>
                <a:gd name="connsiteX43" fmla="*/ 1871663 w 1914525"/>
                <a:gd name="connsiteY43" fmla="*/ 1038225 h 1395413"/>
                <a:gd name="connsiteX44" fmla="*/ 1876425 w 1914525"/>
                <a:gd name="connsiteY44" fmla="*/ 1166813 h 1395413"/>
                <a:gd name="connsiteX45" fmla="*/ 1885950 w 1914525"/>
                <a:gd name="connsiteY45" fmla="*/ 1285875 h 1395413"/>
                <a:gd name="connsiteX46" fmla="*/ 1885950 w 1914525"/>
                <a:gd name="connsiteY46" fmla="*/ 1357313 h 1395413"/>
                <a:gd name="connsiteX47" fmla="*/ 1876425 w 1914525"/>
                <a:gd name="connsiteY47" fmla="*/ 1371600 h 1395413"/>
                <a:gd name="connsiteX48" fmla="*/ 1866900 w 1914525"/>
                <a:gd name="connsiteY48" fmla="*/ 1395413 h 1395413"/>
                <a:gd name="connsiteX49" fmla="*/ 1871663 w 1914525"/>
                <a:gd name="connsiteY49" fmla="*/ 1266825 h 1395413"/>
                <a:gd name="connsiteX50" fmla="*/ 1881188 w 1914525"/>
                <a:gd name="connsiteY50" fmla="*/ 1238250 h 1395413"/>
                <a:gd name="connsiteX51" fmla="*/ 1890713 w 1914525"/>
                <a:gd name="connsiteY51" fmla="*/ 1200150 h 1395413"/>
                <a:gd name="connsiteX52" fmla="*/ 1900238 w 1914525"/>
                <a:gd name="connsiteY52" fmla="*/ 1171575 h 1395413"/>
                <a:gd name="connsiteX53" fmla="*/ 1905000 w 1914525"/>
                <a:gd name="connsiteY53" fmla="*/ 1085850 h 1395413"/>
                <a:gd name="connsiteX54" fmla="*/ 1914525 w 1914525"/>
                <a:gd name="connsiteY54" fmla="*/ 809625 h 1395413"/>
                <a:gd name="connsiteX55" fmla="*/ 1909763 w 1914525"/>
                <a:gd name="connsiteY55" fmla="*/ 666750 h 1395413"/>
                <a:gd name="connsiteX56" fmla="*/ 1890713 w 1914525"/>
                <a:gd name="connsiteY56" fmla="*/ 633413 h 1395413"/>
                <a:gd name="connsiteX57" fmla="*/ 1881188 w 1914525"/>
                <a:gd name="connsiteY57" fmla="*/ 609600 h 1395413"/>
                <a:gd name="connsiteX58" fmla="*/ 1871663 w 1914525"/>
                <a:gd name="connsiteY58" fmla="*/ 581025 h 1395413"/>
                <a:gd name="connsiteX59" fmla="*/ 1862138 w 1914525"/>
                <a:gd name="connsiteY59" fmla="*/ 566738 h 1395413"/>
                <a:gd name="connsiteX60" fmla="*/ 1857375 w 1914525"/>
                <a:gd name="connsiteY60" fmla="*/ 542925 h 1395413"/>
                <a:gd name="connsiteX61" fmla="*/ 1847850 w 1914525"/>
                <a:gd name="connsiteY61" fmla="*/ 528638 h 1395413"/>
                <a:gd name="connsiteX62" fmla="*/ 1843088 w 1914525"/>
                <a:gd name="connsiteY62" fmla="*/ 514350 h 1395413"/>
                <a:gd name="connsiteX63" fmla="*/ 1833563 w 1914525"/>
                <a:gd name="connsiteY63" fmla="*/ 495300 h 1395413"/>
                <a:gd name="connsiteX64" fmla="*/ 1824038 w 1914525"/>
                <a:gd name="connsiteY64" fmla="*/ 457200 h 1395413"/>
                <a:gd name="connsiteX65" fmla="*/ 1814513 w 1914525"/>
                <a:gd name="connsiteY65" fmla="*/ 438150 h 1395413"/>
                <a:gd name="connsiteX66" fmla="*/ 1800225 w 1914525"/>
                <a:gd name="connsiteY66" fmla="*/ 404813 h 1395413"/>
                <a:gd name="connsiteX67" fmla="*/ 1790700 w 1914525"/>
                <a:gd name="connsiteY67" fmla="*/ 376238 h 1395413"/>
                <a:gd name="connsiteX68" fmla="*/ 1785938 w 1914525"/>
                <a:gd name="connsiteY68" fmla="*/ 361950 h 1395413"/>
                <a:gd name="connsiteX69" fmla="*/ 1781175 w 1914525"/>
                <a:gd name="connsiteY69" fmla="*/ 342900 h 1395413"/>
                <a:gd name="connsiteX70" fmla="*/ 1771650 w 1914525"/>
                <a:gd name="connsiteY70" fmla="*/ 328613 h 1395413"/>
                <a:gd name="connsiteX71" fmla="*/ 1752600 w 1914525"/>
                <a:gd name="connsiteY71" fmla="*/ 280988 h 1395413"/>
                <a:gd name="connsiteX72" fmla="*/ 1747838 w 1914525"/>
                <a:gd name="connsiteY72" fmla="*/ 266700 h 1395413"/>
                <a:gd name="connsiteX73" fmla="*/ 1738313 w 1914525"/>
                <a:gd name="connsiteY73" fmla="*/ 252413 h 1395413"/>
                <a:gd name="connsiteX74" fmla="*/ 1724025 w 1914525"/>
                <a:gd name="connsiteY74" fmla="*/ 228600 h 1395413"/>
                <a:gd name="connsiteX75" fmla="*/ 1714500 w 1914525"/>
                <a:gd name="connsiteY75" fmla="*/ 214313 h 1395413"/>
                <a:gd name="connsiteX76" fmla="*/ 1700213 w 1914525"/>
                <a:gd name="connsiteY76" fmla="*/ 204788 h 1395413"/>
                <a:gd name="connsiteX77" fmla="*/ 1676400 w 1914525"/>
                <a:gd name="connsiteY77" fmla="*/ 176213 h 1395413"/>
                <a:gd name="connsiteX78" fmla="*/ 1666875 w 1914525"/>
                <a:gd name="connsiteY78" fmla="*/ 161925 h 1395413"/>
                <a:gd name="connsiteX79" fmla="*/ 1638300 w 1914525"/>
                <a:gd name="connsiteY79" fmla="*/ 152400 h 1395413"/>
                <a:gd name="connsiteX80" fmla="*/ 1609725 w 1914525"/>
                <a:gd name="connsiteY80" fmla="*/ 142875 h 1395413"/>
                <a:gd name="connsiteX81" fmla="*/ 1590675 w 1914525"/>
                <a:gd name="connsiteY81" fmla="*/ 133350 h 1395413"/>
                <a:gd name="connsiteX82" fmla="*/ 1533525 w 1914525"/>
                <a:gd name="connsiteY82" fmla="*/ 123825 h 1395413"/>
                <a:gd name="connsiteX83" fmla="*/ 1495425 w 1914525"/>
                <a:gd name="connsiteY83" fmla="*/ 109538 h 1395413"/>
                <a:gd name="connsiteX84" fmla="*/ 1376363 w 1914525"/>
                <a:gd name="connsiteY84" fmla="*/ 95250 h 1395413"/>
                <a:gd name="connsiteX85" fmla="*/ 1343025 w 1914525"/>
                <a:gd name="connsiteY85" fmla="*/ 90488 h 1395413"/>
                <a:gd name="connsiteX86" fmla="*/ 1281113 w 1914525"/>
                <a:gd name="connsiteY86" fmla="*/ 76200 h 1395413"/>
                <a:gd name="connsiteX87" fmla="*/ 1223963 w 1914525"/>
                <a:gd name="connsiteY87" fmla="*/ 71438 h 1395413"/>
                <a:gd name="connsiteX88" fmla="*/ 1181100 w 1914525"/>
                <a:gd name="connsiteY88" fmla="*/ 61913 h 1395413"/>
                <a:gd name="connsiteX89" fmla="*/ 1166813 w 1914525"/>
                <a:gd name="connsiteY89" fmla="*/ 52388 h 1395413"/>
                <a:gd name="connsiteX90" fmla="*/ 1143000 w 1914525"/>
                <a:gd name="connsiteY90" fmla="*/ 47625 h 1395413"/>
                <a:gd name="connsiteX91" fmla="*/ 1114425 w 1914525"/>
                <a:gd name="connsiteY91" fmla="*/ 38100 h 1395413"/>
                <a:gd name="connsiteX92" fmla="*/ 1085850 w 1914525"/>
                <a:gd name="connsiteY92" fmla="*/ 28575 h 1395413"/>
                <a:gd name="connsiteX93" fmla="*/ 1009650 w 1914525"/>
                <a:gd name="connsiteY93" fmla="*/ 19050 h 1395413"/>
                <a:gd name="connsiteX94" fmla="*/ 976313 w 1914525"/>
                <a:gd name="connsiteY94" fmla="*/ 9525 h 1395413"/>
                <a:gd name="connsiteX95" fmla="*/ 923925 w 1914525"/>
                <a:gd name="connsiteY95" fmla="*/ 0 h 1395413"/>
                <a:gd name="connsiteX96" fmla="*/ 771525 w 1914525"/>
                <a:gd name="connsiteY96" fmla="*/ 4763 h 1395413"/>
                <a:gd name="connsiteX97" fmla="*/ 757238 w 1914525"/>
                <a:gd name="connsiteY97" fmla="*/ 9525 h 1395413"/>
                <a:gd name="connsiteX98" fmla="*/ 733425 w 1914525"/>
                <a:gd name="connsiteY98" fmla="*/ 19050 h 1395413"/>
                <a:gd name="connsiteX99" fmla="*/ 714375 w 1914525"/>
                <a:gd name="connsiteY99" fmla="*/ 28575 h 1395413"/>
                <a:gd name="connsiteX100" fmla="*/ 700088 w 1914525"/>
                <a:gd name="connsiteY100" fmla="*/ 33338 h 1395413"/>
                <a:gd name="connsiteX101" fmla="*/ 681038 w 1914525"/>
                <a:gd name="connsiteY101" fmla="*/ 42863 h 1395413"/>
                <a:gd name="connsiteX102" fmla="*/ 633413 w 1914525"/>
                <a:gd name="connsiteY102" fmla="*/ 57150 h 1395413"/>
                <a:gd name="connsiteX103" fmla="*/ 595313 w 1914525"/>
                <a:gd name="connsiteY103" fmla="*/ 71438 h 1395413"/>
                <a:gd name="connsiteX104" fmla="*/ 552450 w 1914525"/>
                <a:gd name="connsiteY104" fmla="*/ 80963 h 1395413"/>
                <a:gd name="connsiteX105" fmla="*/ 519113 w 1914525"/>
                <a:gd name="connsiteY105" fmla="*/ 95250 h 1395413"/>
                <a:gd name="connsiteX106" fmla="*/ 485775 w 1914525"/>
                <a:gd name="connsiteY106" fmla="*/ 100013 h 1395413"/>
                <a:gd name="connsiteX107" fmla="*/ 438150 w 1914525"/>
                <a:gd name="connsiteY107" fmla="*/ 119063 h 1395413"/>
                <a:gd name="connsiteX108" fmla="*/ 404813 w 1914525"/>
                <a:gd name="connsiteY108" fmla="*/ 133350 h 1395413"/>
                <a:gd name="connsiteX109" fmla="*/ 390525 w 1914525"/>
                <a:gd name="connsiteY109" fmla="*/ 147638 h 1395413"/>
                <a:gd name="connsiteX110" fmla="*/ 352425 w 1914525"/>
                <a:gd name="connsiteY110" fmla="*/ 166688 h 1395413"/>
                <a:gd name="connsiteX111" fmla="*/ 319088 w 1914525"/>
                <a:gd name="connsiteY111" fmla="*/ 180975 h 1395413"/>
                <a:gd name="connsiteX112" fmla="*/ 300038 w 1914525"/>
                <a:gd name="connsiteY112" fmla="*/ 195263 h 1395413"/>
                <a:gd name="connsiteX113" fmla="*/ 285750 w 1914525"/>
                <a:gd name="connsiteY113" fmla="*/ 200025 h 1395413"/>
                <a:gd name="connsiteX114" fmla="*/ 266700 w 1914525"/>
                <a:gd name="connsiteY114" fmla="*/ 214313 h 1395413"/>
                <a:gd name="connsiteX115" fmla="*/ 228600 w 1914525"/>
                <a:gd name="connsiteY115" fmla="*/ 233363 h 1395413"/>
                <a:gd name="connsiteX116" fmla="*/ 200025 w 1914525"/>
                <a:gd name="connsiteY116" fmla="*/ 252413 h 1395413"/>
                <a:gd name="connsiteX117" fmla="*/ 185738 w 1914525"/>
                <a:gd name="connsiteY117" fmla="*/ 261938 h 1395413"/>
                <a:gd name="connsiteX118" fmla="*/ 166688 w 1914525"/>
                <a:gd name="connsiteY118" fmla="*/ 271463 h 1395413"/>
                <a:gd name="connsiteX119" fmla="*/ 157163 w 1914525"/>
                <a:gd name="connsiteY119" fmla="*/ 285750 h 1395413"/>
                <a:gd name="connsiteX120" fmla="*/ 142875 w 1914525"/>
                <a:gd name="connsiteY120" fmla="*/ 300038 h 1395413"/>
                <a:gd name="connsiteX121" fmla="*/ 119063 w 1914525"/>
                <a:gd name="connsiteY121" fmla="*/ 333375 h 1395413"/>
                <a:gd name="connsiteX122" fmla="*/ 114300 w 1914525"/>
                <a:gd name="connsiteY122" fmla="*/ 347663 h 1395413"/>
                <a:gd name="connsiteX123" fmla="*/ 104775 w 1914525"/>
                <a:gd name="connsiteY123" fmla="*/ 371475 h 1395413"/>
                <a:gd name="connsiteX124" fmla="*/ 85725 w 1914525"/>
                <a:gd name="connsiteY124" fmla="*/ 404813 h 1395413"/>
                <a:gd name="connsiteX125" fmla="*/ 76200 w 1914525"/>
                <a:gd name="connsiteY125" fmla="*/ 442913 h 1395413"/>
                <a:gd name="connsiteX126" fmla="*/ 71438 w 1914525"/>
                <a:gd name="connsiteY126" fmla="*/ 457200 h 1395413"/>
                <a:gd name="connsiteX127" fmla="*/ 66675 w 1914525"/>
                <a:gd name="connsiteY127" fmla="*/ 490538 h 1395413"/>
                <a:gd name="connsiteX128" fmla="*/ 61913 w 1914525"/>
                <a:gd name="connsiteY128" fmla="*/ 504825 h 1395413"/>
                <a:gd name="connsiteX129" fmla="*/ 57150 w 1914525"/>
                <a:gd name="connsiteY129" fmla="*/ 523875 h 1395413"/>
                <a:gd name="connsiteX130" fmla="*/ 52388 w 1914525"/>
                <a:gd name="connsiteY130" fmla="*/ 576263 h 1395413"/>
                <a:gd name="connsiteX131" fmla="*/ 47625 w 1914525"/>
                <a:gd name="connsiteY131" fmla="*/ 604838 h 1395413"/>
                <a:gd name="connsiteX132" fmla="*/ 38100 w 1914525"/>
                <a:gd name="connsiteY132" fmla="*/ 714375 h 1395413"/>
                <a:gd name="connsiteX133" fmla="*/ 28575 w 1914525"/>
                <a:gd name="connsiteY133" fmla="*/ 762000 h 1395413"/>
                <a:gd name="connsiteX134" fmla="*/ 14288 w 1914525"/>
                <a:gd name="connsiteY134" fmla="*/ 866775 h 1395413"/>
                <a:gd name="connsiteX135" fmla="*/ 9525 w 1914525"/>
                <a:gd name="connsiteY135" fmla="*/ 890588 h 1395413"/>
                <a:gd name="connsiteX136" fmla="*/ 0 w 1914525"/>
                <a:gd name="connsiteY136" fmla="*/ 919163 h 1395413"/>
                <a:gd name="connsiteX137" fmla="*/ 4763 w 1914525"/>
                <a:gd name="connsiteY137" fmla="*/ 1042988 h 1395413"/>
                <a:gd name="connsiteX138" fmla="*/ 14288 w 1914525"/>
                <a:gd name="connsiteY138" fmla="*/ 1076325 h 1395413"/>
                <a:gd name="connsiteX139" fmla="*/ 23813 w 1914525"/>
                <a:gd name="connsiteY139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09588 w 1914525"/>
                <a:gd name="connsiteY16" fmla="*/ 276225 h 1395413"/>
                <a:gd name="connsiteX17" fmla="*/ 590550 w 1914525"/>
                <a:gd name="connsiteY17" fmla="*/ 247650 h 1395413"/>
                <a:gd name="connsiteX18" fmla="*/ 652463 w 1914525"/>
                <a:gd name="connsiteY18" fmla="*/ 233363 h 1395413"/>
                <a:gd name="connsiteX19" fmla="*/ 704850 w 1914525"/>
                <a:gd name="connsiteY19" fmla="*/ 219075 h 1395413"/>
                <a:gd name="connsiteX20" fmla="*/ 766763 w 1914525"/>
                <a:gd name="connsiteY20" fmla="*/ 209550 h 1395413"/>
                <a:gd name="connsiteX21" fmla="*/ 890588 w 1914525"/>
                <a:gd name="connsiteY21" fmla="*/ 209550 h 1395413"/>
                <a:gd name="connsiteX22" fmla="*/ 988219 w 1914525"/>
                <a:gd name="connsiteY22" fmla="*/ 209550 h 1395413"/>
                <a:gd name="connsiteX23" fmla="*/ 1333500 w 1914525"/>
                <a:gd name="connsiteY23" fmla="*/ 230981 h 1395413"/>
                <a:gd name="connsiteX24" fmla="*/ 1452563 w 1914525"/>
                <a:gd name="connsiteY24" fmla="*/ 238125 h 1395413"/>
                <a:gd name="connsiteX25" fmla="*/ 1481138 w 1914525"/>
                <a:gd name="connsiteY25" fmla="*/ 247650 h 1395413"/>
                <a:gd name="connsiteX26" fmla="*/ 1547813 w 1914525"/>
                <a:gd name="connsiteY26" fmla="*/ 285750 h 1395413"/>
                <a:gd name="connsiteX27" fmla="*/ 1590675 w 1914525"/>
                <a:gd name="connsiteY27" fmla="*/ 314325 h 1395413"/>
                <a:gd name="connsiteX28" fmla="*/ 1619250 w 1914525"/>
                <a:gd name="connsiteY28" fmla="*/ 342900 h 1395413"/>
                <a:gd name="connsiteX29" fmla="*/ 1657350 w 1914525"/>
                <a:gd name="connsiteY29" fmla="*/ 390525 h 1395413"/>
                <a:gd name="connsiteX30" fmla="*/ 1676400 w 1914525"/>
                <a:gd name="connsiteY30" fmla="*/ 419100 h 1395413"/>
                <a:gd name="connsiteX31" fmla="*/ 1704975 w 1914525"/>
                <a:gd name="connsiteY31" fmla="*/ 471488 h 1395413"/>
                <a:gd name="connsiteX32" fmla="*/ 1747838 w 1914525"/>
                <a:gd name="connsiteY32" fmla="*/ 542925 h 1395413"/>
                <a:gd name="connsiteX33" fmla="*/ 1762125 w 1914525"/>
                <a:gd name="connsiteY33" fmla="*/ 571500 h 1395413"/>
                <a:gd name="connsiteX34" fmla="*/ 1771650 w 1914525"/>
                <a:gd name="connsiteY34" fmla="*/ 600075 h 1395413"/>
                <a:gd name="connsiteX35" fmla="*/ 1790700 w 1914525"/>
                <a:gd name="connsiteY35" fmla="*/ 642938 h 1395413"/>
                <a:gd name="connsiteX36" fmla="*/ 1809750 w 1914525"/>
                <a:gd name="connsiteY36" fmla="*/ 695325 h 1395413"/>
                <a:gd name="connsiteX37" fmla="*/ 1824038 w 1914525"/>
                <a:gd name="connsiteY37" fmla="*/ 747713 h 1395413"/>
                <a:gd name="connsiteX38" fmla="*/ 1833563 w 1914525"/>
                <a:gd name="connsiteY38" fmla="*/ 804863 h 1395413"/>
                <a:gd name="connsiteX39" fmla="*/ 1838325 w 1914525"/>
                <a:gd name="connsiteY39" fmla="*/ 942975 h 1395413"/>
                <a:gd name="connsiteX40" fmla="*/ 1857375 w 1914525"/>
                <a:gd name="connsiteY40" fmla="*/ 1000125 h 1395413"/>
                <a:gd name="connsiteX41" fmla="*/ 1862138 w 1914525"/>
                <a:gd name="connsiteY41" fmla="*/ 1019175 h 1395413"/>
                <a:gd name="connsiteX42" fmla="*/ 1871663 w 1914525"/>
                <a:gd name="connsiteY42" fmla="*/ 1038225 h 1395413"/>
                <a:gd name="connsiteX43" fmla="*/ 1876425 w 1914525"/>
                <a:gd name="connsiteY43" fmla="*/ 1166813 h 1395413"/>
                <a:gd name="connsiteX44" fmla="*/ 1885950 w 1914525"/>
                <a:gd name="connsiteY44" fmla="*/ 1285875 h 1395413"/>
                <a:gd name="connsiteX45" fmla="*/ 1885950 w 1914525"/>
                <a:gd name="connsiteY45" fmla="*/ 1357313 h 1395413"/>
                <a:gd name="connsiteX46" fmla="*/ 1876425 w 1914525"/>
                <a:gd name="connsiteY46" fmla="*/ 1371600 h 1395413"/>
                <a:gd name="connsiteX47" fmla="*/ 1866900 w 1914525"/>
                <a:gd name="connsiteY47" fmla="*/ 1395413 h 1395413"/>
                <a:gd name="connsiteX48" fmla="*/ 1871663 w 1914525"/>
                <a:gd name="connsiteY48" fmla="*/ 1266825 h 1395413"/>
                <a:gd name="connsiteX49" fmla="*/ 1881188 w 1914525"/>
                <a:gd name="connsiteY49" fmla="*/ 1238250 h 1395413"/>
                <a:gd name="connsiteX50" fmla="*/ 1890713 w 1914525"/>
                <a:gd name="connsiteY50" fmla="*/ 1200150 h 1395413"/>
                <a:gd name="connsiteX51" fmla="*/ 1900238 w 1914525"/>
                <a:gd name="connsiteY51" fmla="*/ 1171575 h 1395413"/>
                <a:gd name="connsiteX52" fmla="*/ 1905000 w 1914525"/>
                <a:gd name="connsiteY52" fmla="*/ 1085850 h 1395413"/>
                <a:gd name="connsiteX53" fmla="*/ 1914525 w 1914525"/>
                <a:gd name="connsiteY53" fmla="*/ 809625 h 1395413"/>
                <a:gd name="connsiteX54" fmla="*/ 1909763 w 1914525"/>
                <a:gd name="connsiteY54" fmla="*/ 666750 h 1395413"/>
                <a:gd name="connsiteX55" fmla="*/ 1890713 w 1914525"/>
                <a:gd name="connsiteY55" fmla="*/ 633413 h 1395413"/>
                <a:gd name="connsiteX56" fmla="*/ 1881188 w 1914525"/>
                <a:gd name="connsiteY56" fmla="*/ 609600 h 1395413"/>
                <a:gd name="connsiteX57" fmla="*/ 1871663 w 1914525"/>
                <a:gd name="connsiteY57" fmla="*/ 581025 h 1395413"/>
                <a:gd name="connsiteX58" fmla="*/ 1862138 w 1914525"/>
                <a:gd name="connsiteY58" fmla="*/ 566738 h 1395413"/>
                <a:gd name="connsiteX59" fmla="*/ 1857375 w 1914525"/>
                <a:gd name="connsiteY59" fmla="*/ 542925 h 1395413"/>
                <a:gd name="connsiteX60" fmla="*/ 1847850 w 1914525"/>
                <a:gd name="connsiteY60" fmla="*/ 528638 h 1395413"/>
                <a:gd name="connsiteX61" fmla="*/ 1843088 w 1914525"/>
                <a:gd name="connsiteY61" fmla="*/ 514350 h 1395413"/>
                <a:gd name="connsiteX62" fmla="*/ 1833563 w 1914525"/>
                <a:gd name="connsiteY62" fmla="*/ 495300 h 1395413"/>
                <a:gd name="connsiteX63" fmla="*/ 1824038 w 1914525"/>
                <a:gd name="connsiteY63" fmla="*/ 457200 h 1395413"/>
                <a:gd name="connsiteX64" fmla="*/ 1814513 w 1914525"/>
                <a:gd name="connsiteY64" fmla="*/ 438150 h 1395413"/>
                <a:gd name="connsiteX65" fmla="*/ 1800225 w 1914525"/>
                <a:gd name="connsiteY65" fmla="*/ 404813 h 1395413"/>
                <a:gd name="connsiteX66" fmla="*/ 1790700 w 1914525"/>
                <a:gd name="connsiteY66" fmla="*/ 376238 h 1395413"/>
                <a:gd name="connsiteX67" fmla="*/ 1785938 w 1914525"/>
                <a:gd name="connsiteY67" fmla="*/ 361950 h 1395413"/>
                <a:gd name="connsiteX68" fmla="*/ 1781175 w 1914525"/>
                <a:gd name="connsiteY68" fmla="*/ 342900 h 1395413"/>
                <a:gd name="connsiteX69" fmla="*/ 1771650 w 1914525"/>
                <a:gd name="connsiteY69" fmla="*/ 328613 h 1395413"/>
                <a:gd name="connsiteX70" fmla="*/ 1752600 w 1914525"/>
                <a:gd name="connsiteY70" fmla="*/ 280988 h 1395413"/>
                <a:gd name="connsiteX71" fmla="*/ 1747838 w 1914525"/>
                <a:gd name="connsiteY71" fmla="*/ 266700 h 1395413"/>
                <a:gd name="connsiteX72" fmla="*/ 1738313 w 1914525"/>
                <a:gd name="connsiteY72" fmla="*/ 252413 h 1395413"/>
                <a:gd name="connsiteX73" fmla="*/ 1724025 w 1914525"/>
                <a:gd name="connsiteY73" fmla="*/ 228600 h 1395413"/>
                <a:gd name="connsiteX74" fmla="*/ 1714500 w 1914525"/>
                <a:gd name="connsiteY74" fmla="*/ 214313 h 1395413"/>
                <a:gd name="connsiteX75" fmla="*/ 1700213 w 1914525"/>
                <a:gd name="connsiteY75" fmla="*/ 204788 h 1395413"/>
                <a:gd name="connsiteX76" fmla="*/ 1676400 w 1914525"/>
                <a:gd name="connsiteY76" fmla="*/ 176213 h 1395413"/>
                <a:gd name="connsiteX77" fmla="*/ 1666875 w 1914525"/>
                <a:gd name="connsiteY77" fmla="*/ 161925 h 1395413"/>
                <a:gd name="connsiteX78" fmla="*/ 1638300 w 1914525"/>
                <a:gd name="connsiteY78" fmla="*/ 152400 h 1395413"/>
                <a:gd name="connsiteX79" fmla="*/ 1609725 w 1914525"/>
                <a:gd name="connsiteY79" fmla="*/ 142875 h 1395413"/>
                <a:gd name="connsiteX80" fmla="*/ 1590675 w 1914525"/>
                <a:gd name="connsiteY80" fmla="*/ 133350 h 1395413"/>
                <a:gd name="connsiteX81" fmla="*/ 1533525 w 1914525"/>
                <a:gd name="connsiteY81" fmla="*/ 123825 h 1395413"/>
                <a:gd name="connsiteX82" fmla="*/ 1495425 w 1914525"/>
                <a:gd name="connsiteY82" fmla="*/ 109538 h 1395413"/>
                <a:gd name="connsiteX83" fmla="*/ 1376363 w 1914525"/>
                <a:gd name="connsiteY83" fmla="*/ 95250 h 1395413"/>
                <a:gd name="connsiteX84" fmla="*/ 1343025 w 1914525"/>
                <a:gd name="connsiteY84" fmla="*/ 90488 h 1395413"/>
                <a:gd name="connsiteX85" fmla="*/ 1281113 w 1914525"/>
                <a:gd name="connsiteY85" fmla="*/ 76200 h 1395413"/>
                <a:gd name="connsiteX86" fmla="*/ 1223963 w 1914525"/>
                <a:gd name="connsiteY86" fmla="*/ 71438 h 1395413"/>
                <a:gd name="connsiteX87" fmla="*/ 1181100 w 1914525"/>
                <a:gd name="connsiteY87" fmla="*/ 61913 h 1395413"/>
                <a:gd name="connsiteX88" fmla="*/ 1166813 w 1914525"/>
                <a:gd name="connsiteY88" fmla="*/ 52388 h 1395413"/>
                <a:gd name="connsiteX89" fmla="*/ 1143000 w 1914525"/>
                <a:gd name="connsiteY89" fmla="*/ 47625 h 1395413"/>
                <a:gd name="connsiteX90" fmla="*/ 1114425 w 1914525"/>
                <a:gd name="connsiteY90" fmla="*/ 38100 h 1395413"/>
                <a:gd name="connsiteX91" fmla="*/ 1085850 w 1914525"/>
                <a:gd name="connsiteY91" fmla="*/ 28575 h 1395413"/>
                <a:gd name="connsiteX92" fmla="*/ 1009650 w 1914525"/>
                <a:gd name="connsiteY92" fmla="*/ 19050 h 1395413"/>
                <a:gd name="connsiteX93" fmla="*/ 976313 w 1914525"/>
                <a:gd name="connsiteY93" fmla="*/ 9525 h 1395413"/>
                <a:gd name="connsiteX94" fmla="*/ 923925 w 1914525"/>
                <a:gd name="connsiteY94" fmla="*/ 0 h 1395413"/>
                <a:gd name="connsiteX95" fmla="*/ 771525 w 1914525"/>
                <a:gd name="connsiteY95" fmla="*/ 4763 h 1395413"/>
                <a:gd name="connsiteX96" fmla="*/ 757238 w 1914525"/>
                <a:gd name="connsiteY96" fmla="*/ 9525 h 1395413"/>
                <a:gd name="connsiteX97" fmla="*/ 733425 w 1914525"/>
                <a:gd name="connsiteY97" fmla="*/ 19050 h 1395413"/>
                <a:gd name="connsiteX98" fmla="*/ 714375 w 1914525"/>
                <a:gd name="connsiteY98" fmla="*/ 28575 h 1395413"/>
                <a:gd name="connsiteX99" fmla="*/ 700088 w 1914525"/>
                <a:gd name="connsiteY99" fmla="*/ 33338 h 1395413"/>
                <a:gd name="connsiteX100" fmla="*/ 681038 w 1914525"/>
                <a:gd name="connsiteY100" fmla="*/ 42863 h 1395413"/>
                <a:gd name="connsiteX101" fmla="*/ 633413 w 1914525"/>
                <a:gd name="connsiteY101" fmla="*/ 57150 h 1395413"/>
                <a:gd name="connsiteX102" fmla="*/ 595313 w 1914525"/>
                <a:gd name="connsiteY102" fmla="*/ 71438 h 1395413"/>
                <a:gd name="connsiteX103" fmla="*/ 552450 w 1914525"/>
                <a:gd name="connsiteY103" fmla="*/ 80963 h 1395413"/>
                <a:gd name="connsiteX104" fmla="*/ 519113 w 1914525"/>
                <a:gd name="connsiteY104" fmla="*/ 95250 h 1395413"/>
                <a:gd name="connsiteX105" fmla="*/ 485775 w 1914525"/>
                <a:gd name="connsiteY105" fmla="*/ 100013 h 1395413"/>
                <a:gd name="connsiteX106" fmla="*/ 438150 w 1914525"/>
                <a:gd name="connsiteY106" fmla="*/ 119063 h 1395413"/>
                <a:gd name="connsiteX107" fmla="*/ 404813 w 1914525"/>
                <a:gd name="connsiteY107" fmla="*/ 133350 h 1395413"/>
                <a:gd name="connsiteX108" fmla="*/ 390525 w 1914525"/>
                <a:gd name="connsiteY108" fmla="*/ 147638 h 1395413"/>
                <a:gd name="connsiteX109" fmla="*/ 352425 w 1914525"/>
                <a:gd name="connsiteY109" fmla="*/ 166688 h 1395413"/>
                <a:gd name="connsiteX110" fmla="*/ 319088 w 1914525"/>
                <a:gd name="connsiteY110" fmla="*/ 180975 h 1395413"/>
                <a:gd name="connsiteX111" fmla="*/ 300038 w 1914525"/>
                <a:gd name="connsiteY111" fmla="*/ 195263 h 1395413"/>
                <a:gd name="connsiteX112" fmla="*/ 285750 w 1914525"/>
                <a:gd name="connsiteY112" fmla="*/ 200025 h 1395413"/>
                <a:gd name="connsiteX113" fmla="*/ 266700 w 1914525"/>
                <a:gd name="connsiteY113" fmla="*/ 214313 h 1395413"/>
                <a:gd name="connsiteX114" fmla="*/ 228600 w 1914525"/>
                <a:gd name="connsiteY114" fmla="*/ 233363 h 1395413"/>
                <a:gd name="connsiteX115" fmla="*/ 200025 w 1914525"/>
                <a:gd name="connsiteY115" fmla="*/ 252413 h 1395413"/>
                <a:gd name="connsiteX116" fmla="*/ 185738 w 1914525"/>
                <a:gd name="connsiteY116" fmla="*/ 261938 h 1395413"/>
                <a:gd name="connsiteX117" fmla="*/ 166688 w 1914525"/>
                <a:gd name="connsiteY117" fmla="*/ 271463 h 1395413"/>
                <a:gd name="connsiteX118" fmla="*/ 157163 w 1914525"/>
                <a:gd name="connsiteY118" fmla="*/ 285750 h 1395413"/>
                <a:gd name="connsiteX119" fmla="*/ 142875 w 1914525"/>
                <a:gd name="connsiteY119" fmla="*/ 300038 h 1395413"/>
                <a:gd name="connsiteX120" fmla="*/ 119063 w 1914525"/>
                <a:gd name="connsiteY120" fmla="*/ 333375 h 1395413"/>
                <a:gd name="connsiteX121" fmla="*/ 114300 w 1914525"/>
                <a:gd name="connsiteY121" fmla="*/ 347663 h 1395413"/>
                <a:gd name="connsiteX122" fmla="*/ 104775 w 1914525"/>
                <a:gd name="connsiteY122" fmla="*/ 371475 h 1395413"/>
                <a:gd name="connsiteX123" fmla="*/ 85725 w 1914525"/>
                <a:gd name="connsiteY123" fmla="*/ 404813 h 1395413"/>
                <a:gd name="connsiteX124" fmla="*/ 76200 w 1914525"/>
                <a:gd name="connsiteY124" fmla="*/ 442913 h 1395413"/>
                <a:gd name="connsiteX125" fmla="*/ 71438 w 1914525"/>
                <a:gd name="connsiteY125" fmla="*/ 457200 h 1395413"/>
                <a:gd name="connsiteX126" fmla="*/ 66675 w 1914525"/>
                <a:gd name="connsiteY126" fmla="*/ 490538 h 1395413"/>
                <a:gd name="connsiteX127" fmla="*/ 61913 w 1914525"/>
                <a:gd name="connsiteY127" fmla="*/ 504825 h 1395413"/>
                <a:gd name="connsiteX128" fmla="*/ 57150 w 1914525"/>
                <a:gd name="connsiteY128" fmla="*/ 523875 h 1395413"/>
                <a:gd name="connsiteX129" fmla="*/ 52388 w 1914525"/>
                <a:gd name="connsiteY129" fmla="*/ 576263 h 1395413"/>
                <a:gd name="connsiteX130" fmla="*/ 47625 w 1914525"/>
                <a:gd name="connsiteY130" fmla="*/ 604838 h 1395413"/>
                <a:gd name="connsiteX131" fmla="*/ 38100 w 1914525"/>
                <a:gd name="connsiteY131" fmla="*/ 714375 h 1395413"/>
                <a:gd name="connsiteX132" fmla="*/ 28575 w 1914525"/>
                <a:gd name="connsiteY132" fmla="*/ 762000 h 1395413"/>
                <a:gd name="connsiteX133" fmla="*/ 14288 w 1914525"/>
                <a:gd name="connsiteY133" fmla="*/ 866775 h 1395413"/>
                <a:gd name="connsiteX134" fmla="*/ 9525 w 1914525"/>
                <a:gd name="connsiteY134" fmla="*/ 890588 h 1395413"/>
                <a:gd name="connsiteX135" fmla="*/ 0 w 1914525"/>
                <a:gd name="connsiteY135" fmla="*/ 919163 h 1395413"/>
                <a:gd name="connsiteX136" fmla="*/ 4763 w 1914525"/>
                <a:gd name="connsiteY136" fmla="*/ 1042988 h 1395413"/>
                <a:gd name="connsiteX137" fmla="*/ 14288 w 1914525"/>
                <a:gd name="connsiteY137" fmla="*/ 1076325 h 1395413"/>
                <a:gd name="connsiteX138" fmla="*/ 23813 w 1914525"/>
                <a:gd name="connsiteY138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09588 w 1914525"/>
                <a:gd name="connsiteY16" fmla="*/ 276225 h 1395413"/>
                <a:gd name="connsiteX17" fmla="*/ 652463 w 1914525"/>
                <a:gd name="connsiteY17" fmla="*/ 233363 h 1395413"/>
                <a:gd name="connsiteX18" fmla="*/ 704850 w 1914525"/>
                <a:gd name="connsiteY18" fmla="*/ 219075 h 1395413"/>
                <a:gd name="connsiteX19" fmla="*/ 766763 w 1914525"/>
                <a:gd name="connsiteY19" fmla="*/ 209550 h 1395413"/>
                <a:gd name="connsiteX20" fmla="*/ 890588 w 1914525"/>
                <a:gd name="connsiteY20" fmla="*/ 209550 h 1395413"/>
                <a:gd name="connsiteX21" fmla="*/ 988219 w 1914525"/>
                <a:gd name="connsiteY21" fmla="*/ 209550 h 1395413"/>
                <a:gd name="connsiteX22" fmla="*/ 1333500 w 1914525"/>
                <a:gd name="connsiteY22" fmla="*/ 230981 h 1395413"/>
                <a:gd name="connsiteX23" fmla="*/ 1452563 w 1914525"/>
                <a:gd name="connsiteY23" fmla="*/ 238125 h 1395413"/>
                <a:gd name="connsiteX24" fmla="*/ 1481138 w 1914525"/>
                <a:gd name="connsiteY24" fmla="*/ 247650 h 1395413"/>
                <a:gd name="connsiteX25" fmla="*/ 1547813 w 1914525"/>
                <a:gd name="connsiteY25" fmla="*/ 285750 h 1395413"/>
                <a:gd name="connsiteX26" fmla="*/ 1590675 w 1914525"/>
                <a:gd name="connsiteY26" fmla="*/ 314325 h 1395413"/>
                <a:gd name="connsiteX27" fmla="*/ 1619250 w 1914525"/>
                <a:gd name="connsiteY27" fmla="*/ 342900 h 1395413"/>
                <a:gd name="connsiteX28" fmla="*/ 1657350 w 1914525"/>
                <a:gd name="connsiteY28" fmla="*/ 390525 h 1395413"/>
                <a:gd name="connsiteX29" fmla="*/ 1676400 w 1914525"/>
                <a:gd name="connsiteY29" fmla="*/ 419100 h 1395413"/>
                <a:gd name="connsiteX30" fmla="*/ 1704975 w 1914525"/>
                <a:gd name="connsiteY30" fmla="*/ 471488 h 1395413"/>
                <a:gd name="connsiteX31" fmla="*/ 1747838 w 1914525"/>
                <a:gd name="connsiteY31" fmla="*/ 542925 h 1395413"/>
                <a:gd name="connsiteX32" fmla="*/ 1762125 w 1914525"/>
                <a:gd name="connsiteY32" fmla="*/ 571500 h 1395413"/>
                <a:gd name="connsiteX33" fmla="*/ 1771650 w 1914525"/>
                <a:gd name="connsiteY33" fmla="*/ 600075 h 1395413"/>
                <a:gd name="connsiteX34" fmla="*/ 1790700 w 1914525"/>
                <a:gd name="connsiteY34" fmla="*/ 642938 h 1395413"/>
                <a:gd name="connsiteX35" fmla="*/ 1809750 w 1914525"/>
                <a:gd name="connsiteY35" fmla="*/ 695325 h 1395413"/>
                <a:gd name="connsiteX36" fmla="*/ 1824038 w 1914525"/>
                <a:gd name="connsiteY36" fmla="*/ 747713 h 1395413"/>
                <a:gd name="connsiteX37" fmla="*/ 1833563 w 1914525"/>
                <a:gd name="connsiteY37" fmla="*/ 804863 h 1395413"/>
                <a:gd name="connsiteX38" fmla="*/ 1838325 w 1914525"/>
                <a:gd name="connsiteY38" fmla="*/ 942975 h 1395413"/>
                <a:gd name="connsiteX39" fmla="*/ 1857375 w 1914525"/>
                <a:gd name="connsiteY39" fmla="*/ 1000125 h 1395413"/>
                <a:gd name="connsiteX40" fmla="*/ 1862138 w 1914525"/>
                <a:gd name="connsiteY40" fmla="*/ 1019175 h 1395413"/>
                <a:gd name="connsiteX41" fmla="*/ 1871663 w 1914525"/>
                <a:gd name="connsiteY41" fmla="*/ 1038225 h 1395413"/>
                <a:gd name="connsiteX42" fmla="*/ 1876425 w 1914525"/>
                <a:gd name="connsiteY42" fmla="*/ 1166813 h 1395413"/>
                <a:gd name="connsiteX43" fmla="*/ 1885950 w 1914525"/>
                <a:gd name="connsiteY43" fmla="*/ 1285875 h 1395413"/>
                <a:gd name="connsiteX44" fmla="*/ 1885950 w 1914525"/>
                <a:gd name="connsiteY44" fmla="*/ 1357313 h 1395413"/>
                <a:gd name="connsiteX45" fmla="*/ 1876425 w 1914525"/>
                <a:gd name="connsiteY45" fmla="*/ 1371600 h 1395413"/>
                <a:gd name="connsiteX46" fmla="*/ 1866900 w 1914525"/>
                <a:gd name="connsiteY46" fmla="*/ 1395413 h 1395413"/>
                <a:gd name="connsiteX47" fmla="*/ 1871663 w 1914525"/>
                <a:gd name="connsiteY47" fmla="*/ 1266825 h 1395413"/>
                <a:gd name="connsiteX48" fmla="*/ 1881188 w 1914525"/>
                <a:gd name="connsiteY48" fmla="*/ 1238250 h 1395413"/>
                <a:gd name="connsiteX49" fmla="*/ 1890713 w 1914525"/>
                <a:gd name="connsiteY49" fmla="*/ 1200150 h 1395413"/>
                <a:gd name="connsiteX50" fmla="*/ 1900238 w 1914525"/>
                <a:gd name="connsiteY50" fmla="*/ 1171575 h 1395413"/>
                <a:gd name="connsiteX51" fmla="*/ 1905000 w 1914525"/>
                <a:gd name="connsiteY51" fmla="*/ 1085850 h 1395413"/>
                <a:gd name="connsiteX52" fmla="*/ 1914525 w 1914525"/>
                <a:gd name="connsiteY52" fmla="*/ 809625 h 1395413"/>
                <a:gd name="connsiteX53" fmla="*/ 1909763 w 1914525"/>
                <a:gd name="connsiteY53" fmla="*/ 666750 h 1395413"/>
                <a:gd name="connsiteX54" fmla="*/ 1890713 w 1914525"/>
                <a:gd name="connsiteY54" fmla="*/ 633413 h 1395413"/>
                <a:gd name="connsiteX55" fmla="*/ 1881188 w 1914525"/>
                <a:gd name="connsiteY55" fmla="*/ 609600 h 1395413"/>
                <a:gd name="connsiteX56" fmla="*/ 1871663 w 1914525"/>
                <a:gd name="connsiteY56" fmla="*/ 581025 h 1395413"/>
                <a:gd name="connsiteX57" fmla="*/ 1862138 w 1914525"/>
                <a:gd name="connsiteY57" fmla="*/ 566738 h 1395413"/>
                <a:gd name="connsiteX58" fmla="*/ 1857375 w 1914525"/>
                <a:gd name="connsiteY58" fmla="*/ 542925 h 1395413"/>
                <a:gd name="connsiteX59" fmla="*/ 1847850 w 1914525"/>
                <a:gd name="connsiteY59" fmla="*/ 528638 h 1395413"/>
                <a:gd name="connsiteX60" fmla="*/ 1843088 w 1914525"/>
                <a:gd name="connsiteY60" fmla="*/ 514350 h 1395413"/>
                <a:gd name="connsiteX61" fmla="*/ 1833563 w 1914525"/>
                <a:gd name="connsiteY61" fmla="*/ 495300 h 1395413"/>
                <a:gd name="connsiteX62" fmla="*/ 1824038 w 1914525"/>
                <a:gd name="connsiteY62" fmla="*/ 457200 h 1395413"/>
                <a:gd name="connsiteX63" fmla="*/ 1814513 w 1914525"/>
                <a:gd name="connsiteY63" fmla="*/ 438150 h 1395413"/>
                <a:gd name="connsiteX64" fmla="*/ 1800225 w 1914525"/>
                <a:gd name="connsiteY64" fmla="*/ 404813 h 1395413"/>
                <a:gd name="connsiteX65" fmla="*/ 1790700 w 1914525"/>
                <a:gd name="connsiteY65" fmla="*/ 376238 h 1395413"/>
                <a:gd name="connsiteX66" fmla="*/ 1785938 w 1914525"/>
                <a:gd name="connsiteY66" fmla="*/ 361950 h 1395413"/>
                <a:gd name="connsiteX67" fmla="*/ 1781175 w 1914525"/>
                <a:gd name="connsiteY67" fmla="*/ 342900 h 1395413"/>
                <a:gd name="connsiteX68" fmla="*/ 1771650 w 1914525"/>
                <a:gd name="connsiteY68" fmla="*/ 328613 h 1395413"/>
                <a:gd name="connsiteX69" fmla="*/ 1752600 w 1914525"/>
                <a:gd name="connsiteY69" fmla="*/ 280988 h 1395413"/>
                <a:gd name="connsiteX70" fmla="*/ 1747838 w 1914525"/>
                <a:gd name="connsiteY70" fmla="*/ 266700 h 1395413"/>
                <a:gd name="connsiteX71" fmla="*/ 1738313 w 1914525"/>
                <a:gd name="connsiteY71" fmla="*/ 252413 h 1395413"/>
                <a:gd name="connsiteX72" fmla="*/ 1724025 w 1914525"/>
                <a:gd name="connsiteY72" fmla="*/ 228600 h 1395413"/>
                <a:gd name="connsiteX73" fmla="*/ 1714500 w 1914525"/>
                <a:gd name="connsiteY73" fmla="*/ 214313 h 1395413"/>
                <a:gd name="connsiteX74" fmla="*/ 1700213 w 1914525"/>
                <a:gd name="connsiteY74" fmla="*/ 204788 h 1395413"/>
                <a:gd name="connsiteX75" fmla="*/ 1676400 w 1914525"/>
                <a:gd name="connsiteY75" fmla="*/ 176213 h 1395413"/>
                <a:gd name="connsiteX76" fmla="*/ 1666875 w 1914525"/>
                <a:gd name="connsiteY76" fmla="*/ 161925 h 1395413"/>
                <a:gd name="connsiteX77" fmla="*/ 1638300 w 1914525"/>
                <a:gd name="connsiteY77" fmla="*/ 152400 h 1395413"/>
                <a:gd name="connsiteX78" fmla="*/ 1609725 w 1914525"/>
                <a:gd name="connsiteY78" fmla="*/ 142875 h 1395413"/>
                <a:gd name="connsiteX79" fmla="*/ 1590675 w 1914525"/>
                <a:gd name="connsiteY79" fmla="*/ 133350 h 1395413"/>
                <a:gd name="connsiteX80" fmla="*/ 1533525 w 1914525"/>
                <a:gd name="connsiteY80" fmla="*/ 123825 h 1395413"/>
                <a:gd name="connsiteX81" fmla="*/ 1495425 w 1914525"/>
                <a:gd name="connsiteY81" fmla="*/ 109538 h 1395413"/>
                <a:gd name="connsiteX82" fmla="*/ 1376363 w 1914525"/>
                <a:gd name="connsiteY82" fmla="*/ 95250 h 1395413"/>
                <a:gd name="connsiteX83" fmla="*/ 1343025 w 1914525"/>
                <a:gd name="connsiteY83" fmla="*/ 90488 h 1395413"/>
                <a:gd name="connsiteX84" fmla="*/ 1281113 w 1914525"/>
                <a:gd name="connsiteY84" fmla="*/ 76200 h 1395413"/>
                <a:gd name="connsiteX85" fmla="*/ 1223963 w 1914525"/>
                <a:gd name="connsiteY85" fmla="*/ 71438 h 1395413"/>
                <a:gd name="connsiteX86" fmla="*/ 1181100 w 1914525"/>
                <a:gd name="connsiteY86" fmla="*/ 61913 h 1395413"/>
                <a:gd name="connsiteX87" fmla="*/ 1166813 w 1914525"/>
                <a:gd name="connsiteY87" fmla="*/ 52388 h 1395413"/>
                <a:gd name="connsiteX88" fmla="*/ 1143000 w 1914525"/>
                <a:gd name="connsiteY88" fmla="*/ 47625 h 1395413"/>
                <a:gd name="connsiteX89" fmla="*/ 1114425 w 1914525"/>
                <a:gd name="connsiteY89" fmla="*/ 38100 h 1395413"/>
                <a:gd name="connsiteX90" fmla="*/ 1085850 w 1914525"/>
                <a:gd name="connsiteY90" fmla="*/ 28575 h 1395413"/>
                <a:gd name="connsiteX91" fmla="*/ 1009650 w 1914525"/>
                <a:gd name="connsiteY91" fmla="*/ 19050 h 1395413"/>
                <a:gd name="connsiteX92" fmla="*/ 976313 w 1914525"/>
                <a:gd name="connsiteY92" fmla="*/ 9525 h 1395413"/>
                <a:gd name="connsiteX93" fmla="*/ 923925 w 1914525"/>
                <a:gd name="connsiteY93" fmla="*/ 0 h 1395413"/>
                <a:gd name="connsiteX94" fmla="*/ 771525 w 1914525"/>
                <a:gd name="connsiteY94" fmla="*/ 4763 h 1395413"/>
                <a:gd name="connsiteX95" fmla="*/ 757238 w 1914525"/>
                <a:gd name="connsiteY95" fmla="*/ 9525 h 1395413"/>
                <a:gd name="connsiteX96" fmla="*/ 733425 w 1914525"/>
                <a:gd name="connsiteY96" fmla="*/ 19050 h 1395413"/>
                <a:gd name="connsiteX97" fmla="*/ 714375 w 1914525"/>
                <a:gd name="connsiteY97" fmla="*/ 28575 h 1395413"/>
                <a:gd name="connsiteX98" fmla="*/ 700088 w 1914525"/>
                <a:gd name="connsiteY98" fmla="*/ 33338 h 1395413"/>
                <a:gd name="connsiteX99" fmla="*/ 681038 w 1914525"/>
                <a:gd name="connsiteY99" fmla="*/ 42863 h 1395413"/>
                <a:gd name="connsiteX100" fmla="*/ 633413 w 1914525"/>
                <a:gd name="connsiteY100" fmla="*/ 57150 h 1395413"/>
                <a:gd name="connsiteX101" fmla="*/ 595313 w 1914525"/>
                <a:gd name="connsiteY101" fmla="*/ 71438 h 1395413"/>
                <a:gd name="connsiteX102" fmla="*/ 552450 w 1914525"/>
                <a:gd name="connsiteY102" fmla="*/ 80963 h 1395413"/>
                <a:gd name="connsiteX103" fmla="*/ 519113 w 1914525"/>
                <a:gd name="connsiteY103" fmla="*/ 95250 h 1395413"/>
                <a:gd name="connsiteX104" fmla="*/ 485775 w 1914525"/>
                <a:gd name="connsiteY104" fmla="*/ 100013 h 1395413"/>
                <a:gd name="connsiteX105" fmla="*/ 438150 w 1914525"/>
                <a:gd name="connsiteY105" fmla="*/ 119063 h 1395413"/>
                <a:gd name="connsiteX106" fmla="*/ 404813 w 1914525"/>
                <a:gd name="connsiteY106" fmla="*/ 133350 h 1395413"/>
                <a:gd name="connsiteX107" fmla="*/ 390525 w 1914525"/>
                <a:gd name="connsiteY107" fmla="*/ 147638 h 1395413"/>
                <a:gd name="connsiteX108" fmla="*/ 352425 w 1914525"/>
                <a:gd name="connsiteY108" fmla="*/ 166688 h 1395413"/>
                <a:gd name="connsiteX109" fmla="*/ 319088 w 1914525"/>
                <a:gd name="connsiteY109" fmla="*/ 180975 h 1395413"/>
                <a:gd name="connsiteX110" fmla="*/ 300038 w 1914525"/>
                <a:gd name="connsiteY110" fmla="*/ 195263 h 1395413"/>
                <a:gd name="connsiteX111" fmla="*/ 285750 w 1914525"/>
                <a:gd name="connsiteY111" fmla="*/ 200025 h 1395413"/>
                <a:gd name="connsiteX112" fmla="*/ 266700 w 1914525"/>
                <a:gd name="connsiteY112" fmla="*/ 214313 h 1395413"/>
                <a:gd name="connsiteX113" fmla="*/ 228600 w 1914525"/>
                <a:gd name="connsiteY113" fmla="*/ 233363 h 1395413"/>
                <a:gd name="connsiteX114" fmla="*/ 200025 w 1914525"/>
                <a:gd name="connsiteY114" fmla="*/ 252413 h 1395413"/>
                <a:gd name="connsiteX115" fmla="*/ 185738 w 1914525"/>
                <a:gd name="connsiteY115" fmla="*/ 261938 h 1395413"/>
                <a:gd name="connsiteX116" fmla="*/ 166688 w 1914525"/>
                <a:gd name="connsiteY116" fmla="*/ 271463 h 1395413"/>
                <a:gd name="connsiteX117" fmla="*/ 157163 w 1914525"/>
                <a:gd name="connsiteY117" fmla="*/ 285750 h 1395413"/>
                <a:gd name="connsiteX118" fmla="*/ 142875 w 1914525"/>
                <a:gd name="connsiteY118" fmla="*/ 300038 h 1395413"/>
                <a:gd name="connsiteX119" fmla="*/ 119063 w 1914525"/>
                <a:gd name="connsiteY119" fmla="*/ 333375 h 1395413"/>
                <a:gd name="connsiteX120" fmla="*/ 114300 w 1914525"/>
                <a:gd name="connsiteY120" fmla="*/ 347663 h 1395413"/>
                <a:gd name="connsiteX121" fmla="*/ 104775 w 1914525"/>
                <a:gd name="connsiteY121" fmla="*/ 371475 h 1395413"/>
                <a:gd name="connsiteX122" fmla="*/ 85725 w 1914525"/>
                <a:gd name="connsiteY122" fmla="*/ 404813 h 1395413"/>
                <a:gd name="connsiteX123" fmla="*/ 76200 w 1914525"/>
                <a:gd name="connsiteY123" fmla="*/ 442913 h 1395413"/>
                <a:gd name="connsiteX124" fmla="*/ 71438 w 1914525"/>
                <a:gd name="connsiteY124" fmla="*/ 457200 h 1395413"/>
                <a:gd name="connsiteX125" fmla="*/ 66675 w 1914525"/>
                <a:gd name="connsiteY125" fmla="*/ 490538 h 1395413"/>
                <a:gd name="connsiteX126" fmla="*/ 61913 w 1914525"/>
                <a:gd name="connsiteY126" fmla="*/ 504825 h 1395413"/>
                <a:gd name="connsiteX127" fmla="*/ 57150 w 1914525"/>
                <a:gd name="connsiteY127" fmla="*/ 523875 h 1395413"/>
                <a:gd name="connsiteX128" fmla="*/ 52388 w 1914525"/>
                <a:gd name="connsiteY128" fmla="*/ 576263 h 1395413"/>
                <a:gd name="connsiteX129" fmla="*/ 47625 w 1914525"/>
                <a:gd name="connsiteY129" fmla="*/ 604838 h 1395413"/>
                <a:gd name="connsiteX130" fmla="*/ 38100 w 1914525"/>
                <a:gd name="connsiteY130" fmla="*/ 714375 h 1395413"/>
                <a:gd name="connsiteX131" fmla="*/ 28575 w 1914525"/>
                <a:gd name="connsiteY131" fmla="*/ 762000 h 1395413"/>
                <a:gd name="connsiteX132" fmla="*/ 14288 w 1914525"/>
                <a:gd name="connsiteY132" fmla="*/ 866775 h 1395413"/>
                <a:gd name="connsiteX133" fmla="*/ 9525 w 1914525"/>
                <a:gd name="connsiteY133" fmla="*/ 890588 h 1395413"/>
                <a:gd name="connsiteX134" fmla="*/ 0 w 1914525"/>
                <a:gd name="connsiteY134" fmla="*/ 919163 h 1395413"/>
                <a:gd name="connsiteX135" fmla="*/ 4763 w 1914525"/>
                <a:gd name="connsiteY135" fmla="*/ 1042988 h 1395413"/>
                <a:gd name="connsiteX136" fmla="*/ 14288 w 1914525"/>
                <a:gd name="connsiteY136" fmla="*/ 1076325 h 1395413"/>
                <a:gd name="connsiteX137" fmla="*/ 23813 w 1914525"/>
                <a:gd name="connsiteY137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14350 w 1914525"/>
                <a:gd name="connsiteY16" fmla="*/ 271463 h 1395413"/>
                <a:gd name="connsiteX17" fmla="*/ 652463 w 1914525"/>
                <a:gd name="connsiteY17" fmla="*/ 233363 h 1395413"/>
                <a:gd name="connsiteX18" fmla="*/ 704850 w 1914525"/>
                <a:gd name="connsiteY18" fmla="*/ 219075 h 1395413"/>
                <a:gd name="connsiteX19" fmla="*/ 766763 w 1914525"/>
                <a:gd name="connsiteY19" fmla="*/ 209550 h 1395413"/>
                <a:gd name="connsiteX20" fmla="*/ 890588 w 1914525"/>
                <a:gd name="connsiteY20" fmla="*/ 209550 h 1395413"/>
                <a:gd name="connsiteX21" fmla="*/ 988219 w 1914525"/>
                <a:gd name="connsiteY21" fmla="*/ 209550 h 1395413"/>
                <a:gd name="connsiteX22" fmla="*/ 1333500 w 1914525"/>
                <a:gd name="connsiteY22" fmla="*/ 230981 h 1395413"/>
                <a:gd name="connsiteX23" fmla="*/ 1452563 w 1914525"/>
                <a:gd name="connsiteY23" fmla="*/ 238125 h 1395413"/>
                <a:gd name="connsiteX24" fmla="*/ 1481138 w 1914525"/>
                <a:gd name="connsiteY24" fmla="*/ 247650 h 1395413"/>
                <a:gd name="connsiteX25" fmla="*/ 1547813 w 1914525"/>
                <a:gd name="connsiteY25" fmla="*/ 285750 h 1395413"/>
                <a:gd name="connsiteX26" fmla="*/ 1590675 w 1914525"/>
                <a:gd name="connsiteY26" fmla="*/ 314325 h 1395413"/>
                <a:gd name="connsiteX27" fmla="*/ 1619250 w 1914525"/>
                <a:gd name="connsiteY27" fmla="*/ 342900 h 1395413"/>
                <a:gd name="connsiteX28" fmla="*/ 1657350 w 1914525"/>
                <a:gd name="connsiteY28" fmla="*/ 390525 h 1395413"/>
                <a:gd name="connsiteX29" fmla="*/ 1676400 w 1914525"/>
                <a:gd name="connsiteY29" fmla="*/ 419100 h 1395413"/>
                <a:gd name="connsiteX30" fmla="*/ 1704975 w 1914525"/>
                <a:gd name="connsiteY30" fmla="*/ 471488 h 1395413"/>
                <a:gd name="connsiteX31" fmla="*/ 1747838 w 1914525"/>
                <a:gd name="connsiteY31" fmla="*/ 542925 h 1395413"/>
                <a:gd name="connsiteX32" fmla="*/ 1762125 w 1914525"/>
                <a:gd name="connsiteY32" fmla="*/ 571500 h 1395413"/>
                <a:gd name="connsiteX33" fmla="*/ 1771650 w 1914525"/>
                <a:gd name="connsiteY33" fmla="*/ 600075 h 1395413"/>
                <a:gd name="connsiteX34" fmla="*/ 1790700 w 1914525"/>
                <a:gd name="connsiteY34" fmla="*/ 642938 h 1395413"/>
                <a:gd name="connsiteX35" fmla="*/ 1809750 w 1914525"/>
                <a:gd name="connsiteY35" fmla="*/ 695325 h 1395413"/>
                <a:gd name="connsiteX36" fmla="*/ 1824038 w 1914525"/>
                <a:gd name="connsiteY36" fmla="*/ 747713 h 1395413"/>
                <a:gd name="connsiteX37" fmla="*/ 1833563 w 1914525"/>
                <a:gd name="connsiteY37" fmla="*/ 804863 h 1395413"/>
                <a:gd name="connsiteX38" fmla="*/ 1838325 w 1914525"/>
                <a:gd name="connsiteY38" fmla="*/ 942975 h 1395413"/>
                <a:gd name="connsiteX39" fmla="*/ 1857375 w 1914525"/>
                <a:gd name="connsiteY39" fmla="*/ 1000125 h 1395413"/>
                <a:gd name="connsiteX40" fmla="*/ 1862138 w 1914525"/>
                <a:gd name="connsiteY40" fmla="*/ 1019175 h 1395413"/>
                <a:gd name="connsiteX41" fmla="*/ 1871663 w 1914525"/>
                <a:gd name="connsiteY41" fmla="*/ 1038225 h 1395413"/>
                <a:gd name="connsiteX42" fmla="*/ 1876425 w 1914525"/>
                <a:gd name="connsiteY42" fmla="*/ 1166813 h 1395413"/>
                <a:gd name="connsiteX43" fmla="*/ 1885950 w 1914525"/>
                <a:gd name="connsiteY43" fmla="*/ 1285875 h 1395413"/>
                <a:gd name="connsiteX44" fmla="*/ 1885950 w 1914525"/>
                <a:gd name="connsiteY44" fmla="*/ 1357313 h 1395413"/>
                <a:gd name="connsiteX45" fmla="*/ 1876425 w 1914525"/>
                <a:gd name="connsiteY45" fmla="*/ 1371600 h 1395413"/>
                <a:gd name="connsiteX46" fmla="*/ 1866900 w 1914525"/>
                <a:gd name="connsiteY46" fmla="*/ 1395413 h 1395413"/>
                <a:gd name="connsiteX47" fmla="*/ 1871663 w 1914525"/>
                <a:gd name="connsiteY47" fmla="*/ 1266825 h 1395413"/>
                <a:gd name="connsiteX48" fmla="*/ 1881188 w 1914525"/>
                <a:gd name="connsiteY48" fmla="*/ 1238250 h 1395413"/>
                <a:gd name="connsiteX49" fmla="*/ 1890713 w 1914525"/>
                <a:gd name="connsiteY49" fmla="*/ 1200150 h 1395413"/>
                <a:gd name="connsiteX50" fmla="*/ 1900238 w 1914525"/>
                <a:gd name="connsiteY50" fmla="*/ 1171575 h 1395413"/>
                <a:gd name="connsiteX51" fmla="*/ 1905000 w 1914525"/>
                <a:gd name="connsiteY51" fmla="*/ 1085850 h 1395413"/>
                <a:gd name="connsiteX52" fmla="*/ 1914525 w 1914525"/>
                <a:gd name="connsiteY52" fmla="*/ 809625 h 1395413"/>
                <a:gd name="connsiteX53" fmla="*/ 1909763 w 1914525"/>
                <a:gd name="connsiteY53" fmla="*/ 666750 h 1395413"/>
                <a:gd name="connsiteX54" fmla="*/ 1890713 w 1914525"/>
                <a:gd name="connsiteY54" fmla="*/ 633413 h 1395413"/>
                <a:gd name="connsiteX55" fmla="*/ 1881188 w 1914525"/>
                <a:gd name="connsiteY55" fmla="*/ 609600 h 1395413"/>
                <a:gd name="connsiteX56" fmla="*/ 1871663 w 1914525"/>
                <a:gd name="connsiteY56" fmla="*/ 581025 h 1395413"/>
                <a:gd name="connsiteX57" fmla="*/ 1862138 w 1914525"/>
                <a:gd name="connsiteY57" fmla="*/ 566738 h 1395413"/>
                <a:gd name="connsiteX58" fmla="*/ 1857375 w 1914525"/>
                <a:gd name="connsiteY58" fmla="*/ 542925 h 1395413"/>
                <a:gd name="connsiteX59" fmla="*/ 1847850 w 1914525"/>
                <a:gd name="connsiteY59" fmla="*/ 528638 h 1395413"/>
                <a:gd name="connsiteX60" fmla="*/ 1843088 w 1914525"/>
                <a:gd name="connsiteY60" fmla="*/ 514350 h 1395413"/>
                <a:gd name="connsiteX61" fmla="*/ 1833563 w 1914525"/>
                <a:gd name="connsiteY61" fmla="*/ 495300 h 1395413"/>
                <a:gd name="connsiteX62" fmla="*/ 1824038 w 1914525"/>
                <a:gd name="connsiteY62" fmla="*/ 457200 h 1395413"/>
                <a:gd name="connsiteX63" fmla="*/ 1814513 w 1914525"/>
                <a:gd name="connsiteY63" fmla="*/ 438150 h 1395413"/>
                <a:gd name="connsiteX64" fmla="*/ 1800225 w 1914525"/>
                <a:gd name="connsiteY64" fmla="*/ 404813 h 1395413"/>
                <a:gd name="connsiteX65" fmla="*/ 1790700 w 1914525"/>
                <a:gd name="connsiteY65" fmla="*/ 376238 h 1395413"/>
                <a:gd name="connsiteX66" fmla="*/ 1785938 w 1914525"/>
                <a:gd name="connsiteY66" fmla="*/ 361950 h 1395413"/>
                <a:gd name="connsiteX67" fmla="*/ 1781175 w 1914525"/>
                <a:gd name="connsiteY67" fmla="*/ 342900 h 1395413"/>
                <a:gd name="connsiteX68" fmla="*/ 1771650 w 1914525"/>
                <a:gd name="connsiteY68" fmla="*/ 328613 h 1395413"/>
                <a:gd name="connsiteX69" fmla="*/ 1752600 w 1914525"/>
                <a:gd name="connsiteY69" fmla="*/ 280988 h 1395413"/>
                <a:gd name="connsiteX70" fmla="*/ 1747838 w 1914525"/>
                <a:gd name="connsiteY70" fmla="*/ 266700 h 1395413"/>
                <a:gd name="connsiteX71" fmla="*/ 1738313 w 1914525"/>
                <a:gd name="connsiteY71" fmla="*/ 252413 h 1395413"/>
                <a:gd name="connsiteX72" fmla="*/ 1724025 w 1914525"/>
                <a:gd name="connsiteY72" fmla="*/ 228600 h 1395413"/>
                <a:gd name="connsiteX73" fmla="*/ 1714500 w 1914525"/>
                <a:gd name="connsiteY73" fmla="*/ 214313 h 1395413"/>
                <a:gd name="connsiteX74" fmla="*/ 1700213 w 1914525"/>
                <a:gd name="connsiteY74" fmla="*/ 204788 h 1395413"/>
                <a:gd name="connsiteX75" fmla="*/ 1676400 w 1914525"/>
                <a:gd name="connsiteY75" fmla="*/ 176213 h 1395413"/>
                <a:gd name="connsiteX76" fmla="*/ 1666875 w 1914525"/>
                <a:gd name="connsiteY76" fmla="*/ 161925 h 1395413"/>
                <a:gd name="connsiteX77" fmla="*/ 1638300 w 1914525"/>
                <a:gd name="connsiteY77" fmla="*/ 152400 h 1395413"/>
                <a:gd name="connsiteX78" fmla="*/ 1609725 w 1914525"/>
                <a:gd name="connsiteY78" fmla="*/ 142875 h 1395413"/>
                <a:gd name="connsiteX79" fmla="*/ 1590675 w 1914525"/>
                <a:gd name="connsiteY79" fmla="*/ 133350 h 1395413"/>
                <a:gd name="connsiteX80" fmla="*/ 1533525 w 1914525"/>
                <a:gd name="connsiteY80" fmla="*/ 123825 h 1395413"/>
                <a:gd name="connsiteX81" fmla="*/ 1495425 w 1914525"/>
                <a:gd name="connsiteY81" fmla="*/ 109538 h 1395413"/>
                <a:gd name="connsiteX82" fmla="*/ 1376363 w 1914525"/>
                <a:gd name="connsiteY82" fmla="*/ 95250 h 1395413"/>
                <a:gd name="connsiteX83" fmla="*/ 1343025 w 1914525"/>
                <a:gd name="connsiteY83" fmla="*/ 90488 h 1395413"/>
                <a:gd name="connsiteX84" fmla="*/ 1281113 w 1914525"/>
                <a:gd name="connsiteY84" fmla="*/ 76200 h 1395413"/>
                <a:gd name="connsiteX85" fmla="*/ 1223963 w 1914525"/>
                <a:gd name="connsiteY85" fmla="*/ 71438 h 1395413"/>
                <a:gd name="connsiteX86" fmla="*/ 1181100 w 1914525"/>
                <a:gd name="connsiteY86" fmla="*/ 61913 h 1395413"/>
                <a:gd name="connsiteX87" fmla="*/ 1166813 w 1914525"/>
                <a:gd name="connsiteY87" fmla="*/ 52388 h 1395413"/>
                <a:gd name="connsiteX88" fmla="*/ 1143000 w 1914525"/>
                <a:gd name="connsiteY88" fmla="*/ 47625 h 1395413"/>
                <a:gd name="connsiteX89" fmla="*/ 1114425 w 1914525"/>
                <a:gd name="connsiteY89" fmla="*/ 38100 h 1395413"/>
                <a:gd name="connsiteX90" fmla="*/ 1085850 w 1914525"/>
                <a:gd name="connsiteY90" fmla="*/ 28575 h 1395413"/>
                <a:gd name="connsiteX91" fmla="*/ 1009650 w 1914525"/>
                <a:gd name="connsiteY91" fmla="*/ 19050 h 1395413"/>
                <a:gd name="connsiteX92" fmla="*/ 976313 w 1914525"/>
                <a:gd name="connsiteY92" fmla="*/ 9525 h 1395413"/>
                <a:gd name="connsiteX93" fmla="*/ 923925 w 1914525"/>
                <a:gd name="connsiteY93" fmla="*/ 0 h 1395413"/>
                <a:gd name="connsiteX94" fmla="*/ 771525 w 1914525"/>
                <a:gd name="connsiteY94" fmla="*/ 4763 h 1395413"/>
                <a:gd name="connsiteX95" fmla="*/ 757238 w 1914525"/>
                <a:gd name="connsiteY95" fmla="*/ 9525 h 1395413"/>
                <a:gd name="connsiteX96" fmla="*/ 733425 w 1914525"/>
                <a:gd name="connsiteY96" fmla="*/ 19050 h 1395413"/>
                <a:gd name="connsiteX97" fmla="*/ 714375 w 1914525"/>
                <a:gd name="connsiteY97" fmla="*/ 28575 h 1395413"/>
                <a:gd name="connsiteX98" fmla="*/ 700088 w 1914525"/>
                <a:gd name="connsiteY98" fmla="*/ 33338 h 1395413"/>
                <a:gd name="connsiteX99" fmla="*/ 681038 w 1914525"/>
                <a:gd name="connsiteY99" fmla="*/ 42863 h 1395413"/>
                <a:gd name="connsiteX100" fmla="*/ 633413 w 1914525"/>
                <a:gd name="connsiteY100" fmla="*/ 57150 h 1395413"/>
                <a:gd name="connsiteX101" fmla="*/ 595313 w 1914525"/>
                <a:gd name="connsiteY101" fmla="*/ 71438 h 1395413"/>
                <a:gd name="connsiteX102" fmla="*/ 552450 w 1914525"/>
                <a:gd name="connsiteY102" fmla="*/ 80963 h 1395413"/>
                <a:gd name="connsiteX103" fmla="*/ 519113 w 1914525"/>
                <a:gd name="connsiteY103" fmla="*/ 95250 h 1395413"/>
                <a:gd name="connsiteX104" fmla="*/ 485775 w 1914525"/>
                <a:gd name="connsiteY104" fmla="*/ 100013 h 1395413"/>
                <a:gd name="connsiteX105" fmla="*/ 438150 w 1914525"/>
                <a:gd name="connsiteY105" fmla="*/ 119063 h 1395413"/>
                <a:gd name="connsiteX106" fmla="*/ 404813 w 1914525"/>
                <a:gd name="connsiteY106" fmla="*/ 133350 h 1395413"/>
                <a:gd name="connsiteX107" fmla="*/ 390525 w 1914525"/>
                <a:gd name="connsiteY107" fmla="*/ 147638 h 1395413"/>
                <a:gd name="connsiteX108" fmla="*/ 352425 w 1914525"/>
                <a:gd name="connsiteY108" fmla="*/ 166688 h 1395413"/>
                <a:gd name="connsiteX109" fmla="*/ 319088 w 1914525"/>
                <a:gd name="connsiteY109" fmla="*/ 180975 h 1395413"/>
                <a:gd name="connsiteX110" fmla="*/ 300038 w 1914525"/>
                <a:gd name="connsiteY110" fmla="*/ 195263 h 1395413"/>
                <a:gd name="connsiteX111" fmla="*/ 285750 w 1914525"/>
                <a:gd name="connsiteY111" fmla="*/ 200025 h 1395413"/>
                <a:gd name="connsiteX112" fmla="*/ 266700 w 1914525"/>
                <a:gd name="connsiteY112" fmla="*/ 214313 h 1395413"/>
                <a:gd name="connsiteX113" fmla="*/ 228600 w 1914525"/>
                <a:gd name="connsiteY113" fmla="*/ 233363 h 1395413"/>
                <a:gd name="connsiteX114" fmla="*/ 200025 w 1914525"/>
                <a:gd name="connsiteY114" fmla="*/ 252413 h 1395413"/>
                <a:gd name="connsiteX115" fmla="*/ 185738 w 1914525"/>
                <a:gd name="connsiteY115" fmla="*/ 261938 h 1395413"/>
                <a:gd name="connsiteX116" fmla="*/ 166688 w 1914525"/>
                <a:gd name="connsiteY116" fmla="*/ 271463 h 1395413"/>
                <a:gd name="connsiteX117" fmla="*/ 157163 w 1914525"/>
                <a:gd name="connsiteY117" fmla="*/ 285750 h 1395413"/>
                <a:gd name="connsiteX118" fmla="*/ 142875 w 1914525"/>
                <a:gd name="connsiteY118" fmla="*/ 300038 h 1395413"/>
                <a:gd name="connsiteX119" fmla="*/ 119063 w 1914525"/>
                <a:gd name="connsiteY119" fmla="*/ 333375 h 1395413"/>
                <a:gd name="connsiteX120" fmla="*/ 114300 w 1914525"/>
                <a:gd name="connsiteY120" fmla="*/ 347663 h 1395413"/>
                <a:gd name="connsiteX121" fmla="*/ 104775 w 1914525"/>
                <a:gd name="connsiteY121" fmla="*/ 371475 h 1395413"/>
                <a:gd name="connsiteX122" fmla="*/ 85725 w 1914525"/>
                <a:gd name="connsiteY122" fmla="*/ 404813 h 1395413"/>
                <a:gd name="connsiteX123" fmla="*/ 76200 w 1914525"/>
                <a:gd name="connsiteY123" fmla="*/ 442913 h 1395413"/>
                <a:gd name="connsiteX124" fmla="*/ 71438 w 1914525"/>
                <a:gd name="connsiteY124" fmla="*/ 457200 h 1395413"/>
                <a:gd name="connsiteX125" fmla="*/ 66675 w 1914525"/>
                <a:gd name="connsiteY125" fmla="*/ 490538 h 1395413"/>
                <a:gd name="connsiteX126" fmla="*/ 61913 w 1914525"/>
                <a:gd name="connsiteY126" fmla="*/ 504825 h 1395413"/>
                <a:gd name="connsiteX127" fmla="*/ 57150 w 1914525"/>
                <a:gd name="connsiteY127" fmla="*/ 523875 h 1395413"/>
                <a:gd name="connsiteX128" fmla="*/ 52388 w 1914525"/>
                <a:gd name="connsiteY128" fmla="*/ 576263 h 1395413"/>
                <a:gd name="connsiteX129" fmla="*/ 47625 w 1914525"/>
                <a:gd name="connsiteY129" fmla="*/ 604838 h 1395413"/>
                <a:gd name="connsiteX130" fmla="*/ 38100 w 1914525"/>
                <a:gd name="connsiteY130" fmla="*/ 714375 h 1395413"/>
                <a:gd name="connsiteX131" fmla="*/ 28575 w 1914525"/>
                <a:gd name="connsiteY131" fmla="*/ 762000 h 1395413"/>
                <a:gd name="connsiteX132" fmla="*/ 14288 w 1914525"/>
                <a:gd name="connsiteY132" fmla="*/ 866775 h 1395413"/>
                <a:gd name="connsiteX133" fmla="*/ 9525 w 1914525"/>
                <a:gd name="connsiteY133" fmla="*/ 890588 h 1395413"/>
                <a:gd name="connsiteX134" fmla="*/ 0 w 1914525"/>
                <a:gd name="connsiteY134" fmla="*/ 919163 h 1395413"/>
                <a:gd name="connsiteX135" fmla="*/ 4763 w 1914525"/>
                <a:gd name="connsiteY135" fmla="*/ 1042988 h 1395413"/>
                <a:gd name="connsiteX136" fmla="*/ 14288 w 1914525"/>
                <a:gd name="connsiteY136" fmla="*/ 1076325 h 1395413"/>
                <a:gd name="connsiteX137" fmla="*/ 23813 w 1914525"/>
                <a:gd name="connsiteY137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14350 w 1914525"/>
                <a:gd name="connsiteY16" fmla="*/ 271463 h 1395413"/>
                <a:gd name="connsiteX17" fmla="*/ 652463 w 1914525"/>
                <a:gd name="connsiteY17" fmla="*/ 233363 h 1395413"/>
                <a:gd name="connsiteX18" fmla="*/ 704850 w 1914525"/>
                <a:gd name="connsiteY18" fmla="*/ 219075 h 1395413"/>
                <a:gd name="connsiteX19" fmla="*/ 766763 w 1914525"/>
                <a:gd name="connsiteY19" fmla="*/ 209550 h 1395413"/>
                <a:gd name="connsiteX20" fmla="*/ 890588 w 1914525"/>
                <a:gd name="connsiteY20" fmla="*/ 209550 h 1395413"/>
                <a:gd name="connsiteX21" fmla="*/ 988219 w 1914525"/>
                <a:gd name="connsiteY21" fmla="*/ 209550 h 1395413"/>
                <a:gd name="connsiteX22" fmla="*/ 1135856 w 1914525"/>
                <a:gd name="connsiteY22" fmla="*/ 202406 h 1395413"/>
                <a:gd name="connsiteX23" fmla="*/ 1333500 w 1914525"/>
                <a:gd name="connsiteY23" fmla="*/ 230981 h 1395413"/>
                <a:gd name="connsiteX24" fmla="*/ 1452563 w 1914525"/>
                <a:gd name="connsiteY24" fmla="*/ 238125 h 1395413"/>
                <a:gd name="connsiteX25" fmla="*/ 1481138 w 1914525"/>
                <a:gd name="connsiteY25" fmla="*/ 247650 h 1395413"/>
                <a:gd name="connsiteX26" fmla="*/ 1547813 w 1914525"/>
                <a:gd name="connsiteY26" fmla="*/ 285750 h 1395413"/>
                <a:gd name="connsiteX27" fmla="*/ 1590675 w 1914525"/>
                <a:gd name="connsiteY27" fmla="*/ 314325 h 1395413"/>
                <a:gd name="connsiteX28" fmla="*/ 1619250 w 1914525"/>
                <a:gd name="connsiteY28" fmla="*/ 342900 h 1395413"/>
                <a:gd name="connsiteX29" fmla="*/ 1657350 w 1914525"/>
                <a:gd name="connsiteY29" fmla="*/ 390525 h 1395413"/>
                <a:gd name="connsiteX30" fmla="*/ 1676400 w 1914525"/>
                <a:gd name="connsiteY30" fmla="*/ 419100 h 1395413"/>
                <a:gd name="connsiteX31" fmla="*/ 1704975 w 1914525"/>
                <a:gd name="connsiteY31" fmla="*/ 471488 h 1395413"/>
                <a:gd name="connsiteX32" fmla="*/ 1747838 w 1914525"/>
                <a:gd name="connsiteY32" fmla="*/ 542925 h 1395413"/>
                <a:gd name="connsiteX33" fmla="*/ 1762125 w 1914525"/>
                <a:gd name="connsiteY33" fmla="*/ 571500 h 1395413"/>
                <a:gd name="connsiteX34" fmla="*/ 1771650 w 1914525"/>
                <a:gd name="connsiteY34" fmla="*/ 600075 h 1395413"/>
                <a:gd name="connsiteX35" fmla="*/ 1790700 w 1914525"/>
                <a:gd name="connsiteY35" fmla="*/ 642938 h 1395413"/>
                <a:gd name="connsiteX36" fmla="*/ 1809750 w 1914525"/>
                <a:gd name="connsiteY36" fmla="*/ 695325 h 1395413"/>
                <a:gd name="connsiteX37" fmla="*/ 1824038 w 1914525"/>
                <a:gd name="connsiteY37" fmla="*/ 747713 h 1395413"/>
                <a:gd name="connsiteX38" fmla="*/ 1833563 w 1914525"/>
                <a:gd name="connsiteY38" fmla="*/ 804863 h 1395413"/>
                <a:gd name="connsiteX39" fmla="*/ 1838325 w 1914525"/>
                <a:gd name="connsiteY39" fmla="*/ 942975 h 1395413"/>
                <a:gd name="connsiteX40" fmla="*/ 1857375 w 1914525"/>
                <a:gd name="connsiteY40" fmla="*/ 1000125 h 1395413"/>
                <a:gd name="connsiteX41" fmla="*/ 1862138 w 1914525"/>
                <a:gd name="connsiteY41" fmla="*/ 1019175 h 1395413"/>
                <a:gd name="connsiteX42" fmla="*/ 1871663 w 1914525"/>
                <a:gd name="connsiteY42" fmla="*/ 1038225 h 1395413"/>
                <a:gd name="connsiteX43" fmla="*/ 1876425 w 1914525"/>
                <a:gd name="connsiteY43" fmla="*/ 1166813 h 1395413"/>
                <a:gd name="connsiteX44" fmla="*/ 1885950 w 1914525"/>
                <a:gd name="connsiteY44" fmla="*/ 1285875 h 1395413"/>
                <a:gd name="connsiteX45" fmla="*/ 1885950 w 1914525"/>
                <a:gd name="connsiteY45" fmla="*/ 1357313 h 1395413"/>
                <a:gd name="connsiteX46" fmla="*/ 1876425 w 1914525"/>
                <a:gd name="connsiteY46" fmla="*/ 1371600 h 1395413"/>
                <a:gd name="connsiteX47" fmla="*/ 1866900 w 1914525"/>
                <a:gd name="connsiteY47" fmla="*/ 1395413 h 1395413"/>
                <a:gd name="connsiteX48" fmla="*/ 1871663 w 1914525"/>
                <a:gd name="connsiteY48" fmla="*/ 1266825 h 1395413"/>
                <a:gd name="connsiteX49" fmla="*/ 1881188 w 1914525"/>
                <a:gd name="connsiteY49" fmla="*/ 1238250 h 1395413"/>
                <a:gd name="connsiteX50" fmla="*/ 1890713 w 1914525"/>
                <a:gd name="connsiteY50" fmla="*/ 1200150 h 1395413"/>
                <a:gd name="connsiteX51" fmla="*/ 1900238 w 1914525"/>
                <a:gd name="connsiteY51" fmla="*/ 1171575 h 1395413"/>
                <a:gd name="connsiteX52" fmla="*/ 1905000 w 1914525"/>
                <a:gd name="connsiteY52" fmla="*/ 1085850 h 1395413"/>
                <a:gd name="connsiteX53" fmla="*/ 1914525 w 1914525"/>
                <a:gd name="connsiteY53" fmla="*/ 809625 h 1395413"/>
                <a:gd name="connsiteX54" fmla="*/ 1909763 w 1914525"/>
                <a:gd name="connsiteY54" fmla="*/ 666750 h 1395413"/>
                <a:gd name="connsiteX55" fmla="*/ 1890713 w 1914525"/>
                <a:gd name="connsiteY55" fmla="*/ 633413 h 1395413"/>
                <a:gd name="connsiteX56" fmla="*/ 1881188 w 1914525"/>
                <a:gd name="connsiteY56" fmla="*/ 609600 h 1395413"/>
                <a:gd name="connsiteX57" fmla="*/ 1871663 w 1914525"/>
                <a:gd name="connsiteY57" fmla="*/ 581025 h 1395413"/>
                <a:gd name="connsiteX58" fmla="*/ 1862138 w 1914525"/>
                <a:gd name="connsiteY58" fmla="*/ 566738 h 1395413"/>
                <a:gd name="connsiteX59" fmla="*/ 1857375 w 1914525"/>
                <a:gd name="connsiteY59" fmla="*/ 542925 h 1395413"/>
                <a:gd name="connsiteX60" fmla="*/ 1847850 w 1914525"/>
                <a:gd name="connsiteY60" fmla="*/ 528638 h 1395413"/>
                <a:gd name="connsiteX61" fmla="*/ 1843088 w 1914525"/>
                <a:gd name="connsiteY61" fmla="*/ 514350 h 1395413"/>
                <a:gd name="connsiteX62" fmla="*/ 1833563 w 1914525"/>
                <a:gd name="connsiteY62" fmla="*/ 495300 h 1395413"/>
                <a:gd name="connsiteX63" fmla="*/ 1824038 w 1914525"/>
                <a:gd name="connsiteY63" fmla="*/ 457200 h 1395413"/>
                <a:gd name="connsiteX64" fmla="*/ 1814513 w 1914525"/>
                <a:gd name="connsiteY64" fmla="*/ 438150 h 1395413"/>
                <a:gd name="connsiteX65" fmla="*/ 1800225 w 1914525"/>
                <a:gd name="connsiteY65" fmla="*/ 404813 h 1395413"/>
                <a:gd name="connsiteX66" fmla="*/ 1790700 w 1914525"/>
                <a:gd name="connsiteY66" fmla="*/ 376238 h 1395413"/>
                <a:gd name="connsiteX67" fmla="*/ 1785938 w 1914525"/>
                <a:gd name="connsiteY67" fmla="*/ 361950 h 1395413"/>
                <a:gd name="connsiteX68" fmla="*/ 1781175 w 1914525"/>
                <a:gd name="connsiteY68" fmla="*/ 342900 h 1395413"/>
                <a:gd name="connsiteX69" fmla="*/ 1771650 w 1914525"/>
                <a:gd name="connsiteY69" fmla="*/ 328613 h 1395413"/>
                <a:gd name="connsiteX70" fmla="*/ 1752600 w 1914525"/>
                <a:gd name="connsiteY70" fmla="*/ 280988 h 1395413"/>
                <a:gd name="connsiteX71" fmla="*/ 1747838 w 1914525"/>
                <a:gd name="connsiteY71" fmla="*/ 266700 h 1395413"/>
                <a:gd name="connsiteX72" fmla="*/ 1738313 w 1914525"/>
                <a:gd name="connsiteY72" fmla="*/ 252413 h 1395413"/>
                <a:gd name="connsiteX73" fmla="*/ 1724025 w 1914525"/>
                <a:gd name="connsiteY73" fmla="*/ 228600 h 1395413"/>
                <a:gd name="connsiteX74" fmla="*/ 1714500 w 1914525"/>
                <a:gd name="connsiteY74" fmla="*/ 214313 h 1395413"/>
                <a:gd name="connsiteX75" fmla="*/ 1700213 w 1914525"/>
                <a:gd name="connsiteY75" fmla="*/ 204788 h 1395413"/>
                <a:gd name="connsiteX76" fmla="*/ 1676400 w 1914525"/>
                <a:gd name="connsiteY76" fmla="*/ 176213 h 1395413"/>
                <a:gd name="connsiteX77" fmla="*/ 1666875 w 1914525"/>
                <a:gd name="connsiteY77" fmla="*/ 161925 h 1395413"/>
                <a:gd name="connsiteX78" fmla="*/ 1638300 w 1914525"/>
                <a:gd name="connsiteY78" fmla="*/ 152400 h 1395413"/>
                <a:gd name="connsiteX79" fmla="*/ 1609725 w 1914525"/>
                <a:gd name="connsiteY79" fmla="*/ 142875 h 1395413"/>
                <a:gd name="connsiteX80" fmla="*/ 1590675 w 1914525"/>
                <a:gd name="connsiteY80" fmla="*/ 133350 h 1395413"/>
                <a:gd name="connsiteX81" fmla="*/ 1533525 w 1914525"/>
                <a:gd name="connsiteY81" fmla="*/ 123825 h 1395413"/>
                <a:gd name="connsiteX82" fmla="*/ 1495425 w 1914525"/>
                <a:gd name="connsiteY82" fmla="*/ 109538 h 1395413"/>
                <a:gd name="connsiteX83" fmla="*/ 1376363 w 1914525"/>
                <a:gd name="connsiteY83" fmla="*/ 95250 h 1395413"/>
                <a:gd name="connsiteX84" fmla="*/ 1343025 w 1914525"/>
                <a:gd name="connsiteY84" fmla="*/ 90488 h 1395413"/>
                <a:gd name="connsiteX85" fmla="*/ 1281113 w 1914525"/>
                <a:gd name="connsiteY85" fmla="*/ 76200 h 1395413"/>
                <a:gd name="connsiteX86" fmla="*/ 1223963 w 1914525"/>
                <a:gd name="connsiteY86" fmla="*/ 71438 h 1395413"/>
                <a:gd name="connsiteX87" fmla="*/ 1181100 w 1914525"/>
                <a:gd name="connsiteY87" fmla="*/ 61913 h 1395413"/>
                <a:gd name="connsiteX88" fmla="*/ 1166813 w 1914525"/>
                <a:gd name="connsiteY88" fmla="*/ 52388 h 1395413"/>
                <a:gd name="connsiteX89" fmla="*/ 1143000 w 1914525"/>
                <a:gd name="connsiteY89" fmla="*/ 47625 h 1395413"/>
                <a:gd name="connsiteX90" fmla="*/ 1114425 w 1914525"/>
                <a:gd name="connsiteY90" fmla="*/ 38100 h 1395413"/>
                <a:gd name="connsiteX91" fmla="*/ 1085850 w 1914525"/>
                <a:gd name="connsiteY91" fmla="*/ 28575 h 1395413"/>
                <a:gd name="connsiteX92" fmla="*/ 1009650 w 1914525"/>
                <a:gd name="connsiteY92" fmla="*/ 19050 h 1395413"/>
                <a:gd name="connsiteX93" fmla="*/ 976313 w 1914525"/>
                <a:gd name="connsiteY93" fmla="*/ 9525 h 1395413"/>
                <a:gd name="connsiteX94" fmla="*/ 923925 w 1914525"/>
                <a:gd name="connsiteY94" fmla="*/ 0 h 1395413"/>
                <a:gd name="connsiteX95" fmla="*/ 771525 w 1914525"/>
                <a:gd name="connsiteY95" fmla="*/ 4763 h 1395413"/>
                <a:gd name="connsiteX96" fmla="*/ 757238 w 1914525"/>
                <a:gd name="connsiteY96" fmla="*/ 9525 h 1395413"/>
                <a:gd name="connsiteX97" fmla="*/ 733425 w 1914525"/>
                <a:gd name="connsiteY97" fmla="*/ 19050 h 1395413"/>
                <a:gd name="connsiteX98" fmla="*/ 714375 w 1914525"/>
                <a:gd name="connsiteY98" fmla="*/ 28575 h 1395413"/>
                <a:gd name="connsiteX99" fmla="*/ 700088 w 1914525"/>
                <a:gd name="connsiteY99" fmla="*/ 33338 h 1395413"/>
                <a:gd name="connsiteX100" fmla="*/ 681038 w 1914525"/>
                <a:gd name="connsiteY100" fmla="*/ 42863 h 1395413"/>
                <a:gd name="connsiteX101" fmla="*/ 633413 w 1914525"/>
                <a:gd name="connsiteY101" fmla="*/ 57150 h 1395413"/>
                <a:gd name="connsiteX102" fmla="*/ 595313 w 1914525"/>
                <a:gd name="connsiteY102" fmla="*/ 71438 h 1395413"/>
                <a:gd name="connsiteX103" fmla="*/ 552450 w 1914525"/>
                <a:gd name="connsiteY103" fmla="*/ 80963 h 1395413"/>
                <a:gd name="connsiteX104" fmla="*/ 519113 w 1914525"/>
                <a:gd name="connsiteY104" fmla="*/ 95250 h 1395413"/>
                <a:gd name="connsiteX105" fmla="*/ 485775 w 1914525"/>
                <a:gd name="connsiteY105" fmla="*/ 100013 h 1395413"/>
                <a:gd name="connsiteX106" fmla="*/ 438150 w 1914525"/>
                <a:gd name="connsiteY106" fmla="*/ 119063 h 1395413"/>
                <a:gd name="connsiteX107" fmla="*/ 404813 w 1914525"/>
                <a:gd name="connsiteY107" fmla="*/ 133350 h 1395413"/>
                <a:gd name="connsiteX108" fmla="*/ 390525 w 1914525"/>
                <a:gd name="connsiteY108" fmla="*/ 147638 h 1395413"/>
                <a:gd name="connsiteX109" fmla="*/ 352425 w 1914525"/>
                <a:gd name="connsiteY109" fmla="*/ 166688 h 1395413"/>
                <a:gd name="connsiteX110" fmla="*/ 319088 w 1914525"/>
                <a:gd name="connsiteY110" fmla="*/ 180975 h 1395413"/>
                <a:gd name="connsiteX111" fmla="*/ 300038 w 1914525"/>
                <a:gd name="connsiteY111" fmla="*/ 195263 h 1395413"/>
                <a:gd name="connsiteX112" fmla="*/ 285750 w 1914525"/>
                <a:gd name="connsiteY112" fmla="*/ 200025 h 1395413"/>
                <a:gd name="connsiteX113" fmla="*/ 266700 w 1914525"/>
                <a:gd name="connsiteY113" fmla="*/ 214313 h 1395413"/>
                <a:gd name="connsiteX114" fmla="*/ 228600 w 1914525"/>
                <a:gd name="connsiteY114" fmla="*/ 233363 h 1395413"/>
                <a:gd name="connsiteX115" fmla="*/ 200025 w 1914525"/>
                <a:gd name="connsiteY115" fmla="*/ 252413 h 1395413"/>
                <a:gd name="connsiteX116" fmla="*/ 185738 w 1914525"/>
                <a:gd name="connsiteY116" fmla="*/ 261938 h 1395413"/>
                <a:gd name="connsiteX117" fmla="*/ 166688 w 1914525"/>
                <a:gd name="connsiteY117" fmla="*/ 271463 h 1395413"/>
                <a:gd name="connsiteX118" fmla="*/ 157163 w 1914525"/>
                <a:gd name="connsiteY118" fmla="*/ 285750 h 1395413"/>
                <a:gd name="connsiteX119" fmla="*/ 142875 w 1914525"/>
                <a:gd name="connsiteY119" fmla="*/ 300038 h 1395413"/>
                <a:gd name="connsiteX120" fmla="*/ 119063 w 1914525"/>
                <a:gd name="connsiteY120" fmla="*/ 333375 h 1395413"/>
                <a:gd name="connsiteX121" fmla="*/ 114300 w 1914525"/>
                <a:gd name="connsiteY121" fmla="*/ 347663 h 1395413"/>
                <a:gd name="connsiteX122" fmla="*/ 104775 w 1914525"/>
                <a:gd name="connsiteY122" fmla="*/ 371475 h 1395413"/>
                <a:gd name="connsiteX123" fmla="*/ 85725 w 1914525"/>
                <a:gd name="connsiteY123" fmla="*/ 404813 h 1395413"/>
                <a:gd name="connsiteX124" fmla="*/ 76200 w 1914525"/>
                <a:gd name="connsiteY124" fmla="*/ 442913 h 1395413"/>
                <a:gd name="connsiteX125" fmla="*/ 71438 w 1914525"/>
                <a:gd name="connsiteY125" fmla="*/ 457200 h 1395413"/>
                <a:gd name="connsiteX126" fmla="*/ 66675 w 1914525"/>
                <a:gd name="connsiteY126" fmla="*/ 490538 h 1395413"/>
                <a:gd name="connsiteX127" fmla="*/ 61913 w 1914525"/>
                <a:gd name="connsiteY127" fmla="*/ 504825 h 1395413"/>
                <a:gd name="connsiteX128" fmla="*/ 57150 w 1914525"/>
                <a:gd name="connsiteY128" fmla="*/ 523875 h 1395413"/>
                <a:gd name="connsiteX129" fmla="*/ 52388 w 1914525"/>
                <a:gd name="connsiteY129" fmla="*/ 576263 h 1395413"/>
                <a:gd name="connsiteX130" fmla="*/ 47625 w 1914525"/>
                <a:gd name="connsiteY130" fmla="*/ 604838 h 1395413"/>
                <a:gd name="connsiteX131" fmla="*/ 38100 w 1914525"/>
                <a:gd name="connsiteY131" fmla="*/ 714375 h 1395413"/>
                <a:gd name="connsiteX132" fmla="*/ 28575 w 1914525"/>
                <a:gd name="connsiteY132" fmla="*/ 762000 h 1395413"/>
                <a:gd name="connsiteX133" fmla="*/ 14288 w 1914525"/>
                <a:gd name="connsiteY133" fmla="*/ 866775 h 1395413"/>
                <a:gd name="connsiteX134" fmla="*/ 9525 w 1914525"/>
                <a:gd name="connsiteY134" fmla="*/ 890588 h 1395413"/>
                <a:gd name="connsiteX135" fmla="*/ 0 w 1914525"/>
                <a:gd name="connsiteY135" fmla="*/ 919163 h 1395413"/>
                <a:gd name="connsiteX136" fmla="*/ 4763 w 1914525"/>
                <a:gd name="connsiteY136" fmla="*/ 1042988 h 1395413"/>
                <a:gd name="connsiteX137" fmla="*/ 14288 w 1914525"/>
                <a:gd name="connsiteY137" fmla="*/ 1076325 h 1395413"/>
                <a:gd name="connsiteX138" fmla="*/ 23813 w 1914525"/>
                <a:gd name="connsiteY138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14350 w 1914525"/>
                <a:gd name="connsiteY16" fmla="*/ 271463 h 1395413"/>
                <a:gd name="connsiteX17" fmla="*/ 652463 w 1914525"/>
                <a:gd name="connsiteY17" fmla="*/ 233363 h 1395413"/>
                <a:gd name="connsiteX18" fmla="*/ 704850 w 1914525"/>
                <a:gd name="connsiteY18" fmla="*/ 219075 h 1395413"/>
                <a:gd name="connsiteX19" fmla="*/ 766763 w 1914525"/>
                <a:gd name="connsiteY19" fmla="*/ 209550 h 1395413"/>
                <a:gd name="connsiteX20" fmla="*/ 890588 w 1914525"/>
                <a:gd name="connsiteY20" fmla="*/ 209550 h 1395413"/>
                <a:gd name="connsiteX21" fmla="*/ 988219 w 1914525"/>
                <a:gd name="connsiteY21" fmla="*/ 209550 h 1395413"/>
                <a:gd name="connsiteX22" fmla="*/ 1135856 w 1914525"/>
                <a:gd name="connsiteY22" fmla="*/ 202406 h 1395413"/>
                <a:gd name="connsiteX23" fmla="*/ 1335881 w 1914525"/>
                <a:gd name="connsiteY23" fmla="*/ 221456 h 1395413"/>
                <a:gd name="connsiteX24" fmla="*/ 1452563 w 1914525"/>
                <a:gd name="connsiteY24" fmla="*/ 238125 h 1395413"/>
                <a:gd name="connsiteX25" fmla="*/ 1481138 w 1914525"/>
                <a:gd name="connsiteY25" fmla="*/ 247650 h 1395413"/>
                <a:gd name="connsiteX26" fmla="*/ 1547813 w 1914525"/>
                <a:gd name="connsiteY26" fmla="*/ 285750 h 1395413"/>
                <a:gd name="connsiteX27" fmla="*/ 1590675 w 1914525"/>
                <a:gd name="connsiteY27" fmla="*/ 314325 h 1395413"/>
                <a:gd name="connsiteX28" fmla="*/ 1619250 w 1914525"/>
                <a:gd name="connsiteY28" fmla="*/ 342900 h 1395413"/>
                <a:gd name="connsiteX29" fmla="*/ 1657350 w 1914525"/>
                <a:gd name="connsiteY29" fmla="*/ 390525 h 1395413"/>
                <a:gd name="connsiteX30" fmla="*/ 1676400 w 1914525"/>
                <a:gd name="connsiteY30" fmla="*/ 419100 h 1395413"/>
                <a:gd name="connsiteX31" fmla="*/ 1704975 w 1914525"/>
                <a:gd name="connsiteY31" fmla="*/ 471488 h 1395413"/>
                <a:gd name="connsiteX32" fmla="*/ 1747838 w 1914525"/>
                <a:gd name="connsiteY32" fmla="*/ 542925 h 1395413"/>
                <a:gd name="connsiteX33" fmla="*/ 1762125 w 1914525"/>
                <a:gd name="connsiteY33" fmla="*/ 571500 h 1395413"/>
                <a:gd name="connsiteX34" fmla="*/ 1771650 w 1914525"/>
                <a:gd name="connsiteY34" fmla="*/ 600075 h 1395413"/>
                <a:gd name="connsiteX35" fmla="*/ 1790700 w 1914525"/>
                <a:gd name="connsiteY35" fmla="*/ 642938 h 1395413"/>
                <a:gd name="connsiteX36" fmla="*/ 1809750 w 1914525"/>
                <a:gd name="connsiteY36" fmla="*/ 695325 h 1395413"/>
                <a:gd name="connsiteX37" fmla="*/ 1824038 w 1914525"/>
                <a:gd name="connsiteY37" fmla="*/ 747713 h 1395413"/>
                <a:gd name="connsiteX38" fmla="*/ 1833563 w 1914525"/>
                <a:gd name="connsiteY38" fmla="*/ 804863 h 1395413"/>
                <a:gd name="connsiteX39" fmla="*/ 1838325 w 1914525"/>
                <a:gd name="connsiteY39" fmla="*/ 942975 h 1395413"/>
                <a:gd name="connsiteX40" fmla="*/ 1857375 w 1914525"/>
                <a:gd name="connsiteY40" fmla="*/ 1000125 h 1395413"/>
                <a:gd name="connsiteX41" fmla="*/ 1862138 w 1914525"/>
                <a:gd name="connsiteY41" fmla="*/ 1019175 h 1395413"/>
                <a:gd name="connsiteX42" fmla="*/ 1871663 w 1914525"/>
                <a:gd name="connsiteY42" fmla="*/ 1038225 h 1395413"/>
                <a:gd name="connsiteX43" fmla="*/ 1876425 w 1914525"/>
                <a:gd name="connsiteY43" fmla="*/ 1166813 h 1395413"/>
                <a:gd name="connsiteX44" fmla="*/ 1885950 w 1914525"/>
                <a:gd name="connsiteY44" fmla="*/ 1285875 h 1395413"/>
                <a:gd name="connsiteX45" fmla="*/ 1885950 w 1914525"/>
                <a:gd name="connsiteY45" fmla="*/ 1357313 h 1395413"/>
                <a:gd name="connsiteX46" fmla="*/ 1876425 w 1914525"/>
                <a:gd name="connsiteY46" fmla="*/ 1371600 h 1395413"/>
                <a:gd name="connsiteX47" fmla="*/ 1866900 w 1914525"/>
                <a:gd name="connsiteY47" fmla="*/ 1395413 h 1395413"/>
                <a:gd name="connsiteX48" fmla="*/ 1871663 w 1914525"/>
                <a:gd name="connsiteY48" fmla="*/ 1266825 h 1395413"/>
                <a:gd name="connsiteX49" fmla="*/ 1881188 w 1914525"/>
                <a:gd name="connsiteY49" fmla="*/ 1238250 h 1395413"/>
                <a:gd name="connsiteX50" fmla="*/ 1890713 w 1914525"/>
                <a:gd name="connsiteY50" fmla="*/ 1200150 h 1395413"/>
                <a:gd name="connsiteX51" fmla="*/ 1900238 w 1914525"/>
                <a:gd name="connsiteY51" fmla="*/ 1171575 h 1395413"/>
                <a:gd name="connsiteX52" fmla="*/ 1905000 w 1914525"/>
                <a:gd name="connsiteY52" fmla="*/ 1085850 h 1395413"/>
                <a:gd name="connsiteX53" fmla="*/ 1914525 w 1914525"/>
                <a:gd name="connsiteY53" fmla="*/ 809625 h 1395413"/>
                <a:gd name="connsiteX54" fmla="*/ 1909763 w 1914525"/>
                <a:gd name="connsiteY54" fmla="*/ 666750 h 1395413"/>
                <a:gd name="connsiteX55" fmla="*/ 1890713 w 1914525"/>
                <a:gd name="connsiteY55" fmla="*/ 633413 h 1395413"/>
                <a:gd name="connsiteX56" fmla="*/ 1881188 w 1914525"/>
                <a:gd name="connsiteY56" fmla="*/ 609600 h 1395413"/>
                <a:gd name="connsiteX57" fmla="*/ 1871663 w 1914525"/>
                <a:gd name="connsiteY57" fmla="*/ 581025 h 1395413"/>
                <a:gd name="connsiteX58" fmla="*/ 1862138 w 1914525"/>
                <a:gd name="connsiteY58" fmla="*/ 566738 h 1395413"/>
                <a:gd name="connsiteX59" fmla="*/ 1857375 w 1914525"/>
                <a:gd name="connsiteY59" fmla="*/ 542925 h 1395413"/>
                <a:gd name="connsiteX60" fmla="*/ 1847850 w 1914525"/>
                <a:gd name="connsiteY60" fmla="*/ 528638 h 1395413"/>
                <a:gd name="connsiteX61" fmla="*/ 1843088 w 1914525"/>
                <a:gd name="connsiteY61" fmla="*/ 514350 h 1395413"/>
                <a:gd name="connsiteX62" fmla="*/ 1833563 w 1914525"/>
                <a:gd name="connsiteY62" fmla="*/ 495300 h 1395413"/>
                <a:gd name="connsiteX63" fmla="*/ 1824038 w 1914525"/>
                <a:gd name="connsiteY63" fmla="*/ 457200 h 1395413"/>
                <a:gd name="connsiteX64" fmla="*/ 1814513 w 1914525"/>
                <a:gd name="connsiteY64" fmla="*/ 438150 h 1395413"/>
                <a:gd name="connsiteX65" fmla="*/ 1800225 w 1914525"/>
                <a:gd name="connsiteY65" fmla="*/ 404813 h 1395413"/>
                <a:gd name="connsiteX66" fmla="*/ 1790700 w 1914525"/>
                <a:gd name="connsiteY66" fmla="*/ 376238 h 1395413"/>
                <a:gd name="connsiteX67" fmla="*/ 1785938 w 1914525"/>
                <a:gd name="connsiteY67" fmla="*/ 361950 h 1395413"/>
                <a:gd name="connsiteX68" fmla="*/ 1781175 w 1914525"/>
                <a:gd name="connsiteY68" fmla="*/ 342900 h 1395413"/>
                <a:gd name="connsiteX69" fmla="*/ 1771650 w 1914525"/>
                <a:gd name="connsiteY69" fmla="*/ 328613 h 1395413"/>
                <a:gd name="connsiteX70" fmla="*/ 1752600 w 1914525"/>
                <a:gd name="connsiteY70" fmla="*/ 280988 h 1395413"/>
                <a:gd name="connsiteX71" fmla="*/ 1747838 w 1914525"/>
                <a:gd name="connsiteY71" fmla="*/ 266700 h 1395413"/>
                <a:gd name="connsiteX72" fmla="*/ 1738313 w 1914525"/>
                <a:gd name="connsiteY72" fmla="*/ 252413 h 1395413"/>
                <a:gd name="connsiteX73" fmla="*/ 1724025 w 1914525"/>
                <a:gd name="connsiteY73" fmla="*/ 228600 h 1395413"/>
                <a:gd name="connsiteX74" fmla="*/ 1714500 w 1914525"/>
                <a:gd name="connsiteY74" fmla="*/ 214313 h 1395413"/>
                <a:gd name="connsiteX75" fmla="*/ 1700213 w 1914525"/>
                <a:gd name="connsiteY75" fmla="*/ 204788 h 1395413"/>
                <a:gd name="connsiteX76" fmla="*/ 1676400 w 1914525"/>
                <a:gd name="connsiteY76" fmla="*/ 176213 h 1395413"/>
                <a:gd name="connsiteX77" fmla="*/ 1666875 w 1914525"/>
                <a:gd name="connsiteY77" fmla="*/ 161925 h 1395413"/>
                <a:gd name="connsiteX78" fmla="*/ 1638300 w 1914525"/>
                <a:gd name="connsiteY78" fmla="*/ 152400 h 1395413"/>
                <a:gd name="connsiteX79" fmla="*/ 1609725 w 1914525"/>
                <a:gd name="connsiteY79" fmla="*/ 142875 h 1395413"/>
                <a:gd name="connsiteX80" fmla="*/ 1590675 w 1914525"/>
                <a:gd name="connsiteY80" fmla="*/ 133350 h 1395413"/>
                <a:gd name="connsiteX81" fmla="*/ 1533525 w 1914525"/>
                <a:gd name="connsiteY81" fmla="*/ 123825 h 1395413"/>
                <a:gd name="connsiteX82" fmla="*/ 1495425 w 1914525"/>
                <a:gd name="connsiteY82" fmla="*/ 109538 h 1395413"/>
                <a:gd name="connsiteX83" fmla="*/ 1376363 w 1914525"/>
                <a:gd name="connsiteY83" fmla="*/ 95250 h 1395413"/>
                <a:gd name="connsiteX84" fmla="*/ 1343025 w 1914525"/>
                <a:gd name="connsiteY84" fmla="*/ 90488 h 1395413"/>
                <a:gd name="connsiteX85" fmla="*/ 1281113 w 1914525"/>
                <a:gd name="connsiteY85" fmla="*/ 76200 h 1395413"/>
                <a:gd name="connsiteX86" fmla="*/ 1223963 w 1914525"/>
                <a:gd name="connsiteY86" fmla="*/ 71438 h 1395413"/>
                <a:gd name="connsiteX87" fmla="*/ 1181100 w 1914525"/>
                <a:gd name="connsiteY87" fmla="*/ 61913 h 1395413"/>
                <a:gd name="connsiteX88" fmla="*/ 1166813 w 1914525"/>
                <a:gd name="connsiteY88" fmla="*/ 52388 h 1395413"/>
                <a:gd name="connsiteX89" fmla="*/ 1143000 w 1914525"/>
                <a:gd name="connsiteY89" fmla="*/ 47625 h 1395413"/>
                <a:gd name="connsiteX90" fmla="*/ 1114425 w 1914525"/>
                <a:gd name="connsiteY90" fmla="*/ 38100 h 1395413"/>
                <a:gd name="connsiteX91" fmla="*/ 1085850 w 1914525"/>
                <a:gd name="connsiteY91" fmla="*/ 28575 h 1395413"/>
                <a:gd name="connsiteX92" fmla="*/ 1009650 w 1914525"/>
                <a:gd name="connsiteY92" fmla="*/ 19050 h 1395413"/>
                <a:gd name="connsiteX93" fmla="*/ 976313 w 1914525"/>
                <a:gd name="connsiteY93" fmla="*/ 9525 h 1395413"/>
                <a:gd name="connsiteX94" fmla="*/ 923925 w 1914525"/>
                <a:gd name="connsiteY94" fmla="*/ 0 h 1395413"/>
                <a:gd name="connsiteX95" fmla="*/ 771525 w 1914525"/>
                <a:gd name="connsiteY95" fmla="*/ 4763 h 1395413"/>
                <a:gd name="connsiteX96" fmla="*/ 757238 w 1914525"/>
                <a:gd name="connsiteY96" fmla="*/ 9525 h 1395413"/>
                <a:gd name="connsiteX97" fmla="*/ 733425 w 1914525"/>
                <a:gd name="connsiteY97" fmla="*/ 19050 h 1395413"/>
                <a:gd name="connsiteX98" fmla="*/ 714375 w 1914525"/>
                <a:gd name="connsiteY98" fmla="*/ 28575 h 1395413"/>
                <a:gd name="connsiteX99" fmla="*/ 700088 w 1914525"/>
                <a:gd name="connsiteY99" fmla="*/ 33338 h 1395413"/>
                <a:gd name="connsiteX100" fmla="*/ 681038 w 1914525"/>
                <a:gd name="connsiteY100" fmla="*/ 42863 h 1395413"/>
                <a:gd name="connsiteX101" fmla="*/ 633413 w 1914525"/>
                <a:gd name="connsiteY101" fmla="*/ 57150 h 1395413"/>
                <a:gd name="connsiteX102" fmla="*/ 595313 w 1914525"/>
                <a:gd name="connsiteY102" fmla="*/ 71438 h 1395413"/>
                <a:gd name="connsiteX103" fmla="*/ 552450 w 1914525"/>
                <a:gd name="connsiteY103" fmla="*/ 80963 h 1395413"/>
                <a:gd name="connsiteX104" fmla="*/ 519113 w 1914525"/>
                <a:gd name="connsiteY104" fmla="*/ 95250 h 1395413"/>
                <a:gd name="connsiteX105" fmla="*/ 485775 w 1914525"/>
                <a:gd name="connsiteY105" fmla="*/ 100013 h 1395413"/>
                <a:gd name="connsiteX106" fmla="*/ 438150 w 1914525"/>
                <a:gd name="connsiteY106" fmla="*/ 119063 h 1395413"/>
                <a:gd name="connsiteX107" fmla="*/ 404813 w 1914525"/>
                <a:gd name="connsiteY107" fmla="*/ 133350 h 1395413"/>
                <a:gd name="connsiteX108" fmla="*/ 390525 w 1914525"/>
                <a:gd name="connsiteY108" fmla="*/ 147638 h 1395413"/>
                <a:gd name="connsiteX109" fmla="*/ 352425 w 1914525"/>
                <a:gd name="connsiteY109" fmla="*/ 166688 h 1395413"/>
                <a:gd name="connsiteX110" fmla="*/ 319088 w 1914525"/>
                <a:gd name="connsiteY110" fmla="*/ 180975 h 1395413"/>
                <a:gd name="connsiteX111" fmla="*/ 300038 w 1914525"/>
                <a:gd name="connsiteY111" fmla="*/ 195263 h 1395413"/>
                <a:gd name="connsiteX112" fmla="*/ 285750 w 1914525"/>
                <a:gd name="connsiteY112" fmla="*/ 200025 h 1395413"/>
                <a:gd name="connsiteX113" fmla="*/ 266700 w 1914525"/>
                <a:gd name="connsiteY113" fmla="*/ 214313 h 1395413"/>
                <a:gd name="connsiteX114" fmla="*/ 228600 w 1914525"/>
                <a:gd name="connsiteY114" fmla="*/ 233363 h 1395413"/>
                <a:gd name="connsiteX115" fmla="*/ 200025 w 1914525"/>
                <a:gd name="connsiteY115" fmla="*/ 252413 h 1395413"/>
                <a:gd name="connsiteX116" fmla="*/ 185738 w 1914525"/>
                <a:gd name="connsiteY116" fmla="*/ 261938 h 1395413"/>
                <a:gd name="connsiteX117" fmla="*/ 166688 w 1914525"/>
                <a:gd name="connsiteY117" fmla="*/ 271463 h 1395413"/>
                <a:gd name="connsiteX118" fmla="*/ 157163 w 1914525"/>
                <a:gd name="connsiteY118" fmla="*/ 285750 h 1395413"/>
                <a:gd name="connsiteX119" fmla="*/ 142875 w 1914525"/>
                <a:gd name="connsiteY119" fmla="*/ 300038 h 1395413"/>
                <a:gd name="connsiteX120" fmla="*/ 119063 w 1914525"/>
                <a:gd name="connsiteY120" fmla="*/ 333375 h 1395413"/>
                <a:gd name="connsiteX121" fmla="*/ 114300 w 1914525"/>
                <a:gd name="connsiteY121" fmla="*/ 347663 h 1395413"/>
                <a:gd name="connsiteX122" fmla="*/ 104775 w 1914525"/>
                <a:gd name="connsiteY122" fmla="*/ 371475 h 1395413"/>
                <a:gd name="connsiteX123" fmla="*/ 85725 w 1914525"/>
                <a:gd name="connsiteY123" fmla="*/ 404813 h 1395413"/>
                <a:gd name="connsiteX124" fmla="*/ 76200 w 1914525"/>
                <a:gd name="connsiteY124" fmla="*/ 442913 h 1395413"/>
                <a:gd name="connsiteX125" fmla="*/ 71438 w 1914525"/>
                <a:gd name="connsiteY125" fmla="*/ 457200 h 1395413"/>
                <a:gd name="connsiteX126" fmla="*/ 66675 w 1914525"/>
                <a:gd name="connsiteY126" fmla="*/ 490538 h 1395413"/>
                <a:gd name="connsiteX127" fmla="*/ 61913 w 1914525"/>
                <a:gd name="connsiteY127" fmla="*/ 504825 h 1395413"/>
                <a:gd name="connsiteX128" fmla="*/ 57150 w 1914525"/>
                <a:gd name="connsiteY128" fmla="*/ 523875 h 1395413"/>
                <a:gd name="connsiteX129" fmla="*/ 52388 w 1914525"/>
                <a:gd name="connsiteY129" fmla="*/ 576263 h 1395413"/>
                <a:gd name="connsiteX130" fmla="*/ 47625 w 1914525"/>
                <a:gd name="connsiteY130" fmla="*/ 604838 h 1395413"/>
                <a:gd name="connsiteX131" fmla="*/ 38100 w 1914525"/>
                <a:gd name="connsiteY131" fmla="*/ 714375 h 1395413"/>
                <a:gd name="connsiteX132" fmla="*/ 28575 w 1914525"/>
                <a:gd name="connsiteY132" fmla="*/ 762000 h 1395413"/>
                <a:gd name="connsiteX133" fmla="*/ 14288 w 1914525"/>
                <a:gd name="connsiteY133" fmla="*/ 866775 h 1395413"/>
                <a:gd name="connsiteX134" fmla="*/ 9525 w 1914525"/>
                <a:gd name="connsiteY134" fmla="*/ 890588 h 1395413"/>
                <a:gd name="connsiteX135" fmla="*/ 0 w 1914525"/>
                <a:gd name="connsiteY135" fmla="*/ 919163 h 1395413"/>
                <a:gd name="connsiteX136" fmla="*/ 4763 w 1914525"/>
                <a:gd name="connsiteY136" fmla="*/ 1042988 h 1395413"/>
                <a:gd name="connsiteX137" fmla="*/ 14288 w 1914525"/>
                <a:gd name="connsiteY137" fmla="*/ 1076325 h 1395413"/>
                <a:gd name="connsiteX138" fmla="*/ 23813 w 1914525"/>
                <a:gd name="connsiteY138" fmla="*/ 1257300 h 1395413"/>
                <a:gd name="connsiteX0" fmla="*/ 23813 w 1914525"/>
                <a:gd name="connsiteY0" fmla="*/ 1257300 h 1399096"/>
                <a:gd name="connsiteX1" fmla="*/ 59531 w 1914525"/>
                <a:gd name="connsiteY1" fmla="*/ 1312069 h 1399096"/>
                <a:gd name="connsiteX2" fmla="*/ 83344 w 1914525"/>
                <a:gd name="connsiteY2" fmla="*/ 1378743 h 1399096"/>
                <a:gd name="connsiteX3" fmla="*/ 92869 w 1914525"/>
                <a:gd name="connsiteY3" fmla="*/ 1193006 h 1399096"/>
                <a:gd name="connsiteX4" fmla="*/ 76200 w 1914525"/>
                <a:gd name="connsiteY4" fmla="*/ 1023938 h 1399096"/>
                <a:gd name="connsiteX5" fmla="*/ 71438 w 1914525"/>
                <a:gd name="connsiteY5" fmla="*/ 957263 h 1399096"/>
                <a:gd name="connsiteX6" fmla="*/ 80963 w 1914525"/>
                <a:gd name="connsiteY6" fmla="*/ 828675 h 1399096"/>
                <a:gd name="connsiteX7" fmla="*/ 95250 w 1914525"/>
                <a:gd name="connsiteY7" fmla="*/ 762000 h 1399096"/>
                <a:gd name="connsiteX8" fmla="*/ 109538 w 1914525"/>
                <a:gd name="connsiteY8" fmla="*/ 661988 h 1399096"/>
                <a:gd name="connsiteX9" fmla="*/ 119063 w 1914525"/>
                <a:gd name="connsiteY9" fmla="*/ 633413 h 1399096"/>
                <a:gd name="connsiteX10" fmla="*/ 135731 w 1914525"/>
                <a:gd name="connsiteY10" fmla="*/ 604838 h 1399096"/>
                <a:gd name="connsiteX11" fmla="*/ 161925 w 1914525"/>
                <a:gd name="connsiteY11" fmla="*/ 504825 h 1399096"/>
                <a:gd name="connsiteX12" fmla="*/ 200025 w 1914525"/>
                <a:gd name="connsiteY12" fmla="*/ 447675 h 1399096"/>
                <a:gd name="connsiteX13" fmla="*/ 216694 w 1914525"/>
                <a:gd name="connsiteY13" fmla="*/ 426244 h 1399096"/>
                <a:gd name="connsiteX14" fmla="*/ 376238 w 1914525"/>
                <a:gd name="connsiteY14" fmla="*/ 311945 h 1399096"/>
                <a:gd name="connsiteX15" fmla="*/ 452438 w 1914525"/>
                <a:gd name="connsiteY15" fmla="*/ 283369 h 1399096"/>
                <a:gd name="connsiteX16" fmla="*/ 514350 w 1914525"/>
                <a:gd name="connsiteY16" fmla="*/ 271463 h 1399096"/>
                <a:gd name="connsiteX17" fmla="*/ 652463 w 1914525"/>
                <a:gd name="connsiteY17" fmla="*/ 233363 h 1399096"/>
                <a:gd name="connsiteX18" fmla="*/ 704850 w 1914525"/>
                <a:gd name="connsiteY18" fmla="*/ 219075 h 1399096"/>
                <a:gd name="connsiteX19" fmla="*/ 766763 w 1914525"/>
                <a:gd name="connsiteY19" fmla="*/ 209550 h 1399096"/>
                <a:gd name="connsiteX20" fmla="*/ 890588 w 1914525"/>
                <a:gd name="connsiteY20" fmla="*/ 209550 h 1399096"/>
                <a:gd name="connsiteX21" fmla="*/ 988219 w 1914525"/>
                <a:gd name="connsiteY21" fmla="*/ 209550 h 1399096"/>
                <a:gd name="connsiteX22" fmla="*/ 1135856 w 1914525"/>
                <a:gd name="connsiteY22" fmla="*/ 202406 h 1399096"/>
                <a:gd name="connsiteX23" fmla="*/ 1335881 w 1914525"/>
                <a:gd name="connsiteY23" fmla="*/ 221456 h 1399096"/>
                <a:gd name="connsiteX24" fmla="*/ 1452563 w 1914525"/>
                <a:gd name="connsiteY24" fmla="*/ 238125 h 1399096"/>
                <a:gd name="connsiteX25" fmla="*/ 1481138 w 1914525"/>
                <a:gd name="connsiteY25" fmla="*/ 247650 h 1399096"/>
                <a:gd name="connsiteX26" fmla="*/ 1547813 w 1914525"/>
                <a:gd name="connsiteY26" fmla="*/ 285750 h 1399096"/>
                <a:gd name="connsiteX27" fmla="*/ 1590675 w 1914525"/>
                <a:gd name="connsiteY27" fmla="*/ 314325 h 1399096"/>
                <a:gd name="connsiteX28" fmla="*/ 1619250 w 1914525"/>
                <a:gd name="connsiteY28" fmla="*/ 342900 h 1399096"/>
                <a:gd name="connsiteX29" fmla="*/ 1657350 w 1914525"/>
                <a:gd name="connsiteY29" fmla="*/ 390525 h 1399096"/>
                <a:gd name="connsiteX30" fmla="*/ 1676400 w 1914525"/>
                <a:gd name="connsiteY30" fmla="*/ 419100 h 1399096"/>
                <a:gd name="connsiteX31" fmla="*/ 1704975 w 1914525"/>
                <a:gd name="connsiteY31" fmla="*/ 471488 h 1399096"/>
                <a:gd name="connsiteX32" fmla="*/ 1747838 w 1914525"/>
                <a:gd name="connsiteY32" fmla="*/ 542925 h 1399096"/>
                <a:gd name="connsiteX33" fmla="*/ 1762125 w 1914525"/>
                <a:gd name="connsiteY33" fmla="*/ 571500 h 1399096"/>
                <a:gd name="connsiteX34" fmla="*/ 1771650 w 1914525"/>
                <a:gd name="connsiteY34" fmla="*/ 600075 h 1399096"/>
                <a:gd name="connsiteX35" fmla="*/ 1790700 w 1914525"/>
                <a:gd name="connsiteY35" fmla="*/ 642938 h 1399096"/>
                <a:gd name="connsiteX36" fmla="*/ 1809750 w 1914525"/>
                <a:gd name="connsiteY36" fmla="*/ 695325 h 1399096"/>
                <a:gd name="connsiteX37" fmla="*/ 1824038 w 1914525"/>
                <a:gd name="connsiteY37" fmla="*/ 747713 h 1399096"/>
                <a:gd name="connsiteX38" fmla="*/ 1833563 w 1914525"/>
                <a:gd name="connsiteY38" fmla="*/ 804863 h 1399096"/>
                <a:gd name="connsiteX39" fmla="*/ 1838325 w 1914525"/>
                <a:gd name="connsiteY39" fmla="*/ 942975 h 1399096"/>
                <a:gd name="connsiteX40" fmla="*/ 1857375 w 1914525"/>
                <a:gd name="connsiteY40" fmla="*/ 1000125 h 1399096"/>
                <a:gd name="connsiteX41" fmla="*/ 1862138 w 1914525"/>
                <a:gd name="connsiteY41" fmla="*/ 1019175 h 1399096"/>
                <a:gd name="connsiteX42" fmla="*/ 1871663 w 1914525"/>
                <a:gd name="connsiteY42" fmla="*/ 1038225 h 1399096"/>
                <a:gd name="connsiteX43" fmla="*/ 1876425 w 1914525"/>
                <a:gd name="connsiteY43" fmla="*/ 1166813 h 1399096"/>
                <a:gd name="connsiteX44" fmla="*/ 1885950 w 1914525"/>
                <a:gd name="connsiteY44" fmla="*/ 1285875 h 1399096"/>
                <a:gd name="connsiteX45" fmla="*/ 1885950 w 1914525"/>
                <a:gd name="connsiteY45" fmla="*/ 1357313 h 1399096"/>
                <a:gd name="connsiteX46" fmla="*/ 1866900 w 1914525"/>
                <a:gd name="connsiteY46" fmla="*/ 1395413 h 1399096"/>
                <a:gd name="connsiteX47" fmla="*/ 1871663 w 1914525"/>
                <a:gd name="connsiteY47" fmla="*/ 1266825 h 1399096"/>
                <a:gd name="connsiteX48" fmla="*/ 1881188 w 1914525"/>
                <a:gd name="connsiteY48" fmla="*/ 1238250 h 1399096"/>
                <a:gd name="connsiteX49" fmla="*/ 1890713 w 1914525"/>
                <a:gd name="connsiteY49" fmla="*/ 1200150 h 1399096"/>
                <a:gd name="connsiteX50" fmla="*/ 1900238 w 1914525"/>
                <a:gd name="connsiteY50" fmla="*/ 1171575 h 1399096"/>
                <a:gd name="connsiteX51" fmla="*/ 1905000 w 1914525"/>
                <a:gd name="connsiteY51" fmla="*/ 1085850 h 1399096"/>
                <a:gd name="connsiteX52" fmla="*/ 1914525 w 1914525"/>
                <a:gd name="connsiteY52" fmla="*/ 809625 h 1399096"/>
                <a:gd name="connsiteX53" fmla="*/ 1909763 w 1914525"/>
                <a:gd name="connsiteY53" fmla="*/ 666750 h 1399096"/>
                <a:gd name="connsiteX54" fmla="*/ 1890713 w 1914525"/>
                <a:gd name="connsiteY54" fmla="*/ 633413 h 1399096"/>
                <a:gd name="connsiteX55" fmla="*/ 1881188 w 1914525"/>
                <a:gd name="connsiteY55" fmla="*/ 609600 h 1399096"/>
                <a:gd name="connsiteX56" fmla="*/ 1871663 w 1914525"/>
                <a:gd name="connsiteY56" fmla="*/ 581025 h 1399096"/>
                <a:gd name="connsiteX57" fmla="*/ 1862138 w 1914525"/>
                <a:gd name="connsiteY57" fmla="*/ 566738 h 1399096"/>
                <a:gd name="connsiteX58" fmla="*/ 1857375 w 1914525"/>
                <a:gd name="connsiteY58" fmla="*/ 542925 h 1399096"/>
                <a:gd name="connsiteX59" fmla="*/ 1847850 w 1914525"/>
                <a:gd name="connsiteY59" fmla="*/ 528638 h 1399096"/>
                <a:gd name="connsiteX60" fmla="*/ 1843088 w 1914525"/>
                <a:gd name="connsiteY60" fmla="*/ 514350 h 1399096"/>
                <a:gd name="connsiteX61" fmla="*/ 1833563 w 1914525"/>
                <a:gd name="connsiteY61" fmla="*/ 495300 h 1399096"/>
                <a:gd name="connsiteX62" fmla="*/ 1824038 w 1914525"/>
                <a:gd name="connsiteY62" fmla="*/ 457200 h 1399096"/>
                <a:gd name="connsiteX63" fmla="*/ 1814513 w 1914525"/>
                <a:gd name="connsiteY63" fmla="*/ 438150 h 1399096"/>
                <a:gd name="connsiteX64" fmla="*/ 1800225 w 1914525"/>
                <a:gd name="connsiteY64" fmla="*/ 404813 h 1399096"/>
                <a:gd name="connsiteX65" fmla="*/ 1790700 w 1914525"/>
                <a:gd name="connsiteY65" fmla="*/ 376238 h 1399096"/>
                <a:gd name="connsiteX66" fmla="*/ 1785938 w 1914525"/>
                <a:gd name="connsiteY66" fmla="*/ 361950 h 1399096"/>
                <a:gd name="connsiteX67" fmla="*/ 1781175 w 1914525"/>
                <a:gd name="connsiteY67" fmla="*/ 342900 h 1399096"/>
                <a:gd name="connsiteX68" fmla="*/ 1771650 w 1914525"/>
                <a:gd name="connsiteY68" fmla="*/ 328613 h 1399096"/>
                <a:gd name="connsiteX69" fmla="*/ 1752600 w 1914525"/>
                <a:gd name="connsiteY69" fmla="*/ 280988 h 1399096"/>
                <a:gd name="connsiteX70" fmla="*/ 1747838 w 1914525"/>
                <a:gd name="connsiteY70" fmla="*/ 266700 h 1399096"/>
                <a:gd name="connsiteX71" fmla="*/ 1738313 w 1914525"/>
                <a:gd name="connsiteY71" fmla="*/ 252413 h 1399096"/>
                <a:gd name="connsiteX72" fmla="*/ 1724025 w 1914525"/>
                <a:gd name="connsiteY72" fmla="*/ 228600 h 1399096"/>
                <a:gd name="connsiteX73" fmla="*/ 1714500 w 1914525"/>
                <a:gd name="connsiteY73" fmla="*/ 214313 h 1399096"/>
                <a:gd name="connsiteX74" fmla="*/ 1700213 w 1914525"/>
                <a:gd name="connsiteY74" fmla="*/ 204788 h 1399096"/>
                <a:gd name="connsiteX75" fmla="*/ 1676400 w 1914525"/>
                <a:gd name="connsiteY75" fmla="*/ 176213 h 1399096"/>
                <a:gd name="connsiteX76" fmla="*/ 1666875 w 1914525"/>
                <a:gd name="connsiteY76" fmla="*/ 161925 h 1399096"/>
                <a:gd name="connsiteX77" fmla="*/ 1638300 w 1914525"/>
                <a:gd name="connsiteY77" fmla="*/ 152400 h 1399096"/>
                <a:gd name="connsiteX78" fmla="*/ 1609725 w 1914525"/>
                <a:gd name="connsiteY78" fmla="*/ 142875 h 1399096"/>
                <a:gd name="connsiteX79" fmla="*/ 1590675 w 1914525"/>
                <a:gd name="connsiteY79" fmla="*/ 133350 h 1399096"/>
                <a:gd name="connsiteX80" fmla="*/ 1533525 w 1914525"/>
                <a:gd name="connsiteY80" fmla="*/ 123825 h 1399096"/>
                <a:gd name="connsiteX81" fmla="*/ 1495425 w 1914525"/>
                <a:gd name="connsiteY81" fmla="*/ 109538 h 1399096"/>
                <a:gd name="connsiteX82" fmla="*/ 1376363 w 1914525"/>
                <a:gd name="connsiteY82" fmla="*/ 95250 h 1399096"/>
                <a:gd name="connsiteX83" fmla="*/ 1343025 w 1914525"/>
                <a:gd name="connsiteY83" fmla="*/ 90488 h 1399096"/>
                <a:gd name="connsiteX84" fmla="*/ 1281113 w 1914525"/>
                <a:gd name="connsiteY84" fmla="*/ 76200 h 1399096"/>
                <a:gd name="connsiteX85" fmla="*/ 1223963 w 1914525"/>
                <a:gd name="connsiteY85" fmla="*/ 71438 h 1399096"/>
                <a:gd name="connsiteX86" fmla="*/ 1181100 w 1914525"/>
                <a:gd name="connsiteY86" fmla="*/ 61913 h 1399096"/>
                <a:gd name="connsiteX87" fmla="*/ 1166813 w 1914525"/>
                <a:gd name="connsiteY87" fmla="*/ 52388 h 1399096"/>
                <a:gd name="connsiteX88" fmla="*/ 1143000 w 1914525"/>
                <a:gd name="connsiteY88" fmla="*/ 47625 h 1399096"/>
                <a:gd name="connsiteX89" fmla="*/ 1114425 w 1914525"/>
                <a:gd name="connsiteY89" fmla="*/ 38100 h 1399096"/>
                <a:gd name="connsiteX90" fmla="*/ 1085850 w 1914525"/>
                <a:gd name="connsiteY90" fmla="*/ 28575 h 1399096"/>
                <a:gd name="connsiteX91" fmla="*/ 1009650 w 1914525"/>
                <a:gd name="connsiteY91" fmla="*/ 19050 h 1399096"/>
                <a:gd name="connsiteX92" fmla="*/ 976313 w 1914525"/>
                <a:gd name="connsiteY92" fmla="*/ 9525 h 1399096"/>
                <a:gd name="connsiteX93" fmla="*/ 923925 w 1914525"/>
                <a:gd name="connsiteY93" fmla="*/ 0 h 1399096"/>
                <a:gd name="connsiteX94" fmla="*/ 771525 w 1914525"/>
                <a:gd name="connsiteY94" fmla="*/ 4763 h 1399096"/>
                <a:gd name="connsiteX95" fmla="*/ 757238 w 1914525"/>
                <a:gd name="connsiteY95" fmla="*/ 9525 h 1399096"/>
                <a:gd name="connsiteX96" fmla="*/ 733425 w 1914525"/>
                <a:gd name="connsiteY96" fmla="*/ 19050 h 1399096"/>
                <a:gd name="connsiteX97" fmla="*/ 714375 w 1914525"/>
                <a:gd name="connsiteY97" fmla="*/ 28575 h 1399096"/>
                <a:gd name="connsiteX98" fmla="*/ 700088 w 1914525"/>
                <a:gd name="connsiteY98" fmla="*/ 33338 h 1399096"/>
                <a:gd name="connsiteX99" fmla="*/ 681038 w 1914525"/>
                <a:gd name="connsiteY99" fmla="*/ 42863 h 1399096"/>
                <a:gd name="connsiteX100" fmla="*/ 633413 w 1914525"/>
                <a:gd name="connsiteY100" fmla="*/ 57150 h 1399096"/>
                <a:gd name="connsiteX101" fmla="*/ 595313 w 1914525"/>
                <a:gd name="connsiteY101" fmla="*/ 71438 h 1399096"/>
                <a:gd name="connsiteX102" fmla="*/ 552450 w 1914525"/>
                <a:gd name="connsiteY102" fmla="*/ 80963 h 1399096"/>
                <a:gd name="connsiteX103" fmla="*/ 519113 w 1914525"/>
                <a:gd name="connsiteY103" fmla="*/ 95250 h 1399096"/>
                <a:gd name="connsiteX104" fmla="*/ 485775 w 1914525"/>
                <a:gd name="connsiteY104" fmla="*/ 100013 h 1399096"/>
                <a:gd name="connsiteX105" fmla="*/ 438150 w 1914525"/>
                <a:gd name="connsiteY105" fmla="*/ 119063 h 1399096"/>
                <a:gd name="connsiteX106" fmla="*/ 404813 w 1914525"/>
                <a:gd name="connsiteY106" fmla="*/ 133350 h 1399096"/>
                <a:gd name="connsiteX107" fmla="*/ 390525 w 1914525"/>
                <a:gd name="connsiteY107" fmla="*/ 147638 h 1399096"/>
                <a:gd name="connsiteX108" fmla="*/ 352425 w 1914525"/>
                <a:gd name="connsiteY108" fmla="*/ 166688 h 1399096"/>
                <a:gd name="connsiteX109" fmla="*/ 319088 w 1914525"/>
                <a:gd name="connsiteY109" fmla="*/ 180975 h 1399096"/>
                <a:gd name="connsiteX110" fmla="*/ 300038 w 1914525"/>
                <a:gd name="connsiteY110" fmla="*/ 195263 h 1399096"/>
                <a:gd name="connsiteX111" fmla="*/ 285750 w 1914525"/>
                <a:gd name="connsiteY111" fmla="*/ 200025 h 1399096"/>
                <a:gd name="connsiteX112" fmla="*/ 266700 w 1914525"/>
                <a:gd name="connsiteY112" fmla="*/ 214313 h 1399096"/>
                <a:gd name="connsiteX113" fmla="*/ 228600 w 1914525"/>
                <a:gd name="connsiteY113" fmla="*/ 233363 h 1399096"/>
                <a:gd name="connsiteX114" fmla="*/ 200025 w 1914525"/>
                <a:gd name="connsiteY114" fmla="*/ 252413 h 1399096"/>
                <a:gd name="connsiteX115" fmla="*/ 185738 w 1914525"/>
                <a:gd name="connsiteY115" fmla="*/ 261938 h 1399096"/>
                <a:gd name="connsiteX116" fmla="*/ 166688 w 1914525"/>
                <a:gd name="connsiteY116" fmla="*/ 271463 h 1399096"/>
                <a:gd name="connsiteX117" fmla="*/ 157163 w 1914525"/>
                <a:gd name="connsiteY117" fmla="*/ 285750 h 1399096"/>
                <a:gd name="connsiteX118" fmla="*/ 142875 w 1914525"/>
                <a:gd name="connsiteY118" fmla="*/ 300038 h 1399096"/>
                <a:gd name="connsiteX119" fmla="*/ 119063 w 1914525"/>
                <a:gd name="connsiteY119" fmla="*/ 333375 h 1399096"/>
                <a:gd name="connsiteX120" fmla="*/ 114300 w 1914525"/>
                <a:gd name="connsiteY120" fmla="*/ 347663 h 1399096"/>
                <a:gd name="connsiteX121" fmla="*/ 104775 w 1914525"/>
                <a:gd name="connsiteY121" fmla="*/ 371475 h 1399096"/>
                <a:gd name="connsiteX122" fmla="*/ 85725 w 1914525"/>
                <a:gd name="connsiteY122" fmla="*/ 404813 h 1399096"/>
                <a:gd name="connsiteX123" fmla="*/ 76200 w 1914525"/>
                <a:gd name="connsiteY123" fmla="*/ 442913 h 1399096"/>
                <a:gd name="connsiteX124" fmla="*/ 71438 w 1914525"/>
                <a:gd name="connsiteY124" fmla="*/ 457200 h 1399096"/>
                <a:gd name="connsiteX125" fmla="*/ 66675 w 1914525"/>
                <a:gd name="connsiteY125" fmla="*/ 490538 h 1399096"/>
                <a:gd name="connsiteX126" fmla="*/ 61913 w 1914525"/>
                <a:gd name="connsiteY126" fmla="*/ 504825 h 1399096"/>
                <a:gd name="connsiteX127" fmla="*/ 57150 w 1914525"/>
                <a:gd name="connsiteY127" fmla="*/ 523875 h 1399096"/>
                <a:gd name="connsiteX128" fmla="*/ 52388 w 1914525"/>
                <a:gd name="connsiteY128" fmla="*/ 576263 h 1399096"/>
                <a:gd name="connsiteX129" fmla="*/ 47625 w 1914525"/>
                <a:gd name="connsiteY129" fmla="*/ 604838 h 1399096"/>
                <a:gd name="connsiteX130" fmla="*/ 38100 w 1914525"/>
                <a:gd name="connsiteY130" fmla="*/ 714375 h 1399096"/>
                <a:gd name="connsiteX131" fmla="*/ 28575 w 1914525"/>
                <a:gd name="connsiteY131" fmla="*/ 762000 h 1399096"/>
                <a:gd name="connsiteX132" fmla="*/ 14288 w 1914525"/>
                <a:gd name="connsiteY132" fmla="*/ 866775 h 1399096"/>
                <a:gd name="connsiteX133" fmla="*/ 9525 w 1914525"/>
                <a:gd name="connsiteY133" fmla="*/ 890588 h 1399096"/>
                <a:gd name="connsiteX134" fmla="*/ 0 w 1914525"/>
                <a:gd name="connsiteY134" fmla="*/ 919163 h 1399096"/>
                <a:gd name="connsiteX135" fmla="*/ 4763 w 1914525"/>
                <a:gd name="connsiteY135" fmla="*/ 1042988 h 1399096"/>
                <a:gd name="connsiteX136" fmla="*/ 14288 w 1914525"/>
                <a:gd name="connsiteY136" fmla="*/ 1076325 h 1399096"/>
                <a:gd name="connsiteX137" fmla="*/ 23813 w 1914525"/>
                <a:gd name="connsiteY137" fmla="*/ 1257300 h 1399096"/>
                <a:gd name="connsiteX0" fmla="*/ 23813 w 1914525"/>
                <a:gd name="connsiteY0" fmla="*/ 1257300 h 1399096"/>
                <a:gd name="connsiteX1" fmla="*/ 59531 w 1914525"/>
                <a:gd name="connsiteY1" fmla="*/ 1312069 h 1399096"/>
                <a:gd name="connsiteX2" fmla="*/ 83344 w 1914525"/>
                <a:gd name="connsiteY2" fmla="*/ 1378743 h 1399096"/>
                <a:gd name="connsiteX3" fmla="*/ 92869 w 1914525"/>
                <a:gd name="connsiteY3" fmla="*/ 1193006 h 1399096"/>
                <a:gd name="connsiteX4" fmla="*/ 76200 w 1914525"/>
                <a:gd name="connsiteY4" fmla="*/ 1023938 h 1399096"/>
                <a:gd name="connsiteX5" fmla="*/ 71438 w 1914525"/>
                <a:gd name="connsiteY5" fmla="*/ 957263 h 1399096"/>
                <a:gd name="connsiteX6" fmla="*/ 80963 w 1914525"/>
                <a:gd name="connsiteY6" fmla="*/ 828675 h 1399096"/>
                <a:gd name="connsiteX7" fmla="*/ 95250 w 1914525"/>
                <a:gd name="connsiteY7" fmla="*/ 762000 h 1399096"/>
                <a:gd name="connsiteX8" fmla="*/ 109538 w 1914525"/>
                <a:gd name="connsiteY8" fmla="*/ 661988 h 1399096"/>
                <a:gd name="connsiteX9" fmla="*/ 119063 w 1914525"/>
                <a:gd name="connsiteY9" fmla="*/ 633413 h 1399096"/>
                <a:gd name="connsiteX10" fmla="*/ 135731 w 1914525"/>
                <a:gd name="connsiteY10" fmla="*/ 604838 h 1399096"/>
                <a:gd name="connsiteX11" fmla="*/ 161925 w 1914525"/>
                <a:gd name="connsiteY11" fmla="*/ 504825 h 1399096"/>
                <a:gd name="connsiteX12" fmla="*/ 200025 w 1914525"/>
                <a:gd name="connsiteY12" fmla="*/ 447675 h 1399096"/>
                <a:gd name="connsiteX13" fmla="*/ 216694 w 1914525"/>
                <a:gd name="connsiteY13" fmla="*/ 426244 h 1399096"/>
                <a:gd name="connsiteX14" fmla="*/ 376238 w 1914525"/>
                <a:gd name="connsiteY14" fmla="*/ 311945 h 1399096"/>
                <a:gd name="connsiteX15" fmla="*/ 452438 w 1914525"/>
                <a:gd name="connsiteY15" fmla="*/ 283369 h 1399096"/>
                <a:gd name="connsiteX16" fmla="*/ 514350 w 1914525"/>
                <a:gd name="connsiteY16" fmla="*/ 271463 h 1399096"/>
                <a:gd name="connsiteX17" fmla="*/ 652463 w 1914525"/>
                <a:gd name="connsiteY17" fmla="*/ 233363 h 1399096"/>
                <a:gd name="connsiteX18" fmla="*/ 704850 w 1914525"/>
                <a:gd name="connsiteY18" fmla="*/ 219075 h 1399096"/>
                <a:gd name="connsiteX19" fmla="*/ 766763 w 1914525"/>
                <a:gd name="connsiteY19" fmla="*/ 209550 h 1399096"/>
                <a:gd name="connsiteX20" fmla="*/ 890588 w 1914525"/>
                <a:gd name="connsiteY20" fmla="*/ 209550 h 1399096"/>
                <a:gd name="connsiteX21" fmla="*/ 988219 w 1914525"/>
                <a:gd name="connsiteY21" fmla="*/ 209550 h 1399096"/>
                <a:gd name="connsiteX22" fmla="*/ 1135856 w 1914525"/>
                <a:gd name="connsiteY22" fmla="*/ 202406 h 1399096"/>
                <a:gd name="connsiteX23" fmla="*/ 1335881 w 1914525"/>
                <a:gd name="connsiteY23" fmla="*/ 221456 h 1399096"/>
                <a:gd name="connsiteX24" fmla="*/ 1452563 w 1914525"/>
                <a:gd name="connsiteY24" fmla="*/ 238125 h 1399096"/>
                <a:gd name="connsiteX25" fmla="*/ 1481138 w 1914525"/>
                <a:gd name="connsiteY25" fmla="*/ 247650 h 1399096"/>
                <a:gd name="connsiteX26" fmla="*/ 1547813 w 1914525"/>
                <a:gd name="connsiteY26" fmla="*/ 285750 h 1399096"/>
                <a:gd name="connsiteX27" fmla="*/ 1590675 w 1914525"/>
                <a:gd name="connsiteY27" fmla="*/ 314325 h 1399096"/>
                <a:gd name="connsiteX28" fmla="*/ 1619250 w 1914525"/>
                <a:gd name="connsiteY28" fmla="*/ 342900 h 1399096"/>
                <a:gd name="connsiteX29" fmla="*/ 1657350 w 1914525"/>
                <a:gd name="connsiteY29" fmla="*/ 390525 h 1399096"/>
                <a:gd name="connsiteX30" fmla="*/ 1676400 w 1914525"/>
                <a:gd name="connsiteY30" fmla="*/ 419100 h 1399096"/>
                <a:gd name="connsiteX31" fmla="*/ 1704975 w 1914525"/>
                <a:gd name="connsiteY31" fmla="*/ 471488 h 1399096"/>
                <a:gd name="connsiteX32" fmla="*/ 1747838 w 1914525"/>
                <a:gd name="connsiteY32" fmla="*/ 542925 h 1399096"/>
                <a:gd name="connsiteX33" fmla="*/ 1762125 w 1914525"/>
                <a:gd name="connsiteY33" fmla="*/ 571500 h 1399096"/>
                <a:gd name="connsiteX34" fmla="*/ 1771650 w 1914525"/>
                <a:gd name="connsiteY34" fmla="*/ 600075 h 1399096"/>
                <a:gd name="connsiteX35" fmla="*/ 1790700 w 1914525"/>
                <a:gd name="connsiteY35" fmla="*/ 642938 h 1399096"/>
                <a:gd name="connsiteX36" fmla="*/ 1809750 w 1914525"/>
                <a:gd name="connsiteY36" fmla="*/ 695325 h 1399096"/>
                <a:gd name="connsiteX37" fmla="*/ 1824038 w 1914525"/>
                <a:gd name="connsiteY37" fmla="*/ 747713 h 1399096"/>
                <a:gd name="connsiteX38" fmla="*/ 1833563 w 1914525"/>
                <a:gd name="connsiteY38" fmla="*/ 804863 h 1399096"/>
                <a:gd name="connsiteX39" fmla="*/ 1838325 w 1914525"/>
                <a:gd name="connsiteY39" fmla="*/ 942975 h 1399096"/>
                <a:gd name="connsiteX40" fmla="*/ 1857375 w 1914525"/>
                <a:gd name="connsiteY40" fmla="*/ 1000125 h 1399096"/>
                <a:gd name="connsiteX41" fmla="*/ 1862138 w 1914525"/>
                <a:gd name="connsiteY41" fmla="*/ 1019175 h 1399096"/>
                <a:gd name="connsiteX42" fmla="*/ 1871663 w 1914525"/>
                <a:gd name="connsiteY42" fmla="*/ 1038225 h 1399096"/>
                <a:gd name="connsiteX43" fmla="*/ 1876425 w 1914525"/>
                <a:gd name="connsiteY43" fmla="*/ 1166813 h 1399096"/>
                <a:gd name="connsiteX44" fmla="*/ 1885950 w 1914525"/>
                <a:gd name="connsiteY44" fmla="*/ 1285875 h 1399096"/>
                <a:gd name="connsiteX45" fmla="*/ 1876425 w 1914525"/>
                <a:gd name="connsiteY45" fmla="*/ 1357313 h 1399096"/>
                <a:gd name="connsiteX46" fmla="*/ 1866900 w 1914525"/>
                <a:gd name="connsiteY46" fmla="*/ 1395413 h 1399096"/>
                <a:gd name="connsiteX47" fmla="*/ 1871663 w 1914525"/>
                <a:gd name="connsiteY47" fmla="*/ 1266825 h 1399096"/>
                <a:gd name="connsiteX48" fmla="*/ 1881188 w 1914525"/>
                <a:gd name="connsiteY48" fmla="*/ 1238250 h 1399096"/>
                <a:gd name="connsiteX49" fmla="*/ 1890713 w 1914525"/>
                <a:gd name="connsiteY49" fmla="*/ 1200150 h 1399096"/>
                <a:gd name="connsiteX50" fmla="*/ 1900238 w 1914525"/>
                <a:gd name="connsiteY50" fmla="*/ 1171575 h 1399096"/>
                <a:gd name="connsiteX51" fmla="*/ 1905000 w 1914525"/>
                <a:gd name="connsiteY51" fmla="*/ 1085850 h 1399096"/>
                <a:gd name="connsiteX52" fmla="*/ 1914525 w 1914525"/>
                <a:gd name="connsiteY52" fmla="*/ 809625 h 1399096"/>
                <a:gd name="connsiteX53" fmla="*/ 1909763 w 1914525"/>
                <a:gd name="connsiteY53" fmla="*/ 666750 h 1399096"/>
                <a:gd name="connsiteX54" fmla="*/ 1890713 w 1914525"/>
                <a:gd name="connsiteY54" fmla="*/ 633413 h 1399096"/>
                <a:gd name="connsiteX55" fmla="*/ 1881188 w 1914525"/>
                <a:gd name="connsiteY55" fmla="*/ 609600 h 1399096"/>
                <a:gd name="connsiteX56" fmla="*/ 1871663 w 1914525"/>
                <a:gd name="connsiteY56" fmla="*/ 581025 h 1399096"/>
                <a:gd name="connsiteX57" fmla="*/ 1862138 w 1914525"/>
                <a:gd name="connsiteY57" fmla="*/ 566738 h 1399096"/>
                <a:gd name="connsiteX58" fmla="*/ 1857375 w 1914525"/>
                <a:gd name="connsiteY58" fmla="*/ 542925 h 1399096"/>
                <a:gd name="connsiteX59" fmla="*/ 1847850 w 1914525"/>
                <a:gd name="connsiteY59" fmla="*/ 528638 h 1399096"/>
                <a:gd name="connsiteX60" fmla="*/ 1843088 w 1914525"/>
                <a:gd name="connsiteY60" fmla="*/ 514350 h 1399096"/>
                <a:gd name="connsiteX61" fmla="*/ 1833563 w 1914525"/>
                <a:gd name="connsiteY61" fmla="*/ 495300 h 1399096"/>
                <a:gd name="connsiteX62" fmla="*/ 1824038 w 1914525"/>
                <a:gd name="connsiteY62" fmla="*/ 457200 h 1399096"/>
                <a:gd name="connsiteX63" fmla="*/ 1814513 w 1914525"/>
                <a:gd name="connsiteY63" fmla="*/ 438150 h 1399096"/>
                <a:gd name="connsiteX64" fmla="*/ 1800225 w 1914525"/>
                <a:gd name="connsiteY64" fmla="*/ 404813 h 1399096"/>
                <a:gd name="connsiteX65" fmla="*/ 1790700 w 1914525"/>
                <a:gd name="connsiteY65" fmla="*/ 376238 h 1399096"/>
                <a:gd name="connsiteX66" fmla="*/ 1785938 w 1914525"/>
                <a:gd name="connsiteY66" fmla="*/ 361950 h 1399096"/>
                <a:gd name="connsiteX67" fmla="*/ 1781175 w 1914525"/>
                <a:gd name="connsiteY67" fmla="*/ 342900 h 1399096"/>
                <a:gd name="connsiteX68" fmla="*/ 1771650 w 1914525"/>
                <a:gd name="connsiteY68" fmla="*/ 328613 h 1399096"/>
                <a:gd name="connsiteX69" fmla="*/ 1752600 w 1914525"/>
                <a:gd name="connsiteY69" fmla="*/ 280988 h 1399096"/>
                <a:gd name="connsiteX70" fmla="*/ 1747838 w 1914525"/>
                <a:gd name="connsiteY70" fmla="*/ 266700 h 1399096"/>
                <a:gd name="connsiteX71" fmla="*/ 1738313 w 1914525"/>
                <a:gd name="connsiteY71" fmla="*/ 252413 h 1399096"/>
                <a:gd name="connsiteX72" fmla="*/ 1724025 w 1914525"/>
                <a:gd name="connsiteY72" fmla="*/ 228600 h 1399096"/>
                <a:gd name="connsiteX73" fmla="*/ 1714500 w 1914525"/>
                <a:gd name="connsiteY73" fmla="*/ 214313 h 1399096"/>
                <a:gd name="connsiteX74" fmla="*/ 1700213 w 1914525"/>
                <a:gd name="connsiteY74" fmla="*/ 204788 h 1399096"/>
                <a:gd name="connsiteX75" fmla="*/ 1676400 w 1914525"/>
                <a:gd name="connsiteY75" fmla="*/ 176213 h 1399096"/>
                <a:gd name="connsiteX76" fmla="*/ 1666875 w 1914525"/>
                <a:gd name="connsiteY76" fmla="*/ 161925 h 1399096"/>
                <a:gd name="connsiteX77" fmla="*/ 1638300 w 1914525"/>
                <a:gd name="connsiteY77" fmla="*/ 152400 h 1399096"/>
                <a:gd name="connsiteX78" fmla="*/ 1609725 w 1914525"/>
                <a:gd name="connsiteY78" fmla="*/ 142875 h 1399096"/>
                <a:gd name="connsiteX79" fmla="*/ 1590675 w 1914525"/>
                <a:gd name="connsiteY79" fmla="*/ 133350 h 1399096"/>
                <a:gd name="connsiteX80" fmla="*/ 1533525 w 1914525"/>
                <a:gd name="connsiteY80" fmla="*/ 123825 h 1399096"/>
                <a:gd name="connsiteX81" fmla="*/ 1495425 w 1914525"/>
                <a:gd name="connsiteY81" fmla="*/ 109538 h 1399096"/>
                <a:gd name="connsiteX82" fmla="*/ 1376363 w 1914525"/>
                <a:gd name="connsiteY82" fmla="*/ 95250 h 1399096"/>
                <a:gd name="connsiteX83" fmla="*/ 1343025 w 1914525"/>
                <a:gd name="connsiteY83" fmla="*/ 90488 h 1399096"/>
                <a:gd name="connsiteX84" fmla="*/ 1281113 w 1914525"/>
                <a:gd name="connsiteY84" fmla="*/ 76200 h 1399096"/>
                <a:gd name="connsiteX85" fmla="*/ 1223963 w 1914525"/>
                <a:gd name="connsiteY85" fmla="*/ 71438 h 1399096"/>
                <a:gd name="connsiteX86" fmla="*/ 1181100 w 1914525"/>
                <a:gd name="connsiteY86" fmla="*/ 61913 h 1399096"/>
                <a:gd name="connsiteX87" fmla="*/ 1166813 w 1914525"/>
                <a:gd name="connsiteY87" fmla="*/ 52388 h 1399096"/>
                <a:gd name="connsiteX88" fmla="*/ 1143000 w 1914525"/>
                <a:gd name="connsiteY88" fmla="*/ 47625 h 1399096"/>
                <a:gd name="connsiteX89" fmla="*/ 1114425 w 1914525"/>
                <a:gd name="connsiteY89" fmla="*/ 38100 h 1399096"/>
                <a:gd name="connsiteX90" fmla="*/ 1085850 w 1914525"/>
                <a:gd name="connsiteY90" fmla="*/ 28575 h 1399096"/>
                <a:gd name="connsiteX91" fmla="*/ 1009650 w 1914525"/>
                <a:gd name="connsiteY91" fmla="*/ 19050 h 1399096"/>
                <a:gd name="connsiteX92" fmla="*/ 976313 w 1914525"/>
                <a:gd name="connsiteY92" fmla="*/ 9525 h 1399096"/>
                <a:gd name="connsiteX93" fmla="*/ 923925 w 1914525"/>
                <a:gd name="connsiteY93" fmla="*/ 0 h 1399096"/>
                <a:gd name="connsiteX94" fmla="*/ 771525 w 1914525"/>
                <a:gd name="connsiteY94" fmla="*/ 4763 h 1399096"/>
                <a:gd name="connsiteX95" fmla="*/ 757238 w 1914525"/>
                <a:gd name="connsiteY95" fmla="*/ 9525 h 1399096"/>
                <a:gd name="connsiteX96" fmla="*/ 733425 w 1914525"/>
                <a:gd name="connsiteY96" fmla="*/ 19050 h 1399096"/>
                <a:gd name="connsiteX97" fmla="*/ 714375 w 1914525"/>
                <a:gd name="connsiteY97" fmla="*/ 28575 h 1399096"/>
                <a:gd name="connsiteX98" fmla="*/ 700088 w 1914525"/>
                <a:gd name="connsiteY98" fmla="*/ 33338 h 1399096"/>
                <a:gd name="connsiteX99" fmla="*/ 681038 w 1914525"/>
                <a:gd name="connsiteY99" fmla="*/ 42863 h 1399096"/>
                <a:gd name="connsiteX100" fmla="*/ 633413 w 1914525"/>
                <a:gd name="connsiteY100" fmla="*/ 57150 h 1399096"/>
                <a:gd name="connsiteX101" fmla="*/ 595313 w 1914525"/>
                <a:gd name="connsiteY101" fmla="*/ 71438 h 1399096"/>
                <a:gd name="connsiteX102" fmla="*/ 552450 w 1914525"/>
                <a:gd name="connsiteY102" fmla="*/ 80963 h 1399096"/>
                <a:gd name="connsiteX103" fmla="*/ 519113 w 1914525"/>
                <a:gd name="connsiteY103" fmla="*/ 95250 h 1399096"/>
                <a:gd name="connsiteX104" fmla="*/ 485775 w 1914525"/>
                <a:gd name="connsiteY104" fmla="*/ 100013 h 1399096"/>
                <a:gd name="connsiteX105" fmla="*/ 438150 w 1914525"/>
                <a:gd name="connsiteY105" fmla="*/ 119063 h 1399096"/>
                <a:gd name="connsiteX106" fmla="*/ 404813 w 1914525"/>
                <a:gd name="connsiteY106" fmla="*/ 133350 h 1399096"/>
                <a:gd name="connsiteX107" fmla="*/ 390525 w 1914525"/>
                <a:gd name="connsiteY107" fmla="*/ 147638 h 1399096"/>
                <a:gd name="connsiteX108" fmla="*/ 352425 w 1914525"/>
                <a:gd name="connsiteY108" fmla="*/ 166688 h 1399096"/>
                <a:gd name="connsiteX109" fmla="*/ 319088 w 1914525"/>
                <a:gd name="connsiteY109" fmla="*/ 180975 h 1399096"/>
                <a:gd name="connsiteX110" fmla="*/ 300038 w 1914525"/>
                <a:gd name="connsiteY110" fmla="*/ 195263 h 1399096"/>
                <a:gd name="connsiteX111" fmla="*/ 285750 w 1914525"/>
                <a:gd name="connsiteY111" fmla="*/ 200025 h 1399096"/>
                <a:gd name="connsiteX112" fmla="*/ 266700 w 1914525"/>
                <a:gd name="connsiteY112" fmla="*/ 214313 h 1399096"/>
                <a:gd name="connsiteX113" fmla="*/ 228600 w 1914525"/>
                <a:gd name="connsiteY113" fmla="*/ 233363 h 1399096"/>
                <a:gd name="connsiteX114" fmla="*/ 200025 w 1914525"/>
                <a:gd name="connsiteY114" fmla="*/ 252413 h 1399096"/>
                <a:gd name="connsiteX115" fmla="*/ 185738 w 1914525"/>
                <a:gd name="connsiteY115" fmla="*/ 261938 h 1399096"/>
                <a:gd name="connsiteX116" fmla="*/ 166688 w 1914525"/>
                <a:gd name="connsiteY116" fmla="*/ 271463 h 1399096"/>
                <a:gd name="connsiteX117" fmla="*/ 157163 w 1914525"/>
                <a:gd name="connsiteY117" fmla="*/ 285750 h 1399096"/>
                <a:gd name="connsiteX118" fmla="*/ 142875 w 1914525"/>
                <a:gd name="connsiteY118" fmla="*/ 300038 h 1399096"/>
                <a:gd name="connsiteX119" fmla="*/ 119063 w 1914525"/>
                <a:gd name="connsiteY119" fmla="*/ 333375 h 1399096"/>
                <a:gd name="connsiteX120" fmla="*/ 114300 w 1914525"/>
                <a:gd name="connsiteY120" fmla="*/ 347663 h 1399096"/>
                <a:gd name="connsiteX121" fmla="*/ 104775 w 1914525"/>
                <a:gd name="connsiteY121" fmla="*/ 371475 h 1399096"/>
                <a:gd name="connsiteX122" fmla="*/ 85725 w 1914525"/>
                <a:gd name="connsiteY122" fmla="*/ 404813 h 1399096"/>
                <a:gd name="connsiteX123" fmla="*/ 76200 w 1914525"/>
                <a:gd name="connsiteY123" fmla="*/ 442913 h 1399096"/>
                <a:gd name="connsiteX124" fmla="*/ 71438 w 1914525"/>
                <a:gd name="connsiteY124" fmla="*/ 457200 h 1399096"/>
                <a:gd name="connsiteX125" fmla="*/ 66675 w 1914525"/>
                <a:gd name="connsiteY125" fmla="*/ 490538 h 1399096"/>
                <a:gd name="connsiteX126" fmla="*/ 61913 w 1914525"/>
                <a:gd name="connsiteY126" fmla="*/ 504825 h 1399096"/>
                <a:gd name="connsiteX127" fmla="*/ 57150 w 1914525"/>
                <a:gd name="connsiteY127" fmla="*/ 523875 h 1399096"/>
                <a:gd name="connsiteX128" fmla="*/ 52388 w 1914525"/>
                <a:gd name="connsiteY128" fmla="*/ 576263 h 1399096"/>
                <a:gd name="connsiteX129" fmla="*/ 47625 w 1914525"/>
                <a:gd name="connsiteY129" fmla="*/ 604838 h 1399096"/>
                <a:gd name="connsiteX130" fmla="*/ 38100 w 1914525"/>
                <a:gd name="connsiteY130" fmla="*/ 714375 h 1399096"/>
                <a:gd name="connsiteX131" fmla="*/ 28575 w 1914525"/>
                <a:gd name="connsiteY131" fmla="*/ 762000 h 1399096"/>
                <a:gd name="connsiteX132" fmla="*/ 14288 w 1914525"/>
                <a:gd name="connsiteY132" fmla="*/ 866775 h 1399096"/>
                <a:gd name="connsiteX133" fmla="*/ 9525 w 1914525"/>
                <a:gd name="connsiteY133" fmla="*/ 890588 h 1399096"/>
                <a:gd name="connsiteX134" fmla="*/ 0 w 1914525"/>
                <a:gd name="connsiteY134" fmla="*/ 919163 h 1399096"/>
                <a:gd name="connsiteX135" fmla="*/ 4763 w 1914525"/>
                <a:gd name="connsiteY135" fmla="*/ 1042988 h 1399096"/>
                <a:gd name="connsiteX136" fmla="*/ 14288 w 1914525"/>
                <a:gd name="connsiteY136" fmla="*/ 1076325 h 1399096"/>
                <a:gd name="connsiteX137" fmla="*/ 23813 w 1914525"/>
                <a:gd name="connsiteY137" fmla="*/ 1257300 h 1399096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14350 w 1914525"/>
                <a:gd name="connsiteY16" fmla="*/ 2714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38325 w 1914525"/>
                <a:gd name="connsiteY39" fmla="*/ 942975 h 1399068"/>
                <a:gd name="connsiteX40" fmla="*/ 1857375 w 1914525"/>
                <a:gd name="connsiteY40" fmla="*/ 1000125 h 1399068"/>
                <a:gd name="connsiteX41" fmla="*/ 1862138 w 1914525"/>
                <a:gd name="connsiteY41" fmla="*/ 1019175 h 1399068"/>
                <a:gd name="connsiteX42" fmla="*/ 1871663 w 1914525"/>
                <a:gd name="connsiteY42" fmla="*/ 1038225 h 1399068"/>
                <a:gd name="connsiteX43" fmla="*/ 1876425 w 1914525"/>
                <a:gd name="connsiteY43" fmla="*/ 1166813 h 1399068"/>
                <a:gd name="connsiteX44" fmla="*/ 1885950 w 1914525"/>
                <a:gd name="connsiteY44" fmla="*/ 1285875 h 1399068"/>
                <a:gd name="connsiteX45" fmla="*/ 1876425 w 1914525"/>
                <a:gd name="connsiteY45" fmla="*/ 1357313 h 1399068"/>
                <a:gd name="connsiteX46" fmla="*/ 1866900 w 1914525"/>
                <a:gd name="connsiteY46" fmla="*/ 1395413 h 1399068"/>
                <a:gd name="connsiteX47" fmla="*/ 1871663 w 1914525"/>
                <a:gd name="connsiteY47" fmla="*/ 1266825 h 1399068"/>
                <a:gd name="connsiteX48" fmla="*/ 1881188 w 1914525"/>
                <a:gd name="connsiteY48" fmla="*/ 1238250 h 1399068"/>
                <a:gd name="connsiteX49" fmla="*/ 1890713 w 1914525"/>
                <a:gd name="connsiteY49" fmla="*/ 1200150 h 1399068"/>
                <a:gd name="connsiteX50" fmla="*/ 1900238 w 1914525"/>
                <a:gd name="connsiteY50" fmla="*/ 1171575 h 1399068"/>
                <a:gd name="connsiteX51" fmla="*/ 1905000 w 1914525"/>
                <a:gd name="connsiteY51" fmla="*/ 1085850 h 1399068"/>
                <a:gd name="connsiteX52" fmla="*/ 1914525 w 1914525"/>
                <a:gd name="connsiteY52" fmla="*/ 809625 h 1399068"/>
                <a:gd name="connsiteX53" fmla="*/ 1909763 w 1914525"/>
                <a:gd name="connsiteY53" fmla="*/ 666750 h 1399068"/>
                <a:gd name="connsiteX54" fmla="*/ 1890713 w 1914525"/>
                <a:gd name="connsiteY54" fmla="*/ 633413 h 1399068"/>
                <a:gd name="connsiteX55" fmla="*/ 1881188 w 1914525"/>
                <a:gd name="connsiteY55" fmla="*/ 609600 h 1399068"/>
                <a:gd name="connsiteX56" fmla="*/ 1871663 w 1914525"/>
                <a:gd name="connsiteY56" fmla="*/ 581025 h 1399068"/>
                <a:gd name="connsiteX57" fmla="*/ 1862138 w 1914525"/>
                <a:gd name="connsiteY57" fmla="*/ 566738 h 1399068"/>
                <a:gd name="connsiteX58" fmla="*/ 1857375 w 1914525"/>
                <a:gd name="connsiteY58" fmla="*/ 542925 h 1399068"/>
                <a:gd name="connsiteX59" fmla="*/ 1847850 w 1914525"/>
                <a:gd name="connsiteY59" fmla="*/ 528638 h 1399068"/>
                <a:gd name="connsiteX60" fmla="*/ 1843088 w 1914525"/>
                <a:gd name="connsiteY60" fmla="*/ 514350 h 1399068"/>
                <a:gd name="connsiteX61" fmla="*/ 1833563 w 1914525"/>
                <a:gd name="connsiteY61" fmla="*/ 495300 h 1399068"/>
                <a:gd name="connsiteX62" fmla="*/ 1824038 w 1914525"/>
                <a:gd name="connsiteY62" fmla="*/ 457200 h 1399068"/>
                <a:gd name="connsiteX63" fmla="*/ 1814513 w 1914525"/>
                <a:gd name="connsiteY63" fmla="*/ 438150 h 1399068"/>
                <a:gd name="connsiteX64" fmla="*/ 1800225 w 1914525"/>
                <a:gd name="connsiteY64" fmla="*/ 404813 h 1399068"/>
                <a:gd name="connsiteX65" fmla="*/ 1790700 w 1914525"/>
                <a:gd name="connsiteY65" fmla="*/ 376238 h 1399068"/>
                <a:gd name="connsiteX66" fmla="*/ 1785938 w 1914525"/>
                <a:gd name="connsiteY66" fmla="*/ 361950 h 1399068"/>
                <a:gd name="connsiteX67" fmla="*/ 1781175 w 1914525"/>
                <a:gd name="connsiteY67" fmla="*/ 342900 h 1399068"/>
                <a:gd name="connsiteX68" fmla="*/ 1771650 w 1914525"/>
                <a:gd name="connsiteY68" fmla="*/ 328613 h 1399068"/>
                <a:gd name="connsiteX69" fmla="*/ 1752600 w 1914525"/>
                <a:gd name="connsiteY69" fmla="*/ 280988 h 1399068"/>
                <a:gd name="connsiteX70" fmla="*/ 1747838 w 1914525"/>
                <a:gd name="connsiteY70" fmla="*/ 266700 h 1399068"/>
                <a:gd name="connsiteX71" fmla="*/ 1738313 w 1914525"/>
                <a:gd name="connsiteY71" fmla="*/ 252413 h 1399068"/>
                <a:gd name="connsiteX72" fmla="*/ 1724025 w 1914525"/>
                <a:gd name="connsiteY72" fmla="*/ 228600 h 1399068"/>
                <a:gd name="connsiteX73" fmla="*/ 1714500 w 1914525"/>
                <a:gd name="connsiteY73" fmla="*/ 214313 h 1399068"/>
                <a:gd name="connsiteX74" fmla="*/ 1700213 w 1914525"/>
                <a:gd name="connsiteY74" fmla="*/ 204788 h 1399068"/>
                <a:gd name="connsiteX75" fmla="*/ 1676400 w 1914525"/>
                <a:gd name="connsiteY75" fmla="*/ 176213 h 1399068"/>
                <a:gd name="connsiteX76" fmla="*/ 1666875 w 1914525"/>
                <a:gd name="connsiteY76" fmla="*/ 161925 h 1399068"/>
                <a:gd name="connsiteX77" fmla="*/ 1638300 w 1914525"/>
                <a:gd name="connsiteY77" fmla="*/ 152400 h 1399068"/>
                <a:gd name="connsiteX78" fmla="*/ 1609725 w 1914525"/>
                <a:gd name="connsiteY78" fmla="*/ 142875 h 1399068"/>
                <a:gd name="connsiteX79" fmla="*/ 1590675 w 1914525"/>
                <a:gd name="connsiteY79" fmla="*/ 133350 h 1399068"/>
                <a:gd name="connsiteX80" fmla="*/ 1533525 w 1914525"/>
                <a:gd name="connsiteY80" fmla="*/ 123825 h 1399068"/>
                <a:gd name="connsiteX81" fmla="*/ 1495425 w 1914525"/>
                <a:gd name="connsiteY81" fmla="*/ 109538 h 1399068"/>
                <a:gd name="connsiteX82" fmla="*/ 1376363 w 1914525"/>
                <a:gd name="connsiteY82" fmla="*/ 95250 h 1399068"/>
                <a:gd name="connsiteX83" fmla="*/ 1343025 w 1914525"/>
                <a:gd name="connsiteY83" fmla="*/ 90488 h 1399068"/>
                <a:gd name="connsiteX84" fmla="*/ 1281113 w 1914525"/>
                <a:gd name="connsiteY84" fmla="*/ 76200 h 1399068"/>
                <a:gd name="connsiteX85" fmla="*/ 1223963 w 1914525"/>
                <a:gd name="connsiteY85" fmla="*/ 71438 h 1399068"/>
                <a:gd name="connsiteX86" fmla="*/ 1181100 w 1914525"/>
                <a:gd name="connsiteY86" fmla="*/ 61913 h 1399068"/>
                <a:gd name="connsiteX87" fmla="*/ 1166813 w 1914525"/>
                <a:gd name="connsiteY87" fmla="*/ 52388 h 1399068"/>
                <a:gd name="connsiteX88" fmla="*/ 1143000 w 1914525"/>
                <a:gd name="connsiteY88" fmla="*/ 47625 h 1399068"/>
                <a:gd name="connsiteX89" fmla="*/ 1114425 w 1914525"/>
                <a:gd name="connsiteY89" fmla="*/ 38100 h 1399068"/>
                <a:gd name="connsiteX90" fmla="*/ 1085850 w 1914525"/>
                <a:gd name="connsiteY90" fmla="*/ 28575 h 1399068"/>
                <a:gd name="connsiteX91" fmla="*/ 1009650 w 1914525"/>
                <a:gd name="connsiteY91" fmla="*/ 19050 h 1399068"/>
                <a:gd name="connsiteX92" fmla="*/ 976313 w 1914525"/>
                <a:gd name="connsiteY92" fmla="*/ 9525 h 1399068"/>
                <a:gd name="connsiteX93" fmla="*/ 923925 w 1914525"/>
                <a:gd name="connsiteY93" fmla="*/ 0 h 1399068"/>
                <a:gd name="connsiteX94" fmla="*/ 771525 w 1914525"/>
                <a:gd name="connsiteY94" fmla="*/ 4763 h 1399068"/>
                <a:gd name="connsiteX95" fmla="*/ 757238 w 1914525"/>
                <a:gd name="connsiteY95" fmla="*/ 9525 h 1399068"/>
                <a:gd name="connsiteX96" fmla="*/ 733425 w 1914525"/>
                <a:gd name="connsiteY96" fmla="*/ 19050 h 1399068"/>
                <a:gd name="connsiteX97" fmla="*/ 714375 w 1914525"/>
                <a:gd name="connsiteY97" fmla="*/ 28575 h 1399068"/>
                <a:gd name="connsiteX98" fmla="*/ 700088 w 1914525"/>
                <a:gd name="connsiteY98" fmla="*/ 33338 h 1399068"/>
                <a:gd name="connsiteX99" fmla="*/ 681038 w 1914525"/>
                <a:gd name="connsiteY99" fmla="*/ 42863 h 1399068"/>
                <a:gd name="connsiteX100" fmla="*/ 633413 w 1914525"/>
                <a:gd name="connsiteY100" fmla="*/ 57150 h 1399068"/>
                <a:gd name="connsiteX101" fmla="*/ 595313 w 1914525"/>
                <a:gd name="connsiteY101" fmla="*/ 71438 h 1399068"/>
                <a:gd name="connsiteX102" fmla="*/ 552450 w 1914525"/>
                <a:gd name="connsiteY102" fmla="*/ 80963 h 1399068"/>
                <a:gd name="connsiteX103" fmla="*/ 519113 w 1914525"/>
                <a:gd name="connsiteY103" fmla="*/ 95250 h 1399068"/>
                <a:gd name="connsiteX104" fmla="*/ 485775 w 1914525"/>
                <a:gd name="connsiteY104" fmla="*/ 100013 h 1399068"/>
                <a:gd name="connsiteX105" fmla="*/ 438150 w 1914525"/>
                <a:gd name="connsiteY105" fmla="*/ 119063 h 1399068"/>
                <a:gd name="connsiteX106" fmla="*/ 404813 w 1914525"/>
                <a:gd name="connsiteY106" fmla="*/ 133350 h 1399068"/>
                <a:gd name="connsiteX107" fmla="*/ 390525 w 1914525"/>
                <a:gd name="connsiteY107" fmla="*/ 147638 h 1399068"/>
                <a:gd name="connsiteX108" fmla="*/ 352425 w 1914525"/>
                <a:gd name="connsiteY108" fmla="*/ 166688 h 1399068"/>
                <a:gd name="connsiteX109" fmla="*/ 319088 w 1914525"/>
                <a:gd name="connsiteY109" fmla="*/ 180975 h 1399068"/>
                <a:gd name="connsiteX110" fmla="*/ 300038 w 1914525"/>
                <a:gd name="connsiteY110" fmla="*/ 195263 h 1399068"/>
                <a:gd name="connsiteX111" fmla="*/ 285750 w 1914525"/>
                <a:gd name="connsiteY111" fmla="*/ 200025 h 1399068"/>
                <a:gd name="connsiteX112" fmla="*/ 266700 w 1914525"/>
                <a:gd name="connsiteY112" fmla="*/ 214313 h 1399068"/>
                <a:gd name="connsiteX113" fmla="*/ 228600 w 1914525"/>
                <a:gd name="connsiteY113" fmla="*/ 233363 h 1399068"/>
                <a:gd name="connsiteX114" fmla="*/ 200025 w 1914525"/>
                <a:gd name="connsiteY114" fmla="*/ 252413 h 1399068"/>
                <a:gd name="connsiteX115" fmla="*/ 185738 w 1914525"/>
                <a:gd name="connsiteY115" fmla="*/ 261938 h 1399068"/>
                <a:gd name="connsiteX116" fmla="*/ 166688 w 1914525"/>
                <a:gd name="connsiteY116" fmla="*/ 271463 h 1399068"/>
                <a:gd name="connsiteX117" fmla="*/ 157163 w 1914525"/>
                <a:gd name="connsiteY117" fmla="*/ 285750 h 1399068"/>
                <a:gd name="connsiteX118" fmla="*/ 142875 w 1914525"/>
                <a:gd name="connsiteY118" fmla="*/ 300038 h 1399068"/>
                <a:gd name="connsiteX119" fmla="*/ 119063 w 1914525"/>
                <a:gd name="connsiteY119" fmla="*/ 333375 h 1399068"/>
                <a:gd name="connsiteX120" fmla="*/ 114300 w 1914525"/>
                <a:gd name="connsiteY120" fmla="*/ 347663 h 1399068"/>
                <a:gd name="connsiteX121" fmla="*/ 104775 w 1914525"/>
                <a:gd name="connsiteY121" fmla="*/ 371475 h 1399068"/>
                <a:gd name="connsiteX122" fmla="*/ 85725 w 1914525"/>
                <a:gd name="connsiteY122" fmla="*/ 404813 h 1399068"/>
                <a:gd name="connsiteX123" fmla="*/ 76200 w 1914525"/>
                <a:gd name="connsiteY123" fmla="*/ 442913 h 1399068"/>
                <a:gd name="connsiteX124" fmla="*/ 71438 w 1914525"/>
                <a:gd name="connsiteY124" fmla="*/ 457200 h 1399068"/>
                <a:gd name="connsiteX125" fmla="*/ 66675 w 1914525"/>
                <a:gd name="connsiteY125" fmla="*/ 490538 h 1399068"/>
                <a:gd name="connsiteX126" fmla="*/ 61913 w 1914525"/>
                <a:gd name="connsiteY126" fmla="*/ 504825 h 1399068"/>
                <a:gd name="connsiteX127" fmla="*/ 57150 w 1914525"/>
                <a:gd name="connsiteY127" fmla="*/ 523875 h 1399068"/>
                <a:gd name="connsiteX128" fmla="*/ 52388 w 1914525"/>
                <a:gd name="connsiteY128" fmla="*/ 576263 h 1399068"/>
                <a:gd name="connsiteX129" fmla="*/ 47625 w 1914525"/>
                <a:gd name="connsiteY129" fmla="*/ 604838 h 1399068"/>
                <a:gd name="connsiteX130" fmla="*/ 38100 w 1914525"/>
                <a:gd name="connsiteY130" fmla="*/ 714375 h 1399068"/>
                <a:gd name="connsiteX131" fmla="*/ 28575 w 1914525"/>
                <a:gd name="connsiteY131" fmla="*/ 762000 h 1399068"/>
                <a:gd name="connsiteX132" fmla="*/ 14288 w 1914525"/>
                <a:gd name="connsiteY132" fmla="*/ 866775 h 1399068"/>
                <a:gd name="connsiteX133" fmla="*/ 9525 w 1914525"/>
                <a:gd name="connsiteY133" fmla="*/ 890588 h 1399068"/>
                <a:gd name="connsiteX134" fmla="*/ 0 w 1914525"/>
                <a:gd name="connsiteY134" fmla="*/ 919163 h 1399068"/>
                <a:gd name="connsiteX135" fmla="*/ 4763 w 1914525"/>
                <a:gd name="connsiteY135" fmla="*/ 1042988 h 1399068"/>
                <a:gd name="connsiteX136" fmla="*/ 14288 w 1914525"/>
                <a:gd name="connsiteY136" fmla="*/ 1076325 h 1399068"/>
                <a:gd name="connsiteX137" fmla="*/ 23813 w 1914525"/>
                <a:gd name="connsiteY137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14350 w 1914525"/>
                <a:gd name="connsiteY16" fmla="*/ 2714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38325 w 1914525"/>
                <a:gd name="connsiteY39" fmla="*/ 942975 h 1399068"/>
                <a:gd name="connsiteX40" fmla="*/ 1857375 w 1914525"/>
                <a:gd name="connsiteY40" fmla="*/ 1000125 h 1399068"/>
                <a:gd name="connsiteX41" fmla="*/ 1862138 w 1914525"/>
                <a:gd name="connsiteY41" fmla="*/ 1019175 h 1399068"/>
                <a:gd name="connsiteX42" fmla="*/ 1871663 w 1914525"/>
                <a:gd name="connsiteY42" fmla="*/ 1038225 h 1399068"/>
                <a:gd name="connsiteX43" fmla="*/ 1862137 w 1914525"/>
                <a:gd name="connsiteY43" fmla="*/ 1166813 h 1399068"/>
                <a:gd name="connsiteX44" fmla="*/ 1885950 w 1914525"/>
                <a:gd name="connsiteY44" fmla="*/ 1285875 h 1399068"/>
                <a:gd name="connsiteX45" fmla="*/ 1876425 w 1914525"/>
                <a:gd name="connsiteY45" fmla="*/ 1357313 h 1399068"/>
                <a:gd name="connsiteX46" fmla="*/ 1866900 w 1914525"/>
                <a:gd name="connsiteY46" fmla="*/ 1395413 h 1399068"/>
                <a:gd name="connsiteX47" fmla="*/ 1871663 w 1914525"/>
                <a:gd name="connsiteY47" fmla="*/ 1266825 h 1399068"/>
                <a:gd name="connsiteX48" fmla="*/ 1881188 w 1914525"/>
                <a:gd name="connsiteY48" fmla="*/ 1238250 h 1399068"/>
                <a:gd name="connsiteX49" fmla="*/ 1890713 w 1914525"/>
                <a:gd name="connsiteY49" fmla="*/ 1200150 h 1399068"/>
                <a:gd name="connsiteX50" fmla="*/ 1900238 w 1914525"/>
                <a:gd name="connsiteY50" fmla="*/ 1171575 h 1399068"/>
                <a:gd name="connsiteX51" fmla="*/ 1905000 w 1914525"/>
                <a:gd name="connsiteY51" fmla="*/ 1085850 h 1399068"/>
                <a:gd name="connsiteX52" fmla="*/ 1914525 w 1914525"/>
                <a:gd name="connsiteY52" fmla="*/ 809625 h 1399068"/>
                <a:gd name="connsiteX53" fmla="*/ 1909763 w 1914525"/>
                <a:gd name="connsiteY53" fmla="*/ 666750 h 1399068"/>
                <a:gd name="connsiteX54" fmla="*/ 1890713 w 1914525"/>
                <a:gd name="connsiteY54" fmla="*/ 633413 h 1399068"/>
                <a:gd name="connsiteX55" fmla="*/ 1881188 w 1914525"/>
                <a:gd name="connsiteY55" fmla="*/ 609600 h 1399068"/>
                <a:gd name="connsiteX56" fmla="*/ 1871663 w 1914525"/>
                <a:gd name="connsiteY56" fmla="*/ 581025 h 1399068"/>
                <a:gd name="connsiteX57" fmla="*/ 1862138 w 1914525"/>
                <a:gd name="connsiteY57" fmla="*/ 566738 h 1399068"/>
                <a:gd name="connsiteX58" fmla="*/ 1857375 w 1914525"/>
                <a:gd name="connsiteY58" fmla="*/ 542925 h 1399068"/>
                <a:gd name="connsiteX59" fmla="*/ 1847850 w 1914525"/>
                <a:gd name="connsiteY59" fmla="*/ 528638 h 1399068"/>
                <a:gd name="connsiteX60" fmla="*/ 1843088 w 1914525"/>
                <a:gd name="connsiteY60" fmla="*/ 514350 h 1399068"/>
                <a:gd name="connsiteX61" fmla="*/ 1833563 w 1914525"/>
                <a:gd name="connsiteY61" fmla="*/ 495300 h 1399068"/>
                <a:gd name="connsiteX62" fmla="*/ 1824038 w 1914525"/>
                <a:gd name="connsiteY62" fmla="*/ 457200 h 1399068"/>
                <a:gd name="connsiteX63" fmla="*/ 1814513 w 1914525"/>
                <a:gd name="connsiteY63" fmla="*/ 438150 h 1399068"/>
                <a:gd name="connsiteX64" fmla="*/ 1800225 w 1914525"/>
                <a:gd name="connsiteY64" fmla="*/ 404813 h 1399068"/>
                <a:gd name="connsiteX65" fmla="*/ 1790700 w 1914525"/>
                <a:gd name="connsiteY65" fmla="*/ 376238 h 1399068"/>
                <a:gd name="connsiteX66" fmla="*/ 1785938 w 1914525"/>
                <a:gd name="connsiteY66" fmla="*/ 361950 h 1399068"/>
                <a:gd name="connsiteX67" fmla="*/ 1781175 w 1914525"/>
                <a:gd name="connsiteY67" fmla="*/ 342900 h 1399068"/>
                <a:gd name="connsiteX68" fmla="*/ 1771650 w 1914525"/>
                <a:gd name="connsiteY68" fmla="*/ 328613 h 1399068"/>
                <a:gd name="connsiteX69" fmla="*/ 1752600 w 1914525"/>
                <a:gd name="connsiteY69" fmla="*/ 280988 h 1399068"/>
                <a:gd name="connsiteX70" fmla="*/ 1747838 w 1914525"/>
                <a:gd name="connsiteY70" fmla="*/ 266700 h 1399068"/>
                <a:gd name="connsiteX71" fmla="*/ 1738313 w 1914525"/>
                <a:gd name="connsiteY71" fmla="*/ 252413 h 1399068"/>
                <a:gd name="connsiteX72" fmla="*/ 1724025 w 1914525"/>
                <a:gd name="connsiteY72" fmla="*/ 228600 h 1399068"/>
                <a:gd name="connsiteX73" fmla="*/ 1714500 w 1914525"/>
                <a:gd name="connsiteY73" fmla="*/ 214313 h 1399068"/>
                <a:gd name="connsiteX74" fmla="*/ 1700213 w 1914525"/>
                <a:gd name="connsiteY74" fmla="*/ 204788 h 1399068"/>
                <a:gd name="connsiteX75" fmla="*/ 1676400 w 1914525"/>
                <a:gd name="connsiteY75" fmla="*/ 176213 h 1399068"/>
                <a:gd name="connsiteX76" fmla="*/ 1666875 w 1914525"/>
                <a:gd name="connsiteY76" fmla="*/ 161925 h 1399068"/>
                <a:gd name="connsiteX77" fmla="*/ 1638300 w 1914525"/>
                <a:gd name="connsiteY77" fmla="*/ 152400 h 1399068"/>
                <a:gd name="connsiteX78" fmla="*/ 1609725 w 1914525"/>
                <a:gd name="connsiteY78" fmla="*/ 142875 h 1399068"/>
                <a:gd name="connsiteX79" fmla="*/ 1590675 w 1914525"/>
                <a:gd name="connsiteY79" fmla="*/ 133350 h 1399068"/>
                <a:gd name="connsiteX80" fmla="*/ 1533525 w 1914525"/>
                <a:gd name="connsiteY80" fmla="*/ 123825 h 1399068"/>
                <a:gd name="connsiteX81" fmla="*/ 1495425 w 1914525"/>
                <a:gd name="connsiteY81" fmla="*/ 109538 h 1399068"/>
                <a:gd name="connsiteX82" fmla="*/ 1376363 w 1914525"/>
                <a:gd name="connsiteY82" fmla="*/ 95250 h 1399068"/>
                <a:gd name="connsiteX83" fmla="*/ 1343025 w 1914525"/>
                <a:gd name="connsiteY83" fmla="*/ 90488 h 1399068"/>
                <a:gd name="connsiteX84" fmla="*/ 1281113 w 1914525"/>
                <a:gd name="connsiteY84" fmla="*/ 76200 h 1399068"/>
                <a:gd name="connsiteX85" fmla="*/ 1223963 w 1914525"/>
                <a:gd name="connsiteY85" fmla="*/ 71438 h 1399068"/>
                <a:gd name="connsiteX86" fmla="*/ 1181100 w 1914525"/>
                <a:gd name="connsiteY86" fmla="*/ 61913 h 1399068"/>
                <a:gd name="connsiteX87" fmla="*/ 1166813 w 1914525"/>
                <a:gd name="connsiteY87" fmla="*/ 52388 h 1399068"/>
                <a:gd name="connsiteX88" fmla="*/ 1143000 w 1914525"/>
                <a:gd name="connsiteY88" fmla="*/ 47625 h 1399068"/>
                <a:gd name="connsiteX89" fmla="*/ 1114425 w 1914525"/>
                <a:gd name="connsiteY89" fmla="*/ 38100 h 1399068"/>
                <a:gd name="connsiteX90" fmla="*/ 1085850 w 1914525"/>
                <a:gd name="connsiteY90" fmla="*/ 28575 h 1399068"/>
                <a:gd name="connsiteX91" fmla="*/ 1009650 w 1914525"/>
                <a:gd name="connsiteY91" fmla="*/ 19050 h 1399068"/>
                <a:gd name="connsiteX92" fmla="*/ 976313 w 1914525"/>
                <a:gd name="connsiteY92" fmla="*/ 9525 h 1399068"/>
                <a:gd name="connsiteX93" fmla="*/ 923925 w 1914525"/>
                <a:gd name="connsiteY93" fmla="*/ 0 h 1399068"/>
                <a:gd name="connsiteX94" fmla="*/ 771525 w 1914525"/>
                <a:gd name="connsiteY94" fmla="*/ 4763 h 1399068"/>
                <a:gd name="connsiteX95" fmla="*/ 757238 w 1914525"/>
                <a:gd name="connsiteY95" fmla="*/ 9525 h 1399068"/>
                <a:gd name="connsiteX96" fmla="*/ 733425 w 1914525"/>
                <a:gd name="connsiteY96" fmla="*/ 19050 h 1399068"/>
                <a:gd name="connsiteX97" fmla="*/ 714375 w 1914525"/>
                <a:gd name="connsiteY97" fmla="*/ 28575 h 1399068"/>
                <a:gd name="connsiteX98" fmla="*/ 700088 w 1914525"/>
                <a:gd name="connsiteY98" fmla="*/ 33338 h 1399068"/>
                <a:gd name="connsiteX99" fmla="*/ 681038 w 1914525"/>
                <a:gd name="connsiteY99" fmla="*/ 42863 h 1399068"/>
                <a:gd name="connsiteX100" fmla="*/ 633413 w 1914525"/>
                <a:gd name="connsiteY100" fmla="*/ 57150 h 1399068"/>
                <a:gd name="connsiteX101" fmla="*/ 595313 w 1914525"/>
                <a:gd name="connsiteY101" fmla="*/ 71438 h 1399068"/>
                <a:gd name="connsiteX102" fmla="*/ 552450 w 1914525"/>
                <a:gd name="connsiteY102" fmla="*/ 80963 h 1399068"/>
                <a:gd name="connsiteX103" fmla="*/ 519113 w 1914525"/>
                <a:gd name="connsiteY103" fmla="*/ 95250 h 1399068"/>
                <a:gd name="connsiteX104" fmla="*/ 485775 w 1914525"/>
                <a:gd name="connsiteY104" fmla="*/ 100013 h 1399068"/>
                <a:gd name="connsiteX105" fmla="*/ 438150 w 1914525"/>
                <a:gd name="connsiteY105" fmla="*/ 119063 h 1399068"/>
                <a:gd name="connsiteX106" fmla="*/ 404813 w 1914525"/>
                <a:gd name="connsiteY106" fmla="*/ 133350 h 1399068"/>
                <a:gd name="connsiteX107" fmla="*/ 390525 w 1914525"/>
                <a:gd name="connsiteY107" fmla="*/ 147638 h 1399068"/>
                <a:gd name="connsiteX108" fmla="*/ 352425 w 1914525"/>
                <a:gd name="connsiteY108" fmla="*/ 166688 h 1399068"/>
                <a:gd name="connsiteX109" fmla="*/ 319088 w 1914525"/>
                <a:gd name="connsiteY109" fmla="*/ 180975 h 1399068"/>
                <a:gd name="connsiteX110" fmla="*/ 300038 w 1914525"/>
                <a:gd name="connsiteY110" fmla="*/ 195263 h 1399068"/>
                <a:gd name="connsiteX111" fmla="*/ 285750 w 1914525"/>
                <a:gd name="connsiteY111" fmla="*/ 200025 h 1399068"/>
                <a:gd name="connsiteX112" fmla="*/ 266700 w 1914525"/>
                <a:gd name="connsiteY112" fmla="*/ 214313 h 1399068"/>
                <a:gd name="connsiteX113" fmla="*/ 228600 w 1914525"/>
                <a:gd name="connsiteY113" fmla="*/ 233363 h 1399068"/>
                <a:gd name="connsiteX114" fmla="*/ 200025 w 1914525"/>
                <a:gd name="connsiteY114" fmla="*/ 252413 h 1399068"/>
                <a:gd name="connsiteX115" fmla="*/ 185738 w 1914525"/>
                <a:gd name="connsiteY115" fmla="*/ 261938 h 1399068"/>
                <a:gd name="connsiteX116" fmla="*/ 166688 w 1914525"/>
                <a:gd name="connsiteY116" fmla="*/ 271463 h 1399068"/>
                <a:gd name="connsiteX117" fmla="*/ 157163 w 1914525"/>
                <a:gd name="connsiteY117" fmla="*/ 285750 h 1399068"/>
                <a:gd name="connsiteX118" fmla="*/ 142875 w 1914525"/>
                <a:gd name="connsiteY118" fmla="*/ 300038 h 1399068"/>
                <a:gd name="connsiteX119" fmla="*/ 119063 w 1914525"/>
                <a:gd name="connsiteY119" fmla="*/ 333375 h 1399068"/>
                <a:gd name="connsiteX120" fmla="*/ 114300 w 1914525"/>
                <a:gd name="connsiteY120" fmla="*/ 347663 h 1399068"/>
                <a:gd name="connsiteX121" fmla="*/ 104775 w 1914525"/>
                <a:gd name="connsiteY121" fmla="*/ 371475 h 1399068"/>
                <a:gd name="connsiteX122" fmla="*/ 85725 w 1914525"/>
                <a:gd name="connsiteY122" fmla="*/ 404813 h 1399068"/>
                <a:gd name="connsiteX123" fmla="*/ 76200 w 1914525"/>
                <a:gd name="connsiteY123" fmla="*/ 442913 h 1399068"/>
                <a:gd name="connsiteX124" fmla="*/ 71438 w 1914525"/>
                <a:gd name="connsiteY124" fmla="*/ 457200 h 1399068"/>
                <a:gd name="connsiteX125" fmla="*/ 66675 w 1914525"/>
                <a:gd name="connsiteY125" fmla="*/ 490538 h 1399068"/>
                <a:gd name="connsiteX126" fmla="*/ 61913 w 1914525"/>
                <a:gd name="connsiteY126" fmla="*/ 504825 h 1399068"/>
                <a:gd name="connsiteX127" fmla="*/ 57150 w 1914525"/>
                <a:gd name="connsiteY127" fmla="*/ 523875 h 1399068"/>
                <a:gd name="connsiteX128" fmla="*/ 52388 w 1914525"/>
                <a:gd name="connsiteY128" fmla="*/ 576263 h 1399068"/>
                <a:gd name="connsiteX129" fmla="*/ 47625 w 1914525"/>
                <a:gd name="connsiteY129" fmla="*/ 604838 h 1399068"/>
                <a:gd name="connsiteX130" fmla="*/ 38100 w 1914525"/>
                <a:gd name="connsiteY130" fmla="*/ 714375 h 1399068"/>
                <a:gd name="connsiteX131" fmla="*/ 28575 w 1914525"/>
                <a:gd name="connsiteY131" fmla="*/ 762000 h 1399068"/>
                <a:gd name="connsiteX132" fmla="*/ 14288 w 1914525"/>
                <a:gd name="connsiteY132" fmla="*/ 866775 h 1399068"/>
                <a:gd name="connsiteX133" fmla="*/ 9525 w 1914525"/>
                <a:gd name="connsiteY133" fmla="*/ 890588 h 1399068"/>
                <a:gd name="connsiteX134" fmla="*/ 0 w 1914525"/>
                <a:gd name="connsiteY134" fmla="*/ 919163 h 1399068"/>
                <a:gd name="connsiteX135" fmla="*/ 4763 w 1914525"/>
                <a:gd name="connsiteY135" fmla="*/ 1042988 h 1399068"/>
                <a:gd name="connsiteX136" fmla="*/ 14288 w 1914525"/>
                <a:gd name="connsiteY136" fmla="*/ 1076325 h 1399068"/>
                <a:gd name="connsiteX137" fmla="*/ 23813 w 1914525"/>
                <a:gd name="connsiteY137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14350 w 1914525"/>
                <a:gd name="connsiteY16" fmla="*/ 2714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38325 w 1914525"/>
                <a:gd name="connsiteY39" fmla="*/ 942975 h 1399068"/>
                <a:gd name="connsiteX40" fmla="*/ 1857375 w 1914525"/>
                <a:gd name="connsiteY40" fmla="*/ 1000125 h 1399068"/>
                <a:gd name="connsiteX41" fmla="*/ 1862138 w 1914525"/>
                <a:gd name="connsiteY41" fmla="*/ 1019175 h 1399068"/>
                <a:gd name="connsiteX42" fmla="*/ 1862137 w 1914525"/>
                <a:gd name="connsiteY42" fmla="*/ 1166813 h 1399068"/>
                <a:gd name="connsiteX43" fmla="*/ 1885950 w 1914525"/>
                <a:gd name="connsiteY43" fmla="*/ 1285875 h 1399068"/>
                <a:gd name="connsiteX44" fmla="*/ 1876425 w 1914525"/>
                <a:gd name="connsiteY44" fmla="*/ 1357313 h 1399068"/>
                <a:gd name="connsiteX45" fmla="*/ 1866900 w 1914525"/>
                <a:gd name="connsiteY45" fmla="*/ 1395413 h 1399068"/>
                <a:gd name="connsiteX46" fmla="*/ 1871663 w 1914525"/>
                <a:gd name="connsiteY46" fmla="*/ 1266825 h 1399068"/>
                <a:gd name="connsiteX47" fmla="*/ 1881188 w 1914525"/>
                <a:gd name="connsiteY47" fmla="*/ 1238250 h 1399068"/>
                <a:gd name="connsiteX48" fmla="*/ 1890713 w 1914525"/>
                <a:gd name="connsiteY48" fmla="*/ 1200150 h 1399068"/>
                <a:gd name="connsiteX49" fmla="*/ 1900238 w 1914525"/>
                <a:gd name="connsiteY49" fmla="*/ 1171575 h 1399068"/>
                <a:gd name="connsiteX50" fmla="*/ 1905000 w 1914525"/>
                <a:gd name="connsiteY50" fmla="*/ 1085850 h 1399068"/>
                <a:gd name="connsiteX51" fmla="*/ 1914525 w 1914525"/>
                <a:gd name="connsiteY51" fmla="*/ 809625 h 1399068"/>
                <a:gd name="connsiteX52" fmla="*/ 1909763 w 1914525"/>
                <a:gd name="connsiteY52" fmla="*/ 666750 h 1399068"/>
                <a:gd name="connsiteX53" fmla="*/ 1890713 w 1914525"/>
                <a:gd name="connsiteY53" fmla="*/ 633413 h 1399068"/>
                <a:gd name="connsiteX54" fmla="*/ 1881188 w 1914525"/>
                <a:gd name="connsiteY54" fmla="*/ 609600 h 1399068"/>
                <a:gd name="connsiteX55" fmla="*/ 1871663 w 1914525"/>
                <a:gd name="connsiteY55" fmla="*/ 581025 h 1399068"/>
                <a:gd name="connsiteX56" fmla="*/ 1862138 w 1914525"/>
                <a:gd name="connsiteY56" fmla="*/ 566738 h 1399068"/>
                <a:gd name="connsiteX57" fmla="*/ 1857375 w 1914525"/>
                <a:gd name="connsiteY57" fmla="*/ 542925 h 1399068"/>
                <a:gd name="connsiteX58" fmla="*/ 1847850 w 1914525"/>
                <a:gd name="connsiteY58" fmla="*/ 528638 h 1399068"/>
                <a:gd name="connsiteX59" fmla="*/ 1843088 w 1914525"/>
                <a:gd name="connsiteY59" fmla="*/ 514350 h 1399068"/>
                <a:gd name="connsiteX60" fmla="*/ 1833563 w 1914525"/>
                <a:gd name="connsiteY60" fmla="*/ 495300 h 1399068"/>
                <a:gd name="connsiteX61" fmla="*/ 1824038 w 1914525"/>
                <a:gd name="connsiteY61" fmla="*/ 457200 h 1399068"/>
                <a:gd name="connsiteX62" fmla="*/ 1814513 w 1914525"/>
                <a:gd name="connsiteY62" fmla="*/ 438150 h 1399068"/>
                <a:gd name="connsiteX63" fmla="*/ 1800225 w 1914525"/>
                <a:gd name="connsiteY63" fmla="*/ 404813 h 1399068"/>
                <a:gd name="connsiteX64" fmla="*/ 1790700 w 1914525"/>
                <a:gd name="connsiteY64" fmla="*/ 376238 h 1399068"/>
                <a:gd name="connsiteX65" fmla="*/ 1785938 w 1914525"/>
                <a:gd name="connsiteY65" fmla="*/ 361950 h 1399068"/>
                <a:gd name="connsiteX66" fmla="*/ 1781175 w 1914525"/>
                <a:gd name="connsiteY66" fmla="*/ 342900 h 1399068"/>
                <a:gd name="connsiteX67" fmla="*/ 1771650 w 1914525"/>
                <a:gd name="connsiteY67" fmla="*/ 328613 h 1399068"/>
                <a:gd name="connsiteX68" fmla="*/ 1752600 w 1914525"/>
                <a:gd name="connsiteY68" fmla="*/ 280988 h 1399068"/>
                <a:gd name="connsiteX69" fmla="*/ 1747838 w 1914525"/>
                <a:gd name="connsiteY69" fmla="*/ 266700 h 1399068"/>
                <a:gd name="connsiteX70" fmla="*/ 1738313 w 1914525"/>
                <a:gd name="connsiteY70" fmla="*/ 252413 h 1399068"/>
                <a:gd name="connsiteX71" fmla="*/ 1724025 w 1914525"/>
                <a:gd name="connsiteY71" fmla="*/ 228600 h 1399068"/>
                <a:gd name="connsiteX72" fmla="*/ 1714500 w 1914525"/>
                <a:gd name="connsiteY72" fmla="*/ 214313 h 1399068"/>
                <a:gd name="connsiteX73" fmla="*/ 1700213 w 1914525"/>
                <a:gd name="connsiteY73" fmla="*/ 204788 h 1399068"/>
                <a:gd name="connsiteX74" fmla="*/ 1676400 w 1914525"/>
                <a:gd name="connsiteY74" fmla="*/ 176213 h 1399068"/>
                <a:gd name="connsiteX75" fmla="*/ 1666875 w 1914525"/>
                <a:gd name="connsiteY75" fmla="*/ 161925 h 1399068"/>
                <a:gd name="connsiteX76" fmla="*/ 1638300 w 1914525"/>
                <a:gd name="connsiteY76" fmla="*/ 152400 h 1399068"/>
                <a:gd name="connsiteX77" fmla="*/ 1609725 w 1914525"/>
                <a:gd name="connsiteY77" fmla="*/ 142875 h 1399068"/>
                <a:gd name="connsiteX78" fmla="*/ 1590675 w 1914525"/>
                <a:gd name="connsiteY78" fmla="*/ 133350 h 1399068"/>
                <a:gd name="connsiteX79" fmla="*/ 1533525 w 1914525"/>
                <a:gd name="connsiteY79" fmla="*/ 123825 h 1399068"/>
                <a:gd name="connsiteX80" fmla="*/ 1495425 w 1914525"/>
                <a:gd name="connsiteY80" fmla="*/ 109538 h 1399068"/>
                <a:gd name="connsiteX81" fmla="*/ 1376363 w 1914525"/>
                <a:gd name="connsiteY81" fmla="*/ 95250 h 1399068"/>
                <a:gd name="connsiteX82" fmla="*/ 1343025 w 1914525"/>
                <a:gd name="connsiteY82" fmla="*/ 90488 h 1399068"/>
                <a:gd name="connsiteX83" fmla="*/ 1281113 w 1914525"/>
                <a:gd name="connsiteY83" fmla="*/ 76200 h 1399068"/>
                <a:gd name="connsiteX84" fmla="*/ 1223963 w 1914525"/>
                <a:gd name="connsiteY84" fmla="*/ 71438 h 1399068"/>
                <a:gd name="connsiteX85" fmla="*/ 1181100 w 1914525"/>
                <a:gd name="connsiteY85" fmla="*/ 61913 h 1399068"/>
                <a:gd name="connsiteX86" fmla="*/ 1166813 w 1914525"/>
                <a:gd name="connsiteY86" fmla="*/ 52388 h 1399068"/>
                <a:gd name="connsiteX87" fmla="*/ 1143000 w 1914525"/>
                <a:gd name="connsiteY87" fmla="*/ 47625 h 1399068"/>
                <a:gd name="connsiteX88" fmla="*/ 1114425 w 1914525"/>
                <a:gd name="connsiteY88" fmla="*/ 38100 h 1399068"/>
                <a:gd name="connsiteX89" fmla="*/ 1085850 w 1914525"/>
                <a:gd name="connsiteY89" fmla="*/ 28575 h 1399068"/>
                <a:gd name="connsiteX90" fmla="*/ 1009650 w 1914525"/>
                <a:gd name="connsiteY90" fmla="*/ 19050 h 1399068"/>
                <a:gd name="connsiteX91" fmla="*/ 976313 w 1914525"/>
                <a:gd name="connsiteY91" fmla="*/ 9525 h 1399068"/>
                <a:gd name="connsiteX92" fmla="*/ 923925 w 1914525"/>
                <a:gd name="connsiteY92" fmla="*/ 0 h 1399068"/>
                <a:gd name="connsiteX93" fmla="*/ 771525 w 1914525"/>
                <a:gd name="connsiteY93" fmla="*/ 4763 h 1399068"/>
                <a:gd name="connsiteX94" fmla="*/ 757238 w 1914525"/>
                <a:gd name="connsiteY94" fmla="*/ 9525 h 1399068"/>
                <a:gd name="connsiteX95" fmla="*/ 733425 w 1914525"/>
                <a:gd name="connsiteY95" fmla="*/ 19050 h 1399068"/>
                <a:gd name="connsiteX96" fmla="*/ 714375 w 1914525"/>
                <a:gd name="connsiteY96" fmla="*/ 28575 h 1399068"/>
                <a:gd name="connsiteX97" fmla="*/ 700088 w 1914525"/>
                <a:gd name="connsiteY97" fmla="*/ 33338 h 1399068"/>
                <a:gd name="connsiteX98" fmla="*/ 681038 w 1914525"/>
                <a:gd name="connsiteY98" fmla="*/ 42863 h 1399068"/>
                <a:gd name="connsiteX99" fmla="*/ 633413 w 1914525"/>
                <a:gd name="connsiteY99" fmla="*/ 57150 h 1399068"/>
                <a:gd name="connsiteX100" fmla="*/ 595313 w 1914525"/>
                <a:gd name="connsiteY100" fmla="*/ 71438 h 1399068"/>
                <a:gd name="connsiteX101" fmla="*/ 552450 w 1914525"/>
                <a:gd name="connsiteY101" fmla="*/ 80963 h 1399068"/>
                <a:gd name="connsiteX102" fmla="*/ 519113 w 1914525"/>
                <a:gd name="connsiteY102" fmla="*/ 95250 h 1399068"/>
                <a:gd name="connsiteX103" fmla="*/ 485775 w 1914525"/>
                <a:gd name="connsiteY103" fmla="*/ 100013 h 1399068"/>
                <a:gd name="connsiteX104" fmla="*/ 438150 w 1914525"/>
                <a:gd name="connsiteY104" fmla="*/ 119063 h 1399068"/>
                <a:gd name="connsiteX105" fmla="*/ 404813 w 1914525"/>
                <a:gd name="connsiteY105" fmla="*/ 133350 h 1399068"/>
                <a:gd name="connsiteX106" fmla="*/ 390525 w 1914525"/>
                <a:gd name="connsiteY106" fmla="*/ 147638 h 1399068"/>
                <a:gd name="connsiteX107" fmla="*/ 352425 w 1914525"/>
                <a:gd name="connsiteY107" fmla="*/ 166688 h 1399068"/>
                <a:gd name="connsiteX108" fmla="*/ 319088 w 1914525"/>
                <a:gd name="connsiteY108" fmla="*/ 180975 h 1399068"/>
                <a:gd name="connsiteX109" fmla="*/ 300038 w 1914525"/>
                <a:gd name="connsiteY109" fmla="*/ 195263 h 1399068"/>
                <a:gd name="connsiteX110" fmla="*/ 285750 w 1914525"/>
                <a:gd name="connsiteY110" fmla="*/ 200025 h 1399068"/>
                <a:gd name="connsiteX111" fmla="*/ 266700 w 1914525"/>
                <a:gd name="connsiteY111" fmla="*/ 214313 h 1399068"/>
                <a:gd name="connsiteX112" fmla="*/ 228600 w 1914525"/>
                <a:gd name="connsiteY112" fmla="*/ 233363 h 1399068"/>
                <a:gd name="connsiteX113" fmla="*/ 200025 w 1914525"/>
                <a:gd name="connsiteY113" fmla="*/ 252413 h 1399068"/>
                <a:gd name="connsiteX114" fmla="*/ 185738 w 1914525"/>
                <a:gd name="connsiteY114" fmla="*/ 261938 h 1399068"/>
                <a:gd name="connsiteX115" fmla="*/ 166688 w 1914525"/>
                <a:gd name="connsiteY115" fmla="*/ 271463 h 1399068"/>
                <a:gd name="connsiteX116" fmla="*/ 157163 w 1914525"/>
                <a:gd name="connsiteY116" fmla="*/ 285750 h 1399068"/>
                <a:gd name="connsiteX117" fmla="*/ 142875 w 1914525"/>
                <a:gd name="connsiteY117" fmla="*/ 300038 h 1399068"/>
                <a:gd name="connsiteX118" fmla="*/ 119063 w 1914525"/>
                <a:gd name="connsiteY118" fmla="*/ 333375 h 1399068"/>
                <a:gd name="connsiteX119" fmla="*/ 114300 w 1914525"/>
                <a:gd name="connsiteY119" fmla="*/ 347663 h 1399068"/>
                <a:gd name="connsiteX120" fmla="*/ 104775 w 1914525"/>
                <a:gd name="connsiteY120" fmla="*/ 371475 h 1399068"/>
                <a:gd name="connsiteX121" fmla="*/ 85725 w 1914525"/>
                <a:gd name="connsiteY121" fmla="*/ 404813 h 1399068"/>
                <a:gd name="connsiteX122" fmla="*/ 76200 w 1914525"/>
                <a:gd name="connsiteY122" fmla="*/ 442913 h 1399068"/>
                <a:gd name="connsiteX123" fmla="*/ 71438 w 1914525"/>
                <a:gd name="connsiteY123" fmla="*/ 457200 h 1399068"/>
                <a:gd name="connsiteX124" fmla="*/ 66675 w 1914525"/>
                <a:gd name="connsiteY124" fmla="*/ 490538 h 1399068"/>
                <a:gd name="connsiteX125" fmla="*/ 61913 w 1914525"/>
                <a:gd name="connsiteY125" fmla="*/ 504825 h 1399068"/>
                <a:gd name="connsiteX126" fmla="*/ 57150 w 1914525"/>
                <a:gd name="connsiteY126" fmla="*/ 523875 h 1399068"/>
                <a:gd name="connsiteX127" fmla="*/ 52388 w 1914525"/>
                <a:gd name="connsiteY127" fmla="*/ 576263 h 1399068"/>
                <a:gd name="connsiteX128" fmla="*/ 47625 w 1914525"/>
                <a:gd name="connsiteY128" fmla="*/ 604838 h 1399068"/>
                <a:gd name="connsiteX129" fmla="*/ 38100 w 1914525"/>
                <a:gd name="connsiteY129" fmla="*/ 714375 h 1399068"/>
                <a:gd name="connsiteX130" fmla="*/ 28575 w 1914525"/>
                <a:gd name="connsiteY130" fmla="*/ 762000 h 1399068"/>
                <a:gd name="connsiteX131" fmla="*/ 14288 w 1914525"/>
                <a:gd name="connsiteY131" fmla="*/ 866775 h 1399068"/>
                <a:gd name="connsiteX132" fmla="*/ 9525 w 1914525"/>
                <a:gd name="connsiteY132" fmla="*/ 890588 h 1399068"/>
                <a:gd name="connsiteX133" fmla="*/ 0 w 1914525"/>
                <a:gd name="connsiteY133" fmla="*/ 919163 h 1399068"/>
                <a:gd name="connsiteX134" fmla="*/ 4763 w 1914525"/>
                <a:gd name="connsiteY134" fmla="*/ 1042988 h 1399068"/>
                <a:gd name="connsiteX135" fmla="*/ 14288 w 1914525"/>
                <a:gd name="connsiteY135" fmla="*/ 1076325 h 1399068"/>
                <a:gd name="connsiteX136" fmla="*/ 23813 w 1914525"/>
                <a:gd name="connsiteY13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14350 w 1914525"/>
                <a:gd name="connsiteY16" fmla="*/ 2714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38325 w 1914525"/>
                <a:gd name="connsiteY39" fmla="*/ 942975 h 1399068"/>
                <a:gd name="connsiteX40" fmla="*/ 1857375 w 1914525"/>
                <a:gd name="connsiteY40" fmla="*/ 1000125 h 1399068"/>
                <a:gd name="connsiteX41" fmla="*/ 1862138 w 1914525"/>
                <a:gd name="connsiteY41" fmla="*/ 1019175 h 1399068"/>
                <a:gd name="connsiteX42" fmla="*/ 1862137 w 1914525"/>
                <a:gd name="connsiteY42" fmla="*/ 1166813 h 1399068"/>
                <a:gd name="connsiteX43" fmla="*/ 1885950 w 1914525"/>
                <a:gd name="connsiteY43" fmla="*/ 1285875 h 1399068"/>
                <a:gd name="connsiteX44" fmla="*/ 1876425 w 1914525"/>
                <a:gd name="connsiteY44" fmla="*/ 1357313 h 1399068"/>
                <a:gd name="connsiteX45" fmla="*/ 1866900 w 1914525"/>
                <a:gd name="connsiteY45" fmla="*/ 1395413 h 1399068"/>
                <a:gd name="connsiteX46" fmla="*/ 1871663 w 1914525"/>
                <a:gd name="connsiteY46" fmla="*/ 1266825 h 1399068"/>
                <a:gd name="connsiteX47" fmla="*/ 1881188 w 1914525"/>
                <a:gd name="connsiteY47" fmla="*/ 1238250 h 1399068"/>
                <a:gd name="connsiteX48" fmla="*/ 1890713 w 1914525"/>
                <a:gd name="connsiteY48" fmla="*/ 1200150 h 1399068"/>
                <a:gd name="connsiteX49" fmla="*/ 1900238 w 1914525"/>
                <a:gd name="connsiteY49" fmla="*/ 1171575 h 1399068"/>
                <a:gd name="connsiteX50" fmla="*/ 1905000 w 1914525"/>
                <a:gd name="connsiteY50" fmla="*/ 1085850 h 1399068"/>
                <a:gd name="connsiteX51" fmla="*/ 1914525 w 1914525"/>
                <a:gd name="connsiteY51" fmla="*/ 809625 h 1399068"/>
                <a:gd name="connsiteX52" fmla="*/ 1909763 w 1914525"/>
                <a:gd name="connsiteY52" fmla="*/ 666750 h 1399068"/>
                <a:gd name="connsiteX53" fmla="*/ 1890713 w 1914525"/>
                <a:gd name="connsiteY53" fmla="*/ 633413 h 1399068"/>
                <a:gd name="connsiteX54" fmla="*/ 1881188 w 1914525"/>
                <a:gd name="connsiteY54" fmla="*/ 609600 h 1399068"/>
                <a:gd name="connsiteX55" fmla="*/ 1871663 w 1914525"/>
                <a:gd name="connsiteY55" fmla="*/ 581025 h 1399068"/>
                <a:gd name="connsiteX56" fmla="*/ 1862138 w 1914525"/>
                <a:gd name="connsiteY56" fmla="*/ 566738 h 1399068"/>
                <a:gd name="connsiteX57" fmla="*/ 1857375 w 1914525"/>
                <a:gd name="connsiteY57" fmla="*/ 542925 h 1399068"/>
                <a:gd name="connsiteX58" fmla="*/ 1847850 w 1914525"/>
                <a:gd name="connsiteY58" fmla="*/ 528638 h 1399068"/>
                <a:gd name="connsiteX59" fmla="*/ 1843088 w 1914525"/>
                <a:gd name="connsiteY59" fmla="*/ 514350 h 1399068"/>
                <a:gd name="connsiteX60" fmla="*/ 1833563 w 1914525"/>
                <a:gd name="connsiteY60" fmla="*/ 495300 h 1399068"/>
                <a:gd name="connsiteX61" fmla="*/ 1824038 w 1914525"/>
                <a:gd name="connsiteY61" fmla="*/ 457200 h 1399068"/>
                <a:gd name="connsiteX62" fmla="*/ 1814513 w 1914525"/>
                <a:gd name="connsiteY62" fmla="*/ 438150 h 1399068"/>
                <a:gd name="connsiteX63" fmla="*/ 1800225 w 1914525"/>
                <a:gd name="connsiteY63" fmla="*/ 404813 h 1399068"/>
                <a:gd name="connsiteX64" fmla="*/ 1790700 w 1914525"/>
                <a:gd name="connsiteY64" fmla="*/ 376238 h 1399068"/>
                <a:gd name="connsiteX65" fmla="*/ 1785938 w 1914525"/>
                <a:gd name="connsiteY65" fmla="*/ 361950 h 1399068"/>
                <a:gd name="connsiteX66" fmla="*/ 1781175 w 1914525"/>
                <a:gd name="connsiteY66" fmla="*/ 342900 h 1399068"/>
                <a:gd name="connsiteX67" fmla="*/ 1771650 w 1914525"/>
                <a:gd name="connsiteY67" fmla="*/ 328613 h 1399068"/>
                <a:gd name="connsiteX68" fmla="*/ 1752600 w 1914525"/>
                <a:gd name="connsiteY68" fmla="*/ 280988 h 1399068"/>
                <a:gd name="connsiteX69" fmla="*/ 1747838 w 1914525"/>
                <a:gd name="connsiteY69" fmla="*/ 266700 h 1399068"/>
                <a:gd name="connsiteX70" fmla="*/ 1738313 w 1914525"/>
                <a:gd name="connsiteY70" fmla="*/ 252413 h 1399068"/>
                <a:gd name="connsiteX71" fmla="*/ 1724025 w 1914525"/>
                <a:gd name="connsiteY71" fmla="*/ 228600 h 1399068"/>
                <a:gd name="connsiteX72" fmla="*/ 1714500 w 1914525"/>
                <a:gd name="connsiteY72" fmla="*/ 214313 h 1399068"/>
                <a:gd name="connsiteX73" fmla="*/ 1700213 w 1914525"/>
                <a:gd name="connsiteY73" fmla="*/ 204788 h 1399068"/>
                <a:gd name="connsiteX74" fmla="*/ 1676400 w 1914525"/>
                <a:gd name="connsiteY74" fmla="*/ 176213 h 1399068"/>
                <a:gd name="connsiteX75" fmla="*/ 1666875 w 1914525"/>
                <a:gd name="connsiteY75" fmla="*/ 161925 h 1399068"/>
                <a:gd name="connsiteX76" fmla="*/ 1638300 w 1914525"/>
                <a:gd name="connsiteY76" fmla="*/ 152400 h 1399068"/>
                <a:gd name="connsiteX77" fmla="*/ 1609725 w 1914525"/>
                <a:gd name="connsiteY77" fmla="*/ 142875 h 1399068"/>
                <a:gd name="connsiteX78" fmla="*/ 1590675 w 1914525"/>
                <a:gd name="connsiteY78" fmla="*/ 133350 h 1399068"/>
                <a:gd name="connsiteX79" fmla="*/ 1533525 w 1914525"/>
                <a:gd name="connsiteY79" fmla="*/ 123825 h 1399068"/>
                <a:gd name="connsiteX80" fmla="*/ 1495425 w 1914525"/>
                <a:gd name="connsiteY80" fmla="*/ 109538 h 1399068"/>
                <a:gd name="connsiteX81" fmla="*/ 1376363 w 1914525"/>
                <a:gd name="connsiteY81" fmla="*/ 95250 h 1399068"/>
                <a:gd name="connsiteX82" fmla="*/ 1343025 w 1914525"/>
                <a:gd name="connsiteY82" fmla="*/ 90488 h 1399068"/>
                <a:gd name="connsiteX83" fmla="*/ 1281113 w 1914525"/>
                <a:gd name="connsiteY83" fmla="*/ 76200 h 1399068"/>
                <a:gd name="connsiteX84" fmla="*/ 1223963 w 1914525"/>
                <a:gd name="connsiteY84" fmla="*/ 71438 h 1399068"/>
                <a:gd name="connsiteX85" fmla="*/ 1181100 w 1914525"/>
                <a:gd name="connsiteY85" fmla="*/ 61913 h 1399068"/>
                <a:gd name="connsiteX86" fmla="*/ 1166813 w 1914525"/>
                <a:gd name="connsiteY86" fmla="*/ 52388 h 1399068"/>
                <a:gd name="connsiteX87" fmla="*/ 1143000 w 1914525"/>
                <a:gd name="connsiteY87" fmla="*/ 47625 h 1399068"/>
                <a:gd name="connsiteX88" fmla="*/ 1114425 w 1914525"/>
                <a:gd name="connsiteY88" fmla="*/ 38100 h 1399068"/>
                <a:gd name="connsiteX89" fmla="*/ 1085850 w 1914525"/>
                <a:gd name="connsiteY89" fmla="*/ 28575 h 1399068"/>
                <a:gd name="connsiteX90" fmla="*/ 1009650 w 1914525"/>
                <a:gd name="connsiteY90" fmla="*/ 19050 h 1399068"/>
                <a:gd name="connsiteX91" fmla="*/ 976313 w 1914525"/>
                <a:gd name="connsiteY91" fmla="*/ 9525 h 1399068"/>
                <a:gd name="connsiteX92" fmla="*/ 923925 w 1914525"/>
                <a:gd name="connsiteY92" fmla="*/ 0 h 1399068"/>
                <a:gd name="connsiteX93" fmla="*/ 771525 w 1914525"/>
                <a:gd name="connsiteY93" fmla="*/ 4763 h 1399068"/>
                <a:gd name="connsiteX94" fmla="*/ 757238 w 1914525"/>
                <a:gd name="connsiteY94" fmla="*/ 9525 h 1399068"/>
                <a:gd name="connsiteX95" fmla="*/ 733425 w 1914525"/>
                <a:gd name="connsiteY95" fmla="*/ 19050 h 1399068"/>
                <a:gd name="connsiteX96" fmla="*/ 714375 w 1914525"/>
                <a:gd name="connsiteY96" fmla="*/ 28575 h 1399068"/>
                <a:gd name="connsiteX97" fmla="*/ 700088 w 1914525"/>
                <a:gd name="connsiteY97" fmla="*/ 33338 h 1399068"/>
                <a:gd name="connsiteX98" fmla="*/ 681038 w 1914525"/>
                <a:gd name="connsiteY98" fmla="*/ 42863 h 1399068"/>
                <a:gd name="connsiteX99" fmla="*/ 633413 w 1914525"/>
                <a:gd name="connsiteY99" fmla="*/ 57150 h 1399068"/>
                <a:gd name="connsiteX100" fmla="*/ 595313 w 1914525"/>
                <a:gd name="connsiteY100" fmla="*/ 71438 h 1399068"/>
                <a:gd name="connsiteX101" fmla="*/ 552450 w 1914525"/>
                <a:gd name="connsiteY101" fmla="*/ 80963 h 1399068"/>
                <a:gd name="connsiteX102" fmla="*/ 519113 w 1914525"/>
                <a:gd name="connsiteY102" fmla="*/ 95250 h 1399068"/>
                <a:gd name="connsiteX103" fmla="*/ 485775 w 1914525"/>
                <a:gd name="connsiteY103" fmla="*/ 100013 h 1399068"/>
                <a:gd name="connsiteX104" fmla="*/ 438150 w 1914525"/>
                <a:gd name="connsiteY104" fmla="*/ 119063 h 1399068"/>
                <a:gd name="connsiteX105" fmla="*/ 404813 w 1914525"/>
                <a:gd name="connsiteY105" fmla="*/ 133350 h 1399068"/>
                <a:gd name="connsiteX106" fmla="*/ 390525 w 1914525"/>
                <a:gd name="connsiteY106" fmla="*/ 147638 h 1399068"/>
                <a:gd name="connsiteX107" fmla="*/ 352425 w 1914525"/>
                <a:gd name="connsiteY107" fmla="*/ 166688 h 1399068"/>
                <a:gd name="connsiteX108" fmla="*/ 319088 w 1914525"/>
                <a:gd name="connsiteY108" fmla="*/ 180975 h 1399068"/>
                <a:gd name="connsiteX109" fmla="*/ 300038 w 1914525"/>
                <a:gd name="connsiteY109" fmla="*/ 195263 h 1399068"/>
                <a:gd name="connsiteX110" fmla="*/ 285750 w 1914525"/>
                <a:gd name="connsiteY110" fmla="*/ 200025 h 1399068"/>
                <a:gd name="connsiteX111" fmla="*/ 266700 w 1914525"/>
                <a:gd name="connsiteY111" fmla="*/ 214313 h 1399068"/>
                <a:gd name="connsiteX112" fmla="*/ 228600 w 1914525"/>
                <a:gd name="connsiteY112" fmla="*/ 233363 h 1399068"/>
                <a:gd name="connsiteX113" fmla="*/ 200025 w 1914525"/>
                <a:gd name="connsiteY113" fmla="*/ 252413 h 1399068"/>
                <a:gd name="connsiteX114" fmla="*/ 185738 w 1914525"/>
                <a:gd name="connsiteY114" fmla="*/ 261938 h 1399068"/>
                <a:gd name="connsiteX115" fmla="*/ 166688 w 1914525"/>
                <a:gd name="connsiteY115" fmla="*/ 271463 h 1399068"/>
                <a:gd name="connsiteX116" fmla="*/ 157163 w 1914525"/>
                <a:gd name="connsiteY116" fmla="*/ 285750 h 1399068"/>
                <a:gd name="connsiteX117" fmla="*/ 142875 w 1914525"/>
                <a:gd name="connsiteY117" fmla="*/ 300038 h 1399068"/>
                <a:gd name="connsiteX118" fmla="*/ 119063 w 1914525"/>
                <a:gd name="connsiteY118" fmla="*/ 333375 h 1399068"/>
                <a:gd name="connsiteX119" fmla="*/ 114300 w 1914525"/>
                <a:gd name="connsiteY119" fmla="*/ 347663 h 1399068"/>
                <a:gd name="connsiteX120" fmla="*/ 104775 w 1914525"/>
                <a:gd name="connsiteY120" fmla="*/ 371475 h 1399068"/>
                <a:gd name="connsiteX121" fmla="*/ 85725 w 1914525"/>
                <a:gd name="connsiteY121" fmla="*/ 404813 h 1399068"/>
                <a:gd name="connsiteX122" fmla="*/ 76200 w 1914525"/>
                <a:gd name="connsiteY122" fmla="*/ 442913 h 1399068"/>
                <a:gd name="connsiteX123" fmla="*/ 71438 w 1914525"/>
                <a:gd name="connsiteY123" fmla="*/ 457200 h 1399068"/>
                <a:gd name="connsiteX124" fmla="*/ 66675 w 1914525"/>
                <a:gd name="connsiteY124" fmla="*/ 490538 h 1399068"/>
                <a:gd name="connsiteX125" fmla="*/ 61913 w 1914525"/>
                <a:gd name="connsiteY125" fmla="*/ 504825 h 1399068"/>
                <a:gd name="connsiteX126" fmla="*/ 57150 w 1914525"/>
                <a:gd name="connsiteY126" fmla="*/ 523875 h 1399068"/>
                <a:gd name="connsiteX127" fmla="*/ 52388 w 1914525"/>
                <a:gd name="connsiteY127" fmla="*/ 576263 h 1399068"/>
                <a:gd name="connsiteX128" fmla="*/ 47625 w 1914525"/>
                <a:gd name="connsiteY128" fmla="*/ 604838 h 1399068"/>
                <a:gd name="connsiteX129" fmla="*/ 38100 w 1914525"/>
                <a:gd name="connsiteY129" fmla="*/ 714375 h 1399068"/>
                <a:gd name="connsiteX130" fmla="*/ 28575 w 1914525"/>
                <a:gd name="connsiteY130" fmla="*/ 762000 h 1399068"/>
                <a:gd name="connsiteX131" fmla="*/ 14288 w 1914525"/>
                <a:gd name="connsiteY131" fmla="*/ 866775 h 1399068"/>
                <a:gd name="connsiteX132" fmla="*/ 9525 w 1914525"/>
                <a:gd name="connsiteY132" fmla="*/ 890588 h 1399068"/>
                <a:gd name="connsiteX133" fmla="*/ 0 w 1914525"/>
                <a:gd name="connsiteY133" fmla="*/ 919163 h 1399068"/>
                <a:gd name="connsiteX134" fmla="*/ 4763 w 1914525"/>
                <a:gd name="connsiteY134" fmla="*/ 1042988 h 1399068"/>
                <a:gd name="connsiteX135" fmla="*/ 14288 w 1914525"/>
                <a:gd name="connsiteY135" fmla="*/ 1076325 h 1399068"/>
                <a:gd name="connsiteX136" fmla="*/ 23813 w 1914525"/>
                <a:gd name="connsiteY13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14350 w 1914525"/>
                <a:gd name="connsiteY16" fmla="*/ 2714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62138 w 1914525"/>
                <a:gd name="connsiteY41" fmla="*/ 1019175 h 1399068"/>
                <a:gd name="connsiteX42" fmla="*/ 1862137 w 1914525"/>
                <a:gd name="connsiteY42" fmla="*/ 1166813 h 1399068"/>
                <a:gd name="connsiteX43" fmla="*/ 1885950 w 1914525"/>
                <a:gd name="connsiteY43" fmla="*/ 1285875 h 1399068"/>
                <a:gd name="connsiteX44" fmla="*/ 1876425 w 1914525"/>
                <a:gd name="connsiteY44" fmla="*/ 1357313 h 1399068"/>
                <a:gd name="connsiteX45" fmla="*/ 1866900 w 1914525"/>
                <a:gd name="connsiteY45" fmla="*/ 1395413 h 1399068"/>
                <a:gd name="connsiteX46" fmla="*/ 1871663 w 1914525"/>
                <a:gd name="connsiteY46" fmla="*/ 1266825 h 1399068"/>
                <a:gd name="connsiteX47" fmla="*/ 1881188 w 1914525"/>
                <a:gd name="connsiteY47" fmla="*/ 1238250 h 1399068"/>
                <a:gd name="connsiteX48" fmla="*/ 1890713 w 1914525"/>
                <a:gd name="connsiteY48" fmla="*/ 1200150 h 1399068"/>
                <a:gd name="connsiteX49" fmla="*/ 1900238 w 1914525"/>
                <a:gd name="connsiteY49" fmla="*/ 1171575 h 1399068"/>
                <a:gd name="connsiteX50" fmla="*/ 1905000 w 1914525"/>
                <a:gd name="connsiteY50" fmla="*/ 1085850 h 1399068"/>
                <a:gd name="connsiteX51" fmla="*/ 1914525 w 1914525"/>
                <a:gd name="connsiteY51" fmla="*/ 809625 h 1399068"/>
                <a:gd name="connsiteX52" fmla="*/ 1909763 w 1914525"/>
                <a:gd name="connsiteY52" fmla="*/ 666750 h 1399068"/>
                <a:gd name="connsiteX53" fmla="*/ 1890713 w 1914525"/>
                <a:gd name="connsiteY53" fmla="*/ 633413 h 1399068"/>
                <a:gd name="connsiteX54" fmla="*/ 1881188 w 1914525"/>
                <a:gd name="connsiteY54" fmla="*/ 609600 h 1399068"/>
                <a:gd name="connsiteX55" fmla="*/ 1871663 w 1914525"/>
                <a:gd name="connsiteY55" fmla="*/ 581025 h 1399068"/>
                <a:gd name="connsiteX56" fmla="*/ 1862138 w 1914525"/>
                <a:gd name="connsiteY56" fmla="*/ 566738 h 1399068"/>
                <a:gd name="connsiteX57" fmla="*/ 1857375 w 1914525"/>
                <a:gd name="connsiteY57" fmla="*/ 542925 h 1399068"/>
                <a:gd name="connsiteX58" fmla="*/ 1847850 w 1914525"/>
                <a:gd name="connsiteY58" fmla="*/ 528638 h 1399068"/>
                <a:gd name="connsiteX59" fmla="*/ 1843088 w 1914525"/>
                <a:gd name="connsiteY59" fmla="*/ 514350 h 1399068"/>
                <a:gd name="connsiteX60" fmla="*/ 1833563 w 1914525"/>
                <a:gd name="connsiteY60" fmla="*/ 495300 h 1399068"/>
                <a:gd name="connsiteX61" fmla="*/ 1824038 w 1914525"/>
                <a:gd name="connsiteY61" fmla="*/ 457200 h 1399068"/>
                <a:gd name="connsiteX62" fmla="*/ 1814513 w 1914525"/>
                <a:gd name="connsiteY62" fmla="*/ 438150 h 1399068"/>
                <a:gd name="connsiteX63" fmla="*/ 1800225 w 1914525"/>
                <a:gd name="connsiteY63" fmla="*/ 404813 h 1399068"/>
                <a:gd name="connsiteX64" fmla="*/ 1790700 w 1914525"/>
                <a:gd name="connsiteY64" fmla="*/ 376238 h 1399068"/>
                <a:gd name="connsiteX65" fmla="*/ 1785938 w 1914525"/>
                <a:gd name="connsiteY65" fmla="*/ 361950 h 1399068"/>
                <a:gd name="connsiteX66" fmla="*/ 1781175 w 1914525"/>
                <a:gd name="connsiteY66" fmla="*/ 342900 h 1399068"/>
                <a:gd name="connsiteX67" fmla="*/ 1771650 w 1914525"/>
                <a:gd name="connsiteY67" fmla="*/ 328613 h 1399068"/>
                <a:gd name="connsiteX68" fmla="*/ 1752600 w 1914525"/>
                <a:gd name="connsiteY68" fmla="*/ 280988 h 1399068"/>
                <a:gd name="connsiteX69" fmla="*/ 1747838 w 1914525"/>
                <a:gd name="connsiteY69" fmla="*/ 266700 h 1399068"/>
                <a:gd name="connsiteX70" fmla="*/ 1738313 w 1914525"/>
                <a:gd name="connsiteY70" fmla="*/ 252413 h 1399068"/>
                <a:gd name="connsiteX71" fmla="*/ 1724025 w 1914525"/>
                <a:gd name="connsiteY71" fmla="*/ 228600 h 1399068"/>
                <a:gd name="connsiteX72" fmla="*/ 1714500 w 1914525"/>
                <a:gd name="connsiteY72" fmla="*/ 214313 h 1399068"/>
                <a:gd name="connsiteX73" fmla="*/ 1700213 w 1914525"/>
                <a:gd name="connsiteY73" fmla="*/ 204788 h 1399068"/>
                <a:gd name="connsiteX74" fmla="*/ 1676400 w 1914525"/>
                <a:gd name="connsiteY74" fmla="*/ 176213 h 1399068"/>
                <a:gd name="connsiteX75" fmla="*/ 1666875 w 1914525"/>
                <a:gd name="connsiteY75" fmla="*/ 161925 h 1399068"/>
                <a:gd name="connsiteX76" fmla="*/ 1638300 w 1914525"/>
                <a:gd name="connsiteY76" fmla="*/ 152400 h 1399068"/>
                <a:gd name="connsiteX77" fmla="*/ 1609725 w 1914525"/>
                <a:gd name="connsiteY77" fmla="*/ 142875 h 1399068"/>
                <a:gd name="connsiteX78" fmla="*/ 1590675 w 1914525"/>
                <a:gd name="connsiteY78" fmla="*/ 133350 h 1399068"/>
                <a:gd name="connsiteX79" fmla="*/ 1533525 w 1914525"/>
                <a:gd name="connsiteY79" fmla="*/ 123825 h 1399068"/>
                <a:gd name="connsiteX80" fmla="*/ 1495425 w 1914525"/>
                <a:gd name="connsiteY80" fmla="*/ 109538 h 1399068"/>
                <a:gd name="connsiteX81" fmla="*/ 1376363 w 1914525"/>
                <a:gd name="connsiteY81" fmla="*/ 95250 h 1399068"/>
                <a:gd name="connsiteX82" fmla="*/ 1343025 w 1914525"/>
                <a:gd name="connsiteY82" fmla="*/ 90488 h 1399068"/>
                <a:gd name="connsiteX83" fmla="*/ 1281113 w 1914525"/>
                <a:gd name="connsiteY83" fmla="*/ 76200 h 1399068"/>
                <a:gd name="connsiteX84" fmla="*/ 1223963 w 1914525"/>
                <a:gd name="connsiteY84" fmla="*/ 71438 h 1399068"/>
                <a:gd name="connsiteX85" fmla="*/ 1181100 w 1914525"/>
                <a:gd name="connsiteY85" fmla="*/ 61913 h 1399068"/>
                <a:gd name="connsiteX86" fmla="*/ 1166813 w 1914525"/>
                <a:gd name="connsiteY86" fmla="*/ 52388 h 1399068"/>
                <a:gd name="connsiteX87" fmla="*/ 1143000 w 1914525"/>
                <a:gd name="connsiteY87" fmla="*/ 47625 h 1399068"/>
                <a:gd name="connsiteX88" fmla="*/ 1114425 w 1914525"/>
                <a:gd name="connsiteY88" fmla="*/ 38100 h 1399068"/>
                <a:gd name="connsiteX89" fmla="*/ 1085850 w 1914525"/>
                <a:gd name="connsiteY89" fmla="*/ 28575 h 1399068"/>
                <a:gd name="connsiteX90" fmla="*/ 1009650 w 1914525"/>
                <a:gd name="connsiteY90" fmla="*/ 19050 h 1399068"/>
                <a:gd name="connsiteX91" fmla="*/ 976313 w 1914525"/>
                <a:gd name="connsiteY91" fmla="*/ 9525 h 1399068"/>
                <a:gd name="connsiteX92" fmla="*/ 923925 w 1914525"/>
                <a:gd name="connsiteY92" fmla="*/ 0 h 1399068"/>
                <a:gd name="connsiteX93" fmla="*/ 771525 w 1914525"/>
                <a:gd name="connsiteY93" fmla="*/ 4763 h 1399068"/>
                <a:gd name="connsiteX94" fmla="*/ 757238 w 1914525"/>
                <a:gd name="connsiteY94" fmla="*/ 9525 h 1399068"/>
                <a:gd name="connsiteX95" fmla="*/ 733425 w 1914525"/>
                <a:gd name="connsiteY95" fmla="*/ 19050 h 1399068"/>
                <a:gd name="connsiteX96" fmla="*/ 714375 w 1914525"/>
                <a:gd name="connsiteY96" fmla="*/ 28575 h 1399068"/>
                <a:gd name="connsiteX97" fmla="*/ 700088 w 1914525"/>
                <a:gd name="connsiteY97" fmla="*/ 33338 h 1399068"/>
                <a:gd name="connsiteX98" fmla="*/ 681038 w 1914525"/>
                <a:gd name="connsiteY98" fmla="*/ 42863 h 1399068"/>
                <a:gd name="connsiteX99" fmla="*/ 633413 w 1914525"/>
                <a:gd name="connsiteY99" fmla="*/ 57150 h 1399068"/>
                <a:gd name="connsiteX100" fmla="*/ 595313 w 1914525"/>
                <a:gd name="connsiteY100" fmla="*/ 71438 h 1399068"/>
                <a:gd name="connsiteX101" fmla="*/ 552450 w 1914525"/>
                <a:gd name="connsiteY101" fmla="*/ 80963 h 1399068"/>
                <a:gd name="connsiteX102" fmla="*/ 519113 w 1914525"/>
                <a:gd name="connsiteY102" fmla="*/ 95250 h 1399068"/>
                <a:gd name="connsiteX103" fmla="*/ 485775 w 1914525"/>
                <a:gd name="connsiteY103" fmla="*/ 100013 h 1399068"/>
                <a:gd name="connsiteX104" fmla="*/ 438150 w 1914525"/>
                <a:gd name="connsiteY104" fmla="*/ 119063 h 1399068"/>
                <a:gd name="connsiteX105" fmla="*/ 404813 w 1914525"/>
                <a:gd name="connsiteY105" fmla="*/ 133350 h 1399068"/>
                <a:gd name="connsiteX106" fmla="*/ 390525 w 1914525"/>
                <a:gd name="connsiteY106" fmla="*/ 147638 h 1399068"/>
                <a:gd name="connsiteX107" fmla="*/ 352425 w 1914525"/>
                <a:gd name="connsiteY107" fmla="*/ 166688 h 1399068"/>
                <a:gd name="connsiteX108" fmla="*/ 319088 w 1914525"/>
                <a:gd name="connsiteY108" fmla="*/ 180975 h 1399068"/>
                <a:gd name="connsiteX109" fmla="*/ 300038 w 1914525"/>
                <a:gd name="connsiteY109" fmla="*/ 195263 h 1399068"/>
                <a:gd name="connsiteX110" fmla="*/ 285750 w 1914525"/>
                <a:gd name="connsiteY110" fmla="*/ 200025 h 1399068"/>
                <a:gd name="connsiteX111" fmla="*/ 266700 w 1914525"/>
                <a:gd name="connsiteY111" fmla="*/ 214313 h 1399068"/>
                <a:gd name="connsiteX112" fmla="*/ 228600 w 1914525"/>
                <a:gd name="connsiteY112" fmla="*/ 233363 h 1399068"/>
                <a:gd name="connsiteX113" fmla="*/ 200025 w 1914525"/>
                <a:gd name="connsiteY113" fmla="*/ 252413 h 1399068"/>
                <a:gd name="connsiteX114" fmla="*/ 185738 w 1914525"/>
                <a:gd name="connsiteY114" fmla="*/ 261938 h 1399068"/>
                <a:gd name="connsiteX115" fmla="*/ 166688 w 1914525"/>
                <a:gd name="connsiteY115" fmla="*/ 271463 h 1399068"/>
                <a:gd name="connsiteX116" fmla="*/ 157163 w 1914525"/>
                <a:gd name="connsiteY116" fmla="*/ 285750 h 1399068"/>
                <a:gd name="connsiteX117" fmla="*/ 142875 w 1914525"/>
                <a:gd name="connsiteY117" fmla="*/ 300038 h 1399068"/>
                <a:gd name="connsiteX118" fmla="*/ 119063 w 1914525"/>
                <a:gd name="connsiteY118" fmla="*/ 333375 h 1399068"/>
                <a:gd name="connsiteX119" fmla="*/ 114300 w 1914525"/>
                <a:gd name="connsiteY119" fmla="*/ 347663 h 1399068"/>
                <a:gd name="connsiteX120" fmla="*/ 104775 w 1914525"/>
                <a:gd name="connsiteY120" fmla="*/ 371475 h 1399068"/>
                <a:gd name="connsiteX121" fmla="*/ 85725 w 1914525"/>
                <a:gd name="connsiteY121" fmla="*/ 404813 h 1399068"/>
                <a:gd name="connsiteX122" fmla="*/ 76200 w 1914525"/>
                <a:gd name="connsiteY122" fmla="*/ 442913 h 1399068"/>
                <a:gd name="connsiteX123" fmla="*/ 71438 w 1914525"/>
                <a:gd name="connsiteY123" fmla="*/ 457200 h 1399068"/>
                <a:gd name="connsiteX124" fmla="*/ 66675 w 1914525"/>
                <a:gd name="connsiteY124" fmla="*/ 490538 h 1399068"/>
                <a:gd name="connsiteX125" fmla="*/ 61913 w 1914525"/>
                <a:gd name="connsiteY125" fmla="*/ 504825 h 1399068"/>
                <a:gd name="connsiteX126" fmla="*/ 57150 w 1914525"/>
                <a:gd name="connsiteY126" fmla="*/ 523875 h 1399068"/>
                <a:gd name="connsiteX127" fmla="*/ 52388 w 1914525"/>
                <a:gd name="connsiteY127" fmla="*/ 576263 h 1399068"/>
                <a:gd name="connsiteX128" fmla="*/ 47625 w 1914525"/>
                <a:gd name="connsiteY128" fmla="*/ 604838 h 1399068"/>
                <a:gd name="connsiteX129" fmla="*/ 38100 w 1914525"/>
                <a:gd name="connsiteY129" fmla="*/ 714375 h 1399068"/>
                <a:gd name="connsiteX130" fmla="*/ 28575 w 1914525"/>
                <a:gd name="connsiteY130" fmla="*/ 762000 h 1399068"/>
                <a:gd name="connsiteX131" fmla="*/ 14288 w 1914525"/>
                <a:gd name="connsiteY131" fmla="*/ 866775 h 1399068"/>
                <a:gd name="connsiteX132" fmla="*/ 9525 w 1914525"/>
                <a:gd name="connsiteY132" fmla="*/ 890588 h 1399068"/>
                <a:gd name="connsiteX133" fmla="*/ 0 w 1914525"/>
                <a:gd name="connsiteY133" fmla="*/ 919163 h 1399068"/>
                <a:gd name="connsiteX134" fmla="*/ 4763 w 1914525"/>
                <a:gd name="connsiteY134" fmla="*/ 1042988 h 1399068"/>
                <a:gd name="connsiteX135" fmla="*/ 14288 w 1914525"/>
                <a:gd name="connsiteY135" fmla="*/ 1076325 h 1399068"/>
                <a:gd name="connsiteX136" fmla="*/ 23813 w 1914525"/>
                <a:gd name="connsiteY13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14350 w 1914525"/>
                <a:gd name="connsiteY16" fmla="*/ 2714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62137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71663 w 1914525"/>
                <a:gd name="connsiteY45" fmla="*/ 1266825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14350 w 1914525"/>
                <a:gd name="connsiteY16" fmla="*/ 2714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71663 w 1914525"/>
                <a:gd name="connsiteY45" fmla="*/ 1266825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14350 w 1914525"/>
                <a:gd name="connsiteY16" fmla="*/ 2714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35781 w 1914525"/>
                <a:gd name="connsiteY16" fmla="*/ 295275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293019 w 1914525"/>
                <a:gd name="connsiteY23" fmla="*/ 266700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293019 w 1914525"/>
                <a:gd name="connsiteY23" fmla="*/ 266700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92982 w 1914525"/>
                <a:gd name="connsiteY21" fmla="*/ 242888 h 1399068"/>
                <a:gd name="connsiteX22" fmla="*/ 1135856 w 1914525"/>
                <a:gd name="connsiteY22" fmla="*/ 202406 h 1399068"/>
                <a:gd name="connsiteX23" fmla="*/ 1293019 w 1914525"/>
                <a:gd name="connsiteY23" fmla="*/ 266700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92982 w 1914525"/>
                <a:gd name="connsiteY21" fmla="*/ 242888 h 1399068"/>
                <a:gd name="connsiteX22" fmla="*/ 1135856 w 1914525"/>
                <a:gd name="connsiteY22" fmla="*/ 202406 h 1399068"/>
                <a:gd name="connsiteX23" fmla="*/ 1293019 w 1914525"/>
                <a:gd name="connsiteY23" fmla="*/ 266700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92982 w 1914525"/>
                <a:gd name="connsiteY21" fmla="*/ 242888 h 1399068"/>
                <a:gd name="connsiteX22" fmla="*/ 1135856 w 1914525"/>
                <a:gd name="connsiteY22" fmla="*/ 202406 h 1399068"/>
                <a:gd name="connsiteX23" fmla="*/ 1293019 w 1914525"/>
                <a:gd name="connsiteY23" fmla="*/ 266700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92982 w 1914525"/>
                <a:gd name="connsiteY21" fmla="*/ 242888 h 1399068"/>
                <a:gd name="connsiteX22" fmla="*/ 1135856 w 1914525"/>
                <a:gd name="connsiteY22" fmla="*/ 202406 h 1399068"/>
                <a:gd name="connsiteX23" fmla="*/ 1293019 w 1914525"/>
                <a:gd name="connsiteY23" fmla="*/ 266700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92982 w 1914525"/>
                <a:gd name="connsiteY21" fmla="*/ 242888 h 1399068"/>
                <a:gd name="connsiteX22" fmla="*/ 1135856 w 1914525"/>
                <a:gd name="connsiteY22" fmla="*/ 202406 h 1399068"/>
                <a:gd name="connsiteX23" fmla="*/ 1293019 w 1914525"/>
                <a:gd name="connsiteY23" fmla="*/ 266700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495426 w 1914525"/>
                <a:gd name="connsiteY26" fmla="*/ 302419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73907 w 1914525"/>
                <a:gd name="connsiteY19" fmla="*/ 230981 h 1399068"/>
                <a:gd name="connsiteX20" fmla="*/ 890588 w 1914525"/>
                <a:gd name="connsiteY20" fmla="*/ 209550 h 1399068"/>
                <a:gd name="connsiteX21" fmla="*/ 992982 w 1914525"/>
                <a:gd name="connsiteY21" fmla="*/ 242888 h 1399068"/>
                <a:gd name="connsiteX22" fmla="*/ 1135856 w 1914525"/>
                <a:gd name="connsiteY22" fmla="*/ 202406 h 1399068"/>
                <a:gd name="connsiteX23" fmla="*/ 1293019 w 1914525"/>
                <a:gd name="connsiteY23" fmla="*/ 266700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495426 w 1914525"/>
                <a:gd name="connsiteY26" fmla="*/ 302419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73907 w 1914525"/>
                <a:gd name="connsiteY19" fmla="*/ 230981 h 1399068"/>
                <a:gd name="connsiteX20" fmla="*/ 819150 w 1914525"/>
                <a:gd name="connsiteY20" fmla="*/ 221455 h 1399068"/>
                <a:gd name="connsiteX21" fmla="*/ 890588 w 1914525"/>
                <a:gd name="connsiteY21" fmla="*/ 209550 h 1399068"/>
                <a:gd name="connsiteX22" fmla="*/ 992982 w 1914525"/>
                <a:gd name="connsiteY22" fmla="*/ 242888 h 1399068"/>
                <a:gd name="connsiteX23" fmla="*/ 1135856 w 1914525"/>
                <a:gd name="connsiteY23" fmla="*/ 202406 h 1399068"/>
                <a:gd name="connsiteX24" fmla="*/ 1293019 w 1914525"/>
                <a:gd name="connsiteY24" fmla="*/ 266700 h 1399068"/>
                <a:gd name="connsiteX25" fmla="*/ 1452563 w 1914525"/>
                <a:gd name="connsiteY25" fmla="*/ 238125 h 1399068"/>
                <a:gd name="connsiteX26" fmla="*/ 1481138 w 1914525"/>
                <a:gd name="connsiteY26" fmla="*/ 247650 h 1399068"/>
                <a:gd name="connsiteX27" fmla="*/ 1495426 w 1914525"/>
                <a:gd name="connsiteY27" fmla="*/ 302419 h 1399068"/>
                <a:gd name="connsiteX28" fmla="*/ 1590675 w 1914525"/>
                <a:gd name="connsiteY28" fmla="*/ 314325 h 1399068"/>
                <a:gd name="connsiteX29" fmla="*/ 1619250 w 1914525"/>
                <a:gd name="connsiteY29" fmla="*/ 342900 h 1399068"/>
                <a:gd name="connsiteX30" fmla="*/ 1657350 w 1914525"/>
                <a:gd name="connsiteY30" fmla="*/ 390525 h 1399068"/>
                <a:gd name="connsiteX31" fmla="*/ 1676400 w 1914525"/>
                <a:gd name="connsiteY31" fmla="*/ 419100 h 1399068"/>
                <a:gd name="connsiteX32" fmla="*/ 1704975 w 1914525"/>
                <a:gd name="connsiteY32" fmla="*/ 471488 h 1399068"/>
                <a:gd name="connsiteX33" fmla="*/ 1747838 w 1914525"/>
                <a:gd name="connsiteY33" fmla="*/ 542925 h 1399068"/>
                <a:gd name="connsiteX34" fmla="*/ 1762125 w 1914525"/>
                <a:gd name="connsiteY34" fmla="*/ 571500 h 1399068"/>
                <a:gd name="connsiteX35" fmla="*/ 1771650 w 1914525"/>
                <a:gd name="connsiteY35" fmla="*/ 600075 h 1399068"/>
                <a:gd name="connsiteX36" fmla="*/ 1790700 w 1914525"/>
                <a:gd name="connsiteY36" fmla="*/ 642938 h 1399068"/>
                <a:gd name="connsiteX37" fmla="*/ 1809750 w 1914525"/>
                <a:gd name="connsiteY37" fmla="*/ 695325 h 1399068"/>
                <a:gd name="connsiteX38" fmla="*/ 1824038 w 1914525"/>
                <a:gd name="connsiteY38" fmla="*/ 747713 h 1399068"/>
                <a:gd name="connsiteX39" fmla="*/ 1833563 w 1914525"/>
                <a:gd name="connsiteY39" fmla="*/ 804863 h 1399068"/>
                <a:gd name="connsiteX40" fmla="*/ 1845469 w 1914525"/>
                <a:gd name="connsiteY40" fmla="*/ 940594 h 1399068"/>
                <a:gd name="connsiteX41" fmla="*/ 1857375 w 1914525"/>
                <a:gd name="connsiteY41" fmla="*/ 1000125 h 1399068"/>
                <a:gd name="connsiteX42" fmla="*/ 1850231 w 1914525"/>
                <a:gd name="connsiteY42" fmla="*/ 1166813 h 1399068"/>
                <a:gd name="connsiteX43" fmla="*/ 1885950 w 1914525"/>
                <a:gd name="connsiteY43" fmla="*/ 1285875 h 1399068"/>
                <a:gd name="connsiteX44" fmla="*/ 1876425 w 1914525"/>
                <a:gd name="connsiteY44" fmla="*/ 1357313 h 1399068"/>
                <a:gd name="connsiteX45" fmla="*/ 1866900 w 1914525"/>
                <a:gd name="connsiteY45" fmla="*/ 1395413 h 1399068"/>
                <a:gd name="connsiteX46" fmla="*/ 1862138 w 1914525"/>
                <a:gd name="connsiteY46" fmla="*/ 1271587 h 1399068"/>
                <a:gd name="connsiteX47" fmla="*/ 1881188 w 1914525"/>
                <a:gd name="connsiteY47" fmla="*/ 1238250 h 1399068"/>
                <a:gd name="connsiteX48" fmla="*/ 1890713 w 1914525"/>
                <a:gd name="connsiteY48" fmla="*/ 1200150 h 1399068"/>
                <a:gd name="connsiteX49" fmla="*/ 1900238 w 1914525"/>
                <a:gd name="connsiteY49" fmla="*/ 1171575 h 1399068"/>
                <a:gd name="connsiteX50" fmla="*/ 1905000 w 1914525"/>
                <a:gd name="connsiteY50" fmla="*/ 1085850 h 1399068"/>
                <a:gd name="connsiteX51" fmla="*/ 1914525 w 1914525"/>
                <a:gd name="connsiteY51" fmla="*/ 809625 h 1399068"/>
                <a:gd name="connsiteX52" fmla="*/ 1909763 w 1914525"/>
                <a:gd name="connsiteY52" fmla="*/ 666750 h 1399068"/>
                <a:gd name="connsiteX53" fmla="*/ 1890713 w 1914525"/>
                <a:gd name="connsiteY53" fmla="*/ 633413 h 1399068"/>
                <a:gd name="connsiteX54" fmla="*/ 1881188 w 1914525"/>
                <a:gd name="connsiteY54" fmla="*/ 609600 h 1399068"/>
                <a:gd name="connsiteX55" fmla="*/ 1871663 w 1914525"/>
                <a:gd name="connsiteY55" fmla="*/ 581025 h 1399068"/>
                <a:gd name="connsiteX56" fmla="*/ 1862138 w 1914525"/>
                <a:gd name="connsiteY56" fmla="*/ 566738 h 1399068"/>
                <a:gd name="connsiteX57" fmla="*/ 1857375 w 1914525"/>
                <a:gd name="connsiteY57" fmla="*/ 542925 h 1399068"/>
                <a:gd name="connsiteX58" fmla="*/ 1847850 w 1914525"/>
                <a:gd name="connsiteY58" fmla="*/ 528638 h 1399068"/>
                <a:gd name="connsiteX59" fmla="*/ 1843088 w 1914525"/>
                <a:gd name="connsiteY59" fmla="*/ 514350 h 1399068"/>
                <a:gd name="connsiteX60" fmla="*/ 1833563 w 1914525"/>
                <a:gd name="connsiteY60" fmla="*/ 495300 h 1399068"/>
                <a:gd name="connsiteX61" fmla="*/ 1824038 w 1914525"/>
                <a:gd name="connsiteY61" fmla="*/ 457200 h 1399068"/>
                <a:gd name="connsiteX62" fmla="*/ 1814513 w 1914525"/>
                <a:gd name="connsiteY62" fmla="*/ 438150 h 1399068"/>
                <a:gd name="connsiteX63" fmla="*/ 1800225 w 1914525"/>
                <a:gd name="connsiteY63" fmla="*/ 404813 h 1399068"/>
                <a:gd name="connsiteX64" fmla="*/ 1790700 w 1914525"/>
                <a:gd name="connsiteY64" fmla="*/ 376238 h 1399068"/>
                <a:gd name="connsiteX65" fmla="*/ 1785938 w 1914525"/>
                <a:gd name="connsiteY65" fmla="*/ 361950 h 1399068"/>
                <a:gd name="connsiteX66" fmla="*/ 1781175 w 1914525"/>
                <a:gd name="connsiteY66" fmla="*/ 342900 h 1399068"/>
                <a:gd name="connsiteX67" fmla="*/ 1771650 w 1914525"/>
                <a:gd name="connsiteY67" fmla="*/ 328613 h 1399068"/>
                <a:gd name="connsiteX68" fmla="*/ 1752600 w 1914525"/>
                <a:gd name="connsiteY68" fmla="*/ 280988 h 1399068"/>
                <a:gd name="connsiteX69" fmla="*/ 1747838 w 1914525"/>
                <a:gd name="connsiteY69" fmla="*/ 266700 h 1399068"/>
                <a:gd name="connsiteX70" fmla="*/ 1738313 w 1914525"/>
                <a:gd name="connsiteY70" fmla="*/ 252413 h 1399068"/>
                <a:gd name="connsiteX71" fmla="*/ 1724025 w 1914525"/>
                <a:gd name="connsiteY71" fmla="*/ 228600 h 1399068"/>
                <a:gd name="connsiteX72" fmla="*/ 1714500 w 1914525"/>
                <a:gd name="connsiteY72" fmla="*/ 214313 h 1399068"/>
                <a:gd name="connsiteX73" fmla="*/ 1700213 w 1914525"/>
                <a:gd name="connsiteY73" fmla="*/ 204788 h 1399068"/>
                <a:gd name="connsiteX74" fmla="*/ 1676400 w 1914525"/>
                <a:gd name="connsiteY74" fmla="*/ 176213 h 1399068"/>
                <a:gd name="connsiteX75" fmla="*/ 1666875 w 1914525"/>
                <a:gd name="connsiteY75" fmla="*/ 161925 h 1399068"/>
                <a:gd name="connsiteX76" fmla="*/ 1638300 w 1914525"/>
                <a:gd name="connsiteY76" fmla="*/ 152400 h 1399068"/>
                <a:gd name="connsiteX77" fmla="*/ 1609725 w 1914525"/>
                <a:gd name="connsiteY77" fmla="*/ 142875 h 1399068"/>
                <a:gd name="connsiteX78" fmla="*/ 1590675 w 1914525"/>
                <a:gd name="connsiteY78" fmla="*/ 133350 h 1399068"/>
                <a:gd name="connsiteX79" fmla="*/ 1533525 w 1914525"/>
                <a:gd name="connsiteY79" fmla="*/ 123825 h 1399068"/>
                <a:gd name="connsiteX80" fmla="*/ 1495425 w 1914525"/>
                <a:gd name="connsiteY80" fmla="*/ 109538 h 1399068"/>
                <a:gd name="connsiteX81" fmla="*/ 1376363 w 1914525"/>
                <a:gd name="connsiteY81" fmla="*/ 95250 h 1399068"/>
                <a:gd name="connsiteX82" fmla="*/ 1343025 w 1914525"/>
                <a:gd name="connsiteY82" fmla="*/ 90488 h 1399068"/>
                <a:gd name="connsiteX83" fmla="*/ 1281113 w 1914525"/>
                <a:gd name="connsiteY83" fmla="*/ 76200 h 1399068"/>
                <a:gd name="connsiteX84" fmla="*/ 1223963 w 1914525"/>
                <a:gd name="connsiteY84" fmla="*/ 71438 h 1399068"/>
                <a:gd name="connsiteX85" fmla="*/ 1181100 w 1914525"/>
                <a:gd name="connsiteY85" fmla="*/ 61913 h 1399068"/>
                <a:gd name="connsiteX86" fmla="*/ 1166813 w 1914525"/>
                <a:gd name="connsiteY86" fmla="*/ 52388 h 1399068"/>
                <a:gd name="connsiteX87" fmla="*/ 1143000 w 1914525"/>
                <a:gd name="connsiteY87" fmla="*/ 47625 h 1399068"/>
                <a:gd name="connsiteX88" fmla="*/ 1114425 w 1914525"/>
                <a:gd name="connsiteY88" fmla="*/ 38100 h 1399068"/>
                <a:gd name="connsiteX89" fmla="*/ 1085850 w 1914525"/>
                <a:gd name="connsiteY89" fmla="*/ 28575 h 1399068"/>
                <a:gd name="connsiteX90" fmla="*/ 1009650 w 1914525"/>
                <a:gd name="connsiteY90" fmla="*/ 19050 h 1399068"/>
                <a:gd name="connsiteX91" fmla="*/ 976313 w 1914525"/>
                <a:gd name="connsiteY91" fmla="*/ 9525 h 1399068"/>
                <a:gd name="connsiteX92" fmla="*/ 923925 w 1914525"/>
                <a:gd name="connsiteY92" fmla="*/ 0 h 1399068"/>
                <a:gd name="connsiteX93" fmla="*/ 771525 w 1914525"/>
                <a:gd name="connsiteY93" fmla="*/ 4763 h 1399068"/>
                <a:gd name="connsiteX94" fmla="*/ 757238 w 1914525"/>
                <a:gd name="connsiteY94" fmla="*/ 9525 h 1399068"/>
                <a:gd name="connsiteX95" fmla="*/ 733425 w 1914525"/>
                <a:gd name="connsiteY95" fmla="*/ 19050 h 1399068"/>
                <a:gd name="connsiteX96" fmla="*/ 714375 w 1914525"/>
                <a:gd name="connsiteY96" fmla="*/ 28575 h 1399068"/>
                <a:gd name="connsiteX97" fmla="*/ 700088 w 1914525"/>
                <a:gd name="connsiteY97" fmla="*/ 33338 h 1399068"/>
                <a:gd name="connsiteX98" fmla="*/ 681038 w 1914525"/>
                <a:gd name="connsiteY98" fmla="*/ 42863 h 1399068"/>
                <a:gd name="connsiteX99" fmla="*/ 633413 w 1914525"/>
                <a:gd name="connsiteY99" fmla="*/ 57150 h 1399068"/>
                <a:gd name="connsiteX100" fmla="*/ 595313 w 1914525"/>
                <a:gd name="connsiteY100" fmla="*/ 71438 h 1399068"/>
                <a:gd name="connsiteX101" fmla="*/ 552450 w 1914525"/>
                <a:gd name="connsiteY101" fmla="*/ 80963 h 1399068"/>
                <a:gd name="connsiteX102" fmla="*/ 519113 w 1914525"/>
                <a:gd name="connsiteY102" fmla="*/ 95250 h 1399068"/>
                <a:gd name="connsiteX103" fmla="*/ 485775 w 1914525"/>
                <a:gd name="connsiteY103" fmla="*/ 100013 h 1399068"/>
                <a:gd name="connsiteX104" fmla="*/ 438150 w 1914525"/>
                <a:gd name="connsiteY104" fmla="*/ 119063 h 1399068"/>
                <a:gd name="connsiteX105" fmla="*/ 404813 w 1914525"/>
                <a:gd name="connsiteY105" fmla="*/ 133350 h 1399068"/>
                <a:gd name="connsiteX106" fmla="*/ 390525 w 1914525"/>
                <a:gd name="connsiteY106" fmla="*/ 147638 h 1399068"/>
                <a:gd name="connsiteX107" fmla="*/ 352425 w 1914525"/>
                <a:gd name="connsiteY107" fmla="*/ 166688 h 1399068"/>
                <a:gd name="connsiteX108" fmla="*/ 319088 w 1914525"/>
                <a:gd name="connsiteY108" fmla="*/ 180975 h 1399068"/>
                <a:gd name="connsiteX109" fmla="*/ 300038 w 1914525"/>
                <a:gd name="connsiteY109" fmla="*/ 195263 h 1399068"/>
                <a:gd name="connsiteX110" fmla="*/ 285750 w 1914525"/>
                <a:gd name="connsiteY110" fmla="*/ 200025 h 1399068"/>
                <a:gd name="connsiteX111" fmla="*/ 266700 w 1914525"/>
                <a:gd name="connsiteY111" fmla="*/ 214313 h 1399068"/>
                <a:gd name="connsiteX112" fmla="*/ 228600 w 1914525"/>
                <a:gd name="connsiteY112" fmla="*/ 233363 h 1399068"/>
                <a:gd name="connsiteX113" fmla="*/ 200025 w 1914525"/>
                <a:gd name="connsiteY113" fmla="*/ 252413 h 1399068"/>
                <a:gd name="connsiteX114" fmla="*/ 185738 w 1914525"/>
                <a:gd name="connsiteY114" fmla="*/ 261938 h 1399068"/>
                <a:gd name="connsiteX115" fmla="*/ 166688 w 1914525"/>
                <a:gd name="connsiteY115" fmla="*/ 271463 h 1399068"/>
                <a:gd name="connsiteX116" fmla="*/ 157163 w 1914525"/>
                <a:gd name="connsiteY116" fmla="*/ 285750 h 1399068"/>
                <a:gd name="connsiteX117" fmla="*/ 142875 w 1914525"/>
                <a:gd name="connsiteY117" fmla="*/ 300038 h 1399068"/>
                <a:gd name="connsiteX118" fmla="*/ 119063 w 1914525"/>
                <a:gd name="connsiteY118" fmla="*/ 333375 h 1399068"/>
                <a:gd name="connsiteX119" fmla="*/ 114300 w 1914525"/>
                <a:gd name="connsiteY119" fmla="*/ 347663 h 1399068"/>
                <a:gd name="connsiteX120" fmla="*/ 104775 w 1914525"/>
                <a:gd name="connsiteY120" fmla="*/ 371475 h 1399068"/>
                <a:gd name="connsiteX121" fmla="*/ 85725 w 1914525"/>
                <a:gd name="connsiteY121" fmla="*/ 404813 h 1399068"/>
                <a:gd name="connsiteX122" fmla="*/ 76200 w 1914525"/>
                <a:gd name="connsiteY122" fmla="*/ 442913 h 1399068"/>
                <a:gd name="connsiteX123" fmla="*/ 71438 w 1914525"/>
                <a:gd name="connsiteY123" fmla="*/ 457200 h 1399068"/>
                <a:gd name="connsiteX124" fmla="*/ 66675 w 1914525"/>
                <a:gd name="connsiteY124" fmla="*/ 490538 h 1399068"/>
                <a:gd name="connsiteX125" fmla="*/ 61913 w 1914525"/>
                <a:gd name="connsiteY125" fmla="*/ 504825 h 1399068"/>
                <a:gd name="connsiteX126" fmla="*/ 57150 w 1914525"/>
                <a:gd name="connsiteY126" fmla="*/ 523875 h 1399068"/>
                <a:gd name="connsiteX127" fmla="*/ 52388 w 1914525"/>
                <a:gd name="connsiteY127" fmla="*/ 576263 h 1399068"/>
                <a:gd name="connsiteX128" fmla="*/ 47625 w 1914525"/>
                <a:gd name="connsiteY128" fmla="*/ 604838 h 1399068"/>
                <a:gd name="connsiteX129" fmla="*/ 38100 w 1914525"/>
                <a:gd name="connsiteY129" fmla="*/ 714375 h 1399068"/>
                <a:gd name="connsiteX130" fmla="*/ 28575 w 1914525"/>
                <a:gd name="connsiteY130" fmla="*/ 762000 h 1399068"/>
                <a:gd name="connsiteX131" fmla="*/ 14288 w 1914525"/>
                <a:gd name="connsiteY131" fmla="*/ 866775 h 1399068"/>
                <a:gd name="connsiteX132" fmla="*/ 9525 w 1914525"/>
                <a:gd name="connsiteY132" fmla="*/ 890588 h 1399068"/>
                <a:gd name="connsiteX133" fmla="*/ 0 w 1914525"/>
                <a:gd name="connsiteY133" fmla="*/ 919163 h 1399068"/>
                <a:gd name="connsiteX134" fmla="*/ 4763 w 1914525"/>
                <a:gd name="connsiteY134" fmla="*/ 1042988 h 1399068"/>
                <a:gd name="connsiteX135" fmla="*/ 14288 w 1914525"/>
                <a:gd name="connsiteY135" fmla="*/ 1076325 h 1399068"/>
                <a:gd name="connsiteX136" fmla="*/ 23813 w 1914525"/>
                <a:gd name="connsiteY13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73907 w 1914525"/>
                <a:gd name="connsiteY19" fmla="*/ 230981 h 1399068"/>
                <a:gd name="connsiteX20" fmla="*/ 819150 w 1914525"/>
                <a:gd name="connsiteY20" fmla="*/ 221455 h 1399068"/>
                <a:gd name="connsiteX21" fmla="*/ 890588 w 1914525"/>
                <a:gd name="connsiteY21" fmla="*/ 209550 h 1399068"/>
                <a:gd name="connsiteX22" fmla="*/ 992982 w 1914525"/>
                <a:gd name="connsiteY22" fmla="*/ 242888 h 1399068"/>
                <a:gd name="connsiteX23" fmla="*/ 1135856 w 1914525"/>
                <a:gd name="connsiteY23" fmla="*/ 202406 h 1399068"/>
                <a:gd name="connsiteX24" fmla="*/ 1216819 w 1914525"/>
                <a:gd name="connsiteY24" fmla="*/ 226218 h 1399068"/>
                <a:gd name="connsiteX25" fmla="*/ 1293019 w 1914525"/>
                <a:gd name="connsiteY25" fmla="*/ 266700 h 1399068"/>
                <a:gd name="connsiteX26" fmla="*/ 1452563 w 1914525"/>
                <a:gd name="connsiteY26" fmla="*/ 238125 h 1399068"/>
                <a:gd name="connsiteX27" fmla="*/ 1481138 w 1914525"/>
                <a:gd name="connsiteY27" fmla="*/ 247650 h 1399068"/>
                <a:gd name="connsiteX28" fmla="*/ 1495426 w 1914525"/>
                <a:gd name="connsiteY28" fmla="*/ 302419 h 1399068"/>
                <a:gd name="connsiteX29" fmla="*/ 1590675 w 1914525"/>
                <a:gd name="connsiteY29" fmla="*/ 314325 h 1399068"/>
                <a:gd name="connsiteX30" fmla="*/ 1619250 w 1914525"/>
                <a:gd name="connsiteY30" fmla="*/ 342900 h 1399068"/>
                <a:gd name="connsiteX31" fmla="*/ 1657350 w 1914525"/>
                <a:gd name="connsiteY31" fmla="*/ 390525 h 1399068"/>
                <a:gd name="connsiteX32" fmla="*/ 1676400 w 1914525"/>
                <a:gd name="connsiteY32" fmla="*/ 419100 h 1399068"/>
                <a:gd name="connsiteX33" fmla="*/ 1704975 w 1914525"/>
                <a:gd name="connsiteY33" fmla="*/ 471488 h 1399068"/>
                <a:gd name="connsiteX34" fmla="*/ 1747838 w 1914525"/>
                <a:gd name="connsiteY34" fmla="*/ 542925 h 1399068"/>
                <a:gd name="connsiteX35" fmla="*/ 1762125 w 1914525"/>
                <a:gd name="connsiteY35" fmla="*/ 571500 h 1399068"/>
                <a:gd name="connsiteX36" fmla="*/ 1771650 w 1914525"/>
                <a:gd name="connsiteY36" fmla="*/ 600075 h 1399068"/>
                <a:gd name="connsiteX37" fmla="*/ 1790700 w 1914525"/>
                <a:gd name="connsiteY37" fmla="*/ 642938 h 1399068"/>
                <a:gd name="connsiteX38" fmla="*/ 1809750 w 1914525"/>
                <a:gd name="connsiteY38" fmla="*/ 695325 h 1399068"/>
                <a:gd name="connsiteX39" fmla="*/ 1824038 w 1914525"/>
                <a:gd name="connsiteY39" fmla="*/ 747713 h 1399068"/>
                <a:gd name="connsiteX40" fmla="*/ 1833563 w 1914525"/>
                <a:gd name="connsiteY40" fmla="*/ 804863 h 1399068"/>
                <a:gd name="connsiteX41" fmla="*/ 1845469 w 1914525"/>
                <a:gd name="connsiteY41" fmla="*/ 940594 h 1399068"/>
                <a:gd name="connsiteX42" fmla="*/ 1857375 w 1914525"/>
                <a:gd name="connsiteY42" fmla="*/ 1000125 h 1399068"/>
                <a:gd name="connsiteX43" fmla="*/ 1850231 w 1914525"/>
                <a:gd name="connsiteY43" fmla="*/ 1166813 h 1399068"/>
                <a:gd name="connsiteX44" fmla="*/ 1885950 w 1914525"/>
                <a:gd name="connsiteY44" fmla="*/ 1285875 h 1399068"/>
                <a:gd name="connsiteX45" fmla="*/ 1876425 w 1914525"/>
                <a:gd name="connsiteY45" fmla="*/ 1357313 h 1399068"/>
                <a:gd name="connsiteX46" fmla="*/ 1866900 w 1914525"/>
                <a:gd name="connsiteY46" fmla="*/ 1395413 h 1399068"/>
                <a:gd name="connsiteX47" fmla="*/ 1862138 w 1914525"/>
                <a:gd name="connsiteY47" fmla="*/ 1271587 h 1399068"/>
                <a:gd name="connsiteX48" fmla="*/ 1881188 w 1914525"/>
                <a:gd name="connsiteY48" fmla="*/ 1238250 h 1399068"/>
                <a:gd name="connsiteX49" fmla="*/ 1890713 w 1914525"/>
                <a:gd name="connsiteY49" fmla="*/ 1200150 h 1399068"/>
                <a:gd name="connsiteX50" fmla="*/ 1900238 w 1914525"/>
                <a:gd name="connsiteY50" fmla="*/ 1171575 h 1399068"/>
                <a:gd name="connsiteX51" fmla="*/ 1905000 w 1914525"/>
                <a:gd name="connsiteY51" fmla="*/ 1085850 h 1399068"/>
                <a:gd name="connsiteX52" fmla="*/ 1914525 w 1914525"/>
                <a:gd name="connsiteY52" fmla="*/ 809625 h 1399068"/>
                <a:gd name="connsiteX53" fmla="*/ 1909763 w 1914525"/>
                <a:gd name="connsiteY53" fmla="*/ 666750 h 1399068"/>
                <a:gd name="connsiteX54" fmla="*/ 1890713 w 1914525"/>
                <a:gd name="connsiteY54" fmla="*/ 633413 h 1399068"/>
                <a:gd name="connsiteX55" fmla="*/ 1881188 w 1914525"/>
                <a:gd name="connsiteY55" fmla="*/ 609600 h 1399068"/>
                <a:gd name="connsiteX56" fmla="*/ 1871663 w 1914525"/>
                <a:gd name="connsiteY56" fmla="*/ 581025 h 1399068"/>
                <a:gd name="connsiteX57" fmla="*/ 1862138 w 1914525"/>
                <a:gd name="connsiteY57" fmla="*/ 566738 h 1399068"/>
                <a:gd name="connsiteX58" fmla="*/ 1857375 w 1914525"/>
                <a:gd name="connsiteY58" fmla="*/ 542925 h 1399068"/>
                <a:gd name="connsiteX59" fmla="*/ 1847850 w 1914525"/>
                <a:gd name="connsiteY59" fmla="*/ 528638 h 1399068"/>
                <a:gd name="connsiteX60" fmla="*/ 1843088 w 1914525"/>
                <a:gd name="connsiteY60" fmla="*/ 514350 h 1399068"/>
                <a:gd name="connsiteX61" fmla="*/ 1833563 w 1914525"/>
                <a:gd name="connsiteY61" fmla="*/ 495300 h 1399068"/>
                <a:gd name="connsiteX62" fmla="*/ 1824038 w 1914525"/>
                <a:gd name="connsiteY62" fmla="*/ 457200 h 1399068"/>
                <a:gd name="connsiteX63" fmla="*/ 1814513 w 1914525"/>
                <a:gd name="connsiteY63" fmla="*/ 438150 h 1399068"/>
                <a:gd name="connsiteX64" fmla="*/ 1800225 w 1914525"/>
                <a:gd name="connsiteY64" fmla="*/ 404813 h 1399068"/>
                <a:gd name="connsiteX65" fmla="*/ 1790700 w 1914525"/>
                <a:gd name="connsiteY65" fmla="*/ 376238 h 1399068"/>
                <a:gd name="connsiteX66" fmla="*/ 1785938 w 1914525"/>
                <a:gd name="connsiteY66" fmla="*/ 361950 h 1399068"/>
                <a:gd name="connsiteX67" fmla="*/ 1781175 w 1914525"/>
                <a:gd name="connsiteY67" fmla="*/ 342900 h 1399068"/>
                <a:gd name="connsiteX68" fmla="*/ 1771650 w 1914525"/>
                <a:gd name="connsiteY68" fmla="*/ 328613 h 1399068"/>
                <a:gd name="connsiteX69" fmla="*/ 1752600 w 1914525"/>
                <a:gd name="connsiteY69" fmla="*/ 280988 h 1399068"/>
                <a:gd name="connsiteX70" fmla="*/ 1747838 w 1914525"/>
                <a:gd name="connsiteY70" fmla="*/ 266700 h 1399068"/>
                <a:gd name="connsiteX71" fmla="*/ 1738313 w 1914525"/>
                <a:gd name="connsiteY71" fmla="*/ 252413 h 1399068"/>
                <a:gd name="connsiteX72" fmla="*/ 1724025 w 1914525"/>
                <a:gd name="connsiteY72" fmla="*/ 228600 h 1399068"/>
                <a:gd name="connsiteX73" fmla="*/ 1714500 w 1914525"/>
                <a:gd name="connsiteY73" fmla="*/ 214313 h 1399068"/>
                <a:gd name="connsiteX74" fmla="*/ 1700213 w 1914525"/>
                <a:gd name="connsiteY74" fmla="*/ 204788 h 1399068"/>
                <a:gd name="connsiteX75" fmla="*/ 1676400 w 1914525"/>
                <a:gd name="connsiteY75" fmla="*/ 176213 h 1399068"/>
                <a:gd name="connsiteX76" fmla="*/ 1666875 w 1914525"/>
                <a:gd name="connsiteY76" fmla="*/ 161925 h 1399068"/>
                <a:gd name="connsiteX77" fmla="*/ 1638300 w 1914525"/>
                <a:gd name="connsiteY77" fmla="*/ 152400 h 1399068"/>
                <a:gd name="connsiteX78" fmla="*/ 1609725 w 1914525"/>
                <a:gd name="connsiteY78" fmla="*/ 142875 h 1399068"/>
                <a:gd name="connsiteX79" fmla="*/ 1590675 w 1914525"/>
                <a:gd name="connsiteY79" fmla="*/ 133350 h 1399068"/>
                <a:gd name="connsiteX80" fmla="*/ 1533525 w 1914525"/>
                <a:gd name="connsiteY80" fmla="*/ 123825 h 1399068"/>
                <a:gd name="connsiteX81" fmla="*/ 1495425 w 1914525"/>
                <a:gd name="connsiteY81" fmla="*/ 109538 h 1399068"/>
                <a:gd name="connsiteX82" fmla="*/ 1376363 w 1914525"/>
                <a:gd name="connsiteY82" fmla="*/ 95250 h 1399068"/>
                <a:gd name="connsiteX83" fmla="*/ 1343025 w 1914525"/>
                <a:gd name="connsiteY83" fmla="*/ 90488 h 1399068"/>
                <a:gd name="connsiteX84" fmla="*/ 1281113 w 1914525"/>
                <a:gd name="connsiteY84" fmla="*/ 76200 h 1399068"/>
                <a:gd name="connsiteX85" fmla="*/ 1223963 w 1914525"/>
                <a:gd name="connsiteY85" fmla="*/ 71438 h 1399068"/>
                <a:gd name="connsiteX86" fmla="*/ 1181100 w 1914525"/>
                <a:gd name="connsiteY86" fmla="*/ 61913 h 1399068"/>
                <a:gd name="connsiteX87" fmla="*/ 1166813 w 1914525"/>
                <a:gd name="connsiteY87" fmla="*/ 52388 h 1399068"/>
                <a:gd name="connsiteX88" fmla="*/ 1143000 w 1914525"/>
                <a:gd name="connsiteY88" fmla="*/ 47625 h 1399068"/>
                <a:gd name="connsiteX89" fmla="*/ 1114425 w 1914525"/>
                <a:gd name="connsiteY89" fmla="*/ 38100 h 1399068"/>
                <a:gd name="connsiteX90" fmla="*/ 1085850 w 1914525"/>
                <a:gd name="connsiteY90" fmla="*/ 28575 h 1399068"/>
                <a:gd name="connsiteX91" fmla="*/ 1009650 w 1914525"/>
                <a:gd name="connsiteY91" fmla="*/ 19050 h 1399068"/>
                <a:gd name="connsiteX92" fmla="*/ 976313 w 1914525"/>
                <a:gd name="connsiteY92" fmla="*/ 9525 h 1399068"/>
                <a:gd name="connsiteX93" fmla="*/ 923925 w 1914525"/>
                <a:gd name="connsiteY93" fmla="*/ 0 h 1399068"/>
                <a:gd name="connsiteX94" fmla="*/ 771525 w 1914525"/>
                <a:gd name="connsiteY94" fmla="*/ 4763 h 1399068"/>
                <a:gd name="connsiteX95" fmla="*/ 757238 w 1914525"/>
                <a:gd name="connsiteY95" fmla="*/ 9525 h 1399068"/>
                <a:gd name="connsiteX96" fmla="*/ 733425 w 1914525"/>
                <a:gd name="connsiteY96" fmla="*/ 19050 h 1399068"/>
                <a:gd name="connsiteX97" fmla="*/ 714375 w 1914525"/>
                <a:gd name="connsiteY97" fmla="*/ 28575 h 1399068"/>
                <a:gd name="connsiteX98" fmla="*/ 700088 w 1914525"/>
                <a:gd name="connsiteY98" fmla="*/ 33338 h 1399068"/>
                <a:gd name="connsiteX99" fmla="*/ 681038 w 1914525"/>
                <a:gd name="connsiteY99" fmla="*/ 42863 h 1399068"/>
                <a:gd name="connsiteX100" fmla="*/ 633413 w 1914525"/>
                <a:gd name="connsiteY100" fmla="*/ 57150 h 1399068"/>
                <a:gd name="connsiteX101" fmla="*/ 595313 w 1914525"/>
                <a:gd name="connsiteY101" fmla="*/ 71438 h 1399068"/>
                <a:gd name="connsiteX102" fmla="*/ 552450 w 1914525"/>
                <a:gd name="connsiteY102" fmla="*/ 80963 h 1399068"/>
                <a:gd name="connsiteX103" fmla="*/ 519113 w 1914525"/>
                <a:gd name="connsiteY103" fmla="*/ 95250 h 1399068"/>
                <a:gd name="connsiteX104" fmla="*/ 485775 w 1914525"/>
                <a:gd name="connsiteY104" fmla="*/ 100013 h 1399068"/>
                <a:gd name="connsiteX105" fmla="*/ 438150 w 1914525"/>
                <a:gd name="connsiteY105" fmla="*/ 119063 h 1399068"/>
                <a:gd name="connsiteX106" fmla="*/ 404813 w 1914525"/>
                <a:gd name="connsiteY106" fmla="*/ 133350 h 1399068"/>
                <a:gd name="connsiteX107" fmla="*/ 390525 w 1914525"/>
                <a:gd name="connsiteY107" fmla="*/ 147638 h 1399068"/>
                <a:gd name="connsiteX108" fmla="*/ 352425 w 1914525"/>
                <a:gd name="connsiteY108" fmla="*/ 166688 h 1399068"/>
                <a:gd name="connsiteX109" fmla="*/ 319088 w 1914525"/>
                <a:gd name="connsiteY109" fmla="*/ 180975 h 1399068"/>
                <a:gd name="connsiteX110" fmla="*/ 300038 w 1914525"/>
                <a:gd name="connsiteY110" fmla="*/ 195263 h 1399068"/>
                <a:gd name="connsiteX111" fmla="*/ 285750 w 1914525"/>
                <a:gd name="connsiteY111" fmla="*/ 200025 h 1399068"/>
                <a:gd name="connsiteX112" fmla="*/ 266700 w 1914525"/>
                <a:gd name="connsiteY112" fmla="*/ 214313 h 1399068"/>
                <a:gd name="connsiteX113" fmla="*/ 228600 w 1914525"/>
                <a:gd name="connsiteY113" fmla="*/ 233363 h 1399068"/>
                <a:gd name="connsiteX114" fmla="*/ 200025 w 1914525"/>
                <a:gd name="connsiteY114" fmla="*/ 252413 h 1399068"/>
                <a:gd name="connsiteX115" fmla="*/ 185738 w 1914525"/>
                <a:gd name="connsiteY115" fmla="*/ 261938 h 1399068"/>
                <a:gd name="connsiteX116" fmla="*/ 166688 w 1914525"/>
                <a:gd name="connsiteY116" fmla="*/ 271463 h 1399068"/>
                <a:gd name="connsiteX117" fmla="*/ 157163 w 1914525"/>
                <a:gd name="connsiteY117" fmla="*/ 285750 h 1399068"/>
                <a:gd name="connsiteX118" fmla="*/ 142875 w 1914525"/>
                <a:gd name="connsiteY118" fmla="*/ 300038 h 1399068"/>
                <a:gd name="connsiteX119" fmla="*/ 119063 w 1914525"/>
                <a:gd name="connsiteY119" fmla="*/ 333375 h 1399068"/>
                <a:gd name="connsiteX120" fmla="*/ 114300 w 1914525"/>
                <a:gd name="connsiteY120" fmla="*/ 347663 h 1399068"/>
                <a:gd name="connsiteX121" fmla="*/ 104775 w 1914525"/>
                <a:gd name="connsiteY121" fmla="*/ 371475 h 1399068"/>
                <a:gd name="connsiteX122" fmla="*/ 85725 w 1914525"/>
                <a:gd name="connsiteY122" fmla="*/ 404813 h 1399068"/>
                <a:gd name="connsiteX123" fmla="*/ 76200 w 1914525"/>
                <a:gd name="connsiteY123" fmla="*/ 442913 h 1399068"/>
                <a:gd name="connsiteX124" fmla="*/ 71438 w 1914525"/>
                <a:gd name="connsiteY124" fmla="*/ 457200 h 1399068"/>
                <a:gd name="connsiteX125" fmla="*/ 66675 w 1914525"/>
                <a:gd name="connsiteY125" fmla="*/ 490538 h 1399068"/>
                <a:gd name="connsiteX126" fmla="*/ 61913 w 1914525"/>
                <a:gd name="connsiteY126" fmla="*/ 504825 h 1399068"/>
                <a:gd name="connsiteX127" fmla="*/ 57150 w 1914525"/>
                <a:gd name="connsiteY127" fmla="*/ 523875 h 1399068"/>
                <a:gd name="connsiteX128" fmla="*/ 52388 w 1914525"/>
                <a:gd name="connsiteY128" fmla="*/ 576263 h 1399068"/>
                <a:gd name="connsiteX129" fmla="*/ 47625 w 1914525"/>
                <a:gd name="connsiteY129" fmla="*/ 604838 h 1399068"/>
                <a:gd name="connsiteX130" fmla="*/ 38100 w 1914525"/>
                <a:gd name="connsiteY130" fmla="*/ 714375 h 1399068"/>
                <a:gd name="connsiteX131" fmla="*/ 28575 w 1914525"/>
                <a:gd name="connsiteY131" fmla="*/ 762000 h 1399068"/>
                <a:gd name="connsiteX132" fmla="*/ 14288 w 1914525"/>
                <a:gd name="connsiteY132" fmla="*/ 866775 h 1399068"/>
                <a:gd name="connsiteX133" fmla="*/ 9525 w 1914525"/>
                <a:gd name="connsiteY133" fmla="*/ 890588 h 1399068"/>
                <a:gd name="connsiteX134" fmla="*/ 0 w 1914525"/>
                <a:gd name="connsiteY134" fmla="*/ 919163 h 1399068"/>
                <a:gd name="connsiteX135" fmla="*/ 4763 w 1914525"/>
                <a:gd name="connsiteY135" fmla="*/ 1042988 h 1399068"/>
                <a:gd name="connsiteX136" fmla="*/ 14288 w 1914525"/>
                <a:gd name="connsiteY136" fmla="*/ 1076325 h 1399068"/>
                <a:gd name="connsiteX137" fmla="*/ 23813 w 1914525"/>
                <a:gd name="connsiteY137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73907 w 1914525"/>
                <a:gd name="connsiteY19" fmla="*/ 230981 h 1399068"/>
                <a:gd name="connsiteX20" fmla="*/ 819150 w 1914525"/>
                <a:gd name="connsiteY20" fmla="*/ 221455 h 1399068"/>
                <a:gd name="connsiteX21" fmla="*/ 890588 w 1914525"/>
                <a:gd name="connsiteY21" fmla="*/ 209550 h 1399068"/>
                <a:gd name="connsiteX22" fmla="*/ 992982 w 1914525"/>
                <a:gd name="connsiteY22" fmla="*/ 242888 h 1399068"/>
                <a:gd name="connsiteX23" fmla="*/ 1135856 w 1914525"/>
                <a:gd name="connsiteY23" fmla="*/ 202406 h 1399068"/>
                <a:gd name="connsiteX24" fmla="*/ 1216819 w 1914525"/>
                <a:gd name="connsiteY24" fmla="*/ 226218 h 1399068"/>
                <a:gd name="connsiteX25" fmla="*/ 1293019 w 1914525"/>
                <a:gd name="connsiteY25" fmla="*/ 266700 h 1399068"/>
                <a:gd name="connsiteX26" fmla="*/ 1385888 w 1914525"/>
                <a:gd name="connsiteY26" fmla="*/ 245268 h 1399068"/>
                <a:gd name="connsiteX27" fmla="*/ 1452563 w 1914525"/>
                <a:gd name="connsiteY27" fmla="*/ 238125 h 1399068"/>
                <a:gd name="connsiteX28" fmla="*/ 1481138 w 1914525"/>
                <a:gd name="connsiteY28" fmla="*/ 247650 h 1399068"/>
                <a:gd name="connsiteX29" fmla="*/ 1495426 w 1914525"/>
                <a:gd name="connsiteY29" fmla="*/ 302419 h 1399068"/>
                <a:gd name="connsiteX30" fmla="*/ 1590675 w 1914525"/>
                <a:gd name="connsiteY30" fmla="*/ 314325 h 1399068"/>
                <a:gd name="connsiteX31" fmla="*/ 1619250 w 1914525"/>
                <a:gd name="connsiteY31" fmla="*/ 342900 h 1399068"/>
                <a:gd name="connsiteX32" fmla="*/ 1657350 w 1914525"/>
                <a:gd name="connsiteY32" fmla="*/ 390525 h 1399068"/>
                <a:gd name="connsiteX33" fmla="*/ 1676400 w 1914525"/>
                <a:gd name="connsiteY33" fmla="*/ 419100 h 1399068"/>
                <a:gd name="connsiteX34" fmla="*/ 1704975 w 1914525"/>
                <a:gd name="connsiteY34" fmla="*/ 471488 h 1399068"/>
                <a:gd name="connsiteX35" fmla="*/ 1747838 w 1914525"/>
                <a:gd name="connsiteY35" fmla="*/ 542925 h 1399068"/>
                <a:gd name="connsiteX36" fmla="*/ 1762125 w 1914525"/>
                <a:gd name="connsiteY36" fmla="*/ 571500 h 1399068"/>
                <a:gd name="connsiteX37" fmla="*/ 1771650 w 1914525"/>
                <a:gd name="connsiteY37" fmla="*/ 600075 h 1399068"/>
                <a:gd name="connsiteX38" fmla="*/ 1790700 w 1914525"/>
                <a:gd name="connsiteY38" fmla="*/ 642938 h 1399068"/>
                <a:gd name="connsiteX39" fmla="*/ 1809750 w 1914525"/>
                <a:gd name="connsiteY39" fmla="*/ 695325 h 1399068"/>
                <a:gd name="connsiteX40" fmla="*/ 1824038 w 1914525"/>
                <a:gd name="connsiteY40" fmla="*/ 747713 h 1399068"/>
                <a:gd name="connsiteX41" fmla="*/ 1833563 w 1914525"/>
                <a:gd name="connsiteY41" fmla="*/ 804863 h 1399068"/>
                <a:gd name="connsiteX42" fmla="*/ 1845469 w 1914525"/>
                <a:gd name="connsiteY42" fmla="*/ 940594 h 1399068"/>
                <a:gd name="connsiteX43" fmla="*/ 1857375 w 1914525"/>
                <a:gd name="connsiteY43" fmla="*/ 1000125 h 1399068"/>
                <a:gd name="connsiteX44" fmla="*/ 1850231 w 1914525"/>
                <a:gd name="connsiteY44" fmla="*/ 1166813 h 1399068"/>
                <a:gd name="connsiteX45" fmla="*/ 1885950 w 1914525"/>
                <a:gd name="connsiteY45" fmla="*/ 1285875 h 1399068"/>
                <a:gd name="connsiteX46" fmla="*/ 1876425 w 1914525"/>
                <a:gd name="connsiteY46" fmla="*/ 1357313 h 1399068"/>
                <a:gd name="connsiteX47" fmla="*/ 1866900 w 1914525"/>
                <a:gd name="connsiteY47" fmla="*/ 1395413 h 1399068"/>
                <a:gd name="connsiteX48" fmla="*/ 1862138 w 1914525"/>
                <a:gd name="connsiteY48" fmla="*/ 1271587 h 1399068"/>
                <a:gd name="connsiteX49" fmla="*/ 1881188 w 1914525"/>
                <a:gd name="connsiteY49" fmla="*/ 1238250 h 1399068"/>
                <a:gd name="connsiteX50" fmla="*/ 1890713 w 1914525"/>
                <a:gd name="connsiteY50" fmla="*/ 1200150 h 1399068"/>
                <a:gd name="connsiteX51" fmla="*/ 1900238 w 1914525"/>
                <a:gd name="connsiteY51" fmla="*/ 1171575 h 1399068"/>
                <a:gd name="connsiteX52" fmla="*/ 1905000 w 1914525"/>
                <a:gd name="connsiteY52" fmla="*/ 1085850 h 1399068"/>
                <a:gd name="connsiteX53" fmla="*/ 1914525 w 1914525"/>
                <a:gd name="connsiteY53" fmla="*/ 809625 h 1399068"/>
                <a:gd name="connsiteX54" fmla="*/ 1909763 w 1914525"/>
                <a:gd name="connsiteY54" fmla="*/ 666750 h 1399068"/>
                <a:gd name="connsiteX55" fmla="*/ 1890713 w 1914525"/>
                <a:gd name="connsiteY55" fmla="*/ 633413 h 1399068"/>
                <a:gd name="connsiteX56" fmla="*/ 1881188 w 1914525"/>
                <a:gd name="connsiteY56" fmla="*/ 609600 h 1399068"/>
                <a:gd name="connsiteX57" fmla="*/ 1871663 w 1914525"/>
                <a:gd name="connsiteY57" fmla="*/ 581025 h 1399068"/>
                <a:gd name="connsiteX58" fmla="*/ 1862138 w 1914525"/>
                <a:gd name="connsiteY58" fmla="*/ 566738 h 1399068"/>
                <a:gd name="connsiteX59" fmla="*/ 1857375 w 1914525"/>
                <a:gd name="connsiteY59" fmla="*/ 542925 h 1399068"/>
                <a:gd name="connsiteX60" fmla="*/ 1847850 w 1914525"/>
                <a:gd name="connsiteY60" fmla="*/ 528638 h 1399068"/>
                <a:gd name="connsiteX61" fmla="*/ 1843088 w 1914525"/>
                <a:gd name="connsiteY61" fmla="*/ 514350 h 1399068"/>
                <a:gd name="connsiteX62" fmla="*/ 1833563 w 1914525"/>
                <a:gd name="connsiteY62" fmla="*/ 495300 h 1399068"/>
                <a:gd name="connsiteX63" fmla="*/ 1824038 w 1914525"/>
                <a:gd name="connsiteY63" fmla="*/ 457200 h 1399068"/>
                <a:gd name="connsiteX64" fmla="*/ 1814513 w 1914525"/>
                <a:gd name="connsiteY64" fmla="*/ 438150 h 1399068"/>
                <a:gd name="connsiteX65" fmla="*/ 1800225 w 1914525"/>
                <a:gd name="connsiteY65" fmla="*/ 404813 h 1399068"/>
                <a:gd name="connsiteX66" fmla="*/ 1790700 w 1914525"/>
                <a:gd name="connsiteY66" fmla="*/ 376238 h 1399068"/>
                <a:gd name="connsiteX67" fmla="*/ 1785938 w 1914525"/>
                <a:gd name="connsiteY67" fmla="*/ 361950 h 1399068"/>
                <a:gd name="connsiteX68" fmla="*/ 1781175 w 1914525"/>
                <a:gd name="connsiteY68" fmla="*/ 342900 h 1399068"/>
                <a:gd name="connsiteX69" fmla="*/ 1771650 w 1914525"/>
                <a:gd name="connsiteY69" fmla="*/ 328613 h 1399068"/>
                <a:gd name="connsiteX70" fmla="*/ 1752600 w 1914525"/>
                <a:gd name="connsiteY70" fmla="*/ 280988 h 1399068"/>
                <a:gd name="connsiteX71" fmla="*/ 1747838 w 1914525"/>
                <a:gd name="connsiteY71" fmla="*/ 266700 h 1399068"/>
                <a:gd name="connsiteX72" fmla="*/ 1738313 w 1914525"/>
                <a:gd name="connsiteY72" fmla="*/ 252413 h 1399068"/>
                <a:gd name="connsiteX73" fmla="*/ 1724025 w 1914525"/>
                <a:gd name="connsiteY73" fmla="*/ 228600 h 1399068"/>
                <a:gd name="connsiteX74" fmla="*/ 1714500 w 1914525"/>
                <a:gd name="connsiteY74" fmla="*/ 214313 h 1399068"/>
                <a:gd name="connsiteX75" fmla="*/ 1700213 w 1914525"/>
                <a:gd name="connsiteY75" fmla="*/ 204788 h 1399068"/>
                <a:gd name="connsiteX76" fmla="*/ 1676400 w 1914525"/>
                <a:gd name="connsiteY76" fmla="*/ 176213 h 1399068"/>
                <a:gd name="connsiteX77" fmla="*/ 1666875 w 1914525"/>
                <a:gd name="connsiteY77" fmla="*/ 161925 h 1399068"/>
                <a:gd name="connsiteX78" fmla="*/ 1638300 w 1914525"/>
                <a:gd name="connsiteY78" fmla="*/ 152400 h 1399068"/>
                <a:gd name="connsiteX79" fmla="*/ 1609725 w 1914525"/>
                <a:gd name="connsiteY79" fmla="*/ 142875 h 1399068"/>
                <a:gd name="connsiteX80" fmla="*/ 1590675 w 1914525"/>
                <a:gd name="connsiteY80" fmla="*/ 133350 h 1399068"/>
                <a:gd name="connsiteX81" fmla="*/ 1533525 w 1914525"/>
                <a:gd name="connsiteY81" fmla="*/ 123825 h 1399068"/>
                <a:gd name="connsiteX82" fmla="*/ 1495425 w 1914525"/>
                <a:gd name="connsiteY82" fmla="*/ 109538 h 1399068"/>
                <a:gd name="connsiteX83" fmla="*/ 1376363 w 1914525"/>
                <a:gd name="connsiteY83" fmla="*/ 95250 h 1399068"/>
                <a:gd name="connsiteX84" fmla="*/ 1343025 w 1914525"/>
                <a:gd name="connsiteY84" fmla="*/ 90488 h 1399068"/>
                <a:gd name="connsiteX85" fmla="*/ 1281113 w 1914525"/>
                <a:gd name="connsiteY85" fmla="*/ 76200 h 1399068"/>
                <a:gd name="connsiteX86" fmla="*/ 1223963 w 1914525"/>
                <a:gd name="connsiteY86" fmla="*/ 71438 h 1399068"/>
                <a:gd name="connsiteX87" fmla="*/ 1181100 w 1914525"/>
                <a:gd name="connsiteY87" fmla="*/ 61913 h 1399068"/>
                <a:gd name="connsiteX88" fmla="*/ 1166813 w 1914525"/>
                <a:gd name="connsiteY88" fmla="*/ 52388 h 1399068"/>
                <a:gd name="connsiteX89" fmla="*/ 1143000 w 1914525"/>
                <a:gd name="connsiteY89" fmla="*/ 47625 h 1399068"/>
                <a:gd name="connsiteX90" fmla="*/ 1114425 w 1914525"/>
                <a:gd name="connsiteY90" fmla="*/ 38100 h 1399068"/>
                <a:gd name="connsiteX91" fmla="*/ 1085850 w 1914525"/>
                <a:gd name="connsiteY91" fmla="*/ 28575 h 1399068"/>
                <a:gd name="connsiteX92" fmla="*/ 1009650 w 1914525"/>
                <a:gd name="connsiteY92" fmla="*/ 19050 h 1399068"/>
                <a:gd name="connsiteX93" fmla="*/ 976313 w 1914525"/>
                <a:gd name="connsiteY93" fmla="*/ 9525 h 1399068"/>
                <a:gd name="connsiteX94" fmla="*/ 923925 w 1914525"/>
                <a:gd name="connsiteY94" fmla="*/ 0 h 1399068"/>
                <a:gd name="connsiteX95" fmla="*/ 771525 w 1914525"/>
                <a:gd name="connsiteY95" fmla="*/ 4763 h 1399068"/>
                <a:gd name="connsiteX96" fmla="*/ 757238 w 1914525"/>
                <a:gd name="connsiteY96" fmla="*/ 9525 h 1399068"/>
                <a:gd name="connsiteX97" fmla="*/ 733425 w 1914525"/>
                <a:gd name="connsiteY97" fmla="*/ 19050 h 1399068"/>
                <a:gd name="connsiteX98" fmla="*/ 714375 w 1914525"/>
                <a:gd name="connsiteY98" fmla="*/ 28575 h 1399068"/>
                <a:gd name="connsiteX99" fmla="*/ 700088 w 1914525"/>
                <a:gd name="connsiteY99" fmla="*/ 33338 h 1399068"/>
                <a:gd name="connsiteX100" fmla="*/ 681038 w 1914525"/>
                <a:gd name="connsiteY100" fmla="*/ 42863 h 1399068"/>
                <a:gd name="connsiteX101" fmla="*/ 633413 w 1914525"/>
                <a:gd name="connsiteY101" fmla="*/ 57150 h 1399068"/>
                <a:gd name="connsiteX102" fmla="*/ 595313 w 1914525"/>
                <a:gd name="connsiteY102" fmla="*/ 71438 h 1399068"/>
                <a:gd name="connsiteX103" fmla="*/ 552450 w 1914525"/>
                <a:gd name="connsiteY103" fmla="*/ 80963 h 1399068"/>
                <a:gd name="connsiteX104" fmla="*/ 519113 w 1914525"/>
                <a:gd name="connsiteY104" fmla="*/ 95250 h 1399068"/>
                <a:gd name="connsiteX105" fmla="*/ 485775 w 1914525"/>
                <a:gd name="connsiteY105" fmla="*/ 100013 h 1399068"/>
                <a:gd name="connsiteX106" fmla="*/ 438150 w 1914525"/>
                <a:gd name="connsiteY106" fmla="*/ 119063 h 1399068"/>
                <a:gd name="connsiteX107" fmla="*/ 404813 w 1914525"/>
                <a:gd name="connsiteY107" fmla="*/ 133350 h 1399068"/>
                <a:gd name="connsiteX108" fmla="*/ 390525 w 1914525"/>
                <a:gd name="connsiteY108" fmla="*/ 147638 h 1399068"/>
                <a:gd name="connsiteX109" fmla="*/ 352425 w 1914525"/>
                <a:gd name="connsiteY109" fmla="*/ 166688 h 1399068"/>
                <a:gd name="connsiteX110" fmla="*/ 319088 w 1914525"/>
                <a:gd name="connsiteY110" fmla="*/ 180975 h 1399068"/>
                <a:gd name="connsiteX111" fmla="*/ 300038 w 1914525"/>
                <a:gd name="connsiteY111" fmla="*/ 195263 h 1399068"/>
                <a:gd name="connsiteX112" fmla="*/ 285750 w 1914525"/>
                <a:gd name="connsiteY112" fmla="*/ 200025 h 1399068"/>
                <a:gd name="connsiteX113" fmla="*/ 266700 w 1914525"/>
                <a:gd name="connsiteY113" fmla="*/ 214313 h 1399068"/>
                <a:gd name="connsiteX114" fmla="*/ 228600 w 1914525"/>
                <a:gd name="connsiteY114" fmla="*/ 233363 h 1399068"/>
                <a:gd name="connsiteX115" fmla="*/ 200025 w 1914525"/>
                <a:gd name="connsiteY115" fmla="*/ 252413 h 1399068"/>
                <a:gd name="connsiteX116" fmla="*/ 185738 w 1914525"/>
                <a:gd name="connsiteY116" fmla="*/ 261938 h 1399068"/>
                <a:gd name="connsiteX117" fmla="*/ 166688 w 1914525"/>
                <a:gd name="connsiteY117" fmla="*/ 271463 h 1399068"/>
                <a:gd name="connsiteX118" fmla="*/ 157163 w 1914525"/>
                <a:gd name="connsiteY118" fmla="*/ 285750 h 1399068"/>
                <a:gd name="connsiteX119" fmla="*/ 142875 w 1914525"/>
                <a:gd name="connsiteY119" fmla="*/ 300038 h 1399068"/>
                <a:gd name="connsiteX120" fmla="*/ 119063 w 1914525"/>
                <a:gd name="connsiteY120" fmla="*/ 333375 h 1399068"/>
                <a:gd name="connsiteX121" fmla="*/ 114300 w 1914525"/>
                <a:gd name="connsiteY121" fmla="*/ 347663 h 1399068"/>
                <a:gd name="connsiteX122" fmla="*/ 104775 w 1914525"/>
                <a:gd name="connsiteY122" fmla="*/ 371475 h 1399068"/>
                <a:gd name="connsiteX123" fmla="*/ 85725 w 1914525"/>
                <a:gd name="connsiteY123" fmla="*/ 404813 h 1399068"/>
                <a:gd name="connsiteX124" fmla="*/ 76200 w 1914525"/>
                <a:gd name="connsiteY124" fmla="*/ 442913 h 1399068"/>
                <a:gd name="connsiteX125" fmla="*/ 71438 w 1914525"/>
                <a:gd name="connsiteY125" fmla="*/ 457200 h 1399068"/>
                <a:gd name="connsiteX126" fmla="*/ 66675 w 1914525"/>
                <a:gd name="connsiteY126" fmla="*/ 490538 h 1399068"/>
                <a:gd name="connsiteX127" fmla="*/ 61913 w 1914525"/>
                <a:gd name="connsiteY127" fmla="*/ 504825 h 1399068"/>
                <a:gd name="connsiteX128" fmla="*/ 57150 w 1914525"/>
                <a:gd name="connsiteY128" fmla="*/ 523875 h 1399068"/>
                <a:gd name="connsiteX129" fmla="*/ 52388 w 1914525"/>
                <a:gd name="connsiteY129" fmla="*/ 576263 h 1399068"/>
                <a:gd name="connsiteX130" fmla="*/ 47625 w 1914525"/>
                <a:gd name="connsiteY130" fmla="*/ 604838 h 1399068"/>
                <a:gd name="connsiteX131" fmla="*/ 38100 w 1914525"/>
                <a:gd name="connsiteY131" fmla="*/ 714375 h 1399068"/>
                <a:gd name="connsiteX132" fmla="*/ 28575 w 1914525"/>
                <a:gd name="connsiteY132" fmla="*/ 762000 h 1399068"/>
                <a:gd name="connsiteX133" fmla="*/ 14288 w 1914525"/>
                <a:gd name="connsiteY133" fmla="*/ 866775 h 1399068"/>
                <a:gd name="connsiteX134" fmla="*/ 9525 w 1914525"/>
                <a:gd name="connsiteY134" fmla="*/ 890588 h 1399068"/>
                <a:gd name="connsiteX135" fmla="*/ 0 w 1914525"/>
                <a:gd name="connsiteY135" fmla="*/ 919163 h 1399068"/>
                <a:gd name="connsiteX136" fmla="*/ 4763 w 1914525"/>
                <a:gd name="connsiteY136" fmla="*/ 1042988 h 1399068"/>
                <a:gd name="connsiteX137" fmla="*/ 14288 w 1914525"/>
                <a:gd name="connsiteY137" fmla="*/ 1076325 h 1399068"/>
                <a:gd name="connsiteX138" fmla="*/ 23813 w 1914525"/>
                <a:gd name="connsiteY138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73907 w 1914525"/>
                <a:gd name="connsiteY19" fmla="*/ 230981 h 1399068"/>
                <a:gd name="connsiteX20" fmla="*/ 819150 w 1914525"/>
                <a:gd name="connsiteY20" fmla="*/ 221455 h 1399068"/>
                <a:gd name="connsiteX21" fmla="*/ 890588 w 1914525"/>
                <a:gd name="connsiteY21" fmla="*/ 209550 h 1399068"/>
                <a:gd name="connsiteX22" fmla="*/ 992982 w 1914525"/>
                <a:gd name="connsiteY22" fmla="*/ 242888 h 1399068"/>
                <a:gd name="connsiteX23" fmla="*/ 1135856 w 1914525"/>
                <a:gd name="connsiteY23" fmla="*/ 202406 h 1399068"/>
                <a:gd name="connsiteX24" fmla="*/ 1216819 w 1914525"/>
                <a:gd name="connsiteY24" fmla="*/ 226218 h 1399068"/>
                <a:gd name="connsiteX25" fmla="*/ 1293019 w 1914525"/>
                <a:gd name="connsiteY25" fmla="*/ 266700 h 1399068"/>
                <a:gd name="connsiteX26" fmla="*/ 1338263 w 1914525"/>
                <a:gd name="connsiteY26" fmla="*/ 254793 h 1399068"/>
                <a:gd name="connsiteX27" fmla="*/ 1385888 w 1914525"/>
                <a:gd name="connsiteY27" fmla="*/ 245268 h 1399068"/>
                <a:gd name="connsiteX28" fmla="*/ 1452563 w 1914525"/>
                <a:gd name="connsiteY28" fmla="*/ 238125 h 1399068"/>
                <a:gd name="connsiteX29" fmla="*/ 1481138 w 1914525"/>
                <a:gd name="connsiteY29" fmla="*/ 247650 h 1399068"/>
                <a:gd name="connsiteX30" fmla="*/ 1495426 w 1914525"/>
                <a:gd name="connsiteY30" fmla="*/ 302419 h 1399068"/>
                <a:gd name="connsiteX31" fmla="*/ 1590675 w 1914525"/>
                <a:gd name="connsiteY31" fmla="*/ 314325 h 1399068"/>
                <a:gd name="connsiteX32" fmla="*/ 1619250 w 1914525"/>
                <a:gd name="connsiteY32" fmla="*/ 342900 h 1399068"/>
                <a:gd name="connsiteX33" fmla="*/ 1657350 w 1914525"/>
                <a:gd name="connsiteY33" fmla="*/ 390525 h 1399068"/>
                <a:gd name="connsiteX34" fmla="*/ 1676400 w 1914525"/>
                <a:gd name="connsiteY34" fmla="*/ 419100 h 1399068"/>
                <a:gd name="connsiteX35" fmla="*/ 1704975 w 1914525"/>
                <a:gd name="connsiteY35" fmla="*/ 471488 h 1399068"/>
                <a:gd name="connsiteX36" fmla="*/ 1747838 w 1914525"/>
                <a:gd name="connsiteY36" fmla="*/ 542925 h 1399068"/>
                <a:gd name="connsiteX37" fmla="*/ 1762125 w 1914525"/>
                <a:gd name="connsiteY37" fmla="*/ 571500 h 1399068"/>
                <a:gd name="connsiteX38" fmla="*/ 1771650 w 1914525"/>
                <a:gd name="connsiteY38" fmla="*/ 600075 h 1399068"/>
                <a:gd name="connsiteX39" fmla="*/ 1790700 w 1914525"/>
                <a:gd name="connsiteY39" fmla="*/ 642938 h 1399068"/>
                <a:gd name="connsiteX40" fmla="*/ 1809750 w 1914525"/>
                <a:gd name="connsiteY40" fmla="*/ 695325 h 1399068"/>
                <a:gd name="connsiteX41" fmla="*/ 1824038 w 1914525"/>
                <a:gd name="connsiteY41" fmla="*/ 747713 h 1399068"/>
                <a:gd name="connsiteX42" fmla="*/ 1833563 w 1914525"/>
                <a:gd name="connsiteY42" fmla="*/ 804863 h 1399068"/>
                <a:gd name="connsiteX43" fmla="*/ 1845469 w 1914525"/>
                <a:gd name="connsiteY43" fmla="*/ 940594 h 1399068"/>
                <a:gd name="connsiteX44" fmla="*/ 1857375 w 1914525"/>
                <a:gd name="connsiteY44" fmla="*/ 1000125 h 1399068"/>
                <a:gd name="connsiteX45" fmla="*/ 1850231 w 1914525"/>
                <a:gd name="connsiteY45" fmla="*/ 1166813 h 1399068"/>
                <a:gd name="connsiteX46" fmla="*/ 1885950 w 1914525"/>
                <a:gd name="connsiteY46" fmla="*/ 1285875 h 1399068"/>
                <a:gd name="connsiteX47" fmla="*/ 1876425 w 1914525"/>
                <a:gd name="connsiteY47" fmla="*/ 1357313 h 1399068"/>
                <a:gd name="connsiteX48" fmla="*/ 1866900 w 1914525"/>
                <a:gd name="connsiteY48" fmla="*/ 1395413 h 1399068"/>
                <a:gd name="connsiteX49" fmla="*/ 1862138 w 1914525"/>
                <a:gd name="connsiteY49" fmla="*/ 1271587 h 1399068"/>
                <a:gd name="connsiteX50" fmla="*/ 1881188 w 1914525"/>
                <a:gd name="connsiteY50" fmla="*/ 1238250 h 1399068"/>
                <a:gd name="connsiteX51" fmla="*/ 1890713 w 1914525"/>
                <a:gd name="connsiteY51" fmla="*/ 1200150 h 1399068"/>
                <a:gd name="connsiteX52" fmla="*/ 1900238 w 1914525"/>
                <a:gd name="connsiteY52" fmla="*/ 1171575 h 1399068"/>
                <a:gd name="connsiteX53" fmla="*/ 1905000 w 1914525"/>
                <a:gd name="connsiteY53" fmla="*/ 1085850 h 1399068"/>
                <a:gd name="connsiteX54" fmla="*/ 1914525 w 1914525"/>
                <a:gd name="connsiteY54" fmla="*/ 809625 h 1399068"/>
                <a:gd name="connsiteX55" fmla="*/ 1909763 w 1914525"/>
                <a:gd name="connsiteY55" fmla="*/ 666750 h 1399068"/>
                <a:gd name="connsiteX56" fmla="*/ 1890713 w 1914525"/>
                <a:gd name="connsiteY56" fmla="*/ 633413 h 1399068"/>
                <a:gd name="connsiteX57" fmla="*/ 1881188 w 1914525"/>
                <a:gd name="connsiteY57" fmla="*/ 609600 h 1399068"/>
                <a:gd name="connsiteX58" fmla="*/ 1871663 w 1914525"/>
                <a:gd name="connsiteY58" fmla="*/ 581025 h 1399068"/>
                <a:gd name="connsiteX59" fmla="*/ 1862138 w 1914525"/>
                <a:gd name="connsiteY59" fmla="*/ 566738 h 1399068"/>
                <a:gd name="connsiteX60" fmla="*/ 1857375 w 1914525"/>
                <a:gd name="connsiteY60" fmla="*/ 542925 h 1399068"/>
                <a:gd name="connsiteX61" fmla="*/ 1847850 w 1914525"/>
                <a:gd name="connsiteY61" fmla="*/ 528638 h 1399068"/>
                <a:gd name="connsiteX62" fmla="*/ 1843088 w 1914525"/>
                <a:gd name="connsiteY62" fmla="*/ 514350 h 1399068"/>
                <a:gd name="connsiteX63" fmla="*/ 1833563 w 1914525"/>
                <a:gd name="connsiteY63" fmla="*/ 495300 h 1399068"/>
                <a:gd name="connsiteX64" fmla="*/ 1824038 w 1914525"/>
                <a:gd name="connsiteY64" fmla="*/ 457200 h 1399068"/>
                <a:gd name="connsiteX65" fmla="*/ 1814513 w 1914525"/>
                <a:gd name="connsiteY65" fmla="*/ 438150 h 1399068"/>
                <a:gd name="connsiteX66" fmla="*/ 1800225 w 1914525"/>
                <a:gd name="connsiteY66" fmla="*/ 404813 h 1399068"/>
                <a:gd name="connsiteX67" fmla="*/ 1790700 w 1914525"/>
                <a:gd name="connsiteY67" fmla="*/ 376238 h 1399068"/>
                <a:gd name="connsiteX68" fmla="*/ 1785938 w 1914525"/>
                <a:gd name="connsiteY68" fmla="*/ 361950 h 1399068"/>
                <a:gd name="connsiteX69" fmla="*/ 1781175 w 1914525"/>
                <a:gd name="connsiteY69" fmla="*/ 342900 h 1399068"/>
                <a:gd name="connsiteX70" fmla="*/ 1771650 w 1914525"/>
                <a:gd name="connsiteY70" fmla="*/ 328613 h 1399068"/>
                <a:gd name="connsiteX71" fmla="*/ 1752600 w 1914525"/>
                <a:gd name="connsiteY71" fmla="*/ 280988 h 1399068"/>
                <a:gd name="connsiteX72" fmla="*/ 1747838 w 1914525"/>
                <a:gd name="connsiteY72" fmla="*/ 266700 h 1399068"/>
                <a:gd name="connsiteX73" fmla="*/ 1738313 w 1914525"/>
                <a:gd name="connsiteY73" fmla="*/ 252413 h 1399068"/>
                <a:gd name="connsiteX74" fmla="*/ 1724025 w 1914525"/>
                <a:gd name="connsiteY74" fmla="*/ 228600 h 1399068"/>
                <a:gd name="connsiteX75" fmla="*/ 1714500 w 1914525"/>
                <a:gd name="connsiteY75" fmla="*/ 214313 h 1399068"/>
                <a:gd name="connsiteX76" fmla="*/ 1700213 w 1914525"/>
                <a:gd name="connsiteY76" fmla="*/ 204788 h 1399068"/>
                <a:gd name="connsiteX77" fmla="*/ 1676400 w 1914525"/>
                <a:gd name="connsiteY77" fmla="*/ 176213 h 1399068"/>
                <a:gd name="connsiteX78" fmla="*/ 1666875 w 1914525"/>
                <a:gd name="connsiteY78" fmla="*/ 161925 h 1399068"/>
                <a:gd name="connsiteX79" fmla="*/ 1638300 w 1914525"/>
                <a:gd name="connsiteY79" fmla="*/ 152400 h 1399068"/>
                <a:gd name="connsiteX80" fmla="*/ 1609725 w 1914525"/>
                <a:gd name="connsiteY80" fmla="*/ 142875 h 1399068"/>
                <a:gd name="connsiteX81" fmla="*/ 1590675 w 1914525"/>
                <a:gd name="connsiteY81" fmla="*/ 133350 h 1399068"/>
                <a:gd name="connsiteX82" fmla="*/ 1533525 w 1914525"/>
                <a:gd name="connsiteY82" fmla="*/ 123825 h 1399068"/>
                <a:gd name="connsiteX83" fmla="*/ 1495425 w 1914525"/>
                <a:gd name="connsiteY83" fmla="*/ 109538 h 1399068"/>
                <a:gd name="connsiteX84" fmla="*/ 1376363 w 1914525"/>
                <a:gd name="connsiteY84" fmla="*/ 95250 h 1399068"/>
                <a:gd name="connsiteX85" fmla="*/ 1343025 w 1914525"/>
                <a:gd name="connsiteY85" fmla="*/ 90488 h 1399068"/>
                <a:gd name="connsiteX86" fmla="*/ 1281113 w 1914525"/>
                <a:gd name="connsiteY86" fmla="*/ 76200 h 1399068"/>
                <a:gd name="connsiteX87" fmla="*/ 1223963 w 1914525"/>
                <a:gd name="connsiteY87" fmla="*/ 71438 h 1399068"/>
                <a:gd name="connsiteX88" fmla="*/ 1181100 w 1914525"/>
                <a:gd name="connsiteY88" fmla="*/ 61913 h 1399068"/>
                <a:gd name="connsiteX89" fmla="*/ 1166813 w 1914525"/>
                <a:gd name="connsiteY89" fmla="*/ 52388 h 1399068"/>
                <a:gd name="connsiteX90" fmla="*/ 1143000 w 1914525"/>
                <a:gd name="connsiteY90" fmla="*/ 47625 h 1399068"/>
                <a:gd name="connsiteX91" fmla="*/ 1114425 w 1914525"/>
                <a:gd name="connsiteY91" fmla="*/ 38100 h 1399068"/>
                <a:gd name="connsiteX92" fmla="*/ 1085850 w 1914525"/>
                <a:gd name="connsiteY92" fmla="*/ 28575 h 1399068"/>
                <a:gd name="connsiteX93" fmla="*/ 1009650 w 1914525"/>
                <a:gd name="connsiteY93" fmla="*/ 19050 h 1399068"/>
                <a:gd name="connsiteX94" fmla="*/ 976313 w 1914525"/>
                <a:gd name="connsiteY94" fmla="*/ 9525 h 1399068"/>
                <a:gd name="connsiteX95" fmla="*/ 923925 w 1914525"/>
                <a:gd name="connsiteY95" fmla="*/ 0 h 1399068"/>
                <a:gd name="connsiteX96" fmla="*/ 771525 w 1914525"/>
                <a:gd name="connsiteY96" fmla="*/ 4763 h 1399068"/>
                <a:gd name="connsiteX97" fmla="*/ 757238 w 1914525"/>
                <a:gd name="connsiteY97" fmla="*/ 9525 h 1399068"/>
                <a:gd name="connsiteX98" fmla="*/ 733425 w 1914525"/>
                <a:gd name="connsiteY98" fmla="*/ 19050 h 1399068"/>
                <a:gd name="connsiteX99" fmla="*/ 714375 w 1914525"/>
                <a:gd name="connsiteY99" fmla="*/ 28575 h 1399068"/>
                <a:gd name="connsiteX100" fmla="*/ 700088 w 1914525"/>
                <a:gd name="connsiteY100" fmla="*/ 33338 h 1399068"/>
                <a:gd name="connsiteX101" fmla="*/ 681038 w 1914525"/>
                <a:gd name="connsiteY101" fmla="*/ 42863 h 1399068"/>
                <a:gd name="connsiteX102" fmla="*/ 633413 w 1914525"/>
                <a:gd name="connsiteY102" fmla="*/ 57150 h 1399068"/>
                <a:gd name="connsiteX103" fmla="*/ 595313 w 1914525"/>
                <a:gd name="connsiteY103" fmla="*/ 71438 h 1399068"/>
                <a:gd name="connsiteX104" fmla="*/ 552450 w 1914525"/>
                <a:gd name="connsiteY104" fmla="*/ 80963 h 1399068"/>
                <a:gd name="connsiteX105" fmla="*/ 519113 w 1914525"/>
                <a:gd name="connsiteY105" fmla="*/ 95250 h 1399068"/>
                <a:gd name="connsiteX106" fmla="*/ 485775 w 1914525"/>
                <a:gd name="connsiteY106" fmla="*/ 100013 h 1399068"/>
                <a:gd name="connsiteX107" fmla="*/ 438150 w 1914525"/>
                <a:gd name="connsiteY107" fmla="*/ 119063 h 1399068"/>
                <a:gd name="connsiteX108" fmla="*/ 404813 w 1914525"/>
                <a:gd name="connsiteY108" fmla="*/ 133350 h 1399068"/>
                <a:gd name="connsiteX109" fmla="*/ 390525 w 1914525"/>
                <a:gd name="connsiteY109" fmla="*/ 147638 h 1399068"/>
                <a:gd name="connsiteX110" fmla="*/ 352425 w 1914525"/>
                <a:gd name="connsiteY110" fmla="*/ 166688 h 1399068"/>
                <a:gd name="connsiteX111" fmla="*/ 319088 w 1914525"/>
                <a:gd name="connsiteY111" fmla="*/ 180975 h 1399068"/>
                <a:gd name="connsiteX112" fmla="*/ 300038 w 1914525"/>
                <a:gd name="connsiteY112" fmla="*/ 195263 h 1399068"/>
                <a:gd name="connsiteX113" fmla="*/ 285750 w 1914525"/>
                <a:gd name="connsiteY113" fmla="*/ 200025 h 1399068"/>
                <a:gd name="connsiteX114" fmla="*/ 266700 w 1914525"/>
                <a:gd name="connsiteY114" fmla="*/ 214313 h 1399068"/>
                <a:gd name="connsiteX115" fmla="*/ 228600 w 1914525"/>
                <a:gd name="connsiteY115" fmla="*/ 233363 h 1399068"/>
                <a:gd name="connsiteX116" fmla="*/ 200025 w 1914525"/>
                <a:gd name="connsiteY116" fmla="*/ 252413 h 1399068"/>
                <a:gd name="connsiteX117" fmla="*/ 185738 w 1914525"/>
                <a:gd name="connsiteY117" fmla="*/ 261938 h 1399068"/>
                <a:gd name="connsiteX118" fmla="*/ 166688 w 1914525"/>
                <a:gd name="connsiteY118" fmla="*/ 271463 h 1399068"/>
                <a:gd name="connsiteX119" fmla="*/ 157163 w 1914525"/>
                <a:gd name="connsiteY119" fmla="*/ 285750 h 1399068"/>
                <a:gd name="connsiteX120" fmla="*/ 142875 w 1914525"/>
                <a:gd name="connsiteY120" fmla="*/ 300038 h 1399068"/>
                <a:gd name="connsiteX121" fmla="*/ 119063 w 1914525"/>
                <a:gd name="connsiteY121" fmla="*/ 333375 h 1399068"/>
                <a:gd name="connsiteX122" fmla="*/ 114300 w 1914525"/>
                <a:gd name="connsiteY122" fmla="*/ 347663 h 1399068"/>
                <a:gd name="connsiteX123" fmla="*/ 104775 w 1914525"/>
                <a:gd name="connsiteY123" fmla="*/ 371475 h 1399068"/>
                <a:gd name="connsiteX124" fmla="*/ 85725 w 1914525"/>
                <a:gd name="connsiteY124" fmla="*/ 404813 h 1399068"/>
                <a:gd name="connsiteX125" fmla="*/ 76200 w 1914525"/>
                <a:gd name="connsiteY125" fmla="*/ 442913 h 1399068"/>
                <a:gd name="connsiteX126" fmla="*/ 71438 w 1914525"/>
                <a:gd name="connsiteY126" fmla="*/ 457200 h 1399068"/>
                <a:gd name="connsiteX127" fmla="*/ 66675 w 1914525"/>
                <a:gd name="connsiteY127" fmla="*/ 490538 h 1399068"/>
                <a:gd name="connsiteX128" fmla="*/ 61913 w 1914525"/>
                <a:gd name="connsiteY128" fmla="*/ 504825 h 1399068"/>
                <a:gd name="connsiteX129" fmla="*/ 57150 w 1914525"/>
                <a:gd name="connsiteY129" fmla="*/ 523875 h 1399068"/>
                <a:gd name="connsiteX130" fmla="*/ 52388 w 1914525"/>
                <a:gd name="connsiteY130" fmla="*/ 576263 h 1399068"/>
                <a:gd name="connsiteX131" fmla="*/ 47625 w 1914525"/>
                <a:gd name="connsiteY131" fmla="*/ 604838 h 1399068"/>
                <a:gd name="connsiteX132" fmla="*/ 38100 w 1914525"/>
                <a:gd name="connsiteY132" fmla="*/ 714375 h 1399068"/>
                <a:gd name="connsiteX133" fmla="*/ 28575 w 1914525"/>
                <a:gd name="connsiteY133" fmla="*/ 762000 h 1399068"/>
                <a:gd name="connsiteX134" fmla="*/ 14288 w 1914525"/>
                <a:gd name="connsiteY134" fmla="*/ 866775 h 1399068"/>
                <a:gd name="connsiteX135" fmla="*/ 9525 w 1914525"/>
                <a:gd name="connsiteY135" fmla="*/ 890588 h 1399068"/>
                <a:gd name="connsiteX136" fmla="*/ 0 w 1914525"/>
                <a:gd name="connsiteY136" fmla="*/ 919163 h 1399068"/>
                <a:gd name="connsiteX137" fmla="*/ 4763 w 1914525"/>
                <a:gd name="connsiteY137" fmla="*/ 1042988 h 1399068"/>
                <a:gd name="connsiteX138" fmla="*/ 14288 w 1914525"/>
                <a:gd name="connsiteY138" fmla="*/ 1076325 h 1399068"/>
                <a:gd name="connsiteX139" fmla="*/ 23813 w 1914525"/>
                <a:gd name="connsiteY139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73907 w 1914525"/>
                <a:gd name="connsiteY19" fmla="*/ 230981 h 1399068"/>
                <a:gd name="connsiteX20" fmla="*/ 819150 w 1914525"/>
                <a:gd name="connsiteY20" fmla="*/ 221455 h 1399068"/>
                <a:gd name="connsiteX21" fmla="*/ 890588 w 1914525"/>
                <a:gd name="connsiteY21" fmla="*/ 209550 h 1399068"/>
                <a:gd name="connsiteX22" fmla="*/ 992982 w 1914525"/>
                <a:gd name="connsiteY22" fmla="*/ 242888 h 1399068"/>
                <a:gd name="connsiteX23" fmla="*/ 1059656 w 1914525"/>
                <a:gd name="connsiteY23" fmla="*/ 228599 h 1399068"/>
                <a:gd name="connsiteX24" fmla="*/ 1135856 w 1914525"/>
                <a:gd name="connsiteY24" fmla="*/ 202406 h 1399068"/>
                <a:gd name="connsiteX25" fmla="*/ 1216819 w 1914525"/>
                <a:gd name="connsiteY25" fmla="*/ 226218 h 1399068"/>
                <a:gd name="connsiteX26" fmla="*/ 1293019 w 1914525"/>
                <a:gd name="connsiteY26" fmla="*/ 266700 h 1399068"/>
                <a:gd name="connsiteX27" fmla="*/ 1338263 w 1914525"/>
                <a:gd name="connsiteY27" fmla="*/ 254793 h 1399068"/>
                <a:gd name="connsiteX28" fmla="*/ 1385888 w 1914525"/>
                <a:gd name="connsiteY28" fmla="*/ 245268 h 1399068"/>
                <a:gd name="connsiteX29" fmla="*/ 1452563 w 1914525"/>
                <a:gd name="connsiteY29" fmla="*/ 238125 h 1399068"/>
                <a:gd name="connsiteX30" fmla="*/ 1481138 w 1914525"/>
                <a:gd name="connsiteY30" fmla="*/ 247650 h 1399068"/>
                <a:gd name="connsiteX31" fmla="*/ 1495426 w 1914525"/>
                <a:gd name="connsiteY31" fmla="*/ 302419 h 1399068"/>
                <a:gd name="connsiteX32" fmla="*/ 1590675 w 1914525"/>
                <a:gd name="connsiteY32" fmla="*/ 314325 h 1399068"/>
                <a:gd name="connsiteX33" fmla="*/ 1619250 w 1914525"/>
                <a:gd name="connsiteY33" fmla="*/ 342900 h 1399068"/>
                <a:gd name="connsiteX34" fmla="*/ 1657350 w 1914525"/>
                <a:gd name="connsiteY34" fmla="*/ 390525 h 1399068"/>
                <a:gd name="connsiteX35" fmla="*/ 1676400 w 1914525"/>
                <a:gd name="connsiteY35" fmla="*/ 419100 h 1399068"/>
                <a:gd name="connsiteX36" fmla="*/ 1704975 w 1914525"/>
                <a:gd name="connsiteY36" fmla="*/ 471488 h 1399068"/>
                <a:gd name="connsiteX37" fmla="*/ 1747838 w 1914525"/>
                <a:gd name="connsiteY37" fmla="*/ 542925 h 1399068"/>
                <a:gd name="connsiteX38" fmla="*/ 1762125 w 1914525"/>
                <a:gd name="connsiteY38" fmla="*/ 571500 h 1399068"/>
                <a:gd name="connsiteX39" fmla="*/ 1771650 w 1914525"/>
                <a:gd name="connsiteY39" fmla="*/ 600075 h 1399068"/>
                <a:gd name="connsiteX40" fmla="*/ 1790700 w 1914525"/>
                <a:gd name="connsiteY40" fmla="*/ 642938 h 1399068"/>
                <a:gd name="connsiteX41" fmla="*/ 1809750 w 1914525"/>
                <a:gd name="connsiteY41" fmla="*/ 695325 h 1399068"/>
                <a:gd name="connsiteX42" fmla="*/ 1824038 w 1914525"/>
                <a:gd name="connsiteY42" fmla="*/ 747713 h 1399068"/>
                <a:gd name="connsiteX43" fmla="*/ 1833563 w 1914525"/>
                <a:gd name="connsiteY43" fmla="*/ 804863 h 1399068"/>
                <a:gd name="connsiteX44" fmla="*/ 1845469 w 1914525"/>
                <a:gd name="connsiteY44" fmla="*/ 940594 h 1399068"/>
                <a:gd name="connsiteX45" fmla="*/ 1857375 w 1914525"/>
                <a:gd name="connsiteY45" fmla="*/ 1000125 h 1399068"/>
                <a:gd name="connsiteX46" fmla="*/ 1850231 w 1914525"/>
                <a:gd name="connsiteY46" fmla="*/ 1166813 h 1399068"/>
                <a:gd name="connsiteX47" fmla="*/ 1885950 w 1914525"/>
                <a:gd name="connsiteY47" fmla="*/ 1285875 h 1399068"/>
                <a:gd name="connsiteX48" fmla="*/ 1876425 w 1914525"/>
                <a:gd name="connsiteY48" fmla="*/ 1357313 h 1399068"/>
                <a:gd name="connsiteX49" fmla="*/ 1866900 w 1914525"/>
                <a:gd name="connsiteY49" fmla="*/ 1395413 h 1399068"/>
                <a:gd name="connsiteX50" fmla="*/ 1862138 w 1914525"/>
                <a:gd name="connsiteY50" fmla="*/ 1271587 h 1399068"/>
                <a:gd name="connsiteX51" fmla="*/ 1881188 w 1914525"/>
                <a:gd name="connsiteY51" fmla="*/ 1238250 h 1399068"/>
                <a:gd name="connsiteX52" fmla="*/ 1890713 w 1914525"/>
                <a:gd name="connsiteY52" fmla="*/ 1200150 h 1399068"/>
                <a:gd name="connsiteX53" fmla="*/ 1900238 w 1914525"/>
                <a:gd name="connsiteY53" fmla="*/ 1171575 h 1399068"/>
                <a:gd name="connsiteX54" fmla="*/ 1905000 w 1914525"/>
                <a:gd name="connsiteY54" fmla="*/ 1085850 h 1399068"/>
                <a:gd name="connsiteX55" fmla="*/ 1914525 w 1914525"/>
                <a:gd name="connsiteY55" fmla="*/ 809625 h 1399068"/>
                <a:gd name="connsiteX56" fmla="*/ 1909763 w 1914525"/>
                <a:gd name="connsiteY56" fmla="*/ 666750 h 1399068"/>
                <a:gd name="connsiteX57" fmla="*/ 1890713 w 1914525"/>
                <a:gd name="connsiteY57" fmla="*/ 633413 h 1399068"/>
                <a:gd name="connsiteX58" fmla="*/ 1881188 w 1914525"/>
                <a:gd name="connsiteY58" fmla="*/ 609600 h 1399068"/>
                <a:gd name="connsiteX59" fmla="*/ 1871663 w 1914525"/>
                <a:gd name="connsiteY59" fmla="*/ 581025 h 1399068"/>
                <a:gd name="connsiteX60" fmla="*/ 1862138 w 1914525"/>
                <a:gd name="connsiteY60" fmla="*/ 566738 h 1399068"/>
                <a:gd name="connsiteX61" fmla="*/ 1857375 w 1914525"/>
                <a:gd name="connsiteY61" fmla="*/ 542925 h 1399068"/>
                <a:gd name="connsiteX62" fmla="*/ 1847850 w 1914525"/>
                <a:gd name="connsiteY62" fmla="*/ 528638 h 1399068"/>
                <a:gd name="connsiteX63" fmla="*/ 1843088 w 1914525"/>
                <a:gd name="connsiteY63" fmla="*/ 514350 h 1399068"/>
                <a:gd name="connsiteX64" fmla="*/ 1833563 w 1914525"/>
                <a:gd name="connsiteY64" fmla="*/ 495300 h 1399068"/>
                <a:gd name="connsiteX65" fmla="*/ 1824038 w 1914525"/>
                <a:gd name="connsiteY65" fmla="*/ 457200 h 1399068"/>
                <a:gd name="connsiteX66" fmla="*/ 1814513 w 1914525"/>
                <a:gd name="connsiteY66" fmla="*/ 438150 h 1399068"/>
                <a:gd name="connsiteX67" fmla="*/ 1800225 w 1914525"/>
                <a:gd name="connsiteY67" fmla="*/ 404813 h 1399068"/>
                <a:gd name="connsiteX68" fmla="*/ 1790700 w 1914525"/>
                <a:gd name="connsiteY68" fmla="*/ 376238 h 1399068"/>
                <a:gd name="connsiteX69" fmla="*/ 1785938 w 1914525"/>
                <a:gd name="connsiteY69" fmla="*/ 361950 h 1399068"/>
                <a:gd name="connsiteX70" fmla="*/ 1781175 w 1914525"/>
                <a:gd name="connsiteY70" fmla="*/ 342900 h 1399068"/>
                <a:gd name="connsiteX71" fmla="*/ 1771650 w 1914525"/>
                <a:gd name="connsiteY71" fmla="*/ 328613 h 1399068"/>
                <a:gd name="connsiteX72" fmla="*/ 1752600 w 1914525"/>
                <a:gd name="connsiteY72" fmla="*/ 280988 h 1399068"/>
                <a:gd name="connsiteX73" fmla="*/ 1747838 w 1914525"/>
                <a:gd name="connsiteY73" fmla="*/ 266700 h 1399068"/>
                <a:gd name="connsiteX74" fmla="*/ 1738313 w 1914525"/>
                <a:gd name="connsiteY74" fmla="*/ 252413 h 1399068"/>
                <a:gd name="connsiteX75" fmla="*/ 1724025 w 1914525"/>
                <a:gd name="connsiteY75" fmla="*/ 228600 h 1399068"/>
                <a:gd name="connsiteX76" fmla="*/ 1714500 w 1914525"/>
                <a:gd name="connsiteY76" fmla="*/ 214313 h 1399068"/>
                <a:gd name="connsiteX77" fmla="*/ 1700213 w 1914525"/>
                <a:gd name="connsiteY77" fmla="*/ 204788 h 1399068"/>
                <a:gd name="connsiteX78" fmla="*/ 1676400 w 1914525"/>
                <a:gd name="connsiteY78" fmla="*/ 176213 h 1399068"/>
                <a:gd name="connsiteX79" fmla="*/ 1666875 w 1914525"/>
                <a:gd name="connsiteY79" fmla="*/ 161925 h 1399068"/>
                <a:gd name="connsiteX80" fmla="*/ 1638300 w 1914525"/>
                <a:gd name="connsiteY80" fmla="*/ 152400 h 1399068"/>
                <a:gd name="connsiteX81" fmla="*/ 1609725 w 1914525"/>
                <a:gd name="connsiteY81" fmla="*/ 142875 h 1399068"/>
                <a:gd name="connsiteX82" fmla="*/ 1590675 w 1914525"/>
                <a:gd name="connsiteY82" fmla="*/ 133350 h 1399068"/>
                <a:gd name="connsiteX83" fmla="*/ 1533525 w 1914525"/>
                <a:gd name="connsiteY83" fmla="*/ 123825 h 1399068"/>
                <a:gd name="connsiteX84" fmla="*/ 1495425 w 1914525"/>
                <a:gd name="connsiteY84" fmla="*/ 109538 h 1399068"/>
                <a:gd name="connsiteX85" fmla="*/ 1376363 w 1914525"/>
                <a:gd name="connsiteY85" fmla="*/ 95250 h 1399068"/>
                <a:gd name="connsiteX86" fmla="*/ 1343025 w 1914525"/>
                <a:gd name="connsiteY86" fmla="*/ 90488 h 1399068"/>
                <a:gd name="connsiteX87" fmla="*/ 1281113 w 1914525"/>
                <a:gd name="connsiteY87" fmla="*/ 76200 h 1399068"/>
                <a:gd name="connsiteX88" fmla="*/ 1223963 w 1914525"/>
                <a:gd name="connsiteY88" fmla="*/ 71438 h 1399068"/>
                <a:gd name="connsiteX89" fmla="*/ 1181100 w 1914525"/>
                <a:gd name="connsiteY89" fmla="*/ 61913 h 1399068"/>
                <a:gd name="connsiteX90" fmla="*/ 1166813 w 1914525"/>
                <a:gd name="connsiteY90" fmla="*/ 52388 h 1399068"/>
                <a:gd name="connsiteX91" fmla="*/ 1143000 w 1914525"/>
                <a:gd name="connsiteY91" fmla="*/ 47625 h 1399068"/>
                <a:gd name="connsiteX92" fmla="*/ 1114425 w 1914525"/>
                <a:gd name="connsiteY92" fmla="*/ 38100 h 1399068"/>
                <a:gd name="connsiteX93" fmla="*/ 1085850 w 1914525"/>
                <a:gd name="connsiteY93" fmla="*/ 28575 h 1399068"/>
                <a:gd name="connsiteX94" fmla="*/ 1009650 w 1914525"/>
                <a:gd name="connsiteY94" fmla="*/ 19050 h 1399068"/>
                <a:gd name="connsiteX95" fmla="*/ 976313 w 1914525"/>
                <a:gd name="connsiteY95" fmla="*/ 9525 h 1399068"/>
                <a:gd name="connsiteX96" fmla="*/ 923925 w 1914525"/>
                <a:gd name="connsiteY96" fmla="*/ 0 h 1399068"/>
                <a:gd name="connsiteX97" fmla="*/ 771525 w 1914525"/>
                <a:gd name="connsiteY97" fmla="*/ 4763 h 1399068"/>
                <a:gd name="connsiteX98" fmla="*/ 757238 w 1914525"/>
                <a:gd name="connsiteY98" fmla="*/ 9525 h 1399068"/>
                <a:gd name="connsiteX99" fmla="*/ 733425 w 1914525"/>
                <a:gd name="connsiteY99" fmla="*/ 19050 h 1399068"/>
                <a:gd name="connsiteX100" fmla="*/ 714375 w 1914525"/>
                <a:gd name="connsiteY100" fmla="*/ 28575 h 1399068"/>
                <a:gd name="connsiteX101" fmla="*/ 700088 w 1914525"/>
                <a:gd name="connsiteY101" fmla="*/ 33338 h 1399068"/>
                <a:gd name="connsiteX102" fmla="*/ 681038 w 1914525"/>
                <a:gd name="connsiteY102" fmla="*/ 42863 h 1399068"/>
                <a:gd name="connsiteX103" fmla="*/ 633413 w 1914525"/>
                <a:gd name="connsiteY103" fmla="*/ 57150 h 1399068"/>
                <a:gd name="connsiteX104" fmla="*/ 595313 w 1914525"/>
                <a:gd name="connsiteY104" fmla="*/ 71438 h 1399068"/>
                <a:gd name="connsiteX105" fmla="*/ 552450 w 1914525"/>
                <a:gd name="connsiteY105" fmla="*/ 80963 h 1399068"/>
                <a:gd name="connsiteX106" fmla="*/ 519113 w 1914525"/>
                <a:gd name="connsiteY106" fmla="*/ 95250 h 1399068"/>
                <a:gd name="connsiteX107" fmla="*/ 485775 w 1914525"/>
                <a:gd name="connsiteY107" fmla="*/ 100013 h 1399068"/>
                <a:gd name="connsiteX108" fmla="*/ 438150 w 1914525"/>
                <a:gd name="connsiteY108" fmla="*/ 119063 h 1399068"/>
                <a:gd name="connsiteX109" fmla="*/ 404813 w 1914525"/>
                <a:gd name="connsiteY109" fmla="*/ 133350 h 1399068"/>
                <a:gd name="connsiteX110" fmla="*/ 390525 w 1914525"/>
                <a:gd name="connsiteY110" fmla="*/ 147638 h 1399068"/>
                <a:gd name="connsiteX111" fmla="*/ 352425 w 1914525"/>
                <a:gd name="connsiteY111" fmla="*/ 166688 h 1399068"/>
                <a:gd name="connsiteX112" fmla="*/ 319088 w 1914525"/>
                <a:gd name="connsiteY112" fmla="*/ 180975 h 1399068"/>
                <a:gd name="connsiteX113" fmla="*/ 300038 w 1914525"/>
                <a:gd name="connsiteY113" fmla="*/ 195263 h 1399068"/>
                <a:gd name="connsiteX114" fmla="*/ 285750 w 1914525"/>
                <a:gd name="connsiteY114" fmla="*/ 200025 h 1399068"/>
                <a:gd name="connsiteX115" fmla="*/ 266700 w 1914525"/>
                <a:gd name="connsiteY115" fmla="*/ 214313 h 1399068"/>
                <a:gd name="connsiteX116" fmla="*/ 228600 w 1914525"/>
                <a:gd name="connsiteY116" fmla="*/ 233363 h 1399068"/>
                <a:gd name="connsiteX117" fmla="*/ 200025 w 1914525"/>
                <a:gd name="connsiteY117" fmla="*/ 252413 h 1399068"/>
                <a:gd name="connsiteX118" fmla="*/ 185738 w 1914525"/>
                <a:gd name="connsiteY118" fmla="*/ 261938 h 1399068"/>
                <a:gd name="connsiteX119" fmla="*/ 166688 w 1914525"/>
                <a:gd name="connsiteY119" fmla="*/ 271463 h 1399068"/>
                <a:gd name="connsiteX120" fmla="*/ 157163 w 1914525"/>
                <a:gd name="connsiteY120" fmla="*/ 285750 h 1399068"/>
                <a:gd name="connsiteX121" fmla="*/ 142875 w 1914525"/>
                <a:gd name="connsiteY121" fmla="*/ 300038 h 1399068"/>
                <a:gd name="connsiteX122" fmla="*/ 119063 w 1914525"/>
                <a:gd name="connsiteY122" fmla="*/ 333375 h 1399068"/>
                <a:gd name="connsiteX123" fmla="*/ 114300 w 1914525"/>
                <a:gd name="connsiteY123" fmla="*/ 347663 h 1399068"/>
                <a:gd name="connsiteX124" fmla="*/ 104775 w 1914525"/>
                <a:gd name="connsiteY124" fmla="*/ 371475 h 1399068"/>
                <a:gd name="connsiteX125" fmla="*/ 85725 w 1914525"/>
                <a:gd name="connsiteY125" fmla="*/ 404813 h 1399068"/>
                <a:gd name="connsiteX126" fmla="*/ 76200 w 1914525"/>
                <a:gd name="connsiteY126" fmla="*/ 442913 h 1399068"/>
                <a:gd name="connsiteX127" fmla="*/ 71438 w 1914525"/>
                <a:gd name="connsiteY127" fmla="*/ 457200 h 1399068"/>
                <a:gd name="connsiteX128" fmla="*/ 66675 w 1914525"/>
                <a:gd name="connsiteY128" fmla="*/ 490538 h 1399068"/>
                <a:gd name="connsiteX129" fmla="*/ 61913 w 1914525"/>
                <a:gd name="connsiteY129" fmla="*/ 504825 h 1399068"/>
                <a:gd name="connsiteX130" fmla="*/ 57150 w 1914525"/>
                <a:gd name="connsiteY130" fmla="*/ 523875 h 1399068"/>
                <a:gd name="connsiteX131" fmla="*/ 52388 w 1914525"/>
                <a:gd name="connsiteY131" fmla="*/ 576263 h 1399068"/>
                <a:gd name="connsiteX132" fmla="*/ 47625 w 1914525"/>
                <a:gd name="connsiteY132" fmla="*/ 604838 h 1399068"/>
                <a:gd name="connsiteX133" fmla="*/ 38100 w 1914525"/>
                <a:gd name="connsiteY133" fmla="*/ 714375 h 1399068"/>
                <a:gd name="connsiteX134" fmla="*/ 28575 w 1914525"/>
                <a:gd name="connsiteY134" fmla="*/ 762000 h 1399068"/>
                <a:gd name="connsiteX135" fmla="*/ 14288 w 1914525"/>
                <a:gd name="connsiteY135" fmla="*/ 866775 h 1399068"/>
                <a:gd name="connsiteX136" fmla="*/ 9525 w 1914525"/>
                <a:gd name="connsiteY136" fmla="*/ 890588 h 1399068"/>
                <a:gd name="connsiteX137" fmla="*/ 0 w 1914525"/>
                <a:gd name="connsiteY137" fmla="*/ 919163 h 1399068"/>
                <a:gd name="connsiteX138" fmla="*/ 4763 w 1914525"/>
                <a:gd name="connsiteY138" fmla="*/ 1042988 h 1399068"/>
                <a:gd name="connsiteX139" fmla="*/ 14288 w 1914525"/>
                <a:gd name="connsiteY139" fmla="*/ 1076325 h 1399068"/>
                <a:gd name="connsiteX140" fmla="*/ 23813 w 1914525"/>
                <a:gd name="connsiteY140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02456 w 1914525"/>
                <a:gd name="connsiteY17" fmla="*/ 273843 h 1399068"/>
                <a:gd name="connsiteX18" fmla="*/ 652463 w 1914525"/>
                <a:gd name="connsiteY18" fmla="*/ 233363 h 1399068"/>
                <a:gd name="connsiteX19" fmla="*/ 704850 w 1914525"/>
                <a:gd name="connsiteY19" fmla="*/ 219075 h 1399068"/>
                <a:gd name="connsiteX20" fmla="*/ 773907 w 1914525"/>
                <a:gd name="connsiteY20" fmla="*/ 230981 h 1399068"/>
                <a:gd name="connsiteX21" fmla="*/ 819150 w 1914525"/>
                <a:gd name="connsiteY21" fmla="*/ 221455 h 1399068"/>
                <a:gd name="connsiteX22" fmla="*/ 890588 w 1914525"/>
                <a:gd name="connsiteY22" fmla="*/ 209550 h 1399068"/>
                <a:gd name="connsiteX23" fmla="*/ 992982 w 1914525"/>
                <a:gd name="connsiteY23" fmla="*/ 242888 h 1399068"/>
                <a:gd name="connsiteX24" fmla="*/ 1059656 w 1914525"/>
                <a:gd name="connsiteY24" fmla="*/ 228599 h 1399068"/>
                <a:gd name="connsiteX25" fmla="*/ 1135856 w 1914525"/>
                <a:gd name="connsiteY25" fmla="*/ 202406 h 1399068"/>
                <a:gd name="connsiteX26" fmla="*/ 1216819 w 1914525"/>
                <a:gd name="connsiteY26" fmla="*/ 226218 h 1399068"/>
                <a:gd name="connsiteX27" fmla="*/ 1293019 w 1914525"/>
                <a:gd name="connsiteY27" fmla="*/ 266700 h 1399068"/>
                <a:gd name="connsiteX28" fmla="*/ 1338263 w 1914525"/>
                <a:gd name="connsiteY28" fmla="*/ 254793 h 1399068"/>
                <a:gd name="connsiteX29" fmla="*/ 1385888 w 1914525"/>
                <a:gd name="connsiteY29" fmla="*/ 245268 h 1399068"/>
                <a:gd name="connsiteX30" fmla="*/ 1452563 w 1914525"/>
                <a:gd name="connsiteY30" fmla="*/ 238125 h 1399068"/>
                <a:gd name="connsiteX31" fmla="*/ 1481138 w 1914525"/>
                <a:gd name="connsiteY31" fmla="*/ 247650 h 1399068"/>
                <a:gd name="connsiteX32" fmla="*/ 1495426 w 1914525"/>
                <a:gd name="connsiteY32" fmla="*/ 302419 h 1399068"/>
                <a:gd name="connsiteX33" fmla="*/ 1590675 w 1914525"/>
                <a:gd name="connsiteY33" fmla="*/ 314325 h 1399068"/>
                <a:gd name="connsiteX34" fmla="*/ 1619250 w 1914525"/>
                <a:gd name="connsiteY34" fmla="*/ 342900 h 1399068"/>
                <a:gd name="connsiteX35" fmla="*/ 1657350 w 1914525"/>
                <a:gd name="connsiteY35" fmla="*/ 390525 h 1399068"/>
                <a:gd name="connsiteX36" fmla="*/ 1676400 w 1914525"/>
                <a:gd name="connsiteY36" fmla="*/ 419100 h 1399068"/>
                <a:gd name="connsiteX37" fmla="*/ 1704975 w 1914525"/>
                <a:gd name="connsiteY37" fmla="*/ 471488 h 1399068"/>
                <a:gd name="connsiteX38" fmla="*/ 1747838 w 1914525"/>
                <a:gd name="connsiteY38" fmla="*/ 542925 h 1399068"/>
                <a:gd name="connsiteX39" fmla="*/ 1762125 w 1914525"/>
                <a:gd name="connsiteY39" fmla="*/ 571500 h 1399068"/>
                <a:gd name="connsiteX40" fmla="*/ 1771650 w 1914525"/>
                <a:gd name="connsiteY40" fmla="*/ 600075 h 1399068"/>
                <a:gd name="connsiteX41" fmla="*/ 1790700 w 1914525"/>
                <a:gd name="connsiteY41" fmla="*/ 642938 h 1399068"/>
                <a:gd name="connsiteX42" fmla="*/ 1809750 w 1914525"/>
                <a:gd name="connsiteY42" fmla="*/ 695325 h 1399068"/>
                <a:gd name="connsiteX43" fmla="*/ 1824038 w 1914525"/>
                <a:gd name="connsiteY43" fmla="*/ 747713 h 1399068"/>
                <a:gd name="connsiteX44" fmla="*/ 1833563 w 1914525"/>
                <a:gd name="connsiteY44" fmla="*/ 804863 h 1399068"/>
                <a:gd name="connsiteX45" fmla="*/ 1845469 w 1914525"/>
                <a:gd name="connsiteY45" fmla="*/ 940594 h 1399068"/>
                <a:gd name="connsiteX46" fmla="*/ 1857375 w 1914525"/>
                <a:gd name="connsiteY46" fmla="*/ 1000125 h 1399068"/>
                <a:gd name="connsiteX47" fmla="*/ 1850231 w 1914525"/>
                <a:gd name="connsiteY47" fmla="*/ 1166813 h 1399068"/>
                <a:gd name="connsiteX48" fmla="*/ 1885950 w 1914525"/>
                <a:gd name="connsiteY48" fmla="*/ 1285875 h 1399068"/>
                <a:gd name="connsiteX49" fmla="*/ 1876425 w 1914525"/>
                <a:gd name="connsiteY49" fmla="*/ 1357313 h 1399068"/>
                <a:gd name="connsiteX50" fmla="*/ 1866900 w 1914525"/>
                <a:gd name="connsiteY50" fmla="*/ 1395413 h 1399068"/>
                <a:gd name="connsiteX51" fmla="*/ 1862138 w 1914525"/>
                <a:gd name="connsiteY51" fmla="*/ 1271587 h 1399068"/>
                <a:gd name="connsiteX52" fmla="*/ 1881188 w 1914525"/>
                <a:gd name="connsiteY52" fmla="*/ 1238250 h 1399068"/>
                <a:gd name="connsiteX53" fmla="*/ 1890713 w 1914525"/>
                <a:gd name="connsiteY53" fmla="*/ 1200150 h 1399068"/>
                <a:gd name="connsiteX54" fmla="*/ 1900238 w 1914525"/>
                <a:gd name="connsiteY54" fmla="*/ 1171575 h 1399068"/>
                <a:gd name="connsiteX55" fmla="*/ 1905000 w 1914525"/>
                <a:gd name="connsiteY55" fmla="*/ 1085850 h 1399068"/>
                <a:gd name="connsiteX56" fmla="*/ 1914525 w 1914525"/>
                <a:gd name="connsiteY56" fmla="*/ 809625 h 1399068"/>
                <a:gd name="connsiteX57" fmla="*/ 1909763 w 1914525"/>
                <a:gd name="connsiteY57" fmla="*/ 666750 h 1399068"/>
                <a:gd name="connsiteX58" fmla="*/ 1890713 w 1914525"/>
                <a:gd name="connsiteY58" fmla="*/ 633413 h 1399068"/>
                <a:gd name="connsiteX59" fmla="*/ 1881188 w 1914525"/>
                <a:gd name="connsiteY59" fmla="*/ 609600 h 1399068"/>
                <a:gd name="connsiteX60" fmla="*/ 1871663 w 1914525"/>
                <a:gd name="connsiteY60" fmla="*/ 581025 h 1399068"/>
                <a:gd name="connsiteX61" fmla="*/ 1862138 w 1914525"/>
                <a:gd name="connsiteY61" fmla="*/ 566738 h 1399068"/>
                <a:gd name="connsiteX62" fmla="*/ 1857375 w 1914525"/>
                <a:gd name="connsiteY62" fmla="*/ 542925 h 1399068"/>
                <a:gd name="connsiteX63" fmla="*/ 1847850 w 1914525"/>
                <a:gd name="connsiteY63" fmla="*/ 528638 h 1399068"/>
                <a:gd name="connsiteX64" fmla="*/ 1843088 w 1914525"/>
                <a:gd name="connsiteY64" fmla="*/ 514350 h 1399068"/>
                <a:gd name="connsiteX65" fmla="*/ 1833563 w 1914525"/>
                <a:gd name="connsiteY65" fmla="*/ 495300 h 1399068"/>
                <a:gd name="connsiteX66" fmla="*/ 1824038 w 1914525"/>
                <a:gd name="connsiteY66" fmla="*/ 457200 h 1399068"/>
                <a:gd name="connsiteX67" fmla="*/ 1814513 w 1914525"/>
                <a:gd name="connsiteY67" fmla="*/ 438150 h 1399068"/>
                <a:gd name="connsiteX68" fmla="*/ 1800225 w 1914525"/>
                <a:gd name="connsiteY68" fmla="*/ 404813 h 1399068"/>
                <a:gd name="connsiteX69" fmla="*/ 1790700 w 1914525"/>
                <a:gd name="connsiteY69" fmla="*/ 376238 h 1399068"/>
                <a:gd name="connsiteX70" fmla="*/ 1785938 w 1914525"/>
                <a:gd name="connsiteY70" fmla="*/ 361950 h 1399068"/>
                <a:gd name="connsiteX71" fmla="*/ 1781175 w 1914525"/>
                <a:gd name="connsiteY71" fmla="*/ 342900 h 1399068"/>
                <a:gd name="connsiteX72" fmla="*/ 1771650 w 1914525"/>
                <a:gd name="connsiteY72" fmla="*/ 328613 h 1399068"/>
                <a:gd name="connsiteX73" fmla="*/ 1752600 w 1914525"/>
                <a:gd name="connsiteY73" fmla="*/ 280988 h 1399068"/>
                <a:gd name="connsiteX74" fmla="*/ 1747838 w 1914525"/>
                <a:gd name="connsiteY74" fmla="*/ 266700 h 1399068"/>
                <a:gd name="connsiteX75" fmla="*/ 1738313 w 1914525"/>
                <a:gd name="connsiteY75" fmla="*/ 252413 h 1399068"/>
                <a:gd name="connsiteX76" fmla="*/ 1724025 w 1914525"/>
                <a:gd name="connsiteY76" fmla="*/ 228600 h 1399068"/>
                <a:gd name="connsiteX77" fmla="*/ 1714500 w 1914525"/>
                <a:gd name="connsiteY77" fmla="*/ 214313 h 1399068"/>
                <a:gd name="connsiteX78" fmla="*/ 1700213 w 1914525"/>
                <a:gd name="connsiteY78" fmla="*/ 204788 h 1399068"/>
                <a:gd name="connsiteX79" fmla="*/ 1676400 w 1914525"/>
                <a:gd name="connsiteY79" fmla="*/ 176213 h 1399068"/>
                <a:gd name="connsiteX80" fmla="*/ 1666875 w 1914525"/>
                <a:gd name="connsiteY80" fmla="*/ 161925 h 1399068"/>
                <a:gd name="connsiteX81" fmla="*/ 1638300 w 1914525"/>
                <a:gd name="connsiteY81" fmla="*/ 152400 h 1399068"/>
                <a:gd name="connsiteX82" fmla="*/ 1609725 w 1914525"/>
                <a:gd name="connsiteY82" fmla="*/ 142875 h 1399068"/>
                <a:gd name="connsiteX83" fmla="*/ 1590675 w 1914525"/>
                <a:gd name="connsiteY83" fmla="*/ 133350 h 1399068"/>
                <a:gd name="connsiteX84" fmla="*/ 1533525 w 1914525"/>
                <a:gd name="connsiteY84" fmla="*/ 123825 h 1399068"/>
                <a:gd name="connsiteX85" fmla="*/ 1495425 w 1914525"/>
                <a:gd name="connsiteY85" fmla="*/ 109538 h 1399068"/>
                <a:gd name="connsiteX86" fmla="*/ 1376363 w 1914525"/>
                <a:gd name="connsiteY86" fmla="*/ 95250 h 1399068"/>
                <a:gd name="connsiteX87" fmla="*/ 1343025 w 1914525"/>
                <a:gd name="connsiteY87" fmla="*/ 90488 h 1399068"/>
                <a:gd name="connsiteX88" fmla="*/ 1281113 w 1914525"/>
                <a:gd name="connsiteY88" fmla="*/ 76200 h 1399068"/>
                <a:gd name="connsiteX89" fmla="*/ 1223963 w 1914525"/>
                <a:gd name="connsiteY89" fmla="*/ 71438 h 1399068"/>
                <a:gd name="connsiteX90" fmla="*/ 1181100 w 1914525"/>
                <a:gd name="connsiteY90" fmla="*/ 61913 h 1399068"/>
                <a:gd name="connsiteX91" fmla="*/ 1166813 w 1914525"/>
                <a:gd name="connsiteY91" fmla="*/ 52388 h 1399068"/>
                <a:gd name="connsiteX92" fmla="*/ 1143000 w 1914525"/>
                <a:gd name="connsiteY92" fmla="*/ 47625 h 1399068"/>
                <a:gd name="connsiteX93" fmla="*/ 1114425 w 1914525"/>
                <a:gd name="connsiteY93" fmla="*/ 38100 h 1399068"/>
                <a:gd name="connsiteX94" fmla="*/ 1085850 w 1914525"/>
                <a:gd name="connsiteY94" fmla="*/ 28575 h 1399068"/>
                <a:gd name="connsiteX95" fmla="*/ 1009650 w 1914525"/>
                <a:gd name="connsiteY95" fmla="*/ 19050 h 1399068"/>
                <a:gd name="connsiteX96" fmla="*/ 976313 w 1914525"/>
                <a:gd name="connsiteY96" fmla="*/ 9525 h 1399068"/>
                <a:gd name="connsiteX97" fmla="*/ 923925 w 1914525"/>
                <a:gd name="connsiteY97" fmla="*/ 0 h 1399068"/>
                <a:gd name="connsiteX98" fmla="*/ 771525 w 1914525"/>
                <a:gd name="connsiteY98" fmla="*/ 4763 h 1399068"/>
                <a:gd name="connsiteX99" fmla="*/ 757238 w 1914525"/>
                <a:gd name="connsiteY99" fmla="*/ 9525 h 1399068"/>
                <a:gd name="connsiteX100" fmla="*/ 733425 w 1914525"/>
                <a:gd name="connsiteY100" fmla="*/ 19050 h 1399068"/>
                <a:gd name="connsiteX101" fmla="*/ 714375 w 1914525"/>
                <a:gd name="connsiteY101" fmla="*/ 28575 h 1399068"/>
                <a:gd name="connsiteX102" fmla="*/ 700088 w 1914525"/>
                <a:gd name="connsiteY102" fmla="*/ 33338 h 1399068"/>
                <a:gd name="connsiteX103" fmla="*/ 681038 w 1914525"/>
                <a:gd name="connsiteY103" fmla="*/ 42863 h 1399068"/>
                <a:gd name="connsiteX104" fmla="*/ 633413 w 1914525"/>
                <a:gd name="connsiteY104" fmla="*/ 57150 h 1399068"/>
                <a:gd name="connsiteX105" fmla="*/ 595313 w 1914525"/>
                <a:gd name="connsiteY105" fmla="*/ 71438 h 1399068"/>
                <a:gd name="connsiteX106" fmla="*/ 552450 w 1914525"/>
                <a:gd name="connsiteY106" fmla="*/ 80963 h 1399068"/>
                <a:gd name="connsiteX107" fmla="*/ 519113 w 1914525"/>
                <a:gd name="connsiteY107" fmla="*/ 95250 h 1399068"/>
                <a:gd name="connsiteX108" fmla="*/ 485775 w 1914525"/>
                <a:gd name="connsiteY108" fmla="*/ 100013 h 1399068"/>
                <a:gd name="connsiteX109" fmla="*/ 438150 w 1914525"/>
                <a:gd name="connsiteY109" fmla="*/ 119063 h 1399068"/>
                <a:gd name="connsiteX110" fmla="*/ 404813 w 1914525"/>
                <a:gd name="connsiteY110" fmla="*/ 133350 h 1399068"/>
                <a:gd name="connsiteX111" fmla="*/ 390525 w 1914525"/>
                <a:gd name="connsiteY111" fmla="*/ 147638 h 1399068"/>
                <a:gd name="connsiteX112" fmla="*/ 352425 w 1914525"/>
                <a:gd name="connsiteY112" fmla="*/ 166688 h 1399068"/>
                <a:gd name="connsiteX113" fmla="*/ 319088 w 1914525"/>
                <a:gd name="connsiteY113" fmla="*/ 180975 h 1399068"/>
                <a:gd name="connsiteX114" fmla="*/ 300038 w 1914525"/>
                <a:gd name="connsiteY114" fmla="*/ 195263 h 1399068"/>
                <a:gd name="connsiteX115" fmla="*/ 285750 w 1914525"/>
                <a:gd name="connsiteY115" fmla="*/ 200025 h 1399068"/>
                <a:gd name="connsiteX116" fmla="*/ 266700 w 1914525"/>
                <a:gd name="connsiteY116" fmla="*/ 214313 h 1399068"/>
                <a:gd name="connsiteX117" fmla="*/ 228600 w 1914525"/>
                <a:gd name="connsiteY117" fmla="*/ 233363 h 1399068"/>
                <a:gd name="connsiteX118" fmla="*/ 200025 w 1914525"/>
                <a:gd name="connsiteY118" fmla="*/ 252413 h 1399068"/>
                <a:gd name="connsiteX119" fmla="*/ 185738 w 1914525"/>
                <a:gd name="connsiteY119" fmla="*/ 261938 h 1399068"/>
                <a:gd name="connsiteX120" fmla="*/ 166688 w 1914525"/>
                <a:gd name="connsiteY120" fmla="*/ 271463 h 1399068"/>
                <a:gd name="connsiteX121" fmla="*/ 157163 w 1914525"/>
                <a:gd name="connsiteY121" fmla="*/ 285750 h 1399068"/>
                <a:gd name="connsiteX122" fmla="*/ 142875 w 1914525"/>
                <a:gd name="connsiteY122" fmla="*/ 300038 h 1399068"/>
                <a:gd name="connsiteX123" fmla="*/ 119063 w 1914525"/>
                <a:gd name="connsiteY123" fmla="*/ 333375 h 1399068"/>
                <a:gd name="connsiteX124" fmla="*/ 114300 w 1914525"/>
                <a:gd name="connsiteY124" fmla="*/ 347663 h 1399068"/>
                <a:gd name="connsiteX125" fmla="*/ 104775 w 1914525"/>
                <a:gd name="connsiteY125" fmla="*/ 371475 h 1399068"/>
                <a:gd name="connsiteX126" fmla="*/ 85725 w 1914525"/>
                <a:gd name="connsiteY126" fmla="*/ 404813 h 1399068"/>
                <a:gd name="connsiteX127" fmla="*/ 76200 w 1914525"/>
                <a:gd name="connsiteY127" fmla="*/ 442913 h 1399068"/>
                <a:gd name="connsiteX128" fmla="*/ 71438 w 1914525"/>
                <a:gd name="connsiteY128" fmla="*/ 457200 h 1399068"/>
                <a:gd name="connsiteX129" fmla="*/ 66675 w 1914525"/>
                <a:gd name="connsiteY129" fmla="*/ 490538 h 1399068"/>
                <a:gd name="connsiteX130" fmla="*/ 61913 w 1914525"/>
                <a:gd name="connsiteY130" fmla="*/ 504825 h 1399068"/>
                <a:gd name="connsiteX131" fmla="*/ 57150 w 1914525"/>
                <a:gd name="connsiteY131" fmla="*/ 523875 h 1399068"/>
                <a:gd name="connsiteX132" fmla="*/ 52388 w 1914525"/>
                <a:gd name="connsiteY132" fmla="*/ 576263 h 1399068"/>
                <a:gd name="connsiteX133" fmla="*/ 47625 w 1914525"/>
                <a:gd name="connsiteY133" fmla="*/ 604838 h 1399068"/>
                <a:gd name="connsiteX134" fmla="*/ 38100 w 1914525"/>
                <a:gd name="connsiteY134" fmla="*/ 714375 h 1399068"/>
                <a:gd name="connsiteX135" fmla="*/ 28575 w 1914525"/>
                <a:gd name="connsiteY135" fmla="*/ 762000 h 1399068"/>
                <a:gd name="connsiteX136" fmla="*/ 14288 w 1914525"/>
                <a:gd name="connsiteY136" fmla="*/ 866775 h 1399068"/>
                <a:gd name="connsiteX137" fmla="*/ 9525 w 1914525"/>
                <a:gd name="connsiteY137" fmla="*/ 890588 h 1399068"/>
                <a:gd name="connsiteX138" fmla="*/ 0 w 1914525"/>
                <a:gd name="connsiteY138" fmla="*/ 919163 h 1399068"/>
                <a:gd name="connsiteX139" fmla="*/ 4763 w 1914525"/>
                <a:gd name="connsiteY139" fmla="*/ 1042988 h 1399068"/>
                <a:gd name="connsiteX140" fmla="*/ 14288 w 1914525"/>
                <a:gd name="connsiteY140" fmla="*/ 1076325 h 1399068"/>
                <a:gd name="connsiteX141" fmla="*/ 23813 w 1914525"/>
                <a:gd name="connsiteY141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02456 w 1914525"/>
                <a:gd name="connsiteY17" fmla="*/ 273843 h 1399068"/>
                <a:gd name="connsiteX18" fmla="*/ 583406 w 1914525"/>
                <a:gd name="connsiteY18" fmla="*/ 292893 h 1399068"/>
                <a:gd name="connsiteX19" fmla="*/ 652463 w 1914525"/>
                <a:gd name="connsiteY19" fmla="*/ 233363 h 1399068"/>
                <a:gd name="connsiteX20" fmla="*/ 704850 w 1914525"/>
                <a:gd name="connsiteY20" fmla="*/ 219075 h 1399068"/>
                <a:gd name="connsiteX21" fmla="*/ 773907 w 1914525"/>
                <a:gd name="connsiteY21" fmla="*/ 230981 h 1399068"/>
                <a:gd name="connsiteX22" fmla="*/ 819150 w 1914525"/>
                <a:gd name="connsiteY22" fmla="*/ 221455 h 1399068"/>
                <a:gd name="connsiteX23" fmla="*/ 890588 w 1914525"/>
                <a:gd name="connsiteY23" fmla="*/ 209550 h 1399068"/>
                <a:gd name="connsiteX24" fmla="*/ 992982 w 1914525"/>
                <a:gd name="connsiteY24" fmla="*/ 242888 h 1399068"/>
                <a:gd name="connsiteX25" fmla="*/ 1059656 w 1914525"/>
                <a:gd name="connsiteY25" fmla="*/ 228599 h 1399068"/>
                <a:gd name="connsiteX26" fmla="*/ 1135856 w 1914525"/>
                <a:gd name="connsiteY26" fmla="*/ 202406 h 1399068"/>
                <a:gd name="connsiteX27" fmla="*/ 1216819 w 1914525"/>
                <a:gd name="connsiteY27" fmla="*/ 226218 h 1399068"/>
                <a:gd name="connsiteX28" fmla="*/ 1293019 w 1914525"/>
                <a:gd name="connsiteY28" fmla="*/ 266700 h 1399068"/>
                <a:gd name="connsiteX29" fmla="*/ 1338263 w 1914525"/>
                <a:gd name="connsiteY29" fmla="*/ 254793 h 1399068"/>
                <a:gd name="connsiteX30" fmla="*/ 1385888 w 1914525"/>
                <a:gd name="connsiteY30" fmla="*/ 245268 h 1399068"/>
                <a:gd name="connsiteX31" fmla="*/ 1452563 w 1914525"/>
                <a:gd name="connsiteY31" fmla="*/ 238125 h 1399068"/>
                <a:gd name="connsiteX32" fmla="*/ 1481138 w 1914525"/>
                <a:gd name="connsiteY32" fmla="*/ 247650 h 1399068"/>
                <a:gd name="connsiteX33" fmla="*/ 1495426 w 1914525"/>
                <a:gd name="connsiteY33" fmla="*/ 302419 h 1399068"/>
                <a:gd name="connsiteX34" fmla="*/ 1590675 w 1914525"/>
                <a:gd name="connsiteY34" fmla="*/ 314325 h 1399068"/>
                <a:gd name="connsiteX35" fmla="*/ 1619250 w 1914525"/>
                <a:gd name="connsiteY35" fmla="*/ 342900 h 1399068"/>
                <a:gd name="connsiteX36" fmla="*/ 1657350 w 1914525"/>
                <a:gd name="connsiteY36" fmla="*/ 390525 h 1399068"/>
                <a:gd name="connsiteX37" fmla="*/ 1676400 w 1914525"/>
                <a:gd name="connsiteY37" fmla="*/ 419100 h 1399068"/>
                <a:gd name="connsiteX38" fmla="*/ 1704975 w 1914525"/>
                <a:gd name="connsiteY38" fmla="*/ 471488 h 1399068"/>
                <a:gd name="connsiteX39" fmla="*/ 1747838 w 1914525"/>
                <a:gd name="connsiteY39" fmla="*/ 542925 h 1399068"/>
                <a:gd name="connsiteX40" fmla="*/ 1762125 w 1914525"/>
                <a:gd name="connsiteY40" fmla="*/ 571500 h 1399068"/>
                <a:gd name="connsiteX41" fmla="*/ 1771650 w 1914525"/>
                <a:gd name="connsiteY41" fmla="*/ 600075 h 1399068"/>
                <a:gd name="connsiteX42" fmla="*/ 1790700 w 1914525"/>
                <a:gd name="connsiteY42" fmla="*/ 642938 h 1399068"/>
                <a:gd name="connsiteX43" fmla="*/ 1809750 w 1914525"/>
                <a:gd name="connsiteY43" fmla="*/ 695325 h 1399068"/>
                <a:gd name="connsiteX44" fmla="*/ 1824038 w 1914525"/>
                <a:gd name="connsiteY44" fmla="*/ 747713 h 1399068"/>
                <a:gd name="connsiteX45" fmla="*/ 1833563 w 1914525"/>
                <a:gd name="connsiteY45" fmla="*/ 804863 h 1399068"/>
                <a:gd name="connsiteX46" fmla="*/ 1845469 w 1914525"/>
                <a:gd name="connsiteY46" fmla="*/ 940594 h 1399068"/>
                <a:gd name="connsiteX47" fmla="*/ 1857375 w 1914525"/>
                <a:gd name="connsiteY47" fmla="*/ 1000125 h 1399068"/>
                <a:gd name="connsiteX48" fmla="*/ 1850231 w 1914525"/>
                <a:gd name="connsiteY48" fmla="*/ 1166813 h 1399068"/>
                <a:gd name="connsiteX49" fmla="*/ 1885950 w 1914525"/>
                <a:gd name="connsiteY49" fmla="*/ 1285875 h 1399068"/>
                <a:gd name="connsiteX50" fmla="*/ 1876425 w 1914525"/>
                <a:gd name="connsiteY50" fmla="*/ 1357313 h 1399068"/>
                <a:gd name="connsiteX51" fmla="*/ 1866900 w 1914525"/>
                <a:gd name="connsiteY51" fmla="*/ 1395413 h 1399068"/>
                <a:gd name="connsiteX52" fmla="*/ 1862138 w 1914525"/>
                <a:gd name="connsiteY52" fmla="*/ 1271587 h 1399068"/>
                <a:gd name="connsiteX53" fmla="*/ 1881188 w 1914525"/>
                <a:gd name="connsiteY53" fmla="*/ 1238250 h 1399068"/>
                <a:gd name="connsiteX54" fmla="*/ 1890713 w 1914525"/>
                <a:gd name="connsiteY54" fmla="*/ 1200150 h 1399068"/>
                <a:gd name="connsiteX55" fmla="*/ 1900238 w 1914525"/>
                <a:gd name="connsiteY55" fmla="*/ 1171575 h 1399068"/>
                <a:gd name="connsiteX56" fmla="*/ 1905000 w 1914525"/>
                <a:gd name="connsiteY56" fmla="*/ 1085850 h 1399068"/>
                <a:gd name="connsiteX57" fmla="*/ 1914525 w 1914525"/>
                <a:gd name="connsiteY57" fmla="*/ 809625 h 1399068"/>
                <a:gd name="connsiteX58" fmla="*/ 1909763 w 1914525"/>
                <a:gd name="connsiteY58" fmla="*/ 666750 h 1399068"/>
                <a:gd name="connsiteX59" fmla="*/ 1890713 w 1914525"/>
                <a:gd name="connsiteY59" fmla="*/ 633413 h 1399068"/>
                <a:gd name="connsiteX60" fmla="*/ 1881188 w 1914525"/>
                <a:gd name="connsiteY60" fmla="*/ 609600 h 1399068"/>
                <a:gd name="connsiteX61" fmla="*/ 1871663 w 1914525"/>
                <a:gd name="connsiteY61" fmla="*/ 581025 h 1399068"/>
                <a:gd name="connsiteX62" fmla="*/ 1862138 w 1914525"/>
                <a:gd name="connsiteY62" fmla="*/ 566738 h 1399068"/>
                <a:gd name="connsiteX63" fmla="*/ 1857375 w 1914525"/>
                <a:gd name="connsiteY63" fmla="*/ 542925 h 1399068"/>
                <a:gd name="connsiteX64" fmla="*/ 1847850 w 1914525"/>
                <a:gd name="connsiteY64" fmla="*/ 528638 h 1399068"/>
                <a:gd name="connsiteX65" fmla="*/ 1843088 w 1914525"/>
                <a:gd name="connsiteY65" fmla="*/ 514350 h 1399068"/>
                <a:gd name="connsiteX66" fmla="*/ 1833563 w 1914525"/>
                <a:gd name="connsiteY66" fmla="*/ 495300 h 1399068"/>
                <a:gd name="connsiteX67" fmla="*/ 1824038 w 1914525"/>
                <a:gd name="connsiteY67" fmla="*/ 457200 h 1399068"/>
                <a:gd name="connsiteX68" fmla="*/ 1814513 w 1914525"/>
                <a:gd name="connsiteY68" fmla="*/ 438150 h 1399068"/>
                <a:gd name="connsiteX69" fmla="*/ 1800225 w 1914525"/>
                <a:gd name="connsiteY69" fmla="*/ 404813 h 1399068"/>
                <a:gd name="connsiteX70" fmla="*/ 1790700 w 1914525"/>
                <a:gd name="connsiteY70" fmla="*/ 376238 h 1399068"/>
                <a:gd name="connsiteX71" fmla="*/ 1785938 w 1914525"/>
                <a:gd name="connsiteY71" fmla="*/ 361950 h 1399068"/>
                <a:gd name="connsiteX72" fmla="*/ 1781175 w 1914525"/>
                <a:gd name="connsiteY72" fmla="*/ 342900 h 1399068"/>
                <a:gd name="connsiteX73" fmla="*/ 1771650 w 1914525"/>
                <a:gd name="connsiteY73" fmla="*/ 328613 h 1399068"/>
                <a:gd name="connsiteX74" fmla="*/ 1752600 w 1914525"/>
                <a:gd name="connsiteY74" fmla="*/ 280988 h 1399068"/>
                <a:gd name="connsiteX75" fmla="*/ 1747838 w 1914525"/>
                <a:gd name="connsiteY75" fmla="*/ 266700 h 1399068"/>
                <a:gd name="connsiteX76" fmla="*/ 1738313 w 1914525"/>
                <a:gd name="connsiteY76" fmla="*/ 252413 h 1399068"/>
                <a:gd name="connsiteX77" fmla="*/ 1724025 w 1914525"/>
                <a:gd name="connsiteY77" fmla="*/ 228600 h 1399068"/>
                <a:gd name="connsiteX78" fmla="*/ 1714500 w 1914525"/>
                <a:gd name="connsiteY78" fmla="*/ 214313 h 1399068"/>
                <a:gd name="connsiteX79" fmla="*/ 1700213 w 1914525"/>
                <a:gd name="connsiteY79" fmla="*/ 204788 h 1399068"/>
                <a:gd name="connsiteX80" fmla="*/ 1676400 w 1914525"/>
                <a:gd name="connsiteY80" fmla="*/ 176213 h 1399068"/>
                <a:gd name="connsiteX81" fmla="*/ 1666875 w 1914525"/>
                <a:gd name="connsiteY81" fmla="*/ 161925 h 1399068"/>
                <a:gd name="connsiteX82" fmla="*/ 1638300 w 1914525"/>
                <a:gd name="connsiteY82" fmla="*/ 152400 h 1399068"/>
                <a:gd name="connsiteX83" fmla="*/ 1609725 w 1914525"/>
                <a:gd name="connsiteY83" fmla="*/ 142875 h 1399068"/>
                <a:gd name="connsiteX84" fmla="*/ 1590675 w 1914525"/>
                <a:gd name="connsiteY84" fmla="*/ 133350 h 1399068"/>
                <a:gd name="connsiteX85" fmla="*/ 1533525 w 1914525"/>
                <a:gd name="connsiteY85" fmla="*/ 123825 h 1399068"/>
                <a:gd name="connsiteX86" fmla="*/ 1495425 w 1914525"/>
                <a:gd name="connsiteY86" fmla="*/ 109538 h 1399068"/>
                <a:gd name="connsiteX87" fmla="*/ 1376363 w 1914525"/>
                <a:gd name="connsiteY87" fmla="*/ 95250 h 1399068"/>
                <a:gd name="connsiteX88" fmla="*/ 1343025 w 1914525"/>
                <a:gd name="connsiteY88" fmla="*/ 90488 h 1399068"/>
                <a:gd name="connsiteX89" fmla="*/ 1281113 w 1914525"/>
                <a:gd name="connsiteY89" fmla="*/ 76200 h 1399068"/>
                <a:gd name="connsiteX90" fmla="*/ 1223963 w 1914525"/>
                <a:gd name="connsiteY90" fmla="*/ 71438 h 1399068"/>
                <a:gd name="connsiteX91" fmla="*/ 1181100 w 1914525"/>
                <a:gd name="connsiteY91" fmla="*/ 61913 h 1399068"/>
                <a:gd name="connsiteX92" fmla="*/ 1166813 w 1914525"/>
                <a:gd name="connsiteY92" fmla="*/ 52388 h 1399068"/>
                <a:gd name="connsiteX93" fmla="*/ 1143000 w 1914525"/>
                <a:gd name="connsiteY93" fmla="*/ 47625 h 1399068"/>
                <a:gd name="connsiteX94" fmla="*/ 1114425 w 1914525"/>
                <a:gd name="connsiteY94" fmla="*/ 38100 h 1399068"/>
                <a:gd name="connsiteX95" fmla="*/ 1085850 w 1914525"/>
                <a:gd name="connsiteY95" fmla="*/ 28575 h 1399068"/>
                <a:gd name="connsiteX96" fmla="*/ 1009650 w 1914525"/>
                <a:gd name="connsiteY96" fmla="*/ 19050 h 1399068"/>
                <a:gd name="connsiteX97" fmla="*/ 976313 w 1914525"/>
                <a:gd name="connsiteY97" fmla="*/ 9525 h 1399068"/>
                <a:gd name="connsiteX98" fmla="*/ 923925 w 1914525"/>
                <a:gd name="connsiteY98" fmla="*/ 0 h 1399068"/>
                <a:gd name="connsiteX99" fmla="*/ 771525 w 1914525"/>
                <a:gd name="connsiteY99" fmla="*/ 4763 h 1399068"/>
                <a:gd name="connsiteX100" fmla="*/ 757238 w 1914525"/>
                <a:gd name="connsiteY100" fmla="*/ 9525 h 1399068"/>
                <a:gd name="connsiteX101" fmla="*/ 733425 w 1914525"/>
                <a:gd name="connsiteY101" fmla="*/ 19050 h 1399068"/>
                <a:gd name="connsiteX102" fmla="*/ 714375 w 1914525"/>
                <a:gd name="connsiteY102" fmla="*/ 28575 h 1399068"/>
                <a:gd name="connsiteX103" fmla="*/ 700088 w 1914525"/>
                <a:gd name="connsiteY103" fmla="*/ 33338 h 1399068"/>
                <a:gd name="connsiteX104" fmla="*/ 681038 w 1914525"/>
                <a:gd name="connsiteY104" fmla="*/ 42863 h 1399068"/>
                <a:gd name="connsiteX105" fmla="*/ 633413 w 1914525"/>
                <a:gd name="connsiteY105" fmla="*/ 57150 h 1399068"/>
                <a:gd name="connsiteX106" fmla="*/ 595313 w 1914525"/>
                <a:gd name="connsiteY106" fmla="*/ 71438 h 1399068"/>
                <a:gd name="connsiteX107" fmla="*/ 552450 w 1914525"/>
                <a:gd name="connsiteY107" fmla="*/ 80963 h 1399068"/>
                <a:gd name="connsiteX108" fmla="*/ 519113 w 1914525"/>
                <a:gd name="connsiteY108" fmla="*/ 95250 h 1399068"/>
                <a:gd name="connsiteX109" fmla="*/ 485775 w 1914525"/>
                <a:gd name="connsiteY109" fmla="*/ 100013 h 1399068"/>
                <a:gd name="connsiteX110" fmla="*/ 438150 w 1914525"/>
                <a:gd name="connsiteY110" fmla="*/ 119063 h 1399068"/>
                <a:gd name="connsiteX111" fmla="*/ 404813 w 1914525"/>
                <a:gd name="connsiteY111" fmla="*/ 133350 h 1399068"/>
                <a:gd name="connsiteX112" fmla="*/ 390525 w 1914525"/>
                <a:gd name="connsiteY112" fmla="*/ 147638 h 1399068"/>
                <a:gd name="connsiteX113" fmla="*/ 352425 w 1914525"/>
                <a:gd name="connsiteY113" fmla="*/ 166688 h 1399068"/>
                <a:gd name="connsiteX114" fmla="*/ 319088 w 1914525"/>
                <a:gd name="connsiteY114" fmla="*/ 180975 h 1399068"/>
                <a:gd name="connsiteX115" fmla="*/ 300038 w 1914525"/>
                <a:gd name="connsiteY115" fmla="*/ 195263 h 1399068"/>
                <a:gd name="connsiteX116" fmla="*/ 285750 w 1914525"/>
                <a:gd name="connsiteY116" fmla="*/ 200025 h 1399068"/>
                <a:gd name="connsiteX117" fmla="*/ 266700 w 1914525"/>
                <a:gd name="connsiteY117" fmla="*/ 214313 h 1399068"/>
                <a:gd name="connsiteX118" fmla="*/ 228600 w 1914525"/>
                <a:gd name="connsiteY118" fmla="*/ 233363 h 1399068"/>
                <a:gd name="connsiteX119" fmla="*/ 200025 w 1914525"/>
                <a:gd name="connsiteY119" fmla="*/ 252413 h 1399068"/>
                <a:gd name="connsiteX120" fmla="*/ 185738 w 1914525"/>
                <a:gd name="connsiteY120" fmla="*/ 261938 h 1399068"/>
                <a:gd name="connsiteX121" fmla="*/ 166688 w 1914525"/>
                <a:gd name="connsiteY121" fmla="*/ 271463 h 1399068"/>
                <a:gd name="connsiteX122" fmla="*/ 157163 w 1914525"/>
                <a:gd name="connsiteY122" fmla="*/ 285750 h 1399068"/>
                <a:gd name="connsiteX123" fmla="*/ 142875 w 1914525"/>
                <a:gd name="connsiteY123" fmla="*/ 300038 h 1399068"/>
                <a:gd name="connsiteX124" fmla="*/ 119063 w 1914525"/>
                <a:gd name="connsiteY124" fmla="*/ 333375 h 1399068"/>
                <a:gd name="connsiteX125" fmla="*/ 114300 w 1914525"/>
                <a:gd name="connsiteY125" fmla="*/ 347663 h 1399068"/>
                <a:gd name="connsiteX126" fmla="*/ 104775 w 1914525"/>
                <a:gd name="connsiteY126" fmla="*/ 371475 h 1399068"/>
                <a:gd name="connsiteX127" fmla="*/ 85725 w 1914525"/>
                <a:gd name="connsiteY127" fmla="*/ 404813 h 1399068"/>
                <a:gd name="connsiteX128" fmla="*/ 76200 w 1914525"/>
                <a:gd name="connsiteY128" fmla="*/ 442913 h 1399068"/>
                <a:gd name="connsiteX129" fmla="*/ 71438 w 1914525"/>
                <a:gd name="connsiteY129" fmla="*/ 457200 h 1399068"/>
                <a:gd name="connsiteX130" fmla="*/ 66675 w 1914525"/>
                <a:gd name="connsiteY130" fmla="*/ 490538 h 1399068"/>
                <a:gd name="connsiteX131" fmla="*/ 61913 w 1914525"/>
                <a:gd name="connsiteY131" fmla="*/ 504825 h 1399068"/>
                <a:gd name="connsiteX132" fmla="*/ 57150 w 1914525"/>
                <a:gd name="connsiteY132" fmla="*/ 523875 h 1399068"/>
                <a:gd name="connsiteX133" fmla="*/ 52388 w 1914525"/>
                <a:gd name="connsiteY133" fmla="*/ 576263 h 1399068"/>
                <a:gd name="connsiteX134" fmla="*/ 47625 w 1914525"/>
                <a:gd name="connsiteY134" fmla="*/ 604838 h 1399068"/>
                <a:gd name="connsiteX135" fmla="*/ 38100 w 1914525"/>
                <a:gd name="connsiteY135" fmla="*/ 714375 h 1399068"/>
                <a:gd name="connsiteX136" fmla="*/ 28575 w 1914525"/>
                <a:gd name="connsiteY136" fmla="*/ 762000 h 1399068"/>
                <a:gd name="connsiteX137" fmla="*/ 14288 w 1914525"/>
                <a:gd name="connsiteY137" fmla="*/ 866775 h 1399068"/>
                <a:gd name="connsiteX138" fmla="*/ 9525 w 1914525"/>
                <a:gd name="connsiteY138" fmla="*/ 890588 h 1399068"/>
                <a:gd name="connsiteX139" fmla="*/ 0 w 1914525"/>
                <a:gd name="connsiteY139" fmla="*/ 919163 h 1399068"/>
                <a:gd name="connsiteX140" fmla="*/ 4763 w 1914525"/>
                <a:gd name="connsiteY140" fmla="*/ 1042988 h 1399068"/>
                <a:gd name="connsiteX141" fmla="*/ 14288 w 1914525"/>
                <a:gd name="connsiteY141" fmla="*/ 1076325 h 1399068"/>
                <a:gd name="connsiteX142" fmla="*/ 23813 w 1914525"/>
                <a:gd name="connsiteY142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92982 w 1914525"/>
                <a:gd name="connsiteY25" fmla="*/ 242888 h 1399068"/>
                <a:gd name="connsiteX26" fmla="*/ 1059656 w 1914525"/>
                <a:gd name="connsiteY26" fmla="*/ 228599 h 1399068"/>
                <a:gd name="connsiteX27" fmla="*/ 1135856 w 1914525"/>
                <a:gd name="connsiteY27" fmla="*/ 202406 h 1399068"/>
                <a:gd name="connsiteX28" fmla="*/ 1216819 w 1914525"/>
                <a:gd name="connsiteY28" fmla="*/ 226218 h 1399068"/>
                <a:gd name="connsiteX29" fmla="*/ 1293019 w 1914525"/>
                <a:gd name="connsiteY29" fmla="*/ 266700 h 1399068"/>
                <a:gd name="connsiteX30" fmla="*/ 1338263 w 1914525"/>
                <a:gd name="connsiteY30" fmla="*/ 254793 h 1399068"/>
                <a:gd name="connsiteX31" fmla="*/ 1385888 w 1914525"/>
                <a:gd name="connsiteY31" fmla="*/ 245268 h 1399068"/>
                <a:gd name="connsiteX32" fmla="*/ 1452563 w 1914525"/>
                <a:gd name="connsiteY32" fmla="*/ 238125 h 1399068"/>
                <a:gd name="connsiteX33" fmla="*/ 1481138 w 1914525"/>
                <a:gd name="connsiteY33" fmla="*/ 247650 h 1399068"/>
                <a:gd name="connsiteX34" fmla="*/ 1495426 w 1914525"/>
                <a:gd name="connsiteY34" fmla="*/ 302419 h 1399068"/>
                <a:gd name="connsiteX35" fmla="*/ 1590675 w 1914525"/>
                <a:gd name="connsiteY35" fmla="*/ 314325 h 1399068"/>
                <a:gd name="connsiteX36" fmla="*/ 1619250 w 1914525"/>
                <a:gd name="connsiteY36" fmla="*/ 342900 h 1399068"/>
                <a:gd name="connsiteX37" fmla="*/ 1657350 w 1914525"/>
                <a:gd name="connsiteY37" fmla="*/ 390525 h 1399068"/>
                <a:gd name="connsiteX38" fmla="*/ 1676400 w 1914525"/>
                <a:gd name="connsiteY38" fmla="*/ 419100 h 1399068"/>
                <a:gd name="connsiteX39" fmla="*/ 1704975 w 1914525"/>
                <a:gd name="connsiteY39" fmla="*/ 471488 h 1399068"/>
                <a:gd name="connsiteX40" fmla="*/ 1747838 w 1914525"/>
                <a:gd name="connsiteY40" fmla="*/ 542925 h 1399068"/>
                <a:gd name="connsiteX41" fmla="*/ 1762125 w 1914525"/>
                <a:gd name="connsiteY41" fmla="*/ 571500 h 1399068"/>
                <a:gd name="connsiteX42" fmla="*/ 1771650 w 1914525"/>
                <a:gd name="connsiteY42" fmla="*/ 600075 h 1399068"/>
                <a:gd name="connsiteX43" fmla="*/ 1790700 w 1914525"/>
                <a:gd name="connsiteY43" fmla="*/ 642938 h 1399068"/>
                <a:gd name="connsiteX44" fmla="*/ 1809750 w 1914525"/>
                <a:gd name="connsiteY44" fmla="*/ 695325 h 1399068"/>
                <a:gd name="connsiteX45" fmla="*/ 1824038 w 1914525"/>
                <a:gd name="connsiteY45" fmla="*/ 747713 h 1399068"/>
                <a:gd name="connsiteX46" fmla="*/ 1833563 w 1914525"/>
                <a:gd name="connsiteY46" fmla="*/ 804863 h 1399068"/>
                <a:gd name="connsiteX47" fmla="*/ 1845469 w 1914525"/>
                <a:gd name="connsiteY47" fmla="*/ 940594 h 1399068"/>
                <a:gd name="connsiteX48" fmla="*/ 1857375 w 1914525"/>
                <a:gd name="connsiteY48" fmla="*/ 1000125 h 1399068"/>
                <a:gd name="connsiteX49" fmla="*/ 1850231 w 1914525"/>
                <a:gd name="connsiteY49" fmla="*/ 1166813 h 1399068"/>
                <a:gd name="connsiteX50" fmla="*/ 1885950 w 1914525"/>
                <a:gd name="connsiteY50" fmla="*/ 1285875 h 1399068"/>
                <a:gd name="connsiteX51" fmla="*/ 1876425 w 1914525"/>
                <a:gd name="connsiteY51" fmla="*/ 1357313 h 1399068"/>
                <a:gd name="connsiteX52" fmla="*/ 1866900 w 1914525"/>
                <a:gd name="connsiteY52" fmla="*/ 1395413 h 1399068"/>
                <a:gd name="connsiteX53" fmla="*/ 1862138 w 1914525"/>
                <a:gd name="connsiteY53" fmla="*/ 1271587 h 1399068"/>
                <a:gd name="connsiteX54" fmla="*/ 1881188 w 1914525"/>
                <a:gd name="connsiteY54" fmla="*/ 1238250 h 1399068"/>
                <a:gd name="connsiteX55" fmla="*/ 1890713 w 1914525"/>
                <a:gd name="connsiteY55" fmla="*/ 1200150 h 1399068"/>
                <a:gd name="connsiteX56" fmla="*/ 1900238 w 1914525"/>
                <a:gd name="connsiteY56" fmla="*/ 1171575 h 1399068"/>
                <a:gd name="connsiteX57" fmla="*/ 1905000 w 1914525"/>
                <a:gd name="connsiteY57" fmla="*/ 1085850 h 1399068"/>
                <a:gd name="connsiteX58" fmla="*/ 1914525 w 1914525"/>
                <a:gd name="connsiteY58" fmla="*/ 809625 h 1399068"/>
                <a:gd name="connsiteX59" fmla="*/ 1909763 w 1914525"/>
                <a:gd name="connsiteY59" fmla="*/ 666750 h 1399068"/>
                <a:gd name="connsiteX60" fmla="*/ 1890713 w 1914525"/>
                <a:gd name="connsiteY60" fmla="*/ 633413 h 1399068"/>
                <a:gd name="connsiteX61" fmla="*/ 1881188 w 1914525"/>
                <a:gd name="connsiteY61" fmla="*/ 609600 h 1399068"/>
                <a:gd name="connsiteX62" fmla="*/ 1871663 w 1914525"/>
                <a:gd name="connsiteY62" fmla="*/ 581025 h 1399068"/>
                <a:gd name="connsiteX63" fmla="*/ 1862138 w 1914525"/>
                <a:gd name="connsiteY63" fmla="*/ 566738 h 1399068"/>
                <a:gd name="connsiteX64" fmla="*/ 1857375 w 1914525"/>
                <a:gd name="connsiteY64" fmla="*/ 542925 h 1399068"/>
                <a:gd name="connsiteX65" fmla="*/ 1847850 w 1914525"/>
                <a:gd name="connsiteY65" fmla="*/ 528638 h 1399068"/>
                <a:gd name="connsiteX66" fmla="*/ 1843088 w 1914525"/>
                <a:gd name="connsiteY66" fmla="*/ 514350 h 1399068"/>
                <a:gd name="connsiteX67" fmla="*/ 1833563 w 1914525"/>
                <a:gd name="connsiteY67" fmla="*/ 495300 h 1399068"/>
                <a:gd name="connsiteX68" fmla="*/ 1824038 w 1914525"/>
                <a:gd name="connsiteY68" fmla="*/ 457200 h 1399068"/>
                <a:gd name="connsiteX69" fmla="*/ 1814513 w 1914525"/>
                <a:gd name="connsiteY69" fmla="*/ 438150 h 1399068"/>
                <a:gd name="connsiteX70" fmla="*/ 1800225 w 1914525"/>
                <a:gd name="connsiteY70" fmla="*/ 404813 h 1399068"/>
                <a:gd name="connsiteX71" fmla="*/ 1790700 w 1914525"/>
                <a:gd name="connsiteY71" fmla="*/ 376238 h 1399068"/>
                <a:gd name="connsiteX72" fmla="*/ 1785938 w 1914525"/>
                <a:gd name="connsiteY72" fmla="*/ 361950 h 1399068"/>
                <a:gd name="connsiteX73" fmla="*/ 1781175 w 1914525"/>
                <a:gd name="connsiteY73" fmla="*/ 342900 h 1399068"/>
                <a:gd name="connsiteX74" fmla="*/ 1771650 w 1914525"/>
                <a:gd name="connsiteY74" fmla="*/ 328613 h 1399068"/>
                <a:gd name="connsiteX75" fmla="*/ 1752600 w 1914525"/>
                <a:gd name="connsiteY75" fmla="*/ 280988 h 1399068"/>
                <a:gd name="connsiteX76" fmla="*/ 1747838 w 1914525"/>
                <a:gd name="connsiteY76" fmla="*/ 266700 h 1399068"/>
                <a:gd name="connsiteX77" fmla="*/ 1738313 w 1914525"/>
                <a:gd name="connsiteY77" fmla="*/ 252413 h 1399068"/>
                <a:gd name="connsiteX78" fmla="*/ 1724025 w 1914525"/>
                <a:gd name="connsiteY78" fmla="*/ 228600 h 1399068"/>
                <a:gd name="connsiteX79" fmla="*/ 1714500 w 1914525"/>
                <a:gd name="connsiteY79" fmla="*/ 214313 h 1399068"/>
                <a:gd name="connsiteX80" fmla="*/ 1700213 w 1914525"/>
                <a:gd name="connsiteY80" fmla="*/ 204788 h 1399068"/>
                <a:gd name="connsiteX81" fmla="*/ 1676400 w 1914525"/>
                <a:gd name="connsiteY81" fmla="*/ 176213 h 1399068"/>
                <a:gd name="connsiteX82" fmla="*/ 1666875 w 1914525"/>
                <a:gd name="connsiteY82" fmla="*/ 161925 h 1399068"/>
                <a:gd name="connsiteX83" fmla="*/ 1638300 w 1914525"/>
                <a:gd name="connsiteY83" fmla="*/ 152400 h 1399068"/>
                <a:gd name="connsiteX84" fmla="*/ 1609725 w 1914525"/>
                <a:gd name="connsiteY84" fmla="*/ 142875 h 1399068"/>
                <a:gd name="connsiteX85" fmla="*/ 1590675 w 1914525"/>
                <a:gd name="connsiteY85" fmla="*/ 133350 h 1399068"/>
                <a:gd name="connsiteX86" fmla="*/ 1533525 w 1914525"/>
                <a:gd name="connsiteY86" fmla="*/ 123825 h 1399068"/>
                <a:gd name="connsiteX87" fmla="*/ 1495425 w 1914525"/>
                <a:gd name="connsiteY87" fmla="*/ 109538 h 1399068"/>
                <a:gd name="connsiteX88" fmla="*/ 1376363 w 1914525"/>
                <a:gd name="connsiteY88" fmla="*/ 95250 h 1399068"/>
                <a:gd name="connsiteX89" fmla="*/ 1343025 w 1914525"/>
                <a:gd name="connsiteY89" fmla="*/ 90488 h 1399068"/>
                <a:gd name="connsiteX90" fmla="*/ 1281113 w 1914525"/>
                <a:gd name="connsiteY90" fmla="*/ 76200 h 1399068"/>
                <a:gd name="connsiteX91" fmla="*/ 1223963 w 1914525"/>
                <a:gd name="connsiteY91" fmla="*/ 71438 h 1399068"/>
                <a:gd name="connsiteX92" fmla="*/ 1181100 w 1914525"/>
                <a:gd name="connsiteY92" fmla="*/ 61913 h 1399068"/>
                <a:gd name="connsiteX93" fmla="*/ 1166813 w 1914525"/>
                <a:gd name="connsiteY93" fmla="*/ 52388 h 1399068"/>
                <a:gd name="connsiteX94" fmla="*/ 1143000 w 1914525"/>
                <a:gd name="connsiteY94" fmla="*/ 47625 h 1399068"/>
                <a:gd name="connsiteX95" fmla="*/ 1114425 w 1914525"/>
                <a:gd name="connsiteY95" fmla="*/ 38100 h 1399068"/>
                <a:gd name="connsiteX96" fmla="*/ 1085850 w 1914525"/>
                <a:gd name="connsiteY96" fmla="*/ 28575 h 1399068"/>
                <a:gd name="connsiteX97" fmla="*/ 1009650 w 1914525"/>
                <a:gd name="connsiteY97" fmla="*/ 19050 h 1399068"/>
                <a:gd name="connsiteX98" fmla="*/ 976313 w 1914525"/>
                <a:gd name="connsiteY98" fmla="*/ 9525 h 1399068"/>
                <a:gd name="connsiteX99" fmla="*/ 923925 w 1914525"/>
                <a:gd name="connsiteY99" fmla="*/ 0 h 1399068"/>
                <a:gd name="connsiteX100" fmla="*/ 771525 w 1914525"/>
                <a:gd name="connsiteY100" fmla="*/ 4763 h 1399068"/>
                <a:gd name="connsiteX101" fmla="*/ 757238 w 1914525"/>
                <a:gd name="connsiteY101" fmla="*/ 9525 h 1399068"/>
                <a:gd name="connsiteX102" fmla="*/ 733425 w 1914525"/>
                <a:gd name="connsiteY102" fmla="*/ 19050 h 1399068"/>
                <a:gd name="connsiteX103" fmla="*/ 714375 w 1914525"/>
                <a:gd name="connsiteY103" fmla="*/ 28575 h 1399068"/>
                <a:gd name="connsiteX104" fmla="*/ 700088 w 1914525"/>
                <a:gd name="connsiteY104" fmla="*/ 33338 h 1399068"/>
                <a:gd name="connsiteX105" fmla="*/ 681038 w 1914525"/>
                <a:gd name="connsiteY105" fmla="*/ 42863 h 1399068"/>
                <a:gd name="connsiteX106" fmla="*/ 633413 w 1914525"/>
                <a:gd name="connsiteY106" fmla="*/ 57150 h 1399068"/>
                <a:gd name="connsiteX107" fmla="*/ 595313 w 1914525"/>
                <a:gd name="connsiteY107" fmla="*/ 71438 h 1399068"/>
                <a:gd name="connsiteX108" fmla="*/ 552450 w 1914525"/>
                <a:gd name="connsiteY108" fmla="*/ 80963 h 1399068"/>
                <a:gd name="connsiteX109" fmla="*/ 519113 w 1914525"/>
                <a:gd name="connsiteY109" fmla="*/ 95250 h 1399068"/>
                <a:gd name="connsiteX110" fmla="*/ 485775 w 1914525"/>
                <a:gd name="connsiteY110" fmla="*/ 100013 h 1399068"/>
                <a:gd name="connsiteX111" fmla="*/ 438150 w 1914525"/>
                <a:gd name="connsiteY111" fmla="*/ 119063 h 1399068"/>
                <a:gd name="connsiteX112" fmla="*/ 404813 w 1914525"/>
                <a:gd name="connsiteY112" fmla="*/ 133350 h 1399068"/>
                <a:gd name="connsiteX113" fmla="*/ 390525 w 1914525"/>
                <a:gd name="connsiteY113" fmla="*/ 147638 h 1399068"/>
                <a:gd name="connsiteX114" fmla="*/ 352425 w 1914525"/>
                <a:gd name="connsiteY114" fmla="*/ 166688 h 1399068"/>
                <a:gd name="connsiteX115" fmla="*/ 319088 w 1914525"/>
                <a:gd name="connsiteY115" fmla="*/ 180975 h 1399068"/>
                <a:gd name="connsiteX116" fmla="*/ 300038 w 1914525"/>
                <a:gd name="connsiteY116" fmla="*/ 195263 h 1399068"/>
                <a:gd name="connsiteX117" fmla="*/ 285750 w 1914525"/>
                <a:gd name="connsiteY117" fmla="*/ 200025 h 1399068"/>
                <a:gd name="connsiteX118" fmla="*/ 266700 w 1914525"/>
                <a:gd name="connsiteY118" fmla="*/ 214313 h 1399068"/>
                <a:gd name="connsiteX119" fmla="*/ 228600 w 1914525"/>
                <a:gd name="connsiteY119" fmla="*/ 233363 h 1399068"/>
                <a:gd name="connsiteX120" fmla="*/ 200025 w 1914525"/>
                <a:gd name="connsiteY120" fmla="*/ 252413 h 1399068"/>
                <a:gd name="connsiteX121" fmla="*/ 185738 w 1914525"/>
                <a:gd name="connsiteY121" fmla="*/ 261938 h 1399068"/>
                <a:gd name="connsiteX122" fmla="*/ 166688 w 1914525"/>
                <a:gd name="connsiteY122" fmla="*/ 271463 h 1399068"/>
                <a:gd name="connsiteX123" fmla="*/ 157163 w 1914525"/>
                <a:gd name="connsiteY123" fmla="*/ 285750 h 1399068"/>
                <a:gd name="connsiteX124" fmla="*/ 142875 w 1914525"/>
                <a:gd name="connsiteY124" fmla="*/ 300038 h 1399068"/>
                <a:gd name="connsiteX125" fmla="*/ 119063 w 1914525"/>
                <a:gd name="connsiteY125" fmla="*/ 333375 h 1399068"/>
                <a:gd name="connsiteX126" fmla="*/ 114300 w 1914525"/>
                <a:gd name="connsiteY126" fmla="*/ 347663 h 1399068"/>
                <a:gd name="connsiteX127" fmla="*/ 104775 w 1914525"/>
                <a:gd name="connsiteY127" fmla="*/ 371475 h 1399068"/>
                <a:gd name="connsiteX128" fmla="*/ 85725 w 1914525"/>
                <a:gd name="connsiteY128" fmla="*/ 404813 h 1399068"/>
                <a:gd name="connsiteX129" fmla="*/ 76200 w 1914525"/>
                <a:gd name="connsiteY129" fmla="*/ 442913 h 1399068"/>
                <a:gd name="connsiteX130" fmla="*/ 71438 w 1914525"/>
                <a:gd name="connsiteY130" fmla="*/ 457200 h 1399068"/>
                <a:gd name="connsiteX131" fmla="*/ 66675 w 1914525"/>
                <a:gd name="connsiteY131" fmla="*/ 490538 h 1399068"/>
                <a:gd name="connsiteX132" fmla="*/ 61913 w 1914525"/>
                <a:gd name="connsiteY132" fmla="*/ 504825 h 1399068"/>
                <a:gd name="connsiteX133" fmla="*/ 57150 w 1914525"/>
                <a:gd name="connsiteY133" fmla="*/ 523875 h 1399068"/>
                <a:gd name="connsiteX134" fmla="*/ 52388 w 1914525"/>
                <a:gd name="connsiteY134" fmla="*/ 576263 h 1399068"/>
                <a:gd name="connsiteX135" fmla="*/ 47625 w 1914525"/>
                <a:gd name="connsiteY135" fmla="*/ 604838 h 1399068"/>
                <a:gd name="connsiteX136" fmla="*/ 38100 w 1914525"/>
                <a:gd name="connsiteY136" fmla="*/ 714375 h 1399068"/>
                <a:gd name="connsiteX137" fmla="*/ 28575 w 1914525"/>
                <a:gd name="connsiteY137" fmla="*/ 762000 h 1399068"/>
                <a:gd name="connsiteX138" fmla="*/ 14288 w 1914525"/>
                <a:gd name="connsiteY138" fmla="*/ 866775 h 1399068"/>
                <a:gd name="connsiteX139" fmla="*/ 9525 w 1914525"/>
                <a:gd name="connsiteY139" fmla="*/ 890588 h 1399068"/>
                <a:gd name="connsiteX140" fmla="*/ 0 w 1914525"/>
                <a:gd name="connsiteY140" fmla="*/ 919163 h 1399068"/>
                <a:gd name="connsiteX141" fmla="*/ 4763 w 1914525"/>
                <a:gd name="connsiteY141" fmla="*/ 1042988 h 1399068"/>
                <a:gd name="connsiteX142" fmla="*/ 14288 w 1914525"/>
                <a:gd name="connsiteY142" fmla="*/ 1076325 h 1399068"/>
                <a:gd name="connsiteX143" fmla="*/ 23813 w 1914525"/>
                <a:gd name="connsiteY14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92982 w 1914525"/>
                <a:gd name="connsiteY25" fmla="*/ 242888 h 1399068"/>
                <a:gd name="connsiteX26" fmla="*/ 1059656 w 1914525"/>
                <a:gd name="connsiteY26" fmla="*/ 228599 h 1399068"/>
                <a:gd name="connsiteX27" fmla="*/ 1135856 w 1914525"/>
                <a:gd name="connsiteY27" fmla="*/ 202406 h 1399068"/>
                <a:gd name="connsiteX28" fmla="*/ 1216819 w 1914525"/>
                <a:gd name="connsiteY28" fmla="*/ 226218 h 1399068"/>
                <a:gd name="connsiteX29" fmla="*/ 1264444 w 1914525"/>
                <a:gd name="connsiteY29" fmla="*/ 252412 h 1399068"/>
                <a:gd name="connsiteX30" fmla="*/ 1293019 w 1914525"/>
                <a:gd name="connsiteY30" fmla="*/ 266700 h 1399068"/>
                <a:gd name="connsiteX31" fmla="*/ 1338263 w 1914525"/>
                <a:gd name="connsiteY31" fmla="*/ 254793 h 1399068"/>
                <a:gd name="connsiteX32" fmla="*/ 1385888 w 1914525"/>
                <a:gd name="connsiteY32" fmla="*/ 245268 h 1399068"/>
                <a:gd name="connsiteX33" fmla="*/ 1452563 w 1914525"/>
                <a:gd name="connsiteY33" fmla="*/ 238125 h 1399068"/>
                <a:gd name="connsiteX34" fmla="*/ 1481138 w 1914525"/>
                <a:gd name="connsiteY34" fmla="*/ 247650 h 1399068"/>
                <a:gd name="connsiteX35" fmla="*/ 1495426 w 1914525"/>
                <a:gd name="connsiteY35" fmla="*/ 302419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92982 w 1914525"/>
                <a:gd name="connsiteY25" fmla="*/ 242888 h 1399068"/>
                <a:gd name="connsiteX26" fmla="*/ 1059656 w 1914525"/>
                <a:gd name="connsiteY26" fmla="*/ 228599 h 1399068"/>
                <a:gd name="connsiteX27" fmla="*/ 1135856 w 1914525"/>
                <a:gd name="connsiteY27" fmla="*/ 202406 h 1399068"/>
                <a:gd name="connsiteX28" fmla="*/ 1200150 w 1914525"/>
                <a:gd name="connsiteY28" fmla="*/ 216693 h 1399068"/>
                <a:gd name="connsiteX29" fmla="*/ 1216819 w 1914525"/>
                <a:gd name="connsiteY29" fmla="*/ 226218 h 1399068"/>
                <a:gd name="connsiteX30" fmla="*/ 1264444 w 1914525"/>
                <a:gd name="connsiteY30" fmla="*/ 252412 h 1399068"/>
                <a:gd name="connsiteX31" fmla="*/ 1293019 w 1914525"/>
                <a:gd name="connsiteY31" fmla="*/ 266700 h 1399068"/>
                <a:gd name="connsiteX32" fmla="*/ 1338263 w 1914525"/>
                <a:gd name="connsiteY32" fmla="*/ 254793 h 1399068"/>
                <a:gd name="connsiteX33" fmla="*/ 1385888 w 1914525"/>
                <a:gd name="connsiteY33" fmla="*/ 245268 h 1399068"/>
                <a:gd name="connsiteX34" fmla="*/ 1452563 w 1914525"/>
                <a:gd name="connsiteY34" fmla="*/ 238125 h 1399068"/>
                <a:gd name="connsiteX35" fmla="*/ 1481138 w 1914525"/>
                <a:gd name="connsiteY35" fmla="*/ 247650 h 1399068"/>
                <a:gd name="connsiteX36" fmla="*/ 1495426 w 1914525"/>
                <a:gd name="connsiteY36" fmla="*/ 302419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92982 w 1914525"/>
                <a:gd name="connsiteY25" fmla="*/ 242888 h 1399068"/>
                <a:gd name="connsiteX26" fmla="*/ 1059656 w 1914525"/>
                <a:gd name="connsiteY26" fmla="*/ 228599 h 1399068"/>
                <a:gd name="connsiteX27" fmla="*/ 1102519 w 1914525"/>
                <a:gd name="connsiteY27" fmla="*/ 209549 h 1399068"/>
                <a:gd name="connsiteX28" fmla="*/ 1135856 w 1914525"/>
                <a:gd name="connsiteY28" fmla="*/ 202406 h 1399068"/>
                <a:gd name="connsiteX29" fmla="*/ 1200150 w 1914525"/>
                <a:gd name="connsiteY29" fmla="*/ 216693 h 1399068"/>
                <a:gd name="connsiteX30" fmla="*/ 1216819 w 1914525"/>
                <a:gd name="connsiteY30" fmla="*/ 226218 h 1399068"/>
                <a:gd name="connsiteX31" fmla="*/ 1264444 w 1914525"/>
                <a:gd name="connsiteY31" fmla="*/ 252412 h 1399068"/>
                <a:gd name="connsiteX32" fmla="*/ 1293019 w 1914525"/>
                <a:gd name="connsiteY32" fmla="*/ 266700 h 1399068"/>
                <a:gd name="connsiteX33" fmla="*/ 1338263 w 1914525"/>
                <a:gd name="connsiteY33" fmla="*/ 254793 h 1399068"/>
                <a:gd name="connsiteX34" fmla="*/ 1385888 w 1914525"/>
                <a:gd name="connsiteY34" fmla="*/ 245268 h 1399068"/>
                <a:gd name="connsiteX35" fmla="*/ 1452563 w 1914525"/>
                <a:gd name="connsiteY35" fmla="*/ 238125 h 1399068"/>
                <a:gd name="connsiteX36" fmla="*/ 1481138 w 1914525"/>
                <a:gd name="connsiteY36" fmla="*/ 247650 h 1399068"/>
                <a:gd name="connsiteX37" fmla="*/ 1495426 w 1914525"/>
                <a:gd name="connsiteY37" fmla="*/ 302419 h 1399068"/>
                <a:gd name="connsiteX38" fmla="*/ 1590675 w 1914525"/>
                <a:gd name="connsiteY38" fmla="*/ 314325 h 1399068"/>
                <a:gd name="connsiteX39" fmla="*/ 1619250 w 1914525"/>
                <a:gd name="connsiteY39" fmla="*/ 342900 h 1399068"/>
                <a:gd name="connsiteX40" fmla="*/ 1657350 w 1914525"/>
                <a:gd name="connsiteY40" fmla="*/ 390525 h 1399068"/>
                <a:gd name="connsiteX41" fmla="*/ 1676400 w 1914525"/>
                <a:gd name="connsiteY41" fmla="*/ 419100 h 1399068"/>
                <a:gd name="connsiteX42" fmla="*/ 1704975 w 1914525"/>
                <a:gd name="connsiteY42" fmla="*/ 471488 h 1399068"/>
                <a:gd name="connsiteX43" fmla="*/ 1747838 w 1914525"/>
                <a:gd name="connsiteY43" fmla="*/ 542925 h 1399068"/>
                <a:gd name="connsiteX44" fmla="*/ 1762125 w 1914525"/>
                <a:gd name="connsiteY44" fmla="*/ 571500 h 1399068"/>
                <a:gd name="connsiteX45" fmla="*/ 1771650 w 1914525"/>
                <a:gd name="connsiteY45" fmla="*/ 600075 h 1399068"/>
                <a:gd name="connsiteX46" fmla="*/ 1790700 w 1914525"/>
                <a:gd name="connsiteY46" fmla="*/ 642938 h 1399068"/>
                <a:gd name="connsiteX47" fmla="*/ 1809750 w 1914525"/>
                <a:gd name="connsiteY47" fmla="*/ 695325 h 1399068"/>
                <a:gd name="connsiteX48" fmla="*/ 1824038 w 1914525"/>
                <a:gd name="connsiteY48" fmla="*/ 747713 h 1399068"/>
                <a:gd name="connsiteX49" fmla="*/ 1833563 w 1914525"/>
                <a:gd name="connsiteY49" fmla="*/ 804863 h 1399068"/>
                <a:gd name="connsiteX50" fmla="*/ 1845469 w 1914525"/>
                <a:gd name="connsiteY50" fmla="*/ 940594 h 1399068"/>
                <a:gd name="connsiteX51" fmla="*/ 1857375 w 1914525"/>
                <a:gd name="connsiteY51" fmla="*/ 1000125 h 1399068"/>
                <a:gd name="connsiteX52" fmla="*/ 1850231 w 1914525"/>
                <a:gd name="connsiteY52" fmla="*/ 1166813 h 1399068"/>
                <a:gd name="connsiteX53" fmla="*/ 1885950 w 1914525"/>
                <a:gd name="connsiteY53" fmla="*/ 1285875 h 1399068"/>
                <a:gd name="connsiteX54" fmla="*/ 1876425 w 1914525"/>
                <a:gd name="connsiteY54" fmla="*/ 1357313 h 1399068"/>
                <a:gd name="connsiteX55" fmla="*/ 1866900 w 1914525"/>
                <a:gd name="connsiteY55" fmla="*/ 1395413 h 1399068"/>
                <a:gd name="connsiteX56" fmla="*/ 1862138 w 1914525"/>
                <a:gd name="connsiteY56" fmla="*/ 1271587 h 1399068"/>
                <a:gd name="connsiteX57" fmla="*/ 1881188 w 1914525"/>
                <a:gd name="connsiteY57" fmla="*/ 1238250 h 1399068"/>
                <a:gd name="connsiteX58" fmla="*/ 1890713 w 1914525"/>
                <a:gd name="connsiteY58" fmla="*/ 1200150 h 1399068"/>
                <a:gd name="connsiteX59" fmla="*/ 1900238 w 1914525"/>
                <a:gd name="connsiteY59" fmla="*/ 1171575 h 1399068"/>
                <a:gd name="connsiteX60" fmla="*/ 1905000 w 1914525"/>
                <a:gd name="connsiteY60" fmla="*/ 1085850 h 1399068"/>
                <a:gd name="connsiteX61" fmla="*/ 1914525 w 1914525"/>
                <a:gd name="connsiteY61" fmla="*/ 809625 h 1399068"/>
                <a:gd name="connsiteX62" fmla="*/ 1909763 w 1914525"/>
                <a:gd name="connsiteY62" fmla="*/ 666750 h 1399068"/>
                <a:gd name="connsiteX63" fmla="*/ 1890713 w 1914525"/>
                <a:gd name="connsiteY63" fmla="*/ 633413 h 1399068"/>
                <a:gd name="connsiteX64" fmla="*/ 1881188 w 1914525"/>
                <a:gd name="connsiteY64" fmla="*/ 609600 h 1399068"/>
                <a:gd name="connsiteX65" fmla="*/ 1871663 w 1914525"/>
                <a:gd name="connsiteY65" fmla="*/ 581025 h 1399068"/>
                <a:gd name="connsiteX66" fmla="*/ 1862138 w 1914525"/>
                <a:gd name="connsiteY66" fmla="*/ 566738 h 1399068"/>
                <a:gd name="connsiteX67" fmla="*/ 1857375 w 1914525"/>
                <a:gd name="connsiteY67" fmla="*/ 542925 h 1399068"/>
                <a:gd name="connsiteX68" fmla="*/ 1847850 w 1914525"/>
                <a:gd name="connsiteY68" fmla="*/ 528638 h 1399068"/>
                <a:gd name="connsiteX69" fmla="*/ 1843088 w 1914525"/>
                <a:gd name="connsiteY69" fmla="*/ 514350 h 1399068"/>
                <a:gd name="connsiteX70" fmla="*/ 1833563 w 1914525"/>
                <a:gd name="connsiteY70" fmla="*/ 495300 h 1399068"/>
                <a:gd name="connsiteX71" fmla="*/ 1824038 w 1914525"/>
                <a:gd name="connsiteY71" fmla="*/ 457200 h 1399068"/>
                <a:gd name="connsiteX72" fmla="*/ 1814513 w 1914525"/>
                <a:gd name="connsiteY72" fmla="*/ 438150 h 1399068"/>
                <a:gd name="connsiteX73" fmla="*/ 1800225 w 1914525"/>
                <a:gd name="connsiteY73" fmla="*/ 404813 h 1399068"/>
                <a:gd name="connsiteX74" fmla="*/ 1790700 w 1914525"/>
                <a:gd name="connsiteY74" fmla="*/ 376238 h 1399068"/>
                <a:gd name="connsiteX75" fmla="*/ 1785938 w 1914525"/>
                <a:gd name="connsiteY75" fmla="*/ 361950 h 1399068"/>
                <a:gd name="connsiteX76" fmla="*/ 1781175 w 1914525"/>
                <a:gd name="connsiteY76" fmla="*/ 342900 h 1399068"/>
                <a:gd name="connsiteX77" fmla="*/ 1771650 w 1914525"/>
                <a:gd name="connsiteY77" fmla="*/ 328613 h 1399068"/>
                <a:gd name="connsiteX78" fmla="*/ 1752600 w 1914525"/>
                <a:gd name="connsiteY78" fmla="*/ 280988 h 1399068"/>
                <a:gd name="connsiteX79" fmla="*/ 1747838 w 1914525"/>
                <a:gd name="connsiteY79" fmla="*/ 266700 h 1399068"/>
                <a:gd name="connsiteX80" fmla="*/ 1738313 w 1914525"/>
                <a:gd name="connsiteY80" fmla="*/ 252413 h 1399068"/>
                <a:gd name="connsiteX81" fmla="*/ 1724025 w 1914525"/>
                <a:gd name="connsiteY81" fmla="*/ 228600 h 1399068"/>
                <a:gd name="connsiteX82" fmla="*/ 1714500 w 1914525"/>
                <a:gd name="connsiteY82" fmla="*/ 214313 h 1399068"/>
                <a:gd name="connsiteX83" fmla="*/ 1700213 w 1914525"/>
                <a:gd name="connsiteY83" fmla="*/ 204788 h 1399068"/>
                <a:gd name="connsiteX84" fmla="*/ 1676400 w 1914525"/>
                <a:gd name="connsiteY84" fmla="*/ 176213 h 1399068"/>
                <a:gd name="connsiteX85" fmla="*/ 1666875 w 1914525"/>
                <a:gd name="connsiteY85" fmla="*/ 161925 h 1399068"/>
                <a:gd name="connsiteX86" fmla="*/ 1638300 w 1914525"/>
                <a:gd name="connsiteY86" fmla="*/ 152400 h 1399068"/>
                <a:gd name="connsiteX87" fmla="*/ 1609725 w 1914525"/>
                <a:gd name="connsiteY87" fmla="*/ 142875 h 1399068"/>
                <a:gd name="connsiteX88" fmla="*/ 1590675 w 1914525"/>
                <a:gd name="connsiteY88" fmla="*/ 133350 h 1399068"/>
                <a:gd name="connsiteX89" fmla="*/ 1533525 w 1914525"/>
                <a:gd name="connsiteY89" fmla="*/ 123825 h 1399068"/>
                <a:gd name="connsiteX90" fmla="*/ 1495425 w 1914525"/>
                <a:gd name="connsiteY90" fmla="*/ 109538 h 1399068"/>
                <a:gd name="connsiteX91" fmla="*/ 1376363 w 1914525"/>
                <a:gd name="connsiteY91" fmla="*/ 95250 h 1399068"/>
                <a:gd name="connsiteX92" fmla="*/ 1343025 w 1914525"/>
                <a:gd name="connsiteY92" fmla="*/ 90488 h 1399068"/>
                <a:gd name="connsiteX93" fmla="*/ 1281113 w 1914525"/>
                <a:gd name="connsiteY93" fmla="*/ 76200 h 1399068"/>
                <a:gd name="connsiteX94" fmla="*/ 1223963 w 1914525"/>
                <a:gd name="connsiteY94" fmla="*/ 71438 h 1399068"/>
                <a:gd name="connsiteX95" fmla="*/ 1181100 w 1914525"/>
                <a:gd name="connsiteY95" fmla="*/ 61913 h 1399068"/>
                <a:gd name="connsiteX96" fmla="*/ 1166813 w 1914525"/>
                <a:gd name="connsiteY96" fmla="*/ 52388 h 1399068"/>
                <a:gd name="connsiteX97" fmla="*/ 1143000 w 1914525"/>
                <a:gd name="connsiteY97" fmla="*/ 47625 h 1399068"/>
                <a:gd name="connsiteX98" fmla="*/ 1114425 w 1914525"/>
                <a:gd name="connsiteY98" fmla="*/ 38100 h 1399068"/>
                <a:gd name="connsiteX99" fmla="*/ 1085850 w 1914525"/>
                <a:gd name="connsiteY99" fmla="*/ 28575 h 1399068"/>
                <a:gd name="connsiteX100" fmla="*/ 1009650 w 1914525"/>
                <a:gd name="connsiteY100" fmla="*/ 19050 h 1399068"/>
                <a:gd name="connsiteX101" fmla="*/ 976313 w 1914525"/>
                <a:gd name="connsiteY101" fmla="*/ 9525 h 1399068"/>
                <a:gd name="connsiteX102" fmla="*/ 923925 w 1914525"/>
                <a:gd name="connsiteY102" fmla="*/ 0 h 1399068"/>
                <a:gd name="connsiteX103" fmla="*/ 771525 w 1914525"/>
                <a:gd name="connsiteY103" fmla="*/ 4763 h 1399068"/>
                <a:gd name="connsiteX104" fmla="*/ 757238 w 1914525"/>
                <a:gd name="connsiteY104" fmla="*/ 9525 h 1399068"/>
                <a:gd name="connsiteX105" fmla="*/ 733425 w 1914525"/>
                <a:gd name="connsiteY105" fmla="*/ 19050 h 1399068"/>
                <a:gd name="connsiteX106" fmla="*/ 714375 w 1914525"/>
                <a:gd name="connsiteY106" fmla="*/ 28575 h 1399068"/>
                <a:gd name="connsiteX107" fmla="*/ 700088 w 1914525"/>
                <a:gd name="connsiteY107" fmla="*/ 33338 h 1399068"/>
                <a:gd name="connsiteX108" fmla="*/ 681038 w 1914525"/>
                <a:gd name="connsiteY108" fmla="*/ 42863 h 1399068"/>
                <a:gd name="connsiteX109" fmla="*/ 633413 w 1914525"/>
                <a:gd name="connsiteY109" fmla="*/ 57150 h 1399068"/>
                <a:gd name="connsiteX110" fmla="*/ 595313 w 1914525"/>
                <a:gd name="connsiteY110" fmla="*/ 71438 h 1399068"/>
                <a:gd name="connsiteX111" fmla="*/ 552450 w 1914525"/>
                <a:gd name="connsiteY111" fmla="*/ 80963 h 1399068"/>
                <a:gd name="connsiteX112" fmla="*/ 519113 w 1914525"/>
                <a:gd name="connsiteY112" fmla="*/ 95250 h 1399068"/>
                <a:gd name="connsiteX113" fmla="*/ 485775 w 1914525"/>
                <a:gd name="connsiteY113" fmla="*/ 100013 h 1399068"/>
                <a:gd name="connsiteX114" fmla="*/ 438150 w 1914525"/>
                <a:gd name="connsiteY114" fmla="*/ 119063 h 1399068"/>
                <a:gd name="connsiteX115" fmla="*/ 404813 w 1914525"/>
                <a:gd name="connsiteY115" fmla="*/ 133350 h 1399068"/>
                <a:gd name="connsiteX116" fmla="*/ 390525 w 1914525"/>
                <a:gd name="connsiteY116" fmla="*/ 147638 h 1399068"/>
                <a:gd name="connsiteX117" fmla="*/ 352425 w 1914525"/>
                <a:gd name="connsiteY117" fmla="*/ 166688 h 1399068"/>
                <a:gd name="connsiteX118" fmla="*/ 319088 w 1914525"/>
                <a:gd name="connsiteY118" fmla="*/ 180975 h 1399068"/>
                <a:gd name="connsiteX119" fmla="*/ 300038 w 1914525"/>
                <a:gd name="connsiteY119" fmla="*/ 195263 h 1399068"/>
                <a:gd name="connsiteX120" fmla="*/ 285750 w 1914525"/>
                <a:gd name="connsiteY120" fmla="*/ 200025 h 1399068"/>
                <a:gd name="connsiteX121" fmla="*/ 266700 w 1914525"/>
                <a:gd name="connsiteY121" fmla="*/ 214313 h 1399068"/>
                <a:gd name="connsiteX122" fmla="*/ 228600 w 1914525"/>
                <a:gd name="connsiteY122" fmla="*/ 233363 h 1399068"/>
                <a:gd name="connsiteX123" fmla="*/ 200025 w 1914525"/>
                <a:gd name="connsiteY123" fmla="*/ 252413 h 1399068"/>
                <a:gd name="connsiteX124" fmla="*/ 185738 w 1914525"/>
                <a:gd name="connsiteY124" fmla="*/ 261938 h 1399068"/>
                <a:gd name="connsiteX125" fmla="*/ 166688 w 1914525"/>
                <a:gd name="connsiteY125" fmla="*/ 271463 h 1399068"/>
                <a:gd name="connsiteX126" fmla="*/ 157163 w 1914525"/>
                <a:gd name="connsiteY126" fmla="*/ 285750 h 1399068"/>
                <a:gd name="connsiteX127" fmla="*/ 142875 w 1914525"/>
                <a:gd name="connsiteY127" fmla="*/ 300038 h 1399068"/>
                <a:gd name="connsiteX128" fmla="*/ 119063 w 1914525"/>
                <a:gd name="connsiteY128" fmla="*/ 333375 h 1399068"/>
                <a:gd name="connsiteX129" fmla="*/ 114300 w 1914525"/>
                <a:gd name="connsiteY129" fmla="*/ 347663 h 1399068"/>
                <a:gd name="connsiteX130" fmla="*/ 104775 w 1914525"/>
                <a:gd name="connsiteY130" fmla="*/ 371475 h 1399068"/>
                <a:gd name="connsiteX131" fmla="*/ 85725 w 1914525"/>
                <a:gd name="connsiteY131" fmla="*/ 404813 h 1399068"/>
                <a:gd name="connsiteX132" fmla="*/ 76200 w 1914525"/>
                <a:gd name="connsiteY132" fmla="*/ 442913 h 1399068"/>
                <a:gd name="connsiteX133" fmla="*/ 71438 w 1914525"/>
                <a:gd name="connsiteY133" fmla="*/ 457200 h 1399068"/>
                <a:gd name="connsiteX134" fmla="*/ 66675 w 1914525"/>
                <a:gd name="connsiteY134" fmla="*/ 490538 h 1399068"/>
                <a:gd name="connsiteX135" fmla="*/ 61913 w 1914525"/>
                <a:gd name="connsiteY135" fmla="*/ 504825 h 1399068"/>
                <a:gd name="connsiteX136" fmla="*/ 57150 w 1914525"/>
                <a:gd name="connsiteY136" fmla="*/ 523875 h 1399068"/>
                <a:gd name="connsiteX137" fmla="*/ 52388 w 1914525"/>
                <a:gd name="connsiteY137" fmla="*/ 576263 h 1399068"/>
                <a:gd name="connsiteX138" fmla="*/ 47625 w 1914525"/>
                <a:gd name="connsiteY138" fmla="*/ 604838 h 1399068"/>
                <a:gd name="connsiteX139" fmla="*/ 38100 w 1914525"/>
                <a:gd name="connsiteY139" fmla="*/ 714375 h 1399068"/>
                <a:gd name="connsiteX140" fmla="*/ 28575 w 1914525"/>
                <a:gd name="connsiteY140" fmla="*/ 762000 h 1399068"/>
                <a:gd name="connsiteX141" fmla="*/ 14288 w 1914525"/>
                <a:gd name="connsiteY141" fmla="*/ 866775 h 1399068"/>
                <a:gd name="connsiteX142" fmla="*/ 9525 w 1914525"/>
                <a:gd name="connsiteY142" fmla="*/ 890588 h 1399068"/>
                <a:gd name="connsiteX143" fmla="*/ 0 w 1914525"/>
                <a:gd name="connsiteY143" fmla="*/ 919163 h 1399068"/>
                <a:gd name="connsiteX144" fmla="*/ 4763 w 1914525"/>
                <a:gd name="connsiteY144" fmla="*/ 1042988 h 1399068"/>
                <a:gd name="connsiteX145" fmla="*/ 14288 w 1914525"/>
                <a:gd name="connsiteY145" fmla="*/ 1076325 h 1399068"/>
                <a:gd name="connsiteX146" fmla="*/ 23813 w 1914525"/>
                <a:gd name="connsiteY14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92982 w 1914525"/>
                <a:gd name="connsiteY25" fmla="*/ 242888 h 1399068"/>
                <a:gd name="connsiteX26" fmla="*/ 1059656 w 1914525"/>
                <a:gd name="connsiteY26" fmla="*/ 228599 h 1399068"/>
                <a:gd name="connsiteX27" fmla="*/ 1102519 w 1914525"/>
                <a:gd name="connsiteY27" fmla="*/ 209549 h 1399068"/>
                <a:gd name="connsiteX28" fmla="*/ 1135856 w 1914525"/>
                <a:gd name="connsiteY28" fmla="*/ 202406 h 1399068"/>
                <a:gd name="connsiteX29" fmla="*/ 1200150 w 1914525"/>
                <a:gd name="connsiteY29" fmla="*/ 216693 h 1399068"/>
                <a:gd name="connsiteX30" fmla="*/ 1216819 w 1914525"/>
                <a:gd name="connsiteY30" fmla="*/ 226218 h 1399068"/>
                <a:gd name="connsiteX31" fmla="*/ 1247775 w 1914525"/>
                <a:gd name="connsiteY31" fmla="*/ 283368 h 1399068"/>
                <a:gd name="connsiteX32" fmla="*/ 1293019 w 1914525"/>
                <a:gd name="connsiteY32" fmla="*/ 266700 h 1399068"/>
                <a:gd name="connsiteX33" fmla="*/ 1338263 w 1914525"/>
                <a:gd name="connsiteY33" fmla="*/ 254793 h 1399068"/>
                <a:gd name="connsiteX34" fmla="*/ 1385888 w 1914525"/>
                <a:gd name="connsiteY34" fmla="*/ 245268 h 1399068"/>
                <a:gd name="connsiteX35" fmla="*/ 1452563 w 1914525"/>
                <a:gd name="connsiteY35" fmla="*/ 238125 h 1399068"/>
                <a:gd name="connsiteX36" fmla="*/ 1481138 w 1914525"/>
                <a:gd name="connsiteY36" fmla="*/ 247650 h 1399068"/>
                <a:gd name="connsiteX37" fmla="*/ 1495426 w 1914525"/>
                <a:gd name="connsiteY37" fmla="*/ 302419 h 1399068"/>
                <a:gd name="connsiteX38" fmla="*/ 1590675 w 1914525"/>
                <a:gd name="connsiteY38" fmla="*/ 314325 h 1399068"/>
                <a:gd name="connsiteX39" fmla="*/ 1619250 w 1914525"/>
                <a:gd name="connsiteY39" fmla="*/ 342900 h 1399068"/>
                <a:gd name="connsiteX40" fmla="*/ 1657350 w 1914525"/>
                <a:gd name="connsiteY40" fmla="*/ 390525 h 1399068"/>
                <a:gd name="connsiteX41" fmla="*/ 1676400 w 1914525"/>
                <a:gd name="connsiteY41" fmla="*/ 419100 h 1399068"/>
                <a:gd name="connsiteX42" fmla="*/ 1704975 w 1914525"/>
                <a:gd name="connsiteY42" fmla="*/ 471488 h 1399068"/>
                <a:gd name="connsiteX43" fmla="*/ 1747838 w 1914525"/>
                <a:gd name="connsiteY43" fmla="*/ 542925 h 1399068"/>
                <a:gd name="connsiteX44" fmla="*/ 1762125 w 1914525"/>
                <a:gd name="connsiteY44" fmla="*/ 571500 h 1399068"/>
                <a:gd name="connsiteX45" fmla="*/ 1771650 w 1914525"/>
                <a:gd name="connsiteY45" fmla="*/ 600075 h 1399068"/>
                <a:gd name="connsiteX46" fmla="*/ 1790700 w 1914525"/>
                <a:gd name="connsiteY46" fmla="*/ 642938 h 1399068"/>
                <a:gd name="connsiteX47" fmla="*/ 1809750 w 1914525"/>
                <a:gd name="connsiteY47" fmla="*/ 695325 h 1399068"/>
                <a:gd name="connsiteX48" fmla="*/ 1824038 w 1914525"/>
                <a:gd name="connsiteY48" fmla="*/ 747713 h 1399068"/>
                <a:gd name="connsiteX49" fmla="*/ 1833563 w 1914525"/>
                <a:gd name="connsiteY49" fmla="*/ 804863 h 1399068"/>
                <a:gd name="connsiteX50" fmla="*/ 1845469 w 1914525"/>
                <a:gd name="connsiteY50" fmla="*/ 940594 h 1399068"/>
                <a:gd name="connsiteX51" fmla="*/ 1857375 w 1914525"/>
                <a:gd name="connsiteY51" fmla="*/ 1000125 h 1399068"/>
                <a:gd name="connsiteX52" fmla="*/ 1850231 w 1914525"/>
                <a:gd name="connsiteY52" fmla="*/ 1166813 h 1399068"/>
                <a:gd name="connsiteX53" fmla="*/ 1885950 w 1914525"/>
                <a:gd name="connsiteY53" fmla="*/ 1285875 h 1399068"/>
                <a:gd name="connsiteX54" fmla="*/ 1876425 w 1914525"/>
                <a:gd name="connsiteY54" fmla="*/ 1357313 h 1399068"/>
                <a:gd name="connsiteX55" fmla="*/ 1866900 w 1914525"/>
                <a:gd name="connsiteY55" fmla="*/ 1395413 h 1399068"/>
                <a:gd name="connsiteX56" fmla="*/ 1862138 w 1914525"/>
                <a:gd name="connsiteY56" fmla="*/ 1271587 h 1399068"/>
                <a:gd name="connsiteX57" fmla="*/ 1881188 w 1914525"/>
                <a:gd name="connsiteY57" fmla="*/ 1238250 h 1399068"/>
                <a:gd name="connsiteX58" fmla="*/ 1890713 w 1914525"/>
                <a:gd name="connsiteY58" fmla="*/ 1200150 h 1399068"/>
                <a:gd name="connsiteX59" fmla="*/ 1900238 w 1914525"/>
                <a:gd name="connsiteY59" fmla="*/ 1171575 h 1399068"/>
                <a:gd name="connsiteX60" fmla="*/ 1905000 w 1914525"/>
                <a:gd name="connsiteY60" fmla="*/ 1085850 h 1399068"/>
                <a:gd name="connsiteX61" fmla="*/ 1914525 w 1914525"/>
                <a:gd name="connsiteY61" fmla="*/ 809625 h 1399068"/>
                <a:gd name="connsiteX62" fmla="*/ 1909763 w 1914525"/>
                <a:gd name="connsiteY62" fmla="*/ 666750 h 1399068"/>
                <a:gd name="connsiteX63" fmla="*/ 1890713 w 1914525"/>
                <a:gd name="connsiteY63" fmla="*/ 633413 h 1399068"/>
                <a:gd name="connsiteX64" fmla="*/ 1881188 w 1914525"/>
                <a:gd name="connsiteY64" fmla="*/ 609600 h 1399068"/>
                <a:gd name="connsiteX65" fmla="*/ 1871663 w 1914525"/>
                <a:gd name="connsiteY65" fmla="*/ 581025 h 1399068"/>
                <a:gd name="connsiteX66" fmla="*/ 1862138 w 1914525"/>
                <a:gd name="connsiteY66" fmla="*/ 566738 h 1399068"/>
                <a:gd name="connsiteX67" fmla="*/ 1857375 w 1914525"/>
                <a:gd name="connsiteY67" fmla="*/ 542925 h 1399068"/>
                <a:gd name="connsiteX68" fmla="*/ 1847850 w 1914525"/>
                <a:gd name="connsiteY68" fmla="*/ 528638 h 1399068"/>
                <a:gd name="connsiteX69" fmla="*/ 1843088 w 1914525"/>
                <a:gd name="connsiteY69" fmla="*/ 514350 h 1399068"/>
                <a:gd name="connsiteX70" fmla="*/ 1833563 w 1914525"/>
                <a:gd name="connsiteY70" fmla="*/ 495300 h 1399068"/>
                <a:gd name="connsiteX71" fmla="*/ 1824038 w 1914525"/>
                <a:gd name="connsiteY71" fmla="*/ 457200 h 1399068"/>
                <a:gd name="connsiteX72" fmla="*/ 1814513 w 1914525"/>
                <a:gd name="connsiteY72" fmla="*/ 438150 h 1399068"/>
                <a:gd name="connsiteX73" fmla="*/ 1800225 w 1914525"/>
                <a:gd name="connsiteY73" fmla="*/ 404813 h 1399068"/>
                <a:gd name="connsiteX74" fmla="*/ 1790700 w 1914525"/>
                <a:gd name="connsiteY74" fmla="*/ 376238 h 1399068"/>
                <a:gd name="connsiteX75" fmla="*/ 1785938 w 1914525"/>
                <a:gd name="connsiteY75" fmla="*/ 361950 h 1399068"/>
                <a:gd name="connsiteX76" fmla="*/ 1781175 w 1914525"/>
                <a:gd name="connsiteY76" fmla="*/ 342900 h 1399068"/>
                <a:gd name="connsiteX77" fmla="*/ 1771650 w 1914525"/>
                <a:gd name="connsiteY77" fmla="*/ 328613 h 1399068"/>
                <a:gd name="connsiteX78" fmla="*/ 1752600 w 1914525"/>
                <a:gd name="connsiteY78" fmla="*/ 280988 h 1399068"/>
                <a:gd name="connsiteX79" fmla="*/ 1747838 w 1914525"/>
                <a:gd name="connsiteY79" fmla="*/ 266700 h 1399068"/>
                <a:gd name="connsiteX80" fmla="*/ 1738313 w 1914525"/>
                <a:gd name="connsiteY80" fmla="*/ 252413 h 1399068"/>
                <a:gd name="connsiteX81" fmla="*/ 1724025 w 1914525"/>
                <a:gd name="connsiteY81" fmla="*/ 228600 h 1399068"/>
                <a:gd name="connsiteX82" fmla="*/ 1714500 w 1914525"/>
                <a:gd name="connsiteY82" fmla="*/ 214313 h 1399068"/>
                <a:gd name="connsiteX83" fmla="*/ 1700213 w 1914525"/>
                <a:gd name="connsiteY83" fmla="*/ 204788 h 1399068"/>
                <a:gd name="connsiteX84" fmla="*/ 1676400 w 1914525"/>
                <a:gd name="connsiteY84" fmla="*/ 176213 h 1399068"/>
                <a:gd name="connsiteX85" fmla="*/ 1666875 w 1914525"/>
                <a:gd name="connsiteY85" fmla="*/ 161925 h 1399068"/>
                <a:gd name="connsiteX86" fmla="*/ 1638300 w 1914525"/>
                <a:gd name="connsiteY86" fmla="*/ 152400 h 1399068"/>
                <a:gd name="connsiteX87" fmla="*/ 1609725 w 1914525"/>
                <a:gd name="connsiteY87" fmla="*/ 142875 h 1399068"/>
                <a:gd name="connsiteX88" fmla="*/ 1590675 w 1914525"/>
                <a:gd name="connsiteY88" fmla="*/ 133350 h 1399068"/>
                <a:gd name="connsiteX89" fmla="*/ 1533525 w 1914525"/>
                <a:gd name="connsiteY89" fmla="*/ 123825 h 1399068"/>
                <a:gd name="connsiteX90" fmla="*/ 1495425 w 1914525"/>
                <a:gd name="connsiteY90" fmla="*/ 109538 h 1399068"/>
                <a:gd name="connsiteX91" fmla="*/ 1376363 w 1914525"/>
                <a:gd name="connsiteY91" fmla="*/ 95250 h 1399068"/>
                <a:gd name="connsiteX92" fmla="*/ 1343025 w 1914525"/>
                <a:gd name="connsiteY92" fmla="*/ 90488 h 1399068"/>
                <a:gd name="connsiteX93" fmla="*/ 1281113 w 1914525"/>
                <a:gd name="connsiteY93" fmla="*/ 76200 h 1399068"/>
                <a:gd name="connsiteX94" fmla="*/ 1223963 w 1914525"/>
                <a:gd name="connsiteY94" fmla="*/ 71438 h 1399068"/>
                <a:gd name="connsiteX95" fmla="*/ 1181100 w 1914525"/>
                <a:gd name="connsiteY95" fmla="*/ 61913 h 1399068"/>
                <a:gd name="connsiteX96" fmla="*/ 1166813 w 1914525"/>
                <a:gd name="connsiteY96" fmla="*/ 52388 h 1399068"/>
                <a:gd name="connsiteX97" fmla="*/ 1143000 w 1914525"/>
                <a:gd name="connsiteY97" fmla="*/ 47625 h 1399068"/>
                <a:gd name="connsiteX98" fmla="*/ 1114425 w 1914525"/>
                <a:gd name="connsiteY98" fmla="*/ 38100 h 1399068"/>
                <a:gd name="connsiteX99" fmla="*/ 1085850 w 1914525"/>
                <a:gd name="connsiteY99" fmla="*/ 28575 h 1399068"/>
                <a:gd name="connsiteX100" fmla="*/ 1009650 w 1914525"/>
                <a:gd name="connsiteY100" fmla="*/ 19050 h 1399068"/>
                <a:gd name="connsiteX101" fmla="*/ 976313 w 1914525"/>
                <a:gd name="connsiteY101" fmla="*/ 9525 h 1399068"/>
                <a:gd name="connsiteX102" fmla="*/ 923925 w 1914525"/>
                <a:gd name="connsiteY102" fmla="*/ 0 h 1399068"/>
                <a:gd name="connsiteX103" fmla="*/ 771525 w 1914525"/>
                <a:gd name="connsiteY103" fmla="*/ 4763 h 1399068"/>
                <a:gd name="connsiteX104" fmla="*/ 757238 w 1914525"/>
                <a:gd name="connsiteY104" fmla="*/ 9525 h 1399068"/>
                <a:gd name="connsiteX105" fmla="*/ 733425 w 1914525"/>
                <a:gd name="connsiteY105" fmla="*/ 19050 h 1399068"/>
                <a:gd name="connsiteX106" fmla="*/ 714375 w 1914525"/>
                <a:gd name="connsiteY106" fmla="*/ 28575 h 1399068"/>
                <a:gd name="connsiteX107" fmla="*/ 700088 w 1914525"/>
                <a:gd name="connsiteY107" fmla="*/ 33338 h 1399068"/>
                <a:gd name="connsiteX108" fmla="*/ 681038 w 1914525"/>
                <a:gd name="connsiteY108" fmla="*/ 42863 h 1399068"/>
                <a:gd name="connsiteX109" fmla="*/ 633413 w 1914525"/>
                <a:gd name="connsiteY109" fmla="*/ 57150 h 1399068"/>
                <a:gd name="connsiteX110" fmla="*/ 595313 w 1914525"/>
                <a:gd name="connsiteY110" fmla="*/ 71438 h 1399068"/>
                <a:gd name="connsiteX111" fmla="*/ 552450 w 1914525"/>
                <a:gd name="connsiteY111" fmla="*/ 80963 h 1399068"/>
                <a:gd name="connsiteX112" fmla="*/ 519113 w 1914525"/>
                <a:gd name="connsiteY112" fmla="*/ 95250 h 1399068"/>
                <a:gd name="connsiteX113" fmla="*/ 485775 w 1914525"/>
                <a:gd name="connsiteY113" fmla="*/ 100013 h 1399068"/>
                <a:gd name="connsiteX114" fmla="*/ 438150 w 1914525"/>
                <a:gd name="connsiteY114" fmla="*/ 119063 h 1399068"/>
                <a:gd name="connsiteX115" fmla="*/ 404813 w 1914525"/>
                <a:gd name="connsiteY115" fmla="*/ 133350 h 1399068"/>
                <a:gd name="connsiteX116" fmla="*/ 390525 w 1914525"/>
                <a:gd name="connsiteY116" fmla="*/ 147638 h 1399068"/>
                <a:gd name="connsiteX117" fmla="*/ 352425 w 1914525"/>
                <a:gd name="connsiteY117" fmla="*/ 166688 h 1399068"/>
                <a:gd name="connsiteX118" fmla="*/ 319088 w 1914525"/>
                <a:gd name="connsiteY118" fmla="*/ 180975 h 1399068"/>
                <a:gd name="connsiteX119" fmla="*/ 300038 w 1914525"/>
                <a:gd name="connsiteY119" fmla="*/ 195263 h 1399068"/>
                <a:gd name="connsiteX120" fmla="*/ 285750 w 1914525"/>
                <a:gd name="connsiteY120" fmla="*/ 200025 h 1399068"/>
                <a:gd name="connsiteX121" fmla="*/ 266700 w 1914525"/>
                <a:gd name="connsiteY121" fmla="*/ 214313 h 1399068"/>
                <a:gd name="connsiteX122" fmla="*/ 228600 w 1914525"/>
                <a:gd name="connsiteY122" fmla="*/ 233363 h 1399068"/>
                <a:gd name="connsiteX123" fmla="*/ 200025 w 1914525"/>
                <a:gd name="connsiteY123" fmla="*/ 252413 h 1399068"/>
                <a:gd name="connsiteX124" fmla="*/ 185738 w 1914525"/>
                <a:gd name="connsiteY124" fmla="*/ 261938 h 1399068"/>
                <a:gd name="connsiteX125" fmla="*/ 166688 w 1914525"/>
                <a:gd name="connsiteY125" fmla="*/ 271463 h 1399068"/>
                <a:gd name="connsiteX126" fmla="*/ 157163 w 1914525"/>
                <a:gd name="connsiteY126" fmla="*/ 285750 h 1399068"/>
                <a:gd name="connsiteX127" fmla="*/ 142875 w 1914525"/>
                <a:gd name="connsiteY127" fmla="*/ 300038 h 1399068"/>
                <a:gd name="connsiteX128" fmla="*/ 119063 w 1914525"/>
                <a:gd name="connsiteY128" fmla="*/ 333375 h 1399068"/>
                <a:gd name="connsiteX129" fmla="*/ 114300 w 1914525"/>
                <a:gd name="connsiteY129" fmla="*/ 347663 h 1399068"/>
                <a:gd name="connsiteX130" fmla="*/ 104775 w 1914525"/>
                <a:gd name="connsiteY130" fmla="*/ 371475 h 1399068"/>
                <a:gd name="connsiteX131" fmla="*/ 85725 w 1914525"/>
                <a:gd name="connsiteY131" fmla="*/ 404813 h 1399068"/>
                <a:gd name="connsiteX132" fmla="*/ 76200 w 1914525"/>
                <a:gd name="connsiteY132" fmla="*/ 442913 h 1399068"/>
                <a:gd name="connsiteX133" fmla="*/ 71438 w 1914525"/>
                <a:gd name="connsiteY133" fmla="*/ 457200 h 1399068"/>
                <a:gd name="connsiteX134" fmla="*/ 66675 w 1914525"/>
                <a:gd name="connsiteY134" fmla="*/ 490538 h 1399068"/>
                <a:gd name="connsiteX135" fmla="*/ 61913 w 1914525"/>
                <a:gd name="connsiteY135" fmla="*/ 504825 h 1399068"/>
                <a:gd name="connsiteX136" fmla="*/ 57150 w 1914525"/>
                <a:gd name="connsiteY136" fmla="*/ 523875 h 1399068"/>
                <a:gd name="connsiteX137" fmla="*/ 52388 w 1914525"/>
                <a:gd name="connsiteY137" fmla="*/ 576263 h 1399068"/>
                <a:gd name="connsiteX138" fmla="*/ 47625 w 1914525"/>
                <a:gd name="connsiteY138" fmla="*/ 604838 h 1399068"/>
                <a:gd name="connsiteX139" fmla="*/ 38100 w 1914525"/>
                <a:gd name="connsiteY139" fmla="*/ 714375 h 1399068"/>
                <a:gd name="connsiteX140" fmla="*/ 28575 w 1914525"/>
                <a:gd name="connsiteY140" fmla="*/ 762000 h 1399068"/>
                <a:gd name="connsiteX141" fmla="*/ 14288 w 1914525"/>
                <a:gd name="connsiteY141" fmla="*/ 866775 h 1399068"/>
                <a:gd name="connsiteX142" fmla="*/ 9525 w 1914525"/>
                <a:gd name="connsiteY142" fmla="*/ 890588 h 1399068"/>
                <a:gd name="connsiteX143" fmla="*/ 0 w 1914525"/>
                <a:gd name="connsiteY143" fmla="*/ 919163 h 1399068"/>
                <a:gd name="connsiteX144" fmla="*/ 4763 w 1914525"/>
                <a:gd name="connsiteY144" fmla="*/ 1042988 h 1399068"/>
                <a:gd name="connsiteX145" fmla="*/ 14288 w 1914525"/>
                <a:gd name="connsiteY145" fmla="*/ 1076325 h 1399068"/>
                <a:gd name="connsiteX146" fmla="*/ 23813 w 1914525"/>
                <a:gd name="connsiteY14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92982 w 1914525"/>
                <a:gd name="connsiteY25" fmla="*/ 242888 h 1399068"/>
                <a:gd name="connsiteX26" fmla="*/ 1059656 w 1914525"/>
                <a:gd name="connsiteY26" fmla="*/ 228599 h 1399068"/>
                <a:gd name="connsiteX27" fmla="*/ 1102519 w 1914525"/>
                <a:gd name="connsiteY27" fmla="*/ 209549 h 1399068"/>
                <a:gd name="connsiteX28" fmla="*/ 1135856 w 1914525"/>
                <a:gd name="connsiteY28" fmla="*/ 202406 h 1399068"/>
                <a:gd name="connsiteX29" fmla="*/ 1200150 w 1914525"/>
                <a:gd name="connsiteY29" fmla="*/ 216693 h 1399068"/>
                <a:gd name="connsiteX30" fmla="*/ 1216819 w 1914525"/>
                <a:gd name="connsiteY30" fmla="*/ 226218 h 1399068"/>
                <a:gd name="connsiteX31" fmla="*/ 1247775 w 1914525"/>
                <a:gd name="connsiteY31" fmla="*/ 283368 h 1399068"/>
                <a:gd name="connsiteX32" fmla="*/ 1271588 w 1914525"/>
                <a:gd name="connsiteY32" fmla="*/ 247650 h 1399068"/>
                <a:gd name="connsiteX33" fmla="*/ 1338263 w 1914525"/>
                <a:gd name="connsiteY33" fmla="*/ 254793 h 1399068"/>
                <a:gd name="connsiteX34" fmla="*/ 1385888 w 1914525"/>
                <a:gd name="connsiteY34" fmla="*/ 245268 h 1399068"/>
                <a:gd name="connsiteX35" fmla="*/ 1452563 w 1914525"/>
                <a:gd name="connsiteY35" fmla="*/ 238125 h 1399068"/>
                <a:gd name="connsiteX36" fmla="*/ 1481138 w 1914525"/>
                <a:gd name="connsiteY36" fmla="*/ 247650 h 1399068"/>
                <a:gd name="connsiteX37" fmla="*/ 1495426 w 1914525"/>
                <a:gd name="connsiteY37" fmla="*/ 302419 h 1399068"/>
                <a:gd name="connsiteX38" fmla="*/ 1590675 w 1914525"/>
                <a:gd name="connsiteY38" fmla="*/ 314325 h 1399068"/>
                <a:gd name="connsiteX39" fmla="*/ 1619250 w 1914525"/>
                <a:gd name="connsiteY39" fmla="*/ 342900 h 1399068"/>
                <a:gd name="connsiteX40" fmla="*/ 1657350 w 1914525"/>
                <a:gd name="connsiteY40" fmla="*/ 390525 h 1399068"/>
                <a:gd name="connsiteX41" fmla="*/ 1676400 w 1914525"/>
                <a:gd name="connsiteY41" fmla="*/ 419100 h 1399068"/>
                <a:gd name="connsiteX42" fmla="*/ 1704975 w 1914525"/>
                <a:gd name="connsiteY42" fmla="*/ 471488 h 1399068"/>
                <a:gd name="connsiteX43" fmla="*/ 1747838 w 1914525"/>
                <a:gd name="connsiteY43" fmla="*/ 542925 h 1399068"/>
                <a:gd name="connsiteX44" fmla="*/ 1762125 w 1914525"/>
                <a:gd name="connsiteY44" fmla="*/ 571500 h 1399068"/>
                <a:gd name="connsiteX45" fmla="*/ 1771650 w 1914525"/>
                <a:gd name="connsiteY45" fmla="*/ 600075 h 1399068"/>
                <a:gd name="connsiteX46" fmla="*/ 1790700 w 1914525"/>
                <a:gd name="connsiteY46" fmla="*/ 642938 h 1399068"/>
                <a:gd name="connsiteX47" fmla="*/ 1809750 w 1914525"/>
                <a:gd name="connsiteY47" fmla="*/ 695325 h 1399068"/>
                <a:gd name="connsiteX48" fmla="*/ 1824038 w 1914525"/>
                <a:gd name="connsiteY48" fmla="*/ 747713 h 1399068"/>
                <a:gd name="connsiteX49" fmla="*/ 1833563 w 1914525"/>
                <a:gd name="connsiteY49" fmla="*/ 804863 h 1399068"/>
                <a:gd name="connsiteX50" fmla="*/ 1845469 w 1914525"/>
                <a:gd name="connsiteY50" fmla="*/ 940594 h 1399068"/>
                <a:gd name="connsiteX51" fmla="*/ 1857375 w 1914525"/>
                <a:gd name="connsiteY51" fmla="*/ 1000125 h 1399068"/>
                <a:gd name="connsiteX52" fmla="*/ 1850231 w 1914525"/>
                <a:gd name="connsiteY52" fmla="*/ 1166813 h 1399068"/>
                <a:gd name="connsiteX53" fmla="*/ 1885950 w 1914525"/>
                <a:gd name="connsiteY53" fmla="*/ 1285875 h 1399068"/>
                <a:gd name="connsiteX54" fmla="*/ 1876425 w 1914525"/>
                <a:gd name="connsiteY54" fmla="*/ 1357313 h 1399068"/>
                <a:gd name="connsiteX55" fmla="*/ 1866900 w 1914525"/>
                <a:gd name="connsiteY55" fmla="*/ 1395413 h 1399068"/>
                <a:gd name="connsiteX56" fmla="*/ 1862138 w 1914525"/>
                <a:gd name="connsiteY56" fmla="*/ 1271587 h 1399068"/>
                <a:gd name="connsiteX57" fmla="*/ 1881188 w 1914525"/>
                <a:gd name="connsiteY57" fmla="*/ 1238250 h 1399068"/>
                <a:gd name="connsiteX58" fmla="*/ 1890713 w 1914525"/>
                <a:gd name="connsiteY58" fmla="*/ 1200150 h 1399068"/>
                <a:gd name="connsiteX59" fmla="*/ 1900238 w 1914525"/>
                <a:gd name="connsiteY59" fmla="*/ 1171575 h 1399068"/>
                <a:gd name="connsiteX60" fmla="*/ 1905000 w 1914525"/>
                <a:gd name="connsiteY60" fmla="*/ 1085850 h 1399068"/>
                <a:gd name="connsiteX61" fmla="*/ 1914525 w 1914525"/>
                <a:gd name="connsiteY61" fmla="*/ 809625 h 1399068"/>
                <a:gd name="connsiteX62" fmla="*/ 1909763 w 1914525"/>
                <a:gd name="connsiteY62" fmla="*/ 666750 h 1399068"/>
                <a:gd name="connsiteX63" fmla="*/ 1890713 w 1914525"/>
                <a:gd name="connsiteY63" fmla="*/ 633413 h 1399068"/>
                <a:gd name="connsiteX64" fmla="*/ 1881188 w 1914525"/>
                <a:gd name="connsiteY64" fmla="*/ 609600 h 1399068"/>
                <a:gd name="connsiteX65" fmla="*/ 1871663 w 1914525"/>
                <a:gd name="connsiteY65" fmla="*/ 581025 h 1399068"/>
                <a:gd name="connsiteX66" fmla="*/ 1862138 w 1914525"/>
                <a:gd name="connsiteY66" fmla="*/ 566738 h 1399068"/>
                <a:gd name="connsiteX67" fmla="*/ 1857375 w 1914525"/>
                <a:gd name="connsiteY67" fmla="*/ 542925 h 1399068"/>
                <a:gd name="connsiteX68" fmla="*/ 1847850 w 1914525"/>
                <a:gd name="connsiteY68" fmla="*/ 528638 h 1399068"/>
                <a:gd name="connsiteX69" fmla="*/ 1843088 w 1914525"/>
                <a:gd name="connsiteY69" fmla="*/ 514350 h 1399068"/>
                <a:gd name="connsiteX70" fmla="*/ 1833563 w 1914525"/>
                <a:gd name="connsiteY70" fmla="*/ 495300 h 1399068"/>
                <a:gd name="connsiteX71" fmla="*/ 1824038 w 1914525"/>
                <a:gd name="connsiteY71" fmla="*/ 457200 h 1399068"/>
                <a:gd name="connsiteX72" fmla="*/ 1814513 w 1914525"/>
                <a:gd name="connsiteY72" fmla="*/ 438150 h 1399068"/>
                <a:gd name="connsiteX73" fmla="*/ 1800225 w 1914525"/>
                <a:gd name="connsiteY73" fmla="*/ 404813 h 1399068"/>
                <a:gd name="connsiteX74" fmla="*/ 1790700 w 1914525"/>
                <a:gd name="connsiteY74" fmla="*/ 376238 h 1399068"/>
                <a:gd name="connsiteX75" fmla="*/ 1785938 w 1914525"/>
                <a:gd name="connsiteY75" fmla="*/ 361950 h 1399068"/>
                <a:gd name="connsiteX76" fmla="*/ 1781175 w 1914525"/>
                <a:gd name="connsiteY76" fmla="*/ 342900 h 1399068"/>
                <a:gd name="connsiteX77" fmla="*/ 1771650 w 1914525"/>
                <a:gd name="connsiteY77" fmla="*/ 328613 h 1399068"/>
                <a:gd name="connsiteX78" fmla="*/ 1752600 w 1914525"/>
                <a:gd name="connsiteY78" fmla="*/ 280988 h 1399068"/>
                <a:gd name="connsiteX79" fmla="*/ 1747838 w 1914525"/>
                <a:gd name="connsiteY79" fmla="*/ 266700 h 1399068"/>
                <a:gd name="connsiteX80" fmla="*/ 1738313 w 1914525"/>
                <a:gd name="connsiteY80" fmla="*/ 252413 h 1399068"/>
                <a:gd name="connsiteX81" fmla="*/ 1724025 w 1914525"/>
                <a:gd name="connsiteY81" fmla="*/ 228600 h 1399068"/>
                <a:gd name="connsiteX82" fmla="*/ 1714500 w 1914525"/>
                <a:gd name="connsiteY82" fmla="*/ 214313 h 1399068"/>
                <a:gd name="connsiteX83" fmla="*/ 1700213 w 1914525"/>
                <a:gd name="connsiteY83" fmla="*/ 204788 h 1399068"/>
                <a:gd name="connsiteX84" fmla="*/ 1676400 w 1914525"/>
                <a:gd name="connsiteY84" fmla="*/ 176213 h 1399068"/>
                <a:gd name="connsiteX85" fmla="*/ 1666875 w 1914525"/>
                <a:gd name="connsiteY85" fmla="*/ 161925 h 1399068"/>
                <a:gd name="connsiteX86" fmla="*/ 1638300 w 1914525"/>
                <a:gd name="connsiteY86" fmla="*/ 152400 h 1399068"/>
                <a:gd name="connsiteX87" fmla="*/ 1609725 w 1914525"/>
                <a:gd name="connsiteY87" fmla="*/ 142875 h 1399068"/>
                <a:gd name="connsiteX88" fmla="*/ 1590675 w 1914525"/>
                <a:gd name="connsiteY88" fmla="*/ 133350 h 1399068"/>
                <a:gd name="connsiteX89" fmla="*/ 1533525 w 1914525"/>
                <a:gd name="connsiteY89" fmla="*/ 123825 h 1399068"/>
                <a:gd name="connsiteX90" fmla="*/ 1495425 w 1914525"/>
                <a:gd name="connsiteY90" fmla="*/ 109538 h 1399068"/>
                <a:gd name="connsiteX91" fmla="*/ 1376363 w 1914525"/>
                <a:gd name="connsiteY91" fmla="*/ 95250 h 1399068"/>
                <a:gd name="connsiteX92" fmla="*/ 1343025 w 1914525"/>
                <a:gd name="connsiteY92" fmla="*/ 90488 h 1399068"/>
                <a:gd name="connsiteX93" fmla="*/ 1281113 w 1914525"/>
                <a:gd name="connsiteY93" fmla="*/ 76200 h 1399068"/>
                <a:gd name="connsiteX94" fmla="*/ 1223963 w 1914525"/>
                <a:gd name="connsiteY94" fmla="*/ 71438 h 1399068"/>
                <a:gd name="connsiteX95" fmla="*/ 1181100 w 1914525"/>
                <a:gd name="connsiteY95" fmla="*/ 61913 h 1399068"/>
                <a:gd name="connsiteX96" fmla="*/ 1166813 w 1914525"/>
                <a:gd name="connsiteY96" fmla="*/ 52388 h 1399068"/>
                <a:gd name="connsiteX97" fmla="*/ 1143000 w 1914525"/>
                <a:gd name="connsiteY97" fmla="*/ 47625 h 1399068"/>
                <a:gd name="connsiteX98" fmla="*/ 1114425 w 1914525"/>
                <a:gd name="connsiteY98" fmla="*/ 38100 h 1399068"/>
                <a:gd name="connsiteX99" fmla="*/ 1085850 w 1914525"/>
                <a:gd name="connsiteY99" fmla="*/ 28575 h 1399068"/>
                <a:gd name="connsiteX100" fmla="*/ 1009650 w 1914525"/>
                <a:gd name="connsiteY100" fmla="*/ 19050 h 1399068"/>
                <a:gd name="connsiteX101" fmla="*/ 976313 w 1914525"/>
                <a:gd name="connsiteY101" fmla="*/ 9525 h 1399068"/>
                <a:gd name="connsiteX102" fmla="*/ 923925 w 1914525"/>
                <a:gd name="connsiteY102" fmla="*/ 0 h 1399068"/>
                <a:gd name="connsiteX103" fmla="*/ 771525 w 1914525"/>
                <a:gd name="connsiteY103" fmla="*/ 4763 h 1399068"/>
                <a:gd name="connsiteX104" fmla="*/ 757238 w 1914525"/>
                <a:gd name="connsiteY104" fmla="*/ 9525 h 1399068"/>
                <a:gd name="connsiteX105" fmla="*/ 733425 w 1914525"/>
                <a:gd name="connsiteY105" fmla="*/ 19050 h 1399068"/>
                <a:gd name="connsiteX106" fmla="*/ 714375 w 1914525"/>
                <a:gd name="connsiteY106" fmla="*/ 28575 h 1399068"/>
                <a:gd name="connsiteX107" fmla="*/ 700088 w 1914525"/>
                <a:gd name="connsiteY107" fmla="*/ 33338 h 1399068"/>
                <a:gd name="connsiteX108" fmla="*/ 681038 w 1914525"/>
                <a:gd name="connsiteY108" fmla="*/ 42863 h 1399068"/>
                <a:gd name="connsiteX109" fmla="*/ 633413 w 1914525"/>
                <a:gd name="connsiteY109" fmla="*/ 57150 h 1399068"/>
                <a:gd name="connsiteX110" fmla="*/ 595313 w 1914525"/>
                <a:gd name="connsiteY110" fmla="*/ 71438 h 1399068"/>
                <a:gd name="connsiteX111" fmla="*/ 552450 w 1914525"/>
                <a:gd name="connsiteY111" fmla="*/ 80963 h 1399068"/>
                <a:gd name="connsiteX112" fmla="*/ 519113 w 1914525"/>
                <a:gd name="connsiteY112" fmla="*/ 95250 h 1399068"/>
                <a:gd name="connsiteX113" fmla="*/ 485775 w 1914525"/>
                <a:gd name="connsiteY113" fmla="*/ 100013 h 1399068"/>
                <a:gd name="connsiteX114" fmla="*/ 438150 w 1914525"/>
                <a:gd name="connsiteY114" fmla="*/ 119063 h 1399068"/>
                <a:gd name="connsiteX115" fmla="*/ 404813 w 1914525"/>
                <a:gd name="connsiteY115" fmla="*/ 133350 h 1399068"/>
                <a:gd name="connsiteX116" fmla="*/ 390525 w 1914525"/>
                <a:gd name="connsiteY116" fmla="*/ 147638 h 1399068"/>
                <a:gd name="connsiteX117" fmla="*/ 352425 w 1914525"/>
                <a:gd name="connsiteY117" fmla="*/ 166688 h 1399068"/>
                <a:gd name="connsiteX118" fmla="*/ 319088 w 1914525"/>
                <a:gd name="connsiteY118" fmla="*/ 180975 h 1399068"/>
                <a:gd name="connsiteX119" fmla="*/ 300038 w 1914525"/>
                <a:gd name="connsiteY119" fmla="*/ 195263 h 1399068"/>
                <a:gd name="connsiteX120" fmla="*/ 285750 w 1914525"/>
                <a:gd name="connsiteY120" fmla="*/ 200025 h 1399068"/>
                <a:gd name="connsiteX121" fmla="*/ 266700 w 1914525"/>
                <a:gd name="connsiteY121" fmla="*/ 214313 h 1399068"/>
                <a:gd name="connsiteX122" fmla="*/ 228600 w 1914525"/>
                <a:gd name="connsiteY122" fmla="*/ 233363 h 1399068"/>
                <a:gd name="connsiteX123" fmla="*/ 200025 w 1914525"/>
                <a:gd name="connsiteY123" fmla="*/ 252413 h 1399068"/>
                <a:gd name="connsiteX124" fmla="*/ 185738 w 1914525"/>
                <a:gd name="connsiteY124" fmla="*/ 261938 h 1399068"/>
                <a:gd name="connsiteX125" fmla="*/ 166688 w 1914525"/>
                <a:gd name="connsiteY125" fmla="*/ 271463 h 1399068"/>
                <a:gd name="connsiteX126" fmla="*/ 157163 w 1914525"/>
                <a:gd name="connsiteY126" fmla="*/ 285750 h 1399068"/>
                <a:gd name="connsiteX127" fmla="*/ 142875 w 1914525"/>
                <a:gd name="connsiteY127" fmla="*/ 300038 h 1399068"/>
                <a:gd name="connsiteX128" fmla="*/ 119063 w 1914525"/>
                <a:gd name="connsiteY128" fmla="*/ 333375 h 1399068"/>
                <a:gd name="connsiteX129" fmla="*/ 114300 w 1914525"/>
                <a:gd name="connsiteY129" fmla="*/ 347663 h 1399068"/>
                <a:gd name="connsiteX130" fmla="*/ 104775 w 1914525"/>
                <a:gd name="connsiteY130" fmla="*/ 371475 h 1399068"/>
                <a:gd name="connsiteX131" fmla="*/ 85725 w 1914525"/>
                <a:gd name="connsiteY131" fmla="*/ 404813 h 1399068"/>
                <a:gd name="connsiteX132" fmla="*/ 76200 w 1914525"/>
                <a:gd name="connsiteY132" fmla="*/ 442913 h 1399068"/>
                <a:gd name="connsiteX133" fmla="*/ 71438 w 1914525"/>
                <a:gd name="connsiteY133" fmla="*/ 457200 h 1399068"/>
                <a:gd name="connsiteX134" fmla="*/ 66675 w 1914525"/>
                <a:gd name="connsiteY134" fmla="*/ 490538 h 1399068"/>
                <a:gd name="connsiteX135" fmla="*/ 61913 w 1914525"/>
                <a:gd name="connsiteY135" fmla="*/ 504825 h 1399068"/>
                <a:gd name="connsiteX136" fmla="*/ 57150 w 1914525"/>
                <a:gd name="connsiteY136" fmla="*/ 523875 h 1399068"/>
                <a:gd name="connsiteX137" fmla="*/ 52388 w 1914525"/>
                <a:gd name="connsiteY137" fmla="*/ 576263 h 1399068"/>
                <a:gd name="connsiteX138" fmla="*/ 47625 w 1914525"/>
                <a:gd name="connsiteY138" fmla="*/ 604838 h 1399068"/>
                <a:gd name="connsiteX139" fmla="*/ 38100 w 1914525"/>
                <a:gd name="connsiteY139" fmla="*/ 714375 h 1399068"/>
                <a:gd name="connsiteX140" fmla="*/ 28575 w 1914525"/>
                <a:gd name="connsiteY140" fmla="*/ 762000 h 1399068"/>
                <a:gd name="connsiteX141" fmla="*/ 14288 w 1914525"/>
                <a:gd name="connsiteY141" fmla="*/ 866775 h 1399068"/>
                <a:gd name="connsiteX142" fmla="*/ 9525 w 1914525"/>
                <a:gd name="connsiteY142" fmla="*/ 890588 h 1399068"/>
                <a:gd name="connsiteX143" fmla="*/ 0 w 1914525"/>
                <a:gd name="connsiteY143" fmla="*/ 919163 h 1399068"/>
                <a:gd name="connsiteX144" fmla="*/ 4763 w 1914525"/>
                <a:gd name="connsiteY144" fmla="*/ 1042988 h 1399068"/>
                <a:gd name="connsiteX145" fmla="*/ 14288 w 1914525"/>
                <a:gd name="connsiteY145" fmla="*/ 1076325 h 1399068"/>
                <a:gd name="connsiteX146" fmla="*/ 23813 w 1914525"/>
                <a:gd name="connsiteY14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92982 w 1914525"/>
                <a:gd name="connsiteY25" fmla="*/ 242888 h 1399068"/>
                <a:gd name="connsiteX26" fmla="*/ 1059656 w 1914525"/>
                <a:gd name="connsiteY26" fmla="*/ 228599 h 1399068"/>
                <a:gd name="connsiteX27" fmla="*/ 1102519 w 1914525"/>
                <a:gd name="connsiteY27" fmla="*/ 209549 h 1399068"/>
                <a:gd name="connsiteX28" fmla="*/ 1135856 w 1914525"/>
                <a:gd name="connsiteY28" fmla="*/ 202406 h 1399068"/>
                <a:gd name="connsiteX29" fmla="*/ 1200150 w 1914525"/>
                <a:gd name="connsiteY29" fmla="*/ 216693 h 1399068"/>
                <a:gd name="connsiteX30" fmla="*/ 1216819 w 1914525"/>
                <a:gd name="connsiteY30" fmla="*/ 226218 h 1399068"/>
                <a:gd name="connsiteX31" fmla="*/ 1247775 w 1914525"/>
                <a:gd name="connsiteY31" fmla="*/ 283368 h 1399068"/>
                <a:gd name="connsiteX32" fmla="*/ 1271588 w 1914525"/>
                <a:gd name="connsiteY32" fmla="*/ 247650 h 1399068"/>
                <a:gd name="connsiteX33" fmla="*/ 1319213 w 1914525"/>
                <a:gd name="connsiteY33" fmla="*/ 245268 h 1399068"/>
                <a:gd name="connsiteX34" fmla="*/ 1385888 w 1914525"/>
                <a:gd name="connsiteY34" fmla="*/ 245268 h 1399068"/>
                <a:gd name="connsiteX35" fmla="*/ 1452563 w 1914525"/>
                <a:gd name="connsiteY35" fmla="*/ 238125 h 1399068"/>
                <a:gd name="connsiteX36" fmla="*/ 1481138 w 1914525"/>
                <a:gd name="connsiteY36" fmla="*/ 247650 h 1399068"/>
                <a:gd name="connsiteX37" fmla="*/ 1495426 w 1914525"/>
                <a:gd name="connsiteY37" fmla="*/ 302419 h 1399068"/>
                <a:gd name="connsiteX38" fmla="*/ 1590675 w 1914525"/>
                <a:gd name="connsiteY38" fmla="*/ 314325 h 1399068"/>
                <a:gd name="connsiteX39" fmla="*/ 1619250 w 1914525"/>
                <a:gd name="connsiteY39" fmla="*/ 342900 h 1399068"/>
                <a:gd name="connsiteX40" fmla="*/ 1657350 w 1914525"/>
                <a:gd name="connsiteY40" fmla="*/ 390525 h 1399068"/>
                <a:gd name="connsiteX41" fmla="*/ 1676400 w 1914525"/>
                <a:gd name="connsiteY41" fmla="*/ 419100 h 1399068"/>
                <a:gd name="connsiteX42" fmla="*/ 1704975 w 1914525"/>
                <a:gd name="connsiteY42" fmla="*/ 471488 h 1399068"/>
                <a:gd name="connsiteX43" fmla="*/ 1747838 w 1914525"/>
                <a:gd name="connsiteY43" fmla="*/ 542925 h 1399068"/>
                <a:gd name="connsiteX44" fmla="*/ 1762125 w 1914525"/>
                <a:gd name="connsiteY44" fmla="*/ 571500 h 1399068"/>
                <a:gd name="connsiteX45" fmla="*/ 1771650 w 1914525"/>
                <a:gd name="connsiteY45" fmla="*/ 600075 h 1399068"/>
                <a:gd name="connsiteX46" fmla="*/ 1790700 w 1914525"/>
                <a:gd name="connsiteY46" fmla="*/ 642938 h 1399068"/>
                <a:gd name="connsiteX47" fmla="*/ 1809750 w 1914525"/>
                <a:gd name="connsiteY47" fmla="*/ 695325 h 1399068"/>
                <a:gd name="connsiteX48" fmla="*/ 1824038 w 1914525"/>
                <a:gd name="connsiteY48" fmla="*/ 747713 h 1399068"/>
                <a:gd name="connsiteX49" fmla="*/ 1833563 w 1914525"/>
                <a:gd name="connsiteY49" fmla="*/ 804863 h 1399068"/>
                <a:gd name="connsiteX50" fmla="*/ 1845469 w 1914525"/>
                <a:gd name="connsiteY50" fmla="*/ 940594 h 1399068"/>
                <a:gd name="connsiteX51" fmla="*/ 1857375 w 1914525"/>
                <a:gd name="connsiteY51" fmla="*/ 1000125 h 1399068"/>
                <a:gd name="connsiteX52" fmla="*/ 1850231 w 1914525"/>
                <a:gd name="connsiteY52" fmla="*/ 1166813 h 1399068"/>
                <a:gd name="connsiteX53" fmla="*/ 1885950 w 1914525"/>
                <a:gd name="connsiteY53" fmla="*/ 1285875 h 1399068"/>
                <a:gd name="connsiteX54" fmla="*/ 1876425 w 1914525"/>
                <a:gd name="connsiteY54" fmla="*/ 1357313 h 1399068"/>
                <a:gd name="connsiteX55" fmla="*/ 1866900 w 1914525"/>
                <a:gd name="connsiteY55" fmla="*/ 1395413 h 1399068"/>
                <a:gd name="connsiteX56" fmla="*/ 1862138 w 1914525"/>
                <a:gd name="connsiteY56" fmla="*/ 1271587 h 1399068"/>
                <a:gd name="connsiteX57" fmla="*/ 1881188 w 1914525"/>
                <a:gd name="connsiteY57" fmla="*/ 1238250 h 1399068"/>
                <a:gd name="connsiteX58" fmla="*/ 1890713 w 1914525"/>
                <a:gd name="connsiteY58" fmla="*/ 1200150 h 1399068"/>
                <a:gd name="connsiteX59" fmla="*/ 1900238 w 1914525"/>
                <a:gd name="connsiteY59" fmla="*/ 1171575 h 1399068"/>
                <a:gd name="connsiteX60" fmla="*/ 1905000 w 1914525"/>
                <a:gd name="connsiteY60" fmla="*/ 1085850 h 1399068"/>
                <a:gd name="connsiteX61" fmla="*/ 1914525 w 1914525"/>
                <a:gd name="connsiteY61" fmla="*/ 809625 h 1399068"/>
                <a:gd name="connsiteX62" fmla="*/ 1909763 w 1914525"/>
                <a:gd name="connsiteY62" fmla="*/ 666750 h 1399068"/>
                <a:gd name="connsiteX63" fmla="*/ 1890713 w 1914525"/>
                <a:gd name="connsiteY63" fmla="*/ 633413 h 1399068"/>
                <a:gd name="connsiteX64" fmla="*/ 1881188 w 1914525"/>
                <a:gd name="connsiteY64" fmla="*/ 609600 h 1399068"/>
                <a:gd name="connsiteX65" fmla="*/ 1871663 w 1914525"/>
                <a:gd name="connsiteY65" fmla="*/ 581025 h 1399068"/>
                <a:gd name="connsiteX66" fmla="*/ 1862138 w 1914525"/>
                <a:gd name="connsiteY66" fmla="*/ 566738 h 1399068"/>
                <a:gd name="connsiteX67" fmla="*/ 1857375 w 1914525"/>
                <a:gd name="connsiteY67" fmla="*/ 542925 h 1399068"/>
                <a:gd name="connsiteX68" fmla="*/ 1847850 w 1914525"/>
                <a:gd name="connsiteY68" fmla="*/ 528638 h 1399068"/>
                <a:gd name="connsiteX69" fmla="*/ 1843088 w 1914525"/>
                <a:gd name="connsiteY69" fmla="*/ 514350 h 1399068"/>
                <a:gd name="connsiteX70" fmla="*/ 1833563 w 1914525"/>
                <a:gd name="connsiteY70" fmla="*/ 495300 h 1399068"/>
                <a:gd name="connsiteX71" fmla="*/ 1824038 w 1914525"/>
                <a:gd name="connsiteY71" fmla="*/ 457200 h 1399068"/>
                <a:gd name="connsiteX72" fmla="*/ 1814513 w 1914525"/>
                <a:gd name="connsiteY72" fmla="*/ 438150 h 1399068"/>
                <a:gd name="connsiteX73" fmla="*/ 1800225 w 1914525"/>
                <a:gd name="connsiteY73" fmla="*/ 404813 h 1399068"/>
                <a:gd name="connsiteX74" fmla="*/ 1790700 w 1914525"/>
                <a:gd name="connsiteY74" fmla="*/ 376238 h 1399068"/>
                <a:gd name="connsiteX75" fmla="*/ 1785938 w 1914525"/>
                <a:gd name="connsiteY75" fmla="*/ 361950 h 1399068"/>
                <a:gd name="connsiteX76" fmla="*/ 1781175 w 1914525"/>
                <a:gd name="connsiteY76" fmla="*/ 342900 h 1399068"/>
                <a:gd name="connsiteX77" fmla="*/ 1771650 w 1914525"/>
                <a:gd name="connsiteY77" fmla="*/ 328613 h 1399068"/>
                <a:gd name="connsiteX78" fmla="*/ 1752600 w 1914525"/>
                <a:gd name="connsiteY78" fmla="*/ 280988 h 1399068"/>
                <a:gd name="connsiteX79" fmla="*/ 1747838 w 1914525"/>
                <a:gd name="connsiteY79" fmla="*/ 266700 h 1399068"/>
                <a:gd name="connsiteX80" fmla="*/ 1738313 w 1914525"/>
                <a:gd name="connsiteY80" fmla="*/ 252413 h 1399068"/>
                <a:gd name="connsiteX81" fmla="*/ 1724025 w 1914525"/>
                <a:gd name="connsiteY81" fmla="*/ 228600 h 1399068"/>
                <a:gd name="connsiteX82" fmla="*/ 1714500 w 1914525"/>
                <a:gd name="connsiteY82" fmla="*/ 214313 h 1399068"/>
                <a:gd name="connsiteX83" fmla="*/ 1700213 w 1914525"/>
                <a:gd name="connsiteY83" fmla="*/ 204788 h 1399068"/>
                <a:gd name="connsiteX84" fmla="*/ 1676400 w 1914525"/>
                <a:gd name="connsiteY84" fmla="*/ 176213 h 1399068"/>
                <a:gd name="connsiteX85" fmla="*/ 1666875 w 1914525"/>
                <a:gd name="connsiteY85" fmla="*/ 161925 h 1399068"/>
                <a:gd name="connsiteX86" fmla="*/ 1638300 w 1914525"/>
                <a:gd name="connsiteY86" fmla="*/ 152400 h 1399068"/>
                <a:gd name="connsiteX87" fmla="*/ 1609725 w 1914525"/>
                <a:gd name="connsiteY87" fmla="*/ 142875 h 1399068"/>
                <a:gd name="connsiteX88" fmla="*/ 1590675 w 1914525"/>
                <a:gd name="connsiteY88" fmla="*/ 133350 h 1399068"/>
                <a:gd name="connsiteX89" fmla="*/ 1533525 w 1914525"/>
                <a:gd name="connsiteY89" fmla="*/ 123825 h 1399068"/>
                <a:gd name="connsiteX90" fmla="*/ 1495425 w 1914525"/>
                <a:gd name="connsiteY90" fmla="*/ 109538 h 1399068"/>
                <a:gd name="connsiteX91" fmla="*/ 1376363 w 1914525"/>
                <a:gd name="connsiteY91" fmla="*/ 95250 h 1399068"/>
                <a:gd name="connsiteX92" fmla="*/ 1343025 w 1914525"/>
                <a:gd name="connsiteY92" fmla="*/ 90488 h 1399068"/>
                <a:gd name="connsiteX93" fmla="*/ 1281113 w 1914525"/>
                <a:gd name="connsiteY93" fmla="*/ 76200 h 1399068"/>
                <a:gd name="connsiteX94" fmla="*/ 1223963 w 1914525"/>
                <a:gd name="connsiteY94" fmla="*/ 71438 h 1399068"/>
                <a:gd name="connsiteX95" fmla="*/ 1181100 w 1914525"/>
                <a:gd name="connsiteY95" fmla="*/ 61913 h 1399068"/>
                <a:gd name="connsiteX96" fmla="*/ 1166813 w 1914525"/>
                <a:gd name="connsiteY96" fmla="*/ 52388 h 1399068"/>
                <a:gd name="connsiteX97" fmla="*/ 1143000 w 1914525"/>
                <a:gd name="connsiteY97" fmla="*/ 47625 h 1399068"/>
                <a:gd name="connsiteX98" fmla="*/ 1114425 w 1914525"/>
                <a:gd name="connsiteY98" fmla="*/ 38100 h 1399068"/>
                <a:gd name="connsiteX99" fmla="*/ 1085850 w 1914525"/>
                <a:gd name="connsiteY99" fmla="*/ 28575 h 1399068"/>
                <a:gd name="connsiteX100" fmla="*/ 1009650 w 1914525"/>
                <a:gd name="connsiteY100" fmla="*/ 19050 h 1399068"/>
                <a:gd name="connsiteX101" fmla="*/ 976313 w 1914525"/>
                <a:gd name="connsiteY101" fmla="*/ 9525 h 1399068"/>
                <a:gd name="connsiteX102" fmla="*/ 923925 w 1914525"/>
                <a:gd name="connsiteY102" fmla="*/ 0 h 1399068"/>
                <a:gd name="connsiteX103" fmla="*/ 771525 w 1914525"/>
                <a:gd name="connsiteY103" fmla="*/ 4763 h 1399068"/>
                <a:gd name="connsiteX104" fmla="*/ 757238 w 1914525"/>
                <a:gd name="connsiteY104" fmla="*/ 9525 h 1399068"/>
                <a:gd name="connsiteX105" fmla="*/ 733425 w 1914525"/>
                <a:gd name="connsiteY105" fmla="*/ 19050 h 1399068"/>
                <a:gd name="connsiteX106" fmla="*/ 714375 w 1914525"/>
                <a:gd name="connsiteY106" fmla="*/ 28575 h 1399068"/>
                <a:gd name="connsiteX107" fmla="*/ 700088 w 1914525"/>
                <a:gd name="connsiteY107" fmla="*/ 33338 h 1399068"/>
                <a:gd name="connsiteX108" fmla="*/ 681038 w 1914525"/>
                <a:gd name="connsiteY108" fmla="*/ 42863 h 1399068"/>
                <a:gd name="connsiteX109" fmla="*/ 633413 w 1914525"/>
                <a:gd name="connsiteY109" fmla="*/ 57150 h 1399068"/>
                <a:gd name="connsiteX110" fmla="*/ 595313 w 1914525"/>
                <a:gd name="connsiteY110" fmla="*/ 71438 h 1399068"/>
                <a:gd name="connsiteX111" fmla="*/ 552450 w 1914525"/>
                <a:gd name="connsiteY111" fmla="*/ 80963 h 1399068"/>
                <a:gd name="connsiteX112" fmla="*/ 519113 w 1914525"/>
                <a:gd name="connsiteY112" fmla="*/ 95250 h 1399068"/>
                <a:gd name="connsiteX113" fmla="*/ 485775 w 1914525"/>
                <a:gd name="connsiteY113" fmla="*/ 100013 h 1399068"/>
                <a:gd name="connsiteX114" fmla="*/ 438150 w 1914525"/>
                <a:gd name="connsiteY114" fmla="*/ 119063 h 1399068"/>
                <a:gd name="connsiteX115" fmla="*/ 404813 w 1914525"/>
                <a:gd name="connsiteY115" fmla="*/ 133350 h 1399068"/>
                <a:gd name="connsiteX116" fmla="*/ 390525 w 1914525"/>
                <a:gd name="connsiteY116" fmla="*/ 147638 h 1399068"/>
                <a:gd name="connsiteX117" fmla="*/ 352425 w 1914525"/>
                <a:gd name="connsiteY117" fmla="*/ 166688 h 1399068"/>
                <a:gd name="connsiteX118" fmla="*/ 319088 w 1914525"/>
                <a:gd name="connsiteY118" fmla="*/ 180975 h 1399068"/>
                <a:gd name="connsiteX119" fmla="*/ 300038 w 1914525"/>
                <a:gd name="connsiteY119" fmla="*/ 195263 h 1399068"/>
                <a:gd name="connsiteX120" fmla="*/ 285750 w 1914525"/>
                <a:gd name="connsiteY120" fmla="*/ 200025 h 1399068"/>
                <a:gd name="connsiteX121" fmla="*/ 266700 w 1914525"/>
                <a:gd name="connsiteY121" fmla="*/ 214313 h 1399068"/>
                <a:gd name="connsiteX122" fmla="*/ 228600 w 1914525"/>
                <a:gd name="connsiteY122" fmla="*/ 233363 h 1399068"/>
                <a:gd name="connsiteX123" fmla="*/ 200025 w 1914525"/>
                <a:gd name="connsiteY123" fmla="*/ 252413 h 1399068"/>
                <a:gd name="connsiteX124" fmla="*/ 185738 w 1914525"/>
                <a:gd name="connsiteY124" fmla="*/ 261938 h 1399068"/>
                <a:gd name="connsiteX125" fmla="*/ 166688 w 1914525"/>
                <a:gd name="connsiteY125" fmla="*/ 271463 h 1399068"/>
                <a:gd name="connsiteX126" fmla="*/ 157163 w 1914525"/>
                <a:gd name="connsiteY126" fmla="*/ 285750 h 1399068"/>
                <a:gd name="connsiteX127" fmla="*/ 142875 w 1914525"/>
                <a:gd name="connsiteY127" fmla="*/ 300038 h 1399068"/>
                <a:gd name="connsiteX128" fmla="*/ 119063 w 1914525"/>
                <a:gd name="connsiteY128" fmla="*/ 333375 h 1399068"/>
                <a:gd name="connsiteX129" fmla="*/ 114300 w 1914525"/>
                <a:gd name="connsiteY129" fmla="*/ 347663 h 1399068"/>
                <a:gd name="connsiteX130" fmla="*/ 104775 w 1914525"/>
                <a:gd name="connsiteY130" fmla="*/ 371475 h 1399068"/>
                <a:gd name="connsiteX131" fmla="*/ 85725 w 1914525"/>
                <a:gd name="connsiteY131" fmla="*/ 404813 h 1399068"/>
                <a:gd name="connsiteX132" fmla="*/ 76200 w 1914525"/>
                <a:gd name="connsiteY132" fmla="*/ 442913 h 1399068"/>
                <a:gd name="connsiteX133" fmla="*/ 71438 w 1914525"/>
                <a:gd name="connsiteY133" fmla="*/ 457200 h 1399068"/>
                <a:gd name="connsiteX134" fmla="*/ 66675 w 1914525"/>
                <a:gd name="connsiteY134" fmla="*/ 490538 h 1399068"/>
                <a:gd name="connsiteX135" fmla="*/ 61913 w 1914525"/>
                <a:gd name="connsiteY135" fmla="*/ 504825 h 1399068"/>
                <a:gd name="connsiteX136" fmla="*/ 57150 w 1914525"/>
                <a:gd name="connsiteY136" fmla="*/ 523875 h 1399068"/>
                <a:gd name="connsiteX137" fmla="*/ 52388 w 1914525"/>
                <a:gd name="connsiteY137" fmla="*/ 576263 h 1399068"/>
                <a:gd name="connsiteX138" fmla="*/ 47625 w 1914525"/>
                <a:gd name="connsiteY138" fmla="*/ 604838 h 1399068"/>
                <a:gd name="connsiteX139" fmla="*/ 38100 w 1914525"/>
                <a:gd name="connsiteY139" fmla="*/ 714375 h 1399068"/>
                <a:gd name="connsiteX140" fmla="*/ 28575 w 1914525"/>
                <a:gd name="connsiteY140" fmla="*/ 762000 h 1399068"/>
                <a:gd name="connsiteX141" fmla="*/ 14288 w 1914525"/>
                <a:gd name="connsiteY141" fmla="*/ 866775 h 1399068"/>
                <a:gd name="connsiteX142" fmla="*/ 9525 w 1914525"/>
                <a:gd name="connsiteY142" fmla="*/ 890588 h 1399068"/>
                <a:gd name="connsiteX143" fmla="*/ 0 w 1914525"/>
                <a:gd name="connsiteY143" fmla="*/ 919163 h 1399068"/>
                <a:gd name="connsiteX144" fmla="*/ 4763 w 1914525"/>
                <a:gd name="connsiteY144" fmla="*/ 1042988 h 1399068"/>
                <a:gd name="connsiteX145" fmla="*/ 14288 w 1914525"/>
                <a:gd name="connsiteY145" fmla="*/ 1076325 h 1399068"/>
                <a:gd name="connsiteX146" fmla="*/ 23813 w 1914525"/>
                <a:gd name="connsiteY14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92982 w 1914525"/>
                <a:gd name="connsiteY25" fmla="*/ 242888 h 1399068"/>
                <a:gd name="connsiteX26" fmla="*/ 1014412 w 1914525"/>
                <a:gd name="connsiteY26" fmla="*/ 221455 h 1399068"/>
                <a:gd name="connsiteX27" fmla="*/ 1102519 w 1914525"/>
                <a:gd name="connsiteY27" fmla="*/ 209549 h 1399068"/>
                <a:gd name="connsiteX28" fmla="*/ 1135856 w 1914525"/>
                <a:gd name="connsiteY28" fmla="*/ 202406 h 1399068"/>
                <a:gd name="connsiteX29" fmla="*/ 1200150 w 1914525"/>
                <a:gd name="connsiteY29" fmla="*/ 216693 h 1399068"/>
                <a:gd name="connsiteX30" fmla="*/ 1216819 w 1914525"/>
                <a:gd name="connsiteY30" fmla="*/ 226218 h 1399068"/>
                <a:gd name="connsiteX31" fmla="*/ 1247775 w 1914525"/>
                <a:gd name="connsiteY31" fmla="*/ 283368 h 1399068"/>
                <a:gd name="connsiteX32" fmla="*/ 1271588 w 1914525"/>
                <a:gd name="connsiteY32" fmla="*/ 247650 h 1399068"/>
                <a:gd name="connsiteX33" fmla="*/ 1319213 w 1914525"/>
                <a:gd name="connsiteY33" fmla="*/ 245268 h 1399068"/>
                <a:gd name="connsiteX34" fmla="*/ 1385888 w 1914525"/>
                <a:gd name="connsiteY34" fmla="*/ 245268 h 1399068"/>
                <a:gd name="connsiteX35" fmla="*/ 1452563 w 1914525"/>
                <a:gd name="connsiteY35" fmla="*/ 238125 h 1399068"/>
                <a:gd name="connsiteX36" fmla="*/ 1481138 w 1914525"/>
                <a:gd name="connsiteY36" fmla="*/ 247650 h 1399068"/>
                <a:gd name="connsiteX37" fmla="*/ 1495426 w 1914525"/>
                <a:gd name="connsiteY37" fmla="*/ 302419 h 1399068"/>
                <a:gd name="connsiteX38" fmla="*/ 1590675 w 1914525"/>
                <a:gd name="connsiteY38" fmla="*/ 314325 h 1399068"/>
                <a:gd name="connsiteX39" fmla="*/ 1619250 w 1914525"/>
                <a:gd name="connsiteY39" fmla="*/ 342900 h 1399068"/>
                <a:gd name="connsiteX40" fmla="*/ 1657350 w 1914525"/>
                <a:gd name="connsiteY40" fmla="*/ 390525 h 1399068"/>
                <a:gd name="connsiteX41" fmla="*/ 1676400 w 1914525"/>
                <a:gd name="connsiteY41" fmla="*/ 419100 h 1399068"/>
                <a:gd name="connsiteX42" fmla="*/ 1704975 w 1914525"/>
                <a:gd name="connsiteY42" fmla="*/ 471488 h 1399068"/>
                <a:gd name="connsiteX43" fmla="*/ 1747838 w 1914525"/>
                <a:gd name="connsiteY43" fmla="*/ 542925 h 1399068"/>
                <a:gd name="connsiteX44" fmla="*/ 1762125 w 1914525"/>
                <a:gd name="connsiteY44" fmla="*/ 571500 h 1399068"/>
                <a:gd name="connsiteX45" fmla="*/ 1771650 w 1914525"/>
                <a:gd name="connsiteY45" fmla="*/ 600075 h 1399068"/>
                <a:gd name="connsiteX46" fmla="*/ 1790700 w 1914525"/>
                <a:gd name="connsiteY46" fmla="*/ 642938 h 1399068"/>
                <a:gd name="connsiteX47" fmla="*/ 1809750 w 1914525"/>
                <a:gd name="connsiteY47" fmla="*/ 695325 h 1399068"/>
                <a:gd name="connsiteX48" fmla="*/ 1824038 w 1914525"/>
                <a:gd name="connsiteY48" fmla="*/ 747713 h 1399068"/>
                <a:gd name="connsiteX49" fmla="*/ 1833563 w 1914525"/>
                <a:gd name="connsiteY49" fmla="*/ 804863 h 1399068"/>
                <a:gd name="connsiteX50" fmla="*/ 1845469 w 1914525"/>
                <a:gd name="connsiteY50" fmla="*/ 940594 h 1399068"/>
                <a:gd name="connsiteX51" fmla="*/ 1857375 w 1914525"/>
                <a:gd name="connsiteY51" fmla="*/ 1000125 h 1399068"/>
                <a:gd name="connsiteX52" fmla="*/ 1850231 w 1914525"/>
                <a:gd name="connsiteY52" fmla="*/ 1166813 h 1399068"/>
                <a:gd name="connsiteX53" fmla="*/ 1885950 w 1914525"/>
                <a:gd name="connsiteY53" fmla="*/ 1285875 h 1399068"/>
                <a:gd name="connsiteX54" fmla="*/ 1876425 w 1914525"/>
                <a:gd name="connsiteY54" fmla="*/ 1357313 h 1399068"/>
                <a:gd name="connsiteX55" fmla="*/ 1866900 w 1914525"/>
                <a:gd name="connsiteY55" fmla="*/ 1395413 h 1399068"/>
                <a:gd name="connsiteX56" fmla="*/ 1862138 w 1914525"/>
                <a:gd name="connsiteY56" fmla="*/ 1271587 h 1399068"/>
                <a:gd name="connsiteX57" fmla="*/ 1881188 w 1914525"/>
                <a:gd name="connsiteY57" fmla="*/ 1238250 h 1399068"/>
                <a:gd name="connsiteX58" fmla="*/ 1890713 w 1914525"/>
                <a:gd name="connsiteY58" fmla="*/ 1200150 h 1399068"/>
                <a:gd name="connsiteX59" fmla="*/ 1900238 w 1914525"/>
                <a:gd name="connsiteY59" fmla="*/ 1171575 h 1399068"/>
                <a:gd name="connsiteX60" fmla="*/ 1905000 w 1914525"/>
                <a:gd name="connsiteY60" fmla="*/ 1085850 h 1399068"/>
                <a:gd name="connsiteX61" fmla="*/ 1914525 w 1914525"/>
                <a:gd name="connsiteY61" fmla="*/ 809625 h 1399068"/>
                <a:gd name="connsiteX62" fmla="*/ 1909763 w 1914525"/>
                <a:gd name="connsiteY62" fmla="*/ 666750 h 1399068"/>
                <a:gd name="connsiteX63" fmla="*/ 1890713 w 1914525"/>
                <a:gd name="connsiteY63" fmla="*/ 633413 h 1399068"/>
                <a:gd name="connsiteX64" fmla="*/ 1881188 w 1914525"/>
                <a:gd name="connsiteY64" fmla="*/ 609600 h 1399068"/>
                <a:gd name="connsiteX65" fmla="*/ 1871663 w 1914525"/>
                <a:gd name="connsiteY65" fmla="*/ 581025 h 1399068"/>
                <a:gd name="connsiteX66" fmla="*/ 1862138 w 1914525"/>
                <a:gd name="connsiteY66" fmla="*/ 566738 h 1399068"/>
                <a:gd name="connsiteX67" fmla="*/ 1857375 w 1914525"/>
                <a:gd name="connsiteY67" fmla="*/ 542925 h 1399068"/>
                <a:gd name="connsiteX68" fmla="*/ 1847850 w 1914525"/>
                <a:gd name="connsiteY68" fmla="*/ 528638 h 1399068"/>
                <a:gd name="connsiteX69" fmla="*/ 1843088 w 1914525"/>
                <a:gd name="connsiteY69" fmla="*/ 514350 h 1399068"/>
                <a:gd name="connsiteX70" fmla="*/ 1833563 w 1914525"/>
                <a:gd name="connsiteY70" fmla="*/ 495300 h 1399068"/>
                <a:gd name="connsiteX71" fmla="*/ 1824038 w 1914525"/>
                <a:gd name="connsiteY71" fmla="*/ 457200 h 1399068"/>
                <a:gd name="connsiteX72" fmla="*/ 1814513 w 1914525"/>
                <a:gd name="connsiteY72" fmla="*/ 438150 h 1399068"/>
                <a:gd name="connsiteX73" fmla="*/ 1800225 w 1914525"/>
                <a:gd name="connsiteY73" fmla="*/ 404813 h 1399068"/>
                <a:gd name="connsiteX74" fmla="*/ 1790700 w 1914525"/>
                <a:gd name="connsiteY74" fmla="*/ 376238 h 1399068"/>
                <a:gd name="connsiteX75" fmla="*/ 1785938 w 1914525"/>
                <a:gd name="connsiteY75" fmla="*/ 361950 h 1399068"/>
                <a:gd name="connsiteX76" fmla="*/ 1781175 w 1914525"/>
                <a:gd name="connsiteY76" fmla="*/ 342900 h 1399068"/>
                <a:gd name="connsiteX77" fmla="*/ 1771650 w 1914525"/>
                <a:gd name="connsiteY77" fmla="*/ 328613 h 1399068"/>
                <a:gd name="connsiteX78" fmla="*/ 1752600 w 1914525"/>
                <a:gd name="connsiteY78" fmla="*/ 280988 h 1399068"/>
                <a:gd name="connsiteX79" fmla="*/ 1747838 w 1914525"/>
                <a:gd name="connsiteY79" fmla="*/ 266700 h 1399068"/>
                <a:gd name="connsiteX80" fmla="*/ 1738313 w 1914525"/>
                <a:gd name="connsiteY80" fmla="*/ 252413 h 1399068"/>
                <a:gd name="connsiteX81" fmla="*/ 1724025 w 1914525"/>
                <a:gd name="connsiteY81" fmla="*/ 228600 h 1399068"/>
                <a:gd name="connsiteX82" fmla="*/ 1714500 w 1914525"/>
                <a:gd name="connsiteY82" fmla="*/ 214313 h 1399068"/>
                <a:gd name="connsiteX83" fmla="*/ 1700213 w 1914525"/>
                <a:gd name="connsiteY83" fmla="*/ 204788 h 1399068"/>
                <a:gd name="connsiteX84" fmla="*/ 1676400 w 1914525"/>
                <a:gd name="connsiteY84" fmla="*/ 176213 h 1399068"/>
                <a:gd name="connsiteX85" fmla="*/ 1666875 w 1914525"/>
                <a:gd name="connsiteY85" fmla="*/ 161925 h 1399068"/>
                <a:gd name="connsiteX86" fmla="*/ 1638300 w 1914525"/>
                <a:gd name="connsiteY86" fmla="*/ 152400 h 1399068"/>
                <a:gd name="connsiteX87" fmla="*/ 1609725 w 1914525"/>
                <a:gd name="connsiteY87" fmla="*/ 142875 h 1399068"/>
                <a:gd name="connsiteX88" fmla="*/ 1590675 w 1914525"/>
                <a:gd name="connsiteY88" fmla="*/ 133350 h 1399068"/>
                <a:gd name="connsiteX89" fmla="*/ 1533525 w 1914525"/>
                <a:gd name="connsiteY89" fmla="*/ 123825 h 1399068"/>
                <a:gd name="connsiteX90" fmla="*/ 1495425 w 1914525"/>
                <a:gd name="connsiteY90" fmla="*/ 109538 h 1399068"/>
                <a:gd name="connsiteX91" fmla="*/ 1376363 w 1914525"/>
                <a:gd name="connsiteY91" fmla="*/ 95250 h 1399068"/>
                <a:gd name="connsiteX92" fmla="*/ 1343025 w 1914525"/>
                <a:gd name="connsiteY92" fmla="*/ 90488 h 1399068"/>
                <a:gd name="connsiteX93" fmla="*/ 1281113 w 1914525"/>
                <a:gd name="connsiteY93" fmla="*/ 76200 h 1399068"/>
                <a:gd name="connsiteX94" fmla="*/ 1223963 w 1914525"/>
                <a:gd name="connsiteY94" fmla="*/ 71438 h 1399068"/>
                <a:gd name="connsiteX95" fmla="*/ 1181100 w 1914525"/>
                <a:gd name="connsiteY95" fmla="*/ 61913 h 1399068"/>
                <a:gd name="connsiteX96" fmla="*/ 1166813 w 1914525"/>
                <a:gd name="connsiteY96" fmla="*/ 52388 h 1399068"/>
                <a:gd name="connsiteX97" fmla="*/ 1143000 w 1914525"/>
                <a:gd name="connsiteY97" fmla="*/ 47625 h 1399068"/>
                <a:gd name="connsiteX98" fmla="*/ 1114425 w 1914525"/>
                <a:gd name="connsiteY98" fmla="*/ 38100 h 1399068"/>
                <a:gd name="connsiteX99" fmla="*/ 1085850 w 1914525"/>
                <a:gd name="connsiteY99" fmla="*/ 28575 h 1399068"/>
                <a:gd name="connsiteX100" fmla="*/ 1009650 w 1914525"/>
                <a:gd name="connsiteY100" fmla="*/ 19050 h 1399068"/>
                <a:gd name="connsiteX101" fmla="*/ 976313 w 1914525"/>
                <a:gd name="connsiteY101" fmla="*/ 9525 h 1399068"/>
                <a:gd name="connsiteX102" fmla="*/ 923925 w 1914525"/>
                <a:gd name="connsiteY102" fmla="*/ 0 h 1399068"/>
                <a:gd name="connsiteX103" fmla="*/ 771525 w 1914525"/>
                <a:gd name="connsiteY103" fmla="*/ 4763 h 1399068"/>
                <a:gd name="connsiteX104" fmla="*/ 757238 w 1914525"/>
                <a:gd name="connsiteY104" fmla="*/ 9525 h 1399068"/>
                <a:gd name="connsiteX105" fmla="*/ 733425 w 1914525"/>
                <a:gd name="connsiteY105" fmla="*/ 19050 h 1399068"/>
                <a:gd name="connsiteX106" fmla="*/ 714375 w 1914525"/>
                <a:gd name="connsiteY106" fmla="*/ 28575 h 1399068"/>
                <a:gd name="connsiteX107" fmla="*/ 700088 w 1914525"/>
                <a:gd name="connsiteY107" fmla="*/ 33338 h 1399068"/>
                <a:gd name="connsiteX108" fmla="*/ 681038 w 1914525"/>
                <a:gd name="connsiteY108" fmla="*/ 42863 h 1399068"/>
                <a:gd name="connsiteX109" fmla="*/ 633413 w 1914525"/>
                <a:gd name="connsiteY109" fmla="*/ 57150 h 1399068"/>
                <a:gd name="connsiteX110" fmla="*/ 595313 w 1914525"/>
                <a:gd name="connsiteY110" fmla="*/ 71438 h 1399068"/>
                <a:gd name="connsiteX111" fmla="*/ 552450 w 1914525"/>
                <a:gd name="connsiteY111" fmla="*/ 80963 h 1399068"/>
                <a:gd name="connsiteX112" fmla="*/ 519113 w 1914525"/>
                <a:gd name="connsiteY112" fmla="*/ 95250 h 1399068"/>
                <a:gd name="connsiteX113" fmla="*/ 485775 w 1914525"/>
                <a:gd name="connsiteY113" fmla="*/ 100013 h 1399068"/>
                <a:gd name="connsiteX114" fmla="*/ 438150 w 1914525"/>
                <a:gd name="connsiteY114" fmla="*/ 119063 h 1399068"/>
                <a:gd name="connsiteX115" fmla="*/ 404813 w 1914525"/>
                <a:gd name="connsiteY115" fmla="*/ 133350 h 1399068"/>
                <a:gd name="connsiteX116" fmla="*/ 390525 w 1914525"/>
                <a:gd name="connsiteY116" fmla="*/ 147638 h 1399068"/>
                <a:gd name="connsiteX117" fmla="*/ 352425 w 1914525"/>
                <a:gd name="connsiteY117" fmla="*/ 166688 h 1399068"/>
                <a:gd name="connsiteX118" fmla="*/ 319088 w 1914525"/>
                <a:gd name="connsiteY118" fmla="*/ 180975 h 1399068"/>
                <a:gd name="connsiteX119" fmla="*/ 300038 w 1914525"/>
                <a:gd name="connsiteY119" fmla="*/ 195263 h 1399068"/>
                <a:gd name="connsiteX120" fmla="*/ 285750 w 1914525"/>
                <a:gd name="connsiteY120" fmla="*/ 200025 h 1399068"/>
                <a:gd name="connsiteX121" fmla="*/ 266700 w 1914525"/>
                <a:gd name="connsiteY121" fmla="*/ 214313 h 1399068"/>
                <a:gd name="connsiteX122" fmla="*/ 228600 w 1914525"/>
                <a:gd name="connsiteY122" fmla="*/ 233363 h 1399068"/>
                <a:gd name="connsiteX123" fmla="*/ 200025 w 1914525"/>
                <a:gd name="connsiteY123" fmla="*/ 252413 h 1399068"/>
                <a:gd name="connsiteX124" fmla="*/ 185738 w 1914525"/>
                <a:gd name="connsiteY124" fmla="*/ 261938 h 1399068"/>
                <a:gd name="connsiteX125" fmla="*/ 166688 w 1914525"/>
                <a:gd name="connsiteY125" fmla="*/ 271463 h 1399068"/>
                <a:gd name="connsiteX126" fmla="*/ 157163 w 1914525"/>
                <a:gd name="connsiteY126" fmla="*/ 285750 h 1399068"/>
                <a:gd name="connsiteX127" fmla="*/ 142875 w 1914525"/>
                <a:gd name="connsiteY127" fmla="*/ 300038 h 1399068"/>
                <a:gd name="connsiteX128" fmla="*/ 119063 w 1914525"/>
                <a:gd name="connsiteY128" fmla="*/ 333375 h 1399068"/>
                <a:gd name="connsiteX129" fmla="*/ 114300 w 1914525"/>
                <a:gd name="connsiteY129" fmla="*/ 347663 h 1399068"/>
                <a:gd name="connsiteX130" fmla="*/ 104775 w 1914525"/>
                <a:gd name="connsiteY130" fmla="*/ 371475 h 1399068"/>
                <a:gd name="connsiteX131" fmla="*/ 85725 w 1914525"/>
                <a:gd name="connsiteY131" fmla="*/ 404813 h 1399068"/>
                <a:gd name="connsiteX132" fmla="*/ 76200 w 1914525"/>
                <a:gd name="connsiteY132" fmla="*/ 442913 h 1399068"/>
                <a:gd name="connsiteX133" fmla="*/ 71438 w 1914525"/>
                <a:gd name="connsiteY133" fmla="*/ 457200 h 1399068"/>
                <a:gd name="connsiteX134" fmla="*/ 66675 w 1914525"/>
                <a:gd name="connsiteY134" fmla="*/ 490538 h 1399068"/>
                <a:gd name="connsiteX135" fmla="*/ 61913 w 1914525"/>
                <a:gd name="connsiteY135" fmla="*/ 504825 h 1399068"/>
                <a:gd name="connsiteX136" fmla="*/ 57150 w 1914525"/>
                <a:gd name="connsiteY136" fmla="*/ 523875 h 1399068"/>
                <a:gd name="connsiteX137" fmla="*/ 52388 w 1914525"/>
                <a:gd name="connsiteY137" fmla="*/ 576263 h 1399068"/>
                <a:gd name="connsiteX138" fmla="*/ 47625 w 1914525"/>
                <a:gd name="connsiteY138" fmla="*/ 604838 h 1399068"/>
                <a:gd name="connsiteX139" fmla="*/ 38100 w 1914525"/>
                <a:gd name="connsiteY139" fmla="*/ 714375 h 1399068"/>
                <a:gd name="connsiteX140" fmla="*/ 28575 w 1914525"/>
                <a:gd name="connsiteY140" fmla="*/ 762000 h 1399068"/>
                <a:gd name="connsiteX141" fmla="*/ 14288 w 1914525"/>
                <a:gd name="connsiteY141" fmla="*/ 866775 h 1399068"/>
                <a:gd name="connsiteX142" fmla="*/ 9525 w 1914525"/>
                <a:gd name="connsiteY142" fmla="*/ 890588 h 1399068"/>
                <a:gd name="connsiteX143" fmla="*/ 0 w 1914525"/>
                <a:gd name="connsiteY143" fmla="*/ 919163 h 1399068"/>
                <a:gd name="connsiteX144" fmla="*/ 4763 w 1914525"/>
                <a:gd name="connsiteY144" fmla="*/ 1042988 h 1399068"/>
                <a:gd name="connsiteX145" fmla="*/ 14288 w 1914525"/>
                <a:gd name="connsiteY145" fmla="*/ 1076325 h 1399068"/>
                <a:gd name="connsiteX146" fmla="*/ 23813 w 1914525"/>
                <a:gd name="connsiteY14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92982 w 1914525"/>
                <a:gd name="connsiteY26" fmla="*/ 242888 h 1399068"/>
                <a:gd name="connsiteX27" fmla="*/ 1014412 w 1914525"/>
                <a:gd name="connsiteY27" fmla="*/ 221455 h 1399068"/>
                <a:gd name="connsiteX28" fmla="*/ 1102519 w 1914525"/>
                <a:gd name="connsiteY28" fmla="*/ 209549 h 1399068"/>
                <a:gd name="connsiteX29" fmla="*/ 1135856 w 1914525"/>
                <a:gd name="connsiteY29" fmla="*/ 202406 h 1399068"/>
                <a:gd name="connsiteX30" fmla="*/ 1200150 w 1914525"/>
                <a:gd name="connsiteY30" fmla="*/ 216693 h 1399068"/>
                <a:gd name="connsiteX31" fmla="*/ 1216819 w 1914525"/>
                <a:gd name="connsiteY31" fmla="*/ 226218 h 1399068"/>
                <a:gd name="connsiteX32" fmla="*/ 1247775 w 1914525"/>
                <a:gd name="connsiteY32" fmla="*/ 283368 h 1399068"/>
                <a:gd name="connsiteX33" fmla="*/ 1271588 w 1914525"/>
                <a:gd name="connsiteY33" fmla="*/ 247650 h 1399068"/>
                <a:gd name="connsiteX34" fmla="*/ 1319213 w 1914525"/>
                <a:gd name="connsiteY34" fmla="*/ 245268 h 1399068"/>
                <a:gd name="connsiteX35" fmla="*/ 1385888 w 1914525"/>
                <a:gd name="connsiteY35" fmla="*/ 245268 h 1399068"/>
                <a:gd name="connsiteX36" fmla="*/ 1452563 w 1914525"/>
                <a:gd name="connsiteY36" fmla="*/ 238125 h 1399068"/>
                <a:gd name="connsiteX37" fmla="*/ 1481138 w 1914525"/>
                <a:gd name="connsiteY37" fmla="*/ 247650 h 1399068"/>
                <a:gd name="connsiteX38" fmla="*/ 1495426 w 1914525"/>
                <a:gd name="connsiteY38" fmla="*/ 302419 h 1399068"/>
                <a:gd name="connsiteX39" fmla="*/ 1590675 w 1914525"/>
                <a:gd name="connsiteY39" fmla="*/ 314325 h 1399068"/>
                <a:gd name="connsiteX40" fmla="*/ 1619250 w 1914525"/>
                <a:gd name="connsiteY40" fmla="*/ 342900 h 1399068"/>
                <a:gd name="connsiteX41" fmla="*/ 1657350 w 1914525"/>
                <a:gd name="connsiteY41" fmla="*/ 390525 h 1399068"/>
                <a:gd name="connsiteX42" fmla="*/ 1676400 w 1914525"/>
                <a:gd name="connsiteY42" fmla="*/ 419100 h 1399068"/>
                <a:gd name="connsiteX43" fmla="*/ 1704975 w 1914525"/>
                <a:gd name="connsiteY43" fmla="*/ 471488 h 1399068"/>
                <a:gd name="connsiteX44" fmla="*/ 1747838 w 1914525"/>
                <a:gd name="connsiteY44" fmla="*/ 542925 h 1399068"/>
                <a:gd name="connsiteX45" fmla="*/ 1762125 w 1914525"/>
                <a:gd name="connsiteY45" fmla="*/ 571500 h 1399068"/>
                <a:gd name="connsiteX46" fmla="*/ 1771650 w 1914525"/>
                <a:gd name="connsiteY46" fmla="*/ 600075 h 1399068"/>
                <a:gd name="connsiteX47" fmla="*/ 1790700 w 1914525"/>
                <a:gd name="connsiteY47" fmla="*/ 642938 h 1399068"/>
                <a:gd name="connsiteX48" fmla="*/ 1809750 w 1914525"/>
                <a:gd name="connsiteY48" fmla="*/ 695325 h 1399068"/>
                <a:gd name="connsiteX49" fmla="*/ 1824038 w 1914525"/>
                <a:gd name="connsiteY49" fmla="*/ 747713 h 1399068"/>
                <a:gd name="connsiteX50" fmla="*/ 1833563 w 1914525"/>
                <a:gd name="connsiteY50" fmla="*/ 804863 h 1399068"/>
                <a:gd name="connsiteX51" fmla="*/ 1845469 w 1914525"/>
                <a:gd name="connsiteY51" fmla="*/ 940594 h 1399068"/>
                <a:gd name="connsiteX52" fmla="*/ 1857375 w 1914525"/>
                <a:gd name="connsiteY52" fmla="*/ 1000125 h 1399068"/>
                <a:gd name="connsiteX53" fmla="*/ 1850231 w 1914525"/>
                <a:gd name="connsiteY53" fmla="*/ 1166813 h 1399068"/>
                <a:gd name="connsiteX54" fmla="*/ 1885950 w 1914525"/>
                <a:gd name="connsiteY54" fmla="*/ 1285875 h 1399068"/>
                <a:gd name="connsiteX55" fmla="*/ 1876425 w 1914525"/>
                <a:gd name="connsiteY55" fmla="*/ 1357313 h 1399068"/>
                <a:gd name="connsiteX56" fmla="*/ 1866900 w 1914525"/>
                <a:gd name="connsiteY56" fmla="*/ 1395413 h 1399068"/>
                <a:gd name="connsiteX57" fmla="*/ 1862138 w 1914525"/>
                <a:gd name="connsiteY57" fmla="*/ 1271587 h 1399068"/>
                <a:gd name="connsiteX58" fmla="*/ 1881188 w 1914525"/>
                <a:gd name="connsiteY58" fmla="*/ 1238250 h 1399068"/>
                <a:gd name="connsiteX59" fmla="*/ 1890713 w 1914525"/>
                <a:gd name="connsiteY59" fmla="*/ 1200150 h 1399068"/>
                <a:gd name="connsiteX60" fmla="*/ 1900238 w 1914525"/>
                <a:gd name="connsiteY60" fmla="*/ 1171575 h 1399068"/>
                <a:gd name="connsiteX61" fmla="*/ 1905000 w 1914525"/>
                <a:gd name="connsiteY61" fmla="*/ 1085850 h 1399068"/>
                <a:gd name="connsiteX62" fmla="*/ 1914525 w 1914525"/>
                <a:gd name="connsiteY62" fmla="*/ 809625 h 1399068"/>
                <a:gd name="connsiteX63" fmla="*/ 1909763 w 1914525"/>
                <a:gd name="connsiteY63" fmla="*/ 666750 h 1399068"/>
                <a:gd name="connsiteX64" fmla="*/ 1890713 w 1914525"/>
                <a:gd name="connsiteY64" fmla="*/ 633413 h 1399068"/>
                <a:gd name="connsiteX65" fmla="*/ 1881188 w 1914525"/>
                <a:gd name="connsiteY65" fmla="*/ 609600 h 1399068"/>
                <a:gd name="connsiteX66" fmla="*/ 1871663 w 1914525"/>
                <a:gd name="connsiteY66" fmla="*/ 581025 h 1399068"/>
                <a:gd name="connsiteX67" fmla="*/ 1862138 w 1914525"/>
                <a:gd name="connsiteY67" fmla="*/ 566738 h 1399068"/>
                <a:gd name="connsiteX68" fmla="*/ 1857375 w 1914525"/>
                <a:gd name="connsiteY68" fmla="*/ 542925 h 1399068"/>
                <a:gd name="connsiteX69" fmla="*/ 1847850 w 1914525"/>
                <a:gd name="connsiteY69" fmla="*/ 528638 h 1399068"/>
                <a:gd name="connsiteX70" fmla="*/ 1843088 w 1914525"/>
                <a:gd name="connsiteY70" fmla="*/ 514350 h 1399068"/>
                <a:gd name="connsiteX71" fmla="*/ 1833563 w 1914525"/>
                <a:gd name="connsiteY71" fmla="*/ 495300 h 1399068"/>
                <a:gd name="connsiteX72" fmla="*/ 1824038 w 1914525"/>
                <a:gd name="connsiteY72" fmla="*/ 457200 h 1399068"/>
                <a:gd name="connsiteX73" fmla="*/ 1814513 w 1914525"/>
                <a:gd name="connsiteY73" fmla="*/ 438150 h 1399068"/>
                <a:gd name="connsiteX74" fmla="*/ 1800225 w 1914525"/>
                <a:gd name="connsiteY74" fmla="*/ 404813 h 1399068"/>
                <a:gd name="connsiteX75" fmla="*/ 1790700 w 1914525"/>
                <a:gd name="connsiteY75" fmla="*/ 376238 h 1399068"/>
                <a:gd name="connsiteX76" fmla="*/ 1785938 w 1914525"/>
                <a:gd name="connsiteY76" fmla="*/ 361950 h 1399068"/>
                <a:gd name="connsiteX77" fmla="*/ 1781175 w 1914525"/>
                <a:gd name="connsiteY77" fmla="*/ 342900 h 1399068"/>
                <a:gd name="connsiteX78" fmla="*/ 1771650 w 1914525"/>
                <a:gd name="connsiteY78" fmla="*/ 328613 h 1399068"/>
                <a:gd name="connsiteX79" fmla="*/ 1752600 w 1914525"/>
                <a:gd name="connsiteY79" fmla="*/ 280988 h 1399068"/>
                <a:gd name="connsiteX80" fmla="*/ 1747838 w 1914525"/>
                <a:gd name="connsiteY80" fmla="*/ 266700 h 1399068"/>
                <a:gd name="connsiteX81" fmla="*/ 1738313 w 1914525"/>
                <a:gd name="connsiteY81" fmla="*/ 252413 h 1399068"/>
                <a:gd name="connsiteX82" fmla="*/ 1724025 w 1914525"/>
                <a:gd name="connsiteY82" fmla="*/ 228600 h 1399068"/>
                <a:gd name="connsiteX83" fmla="*/ 1714500 w 1914525"/>
                <a:gd name="connsiteY83" fmla="*/ 214313 h 1399068"/>
                <a:gd name="connsiteX84" fmla="*/ 1700213 w 1914525"/>
                <a:gd name="connsiteY84" fmla="*/ 204788 h 1399068"/>
                <a:gd name="connsiteX85" fmla="*/ 1676400 w 1914525"/>
                <a:gd name="connsiteY85" fmla="*/ 176213 h 1399068"/>
                <a:gd name="connsiteX86" fmla="*/ 1666875 w 1914525"/>
                <a:gd name="connsiteY86" fmla="*/ 161925 h 1399068"/>
                <a:gd name="connsiteX87" fmla="*/ 1638300 w 1914525"/>
                <a:gd name="connsiteY87" fmla="*/ 152400 h 1399068"/>
                <a:gd name="connsiteX88" fmla="*/ 1609725 w 1914525"/>
                <a:gd name="connsiteY88" fmla="*/ 142875 h 1399068"/>
                <a:gd name="connsiteX89" fmla="*/ 1590675 w 1914525"/>
                <a:gd name="connsiteY89" fmla="*/ 133350 h 1399068"/>
                <a:gd name="connsiteX90" fmla="*/ 1533525 w 1914525"/>
                <a:gd name="connsiteY90" fmla="*/ 123825 h 1399068"/>
                <a:gd name="connsiteX91" fmla="*/ 1495425 w 1914525"/>
                <a:gd name="connsiteY91" fmla="*/ 109538 h 1399068"/>
                <a:gd name="connsiteX92" fmla="*/ 1376363 w 1914525"/>
                <a:gd name="connsiteY92" fmla="*/ 95250 h 1399068"/>
                <a:gd name="connsiteX93" fmla="*/ 1343025 w 1914525"/>
                <a:gd name="connsiteY93" fmla="*/ 90488 h 1399068"/>
                <a:gd name="connsiteX94" fmla="*/ 1281113 w 1914525"/>
                <a:gd name="connsiteY94" fmla="*/ 76200 h 1399068"/>
                <a:gd name="connsiteX95" fmla="*/ 1223963 w 1914525"/>
                <a:gd name="connsiteY95" fmla="*/ 71438 h 1399068"/>
                <a:gd name="connsiteX96" fmla="*/ 1181100 w 1914525"/>
                <a:gd name="connsiteY96" fmla="*/ 61913 h 1399068"/>
                <a:gd name="connsiteX97" fmla="*/ 1166813 w 1914525"/>
                <a:gd name="connsiteY97" fmla="*/ 52388 h 1399068"/>
                <a:gd name="connsiteX98" fmla="*/ 1143000 w 1914525"/>
                <a:gd name="connsiteY98" fmla="*/ 47625 h 1399068"/>
                <a:gd name="connsiteX99" fmla="*/ 1114425 w 1914525"/>
                <a:gd name="connsiteY99" fmla="*/ 38100 h 1399068"/>
                <a:gd name="connsiteX100" fmla="*/ 1085850 w 1914525"/>
                <a:gd name="connsiteY100" fmla="*/ 28575 h 1399068"/>
                <a:gd name="connsiteX101" fmla="*/ 1009650 w 1914525"/>
                <a:gd name="connsiteY101" fmla="*/ 19050 h 1399068"/>
                <a:gd name="connsiteX102" fmla="*/ 976313 w 1914525"/>
                <a:gd name="connsiteY102" fmla="*/ 9525 h 1399068"/>
                <a:gd name="connsiteX103" fmla="*/ 923925 w 1914525"/>
                <a:gd name="connsiteY103" fmla="*/ 0 h 1399068"/>
                <a:gd name="connsiteX104" fmla="*/ 771525 w 1914525"/>
                <a:gd name="connsiteY104" fmla="*/ 4763 h 1399068"/>
                <a:gd name="connsiteX105" fmla="*/ 757238 w 1914525"/>
                <a:gd name="connsiteY105" fmla="*/ 9525 h 1399068"/>
                <a:gd name="connsiteX106" fmla="*/ 733425 w 1914525"/>
                <a:gd name="connsiteY106" fmla="*/ 19050 h 1399068"/>
                <a:gd name="connsiteX107" fmla="*/ 714375 w 1914525"/>
                <a:gd name="connsiteY107" fmla="*/ 28575 h 1399068"/>
                <a:gd name="connsiteX108" fmla="*/ 700088 w 1914525"/>
                <a:gd name="connsiteY108" fmla="*/ 33338 h 1399068"/>
                <a:gd name="connsiteX109" fmla="*/ 681038 w 1914525"/>
                <a:gd name="connsiteY109" fmla="*/ 42863 h 1399068"/>
                <a:gd name="connsiteX110" fmla="*/ 633413 w 1914525"/>
                <a:gd name="connsiteY110" fmla="*/ 57150 h 1399068"/>
                <a:gd name="connsiteX111" fmla="*/ 595313 w 1914525"/>
                <a:gd name="connsiteY111" fmla="*/ 71438 h 1399068"/>
                <a:gd name="connsiteX112" fmla="*/ 552450 w 1914525"/>
                <a:gd name="connsiteY112" fmla="*/ 80963 h 1399068"/>
                <a:gd name="connsiteX113" fmla="*/ 519113 w 1914525"/>
                <a:gd name="connsiteY113" fmla="*/ 95250 h 1399068"/>
                <a:gd name="connsiteX114" fmla="*/ 485775 w 1914525"/>
                <a:gd name="connsiteY114" fmla="*/ 100013 h 1399068"/>
                <a:gd name="connsiteX115" fmla="*/ 438150 w 1914525"/>
                <a:gd name="connsiteY115" fmla="*/ 119063 h 1399068"/>
                <a:gd name="connsiteX116" fmla="*/ 404813 w 1914525"/>
                <a:gd name="connsiteY116" fmla="*/ 133350 h 1399068"/>
                <a:gd name="connsiteX117" fmla="*/ 390525 w 1914525"/>
                <a:gd name="connsiteY117" fmla="*/ 147638 h 1399068"/>
                <a:gd name="connsiteX118" fmla="*/ 352425 w 1914525"/>
                <a:gd name="connsiteY118" fmla="*/ 166688 h 1399068"/>
                <a:gd name="connsiteX119" fmla="*/ 319088 w 1914525"/>
                <a:gd name="connsiteY119" fmla="*/ 180975 h 1399068"/>
                <a:gd name="connsiteX120" fmla="*/ 300038 w 1914525"/>
                <a:gd name="connsiteY120" fmla="*/ 195263 h 1399068"/>
                <a:gd name="connsiteX121" fmla="*/ 285750 w 1914525"/>
                <a:gd name="connsiteY121" fmla="*/ 200025 h 1399068"/>
                <a:gd name="connsiteX122" fmla="*/ 266700 w 1914525"/>
                <a:gd name="connsiteY122" fmla="*/ 214313 h 1399068"/>
                <a:gd name="connsiteX123" fmla="*/ 228600 w 1914525"/>
                <a:gd name="connsiteY123" fmla="*/ 233363 h 1399068"/>
                <a:gd name="connsiteX124" fmla="*/ 200025 w 1914525"/>
                <a:gd name="connsiteY124" fmla="*/ 252413 h 1399068"/>
                <a:gd name="connsiteX125" fmla="*/ 185738 w 1914525"/>
                <a:gd name="connsiteY125" fmla="*/ 261938 h 1399068"/>
                <a:gd name="connsiteX126" fmla="*/ 166688 w 1914525"/>
                <a:gd name="connsiteY126" fmla="*/ 271463 h 1399068"/>
                <a:gd name="connsiteX127" fmla="*/ 157163 w 1914525"/>
                <a:gd name="connsiteY127" fmla="*/ 285750 h 1399068"/>
                <a:gd name="connsiteX128" fmla="*/ 142875 w 1914525"/>
                <a:gd name="connsiteY128" fmla="*/ 300038 h 1399068"/>
                <a:gd name="connsiteX129" fmla="*/ 119063 w 1914525"/>
                <a:gd name="connsiteY129" fmla="*/ 333375 h 1399068"/>
                <a:gd name="connsiteX130" fmla="*/ 114300 w 1914525"/>
                <a:gd name="connsiteY130" fmla="*/ 347663 h 1399068"/>
                <a:gd name="connsiteX131" fmla="*/ 104775 w 1914525"/>
                <a:gd name="connsiteY131" fmla="*/ 371475 h 1399068"/>
                <a:gd name="connsiteX132" fmla="*/ 85725 w 1914525"/>
                <a:gd name="connsiteY132" fmla="*/ 404813 h 1399068"/>
                <a:gd name="connsiteX133" fmla="*/ 76200 w 1914525"/>
                <a:gd name="connsiteY133" fmla="*/ 442913 h 1399068"/>
                <a:gd name="connsiteX134" fmla="*/ 71438 w 1914525"/>
                <a:gd name="connsiteY134" fmla="*/ 457200 h 1399068"/>
                <a:gd name="connsiteX135" fmla="*/ 66675 w 1914525"/>
                <a:gd name="connsiteY135" fmla="*/ 490538 h 1399068"/>
                <a:gd name="connsiteX136" fmla="*/ 61913 w 1914525"/>
                <a:gd name="connsiteY136" fmla="*/ 504825 h 1399068"/>
                <a:gd name="connsiteX137" fmla="*/ 57150 w 1914525"/>
                <a:gd name="connsiteY137" fmla="*/ 523875 h 1399068"/>
                <a:gd name="connsiteX138" fmla="*/ 52388 w 1914525"/>
                <a:gd name="connsiteY138" fmla="*/ 576263 h 1399068"/>
                <a:gd name="connsiteX139" fmla="*/ 47625 w 1914525"/>
                <a:gd name="connsiteY139" fmla="*/ 604838 h 1399068"/>
                <a:gd name="connsiteX140" fmla="*/ 38100 w 1914525"/>
                <a:gd name="connsiteY140" fmla="*/ 714375 h 1399068"/>
                <a:gd name="connsiteX141" fmla="*/ 28575 w 1914525"/>
                <a:gd name="connsiteY141" fmla="*/ 762000 h 1399068"/>
                <a:gd name="connsiteX142" fmla="*/ 14288 w 1914525"/>
                <a:gd name="connsiteY142" fmla="*/ 866775 h 1399068"/>
                <a:gd name="connsiteX143" fmla="*/ 9525 w 1914525"/>
                <a:gd name="connsiteY143" fmla="*/ 890588 h 1399068"/>
                <a:gd name="connsiteX144" fmla="*/ 0 w 1914525"/>
                <a:gd name="connsiteY144" fmla="*/ 919163 h 1399068"/>
                <a:gd name="connsiteX145" fmla="*/ 4763 w 1914525"/>
                <a:gd name="connsiteY145" fmla="*/ 1042988 h 1399068"/>
                <a:gd name="connsiteX146" fmla="*/ 14288 w 1914525"/>
                <a:gd name="connsiteY146" fmla="*/ 1076325 h 1399068"/>
                <a:gd name="connsiteX147" fmla="*/ 23813 w 1914525"/>
                <a:gd name="connsiteY147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102519 w 1914525"/>
                <a:gd name="connsiteY29" fmla="*/ 209549 h 1399068"/>
                <a:gd name="connsiteX30" fmla="*/ 1135856 w 1914525"/>
                <a:gd name="connsiteY30" fmla="*/ 202406 h 1399068"/>
                <a:gd name="connsiteX31" fmla="*/ 1200150 w 1914525"/>
                <a:gd name="connsiteY31" fmla="*/ 216693 h 1399068"/>
                <a:gd name="connsiteX32" fmla="*/ 1216819 w 1914525"/>
                <a:gd name="connsiteY32" fmla="*/ 226218 h 1399068"/>
                <a:gd name="connsiteX33" fmla="*/ 1247775 w 1914525"/>
                <a:gd name="connsiteY33" fmla="*/ 283368 h 1399068"/>
                <a:gd name="connsiteX34" fmla="*/ 1271588 w 1914525"/>
                <a:gd name="connsiteY34" fmla="*/ 247650 h 1399068"/>
                <a:gd name="connsiteX35" fmla="*/ 1319213 w 1914525"/>
                <a:gd name="connsiteY35" fmla="*/ 245268 h 1399068"/>
                <a:gd name="connsiteX36" fmla="*/ 1385888 w 1914525"/>
                <a:gd name="connsiteY36" fmla="*/ 245268 h 1399068"/>
                <a:gd name="connsiteX37" fmla="*/ 1452563 w 1914525"/>
                <a:gd name="connsiteY37" fmla="*/ 238125 h 1399068"/>
                <a:gd name="connsiteX38" fmla="*/ 1481138 w 1914525"/>
                <a:gd name="connsiteY38" fmla="*/ 247650 h 1399068"/>
                <a:gd name="connsiteX39" fmla="*/ 1495426 w 1914525"/>
                <a:gd name="connsiteY39" fmla="*/ 302419 h 1399068"/>
                <a:gd name="connsiteX40" fmla="*/ 1590675 w 1914525"/>
                <a:gd name="connsiteY40" fmla="*/ 314325 h 1399068"/>
                <a:gd name="connsiteX41" fmla="*/ 1619250 w 1914525"/>
                <a:gd name="connsiteY41" fmla="*/ 342900 h 1399068"/>
                <a:gd name="connsiteX42" fmla="*/ 1657350 w 1914525"/>
                <a:gd name="connsiteY42" fmla="*/ 390525 h 1399068"/>
                <a:gd name="connsiteX43" fmla="*/ 1676400 w 1914525"/>
                <a:gd name="connsiteY43" fmla="*/ 419100 h 1399068"/>
                <a:gd name="connsiteX44" fmla="*/ 1704975 w 1914525"/>
                <a:gd name="connsiteY44" fmla="*/ 471488 h 1399068"/>
                <a:gd name="connsiteX45" fmla="*/ 1747838 w 1914525"/>
                <a:gd name="connsiteY45" fmla="*/ 542925 h 1399068"/>
                <a:gd name="connsiteX46" fmla="*/ 1762125 w 1914525"/>
                <a:gd name="connsiteY46" fmla="*/ 571500 h 1399068"/>
                <a:gd name="connsiteX47" fmla="*/ 1771650 w 1914525"/>
                <a:gd name="connsiteY47" fmla="*/ 600075 h 1399068"/>
                <a:gd name="connsiteX48" fmla="*/ 1790700 w 1914525"/>
                <a:gd name="connsiteY48" fmla="*/ 642938 h 1399068"/>
                <a:gd name="connsiteX49" fmla="*/ 1809750 w 1914525"/>
                <a:gd name="connsiteY49" fmla="*/ 695325 h 1399068"/>
                <a:gd name="connsiteX50" fmla="*/ 1824038 w 1914525"/>
                <a:gd name="connsiteY50" fmla="*/ 747713 h 1399068"/>
                <a:gd name="connsiteX51" fmla="*/ 1833563 w 1914525"/>
                <a:gd name="connsiteY51" fmla="*/ 804863 h 1399068"/>
                <a:gd name="connsiteX52" fmla="*/ 1845469 w 1914525"/>
                <a:gd name="connsiteY52" fmla="*/ 940594 h 1399068"/>
                <a:gd name="connsiteX53" fmla="*/ 1857375 w 1914525"/>
                <a:gd name="connsiteY53" fmla="*/ 1000125 h 1399068"/>
                <a:gd name="connsiteX54" fmla="*/ 1850231 w 1914525"/>
                <a:gd name="connsiteY54" fmla="*/ 1166813 h 1399068"/>
                <a:gd name="connsiteX55" fmla="*/ 1885950 w 1914525"/>
                <a:gd name="connsiteY55" fmla="*/ 1285875 h 1399068"/>
                <a:gd name="connsiteX56" fmla="*/ 1876425 w 1914525"/>
                <a:gd name="connsiteY56" fmla="*/ 1357313 h 1399068"/>
                <a:gd name="connsiteX57" fmla="*/ 1866900 w 1914525"/>
                <a:gd name="connsiteY57" fmla="*/ 1395413 h 1399068"/>
                <a:gd name="connsiteX58" fmla="*/ 1862138 w 1914525"/>
                <a:gd name="connsiteY58" fmla="*/ 1271587 h 1399068"/>
                <a:gd name="connsiteX59" fmla="*/ 1881188 w 1914525"/>
                <a:gd name="connsiteY59" fmla="*/ 1238250 h 1399068"/>
                <a:gd name="connsiteX60" fmla="*/ 1890713 w 1914525"/>
                <a:gd name="connsiteY60" fmla="*/ 1200150 h 1399068"/>
                <a:gd name="connsiteX61" fmla="*/ 1900238 w 1914525"/>
                <a:gd name="connsiteY61" fmla="*/ 1171575 h 1399068"/>
                <a:gd name="connsiteX62" fmla="*/ 1905000 w 1914525"/>
                <a:gd name="connsiteY62" fmla="*/ 1085850 h 1399068"/>
                <a:gd name="connsiteX63" fmla="*/ 1914525 w 1914525"/>
                <a:gd name="connsiteY63" fmla="*/ 809625 h 1399068"/>
                <a:gd name="connsiteX64" fmla="*/ 1909763 w 1914525"/>
                <a:gd name="connsiteY64" fmla="*/ 666750 h 1399068"/>
                <a:gd name="connsiteX65" fmla="*/ 1890713 w 1914525"/>
                <a:gd name="connsiteY65" fmla="*/ 633413 h 1399068"/>
                <a:gd name="connsiteX66" fmla="*/ 1881188 w 1914525"/>
                <a:gd name="connsiteY66" fmla="*/ 609600 h 1399068"/>
                <a:gd name="connsiteX67" fmla="*/ 1871663 w 1914525"/>
                <a:gd name="connsiteY67" fmla="*/ 581025 h 1399068"/>
                <a:gd name="connsiteX68" fmla="*/ 1862138 w 1914525"/>
                <a:gd name="connsiteY68" fmla="*/ 566738 h 1399068"/>
                <a:gd name="connsiteX69" fmla="*/ 1857375 w 1914525"/>
                <a:gd name="connsiteY69" fmla="*/ 542925 h 1399068"/>
                <a:gd name="connsiteX70" fmla="*/ 1847850 w 1914525"/>
                <a:gd name="connsiteY70" fmla="*/ 528638 h 1399068"/>
                <a:gd name="connsiteX71" fmla="*/ 1843088 w 1914525"/>
                <a:gd name="connsiteY71" fmla="*/ 514350 h 1399068"/>
                <a:gd name="connsiteX72" fmla="*/ 1833563 w 1914525"/>
                <a:gd name="connsiteY72" fmla="*/ 495300 h 1399068"/>
                <a:gd name="connsiteX73" fmla="*/ 1824038 w 1914525"/>
                <a:gd name="connsiteY73" fmla="*/ 457200 h 1399068"/>
                <a:gd name="connsiteX74" fmla="*/ 1814513 w 1914525"/>
                <a:gd name="connsiteY74" fmla="*/ 438150 h 1399068"/>
                <a:gd name="connsiteX75" fmla="*/ 1800225 w 1914525"/>
                <a:gd name="connsiteY75" fmla="*/ 404813 h 1399068"/>
                <a:gd name="connsiteX76" fmla="*/ 1790700 w 1914525"/>
                <a:gd name="connsiteY76" fmla="*/ 376238 h 1399068"/>
                <a:gd name="connsiteX77" fmla="*/ 1785938 w 1914525"/>
                <a:gd name="connsiteY77" fmla="*/ 361950 h 1399068"/>
                <a:gd name="connsiteX78" fmla="*/ 1781175 w 1914525"/>
                <a:gd name="connsiteY78" fmla="*/ 342900 h 1399068"/>
                <a:gd name="connsiteX79" fmla="*/ 1771650 w 1914525"/>
                <a:gd name="connsiteY79" fmla="*/ 328613 h 1399068"/>
                <a:gd name="connsiteX80" fmla="*/ 1752600 w 1914525"/>
                <a:gd name="connsiteY80" fmla="*/ 280988 h 1399068"/>
                <a:gd name="connsiteX81" fmla="*/ 1747838 w 1914525"/>
                <a:gd name="connsiteY81" fmla="*/ 266700 h 1399068"/>
                <a:gd name="connsiteX82" fmla="*/ 1738313 w 1914525"/>
                <a:gd name="connsiteY82" fmla="*/ 252413 h 1399068"/>
                <a:gd name="connsiteX83" fmla="*/ 1724025 w 1914525"/>
                <a:gd name="connsiteY83" fmla="*/ 228600 h 1399068"/>
                <a:gd name="connsiteX84" fmla="*/ 1714500 w 1914525"/>
                <a:gd name="connsiteY84" fmla="*/ 214313 h 1399068"/>
                <a:gd name="connsiteX85" fmla="*/ 1700213 w 1914525"/>
                <a:gd name="connsiteY85" fmla="*/ 204788 h 1399068"/>
                <a:gd name="connsiteX86" fmla="*/ 1676400 w 1914525"/>
                <a:gd name="connsiteY86" fmla="*/ 176213 h 1399068"/>
                <a:gd name="connsiteX87" fmla="*/ 1666875 w 1914525"/>
                <a:gd name="connsiteY87" fmla="*/ 161925 h 1399068"/>
                <a:gd name="connsiteX88" fmla="*/ 1638300 w 1914525"/>
                <a:gd name="connsiteY88" fmla="*/ 152400 h 1399068"/>
                <a:gd name="connsiteX89" fmla="*/ 1609725 w 1914525"/>
                <a:gd name="connsiteY89" fmla="*/ 142875 h 1399068"/>
                <a:gd name="connsiteX90" fmla="*/ 1590675 w 1914525"/>
                <a:gd name="connsiteY90" fmla="*/ 133350 h 1399068"/>
                <a:gd name="connsiteX91" fmla="*/ 1533525 w 1914525"/>
                <a:gd name="connsiteY91" fmla="*/ 123825 h 1399068"/>
                <a:gd name="connsiteX92" fmla="*/ 1495425 w 1914525"/>
                <a:gd name="connsiteY92" fmla="*/ 109538 h 1399068"/>
                <a:gd name="connsiteX93" fmla="*/ 1376363 w 1914525"/>
                <a:gd name="connsiteY93" fmla="*/ 95250 h 1399068"/>
                <a:gd name="connsiteX94" fmla="*/ 1343025 w 1914525"/>
                <a:gd name="connsiteY94" fmla="*/ 90488 h 1399068"/>
                <a:gd name="connsiteX95" fmla="*/ 1281113 w 1914525"/>
                <a:gd name="connsiteY95" fmla="*/ 76200 h 1399068"/>
                <a:gd name="connsiteX96" fmla="*/ 1223963 w 1914525"/>
                <a:gd name="connsiteY96" fmla="*/ 71438 h 1399068"/>
                <a:gd name="connsiteX97" fmla="*/ 1181100 w 1914525"/>
                <a:gd name="connsiteY97" fmla="*/ 61913 h 1399068"/>
                <a:gd name="connsiteX98" fmla="*/ 1166813 w 1914525"/>
                <a:gd name="connsiteY98" fmla="*/ 52388 h 1399068"/>
                <a:gd name="connsiteX99" fmla="*/ 1143000 w 1914525"/>
                <a:gd name="connsiteY99" fmla="*/ 47625 h 1399068"/>
                <a:gd name="connsiteX100" fmla="*/ 1114425 w 1914525"/>
                <a:gd name="connsiteY100" fmla="*/ 38100 h 1399068"/>
                <a:gd name="connsiteX101" fmla="*/ 1085850 w 1914525"/>
                <a:gd name="connsiteY101" fmla="*/ 28575 h 1399068"/>
                <a:gd name="connsiteX102" fmla="*/ 1009650 w 1914525"/>
                <a:gd name="connsiteY102" fmla="*/ 19050 h 1399068"/>
                <a:gd name="connsiteX103" fmla="*/ 976313 w 1914525"/>
                <a:gd name="connsiteY103" fmla="*/ 9525 h 1399068"/>
                <a:gd name="connsiteX104" fmla="*/ 923925 w 1914525"/>
                <a:gd name="connsiteY104" fmla="*/ 0 h 1399068"/>
                <a:gd name="connsiteX105" fmla="*/ 771525 w 1914525"/>
                <a:gd name="connsiteY105" fmla="*/ 4763 h 1399068"/>
                <a:gd name="connsiteX106" fmla="*/ 757238 w 1914525"/>
                <a:gd name="connsiteY106" fmla="*/ 9525 h 1399068"/>
                <a:gd name="connsiteX107" fmla="*/ 733425 w 1914525"/>
                <a:gd name="connsiteY107" fmla="*/ 19050 h 1399068"/>
                <a:gd name="connsiteX108" fmla="*/ 714375 w 1914525"/>
                <a:gd name="connsiteY108" fmla="*/ 28575 h 1399068"/>
                <a:gd name="connsiteX109" fmla="*/ 700088 w 1914525"/>
                <a:gd name="connsiteY109" fmla="*/ 33338 h 1399068"/>
                <a:gd name="connsiteX110" fmla="*/ 681038 w 1914525"/>
                <a:gd name="connsiteY110" fmla="*/ 42863 h 1399068"/>
                <a:gd name="connsiteX111" fmla="*/ 633413 w 1914525"/>
                <a:gd name="connsiteY111" fmla="*/ 57150 h 1399068"/>
                <a:gd name="connsiteX112" fmla="*/ 595313 w 1914525"/>
                <a:gd name="connsiteY112" fmla="*/ 71438 h 1399068"/>
                <a:gd name="connsiteX113" fmla="*/ 552450 w 1914525"/>
                <a:gd name="connsiteY113" fmla="*/ 80963 h 1399068"/>
                <a:gd name="connsiteX114" fmla="*/ 519113 w 1914525"/>
                <a:gd name="connsiteY114" fmla="*/ 95250 h 1399068"/>
                <a:gd name="connsiteX115" fmla="*/ 485775 w 1914525"/>
                <a:gd name="connsiteY115" fmla="*/ 100013 h 1399068"/>
                <a:gd name="connsiteX116" fmla="*/ 438150 w 1914525"/>
                <a:gd name="connsiteY116" fmla="*/ 119063 h 1399068"/>
                <a:gd name="connsiteX117" fmla="*/ 404813 w 1914525"/>
                <a:gd name="connsiteY117" fmla="*/ 133350 h 1399068"/>
                <a:gd name="connsiteX118" fmla="*/ 390525 w 1914525"/>
                <a:gd name="connsiteY118" fmla="*/ 147638 h 1399068"/>
                <a:gd name="connsiteX119" fmla="*/ 352425 w 1914525"/>
                <a:gd name="connsiteY119" fmla="*/ 166688 h 1399068"/>
                <a:gd name="connsiteX120" fmla="*/ 319088 w 1914525"/>
                <a:gd name="connsiteY120" fmla="*/ 180975 h 1399068"/>
                <a:gd name="connsiteX121" fmla="*/ 300038 w 1914525"/>
                <a:gd name="connsiteY121" fmla="*/ 195263 h 1399068"/>
                <a:gd name="connsiteX122" fmla="*/ 285750 w 1914525"/>
                <a:gd name="connsiteY122" fmla="*/ 200025 h 1399068"/>
                <a:gd name="connsiteX123" fmla="*/ 266700 w 1914525"/>
                <a:gd name="connsiteY123" fmla="*/ 214313 h 1399068"/>
                <a:gd name="connsiteX124" fmla="*/ 228600 w 1914525"/>
                <a:gd name="connsiteY124" fmla="*/ 233363 h 1399068"/>
                <a:gd name="connsiteX125" fmla="*/ 200025 w 1914525"/>
                <a:gd name="connsiteY125" fmla="*/ 252413 h 1399068"/>
                <a:gd name="connsiteX126" fmla="*/ 185738 w 1914525"/>
                <a:gd name="connsiteY126" fmla="*/ 261938 h 1399068"/>
                <a:gd name="connsiteX127" fmla="*/ 166688 w 1914525"/>
                <a:gd name="connsiteY127" fmla="*/ 271463 h 1399068"/>
                <a:gd name="connsiteX128" fmla="*/ 157163 w 1914525"/>
                <a:gd name="connsiteY128" fmla="*/ 285750 h 1399068"/>
                <a:gd name="connsiteX129" fmla="*/ 142875 w 1914525"/>
                <a:gd name="connsiteY129" fmla="*/ 300038 h 1399068"/>
                <a:gd name="connsiteX130" fmla="*/ 119063 w 1914525"/>
                <a:gd name="connsiteY130" fmla="*/ 333375 h 1399068"/>
                <a:gd name="connsiteX131" fmla="*/ 114300 w 1914525"/>
                <a:gd name="connsiteY131" fmla="*/ 347663 h 1399068"/>
                <a:gd name="connsiteX132" fmla="*/ 104775 w 1914525"/>
                <a:gd name="connsiteY132" fmla="*/ 371475 h 1399068"/>
                <a:gd name="connsiteX133" fmla="*/ 85725 w 1914525"/>
                <a:gd name="connsiteY133" fmla="*/ 404813 h 1399068"/>
                <a:gd name="connsiteX134" fmla="*/ 76200 w 1914525"/>
                <a:gd name="connsiteY134" fmla="*/ 442913 h 1399068"/>
                <a:gd name="connsiteX135" fmla="*/ 71438 w 1914525"/>
                <a:gd name="connsiteY135" fmla="*/ 457200 h 1399068"/>
                <a:gd name="connsiteX136" fmla="*/ 66675 w 1914525"/>
                <a:gd name="connsiteY136" fmla="*/ 490538 h 1399068"/>
                <a:gd name="connsiteX137" fmla="*/ 61913 w 1914525"/>
                <a:gd name="connsiteY137" fmla="*/ 504825 h 1399068"/>
                <a:gd name="connsiteX138" fmla="*/ 57150 w 1914525"/>
                <a:gd name="connsiteY138" fmla="*/ 523875 h 1399068"/>
                <a:gd name="connsiteX139" fmla="*/ 52388 w 1914525"/>
                <a:gd name="connsiteY139" fmla="*/ 576263 h 1399068"/>
                <a:gd name="connsiteX140" fmla="*/ 47625 w 1914525"/>
                <a:gd name="connsiteY140" fmla="*/ 604838 h 1399068"/>
                <a:gd name="connsiteX141" fmla="*/ 38100 w 1914525"/>
                <a:gd name="connsiteY141" fmla="*/ 714375 h 1399068"/>
                <a:gd name="connsiteX142" fmla="*/ 28575 w 1914525"/>
                <a:gd name="connsiteY142" fmla="*/ 762000 h 1399068"/>
                <a:gd name="connsiteX143" fmla="*/ 14288 w 1914525"/>
                <a:gd name="connsiteY143" fmla="*/ 866775 h 1399068"/>
                <a:gd name="connsiteX144" fmla="*/ 9525 w 1914525"/>
                <a:gd name="connsiteY144" fmla="*/ 890588 h 1399068"/>
                <a:gd name="connsiteX145" fmla="*/ 0 w 1914525"/>
                <a:gd name="connsiteY145" fmla="*/ 919163 h 1399068"/>
                <a:gd name="connsiteX146" fmla="*/ 4763 w 1914525"/>
                <a:gd name="connsiteY146" fmla="*/ 1042988 h 1399068"/>
                <a:gd name="connsiteX147" fmla="*/ 14288 w 1914525"/>
                <a:gd name="connsiteY147" fmla="*/ 1076325 h 1399068"/>
                <a:gd name="connsiteX148" fmla="*/ 23813 w 1914525"/>
                <a:gd name="connsiteY148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61975 w 1914525"/>
                <a:gd name="connsiteY19" fmla="*/ 283368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102519 w 1914525"/>
                <a:gd name="connsiteY29" fmla="*/ 209549 h 1399068"/>
                <a:gd name="connsiteX30" fmla="*/ 1135856 w 1914525"/>
                <a:gd name="connsiteY30" fmla="*/ 202406 h 1399068"/>
                <a:gd name="connsiteX31" fmla="*/ 1200150 w 1914525"/>
                <a:gd name="connsiteY31" fmla="*/ 216693 h 1399068"/>
                <a:gd name="connsiteX32" fmla="*/ 1216819 w 1914525"/>
                <a:gd name="connsiteY32" fmla="*/ 226218 h 1399068"/>
                <a:gd name="connsiteX33" fmla="*/ 1247775 w 1914525"/>
                <a:gd name="connsiteY33" fmla="*/ 283368 h 1399068"/>
                <a:gd name="connsiteX34" fmla="*/ 1271588 w 1914525"/>
                <a:gd name="connsiteY34" fmla="*/ 247650 h 1399068"/>
                <a:gd name="connsiteX35" fmla="*/ 1319213 w 1914525"/>
                <a:gd name="connsiteY35" fmla="*/ 245268 h 1399068"/>
                <a:gd name="connsiteX36" fmla="*/ 1385888 w 1914525"/>
                <a:gd name="connsiteY36" fmla="*/ 245268 h 1399068"/>
                <a:gd name="connsiteX37" fmla="*/ 1452563 w 1914525"/>
                <a:gd name="connsiteY37" fmla="*/ 238125 h 1399068"/>
                <a:gd name="connsiteX38" fmla="*/ 1481138 w 1914525"/>
                <a:gd name="connsiteY38" fmla="*/ 247650 h 1399068"/>
                <a:gd name="connsiteX39" fmla="*/ 1495426 w 1914525"/>
                <a:gd name="connsiteY39" fmla="*/ 302419 h 1399068"/>
                <a:gd name="connsiteX40" fmla="*/ 1590675 w 1914525"/>
                <a:gd name="connsiteY40" fmla="*/ 314325 h 1399068"/>
                <a:gd name="connsiteX41" fmla="*/ 1619250 w 1914525"/>
                <a:gd name="connsiteY41" fmla="*/ 342900 h 1399068"/>
                <a:gd name="connsiteX42" fmla="*/ 1657350 w 1914525"/>
                <a:gd name="connsiteY42" fmla="*/ 390525 h 1399068"/>
                <a:gd name="connsiteX43" fmla="*/ 1676400 w 1914525"/>
                <a:gd name="connsiteY43" fmla="*/ 419100 h 1399068"/>
                <a:gd name="connsiteX44" fmla="*/ 1704975 w 1914525"/>
                <a:gd name="connsiteY44" fmla="*/ 471488 h 1399068"/>
                <a:gd name="connsiteX45" fmla="*/ 1747838 w 1914525"/>
                <a:gd name="connsiteY45" fmla="*/ 542925 h 1399068"/>
                <a:gd name="connsiteX46" fmla="*/ 1762125 w 1914525"/>
                <a:gd name="connsiteY46" fmla="*/ 571500 h 1399068"/>
                <a:gd name="connsiteX47" fmla="*/ 1771650 w 1914525"/>
                <a:gd name="connsiteY47" fmla="*/ 600075 h 1399068"/>
                <a:gd name="connsiteX48" fmla="*/ 1790700 w 1914525"/>
                <a:gd name="connsiteY48" fmla="*/ 642938 h 1399068"/>
                <a:gd name="connsiteX49" fmla="*/ 1809750 w 1914525"/>
                <a:gd name="connsiteY49" fmla="*/ 695325 h 1399068"/>
                <a:gd name="connsiteX50" fmla="*/ 1824038 w 1914525"/>
                <a:gd name="connsiteY50" fmla="*/ 747713 h 1399068"/>
                <a:gd name="connsiteX51" fmla="*/ 1833563 w 1914525"/>
                <a:gd name="connsiteY51" fmla="*/ 804863 h 1399068"/>
                <a:gd name="connsiteX52" fmla="*/ 1845469 w 1914525"/>
                <a:gd name="connsiteY52" fmla="*/ 940594 h 1399068"/>
                <a:gd name="connsiteX53" fmla="*/ 1857375 w 1914525"/>
                <a:gd name="connsiteY53" fmla="*/ 1000125 h 1399068"/>
                <a:gd name="connsiteX54" fmla="*/ 1850231 w 1914525"/>
                <a:gd name="connsiteY54" fmla="*/ 1166813 h 1399068"/>
                <a:gd name="connsiteX55" fmla="*/ 1885950 w 1914525"/>
                <a:gd name="connsiteY55" fmla="*/ 1285875 h 1399068"/>
                <a:gd name="connsiteX56" fmla="*/ 1876425 w 1914525"/>
                <a:gd name="connsiteY56" fmla="*/ 1357313 h 1399068"/>
                <a:gd name="connsiteX57" fmla="*/ 1866900 w 1914525"/>
                <a:gd name="connsiteY57" fmla="*/ 1395413 h 1399068"/>
                <a:gd name="connsiteX58" fmla="*/ 1862138 w 1914525"/>
                <a:gd name="connsiteY58" fmla="*/ 1271587 h 1399068"/>
                <a:gd name="connsiteX59" fmla="*/ 1881188 w 1914525"/>
                <a:gd name="connsiteY59" fmla="*/ 1238250 h 1399068"/>
                <a:gd name="connsiteX60" fmla="*/ 1890713 w 1914525"/>
                <a:gd name="connsiteY60" fmla="*/ 1200150 h 1399068"/>
                <a:gd name="connsiteX61" fmla="*/ 1900238 w 1914525"/>
                <a:gd name="connsiteY61" fmla="*/ 1171575 h 1399068"/>
                <a:gd name="connsiteX62" fmla="*/ 1905000 w 1914525"/>
                <a:gd name="connsiteY62" fmla="*/ 1085850 h 1399068"/>
                <a:gd name="connsiteX63" fmla="*/ 1914525 w 1914525"/>
                <a:gd name="connsiteY63" fmla="*/ 809625 h 1399068"/>
                <a:gd name="connsiteX64" fmla="*/ 1909763 w 1914525"/>
                <a:gd name="connsiteY64" fmla="*/ 666750 h 1399068"/>
                <a:gd name="connsiteX65" fmla="*/ 1890713 w 1914525"/>
                <a:gd name="connsiteY65" fmla="*/ 633413 h 1399068"/>
                <a:gd name="connsiteX66" fmla="*/ 1881188 w 1914525"/>
                <a:gd name="connsiteY66" fmla="*/ 609600 h 1399068"/>
                <a:gd name="connsiteX67" fmla="*/ 1871663 w 1914525"/>
                <a:gd name="connsiteY67" fmla="*/ 581025 h 1399068"/>
                <a:gd name="connsiteX68" fmla="*/ 1862138 w 1914525"/>
                <a:gd name="connsiteY68" fmla="*/ 566738 h 1399068"/>
                <a:gd name="connsiteX69" fmla="*/ 1857375 w 1914525"/>
                <a:gd name="connsiteY69" fmla="*/ 542925 h 1399068"/>
                <a:gd name="connsiteX70" fmla="*/ 1847850 w 1914525"/>
                <a:gd name="connsiteY70" fmla="*/ 528638 h 1399068"/>
                <a:gd name="connsiteX71" fmla="*/ 1843088 w 1914525"/>
                <a:gd name="connsiteY71" fmla="*/ 514350 h 1399068"/>
                <a:gd name="connsiteX72" fmla="*/ 1833563 w 1914525"/>
                <a:gd name="connsiteY72" fmla="*/ 495300 h 1399068"/>
                <a:gd name="connsiteX73" fmla="*/ 1824038 w 1914525"/>
                <a:gd name="connsiteY73" fmla="*/ 457200 h 1399068"/>
                <a:gd name="connsiteX74" fmla="*/ 1814513 w 1914525"/>
                <a:gd name="connsiteY74" fmla="*/ 438150 h 1399068"/>
                <a:gd name="connsiteX75" fmla="*/ 1800225 w 1914525"/>
                <a:gd name="connsiteY75" fmla="*/ 404813 h 1399068"/>
                <a:gd name="connsiteX76" fmla="*/ 1790700 w 1914525"/>
                <a:gd name="connsiteY76" fmla="*/ 376238 h 1399068"/>
                <a:gd name="connsiteX77" fmla="*/ 1785938 w 1914525"/>
                <a:gd name="connsiteY77" fmla="*/ 361950 h 1399068"/>
                <a:gd name="connsiteX78" fmla="*/ 1781175 w 1914525"/>
                <a:gd name="connsiteY78" fmla="*/ 342900 h 1399068"/>
                <a:gd name="connsiteX79" fmla="*/ 1771650 w 1914525"/>
                <a:gd name="connsiteY79" fmla="*/ 328613 h 1399068"/>
                <a:gd name="connsiteX80" fmla="*/ 1752600 w 1914525"/>
                <a:gd name="connsiteY80" fmla="*/ 280988 h 1399068"/>
                <a:gd name="connsiteX81" fmla="*/ 1747838 w 1914525"/>
                <a:gd name="connsiteY81" fmla="*/ 266700 h 1399068"/>
                <a:gd name="connsiteX82" fmla="*/ 1738313 w 1914525"/>
                <a:gd name="connsiteY82" fmla="*/ 252413 h 1399068"/>
                <a:gd name="connsiteX83" fmla="*/ 1724025 w 1914525"/>
                <a:gd name="connsiteY83" fmla="*/ 228600 h 1399068"/>
                <a:gd name="connsiteX84" fmla="*/ 1714500 w 1914525"/>
                <a:gd name="connsiteY84" fmla="*/ 214313 h 1399068"/>
                <a:gd name="connsiteX85" fmla="*/ 1700213 w 1914525"/>
                <a:gd name="connsiteY85" fmla="*/ 204788 h 1399068"/>
                <a:gd name="connsiteX86" fmla="*/ 1676400 w 1914525"/>
                <a:gd name="connsiteY86" fmla="*/ 176213 h 1399068"/>
                <a:gd name="connsiteX87" fmla="*/ 1666875 w 1914525"/>
                <a:gd name="connsiteY87" fmla="*/ 161925 h 1399068"/>
                <a:gd name="connsiteX88" fmla="*/ 1638300 w 1914525"/>
                <a:gd name="connsiteY88" fmla="*/ 152400 h 1399068"/>
                <a:gd name="connsiteX89" fmla="*/ 1609725 w 1914525"/>
                <a:gd name="connsiteY89" fmla="*/ 142875 h 1399068"/>
                <a:gd name="connsiteX90" fmla="*/ 1590675 w 1914525"/>
                <a:gd name="connsiteY90" fmla="*/ 133350 h 1399068"/>
                <a:gd name="connsiteX91" fmla="*/ 1533525 w 1914525"/>
                <a:gd name="connsiteY91" fmla="*/ 123825 h 1399068"/>
                <a:gd name="connsiteX92" fmla="*/ 1495425 w 1914525"/>
                <a:gd name="connsiteY92" fmla="*/ 109538 h 1399068"/>
                <a:gd name="connsiteX93" fmla="*/ 1376363 w 1914525"/>
                <a:gd name="connsiteY93" fmla="*/ 95250 h 1399068"/>
                <a:gd name="connsiteX94" fmla="*/ 1343025 w 1914525"/>
                <a:gd name="connsiteY94" fmla="*/ 90488 h 1399068"/>
                <a:gd name="connsiteX95" fmla="*/ 1281113 w 1914525"/>
                <a:gd name="connsiteY95" fmla="*/ 76200 h 1399068"/>
                <a:gd name="connsiteX96" fmla="*/ 1223963 w 1914525"/>
                <a:gd name="connsiteY96" fmla="*/ 71438 h 1399068"/>
                <a:gd name="connsiteX97" fmla="*/ 1181100 w 1914525"/>
                <a:gd name="connsiteY97" fmla="*/ 61913 h 1399068"/>
                <a:gd name="connsiteX98" fmla="*/ 1166813 w 1914525"/>
                <a:gd name="connsiteY98" fmla="*/ 52388 h 1399068"/>
                <a:gd name="connsiteX99" fmla="*/ 1143000 w 1914525"/>
                <a:gd name="connsiteY99" fmla="*/ 47625 h 1399068"/>
                <a:gd name="connsiteX100" fmla="*/ 1114425 w 1914525"/>
                <a:gd name="connsiteY100" fmla="*/ 38100 h 1399068"/>
                <a:gd name="connsiteX101" fmla="*/ 1085850 w 1914525"/>
                <a:gd name="connsiteY101" fmla="*/ 28575 h 1399068"/>
                <a:gd name="connsiteX102" fmla="*/ 1009650 w 1914525"/>
                <a:gd name="connsiteY102" fmla="*/ 19050 h 1399068"/>
                <a:gd name="connsiteX103" fmla="*/ 976313 w 1914525"/>
                <a:gd name="connsiteY103" fmla="*/ 9525 h 1399068"/>
                <a:gd name="connsiteX104" fmla="*/ 923925 w 1914525"/>
                <a:gd name="connsiteY104" fmla="*/ 0 h 1399068"/>
                <a:gd name="connsiteX105" fmla="*/ 771525 w 1914525"/>
                <a:gd name="connsiteY105" fmla="*/ 4763 h 1399068"/>
                <a:gd name="connsiteX106" fmla="*/ 757238 w 1914525"/>
                <a:gd name="connsiteY106" fmla="*/ 9525 h 1399068"/>
                <a:gd name="connsiteX107" fmla="*/ 733425 w 1914525"/>
                <a:gd name="connsiteY107" fmla="*/ 19050 h 1399068"/>
                <a:gd name="connsiteX108" fmla="*/ 714375 w 1914525"/>
                <a:gd name="connsiteY108" fmla="*/ 28575 h 1399068"/>
                <a:gd name="connsiteX109" fmla="*/ 700088 w 1914525"/>
                <a:gd name="connsiteY109" fmla="*/ 33338 h 1399068"/>
                <a:gd name="connsiteX110" fmla="*/ 681038 w 1914525"/>
                <a:gd name="connsiteY110" fmla="*/ 42863 h 1399068"/>
                <a:gd name="connsiteX111" fmla="*/ 633413 w 1914525"/>
                <a:gd name="connsiteY111" fmla="*/ 57150 h 1399068"/>
                <a:gd name="connsiteX112" fmla="*/ 595313 w 1914525"/>
                <a:gd name="connsiteY112" fmla="*/ 71438 h 1399068"/>
                <a:gd name="connsiteX113" fmla="*/ 552450 w 1914525"/>
                <a:gd name="connsiteY113" fmla="*/ 80963 h 1399068"/>
                <a:gd name="connsiteX114" fmla="*/ 519113 w 1914525"/>
                <a:gd name="connsiteY114" fmla="*/ 95250 h 1399068"/>
                <a:gd name="connsiteX115" fmla="*/ 485775 w 1914525"/>
                <a:gd name="connsiteY115" fmla="*/ 100013 h 1399068"/>
                <a:gd name="connsiteX116" fmla="*/ 438150 w 1914525"/>
                <a:gd name="connsiteY116" fmla="*/ 119063 h 1399068"/>
                <a:gd name="connsiteX117" fmla="*/ 404813 w 1914525"/>
                <a:gd name="connsiteY117" fmla="*/ 133350 h 1399068"/>
                <a:gd name="connsiteX118" fmla="*/ 390525 w 1914525"/>
                <a:gd name="connsiteY118" fmla="*/ 147638 h 1399068"/>
                <a:gd name="connsiteX119" fmla="*/ 352425 w 1914525"/>
                <a:gd name="connsiteY119" fmla="*/ 166688 h 1399068"/>
                <a:gd name="connsiteX120" fmla="*/ 319088 w 1914525"/>
                <a:gd name="connsiteY120" fmla="*/ 180975 h 1399068"/>
                <a:gd name="connsiteX121" fmla="*/ 300038 w 1914525"/>
                <a:gd name="connsiteY121" fmla="*/ 195263 h 1399068"/>
                <a:gd name="connsiteX122" fmla="*/ 285750 w 1914525"/>
                <a:gd name="connsiteY122" fmla="*/ 200025 h 1399068"/>
                <a:gd name="connsiteX123" fmla="*/ 266700 w 1914525"/>
                <a:gd name="connsiteY123" fmla="*/ 214313 h 1399068"/>
                <a:gd name="connsiteX124" fmla="*/ 228600 w 1914525"/>
                <a:gd name="connsiteY124" fmla="*/ 233363 h 1399068"/>
                <a:gd name="connsiteX125" fmla="*/ 200025 w 1914525"/>
                <a:gd name="connsiteY125" fmla="*/ 252413 h 1399068"/>
                <a:gd name="connsiteX126" fmla="*/ 185738 w 1914525"/>
                <a:gd name="connsiteY126" fmla="*/ 261938 h 1399068"/>
                <a:gd name="connsiteX127" fmla="*/ 166688 w 1914525"/>
                <a:gd name="connsiteY127" fmla="*/ 271463 h 1399068"/>
                <a:gd name="connsiteX128" fmla="*/ 157163 w 1914525"/>
                <a:gd name="connsiteY128" fmla="*/ 285750 h 1399068"/>
                <a:gd name="connsiteX129" fmla="*/ 142875 w 1914525"/>
                <a:gd name="connsiteY129" fmla="*/ 300038 h 1399068"/>
                <a:gd name="connsiteX130" fmla="*/ 119063 w 1914525"/>
                <a:gd name="connsiteY130" fmla="*/ 333375 h 1399068"/>
                <a:gd name="connsiteX131" fmla="*/ 114300 w 1914525"/>
                <a:gd name="connsiteY131" fmla="*/ 347663 h 1399068"/>
                <a:gd name="connsiteX132" fmla="*/ 104775 w 1914525"/>
                <a:gd name="connsiteY132" fmla="*/ 371475 h 1399068"/>
                <a:gd name="connsiteX133" fmla="*/ 85725 w 1914525"/>
                <a:gd name="connsiteY133" fmla="*/ 404813 h 1399068"/>
                <a:gd name="connsiteX134" fmla="*/ 76200 w 1914525"/>
                <a:gd name="connsiteY134" fmla="*/ 442913 h 1399068"/>
                <a:gd name="connsiteX135" fmla="*/ 71438 w 1914525"/>
                <a:gd name="connsiteY135" fmla="*/ 457200 h 1399068"/>
                <a:gd name="connsiteX136" fmla="*/ 66675 w 1914525"/>
                <a:gd name="connsiteY136" fmla="*/ 490538 h 1399068"/>
                <a:gd name="connsiteX137" fmla="*/ 61913 w 1914525"/>
                <a:gd name="connsiteY137" fmla="*/ 504825 h 1399068"/>
                <a:gd name="connsiteX138" fmla="*/ 57150 w 1914525"/>
                <a:gd name="connsiteY138" fmla="*/ 523875 h 1399068"/>
                <a:gd name="connsiteX139" fmla="*/ 52388 w 1914525"/>
                <a:gd name="connsiteY139" fmla="*/ 576263 h 1399068"/>
                <a:gd name="connsiteX140" fmla="*/ 47625 w 1914525"/>
                <a:gd name="connsiteY140" fmla="*/ 604838 h 1399068"/>
                <a:gd name="connsiteX141" fmla="*/ 38100 w 1914525"/>
                <a:gd name="connsiteY141" fmla="*/ 714375 h 1399068"/>
                <a:gd name="connsiteX142" fmla="*/ 28575 w 1914525"/>
                <a:gd name="connsiteY142" fmla="*/ 762000 h 1399068"/>
                <a:gd name="connsiteX143" fmla="*/ 14288 w 1914525"/>
                <a:gd name="connsiteY143" fmla="*/ 866775 h 1399068"/>
                <a:gd name="connsiteX144" fmla="*/ 9525 w 1914525"/>
                <a:gd name="connsiteY144" fmla="*/ 890588 h 1399068"/>
                <a:gd name="connsiteX145" fmla="*/ 0 w 1914525"/>
                <a:gd name="connsiteY145" fmla="*/ 919163 h 1399068"/>
                <a:gd name="connsiteX146" fmla="*/ 4763 w 1914525"/>
                <a:gd name="connsiteY146" fmla="*/ 1042988 h 1399068"/>
                <a:gd name="connsiteX147" fmla="*/ 14288 w 1914525"/>
                <a:gd name="connsiteY147" fmla="*/ 1076325 h 1399068"/>
                <a:gd name="connsiteX148" fmla="*/ 23813 w 1914525"/>
                <a:gd name="connsiteY148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52463 w 1914525"/>
                <a:gd name="connsiteY19" fmla="*/ 233363 h 1399068"/>
                <a:gd name="connsiteX20" fmla="*/ 704850 w 1914525"/>
                <a:gd name="connsiteY20" fmla="*/ 219075 h 1399068"/>
                <a:gd name="connsiteX21" fmla="*/ 773907 w 1914525"/>
                <a:gd name="connsiteY21" fmla="*/ 230981 h 1399068"/>
                <a:gd name="connsiteX22" fmla="*/ 819150 w 1914525"/>
                <a:gd name="connsiteY22" fmla="*/ 221455 h 1399068"/>
                <a:gd name="connsiteX23" fmla="*/ 890588 w 1914525"/>
                <a:gd name="connsiteY23" fmla="*/ 209550 h 1399068"/>
                <a:gd name="connsiteX24" fmla="*/ 923925 w 1914525"/>
                <a:gd name="connsiteY24" fmla="*/ 216693 h 1399068"/>
                <a:gd name="connsiteX25" fmla="*/ 966788 w 1914525"/>
                <a:gd name="connsiteY25" fmla="*/ 235743 h 1399068"/>
                <a:gd name="connsiteX26" fmla="*/ 992982 w 1914525"/>
                <a:gd name="connsiteY26" fmla="*/ 242888 h 1399068"/>
                <a:gd name="connsiteX27" fmla="*/ 1014412 w 1914525"/>
                <a:gd name="connsiteY27" fmla="*/ 221455 h 1399068"/>
                <a:gd name="connsiteX28" fmla="*/ 1102519 w 1914525"/>
                <a:gd name="connsiteY28" fmla="*/ 209549 h 1399068"/>
                <a:gd name="connsiteX29" fmla="*/ 1135856 w 1914525"/>
                <a:gd name="connsiteY29" fmla="*/ 202406 h 1399068"/>
                <a:gd name="connsiteX30" fmla="*/ 1200150 w 1914525"/>
                <a:gd name="connsiteY30" fmla="*/ 216693 h 1399068"/>
                <a:gd name="connsiteX31" fmla="*/ 1216819 w 1914525"/>
                <a:gd name="connsiteY31" fmla="*/ 226218 h 1399068"/>
                <a:gd name="connsiteX32" fmla="*/ 1247775 w 1914525"/>
                <a:gd name="connsiteY32" fmla="*/ 283368 h 1399068"/>
                <a:gd name="connsiteX33" fmla="*/ 1271588 w 1914525"/>
                <a:gd name="connsiteY33" fmla="*/ 247650 h 1399068"/>
                <a:gd name="connsiteX34" fmla="*/ 1319213 w 1914525"/>
                <a:gd name="connsiteY34" fmla="*/ 245268 h 1399068"/>
                <a:gd name="connsiteX35" fmla="*/ 1385888 w 1914525"/>
                <a:gd name="connsiteY35" fmla="*/ 245268 h 1399068"/>
                <a:gd name="connsiteX36" fmla="*/ 1452563 w 1914525"/>
                <a:gd name="connsiteY36" fmla="*/ 238125 h 1399068"/>
                <a:gd name="connsiteX37" fmla="*/ 1481138 w 1914525"/>
                <a:gd name="connsiteY37" fmla="*/ 247650 h 1399068"/>
                <a:gd name="connsiteX38" fmla="*/ 1495426 w 1914525"/>
                <a:gd name="connsiteY38" fmla="*/ 302419 h 1399068"/>
                <a:gd name="connsiteX39" fmla="*/ 1590675 w 1914525"/>
                <a:gd name="connsiteY39" fmla="*/ 314325 h 1399068"/>
                <a:gd name="connsiteX40" fmla="*/ 1619250 w 1914525"/>
                <a:gd name="connsiteY40" fmla="*/ 342900 h 1399068"/>
                <a:gd name="connsiteX41" fmla="*/ 1657350 w 1914525"/>
                <a:gd name="connsiteY41" fmla="*/ 390525 h 1399068"/>
                <a:gd name="connsiteX42" fmla="*/ 1676400 w 1914525"/>
                <a:gd name="connsiteY42" fmla="*/ 419100 h 1399068"/>
                <a:gd name="connsiteX43" fmla="*/ 1704975 w 1914525"/>
                <a:gd name="connsiteY43" fmla="*/ 471488 h 1399068"/>
                <a:gd name="connsiteX44" fmla="*/ 1747838 w 1914525"/>
                <a:gd name="connsiteY44" fmla="*/ 542925 h 1399068"/>
                <a:gd name="connsiteX45" fmla="*/ 1762125 w 1914525"/>
                <a:gd name="connsiteY45" fmla="*/ 571500 h 1399068"/>
                <a:gd name="connsiteX46" fmla="*/ 1771650 w 1914525"/>
                <a:gd name="connsiteY46" fmla="*/ 600075 h 1399068"/>
                <a:gd name="connsiteX47" fmla="*/ 1790700 w 1914525"/>
                <a:gd name="connsiteY47" fmla="*/ 642938 h 1399068"/>
                <a:gd name="connsiteX48" fmla="*/ 1809750 w 1914525"/>
                <a:gd name="connsiteY48" fmla="*/ 695325 h 1399068"/>
                <a:gd name="connsiteX49" fmla="*/ 1824038 w 1914525"/>
                <a:gd name="connsiteY49" fmla="*/ 747713 h 1399068"/>
                <a:gd name="connsiteX50" fmla="*/ 1833563 w 1914525"/>
                <a:gd name="connsiteY50" fmla="*/ 804863 h 1399068"/>
                <a:gd name="connsiteX51" fmla="*/ 1845469 w 1914525"/>
                <a:gd name="connsiteY51" fmla="*/ 940594 h 1399068"/>
                <a:gd name="connsiteX52" fmla="*/ 1857375 w 1914525"/>
                <a:gd name="connsiteY52" fmla="*/ 1000125 h 1399068"/>
                <a:gd name="connsiteX53" fmla="*/ 1850231 w 1914525"/>
                <a:gd name="connsiteY53" fmla="*/ 1166813 h 1399068"/>
                <a:gd name="connsiteX54" fmla="*/ 1885950 w 1914525"/>
                <a:gd name="connsiteY54" fmla="*/ 1285875 h 1399068"/>
                <a:gd name="connsiteX55" fmla="*/ 1876425 w 1914525"/>
                <a:gd name="connsiteY55" fmla="*/ 1357313 h 1399068"/>
                <a:gd name="connsiteX56" fmla="*/ 1866900 w 1914525"/>
                <a:gd name="connsiteY56" fmla="*/ 1395413 h 1399068"/>
                <a:gd name="connsiteX57" fmla="*/ 1862138 w 1914525"/>
                <a:gd name="connsiteY57" fmla="*/ 1271587 h 1399068"/>
                <a:gd name="connsiteX58" fmla="*/ 1881188 w 1914525"/>
                <a:gd name="connsiteY58" fmla="*/ 1238250 h 1399068"/>
                <a:gd name="connsiteX59" fmla="*/ 1890713 w 1914525"/>
                <a:gd name="connsiteY59" fmla="*/ 1200150 h 1399068"/>
                <a:gd name="connsiteX60" fmla="*/ 1900238 w 1914525"/>
                <a:gd name="connsiteY60" fmla="*/ 1171575 h 1399068"/>
                <a:gd name="connsiteX61" fmla="*/ 1905000 w 1914525"/>
                <a:gd name="connsiteY61" fmla="*/ 1085850 h 1399068"/>
                <a:gd name="connsiteX62" fmla="*/ 1914525 w 1914525"/>
                <a:gd name="connsiteY62" fmla="*/ 809625 h 1399068"/>
                <a:gd name="connsiteX63" fmla="*/ 1909763 w 1914525"/>
                <a:gd name="connsiteY63" fmla="*/ 666750 h 1399068"/>
                <a:gd name="connsiteX64" fmla="*/ 1890713 w 1914525"/>
                <a:gd name="connsiteY64" fmla="*/ 633413 h 1399068"/>
                <a:gd name="connsiteX65" fmla="*/ 1881188 w 1914525"/>
                <a:gd name="connsiteY65" fmla="*/ 609600 h 1399068"/>
                <a:gd name="connsiteX66" fmla="*/ 1871663 w 1914525"/>
                <a:gd name="connsiteY66" fmla="*/ 581025 h 1399068"/>
                <a:gd name="connsiteX67" fmla="*/ 1862138 w 1914525"/>
                <a:gd name="connsiteY67" fmla="*/ 566738 h 1399068"/>
                <a:gd name="connsiteX68" fmla="*/ 1857375 w 1914525"/>
                <a:gd name="connsiteY68" fmla="*/ 542925 h 1399068"/>
                <a:gd name="connsiteX69" fmla="*/ 1847850 w 1914525"/>
                <a:gd name="connsiteY69" fmla="*/ 528638 h 1399068"/>
                <a:gd name="connsiteX70" fmla="*/ 1843088 w 1914525"/>
                <a:gd name="connsiteY70" fmla="*/ 514350 h 1399068"/>
                <a:gd name="connsiteX71" fmla="*/ 1833563 w 1914525"/>
                <a:gd name="connsiteY71" fmla="*/ 495300 h 1399068"/>
                <a:gd name="connsiteX72" fmla="*/ 1824038 w 1914525"/>
                <a:gd name="connsiteY72" fmla="*/ 457200 h 1399068"/>
                <a:gd name="connsiteX73" fmla="*/ 1814513 w 1914525"/>
                <a:gd name="connsiteY73" fmla="*/ 438150 h 1399068"/>
                <a:gd name="connsiteX74" fmla="*/ 1800225 w 1914525"/>
                <a:gd name="connsiteY74" fmla="*/ 404813 h 1399068"/>
                <a:gd name="connsiteX75" fmla="*/ 1790700 w 1914525"/>
                <a:gd name="connsiteY75" fmla="*/ 376238 h 1399068"/>
                <a:gd name="connsiteX76" fmla="*/ 1785938 w 1914525"/>
                <a:gd name="connsiteY76" fmla="*/ 361950 h 1399068"/>
                <a:gd name="connsiteX77" fmla="*/ 1781175 w 1914525"/>
                <a:gd name="connsiteY77" fmla="*/ 342900 h 1399068"/>
                <a:gd name="connsiteX78" fmla="*/ 1771650 w 1914525"/>
                <a:gd name="connsiteY78" fmla="*/ 328613 h 1399068"/>
                <a:gd name="connsiteX79" fmla="*/ 1752600 w 1914525"/>
                <a:gd name="connsiteY79" fmla="*/ 280988 h 1399068"/>
                <a:gd name="connsiteX80" fmla="*/ 1747838 w 1914525"/>
                <a:gd name="connsiteY80" fmla="*/ 266700 h 1399068"/>
                <a:gd name="connsiteX81" fmla="*/ 1738313 w 1914525"/>
                <a:gd name="connsiteY81" fmla="*/ 252413 h 1399068"/>
                <a:gd name="connsiteX82" fmla="*/ 1724025 w 1914525"/>
                <a:gd name="connsiteY82" fmla="*/ 228600 h 1399068"/>
                <a:gd name="connsiteX83" fmla="*/ 1714500 w 1914525"/>
                <a:gd name="connsiteY83" fmla="*/ 214313 h 1399068"/>
                <a:gd name="connsiteX84" fmla="*/ 1700213 w 1914525"/>
                <a:gd name="connsiteY84" fmla="*/ 204788 h 1399068"/>
                <a:gd name="connsiteX85" fmla="*/ 1676400 w 1914525"/>
                <a:gd name="connsiteY85" fmla="*/ 176213 h 1399068"/>
                <a:gd name="connsiteX86" fmla="*/ 1666875 w 1914525"/>
                <a:gd name="connsiteY86" fmla="*/ 161925 h 1399068"/>
                <a:gd name="connsiteX87" fmla="*/ 1638300 w 1914525"/>
                <a:gd name="connsiteY87" fmla="*/ 152400 h 1399068"/>
                <a:gd name="connsiteX88" fmla="*/ 1609725 w 1914525"/>
                <a:gd name="connsiteY88" fmla="*/ 142875 h 1399068"/>
                <a:gd name="connsiteX89" fmla="*/ 1590675 w 1914525"/>
                <a:gd name="connsiteY89" fmla="*/ 133350 h 1399068"/>
                <a:gd name="connsiteX90" fmla="*/ 1533525 w 1914525"/>
                <a:gd name="connsiteY90" fmla="*/ 123825 h 1399068"/>
                <a:gd name="connsiteX91" fmla="*/ 1495425 w 1914525"/>
                <a:gd name="connsiteY91" fmla="*/ 109538 h 1399068"/>
                <a:gd name="connsiteX92" fmla="*/ 1376363 w 1914525"/>
                <a:gd name="connsiteY92" fmla="*/ 95250 h 1399068"/>
                <a:gd name="connsiteX93" fmla="*/ 1343025 w 1914525"/>
                <a:gd name="connsiteY93" fmla="*/ 90488 h 1399068"/>
                <a:gd name="connsiteX94" fmla="*/ 1281113 w 1914525"/>
                <a:gd name="connsiteY94" fmla="*/ 76200 h 1399068"/>
                <a:gd name="connsiteX95" fmla="*/ 1223963 w 1914525"/>
                <a:gd name="connsiteY95" fmla="*/ 71438 h 1399068"/>
                <a:gd name="connsiteX96" fmla="*/ 1181100 w 1914525"/>
                <a:gd name="connsiteY96" fmla="*/ 61913 h 1399068"/>
                <a:gd name="connsiteX97" fmla="*/ 1166813 w 1914525"/>
                <a:gd name="connsiteY97" fmla="*/ 52388 h 1399068"/>
                <a:gd name="connsiteX98" fmla="*/ 1143000 w 1914525"/>
                <a:gd name="connsiteY98" fmla="*/ 47625 h 1399068"/>
                <a:gd name="connsiteX99" fmla="*/ 1114425 w 1914525"/>
                <a:gd name="connsiteY99" fmla="*/ 38100 h 1399068"/>
                <a:gd name="connsiteX100" fmla="*/ 1085850 w 1914525"/>
                <a:gd name="connsiteY100" fmla="*/ 28575 h 1399068"/>
                <a:gd name="connsiteX101" fmla="*/ 1009650 w 1914525"/>
                <a:gd name="connsiteY101" fmla="*/ 19050 h 1399068"/>
                <a:gd name="connsiteX102" fmla="*/ 976313 w 1914525"/>
                <a:gd name="connsiteY102" fmla="*/ 9525 h 1399068"/>
                <a:gd name="connsiteX103" fmla="*/ 923925 w 1914525"/>
                <a:gd name="connsiteY103" fmla="*/ 0 h 1399068"/>
                <a:gd name="connsiteX104" fmla="*/ 771525 w 1914525"/>
                <a:gd name="connsiteY104" fmla="*/ 4763 h 1399068"/>
                <a:gd name="connsiteX105" fmla="*/ 757238 w 1914525"/>
                <a:gd name="connsiteY105" fmla="*/ 9525 h 1399068"/>
                <a:gd name="connsiteX106" fmla="*/ 733425 w 1914525"/>
                <a:gd name="connsiteY106" fmla="*/ 19050 h 1399068"/>
                <a:gd name="connsiteX107" fmla="*/ 714375 w 1914525"/>
                <a:gd name="connsiteY107" fmla="*/ 28575 h 1399068"/>
                <a:gd name="connsiteX108" fmla="*/ 700088 w 1914525"/>
                <a:gd name="connsiteY108" fmla="*/ 33338 h 1399068"/>
                <a:gd name="connsiteX109" fmla="*/ 681038 w 1914525"/>
                <a:gd name="connsiteY109" fmla="*/ 42863 h 1399068"/>
                <a:gd name="connsiteX110" fmla="*/ 633413 w 1914525"/>
                <a:gd name="connsiteY110" fmla="*/ 57150 h 1399068"/>
                <a:gd name="connsiteX111" fmla="*/ 595313 w 1914525"/>
                <a:gd name="connsiteY111" fmla="*/ 71438 h 1399068"/>
                <a:gd name="connsiteX112" fmla="*/ 552450 w 1914525"/>
                <a:gd name="connsiteY112" fmla="*/ 80963 h 1399068"/>
                <a:gd name="connsiteX113" fmla="*/ 519113 w 1914525"/>
                <a:gd name="connsiteY113" fmla="*/ 95250 h 1399068"/>
                <a:gd name="connsiteX114" fmla="*/ 485775 w 1914525"/>
                <a:gd name="connsiteY114" fmla="*/ 100013 h 1399068"/>
                <a:gd name="connsiteX115" fmla="*/ 438150 w 1914525"/>
                <a:gd name="connsiteY115" fmla="*/ 119063 h 1399068"/>
                <a:gd name="connsiteX116" fmla="*/ 404813 w 1914525"/>
                <a:gd name="connsiteY116" fmla="*/ 133350 h 1399068"/>
                <a:gd name="connsiteX117" fmla="*/ 390525 w 1914525"/>
                <a:gd name="connsiteY117" fmla="*/ 147638 h 1399068"/>
                <a:gd name="connsiteX118" fmla="*/ 352425 w 1914525"/>
                <a:gd name="connsiteY118" fmla="*/ 166688 h 1399068"/>
                <a:gd name="connsiteX119" fmla="*/ 319088 w 1914525"/>
                <a:gd name="connsiteY119" fmla="*/ 180975 h 1399068"/>
                <a:gd name="connsiteX120" fmla="*/ 300038 w 1914525"/>
                <a:gd name="connsiteY120" fmla="*/ 195263 h 1399068"/>
                <a:gd name="connsiteX121" fmla="*/ 285750 w 1914525"/>
                <a:gd name="connsiteY121" fmla="*/ 200025 h 1399068"/>
                <a:gd name="connsiteX122" fmla="*/ 266700 w 1914525"/>
                <a:gd name="connsiteY122" fmla="*/ 214313 h 1399068"/>
                <a:gd name="connsiteX123" fmla="*/ 228600 w 1914525"/>
                <a:gd name="connsiteY123" fmla="*/ 233363 h 1399068"/>
                <a:gd name="connsiteX124" fmla="*/ 200025 w 1914525"/>
                <a:gd name="connsiteY124" fmla="*/ 252413 h 1399068"/>
                <a:gd name="connsiteX125" fmla="*/ 185738 w 1914525"/>
                <a:gd name="connsiteY125" fmla="*/ 261938 h 1399068"/>
                <a:gd name="connsiteX126" fmla="*/ 166688 w 1914525"/>
                <a:gd name="connsiteY126" fmla="*/ 271463 h 1399068"/>
                <a:gd name="connsiteX127" fmla="*/ 157163 w 1914525"/>
                <a:gd name="connsiteY127" fmla="*/ 285750 h 1399068"/>
                <a:gd name="connsiteX128" fmla="*/ 142875 w 1914525"/>
                <a:gd name="connsiteY128" fmla="*/ 300038 h 1399068"/>
                <a:gd name="connsiteX129" fmla="*/ 119063 w 1914525"/>
                <a:gd name="connsiteY129" fmla="*/ 333375 h 1399068"/>
                <a:gd name="connsiteX130" fmla="*/ 114300 w 1914525"/>
                <a:gd name="connsiteY130" fmla="*/ 347663 h 1399068"/>
                <a:gd name="connsiteX131" fmla="*/ 104775 w 1914525"/>
                <a:gd name="connsiteY131" fmla="*/ 371475 h 1399068"/>
                <a:gd name="connsiteX132" fmla="*/ 85725 w 1914525"/>
                <a:gd name="connsiteY132" fmla="*/ 404813 h 1399068"/>
                <a:gd name="connsiteX133" fmla="*/ 76200 w 1914525"/>
                <a:gd name="connsiteY133" fmla="*/ 442913 h 1399068"/>
                <a:gd name="connsiteX134" fmla="*/ 71438 w 1914525"/>
                <a:gd name="connsiteY134" fmla="*/ 457200 h 1399068"/>
                <a:gd name="connsiteX135" fmla="*/ 66675 w 1914525"/>
                <a:gd name="connsiteY135" fmla="*/ 490538 h 1399068"/>
                <a:gd name="connsiteX136" fmla="*/ 61913 w 1914525"/>
                <a:gd name="connsiteY136" fmla="*/ 504825 h 1399068"/>
                <a:gd name="connsiteX137" fmla="*/ 57150 w 1914525"/>
                <a:gd name="connsiteY137" fmla="*/ 523875 h 1399068"/>
                <a:gd name="connsiteX138" fmla="*/ 52388 w 1914525"/>
                <a:gd name="connsiteY138" fmla="*/ 576263 h 1399068"/>
                <a:gd name="connsiteX139" fmla="*/ 47625 w 1914525"/>
                <a:gd name="connsiteY139" fmla="*/ 604838 h 1399068"/>
                <a:gd name="connsiteX140" fmla="*/ 38100 w 1914525"/>
                <a:gd name="connsiteY140" fmla="*/ 714375 h 1399068"/>
                <a:gd name="connsiteX141" fmla="*/ 28575 w 1914525"/>
                <a:gd name="connsiteY141" fmla="*/ 762000 h 1399068"/>
                <a:gd name="connsiteX142" fmla="*/ 14288 w 1914525"/>
                <a:gd name="connsiteY142" fmla="*/ 866775 h 1399068"/>
                <a:gd name="connsiteX143" fmla="*/ 9525 w 1914525"/>
                <a:gd name="connsiteY143" fmla="*/ 890588 h 1399068"/>
                <a:gd name="connsiteX144" fmla="*/ 0 w 1914525"/>
                <a:gd name="connsiteY144" fmla="*/ 919163 h 1399068"/>
                <a:gd name="connsiteX145" fmla="*/ 4763 w 1914525"/>
                <a:gd name="connsiteY145" fmla="*/ 1042988 h 1399068"/>
                <a:gd name="connsiteX146" fmla="*/ 14288 w 1914525"/>
                <a:gd name="connsiteY146" fmla="*/ 1076325 h 1399068"/>
                <a:gd name="connsiteX147" fmla="*/ 23813 w 1914525"/>
                <a:gd name="connsiteY147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102519 w 1914525"/>
                <a:gd name="connsiteY29" fmla="*/ 209549 h 1399068"/>
                <a:gd name="connsiteX30" fmla="*/ 1135856 w 1914525"/>
                <a:gd name="connsiteY30" fmla="*/ 202406 h 1399068"/>
                <a:gd name="connsiteX31" fmla="*/ 1200150 w 1914525"/>
                <a:gd name="connsiteY31" fmla="*/ 216693 h 1399068"/>
                <a:gd name="connsiteX32" fmla="*/ 1216819 w 1914525"/>
                <a:gd name="connsiteY32" fmla="*/ 226218 h 1399068"/>
                <a:gd name="connsiteX33" fmla="*/ 1247775 w 1914525"/>
                <a:gd name="connsiteY33" fmla="*/ 283368 h 1399068"/>
                <a:gd name="connsiteX34" fmla="*/ 1271588 w 1914525"/>
                <a:gd name="connsiteY34" fmla="*/ 247650 h 1399068"/>
                <a:gd name="connsiteX35" fmla="*/ 1319213 w 1914525"/>
                <a:gd name="connsiteY35" fmla="*/ 245268 h 1399068"/>
                <a:gd name="connsiteX36" fmla="*/ 1385888 w 1914525"/>
                <a:gd name="connsiteY36" fmla="*/ 245268 h 1399068"/>
                <a:gd name="connsiteX37" fmla="*/ 1452563 w 1914525"/>
                <a:gd name="connsiteY37" fmla="*/ 238125 h 1399068"/>
                <a:gd name="connsiteX38" fmla="*/ 1481138 w 1914525"/>
                <a:gd name="connsiteY38" fmla="*/ 247650 h 1399068"/>
                <a:gd name="connsiteX39" fmla="*/ 1495426 w 1914525"/>
                <a:gd name="connsiteY39" fmla="*/ 302419 h 1399068"/>
                <a:gd name="connsiteX40" fmla="*/ 1590675 w 1914525"/>
                <a:gd name="connsiteY40" fmla="*/ 314325 h 1399068"/>
                <a:gd name="connsiteX41" fmla="*/ 1619250 w 1914525"/>
                <a:gd name="connsiteY41" fmla="*/ 342900 h 1399068"/>
                <a:gd name="connsiteX42" fmla="*/ 1657350 w 1914525"/>
                <a:gd name="connsiteY42" fmla="*/ 390525 h 1399068"/>
                <a:gd name="connsiteX43" fmla="*/ 1676400 w 1914525"/>
                <a:gd name="connsiteY43" fmla="*/ 419100 h 1399068"/>
                <a:gd name="connsiteX44" fmla="*/ 1704975 w 1914525"/>
                <a:gd name="connsiteY44" fmla="*/ 471488 h 1399068"/>
                <a:gd name="connsiteX45" fmla="*/ 1747838 w 1914525"/>
                <a:gd name="connsiteY45" fmla="*/ 542925 h 1399068"/>
                <a:gd name="connsiteX46" fmla="*/ 1762125 w 1914525"/>
                <a:gd name="connsiteY46" fmla="*/ 571500 h 1399068"/>
                <a:gd name="connsiteX47" fmla="*/ 1771650 w 1914525"/>
                <a:gd name="connsiteY47" fmla="*/ 600075 h 1399068"/>
                <a:gd name="connsiteX48" fmla="*/ 1790700 w 1914525"/>
                <a:gd name="connsiteY48" fmla="*/ 642938 h 1399068"/>
                <a:gd name="connsiteX49" fmla="*/ 1809750 w 1914525"/>
                <a:gd name="connsiteY49" fmla="*/ 695325 h 1399068"/>
                <a:gd name="connsiteX50" fmla="*/ 1824038 w 1914525"/>
                <a:gd name="connsiteY50" fmla="*/ 747713 h 1399068"/>
                <a:gd name="connsiteX51" fmla="*/ 1833563 w 1914525"/>
                <a:gd name="connsiteY51" fmla="*/ 804863 h 1399068"/>
                <a:gd name="connsiteX52" fmla="*/ 1845469 w 1914525"/>
                <a:gd name="connsiteY52" fmla="*/ 940594 h 1399068"/>
                <a:gd name="connsiteX53" fmla="*/ 1857375 w 1914525"/>
                <a:gd name="connsiteY53" fmla="*/ 1000125 h 1399068"/>
                <a:gd name="connsiteX54" fmla="*/ 1850231 w 1914525"/>
                <a:gd name="connsiteY54" fmla="*/ 1166813 h 1399068"/>
                <a:gd name="connsiteX55" fmla="*/ 1885950 w 1914525"/>
                <a:gd name="connsiteY55" fmla="*/ 1285875 h 1399068"/>
                <a:gd name="connsiteX56" fmla="*/ 1876425 w 1914525"/>
                <a:gd name="connsiteY56" fmla="*/ 1357313 h 1399068"/>
                <a:gd name="connsiteX57" fmla="*/ 1866900 w 1914525"/>
                <a:gd name="connsiteY57" fmla="*/ 1395413 h 1399068"/>
                <a:gd name="connsiteX58" fmla="*/ 1862138 w 1914525"/>
                <a:gd name="connsiteY58" fmla="*/ 1271587 h 1399068"/>
                <a:gd name="connsiteX59" fmla="*/ 1881188 w 1914525"/>
                <a:gd name="connsiteY59" fmla="*/ 1238250 h 1399068"/>
                <a:gd name="connsiteX60" fmla="*/ 1890713 w 1914525"/>
                <a:gd name="connsiteY60" fmla="*/ 1200150 h 1399068"/>
                <a:gd name="connsiteX61" fmla="*/ 1900238 w 1914525"/>
                <a:gd name="connsiteY61" fmla="*/ 1171575 h 1399068"/>
                <a:gd name="connsiteX62" fmla="*/ 1905000 w 1914525"/>
                <a:gd name="connsiteY62" fmla="*/ 1085850 h 1399068"/>
                <a:gd name="connsiteX63" fmla="*/ 1914525 w 1914525"/>
                <a:gd name="connsiteY63" fmla="*/ 809625 h 1399068"/>
                <a:gd name="connsiteX64" fmla="*/ 1909763 w 1914525"/>
                <a:gd name="connsiteY64" fmla="*/ 666750 h 1399068"/>
                <a:gd name="connsiteX65" fmla="*/ 1890713 w 1914525"/>
                <a:gd name="connsiteY65" fmla="*/ 633413 h 1399068"/>
                <a:gd name="connsiteX66" fmla="*/ 1881188 w 1914525"/>
                <a:gd name="connsiteY66" fmla="*/ 609600 h 1399068"/>
                <a:gd name="connsiteX67" fmla="*/ 1871663 w 1914525"/>
                <a:gd name="connsiteY67" fmla="*/ 581025 h 1399068"/>
                <a:gd name="connsiteX68" fmla="*/ 1862138 w 1914525"/>
                <a:gd name="connsiteY68" fmla="*/ 566738 h 1399068"/>
                <a:gd name="connsiteX69" fmla="*/ 1857375 w 1914525"/>
                <a:gd name="connsiteY69" fmla="*/ 542925 h 1399068"/>
                <a:gd name="connsiteX70" fmla="*/ 1847850 w 1914525"/>
                <a:gd name="connsiteY70" fmla="*/ 528638 h 1399068"/>
                <a:gd name="connsiteX71" fmla="*/ 1843088 w 1914525"/>
                <a:gd name="connsiteY71" fmla="*/ 514350 h 1399068"/>
                <a:gd name="connsiteX72" fmla="*/ 1833563 w 1914525"/>
                <a:gd name="connsiteY72" fmla="*/ 495300 h 1399068"/>
                <a:gd name="connsiteX73" fmla="*/ 1824038 w 1914525"/>
                <a:gd name="connsiteY73" fmla="*/ 457200 h 1399068"/>
                <a:gd name="connsiteX74" fmla="*/ 1814513 w 1914525"/>
                <a:gd name="connsiteY74" fmla="*/ 438150 h 1399068"/>
                <a:gd name="connsiteX75" fmla="*/ 1800225 w 1914525"/>
                <a:gd name="connsiteY75" fmla="*/ 404813 h 1399068"/>
                <a:gd name="connsiteX76" fmla="*/ 1790700 w 1914525"/>
                <a:gd name="connsiteY76" fmla="*/ 376238 h 1399068"/>
                <a:gd name="connsiteX77" fmla="*/ 1785938 w 1914525"/>
                <a:gd name="connsiteY77" fmla="*/ 361950 h 1399068"/>
                <a:gd name="connsiteX78" fmla="*/ 1781175 w 1914525"/>
                <a:gd name="connsiteY78" fmla="*/ 342900 h 1399068"/>
                <a:gd name="connsiteX79" fmla="*/ 1771650 w 1914525"/>
                <a:gd name="connsiteY79" fmla="*/ 328613 h 1399068"/>
                <a:gd name="connsiteX80" fmla="*/ 1752600 w 1914525"/>
                <a:gd name="connsiteY80" fmla="*/ 280988 h 1399068"/>
                <a:gd name="connsiteX81" fmla="*/ 1747838 w 1914525"/>
                <a:gd name="connsiteY81" fmla="*/ 266700 h 1399068"/>
                <a:gd name="connsiteX82" fmla="*/ 1738313 w 1914525"/>
                <a:gd name="connsiteY82" fmla="*/ 252413 h 1399068"/>
                <a:gd name="connsiteX83" fmla="*/ 1724025 w 1914525"/>
                <a:gd name="connsiteY83" fmla="*/ 228600 h 1399068"/>
                <a:gd name="connsiteX84" fmla="*/ 1714500 w 1914525"/>
                <a:gd name="connsiteY84" fmla="*/ 214313 h 1399068"/>
                <a:gd name="connsiteX85" fmla="*/ 1700213 w 1914525"/>
                <a:gd name="connsiteY85" fmla="*/ 204788 h 1399068"/>
                <a:gd name="connsiteX86" fmla="*/ 1676400 w 1914525"/>
                <a:gd name="connsiteY86" fmla="*/ 176213 h 1399068"/>
                <a:gd name="connsiteX87" fmla="*/ 1666875 w 1914525"/>
                <a:gd name="connsiteY87" fmla="*/ 161925 h 1399068"/>
                <a:gd name="connsiteX88" fmla="*/ 1638300 w 1914525"/>
                <a:gd name="connsiteY88" fmla="*/ 152400 h 1399068"/>
                <a:gd name="connsiteX89" fmla="*/ 1609725 w 1914525"/>
                <a:gd name="connsiteY89" fmla="*/ 142875 h 1399068"/>
                <a:gd name="connsiteX90" fmla="*/ 1590675 w 1914525"/>
                <a:gd name="connsiteY90" fmla="*/ 133350 h 1399068"/>
                <a:gd name="connsiteX91" fmla="*/ 1533525 w 1914525"/>
                <a:gd name="connsiteY91" fmla="*/ 123825 h 1399068"/>
                <a:gd name="connsiteX92" fmla="*/ 1495425 w 1914525"/>
                <a:gd name="connsiteY92" fmla="*/ 109538 h 1399068"/>
                <a:gd name="connsiteX93" fmla="*/ 1376363 w 1914525"/>
                <a:gd name="connsiteY93" fmla="*/ 95250 h 1399068"/>
                <a:gd name="connsiteX94" fmla="*/ 1343025 w 1914525"/>
                <a:gd name="connsiteY94" fmla="*/ 90488 h 1399068"/>
                <a:gd name="connsiteX95" fmla="*/ 1281113 w 1914525"/>
                <a:gd name="connsiteY95" fmla="*/ 76200 h 1399068"/>
                <a:gd name="connsiteX96" fmla="*/ 1223963 w 1914525"/>
                <a:gd name="connsiteY96" fmla="*/ 71438 h 1399068"/>
                <a:gd name="connsiteX97" fmla="*/ 1181100 w 1914525"/>
                <a:gd name="connsiteY97" fmla="*/ 61913 h 1399068"/>
                <a:gd name="connsiteX98" fmla="*/ 1166813 w 1914525"/>
                <a:gd name="connsiteY98" fmla="*/ 52388 h 1399068"/>
                <a:gd name="connsiteX99" fmla="*/ 1143000 w 1914525"/>
                <a:gd name="connsiteY99" fmla="*/ 47625 h 1399068"/>
                <a:gd name="connsiteX100" fmla="*/ 1114425 w 1914525"/>
                <a:gd name="connsiteY100" fmla="*/ 38100 h 1399068"/>
                <a:gd name="connsiteX101" fmla="*/ 1085850 w 1914525"/>
                <a:gd name="connsiteY101" fmla="*/ 28575 h 1399068"/>
                <a:gd name="connsiteX102" fmla="*/ 1009650 w 1914525"/>
                <a:gd name="connsiteY102" fmla="*/ 19050 h 1399068"/>
                <a:gd name="connsiteX103" fmla="*/ 976313 w 1914525"/>
                <a:gd name="connsiteY103" fmla="*/ 9525 h 1399068"/>
                <a:gd name="connsiteX104" fmla="*/ 923925 w 1914525"/>
                <a:gd name="connsiteY104" fmla="*/ 0 h 1399068"/>
                <a:gd name="connsiteX105" fmla="*/ 771525 w 1914525"/>
                <a:gd name="connsiteY105" fmla="*/ 4763 h 1399068"/>
                <a:gd name="connsiteX106" fmla="*/ 757238 w 1914525"/>
                <a:gd name="connsiteY106" fmla="*/ 9525 h 1399068"/>
                <a:gd name="connsiteX107" fmla="*/ 733425 w 1914525"/>
                <a:gd name="connsiteY107" fmla="*/ 19050 h 1399068"/>
                <a:gd name="connsiteX108" fmla="*/ 714375 w 1914525"/>
                <a:gd name="connsiteY108" fmla="*/ 28575 h 1399068"/>
                <a:gd name="connsiteX109" fmla="*/ 700088 w 1914525"/>
                <a:gd name="connsiteY109" fmla="*/ 33338 h 1399068"/>
                <a:gd name="connsiteX110" fmla="*/ 681038 w 1914525"/>
                <a:gd name="connsiteY110" fmla="*/ 42863 h 1399068"/>
                <a:gd name="connsiteX111" fmla="*/ 633413 w 1914525"/>
                <a:gd name="connsiteY111" fmla="*/ 57150 h 1399068"/>
                <a:gd name="connsiteX112" fmla="*/ 595313 w 1914525"/>
                <a:gd name="connsiteY112" fmla="*/ 71438 h 1399068"/>
                <a:gd name="connsiteX113" fmla="*/ 552450 w 1914525"/>
                <a:gd name="connsiteY113" fmla="*/ 80963 h 1399068"/>
                <a:gd name="connsiteX114" fmla="*/ 519113 w 1914525"/>
                <a:gd name="connsiteY114" fmla="*/ 95250 h 1399068"/>
                <a:gd name="connsiteX115" fmla="*/ 485775 w 1914525"/>
                <a:gd name="connsiteY115" fmla="*/ 100013 h 1399068"/>
                <a:gd name="connsiteX116" fmla="*/ 438150 w 1914525"/>
                <a:gd name="connsiteY116" fmla="*/ 119063 h 1399068"/>
                <a:gd name="connsiteX117" fmla="*/ 404813 w 1914525"/>
                <a:gd name="connsiteY117" fmla="*/ 133350 h 1399068"/>
                <a:gd name="connsiteX118" fmla="*/ 390525 w 1914525"/>
                <a:gd name="connsiteY118" fmla="*/ 147638 h 1399068"/>
                <a:gd name="connsiteX119" fmla="*/ 352425 w 1914525"/>
                <a:gd name="connsiteY119" fmla="*/ 166688 h 1399068"/>
                <a:gd name="connsiteX120" fmla="*/ 319088 w 1914525"/>
                <a:gd name="connsiteY120" fmla="*/ 180975 h 1399068"/>
                <a:gd name="connsiteX121" fmla="*/ 300038 w 1914525"/>
                <a:gd name="connsiteY121" fmla="*/ 195263 h 1399068"/>
                <a:gd name="connsiteX122" fmla="*/ 285750 w 1914525"/>
                <a:gd name="connsiteY122" fmla="*/ 200025 h 1399068"/>
                <a:gd name="connsiteX123" fmla="*/ 266700 w 1914525"/>
                <a:gd name="connsiteY123" fmla="*/ 214313 h 1399068"/>
                <a:gd name="connsiteX124" fmla="*/ 228600 w 1914525"/>
                <a:gd name="connsiteY124" fmla="*/ 233363 h 1399068"/>
                <a:gd name="connsiteX125" fmla="*/ 200025 w 1914525"/>
                <a:gd name="connsiteY125" fmla="*/ 252413 h 1399068"/>
                <a:gd name="connsiteX126" fmla="*/ 185738 w 1914525"/>
                <a:gd name="connsiteY126" fmla="*/ 261938 h 1399068"/>
                <a:gd name="connsiteX127" fmla="*/ 166688 w 1914525"/>
                <a:gd name="connsiteY127" fmla="*/ 271463 h 1399068"/>
                <a:gd name="connsiteX128" fmla="*/ 157163 w 1914525"/>
                <a:gd name="connsiteY128" fmla="*/ 285750 h 1399068"/>
                <a:gd name="connsiteX129" fmla="*/ 142875 w 1914525"/>
                <a:gd name="connsiteY129" fmla="*/ 300038 h 1399068"/>
                <a:gd name="connsiteX130" fmla="*/ 119063 w 1914525"/>
                <a:gd name="connsiteY130" fmla="*/ 333375 h 1399068"/>
                <a:gd name="connsiteX131" fmla="*/ 114300 w 1914525"/>
                <a:gd name="connsiteY131" fmla="*/ 347663 h 1399068"/>
                <a:gd name="connsiteX132" fmla="*/ 104775 w 1914525"/>
                <a:gd name="connsiteY132" fmla="*/ 371475 h 1399068"/>
                <a:gd name="connsiteX133" fmla="*/ 85725 w 1914525"/>
                <a:gd name="connsiteY133" fmla="*/ 404813 h 1399068"/>
                <a:gd name="connsiteX134" fmla="*/ 76200 w 1914525"/>
                <a:gd name="connsiteY134" fmla="*/ 442913 h 1399068"/>
                <a:gd name="connsiteX135" fmla="*/ 71438 w 1914525"/>
                <a:gd name="connsiteY135" fmla="*/ 457200 h 1399068"/>
                <a:gd name="connsiteX136" fmla="*/ 66675 w 1914525"/>
                <a:gd name="connsiteY136" fmla="*/ 490538 h 1399068"/>
                <a:gd name="connsiteX137" fmla="*/ 61913 w 1914525"/>
                <a:gd name="connsiteY137" fmla="*/ 504825 h 1399068"/>
                <a:gd name="connsiteX138" fmla="*/ 57150 w 1914525"/>
                <a:gd name="connsiteY138" fmla="*/ 523875 h 1399068"/>
                <a:gd name="connsiteX139" fmla="*/ 52388 w 1914525"/>
                <a:gd name="connsiteY139" fmla="*/ 576263 h 1399068"/>
                <a:gd name="connsiteX140" fmla="*/ 47625 w 1914525"/>
                <a:gd name="connsiteY140" fmla="*/ 604838 h 1399068"/>
                <a:gd name="connsiteX141" fmla="*/ 38100 w 1914525"/>
                <a:gd name="connsiteY141" fmla="*/ 714375 h 1399068"/>
                <a:gd name="connsiteX142" fmla="*/ 28575 w 1914525"/>
                <a:gd name="connsiteY142" fmla="*/ 762000 h 1399068"/>
                <a:gd name="connsiteX143" fmla="*/ 14288 w 1914525"/>
                <a:gd name="connsiteY143" fmla="*/ 866775 h 1399068"/>
                <a:gd name="connsiteX144" fmla="*/ 9525 w 1914525"/>
                <a:gd name="connsiteY144" fmla="*/ 890588 h 1399068"/>
                <a:gd name="connsiteX145" fmla="*/ 0 w 1914525"/>
                <a:gd name="connsiteY145" fmla="*/ 919163 h 1399068"/>
                <a:gd name="connsiteX146" fmla="*/ 4763 w 1914525"/>
                <a:gd name="connsiteY146" fmla="*/ 1042988 h 1399068"/>
                <a:gd name="connsiteX147" fmla="*/ 14288 w 1914525"/>
                <a:gd name="connsiteY147" fmla="*/ 1076325 h 1399068"/>
                <a:gd name="connsiteX148" fmla="*/ 23813 w 1914525"/>
                <a:gd name="connsiteY148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52463 w 1914525"/>
                <a:gd name="connsiteY20" fmla="*/ 250031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102519 w 1914525"/>
                <a:gd name="connsiteY29" fmla="*/ 209549 h 1399068"/>
                <a:gd name="connsiteX30" fmla="*/ 1135856 w 1914525"/>
                <a:gd name="connsiteY30" fmla="*/ 202406 h 1399068"/>
                <a:gd name="connsiteX31" fmla="*/ 1200150 w 1914525"/>
                <a:gd name="connsiteY31" fmla="*/ 216693 h 1399068"/>
                <a:gd name="connsiteX32" fmla="*/ 1216819 w 1914525"/>
                <a:gd name="connsiteY32" fmla="*/ 226218 h 1399068"/>
                <a:gd name="connsiteX33" fmla="*/ 1247775 w 1914525"/>
                <a:gd name="connsiteY33" fmla="*/ 283368 h 1399068"/>
                <a:gd name="connsiteX34" fmla="*/ 1271588 w 1914525"/>
                <a:gd name="connsiteY34" fmla="*/ 247650 h 1399068"/>
                <a:gd name="connsiteX35" fmla="*/ 1319213 w 1914525"/>
                <a:gd name="connsiteY35" fmla="*/ 245268 h 1399068"/>
                <a:gd name="connsiteX36" fmla="*/ 1385888 w 1914525"/>
                <a:gd name="connsiteY36" fmla="*/ 245268 h 1399068"/>
                <a:gd name="connsiteX37" fmla="*/ 1452563 w 1914525"/>
                <a:gd name="connsiteY37" fmla="*/ 238125 h 1399068"/>
                <a:gd name="connsiteX38" fmla="*/ 1481138 w 1914525"/>
                <a:gd name="connsiteY38" fmla="*/ 247650 h 1399068"/>
                <a:gd name="connsiteX39" fmla="*/ 1495426 w 1914525"/>
                <a:gd name="connsiteY39" fmla="*/ 302419 h 1399068"/>
                <a:gd name="connsiteX40" fmla="*/ 1590675 w 1914525"/>
                <a:gd name="connsiteY40" fmla="*/ 314325 h 1399068"/>
                <a:gd name="connsiteX41" fmla="*/ 1619250 w 1914525"/>
                <a:gd name="connsiteY41" fmla="*/ 342900 h 1399068"/>
                <a:gd name="connsiteX42" fmla="*/ 1657350 w 1914525"/>
                <a:gd name="connsiteY42" fmla="*/ 390525 h 1399068"/>
                <a:gd name="connsiteX43" fmla="*/ 1676400 w 1914525"/>
                <a:gd name="connsiteY43" fmla="*/ 419100 h 1399068"/>
                <a:gd name="connsiteX44" fmla="*/ 1704975 w 1914525"/>
                <a:gd name="connsiteY44" fmla="*/ 471488 h 1399068"/>
                <a:gd name="connsiteX45" fmla="*/ 1747838 w 1914525"/>
                <a:gd name="connsiteY45" fmla="*/ 542925 h 1399068"/>
                <a:gd name="connsiteX46" fmla="*/ 1762125 w 1914525"/>
                <a:gd name="connsiteY46" fmla="*/ 571500 h 1399068"/>
                <a:gd name="connsiteX47" fmla="*/ 1771650 w 1914525"/>
                <a:gd name="connsiteY47" fmla="*/ 600075 h 1399068"/>
                <a:gd name="connsiteX48" fmla="*/ 1790700 w 1914525"/>
                <a:gd name="connsiteY48" fmla="*/ 642938 h 1399068"/>
                <a:gd name="connsiteX49" fmla="*/ 1809750 w 1914525"/>
                <a:gd name="connsiteY49" fmla="*/ 695325 h 1399068"/>
                <a:gd name="connsiteX50" fmla="*/ 1824038 w 1914525"/>
                <a:gd name="connsiteY50" fmla="*/ 747713 h 1399068"/>
                <a:gd name="connsiteX51" fmla="*/ 1833563 w 1914525"/>
                <a:gd name="connsiteY51" fmla="*/ 804863 h 1399068"/>
                <a:gd name="connsiteX52" fmla="*/ 1845469 w 1914525"/>
                <a:gd name="connsiteY52" fmla="*/ 940594 h 1399068"/>
                <a:gd name="connsiteX53" fmla="*/ 1857375 w 1914525"/>
                <a:gd name="connsiteY53" fmla="*/ 1000125 h 1399068"/>
                <a:gd name="connsiteX54" fmla="*/ 1850231 w 1914525"/>
                <a:gd name="connsiteY54" fmla="*/ 1166813 h 1399068"/>
                <a:gd name="connsiteX55" fmla="*/ 1885950 w 1914525"/>
                <a:gd name="connsiteY55" fmla="*/ 1285875 h 1399068"/>
                <a:gd name="connsiteX56" fmla="*/ 1876425 w 1914525"/>
                <a:gd name="connsiteY56" fmla="*/ 1357313 h 1399068"/>
                <a:gd name="connsiteX57" fmla="*/ 1866900 w 1914525"/>
                <a:gd name="connsiteY57" fmla="*/ 1395413 h 1399068"/>
                <a:gd name="connsiteX58" fmla="*/ 1862138 w 1914525"/>
                <a:gd name="connsiteY58" fmla="*/ 1271587 h 1399068"/>
                <a:gd name="connsiteX59" fmla="*/ 1881188 w 1914525"/>
                <a:gd name="connsiteY59" fmla="*/ 1238250 h 1399068"/>
                <a:gd name="connsiteX60" fmla="*/ 1890713 w 1914525"/>
                <a:gd name="connsiteY60" fmla="*/ 1200150 h 1399068"/>
                <a:gd name="connsiteX61" fmla="*/ 1900238 w 1914525"/>
                <a:gd name="connsiteY61" fmla="*/ 1171575 h 1399068"/>
                <a:gd name="connsiteX62" fmla="*/ 1905000 w 1914525"/>
                <a:gd name="connsiteY62" fmla="*/ 1085850 h 1399068"/>
                <a:gd name="connsiteX63" fmla="*/ 1914525 w 1914525"/>
                <a:gd name="connsiteY63" fmla="*/ 809625 h 1399068"/>
                <a:gd name="connsiteX64" fmla="*/ 1909763 w 1914525"/>
                <a:gd name="connsiteY64" fmla="*/ 666750 h 1399068"/>
                <a:gd name="connsiteX65" fmla="*/ 1890713 w 1914525"/>
                <a:gd name="connsiteY65" fmla="*/ 633413 h 1399068"/>
                <a:gd name="connsiteX66" fmla="*/ 1881188 w 1914525"/>
                <a:gd name="connsiteY66" fmla="*/ 609600 h 1399068"/>
                <a:gd name="connsiteX67" fmla="*/ 1871663 w 1914525"/>
                <a:gd name="connsiteY67" fmla="*/ 581025 h 1399068"/>
                <a:gd name="connsiteX68" fmla="*/ 1862138 w 1914525"/>
                <a:gd name="connsiteY68" fmla="*/ 566738 h 1399068"/>
                <a:gd name="connsiteX69" fmla="*/ 1857375 w 1914525"/>
                <a:gd name="connsiteY69" fmla="*/ 542925 h 1399068"/>
                <a:gd name="connsiteX70" fmla="*/ 1847850 w 1914525"/>
                <a:gd name="connsiteY70" fmla="*/ 528638 h 1399068"/>
                <a:gd name="connsiteX71" fmla="*/ 1843088 w 1914525"/>
                <a:gd name="connsiteY71" fmla="*/ 514350 h 1399068"/>
                <a:gd name="connsiteX72" fmla="*/ 1833563 w 1914525"/>
                <a:gd name="connsiteY72" fmla="*/ 495300 h 1399068"/>
                <a:gd name="connsiteX73" fmla="*/ 1824038 w 1914525"/>
                <a:gd name="connsiteY73" fmla="*/ 457200 h 1399068"/>
                <a:gd name="connsiteX74" fmla="*/ 1814513 w 1914525"/>
                <a:gd name="connsiteY74" fmla="*/ 438150 h 1399068"/>
                <a:gd name="connsiteX75" fmla="*/ 1800225 w 1914525"/>
                <a:gd name="connsiteY75" fmla="*/ 404813 h 1399068"/>
                <a:gd name="connsiteX76" fmla="*/ 1790700 w 1914525"/>
                <a:gd name="connsiteY76" fmla="*/ 376238 h 1399068"/>
                <a:gd name="connsiteX77" fmla="*/ 1785938 w 1914525"/>
                <a:gd name="connsiteY77" fmla="*/ 361950 h 1399068"/>
                <a:gd name="connsiteX78" fmla="*/ 1781175 w 1914525"/>
                <a:gd name="connsiteY78" fmla="*/ 342900 h 1399068"/>
                <a:gd name="connsiteX79" fmla="*/ 1771650 w 1914525"/>
                <a:gd name="connsiteY79" fmla="*/ 328613 h 1399068"/>
                <a:gd name="connsiteX80" fmla="*/ 1752600 w 1914525"/>
                <a:gd name="connsiteY80" fmla="*/ 280988 h 1399068"/>
                <a:gd name="connsiteX81" fmla="*/ 1747838 w 1914525"/>
                <a:gd name="connsiteY81" fmla="*/ 266700 h 1399068"/>
                <a:gd name="connsiteX82" fmla="*/ 1738313 w 1914525"/>
                <a:gd name="connsiteY82" fmla="*/ 252413 h 1399068"/>
                <a:gd name="connsiteX83" fmla="*/ 1724025 w 1914525"/>
                <a:gd name="connsiteY83" fmla="*/ 228600 h 1399068"/>
                <a:gd name="connsiteX84" fmla="*/ 1714500 w 1914525"/>
                <a:gd name="connsiteY84" fmla="*/ 214313 h 1399068"/>
                <a:gd name="connsiteX85" fmla="*/ 1700213 w 1914525"/>
                <a:gd name="connsiteY85" fmla="*/ 204788 h 1399068"/>
                <a:gd name="connsiteX86" fmla="*/ 1676400 w 1914525"/>
                <a:gd name="connsiteY86" fmla="*/ 176213 h 1399068"/>
                <a:gd name="connsiteX87" fmla="*/ 1666875 w 1914525"/>
                <a:gd name="connsiteY87" fmla="*/ 161925 h 1399068"/>
                <a:gd name="connsiteX88" fmla="*/ 1638300 w 1914525"/>
                <a:gd name="connsiteY88" fmla="*/ 152400 h 1399068"/>
                <a:gd name="connsiteX89" fmla="*/ 1609725 w 1914525"/>
                <a:gd name="connsiteY89" fmla="*/ 142875 h 1399068"/>
                <a:gd name="connsiteX90" fmla="*/ 1590675 w 1914525"/>
                <a:gd name="connsiteY90" fmla="*/ 133350 h 1399068"/>
                <a:gd name="connsiteX91" fmla="*/ 1533525 w 1914525"/>
                <a:gd name="connsiteY91" fmla="*/ 123825 h 1399068"/>
                <a:gd name="connsiteX92" fmla="*/ 1495425 w 1914525"/>
                <a:gd name="connsiteY92" fmla="*/ 109538 h 1399068"/>
                <a:gd name="connsiteX93" fmla="*/ 1376363 w 1914525"/>
                <a:gd name="connsiteY93" fmla="*/ 95250 h 1399068"/>
                <a:gd name="connsiteX94" fmla="*/ 1343025 w 1914525"/>
                <a:gd name="connsiteY94" fmla="*/ 90488 h 1399068"/>
                <a:gd name="connsiteX95" fmla="*/ 1281113 w 1914525"/>
                <a:gd name="connsiteY95" fmla="*/ 76200 h 1399068"/>
                <a:gd name="connsiteX96" fmla="*/ 1223963 w 1914525"/>
                <a:gd name="connsiteY96" fmla="*/ 71438 h 1399068"/>
                <a:gd name="connsiteX97" fmla="*/ 1181100 w 1914525"/>
                <a:gd name="connsiteY97" fmla="*/ 61913 h 1399068"/>
                <a:gd name="connsiteX98" fmla="*/ 1166813 w 1914525"/>
                <a:gd name="connsiteY98" fmla="*/ 52388 h 1399068"/>
                <a:gd name="connsiteX99" fmla="*/ 1143000 w 1914525"/>
                <a:gd name="connsiteY99" fmla="*/ 47625 h 1399068"/>
                <a:gd name="connsiteX100" fmla="*/ 1114425 w 1914525"/>
                <a:gd name="connsiteY100" fmla="*/ 38100 h 1399068"/>
                <a:gd name="connsiteX101" fmla="*/ 1085850 w 1914525"/>
                <a:gd name="connsiteY101" fmla="*/ 28575 h 1399068"/>
                <a:gd name="connsiteX102" fmla="*/ 1009650 w 1914525"/>
                <a:gd name="connsiteY102" fmla="*/ 19050 h 1399068"/>
                <a:gd name="connsiteX103" fmla="*/ 976313 w 1914525"/>
                <a:gd name="connsiteY103" fmla="*/ 9525 h 1399068"/>
                <a:gd name="connsiteX104" fmla="*/ 923925 w 1914525"/>
                <a:gd name="connsiteY104" fmla="*/ 0 h 1399068"/>
                <a:gd name="connsiteX105" fmla="*/ 771525 w 1914525"/>
                <a:gd name="connsiteY105" fmla="*/ 4763 h 1399068"/>
                <a:gd name="connsiteX106" fmla="*/ 757238 w 1914525"/>
                <a:gd name="connsiteY106" fmla="*/ 9525 h 1399068"/>
                <a:gd name="connsiteX107" fmla="*/ 733425 w 1914525"/>
                <a:gd name="connsiteY107" fmla="*/ 19050 h 1399068"/>
                <a:gd name="connsiteX108" fmla="*/ 714375 w 1914525"/>
                <a:gd name="connsiteY108" fmla="*/ 28575 h 1399068"/>
                <a:gd name="connsiteX109" fmla="*/ 700088 w 1914525"/>
                <a:gd name="connsiteY109" fmla="*/ 33338 h 1399068"/>
                <a:gd name="connsiteX110" fmla="*/ 681038 w 1914525"/>
                <a:gd name="connsiteY110" fmla="*/ 42863 h 1399068"/>
                <a:gd name="connsiteX111" fmla="*/ 633413 w 1914525"/>
                <a:gd name="connsiteY111" fmla="*/ 57150 h 1399068"/>
                <a:gd name="connsiteX112" fmla="*/ 595313 w 1914525"/>
                <a:gd name="connsiteY112" fmla="*/ 71438 h 1399068"/>
                <a:gd name="connsiteX113" fmla="*/ 552450 w 1914525"/>
                <a:gd name="connsiteY113" fmla="*/ 80963 h 1399068"/>
                <a:gd name="connsiteX114" fmla="*/ 519113 w 1914525"/>
                <a:gd name="connsiteY114" fmla="*/ 95250 h 1399068"/>
                <a:gd name="connsiteX115" fmla="*/ 485775 w 1914525"/>
                <a:gd name="connsiteY115" fmla="*/ 100013 h 1399068"/>
                <a:gd name="connsiteX116" fmla="*/ 438150 w 1914525"/>
                <a:gd name="connsiteY116" fmla="*/ 119063 h 1399068"/>
                <a:gd name="connsiteX117" fmla="*/ 404813 w 1914525"/>
                <a:gd name="connsiteY117" fmla="*/ 133350 h 1399068"/>
                <a:gd name="connsiteX118" fmla="*/ 390525 w 1914525"/>
                <a:gd name="connsiteY118" fmla="*/ 147638 h 1399068"/>
                <a:gd name="connsiteX119" fmla="*/ 352425 w 1914525"/>
                <a:gd name="connsiteY119" fmla="*/ 166688 h 1399068"/>
                <a:gd name="connsiteX120" fmla="*/ 319088 w 1914525"/>
                <a:gd name="connsiteY120" fmla="*/ 180975 h 1399068"/>
                <a:gd name="connsiteX121" fmla="*/ 300038 w 1914525"/>
                <a:gd name="connsiteY121" fmla="*/ 195263 h 1399068"/>
                <a:gd name="connsiteX122" fmla="*/ 285750 w 1914525"/>
                <a:gd name="connsiteY122" fmla="*/ 200025 h 1399068"/>
                <a:gd name="connsiteX123" fmla="*/ 266700 w 1914525"/>
                <a:gd name="connsiteY123" fmla="*/ 214313 h 1399068"/>
                <a:gd name="connsiteX124" fmla="*/ 228600 w 1914525"/>
                <a:gd name="connsiteY124" fmla="*/ 233363 h 1399068"/>
                <a:gd name="connsiteX125" fmla="*/ 200025 w 1914525"/>
                <a:gd name="connsiteY125" fmla="*/ 252413 h 1399068"/>
                <a:gd name="connsiteX126" fmla="*/ 185738 w 1914525"/>
                <a:gd name="connsiteY126" fmla="*/ 261938 h 1399068"/>
                <a:gd name="connsiteX127" fmla="*/ 166688 w 1914525"/>
                <a:gd name="connsiteY127" fmla="*/ 271463 h 1399068"/>
                <a:gd name="connsiteX128" fmla="*/ 157163 w 1914525"/>
                <a:gd name="connsiteY128" fmla="*/ 285750 h 1399068"/>
                <a:gd name="connsiteX129" fmla="*/ 142875 w 1914525"/>
                <a:gd name="connsiteY129" fmla="*/ 300038 h 1399068"/>
                <a:gd name="connsiteX130" fmla="*/ 119063 w 1914525"/>
                <a:gd name="connsiteY130" fmla="*/ 333375 h 1399068"/>
                <a:gd name="connsiteX131" fmla="*/ 114300 w 1914525"/>
                <a:gd name="connsiteY131" fmla="*/ 347663 h 1399068"/>
                <a:gd name="connsiteX132" fmla="*/ 104775 w 1914525"/>
                <a:gd name="connsiteY132" fmla="*/ 371475 h 1399068"/>
                <a:gd name="connsiteX133" fmla="*/ 85725 w 1914525"/>
                <a:gd name="connsiteY133" fmla="*/ 404813 h 1399068"/>
                <a:gd name="connsiteX134" fmla="*/ 76200 w 1914525"/>
                <a:gd name="connsiteY134" fmla="*/ 442913 h 1399068"/>
                <a:gd name="connsiteX135" fmla="*/ 71438 w 1914525"/>
                <a:gd name="connsiteY135" fmla="*/ 457200 h 1399068"/>
                <a:gd name="connsiteX136" fmla="*/ 66675 w 1914525"/>
                <a:gd name="connsiteY136" fmla="*/ 490538 h 1399068"/>
                <a:gd name="connsiteX137" fmla="*/ 61913 w 1914525"/>
                <a:gd name="connsiteY137" fmla="*/ 504825 h 1399068"/>
                <a:gd name="connsiteX138" fmla="*/ 57150 w 1914525"/>
                <a:gd name="connsiteY138" fmla="*/ 523875 h 1399068"/>
                <a:gd name="connsiteX139" fmla="*/ 52388 w 1914525"/>
                <a:gd name="connsiteY139" fmla="*/ 576263 h 1399068"/>
                <a:gd name="connsiteX140" fmla="*/ 47625 w 1914525"/>
                <a:gd name="connsiteY140" fmla="*/ 604838 h 1399068"/>
                <a:gd name="connsiteX141" fmla="*/ 38100 w 1914525"/>
                <a:gd name="connsiteY141" fmla="*/ 714375 h 1399068"/>
                <a:gd name="connsiteX142" fmla="*/ 28575 w 1914525"/>
                <a:gd name="connsiteY142" fmla="*/ 762000 h 1399068"/>
                <a:gd name="connsiteX143" fmla="*/ 14288 w 1914525"/>
                <a:gd name="connsiteY143" fmla="*/ 866775 h 1399068"/>
                <a:gd name="connsiteX144" fmla="*/ 9525 w 1914525"/>
                <a:gd name="connsiteY144" fmla="*/ 890588 h 1399068"/>
                <a:gd name="connsiteX145" fmla="*/ 0 w 1914525"/>
                <a:gd name="connsiteY145" fmla="*/ 919163 h 1399068"/>
                <a:gd name="connsiteX146" fmla="*/ 4763 w 1914525"/>
                <a:gd name="connsiteY146" fmla="*/ 1042988 h 1399068"/>
                <a:gd name="connsiteX147" fmla="*/ 14288 w 1914525"/>
                <a:gd name="connsiteY147" fmla="*/ 1076325 h 1399068"/>
                <a:gd name="connsiteX148" fmla="*/ 23813 w 1914525"/>
                <a:gd name="connsiteY148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102519 w 1914525"/>
                <a:gd name="connsiteY29" fmla="*/ 209549 h 1399068"/>
                <a:gd name="connsiteX30" fmla="*/ 1135856 w 1914525"/>
                <a:gd name="connsiteY30" fmla="*/ 202406 h 1399068"/>
                <a:gd name="connsiteX31" fmla="*/ 1200150 w 1914525"/>
                <a:gd name="connsiteY31" fmla="*/ 216693 h 1399068"/>
                <a:gd name="connsiteX32" fmla="*/ 1216819 w 1914525"/>
                <a:gd name="connsiteY32" fmla="*/ 226218 h 1399068"/>
                <a:gd name="connsiteX33" fmla="*/ 1247775 w 1914525"/>
                <a:gd name="connsiteY33" fmla="*/ 283368 h 1399068"/>
                <a:gd name="connsiteX34" fmla="*/ 1271588 w 1914525"/>
                <a:gd name="connsiteY34" fmla="*/ 247650 h 1399068"/>
                <a:gd name="connsiteX35" fmla="*/ 1319213 w 1914525"/>
                <a:gd name="connsiteY35" fmla="*/ 245268 h 1399068"/>
                <a:gd name="connsiteX36" fmla="*/ 1385888 w 1914525"/>
                <a:gd name="connsiteY36" fmla="*/ 245268 h 1399068"/>
                <a:gd name="connsiteX37" fmla="*/ 1452563 w 1914525"/>
                <a:gd name="connsiteY37" fmla="*/ 238125 h 1399068"/>
                <a:gd name="connsiteX38" fmla="*/ 1481138 w 1914525"/>
                <a:gd name="connsiteY38" fmla="*/ 247650 h 1399068"/>
                <a:gd name="connsiteX39" fmla="*/ 1495426 w 1914525"/>
                <a:gd name="connsiteY39" fmla="*/ 302419 h 1399068"/>
                <a:gd name="connsiteX40" fmla="*/ 1590675 w 1914525"/>
                <a:gd name="connsiteY40" fmla="*/ 314325 h 1399068"/>
                <a:gd name="connsiteX41" fmla="*/ 1619250 w 1914525"/>
                <a:gd name="connsiteY41" fmla="*/ 342900 h 1399068"/>
                <a:gd name="connsiteX42" fmla="*/ 1657350 w 1914525"/>
                <a:gd name="connsiteY42" fmla="*/ 390525 h 1399068"/>
                <a:gd name="connsiteX43" fmla="*/ 1676400 w 1914525"/>
                <a:gd name="connsiteY43" fmla="*/ 419100 h 1399068"/>
                <a:gd name="connsiteX44" fmla="*/ 1704975 w 1914525"/>
                <a:gd name="connsiteY44" fmla="*/ 471488 h 1399068"/>
                <a:gd name="connsiteX45" fmla="*/ 1747838 w 1914525"/>
                <a:gd name="connsiteY45" fmla="*/ 542925 h 1399068"/>
                <a:gd name="connsiteX46" fmla="*/ 1762125 w 1914525"/>
                <a:gd name="connsiteY46" fmla="*/ 571500 h 1399068"/>
                <a:gd name="connsiteX47" fmla="*/ 1771650 w 1914525"/>
                <a:gd name="connsiteY47" fmla="*/ 600075 h 1399068"/>
                <a:gd name="connsiteX48" fmla="*/ 1790700 w 1914525"/>
                <a:gd name="connsiteY48" fmla="*/ 642938 h 1399068"/>
                <a:gd name="connsiteX49" fmla="*/ 1809750 w 1914525"/>
                <a:gd name="connsiteY49" fmla="*/ 695325 h 1399068"/>
                <a:gd name="connsiteX50" fmla="*/ 1824038 w 1914525"/>
                <a:gd name="connsiteY50" fmla="*/ 747713 h 1399068"/>
                <a:gd name="connsiteX51" fmla="*/ 1833563 w 1914525"/>
                <a:gd name="connsiteY51" fmla="*/ 804863 h 1399068"/>
                <a:gd name="connsiteX52" fmla="*/ 1845469 w 1914525"/>
                <a:gd name="connsiteY52" fmla="*/ 940594 h 1399068"/>
                <a:gd name="connsiteX53" fmla="*/ 1857375 w 1914525"/>
                <a:gd name="connsiteY53" fmla="*/ 1000125 h 1399068"/>
                <a:gd name="connsiteX54" fmla="*/ 1850231 w 1914525"/>
                <a:gd name="connsiteY54" fmla="*/ 1166813 h 1399068"/>
                <a:gd name="connsiteX55" fmla="*/ 1885950 w 1914525"/>
                <a:gd name="connsiteY55" fmla="*/ 1285875 h 1399068"/>
                <a:gd name="connsiteX56" fmla="*/ 1876425 w 1914525"/>
                <a:gd name="connsiteY56" fmla="*/ 1357313 h 1399068"/>
                <a:gd name="connsiteX57" fmla="*/ 1866900 w 1914525"/>
                <a:gd name="connsiteY57" fmla="*/ 1395413 h 1399068"/>
                <a:gd name="connsiteX58" fmla="*/ 1862138 w 1914525"/>
                <a:gd name="connsiteY58" fmla="*/ 1271587 h 1399068"/>
                <a:gd name="connsiteX59" fmla="*/ 1881188 w 1914525"/>
                <a:gd name="connsiteY59" fmla="*/ 1238250 h 1399068"/>
                <a:gd name="connsiteX60" fmla="*/ 1890713 w 1914525"/>
                <a:gd name="connsiteY60" fmla="*/ 1200150 h 1399068"/>
                <a:gd name="connsiteX61" fmla="*/ 1900238 w 1914525"/>
                <a:gd name="connsiteY61" fmla="*/ 1171575 h 1399068"/>
                <a:gd name="connsiteX62" fmla="*/ 1905000 w 1914525"/>
                <a:gd name="connsiteY62" fmla="*/ 1085850 h 1399068"/>
                <a:gd name="connsiteX63" fmla="*/ 1914525 w 1914525"/>
                <a:gd name="connsiteY63" fmla="*/ 809625 h 1399068"/>
                <a:gd name="connsiteX64" fmla="*/ 1909763 w 1914525"/>
                <a:gd name="connsiteY64" fmla="*/ 666750 h 1399068"/>
                <a:gd name="connsiteX65" fmla="*/ 1890713 w 1914525"/>
                <a:gd name="connsiteY65" fmla="*/ 633413 h 1399068"/>
                <a:gd name="connsiteX66" fmla="*/ 1881188 w 1914525"/>
                <a:gd name="connsiteY66" fmla="*/ 609600 h 1399068"/>
                <a:gd name="connsiteX67" fmla="*/ 1871663 w 1914525"/>
                <a:gd name="connsiteY67" fmla="*/ 581025 h 1399068"/>
                <a:gd name="connsiteX68" fmla="*/ 1862138 w 1914525"/>
                <a:gd name="connsiteY68" fmla="*/ 566738 h 1399068"/>
                <a:gd name="connsiteX69" fmla="*/ 1857375 w 1914525"/>
                <a:gd name="connsiteY69" fmla="*/ 542925 h 1399068"/>
                <a:gd name="connsiteX70" fmla="*/ 1847850 w 1914525"/>
                <a:gd name="connsiteY70" fmla="*/ 528638 h 1399068"/>
                <a:gd name="connsiteX71" fmla="*/ 1843088 w 1914525"/>
                <a:gd name="connsiteY71" fmla="*/ 514350 h 1399068"/>
                <a:gd name="connsiteX72" fmla="*/ 1833563 w 1914525"/>
                <a:gd name="connsiteY72" fmla="*/ 495300 h 1399068"/>
                <a:gd name="connsiteX73" fmla="*/ 1824038 w 1914525"/>
                <a:gd name="connsiteY73" fmla="*/ 457200 h 1399068"/>
                <a:gd name="connsiteX74" fmla="*/ 1814513 w 1914525"/>
                <a:gd name="connsiteY74" fmla="*/ 438150 h 1399068"/>
                <a:gd name="connsiteX75" fmla="*/ 1800225 w 1914525"/>
                <a:gd name="connsiteY75" fmla="*/ 404813 h 1399068"/>
                <a:gd name="connsiteX76" fmla="*/ 1790700 w 1914525"/>
                <a:gd name="connsiteY76" fmla="*/ 376238 h 1399068"/>
                <a:gd name="connsiteX77" fmla="*/ 1785938 w 1914525"/>
                <a:gd name="connsiteY77" fmla="*/ 361950 h 1399068"/>
                <a:gd name="connsiteX78" fmla="*/ 1781175 w 1914525"/>
                <a:gd name="connsiteY78" fmla="*/ 342900 h 1399068"/>
                <a:gd name="connsiteX79" fmla="*/ 1771650 w 1914525"/>
                <a:gd name="connsiteY79" fmla="*/ 328613 h 1399068"/>
                <a:gd name="connsiteX80" fmla="*/ 1752600 w 1914525"/>
                <a:gd name="connsiteY80" fmla="*/ 280988 h 1399068"/>
                <a:gd name="connsiteX81" fmla="*/ 1747838 w 1914525"/>
                <a:gd name="connsiteY81" fmla="*/ 266700 h 1399068"/>
                <a:gd name="connsiteX82" fmla="*/ 1738313 w 1914525"/>
                <a:gd name="connsiteY82" fmla="*/ 252413 h 1399068"/>
                <a:gd name="connsiteX83" fmla="*/ 1724025 w 1914525"/>
                <a:gd name="connsiteY83" fmla="*/ 228600 h 1399068"/>
                <a:gd name="connsiteX84" fmla="*/ 1714500 w 1914525"/>
                <a:gd name="connsiteY84" fmla="*/ 214313 h 1399068"/>
                <a:gd name="connsiteX85" fmla="*/ 1700213 w 1914525"/>
                <a:gd name="connsiteY85" fmla="*/ 204788 h 1399068"/>
                <a:gd name="connsiteX86" fmla="*/ 1676400 w 1914525"/>
                <a:gd name="connsiteY86" fmla="*/ 176213 h 1399068"/>
                <a:gd name="connsiteX87" fmla="*/ 1666875 w 1914525"/>
                <a:gd name="connsiteY87" fmla="*/ 161925 h 1399068"/>
                <a:gd name="connsiteX88" fmla="*/ 1638300 w 1914525"/>
                <a:gd name="connsiteY88" fmla="*/ 152400 h 1399068"/>
                <a:gd name="connsiteX89" fmla="*/ 1609725 w 1914525"/>
                <a:gd name="connsiteY89" fmla="*/ 142875 h 1399068"/>
                <a:gd name="connsiteX90" fmla="*/ 1590675 w 1914525"/>
                <a:gd name="connsiteY90" fmla="*/ 133350 h 1399068"/>
                <a:gd name="connsiteX91" fmla="*/ 1533525 w 1914525"/>
                <a:gd name="connsiteY91" fmla="*/ 123825 h 1399068"/>
                <a:gd name="connsiteX92" fmla="*/ 1495425 w 1914525"/>
                <a:gd name="connsiteY92" fmla="*/ 109538 h 1399068"/>
                <a:gd name="connsiteX93" fmla="*/ 1376363 w 1914525"/>
                <a:gd name="connsiteY93" fmla="*/ 95250 h 1399068"/>
                <a:gd name="connsiteX94" fmla="*/ 1343025 w 1914525"/>
                <a:gd name="connsiteY94" fmla="*/ 90488 h 1399068"/>
                <a:gd name="connsiteX95" fmla="*/ 1281113 w 1914525"/>
                <a:gd name="connsiteY95" fmla="*/ 76200 h 1399068"/>
                <a:gd name="connsiteX96" fmla="*/ 1223963 w 1914525"/>
                <a:gd name="connsiteY96" fmla="*/ 71438 h 1399068"/>
                <a:gd name="connsiteX97" fmla="*/ 1181100 w 1914525"/>
                <a:gd name="connsiteY97" fmla="*/ 61913 h 1399068"/>
                <a:gd name="connsiteX98" fmla="*/ 1166813 w 1914525"/>
                <a:gd name="connsiteY98" fmla="*/ 52388 h 1399068"/>
                <a:gd name="connsiteX99" fmla="*/ 1143000 w 1914525"/>
                <a:gd name="connsiteY99" fmla="*/ 47625 h 1399068"/>
                <a:gd name="connsiteX100" fmla="*/ 1114425 w 1914525"/>
                <a:gd name="connsiteY100" fmla="*/ 38100 h 1399068"/>
                <a:gd name="connsiteX101" fmla="*/ 1085850 w 1914525"/>
                <a:gd name="connsiteY101" fmla="*/ 28575 h 1399068"/>
                <a:gd name="connsiteX102" fmla="*/ 1009650 w 1914525"/>
                <a:gd name="connsiteY102" fmla="*/ 19050 h 1399068"/>
                <a:gd name="connsiteX103" fmla="*/ 976313 w 1914525"/>
                <a:gd name="connsiteY103" fmla="*/ 9525 h 1399068"/>
                <a:gd name="connsiteX104" fmla="*/ 923925 w 1914525"/>
                <a:gd name="connsiteY104" fmla="*/ 0 h 1399068"/>
                <a:gd name="connsiteX105" fmla="*/ 771525 w 1914525"/>
                <a:gd name="connsiteY105" fmla="*/ 4763 h 1399068"/>
                <a:gd name="connsiteX106" fmla="*/ 757238 w 1914525"/>
                <a:gd name="connsiteY106" fmla="*/ 9525 h 1399068"/>
                <a:gd name="connsiteX107" fmla="*/ 733425 w 1914525"/>
                <a:gd name="connsiteY107" fmla="*/ 19050 h 1399068"/>
                <a:gd name="connsiteX108" fmla="*/ 714375 w 1914525"/>
                <a:gd name="connsiteY108" fmla="*/ 28575 h 1399068"/>
                <a:gd name="connsiteX109" fmla="*/ 700088 w 1914525"/>
                <a:gd name="connsiteY109" fmla="*/ 33338 h 1399068"/>
                <a:gd name="connsiteX110" fmla="*/ 681038 w 1914525"/>
                <a:gd name="connsiteY110" fmla="*/ 42863 h 1399068"/>
                <a:gd name="connsiteX111" fmla="*/ 633413 w 1914525"/>
                <a:gd name="connsiteY111" fmla="*/ 57150 h 1399068"/>
                <a:gd name="connsiteX112" fmla="*/ 595313 w 1914525"/>
                <a:gd name="connsiteY112" fmla="*/ 71438 h 1399068"/>
                <a:gd name="connsiteX113" fmla="*/ 552450 w 1914525"/>
                <a:gd name="connsiteY113" fmla="*/ 80963 h 1399068"/>
                <a:gd name="connsiteX114" fmla="*/ 519113 w 1914525"/>
                <a:gd name="connsiteY114" fmla="*/ 95250 h 1399068"/>
                <a:gd name="connsiteX115" fmla="*/ 485775 w 1914525"/>
                <a:gd name="connsiteY115" fmla="*/ 100013 h 1399068"/>
                <a:gd name="connsiteX116" fmla="*/ 438150 w 1914525"/>
                <a:gd name="connsiteY116" fmla="*/ 119063 h 1399068"/>
                <a:gd name="connsiteX117" fmla="*/ 404813 w 1914525"/>
                <a:gd name="connsiteY117" fmla="*/ 133350 h 1399068"/>
                <a:gd name="connsiteX118" fmla="*/ 390525 w 1914525"/>
                <a:gd name="connsiteY118" fmla="*/ 147638 h 1399068"/>
                <a:gd name="connsiteX119" fmla="*/ 352425 w 1914525"/>
                <a:gd name="connsiteY119" fmla="*/ 166688 h 1399068"/>
                <a:gd name="connsiteX120" fmla="*/ 319088 w 1914525"/>
                <a:gd name="connsiteY120" fmla="*/ 180975 h 1399068"/>
                <a:gd name="connsiteX121" fmla="*/ 300038 w 1914525"/>
                <a:gd name="connsiteY121" fmla="*/ 195263 h 1399068"/>
                <a:gd name="connsiteX122" fmla="*/ 285750 w 1914525"/>
                <a:gd name="connsiteY122" fmla="*/ 200025 h 1399068"/>
                <a:gd name="connsiteX123" fmla="*/ 266700 w 1914525"/>
                <a:gd name="connsiteY123" fmla="*/ 214313 h 1399068"/>
                <a:gd name="connsiteX124" fmla="*/ 228600 w 1914525"/>
                <a:gd name="connsiteY124" fmla="*/ 233363 h 1399068"/>
                <a:gd name="connsiteX125" fmla="*/ 200025 w 1914525"/>
                <a:gd name="connsiteY125" fmla="*/ 252413 h 1399068"/>
                <a:gd name="connsiteX126" fmla="*/ 185738 w 1914525"/>
                <a:gd name="connsiteY126" fmla="*/ 261938 h 1399068"/>
                <a:gd name="connsiteX127" fmla="*/ 166688 w 1914525"/>
                <a:gd name="connsiteY127" fmla="*/ 271463 h 1399068"/>
                <a:gd name="connsiteX128" fmla="*/ 157163 w 1914525"/>
                <a:gd name="connsiteY128" fmla="*/ 285750 h 1399068"/>
                <a:gd name="connsiteX129" fmla="*/ 142875 w 1914525"/>
                <a:gd name="connsiteY129" fmla="*/ 300038 h 1399068"/>
                <a:gd name="connsiteX130" fmla="*/ 119063 w 1914525"/>
                <a:gd name="connsiteY130" fmla="*/ 333375 h 1399068"/>
                <a:gd name="connsiteX131" fmla="*/ 114300 w 1914525"/>
                <a:gd name="connsiteY131" fmla="*/ 347663 h 1399068"/>
                <a:gd name="connsiteX132" fmla="*/ 104775 w 1914525"/>
                <a:gd name="connsiteY132" fmla="*/ 371475 h 1399068"/>
                <a:gd name="connsiteX133" fmla="*/ 85725 w 1914525"/>
                <a:gd name="connsiteY133" fmla="*/ 404813 h 1399068"/>
                <a:gd name="connsiteX134" fmla="*/ 76200 w 1914525"/>
                <a:gd name="connsiteY134" fmla="*/ 442913 h 1399068"/>
                <a:gd name="connsiteX135" fmla="*/ 71438 w 1914525"/>
                <a:gd name="connsiteY135" fmla="*/ 457200 h 1399068"/>
                <a:gd name="connsiteX136" fmla="*/ 66675 w 1914525"/>
                <a:gd name="connsiteY136" fmla="*/ 490538 h 1399068"/>
                <a:gd name="connsiteX137" fmla="*/ 61913 w 1914525"/>
                <a:gd name="connsiteY137" fmla="*/ 504825 h 1399068"/>
                <a:gd name="connsiteX138" fmla="*/ 57150 w 1914525"/>
                <a:gd name="connsiteY138" fmla="*/ 523875 h 1399068"/>
                <a:gd name="connsiteX139" fmla="*/ 52388 w 1914525"/>
                <a:gd name="connsiteY139" fmla="*/ 576263 h 1399068"/>
                <a:gd name="connsiteX140" fmla="*/ 47625 w 1914525"/>
                <a:gd name="connsiteY140" fmla="*/ 604838 h 1399068"/>
                <a:gd name="connsiteX141" fmla="*/ 38100 w 1914525"/>
                <a:gd name="connsiteY141" fmla="*/ 714375 h 1399068"/>
                <a:gd name="connsiteX142" fmla="*/ 28575 w 1914525"/>
                <a:gd name="connsiteY142" fmla="*/ 762000 h 1399068"/>
                <a:gd name="connsiteX143" fmla="*/ 14288 w 1914525"/>
                <a:gd name="connsiteY143" fmla="*/ 866775 h 1399068"/>
                <a:gd name="connsiteX144" fmla="*/ 9525 w 1914525"/>
                <a:gd name="connsiteY144" fmla="*/ 890588 h 1399068"/>
                <a:gd name="connsiteX145" fmla="*/ 0 w 1914525"/>
                <a:gd name="connsiteY145" fmla="*/ 919163 h 1399068"/>
                <a:gd name="connsiteX146" fmla="*/ 4763 w 1914525"/>
                <a:gd name="connsiteY146" fmla="*/ 1042988 h 1399068"/>
                <a:gd name="connsiteX147" fmla="*/ 14288 w 1914525"/>
                <a:gd name="connsiteY147" fmla="*/ 1076325 h 1399068"/>
                <a:gd name="connsiteX148" fmla="*/ 23813 w 1914525"/>
                <a:gd name="connsiteY148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92994 w 1914525"/>
                <a:gd name="connsiteY29" fmla="*/ 238124 h 1399068"/>
                <a:gd name="connsiteX30" fmla="*/ 1135856 w 1914525"/>
                <a:gd name="connsiteY30" fmla="*/ 202406 h 1399068"/>
                <a:gd name="connsiteX31" fmla="*/ 1200150 w 1914525"/>
                <a:gd name="connsiteY31" fmla="*/ 216693 h 1399068"/>
                <a:gd name="connsiteX32" fmla="*/ 1216819 w 1914525"/>
                <a:gd name="connsiteY32" fmla="*/ 226218 h 1399068"/>
                <a:gd name="connsiteX33" fmla="*/ 1247775 w 1914525"/>
                <a:gd name="connsiteY33" fmla="*/ 283368 h 1399068"/>
                <a:gd name="connsiteX34" fmla="*/ 1271588 w 1914525"/>
                <a:gd name="connsiteY34" fmla="*/ 247650 h 1399068"/>
                <a:gd name="connsiteX35" fmla="*/ 1319213 w 1914525"/>
                <a:gd name="connsiteY35" fmla="*/ 245268 h 1399068"/>
                <a:gd name="connsiteX36" fmla="*/ 1385888 w 1914525"/>
                <a:gd name="connsiteY36" fmla="*/ 245268 h 1399068"/>
                <a:gd name="connsiteX37" fmla="*/ 1452563 w 1914525"/>
                <a:gd name="connsiteY37" fmla="*/ 238125 h 1399068"/>
                <a:gd name="connsiteX38" fmla="*/ 1481138 w 1914525"/>
                <a:gd name="connsiteY38" fmla="*/ 247650 h 1399068"/>
                <a:gd name="connsiteX39" fmla="*/ 1495426 w 1914525"/>
                <a:gd name="connsiteY39" fmla="*/ 302419 h 1399068"/>
                <a:gd name="connsiteX40" fmla="*/ 1590675 w 1914525"/>
                <a:gd name="connsiteY40" fmla="*/ 314325 h 1399068"/>
                <a:gd name="connsiteX41" fmla="*/ 1619250 w 1914525"/>
                <a:gd name="connsiteY41" fmla="*/ 342900 h 1399068"/>
                <a:gd name="connsiteX42" fmla="*/ 1657350 w 1914525"/>
                <a:gd name="connsiteY42" fmla="*/ 390525 h 1399068"/>
                <a:gd name="connsiteX43" fmla="*/ 1676400 w 1914525"/>
                <a:gd name="connsiteY43" fmla="*/ 419100 h 1399068"/>
                <a:gd name="connsiteX44" fmla="*/ 1704975 w 1914525"/>
                <a:gd name="connsiteY44" fmla="*/ 471488 h 1399068"/>
                <a:gd name="connsiteX45" fmla="*/ 1747838 w 1914525"/>
                <a:gd name="connsiteY45" fmla="*/ 542925 h 1399068"/>
                <a:gd name="connsiteX46" fmla="*/ 1762125 w 1914525"/>
                <a:gd name="connsiteY46" fmla="*/ 571500 h 1399068"/>
                <a:gd name="connsiteX47" fmla="*/ 1771650 w 1914525"/>
                <a:gd name="connsiteY47" fmla="*/ 600075 h 1399068"/>
                <a:gd name="connsiteX48" fmla="*/ 1790700 w 1914525"/>
                <a:gd name="connsiteY48" fmla="*/ 642938 h 1399068"/>
                <a:gd name="connsiteX49" fmla="*/ 1809750 w 1914525"/>
                <a:gd name="connsiteY49" fmla="*/ 695325 h 1399068"/>
                <a:gd name="connsiteX50" fmla="*/ 1824038 w 1914525"/>
                <a:gd name="connsiteY50" fmla="*/ 747713 h 1399068"/>
                <a:gd name="connsiteX51" fmla="*/ 1833563 w 1914525"/>
                <a:gd name="connsiteY51" fmla="*/ 804863 h 1399068"/>
                <a:gd name="connsiteX52" fmla="*/ 1845469 w 1914525"/>
                <a:gd name="connsiteY52" fmla="*/ 940594 h 1399068"/>
                <a:gd name="connsiteX53" fmla="*/ 1857375 w 1914525"/>
                <a:gd name="connsiteY53" fmla="*/ 1000125 h 1399068"/>
                <a:gd name="connsiteX54" fmla="*/ 1850231 w 1914525"/>
                <a:gd name="connsiteY54" fmla="*/ 1166813 h 1399068"/>
                <a:gd name="connsiteX55" fmla="*/ 1885950 w 1914525"/>
                <a:gd name="connsiteY55" fmla="*/ 1285875 h 1399068"/>
                <a:gd name="connsiteX56" fmla="*/ 1876425 w 1914525"/>
                <a:gd name="connsiteY56" fmla="*/ 1357313 h 1399068"/>
                <a:gd name="connsiteX57" fmla="*/ 1866900 w 1914525"/>
                <a:gd name="connsiteY57" fmla="*/ 1395413 h 1399068"/>
                <a:gd name="connsiteX58" fmla="*/ 1862138 w 1914525"/>
                <a:gd name="connsiteY58" fmla="*/ 1271587 h 1399068"/>
                <a:gd name="connsiteX59" fmla="*/ 1881188 w 1914525"/>
                <a:gd name="connsiteY59" fmla="*/ 1238250 h 1399068"/>
                <a:gd name="connsiteX60" fmla="*/ 1890713 w 1914525"/>
                <a:gd name="connsiteY60" fmla="*/ 1200150 h 1399068"/>
                <a:gd name="connsiteX61" fmla="*/ 1900238 w 1914525"/>
                <a:gd name="connsiteY61" fmla="*/ 1171575 h 1399068"/>
                <a:gd name="connsiteX62" fmla="*/ 1905000 w 1914525"/>
                <a:gd name="connsiteY62" fmla="*/ 1085850 h 1399068"/>
                <a:gd name="connsiteX63" fmla="*/ 1914525 w 1914525"/>
                <a:gd name="connsiteY63" fmla="*/ 809625 h 1399068"/>
                <a:gd name="connsiteX64" fmla="*/ 1909763 w 1914525"/>
                <a:gd name="connsiteY64" fmla="*/ 666750 h 1399068"/>
                <a:gd name="connsiteX65" fmla="*/ 1890713 w 1914525"/>
                <a:gd name="connsiteY65" fmla="*/ 633413 h 1399068"/>
                <a:gd name="connsiteX66" fmla="*/ 1881188 w 1914525"/>
                <a:gd name="connsiteY66" fmla="*/ 609600 h 1399068"/>
                <a:gd name="connsiteX67" fmla="*/ 1871663 w 1914525"/>
                <a:gd name="connsiteY67" fmla="*/ 581025 h 1399068"/>
                <a:gd name="connsiteX68" fmla="*/ 1862138 w 1914525"/>
                <a:gd name="connsiteY68" fmla="*/ 566738 h 1399068"/>
                <a:gd name="connsiteX69" fmla="*/ 1857375 w 1914525"/>
                <a:gd name="connsiteY69" fmla="*/ 542925 h 1399068"/>
                <a:gd name="connsiteX70" fmla="*/ 1847850 w 1914525"/>
                <a:gd name="connsiteY70" fmla="*/ 528638 h 1399068"/>
                <a:gd name="connsiteX71" fmla="*/ 1843088 w 1914525"/>
                <a:gd name="connsiteY71" fmla="*/ 514350 h 1399068"/>
                <a:gd name="connsiteX72" fmla="*/ 1833563 w 1914525"/>
                <a:gd name="connsiteY72" fmla="*/ 495300 h 1399068"/>
                <a:gd name="connsiteX73" fmla="*/ 1824038 w 1914525"/>
                <a:gd name="connsiteY73" fmla="*/ 457200 h 1399068"/>
                <a:gd name="connsiteX74" fmla="*/ 1814513 w 1914525"/>
                <a:gd name="connsiteY74" fmla="*/ 438150 h 1399068"/>
                <a:gd name="connsiteX75" fmla="*/ 1800225 w 1914525"/>
                <a:gd name="connsiteY75" fmla="*/ 404813 h 1399068"/>
                <a:gd name="connsiteX76" fmla="*/ 1790700 w 1914525"/>
                <a:gd name="connsiteY76" fmla="*/ 376238 h 1399068"/>
                <a:gd name="connsiteX77" fmla="*/ 1785938 w 1914525"/>
                <a:gd name="connsiteY77" fmla="*/ 361950 h 1399068"/>
                <a:gd name="connsiteX78" fmla="*/ 1781175 w 1914525"/>
                <a:gd name="connsiteY78" fmla="*/ 342900 h 1399068"/>
                <a:gd name="connsiteX79" fmla="*/ 1771650 w 1914525"/>
                <a:gd name="connsiteY79" fmla="*/ 328613 h 1399068"/>
                <a:gd name="connsiteX80" fmla="*/ 1752600 w 1914525"/>
                <a:gd name="connsiteY80" fmla="*/ 280988 h 1399068"/>
                <a:gd name="connsiteX81" fmla="*/ 1747838 w 1914525"/>
                <a:gd name="connsiteY81" fmla="*/ 266700 h 1399068"/>
                <a:gd name="connsiteX82" fmla="*/ 1738313 w 1914525"/>
                <a:gd name="connsiteY82" fmla="*/ 252413 h 1399068"/>
                <a:gd name="connsiteX83" fmla="*/ 1724025 w 1914525"/>
                <a:gd name="connsiteY83" fmla="*/ 228600 h 1399068"/>
                <a:gd name="connsiteX84" fmla="*/ 1714500 w 1914525"/>
                <a:gd name="connsiteY84" fmla="*/ 214313 h 1399068"/>
                <a:gd name="connsiteX85" fmla="*/ 1700213 w 1914525"/>
                <a:gd name="connsiteY85" fmla="*/ 204788 h 1399068"/>
                <a:gd name="connsiteX86" fmla="*/ 1676400 w 1914525"/>
                <a:gd name="connsiteY86" fmla="*/ 176213 h 1399068"/>
                <a:gd name="connsiteX87" fmla="*/ 1666875 w 1914525"/>
                <a:gd name="connsiteY87" fmla="*/ 161925 h 1399068"/>
                <a:gd name="connsiteX88" fmla="*/ 1638300 w 1914525"/>
                <a:gd name="connsiteY88" fmla="*/ 152400 h 1399068"/>
                <a:gd name="connsiteX89" fmla="*/ 1609725 w 1914525"/>
                <a:gd name="connsiteY89" fmla="*/ 142875 h 1399068"/>
                <a:gd name="connsiteX90" fmla="*/ 1590675 w 1914525"/>
                <a:gd name="connsiteY90" fmla="*/ 133350 h 1399068"/>
                <a:gd name="connsiteX91" fmla="*/ 1533525 w 1914525"/>
                <a:gd name="connsiteY91" fmla="*/ 123825 h 1399068"/>
                <a:gd name="connsiteX92" fmla="*/ 1495425 w 1914525"/>
                <a:gd name="connsiteY92" fmla="*/ 109538 h 1399068"/>
                <a:gd name="connsiteX93" fmla="*/ 1376363 w 1914525"/>
                <a:gd name="connsiteY93" fmla="*/ 95250 h 1399068"/>
                <a:gd name="connsiteX94" fmla="*/ 1343025 w 1914525"/>
                <a:gd name="connsiteY94" fmla="*/ 90488 h 1399068"/>
                <a:gd name="connsiteX95" fmla="*/ 1281113 w 1914525"/>
                <a:gd name="connsiteY95" fmla="*/ 76200 h 1399068"/>
                <a:gd name="connsiteX96" fmla="*/ 1223963 w 1914525"/>
                <a:gd name="connsiteY96" fmla="*/ 71438 h 1399068"/>
                <a:gd name="connsiteX97" fmla="*/ 1181100 w 1914525"/>
                <a:gd name="connsiteY97" fmla="*/ 61913 h 1399068"/>
                <a:gd name="connsiteX98" fmla="*/ 1166813 w 1914525"/>
                <a:gd name="connsiteY98" fmla="*/ 52388 h 1399068"/>
                <a:gd name="connsiteX99" fmla="*/ 1143000 w 1914525"/>
                <a:gd name="connsiteY99" fmla="*/ 47625 h 1399068"/>
                <a:gd name="connsiteX100" fmla="*/ 1114425 w 1914525"/>
                <a:gd name="connsiteY100" fmla="*/ 38100 h 1399068"/>
                <a:gd name="connsiteX101" fmla="*/ 1085850 w 1914525"/>
                <a:gd name="connsiteY101" fmla="*/ 28575 h 1399068"/>
                <a:gd name="connsiteX102" fmla="*/ 1009650 w 1914525"/>
                <a:gd name="connsiteY102" fmla="*/ 19050 h 1399068"/>
                <a:gd name="connsiteX103" fmla="*/ 976313 w 1914525"/>
                <a:gd name="connsiteY103" fmla="*/ 9525 h 1399068"/>
                <a:gd name="connsiteX104" fmla="*/ 923925 w 1914525"/>
                <a:gd name="connsiteY104" fmla="*/ 0 h 1399068"/>
                <a:gd name="connsiteX105" fmla="*/ 771525 w 1914525"/>
                <a:gd name="connsiteY105" fmla="*/ 4763 h 1399068"/>
                <a:gd name="connsiteX106" fmla="*/ 757238 w 1914525"/>
                <a:gd name="connsiteY106" fmla="*/ 9525 h 1399068"/>
                <a:gd name="connsiteX107" fmla="*/ 733425 w 1914525"/>
                <a:gd name="connsiteY107" fmla="*/ 19050 h 1399068"/>
                <a:gd name="connsiteX108" fmla="*/ 714375 w 1914525"/>
                <a:gd name="connsiteY108" fmla="*/ 28575 h 1399068"/>
                <a:gd name="connsiteX109" fmla="*/ 700088 w 1914525"/>
                <a:gd name="connsiteY109" fmla="*/ 33338 h 1399068"/>
                <a:gd name="connsiteX110" fmla="*/ 681038 w 1914525"/>
                <a:gd name="connsiteY110" fmla="*/ 42863 h 1399068"/>
                <a:gd name="connsiteX111" fmla="*/ 633413 w 1914525"/>
                <a:gd name="connsiteY111" fmla="*/ 57150 h 1399068"/>
                <a:gd name="connsiteX112" fmla="*/ 595313 w 1914525"/>
                <a:gd name="connsiteY112" fmla="*/ 71438 h 1399068"/>
                <a:gd name="connsiteX113" fmla="*/ 552450 w 1914525"/>
                <a:gd name="connsiteY113" fmla="*/ 80963 h 1399068"/>
                <a:gd name="connsiteX114" fmla="*/ 519113 w 1914525"/>
                <a:gd name="connsiteY114" fmla="*/ 95250 h 1399068"/>
                <a:gd name="connsiteX115" fmla="*/ 485775 w 1914525"/>
                <a:gd name="connsiteY115" fmla="*/ 100013 h 1399068"/>
                <a:gd name="connsiteX116" fmla="*/ 438150 w 1914525"/>
                <a:gd name="connsiteY116" fmla="*/ 119063 h 1399068"/>
                <a:gd name="connsiteX117" fmla="*/ 404813 w 1914525"/>
                <a:gd name="connsiteY117" fmla="*/ 133350 h 1399068"/>
                <a:gd name="connsiteX118" fmla="*/ 390525 w 1914525"/>
                <a:gd name="connsiteY118" fmla="*/ 147638 h 1399068"/>
                <a:gd name="connsiteX119" fmla="*/ 352425 w 1914525"/>
                <a:gd name="connsiteY119" fmla="*/ 166688 h 1399068"/>
                <a:gd name="connsiteX120" fmla="*/ 319088 w 1914525"/>
                <a:gd name="connsiteY120" fmla="*/ 180975 h 1399068"/>
                <a:gd name="connsiteX121" fmla="*/ 300038 w 1914525"/>
                <a:gd name="connsiteY121" fmla="*/ 195263 h 1399068"/>
                <a:gd name="connsiteX122" fmla="*/ 285750 w 1914525"/>
                <a:gd name="connsiteY122" fmla="*/ 200025 h 1399068"/>
                <a:gd name="connsiteX123" fmla="*/ 266700 w 1914525"/>
                <a:gd name="connsiteY123" fmla="*/ 214313 h 1399068"/>
                <a:gd name="connsiteX124" fmla="*/ 228600 w 1914525"/>
                <a:gd name="connsiteY124" fmla="*/ 233363 h 1399068"/>
                <a:gd name="connsiteX125" fmla="*/ 200025 w 1914525"/>
                <a:gd name="connsiteY125" fmla="*/ 252413 h 1399068"/>
                <a:gd name="connsiteX126" fmla="*/ 185738 w 1914525"/>
                <a:gd name="connsiteY126" fmla="*/ 261938 h 1399068"/>
                <a:gd name="connsiteX127" fmla="*/ 166688 w 1914525"/>
                <a:gd name="connsiteY127" fmla="*/ 271463 h 1399068"/>
                <a:gd name="connsiteX128" fmla="*/ 157163 w 1914525"/>
                <a:gd name="connsiteY128" fmla="*/ 285750 h 1399068"/>
                <a:gd name="connsiteX129" fmla="*/ 142875 w 1914525"/>
                <a:gd name="connsiteY129" fmla="*/ 300038 h 1399068"/>
                <a:gd name="connsiteX130" fmla="*/ 119063 w 1914525"/>
                <a:gd name="connsiteY130" fmla="*/ 333375 h 1399068"/>
                <a:gd name="connsiteX131" fmla="*/ 114300 w 1914525"/>
                <a:gd name="connsiteY131" fmla="*/ 347663 h 1399068"/>
                <a:gd name="connsiteX132" fmla="*/ 104775 w 1914525"/>
                <a:gd name="connsiteY132" fmla="*/ 371475 h 1399068"/>
                <a:gd name="connsiteX133" fmla="*/ 85725 w 1914525"/>
                <a:gd name="connsiteY133" fmla="*/ 404813 h 1399068"/>
                <a:gd name="connsiteX134" fmla="*/ 76200 w 1914525"/>
                <a:gd name="connsiteY134" fmla="*/ 442913 h 1399068"/>
                <a:gd name="connsiteX135" fmla="*/ 71438 w 1914525"/>
                <a:gd name="connsiteY135" fmla="*/ 457200 h 1399068"/>
                <a:gd name="connsiteX136" fmla="*/ 66675 w 1914525"/>
                <a:gd name="connsiteY136" fmla="*/ 490538 h 1399068"/>
                <a:gd name="connsiteX137" fmla="*/ 61913 w 1914525"/>
                <a:gd name="connsiteY137" fmla="*/ 504825 h 1399068"/>
                <a:gd name="connsiteX138" fmla="*/ 57150 w 1914525"/>
                <a:gd name="connsiteY138" fmla="*/ 523875 h 1399068"/>
                <a:gd name="connsiteX139" fmla="*/ 52388 w 1914525"/>
                <a:gd name="connsiteY139" fmla="*/ 576263 h 1399068"/>
                <a:gd name="connsiteX140" fmla="*/ 47625 w 1914525"/>
                <a:gd name="connsiteY140" fmla="*/ 604838 h 1399068"/>
                <a:gd name="connsiteX141" fmla="*/ 38100 w 1914525"/>
                <a:gd name="connsiteY141" fmla="*/ 714375 h 1399068"/>
                <a:gd name="connsiteX142" fmla="*/ 28575 w 1914525"/>
                <a:gd name="connsiteY142" fmla="*/ 762000 h 1399068"/>
                <a:gd name="connsiteX143" fmla="*/ 14288 w 1914525"/>
                <a:gd name="connsiteY143" fmla="*/ 866775 h 1399068"/>
                <a:gd name="connsiteX144" fmla="*/ 9525 w 1914525"/>
                <a:gd name="connsiteY144" fmla="*/ 890588 h 1399068"/>
                <a:gd name="connsiteX145" fmla="*/ 0 w 1914525"/>
                <a:gd name="connsiteY145" fmla="*/ 919163 h 1399068"/>
                <a:gd name="connsiteX146" fmla="*/ 4763 w 1914525"/>
                <a:gd name="connsiteY146" fmla="*/ 1042988 h 1399068"/>
                <a:gd name="connsiteX147" fmla="*/ 14288 w 1914525"/>
                <a:gd name="connsiteY147" fmla="*/ 1076325 h 1399068"/>
                <a:gd name="connsiteX148" fmla="*/ 23813 w 1914525"/>
                <a:gd name="connsiteY148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35856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47775 w 1914525"/>
                <a:gd name="connsiteY34" fmla="*/ 283368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495426 w 1914525"/>
                <a:gd name="connsiteY40" fmla="*/ 302419 h 1399068"/>
                <a:gd name="connsiteX41" fmla="*/ 1590675 w 1914525"/>
                <a:gd name="connsiteY41" fmla="*/ 314325 h 1399068"/>
                <a:gd name="connsiteX42" fmla="*/ 1619250 w 1914525"/>
                <a:gd name="connsiteY42" fmla="*/ 342900 h 1399068"/>
                <a:gd name="connsiteX43" fmla="*/ 1657350 w 1914525"/>
                <a:gd name="connsiteY43" fmla="*/ 390525 h 1399068"/>
                <a:gd name="connsiteX44" fmla="*/ 1676400 w 1914525"/>
                <a:gd name="connsiteY44" fmla="*/ 419100 h 1399068"/>
                <a:gd name="connsiteX45" fmla="*/ 1704975 w 1914525"/>
                <a:gd name="connsiteY45" fmla="*/ 471488 h 1399068"/>
                <a:gd name="connsiteX46" fmla="*/ 1747838 w 1914525"/>
                <a:gd name="connsiteY46" fmla="*/ 542925 h 1399068"/>
                <a:gd name="connsiteX47" fmla="*/ 1762125 w 1914525"/>
                <a:gd name="connsiteY47" fmla="*/ 571500 h 1399068"/>
                <a:gd name="connsiteX48" fmla="*/ 1771650 w 1914525"/>
                <a:gd name="connsiteY48" fmla="*/ 600075 h 1399068"/>
                <a:gd name="connsiteX49" fmla="*/ 1790700 w 1914525"/>
                <a:gd name="connsiteY49" fmla="*/ 642938 h 1399068"/>
                <a:gd name="connsiteX50" fmla="*/ 1809750 w 1914525"/>
                <a:gd name="connsiteY50" fmla="*/ 695325 h 1399068"/>
                <a:gd name="connsiteX51" fmla="*/ 1824038 w 1914525"/>
                <a:gd name="connsiteY51" fmla="*/ 747713 h 1399068"/>
                <a:gd name="connsiteX52" fmla="*/ 1833563 w 1914525"/>
                <a:gd name="connsiteY52" fmla="*/ 804863 h 1399068"/>
                <a:gd name="connsiteX53" fmla="*/ 1845469 w 1914525"/>
                <a:gd name="connsiteY53" fmla="*/ 940594 h 1399068"/>
                <a:gd name="connsiteX54" fmla="*/ 1857375 w 1914525"/>
                <a:gd name="connsiteY54" fmla="*/ 1000125 h 1399068"/>
                <a:gd name="connsiteX55" fmla="*/ 1850231 w 1914525"/>
                <a:gd name="connsiteY55" fmla="*/ 1166813 h 1399068"/>
                <a:gd name="connsiteX56" fmla="*/ 1885950 w 1914525"/>
                <a:gd name="connsiteY56" fmla="*/ 1285875 h 1399068"/>
                <a:gd name="connsiteX57" fmla="*/ 1876425 w 1914525"/>
                <a:gd name="connsiteY57" fmla="*/ 1357313 h 1399068"/>
                <a:gd name="connsiteX58" fmla="*/ 1866900 w 1914525"/>
                <a:gd name="connsiteY58" fmla="*/ 1395413 h 1399068"/>
                <a:gd name="connsiteX59" fmla="*/ 1862138 w 1914525"/>
                <a:gd name="connsiteY59" fmla="*/ 1271587 h 1399068"/>
                <a:gd name="connsiteX60" fmla="*/ 1881188 w 1914525"/>
                <a:gd name="connsiteY60" fmla="*/ 1238250 h 1399068"/>
                <a:gd name="connsiteX61" fmla="*/ 1890713 w 1914525"/>
                <a:gd name="connsiteY61" fmla="*/ 1200150 h 1399068"/>
                <a:gd name="connsiteX62" fmla="*/ 1900238 w 1914525"/>
                <a:gd name="connsiteY62" fmla="*/ 1171575 h 1399068"/>
                <a:gd name="connsiteX63" fmla="*/ 1905000 w 1914525"/>
                <a:gd name="connsiteY63" fmla="*/ 1085850 h 1399068"/>
                <a:gd name="connsiteX64" fmla="*/ 1914525 w 1914525"/>
                <a:gd name="connsiteY64" fmla="*/ 809625 h 1399068"/>
                <a:gd name="connsiteX65" fmla="*/ 1909763 w 1914525"/>
                <a:gd name="connsiteY65" fmla="*/ 666750 h 1399068"/>
                <a:gd name="connsiteX66" fmla="*/ 1890713 w 1914525"/>
                <a:gd name="connsiteY66" fmla="*/ 633413 h 1399068"/>
                <a:gd name="connsiteX67" fmla="*/ 1881188 w 1914525"/>
                <a:gd name="connsiteY67" fmla="*/ 609600 h 1399068"/>
                <a:gd name="connsiteX68" fmla="*/ 1871663 w 1914525"/>
                <a:gd name="connsiteY68" fmla="*/ 581025 h 1399068"/>
                <a:gd name="connsiteX69" fmla="*/ 1862138 w 1914525"/>
                <a:gd name="connsiteY69" fmla="*/ 566738 h 1399068"/>
                <a:gd name="connsiteX70" fmla="*/ 1857375 w 1914525"/>
                <a:gd name="connsiteY70" fmla="*/ 542925 h 1399068"/>
                <a:gd name="connsiteX71" fmla="*/ 1847850 w 1914525"/>
                <a:gd name="connsiteY71" fmla="*/ 528638 h 1399068"/>
                <a:gd name="connsiteX72" fmla="*/ 1843088 w 1914525"/>
                <a:gd name="connsiteY72" fmla="*/ 514350 h 1399068"/>
                <a:gd name="connsiteX73" fmla="*/ 1833563 w 1914525"/>
                <a:gd name="connsiteY73" fmla="*/ 495300 h 1399068"/>
                <a:gd name="connsiteX74" fmla="*/ 1824038 w 1914525"/>
                <a:gd name="connsiteY74" fmla="*/ 457200 h 1399068"/>
                <a:gd name="connsiteX75" fmla="*/ 1814513 w 1914525"/>
                <a:gd name="connsiteY75" fmla="*/ 438150 h 1399068"/>
                <a:gd name="connsiteX76" fmla="*/ 1800225 w 1914525"/>
                <a:gd name="connsiteY76" fmla="*/ 404813 h 1399068"/>
                <a:gd name="connsiteX77" fmla="*/ 1790700 w 1914525"/>
                <a:gd name="connsiteY77" fmla="*/ 376238 h 1399068"/>
                <a:gd name="connsiteX78" fmla="*/ 1785938 w 1914525"/>
                <a:gd name="connsiteY78" fmla="*/ 361950 h 1399068"/>
                <a:gd name="connsiteX79" fmla="*/ 1781175 w 1914525"/>
                <a:gd name="connsiteY79" fmla="*/ 342900 h 1399068"/>
                <a:gd name="connsiteX80" fmla="*/ 1771650 w 1914525"/>
                <a:gd name="connsiteY80" fmla="*/ 328613 h 1399068"/>
                <a:gd name="connsiteX81" fmla="*/ 1752600 w 1914525"/>
                <a:gd name="connsiteY81" fmla="*/ 280988 h 1399068"/>
                <a:gd name="connsiteX82" fmla="*/ 1747838 w 1914525"/>
                <a:gd name="connsiteY82" fmla="*/ 266700 h 1399068"/>
                <a:gd name="connsiteX83" fmla="*/ 1738313 w 1914525"/>
                <a:gd name="connsiteY83" fmla="*/ 252413 h 1399068"/>
                <a:gd name="connsiteX84" fmla="*/ 1724025 w 1914525"/>
                <a:gd name="connsiteY84" fmla="*/ 228600 h 1399068"/>
                <a:gd name="connsiteX85" fmla="*/ 1714500 w 1914525"/>
                <a:gd name="connsiteY85" fmla="*/ 214313 h 1399068"/>
                <a:gd name="connsiteX86" fmla="*/ 1700213 w 1914525"/>
                <a:gd name="connsiteY86" fmla="*/ 204788 h 1399068"/>
                <a:gd name="connsiteX87" fmla="*/ 1676400 w 1914525"/>
                <a:gd name="connsiteY87" fmla="*/ 176213 h 1399068"/>
                <a:gd name="connsiteX88" fmla="*/ 1666875 w 1914525"/>
                <a:gd name="connsiteY88" fmla="*/ 161925 h 1399068"/>
                <a:gd name="connsiteX89" fmla="*/ 1638300 w 1914525"/>
                <a:gd name="connsiteY89" fmla="*/ 152400 h 1399068"/>
                <a:gd name="connsiteX90" fmla="*/ 1609725 w 1914525"/>
                <a:gd name="connsiteY90" fmla="*/ 142875 h 1399068"/>
                <a:gd name="connsiteX91" fmla="*/ 1590675 w 1914525"/>
                <a:gd name="connsiteY91" fmla="*/ 133350 h 1399068"/>
                <a:gd name="connsiteX92" fmla="*/ 1533525 w 1914525"/>
                <a:gd name="connsiteY92" fmla="*/ 123825 h 1399068"/>
                <a:gd name="connsiteX93" fmla="*/ 1495425 w 1914525"/>
                <a:gd name="connsiteY93" fmla="*/ 109538 h 1399068"/>
                <a:gd name="connsiteX94" fmla="*/ 1376363 w 1914525"/>
                <a:gd name="connsiteY94" fmla="*/ 95250 h 1399068"/>
                <a:gd name="connsiteX95" fmla="*/ 1343025 w 1914525"/>
                <a:gd name="connsiteY95" fmla="*/ 90488 h 1399068"/>
                <a:gd name="connsiteX96" fmla="*/ 1281113 w 1914525"/>
                <a:gd name="connsiteY96" fmla="*/ 76200 h 1399068"/>
                <a:gd name="connsiteX97" fmla="*/ 1223963 w 1914525"/>
                <a:gd name="connsiteY97" fmla="*/ 71438 h 1399068"/>
                <a:gd name="connsiteX98" fmla="*/ 1181100 w 1914525"/>
                <a:gd name="connsiteY98" fmla="*/ 61913 h 1399068"/>
                <a:gd name="connsiteX99" fmla="*/ 1166813 w 1914525"/>
                <a:gd name="connsiteY99" fmla="*/ 52388 h 1399068"/>
                <a:gd name="connsiteX100" fmla="*/ 1143000 w 1914525"/>
                <a:gd name="connsiteY100" fmla="*/ 47625 h 1399068"/>
                <a:gd name="connsiteX101" fmla="*/ 1114425 w 1914525"/>
                <a:gd name="connsiteY101" fmla="*/ 38100 h 1399068"/>
                <a:gd name="connsiteX102" fmla="*/ 1085850 w 1914525"/>
                <a:gd name="connsiteY102" fmla="*/ 28575 h 1399068"/>
                <a:gd name="connsiteX103" fmla="*/ 1009650 w 1914525"/>
                <a:gd name="connsiteY103" fmla="*/ 19050 h 1399068"/>
                <a:gd name="connsiteX104" fmla="*/ 976313 w 1914525"/>
                <a:gd name="connsiteY104" fmla="*/ 9525 h 1399068"/>
                <a:gd name="connsiteX105" fmla="*/ 923925 w 1914525"/>
                <a:gd name="connsiteY105" fmla="*/ 0 h 1399068"/>
                <a:gd name="connsiteX106" fmla="*/ 771525 w 1914525"/>
                <a:gd name="connsiteY106" fmla="*/ 4763 h 1399068"/>
                <a:gd name="connsiteX107" fmla="*/ 757238 w 1914525"/>
                <a:gd name="connsiteY107" fmla="*/ 9525 h 1399068"/>
                <a:gd name="connsiteX108" fmla="*/ 733425 w 1914525"/>
                <a:gd name="connsiteY108" fmla="*/ 19050 h 1399068"/>
                <a:gd name="connsiteX109" fmla="*/ 714375 w 1914525"/>
                <a:gd name="connsiteY109" fmla="*/ 28575 h 1399068"/>
                <a:gd name="connsiteX110" fmla="*/ 700088 w 1914525"/>
                <a:gd name="connsiteY110" fmla="*/ 33338 h 1399068"/>
                <a:gd name="connsiteX111" fmla="*/ 681038 w 1914525"/>
                <a:gd name="connsiteY111" fmla="*/ 42863 h 1399068"/>
                <a:gd name="connsiteX112" fmla="*/ 633413 w 1914525"/>
                <a:gd name="connsiteY112" fmla="*/ 57150 h 1399068"/>
                <a:gd name="connsiteX113" fmla="*/ 595313 w 1914525"/>
                <a:gd name="connsiteY113" fmla="*/ 71438 h 1399068"/>
                <a:gd name="connsiteX114" fmla="*/ 552450 w 1914525"/>
                <a:gd name="connsiteY114" fmla="*/ 80963 h 1399068"/>
                <a:gd name="connsiteX115" fmla="*/ 519113 w 1914525"/>
                <a:gd name="connsiteY115" fmla="*/ 95250 h 1399068"/>
                <a:gd name="connsiteX116" fmla="*/ 485775 w 1914525"/>
                <a:gd name="connsiteY116" fmla="*/ 100013 h 1399068"/>
                <a:gd name="connsiteX117" fmla="*/ 438150 w 1914525"/>
                <a:gd name="connsiteY117" fmla="*/ 119063 h 1399068"/>
                <a:gd name="connsiteX118" fmla="*/ 404813 w 1914525"/>
                <a:gd name="connsiteY118" fmla="*/ 133350 h 1399068"/>
                <a:gd name="connsiteX119" fmla="*/ 390525 w 1914525"/>
                <a:gd name="connsiteY119" fmla="*/ 147638 h 1399068"/>
                <a:gd name="connsiteX120" fmla="*/ 352425 w 1914525"/>
                <a:gd name="connsiteY120" fmla="*/ 166688 h 1399068"/>
                <a:gd name="connsiteX121" fmla="*/ 319088 w 1914525"/>
                <a:gd name="connsiteY121" fmla="*/ 180975 h 1399068"/>
                <a:gd name="connsiteX122" fmla="*/ 300038 w 1914525"/>
                <a:gd name="connsiteY122" fmla="*/ 195263 h 1399068"/>
                <a:gd name="connsiteX123" fmla="*/ 285750 w 1914525"/>
                <a:gd name="connsiteY123" fmla="*/ 200025 h 1399068"/>
                <a:gd name="connsiteX124" fmla="*/ 266700 w 1914525"/>
                <a:gd name="connsiteY124" fmla="*/ 214313 h 1399068"/>
                <a:gd name="connsiteX125" fmla="*/ 228600 w 1914525"/>
                <a:gd name="connsiteY125" fmla="*/ 233363 h 1399068"/>
                <a:gd name="connsiteX126" fmla="*/ 200025 w 1914525"/>
                <a:gd name="connsiteY126" fmla="*/ 252413 h 1399068"/>
                <a:gd name="connsiteX127" fmla="*/ 185738 w 1914525"/>
                <a:gd name="connsiteY127" fmla="*/ 261938 h 1399068"/>
                <a:gd name="connsiteX128" fmla="*/ 166688 w 1914525"/>
                <a:gd name="connsiteY128" fmla="*/ 271463 h 1399068"/>
                <a:gd name="connsiteX129" fmla="*/ 157163 w 1914525"/>
                <a:gd name="connsiteY129" fmla="*/ 285750 h 1399068"/>
                <a:gd name="connsiteX130" fmla="*/ 142875 w 1914525"/>
                <a:gd name="connsiteY130" fmla="*/ 300038 h 1399068"/>
                <a:gd name="connsiteX131" fmla="*/ 119063 w 1914525"/>
                <a:gd name="connsiteY131" fmla="*/ 333375 h 1399068"/>
                <a:gd name="connsiteX132" fmla="*/ 114300 w 1914525"/>
                <a:gd name="connsiteY132" fmla="*/ 347663 h 1399068"/>
                <a:gd name="connsiteX133" fmla="*/ 104775 w 1914525"/>
                <a:gd name="connsiteY133" fmla="*/ 371475 h 1399068"/>
                <a:gd name="connsiteX134" fmla="*/ 85725 w 1914525"/>
                <a:gd name="connsiteY134" fmla="*/ 404813 h 1399068"/>
                <a:gd name="connsiteX135" fmla="*/ 76200 w 1914525"/>
                <a:gd name="connsiteY135" fmla="*/ 442913 h 1399068"/>
                <a:gd name="connsiteX136" fmla="*/ 71438 w 1914525"/>
                <a:gd name="connsiteY136" fmla="*/ 457200 h 1399068"/>
                <a:gd name="connsiteX137" fmla="*/ 66675 w 1914525"/>
                <a:gd name="connsiteY137" fmla="*/ 490538 h 1399068"/>
                <a:gd name="connsiteX138" fmla="*/ 61913 w 1914525"/>
                <a:gd name="connsiteY138" fmla="*/ 504825 h 1399068"/>
                <a:gd name="connsiteX139" fmla="*/ 57150 w 1914525"/>
                <a:gd name="connsiteY139" fmla="*/ 523875 h 1399068"/>
                <a:gd name="connsiteX140" fmla="*/ 52388 w 1914525"/>
                <a:gd name="connsiteY140" fmla="*/ 576263 h 1399068"/>
                <a:gd name="connsiteX141" fmla="*/ 47625 w 1914525"/>
                <a:gd name="connsiteY141" fmla="*/ 604838 h 1399068"/>
                <a:gd name="connsiteX142" fmla="*/ 38100 w 1914525"/>
                <a:gd name="connsiteY142" fmla="*/ 714375 h 1399068"/>
                <a:gd name="connsiteX143" fmla="*/ 28575 w 1914525"/>
                <a:gd name="connsiteY143" fmla="*/ 762000 h 1399068"/>
                <a:gd name="connsiteX144" fmla="*/ 14288 w 1914525"/>
                <a:gd name="connsiteY144" fmla="*/ 866775 h 1399068"/>
                <a:gd name="connsiteX145" fmla="*/ 9525 w 1914525"/>
                <a:gd name="connsiteY145" fmla="*/ 890588 h 1399068"/>
                <a:gd name="connsiteX146" fmla="*/ 0 w 1914525"/>
                <a:gd name="connsiteY146" fmla="*/ 919163 h 1399068"/>
                <a:gd name="connsiteX147" fmla="*/ 4763 w 1914525"/>
                <a:gd name="connsiteY147" fmla="*/ 1042988 h 1399068"/>
                <a:gd name="connsiteX148" fmla="*/ 14288 w 1914525"/>
                <a:gd name="connsiteY148" fmla="*/ 1076325 h 1399068"/>
                <a:gd name="connsiteX149" fmla="*/ 23813 w 1914525"/>
                <a:gd name="connsiteY149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47775 w 1914525"/>
                <a:gd name="connsiteY34" fmla="*/ 283368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495426 w 1914525"/>
                <a:gd name="connsiteY40" fmla="*/ 302419 h 1399068"/>
                <a:gd name="connsiteX41" fmla="*/ 1590675 w 1914525"/>
                <a:gd name="connsiteY41" fmla="*/ 314325 h 1399068"/>
                <a:gd name="connsiteX42" fmla="*/ 1619250 w 1914525"/>
                <a:gd name="connsiteY42" fmla="*/ 342900 h 1399068"/>
                <a:gd name="connsiteX43" fmla="*/ 1657350 w 1914525"/>
                <a:gd name="connsiteY43" fmla="*/ 390525 h 1399068"/>
                <a:gd name="connsiteX44" fmla="*/ 1676400 w 1914525"/>
                <a:gd name="connsiteY44" fmla="*/ 419100 h 1399068"/>
                <a:gd name="connsiteX45" fmla="*/ 1704975 w 1914525"/>
                <a:gd name="connsiteY45" fmla="*/ 471488 h 1399068"/>
                <a:gd name="connsiteX46" fmla="*/ 1747838 w 1914525"/>
                <a:gd name="connsiteY46" fmla="*/ 542925 h 1399068"/>
                <a:gd name="connsiteX47" fmla="*/ 1762125 w 1914525"/>
                <a:gd name="connsiteY47" fmla="*/ 571500 h 1399068"/>
                <a:gd name="connsiteX48" fmla="*/ 1771650 w 1914525"/>
                <a:gd name="connsiteY48" fmla="*/ 600075 h 1399068"/>
                <a:gd name="connsiteX49" fmla="*/ 1790700 w 1914525"/>
                <a:gd name="connsiteY49" fmla="*/ 642938 h 1399068"/>
                <a:gd name="connsiteX50" fmla="*/ 1809750 w 1914525"/>
                <a:gd name="connsiteY50" fmla="*/ 695325 h 1399068"/>
                <a:gd name="connsiteX51" fmla="*/ 1824038 w 1914525"/>
                <a:gd name="connsiteY51" fmla="*/ 747713 h 1399068"/>
                <a:gd name="connsiteX52" fmla="*/ 1833563 w 1914525"/>
                <a:gd name="connsiteY52" fmla="*/ 804863 h 1399068"/>
                <a:gd name="connsiteX53" fmla="*/ 1845469 w 1914525"/>
                <a:gd name="connsiteY53" fmla="*/ 940594 h 1399068"/>
                <a:gd name="connsiteX54" fmla="*/ 1857375 w 1914525"/>
                <a:gd name="connsiteY54" fmla="*/ 1000125 h 1399068"/>
                <a:gd name="connsiteX55" fmla="*/ 1850231 w 1914525"/>
                <a:gd name="connsiteY55" fmla="*/ 1166813 h 1399068"/>
                <a:gd name="connsiteX56" fmla="*/ 1885950 w 1914525"/>
                <a:gd name="connsiteY56" fmla="*/ 1285875 h 1399068"/>
                <a:gd name="connsiteX57" fmla="*/ 1876425 w 1914525"/>
                <a:gd name="connsiteY57" fmla="*/ 1357313 h 1399068"/>
                <a:gd name="connsiteX58" fmla="*/ 1866900 w 1914525"/>
                <a:gd name="connsiteY58" fmla="*/ 1395413 h 1399068"/>
                <a:gd name="connsiteX59" fmla="*/ 1862138 w 1914525"/>
                <a:gd name="connsiteY59" fmla="*/ 1271587 h 1399068"/>
                <a:gd name="connsiteX60" fmla="*/ 1881188 w 1914525"/>
                <a:gd name="connsiteY60" fmla="*/ 1238250 h 1399068"/>
                <a:gd name="connsiteX61" fmla="*/ 1890713 w 1914525"/>
                <a:gd name="connsiteY61" fmla="*/ 1200150 h 1399068"/>
                <a:gd name="connsiteX62" fmla="*/ 1900238 w 1914525"/>
                <a:gd name="connsiteY62" fmla="*/ 1171575 h 1399068"/>
                <a:gd name="connsiteX63" fmla="*/ 1905000 w 1914525"/>
                <a:gd name="connsiteY63" fmla="*/ 1085850 h 1399068"/>
                <a:gd name="connsiteX64" fmla="*/ 1914525 w 1914525"/>
                <a:gd name="connsiteY64" fmla="*/ 809625 h 1399068"/>
                <a:gd name="connsiteX65" fmla="*/ 1909763 w 1914525"/>
                <a:gd name="connsiteY65" fmla="*/ 666750 h 1399068"/>
                <a:gd name="connsiteX66" fmla="*/ 1890713 w 1914525"/>
                <a:gd name="connsiteY66" fmla="*/ 633413 h 1399068"/>
                <a:gd name="connsiteX67" fmla="*/ 1881188 w 1914525"/>
                <a:gd name="connsiteY67" fmla="*/ 609600 h 1399068"/>
                <a:gd name="connsiteX68" fmla="*/ 1871663 w 1914525"/>
                <a:gd name="connsiteY68" fmla="*/ 581025 h 1399068"/>
                <a:gd name="connsiteX69" fmla="*/ 1862138 w 1914525"/>
                <a:gd name="connsiteY69" fmla="*/ 566738 h 1399068"/>
                <a:gd name="connsiteX70" fmla="*/ 1857375 w 1914525"/>
                <a:gd name="connsiteY70" fmla="*/ 542925 h 1399068"/>
                <a:gd name="connsiteX71" fmla="*/ 1847850 w 1914525"/>
                <a:gd name="connsiteY71" fmla="*/ 528638 h 1399068"/>
                <a:gd name="connsiteX72" fmla="*/ 1843088 w 1914525"/>
                <a:gd name="connsiteY72" fmla="*/ 514350 h 1399068"/>
                <a:gd name="connsiteX73" fmla="*/ 1833563 w 1914525"/>
                <a:gd name="connsiteY73" fmla="*/ 495300 h 1399068"/>
                <a:gd name="connsiteX74" fmla="*/ 1824038 w 1914525"/>
                <a:gd name="connsiteY74" fmla="*/ 457200 h 1399068"/>
                <a:gd name="connsiteX75" fmla="*/ 1814513 w 1914525"/>
                <a:gd name="connsiteY75" fmla="*/ 438150 h 1399068"/>
                <a:gd name="connsiteX76" fmla="*/ 1800225 w 1914525"/>
                <a:gd name="connsiteY76" fmla="*/ 404813 h 1399068"/>
                <a:gd name="connsiteX77" fmla="*/ 1790700 w 1914525"/>
                <a:gd name="connsiteY77" fmla="*/ 376238 h 1399068"/>
                <a:gd name="connsiteX78" fmla="*/ 1785938 w 1914525"/>
                <a:gd name="connsiteY78" fmla="*/ 361950 h 1399068"/>
                <a:gd name="connsiteX79" fmla="*/ 1781175 w 1914525"/>
                <a:gd name="connsiteY79" fmla="*/ 342900 h 1399068"/>
                <a:gd name="connsiteX80" fmla="*/ 1771650 w 1914525"/>
                <a:gd name="connsiteY80" fmla="*/ 328613 h 1399068"/>
                <a:gd name="connsiteX81" fmla="*/ 1752600 w 1914525"/>
                <a:gd name="connsiteY81" fmla="*/ 280988 h 1399068"/>
                <a:gd name="connsiteX82" fmla="*/ 1747838 w 1914525"/>
                <a:gd name="connsiteY82" fmla="*/ 266700 h 1399068"/>
                <a:gd name="connsiteX83" fmla="*/ 1738313 w 1914525"/>
                <a:gd name="connsiteY83" fmla="*/ 252413 h 1399068"/>
                <a:gd name="connsiteX84" fmla="*/ 1724025 w 1914525"/>
                <a:gd name="connsiteY84" fmla="*/ 228600 h 1399068"/>
                <a:gd name="connsiteX85" fmla="*/ 1714500 w 1914525"/>
                <a:gd name="connsiteY85" fmla="*/ 214313 h 1399068"/>
                <a:gd name="connsiteX86" fmla="*/ 1700213 w 1914525"/>
                <a:gd name="connsiteY86" fmla="*/ 204788 h 1399068"/>
                <a:gd name="connsiteX87" fmla="*/ 1676400 w 1914525"/>
                <a:gd name="connsiteY87" fmla="*/ 176213 h 1399068"/>
                <a:gd name="connsiteX88" fmla="*/ 1666875 w 1914525"/>
                <a:gd name="connsiteY88" fmla="*/ 161925 h 1399068"/>
                <a:gd name="connsiteX89" fmla="*/ 1638300 w 1914525"/>
                <a:gd name="connsiteY89" fmla="*/ 152400 h 1399068"/>
                <a:gd name="connsiteX90" fmla="*/ 1609725 w 1914525"/>
                <a:gd name="connsiteY90" fmla="*/ 142875 h 1399068"/>
                <a:gd name="connsiteX91" fmla="*/ 1590675 w 1914525"/>
                <a:gd name="connsiteY91" fmla="*/ 133350 h 1399068"/>
                <a:gd name="connsiteX92" fmla="*/ 1533525 w 1914525"/>
                <a:gd name="connsiteY92" fmla="*/ 123825 h 1399068"/>
                <a:gd name="connsiteX93" fmla="*/ 1495425 w 1914525"/>
                <a:gd name="connsiteY93" fmla="*/ 109538 h 1399068"/>
                <a:gd name="connsiteX94" fmla="*/ 1376363 w 1914525"/>
                <a:gd name="connsiteY94" fmla="*/ 95250 h 1399068"/>
                <a:gd name="connsiteX95" fmla="*/ 1343025 w 1914525"/>
                <a:gd name="connsiteY95" fmla="*/ 90488 h 1399068"/>
                <a:gd name="connsiteX96" fmla="*/ 1281113 w 1914525"/>
                <a:gd name="connsiteY96" fmla="*/ 76200 h 1399068"/>
                <a:gd name="connsiteX97" fmla="*/ 1223963 w 1914525"/>
                <a:gd name="connsiteY97" fmla="*/ 71438 h 1399068"/>
                <a:gd name="connsiteX98" fmla="*/ 1181100 w 1914525"/>
                <a:gd name="connsiteY98" fmla="*/ 61913 h 1399068"/>
                <a:gd name="connsiteX99" fmla="*/ 1166813 w 1914525"/>
                <a:gd name="connsiteY99" fmla="*/ 52388 h 1399068"/>
                <a:gd name="connsiteX100" fmla="*/ 1143000 w 1914525"/>
                <a:gd name="connsiteY100" fmla="*/ 47625 h 1399068"/>
                <a:gd name="connsiteX101" fmla="*/ 1114425 w 1914525"/>
                <a:gd name="connsiteY101" fmla="*/ 38100 h 1399068"/>
                <a:gd name="connsiteX102" fmla="*/ 1085850 w 1914525"/>
                <a:gd name="connsiteY102" fmla="*/ 28575 h 1399068"/>
                <a:gd name="connsiteX103" fmla="*/ 1009650 w 1914525"/>
                <a:gd name="connsiteY103" fmla="*/ 19050 h 1399068"/>
                <a:gd name="connsiteX104" fmla="*/ 976313 w 1914525"/>
                <a:gd name="connsiteY104" fmla="*/ 9525 h 1399068"/>
                <a:gd name="connsiteX105" fmla="*/ 923925 w 1914525"/>
                <a:gd name="connsiteY105" fmla="*/ 0 h 1399068"/>
                <a:gd name="connsiteX106" fmla="*/ 771525 w 1914525"/>
                <a:gd name="connsiteY106" fmla="*/ 4763 h 1399068"/>
                <a:gd name="connsiteX107" fmla="*/ 757238 w 1914525"/>
                <a:gd name="connsiteY107" fmla="*/ 9525 h 1399068"/>
                <a:gd name="connsiteX108" fmla="*/ 733425 w 1914525"/>
                <a:gd name="connsiteY108" fmla="*/ 19050 h 1399068"/>
                <a:gd name="connsiteX109" fmla="*/ 714375 w 1914525"/>
                <a:gd name="connsiteY109" fmla="*/ 28575 h 1399068"/>
                <a:gd name="connsiteX110" fmla="*/ 700088 w 1914525"/>
                <a:gd name="connsiteY110" fmla="*/ 33338 h 1399068"/>
                <a:gd name="connsiteX111" fmla="*/ 681038 w 1914525"/>
                <a:gd name="connsiteY111" fmla="*/ 42863 h 1399068"/>
                <a:gd name="connsiteX112" fmla="*/ 633413 w 1914525"/>
                <a:gd name="connsiteY112" fmla="*/ 57150 h 1399068"/>
                <a:gd name="connsiteX113" fmla="*/ 595313 w 1914525"/>
                <a:gd name="connsiteY113" fmla="*/ 71438 h 1399068"/>
                <a:gd name="connsiteX114" fmla="*/ 552450 w 1914525"/>
                <a:gd name="connsiteY114" fmla="*/ 80963 h 1399068"/>
                <a:gd name="connsiteX115" fmla="*/ 519113 w 1914525"/>
                <a:gd name="connsiteY115" fmla="*/ 95250 h 1399068"/>
                <a:gd name="connsiteX116" fmla="*/ 485775 w 1914525"/>
                <a:gd name="connsiteY116" fmla="*/ 100013 h 1399068"/>
                <a:gd name="connsiteX117" fmla="*/ 438150 w 1914525"/>
                <a:gd name="connsiteY117" fmla="*/ 119063 h 1399068"/>
                <a:gd name="connsiteX118" fmla="*/ 404813 w 1914525"/>
                <a:gd name="connsiteY118" fmla="*/ 133350 h 1399068"/>
                <a:gd name="connsiteX119" fmla="*/ 390525 w 1914525"/>
                <a:gd name="connsiteY119" fmla="*/ 147638 h 1399068"/>
                <a:gd name="connsiteX120" fmla="*/ 352425 w 1914525"/>
                <a:gd name="connsiteY120" fmla="*/ 166688 h 1399068"/>
                <a:gd name="connsiteX121" fmla="*/ 319088 w 1914525"/>
                <a:gd name="connsiteY121" fmla="*/ 180975 h 1399068"/>
                <a:gd name="connsiteX122" fmla="*/ 300038 w 1914525"/>
                <a:gd name="connsiteY122" fmla="*/ 195263 h 1399068"/>
                <a:gd name="connsiteX123" fmla="*/ 285750 w 1914525"/>
                <a:gd name="connsiteY123" fmla="*/ 200025 h 1399068"/>
                <a:gd name="connsiteX124" fmla="*/ 266700 w 1914525"/>
                <a:gd name="connsiteY124" fmla="*/ 214313 h 1399068"/>
                <a:gd name="connsiteX125" fmla="*/ 228600 w 1914525"/>
                <a:gd name="connsiteY125" fmla="*/ 233363 h 1399068"/>
                <a:gd name="connsiteX126" fmla="*/ 200025 w 1914525"/>
                <a:gd name="connsiteY126" fmla="*/ 252413 h 1399068"/>
                <a:gd name="connsiteX127" fmla="*/ 185738 w 1914525"/>
                <a:gd name="connsiteY127" fmla="*/ 261938 h 1399068"/>
                <a:gd name="connsiteX128" fmla="*/ 166688 w 1914525"/>
                <a:gd name="connsiteY128" fmla="*/ 271463 h 1399068"/>
                <a:gd name="connsiteX129" fmla="*/ 157163 w 1914525"/>
                <a:gd name="connsiteY129" fmla="*/ 285750 h 1399068"/>
                <a:gd name="connsiteX130" fmla="*/ 142875 w 1914525"/>
                <a:gd name="connsiteY130" fmla="*/ 300038 h 1399068"/>
                <a:gd name="connsiteX131" fmla="*/ 119063 w 1914525"/>
                <a:gd name="connsiteY131" fmla="*/ 333375 h 1399068"/>
                <a:gd name="connsiteX132" fmla="*/ 114300 w 1914525"/>
                <a:gd name="connsiteY132" fmla="*/ 347663 h 1399068"/>
                <a:gd name="connsiteX133" fmla="*/ 104775 w 1914525"/>
                <a:gd name="connsiteY133" fmla="*/ 371475 h 1399068"/>
                <a:gd name="connsiteX134" fmla="*/ 85725 w 1914525"/>
                <a:gd name="connsiteY134" fmla="*/ 404813 h 1399068"/>
                <a:gd name="connsiteX135" fmla="*/ 76200 w 1914525"/>
                <a:gd name="connsiteY135" fmla="*/ 442913 h 1399068"/>
                <a:gd name="connsiteX136" fmla="*/ 71438 w 1914525"/>
                <a:gd name="connsiteY136" fmla="*/ 457200 h 1399068"/>
                <a:gd name="connsiteX137" fmla="*/ 66675 w 1914525"/>
                <a:gd name="connsiteY137" fmla="*/ 490538 h 1399068"/>
                <a:gd name="connsiteX138" fmla="*/ 61913 w 1914525"/>
                <a:gd name="connsiteY138" fmla="*/ 504825 h 1399068"/>
                <a:gd name="connsiteX139" fmla="*/ 57150 w 1914525"/>
                <a:gd name="connsiteY139" fmla="*/ 523875 h 1399068"/>
                <a:gd name="connsiteX140" fmla="*/ 52388 w 1914525"/>
                <a:gd name="connsiteY140" fmla="*/ 576263 h 1399068"/>
                <a:gd name="connsiteX141" fmla="*/ 47625 w 1914525"/>
                <a:gd name="connsiteY141" fmla="*/ 604838 h 1399068"/>
                <a:gd name="connsiteX142" fmla="*/ 38100 w 1914525"/>
                <a:gd name="connsiteY142" fmla="*/ 714375 h 1399068"/>
                <a:gd name="connsiteX143" fmla="*/ 28575 w 1914525"/>
                <a:gd name="connsiteY143" fmla="*/ 762000 h 1399068"/>
                <a:gd name="connsiteX144" fmla="*/ 14288 w 1914525"/>
                <a:gd name="connsiteY144" fmla="*/ 866775 h 1399068"/>
                <a:gd name="connsiteX145" fmla="*/ 9525 w 1914525"/>
                <a:gd name="connsiteY145" fmla="*/ 890588 h 1399068"/>
                <a:gd name="connsiteX146" fmla="*/ 0 w 1914525"/>
                <a:gd name="connsiteY146" fmla="*/ 919163 h 1399068"/>
                <a:gd name="connsiteX147" fmla="*/ 4763 w 1914525"/>
                <a:gd name="connsiteY147" fmla="*/ 1042988 h 1399068"/>
                <a:gd name="connsiteX148" fmla="*/ 14288 w 1914525"/>
                <a:gd name="connsiteY148" fmla="*/ 1076325 h 1399068"/>
                <a:gd name="connsiteX149" fmla="*/ 23813 w 1914525"/>
                <a:gd name="connsiteY149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47775 w 1914525"/>
                <a:gd name="connsiteY34" fmla="*/ 283368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497807 w 1914525"/>
                <a:gd name="connsiteY40" fmla="*/ 302419 h 1399068"/>
                <a:gd name="connsiteX41" fmla="*/ 1590675 w 1914525"/>
                <a:gd name="connsiteY41" fmla="*/ 314325 h 1399068"/>
                <a:gd name="connsiteX42" fmla="*/ 1619250 w 1914525"/>
                <a:gd name="connsiteY42" fmla="*/ 342900 h 1399068"/>
                <a:gd name="connsiteX43" fmla="*/ 1657350 w 1914525"/>
                <a:gd name="connsiteY43" fmla="*/ 390525 h 1399068"/>
                <a:gd name="connsiteX44" fmla="*/ 1676400 w 1914525"/>
                <a:gd name="connsiteY44" fmla="*/ 419100 h 1399068"/>
                <a:gd name="connsiteX45" fmla="*/ 1704975 w 1914525"/>
                <a:gd name="connsiteY45" fmla="*/ 471488 h 1399068"/>
                <a:gd name="connsiteX46" fmla="*/ 1747838 w 1914525"/>
                <a:gd name="connsiteY46" fmla="*/ 542925 h 1399068"/>
                <a:gd name="connsiteX47" fmla="*/ 1762125 w 1914525"/>
                <a:gd name="connsiteY47" fmla="*/ 571500 h 1399068"/>
                <a:gd name="connsiteX48" fmla="*/ 1771650 w 1914525"/>
                <a:gd name="connsiteY48" fmla="*/ 600075 h 1399068"/>
                <a:gd name="connsiteX49" fmla="*/ 1790700 w 1914525"/>
                <a:gd name="connsiteY49" fmla="*/ 642938 h 1399068"/>
                <a:gd name="connsiteX50" fmla="*/ 1809750 w 1914525"/>
                <a:gd name="connsiteY50" fmla="*/ 695325 h 1399068"/>
                <a:gd name="connsiteX51" fmla="*/ 1824038 w 1914525"/>
                <a:gd name="connsiteY51" fmla="*/ 747713 h 1399068"/>
                <a:gd name="connsiteX52" fmla="*/ 1833563 w 1914525"/>
                <a:gd name="connsiteY52" fmla="*/ 804863 h 1399068"/>
                <a:gd name="connsiteX53" fmla="*/ 1845469 w 1914525"/>
                <a:gd name="connsiteY53" fmla="*/ 940594 h 1399068"/>
                <a:gd name="connsiteX54" fmla="*/ 1857375 w 1914525"/>
                <a:gd name="connsiteY54" fmla="*/ 1000125 h 1399068"/>
                <a:gd name="connsiteX55" fmla="*/ 1850231 w 1914525"/>
                <a:gd name="connsiteY55" fmla="*/ 1166813 h 1399068"/>
                <a:gd name="connsiteX56" fmla="*/ 1885950 w 1914525"/>
                <a:gd name="connsiteY56" fmla="*/ 1285875 h 1399068"/>
                <a:gd name="connsiteX57" fmla="*/ 1876425 w 1914525"/>
                <a:gd name="connsiteY57" fmla="*/ 1357313 h 1399068"/>
                <a:gd name="connsiteX58" fmla="*/ 1866900 w 1914525"/>
                <a:gd name="connsiteY58" fmla="*/ 1395413 h 1399068"/>
                <a:gd name="connsiteX59" fmla="*/ 1862138 w 1914525"/>
                <a:gd name="connsiteY59" fmla="*/ 1271587 h 1399068"/>
                <a:gd name="connsiteX60" fmla="*/ 1881188 w 1914525"/>
                <a:gd name="connsiteY60" fmla="*/ 1238250 h 1399068"/>
                <a:gd name="connsiteX61" fmla="*/ 1890713 w 1914525"/>
                <a:gd name="connsiteY61" fmla="*/ 1200150 h 1399068"/>
                <a:gd name="connsiteX62" fmla="*/ 1900238 w 1914525"/>
                <a:gd name="connsiteY62" fmla="*/ 1171575 h 1399068"/>
                <a:gd name="connsiteX63" fmla="*/ 1905000 w 1914525"/>
                <a:gd name="connsiteY63" fmla="*/ 1085850 h 1399068"/>
                <a:gd name="connsiteX64" fmla="*/ 1914525 w 1914525"/>
                <a:gd name="connsiteY64" fmla="*/ 809625 h 1399068"/>
                <a:gd name="connsiteX65" fmla="*/ 1909763 w 1914525"/>
                <a:gd name="connsiteY65" fmla="*/ 666750 h 1399068"/>
                <a:gd name="connsiteX66" fmla="*/ 1890713 w 1914525"/>
                <a:gd name="connsiteY66" fmla="*/ 633413 h 1399068"/>
                <a:gd name="connsiteX67" fmla="*/ 1881188 w 1914525"/>
                <a:gd name="connsiteY67" fmla="*/ 609600 h 1399068"/>
                <a:gd name="connsiteX68" fmla="*/ 1871663 w 1914525"/>
                <a:gd name="connsiteY68" fmla="*/ 581025 h 1399068"/>
                <a:gd name="connsiteX69" fmla="*/ 1862138 w 1914525"/>
                <a:gd name="connsiteY69" fmla="*/ 566738 h 1399068"/>
                <a:gd name="connsiteX70" fmla="*/ 1857375 w 1914525"/>
                <a:gd name="connsiteY70" fmla="*/ 542925 h 1399068"/>
                <a:gd name="connsiteX71" fmla="*/ 1847850 w 1914525"/>
                <a:gd name="connsiteY71" fmla="*/ 528638 h 1399068"/>
                <a:gd name="connsiteX72" fmla="*/ 1843088 w 1914525"/>
                <a:gd name="connsiteY72" fmla="*/ 514350 h 1399068"/>
                <a:gd name="connsiteX73" fmla="*/ 1833563 w 1914525"/>
                <a:gd name="connsiteY73" fmla="*/ 495300 h 1399068"/>
                <a:gd name="connsiteX74" fmla="*/ 1824038 w 1914525"/>
                <a:gd name="connsiteY74" fmla="*/ 457200 h 1399068"/>
                <a:gd name="connsiteX75" fmla="*/ 1814513 w 1914525"/>
                <a:gd name="connsiteY75" fmla="*/ 438150 h 1399068"/>
                <a:gd name="connsiteX76" fmla="*/ 1800225 w 1914525"/>
                <a:gd name="connsiteY76" fmla="*/ 404813 h 1399068"/>
                <a:gd name="connsiteX77" fmla="*/ 1790700 w 1914525"/>
                <a:gd name="connsiteY77" fmla="*/ 376238 h 1399068"/>
                <a:gd name="connsiteX78" fmla="*/ 1785938 w 1914525"/>
                <a:gd name="connsiteY78" fmla="*/ 361950 h 1399068"/>
                <a:gd name="connsiteX79" fmla="*/ 1781175 w 1914525"/>
                <a:gd name="connsiteY79" fmla="*/ 342900 h 1399068"/>
                <a:gd name="connsiteX80" fmla="*/ 1771650 w 1914525"/>
                <a:gd name="connsiteY80" fmla="*/ 328613 h 1399068"/>
                <a:gd name="connsiteX81" fmla="*/ 1752600 w 1914525"/>
                <a:gd name="connsiteY81" fmla="*/ 280988 h 1399068"/>
                <a:gd name="connsiteX82" fmla="*/ 1747838 w 1914525"/>
                <a:gd name="connsiteY82" fmla="*/ 266700 h 1399068"/>
                <a:gd name="connsiteX83" fmla="*/ 1738313 w 1914525"/>
                <a:gd name="connsiteY83" fmla="*/ 252413 h 1399068"/>
                <a:gd name="connsiteX84" fmla="*/ 1724025 w 1914525"/>
                <a:gd name="connsiteY84" fmla="*/ 228600 h 1399068"/>
                <a:gd name="connsiteX85" fmla="*/ 1714500 w 1914525"/>
                <a:gd name="connsiteY85" fmla="*/ 214313 h 1399068"/>
                <a:gd name="connsiteX86" fmla="*/ 1700213 w 1914525"/>
                <a:gd name="connsiteY86" fmla="*/ 204788 h 1399068"/>
                <a:gd name="connsiteX87" fmla="*/ 1676400 w 1914525"/>
                <a:gd name="connsiteY87" fmla="*/ 176213 h 1399068"/>
                <a:gd name="connsiteX88" fmla="*/ 1666875 w 1914525"/>
                <a:gd name="connsiteY88" fmla="*/ 161925 h 1399068"/>
                <a:gd name="connsiteX89" fmla="*/ 1638300 w 1914525"/>
                <a:gd name="connsiteY89" fmla="*/ 152400 h 1399068"/>
                <a:gd name="connsiteX90" fmla="*/ 1609725 w 1914525"/>
                <a:gd name="connsiteY90" fmla="*/ 142875 h 1399068"/>
                <a:gd name="connsiteX91" fmla="*/ 1590675 w 1914525"/>
                <a:gd name="connsiteY91" fmla="*/ 133350 h 1399068"/>
                <a:gd name="connsiteX92" fmla="*/ 1533525 w 1914525"/>
                <a:gd name="connsiteY92" fmla="*/ 123825 h 1399068"/>
                <a:gd name="connsiteX93" fmla="*/ 1495425 w 1914525"/>
                <a:gd name="connsiteY93" fmla="*/ 109538 h 1399068"/>
                <a:gd name="connsiteX94" fmla="*/ 1376363 w 1914525"/>
                <a:gd name="connsiteY94" fmla="*/ 95250 h 1399068"/>
                <a:gd name="connsiteX95" fmla="*/ 1343025 w 1914525"/>
                <a:gd name="connsiteY95" fmla="*/ 90488 h 1399068"/>
                <a:gd name="connsiteX96" fmla="*/ 1281113 w 1914525"/>
                <a:gd name="connsiteY96" fmla="*/ 76200 h 1399068"/>
                <a:gd name="connsiteX97" fmla="*/ 1223963 w 1914525"/>
                <a:gd name="connsiteY97" fmla="*/ 71438 h 1399068"/>
                <a:gd name="connsiteX98" fmla="*/ 1181100 w 1914525"/>
                <a:gd name="connsiteY98" fmla="*/ 61913 h 1399068"/>
                <a:gd name="connsiteX99" fmla="*/ 1166813 w 1914525"/>
                <a:gd name="connsiteY99" fmla="*/ 52388 h 1399068"/>
                <a:gd name="connsiteX100" fmla="*/ 1143000 w 1914525"/>
                <a:gd name="connsiteY100" fmla="*/ 47625 h 1399068"/>
                <a:gd name="connsiteX101" fmla="*/ 1114425 w 1914525"/>
                <a:gd name="connsiteY101" fmla="*/ 38100 h 1399068"/>
                <a:gd name="connsiteX102" fmla="*/ 1085850 w 1914525"/>
                <a:gd name="connsiteY102" fmla="*/ 28575 h 1399068"/>
                <a:gd name="connsiteX103" fmla="*/ 1009650 w 1914525"/>
                <a:gd name="connsiteY103" fmla="*/ 19050 h 1399068"/>
                <a:gd name="connsiteX104" fmla="*/ 976313 w 1914525"/>
                <a:gd name="connsiteY104" fmla="*/ 9525 h 1399068"/>
                <a:gd name="connsiteX105" fmla="*/ 923925 w 1914525"/>
                <a:gd name="connsiteY105" fmla="*/ 0 h 1399068"/>
                <a:gd name="connsiteX106" fmla="*/ 771525 w 1914525"/>
                <a:gd name="connsiteY106" fmla="*/ 4763 h 1399068"/>
                <a:gd name="connsiteX107" fmla="*/ 757238 w 1914525"/>
                <a:gd name="connsiteY107" fmla="*/ 9525 h 1399068"/>
                <a:gd name="connsiteX108" fmla="*/ 733425 w 1914525"/>
                <a:gd name="connsiteY108" fmla="*/ 19050 h 1399068"/>
                <a:gd name="connsiteX109" fmla="*/ 714375 w 1914525"/>
                <a:gd name="connsiteY109" fmla="*/ 28575 h 1399068"/>
                <a:gd name="connsiteX110" fmla="*/ 700088 w 1914525"/>
                <a:gd name="connsiteY110" fmla="*/ 33338 h 1399068"/>
                <a:gd name="connsiteX111" fmla="*/ 681038 w 1914525"/>
                <a:gd name="connsiteY111" fmla="*/ 42863 h 1399068"/>
                <a:gd name="connsiteX112" fmla="*/ 633413 w 1914525"/>
                <a:gd name="connsiteY112" fmla="*/ 57150 h 1399068"/>
                <a:gd name="connsiteX113" fmla="*/ 595313 w 1914525"/>
                <a:gd name="connsiteY113" fmla="*/ 71438 h 1399068"/>
                <a:gd name="connsiteX114" fmla="*/ 552450 w 1914525"/>
                <a:gd name="connsiteY114" fmla="*/ 80963 h 1399068"/>
                <a:gd name="connsiteX115" fmla="*/ 519113 w 1914525"/>
                <a:gd name="connsiteY115" fmla="*/ 95250 h 1399068"/>
                <a:gd name="connsiteX116" fmla="*/ 485775 w 1914525"/>
                <a:gd name="connsiteY116" fmla="*/ 100013 h 1399068"/>
                <a:gd name="connsiteX117" fmla="*/ 438150 w 1914525"/>
                <a:gd name="connsiteY117" fmla="*/ 119063 h 1399068"/>
                <a:gd name="connsiteX118" fmla="*/ 404813 w 1914525"/>
                <a:gd name="connsiteY118" fmla="*/ 133350 h 1399068"/>
                <a:gd name="connsiteX119" fmla="*/ 390525 w 1914525"/>
                <a:gd name="connsiteY119" fmla="*/ 147638 h 1399068"/>
                <a:gd name="connsiteX120" fmla="*/ 352425 w 1914525"/>
                <a:gd name="connsiteY120" fmla="*/ 166688 h 1399068"/>
                <a:gd name="connsiteX121" fmla="*/ 319088 w 1914525"/>
                <a:gd name="connsiteY121" fmla="*/ 180975 h 1399068"/>
                <a:gd name="connsiteX122" fmla="*/ 300038 w 1914525"/>
                <a:gd name="connsiteY122" fmla="*/ 195263 h 1399068"/>
                <a:gd name="connsiteX123" fmla="*/ 285750 w 1914525"/>
                <a:gd name="connsiteY123" fmla="*/ 200025 h 1399068"/>
                <a:gd name="connsiteX124" fmla="*/ 266700 w 1914525"/>
                <a:gd name="connsiteY124" fmla="*/ 214313 h 1399068"/>
                <a:gd name="connsiteX125" fmla="*/ 228600 w 1914525"/>
                <a:gd name="connsiteY125" fmla="*/ 233363 h 1399068"/>
                <a:gd name="connsiteX126" fmla="*/ 200025 w 1914525"/>
                <a:gd name="connsiteY126" fmla="*/ 252413 h 1399068"/>
                <a:gd name="connsiteX127" fmla="*/ 185738 w 1914525"/>
                <a:gd name="connsiteY127" fmla="*/ 261938 h 1399068"/>
                <a:gd name="connsiteX128" fmla="*/ 166688 w 1914525"/>
                <a:gd name="connsiteY128" fmla="*/ 271463 h 1399068"/>
                <a:gd name="connsiteX129" fmla="*/ 157163 w 1914525"/>
                <a:gd name="connsiteY129" fmla="*/ 285750 h 1399068"/>
                <a:gd name="connsiteX130" fmla="*/ 142875 w 1914525"/>
                <a:gd name="connsiteY130" fmla="*/ 300038 h 1399068"/>
                <a:gd name="connsiteX131" fmla="*/ 119063 w 1914525"/>
                <a:gd name="connsiteY131" fmla="*/ 333375 h 1399068"/>
                <a:gd name="connsiteX132" fmla="*/ 114300 w 1914525"/>
                <a:gd name="connsiteY132" fmla="*/ 347663 h 1399068"/>
                <a:gd name="connsiteX133" fmla="*/ 104775 w 1914525"/>
                <a:gd name="connsiteY133" fmla="*/ 371475 h 1399068"/>
                <a:gd name="connsiteX134" fmla="*/ 85725 w 1914525"/>
                <a:gd name="connsiteY134" fmla="*/ 404813 h 1399068"/>
                <a:gd name="connsiteX135" fmla="*/ 76200 w 1914525"/>
                <a:gd name="connsiteY135" fmla="*/ 442913 h 1399068"/>
                <a:gd name="connsiteX136" fmla="*/ 71438 w 1914525"/>
                <a:gd name="connsiteY136" fmla="*/ 457200 h 1399068"/>
                <a:gd name="connsiteX137" fmla="*/ 66675 w 1914525"/>
                <a:gd name="connsiteY137" fmla="*/ 490538 h 1399068"/>
                <a:gd name="connsiteX138" fmla="*/ 61913 w 1914525"/>
                <a:gd name="connsiteY138" fmla="*/ 504825 h 1399068"/>
                <a:gd name="connsiteX139" fmla="*/ 57150 w 1914525"/>
                <a:gd name="connsiteY139" fmla="*/ 523875 h 1399068"/>
                <a:gd name="connsiteX140" fmla="*/ 52388 w 1914525"/>
                <a:gd name="connsiteY140" fmla="*/ 576263 h 1399068"/>
                <a:gd name="connsiteX141" fmla="*/ 47625 w 1914525"/>
                <a:gd name="connsiteY141" fmla="*/ 604838 h 1399068"/>
                <a:gd name="connsiteX142" fmla="*/ 38100 w 1914525"/>
                <a:gd name="connsiteY142" fmla="*/ 714375 h 1399068"/>
                <a:gd name="connsiteX143" fmla="*/ 28575 w 1914525"/>
                <a:gd name="connsiteY143" fmla="*/ 762000 h 1399068"/>
                <a:gd name="connsiteX144" fmla="*/ 14288 w 1914525"/>
                <a:gd name="connsiteY144" fmla="*/ 866775 h 1399068"/>
                <a:gd name="connsiteX145" fmla="*/ 9525 w 1914525"/>
                <a:gd name="connsiteY145" fmla="*/ 890588 h 1399068"/>
                <a:gd name="connsiteX146" fmla="*/ 0 w 1914525"/>
                <a:gd name="connsiteY146" fmla="*/ 919163 h 1399068"/>
                <a:gd name="connsiteX147" fmla="*/ 4763 w 1914525"/>
                <a:gd name="connsiteY147" fmla="*/ 1042988 h 1399068"/>
                <a:gd name="connsiteX148" fmla="*/ 14288 w 1914525"/>
                <a:gd name="connsiteY148" fmla="*/ 1076325 h 1399068"/>
                <a:gd name="connsiteX149" fmla="*/ 23813 w 1914525"/>
                <a:gd name="connsiteY149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47775 w 1914525"/>
                <a:gd name="connsiteY34" fmla="*/ 283368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519238 w 1914525"/>
                <a:gd name="connsiteY40" fmla="*/ 300038 h 1399068"/>
                <a:gd name="connsiteX41" fmla="*/ 1590675 w 1914525"/>
                <a:gd name="connsiteY41" fmla="*/ 314325 h 1399068"/>
                <a:gd name="connsiteX42" fmla="*/ 1619250 w 1914525"/>
                <a:gd name="connsiteY42" fmla="*/ 342900 h 1399068"/>
                <a:gd name="connsiteX43" fmla="*/ 1657350 w 1914525"/>
                <a:gd name="connsiteY43" fmla="*/ 390525 h 1399068"/>
                <a:gd name="connsiteX44" fmla="*/ 1676400 w 1914525"/>
                <a:gd name="connsiteY44" fmla="*/ 419100 h 1399068"/>
                <a:gd name="connsiteX45" fmla="*/ 1704975 w 1914525"/>
                <a:gd name="connsiteY45" fmla="*/ 471488 h 1399068"/>
                <a:gd name="connsiteX46" fmla="*/ 1747838 w 1914525"/>
                <a:gd name="connsiteY46" fmla="*/ 542925 h 1399068"/>
                <a:gd name="connsiteX47" fmla="*/ 1762125 w 1914525"/>
                <a:gd name="connsiteY47" fmla="*/ 571500 h 1399068"/>
                <a:gd name="connsiteX48" fmla="*/ 1771650 w 1914525"/>
                <a:gd name="connsiteY48" fmla="*/ 600075 h 1399068"/>
                <a:gd name="connsiteX49" fmla="*/ 1790700 w 1914525"/>
                <a:gd name="connsiteY49" fmla="*/ 642938 h 1399068"/>
                <a:gd name="connsiteX50" fmla="*/ 1809750 w 1914525"/>
                <a:gd name="connsiteY50" fmla="*/ 695325 h 1399068"/>
                <a:gd name="connsiteX51" fmla="*/ 1824038 w 1914525"/>
                <a:gd name="connsiteY51" fmla="*/ 747713 h 1399068"/>
                <a:gd name="connsiteX52" fmla="*/ 1833563 w 1914525"/>
                <a:gd name="connsiteY52" fmla="*/ 804863 h 1399068"/>
                <a:gd name="connsiteX53" fmla="*/ 1845469 w 1914525"/>
                <a:gd name="connsiteY53" fmla="*/ 940594 h 1399068"/>
                <a:gd name="connsiteX54" fmla="*/ 1857375 w 1914525"/>
                <a:gd name="connsiteY54" fmla="*/ 1000125 h 1399068"/>
                <a:gd name="connsiteX55" fmla="*/ 1850231 w 1914525"/>
                <a:gd name="connsiteY55" fmla="*/ 1166813 h 1399068"/>
                <a:gd name="connsiteX56" fmla="*/ 1885950 w 1914525"/>
                <a:gd name="connsiteY56" fmla="*/ 1285875 h 1399068"/>
                <a:gd name="connsiteX57" fmla="*/ 1876425 w 1914525"/>
                <a:gd name="connsiteY57" fmla="*/ 1357313 h 1399068"/>
                <a:gd name="connsiteX58" fmla="*/ 1866900 w 1914525"/>
                <a:gd name="connsiteY58" fmla="*/ 1395413 h 1399068"/>
                <a:gd name="connsiteX59" fmla="*/ 1862138 w 1914525"/>
                <a:gd name="connsiteY59" fmla="*/ 1271587 h 1399068"/>
                <a:gd name="connsiteX60" fmla="*/ 1881188 w 1914525"/>
                <a:gd name="connsiteY60" fmla="*/ 1238250 h 1399068"/>
                <a:gd name="connsiteX61" fmla="*/ 1890713 w 1914525"/>
                <a:gd name="connsiteY61" fmla="*/ 1200150 h 1399068"/>
                <a:gd name="connsiteX62" fmla="*/ 1900238 w 1914525"/>
                <a:gd name="connsiteY62" fmla="*/ 1171575 h 1399068"/>
                <a:gd name="connsiteX63" fmla="*/ 1905000 w 1914525"/>
                <a:gd name="connsiteY63" fmla="*/ 1085850 h 1399068"/>
                <a:gd name="connsiteX64" fmla="*/ 1914525 w 1914525"/>
                <a:gd name="connsiteY64" fmla="*/ 809625 h 1399068"/>
                <a:gd name="connsiteX65" fmla="*/ 1909763 w 1914525"/>
                <a:gd name="connsiteY65" fmla="*/ 666750 h 1399068"/>
                <a:gd name="connsiteX66" fmla="*/ 1890713 w 1914525"/>
                <a:gd name="connsiteY66" fmla="*/ 633413 h 1399068"/>
                <a:gd name="connsiteX67" fmla="*/ 1881188 w 1914525"/>
                <a:gd name="connsiteY67" fmla="*/ 609600 h 1399068"/>
                <a:gd name="connsiteX68" fmla="*/ 1871663 w 1914525"/>
                <a:gd name="connsiteY68" fmla="*/ 581025 h 1399068"/>
                <a:gd name="connsiteX69" fmla="*/ 1862138 w 1914525"/>
                <a:gd name="connsiteY69" fmla="*/ 566738 h 1399068"/>
                <a:gd name="connsiteX70" fmla="*/ 1857375 w 1914525"/>
                <a:gd name="connsiteY70" fmla="*/ 542925 h 1399068"/>
                <a:gd name="connsiteX71" fmla="*/ 1847850 w 1914525"/>
                <a:gd name="connsiteY71" fmla="*/ 528638 h 1399068"/>
                <a:gd name="connsiteX72" fmla="*/ 1843088 w 1914525"/>
                <a:gd name="connsiteY72" fmla="*/ 514350 h 1399068"/>
                <a:gd name="connsiteX73" fmla="*/ 1833563 w 1914525"/>
                <a:gd name="connsiteY73" fmla="*/ 495300 h 1399068"/>
                <a:gd name="connsiteX74" fmla="*/ 1824038 w 1914525"/>
                <a:gd name="connsiteY74" fmla="*/ 457200 h 1399068"/>
                <a:gd name="connsiteX75" fmla="*/ 1814513 w 1914525"/>
                <a:gd name="connsiteY75" fmla="*/ 438150 h 1399068"/>
                <a:gd name="connsiteX76" fmla="*/ 1800225 w 1914525"/>
                <a:gd name="connsiteY76" fmla="*/ 404813 h 1399068"/>
                <a:gd name="connsiteX77" fmla="*/ 1790700 w 1914525"/>
                <a:gd name="connsiteY77" fmla="*/ 376238 h 1399068"/>
                <a:gd name="connsiteX78" fmla="*/ 1785938 w 1914525"/>
                <a:gd name="connsiteY78" fmla="*/ 361950 h 1399068"/>
                <a:gd name="connsiteX79" fmla="*/ 1781175 w 1914525"/>
                <a:gd name="connsiteY79" fmla="*/ 342900 h 1399068"/>
                <a:gd name="connsiteX80" fmla="*/ 1771650 w 1914525"/>
                <a:gd name="connsiteY80" fmla="*/ 328613 h 1399068"/>
                <a:gd name="connsiteX81" fmla="*/ 1752600 w 1914525"/>
                <a:gd name="connsiteY81" fmla="*/ 280988 h 1399068"/>
                <a:gd name="connsiteX82" fmla="*/ 1747838 w 1914525"/>
                <a:gd name="connsiteY82" fmla="*/ 266700 h 1399068"/>
                <a:gd name="connsiteX83" fmla="*/ 1738313 w 1914525"/>
                <a:gd name="connsiteY83" fmla="*/ 252413 h 1399068"/>
                <a:gd name="connsiteX84" fmla="*/ 1724025 w 1914525"/>
                <a:gd name="connsiteY84" fmla="*/ 228600 h 1399068"/>
                <a:gd name="connsiteX85" fmla="*/ 1714500 w 1914525"/>
                <a:gd name="connsiteY85" fmla="*/ 214313 h 1399068"/>
                <a:gd name="connsiteX86" fmla="*/ 1700213 w 1914525"/>
                <a:gd name="connsiteY86" fmla="*/ 204788 h 1399068"/>
                <a:gd name="connsiteX87" fmla="*/ 1676400 w 1914525"/>
                <a:gd name="connsiteY87" fmla="*/ 176213 h 1399068"/>
                <a:gd name="connsiteX88" fmla="*/ 1666875 w 1914525"/>
                <a:gd name="connsiteY88" fmla="*/ 161925 h 1399068"/>
                <a:gd name="connsiteX89" fmla="*/ 1638300 w 1914525"/>
                <a:gd name="connsiteY89" fmla="*/ 152400 h 1399068"/>
                <a:gd name="connsiteX90" fmla="*/ 1609725 w 1914525"/>
                <a:gd name="connsiteY90" fmla="*/ 142875 h 1399068"/>
                <a:gd name="connsiteX91" fmla="*/ 1590675 w 1914525"/>
                <a:gd name="connsiteY91" fmla="*/ 133350 h 1399068"/>
                <a:gd name="connsiteX92" fmla="*/ 1533525 w 1914525"/>
                <a:gd name="connsiteY92" fmla="*/ 123825 h 1399068"/>
                <a:gd name="connsiteX93" fmla="*/ 1495425 w 1914525"/>
                <a:gd name="connsiteY93" fmla="*/ 109538 h 1399068"/>
                <a:gd name="connsiteX94" fmla="*/ 1376363 w 1914525"/>
                <a:gd name="connsiteY94" fmla="*/ 95250 h 1399068"/>
                <a:gd name="connsiteX95" fmla="*/ 1343025 w 1914525"/>
                <a:gd name="connsiteY95" fmla="*/ 90488 h 1399068"/>
                <a:gd name="connsiteX96" fmla="*/ 1281113 w 1914525"/>
                <a:gd name="connsiteY96" fmla="*/ 76200 h 1399068"/>
                <a:gd name="connsiteX97" fmla="*/ 1223963 w 1914525"/>
                <a:gd name="connsiteY97" fmla="*/ 71438 h 1399068"/>
                <a:gd name="connsiteX98" fmla="*/ 1181100 w 1914525"/>
                <a:gd name="connsiteY98" fmla="*/ 61913 h 1399068"/>
                <a:gd name="connsiteX99" fmla="*/ 1166813 w 1914525"/>
                <a:gd name="connsiteY99" fmla="*/ 52388 h 1399068"/>
                <a:gd name="connsiteX100" fmla="*/ 1143000 w 1914525"/>
                <a:gd name="connsiteY100" fmla="*/ 47625 h 1399068"/>
                <a:gd name="connsiteX101" fmla="*/ 1114425 w 1914525"/>
                <a:gd name="connsiteY101" fmla="*/ 38100 h 1399068"/>
                <a:gd name="connsiteX102" fmla="*/ 1085850 w 1914525"/>
                <a:gd name="connsiteY102" fmla="*/ 28575 h 1399068"/>
                <a:gd name="connsiteX103" fmla="*/ 1009650 w 1914525"/>
                <a:gd name="connsiteY103" fmla="*/ 19050 h 1399068"/>
                <a:gd name="connsiteX104" fmla="*/ 976313 w 1914525"/>
                <a:gd name="connsiteY104" fmla="*/ 9525 h 1399068"/>
                <a:gd name="connsiteX105" fmla="*/ 923925 w 1914525"/>
                <a:gd name="connsiteY105" fmla="*/ 0 h 1399068"/>
                <a:gd name="connsiteX106" fmla="*/ 771525 w 1914525"/>
                <a:gd name="connsiteY106" fmla="*/ 4763 h 1399068"/>
                <a:gd name="connsiteX107" fmla="*/ 757238 w 1914525"/>
                <a:gd name="connsiteY107" fmla="*/ 9525 h 1399068"/>
                <a:gd name="connsiteX108" fmla="*/ 733425 w 1914525"/>
                <a:gd name="connsiteY108" fmla="*/ 19050 h 1399068"/>
                <a:gd name="connsiteX109" fmla="*/ 714375 w 1914525"/>
                <a:gd name="connsiteY109" fmla="*/ 28575 h 1399068"/>
                <a:gd name="connsiteX110" fmla="*/ 700088 w 1914525"/>
                <a:gd name="connsiteY110" fmla="*/ 33338 h 1399068"/>
                <a:gd name="connsiteX111" fmla="*/ 681038 w 1914525"/>
                <a:gd name="connsiteY111" fmla="*/ 42863 h 1399068"/>
                <a:gd name="connsiteX112" fmla="*/ 633413 w 1914525"/>
                <a:gd name="connsiteY112" fmla="*/ 57150 h 1399068"/>
                <a:gd name="connsiteX113" fmla="*/ 595313 w 1914525"/>
                <a:gd name="connsiteY113" fmla="*/ 71438 h 1399068"/>
                <a:gd name="connsiteX114" fmla="*/ 552450 w 1914525"/>
                <a:gd name="connsiteY114" fmla="*/ 80963 h 1399068"/>
                <a:gd name="connsiteX115" fmla="*/ 519113 w 1914525"/>
                <a:gd name="connsiteY115" fmla="*/ 95250 h 1399068"/>
                <a:gd name="connsiteX116" fmla="*/ 485775 w 1914525"/>
                <a:gd name="connsiteY116" fmla="*/ 100013 h 1399068"/>
                <a:gd name="connsiteX117" fmla="*/ 438150 w 1914525"/>
                <a:gd name="connsiteY117" fmla="*/ 119063 h 1399068"/>
                <a:gd name="connsiteX118" fmla="*/ 404813 w 1914525"/>
                <a:gd name="connsiteY118" fmla="*/ 133350 h 1399068"/>
                <a:gd name="connsiteX119" fmla="*/ 390525 w 1914525"/>
                <a:gd name="connsiteY119" fmla="*/ 147638 h 1399068"/>
                <a:gd name="connsiteX120" fmla="*/ 352425 w 1914525"/>
                <a:gd name="connsiteY120" fmla="*/ 166688 h 1399068"/>
                <a:gd name="connsiteX121" fmla="*/ 319088 w 1914525"/>
                <a:gd name="connsiteY121" fmla="*/ 180975 h 1399068"/>
                <a:gd name="connsiteX122" fmla="*/ 300038 w 1914525"/>
                <a:gd name="connsiteY122" fmla="*/ 195263 h 1399068"/>
                <a:gd name="connsiteX123" fmla="*/ 285750 w 1914525"/>
                <a:gd name="connsiteY123" fmla="*/ 200025 h 1399068"/>
                <a:gd name="connsiteX124" fmla="*/ 266700 w 1914525"/>
                <a:gd name="connsiteY124" fmla="*/ 214313 h 1399068"/>
                <a:gd name="connsiteX125" fmla="*/ 228600 w 1914525"/>
                <a:gd name="connsiteY125" fmla="*/ 233363 h 1399068"/>
                <a:gd name="connsiteX126" fmla="*/ 200025 w 1914525"/>
                <a:gd name="connsiteY126" fmla="*/ 252413 h 1399068"/>
                <a:gd name="connsiteX127" fmla="*/ 185738 w 1914525"/>
                <a:gd name="connsiteY127" fmla="*/ 261938 h 1399068"/>
                <a:gd name="connsiteX128" fmla="*/ 166688 w 1914525"/>
                <a:gd name="connsiteY128" fmla="*/ 271463 h 1399068"/>
                <a:gd name="connsiteX129" fmla="*/ 157163 w 1914525"/>
                <a:gd name="connsiteY129" fmla="*/ 285750 h 1399068"/>
                <a:gd name="connsiteX130" fmla="*/ 142875 w 1914525"/>
                <a:gd name="connsiteY130" fmla="*/ 300038 h 1399068"/>
                <a:gd name="connsiteX131" fmla="*/ 119063 w 1914525"/>
                <a:gd name="connsiteY131" fmla="*/ 333375 h 1399068"/>
                <a:gd name="connsiteX132" fmla="*/ 114300 w 1914525"/>
                <a:gd name="connsiteY132" fmla="*/ 347663 h 1399068"/>
                <a:gd name="connsiteX133" fmla="*/ 104775 w 1914525"/>
                <a:gd name="connsiteY133" fmla="*/ 371475 h 1399068"/>
                <a:gd name="connsiteX134" fmla="*/ 85725 w 1914525"/>
                <a:gd name="connsiteY134" fmla="*/ 404813 h 1399068"/>
                <a:gd name="connsiteX135" fmla="*/ 76200 w 1914525"/>
                <a:gd name="connsiteY135" fmla="*/ 442913 h 1399068"/>
                <a:gd name="connsiteX136" fmla="*/ 71438 w 1914525"/>
                <a:gd name="connsiteY136" fmla="*/ 457200 h 1399068"/>
                <a:gd name="connsiteX137" fmla="*/ 66675 w 1914525"/>
                <a:gd name="connsiteY137" fmla="*/ 490538 h 1399068"/>
                <a:gd name="connsiteX138" fmla="*/ 61913 w 1914525"/>
                <a:gd name="connsiteY138" fmla="*/ 504825 h 1399068"/>
                <a:gd name="connsiteX139" fmla="*/ 57150 w 1914525"/>
                <a:gd name="connsiteY139" fmla="*/ 523875 h 1399068"/>
                <a:gd name="connsiteX140" fmla="*/ 52388 w 1914525"/>
                <a:gd name="connsiteY140" fmla="*/ 576263 h 1399068"/>
                <a:gd name="connsiteX141" fmla="*/ 47625 w 1914525"/>
                <a:gd name="connsiteY141" fmla="*/ 604838 h 1399068"/>
                <a:gd name="connsiteX142" fmla="*/ 38100 w 1914525"/>
                <a:gd name="connsiteY142" fmla="*/ 714375 h 1399068"/>
                <a:gd name="connsiteX143" fmla="*/ 28575 w 1914525"/>
                <a:gd name="connsiteY143" fmla="*/ 762000 h 1399068"/>
                <a:gd name="connsiteX144" fmla="*/ 14288 w 1914525"/>
                <a:gd name="connsiteY144" fmla="*/ 866775 h 1399068"/>
                <a:gd name="connsiteX145" fmla="*/ 9525 w 1914525"/>
                <a:gd name="connsiteY145" fmla="*/ 890588 h 1399068"/>
                <a:gd name="connsiteX146" fmla="*/ 0 w 1914525"/>
                <a:gd name="connsiteY146" fmla="*/ 919163 h 1399068"/>
                <a:gd name="connsiteX147" fmla="*/ 4763 w 1914525"/>
                <a:gd name="connsiteY147" fmla="*/ 1042988 h 1399068"/>
                <a:gd name="connsiteX148" fmla="*/ 14288 w 1914525"/>
                <a:gd name="connsiteY148" fmla="*/ 1076325 h 1399068"/>
                <a:gd name="connsiteX149" fmla="*/ 23813 w 1914525"/>
                <a:gd name="connsiteY149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47775 w 1914525"/>
                <a:gd name="connsiteY34" fmla="*/ 283368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519238 w 1914525"/>
                <a:gd name="connsiteY40" fmla="*/ 300038 h 1399068"/>
                <a:gd name="connsiteX41" fmla="*/ 1557338 w 1914525"/>
                <a:gd name="connsiteY41" fmla="*/ 311943 h 1399068"/>
                <a:gd name="connsiteX42" fmla="*/ 1590675 w 1914525"/>
                <a:gd name="connsiteY42" fmla="*/ 314325 h 1399068"/>
                <a:gd name="connsiteX43" fmla="*/ 1619250 w 1914525"/>
                <a:gd name="connsiteY43" fmla="*/ 342900 h 1399068"/>
                <a:gd name="connsiteX44" fmla="*/ 1657350 w 1914525"/>
                <a:gd name="connsiteY44" fmla="*/ 390525 h 1399068"/>
                <a:gd name="connsiteX45" fmla="*/ 1676400 w 1914525"/>
                <a:gd name="connsiteY45" fmla="*/ 419100 h 1399068"/>
                <a:gd name="connsiteX46" fmla="*/ 1704975 w 1914525"/>
                <a:gd name="connsiteY46" fmla="*/ 471488 h 1399068"/>
                <a:gd name="connsiteX47" fmla="*/ 1747838 w 1914525"/>
                <a:gd name="connsiteY47" fmla="*/ 542925 h 1399068"/>
                <a:gd name="connsiteX48" fmla="*/ 1762125 w 1914525"/>
                <a:gd name="connsiteY48" fmla="*/ 571500 h 1399068"/>
                <a:gd name="connsiteX49" fmla="*/ 1771650 w 1914525"/>
                <a:gd name="connsiteY49" fmla="*/ 600075 h 1399068"/>
                <a:gd name="connsiteX50" fmla="*/ 1790700 w 1914525"/>
                <a:gd name="connsiteY50" fmla="*/ 642938 h 1399068"/>
                <a:gd name="connsiteX51" fmla="*/ 1809750 w 1914525"/>
                <a:gd name="connsiteY51" fmla="*/ 695325 h 1399068"/>
                <a:gd name="connsiteX52" fmla="*/ 1824038 w 1914525"/>
                <a:gd name="connsiteY52" fmla="*/ 747713 h 1399068"/>
                <a:gd name="connsiteX53" fmla="*/ 1833563 w 1914525"/>
                <a:gd name="connsiteY53" fmla="*/ 804863 h 1399068"/>
                <a:gd name="connsiteX54" fmla="*/ 1845469 w 1914525"/>
                <a:gd name="connsiteY54" fmla="*/ 940594 h 1399068"/>
                <a:gd name="connsiteX55" fmla="*/ 1857375 w 1914525"/>
                <a:gd name="connsiteY55" fmla="*/ 1000125 h 1399068"/>
                <a:gd name="connsiteX56" fmla="*/ 1850231 w 1914525"/>
                <a:gd name="connsiteY56" fmla="*/ 1166813 h 1399068"/>
                <a:gd name="connsiteX57" fmla="*/ 1885950 w 1914525"/>
                <a:gd name="connsiteY57" fmla="*/ 1285875 h 1399068"/>
                <a:gd name="connsiteX58" fmla="*/ 1876425 w 1914525"/>
                <a:gd name="connsiteY58" fmla="*/ 1357313 h 1399068"/>
                <a:gd name="connsiteX59" fmla="*/ 1866900 w 1914525"/>
                <a:gd name="connsiteY59" fmla="*/ 1395413 h 1399068"/>
                <a:gd name="connsiteX60" fmla="*/ 1862138 w 1914525"/>
                <a:gd name="connsiteY60" fmla="*/ 1271587 h 1399068"/>
                <a:gd name="connsiteX61" fmla="*/ 1881188 w 1914525"/>
                <a:gd name="connsiteY61" fmla="*/ 1238250 h 1399068"/>
                <a:gd name="connsiteX62" fmla="*/ 1890713 w 1914525"/>
                <a:gd name="connsiteY62" fmla="*/ 1200150 h 1399068"/>
                <a:gd name="connsiteX63" fmla="*/ 1900238 w 1914525"/>
                <a:gd name="connsiteY63" fmla="*/ 1171575 h 1399068"/>
                <a:gd name="connsiteX64" fmla="*/ 1905000 w 1914525"/>
                <a:gd name="connsiteY64" fmla="*/ 1085850 h 1399068"/>
                <a:gd name="connsiteX65" fmla="*/ 1914525 w 1914525"/>
                <a:gd name="connsiteY65" fmla="*/ 809625 h 1399068"/>
                <a:gd name="connsiteX66" fmla="*/ 1909763 w 1914525"/>
                <a:gd name="connsiteY66" fmla="*/ 666750 h 1399068"/>
                <a:gd name="connsiteX67" fmla="*/ 1890713 w 1914525"/>
                <a:gd name="connsiteY67" fmla="*/ 633413 h 1399068"/>
                <a:gd name="connsiteX68" fmla="*/ 1881188 w 1914525"/>
                <a:gd name="connsiteY68" fmla="*/ 609600 h 1399068"/>
                <a:gd name="connsiteX69" fmla="*/ 1871663 w 1914525"/>
                <a:gd name="connsiteY69" fmla="*/ 581025 h 1399068"/>
                <a:gd name="connsiteX70" fmla="*/ 1862138 w 1914525"/>
                <a:gd name="connsiteY70" fmla="*/ 566738 h 1399068"/>
                <a:gd name="connsiteX71" fmla="*/ 1857375 w 1914525"/>
                <a:gd name="connsiteY71" fmla="*/ 542925 h 1399068"/>
                <a:gd name="connsiteX72" fmla="*/ 1847850 w 1914525"/>
                <a:gd name="connsiteY72" fmla="*/ 528638 h 1399068"/>
                <a:gd name="connsiteX73" fmla="*/ 1843088 w 1914525"/>
                <a:gd name="connsiteY73" fmla="*/ 514350 h 1399068"/>
                <a:gd name="connsiteX74" fmla="*/ 1833563 w 1914525"/>
                <a:gd name="connsiteY74" fmla="*/ 495300 h 1399068"/>
                <a:gd name="connsiteX75" fmla="*/ 1824038 w 1914525"/>
                <a:gd name="connsiteY75" fmla="*/ 457200 h 1399068"/>
                <a:gd name="connsiteX76" fmla="*/ 1814513 w 1914525"/>
                <a:gd name="connsiteY76" fmla="*/ 438150 h 1399068"/>
                <a:gd name="connsiteX77" fmla="*/ 1800225 w 1914525"/>
                <a:gd name="connsiteY77" fmla="*/ 404813 h 1399068"/>
                <a:gd name="connsiteX78" fmla="*/ 1790700 w 1914525"/>
                <a:gd name="connsiteY78" fmla="*/ 376238 h 1399068"/>
                <a:gd name="connsiteX79" fmla="*/ 1785938 w 1914525"/>
                <a:gd name="connsiteY79" fmla="*/ 361950 h 1399068"/>
                <a:gd name="connsiteX80" fmla="*/ 1781175 w 1914525"/>
                <a:gd name="connsiteY80" fmla="*/ 342900 h 1399068"/>
                <a:gd name="connsiteX81" fmla="*/ 1771650 w 1914525"/>
                <a:gd name="connsiteY81" fmla="*/ 328613 h 1399068"/>
                <a:gd name="connsiteX82" fmla="*/ 1752600 w 1914525"/>
                <a:gd name="connsiteY82" fmla="*/ 280988 h 1399068"/>
                <a:gd name="connsiteX83" fmla="*/ 1747838 w 1914525"/>
                <a:gd name="connsiteY83" fmla="*/ 266700 h 1399068"/>
                <a:gd name="connsiteX84" fmla="*/ 1738313 w 1914525"/>
                <a:gd name="connsiteY84" fmla="*/ 252413 h 1399068"/>
                <a:gd name="connsiteX85" fmla="*/ 1724025 w 1914525"/>
                <a:gd name="connsiteY85" fmla="*/ 228600 h 1399068"/>
                <a:gd name="connsiteX86" fmla="*/ 1714500 w 1914525"/>
                <a:gd name="connsiteY86" fmla="*/ 214313 h 1399068"/>
                <a:gd name="connsiteX87" fmla="*/ 1700213 w 1914525"/>
                <a:gd name="connsiteY87" fmla="*/ 204788 h 1399068"/>
                <a:gd name="connsiteX88" fmla="*/ 1676400 w 1914525"/>
                <a:gd name="connsiteY88" fmla="*/ 176213 h 1399068"/>
                <a:gd name="connsiteX89" fmla="*/ 1666875 w 1914525"/>
                <a:gd name="connsiteY89" fmla="*/ 161925 h 1399068"/>
                <a:gd name="connsiteX90" fmla="*/ 1638300 w 1914525"/>
                <a:gd name="connsiteY90" fmla="*/ 152400 h 1399068"/>
                <a:gd name="connsiteX91" fmla="*/ 1609725 w 1914525"/>
                <a:gd name="connsiteY91" fmla="*/ 142875 h 1399068"/>
                <a:gd name="connsiteX92" fmla="*/ 1590675 w 1914525"/>
                <a:gd name="connsiteY92" fmla="*/ 133350 h 1399068"/>
                <a:gd name="connsiteX93" fmla="*/ 1533525 w 1914525"/>
                <a:gd name="connsiteY93" fmla="*/ 123825 h 1399068"/>
                <a:gd name="connsiteX94" fmla="*/ 1495425 w 1914525"/>
                <a:gd name="connsiteY94" fmla="*/ 109538 h 1399068"/>
                <a:gd name="connsiteX95" fmla="*/ 1376363 w 1914525"/>
                <a:gd name="connsiteY95" fmla="*/ 95250 h 1399068"/>
                <a:gd name="connsiteX96" fmla="*/ 1343025 w 1914525"/>
                <a:gd name="connsiteY96" fmla="*/ 90488 h 1399068"/>
                <a:gd name="connsiteX97" fmla="*/ 1281113 w 1914525"/>
                <a:gd name="connsiteY97" fmla="*/ 76200 h 1399068"/>
                <a:gd name="connsiteX98" fmla="*/ 1223963 w 1914525"/>
                <a:gd name="connsiteY98" fmla="*/ 71438 h 1399068"/>
                <a:gd name="connsiteX99" fmla="*/ 1181100 w 1914525"/>
                <a:gd name="connsiteY99" fmla="*/ 61913 h 1399068"/>
                <a:gd name="connsiteX100" fmla="*/ 1166813 w 1914525"/>
                <a:gd name="connsiteY100" fmla="*/ 52388 h 1399068"/>
                <a:gd name="connsiteX101" fmla="*/ 1143000 w 1914525"/>
                <a:gd name="connsiteY101" fmla="*/ 47625 h 1399068"/>
                <a:gd name="connsiteX102" fmla="*/ 1114425 w 1914525"/>
                <a:gd name="connsiteY102" fmla="*/ 38100 h 1399068"/>
                <a:gd name="connsiteX103" fmla="*/ 1085850 w 1914525"/>
                <a:gd name="connsiteY103" fmla="*/ 28575 h 1399068"/>
                <a:gd name="connsiteX104" fmla="*/ 1009650 w 1914525"/>
                <a:gd name="connsiteY104" fmla="*/ 19050 h 1399068"/>
                <a:gd name="connsiteX105" fmla="*/ 976313 w 1914525"/>
                <a:gd name="connsiteY105" fmla="*/ 9525 h 1399068"/>
                <a:gd name="connsiteX106" fmla="*/ 923925 w 1914525"/>
                <a:gd name="connsiteY106" fmla="*/ 0 h 1399068"/>
                <a:gd name="connsiteX107" fmla="*/ 771525 w 1914525"/>
                <a:gd name="connsiteY107" fmla="*/ 4763 h 1399068"/>
                <a:gd name="connsiteX108" fmla="*/ 757238 w 1914525"/>
                <a:gd name="connsiteY108" fmla="*/ 9525 h 1399068"/>
                <a:gd name="connsiteX109" fmla="*/ 733425 w 1914525"/>
                <a:gd name="connsiteY109" fmla="*/ 19050 h 1399068"/>
                <a:gd name="connsiteX110" fmla="*/ 714375 w 1914525"/>
                <a:gd name="connsiteY110" fmla="*/ 28575 h 1399068"/>
                <a:gd name="connsiteX111" fmla="*/ 700088 w 1914525"/>
                <a:gd name="connsiteY111" fmla="*/ 33338 h 1399068"/>
                <a:gd name="connsiteX112" fmla="*/ 681038 w 1914525"/>
                <a:gd name="connsiteY112" fmla="*/ 42863 h 1399068"/>
                <a:gd name="connsiteX113" fmla="*/ 633413 w 1914525"/>
                <a:gd name="connsiteY113" fmla="*/ 57150 h 1399068"/>
                <a:gd name="connsiteX114" fmla="*/ 595313 w 1914525"/>
                <a:gd name="connsiteY114" fmla="*/ 71438 h 1399068"/>
                <a:gd name="connsiteX115" fmla="*/ 552450 w 1914525"/>
                <a:gd name="connsiteY115" fmla="*/ 80963 h 1399068"/>
                <a:gd name="connsiteX116" fmla="*/ 519113 w 1914525"/>
                <a:gd name="connsiteY116" fmla="*/ 95250 h 1399068"/>
                <a:gd name="connsiteX117" fmla="*/ 485775 w 1914525"/>
                <a:gd name="connsiteY117" fmla="*/ 100013 h 1399068"/>
                <a:gd name="connsiteX118" fmla="*/ 438150 w 1914525"/>
                <a:gd name="connsiteY118" fmla="*/ 119063 h 1399068"/>
                <a:gd name="connsiteX119" fmla="*/ 404813 w 1914525"/>
                <a:gd name="connsiteY119" fmla="*/ 133350 h 1399068"/>
                <a:gd name="connsiteX120" fmla="*/ 390525 w 1914525"/>
                <a:gd name="connsiteY120" fmla="*/ 147638 h 1399068"/>
                <a:gd name="connsiteX121" fmla="*/ 352425 w 1914525"/>
                <a:gd name="connsiteY121" fmla="*/ 166688 h 1399068"/>
                <a:gd name="connsiteX122" fmla="*/ 319088 w 1914525"/>
                <a:gd name="connsiteY122" fmla="*/ 180975 h 1399068"/>
                <a:gd name="connsiteX123" fmla="*/ 300038 w 1914525"/>
                <a:gd name="connsiteY123" fmla="*/ 195263 h 1399068"/>
                <a:gd name="connsiteX124" fmla="*/ 285750 w 1914525"/>
                <a:gd name="connsiteY124" fmla="*/ 200025 h 1399068"/>
                <a:gd name="connsiteX125" fmla="*/ 266700 w 1914525"/>
                <a:gd name="connsiteY125" fmla="*/ 214313 h 1399068"/>
                <a:gd name="connsiteX126" fmla="*/ 228600 w 1914525"/>
                <a:gd name="connsiteY126" fmla="*/ 233363 h 1399068"/>
                <a:gd name="connsiteX127" fmla="*/ 200025 w 1914525"/>
                <a:gd name="connsiteY127" fmla="*/ 252413 h 1399068"/>
                <a:gd name="connsiteX128" fmla="*/ 185738 w 1914525"/>
                <a:gd name="connsiteY128" fmla="*/ 261938 h 1399068"/>
                <a:gd name="connsiteX129" fmla="*/ 166688 w 1914525"/>
                <a:gd name="connsiteY129" fmla="*/ 271463 h 1399068"/>
                <a:gd name="connsiteX130" fmla="*/ 157163 w 1914525"/>
                <a:gd name="connsiteY130" fmla="*/ 285750 h 1399068"/>
                <a:gd name="connsiteX131" fmla="*/ 142875 w 1914525"/>
                <a:gd name="connsiteY131" fmla="*/ 300038 h 1399068"/>
                <a:gd name="connsiteX132" fmla="*/ 119063 w 1914525"/>
                <a:gd name="connsiteY132" fmla="*/ 333375 h 1399068"/>
                <a:gd name="connsiteX133" fmla="*/ 114300 w 1914525"/>
                <a:gd name="connsiteY133" fmla="*/ 347663 h 1399068"/>
                <a:gd name="connsiteX134" fmla="*/ 104775 w 1914525"/>
                <a:gd name="connsiteY134" fmla="*/ 371475 h 1399068"/>
                <a:gd name="connsiteX135" fmla="*/ 85725 w 1914525"/>
                <a:gd name="connsiteY135" fmla="*/ 404813 h 1399068"/>
                <a:gd name="connsiteX136" fmla="*/ 76200 w 1914525"/>
                <a:gd name="connsiteY136" fmla="*/ 442913 h 1399068"/>
                <a:gd name="connsiteX137" fmla="*/ 71438 w 1914525"/>
                <a:gd name="connsiteY137" fmla="*/ 457200 h 1399068"/>
                <a:gd name="connsiteX138" fmla="*/ 66675 w 1914525"/>
                <a:gd name="connsiteY138" fmla="*/ 490538 h 1399068"/>
                <a:gd name="connsiteX139" fmla="*/ 61913 w 1914525"/>
                <a:gd name="connsiteY139" fmla="*/ 504825 h 1399068"/>
                <a:gd name="connsiteX140" fmla="*/ 57150 w 1914525"/>
                <a:gd name="connsiteY140" fmla="*/ 523875 h 1399068"/>
                <a:gd name="connsiteX141" fmla="*/ 52388 w 1914525"/>
                <a:gd name="connsiteY141" fmla="*/ 576263 h 1399068"/>
                <a:gd name="connsiteX142" fmla="*/ 47625 w 1914525"/>
                <a:gd name="connsiteY142" fmla="*/ 604838 h 1399068"/>
                <a:gd name="connsiteX143" fmla="*/ 38100 w 1914525"/>
                <a:gd name="connsiteY143" fmla="*/ 714375 h 1399068"/>
                <a:gd name="connsiteX144" fmla="*/ 28575 w 1914525"/>
                <a:gd name="connsiteY144" fmla="*/ 762000 h 1399068"/>
                <a:gd name="connsiteX145" fmla="*/ 14288 w 1914525"/>
                <a:gd name="connsiteY145" fmla="*/ 866775 h 1399068"/>
                <a:gd name="connsiteX146" fmla="*/ 9525 w 1914525"/>
                <a:gd name="connsiteY146" fmla="*/ 890588 h 1399068"/>
                <a:gd name="connsiteX147" fmla="*/ 0 w 1914525"/>
                <a:gd name="connsiteY147" fmla="*/ 919163 h 1399068"/>
                <a:gd name="connsiteX148" fmla="*/ 4763 w 1914525"/>
                <a:gd name="connsiteY148" fmla="*/ 1042988 h 1399068"/>
                <a:gd name="connsiteX149" fmla="*/ 14288 w 1914525"/>
                <a:gd name="connsiteY149" fmla="*/ 1076325 h 1399068"/>
                <a:gd name="connsiteX150" fmla="*/ 23813 w 1914525"/>
                <a:gd name="connsiteY150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47775 w 1914525"/>
                <a:gd name="connsiteY34" fmla="*/ 283368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519238 w 1914525"/>
                <a:gd name="connsiteY40" fmla="*/ 300038 h 1399068"/>
                <a:gd name="connsiteX41" fmla="*/ 1557338 w 1914525"/>
                <a:gd name="connsiteY41" fmla="*/ 295275 h 1399068"/>
                <a:gd name="connsiteX42" fmla="*/ 1590675 w 1914525"/>
                <a:gd name="connsiteY42" fmla="*/ 314325 h 1399068"/>
                <a:gd name="connsiteX43" fmla="*/ 1619250 w 1914525"/>
                <a:gd name="connsiteY43" fmla="*/ 342900 h 1399068"/>
                <a:gd name="connsiteX44" fmla="*/ 1657350 w 1914525"/>
                <a:gd name="connsiteY44" fmla="*/ 390525 h 1399068"/>
                <a:gd name="connsiteX45" fmla="*/ 1676400 w 1914525"/>
                <a:gd name="connsiteY45" fmla="*/ 419100 h 1399068"/>
                <a:gd name="connsiteX46" fmla="*/ 1704975 w 1914525"/>
                <a:gd name="connsiteY46" fmla="*/ 471488 h 1399068"/>
                <a:gd name="connsiteX47" fmla="*/ 1747838 w 1914525"/>
                <a:gd name="connsiteY47" fmla="*/ 542925 h 1399068"/>
                <a:gd name="connsiteX48" fmla="*/ 1762125 w 1914525"/>
                <a:gd name="connsiteY48" fmla="*/ 571500 h 1399068"/>
                <a:gd name="connsiteX49" fmla="*/ 1771650 w 1914525"/>
                <a:gd name="connsiteY49" fmla="*/ 600075 h 1399068"/>
                <a:gd name="connsiteX50" fmla="*/ 1790700 w 1914525"/>
                <a:gd name="connsiteY50" fmla="*/ 642938 h 1399068"/>
                <a:gd name="connsiteX51" fmla="*/ 1809750 w 1914525"/>
                <a:gd name="connsiteY51" fmla="*/ 695325 h 1399068"/>
                <a:gd name="connsiteX52" fmla="*/ 1824038 w 1914525"/>
                <a:gd name="connsiteY52" fmla="*/ 747713 h 1399068"/>
                <a:gd name="connsiteX53" fmla="*/ 1833563 w 1914525"/>
                <a:gd name="connsiteY53" fmla="*/ 804863 h 1399068"/>
                <a:gd name="connsiteX54" fmla="*/ 1845469 w 1914525"/>
                <a:gd name="connsiteY54" fmla="*/ 940594 h 1399068"/>
                <a:gd name="connsiteX55" fmla="*/ 1857375 w 1914525"/>
                <a:gd name="connsiteY55" fmla="*/ 1000125 h 1399068"/>
                <a:gd name="connsiteX56" fmla="*/ 1850231 w 1914525"/>
                <a:gd name="connsiteY56" fmla="*/ 1166813 h 1399068"/>
                <a:gd name="connsiteX57" fmla="*/ 1885950 w 1914525"/>
                <a:gd name="connsiteY57" fmla="*/ 1285875 h 1399068"/>
                <a:gd name="connsiteX58" fmla="*/ 1876425 w 1914525"/>
                <a:gd name="connsiteY58" fmla="*/ 1357313 h 1399068"/>
                <a:gd name="connsiteX59" fmla="*/ 1866900 w 1914525"/>
                <a:gd name="connsiteY59" fmla="*/ 1395413 h 1399068"/>
                <a:gd name="connsiteX60" fmla="*/ 1862138 w 1914525"/>
                <a:gd name="connsiteY60" fmla="*/ 1271587 h 1399068"/>
                <a:gd name="connsiteX61" fmla="*/ 1881188 w 1914525"/>
                <a:gd name="connsiteY61" fmla="*/ 1238250 h 1399068"/>
                <a:gd name="connsiteX62" fmla="*/ 1890713 w 1914525"/>
                <a:gd name="connsiteY62" fmla="*/ 1200150 h 1399068"/>
                <a:gd name="connsiteX63" fmla="*/ 1900238 w 1914525"/>
                <a:gd name="connsiteY63" fmla="*/ 1171575 h 1399068"/>
                <a:gd name="connsiteX64" fmla="*/ 1905000 w 1914525"/>
                <a:gd name="connsiteY64" fmla="*/ 1085850 h 1399068"/>
                <a:gd name="connsiteX65" fmla="*/ 1914525 w 1914525"/>
                <a:gd name="connsiteY65" fmla="*/ 809625 h 1399068"/>
                <a:gd name="connsiteX66" fmla="*/ 1909763 w 1914525"/>
                <a:gd name="connsiteY66" fmla="*/ 666750 h 1399068"/>
                <a:gd name="connsiteX67" fmla="*/ 1890713 w 1914525"/>
                <a:gd name="connsiteY67" fmla="*/ 633413 h 1399068"/>
                <a:gd name="connsiteX68" fmla="*/ 1881188 w 1914525"/>
                <a:gd name="connsiteY68" fmla="*/ 609600 h 1399068"/>
                <a:gd name="connsiteX69" fmla="*/ 1871663 w 1914525"/>
                <a:gd name="connsiteY69" fmla="*/ 581025 h 1399068"/>
                <a:gd name="connsiteX70" fmla="*/ 1862138 w 1914525"/>
                <a:gd name="connsiteY70" fmla="*/ 566738 h 1399068"/>
                <a:gd name="connsiteX71" fmla="*/ 1857375 w 1914525"/>
                <a:gd name="connsiteY71" fmla="*/ 542925 h 1399068"/>
                <a:gd name="connsiteX72" fmla="*/ 1847850 w 1914525"/>
                <a:gd name="connsiteY72" fmla="*/ 528638 h 1399068"/>
                <a:gd name="connsiteX73" fmla="*/ 1843088 w 1914525"/>
                <a:gd name="connsiteY73" fmla="*/ 514350 h 1399068"/>
                <a:gd name="connsiteX74" fmla="*/ 1833563 w 1914525"/>
                <a:gd name="connsiteY74" fmla="*/ 495300 h 1399068"/>
                <a:gd name="connsiteX75" fmla="*/ 1824038 w 1914525"/>
                <a:gd name="connsiteY75" fmla="*/ 457200 h 1399068"/>
                <a:gd name="connsiteX76" fmla="*/ 1814513 w 1914525"/>
                <a:gd name="connsiteY76" fmla="*/ 438150 h 1399068"/>
                <a:gd name="connsiteX77" fmla="*/ 1800225 w 1914525"/>
                <a:gd name="connsiteY77" fmla="*/ 404813 h 1399068"/>
                <a:gd name="connsiteX78" fmla="*/ 1790700 w 1914525"/>
                <a:gd name="connsiteY78" fmla="*/ 376238 h 1399068"/>
                <a:gd name="connsiteX79" fmla="*/ 1785938 w 1914525"/>
                <a:gd name="connsiteY79" fmla="*/ 361950 h 1399068"/>
                <a:gd name="connsiteX80" fmla="*/ 1781175 w 1914525"/>
                <a:gd name="connsiteY80" fmla="*/ 342900 h 1399068"/>
                <a:gd name="connsiteX81" fmla="*/ 1771650 w 1914525"/>
                <a:gd name="connsiteY81" fmla="*/ 328613 h 1399068"/>
                <a:gd name="connsiteX82" fmla="*/ 1752600 w 1914525"/>
                <a:gd name="connsiteY82" fmla="*/ 280988 h 1399068"/>
                <a:gd name="connsiteX83" fmla="*/ 1747838 w 1914525"/>
                <a:gd name="connsiteY83" fmla="*/ 266700 h 1399068"/>
                <a:gd name="connsiteX84" fmla="*/ 1738313 w 1914525"/>
                <a:gd name="connsiteY84" fmla="*/ 252413 h 1399068"/>
                <a:gd name="connsiteX85" fmla="*/ 1724025 w 1914525"/>
                <a:gd name="connsiteY85" fmla="*/ 228600 h 1399068"/>
                <a:gd name="connsiteX86" fmla="*/ 1714500 w 1914525"/>
                <a:gd name="connsiteY86" fmla="*/ 214313 h 1399068"/>
                <a:gd name="connsiteX87" fmla="*/ 1700213 w 1914525"/>
                <a:gd name="connsiteY87" fmla="*/ 204788 h 1399068"/>
                <a:gd name="connsiteX88" fmla="*/ 1676400 w 1914525"/>
                <a:gd name="connsiteY88" fmla="*/ 176213 h 1399068"/>
                <a:gd name="connsiteX89" fmla="*/ 1666875 w 1914525"/>
                <a:gd name="connsiteY89" fmla="*/ 161925 h 1399068"/>
                <a:gd name="connsiteX90" fmla="*/ 1638300 w 1914525"/>
                <a:gd name="connsiteY90" fmla="*/ 152400 h 1399068"/>
                <a:gd name="connsiteX91" fmla="*/ 1609725 w 1914525"/>
                <a:gd name="connsiteY91" fmla="*/ 142875 h 1399068"/>
                <a:gd name="connsiteX92" fmla="*/ 1590675 w 1914525"/>
                <a:gd name="connsiteY92" fmla="*/ 133350 h 1399068"/>
                <a:gd name="connsiteX93" fmla="*/ 1533525 w 1914525"/>
                <a:gd name="connsiteY93" fmla="*/ 123825 h 1399068"/>
                <a:gd name="connsiteX94" fmla="*/ 1495425 w 1914525"/>
                <a:gd name="connsiteY94" fmla="*/ 109538 h 1399068"/>
                <a:gd name="connsiteX95" fmla="*/ 1376363 w 1914525"/>
                <a:gd name="connsiteY95" fmla="*/ 95250 h 1399068"/>
                <a:gd name="connsiteX96" fmla="*/ 1343025 w 1914525"/>
                <a:gd name="connsiteY96" fmla="*/ 90488 h 1399068"/>
                <a:gd name="connsiteX97" fmla="*/ 1281113 w 1914525"/>
                <a:gd name="connsiteY97" fmla="*/ 76200 h 1399068"/>
                <a:gd name="connsiteX98" fmla="*/ 1223963 w 1914525"/>
                <a:gd name="connsiteY98" fmla="*/ 71438 h 1399068"/>
                <a:gd name="connsiteX99" fmla="*/ 1181100 w 1914525"/>
                <a:gd name="connsiteY99" fmla="*/ 61913 h 1399068"/>
                <a:gd name="connsiteX100" fmla="*/ 1166813 w 1914525"/>
                <a:gd name="connsiteY100" fmla="*/ 52388 h 1399068"/>
                <a:gd name="connsiteX101" fmla="*/ 1143000 w 1914525"/>
                <a:gd name="connsiteY101" fmla="*/ 47625 h 1399068"/>
                <a:gd name="connsiteX102" fmla="*/ 1114425 w 1914525"/>
                <a:gd name="connsiteY102" fmla="*/ 38100 h 1399068"/>
                <a:gd name="connsiteX103" fmla="*/ 1085850 w 1914525"/>
                <a:gd name="connsiteY103" fmla="*/ 28575 h 1399068"/>
                <a:gd name="connsiteX104" fmla="*/ 1009650 w 1914525"/>
                <a:gd name="connsiteY104" fmla="*/ 19050 h 1399068"/>
                <a:gd name="connsiteX105" fmla="*/ 976313 w 1914525"/>
                <a:gd name="connsiteY105" fmla="*/ 9525 h 1399068"/>
                <a:gd name="connsiteX106" fmla="*/ 923925 w 1914525"/>
                <a:gd name="connsiteY106" fmla="*/ 0 h 1399068"/>
                <a:gd name="connsiteX107" fmla="*/ 771525 w 1914525"/>
                <a:gd name="connsiteY107" fmla="*/ 4763 h 1399068"/>
                <a:gd name="connsiteX108" fmla="*/ 757238 w 1914525"/>
                <a:gd name="connsiteY108" fmla="*/ 9525 h 1399068"/>
                <a:gd name="connsiteX109" fmla="*/ 733425 w 1914525"/>
                <a:gd name="connsiteY109" fmla="*/ 19050 h 1399068"/>
                <a:gd name="connsiteX110" fmla="*/ 714375 w 1914525"/>
                <a:gd name="connsiteY110" fmla="*/ 28575 h 1399068"/>
                <a:gd name="connsiteX111" fmla="*/ 700088 w 1914525"/>
                <a:gd name="connsiteY111" fmla="*/ 33338 h 1399068"/>
                <a:gd name="connsiteX112" fmla="*/ 681038 w 1914525"/>
                <a:gd name="connsiteY112" fmla="*/ 42863 h 1399068"/>
                <a:gd name="connsiteX113" fmla="*/ 633413 w 1914525"/>
                <a:gd name="connsiteY113" fmla="*/ 57150 h 1399068"/>
                <a:gd name="connsiteX114" fmla="*/ 595313 w 1914525"/>
                <a:gd name="connsiteY114" fmla="*/ 71438 h 1399068"/>
                <a:gd name="connsiteX115" fmla="*/ 552450 w 1914525"/>
                <a:gd name="connsiteY115" fmla="*/ 80963 h 1399068"/>
                <a:gd name="connsiteX116" fmla="*/ 519113 w 1914525"/>
                <a:gd name="connsiteY116" fmla="*/ 95250 h 1399068"/>
                <a:gd name="connsiteX117" fmla="*/ 485775 w 1914525"/>
                <a:gd name="connsiteY117" fmla="*/ 100013 h 1399068"/>
                <a:gd name="connsiteX118" fmla="*/ 438150 w 1914525"/>
                <a:gd name="connsiteY118" fmla="*/ 119063 h 1399068"/>
                <a:gd name="connsiteX119" fmla="*/ 404813 w 1914525"/>
                <a:gd name="connsiteY119" fmla="*/ 133350 h 1399068"/>
                <a:gd name="connsiteX120" fmla="*/ 390525 w 1914525"/>
                <a:gd name="connsiteY120" fmla="*/ 147638 h 1399068"/>
                <a:gd name="connsiteX121" fmla="*/ 352425 w 1914525"/>
                <a:gd name="connsiteY121" fmla="*/ 166688 h 1399068"/>
                <a:gd name="connsiteX122" fmla="*/ 319088 w 1914525"/>
                <a:gd name="connsiteY122" fmla="*/ 180975 h 1399068"/>
                <a:gd name="connsiteX123" fmla="*/ 300038 w 1914525"/>
                <a:gd name="connsiteY123" fmla="*/ 195263 h 1399068"/>
                <a:gd name="connsiteX124" fmla="*/ 285750 w 1914525"/>
                <a:gd name="connsiteY124" fmla="*/ 200025 h 1399068"/>
                <a:gd name="connsiteX125" fmla="*/ 266700 w 1914525"/>
                <a:gd name="connsiteY125" fmla="*/ 214313 h 1399068"/>
                <a:gd name="connsiteX126" fmla="*/ 228600 w 1914525"/>
                <a:gd name="connsiteY126" fmla="*/ 233363 h 1399068"/>
                <a:gd name="connsiteX127" fmla="*/ 200025 w 1914525"/>
                <a:gd name="connsiteY127" fmla="*/ 252413 h 1399068"/>
                <a:gd name="connsiteX128" fmla="*/ 185738 w 1914525"/>
                <a:gd name="connsiteY128" fmla="*/ 261938 h 1399068"/>
                <a:gd name="connsiteX129" fmla="*/ 166688 w 1914525"/>
                <a:gd name="connsiteY129" fmla="*/ 271463 h 1399068"/>
                <a:gd name="connsiteX130" fmla="*/ 157163 w 1914525"/>
                <a:gd name="connsiteY130" fmla="*/ 285750 h 1399068"/>
                <a:gd name="connsiteX131" fmla="*/ 142875 w 1914525"/>
                <a:gd name="connsiteY131" fmla="*/ 300038 h 1399068"/>
                <a:gd name="connsiteX132" fmla="*/ 119063 w 1914525"/>
                <a:gd name="connsiteY132" fmla="*/ 333375 h 1399068"/>
                <a:gd name="connsiteX133" fmla="*/ 114300 w 1914525"/>
                <a:gd name="connsiteY133" fmla="*/ 347663 h 1399068"/>
                <a:gd name="connsiteX134" fmla="*/ 104775 w 1914525"/>
                <a:gd name="connsiteY134" fmla="*/ 371475 h 1399068"/>
                <a:gd name="connsiteX135" fmla="*/ 85725 w 1914525"/>
                <a:gd name="connsiteY135" fmla="*/ 404813 h 1399068"/>
                <a:gd name="connsiteX136" fmla="*/ 76200 w 1914525"/>
                <a:gd name="connsiteY136" fmla="*/ 442913 h 1399068"/>
                <a:gd name="connsiteX137" fmla="*/ 71438 w 1914525"/>
                <a:gd name="connsiteY137" fmla="*/ 457200 h 1399068"/>
                <a:gd name="connsiteX138" fmla="*/ 66675 w 1914525"/>
                <a:gd name="connsiteY138" fmla="*/ 490538 h 1399068"/>
                <a:gd name="connsiteX139" fmla="*/ 61913 w 1914525"/>
                <a:gd name="connsiteY139" fmla="*/ 504825 h 1399068"/>
                <a:gd name="connsiteX140" fmla="*/ 57150 w 1914525"/>
                <a:gd name="connsiteY140" fmla="*/ 523875 h 1399068"/>
                <a:gd name="connsiteX141" fmla="*/ 52388 w 1914525"/>
                <a:gd name="connsiteY141" fmla="*/ 576263 h 1399068"/>
                <a:gd name="connsiteX142" fmla="*/ 47625 w 1914525"/>
                <a:gd name="connsiteY142" fmla="*/ 604838 h 1399068"/>
                <a:gd name="connsiteX143" fmla="*/ 38100 w 1914525"/>
                <a:gd name="connsiteY143" fmla="*/ 714375 h 1399068"/>
                <a:gd name="connsiteX144" fmla="*/ 28575 w 1914525"/>
                <a:gd name="connsiteY144" fmla="*/ 762000 h 1399068"/>
                <a:gd name="connsiteX145" fmla="*/ 14288 w 1914525"/>
                <a:gd name="connsiteY145" fmla="*/ 866775 h 1399068"/>
                <a:gd name="connsiteX146" fmla="*/ 9525 w 1914525"/>
                <a:gd name="connsiteY146" fmla="*/ 890588 h 1399068"/>
                <a:gd name="connsiteX147" fmla="*/ 0 w 1914525"/>
                <a:gd name="connsiteY147" fmla="*/ 919163 h 1399068"/>
                <a:gd name="connsiteX148" fmla="*/ 4763 w 1914525"/>
                <a:gd name="connsiteY148" fmla="*/ 1042988 h 1399068"/>
                <a:gd name="connsiteX149" fmla="*/ 14288 w 1914525"/>
                <a:gd name="connsiteY149" fmla="*/ 1076325 h 1399068"/>
                <a:gd name="connsiteX150" fmla="*/ 23813 w 1914525"/>
                <a:gd name="connsiteY150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47775 w 1914525"/>
                <a:gd name="connsiteY34" fmla="*/ 283368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500188 w 1914525"/>
                <a:gd name="connsiteY40" fmla="*/ 266699 h 1399068"/>
                <a:gd name="connsiteX41" fmla="*/ 1519238 w 1914525"/>
                <a:gd name="connsiteY41" fmla="*/ 300038 h 1399068"/>
                <a:gd name="connsiteX42" fmla="*/ 1557338 w 1914525"/>
                <a:gd name="connsiteY42" fmla="*/ 295275 h 1399068"/>
                <a:gd name="connsiteX43" fmla="*/ 1590675 w 1914525"/>
                <a:gd name="connsiteY43" fmla="*/ 314325 h 1399068"/>
                <a:gd name="connsiteX44" fmla="*/ 1619250 w 1914525"/>
                <a:gd name="connsiteY44" fmla="*/ 342900 h 1399068"/>
                <a:gd name="connsiteX45" fmla="*/ 1657350 w 1914525"/>
                <a:gd name="connsiteY45" fmla="*/ 390525 h 1399068"/>
                <a:gd name="connsiteX46" fmla="*/ 1676400 w 1914525"/>
                <a:gd name="connsiteY46" fmla="*/ 419100 h 1399068"/>
                <a:gd name="connsiteX47" fmla="*/ 1704975 w 1914525"/>
                <a:gd name="connsiteY47" fmla="*/ 471488 h 1399068"/>
                <a:gd name="connsiteX48" fmla="*/ 1747838 w 1914525"/>
                <a:gd name="connsiteY48" fmla="*/ 542925 h 1399068"/>
                <a:gd name="connsiteX49" fmla="*/ 1762125 w 1914525"/>
                <a:gd name="connsiteY49" fmla="*/ 571500 h 1399068"/>
                <a:gd name="connsiteX50" fmla="*/ 1771650 w 1914525"/>
                <a:gd name="connsiteY50" fmla="*/ 600075 h 1399068"/>
                <a:gd name="connsiteX51" fmla="*/ 1790700 w 1914525"/>
                <a:gd name="connsiteY51" fmla="*/ 642938 h 1399068"/>
                <a:gd name="connsiteX52" fmla="*/ 1809750 w 1914525"/>
                <a:gd name="connsiteY52" fmla="*/ 695325 h 1399068"/>
                <a:gd name="connsiteX53" fmla="*/ 1824038 w 1914525"/>
                <a:gd name="connsiteY53" fmla="*/ 747713 h 1399068"/>
                <a:gd name="connsiteX54" fmla="*/ 1833563 w 1914525"/>
                <a:gd name="connsiteY54" fmla="*/ 804863 h 1399068"/>
                <a:gd name="connsiteX55" fmla="*/ 1845469 w 1914525"/>
                <a:gd name="connsiteY55" fmla="*/ 940594 h 1399068"/>
                <a:gd name="connsiteX56" fmla="*/ 1857375 w 1914525"/>
                <a:gd name="connsiteY56" fmla="*/ 1000125 h 1399068"/>
                <a:gd name="connsiteX57" fmla="*/ 1850231 w 1914525"/>
                <a:gd name="connsiteY57" fmla="*/ 1166813 h 1399068"/>
                <a:gd name="connsiteX58" fmla="*/ 1885950 w 1914525"/>
                <a:gd name="connsiteY58" fmla="*/ 1285875 h 1399068"/>
                <a:gd name="connsiteX59" fmla="*/ 1876425 w 1914525"/>
                <a:gd name="connsiteY59" fmla="*/ 1357313 h 1399068"/>
                <a:gd name="connsiteX60" fmla="*/ 1866900 w 1914525"/>
                <a:gd name="connsiteY60" fmla="*/ 1395413 h 1399068"/>
                <a:gd name="connsiteX61" fmla="*/ 1862138 w 1914525"/>
                <a:gd name="connsiteY61" fmla="*/ 1271587 h 1399068"/>
                <a:gd name="connsiteX62" fmla="*/ 1881188 w 1914525"/>
                <a:gd name="connsiteY62" fmla="*/ 1238250 h 1399068"/>
                <a:gd name="connsiteX63" fmla="*/ 1890713 w 1914525"/>
                <a:gd name="connsiteY63" fmla="*/ 1200150 h 1399068"/>
                <a:gd name="connsiteX64" fmla="*/ 1900238 w 1914525"/>
                <a:gd name="connsiteY64" fmla="*/ 1171575 h 1399068"/>
                <a:gd name="connsiteX65" fmla="*/ 1905000 w 1914525"/>
                <a:gd name="connsiteY65" fmla="*/ 1085850 h 1399068"/>
                <a:gd name="connsiteX66" fmla="*/ 1914525 w 1914525"/>
                <a:gd name="connsiteY66" fmla="*/ 809625 h 1399068"/>
                <a:gd name="connsiteX67" fmla="*/ 1909763 w 1914525"/>
                <a:gd name="connsiteY67" fmla="*/ 666750 h 1399068"/>
                <a:gd name="connsiteX68" fmla="*/ 1890713 w 1914525"/>
                <a:gd name="connsiteY68" fmla="*/ 633413 h 1399068"/>
                <a:gd name="connsiteX69" fmla="*/ 1881188 w 1914525"/>
                <a:gd name="connsiteY69" fmla="*/ 609600 h 1399068"/>
                <a:gd name="connsiteX70" fmla="*/ 1871663 w 1914525"/>
                <a:gd name="connsiteY70" fmla="*/ 581025 h 1399068"/>
                <a:gd name="connsiteX71" fmla="*/ 1862138 w 1914525"/>
                <a:gd name="connsiteY71" fmla="*/ 566738 h 1399068"/>
                <a:gd name="connsiteX72" fmla="*/ 1857375 w 1914525"/>
                <a:gd name="connsiteY72" fmla="*/ 542925 h 1399068"/>
                <a:gd name="connsiteX73" fmla="*/ 1847850 w 1914525"/>
                <a:gd name="connsiteY73" fmla="*/ 528638 h 1399068"/>
                <a:gd name="connsiteX74" fmla="*/ 1843088 w 1914525"/>
                <a:gd name="connsiteY74" fmla="*/ 514350 h 1399068"/>
                <a:gd name="connsiteX75" fmla="*/ 1833563 w 1914525"/>
                <a:gd name="connsiteY75" fmla="*/ 495300 h 1399068"/>
                <a:gd name="connsiteX76" fmla="*/ 1824038 w 1914525"/>
                <a:gd name="connsiteY76" fmla="*/ 457200 h 1399068"/>
                <a:gd name="connsiteX77" fmla="*/ 1814513 w 1914525"/>
                <a:gd name="connsiteY77" fmla="*/ 438150 h 1399068"/>
                <a:gd name="connsiteX78" fmla="*/ 1800225 w 1914525"/>
                <a:gd name="connsiteY78" fmla="*/ 404813 h 1399068"/>
                <a:gd name="connsiteX79" fmla="*/ 1790700 w 1914525"/>
                <a:gd name="connsiteY79" fmla="*/ 376238 h 1399068"/>
                <a:gd name="connsiteX80" fmla="*/ 1785938 w 1914525"/>
                <a:gd name="connsiteY80" fmla="*/ 361950 h 1399068"/>
                <a:gd name="connsiteX81" fmla="*/ 1781175 w 1914525"/>
                <a:gd name="connsiteY81" fmla="*/ 342900 h 1399068"/>
                <a:gd name="connsiteX82" fmla="*/ 1771650 w 1914525"/>
                <a:gd name="connsiteY82" fmla="*/ 328613 h 1399068"/>
                <a:gd name="connsiteX83" fmla="*/ 1752600 w 1914525"/>
                <a:gd name="connsiteY83" fmla="*/ 280988 h 1399068"/>
                <a:gd name="connsiteX84" fmla="*/ 1747838 w 1914525"/>
                <a:gd name="connsiteY84" fmla="*/ 266700 h 1399068"/>
                <a:gd name="connsiteX85" fmla="*/ 1738313 w 1914525"/>
                <a:gd name="connsiteY85" fmla="*/ 252413 h 1399068"/>
                <a:gd name="connsiteX86" fmla="*/ 1724025 w 1914525"/>
                <a:gd name="connsiteY86" fmla="*/ 228600 h 1399068"/>
                <a:gd name="connsiteX87" fmla="*/ 1714500 w 1914525"/>
                <a:gd name="connsiteY87" fmla="*/ 214313 h 1399068"/>
                <a:gd name="connsiteX88" fmla="*/ 1700213 w 1914525"/>
                <a:gd name="connsiteY88" fmla="*/ 204788 h 1399068"/>
                <a:gd name="connsiteX89" fmla="*/ 1676400 w 1914525"/>
                <a:gd name="connsiteY89" fmla="*/ 176213 h 1399068"/>
                <a:gd name="connsiteX90" fmla="*/ 1666875 w 1914525"/>
                <a:gd name="connsiteY90" fmla="*/ 161925 h 1399068"/>
                <a:gd name="connsiteX91" fmla="*/ 1638300 w 1914525"/>
                <a:gd name="connsiteY91" fmla="*/ 152400 h 1399068"/>
                <a:gd name="connsiteX92" fmla="*/ 1609725 w 1914525"/>
                <a:gd name="connsiteY92" fmla="*/ 142875 h 1399068"/>
                <a:gd name="connsiteX93" fmla="*/ 1590675 w 1914525"/>
                <a:gd name="connsiteY93" fmla="*/ 133350 h 1399068"/>
                <a:gd name="connsiteX94" fmla="*/ 1533525 w 1914525"/>
                <a:gd name="connsiteY94" fmla="*/ 123825 h 1399068"/>
                <a:gd name="connsiteX95" fmla="*/ 1495425 w 1914525"/>
                <a:gd name="connsiteY95" fmla="*/ 109538 h 1399068"/>
                <a:gd name="connsiteX96" fmla="*/ 1376363 w 1914525"/>
                <a:gd name="connsiteY96" fmla="*/ 95250 h 1399068"/>
                <a:gd name="connsiteX97" fmla="*/ 1343025 w 1914525"/>
                <a:gd name="connsiteY97" fmla="*/ 90488 h 1399068"/>
                <a:gd name="connsiteX98" fmla="*/ 1281113 w 1914525"/>
                <a:gd name="connsiteY98" fmla="*/ 76200 h 1399068"/>
                <a:gd name="connsiteX99" fmla="*/ 1223963 w 1914525"/>
                <a:gd name="connsiteY99" fmla="*/ 71438 h 1399068"/>
                <a:gd name="connsiteX100" fmla="*/ 1181100 w 1914525"/>
                <a:gd name="connsiteY100" fmla="*/ 61913 h 1399068"/>
                <a:gd name="connsiteX101" fmla="*/ 1166813 w 1914525"/>
                <a:gd name="connsiteY101" fmla="*/ 52388 h 1399068"/>
                <a:gd name="connsiteX102" fmla="*/ 1143000 w 1914525"/>
                <a:gd name="connsiteY102" fmla="*/ 47625 h 1399068"/>
                <a:gd name="connsiteX103" fmla="*/ 1114425 w 1914525"/>
                <a:gd name="connsiteY103" fmla="*/ 38100 h 1399068"/>
                <a:gd name="connsiteX104" fmla="*/ 1085850 w 1914525"/>
                <a:gd name="connsiteY104" fmla="*/ 28575 h 1399068"/>
                <a:gd name="connsiteX105" fmla="*/ 1009650 w 1914525"/>
                <a:gd name="connsiteY105" fmla="*/ 19050 h 1399068"/>
                <a:gd name="connsiteX106" fmla="*/ 976313 w 1914525"/>
                <a:gd name="connsiteY106" fmla="*/ 9525 h 1399068"/>
                <a:gd name="connsiteX107" fmla="*/ 923925 w 1914525"/>
                <a:gd name="connsiteY107" fmla="*/ 0 h 1399068"/>
                <a:gd name="connsiteX108" fmla="*/ 771525 w 1914525"/>
                <a:gd name="connsiteY108" fmla="*/ 4763 h 1399068"/>
                <a:gd name="connsiteX109" fmla="*/ 757238 w 1914525"/>
                <a:gd name="connsiteY109" fmla="*/ 9525 h 1399068"/>
                <a:gd name="connsiteX110" fmla="*/ 733425 w 1914525"/>
                <a:gd name="connsiteY110" fmla="*/ 19050 h 1399068"/>
                <a:gd name="connsiteX111" fmla="*/ 714375 w 1914525"/>
                <a:gd name="connsiteY111" fmla="*/ 28575 h 1399068"/>
                <a:gd name="connsiteX112" fmla="*/ 700088 w 1914525"/>
                <a:gd name="connsiteY112" fmla="*/ 33338 h 1399068"/>
                <a:gd name="connsiteX113" fmla="*/ 681038 w 1914525"/>
                <a:gd name="connsiteY113" fmla="*/ 42863 h 1399068"/>
                <a:gd name="connsiteX114" fmla="*/ 633413 w 1914525"/>
                <a:gd name="connsiteY114" fmla="*/ 57150 h 1399068"/>
                <a:gd name="connsiteX115" fmla="*/ 595313 w 1914525"/>
                <a:gd name="connsiteY115" fmla="*/ 71438 h 1399068"/>
                <a:gd name="connsiteX116" fmla="*/ 552450 w 1914525"/>
                <a:gd name="connsiteY116" fmla="*/ 80963 h 1399068"/>
                <a:gd name="connsiteX117" fmla="*/ 519113 w 1914525"/>
                <a:gd name="connsiteY117" fmla="*/ 95250 h 1399068"/>
                <a:gd name="connsiteX118" fmla="*/ 485775 w 1914525"/>
                <a:gd name="connsiteY118" fmla="*/ 100013 h 1399068"/>
                <a:gd name="connsiteX119" fmla="*/ 438150 w 1914525"/>
                <a:gd name="connsiteY119" fmla="*/ 119063 h 1399068"/>
                <a:gd name="connsiteX120" fmla="*/ 404813 w 1914525"/>
                <a:gd name="connsiteY120" fmla="*/ 133350 h 1399068"/>
                <a:gd name="connsiteX121" fmla="*/ 390525 w 1914525"/>
                <a:gd name="connsiteY121" fmla="*/ 147638 h 1399068"/>
                <a:gd name="connsiteX122" fmla="*/ 352425 w 1914525"/>
                <a:gd name="connsiteY122" fmla="*/ 166688 h 1399068"/>
                <a:gd name="connsiteX123" fmla="*/ 319088 w 1914525"/>
                <a:gd name="connsiteY123" fmla="*/ 180975 h 1399068"/>
                <a:gd name="connsiteX124" fmla="*/ 300038 w 1914525"/>
                <a:gd name="connsiteY124" fmla="*/ 195263 h 1399068"/>
                <a:gd name="connsiteX125" fmla="*/ 285750 w 1914525"/>
                <a:gd name="connsiteY125" fmla="*/ 200025 h 1399068"/>
                <a:gd name="connsiteX126" fmla="*/ 266700 w 1914525"/>
                <a:gd name="connsiteY126" fmla="*/ 214313 h 1399068"/>
                <a:gd name="connsiteX127" fmla="*/ 228600 w 1914525"/>
                <a:gd name="connsiteY127" fmla="*/ 233363 h 1399068"/>
                <a:gd name="connsiteX128" fmla="*/ 200025 w 1914525"/>
                <a:gd name="connsiteY128" fmla="*/ 252413 h 1399068"/>
                <a:gd name="connsiteX129" fmla="*/ 185738 w 1914525"/>
                <a:gd name="connsiteY129" fmla="*/ 261938 h 1399068"/>
                <a:gd name="connsiteX130" fmla="*/ 166688 w 1914525"/>
                <a:gd name="connsiteY130" fmla="*/ 271463 h 1399068"/>
                <a:gd name="connsiteX131" fmla="*/ 157163 w 1914525"/>
                <a:gd name="connsiteY131" fmla="*/ 285750 h 1399068"/>
                <a:gd name="connsiteX132" fmla="*/ 142875 w 1914525"/>
                <a:gd name="connsiteY132" fmla="*/ 300038 h 1399068"/>
                <a:gd name="connsiteX133" fmla="*/ 119063 w 1914525"/>
                <a:gd name="connsiteY133" fmla="*/ 333375 h 1399068"/>
                <a:gd name="connsiteX134" fmla="*/ 114300 w 1914525"/>
                <a:gd name="connsiteY134" fmla="*/ 347663 h 1399068"/>
                <a:gd name="connsiteX135" fmla="*/ 104775 w 1914525"/>
                <a:gd name="connsiteY135" fmla="*/ 371475 h 1399068"/>
                <a:gd name="connsiteX136" fmla="*/ 85725 w 1914525"/>
                <a:gd name="connsiteY136" fmla="*/ 404813 h 1399068"/>
                <a:gd name="connsiteX137" fmla="*/ 76200 w 1914525"/>
                <a:gd name="connsiteY137" fmla="*/ 442913 h 1399068"/>
                <a:gd name="connsiteX138" fmla="*/ 71438 w 1914525"/>
                <a:gd name="connsiteY138" fmla="*/ 457200 h 1399068"/>
                <a:gd name="connsiteX139" fmla="*/ 66675 w 1914525"/>
                <a:gd name="connsiteY139" fmla="*/ 490538 h 1399068"/>
                <a:gd name="connsiteX140" fmla="*/ 61913 w 1914525"/>
                <a:gd name="connsiteY140" fmla="*/ 504825 h 1399068"/>
                <a:gd name="connsiteX141" fmla="*/ 57150 w 1914525"/>
                <a:gd name="connsiteY141" fmla="*/ 523875 h 1399068"/>
                <a:gd name="connsiteX142" fmla="*/ 52388 w 1914525"/>
                <a:gd name="connsiteY142" fmla="*/ 576263 h 1399068"/>
                <a:gd name="connsiteX143" fmla="*/ 47625 w 1914525"/>
                <a:gd name="connsiteY143" fmla="*/ 604838 h 1399068"/>
                <a:gd name="connsiteX144" fmla="*/ 38100 w 1914525"/>
                <a:gd name="connsiteY144" fmla="*/ 714375 h 1399068"/>
                <a:gd name="connsiteX145" fmla="*/ 28575 w 1914525"/>
                <a:gd name="connsiteY145" fmla="*/ 762000 h 1399068"/>
                <a:gd name="connsiteX146" fmla="*/ 14288 w 1914525"/>
                <a:gd name="connsiteY146" fmla="*/ 866775 h 1399068"/>
                <a:gd name="connsiteX147" fmla="*/ 9525 w 1914525"/>
                <a:gd name="connsiteY147" fmla="*/ 890588 h 1399068"/>
                <a:gd name="connsiteX148" fmla="*/ 0 w 1914525"/>
                <a:gd name="connsiteY148" fmla="*/ 919163 h 1399068"/>
                <a:gd name="connsiteX149" fmla="*/ 4763 w 1914525"/>
                <a:gd name="connsiteY149" fmla="*/ 1042988 h 1399068"/>
                <a:gd name="connsiteX150" fmla="*/ 14288 w 1914525"/>
                <a:gd name="connsiteY150" fmla="*/ 1076325 h 1399068"/>
                <a:gd name="connsiteX151" fmla="*/ 23813 w 1914525"/>
                <a:gd name="connsiteY151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47775 w 1914525"/>
                <a:gd name="connsiteY34" fmla="*/ 283368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500188 w 1914525"/>
                <a:gd name="connsiteY40" fmla="*/ 266699 h 1399068"/>
                <a:gd name="connsiteX41" fmla="*/ 1519238 w 1914525"/>
                <a:gd name="connsiteY41" fmla="*/ 300038 h 1399068"/>
                <a:gd name="connsiteX42" fmla="*/ 1557338 w 1914525"/>
                <a:gd name="connsiteY42" fmla="*/ 295275 h 1399068"/>
                <a:gd name="connsiteX43" fmla="*/ 1590675 w 1914525"/>
                <a:gd name="connsiteY43" fmla="*/ 314325 h 1399068"/>
                <a:gd name="connsiteX44" fmla="*/ 1619250 w 1914525"/>
                <a:gd name="connsiteY44" fmla="*/ 342900 h 1399068"/>
                <a:gd name="connsiteX45" fmla="*/ 1657350 w 1914525"/>
                <a:gd name="connsiteY45" fmla="*/ 390525 h 1399068"/>
                <a:gd name="connsiteX46" fmla="*/ 1676400 w 1914525"/>
                <a:gd name="connsiteY46" fmla="*/ 419100 h 1399068"/>
                <a:gd name="connsiteX47" fmla="*/ 1704975 w 1914525"/>
                <a:gd name="connsiteY47" fmla="*/ 471488 h 1399068"/>
                <a:gd name="connsiteX48" fmla="*/ 1747838 w 1914525"/>
                <a:gd name="connsiteY48" fmla="*/ 542925 h 1399068"/>
                <a:gd name="connsiteX49" fmla="*/ 1762125 w 1914525"/>
                <a:gd name="connsiteY49" fmla="*/ 571500 h 1399068"/>
                <a:gd name="connsiteX50" fmla="*/ 1771650 w 1914525"/>
                <a:gd name="connsiteY50" fmla="*/ 600075 h 1399068"/>
                <a:gd name="connsiteX51" fmla="*/ 1790700 w 1914525"/>
                <a:gd name="connsiteY51" fmla="*/ 642938 h 1399068"/>
                <a:gd name="connsiteX52" fmla="*/ 1809750 w 1914525"/>
                <a:gd name="connsiteY52" fmla="*/ 695325 h 1399068"/>
                <a:gd name="connsiteX53" fmla="*/ 1824038 w 1914525"/>
                <a:gd name="connsiteY53" fmla="*/ 747713 h 1399068"/>
                <a:gd name="connsiteX54" fmla="*/ 1833563 w 1914525"/>
                <a:gd name="connsiteY54" fmla="*/ 804863 h 1399068"/>
                <a:gd name="connsiteX55" fmla="*/ 1845469 w 1914525"/>
                <a:gd name="connsiteY55" fmla="*/ 940594 h 1399068"/>
                <a:gd name="connsiteX56" fmla="*/ 1857375 w 1914525"/>
                <a:gd name="connsiteY56" fmla="*/ 1000125 h 1399068"/>
                <a:gd name="connsiteX57" fmla="*/ 1850231 w 1914525"/>
                <a:gd name="connsiteY57" fmla="*/ 1166813 h 1399068"/>
                <a:gd name="connsiteX58" fmla="*/ 1885950 w 1914525"/>
                <a:gd name="connsiteY58" fmla="*/ 1285875 h 1399068"/>
                <a:gd name="connsiteX59" fmla="*/ 1876425 w 1914525"/>
                <a:gd name="connsiteY59" fmla="*/ 1357313 h 1399068"/>
                <a:gd name="connsiteX60" fmla="*/ 1866900 w 1914525"/>
                <a:gd name="connsiteY60" fmla="*/ 1395413 h 1399068"/>
                <a:gd name="connsiteX61" fmla="*/ 1862138 w 1914525"/>
                <a:gd name="connsiteY61" fmla="*/ 1271587 h 1399068"/>
                <a:gd name="connsiteX62" fmla="*/ 1881188 w 1914525"/>
                <a:gd name="connsiteY62" fmla="*/ 1238250 h 1399068"/>
                <a:gd name="connsiteX63" fmla="*/ 1890713 w 1914525"/>
                <a:gd name="connsiteY63" fmla="*/ 1200150 h 1399068"/>
                <a:gd name="connsiteX64" fmla="*/ 1900238 w 1914525"/>
                <a:gd name="connsiteY64" fmla="*/ 1171575 h 1399068"/>
                <a:gd name="connsiteX65" fmla="*/ 1905000 w 1914525"/>
                <a:gd name="connsiteY65" fmla="*/ 1085850 h 1399068"/>
                <a:gd name="connsiteX66" fmla="*/ 1914525 w 1914525"/>
                <a:gd name="connsiteY66" fmla="*/ 809625 h 1399068"/>
                <a:gd name="connsiteX67" fmla="*/ 1909763 w 1914525"/>
                <a:gd name="connsiteY67" fmla="*/ 666750 h 1399068"/>
                <a:gd name="connsiteX68" fmla="*/ 1890713 w 1914525"/>
                <a:gd name="connsiteY68" fmla="*/ 633413 h 1399068"/>
                <a:gd name="connsiteX69" fmla="*/ 1881188 w 1914525"/>
                <a:gd name="connsiteY69" fmla="*/ 609600 h 1399068"/>
                <a:gd name="connsiteX70" fmla="*/ 1871663 w 1914525"/>
                <a:gd name="connsiteY70" fmla="*/ 581025 h 1399068"/>
                <a:gd name="connsiteX71" fmla="*/ 1862138 w 1914525"/>
                <a:gd name="connsiteY71" fmla="*/ 566738 h 1399068"/>
                <a:gd name="connsiteX72" fmla="*/ 1857375 w 1914525"/>
                <a:gd name="connsiteY72" fmla="*/ 542925 h 1399068"/>
                <a:gd name="connsiteX73" fmla="*/ 1847850 w 1914525"/>
                <a:gd name="connsiteY73" fmla="*/ 528638 h 1399068"/>
                <a:gd name="connsiteX74" fmla="*/ 1843088 w 1914525"/>
                <a:gd name="connsiteY74" fmla="*/ 514350 h 1399068"/>
                <a:gd name="connsiteX75" fmla="*/ 1833563 w 1914525"/>
                <a:gd name="connsiteY75" fmla="*/ 495300 h 1399068"/>
                <a:gd name="connsiteX76" fmla="*/ 1824038 w 1914525"/>
                <a:gd name="connsiteY76" fmla="*/ 457200 h 1399068"/>
                <a:gd name="connsiteX77" fmla="*/ 1814513 w 1914525"/>
                <a:gd name="connsiteY77" fmla="*/ 438150 h 1399068"/>
                <a:gd name="connsiteX78" fmla="*/ 1800225 w 1914525"/>
                <a:gd name="connsiteY78" fmla="*/ 404813 h 1399068"/>
                <a:gd name="connsiteX79" fmla="*/ 1790700 w 1914525"/>
                <a:gd name="connsiteY79" fmla="*/ 376238 h 1399068"/>
                <a:gd name="connsiteX80" fmla="*/ 1785938 w 1914525"/>
                <a:gd name="connsiteY80" fmla="*/ 361950 h 1399068"/>
                <a:gd name="connsiteX81" fmla="*/ 1781175 w 1914525"/>
                <a:gd name="connsiteY81" fmla="*/ 342900 h 1399068"/>
                <a:gd name="connsiteX82" fmla="*/ 1771650 w 1914525"/>
                <a:gd name="connsiteY82" fmla="*/ 328613 h 1399068"/>
                <a:gd name="connsiteX83" fmla="*/ 1752600 w 1914525"/>
                <a:gd name="connsiteY83" fmla="*/ 280988 h 1399068"/>
                <a:gd name="connsiteX84" fmla="*/ 1747838 w 1914525"/>
                <a:gd name="connsiteY84" fmla="*/ 266700 h 1399068"/>
                <a:gd name="connsiteX85" fmla="*/ 1738313 w 1914525"/>
                <a:gd name="connsiteY85" fmla="*/ 252413 h 1399068"/>
                <a:gd name="connsiteX86" fmla="*/ 1724025 w 1914525"/>
                <a:gd name="connsiteY86" fmla="*/ 228600 h 1399068"/>
                <a:gd name="connsiteX87" fmla="*/ 1714500 w 1914525"/>
                <a:gd name="connsiteY87" fmla="*/ 214313 h 1399068"/>
                <a:gd name="connsiteX88" fmla="*/ 1700213 w 1914525"/>
                <a:gd name="connsiteY88" fmla="*/ 204788 h 1399068"/>
                <a:gd name="connsiteX89" fmla="*/ 1676400 w 1914525"/>
                <a:gd name="connsiteY89" fmla="*/ 176213 h 1399068"/>
                <a:gd name="connsiteX90" fmla="*/ 1666875 w 1914525"/>
                <a:gd name="connsiteY90" fmla="*/ 161925 h 1399068"/>
                <a:gd name="connsiteX91" fmla="*/ 1638300 w 1914525"/>
                <a:gd name="connsiteY91" fmla="*/ 152400 h 1399068"/>
                <a:gd name="connsiteX92" fmla="*/ 1609725 w 1914525"/>
                <a:gd name="connsiteY92" fmla="*/ 142875 h 1399068"/>
                <a:gd name="connsiteX93" fmla="*/ 1590675 w 1914525"/>
                <a:gd name="connsiteY93" fmla="*/ 133350 h 1399068"/>
                <a:gd name="connsiteX94" fmla="*/ 1533525 w 1914525"/>
                <a:gd name="connsiteY94" fmla="*/ 123825 h 1399068"/>
                <a:gd name="connsiteX95" fmla="*/ 1495425 w 1914525"/>
                <a:gd name="connsiteY95" fmla="*/ 109538 h 1399068"/>
                <a:gd name="connsiteX96" fmla="*/ 1376363 w 1914525"/>
                <a:gd name="connsiteY96" fmla="*/ 95250 h 1399068"/>
                <a:gd name="connsiteX97" fmla="*/ 1343025 w 1914525"/>
                <a:gd name="connsiteY97" fmla="*/ 90488 h 1399068"/>
                <a:gd name="connsiteX98" fmla="*/ 1281113 w 1914525"/>
                <a:gd name="connsiteY98" fmla="*/ 76200 h 1399068"/>
                <a:gd name="connsiteX99" fmla="*/ 1223963 w 1914525"/>
                <a:gd name="connsiteY99" fmla="*/ 71438 h 1399068"/>
                <a:gd name="connsiteX100" fmla="*/ 1181100 w 1914525"/>
                <a:gd name="connsiteY100" fmla="*/ 61913 h 1399068"/>
                <a:gd name="connsiteX101" fmla="*/ 1166813 w 1914525"/>
                <a:gd name="connsiteY101" fmla="*/ 52388 h 1399068"/>
                <a:gd name="connsiteX102" fmla="*/ 1143000 w 1914525"/>
                <a:gd name="connsiteY102" fmla="*/ 47625 h 1399068"/>
                <a:gd name="connsiteX103" fmla="*/ 1114425 w 1914525"/>
                <a:gd name="connsiteY103" fmla="*/ 38100 h 1399068"/>
                <a:gd name="connsiteX104" fmla="*/ 1085850 w 1914525"/>
                <a:gd name="connsiteY104" fmla="*/ 28575 h 1399068"/>
                <a:gd name="connsiteX105" fmla="*/ 1009650 w 1914525"/>
                <a:gd name="connsiteY105" fmla="*/ 19050 h 1399068"/>
                <a:gd name="connsiteX106" fmla="*/ 976313 w 1914525"/>
                <a:gd name="connsiteY106" fmla="*/ 9525 h 1399068"/>
                <a:gd name="connsiteX107" fmla="*/ 923925 w 1914525"/>
                <a:gd name="connsiteY107" fmla="*/ 0 h 1399068"/>
                <a:gd name="connsiteX108" fmla="*/ 771525 w 1914525"/>
                <a:gd name="connsiteY108" fmla="*/ 4763 h 1399068"/>
                <a:gd name="connsiteX109" fmla="*/ 757238 w 1914525"/>
                <a:gd name="connsiteY109" fmla="*/ 9525 h 1399068"/>
                <a:gd name="connsiteX110" fmla="*/ 733425 w 1914525"/>
                <a:gd name="connsiteY110" fmla="*/ 19050 h 1399068"/>
                <a:gd name="connsiteX111" fmla="*/ 714375 w 1914525"/>
                <a:gd name="connsiteY111" fmla="*/ 28575 h 1399068"/>
                <a:gd name="connsiteX112" fmla="*/ 700088 w 1914525"/>
                <a:gd name="connsiteY112" fmla="*/ 33338 h 1399068"/>
                <a:gd name="connsiteX113" fmla="*/ 681038 w 1914525"/>
                <a:gd name="connsiteY113" fmla="*/ 42863 h 1399068"/>
                <a:gd name="connsiteX114" fmla="*/ 633413 w 1914525"/>
                <a:gd name="connsiteY114" fmla="*/ 57150 h 1399068"/>
                <a:gd name="connsiteX115" fmla="*/ 595313 w 1914525"/>
                <a:gd name="connsiteY115" fmla="*/ 71438 h 1399068"/>
                <a:gd name="connsiteX116" fmla="*/ 552450 w 1914525"/>
                <a:gd name="connsiteY116" fmla="*/ 80963 h 1399068"/>
                <a:gd name="connsiteX117" fmla="*/ 519113 w 1914525"/>
                <a:gd name="connsiteY117" fmla="*/ 95250 h 1399068"/>
                <a:gd name="connsiteX118" fmla="*/ 485775 w 1914525"/>
                <a:gd name="connsiteY118" fmla="*/ 100013 h 1399068"/>
                <a:gd name="connsiteX119" fmla="*/ 438150 w 1914525"/>
                <a:gd name="connsiteY119" fmla="*/ 119063 h 1399068"/>
                <a:gd name="connsiteX120" fmla="*/ 404813 w 1914525"/>
                <a:gd name="connsiteY120" fmla="*/ 133350 h 1399068"/>
                <a:gd name="connsiteX121" fmla="*/ 390525 w 1914525"/>
                <a:gd name="connsiteY121" fmla="*/ 147638 h 1399068"/>
                <a:gd name="connsiteX122" fmla="*/ 352425 w 1914525"/>
                <a:gd name="connsiteY122" fmla="*/ 166688 h 1399068"/>
                <a:gd name="connsiteX123" fmla="*/ 319088 w 1914525"/>
                <a:gd name="connsiteY123" fmla="*/ 180975 h 1399068"/>
                <a:gd name="connsiteX124" fmla="*/ 300038 w 1914525"/>
                <a:gd name="connsiteY124" fmla="*/ 195263 h 1399068"/>
                <a:gd name="connsiteX125" fmla="*/ 285750 w 1914525"/>
                <a:gd name="connsiteY125" fmla="*/ 200025 h 1399068"/>
                <a:gd name="connsiteX126" fmla="*/ 266700 w 1914525"/>
                <a:gd name="connsiteY126" fmla="*/ 214313 h 1399068"/>
                <a:gd name="connsiteX127" fmla="*/ 228600 w 1914525"/>
                <a:gd name="connsiteY127" fmla="*/ 233363 h 1399068"/>
                <a:gd name="connsiteX128" fmla="*/ 200025 w 1914525"/>
                <a:gd name="connsiteY128" fmla="*/ 252413 h 1399068"/>
                <a:gd name="connsiteX129" fmla="*/ 185738 w 1914525"/>
                <a:gd name="connsiteY129" fmla="*/ 261938 h 1399068"/>
                <a:gd name="connsiteX130" fmla="*/ 166688 w 1914525"/>
                <a:gd name="connsiteY130" fmla="*/ 271463 h 1399068"/>
                <a:gd name="connsiteX131" fmla="*/ 157163 w 1914525"/>
                <a:gd name="connsiteY131" fmla="*/ 285750 h 1399068"/>
                <a:gd name="connsiteX132" fmla="*/ 142875 w 1914525"/>
                <a:gd name="connsiteY132" fmla="*/ 300038 h 1399068"/>
                <a:gd name="connsiteX133" fmla="*/ 119063 w 1914525"/>
                <a:gd name="connsiteY133" fmla="*/ 333375 h 1399068"/>
                <a:gd name="connsiteX134" fmla="*/ 114300 w 1914525"/>
                <a:gd name="connsiteY134" fmla="*/ 347663 h 1399068"/>
                <a:gd name="connsiteX135" fmla="*/ 104775 w 1914525"/>
                <a:gd name="connsiteY135" fmla="*/ 371475 h 1399068"/>
                <a:gd name="connsiteX136" fmla="*/ 85725 w 1914525"/>
                <a:gd name="connsiteY136" fmla="*/ 404813 h 1399068"/>
                <a:gd name="connsiteX137" fmla="*/ 76200 w 1914525"/>
                <a:gd name="connsiteY137" fmla="*/ 442913 h 1399068"/>
                <a:gd name="connsiteX138" fmla="*/ 71438 w 1914525"/>
                <a:gd name="connsiteY138" fmla="*/ 457200 h 1399068"/>
                <a:gd name="connsiteX139" fmla="*/ 66675 w 1914525"/>
                <a:gd name="connsiteY139" fmla="*/ 490538 h 1399068"/>
                <a:gd name="connsiteX140" fmla="*/ 61913 w 1914525"/>
                <a:gd name="connsiteY140" fmla="*/ 504825 h 1399068"/>
                <a:gd name="connsiteX141" fmla="*/ 57150 w 1914525"/>
                <a:gd name="connsiteY141" fmla="*/ 523875 h 1399068"/>
                <a:gd name="connsiteX142" fmla="*/ 52388 w 1914525"/>
                <a:gd name="connsiteY142" fmla="*/ 576263 h 1399068"/>
                <a:gd name="connsiteX143" fmla="*/ 47625 w 1914525"/>
                <a:gd name="connsiteY143" fmla="*/ 604838 h 1399068"/>
                <a:gd name="connsiteX144" fmla="*/ 38100 w 1914525"/>
                <a:gd name="connsiteY144" fmla="*/ 714375 h 1399068"/>
                <a:gd name="connsiteX145" fmla="*/ 28575 w 1914525"/>
                <a:gd name="connsiteY145" fmla="*/ 762000 h 1399068"/>
                <a:gd name="connsiteX146" fmla="*/ 14288 w 1914525"/>
                <a:gd name="connsiteY146" fmla="*/ 866775 h 1399068"/>
                <a:gd name="connsiteX147" fmla="*/ 9525 w 1914525"/>
                <a:gd name="connsiteY147" fmla="*/ 890588 h 1399068"/>
                <a:gd name="connsiteX148" fmla="*/ 0 w 1914525"/>
                <a:gd name="connsiteY148" fmla="*/ 919163 h 1399068"/>
                <a:gd name="connsiteX149" fmla="*/ 4763 w 1914525"/>
                <a:gd name="connsiteY149" fmla="*/ 1042988 h 1399068"/>
                <a:gd name="connsiteX150" fmla="*/ 14288 w 1914525"/>
                <a:gd name="connsiteY150" fmla="*/ 1076325 h 1399068"/>
                <a:gd name="connsiteX151" fmla="*/ 23813 w 1914525"/>
                <a:gd name="connsiteY151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52538 w 1914525"/>
                <a:gd name="connsiteY34" fmla="*/ 259556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500188 w 1914525"/>
                <a:gd name="connsiteY40" fmla="*/ 266699 h 1399068"/>
                <a:gd name="connsiteX41" fmla="*/ 1519238 w 1914525"/>
                <a:gd name="connsiteY41" fmla="*/ 300038 h 1399068"/>
                <a:gd name="connsiteX42" fmla="*/ 1557338 w 1914525"/>
                <a:gd name="connsiteY42" fmla="*/ 295275 h 1399068"/>
                <a:gd name="connsiteX43" fmla="*/ 1590675 w 1914525"/>
                <a:gd name="connsiteY43" fmla="*/ 314325 h 1399068"/>
                <a:gd name="connsiteX44" fmla="*/ 1619250 w 1914525"/>
                <a:gd name="connsiteY44" fmla="*/ 342900 h 1399068"/>
                <a:gd name="connsiteX45" fmla="*/ 1657350 w 1914525"/>
                <a:gd name="connsiteY45" fmla="*/ 390525 h 1399068"/>
                <a:gd name="connsiteX46" fmla="*/ 1676400 w 1914525"/>
                <a:gd name="connsiteY46" fmla="*/ 419100 h 1399068"/>
                <a:gd name="connsiteX47" fmla="*/ 1704975 w 1914525"/>
                <a:gd name="connsiteY47" fmla="*/ 471488 h 1399068"/>
                <a:gd name="connsiteX48" fmla="*/ 1747838 w 1914525"/>
                <a:gd name="connsiteY48" fmla="*/ 542925 h 1399068"/>
                <a:gd name="connsiteX49" fmla="*/ 1762125 w 1914525"/>
                <a:gd name="connsiteY49" fmla="*/ 571500 h 1399068"/>
                <a:gd name="connsiteX50" fmla="*/ 1771650 w 1914525"/>
                <a:gd name="connsiteY50" fmla="*/ 600075 h 1399068"/>
                <a:gd name="connsiteX51" fmla="*/ 1790700 w 1914525"/>
                <a:gd name="connsiteY51" fmla="*/ 642938 h 1399068"/>
                <a:gd name="connsiteX52" fmla="*/ 1809750 w 1914525"/>
                <a:gd name="connsiteY52" fmla="*/ 695325 h 1399068"/>
                <a:gd name="connsiteX53" fmla="*/ 1824038 w 1914525"/>
                <a:gd name="connsiteY53" fmla="*/ 747713 h 1399068"/>
                <a:gd name="connsiteX54" fmla="*/ 1833563 w 1914525"/>
                <a:gd name="connsiteY54" fmla="*/ 804863 h 1399068"/>
                <a:gd name="connsiteX55" fmla="*/ 1845469 w 1914525"/>
                <a:gd name="connsiteY55" fmla="*/ 940594 h 1399068"/>
                <a:gd name="connsiteX56" fmla="*/ 1857375 w 1914525"/>
                <a:gd name="connsiteY56" fmla="*/ 1000125 h 1399068"/>
                <a:gd name="connsiteX57" fmla="*/ 1850231 w 1914525"/>
                <a:gd name="connsiteY57" fmla="*/ 1166813 h 1399068"/>
                <a:gd name="connsiteX58" fmla="*/ 1885950 w 1914525"/>
                <a:gd name="connsiteY58" fmla="*/ 1285875 h 1399068"/>
                <a:gd name="connsiteX59" fmla="*/ 1876425 w 1914525"/>
                <a:gd name="connsiteY59" fmla="*/ 1357313 h 1399068"/>
                <a:gd name="connsiteX60" fmla="*/ 1866900 w 1914525"/>
                <a:gd name="connsiteY60" fmla="*/ 1395413 h 1399068"/>
                <a:gd name="connsiteX61" fmla="*/ 1862138 w 1914525"/>
                <a:gd name="connsiteY61" fmla="*/ 1271587 h 1399068"/>
                <a:gd name="connsiteX62" fmla="*/ 1881188 w 1914525"/>
                <a:gd name="connsiteY62" fmla="*/ 1238250 h 1399068"/>
                <a:gd name="connsiteX63" fmla="*/ 1890713 w 1914525"/>
                <a:gd name="connsiteY63" fmla="*/ 1200150 h 1399068"/>
                <a:gd name="connsiteX64" fmla="*/ 1900238 w 1914525"/>
                <a:gd name="connsiteY64" fmla="*/ 1171575 h 1399068"/>
                <a:gd name="connsiteX65" fmla="*/ 1905000 w 1914525"/>
                <a:gd name="connsiteY65" fmla="*/ 1085850 h 1399068"/>
                <a:gd name="connsiteX66" fmla="*/ 1914525 w 1914525"/>
                <a:gd name="connsiteY66" fmla="*/ 809625 h 1399068"/>
                <a:gd name="connsiteX67" fmla="*/ 1909763 w 1914525"/>
                <a:gd name="connsiteY67" fmla="*/ 666750 h 1399068"/>
                <a:gd name="connsiteX68" fmla="*/ 1890713 w 1914525"/>
                <a:gd name="connsiteY68" fmla="*/ 633413 h 1399068"/>
                <a:gd name="connsiteX69" fmla="*/ 1881188 w 1914525"/>
                <a:gd name="connsiteY69" fmla="*/ 609600 h 1399068"/>
                <a:gd name="connsiteX70" fmla="*/ 1871663 w 1914525"/>
                <a:gd name="connsiteY70" fmla="*/ 581025 h 1399068"/>
                <a:gd name="connsiteX71" fmla="*/ 1862138 w 1914525"/>
                <a:gd name="connsiteY71" fmla="*/ 566738 h 1399068"/>
                <a:gd name="connsiteX72" fmla="*/ 1857375 w 1914525"/>
                <a:gd name="connsiteY72" fmla="*/ 542925 h 1399068"/>
                <a:gd name="connsiteX73" fmla="*/ 1847850 w 1914525"/>
                <a:gd name="connsiteY73" fmla="*/ 528638 h 1399068"/>
                <a:gd name="connsiteX74" fmla="*/ 1843088 w 1914525"/>
                <a:gd name="connsiteY74" fmla="*/ 514350 h 1399068"/>
                <a:gd name="connsiteX75" fmla="*/ 1833563 w 1914525"/>
                <a:gd name="connsiteY75" fmla="*/ 495300 h 1399068"/>
                <a:gd name="connsiteX76" fmla="*/ 1824038 w 1914525"/>
                <a:gd name="connsiteY76" fmla="*/ 457200 h 1399068"/>
                <a:gd name="connsiteX77" fmla="*/ 1814513 w 1914525"/>
                <a:gd name="connsiteY77" fmla="*/ 438150 h 1399068"/>
                <a:gd name="connsiteX78" fmla="*/ 1800225 w 1914525"/>
                <a:gd name="connsiteY78" fmla="*/ 404813 h 1399068"/>
                <a:gd name="connsiteX79" fmla="*/ 1790700 w 1914525"/>
                <a:gd name="connsiteY79" fmla="*/ 376238 h 1399068"/>
                <a:gd name="connsiteX80" fmla="*/ 1785938 w 1914525"/>
                <a:gd name="connsiteY80" fmla="*/ 361950 h 1399068"/>
                <a:gd name="connsiteX81" fmla="*/ 1781175 w 1914525"/>
                <a:gd name="connsiteY81" fmla="*/ 342900 h 1399068"/>
                <a:gd name="connsiteX82" fmla="*/ 1771650 w 1914525"/>
                <a:gd name="connsiteY82" fmla="*/ 328613 h 1399068"/>
                <a:gd name="connsiteX83" fmla="*/ 1752600 w 1914525"/>
                <a:gd name="connsiteY83" fmla="*/ 280988 h 1399068"/>
                <a:gd name="connsiteX84" fmla="*/ 1747838 w 1914525"/>
                <a:gd name="connsiteY84" fmla="*/ 266700 h 1399068"/>
                <a:gd name="connsiteX85" fmla="*/ 1738313 w 1914525"/>
                <a:gd name="connsiteY85" fmla="*/ 252413 h 1399068"/>
                <a:gd name="connsiteX86" fmla="*/ 1724025 w 1914525"/>
                <a:gd name="connsiteY86" fmla="*/ 228600 h 1399068"/>
                <a:gd name="connsiteX87" fmla="*/ 1714500 w 1914525"/>
                <a:gd name="connsiteY87" fmla="*/ 214313 h 1399068"/>
                <a:gd name="connsiteX88" fmla="*/ 1700213 w 1914525"/>
                <a:gd name="connsiteY88" fmla="*/ 204788 h 1399068"/>
                <a:gd name="connsiteX89" fmla="*/ 1676400 w 1914525"/>
                <a:gd name="connsiteY89" fmla="*/ 176213 h 1399068"/>
                <a:gd name="connsiteX90" fmla="*/ 1666875 w 1914525"/>
                <a:gd name="connsiteY90" fmla="*/ 161925 h 1399068"/>
                <a:gd name="connsiteX91" fmla="*/ 1638300 w 1914525"/>
                <a:gd name="connsiteY91" fmla="*/ 152400 h 1399068"/>
                <a:gd name="connsiteX92" fmla="*/ 1609725 w 1914525"/>
                <a:gd name="connsiteY92" fmla="*/ 142875 h 1399068"/>
                <a:gd name="connsiteX93" fmla="*/ 1590675 w 1914525"/>
                <a:gd name="connsiteY93" fmla="*/ 133350 h 1399068"/>
                <a:gd name="connsiteX94" fmla="*/ 1533525 w 1914525"/>
                <a:gd name="connsiteY94" fmla="*/ 123825 h 1399068"/>
                <a:gd name="connsiteX95" fmla="*/ 1495425 w 1914525"/>
                <a:gd name="connsiteY95" fmla="*/ 109538 h 1399068"/>
                <a:gd name="connsiteX96" fmla="*/ 1376363 w 1914525"/>
                <a:gd name="connsiteY96" fmla="*/ 95250 h 1399068"/>
                <a:gd name="connsiteX97" fmla="*/ 1343025 w 1914525"/>
                <a:gd name="connsiteY97" fmla="*/ 90488 h 1399068"/>
                <a:gd name="connsiteX98" fmla="*/ 1281113 w 1914525"/>
                <a:gd name="connsiteY98" fmla="*/ 76200 h 1399068"/>
                <a:gd name="connsiteX99" fmla="*/ 1223963 w 1914525"/>
                <a:gd name="connsiteY99" fmla="*/ 71438 h 1399068"/>
                <a:gd name="connsiteX100" fmla="*/ 1181100 w 1914525"/>
                <a:gd name="connsiteY100" fmla="*/ 61913 h 1399068"/>
                <a:gd name="connsiteX101" fmla="*/ 1166813 w 1914525"/>
                <a:gd name="connsiteY101" fmla="*/ 52388 h 1399068"/>
                <a:gd name="connsiteX102" fmla="*/ 1143000 w 1914525"/>
                <a:gd name="connsiteY102" fmla="*/ 47625 h 1399068"/>
                <a:gd name="connsiteX103" fmla="*/ 1114425 w 1914525"/>
                <a:gd name="connsiteY103" fmla="*/ 38100 h 1399068"/>
                <a:gd name="connsiteX104" fmla="*/ 1085850 w 1914525"/>
                <a:gd name="connsiteY104" fmla="*/ 28575 h 1399068"/>
                <a:gd name="connsiteX105" fmla="*/ 1009650 w 1914525"/>
                <a:gd name="connsiteY105" fmla="*/ 19050 h 1399068"/>
                <a:gd name="connsiteX106" fmla="*/ 976313 w 1914525"/>
                <a:gd name="connsiteY106" fmla="*/ 9525 h 1399068"/>
                <a:gd name="connsiteX107" fmla="*/ 923925 w 1914525"/>
                <a:gd name="connsiteY107" fmla="*/ 0 h 1399068"/>
                <a:gd name="connsiteX108" fmla="*/ 771525 w 1914525"/>
                <a:gd name="connsiteY108" fmla="*/ 4763 h 1399068"/>
                <a:gd name="connsiteX109" fmla="*/ 757238 w 1914525"/>
                <a:gd name="connsiteY109" fmla="*/ 9525 h 1399068"/>
                <a:gd name="connsiteX110" fmla="*/ 733425 w 1914525"/>
                <a:gd name="connsiteY110" fmla="*/ 19050 h 1399068"/>
                <a:gd name="connsiteX111" fmla="*/ 714375 w 1914525"/>
                <a:gd name="connsiteY111" fmla="*/ 28575 h 1399068"/>
                <a:gd name="connsiteX112" fmla="*/ 700088 w 1914525"/>
                <a:gd name="connsiteY112" fmla="*/ 33338 h 1399068"/>
                <a:gd name="connsiteX113" fmla="*/ 681038 w 1914525"/>
                <a:gd name="connsiteY113" fmla="*/ 42863 h 1399068"/>
                <a:gd name="connsiteX114" fmla="*/ 633413 w 1914525"/>
                <a:gd name="connsiteY114" fmla="*/ 57150 h 1399068"/>
                <a:gd name="connsiteX115" fmla="*/ 595313 w 1914525"/>
                <a:gd name="connsiteY115" fmla="*/ 71438 h 1399068"/>
                <a:gd name="connsiteX116" fmla="*/ 552450 w 1914525"/>
                <a:gd name="connsiteY116" fmla="*/ 80963 h 1399068"/>
                <a:gd name="connsiteX117" fmla="*/ 519113 w 1914525"/>
                <a:gd name="connsiteY117" fmla="*/ 95250 h 1399068"/>
                <a:gd name="connsiteX118" fmla="*/ 485775 w 1914525"/>
                <a:gd name="connsiteY118" fmla="*/ 100013 h 1399068"/>
                <a:gd name="connsiteX119" fmla="*/ 438150 w 1914525"/>
                <a:gd name="connsiteY119" fmla="*/ 119063 h 1399068"/>
                <a:gd name="connsiteX120" fmla="*/ 404813 w 1914525"/>
                <a:gd name="connsiteY120" fmla="*/ 133350 h 1399068"/>
                <a:gd name="connsiteX121" fmla="*/ 390525 w 1914525"/>
                <a:gd name="connsiteY121" fmla="*/ 147638 h 1399068"/>
                <a:gd name="connsiteX122" fmla="*/ 352425 w 1914525"/>
                <a:gd name="connsiteY122" fmla="*/ 166688 h 1399068"/>
                <a:gd name="connsiteX123" fmla="*/ 319088 w 1914525"/>
                <a:gd name="connsiteY123" fmla="*/ 180975 h 1399068"/>
                <a:gd name="connsiteX124" fmla="*/ 300038 w 1914525"/>
                <a:gd name="connsiteY124" fmla="*/ 195263 h 1399068"/>
                <a:gd name="connsiteX125" fmla="*/ 285750 w 1914525"/>
                <a:gd name="connsiteY125" fmla="*/ 200025 h 1399068"/>
                <a:gd name="connsiteX126" fmla="*/ 266700 w 1914525"/>
                <a:gd name="connsiteY126" fmla="*/ 214313 h 1399068"/>
                <a:gd name="connsiteX127" fmla="*/ 228600 w 1914525"/>
                <a:gd name="connsiteY127" fmla="*/ 233363 h 1399068"/>
                <a:gd name="connsiteX128" fmla="*/ 200025 w 1914525"/>
                <a:gd name="connsiteY128" fmla="*/ 252413 h 1399068"/>
                <a:gd name="connsiteX129" fmla="*/ 185738 w 1914525"/>
                <a:gd name="connsiteY129" fmla="*/ 261938 h 1399068"/>
                <a:gd name="connsiteX130" fmla="*/ 166688 w 1914525"/>
                <a:gd name="connsiteY130" fmla="*/ 271463 h 1399068"/>
                <a:gd name="connsiteX131" fmla="*/ 157163 w 1914525"/>
                <a:gd name="connsiteY131" fmla="*/ 285750 h 1399068"/>
                <a:gd name="connsiteX132" fmla="*/ 142875 w 1914525"/>
                <a:gd name="connsiteY132" fmla="*/ 300038 h 1399068"/>
                <a:gd name="connsiteX133" fmla="*/ 119063 w 1914525"/>
                <a:gd name="connsiteY133" fmla="*/ 333375 h 1399068"/>
                <a:gd name="connsiteX134" fmla="*/ 114300 w 1914525"/>
                <a:gd name="connsiteY134" fmla="*/ 347663 h 1399068"/>
                <a:gd name="connsiteX135" fmla="*/ 104775 w 1914525"/>
                <a:gd name="connsiteY135" fmla="*/ 371475 h 1399068"/>
                <a:gd name="connsiteX136" fmla="*/ 85725 w 1914525"/>
                <a:gd name="connsiteY136" fmla="*/ 404813 h 1399068"/>
                <a:gd name="connsiteX137" fmla="*/ 76200 w 1914525"/>
                <a:gd name="connsiteY137" fmla="*/ 442913 h 1399068"/>
                <a:gd name="connsiteX138" fmla="*/ 71438 w 1914525"/>
                <a:gd name="connsiteY138" fmla="*/ 457200 h 1399068"/>
                <a:gd name="connsiteX139" fmla="*/ 66675 w 1914525"/>
                <a:gd name="connsiteY139" fmla="*/ 490538 h 1399068"/>
                <a:gd name="connsiteX140" fmla="*/ 61913 w 1914525"/>
                <a:gd name="connsiteY140" fmla="*/ 504825 h 1399068"/>
                <a:gd name="connsiteX141" fmla="*/ 57150 w 1914525"/>
                <a:gd name="connsiteY141" fmla="*/ 523875 h 1399068"/>
                <a:gd name="connsiteX142" fmla="*/ 52388 w 1914525"/>
                <a:gd name="connsiteY142" fmla="*/ 576263 h 1399068"/>
                <a:gd name="connsiteX143" fmla="*/ 47625 w 1914525"/>
                <a:gd name="connsiteY143" fmla="*/ 604838 h 1399068"/>
                <a:gd name="connsiteX144" fmla="*/ 38100 w 1914525"/>
                <a:gd name="connsiteY144" fmla="*/ 714375 h 1399068"/>
                <a:gd name="connsiteX145" fmla="*/ 28575 w 1914525"/>
                <a:gd name="connsiteY145" fmla="*/ 762000 h 1399068"/>
                <a:gd name="connsiteX146" fmla="*/ 14288 w 1914525"/>
                <a:gd name="connsiteY146" fmla="*/ 866775 h 1399068"/>
                <a:gd name="connsiteX147" fmla="*/ 9525 w 1914525"/>
                <a:gd name="connsiteY147" fmla="*/ 890588 h 1399068"/>
                <a:gd name="connsiteX148" fmla="*/ 0 w 1914525"/>
                <a:gd name="connsiteY148" fmla="*/ 919163 h 1399068"/>
                <a:gd name="connsiteX149" fmla="*/ 4763 w 1914525"/>
                <a:gd name="connsiteY149" fmla="*/ 1042988 h 1399068"/>
                <a:gd name="connsiteX150" fmla="*/ 14288 w 1914525"/>
                <a:gd name="connsiteY150" fmla="*/ 1076325 h 1399068"/>
                <a:gd name="connsiteX151" fmla="*/ 23813 w 1914525"/>
                <a:gd name="connsiteY151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52538 w 1914525"/>
                <a:gd name="connsiteY34" fmla="*/ 259556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500188 w 1914525"/>
                <a:gd name="connsiteY40" fmla="*/ 266699 h 1399068"/>
                <a:gd name="connsiteX41" fmla="*/ 1519238 w 1914525"/>
                <a:gd name="connsiteY41" fmla="*/ 300038 h 1399068"/>
                <a:gd name="connsiteX42" fmla="*/ 1557338 w 1914525"/>
                <a:gd name="connsiteY42" fmla="*/ 295275 h 1399068"/>
                <a:gd name="connsiteX43" fmla="*/ 1590675 w 1914525"/>
                <a:gd name="connsiteY43" fmla="*/ 314325 h 1399068"/>
                <a:gd name="connsiteX44" fmla="*/ 1619250 w 1914525"/>
                <a:gd name="connsiteY44" fmla="*/ 342900 h 1399068"/>
                <a:gd name="connsiteX45" fmla="*/ 1657350 w 1914525"/>
                <a:gd name="connsiteY45" fmla="*/ 390525 h 1399068"/>
                <a:gd name="connsiteX46" fmla="*/ 1676400 w 1914525"/>
                <a:gd name="connsiteY46" fmla="*/ 419100 h 1399068"/>
                <a:gd name="connsiteX47" fmla="*/ 1704975 w 1914525"/>
                <a:gd name="connsiteY47" fmla="*/ 471488 h 1399068"/>
                <a:gd name="connsiteX48" fmla="*/ 1747838 w 1914525"/>
                <a:gd name="connsiteY48" fmla="*/ 542925 h 1399068"/>
                <a:gd name="connsiteX49" fmla="*/ 1762125 w 1914525"/>
                <a:gd name="connsiteY49" fmla="*/ 571500 h 1399068"/>
                <a:gd name="connsiteX50" fmla="*/ 1771650 w 1914525"/>
                <a:gd name="connsiteY50" fmla="*/ 600075 h 1399068"/>
                <a:gd name="connsiteX51" fmla="*/ 1790700 w 1914525"/>
                <a:gd name="connsiteY51" fmla="*/ 642938 h 1399068"/>
                <a:gd name="connsiteX52" fmla="*/ 1809750 w 1914525"/>
                <a:gd name="connsiteY52" fmla="*/ 695325 h 1399068"/>
                <a:gd name="connsiteX53" fmla="*/ 1824038 w 1914525"/>
                <a:gd name="connsiteY53" fmla="*/ 747713 h 1399068"/>
                <a:gd name="connsiteX54" fmla="*/ 1833563 w 1914525"/>
                <a:gd name="connsiteY54" fmla="*/ 804863 h 1399068"/>
                <a:gd name="connsiteX55" fmla="*/ 1845469 w 1914525"/>
                <a:gd name="connsiteY55" fmla="*/ 940594 h 1399068"/>
                <a:gd name="connsiteX56" fmla="*/ 1857375 w 1914525"/>
                <a:gd name="connsiteY56" fmla="*/ 1000125 h 1399068"/>
                <a:gd name="connsiteX57" fmla="*/ 1850231 w 1914525"/>
                <a:gd name="connsiteY57" fmla="*/ 1166813 h 1399068"/>
                <a:gd name="connsiteX58" fmla="*/ 1885950 w 1914525"/>
                <a:gd name="connsiteY58" fmla="*/ 1285875 h 1399068"/>
                <a:gd name="connsiteX59" fmla="*/ 1876425 w 1914525"/>
                <a:gd name="connsiteY59" fmla="*/ 1357313 h 1399068"/>
                <a:gd name="connsiteX60" fmla="*/ 1866900 w 1914525"/>
                <a:gd name="connsiteY60" fmla="*/ 1395413 h 1399068"/>
                <a:gd name="connsiteX61" fmla="*/ 1862138 w 1914525"/>
                <a:gd name="connsiteY61" fmla="*/ 1271587 h 1399068"/>
                <a:gd name="connsiteX62" fmla="*/ 1881188 w 1914525"/>
                <a:gd name="connsiteY62" fmla="*/ 1238250 h 1399068"/>
                <a:gd name="connsiteX63" fmla="*/ 1890713 w 1914525"/>
                <a:gd name="connsiteY63" fmla="*/ 1200150 h 1399068"/>
                <a:gd name="connsiteX64" fmla="*/ 1900238 w 1914525"/>
                <a:gd name="connsiteY64" fmla="*/ 1171575 h 1399068"/>
                <a:gd name="connsiteX65" fmla="*/ 1905000 w 1914525"/>
                <a:gd name="connsiteY65" fmla="*/ 1085850 h 1399068"/>
                <a:gd name="connsiteX66" fmla="*/ 1914525 w 1914525"/>
                <a:gd name="connsiteY66" fmla="*/ 809625 h 1399068"/>
                <a:gd name="connsiteX67" fmla="*/ 1909763 w 1914525"/>
                <a:gd name="connsiteY67" fmla="*/ 666750 h 1399068"/>
                <a:gd name="connsiteX68" fmla="*/ 1890713 w 1914525"/>
                <a:gd name="connsiteY68" fmla="*/ 633413 h 1399068"/>
                <a:gd name="connsiteX69" fmla="*/ 1881188 w 1914525"/>
                <a:gd name="connsiteY69" fmla="*/ 609600 h 1399068"/>
                <a:gd name="connsiteX70" fmla="*/ 1871663 w 1914525"/>
                <a:gd name="connsiteY70" fmla="*/ 581025 h 1399068"/>
                <a:gd name="connsiteX71" fmla="*/ 1862138 w 1914525"/>
                <a:gd name="connsiteY71" fmla="*/ 566738 h 1399068"/>
                <a:gd name="connsiteX72" fmla="*/ 1857375 w 1914525"/>
                <a:gd name="connsiteY72" fmla="*/ 542925 h 1399068"/>
                <a:gd name="connsiteX73" fmla="*/ 1847850 w 1914525"/>
                <a:gd name="connsiteY73" fmla="*/ 528638 h 1399068"/>
                <a:gd name="connsiteX74" fmla="*/ 1843088 w 1914525"/>
                <a:gd name="connsiteY74" fmla="*/ 514350 h 1399068"/>
                <a:gd name="connsiteX75" fmla="*/ 1833563 w 1914525"/>
                <a:gd name="connsiteY75" fmla="*/ 495300 h 1399068"/>
                <a:gd name="connsiteX76" fmla="*/ 1824038 w 1914525"/>
                <a:gd name="connsiteY76" fmla="*/ 457200 h 1399068"/>
                <a:gd name="connsiteX77" fmla="*/ 1814513 w 1914525"/>
                <a:gd name="connsiteY77" fmla="*/ 438150 h 1399068"/>
                <a:gd name="connsiteX78" fmla="*/ 1800225 w 1914525"/>
                <a:gd name="connsiteY78" fmla="*/ 404813 h 1399068"/>
                <a:gd name="connsiteX79" fmla="*/ 1790700 w 1914525"/>
                <a:gd name="connsiteY79" fmla="*/ 376238 h 1399068"/>
                <a:gd name="connsiteX80" fmla="*/ 1785938 w 1914525"/>
                <a:gd name="connsiteY80" fmla="*/ 361950 h 1399068"/>
                <a:gd name="connsiteX81" fmla="*/ 1781175 w 1914525"/>
                <a:gd name="connsiteY81" fmla="*/ 342900 h 1399068"/>
                <a:gd name="connsiteX82" fmla="*/ 1771650 w 1914525"/>
                <a:gd name="connsiteY82" fmla="*/ 328613 h 1399068"/>
                <a:gd name="connsiteX83" fmla="*/ 1752600 w 1914525"/>
                <a:gd name="connsiteY83" fmla="*/ 280988 h 1399068"/>
                <a:gd name="connsiteX84" fmla="*/ 1747838 w 1914525"/>
                <a:gd name="connsiteY84" fmla="*/ 266700 h 1399068"/>
                <a:gd name="connsiteX85" fmla="*/ 1738313 w 1914525"/>
                <a:gd name="connsiteY85" fmla="*/ 252413 h 1399068"/>
                <a:gd name="connsiteX86" fmla="*/ 1724025 w 1914525"/>
                <a:gd name="connsiteY86" fmla="*/ 228600 h 1399068"/>
                <a:gd name="connsiteX87" fmla="*/ 1714500 w 1914525"/>
                <a:gd name="connsiteY87" fmla="*/ 214313 h 1399068"/>
                <a:gd name="connsiteX88" fmla="*/ 1700213 w 1914525"/>
                <a:gd name="connsiteY88" fmla="*/ 204788 h 1399068"/>
                <a:gd name="connsiteX89" fmla="*/ 1676400 w 1914525"/>
                <a:gd name="connsiteY89" fmla="*/ 176213 h 1399068"/>
                <a:gd name="connsiteX90" fmla="*/ 1666875 w 1914525"/>
                <a:gd name="connsiteY90" fmla="*/ 161925 h 1399068"/>
                <a:gd name="connsiteX91" fmla="*/ 1638300 w 1914525"/>
                <a:gd name="connsiteY91" fmla="*/ 152400 h 1399068"/>
                <a:gd name="connsiteX92" fmla="*/ 1609725 w 1914525"/>
                <a:gd name="connsiteY92" fmla="*/ 142875 h 1399068"/>
                <a:gd name="connsiteX93" fmla="*/ 1590675 w 1914525"/>
                <a:gd name="connsiteY93" fmla="*/ 133350 h 1399068"/>
                <a:gd name="connsiteX94" fmla="*/ 1533525 w 1914525"/>
                <a:gd name="connsiteY94" fmla="*/ 123825 h 1399068"/>
                <a:gd name="connsiteX95" fmla="*/ 1495425 w 1914525"/>
                <a:gd name="connsiteY95" fmla="*/ 109538 h 1399068"/>
                <a:gd name="connsiteX96" fmla="*/ 1376363 w 1914525"/>
                <a:gd name="connsiteY96" fmla="*/ 95250 h 1399068"/>
                <a:gd name="connsiteX97" fmla="*/ 1343025 w 1914525"/>
                <a:gd name="connsiteY97" fmla="*/ 90488 h 1399068"/>
                <a:gd name="connsiteX98" fmla="*/ 1281113 w 1914525"/>
                <a:gd name="connsiteY98" fmla="*/ 76200 h 1399068"/>
                <a:gd name="connsiteX99" fmla="*/ 1223963 w 1914525"/>
                <a:gd name="connsiteY99" fmla="*/ 71438 h 1399068"/>
                <a:gd name="connsiteX100" fmla="*/ 1181100 w 1914525"/>
                <a:gd name="connsiteY100" fmla="*/ 61913 h 1399068"/>
                <a:gd name="connsiteX101" fmla="*/ 1166813 w 1914525"/>
                <a:gd name="connsiteY101" fmla="*/ 52388 h 1399068"/>
                <a:gd name="connsiteX102" fmla="*/ 1143000 w 1914525"/>
                <a:gd name="connsiteY102" fmla="*/ 47625 h 1399068"/>
                <a:gd name="connsiteX103" fmla="*/ 1114425 w 1914525"/>
                <a:gd name="connsiteY103" fmla="*/ 38100 h 1399068"/>
                <a:gd name="connsiteX104" fmla="*/ 1085850 w 1914525"/>
                <a:gd name="connsiteY104" fmla="*/ 28575 h 1399068"/>
                <a:gd name="connsiteX105" fmla="*/ 1009650 w 1914525"/>
                <a:gd name="connsiteY105" fmla="*/ 19050 h 1399068"/>
                <a:gd name="connsiteX106" fmla="*/ 976313 w 1914525"/>
                <a:gd name="connsiteY106" fmla="*/ 9525 h 1399068"/>
                <a:gd name="connsiteX107" fmla="*/ 923925 w 1914525"/>
                <a:gd name="connsiteY107" fmla="*/ 0 h 1399068"/>
                <a:gd name="connsiteX108" fmla="*/ 771525 w 1914525"/>
                <a:gd name="connsiteY108" fmla="*/ 4763 h 1399068"/>
                <a:gd name="connsiteX109" fmla="*/ 757238 w 1914525"/>
                <a:gd name="connsiteY109" fmla="*/ 9525 h 1399068"/>
                <a:gd name="connsiteX110" fmla="*/ 733425 w 1914525"/>
                <a:gd name="connsiteY110" fmla="*/ 19050 h 1399068"/>
                <a:gd name="connsiteX111" fmla="*/ 714375 w 1914525"/>
                <a:gd name="connsiteY111" fmla="*/ 28575 h 1399068"/>
                <a:gd name="connsiteX112" fmla="*/ 700088 w 1914525"/>
                <a:gd name="connsiteY112" fmla="*/ 33338 h 1399068"/>
                <a:gd name="connsiteX113" fmla="*/ 681038 w 1914525"/>
                <a:gd name="connsiteY113" fmla="*/ 42863 h 1399068"/>
                <a:gd name="connsiteX114" fmla="*/ 633413 w 1914525"/>
                <a:gd name="connsiteY114" fmla="*/ 57150 h 1399068"/>
                <a:gd name="connsiteX115" fmla="*/ 595313 w 1914525"/>
                <a:gd name="connsiteY115" fmla="*/ 71438 h 1399068"/>
                <a:gd name="connsiteX116" fmla="*/ 552450 w 1914525"/>
                <a:gd name="connsiteY116" fmla="*/ 80963 h 1399068"/>
                <a:gd name="connsiteX117" fmla="*/ 519113 w 1914525"/>
                <a:gd name="connsiteY117" fmla="*/ 95250 h 1399068"/>
                <a:gd name="connsiteX118" fmla="*/ 485775 w 1914525"/>
                <a:gd name="connsiteY118" fmla="*/ 100013 h 1399068"/>
                <a:gd name="connsiteX119" fmla="*/ 438150 w 1914525"/>
                <a:gd name="connsiteY119" fmla="*/ 119063 h 1399068"/>
                <a:gd name="connsiteX120" fmla="*/ 404813 w 1914525"/>
                <a:gd name="connsiteY120" fmla="*/ 133350 h 1399068"/>
                <a:gd name="connsiteX121" fmla="*/ 390525 w 1914525"/>
                <a:gd name="connsiteY121" fmla="*/ 147638 h 1399068"/>
                <a:gd name="connsiteX122" fmla="*/ 352425 w 1914525"/>
                <a:gd name="connsiteY122" fmla="*/ 166688 h 1399068"/>
                <a:gd name="connsiteX123" fmla="*/ 319088 w 1914525"/>
                <a:gd name="connsiteY123" fmla="*/ 180975 h 1399068"/>
                <a:gd name="connsiteX124" fmla="*/ 300038 w 1914525"/>
                <a:gd name="connsiteY124" fmla="*/ 195263 h 1399068"/>
                <a:gd name="connsiteX125" fmla="*/ 285750 w 1914525"/>
                <a:gd name="connsiteY125" fmla="*/ 200025 h 1399068"/>
                <a:gd name="connsiteX126" fmla="*/ 266700 w 1914525"/>
                <a:gd name="connsiteY126" fmla="*/ 214313 h 1399068"/>
                <a:gd name="connsiteX127" fmla="*/ 228600 w 1914525"/>
                <a:gd name="connsiteY127" fmla="*/ 233363 h 1399068"/>
                <a:gd name="connsiteX128" fmla="*/ 200025 w 1914525"/>
                <a:gd name="connsiteY128" fmla="*/ 252413 h 1399068"/>
                <a:gd name="connsiteX129" fmla="*/ 185738 w 1914525"/>
                <a:gd name="connsiteY129" fmla="*/ 261938 h 1399068"/>
                <a:gd name="connsiteX130" fmla="*/ 166688 w 1914525"/>
                <a:gd name="connsiteY130" fmla="*/ 271463 h 1399068"/>
                <a:gd name="connsiteX131" fmla="*/ 157163 w 1914525"/>
                <a:gd name="connsiteY131" fmla="*/ 285750 h 1399068"/>
                <a:gd name="connsiteX132" fmla="*/ 142875 w 1914525"/>
                <a:gd name="connsiteY132" fmla="*/ 300038 h 1399068"/>
                <a:gd name="connsiteX133" fmla="*/ 119063 w 1914525"/>
                <a:gd name="connsiteY133" fmla="*/ 333375 h 1399068"/>
                <a:gd name="connsiteX134" fmla="*/ 114300 w 1914525"/>
                <a:gd name="connsiteY134" fmla="*/ 347663 h 1399068"/>
                <a:gd name="connsiteX135" fmla="*/ 104775 w 1914525"/>
                <a:gd name="connsiteY135" fmla="*/ 371475 h 1399068"/>
                <a:gd name="connsiteX136" fmla="*/ 85725 w 1914525"/>
                <a:gd name="connsiteY136" fmla="*/ 404813 h 1399068"/>
                <a:gd name="connsiteX137" fmla="*/ 76200 w 1914525"/>
                <a:gd name="connsiteY137" fmla="*/ 442913 h 1399068"/>
                <a:gd name="connsiteX138" fmla="*/ 71438 w 1914525"/>
                <a:gd name="connsiteY138" fmla="*/ 457200 h 1399068"/>
                <a:gd name="connsiteX139" fmla="*/ 66675 w 1914525"/>
                <a:gd name="connsiteY139" fmla="*/ 490538 h 1399068"/>
                <a:gd name="connsiteX140" fmla="*/ 61913 w 1914525"/>
                <a:gd name="connsiteY140" fmla="*/ 504825 h 1399068"/>
                <a:gd name="connsiteX141" fmla="*/ 57150 w 1914525"/>
                <a:gd name="connsiteY141" fmla="*/ 523875 h 1399068"/>
                <a:gd name="connsiteX142" fmla="*/ 52388 w 1914525"/>
                <a:gd name="connsiteY142" fmla="*/ 576263 h 1399068"/>
                <a:gd name="connsiteX143" fmla="*/ 47625 w 1914525"/>
                <a:gd name="connsiteY143" fmla="*/ 604838 h 1399068"/>
                <a:gd name="connsiteX144" fmla="*/ 38100 w 1914525"/>
                <a:gd name="connsiteY144" fmla="*/ 714375 h 1399068"/>
                <a:gd name="connsiteX145" fmla="*/ 28575 w 1914525"/>
                <a:gd name="connsiteY145" fmla="*/ 762000 h 1399068"/>
                <a:gd name="connsiteX146" fmla="*/ 14288 w 1914525"/>
                <a:gd name="connsiteY146" fmla="*/ 866775 h 1399068"/>
                <a:gd name="connsiteX147" fmla="*/ 9525 w 1914525"/>
                <a:gd name="connsiteY147" fmla="*/ 890588 h 1399068"/>
                <a:gd name="connsiteX148" fmla="*/ 0 w 1914525"/>
                <a:gd name="connsiteY148" fmla="*/ 919163 h 1399068"/>
                <a:gd name="connsiteX149" fmla="*/ 4763 w 1914525"/>
                <a:gd name="connsiteY149" fmla="*/ 1042988 h 1399068"/>
                <a:gd name="connsiteX150" fmla="*/ 14288 w 1914525"/>
                <a:gd name="connsiteY150" fmla="*/ 1076325 h 1399068"/>
                <a:gd name="connsiteX151" fmla="*/ 23813 w 1914525"/>
                <a:gd name="connsiteY151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64445 w 1914525"/>
                <a:gd name="connsiteY34" fmla="*/ 264319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500188 w 1914525"/>
                <a:gd name="connsiteY40" fmla="*/ 266699 h 1399068"/>
                <a:gd name="connsiteX41" fmla="*/ 1519238 w 1914525"/>
                <a:gd name="connsiteY41" fmla="*/ 300038 h 1399068"/>
                <a:gd name="connsiteX42" fmla="*/ 1557338 w 1914525"/>
                <a:gd name="connsiteY42" fmla="*/ 295275 h 1399068"/>
                <a:gd name="connsiteX43" fmla="*/ 1590675 w 1914525"/>
                <a:gd name="connsiteY43" fmla="*/ 314325 h 1399068"/>
                <a:gd name="connsiteX44" fmla="*/ 1619250 w 1914525"/>
                <a:gd name="connsiteY44" fmla="*/ 342900 h 1399068"/>
                <a:gd name="connsiteX45" fmla="*/ 1657350 w 1914525"/>
                <a:gd name="connsiteY45" fmla="*/ 390525 h 1399068"/>
                <a:gd name="connsiteX46" fmla="*/ 1676400 w 1914525"/>
                <a:gd name="connsiteY46" fmla="*/ 419100 h 1399068"/>
                <a:gd name="connsiteX47" fmla="*/ 1704975 w 1914525"/>
                <a:gd name="connsiteY47" fmla="*/ 471488 h 1399068"/>
                <a:gd name="connsiteX48" fmla="*/ 1747838 w 1914525"/>
                <a:gd name="connsiteY48" fmla="*/ 542925 h 1399068"/>
                <a:gd name="connsiteX49" fmla="*/ 1762125 w 1914525"/>
                <a:gd name="connsiteY49" fmla="*/ 571500 h 1399068"/>
                <a:gd name="connsiteX50" fmla="*/ 1771650 w 1914525"/>
                <a:gd name="connsiteY50" fmla="*/ 600075 h 1399068"/>
                <a:gd name="connsiteX51" fmla="*/ 1790700 w 1914525"/>
                <a:gd name="connsiteY51" fmla="*/ 642938 h 1399068"/>
                <a:gd name="connsiteX52" fmla="*/ 1809750 w 1914525"/>
                <a:gd name="connsiteY52" fmla="*/ 695325 h 1399068"/>
                <a:gd name="connsiteX53" fmla="*/ 1824038 w 1914525"/>
                <a:gd name="connsiteY53" fmla="*/ 747713 h 1399068"/>
                <a:gd name="connsiteX54" fmla="*/ 1833563 w 1914525"/>
                <a:gd name="connsiteY54" fmla="*/ 804863 h 1399068"/>
                <a:gd name="connsiteX55" fmla="*/ 1845469 w 1914525"/>
                <a:gd name="connsiteY55" fmla="*/ 940594 h 1399068"/>
                <a:gd name="connsiteX56" fmla="*/ 1857375 w 1914525"/>
                <a:gd name="connsiteY56" fmla="*/ 1000125 h 1399068"/>
                <a:gd name="connsiteX57" fmla="*/ 1850231 w 1914525"/>
                <a:gd name="connsiteY57" fmla="*/ 1166813 h 1399068"/>
                <a:gd name="connsiteX58" fmla="*/ 1885950 w 1914525"/>
                <a:gd name="connsiteY58" fmla="*/ 1285875 h 1399068"/>
                <a:gd name="connsiteX59" fmla="*/ 1876425 w 1914525"/>
                <a:gd name="connsiteY59" fmla="*/ 1357313 h 1399068"/>
                <a:gd name="connsiteX60" fmla="*/ 1866900 w 1914525"/>
                <a:gd name="connsiteY60" fmla="*/ 1395413 h 1399068"/>
                <a:gd name="connsiteX61" fmla="*/ 1862138 w 1914525"/>
                <a:gd name="connsiteY61" fmla="*/ 1271587 h 1399068"/>
                <a:gd name="connsiteX62" fmla="*/ 1881188 w 1914525"/>
                <a:gd name="connsiteY62" fmla="*/ 1238250 h 1399068"/>
                <a:gd name="connsiteX63" fmla="*/ 1890713 w 1914525"/>
                <a:gd name="connsiteY63" fmla="*/ 1200150 h 1399068"/>
                <a:gd name="connsiteX64" fmla="*/ 1900238 w 1914525"/>
                <a:gd name="connsiteY64" fmla="*/ 1171575 h 1399068"/>
                <a:gd name="connsiteX65" fmla="*/ 1905000 w 1914525"/>
                <a:gd name="connsiteY65" fmla="*/ 1085850 h 1399068"/>
                <a:gd name="connsiteX66" fmla="*/ 1914525 w 1914525"/>
                <a:gd name="connsiteY66" fmla="*/ 809625 h 1399068"/>
                <a:gd name="connsiteX67" fmla="*/ 1909763 w 1914525"/>
                <a:gd name="connsiteY67" fmla="*/ 666750 h 1399068"/>
                <a:gd name="connsiteX68" fmla="*/ 1890713 w 1914525"/>
                <a:gd name="connsiteY68" fmla="*/ 633413 h 1399068"/>
                <a:gd name="connsiteX69" fmla="*/ 1881188 w 1914525"/>
                <a:gd name="connsiteY69" fmla="*/ 609600 h 1399068"/>
                <a:gd name="connsiteX70" fmla="*/ 1871663 w 1914525"/>
                <a:gd name="connsiteY70" fmla="*/ 581025 h 1399068"/>
                <a:gd name="connsiteX71" fmla="*/ 1862138 w 1914525"/>
                <a:gd name="connsiteY71" fmla="*/ 566738 h 1399068"/>
                <a:gd name="connsiteX72" fmla="*/ 1857375 w 1914525"/>
                <a:gd name="connsiteY72" fmla="*/ 542925 h 1399068"/>
                <a:gd name="connsiteX73" fmla="*/ 1847850 w 1914525"/>
                <a:gd name="connsiteY73" fmla="*/ 528638 h 1399068"/>
                <a:gd name="connsiteX74" fmla="*/ 1843088 w 1914525"/>
                <a:gd name="connsiteY74" fmla="*/ 514350 h 1399068"/>
                <a:gd name="connsiteX75" fmla="*/ 1833563 w 1914525"/>
                <a:gd name="connsiteY75" fmla="*/ 495300 h 1399068"/>
                <a:gd name="connsiteX76" fmla="*/ 1824038 w 1914525"/>
                <a:gd name="connsiteY76" fmla="*/ 457200 h 1399068"/>
                <a:gd name="connsiteX77" fmla="*/ 1814513 w 1914525"/>
                <a:gd name="connsiteY77" fmla="*/ 438150 h 1399068"/>
                <a:gd name="connsiteX78" fmla="*/ 1800225 w 1914525"/>
                <a:gd name="connsiteY78" fmla="*/ 404813 h 1399068"/>
                <a:gd name="connsiteX79" fmla="*/ 1790700 w 1914525"/>
                <a:gd name="connsiteY79" fmla="*/ 376238 h 1399068"/>
                <a:gd name="connsiteX80" fmla="*/ 1785938 w 1914525"/>
                <a:gd name="connsiteY80" fmla="*/ 361950 h 1399068"/>
                <a:gd name="connsiteX81" fmla="*/ 1781175 w 1914525"/>
                <a:gd name="connsiteY81" fmla="*/ 342900 h 1399068"/>
                <a:gd name="connsiteX82" fmla="*/ 1771650 w 1914525"/>
                <a:gd name="connsiteY82" fmla="*/ 328613 h 1399068"/>
                <a:gd name="connsiteX83" fmla="*/ 1752600 w 1914525"/>
                <a:gd name="connsiteY83" fmla="*/ 280988 h 1399068"/>
                <a:gd name="connsiteX84" fmla="*/ 1747838 w 1914525"/>
                <a:gd name="connsiteY84" fmla="*/ 266700 h 1399068"/>
                <a:gd name="connsiteX85" fmla="*/ 1738313 w 1914525"/>
                <a:gd name="connsiteY85" fmla="*/ 252413 h 1399068"/>
                <a:gd name="connsiteX86" fmla="*/ 1724025 w 1914525"/>
                <a:gd name="connsiteY86" fmla="*/ 228600 h 1399068"/>
                <a:gd name="connsiteX87" fmla="*/ 1714500 w 1914525"/>
                <a:gd name="connsiteY87" fmla="*/ 214313 h 1399068"/>
                <a:gd name="connsiteX88" fmla="*/ 1700213 w 1914525"/>
                <a:gd name="connsiteY88" fmla="*/ 204788 h 1399068"/>
                <a:gd name="connsiteX89" fmla="*/ 1676400 w 1914525"/>
                <a:gd name="connsiteY89" fmla="*/ 176213 h 1399068"/>
                <a:gd name="connsiteX90" fmla="*/ 1666875 w 1914525"/>
                <a:gd name="connsiteY90" fmla="*/ 161925 h 1399068"/>
                <a:gd name="connsiteX91" fmla="*/ 1638300 w 1914525"/>
                <a:gd name="connsiteY91" fmla="*/ 152400 h 1399068"/>
                <a:gd name="connsiteX92" fmla="*/ 1609725 w 1914525"/>
                <a:gd name="connsiteY92" fmla="*/ 142875 h 1399068"/>
                <a:gd name="connsiteX93" fmla="*/ 1590675 w 1914525"/>
                <a:gd name="connsiteY93" fmla="*/ 133350 h 1399068"/>
                <a:gd name="connsiteX94" fmla="*/ 1533525 w 1914525"/>
                <a:gd name="connsiteY94" fmla="*/ 123825 h 1399068"/>
                <a:gd name="connsiteX95" fmla="*/ 1495425 w 1914525"/>
                <a:gd name="connsiteY95" fmla="*/ 109538 h 1399068"/>
                <a:gd name="connsiteX96" fmla="*/ 1376363 w 1914525"/>
                <a:gd name="connsiteY96" fmla="*/ 95250 h 1399068"/>
                <a:gd name="connsiteX97" fmla="*/ 1343025 w 1914525"/>
                <a:gd name="connsiteY97" fmla="*/ 90488 h 1399068"/>
                <a:gd name="connsiteX98" fmla="*/ 1281113 w 1914525"/>
                <a:gd name="connsiteY98" fmla="*/ 76200 h 1399068"/>
                <a:gd name="connsiteX99" fmla="*/ 1223963 w 1914525"/>
                <a:gd name="connsiteY99" fmla="*/ 71438 h 1399068"/>
                <a:gd name="connsiteX100" fmla="*/ 1181100 w 1914525"/>
                <a:gd name="connsiteY100" fmla="*/ 61913 h 1399068"/>
                <a:gd name="connsiteX101" fmla="*/ 1166813 w 1914525"/>
                <a:gd name="connsiteY101" fmla="*/ 52388 h 1399068"/>
                <a:gd name="connsiteX102" fmla="*/ 1143000 w 1914525"/>
                <a:gd name="connsiteY102" fmla="*/ 47625 h 1399068"/>
                <a:gd name="connsiteX103" fmla="*/ 1114425 w 1914525"/>
                <a:gd name="connsiteY103" fmla="*/ 38100 h 1399068"/>
                <a:gd name="connsiteX104" fmla="*/ 1085850 w 1914525"/>
                <a:gd name="connsiteY104" fmla="*/ 28575 h 1399068"/>
                <a:gd name="connsiteX105" fmla="*/ 1009650 w 1914525"/>
                <a:gd name="connsiteY105" fmla="*/ 19050 h 1399068"/>
                <a:gd name="connsiteX106" fmla="*/ 976313 w 1914525"/>
                <a:gd name="connsiteY106" fmla="*/ 9525 h 1399068"/>
                <a:gd name="connsiteX107" fmla="*/ 923925 w 1914525"/>
                <a:gd name="connsiteY107" fmla="*/ 0 h 1399068"/>
                <a:gd name="connsiteX108" fmla="*/ 771525 w 1914525"/>
                <a:gd name="connsiteY108" fmla="*/ 4763 h 1399068"/>
                <a:gd name="connsiteX109" fmla="*/ 757238 w 1914525"/>
                <a:gd name="connsiteY109" fmla="*/ 9525 h 1399068"/>
                <a:gd name="connsiteX110" fmla="*/ 733425 w 1914525"/>
                <a:gd name="connsiteY110" fmla="*/ 19050 h 1399068"/>
                <a:gd name="connsiteX111" fmla="*/ 714375 w 1914525"/>
                <a:gd name="connsiteY111" fmla="*/ 28575 h 1399068"/>
                <a:gd name="connsiteX112" fmla="*/ 700088 w 1914525"/>
                <a:gd name="connsiteY112" fmla="*/ 33338 h 1399068"/>
                <a:gd name="connsiteX113" fmla="*/ 681038 w 1914525"/>
                <a:gd name="connsiteY113" fmla="*/ 42863 h 1399068"/>
                <a:gd name="connsiteX114" fmla="*/ 633413 w 1914525"/>
                <a:gd name="connsiteY114" fmla="*/ 57150 h 1399068"/>
                <a:gd name="connsiteX115" fmla="*/ 595313 w 1914525"/>
                <a:gd name="connsiteY115" fmla="*/ 71438 h 1399068"/>
                <a:gd name="connsiteX116" fmla="*/ 552450 w 1914525"/>
                <a:gd name="connsiteY116" fmla="*/ 80963 h 1399068"/>
                <a:gd name="connsiteX117" fmla="*/ 519113 w 1914525"/>
                <a:gd name="connsiteY117" fmla="*/ 95250 h 1399068"/>
                <a:gd name="connsiteX118" fmla="*/ 485775 w 1914525"/>
                <a:gd name="connsiteY118" fmla="*/ 100013 h 1399068"/>
                <a:gd name="connsiteX119" fmla="*/ 438150 w 1914525"/>
                <a:gd name="connsiteY119" fmla="*/ 119063 h 1399068"/>
                <a:gd name="connsiteX120" fmla="*/ 404813 w 1914525"/>
                <a:gd name="connsiteY120" fmla="*/ 133350 h 1399068"/>
                <a:gd name="connsiteX121" fmla="*/ 390525 w 1914525"/>
                <a:gd name="connsiteY121" fmla="*/ 147638 h 1399068"/>
                <a:gd name="connsiteX122" fmla="*/ 352425 w 1914525"/>
                <a:gd name="connsiteY122" fmla="*/ 166688 h 1399068"/>
                <a:gd name="connsiteX123" fmla="*/ 319088 w 1914525"/>
                <a:gd name="connsiteY123" fmla="*/ 180975 h 1399068"/>
                <a:gd name="connsiteX124" fmla="*/ 300038 w 1914525"/>
                <a:gd name="connsiteY124" fmla="*/ 195263 h 1399068"/>
                <a:gd name="connsiteX125" fmla="*/ 285750 w 1914525"/>
                <a:gd name="connsiteY125" fmla="*/ 200025 h 1399068"/>
                <a:gd name="connsiteX126" fmla="*/ 266700 w 1914525"/>
                <a:gd name="connsiteY126" fmla="*/ 214313 h 1399068"/>
                <a:gd name="connsiteX127" fmla="*/ 228600 w 1914525"/>
                <a:gd name="connsiteY127" fmla="*/ 233363 h 1399068"/>
                <a:gd name="connsiteX128" fmla="*/ 200025 w 1914525"/>
                <a:gd name="connsiteY128" fmla="*/ 252413 h 1399068"/>
                <a:gd name="connsiteX129" fmla="*/ 185738 w 1914525"/>
                <a:gd name="connsiteY129" fmla="*/ 261938 h 1399068"/>
                <a:gd name="connsiteX130" fmla="*/ 166688 w 1914525"/>
                <a:gd name="connsiteY130" fmla="*/ 271463 h 1399068"/>
                <a:gd name="connsiteX131" fmla="*/ 157163 w 1914525"/>
                <a:gd name="connsiteY131" fmla="*/ 285750 h 1399068"/>
                <a:gd name="connsiteX132" fmla="*/ 142875 w 1914525"/>
                <a:gd name="connsiteY132" fmla="*/ 300038 h 1399068"/>
                <a:gd name="connsiteX133" fmla="*/ 119063 w 1914525"/>
                <a:gd name="connsiteY133" fmla="*/ 333375 h 1399068"/>
                <a:gd name="connsiteX134" fmla="*/ 114300 w 1914525"/>
                <a:gd name="connsiteY134" fmla="*/ 347663 h 1399068"/>
                <a:gd name="connsiteX135" fmla="*/ 104775 w 1914525"/>
                <a:gd name="connsiteY135" fmla="*/ 371475 h 1399068"/>
                <a:gd name="connsiteX136" fmla="*/ 85725 w 1914525"/>
                <a:gd name="connsiteY136" fmla="*/ 404813 h 1399068"/>
                <a:gd name="connsiteX137" fmla="*/ 76200 w 1914525"/>
                <a:gd name="connsiteY137" fmla="*/ 442913 h 1399068"/>
                <a:gd name="connsiteX138" fmla="*/ 71438 w 1914525"/>
                <a:gd name="connsiteY138" fmla="*/ 457200 h 1399068"/>
                <a:gd name="connsiteX139" fmla="*/ 66675 w 1914525"/>
                <a:gd name="connsiteY139" fmla="*/ 490538 h 1399068"/>
                <a:gd name="connsiteX140" fmla="*/ 61913 w 1914525"/>
                <a:gd name="connsiteY140" fmla="*/ 504825 h 1399068"/>
                <a:gd name="connsiteX141" fmla="*/ 57150 w 1914525"/>
                <a:gd name="connsiteY141" fmla="*/ 523875 h 1399068"/>
                <a:gd name="connsiteX142" fmla="*/ 52388 w 1914525"/>
                <a:gd name="connsiteY142" fmla="*/ 576263 h 1399068"/>
                <a:gd name="connsiteX143" fmla="*/ 47625 w 1914525"/>
                <a:gd name="connsiteY143" fmla="*/ 604838 h 1399068"/>
                <a:gd name="connsiteX144" fmla="*/ 38100 w 1914525"/>
                <a:gd name="connsiteY144" fmla="*/ 714375 h 1399068"/>
                <a:gd name="connsiteX145" fmla="*/ 28575 w 1914525"/>
                <a:gd name="connsiteY145" fmla="*/ 762000 h 1399068"/>
                <a:gd name="connsiteX146" fmla="*/ 14288 w 1914525"/>
                <a:gd name="connsiteY146" fmla="*/ 866775 h 1399068"/>
                <a:gd name="connsiteX147" fmla="*/ 9525 w 1914525"/>
                <a:gd name="connsiteY147" fmla="*/ 890588 h 1399068"/>
                <a:gd name="connsiteX148" fmla="*/ 0 w 1914525"/>
                <a:gd name="connsiteY148" fmla="*/ 919163 h 1399068"/>
                <a:gd name="connsiteX149" fmla="*/ 4763 w 1914525"/>
                <a:gd name="connsiteY149" fmla="*/ 1042988 h 1399068"/>
                <a:gd name="connsiteX150" fmla="*/ 14288 w 1914525"/>
                <a:gd name="connsiteY150" fmla="*/ 1076325 h 1399068"/>
                <a:gd name="connsiteX151" fmla="*/ 23813 w 1914525"/>
                <a:gd name="connsiteY151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78631 w 1914525"/>
                <a:gd name="connsiteY17" fmla="*/ 292893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90588 w 1914525"/>
                <a:gd name="connsiteY25" fmla="*/ 209550 h 1399068"/>
                <a:gd name="connsiteX26" fmla="*/ 923925 w 1914525"/>
                <a:gd name="connsiteY26" fmla="*/ 216693 h 1399068"/>
                <a:gd name="connsiteX27" fmla="*/ 966788 w 1914525"/>
                <a:gd name="connsiteY27" fmla="*/ 235743 h 1399068"/>
                <a:gd name="connsiteX28" fmla="*/ 992982 w 1914525"/>
                <a:gd name="connsiteY28" fmla="*/ 242888 h 1399068"/>
                <a:gd name="connsiteX29" fmla="*/ 1014412 w 1914525"/>
                <a:gd name="connsiteY29" fmla="*/ 221455 h 1399068"/>
                <a:gd name="connsiteX30" fmla="*/ 1059656 w 1914525"/>
                <a:gd name="connsiteY30" fmla="*/ 228599 h 1399068"/>
                <a:gd name="connsiteX31" fmla="*/ 1092994 w 1914525"/>
                <a:gd name="connsiteY31" fmla="*/ 238124 h 1399068"/>
                <a:gd name="connsiteX32" fmla="*/ 1126331 w 1914525"/>
                <a:gd name="connsiteY32" fmla="*/ 202406 h 1399068"/>
                <a:gd name="connsiteX33" fmla="*/ 1200150 w 1914525"/>
                <a:gd name="connsiteY33" fmla="*/ 216693 h 1399068"/>
                <a:gd name="connsiteX34" fmla="*/ 1216819 w 1914525"/>
                <a:gd name="connsiteY34" fmla="*/ 226218 h 1399068"/>
                <a:gd name="connsiteX35" fmla="*/ 1264445 w 1914525"/>
                <a:gd name="connsiteY35" fmla="*/ 264319 h 1399068"/>
                <a:gd name="connsiteX36" fmla="*/ 1271588 w 1914525"/>
                <a:gd name="connsiteY36" fmla="*/ 247650 h 1399068"/>
                <a:gd name="connsiteX37" fmla="*/ 1319213 w 1914525"/>
                <a:gd name="connsiteY37" fmla="*/ 245268 h 1399068"/>
                <a:gd name="connsiteX38" fmla="*/ 1385888 w 1914525"/>
                <a:gd name="connsiteY38" fmla="*/ 245268 h 1399068"/>
                <a:gd name="connsiteX39" fmla="*/ 1452563 w 1914525"/>
                <a:gd name="connsiteY39" fmla="*/ 238125 h 1399068"/>
                <a:gd name="connsiteX40" fmla="*/ 1481138 w 1914525"/>
                <a:gd name="connsiteY40" fmla="*/ 247650 h 1399068"/>
                <a:gd name="connsiteX41" fmla="*/ 1500188 w 1914525"/>
                <a:gd name="connsiteY41" fmla="*/ 266699 h 1399068"/>
                <a:gd name="connsiteX42" fmla="*/ 1519238 w 1914525"/>
                <a:gd name="connsiteY42" fmla="*/ 300038 h 1399068"/>
                <a:gd name="connsiteX43" fmla="*/ 1557338 w 1914525"/>
                <a:gd name="connsiteY43" fmla="*/ 295275 h 1399068"/>
                <a:gd name="connsiteX44" fmla="*/ 1590675 w 1914525"/>
                <a:gd name="connsiteY44" fmla="*/ 314325 h 1399068"/>
                <a:gd name="connsiteX45" fmla="*/ 1619250 w 1914525"/>
                <a:gd name="connsiteY45" fmla="*/ 342900 h 1399068"/>
                <a:gd name="connsiteX46" fmla="*/ 1657350 w 1914525"/>
                <a:gd name="connsiteY46" fmla="*/ 390525 h 1399068"/>
                <a:gd name="connsiteX47" fmla="*/ 1676400 w 1914525"/>
                <a:gd name="connsiteY47" fmla="*/ 419100 h 1399068"/>
                <a:gd name="connsiteX48" fmla="*/ 1704975 w 1914525"/>
                <a:gd name="connsiteY48" fmla="*/ 471488 h 1399068"/>
                <a:gd name="connsiteX49" fmla="*/ 1747838 w 1914525"/>
                <a:gd name="connsiteY49" fmla="*/ 542925 h 1399068"/>
                <a:gd name="connsiteX50" fmla="*/ 1762125 w 1914525"/>
                <a:gd name="connsiteY50" fmla="*/ 571500 h 1399068"/>
                <a:gd name="connsiteX51" fmla="*/ 1771650 w 1914525"/>
                <a:gd name="connsiteY51" fmla="*/ 600075 h 1399068"/>
                <a:gd name="connsiteX52" fmla="*/ 1790700 w 1914525"/>
                <a:gd name="connsiteY52" fmla="*/ 642938 h 1399068"/>
                <a:gd name="connsiteX53" fmla="*/ 1809750 w 1914525"/>
                <a:gd name="connsiteY53" fmla="*/ 695325 h 1399068"/>
                <a:gd name="connsiteX54" fmla="*/ 1824038 w 1914525"/>
                <a:gd name="connsiteY54" fmla="*/ 747713 h 1399068"/>
                <a:gd name="connsiteX55" fmla="*/ 1833563 w 1914525"/>
                <a:gd name="connsiteY55" fmla="*/ 804863 h 1399068"/>
                <a:gd name="connsiteX56" fmla="*/ 1845469 w 1914525"/>
                <a:gd name="connsiteY56" fmla="*/ 940594 h 1399068"/>
                <a:gd name="connsiteX57" fmla="*/ 1857375 w 1914525"/>
                <a:gd name="connsiteY57" fmla="*/ 1000125 h 1399068"/>
                <a:gd name="connsiteX58" fmla="*/ 1850231 w 1914525"/>
                <a:gd name="connsiteY58" fmla="*/ 1166813 h 1399068"/>
                <a:gd name="connsiteX59" fmla="*/ 1885950 w 1914525"/>
                <a:gd name="connsiteY59" fmla="*/ 1285875 h 1399068"/>
                <a:gd name="connsiteX60" fmla="*/ 1876425 w 1914525"/>
                <a:gd name="connsiteY60" fmla="*/ 1357313 h 1399068"/>
                <a:gd name="connsiteX61" fmla="*/ 1866900 w 1914525"/>
                <a:gd name="connsiteY61" fmla="*/ 1395413 h 1399068"/>
                <a:gd name="connsiteX62" fmla="*/ 1862138 w 1914525"/>
                <a:gd name="connsiteY62" fmla="*/ 1271587 h 1399068"/>
                <a:gd name="connsiteX63" fmla="*/ 1881188 w 1914525"/>
                <a:gd name="connsiteY63" fmla="*/ 1238250 h 1399068"/>
                <a:gd name="connsiteX64" fmla="*/ 1890713 w 1914525"/>
                <a:gd name="connsiteY64" fmla="*/ 1200150 h 1399068"/>
                <a:gd name="connsiteX65" fmla="*/ 1900238 w 1914525"/>
                <a:gd name="connsiteY65" fmla="*/ 1171575 h 1399068"/>
                <a:gd name="connsiteX66" fmla="*/ 1905000 w 1914525"/>
                <a:gd name="connsiteY66" fmla="*/ 1085850 h 1399068"/>
                <a:gd name="connsiteX67" fmla="*/ 1914525 w 1914525"/>
                <a:gd name="connsiteY67" fmla="*/ 809625 h 1399068"/>
                <a:gd name="connsiteX68" fmla="*/ 1909763 w 1914525"/>
                <a:gd name="connsiteY68" fmla="*/ 666750 h 1399068"/>
                <a:gd name="connsiteX69" fmla="*/ 1890713 w 1914525"/>
                <a:gd name="connsiteY69" fmla="*/ 633413 h 1399068"/>
                <a:gd name="connsiteX70" fmla="*/ 1881188 w 1914525"/>
                <a:gd name="connsiteY70" fmla="*/ 609600 h 1399068"/>
                <a:gd name="connsiteX71" fmla="*/ 1871663 w 1914525"/>
                <a:gd name="connsiteY71" fmla="*/ 581025 h 1399068"/>
                <a:gd name="connsiteX72" fmla="*/ 1862138 w 1914525"/>
                <a:gd name="connsiteY72" fmla="*/ 566738 h 1399068"/>
                <a:gd name="connsiteX73" fmla="*/ 1857375 w 1914525"/>
                <a:gd name="connsiteY73" fmla="*/ 542925 h 1399068"/>
                <a:gd name="connsiteX74" fmla="*/ 1847850 w 1914525"/>
                <a:gd name="connsiteY74" fmla="*/ 528638 h 1399068"/>
                <a:gd name="connsiteX75" fmla="*/ 1843088 w 1914525"/>
                <a:gd name="connsiteY75" fmla="*/ 514350 h 1399068"/>
                <a:gd name="connsiteX76" fmla="*/ 1833563 w 1914525"/>
                <a:gd name="connsiteY76" fmla="*/ 495300 h 1399068"/>
                <a:gd name="connsiteX77" fmla="*/ 1824038 w 1914525"/>
                <a:gd name="connsiteY77" fmla="*/ 457200 h 1399068"/>
                <a:gd name="connsiteX78" fmla="*/ 1814513 w 1914525"/>
                <a:gd name="connsiteY78" fmla="*/ 438150 h 1399068"/>
                <a:gd name="connsiteX79" fmla="*/ 1800225 w 1914525"/>
                <a:gd name="connsiteY79" fmla="*/ 404813 h 1399068"/>
                <a:gd name="connsiteX80" fmla="*/ 1790700 w 1914525"/>
                <a:gd name="connsiteY80" fmla="*/ 376238 h 1399068"/>
                <a:gd name="connsiteX81" fmla="*/ 1785938 w 1914525"/>
                <a:gd name="connsiteY81" fmla="*/ 361950 h 1399068"/>
                <a:gd name="connsiteX82" fmla="*/ 1781175 w 1914525"/>
                <a:gd name="connsiteY82" fmla="*/ 342900 h 1399068"/>
                <a:gd name="connsiteX83" fmla="*/ 1771650 w 1914525"/>
                <a:gd name="connsiteY83" fmla="*/ 328613 h 1399068"/>
                <a:gd name="connsiteX84" fmla="*/ 1752600 w 1914525"/>
                <a:gd name="connsiteY84" fmla="*/ 280988 h 1399068"/>
                <a:gd name="connsiteX85" fmla="*/ 1747838 w 1914525"/>
                <a:gd name="connsiteY85" fmla="*/ 266700 h 1399068"/>
                <a:gd name="connsiteX86" fmla="*/ 1738313 w 1914525"/>
                <a:gd name="connsiteY86" fmla="*/ 252413 h 1399068"/>
                <a:gd name="connsiteX87" fmla="*/ 1724025 w 1914525"/>
                <a:gd name="connsiteY87" fmla="*/ 228600 h 1399068"/>
                <a:gd name="connsiteX88" fmla="*/ 1714500 w 1914525"/>
                <a:gd name="connsiteY88" fmla="*/ 214313 h 1399068"/>
                <a:gd name="connsiteX89" fmla="*/ 1700213 w 1914525"/>
                <a:gd name="connsiteY89" fmla="*/ 204788 h 1399068"/>
                <a:gd name="connsiteX90" fmla="*/ 1676400 w 1914525"/>
                <a:gd name="connsiteY90" fmla="*/ 176213 h 1399068"/>
                <a:gd name="connsiteX91" fmla="*/ 1666875 w 1914525"/>
                <a:gd name="connsiteY91" fmla="*/ 161925 h 1399068"/>
                <a:gd name="connsiteX92" fmla="*/ 1638300 w 1914525"/>
                <a:gd name="connsiteY92" fmla="*/ 152400 h 1399068"/>
                <a:gd name="connsiteX93" fmla="*/ 1609725 w 1914525"/>
                <a:gd name="connsiteY93" fmla="*/ 142875 h 1399068"/>
                <a:gd name="connsiteX94" fmla="*/ 1590675 w 1914525"/>
                <a:gd name="connsiteY94" fmla="*/ 133350 h 1399068"/>
                <a:gd name="connsiteX95" fmla="*/ 1533525 w 1914525"/>
                <a:gd name="connsiteY95" fmla="*/ 123825 h 1399068"/>
                <a:gd name="connsiteX96" fmla="*/ 1495425 w 1914525"/>
                <a:gd name="connsiteY96" fmla="*/ 109538 h 1399068"/>
                <a:gd name="connsiteX97" fmla="*/ 1376363 w 1914525"/>
                <a:gd name="connsiteY97" fmla="*/ 95250 h 1399068"/>
                <a:gd name="connsiteX98" fmla="*/ 1343025 w 1914525"/>
                <a:gd name="connsiteY98" fmla="*/ 90488 h 1399068"/>
                <a:gd name="connsiteX99" fmla="*/ 1281113 w 1914525"/>
                <a:gd name="connsiteY99" fmla="*/ 76200 h 1399068"/>
                <a:gd name="connsiteX100" fmla="*/ 1223963 w 1914525"/>
                <a:gd name="connsiteY100" fmla="*/ 71438 h 1399068"/>
                <a:gd name="connsiteX101" fmla="*/ 1181100 w 1914525"/>
                <a:gd name="connsiteY101" fmla="*/ 61913 h 1399068"/>
                <a:gd name="connsiteX102" fmla="*/ 1166813 w 1914525"/>
                <a:gd name="connsiteY102" fmla="*/ 52388 h 1399068"/>
                <a:gd name="connsiteX103" fmla="*/ 1143000 w 1914525"/>
                <a:gd name="connsiteY103" fmla="*/ 47625 h 1399068"/>
                <a:gd name="connsiteX104" fmla="*/ 1114425 w 1914525"/>
                <a:gd name="connsiteY104" fmla="*/ 38100 h 1399068"/>
                <a:gd name="connsiteX105" fmla="*/ 1085850 w 1914525"/>
                <a:gd name="connsiteY105" fmla="*/ 28575 h 1399068"/>
                <a:gd name="connsiteX106" fmla="*/ 1009650 w 1914525"/>
                <a:gd name="connsiteY106" fmla="*/ 19050 h 1399068"/>
                <a:gd name="connsiteX107" fmla="*/ 976313 w 1914525"/>
                <a:gd name="connsiteY107" fmla="*/ 9525 h 1399068"/>
                <a:gd name="connsiteX108" fmla="*/ 923925 w 1914525"/>
                <a:gd name="connsiteY108" fmla="*/ 0 h 1399068"/>
                <a:gd name="connsiteX109" fmla="*/ 771525 w 1914525"/>
                <a:gd name="connsiteY109" fmla="*/ 4763 h 1399068"/>
                <a:gd name="connsiteX110" fmla="*/ 757238 w 1914525"/>
                <a:gd name="connsiteY110" fmla="*/ 9525 h 1399068"/>
                <a:gd name="connsiteX111" fmla="*/ 733425 w 1914525"/>
                <a:gd name="connsiteY111" fmla="*/ 19050 h 1399068"/>
                <a:gd name="connsiteX112" fmla="*/ 714375 w 1914525"/>
                <a:gd name="connsiteY112" fmla="*/ 28575 h 1399068"/>
                <a:gd name="connsiteX113" fmla="*/ 700088 w 1914525"/>
                <a:gd name="connsiteY113" fmla="*/ 33338 h 1399068"/>
                <a:gd name="connsiteX114" fmla="*/ 681038 w 1914525"/>
                <a:gd name="connsiteY114" fmla="*/ 42863 h 1399068"/>
                <a:gd name="connsiteX115" fmla="*/ 633413 w 1914525"/>
                <a:gd name="connsiteY115" fmla="*/ 57150 h 1399068"/>
                <a:gd name="connsiteX116" fmla="*/ 595313 w 1914525"/>
                <a:gd name="connsiteY116" fmla="*/ 71438 h 1399068"/>
                <a:gd name="connsiteX117" fmla="*/ 552450 w 1914525"/>
                <a:gd name="connsiteY117" fmla="*/ 80963 h 1399068"/>
                <a:gd name="connsiteX118" fmla="*/ 519113 w 1914525"/>
                <a:gd name="connsiteY118" fmla="*/ 95250 h 1399068"/>
                <a:gd name="connsiteX119" fmla="*/ 485775 w 1914525"/>
                <a:gd name="connsiteY119" fmla="*/ 100013 h 1399068"/>
                <a:gd name="connsiteX120" fmla="*/ 438150 w 1914525"/>
                <a:gd name="connsiteY120" fmla="*/ 119063 h 1399068"/>
                <a:gd name="connsiteX121" fmla="*/ 404813 w 1914525"/>
                <a:gd name="connsiteY121" fmla="*/ 133350 h 1399068"/>
                <a:gd name="connsiteX122" fmla="*/ 390525 w 1914525"/>
                <a:gd name="connsiteY122" fmla="*/ 147638 h 1399068"/>
                <a:gd name="connsiteX123" fmla="*/ 352425 w 1914525"/>
                <a:gd name="connsiteY123" fmla="*/ 166688 h 1399068"/>
                <a:gd name="connsiteX124" fmla="*/ 319088 w 1914525"/>
                <a:gd name="connsiteY124" fmla="*/ 180975 h 1399068"/>
                <a:gd name="connsiteX125" fmla="*/ 300038 w 1914525"/>
                <a:gd name="connsiteY125" fmla="*/ 195263 h 1399068"/>
                <a:gd name="connsiteX126" fmla="*/ 285750 w 1914525"/>
                <a:gd name="connsiteY126" fmla="*/ 200025 h 1399068"/>
                <a:gd name="connsiteX127" fmla="*/ 266700 w 1914525"/>
                <a:gd name="connsiteY127" fmla="*/ 214313 h 1399068"/>
                <a:gd name="connsiteX128" fmla="*/ 228600 w 1914525"/>
                <a:gd name="connsiteY128" fmla="*/ 233363 h 1399068"/>
                <a:gd name="connsiteX129" fmla="*/ 200025 w 1914525"/>
                <a:gd name="connsiteY129" fmla="*/ 252413 h 1399068"/>
                <a:gd name="connsiteX130" fmla="*/ 185738 w 1914525"/>
                <a:gd name="connsiteY130" fmla="*/ 261938 h 1399068"/>
                <a:gd name="connsiteX131" fmla="*/ 166688 w 1914525"/>
                <a:gd name="connsiteY131" fmla="*/ 271463 h 1399068"/>
                <a:gd name="connsiteX132" fmla="*/ 157163 w 1914525"/>
                <a:gd name="connsiteY132" fmla="*/ 285750 h 1399068"/>
                <a:gd name="connsiteX133" fmla="*/ 142875 w 1914525"/>
                <a:gd name="connsiteY133" fmla="*/ 300038 h 1399068"/>
                <a:gd name="connsiteX134" fmla="*/ 119063 w 1914525"/>
                <a:gd name="connsiteY134" fmla="*/ 333375 h 1399068"/>
                <a:gd name="connsiteX135" fmla="*/ 114300 w 1914525"/>
                <a:gd name="connsiteY135" fmla="*/ 347663 h 1399068"/>
                <a:gd name="connsiteX136" fmla="*/ 104775 w 1914525"/>
                <a:gd name="connsiteY136" fmla="*/ 371475 h 1399068"/>
                <a:gd name="connsiteX137" fmla="*/ 85725 w 1914525"/>
                <a:gd name="connsiteY137" fmla="*/ 404813 h 1399068"/>
                <a:gd name="connsiteX138" fmla="*/ 76200 w 1914525"/>
                <a:gd name="connsiteY138" fmla="*/ 442913 h 1399068"/>
                <a:gd name="connsiteX139" fmla="*/ 71438 w 1914525"/>
                <a:gd name="connsiteY139" fmla="*/ 457200 h 1399068"/>
                <a:gd name="connsiteX140" fmla="*/ 66675 w 1914525"/>
                <a:gd name="connsiteY140" fmla="*/ 490538 h 1399068"/>
                <a:gd name="connsiteX141" fmla="*/ 61913 w 1914525"/>
                <a:gd name="connsiteY141" fmla="*/ 504825 h 1399068"/>
                <a:gd name="connsiteX142" fmla="*/ 57150 w 1914525"/>
                <a:gd name="connsiteY142" fmla="*/ 523875 h 1399068"/>
                <a:gd name="connsiteX143" fmla="*/ 52388 w 1914525"/>
                <a:gd name="connsiteY143" fmla="*/ 576263 h 1399068"/>
                <a:gd name="connsiteX144" fmla="*/ 47625 w 1914525"/>
                <a:gd name="connsiteY144" fmla="*/ 604838 h 1399068"/>
                <a:gd name="connsiteX145" fmla="*/ 38100 w 1914525"/>
                <a:gd name="connsiteY145" fmla="*/ 714375 h 1399068"/>
                <a:gd name="connsiteX146" fmla="*/ 28575 w 1914525"/>
                <a:gd name="connsiteY146" fmla="*/ 762000 h 1399068"/>
                <a:gd name="connsiteX147" fmla="*/ 14288 w 1914525"/>
                <a:gd name="connsiteY147" fmla="*/ 866775 h 1399068"/>
                <a:gd name="connsiteX148" fmla="*/ 9525 w 1914525"/>
                <a:gd name="connsiteY148" fmla="*/ 890588 h 1399068"/>
                <a:gd name="connsiteX149" fmla="*/ 0 w 1914525"/>
                <a:gd name="connsiteY149" fmla="*/ 919163 h 1399068"/>
                <a:gd name="connsiteX150" fmla="*/ 4763 w 1914525"/>
                <a:gd name="connsiteY150" fmla="*/ 1042988 h 1399068"/>
                <a:gd name="connsiteX151" fmla="*/ 14288 w 1914525"/>
                <a:gd name="connsiteY151" fmla="*/ 1076325 h 1399068"/>
                <a:gd name="connsiteX152" fmla="*/ 23813 w 1914525"/>
                <a:gd name="connsiteY152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78631 w 1914525"/>
                <a:gd name="connsiteY17" fmla="*/ 292893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90588 w 1914525"/>
                <a:gd name="connsiteY25" fmla="*/ 209550 h 1399068"/>
                <a:gd name="connsiteX26" fmla="*/ 923925 w 1914525"/>
                <a:gd name="connsiteY26" fmla="*/ 216693 h 1399068"/>
                <a:gd name="connsiteX27" fmla="*/ 966788 w 1914525"/>
                <a:gd name="connsiteY27" fmla="*/ 235743 h 1399068"/>
                <a:gd name="connsiteX28" fmla="*/ 992982 w 1914525"/>
                <a:gd name="connsiteY28" fmla="*/ 242888 h 1399068"/>
                <a:gd name="connsiteX29" fmla="*/ 1014412 w 1914525"/>
                <a:gd name="connsiteY29" fmla="*/ 221455 h 1399068"/>
                <a:gd name="connsiteX30" fmla="*/ 1059656 w 1914525"/>
                <a:gd name="connsiteY30" fmla="*/ 228599 h 1399068"/>
                <a:gd name="connsiteX31" fmla="*/ 1092994 w 1914525"/>
                <a:gd name="connsiteY31" fmla="*/ 238124 h 1399068"/>
                <a:gd name="connsiteX32" fmla="*/ 1126331 w 1914525"/>
                <a:gd name="connsiteY32" fmla="*/ 202406 h 1399068"/>
                <a:gd name="connsiteX33" fmla="*/ 1200150 w 1914525"/>
                <a:gd name="connsiteY33" fmla="*/ 216693 h 1399068"/>
                <a:gd name="connsiteX34" fmla="*/ 1216819 w 1914525"/>
                <a:gd name="connsiteY34" fmla="*/ 226218 h 1399068"/>
                <a:gd name="connsiteX35" fmla="*/ 1264445 w 1914525"/>
                <a:gd name="connsiteY35" fmla="*/ 264319 h 1399068"/>
                <a:gd name="connsiteX36" fmla="*/ 1271588 w 1914525"/>
                <a:gd name="connsiteY36" fmla="*/ 247650 h 1399068"/>
                <a:gd name="connsiteX37" fmla="*/ 1319213 w 1914525"/>
                <a:gd name="connsiteY37" fmla="*/ 245268 h 1399068"/>
                <a:gd name="connsiteX38" fmla="*/ 1385888 w 1914525"/>
                <a:gd name="connsiteY38" fmla="*/ 245268 h 1399068"/>
                <a:gd name="connsiteX39" fmla="*/ 1452563 w 1914525"/>
                <a:gd name="connsiteY39" fmla="*/ 238125 h 1399068"/>
                <a:gd name="connsiteX40" fmla="*/ 1481138 w 1914525"/>
                <a:gd name="connsiteY40" fmla="*/ 247650 h 1399068"/>
                <a:gd name="connsiteX41" fmla="*/ 1500188 w 1914525"/>
                <a:gd name="connsiteY41" fmla="*/ 266699 h 1399068"/>
                <a:gd name="connsiteX42" fmla="*/ 1519238 w 1914525"/>
                <a:gd name="connsiteY42" fmla="*/ 300038 h 1399068"/>
                <a:gd name="connsiteX43" fmla="*/ 1557338 w 1914525"/>
                <a:gd name="connsiteY43" fmla="*/ 295275 h 1399068"/>
                <a:gd name="connsiteX44" fmla="*/ 1590675 w 1914525"/>
                <a:gd name="connsiteY44" fmla="*/ 314325 h 1399068"/>
                <a:gd name="connsiteX45" fmla="*/ 1619250 w 1914525"/>
                <a:gd name="connsiteY45" fmla="*/ 342900 h 1399068"/>
                <a:gd name="connsiteX46" fmla="*/ 1657350 w 1914525"/>
                <a:gd name="connsiteY46" fmla="*/ 390525 h 1399068"/>
                <a:gd name="connsiteX47" fmla="*/ 1676400 w 1914525"/>
                <a:gd name="connsiteY47" fmla="*/ 419100 h 1399068"/>
                <a:gd name="connsiteX48" fmla="*/ 1704975 w 1914525"/>
                <a:gd name="connsiteY48" fmla="*/ 471488 h 1399068"/>
                <a:gd name="connsiteX49" fmla="*/ 1747838 w 1914525"/>
                <a:gd name="connsiteY49" fmla="*/ 542925 h 1399068"/>
                <a:gd name="connsiteX50" fmla="*/ 1762125 w 1914525"/>
                <a:gd name="connsiteY50" fmla="*/ 571500 h 1399068"/>
                <a:gd name="connsiteX51" fmla="*/ 1771650 w 1914525"/>
                <a:gd name="connsiteY51" fmla="*/ 600075 h 1399068"/>
                <a:gd name="connsiteX52" fmla="*/ 1790700 w 1914525"/>
                <a:gd name="connsiteY52" fmla="*/ 642938 h 1399068"/>
                <a:gd name="connsiteX53" fmla="*/ 1809750 w 1914525"/>
                <a:gd name="connsiteY53" fmla="*/ 695325 h 1399068"/>
                <a:gd name="connsiteX54" fmla="*/ 1824038 w 1914525"/>
                <a:gd name="connsiteY54" fmla="*/ 747713 h 1399068"/>
                <a:gd name="connsiteX55" fmla="*/ 1833563 w 1914525"/>
                <a:gd name="connsiteY55" fmla="*/ 804863 h 1399068"/>
                <a:gd name="connsiteX56" fmla="*/ 1845469 w 1914525"/>
                <a:gd name="connsiteY56" fmla="*/ 940594 h 1399068"/>
                <a:gd name="connsiteX57" fmla="*/ 1857375 w 1914525"/>
                <a:gd name="connsiteY57" fmla="*/ 1000125 h 1399068"/>
                <a:gd name="connsiteX58" fmla="*/ 1850231 w 1914525"/>
                <a:gd name="connsiteY58" fmla="*/ 1166813 h 1399068"/>
                <a:gd name="connsiteX59" fmla="*/ 1885950 w 1914525"/>
                <a:gd name="connsiteY59" fmla="*/ 1285875 h 1399068"/>
                <a:gd name="connsiteX60" fmla="*/ 1876425 w 1914525"/>
                <a:gd name="connsiteY60" fmla="*/ 1357313 h 1399068"/>
                <a:gd name="connsiteX61" fmla="*/ 1866900 w 1914525"/>
                <a:gd name="connsiteY61" fmla="*/ 1395413 h 1399068"/>
                <a:gd name="connsiteX62" fmla="*/ 1862138 w 1914525"/>
                <a:gd name="connsiteY62" fmla="*/ 1271587 h 1399068"/>
                <a:gd name="connsiteX63" fmla="*/ 1881188 w 1914525"/>
                <a:gd name="connsiteY63" fmla="*/ 1238250 h 1399068"/>
                <a:gd name="connsiteX64" fmla="*/ 1890713 w 1914525"/>
                <a:gd name="connsiteY64" fmla="*/ 1200150 h 1399068"/>
                <a:gd name="connsiteX65" fmla="*/ 1900238 w 1914525"/>
                <a:gd name="connsiteY65" fmla="*/ 1171575 h 1399068"/>
                <a:gd name="connsiteX66" fmla="*/ 1905000 w 1914525"/>
                <a:gd name="connsiteY66" fmla="*/ 1085850 h 1399068"/>
                <a:gd name="connsiteX67" fmla="*/ 1914525 w 1914525"/>
                <a:gd name="connsiteY67" fmla="*/ 809625 h 1399068"/>
                <a:gd name="connsiteX68" fmla="*/ 1909763 w 1914525"/>
                <a:gd name="connsiteY68" fmla="*/ 666750 h 1399068"/>
                <a:gd name="connsiteX69" fmla="*/ 1890713 w 1914525"/>
                <a:gd name="connsiteY69" fmla="*/ 633413 h 1399068"/>
                <a:gd name="connsiteX70" fmla="*/ 1881188 w 1914525"/>
                <a:gd name="connsiteY70" fmla="*/ 609600 h 1399068"/>
                <a:gd name="connsiteX71" fmla="*/ 1871663 w 1914525"/>
                <a:gd name="connsiteY71" fmla="*/ 581025 h 1399068"/>
                <a:gd name="connsiteX72" fmla="*/ 1862138 w 1914525"/>
                <a:gd name="connsiteY72" fmla="*/ 566738 h 1399068"/>
                <a:gd name="connsiteX73" fmla="*/ 1857375 w 1914525"/>
                <a:gd name="connsiteY73" fmla="*/ 542925 h 1399068"/>
                <a:gd name="connsiteX74" fmla="*/ 1847850 w 1914525"/>
                <a:gd name="connsiteY74" fmla="*/ 528638 h 1399068"/>
                <a:gd name="connsiteX75" fmla="*/ 1843088 w 1914525"/>
                <a:gd name="connsiteY75" fmla="*/ 514350 h 1399068"/>
                <a:gd name="connsiteX76" fmla="*/ 1833563 w 1914525"/>
                <a:gd name="connsiteY76" fmla="*/ 495300 h 1399068"/>
                <a:gd name="connsiteX77" fmla="*/ 1824038 w 1914525"/>
                <a:gd name="connsiteY77" fmla="*/ 457200 h 1399068"/>
                <a:gd name="connsiteX78" fmla="*/ 1814513 w 1914525"/>
                <a:gd name="connsiteY78" fmla="*/ 438150 h 1399068"/>
                <a:gd name="connsiteX79" fmla="*/ 1800225 w 1914525"/>
                <a:gd name="connsiteY79" fmla="*/ 404813 h 1399068"/>
                <a:gd name="connsiteX80" fmla="*/ 1790700 w 1914525"/>
                <a:gd name="connsiteY80" fmla="*/ 376238 h 1399068"/>
                <a:gd name="connsiteX81" fmla="*/ 1785938 w 1914525"/>
                <a:gd name="connsiteY81" fmla="*/ 361950 h 1399068"/>
                <a:gd name="connsiteX82" fmla="*/ 1781175 w 1914525"/>
                <a:gd name="connsiteY82" fmla="*/ 342900 h 1399068"/>
                <a:gd name="connsiteX83" fmla="*/ 1771650 w 1914525"/>
                <a:gd name="connsiteY83" fmla="*/ 328613 h 1399068"/>
                <a:gd name="connsiteX84" fmla="*/ 1752600 w 1914525"/>
                <a:gd name="connsiteY84" fmla="*/ 280988 h 1399068"/>
                <a:gd name="connsiteX85" fmla="*/ 1747838 w 1914525"/>
                <a:gd name="connsiteY85" fmla="*/ 266700 h 1399068"/>
                <a:gd name="connsiteX86" fmla="*/ 1738313 w 1914525"/>
                <a:gd name="connsiteY86" fmla="*/ 252413 h 1399068"/>
                <a:gd name="connsiteX87" fmla="*/ 1724025 w 1914525"/>
                <a:gd name="connsiteY87" fmla="*/ 228600 h 1399068"/>
                <a:gd name="connsiteX88" fmla="*/ 1714500 w 1914525"/>
                <a:gd name="connsiteY88" fmla="*/ 214313 h 1399068"/>
                <a:gd name="connsiteX89" fmla="*/ 1700213 w 1914525"/>
                <a:gd name="connsiteY89" fmla="*/ 204788 h 1399068"/>
                <a:gd name="connsiteX90" fmla="*/ 1676400 w 1914525"/>
                <a:gd name="connsiteY90" fmla="*/ 176213 h 1399068"/>
                <a:gd name="connsiteX91" fmla="*/ 1666875 w 1914525"/>
                <a:gd name="connsiteY91" fmla="*/ 161925 h 1399068"/>
                <a:gd name="connsiteX92" fmla="*/ 1638300 w 1914525"/>
                <a:gd name="connsiteY92" fmla="*/ 152400 h 1399068"/>
                <a:gd name="connsiteX93" fmla="*/ 1609725 w 1914525"/>
                <a:gd name="connsiteY93" fmla="*/ 142875 h 1399068"/>
                <a:gd name="connsiteX94" fmla="*/ 1590675 w 1914525"/>
                <a:gd name="connsiteY94" fmla="*/ 133350 h 1399068"/>
                <a:gd name="connsiteX95" fmla="*/ 1533525 w 1914525"/>
                <a:gd name="connsiteY95" fmla="*/ 123825 h 1399068"/>
                <a:gd name="connsiteX96" fmla="*/ 1495425 w 1914525"/>
                <a:gd name="connsiteY96" fmla="*/ 109538 h 1399068"/>
                <a:gd name="connsiteX97" fmla="*/ 1376363 w 1914525"/>
                <a:gd name="connsiteY97" fmla="*/ 95250 h 1399068"/>
                <a:gd name="connsiteX98" fmla="*/ 1343025 w 1914525"/>
                <a:gd name="connsiteY98" fmla="*/ 90488 h 1399068"/>
                <a:gd name="connsiteX99" fmla="*/ 1281113 w 1914525"/>
                <a:gd name="connsiteY99" fmla="*/ 76200 h 1399068"/>
                <a:gd name="connsiteX100" fmla="*/ 1223963 w 1914525"/>
                <a:gd name="connsiteY100" fmla="*/ 71438 h 1399068"/>
                <a:gd name="connsiteX101" fmla="*/ 1181100 w 1914525"/>
                <a:gd name="connsiteY101" fmla="*/ 61913 h 1399068"/>
                <a:gd name="connsiteX102" fmla="*/ 1166813 w 1914525"/>
                <a:gd name="connsiteY102" fmla="*/ 52388 h 1399068"/>
                <a:gd name="connsiteX103" fmla="*/ 1143000 w 1914525"/>
                <a:gd name="connsiteY103" fmla="*/ 47625 h 1399068"/>
                <a:gd name="connsiteX104" fmla="*/ 1114425 w 1914525"/>
                <a:gd name="connsiteY104" fmla="*/ 38100 h 1399068"/>
                <a:gd name="connsiteX105" fmla="*/ 1085850 w 1914525"/>
                <a:gd name="connsiteY105" fmla="*/ 28575 h 1399068"/>
                <a:gd name="connsiteX106" fmla="*/ 1009650 w 1914525"/>
                <a:gd name="connsiteY106" fmla="*/ 19050 h 1399068"/>
                <a:gd name="connsiteX107" fmla="*/ 976313 w 1914525"/>
                <a:gd name="connsiteY107" fmla="*/ 9525 h 1399068"/>
                <a:gd name="connsiteX108" fmla="*/ 923925 w 1914525"/>
                <a:gd name="connsiteY108" fmla="*/ 0 h 1399068"/>
                <a:gd name="connsiteX109" fmla="*/ 771525 w 1914525"/>
                <a:gd name="connsiteY109" fmla="*/ 4763 h 1399068"/>
                <a:gd name="connsiteX110" fmla="*/ 757238 w 1914525"/>
                <a:gd name="connsiteY110" fmla="*/ 9525 h 1399068"/>
                <a:gd name="connsiteX111" fmla="*/ 733425 w 1914525"/>
                <a:gd name="connsiteY111" fmla="*/ 19050 h 1399068"/>
                <a:gd name="connsiteX112" fmla="*/ 714375 w 1914525"/>
                <a:gd name="connsiteY112" fmla="*/ 28575 h 1399068"/>
                <a:gd name="connsiteX113" fmla="*/ 700088 w 1914525"/>
                <a:gd name="connsiteY113" fmla="*/ 33338 h 1399068"/>
                <a:gd name="connsiteX114" fmla="*/ 681038 w 1914525"/>
                <a:gd name="connsiteY114" fmla="*/ 42863 h 1399068"/>
                <a:gd name="connsiteX115" fmla="*/ 633413 w 1914525"/>
                <a:gd name="connsiteY115" fmla="*/ 57150 h 1399068"/>
                <a:gd name="connsiteX116" fmla="*/ 595313 w 1914525"/>
                <a:gd name="connsiteY116" fmla="*/ 71438 h 1399068"/>
                <a:gd name="connsiteX117" fmla="*/ 552450 w 1914525"/>
                <a:gd name="connsiteY117" fmla="*/ 80963 h 1399068"/>
                <a:gd name="connsiteX118" fmla="*/ 519113 w 1914525"/>
                <a:gd name="connsiteY118" fmla="*/ 95250 h 1399068"/>
                <a:gd name="connsiteX119" fmla="*/ 485775 w 1914525"/>
                <a:gd name="connsiteY119" fmla="*/ 100013 h 1399068"/>
                <a:gd name="connsiteX120" fmla="*/ 438150 w 1914525"/>
                <a:gd name="connsiteY120" fmla="*/ 119063 h 1399068"/>
                <a:gd name="connsiteX121" fmla="*/ 404813 w 1914525"/>
                <a:gd name="connsiteY121" fmla="*/ 133350 h 1399068"/>
                <a:gd name="connsiteX122" fmla="*/ 390525 w 1914525"/>
                <a:gd name="connsiteY122" fmla="*/ 147638 h 1399068"/>
                <a:gd name="connsiteX123" fmla="*/ 352425 w 1914525"/>
                <a:gd name="connsiteY123" fmla="*/ 166688 h 1399068"/>
                <a:gd name="connsiteX124" fmla="*/ 319088 w 1914525"/>
                <a:gd name="connsiteY124" fmla="*/ 180975 h 1399068"/>
                <a:gd name="connsiteX125" fmla="*/ 300038 w 1914525"/>
                <a:gd name="connsiteY125" fmla="*/ 195263 h 1399068"/>
                <a:gd name="connsiteX126" fmla="*/ 285750 w 1914525"/>
                <a:gd name="connsiteY126" fmla="*/ 200025 h 1399068"/>
                <a:gd name="connsiteX127" fmla="*/ 266700 w 1914525"/>
                <a:gd name="connsiteY127" fmla="*/ 214313 h 1399068"/>
                <a:gd name="connsiteX128" fmla="*/ 228600 w 1914525"/>
                <a:gd name="connsiteY128" fmla="*/ 233363 h 1399068"/>
                <a:gd name="connsiteX129" fmla="*/ 200025 w 1914525"/>
                <a:gd name="connsiteY129" fmla="*/ 252413 h 1399068"/>
                <a:gd name="connsiteX130" fmla="*/ 185738 w 1914525"/>
                <a:gd name="connsiteY130" fmla="*/ 261938 h 1399068"/>
                <a:gd name="connsiteX131" fmla="*/ 166688 w 1914525"/>
                <a:gd name="connsiteY131" fmla="*/ 271463 h 1399068"/>
                <a:gd name="connsiteX132" fmla="*/ 157163 w 1914525"/>
                <a:gd name="connsiteY132" fmla="*/ 285750 h 1399068"/>
                <a:gd name="connsiteX133" fmla="*/ 142875 w 1914525"/>
                <a:gd name="connsiteY133" fmla="*/ 300038 h 1399068"/>
                <a:gd name="connsiteX134" fmla="*/ 119063 w 1914525"/>
                <a:gd name="connsiteY134" fmla="*/ 333375 h 1399068"/>
                <a:gd name="connsiteX135" fmla="*/ 114300 w 1914525"/>
                <a:gd name="connsiteY135" fmla="*/ 347663 h 1399068"/>
                <a:gd name="connsiteX136" fmla="*/ 104775 w 1914525"/>
                <a:gd name="connsiteY136" fmla="*/ 371475 h 1399068"/>
                <a:gd name="connsiteX137" fmla="*/ 85725 w 1914525"/>
                <a:gd name="connsiteY137" fmla="*/ 404813 h 1399068"/>
                <a:gd name="connsiteX138" fmla="*/ 76200 w 1914525"/>
                <a:gd name="connsiteY138" fmla="*/ 442913 h 1399068"/>
                <a:gd name="connsiteX139" fmla="*/ 71438 w 1914525"/>
                <a:gd name="connsiteY139" fmla="*/ 457200 h 1399068"/>
                <a:gd name="connsiteX140" fmla="*/ 66675 w 1914525"/>
                <a:gd name="connsiteY140" fmla="*/ 490538 h 1399068"/>
                <a:gd name="connsiteX141" fmla="*/ 61913 w 1914525"/>
                <a:gd name="connsiteY141" fmla="*/ 504825 h 1399068"/>
                <a:gd name="connsiteX142" fmla="*/ 57150 w 1914525"/>
                <a:gd name="connsiteY142" fmla="*/ 523875 h 1399068"/>
                <a:gd name="connsiteX143" fmla="*/ 52388 w 1914525"/>
                <a:gd name="connsiteY143" fmla="*/ 576263 h 1399068"/>
                <a:gd name="connsiteX144" fmla="*/ 47625 w 1914525"/>
                <a:gd name="connsiteY144" fmla="*/ 604838 h 1399068"/>
                <a:gd name="connsiteX145" fmla="*/ 38100 w 1914525"/>
                <a:gd name="connsiteY145" fmla="*/ 714375 h 1399068"/>
                <a:gd name="connsiteX146" fmla="*/ 28575 w 1914525"/>
                <a:gd name="connsiteY146" fmla="*/ 762000 h 1399068"/>
                <a:gd name="connsiteX147" fmla="*/ 14288 w 1914525"/>
                <a:gd name="connsiteY147" fmla="*/ 866775 h 1399068"/>
                <a:gd name="connsiteX148" fmla="*/ 9525 w 1914525"/>
                <a:gd name="connsiteY148" fmla="*/ 890588 h 1399068"/>
                <a:gd name="connsiteX149" fmla="*/ 0 w 1914525"/>
                <a:gd name="connsiteY149" fmla="*/ 919163 h 1399068"/>
                <a:gd name="connsiteX150" fmla="*/ 4763 w 1914525"/>
                <a:gd name="connsiteY150" fmla="*/ 1042988 h 1399068"/>
                <a:gd name="connsiteX151" fmla="*/ 14288 w 1914525"/>
                <a:gd name="connsiteY151" fmla="*/ 1076325 h 1399068"/>
                <a:gd name="connsiteX152" fmla="*/ 23813 w 1914525"/>
                <a:gd name="connsiteY152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90588 w 1914525"/>
                <a:gd name="connsiteY25" fmla="*/ 209550 h 1399068"/>
                <a:gd name="connsiteX26" fmla="*/ 923925 w 1914525"/>
                <a:gd name="connsiteY26" fmla="*/ 216693 h 1399068"/>
                <a:gd name="connsiteX27" fmla="*/ 966788 w 1914525"/>
                <a:gd name="connsiteY27" fmla="*/ 235743 h 1399068"/>
                <a:gd name="connsiteX28" fmla="*/ 992982 w 1914525"/>
                <a:gd name="connsiteY28" fmla="*/ 242888 h 1399068"/>
                <a:gd name="connsiteX29" fmla="*/ 1014412 w 1914525"/>
                <a:gd name="connsiteY29" fmla="*/ 221455 h 1399068"/>
                <a:gd name="connsiteX30" fmla="*/ 1059656 w 1914525"/>
                <a:gd name="connsiteY30" fmla="*/ 228599 h 1399068"/>
                <a:gd name="connsiteX31" fmla="*/ 1092994 w 1914525"/>
                <a:gd name="connsiteY31" fmla="*/ 238124 h 1399068"/>
                <a:gd name="connsiteX32" fmla="*/ 1126331 w 1914525"/>
                <a:gd name="connsiteY32" fmla="*/ 202406 h 1399068"/>
                <a:gd name="connsiteX33" fmla="*/ 1200150 w 1914525"/>
                <a:gd name="connsiteY33" fmla="*/ 216693 h 1399068"/>
                <a:gd name="connsiteX34" fmla="*/ 1216819 w 1914525"/>
                <a:gd name="connsiteY34" fmla="*/ 226218 h 1399068"/>
                <a:gd name="connsiteX35" fmla="*/ 1264445 w 1914525"/>
                <a:gd name="connsiteY35" fmla="*/ 264319 h 1399068"/>
                <a:gd name="connsiteX36" fmla="*/ 1271588 w 1914525"/>
                <a:gd name="connsiteY36" fmla="*/ 247650 h 1399068"/>
                <a:gd name="connsiteX37" fmla="*/ 1319213 w 1914525"/>
                <a:gd name="connsiteY37" fmla="*/ 245268 h 1399068"/>
                <a:gd name="connsiteX38" fmla="*/ 1385888 w 1914525"/>
                <a:gd name="connsiteY38" fmla="*/ 245268 h 1399068"/>
                <a:gd name="connsiteX39" fmla="*/ 1452563 w 1914525"/>
                <a:gd name="connsiteY39" fmla="*/ 238125 h 1399068"/>
                <a:gd name="connsiteX40" fmla="*/ 1481138 w 1914525"/>
                <a:gd name="connsiteY40" fmla="*/ 247650 h 1399068"/>
                <a:gd name="connsiteX41" fmla="*/ 1500188 w 1914525"/>
                <a:gd name="connsiteY41" fmla="*/ 266699 h 1399068"/>
                <a:gd name="connsiteX42" fmla="*/ 1519238 w 1914525"/>
                <a:gd name="connsiteY42" fmla="*/ 300038 h 1399068"/>
                <a:gd name="connsiteX43" fmla="*/ 1557338 w 1914525"/>
                <a:gd name="connsiteY43" fmla="*/ 295275 h 1399068"/>
                <a:gd name="connsiteX44" fmla="*/ 1590675 w 1914525"/>
                <a:gd name="connsiteY44" fmla="*/ 314325 h 1399068"/>
                <a:gd name="connsiteX45" fmla="*/ 1619250 w 1914525"/>
                <a:gd name="connsiteY45" fmla="*/ 342900 h 1399068"/>
                <a:gd name="connsiteX46" fmla="*/ 1657350 w 1914525"/>
                <a:gd name="connsiteY46" fmla="*/ 390525 h 1399068"/>
                <a:gd name="connsiteX47" fmla="*/ 1676400 w 1914525"/>
                <a:gd name="connsiteY47" fmla="*/ 419100 h 1399068"/>
                <a:gd name="connsiteX48" fmla="*/ 1704975 w 1914525"/>
                <a:gd name="connsiteY48" fmla="*/ 471488 h 1399068"/>
                <a:gd name="connsiteX49" fmla="*/ 1747838 w 1914525"/>
                <a:gd name="connsiteY49" fmla="*/ 542925 h 1399068"/>
                <a:gd name="connsiteX50" fmla="*/ 1762125 w 1914525"/>
                <a:gd name="connsiteY50" fmla="*/ 571500 h 1399068"/>
                <a:gd name="connsiteX51" fmla="*/ 1771650 w 1914525"/>
                <a:gd name="connsiteY51" fmla="*/ 600075 h 1399068"/>
                <a:gd name="connsiteX52" fmla="*/ 1790700 w 1914525"/>
                <a:gd name="connsiteY52" fmla="*/ 642938 h 1399068"/>
                <a:gd name="connsiteX53" fmla="*/ 1809750 w 1914525"/>
                <a:gd name="connsiteY53" fmla="*/ 695325 h 1399068"/>
                <a:gd name="connsiteX54" fmla="*/ 1824038 w 1914525"/>
                <a:gd name="connsiteY54" fmla="*/ 747713 h 1399068"/>
                <a:gd name="connsiteX55" fmla="*/ 1833563 w 1914525"/>
                <a:gd name="connsiteY55" fmla="*/ 804863 h 1399068"/>
                <a:gd name="connsiteX56" fmla="*/ 1845469 w 1914525"/>
                <a:gd name="connsiteY56" fmla="*/ 940594 h 1399068"/>
                <a:gd name="connsiteX57" fmla="*/ 1857375 w 1914525"/>
                <a:gd name="connsiteY57" fmla="*/ 1000125 h 1399068"/>
                <a:gd name="connsiteX58" fmla="*/ 1850231 w 1914525"/>
                <a:gd name="connsiteY58" fmla="*/ 1166813 h 1399068"/>
                <a:gd name="connsiteX59" fmla="*/ 1885950 w 1914525"/>
                <a:gd name="connsiteY59" fmla="*/ 1285875 h 1399068"/>
                <a:gd name="connsiteX60" fmla="*/ 1876425 w 1914525"/>
                <a:gd name="connsiteY60" fmla="*/ 1357313 h 1399068"/>
                <a:gd name="connsiteX61" fmla="*/ 1866900 w 1914525"/>
                <a:gd name="connsiteY61" fmla="*/ 1395413 h 1399068"/>
                <a:gd name="connsiteX62" fmla="*/ 1862138 w 1914525"/>
                <a:gd name="connsiteY62" fmla="*/ 1271587 h 1399068"/>
                <a:gd name="connsiteX63" fmla="*/ 1881188 w 1914525"/>
                <a:gd name="connsiteY63" fmla="*/ 1238250 h 1399068"/>
                <a:gd name="connsiteX64" fmla="*/ 1890713 w 1914525"/>
                <a:gd name="connsiteY64" fmla="*/ 1200150 h 1399068"/>
                <a:gd name="connsiteX65" fmla="*/ 1900238 w 1914525"/>
                <a:gd name="connsiteY65" fmla="*/ 1171575 h 1399068"/>
                <a:gd name="connsiteX66" fmla="*/ 1905000 w 1914525"/>
                <a:gd name="connsiteY66" fmla="*/ 1085850 h 1399068"/>
                <a:gd name="connsiteX67" fmla="*/ 1914525 w 1914525"/>
                <a:gd name="connsiteY67" fmla="*/ 809625 h 1399068"/>
                <a:gd name="connsiteX68" fmla="*/ 1909763 w 1914525"/>
                <a:gd name="connsiteY68" fmla="*/ 666750 h 1399068"/>
                <a:gd name="connsiteX69" fmla="*/ 1890713 w 1914525"/>
                <a:gd name="connsiteY69" fmla="*/ 633413 h 1399068"/>
                <a:gd name="connsiteX70" fmla="*/ 1881188 w 1914525"/>
                <a:gd name="connsiteY70" fmla="*/ 609600 h 1399068"/>
                <a:gd name="connsiteX71" fmla="*/ 1871663 w 1914525"/>
                <a:gd name="connsiteY71" fmla="*/ 581025 h 1399068"/>
                <a:gd name="connsiteX72" fmla="*/ 1862138 w 1914525"/>
                <a:gd name="connsiteY72" fmla="*/ 566738 h 1399068"/>
                <a:gd name="connsiteX73" fmla="*/ 1857375 w 1914525"/>
                <a:gd name="connsiteY73" fmla="*/ 542925 h 1399068"/>
                <a:gd name="connsiteX74" fmla="*/ 1847850 w 1914525"/>
                <a:gd name="connsiteY74" fmla="*/ 528638 h 1399068"/>
                <a:gd name="connsiteX75" fmla="*/ 1843088 w 1914525"/>
                <a:gd name="connsiteY75" fmla="*/ 514350 h 1399068"/>
                <a:gd name="connsiteX76" fmla="*/ 1833563 w 1914525"/>
                <a:gd name="connsiteY76" fmla="*/ 495300 h 1399068"/>
                <a:gd name="connsiteX77" fmla="*/ 1824038 w 1914525"/>
                <a:gd name="connsiteY77" fmla="*/ 457200 h 1399068"/>
                <a:gd name="connsiteX78" fmla="*/ 1814513 w 1914525"/>
                <a:gd name="connsiteY78" fmla="*/ 438150 h 1399068"/>
                <a:gd name="connsiteX79" fmla="*/ 1800225 w 1914525"/>
                <a:gd name="connsiteY79" fmla="*/ 404813 h 1399068"/>
                <a:gd name="connsiteX80" fmla="*/ 1790700 w 1914525"/>
                <a:gd name="connsiteY80" fmla="*/ 376238 h 1399068"/>
                <a:gd name="connsiteX81" fmla="*/ 1785938 w 1914525"/>
                <a:gd name="connsiteY81" fmla="*/ 361950 h 1399068"/>
                <a:gd name="connsiteX82" fmla="*/ 1781175 w 1914525"/>
                <a:gd name="connsiteY82" fmla="*/ 342900 h 1399068"/>
                <a:gd name="connsiteX83" fmla="*/ 1771650 w 1914525"/>
                <a:gd name="connsiteY83" fmla="*/ 328613 h 1399068"/>
                <a:gd name="connsiteX84" fmla="*/ 1752600 w 1914525"/>
                <a:gd name="connsiteY84" fmla="*/ 280988 h 1399068"/>
                <a:gd name="connsiteX85" fmla="*/ 1747838 w 1914525"/>
                <a:gd name="connsiteY85" fmla="*/ 266700 h 1399068"/>
                <a:gd name="connsiteX86" fmla="*/ 1738313 w 1914525"/>
                <a:gd name="connsiteY86" fmla="*/ 252413 h 1399068"/>
                <a:gd name="connsiteX87" fmla="*/ 1724025 w 1914525"/>
                <a:gd name="connsiteY87" fmla="*/ 228600 h 1399068"/>
                <a:gd name="connsiteX88" fmla="*/ 1714500 w 1914525"/>
                <a:gd name="connsiteY88" fmla="*/ 214313 h 1399068"/>
                <a:gd name="connsiteX89" fmla="*/ 1700213 w 1914525"/>
                <a:gd name="connsiteY89" fmla="*/ 204788 h 1399068"/>
                <a:gd name="connsiteX90" fmla="*/ 1676400 w 1914525"/>
                <a:gd name="connsiteY90" fmla="*/ 176213 h 1399068"/>
                <a:gd name="connsiteX91" fmla="*/ 1666875 w 1914525"/>
                <a:gd name="connsiteY91" fmla="*/ 161925 h 1399068"/>
                <a:gd name="connsiteX92" fmla="*/ 1638300 w 1914525"/>
                <a:gd name="connsiteY92" fmla="*/ 152400 h 1399068"/>
                <a:gd name="connsiteX93" fmla="*/ 1609725 w 1914525"/>
                <a:gd name="connsiteY93" fmla="*/ 142875 h 1399068"/>
                <a:gd name="connsiteX94" fmla="*/ 1590675 w 1914525"/>
                <a:gd name="connsiteY94" fmla="*/ 133350 h 1399068"/>
                <a:gd name="connsiteX95" fmla="*/ 1533525 w 1914525"/>
                <a:gd name="connsiteY95" fmla="*/ 123825 h 1399068"/>
                <a:gd name="connsiteX96" fmla="*/ 1495425 w 1914525"/>
                <a:gd name="connsiteY96" fmla="*/ 109538 h 1399068"/>
                <a:gd name="connsiteX97" fmla="*/ 1376363 w 1914525"/>
                <a:gd name="connsiteY97" fmla="*/ 95250 h 1399068"/>
                <a:gd name="connsiteX98" fmla="*/ 1343025 w 1914525"/>
                <a:gd name="connsiteY98" fmla="*/ 90488 h 1399068"/>
                <a:gd name="connsiteX99" fmla="*/ 1281113 w 1914525"/>
                <a:gd name="connsiteY99" fmla="*/ 76200 h 1399068"/>
                <a:gd name="connsiteX100" fmla="*/ 1223963 w 1914525"/>
                <a:gd name="connsiteY100" fmla="*/ 71438 h 1399068"/>
                <a:gd name="connsiteX101" fmla="*/ 1181100 w 1914525"/>
                <a:gd name="connsiteY101" fmla="*/ 61913 h 1399068"/>
                <a:gd name="connsiteX102" fmla="*/ 1166813 w 1914525"/>
                <a:gd name="connsiteY102" fmla="*/ 52388 h 1399068"/>
                <a:gd name="connsiteX103" fmla="*/ 1143000 w 1914525"/>
                <a:gd name="connsiteY103" fmla="*/ 47625 h 1399068"/>
                <a:gd name="connsiteX104" fmla="*/ 1114425 w 1914525"/>
                <a:gd name="connsiteY104" fmla="*/ 38100 h 1399068"/>
                <a:gd name="connsiteX105" fmla="*/ 1085850 w 1914525"/>
                <a:gd name="connsiteY105" fmla="*/ 28575 h 1399068"/>
                <a:gd name="connsiteX106" fmla="*/ 1009650 w 1914525"/>
                <a:gd name="connsiteY106" fmla="*/ 19050 h 1399068"/>
                <a:gd name="connsiteX107" fmla="*/ 976313 w 1914525"/>
                <a:gd name="connsiteY107" fmla="*/ 9525 h 1399068"/>
                <a:gd name="connsiteX108" fmla="*/ 923925 w 1914525"/>
                <a:gd name="connsiteY108" fmla="*/ 0 h 1399068"/>
                <a:gd name="connsiteX109" fmla="*/ 771525 w 1914525"/>
                <a:gd name="connsiteY109" fmla="*/ 4763 h 1399068"/>
                <a:gd name="connsiteX110" fmla="*/ 757238 w 1914525"/>
                <a:gd name="connsiteY110" fmla="*/ 9525 h 1399068"/>
                <a:gd name="connsiteX111" fmla="*/ 733425 w 1914525"/>
                <a:gd name="connsiteY111" fmla="*/ 19050 h 1399068"/>
                <a:gd name="connsiteX112" fmla="*/ 714375 w 1914525"/>
                <a:gd name="connsiteY112" fmla="*/ 28575 h 1399068"/>
                <a:gd name="connsiteX113" fmla="*/ 700088 w 1914525"/>
                <a:gd name="connsiteY113" fmla="*/ 33338 h 1399068"/>
                <a:gd name="connsiteX114" fmla="*/ 681038 w 1914525"/>
                <a:gd name="connsiteY114" fmla="*/ 42863 h 1399068"/>
                <a:gd name="connsiteX115" fmla="*/ 633413 w 1914525"/>
                <a:gd name="connsiteY115" fmla="*/ 57150 h 1399068"/>
                <a:gd name="connsiteX116" fmla="*/ 595313 w 1914525"/>
                <a:gd name="connsiteY116" fmla="*/ 71438 h 1399068"/>
                <a:gd name="connsiteX117" fmla="*/ 552450 w 1914525"/>
                <a:gd name="connsiteY117" fmla="*/ 80963 h 1399068"/>
                <a:gd name="connsiteX118" fmla="*/ 519113 w 1914525"/>
                <a:gd name="connsiteY118" fmla="*/ 95250 h 1399068"/>
                <a:gd name="connsiteX119" fmla="*/ 485775 w 1914525"/>
                <a:gd name="connsiteY119" fmla="*/ 100013 h 1399068"/>
                <a:gd name="connsiteX120" fmla="*/ 438150 w 1914525"/>
                <a:gd name="connsiteY120" fmla="*/ 119063 h 1399068"/>
                <a:gd name="connsiteX121" fmla="*/ 404813 w 1914525"/>
                <a:gd name="connsiteY121" fmla="*/ 133350 h 1399068"/>
                <a:gd name="connsiteX122" fmla="*/ 390525 w 1914525"/>
                <a:gd name="connsiteY122" fmla="*/ 147638 h 1399068"/>
                <a:gd name="connsiteX123" fmla="*/ 352425 w 1914525"/>
                <a:gd name="connsiteY123" fmla="*/ 166688 h 1399068"/>
                <a:gd name="connsiteX124" fmla="*/ 319088 w 1914525"/>
                <a:gd name="connsiteY124" fmla="*/ 180975 h 1399068"/>
                <a:gd name="connsiteX125" fmla="*/ 300038 w 1914525"/>
                <a:gd name="connsiteY125" fmla="*/ 195263 h 1399068"/>
                <a:gd name="connsiteX126" fmla="*/ 285750 w 1914525"/>
                <a:gd name="connsiteY126" fmla="*/ 200025 h 1399068"/>
                <a:gd name="connsiteX127" fmla="*/ 266700 w 1914525"/>
                <a:gd name="connsiteY127" fmla="*/ 214313 h 1399068"/>
                <a:gd name="connsiteX128" fmla="*/ 228600 w 1914525"/>
                <a:gd name="connsiteY128" fmla="*/ 233363 h 1399068"/>
                <a:gd name="connsiteX129" fmla="*/ 200025 w 1914525"/>
                <a:gd name="connsiteY129" fmla="*/ 252413 h 1399068"/>
                <a:gd name="connsiteX130" fmla="*/ 185738 w 1914525"/>
                <a:gd name="connsiteY130" fmla="*/ 261938 h 1399068"/>
                <a:gd name="connsiteX131" fmla="*/ 166688 w 1914525"/>
                <a:gd name="connsiteY131" fmla="*/ 271463 h 1399068"/>
                <a:gd name="connsiteX132" fmla="*/ 157163 w 1914525"/>
                <a:gd name="connsiteY132" fmla="*/ 285750 h 1399068"/>
                <a:gd name="connsiteX133" fmla="*/ 142875 w 1914525"/>
                <a:gd name="connsiteY133" fmla="*/ 300038 h 1399068"/>
                <a:gd name="connsiteX134" fmla="*/ 119063 w 1914525"/>
                <a:gd name="connsiteY134" fmla="*/ 333375 h 1399068"/>
                <a:gd name="connsiteX135" fmla="*/ 114300 w 1914525"/>
                <a:gd name="connsiteY135" fmla="*/ 347663 h 1399068"/>
                <a:gd name="connsiteX136" fmla="*/ 104775 w 1914525"/>
                <a:gd name="connsiteY136" fmla="*/ 371475 h 1399068"/>
                <a:gd name="connsiteX137" fmla="*/ 85725 w 1914525"/>
                <a:gd name="connsiteY137" fmla="*/ 404813 h 1399068"/>
                <a:gd name="connsiteX138" fmla="*/ 76200 w 1914525"/>
                <a:gd name="connsiteY138" fmla="*/ 442913 h 1399068"/>
                <a:gd name="connsiteX139" fmla="*/ 71438 w 1914525"/>
                <a:gd name="connsiteY139" fmla="*/ 457200 h 1399068"/>
                <a:gd name="connsiteX140" fmla="*/ 66675 w 1914525"/>
                <a:gd name="connsiteY140" fmla="*/ 490538 h 1399068"/>
                <a:gd name="connsiteX141" fmla="*/ 61913 w 1914525"/>
                <a:gd name="connsiteY141" fmla="*/ 504825 h 1399068"/>
                <a:gd name="connsiteX142" fmla="*/ 57150 w 1914525"/>
                <a:gd name="connsiteY142" fmla="*/ 523875 h 1399068"/>
                <a:gd name="connsiteX143" fmla="*/ 52388 w 1914525"/>
                <a:gd name="connsiteY143" fmla="*/ 576263 h 1399068"/>
                <a:gd name="connsiteX144" fmla="*/ 47625 w 1914525"/>
                <a:gd name="connsiteY144" fmla="*/ 604838 h 1399068"/>
                <a:gd name="connsiteX145" fmla="*/ 38100 w 1914525"/>
                <a:gd name="connsiteY145" fmla="*/ 714375 h 1399068"/>
                <a:gd name="connsiteX146" fmla="*/ 28575 w 1914525"/>
                <a:gd name="connsiteY146" fmla="*/ 762000 h 1399068"/>
                <a:gd name="connsiteX147" fmla="*/ 14288 w 1914525"/>
                <a:gd name="connsiteY147" fmla="*/ 866775 h 1399068"/>
                <a:gd name="connsiteX148" fmla="*/ 9525 w 1914525"/>
                <a:gd name="connsiteY148" fmla="*/ 890588 h 1399068"/>
                <a:gd name="connsiteX149" fmla="*/ 0 w 1914525"/>
                <a:gd name="connsiteY149" fmla="*/ 919163 h 1399068"/>
                <a:gd name="connsiteX150" fmla="*/ 4763 w 1914525"/>
                <a:gd name="connsiteY150" fmla="*/ 1042988 h 1399068"/>
                <a:gd name="connsiteX151" fmla="*/ 14288 w 1914525"/>
                <a:gd name="connsiteY151" fmla="*/ 1076325 h 1399068"/>
                <a:gd name="connsiteX152" fmla="*/ 23813 w 1914525"/>
                <a:gd name="connsiteY152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50106 w 1914525"/>
                <a:gd name="connsiteY25" fmla="*/ 216693 h 1399068"/>
                <a:gd name="connsiteX26" fmla="*/ 890588 w 1914525"/>
                <a:gd name="connsiteY26" fmla="*/ 209550 h 1399068"/>
                <a:gd name="connsiteX27" fmla="*/ 923925 w 1914525"/>
                <a:gd name="connsiteY27" fmla="*/ 216693 h 1399068"/>
                <a:gd name="connsiteX28" fmla="*/ 966788 w 1914525"/>
                <a:gd name="connsiteY28" fmla="*/ 235743 h 1399068"/>
                <a:gd name="connsiteX29" fmla="*/ 992982 w 1914525"/>
                <a:gd name="connsiteY29" fmla="*/ 242888 h 1399068"/>
                <a:gd name="connsiteX30" fmla="*/ 1014412 w 1914525"/>
                <a:gd name="connsiteY30" fmla="*/ 221455 h 1399068"/>
                <a:gd name="connsiteX31" fmla="*/ 1059656 w 1914525"/>
                <a:gd name="connsiteY31" fmla="*/ 228599 h 1399068"/>
                <a:gd name="connsiteX32" fmla="*/ 1092994 w 1914525"/>
                <a:gd name="connsiteY32" fmla="*/ 238124 h 1399068"/>
                <a:gd name="connsiteX33" fmla="*/ 1126331 w 1914525"/>
                <a:gd name="connsiteY33" fmla="*/ 202406 h 1399068"/>
                <a:gd name="connsiteX34" fmla="*/ 1200150 w 1914525"/>
                <a:gd name="connsiteY34" fmla="*/ 216693 h 1399068"/>
                <a:gd name="connsiteX35" fmla="*/ 1216819 w 1914525"/>
                <a:gd name="connsiteY35" fmla="*/ 226218 h 1399068"/>
                <a:gd name="connsiteX36" fmla="*/ 1264445 w 1914525"/>
                <a:gd name="connsiteY36" fmla="*/ 264319 h 1399068"/>
                <a:gd name="connsiteX37" fmla="*/ 1271588 w 1914525"/>
                <a:gd name="connsiteY37" fmla="*/ 247650 h 1399068"/>
                <a:gd name="connsiteX38" fmla="*/ 1319213 w 1914525"/>
                <a:gd name="connsiteY38" fmla="*/ 245268 h 1399068"/>
                <a:gd name="connsiteX39" fmla="*/ 1385888 w 1914525"/>
                <a:gd name="connsiteY39" fmla="*/ 245268 h 1399068"/>
                <a:gd name="connsiteX40" fmla="*/ 1452563 w 1914525"/>
                <a:gd name="connsiteY40" fmla="*/ 238125 h 1399068"/>
                <a:gd name="connsiteX41" fmla="*/ 1481138 w 1914525"/>
                <a:gd name="connsiteY41" fmla="*/ 247650 h 1399068"/>
                <a:gd name="connsiteX42" fmla="*/ 1500188 w 1914525"/>
                <a:gd name="connsiteY42" fmla="*/ 266699 h 1399068"/>
                <a:gd name="connsiteX43" fmla="*/ 1519238 w 1914525"/>
                <a:gd name="connsiteY43" fmla="*/ 300038 h 1399068"/>
                <a:gd name="connsiteX44" fmla="*/ 1557338 w 1914525"/>
                <a:gd name="connsiteY44" fmla="*/ 295275 h 1399068"/>
                <a:gd name="connsiteX45" fmla="*/ 1590675 w 1914525"/>
                <a:gd name="connsiteY45" fmla="*/ 314325 h 1399068"/>
                <a:gd name="connsiteX46" fmla="*/ 1619250 w 1914525"/>
                <a:gd name="connsiteY46" fmla="*/ 342900 h 1399068"/>
                <a:gd name="connsiteX47" fmla="*/ 1657350 w 1914525"/>
                <a:gd name="connsiteY47" fmla="*/ 390525 h 1399068"/>
                <a:gd name="connsiteX48" fmla="*/ 1676400 w 1914525"/>
                <a:gd name="connsiteY48" fmla="*/ 419100 h 1399068"/>
                <a:gd name="connsiteX49" fmla="*/ 1704975 w 1914525"/>
                <a:gd name="connsiteY49" fmla="*/ 471488 h 1399068"/>
                <a:gd name="connsiteX50" fmla="*/ 1747838 w 1914525"/>
                <a:gd name="connsiteY50" fmla="*/ 542925 h 1399068"/>
                <a:gd name="connsiteX51" fmla="*/ 1762125 w 1914525"/>
                <a:gd name="connsiteY51" fmla="*/ 571500 h 1399068"/>
                <a:gd name="connsiteX52" fmla="*/ 1771650 w 1914525"/>
                <a:gd name="connsiteY52" fmla="*/ 600075 h 1399068"/>
                <a:gd name="connsiteX53" fmla="*/ 1790700 w 1914525"/>
                <a:gd name="connsiteY53" fmla="*/ 642938 h 1399068"/>
                <a:gd name="connsiteX54" fmla="*/ 1809750 w 1914525"/>
                <a:gd name="connsiteY54" fmla="*/ 695325 h 1399068"/>
                <a:gd name="connsiteX55" fmla="*/ 1824038 w 1914525"/>
                <a:gd name="connsiteY55" fmla="*/ 747713 h 1399068"/>
                <a:gd name="connsiteX56" fmla="*/ 1833563 w 1914525"/>
                <a:gd name="connsiteY56" fmla="*/ 804863 h 1399068"/>
                <a:gd name="connsiteX57" fmla="*/ 1845469 w 1914525"/>
                <a:gd name="connsiteY57" fmla="*/ 940594 h 1399068"/>
                <a:gd name="connsiteX58" fmla="*/ 1857375 w 1914525"/>
                <a:gd name="connsiteY58" fmla="*/ 1000125 h 1399068"/>
                <a:gd name="connsiteX59" fmla="*/ 1850231 w 1914525"/>
                <a:gd name="connsiteY59" fmla="*/ 1166813 h 1399068"/>
                <a:gd name="connsiteX60" fmla="*/ 1885950 w 1914525"/>
                <a:gd name="connsiteY60" fmla="*/ 1285875 h 1399068"/>
                <a:gd name="connsiteX61" fmla="*/ 1876425 w 1914525"/>
                <a:gd name="connsiteY61" fmla="*/ 1357313 h 1399068"/>
                <a:gd name="connsiteX62" fmla="*/ 1866900 w 1914525"/>
                <a:gd name="connsiteY62" fmla="*/ 1395413 h 1399068"/>
                <a:gd name="connsiteX63" fmla="*/ 1862138 w 1914525"/>
                <a:gd name="connsiteY63" fmla="*/ 1271587 h 1399068"/>
                <a:gd name="connsiteX64" fmla="*/ 1881188 w 1914525"/>
                <a:gd name="connsiteY64" fmla="*/ 1238250 h 1399068"/>
                <a:gd name="connsiteX65" fmla="*/ 1890713 w 1914525"/>
                <a:gd name="connsiteY65" fmla="*/ 1200150 h 1399068"/>
                <a:gd name="connsiteX66" fmla="*/ 1900238 w 1914525"/>
                <a:gd name="connsiteY66" fmla="*/ 1171575 h 1399068"/>
                <a:gd name="connsiteX67" fmla="*/ 1905000 w 1914525"/>
                <a:gd name="connsiteY67" fmla="*/ 1085850 h 1399068"/>
                <a:gd name="connsiteX68" fmla="*/ 1914525 w 1914525"/>
                <a:gd name="connsiteY68" fmla="*/ 809625 h 1399068"/>
                <a:gd name="connsiteX69" fmla="*/ 1909763 w 1914525"/>
                <a:gd name="connsiteY69" fmla="*/ 666750 h 1399068"/>
                <a:gd name="connsiteX70" fmla="*/ 1890713 w 1914525"/>
                <a:gd name="connsiteY70" fmla="*/ 633413 h 1399068"/>
                <a:gd name="connsiteX71" fmla="*/ 1881188 w 1914525"/>
                <a:gd name="connsiteY71" fmla="*/ 609600 h 1399068"/>
                <a:gd name="connsiteX72" fmla="*/ 1871663 w 1914525"/>
                <a:gd name="connsiteY72" fmla="*/ 581025 h 1399068"/>
                <a:gd name="connsiteX73" fmla="*/ 1862138 w 1914525"/>
                <a:gd name="connsiteY73" fmla="*/ 566738 h 1399068"/>
                <a:gd name="connsiteX74" fmla="*/ 1857375 w 1914525"/>
                <a:gd name="connsiteY74" fmla="*/ 542925 h 1399068"/>
                <a:gd name="connsiteX75" fmla="*/ 1847850 w 1914525"/>
                <a:gd name="connsiteY75" fmla="*/ 528638 h 1399068"/>
                <a:gd name="connsiteX76" fmla="*/ 1843088 w 1914525"/>
                <a:gd name="connsiteY76" fmla="*/ 514350 h 1399068"/>
                <a:gd name="connsiteX77" fmla="*/ 1833563 w 1914525"/>
                <a:gd name="connsiteY77" fmla="*/ 495300 h 1399068"/>
                <a:gd name="connsiteX78" fmla="*/ 1824038 w 1914525"/>
                <a:gd name="connsiteY78" fmla="*/ 457200 h 1399068"/>
                <a:gd name="connsiteX79" fmla="*/ 1814513 w 1914525"/>
                <a:gd name="connsiteY79" fmla="*/ 438150 h 1399068"/>
                <a:gd name="connsiteX80" fmla="*/ 1800225 w 1914525"/>
                <a:gd name="connsiteY80" fmla="*/ 404813 h 1399068"/>
                <a:gd name="connsiteX81" fmla="*/ 1790700 w 1914525"/>
                <a:gd name="connsiteY81" fmla="*/ 376238 h 1399068"/>
                <a:gd name="connsiteX82" fmla="*/ 1785938 w 1914525"/>
                <a:gd name="connsiteY82" fmla="*/ 361950 h 1399068"/>
                <a:gd name="connsiteX83" fmla="*/ 1781175 w 1914525"/>
                <a:gd name="connsiteY83" fmla="*/ 342900 h 1399068"/>
                <a:gd name="connsiteX84" fmla="*/ 1771650 w 1914525"/>
                <a:gd name="connsiteY84" fmla="*/ 328613 h 1399068"/>
                <a:gd name="connsiteX85" fmla="*/ 1752600 w 1914525"/>
                <a:gd name="connsiteY85" fmla="*/ 280988 h 1399068"/>
                <a:gd name="connsiteX86" fmla="*/ 1747838 w 1914525"/>
                <a:gd name="connsiteY86" fmla="*/ 266700 h 1399068"/>
                <a:gd name="connsiteX87" fmla="*/ 1738313 w 1914525"/>
                <a:gd name="connsiteY87" fmla="*/ 252413 h 1399068"/>
                <a:gd name="connsiteX88" fmla="*/ 1724025 w 1914525"/>
                <a:gd name="connsiteY88" fmla="*/ 228600 h 1399068"/>
                <a:gd name="connsiteX89" fmla="*/ 1714500 w 1914525"/>
                <a:gd name="connsiteY89" fmla="*/ 214313 h 1399068"/>
                <a:gd name="connsiteX90" fmla="*/ 1700213 w 1914525"/>
                <a:gd name="connsiteY90" fmla="*/ 204788 h 1399068"/>
                <a:gd name="connsiteX91" fmla="*/ 1676400 w 1914525"/>
                <a:gd name="connsiteY91" fmla="*/ 176213 h 1399068"/>
                <a:gd name="connsiteX92" fmla="*/ 1666875 w 1914525"/>
                <a:gd name="connsiteY92" fmla="*/ 161925 h 1399068"/>
                <a:gd name="connsiteX93" fmla="*/ 1638300 w 1914525"/>
                <a:gd name="connsiteY93" fmla="*/ 152400 h 1399068"/>
                <a:gd name="connsiteX94" fmla="*/ 1609725 w 1914525"/>
                <a:gd name="connsiteY94" fmla="*/ 142875 h 1399068"/>
                <a:gd name="connsiteX95" fmla="*/ 1590675 w 1914525"/>
                <a:gd name="connsiteY95" fmla="*/ 133350 h 1399068"/>
                <a:gd name="connsiteX96" fmla="*/ 1533525 w 1914525"/>
                <a:gd name="connsiteY96" fmla="*/ 123825 h 1399068"/>
                <a:gd name="connsiteX97" fmla="*/ 1495425 w 1914525"/>
                <a:gd name="connsiteY97" fmla="*/ 109538 h 1399068"/>
                <a:gd name="connsiteX98" fmla="*/ 1376363 w 1914525"/>
                <a:gd name="connsiteY98" fmla="*/ 95250 h 1399068"/>
                <a:gd name="connsiteX99" fmla="*/ 1343025 w 1914525"/>
                <a:gd name="connsiteY99" fmla="*/ 90488 h 1399068"/>
                <a:gd name="connsiteX100" fmla="*/ 1281113 w 1914525"/>
                <a:gd name="connsiteY100" fmla="*/ 76200 h 1399068"/>
                <a:gd name="connsiteX101" fmla="*/ 1223963 w 1914525"/>
                <a:gd name="connsiteY101" fmla="*/ 71438 h 1399068"/>
                <a:gd name="connsiteX102" fmla="*/ 1181100 w 1914525"/>
                <a:gd name="connsiteY102" fmla="*/ 61913 h 1399068"/>
                <a:gd name="connsiteX103" fmla="*/ 1166813 w 1914525"/>
                <a:gd name="connsiteY103" fmla="*/ 52388 h 1399068"/>
                <a:gd name="connsiteX104" fmla="*/ 1143000 w 1914525"/>
                <a:gd name="connsiteY104" fmla="*/ 47625 h 1399068"/>
                <a:gd name="connsiteX105" fmla="*/ 1114425 w 1914525"/>
                <a:gd name="connsiteY105" fmla="*/ 38100 h 1399068"/>
                <a:gd name="connsiteX106" fmla="*/ 1085850 w 1914525"/>
                <a:gd name="connsiteY106" fmla="*/ 28575 h 1399068"/>
                <a:gd name="connsiteX107" fmla="*/ 1009650 w 1914525"/>
                <a:gd name="connsiteY107" fmla="*/ 19050 h 1399068"/>
                <a:gd name="connsiteX108" fmla="*/ 976313 w 1914525"/>
                <a:gd name="connsiteY108" fmla="*/ 9525 h 1399068"/>
                <a:gd name="connsiteX109" fmla="*/ 923925 w 1914525"/>
                <a:gd name="connsiteY109" fmla="*/ 0 h 1399068"/>
                <a:gd name="connsiteX110" fmla="*/ 771525 w 1914525"/>
                <a:gd name="connsiteY110" fmla="*/ 4763 h 1399068"/>
                <a:gd name="connsiteX111" fmla="*/ 757238 w 1914525"/>
                <a:gd name="connsiteY111" fmla="*/ 9525 h 1399068"/>
                <a:gd name="connsiteX112" fmla="*/ 733425 w 1914525"/>
                <a:gd name="connsiteY112" fmla="*/ 19050 h 1399068"/>
                <a:gd name="connsiteX113" fmla="*/ 714375 w 1914525"/>
                <a:gd name="connsiteY113" fmla="*/ 28575 h 1399068"/>
                <a:gd name="connsiteX114" fmla="*/ 700088 w 1914525"/>
                <a:gd name="connsiteY114" fmla="*/ 33338 h 1399068"/>
                <a:gd name="connsiteX115" fmla="*/ 681038 w 1914525"/>
                <a:gd name="connsiteY115" fmla="*/ 42863 h 1399068"/>
                <a:gd name="connsiteX116" fmla="*/ 633413 w 1914525"/>
                <a:gd name="connsiteY116" fmla="*/ 57150 h 1399068"/>
                <a:gd name="connsiteX117" fmla="*/ 595313 w 1914525"/>
                <a:gd name="connsiteY117" fmla="*/ 71438 h 1399068"/>
                <a:gd name="connsiteX118" fmla="*/ 552450 w 1914525"/>
                <a:gd name="connsiteY118" fmla="*/ 80963 h 1399068"/>
                <a:gd name="connsiteX119" fmla="*/ 519113 w 1914525"/>
                <a:gd name="connsiteY119" fmla="*/ 95250 h 1399068"/>
                <a:gd name="connsiteX120" fmla="*/ 485775 w 1914525"/>
                <a:gd name="connsiteY120" fmla="*/ 100013 h 1399068"/>
                <a:gd name="connsiteX121" fmla="*/ 438150 w 1914525"/>
                <a:gd name="connsiteY121" fmla="*/ 119063 h 1399068"/>
                <a:gd name="connsiteX122" fmla="*/ 404813 w 1914525"/>
                <a:gd name="connsiteY122" fmla="*/ 133350 h 1399068"/>
                <a:gd name="connsiteX123" fmla="*/ 390525 w 1914525"/>
                <a:gd name="connsiteY123" fmla="*/ 147638 h 1399068"/>
                <a:gd name="connsiteX124" fmla="*/ 352425 w 1914525"/>
                <a:gd name="connsiteY124" fmla="*/ 166688 h 1399068"/>
                <a:gd name="connsiteX125" fmla="*/ 319088 w 1914525"/>
                <a:gd name="connsiteY125" fmla="*/ 180975 h 1399068"/>
                <a:gd name="connsiteX126" fmla="*/ 300038 w 1914525"/>
                <a:gd name="connsiteY126" fmla="*/ 195263 h 1399068"/>
                <a:gd name="connsiteX127" fmla="*/ 285750 w 1914525"/>
                <a:gd name="connsiteY127" fmla="*/ 200025 h 1399068"/>
                <a:gd name="connsiteX128" fmla="*/ 266700 w 1914525"/>
                <a:gd name="connsiteY128" fmla="*/ 214313 h 1399068"/>
                <a:gd name="connsiteX129" fmla="*/ 228600 w 1914525"/>
                <a:gd name="connsiteY129" fmla="*/ 233363 h 1399068"/>
                <a:gd name="connsiteX130" fmla="*/ 200025 w 1914525"/>
                <a:gd name="connsiteY130" fmla="*/ 252413 h 1399068"/>
                <a:gd name="connsiteX131" fmla="*/ 185738 w 1914525"/>
                <a:gd name="connsiteY131" fmla="*/ 261938 h 1399068"/>
                <a:gd name="connsiteX132" fmla="*/ 166688 w 1914525"/>
                <a:gd name="connsiteY132" fmla="*/ 271463 h 1399068"/>
                <a:gd name="connsiteX133" fmla="*/ 157163 w 1914525"/>
                <a:gd name="connsiteY133" fmla="*/ 285750 h 1399068"/>
                <a:gd name="connsiteX134" fmla="*/ 142875 w 1914525"/>
                <a:gd name="connsiteY134" fmla="*/ 300038 h 1399068"/>
                <a:gd name="connsiteX135" fmla="*/ 119063 w 1914525"/>
                <a:gd name="connsiteY135" fmla="*/ 333375 h 1399068"/>
                <a:gd name="connsiteX136" fmla="*/ 114300 w 1914525"/>
                <a:gd name="connsiteY136" fmla="*/ 347663 h 1399068"/>
                <a:gd name="connsiteX137" fmla="*/ 104775 w 1914525"/>
                <a:gd name="connsiteY137" fmla="*/ 371475 h 1399068"/>
                <a:gd name="connsiteX138" fmla="*/ 85725 w 1914525"/>
                <a:gd name="connsiteY138" fmla="*/ 404813 h 1399068"/>
                <a:gd name="connsiteX139" fmla="*/ 76200 w 1914525"/>
                <a:gd name="connsiteY139" fmla="*/ 442913 h 1399068"/>
                <a:gd name="connsiteX140" fmla="*/ 71438 w 1914525"/>
                <a:gd name="connsiteY140" fmla="*/ 457200 h 1399068"/>
                <a:gd name="connsiteX141" fmla="*/ 66675 w 1914525"/>
                <a:gd name="connsiteY141" fmla="*/ 490538 h 1399068"/>
                <a:gd name="connsiteX142" fmla="*/ 61913 w 1914525"/>
                <a:gd name="connsiteY142" fmla="*/ 504825 h 1399068"/>
                <a:gd name="connsiteX143" fmla="*/ 57150 w 1914525"/>
                <a:gd name="connsiteY143" fmla="*/ 523875 h 1399068"/>
                <a:gd name="connsiteX144" fmla="*/ 52388 w 1914525"/>
                <a:gd name="connsiteY144" fmla="*/ 576263 h 1399068"/>
                <a:gd name="connsiteX145" fmla="*/ 47625 w 1914525"/>
                <a:gd name="connsiteY145" fmla="*/ 604838 h 1399068"/>
                <a:gd name="connsiteX146" fmla="*/ 38100 w 1914525"/>
                <a:gd name="connsiteY146" fmla="*/ 714375 h 1399068"/>
                <a:gd name="connsiteX147" fmla="*/ 28575 w 1914525"/>
                <a:gd name="connsiteY147" fmla="*/ 762000 h 1399068"/>
                <a:gd name="connsiteX148" fmla="*/ 14288 w 1914525"/>
                <a:gd name="connsiteY148" fmla="*/ 866775 h 1399068"/>
                <a:gd name="connsiteX149" fmla="*/ 9525 w 1914525"/>
                <a:gd name="connsiteY149" fmla="*/ 890588 h 1399068"/>
                <a:gd name="connsiteX150" fmla="*/ 0 w 1914525"/>
                <a:gd name="connsiteY150" fmla="*/ 919163 h 1399068"/>
                <a:gd name="connsiteX151" fmla="*/ 4763 w 1914525"/>
                <a:gd name="connsiteY151" fmla="*/ 1042988 h 1399068"/>
                <a:gd name="connsiteX152" fmla="*/ 14288 w 1914525"/>
                <a:gd name="connsiteY152" fmla="*/ 1076325 h 1399068"/>
                <a:gd name="connsiteX153" fmla="*/ 23813 w 1914525"/>
                <a:gd name="connsiteY15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50106 w 1914525"/>
                <a:gd name="connsiteY25" fmla="*/ 216693 h 1399068"/>
                <a:gd name="connsiteX26" fmla="*/ 890588 w 1914525"/>
                <a:gd name="connsiteY26" fmla="*/ 209550 h 1399068"/>
                <a:gd name="connsiteX27" fmla="*/ 923925 w 1914525"/>
                <a:gd name="connsiteY27" fmla="*/ 216693 h 1399068"/>
                <a:gd name="connsiteX28" fmla="*/ 966788 w 1914525"/>
                <a:gd name="connsiteY28" fmla="*/ 235743 h 1399068"/>
                <a:gd name="connsiteX29" fmla="*/ 992982 w 1914525"/>
                <a:gd name="connsiteY29" fmla="*/ 242888 h 1399068"/>
                <a:gd name="connsiteX30" fmla="*/ 1014412 w 1914525"/>
                <a:gd name="connsiteY30" fmla="*/ 221455 h 1399068"/>
                <a:gd name="connsiteX31" fmla="*/ 1059656 w 1914525"/>
                <a:gd name="connsiteY31" fmla="*/ 228599 h 1399068"/>
                <a:gd name="connsiteX32" fmla="*/ 1092994 w 1914525"/>
                <a:gd name="connsiteY32" fmla="*/ 238124 h 1399068"/>
                <a:gd name="connsiteX33" fmla="*/ 1126331 w 1914525"/>
                <a:gd name="connsiteY33" fmla="*/ 202406 h 1399068"/>
                <a:gd name="connsiteX34" fmla="*/ 1200150 w 1914525"/>
                <a:gd name="connsiteY34" fmla="*/ 216693 h 1399068"/>
                <a:gd name="connsiteX35" fmla="*/ 1216819 w 1914525"/>
                <a:gd name="connsiteY35" fmla="*/ 226218 h 1399068"/>
                <a:gd name="connsiteX36" fmla="*/ 1264445 w 1914525"/>
                <a:gd name="connsiteY36" fmla="*/ 264319 h 1399068"/>
                <a:gd name="connsiteX37" fmla="*/ 1271588 w 1914525"/>
                <a:gd name="connsiteY37" fmla="*/ 247650 h 1399068"/>
                <a:gd name="connsiteX38" fmla="*/ 1319213 w 1914525"/>
                <a:gd name="connsiteY38" fmla="*/ 245268 h 1399068"/>
                <a:gd name="connsiteX39" fmla="*/ 1385888 w 1914525"/>
                <a:gd name="connsiteY39" fmla="*/ 245268 h 1399068"/>
                <a:gd name="connsiteX40" fmla="*/ 1452563 w 1914525"/>
                <a:gd name="connsiteY40" fmla="*/ 238125 h 1399068"/>
                <a:gd name="connsiteX41" fmla="*/ 1481138 w 1914525"/>
                <a:gd name="connsiteY41" fmla="*/ 247650 h 1399068"/>
                <a:gd name="connsiteX42" fmla="*/ 1500188 w 1914525"/>
                <a:gd name="connsiteY42" fmla="*/ 266699 h 1399068"/>
                <a:gd name="connsiteX43" fmla="*/ 1519238 w 1914525"/>
                <a:gd name="connsiteY43" fmla="*/ 300038 h 1399068"/>
                <a:gd name="connsiteX44" fmla="*/ 1557338 w 1914525"/>
                <a:gd name="connsiteY44" fmla="*/ 295275 h 1399068"/>
                <a:gd name="connsiteX45" fmla="*/ 1590675 w 1914525"/>
                <a:gd name="connsiteY45" fmla="*/ 314325 h 1399068"/>
                <a:gd name="connsiteX46" fmla="*/ 1619250 w 1914525"/>
                <a:gd name="connsiteY46" fmla="*/ 342900 h 1399068"/>
                <a:gd name="connsiteX47" fmla="*/ 1657350 w 1914525"/>
                <a:gd name="connsiteY47" fmla="*/ 390525 h 1399068"/>
                <a:gd name="connsiteX48" fmla="*/ 1676400 w 1914525"/>
                <a:gd name="connsiteY48" fmla="*/ 419100 h 1399068"/>
                <a:gd name="connsiteX49" fmla="*/ 1704975 w 1914525"/>
                <a:gd name="connsiteY49" fmla="*/ 471488 h 1399068"/>
                <a:gd name="connsiteX50" fmla="*/ 1747838 w 1914525"/>
                <a:gd name="connsiteY50" fmla="*/ 542925 h 1399068"/>
                <a:gd name="connsiteX51" fmla="*/ 1762125 w 1914525"/>
                <a:gd name="connsiteY51" fmla="*/ 571500 h 1399068"/>
                <a:gd name="connsiteX52" fmla="*/ 1771650 w 1914525"/>
                <a:gd name="connsiteY52" fmla="*/ 600075 h 1399068"/>
                <a:gd name="connsiteX53" fmla="*/ 1790700 w 1914525"/>
                <a:gd name="connsiteY53" fmla="*/ 642938 h 1399068"/>
                <a:gd name="connsiteX54" fmla="*/ 1809750 w 1914525"/>
                <a:gd name="connsiteY54" fmla="*/ 695325 h 1399068"/>
                <a:gd name="connsiteX55" fmla="*/ 1824038 w 1914525"/>
                <a:gd name="connsiteY55" fmla="*/ 747713 h 1399068"/>
                <a:gd name="connsiteX56" fmla="*/ 1833563 w 1914525"/>
                <a:gd name="connsiteY56" fmla="*/ 804863 h 1399068"/>
                <a:gd name="connsiteX57" fmla="*/ 1845469 w 1914525"/>
                <a:gd name="connsiteY57" fmla="*/ 940594 h 1399068"/>
                <a:gd name="connsiteX58" fmla="*/ 1857375 w 1914525"/>
                <a:gd name="connsiteY58" fmla="*/ 1000125 h 1399068"/>
                <a:gd name="connsiteX59" fmla="*/ 1850231 w 1914525"/>
                <a:gd name="connsiteY59" fmla="*/ 1166813 h 1399068"/>
                <a:gd name="connsiteX60" fmla="*/ 1885950 w 1914525"/>
                <a:gd name="connsiteY60" fmla="*/ 1285875 h 1399068"/>
                <a:gd name="connsiteX61" fmla="*/ 1876425 w 1914525"/>
                <a:gd name="connsiteY61" fmla="*/ 1357313 h 1399068"/>
                <a:gd name="connsiteX62" fmla="*/ 1866900 w 1914525"/>
                <a:gd name="connsiteY62" fmla="*/ 1395413 h 1399068"/>
                <a:gd name="connsiteX63" fmla="*/ 1862138 w 1914525"/>
                <a:gd name="connsiteY63" fmla="*/ 1271587 h 1399068"/>
                <a:gd name="connsiteX64" fmla="*/ 1881188 w 1914525"/>
                <a:gd name="connsiteY64" fmla="*/ 1238250 h 1399068"/>
                <a:gd name="connsiteX65" fmla="*/ 1890713 w 1914525"/>
                <a:gd name="connsiteY65" fmla="*/ 1200150 h 1399068"/>
                <a:gd name="connsiteX66" fmla="*/ 1900238 w 1914525"/>
                <a:gd name="connsiteY66" fmla="*/ 1171575 h 1399068"/>
                <a:gd name="connsiteX67" fmla="*/ 1905000 w 1914525"/>
                <a:gd name="connsiteY67" fmla="*/ 1085850 h 1399068"/>
                <a:gd name="connsiteX68" fmla="*/ 1914525 w 1914525"/>
                <a:gd name="connsiteY68" fmla="*/ 809625 h 1399068"/>
                <a:gd name="connsiteX69" fmla="*/ 1909763 w 1914525"/>
                <a:gd name="connsiteY69" fmla="*/ 666750 h 1399068"/>
                <a:gd name="connsiteX70" fmla="*/ 1890713 w 1914525"/>
                <a:gd name="connsiteY70" fmla="*/ 633413 h 1399068"/>
                <a:gd name="connsiteX71" fmla="*/ 1881188 w 1914525"/>
                <a:gd name="connsiteY71" fmla="*/ 609600 h 1399068"/>
                <a:gd name="connsiteX72" fmla="*/ 1871663 w 1914525"/>
                <a:gd name="connsiteY72" fmla="*/ 581025 h 1399068"/>
                <a:gd name="connsiteX73" fmla="*/ 1862138 w 1914525"/>
                <a:gd name="connsiteY73" fmla="*/ 566738 h 1399068"/>
                <a:gd name="connsiteX74" fmla="*/ 1857375 w 1914525"/>
                <a:gd name="connsiteY74" fmla="*/ 542925 h 1399068"/>
                <a:gd name="connsiteX75" fmla="*/ 1847850 w 1914525"/>
                <a:gd name="connsiteY75" fmla="*/ 528638 h 1399068"/>
                <a:gd name="connsiteX76" fmla="*/ 1843088 w 1914525"/>
                <a:gd name="connsiteY76" fmla="*/ 514350 h 1399068"/>
                <a:gd name="connsiteX77" fmla="*/ 1833563 w 1914525"/>
                <a:gd name="connsiteY77" fmla="*/ 495300 h 1399068"/>
                <a:gd name="connsiteX78" fmla="*/ 1824038 w 1914525"/>
                <a:gd name="connsiteY78" fmla="*/ 457200 h 1399068"/>
                <a:gd name="connsiteX79" fmla="*/ 1814513 w 1914525"/>
                <a:gd name="connsiteY79" fmla="*/ 438150 h 1399068"/>
                <a:gd name="connsiteX80" fmla="*/ 1800225 w 1914525"/>
                <a:gd name="connsiteY80" fmla="*/ 404813 h 1399068"/>
                <a:gd name="connsiteX81" fmla="*/ 1790700 w 1914525"/>
                <a:gd name="connsiteY81" fmla="*/ 376238 h 1399068"/>
                <a:gd name="connsiteX82" fmla="*/ 1785938 w 1914525"/>
                <a:gd name="connsiteY82" fmla="*/ 361950 h 1399068"/>
                <a:gd name="connsiteX83" fmla="*/ 1781175 w 1914525"/>
                <a:gd name="connsiteY83" fmla="*/ 342900 h 1399068"/>
                <a:gd name="connsiteX84" fmla="*/ 1771650 w 1914525"/>
                <a:gd name="connsiteY84" fmla="*/ 328613 h 1399068"/>
                <a:gd name="connsiteX85" fmla="*/ 1752600 w 1914525"/>
                <a:gd name="connsiteY85" fmla="*/ 280988 h 1399068"/>
                <a:gd name="connsiteX86" fmla="*/ 1747838 w 1914525"/>
                <a:gd name="connsiteY86" fmla="*/ 266700 h 1399068"/>
                <a:gd name="connsiteX87" fmla="*/ 1738313 w 1914525"/>
                <a:gd name="connsiteY87" fmla="*/ 252413 h 1399068"/>
                <a:gd name="connsiteX88" fmla="*/ 1724025 w 1914525"/>
                <a:gd name="connsiteY88" fmla="*/ 228600 h 1399068"/>
                <a:gd name="connsiteX89" fmla="*/ 1714500 w 1914525"/>
                <a:gd name="connsiteY89" fmla="*/ 214313 h 1399068"/>
                <a:gd name="connsiteX90" fmla="*/ 1700213 w 1914525"/>
                <a:gd name="connsiteY90" fmla="*/ 204788 h 1399068"/>
                <a:gd name="connsiteX91" fmla="*/ 1676400 w 1914525"/>
                <a:gd name="connsiteY91" fmla="*/ 176213 h 1399068"/>
                <a:gd name="connsiteX92" fmla="*/ 1666875 w 1914525"/>
                <a:gd name="connsiteY92" fmla="*/ 161925 h 1399068"/>
                <a:gd name="connsiteX93" fmla="*/ 1638300 w 1914525"/>
                <a:gd name="connsiteY93" fmla="*/ 152400 h 1399068"/>
                <a:gd name="connsiteX94" fmla="*/ 1609725 w 1914525"/>
                <a:gd name="connsiteY94" fmla="*/ 142875 h 1399068"/>
                <a:gd name="connsiteX95" fmla="*/ 1590675 w 1914525"/>
                <a:gd name="connsiteY95" fmla="*/ 133350 h 1399068"/>
                <a:gd name="connsiteX96" fmla="*/ 1533525 w 1914525"/>
                <a:gd name="connsiteY96" fmla="*/ 123825 h 1399068"/>
                <a:gd name="connsiteX97" fmla="*/ 1495425 w 1914525"/>
                <a:gd name="connsiteY97" fmla="*/ 109538 h 1399068"/>
                <a:gd name="connsiteX98" fmla="*/ 1376363 w 1914525"/>
                <a:gd name="connsiteY98" fmla="*/ 95250 h 1399068"/>
                <a:gd name="connsiteX99" fmla="*/ 1343025 w 1914525"/>
                <a:gd name="connsiteY99" fmla="*/ 90488 h 1399068"/>
                <a:gd name="connsiteX100" fmla="*/ 1281113 w 1914525"/>
                <a:gd name="connsiteY100" fmla="*/ 76200 h 1399068"/>
                <a:gd name="connsiteX101" fmla="*/ 1223963 w 1914525"/>
                <a:gd name="connsiteY101" fmla="*/ 71438 h 1399068"/>
                <a:gd name="connsiteX102" fmla="*/ 1181100 w 1914525"/>
                <a:gd name="connsiteY102" fmla="*/ 61913 h 1399068"/>
                <a:gd name="connsiteX103" fmla="*/ 1166813 w 1914525"/>
                <a:gd name="connsiteY103" fmla="*/ 52388 h 1399068"/>
                <a:gd name="connsiteX104" fmla="*/ 1143000 w 1914525"/>
                <a:gd name="connsiteY104" fmla="*/ 47625 h 1399068"/>
                <a:gd name="connsiteX105" fmla="*/ 1114425 w 1914525"/>
                <a:gd name="connsiteY105" fmla="*/ 38100 h 1399068"/>
                <a:gd name="connsiteX106" fmla="*/ 1085850 w 1914525"/>
                <a:gd name="connsiteY106" fmla="*/ 28575 h 1399068"/>
                <a:gd name="connsiteX107" fmla="*/ 1009650 w 1914525"/>
                <a:gd name="connsiteY107" fmla="*/ 19050 h 1399068"/>
                <a:gd name="connsiteX108" fmla="*/ 976313 w 1914525"/>
                <a:gd name="connsiteY108" fmla="*/ 9525 h 1399068"/>
                <a:gd name="connsiteX109" fmla="*/ 923925 w 1914525"/>
                <a:gd name="connsiteY109" fmla="*/ 0 h 1399068"/>
                <a:gd name="connsiteX110" fmla="*/ 771525 w 1914525"/>
                <a:gd name="connsiteY110" fmla="*/ 4763 h 1399068"/>
                <a:gd name="connsiteX111" fmla="*/ 757238 w 1914525"/>
                <a:gd name="connsiteY111" fmla="*/ 9525 h 1399068"/>
                <a:gd name="connsiteX112" fmla="*/ 733425 w 1914525"/>
                <a:gd name="connsiteY112" fmla="*/ 19050 h 1399068"/>
                <a:gd name="connsiteX113" fmla="*/ 714375 w 1914525"/>
                <a:gd name="connsiteY113" fmla="*/ 28575 h 1399068"/>
                <a:gd name="connsiteX114" fmla="*/ 700088 w 1914525"/>
                <a:gd name="connsiteY114" fmla="*/ 33338 h 1399068"/>
                <a:gd name="connsiteX115" fmla="*/ 681038 w 1914525"/>
                <a:gd name="connsiteY115" fmla="*/ 42863 h 1399068"/>
                <a:gd name="connsiteX116" fmla="*/ 633413 w 1914525"/>
                <a:gd name="connsiteY116" fmla="*/ 57150 h 1399068"/>
                <a:gd name="connsiteX117" fmla="*/ 595313 w 1914525"/>
                <a:gd name="connsiteY117" fmla="*/ 71438 h 1399068"/>
                <a:gd name="connsiteX118" fmla="*/ 552450 w 1914525"/>
                <a:gd name="connsiteY118" fmla="*/ 80963 h 1399068"/>
                <a:gd name="connsiteX119" fmla="*/ 519113 w 1914525"/>
                <a:gd name="connsiteY119" fmla="*/ 95250 h 1399068"/>
                <a:gd name="connsiteX120" fmla="*/ 485775 w 1914525"/>
                <a:gd name="connsiteY120" fmla="*/ 100013 h 1399068"/>
                <a:gd name="connsiteX121" fmla="*/ 438150 w 1914525"/>
                <a:gd name="connsiteY121" fmla="*/ 119063 h 1399068"/>
                <a:gd name="connsiteX122" fmla="*/ 404813 w 1914525"/>
                <a:gd name="connsiteY122" fmla="*/ 133350 h 1399068"/>
                <a:gd name="connsiteX123" fmla="*/ 390525 w 1914525"/>
                <a:gd name="connsiteY123" fmla="*/ 147638 h 1399068"/>
                <a:gd name="connsiteX124" fmla="*/ 352425 w 1914525"/>
                <a:gd name="connsiteY124" fmla="*/ 166688 h 1399068"/>
                <a:gd name="connsiteX125" fmla="*/ 319088 w 1914525"/>
                <a:gd name="connsiteY125" fmla="*/ 180975 h 1399068"/>
                <a:gd name="connsiteX126" fmla="*/ 300038 w 1914525"/>
                <a:gd name="connsiteY126" fmla="*/ 195263 h 1399068"/>
                <a:gd name="connsiteX127" fmla="*/ 285750 w 1914525"/>
                <a:gd name="connsiteY127" fmla="*/ 200025 h 1399068"/>
                <a:gd name="connsiteX128" fmla="*/ 266700 w 1914525"/>
                <a:gd name="connsiteY128" fmla="*/ 214313 h 1399068"/>
                <a:gd name="connsiteX129" fmla="*/ 228600 w 1914525"/>
                <a:gd name="connsiteY129" fmla="*/ 233363 h 1399068"/>
                <a:gd name="connsiteX130" fmla="*/ 200025 w 1914525"/>
                <a:gd name="connsiteY130" fmla="*/ 252413 h 1399068"/>
                <a:gd name="connsiteX131" fmla="*/ 185738 w 1914525"/>
                <a:gd name="connsiteY131" fmla="*/ 261938 h 1399068"/>
                <a:gd name="connsiteX132" fmla="*/ 166688 w 1914525"/>
                <a:gd name="connsiteY132" fmla="*/ 271463 h 1399068"/>
                <a:gd name="connsiteX133" fmla="*/ 157163 w 1914525"/>
                <a:gd name="connsiteY133" fmla="*/ 285750 h 1399068"/>
                <a:gd name="connsiteX134" fmla="*/ 142875 w 1914525"/>
                <a:gd name="connsiteY134" fmla="*/ 300038 h 1399068"/>
                <a:gd name="connsiteX135" fmla="*/ 119063 w 1914525"/>
                <a:gd name="connsiteY135" fmla="*/ 333375 h 1399068"/>
                <a:gd name="connsiteX136" fmla="*/ 114300 w 1914525"/>
                <a:gd name="connsiteY136" fmla="*/ 347663 h 1399068"/>
                <a:gd name="connsiteX137" fmla="*/ 104775 w 1914525"/>
                <a:gd name="connsiteY137" fmla="*/ 371475 h 1399068"/>
                <a:gd name="connsiteX138" fmla="*/ 85725 w 1914525"/>
                <a:gd name="connsiteY138" fmla="*/ 404813 h 1399068"/>
                <a:gd name="connsiteX139" fmla="*/ 76200 w 1914525"/>
                <a:gd name="connsiteY139" fmla="*/ 442913 h 1399068"/>
                <a:gd name="connsiteX140" fmla="*/ 71438 w 1914525"/>
                <a:gd name="connsiteY140" fmla="*/ 457200 h 1399068"/>
                <a:gd name="connsiteX141" fmla="*/ 66675 w 1914525"/>
                <a:gd name="connsiteY141" fmla="*/ 490538 h 1399068"/>
                <a:gd name="connsiteX142" fmla="*/ 61913 w 1914525"/>
                <a:gd name="connsiteY142" fmla="*/ 504825 h 1399068"/>
                <a:gd name="connsiteX143" fmla="*/ 57150 w 1914525"/>
                <a:gd name="connsiteY143" fmla="*/ 523875 h 1399068"/>
                <a:gd name="connsiteX144" fmla="*/ 52388 w 1914525"/>
                <a:gd name="connsiteY144" fmla="*/ 576263 h 1399068"/>
                <a:gd name="connsiteX145" fmla="*/ 47625 w 1914525"/>
                <a:gd name="connsiteY145" fmla="*/ 604838 h 1399068"/>
                <a:gd name="connsiteX146" fmla="*/ 38100 w 1914525"/>
                <a:gd name="connsiteY146" fmla="*/ 714375 h 1399068"/>
                <a:gd name="connsiteX147" fmla="*/ 28575 w 1914525"/>
                <a:gd name="connsiteY147" fmla="*/ 762000 h 1399068"/>
                <a:gd name="connsiteX148" fmla="*/ 14288 w 1914525"/>
                <a:gd name="connsiteY148" fmla="*/ 866775 h 1399068"/>
                <a:gd name="connsiteX149" fmla="*/ 9525 w 1914525"/>
                <a:gd name="connsiteY149" fmla="*/ 890588 h 1399068"/>
                <a:gd name="connsiteX150" fmla="*/ 0 w 1914525"/>
                <a:gd name="connsiteY150" fmla="*/ 919163 h 1399068"/>
                <a:gd name="connsiteX151" fmla="*/ 4763 w 1914525"/>
                <a:gd name="connsiteY151" fmla="*/ 1042988 h 1399068"/>
                <a:gd name="connsiteX152" fmla="*/ 14288 w 1914525"/>
                <a:gd name="connsiteY152" fmla="*/ 1076325 h 1399068"/>
                <a:gd name="connsiteX153" fmla="*/ 23813 w 1914525"/>
                <a:gd name="connsiteY15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52487 w 1914525"/>
                <a:gd name="connsiteY25" fmla="*/ 223836 h 1399068"/>
                <a:gd name="connsiteX26" fmla="*/ 890588 w 1914525"/>
                <a:gd name="connsiteY26" fmla="*/ 209550 h 1399068"/>
                <a:gd name="connsiteX27" fmla="*/ 923925 w 1914525"/>
                <a:gd name="connsiteY27" fmla="*/ 216693 h 1399068"/>
                <a:gd name="connsiteX28" fmla="*/ 966788 w 1914525"/>
                <a:gd name="connsiteY28" fmla="*/ 235743 h 1399068"/>
                <a:gd name="connsiteX29" fmla="*/ 992982 w 1914525"/>
                <a:gd name="connsiteY29" fmla="*/ 242888 h 1399068"/>
                <a:gd name="connsiteX30" fmla="*/ 1014412 w 1914525"/>
                <a:gd name="connsiteY30" fmla="*/ 221455 h 1399068"/>
                <a:gd name="connsiteX31" fmla="*/ 1059656 w 1914525"/>
                <a:gd name="connsiteY31" fmla="*/ 228599 h 1399068"/>
                <a:gd name="connsiteX32" fmla="*/ 1092994 w 1914525"/>
                <a:gd name="connsiteY32" fmla="*/ 238124 h 1399068"/>
                <a:gd name="connsiteX33" fmla="*/ 1126331 w 1914525"/>
                <a:gd name="connsiteY33" fmla="*/ 202406 h 1399068"/>
                <a:gd name="connsiteX34" fmla="*/ 1200150 w 1914525"/>
                <a:gd name="connsiteY34" fmla="*/ 216693 h 1399068"/>
                <a:gd name="connsiteX35" fmla="*/ 1216819 w 1914525"/>
                <a:gd name="connsiteY35" fmla="*/ 226218 h 1399068"/>
                <a:gd name="connsiteX36" fmla="*/ 1264445 w 1914525"/>
                <a:gd name="connsiteY36" fmla="*/ 264319 h 1399068"/>
                <a:gd name="connsiteX37" fmla="*/ 1271588 w 1914525"/>
                <a:gd name="connsiteY37" fmla="*/ 247650 h 1399068"/>
                <a:gd name="connsiteX38" fmla="*/ 1319213 w 1914525"/>
                <a:gd name="connsiteY38" fmla="*/ 245268 h 1399068"/>
                <a:gd name="connsiteX39" fmla="*/ 1385888 w 1914525"/>
                <a:gd name="connsiteY39" fmla="*/ 245268 h 1399068"/>
                <a:gd name="connsiteX40" fmla="*/ 1452563 w 1914525"/>
                <a:gd name="connsiteY40" fmla="*/ 238125 h 1399068"/>
                <a:gd name="connsiteX41" fmla="*/ 1481138 w 1914525"/>
                <a:gd name="connsiteY41" fmla="*/ 247650 h 1399068"/>
                <a:gd name="connsiteX42" fmla="*/ 1500188 w 1914525"/>
                <a:gd name="connsiteY42" fmla="*/ 266699 h 1399068"/>
                <a:gd name="connsiteX43" fmla="*/ 1519238 w 1914525"/>
                <a:gd name="connsiteY43" fmla="*/ 300038 h 1399068"/>
                <a:gd name="connsiteX44" fmla="*/ 1557338 w 1914525"/>
                <a:gd name="connsiteY44" fmla="*/ 295275 h 1399068"/>
                <a:gd name="connsiteX45" fmla="*/ 1590675 w 1914525"/>
                <a:gd name="connsiteY45" fmla="*/ 314325 h 1399068"/>
                <a:gd name="connsiteX46" fmla="*/ 1619250 w 1914525"/>
                <a:gd name="connsiteY46" fmla="*/ 342900 h 1399068"/>
                <a:gd name="connsiteX47" fmla="*/ 1657350 w 1914525"/>
                <a:gd name="connsiteY47" fmla="*/ 390525 h 1399068"/>
                <a:gd name="connsiteX48" fmla="*/ 1676400 w 1914525"/>
                <a:gd name="connsiteY48" fmla="*/ 419100 h 1399068"/>
                <a:gd name="connsiteX49" fmla="*/ 1704975 w 1914525"/>
                <a:gd name="connsiteY49" fmla="*/ 471488 h 1399068"/>
                <a:gd name="connsiteX50" fmla="*/ 1747838 w 1914525"/>
                <a:gd name="connsiteY50" fmla="*/ 542925 h 1399068"/>
                <a:gd name="connsiteX51" fmla="*/ 1762125 w 1914525"/>
                <a:gd name="connsiteY51" fmla="*/ 571500 h 1399068"/>
                <a:gd name="connsiteX52" fmla="*/ 1771650 w 1914525"/>
                <a:gd name="connsiteY52" fmla="*/ 600075 h 1399068"/>
                <a:gd name="connsiteX53" fmla="*/ 1790700 w 1914525"/>
                <a:gd name="connsiteY53" fmla="*/ 642938 h 1399068"/>
                <a:gd name="connsiteX54" fmla="*/ 1809750 w 1914525"/>
                <a:gd name="connsiteY54" fmla="*/ 695325 h 1399068"/>
                <a:gd name="connsiteX55" fmla="*/ 1824038 w 1914525"/>
                <a:gd name="connsiteY55" fmla="*/ 747713 h 1399068"/>
                <a:gd name="connsiteX56" fmla="*/ 1833563 w 1914525"/>
                <a:gd name="connsiteY56" fmla="*/ 804863 h 1399068"/>
                <a:gd name="connsiteX57" fmla="*/ 1845469 w 1914525"/>
                <a:gd name="connsiteY57" fmla="*/ 940594 h 1399068"/>
                <a:gd name="connsiteX58" fmla="*/ 1857375 w 1914525"/>
                <a:gd name="connsiteY58" fmla="*/ 1000125 h 1399068"/>
                <a:gd name="connsiteX59" fmla="*/ 1850231 w 1914525"/>
                <a:gd name="connsiteY59" fmla="*/ 1166813 h 1399068"/>
                <a:gd name="connsiteX60" fmla="*/ 1885950 w 1914525"/>
                <a:gd name="connsiteY60" fmla="*/ 1285875 h 1399068"/>
                <a:gd name="connsiteX61" fmla="*/ 1876425 w 1914525"/>
                <a:gd name="connsiteY61" fmla="*/ 1357313 h 1399068"/>
                <a:gd name="connsiteX62" fmla="*/ 1866900 w 1914525"/>
                <a:gd name="connsiteY62" fmla="*/ 1395413 h 1399068"/>
                <a:gd name="connsiteX63" fmla="*/ 1862138 w 1914525"/>
                <a:gd name="connsiteY63" fmla="*/ 1271587 h 1399068"/>
                <a:gd name="connsiteX64" fmla="*/ 1881188 w 1914525"/>
                <a:gd name="connsiteY64" fmla="*/ 1238250 h 1399068"/>
                <a:gd name="connsiteX65" fmla="*/ 1890713 w 1914525"/>
                <a:gd name="connsiteY65" fmla="*/ 1200150 h 1399068"/>
                <a:gd name="connsiteX66" fmla="*/ 1900238 w 1914525"/>
                <a:gd name="connsiteY66" fmla="*/ 1171575 h 1399068"/>
                <a:gd name="connsiteX67" fmla="*/ 1905000 w 1914525"/>
                <a:gd name="connsiteY67" fmla="*/ 1085850 h 1399068"/>
                <a:gd name="connsiteX68" fmla="*/ 1914525 w 1914525"/>
                <a:gd name="connsiteY68" fmla="*/ 809625 h 1399068"/>
                <a:gd name="connsiteX69" fmla="*/ 1909763 w 1914525"/>
                <a:gd name="connsiteY69" fmla="*/ 666750 h 1399068"/>
                <a:gd name="connsiteX70" fmla="*/ 1890713 w 1914525"/>
                <a:gd name="connsiteY70" fmla="*/ 633413 h 1399068"/>
                <a:gd name="connsiteX71" fmla="*/ 1881188 w 1914525"/>
                <a:gd name="connsiteY71" fmla="*/ 609600 h 1399068"/>
                <a:gd name="connsiteX72" fmla="*/ 1871663 w 1914525"/>
                <a:gd name="connsiteY72" fmla="*/ 581025 h 1399068"/>
                <a:gd name="connsiteX73" fmla="*/ 1862138 w 1914525"/>
                <a:gd name="connsiteY73" fmla="*/ 566738 h 1399068"/>
                <a:gd name="connsiteX74" fmla="*/ 1857375 w 1914525"/>
                <a:gd name="connsiteY74" fmla="*/ 542925 h 1399068"/>
                <a:gd name="connsiteX75" fmla="*/ 1847850 w 1914525"/>
                <a:gd name="connsiteY75" fmla="*/ 528638 h 1399068"/>
                <a:gd name="connsiteX76" fmla="*/ 1843088 w 1914525"/>
                <a:gd name="connsiteY76" fmla="*/ 514350 h 1399068"/>
                <a:gd name="connsiteX77" fmla="*/ 1833563 w 1914525"/>
                <a:gd name="connsiteY77" fmla="*/ 495300 h 1399068"/>
                <a:gd name="connsiteX78" fmla="*/ 1824038 w 1914525"/>
                <a:gd name="connsiteY78" fmla="*/ 457200 h 1399068"/>
                <a:gd name="connsiteX79" fmla="*/ 1814513 w 1914525"/>
                <a:gd name="connsiteY79" fmla="*/ 438150 h 1399068"/>
                <a:gd name="connsiteX80" fmla="*/ 1800225 w 1914525"/>
                <a:gd name="connsiteY80" fmla="*/ 404813 h 1399068"/>
                <a:gd name="connsiteX81" fmla="*/ 1790700 w 1914525"/>
                <a:gd name="connsiteY81" fmla="*/ 376238 h 1399068"/>
                <a:gd name="connsiteX82" fmla="*/ 1785938 w 1914525"/>
                <a:gd name="connsiteY82" fmla="*/ 361950 h 1399068"/>
                <a:gd name="connsiteX83" fmla="*/ 1781175 w 1914525"/>
                <a:gd name="connsiteY83" fmla="*/ 342900 h 1399068"/>
                <a:gd name="connsiteX84" fmla="*/ 1771650 w 1914525"/>
                <a:gd name="connsiteY84" fmla="*/ 328613 h 1399068"/>
                <a:gd name="connsiteX85" fmla="*/ 1752600 w 1914525"/>
                <a:gd name="connsiteY85" fmla="*/ 280988 h 1399068"/>
                <a:gd name="connsiteX86" fmla="*/ 1747838 w 1914525"/>
                <a:gd name="connsiteY86" fmla="*/ 266700 h 1399068"/>
                <a:gd name="connsiteX87" fmla="*/ 1738313 w 1914525"/>
                <a:gd name="connsiteY87" fmla="*/ 252413 h 1399068"/>
                <a:gd name="connsiteX88" fmla="*/ 1724025 w 1914525"/>
                <a:gd name="connsiteY88" fmla="*/ 228600 h 1399068"/>
                <a:gd name="connsiteX89" fmla="*/ 1714500 w 1914525"/>
                <a:gd name="connsiteY89" fmla="*/ 214313 h 1399068"/>
                <a:gd name="connsiteX90" fmla="*/ 1700213 w 1914525"/>
                <a:gd name="connsiteY90" fmla="*/ 204788 h 1399068"/>
                <a:gd name="connsiteX91" fmla="*/ 1676400 w 1914525"/>
                <a:gd name="connsiteY91" fmla="*/ 176213 h 1399068"/>
                <a:gd name="connsiteX92" fmla="*/ 1666875 w 1914525"/>
                <a:gd name="connsiteY92" fmla="*/ 161925 h 1399068"/>
                <a:gd name="connsiteX93" fmla="*/ 1638300 w 1914525"/>
                <a:gd name="connsiteY93" fmla="*/ 152400 h 1399068"/>
                <a:gd name="connsiteX94" fmla="*/ 1609725 w 1914525"/>
                <a:gd name="connsiteY94" fmla="*/ 142875 h 1399068"/>
                <a:gd name="connsiteX95" fmla="*/ 1590675 w 1914525"/>
                <a:gd name="connsiteY95" fmla="*/ 133350 h 1399068"/>
                <a:gd name="connsiteX96" fmla="*/ 1533525 w 1914525"/>
                <a:gd name="connsiteY96" fmla="*/ 123825 h 1399068"/>
                <a:gd name="connsiteX97" fmla="*/ 1495425 w 1914525"/>
                <a:gd name="connsiteY97" fmla="*/ 109538 h 1399068"/>
                <a:gd name="connsiteX98" fmla="*/ 1376363 w 1914525"/>
                <a:gd name="connsiteY98" fmla="*/ 95250 h 1399068"/>
                <a:gd name="connsiteX99" fmla="*/ 1343025 w 1914525"/>
                <a:gd name="connsiteY99" fmla="*/ 90488 h 1399068"/>
                <a:gd name="connsiteX100" fmla="*/ 1281113 w 1914525"/>
                <a:gd name="connsiteY100" fmla="*/ 76200 h 1399068"/>
                <a:gd name="connsiteX101" fmla="*/ 1223963 w 1914525"/>
                <a:gd name="connsiteY101" fmla="*/ 71438 h 1399068"/>
                <a:gd name="connsiteX102" fmla="*/ 1181100 w 1914525"/>
                <a:gd name="connsiteY102" fmla="*/ 61913 h 1399068"/>
                <a:gd name="connsiteX103" fmla="*/ 1166813 w 1914525"/>
                <a:gd name="connsiteY103" fmla="*/ 52388 h 1399068"/>
                <a:gd name="connsiteX104" fmla="*/ 1143000 w 1914525"/>
                <a:gd name="connsiteY104" fmla="*/ 47625 h 1399068"/>
                <a:gd name="connsiteX105" fmla="*/ 1114425 w 1914525"/>
                <a:gd name="connsiteY105" fmla="*/ 38100 h 1399068"/>
                <a:gd name="connsiteX106" fmla="*/ 1085850 w 1914525"/>
                <a:gd name="connsiteY106" fmla="*/ 28575 h 1399068"/>
                <a:gd name="connsiteX107" fmla="*/ 1009650 w 1914525"/>
                <a:gd name="connsiteY107" fmla="*/ 19050 h 1399068"/>
                <a:gd name="connsiteX108" fmla="*/ 976313 w 1914525"/>
                <a:gd name="connsiteY108" fmla="*/ 9525 h 1399068"/>
                <a:gd name="connsiteX109" fmla="*/ 923925 w 1914525"/>
                <a:gd name="connsiteY109" fmla="*/ 0 h 1399068"/>
                <a:gd name="connsiteX110" fmla="*/ 771525 w 1914525"/>
                <a:gd name="connsiteY110" fmla="*/ 4763 h 1399068"/>
                <a:gd name="connsiteX111" fmla="*/ 757238 w 1914525"/>
                <a:gd name="connsiteY111" fmla="*/ 9525 h 1399068"/>
                <a:gd name="connsiteX112" fmla="*/ 733425 w 1914525"/>
                <a:gd name="connsiteY112" fmla="*/ 19050 h 1399068"/>
                <a:gd name="connsiteX113" fmla="*/ 714375 w 1914525"/>
                <a:gd name="connsiteY113" fmla="*/ 28575 h 1399068"/>
                <a:gd name="connsiteX114" fmla="*/ 700088 w 1914525"/>
                <a:gd name="connsiteY114" fmla="*/ 33338 h 1399068"/>
                <a:gd name="connsiteX115" fmla="*/ 681038 w 1914525"/>
                <a:gd name="connsiteY115" fmla="*/ 42863 h 1399068"/>
                <a:gd name="connsiteX116" fmla="*/ 633413 w 1914525"/>
                <a:gd name="connsiteY116" fmla="*/ 57150 h 1399068"/>
                <a:gd name="connsiteX117" fmla="*/ 595313 w 1914525"/>
                <a:gd name="connsiteY117" fmla="*/ 71438 h 1399068"/>
                <a:gd name="connsiteX118" fmla="*/ 552450 w 1914525"/>
                <a:gd name="connsiteY118" fmla="*/ 80963 h 1399068"/>
                <a:gd name="connsiteX119" fmla="*/ 519113 w 1914525"/>
                <a:gd name="connsiteY119" fmla="*/ 95250 h 1399068"/>
                <a:gd name="connsiteX120" fmla="*/ 485775 w 1914525"/>
                <a:gd name="connsiteY120" fmla="*/ 100013 h 1399068"/>
                <a:gd name="connsiteX121" fmla="*/ 438150 w 1914525"/>
                <a:gd name="connsiteY121" fmla="*/ 119063 h 1399068"/>
                <a:gd name="connsiteX122" fmla="*/ 404813 w 1914525"/>
                <a:gd name="connsiteY122" fmla="*/ 133350 h 1399068"/>
                <a:gd name="connsiteX123" fmla="*/ 390525 w 1914525"/>
                <a:gd name="connsiteY123" fmla="*/ 147638 h 1399068"/>
                <a:gd name="connsiteX124" fmla="*/ 352425 w 1914525"/>
                <a:gd name="connsiteY124" fmla="*/ 166688 h 1399068"/>
                <a:gd name="connsiteX125" fmla="*/ 319088 w 1914525"/>
                <a:gd name="connsiteY125" fmla="*/ 180975 h 1399068"/>
                <a:gd name="connsiteX126" fmla="*/ 300038 w 1914525"/>
                <a:gd name="connsiteY126" fmla="*/ 195263 h 1399068"/>
                <a:gd name="connsiteX127" fmla="*/ 285750 w 1914525"/>
                <a:gd name="connsiteY127" fmla="*/ 200025 h 1399068"/>
                <a:gd name="connsiteX128" fmla="*/ 266700 w 1914525"/>
                <a:gd name="connsiteY128" fmla="*/ 214313 h 1399068"/>
                <a:gd name="connsiteX129" fmla="*/ 228600 w 1914525"/>
                <a:gd name="connsiteY129" fmla="*/ 233363 h 1399068"/>
                <a:gd name="connsiteX130" fmla="*/ 200025 w 1914525"/>
                <a:gd name="connsiteY130" fmla="*/ 252413 h 1399068"/>
                <a:gd name="connsiteX131" fmla="*/ 185738 w 1914525"/>
                <a:gd name="connsiteY131" fmla="*/ 261938 h 1399068"/>
                <a:gd name="connsiteX132" fmla="*/ 166688 w 1914525"/>
                <a:gd name="connsiteY132" fmla="*/ 271463 h 1399068"/>
                <a:gd name="connsiteX133" fmla="*/ 157163 w 1914525"/>
                <a:gd name="connsiteY133" fmla="*/ 285750 h 1399068"/>
                <a:gd name="connsiteX134" fmla="*/ 142875 w 1914525"/>
                <a:gd name="connsiteY134" fmla="*/ 300038 h 1399068"/>
                <a:gd name="connsiteX135" fmla="*/ 119063 w 1914525"/>
                <a:gd name="connsiteY135" fmla="*/ 333375 h 1399068"/>
                <a:gd name="connsiteX136" fmla="*/ 114300 w 1914525"/>
                <a:gd name="connsiteY136" fmla="*/ 347663 h 1399068"/>
                <a:gd name="connsiteX137" fmla="*/ 104775 w 1914525"/>
                <a:gd name="connsiteY137" fmla="*/ 371475 h 1399068"/>
                <a:gd name="connsiteX138" fmla="*/ 85725 w 1914525"/>
                <a:gd name="connsiteY138" fmla="*/ 404813 h 1399068"/>
                <a:gd name="connsiteX139" fmla="*/ 76200 w 1914525"/>
                <a:gd name="connsiteY139" fmla="*/ 442913 h 1399068"/>
                <a:gd name="connsiteX140" fmla="*/ 71438 w 1914525"/>
                <a:gd name="connsiteY140" fmla="*/ 457200 h 1399068"/>
                <a:gd name="connsiteX141" fmla="*/ 66675 w 1914525"/>
                <a:gd name="connsiteY141" fmla="*/ 490538 h 1399068"/>
                <a:gd name="connsiteX142" fmla="*/ 61913 w 1914525"/>
                <a:gd name="connsiteY142" fmla="*/ 504825 h 1399068"/>
                <a:gd name="connsiteX143" fmla="*/ 57150 w 1914525"/>
                <a:gd name="connsiteY143" fmla="*/ 523875 h 1399068"/>
                <a:gd name="connsiteX144" fmla="*/ 52388 w 1914525"/>
                <a:gd name="connsiteY144" fmla="*/ 576263 h 1399068"/>
                <a:gd name="connsiteX145" fmla="*/ 47625 w 1914525"/>
                <a:gd name="connsiteY145" fmla="*/ 604838 h 1399068"/>
                <a:gd name="connsiteX146" fmla="*/ 38100 w 1914525"/>
                <a:gd name="connsiteY146" fmla="*/ 714375 h 1399068"/>
                <a:gd name="connsiteX147" fmla="*/ 28575 w 1914525"/>
                <a:gd name="connsiteY147" fmla="*/ 762000 h 1399068"/>
                <a:gd name="connsiteX148" fmla="*/ 14288 w 1914525"/>
                <a:gd name="connsiteY148" fmla="*/ 866775 h 1399068"/>
                <a:gd name="connsiteX149" fmla="*/ 9525 w 1914525"/>
                <a:gd name="connsiteY149" fmla="*/ 890588 h 1399068"/>
                <a:gd name="connsiteX150" fmla="*/ 0 w 1914525"/>
                <a:gd name="connsiteY150" fmla="*/ 919163 h 1399068"/>
                <a:gd name="connsiteX151" fmla="*/ 4763 w 1914525"/>
                <a:gd name="connsiteY151" fmla="*/ 1042988 h 1399068"/>
                <a:gd name="connsiteX152" fmla="*/ 14288 w 1914525"/>
                <a:gd name="connsiteY152" fmla="*/ 1076325 h 1399068"/>
                <a:gd name="connsiteX153" fmla="*/ 23813 w 1914525"/>
                <a:gd name="connsiteY15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52487 w 1914525"/>
                <a:gd name="connsiteY25" fmla="*/ 223836 h 1399068"/>
                <a:gd name="connsiteX26" fmla="*/ 890588 w 1914525"/>
                <a:gd name="connsiteY26" fmla="*/ 209550 h 1399068"/>
                <a:gd name="connsiteX27" fmla="*/ 923925 w 1914525"/>
                <a:gd name="connsiteY27" fmla="*/ 216693 h 1399068"/>
                <a:gd name="connsiteX28" fmla="*/ 966788 w 1914525"/>
                <a:gd name="connsiteY28" fmla="*/ 235743 h 1399068"/>
                <a:gd name="connsiteX29" fmla="*/ 992982 w 1914525"/>
                <a:gd name="connsiteY29" fmla="*/ 242888 h 1399068"/>
                <a:gd name="connsiteX30" fmla="*/ 1014412 w 1914525"/>
                <a:gd name="connsiteY30" fmla="*/ 221455 h 1399068"/>
                <a:gd name="connsiteX31" fmla="*/ 1059656 w 1914525"/>
                <a:gd name="connsiteY31" fmla="*/ 228599 h 1399068"/>
                <a:gd name="connsiteX32" fmla="*/ 1092994 w 1914525"/>
                <a:gd name="connsiteY32" fmla="*/ 238124 h 1399068"/>
                <a:gd name="connsiteX33" fmla="*/ 1126331 w 1914525"/>
                <a:gd name="connsiteY33" fmla="*/ 202406 h 1399068"/>
                <a:gd name="connsiteX34" fmla="*/ 1200150 w 1914525"/>
                <a:gd name="connsiteY34" fmla="*/ 216693 h 1399068"/>
                <a:gd name="connsiteX35" fmla="*/ 1216819 w 1914525"/>
                <a:gd name="connsiteY35" fmla="*/ 226218 h 1399068"/>
                <a:gd name="connsiteX36" fmla="*/ 1264445 w 1914525"/>
                <a:gd name="connsiteY36" fmla="*/ 264319 h 1399068"/>
                <a:gd name="connsiteX37" fmla="*/ 1271588 w 1914525"/>
                <a:gd name="connsiteY37" fmla="*/ 247650 h 1399068"/>
                <a:gd name="connsiteX38" fmla="*/ 1319213 w 1914525"/>
                <a:gd name="connsiteY38" fmla="*/ 245268 h 1399068"/>
                <a:gd name="connsiteX39" fmla="*/ 1385888 w 1914525"/>
                <a:gd name="connsiteY39" fmla="*/ 245268 h 1399068"/>
                <a:gd name="connsiteX40" fmla="*/ 1452563 w 1914525"/>
                <a:gd name="connsiteY40" fmla="*/ 238125 h 1399068"/>
                <a:gd name="connsiteX41" fmla="*/ 1481138 w 1914525"/>
                <a:gd name="connsiteY41" fmla="*/ 247650 h 1399068"/>
                <a:gd name="connsiteX42" fmla="*/ 1500188 w 1914525"/>
                <a:gd name="connsiteY42" fmla="*/ 266699 h 1399068"/>
                <a:gd name="connsiteX43" fmla="*/ 1519238 w 1914525"/>
                <a:gd name="connsiteY43" fmla="*/ 300038 h 1399068"/>
                <a:gd name="connsiteX44" fmla="*/ 1557338 w 1914525"/>
                <a:gd name="connsiteY44" fmla="*/ 295275 h 1399068"/>
                <a:gd name="connsiteX45" fmla="*/ 1590675 w 1914525"/>
                <a:gd name="connsiteY45" fmla="*/ 314325 h 1399068"/>
                <a:gd name="connsiteX46" fmla="*/ 1619250 w 1914525"/>
                <a:gd name="connsiteY46" fmla="*/ 342900 h 1399068"/>
                <a:gd name="connsiteX47" fmla="*/ 1657350 w 1914525"/>
                <a:gd name="connsiteY47" fmla="*/ 390525 h 1399068"/>
                <a:gd name="connsiteX48" fmla="*/ 1676400 w 1914525"/>
                <a:gd name="connsiteY48" fmla="*/ 419100 h 1399068"/>
                <a:gd name="connsiteX49" fmla="*/ 1704975 w 1914525"/>
                <a:gd name="connsiteY49" fmla="*/ 471488 h 1399068"/>
                <a:gd name="connsiteX50" fmla="*/ 1747838 w 1914525"/>
                <a:gd name="connsiteY50" fmla="*/ 542925 h 1399068"/>
                <a:gd name="connsiteX51" fmla="*/ 1762125 w 1914525"/>
                <a:gd name="connsiteY51" fmla="*/ 571500 h 1399068"/>
                <a:gd name="connsiteX52" fmla="*/ 1771650 w 1914525"/>
                <a:gd name="connsiteY52" fmla="*/ 600075 h 1399068"/>
                <a:gd name="connsiteX53" fmla="*/ 1790700 w 1914525"/>
                <a:gd name="connsiteY53" fmla="*/ 642938 h 1399068"/>
                <a:gd name="connsiteX54" fmla="*/ 1809750 w 1914525"/>
                <a:gd name="connsiteY54" fmla="*/ 695325 h 1399068"/>
                <a:gd name="connsiteX55" fmla="*/ 1824038 w 1914525"/>
                <a:gd name="connsiteY55" fmla="*/ 747713 h 1399068"/>
                <a:gd name="connsiteX56" fmla="*/ 1833563 w 1914525"/>
                <a:gd name="connsiteY56" fmla="*/ 804863 h 1399068"/>
                <a:gd name="connsiteX57" fmla="*/ 1845469 w 1914525"/>
                <a:gd name="connsiteY57" fmla="*/ 940594 h 1399068"/>
                <a:gd name="connsiteX58" fmla="*/ 1857375 w 1914525"/>
                <a:gd name="connsiteY58" fmla="*/ 1000125 h 1399068"/>
                <a:gd name="connsiteX59" fmla="*/ 1850231 w 1914525"/>
                <a:gd name="connsiteY59" fmla="*/ 1166813 h 1399068"/>
                <a:gd name="connsiteX60" fmla="*/ 1885950 w 1914525"/>
                <a:gd name="connsiteY60" fmla="*/ 1285875 h 1399068"/>
                <a:gd name="connsiteX61" fmla="*/ 1876425 w 1914525"/>
                <a:gd name="connsiteY61" fmla="*/ 1357313 h 1399068"/>
                <a:gd name="connsiteX62" fmla="*/ 1866900 w 1914525"/>
                <a:gd name="connsiteY62" fmla="*/ 1395413 h 1399068"/>
                <a:gd name="connsiteX63" fmla="*/ 1862138 w 1914525"/>
                <a:gd name="connsiteY63" fmla="*/ 1271587 h 1399068"/>
                <a:gd name="connsiteX64" fmla="*/ 1881188 w 1914525"/>
                <a:gd name="connsiteY64" fmla="*/ 1238250 h 1399068"/>
                <a:gd name="connsiteX65" fmla="*/ 1890713 w 1914525"/>
                <a:gd name="connsiteY65" fmla="*/ 1200150 h 1399068"/>
                <a:gd name="connsiteX66" fmla="*/ 1900238 w 1914525"/>
                <a:gd name="connsiteY66" fmla="*/ 1171575 h 1399068"/>
                <a:gd name="connsiteX67" fmla="*/ 1905000 w 1914525"/>
                <a:gd name="connsiteY67" fmla="*/ 1085850 h 1399068"/>
                <a:gd name="connsiteX68" fmla="*/ 1914525 w 1914525"/>
                <a:gd name="connsiteY68" fmla="*/ 809625 h 1399068"/>
                <a:gd name="connsiteX69" fmla="*/ 1909763 w 1914525"/>
                <a:gd name="connsiteY69" fmla="*/ 666750 h 1399068"/>
                <a:gd name="connsiteX70" fmla="*/ 1890713 w 1914525"/>
                <a:gd name="connsiteY70" fmla="*/ 633413 h 1399068"/>
                <a:gd name="connsiteX71" fmla="*/ 1881188 w 1914525"/>
                <a:gd name="connsiteY71" fmla="*/ 609600 h 1399068"/>
                <a:gd name="connsiteX72" fmla="*/ 1871663 w 1914525"/>
                <a:gd name="connsiteY72" fmla="*/ 581025 h 1399068"/>
                <a:gd name="connsiteX73" fmla="*/ 1862138 w 1914525"/>
                <a:gd name="connsiteY73" fmla="*/ 566738 h 1399068"/>
                <a:gd name="connsiteX74" fmla="*/ 1857375 w 1914525"/>
                <a:gd name="connsiteY74" fmla="*/ 542925 h 1399068"/>
                <a:gd name="connsiteX75" fmla="*/ 1847850 w 1914525"/>
                <a:gd name="connsiteY75" fmla="*/ 528638 h 1399068"/>
                <a:gd name="connsiteX76" fmla="*/ 1843088 w 1914525"/>
                <a:gd name="connsiteY76" fmla="*/ 514350 h 1399068"/>
                <a:gd name="connsiteX77" fmla="*/ 1833563 w 1914525"/>
                <a:gd name="connsiteY77" fmla="*/ 495300 h 1399068"/>
                <a:gd name="connsiteX78" fmla="*/ 1824038 w 1914525"/>
                <a:gd name="connsiteY78" fmla="*/ 457200 h 1399068"/>
                <a:gd name="connsiteX79" fmla="*/ 1814513 w 1914525"/>
                <a:gd name="connsiteY79" fmla="*/ 438150 h 1399068"/>
                <a:gd name="connsiteX80" fmla="*/ 1800225 w 1914525"/>
                <a:gd name="connsiteY80" fmla="*/ 404813 h 1399068"/>
                <a:gd name="connsiteX81" fmla="*/ 1790700 w 1914525"/>
                <a:gd name="connsiteY81" fmla="*/ 376238 h 1399068"/>
                <a:gd name="connsiteX82" fmla="*/ 1785938 w 1914525"/>
                <a:gd name="connsiteY82" fmla="*/ 361950 h 1399068"/>
                <a:gd name="connsiteX83" fmla="*/ 1781175 w 1914525"/>
                <a:gd name="connsiteY83" fmla="*/ 342900 h 1399068"/>
                <a:gd name="connsiteX84" fmla="*/ 1771650 w 1914525"/>
                <a:gd name="connsiteY84" fmla="*/ 328613 h 1399068"/>
                <a:gd name="connsiteX85" fmla="*/ 1752600 w 1914525"/>
                <a:gd name="connsiteY85" fmla="*/ 280988 h 1399068"/>
                <a:gd name="connsiteX86" fmla="*/ 1747838 w 1914525"/>
                <a:gd name="connsiteY86" fmla="*/ 266700 h 1399068"/>
                <a:gd name="connsiteX87" fmla="*/ 1738313 w 1914525"/>
                <a:gd name="connsiteY87" fmla="*/ 252413 h 1399068"/>
                <a:gd name="connsiteX88" fmla="*/ 1724025 w 1914525"/>
                <a:gd name="connsiteY88" fmla="*/ 228600 h 1399068"/>
                <a:gd name="connsiteX89" fmla="*/ 1714500 w 1914525"/>
                <a:gd name="connsiteY89" fmla="*/ 214313 h 1399068"/>
                <a:gd name="connsiteX90" fmla="*/ 1700213 w 1914525"/>
                <a:gd name="connsiteY90" fmla="*/ 204788 h 1399068"/>
                <a:gd name="connsiteX91" fmla="*/ 1676400 w 1914525"/>
                <a:gd name="connsiteY91" fmla="*/ 176213 h 1399068"/>
                <a:gd name="connsiteX92" fmla="*/ 1666875 w 1914525"/>
                <a:gd name="connsiteY92" fmla="*/ 161925 h 1399068"/>
                <a:gd name="connsiteX93" fmla="*/ 1638300 w 1914525"/>
                <a:gd name="connsiteY93" fmla="*/ 152400 h 1399068"/>
                <a:gd name="connsiteX94" fmla="*/ 1609725 w 1914525"/>
                <a:gd name="connsiteY94" fmla="*/ 142875 h 1399068"/>
                <a:gd name="connsiteX95" fmla="*/ 1590675 w 1914525"/>
                <a:gd name="connsiteY95" fmla="*/ 133350 h 1399068"/>
                <a:gd name="connsiteX96" fmla="*/ 1533525 w 1914525"/>
                <a:gd name="connsiteY96" fmla="*/ 123825 h 1399068"/>
                <a:gd name="connsiteX97" fmla="*/ 1495425 w 1914525"/>
                <a:gd name="connsiteY97" fmla="*/ 109538 h 1399068"/>
                <a:gd name="connsiteX98" fmla="*/ 1376363 w 1914525"/>
                <a:gd name="connsiteY98" fmla="*/ 95250 h 1399068"/>
                <a:gd name="connsiteX99" fmla="*/ 1343025 w 1914525"/>
                <a:gd name="connsiteY99" fmla="*/ 90488 h 1399068"/>
                <a:gd name="connsiteX100" fmla="*/ 1281113 w 1914525"/>
                <a:gd name="connsiteY100" fmla="*/ 76200 h 1399068"/>
                <a:gd name="connsiteX101" fmla="*/ 1223963 w 1914525"/>
                <a:gd name="connsiteY101" fmla="*/ 71438 h 1399068"/>
                <a:gd name="connsiteX102" fmla="*/ 1181100 w 1914525"/>
                <a:gd name="connsiteY102" fmla="*/ 61913 h 1399068"/>
                <a:gd name="connsiteX103" fmla="*/ 1166813 w 1914525"/>
                <a:gd name="connsiteY103" fmla="*/ 52388 h 1399068"/>
                <a:gd name="connsiteX104" fmla="*/ 1143000 w 1914525"/>
                <a:gd name="connsiteY104" fmla="*/ 47625 h 1399068"/>
                <a:gd name="connsiteX105" fmla="*/ 1114425 w 1914525"/>
                <a:gd name="connsiteY105" fmla="*/ 38100 h 1399068"/>
                <a:gd name="connsiteX106" fmla="*/ 1085850 w 1914525"/>
                <a:gd name="connsiteY106" fmla="*/ 28575 h 1399068"/>
                <a:gd name="connsiteX107" fmla="*/ 1009650 w 1914525"/>
                <a:gd name="connsiteY107" fmla="*/ 19050 h 1399068"/>
                <a:gd name="connsiteX108" fmla="*/ 976313 w 1914525"/>
                <a:gd name="connsiteY108" fmla="*/ 9525 h 1399068"/>
                <a:gd name="connsiteX109" fmla="*/ 923925 w 1914525"/>
                <a:gd name="connsiteY109" fmla="*/ 0 h 1399068"/>
                <a:gd name="connsiteX110" fmla="*/ 771525 w 1914525"/>
                <a:gd name="connsiteY110" fmla="*/ 4763 h 1399068"/>
                <a:gd name="connsiteX111" fmla="*/ 757238 w 1914525"/>
                <a:gd name="connsiteY111" fmla="*/ 9525 h 1399068"/>
                <a:gd name="connsiteX112" fmla="*/ 733425 w 1914525"/>
                <a:gd name="connsiteY112" fmla="*/ 19050 h 1399068"/>
                <a:gd name="connsiteX113" fmla="*/ 714375 w 1914525"/>
                <a:gd name="connsiteY113" fmla="*/ 28575 h 1399068"/>
                <a:gd name="connsiteX114" fmla="*/ 700088 w 1914525"/>
                <a:gd name="connsiteY114" fmla="*/ 33338 h 1399068"/>
                <a:gd name="connsiteX115" fmla="*/ 681038 w 1914525"/>
                <a:gd name="connsiteY115" fmla="*/ 42863 h 1399068"/>
                <a:gd name="connsiteX116" fmla="*/ 633413 w 1914525"/>
                <a:gd name="connsiteY116" fmla="*/ 57150 h 1399068"/>
                <a:gd name="connsiteX117" fmla="*/ 595313 w 1914525"/>
                <a:gd name="connsiteY117" fmla="*/ 71438 h 1399068"/>
                <a:gd name="connsiteX118" fmla="*/ 552450 w 1914525"/>
                <a:gd name="connsiteY118" fmla="*/ 80963 h 1399068"/>
                <a:gd name="connsiteX119" fmla="*/ 519113 w 1914525"/>
                <a:gd name="connsiteY119" fmla="*/ 95250 h 1399068"/>
                <a:gd name="connsiteX120" fmla="*/ 485775 w 1914525"/>
                <a:gd name="connsiteY120" fmla="*/ 100013 h 1399068"/>
                <a:gd name="connsiteX121" fmla="*/ 438150 w 1914525"/>
                <a:gd name="connsiteY121" fmla="*/ 119063 h 1399068"/>
                <a:gd name="connsiteX122" fmla="*/ 404813 w 1914525"/>
                <a:gd name="connsiteY122" fmla="*/ 133350 h 1399068"/>
                <a:gd name="connsiteX123" fmla="*/ 390525 w 1914525"/>
                <a:gd name="connsiteY123" fmla="*/ 147638 h 1399068"/>
                <a:gd name="connsiteX124" fmla="*/ 352425 w 1914525"/>
                <a:gd name="connsiteY124" fmla="*/ 166688 h 1399068"/>
                <a:gd name="connsiteX125" fmla="*/ 319088 w 1914525"/>
                <a:gd name="connsiteY125" fmla="*/ 180975 h 1399068"/>
                <a:gd name="connsiteX126" fmla="*/ 300038 w 1914525"/>
                <a:gd name="connsiteY126" fmla="*/ 195263 h 1399068"/>
                <a:gd name="connsiteX127" fmla="*/ 285750 w 1914525"/>
                <a:gd name="connsiteY127" fmla="*/ 200025 h 1399068"/>
                <a:gd name="connsiteX128" fmla="*/ 266700 w 1914525"/>
                <a:gd name="connsiteY128" fmla="*/ 214313 h 1399068"/>
                <a:gd name="connsiteX129" fmla="*/ 228600 w 1914525"/>
                <a:gd name="connsiteY129" fmla="*/ 233363 h 1399068"/>
                <a:gd name="connsiteX130" fmla="*/ 200025 w 1914525"/>
                <a:gd name="connsiteY130" fmla="*/ 252413 h 1399068"/>
                <a:gd name="connsiteX131" fmla="*/ 185738 w 1914525"/>
                <a:gd name="connsiteY131" fmla="*/ 261938 h 1399068"/>
                <a:gd name="connsiteX132" fmla="*/ 166688 w 1914525"/>
                <a:gd name="connsiteY132" fmla="*/ 271463 h 1399068"/>
                <a:gd name="connsiteX133" fmla="*/ 157163 w 1914525"/>
                <a:gd name="connsiteY133" fmla="*/ 285750 h 1399068"/>
                <a:gd name="connsiteX134" fmla="*/ 142875 w 1914525"/>
                <a:gd name="connsiteY134" fmla="*/ 300038 h 1399068"/>
                <a:gd name="connsiteX135" fmla="*/ 119063 w 1914525"/>
                <a:gd name="connsiteY135" fmla="*/ 333375 h 1399068"/>
                <a:gd name="connsiteX136" fmla="*/ 114300 w 1914525"/>
                <a:gd name="connsiteY136" fmla="*/ 347663 h 1399068"/>
                <a:gd name="connsiteX137" fmla="*/ 104775 w 1914525"/>
                <a:gd name="connsiteY137" fmla="*/ 371475 h 1399068"/>
                <a:gd name="connsiteX138" fmla="*/ 85725 w 1914525"/>
                <a:gd name="connsiteY138" fmla="*/ 404813 h 1399068"/>
                <a:gd name="connsiteX139" fmla="*/ 76200 w 1914525"/>
                <a:gd name="connsiteY139" fmla="*/ 442913 h 1399068"/>
                <a:gd name="connsiteX140" fmla="*/ 71438 w 1914525"/>
                <a:gd name="connsiteY140" fmla="*/ 457200 h 1399068"/>
                <a:gd name="connsiteX141" fmla="*/ 66675 w 1914525"/>
                <a:gd name="connsiteY141" fmla="*/ 490538 h 1399068"/>
                <a:gd name="connsiteX142" fmla="*/ 61913 w 1914525"/>
                <a:gd name="connsiteY142" fmla="*/ 504825 h 1399068"/>
                <a:gd name="connsiteX143" fmla="*/ 57150 w 1914525"/>
                <a:gd name="connsiteY143" fmla="*/ 523875 h 1399068"/>
                <a:gd name="connsiteX144" fmla="*/ 52388 w 1914525"/>
                <a:gd name="connsiteY144" fmla="*/ 576263 h 1399068"/>
                <a:gd name="connsiteX145" fmla="*/ 47625 w 1914525"/>
                <a:gd name="connsiteY145" fmla="*/ 604838 h 1399068"/>
                <a:gd name="connsiteX146" fmla="*/ 38100 w 1914525"/>
                <a:gd name="connsiteY146" fmla="*/ 714375 h 1399068"/>
                <a:gd name="connsiteX147" fmla="*/ 28575 w 1914525"/>
                <a:gd name="connsiteY147" fmla="*/ 762000 h 1399068"/>
                <a:gd name="connsiteX148" fmla="*/ 14288 w 1914525"/>
                <a:gd name="connsiteY148" fmla="*/ 866775 h 1399068"/>
                <a:gd name="connsiteX149" fmla="*/ 9525 w 1914525"/>
                <a:gd name="connsiteY149" fmla="*/ 890588 h 1399068"/>
                <a:gd name="connsiteX150" fmla="*/ 0 w 1914525"/>
                <a:gd name="connsiteY150" fmla="*/ 919163 h 1399068"/>
                <a:gd name="connsiteX151" fmla="*/ 4763 w 1914525"/>
                <a:gd name="connsiteY151" fmla="*/ 1042988 h 1399068"/>
                <a:gd name="connsiteX152" fmla="*/ 14288 w 1914525"/>
                <a:gd name="connsiteY152" fmla="*/ 1076325 h 1399068"/>
                <a:gd name="connsiteX153" fmla="*/ 23813 w 1914525"/>
                <a:gd name="connsiteY15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52487 w 1914525"/>
                <a:gd name="connsiteY25" fmla="*/ 223836 h 1399068"/>
                <a:gd name="connsiteX26" fmla="*/ 890588 w 1914525"/>
                <a:gd name="connsiteY26" fmla="*/ 209550 h 1399068"/>
                <a:gd name="connsiteX27" fmla="*/ 923925 w 1914525"/>
                <a:gd name="connsiteY27" fmla="*/ 216693 h 1399068"/>
                <a:gd name="connsiteX28" fmla="*/ 966788 w 1914525"/>
                <a:gd name="connsiteY28" fmla="*/ 235743 h 1399068"/>
                <a:gd name="connsiteX29" fmla="*/ 992982 w 1914525"/>
                <a:gd name="connsiteY29" fmla="*/ 242888 h 1399068"/>
                <a:gd name="connsiteX30" fmla="*/ 1014412 w 1914525"/>
                <a:gd name="connsiteY30" fmla="*/ 221455 h 1399068"/>
                <a:gd name="connsiteX31" fmla="*/ 1059656 w 1914525"/>
                <a:gd name="connsiteY31" fmla="*/ 228599 h 1399068"/>
                <a:gd name="connsiteX32" fmla="*/ 1092994 w 1914525"/>
                <a:gd name="connsiteY32" fmla="*/ 238124 h 1399068"/>
                <a:gd name="connsiteX33" fmla="*/ 1126331 w 1914525"/>
                <a:gd name="connsiteY33" fmla="*/ 202406 h 1399068"/>
                <a:gd name="connsiteX34" fmla="*/ 1200150 w 1914525"/>
                <a:gd name="connsiteY34" fmla="*/ 216693 h 1399068"/>
                <a:gd name="connsiteX35" fmla="*/ 1216819 w 1914525"/>
                <a:gd name="connsiteY35" fmla="*/ 226218 h 1399068"/>
                <a:gd name="connsiteX36" fmla="*/ 1264445 w 1914525"/>
                <a:gd name="connsiteY36" fmla="*/ 264319 h 1399068"/>
                <a:gd name="connsiteX37" fmla="*/ 1271588 w 1914525"/>
                <a:gd name="connsiteY37" fmla="*/ 247650 h 1399068"/>
                <a:gd name="connsiteX38" fmla="*/ 1319213 w 1914525"/>
                <a:gd name="connsiteY38" fmla="*/ 245268 h 1399068"/>
                <a:gd name="connsiteX39" fmla="*/ 1381125 w 1914525"/>
                <a:gd name="connsiteY39" fmla="*/ 261937 h 1399068"/>
                <a:gd name="connsiteX40" fmla="*/ 1452563 w 1914525"/>
                <a:gd name="connsiteY40" fmla="*/ 238125 h 1399068"/>
                <a:gd name="connsiteX41" fmla="*/ 1481138 w 1914525"/>
                <a:gd name="connsiteY41" fmla="*/ 247650 h 1399068"/>
                <a:gd name="connsiteX42" fmla="*/ 1500188 w 1914525"/>
                <a:gd name="connsiteY42" fmla="*/ 266699 h 1399068"/>
                <a:gd name="connsiteX43" fmla="*/ 1519238 w 1914525"/>
                <a:gd name="connsiteY43" fmla="*/ 300038 h 1399068"/>
                <a:gd name="connsiteX44" fmla="*/ 1557338 w 1914525"/>
                <a:gd name="connsiteY44" fmla="*/ 295275 h 1399068"/>
                <a:gd name="connsiteX45" fmla="*/ 1590675 w 1914525"/>
                <a:gd name="connsiteY45" fmla="*/ 314325 h 1399068"/>
                <a:gd name="connsiteX46" fmla="*/ 1619250 w 1914525"/>
                <a:gd name="connsiteY46" fmla="*/ 342900 h 1399068"/>
                <a:gd name="connsiteX47" fmla="*/ 1657350 w 1914525"/>
                <a:gd name="connsiteY47" fmla="*/ 390525 h 1399068"/>
                <a:gd name="connsiteX48" fmla="*/ 1676400 w 1914525"/>
                <a:gd name="connsiteY48" fmla="*/ 419100 h 1399068"/>
                <a:gd name="connsiteX49" fmla="*/ 1704975 w 1914525"/>
                <a:gd name="connsiteY49" fmla="*/ 471488 h 1399068"/>
                <a:gd name="connsiteX50" fmla="*/ 1747838 w 1914525"/>
                <a:gd name="connsiteY50" fmla="*/ 542925 h 1399068"/>
                <a:gd name="connsiteX51" fmla="*/ 1762125 w 1914525"/>
                <a:gd name="connsiteY51" fmla="*/ 571500 h 1399068"/>
                <a:gd name="connsiteX52" fmla="*/ 1771650 w 1914525"/>
                <a:gd name="connsiteY52" fmla="*/ 600075 h 1399068"/>
                <a:gd name="connsiteX53" fmla="*/ 1790700 w 1914525"/>
                <a:gd name="connsiteY53" fmla="*/ 642938 h 1399068"/>
                <a:gd name="connsiteX54" fmla="*/ 1809750 w 1914525"/>
                <a:gd name="connsiteY54" fmla="*/ 695325 h 1399068"/>
                <a:gd name="connsiteX55" fmla="*/ 1824038 w 1914525"/>
                <a:gd name="connsiteY55" fmla="*/ 747713 h 1399068"/>
                <a:gd name="connsiteX56" fmla="*/ 1833563 w 1914525"/>
                <a:gd name="connsiteY56" fmla="*/ 804863 h 1399068"/>
                <a:gd name="connsiteX57" fmla="*/ 1845469 w 1914525"/>
                <a:gd name="connsiteY57" fmla="*/ 940594 h 1399068"/>
                <a:gd name="connsiteX58" fmla="*/ 1857375 w 1914525"/>
                <a:gd name="connsiteY58" fmla="*/ 1000125 h 1399068"/>
                <a:gd name="connsiteX59" fmla="*/ 1850231 w 1914525"/>
                <a:gd name="connsiteY59" fmla="*/ 1166813 h 1399068"/>
                <a:gd name="connsiteX60" fmla="*/ 1885950 w 1914525"/>
                <a:gd name="connsiteY60" fmla="*/ 1285875 h 1399068"/>
                <a:gd name="connsiteX61" fmla="*/ 1876425 w 1914525"/>
                <a:gd name="connsiteY61" fmla="*/ 1357313 h 1399068"/>
                <a:gd name="connsiteX62" fmla="*/ 1866900 w 1914525"/>
                <a:gd name="connsiteY62" fmla="*/ 1395413 h 1399068"/>
                <a:gd name="connsiteX63" fmla="*/ 1862138 w 1914525"/>
                <a:gd name="connsiteY63" fmla="*/ 1271587 h 1399068"/>
                <a:gd name="connsiteX64" fmla="*/ 1881188 w 1914525"/>
                <a:gd name="connsiteY64" fmla="*/ 1238250 h 1399068"/>
                <a:gd name="connsiteX65" fmla="*/ 1890713 w 1914525"/>
                <a:gd name="connsiteY65" fmla="*/ 1200150 h 1399068"/>
                <a:gd name="connsiteX66" fmla="*/ 1900238 w 1914525"/>
                <a:gd name="connsiteY66" fmla="*/ 1171575 h 1399068"/>
                <a:gd name="connsiteX67" fmla="*/ 1905000 w 1914525"/>
                <a:gd name="connsiteY67" fmla="*/ 1085850 h 1399068"/>
                <a:gd name="connsiteX68" fmla="*/ 1914525 w 1914525"/>
                <a:gd name="connsiteY68" fmla="*/ 809625 h 1399068"/>
                <a:gd name="connsiteX69" fmla="*/ 1909763 w 1914525"/>
                <a:gd name="connsiteY69" fmla="*/ 666750 h 1399068"/>
                <a:gd name="connsiteX70" fmla="*/ 1890713 w 1914525"/>
                <a:gd name="connsiteY70" fmla="*/ 633413 h 1399068"/>
                <a:gd name="connsiteX71" fmla="*/ 1881188 w 1914525"/>
                <a:gd name="connsiteY71" fmla="*/ 609600 h 1399068"/>
                <a:gd name="connsiteX72" fmla="*/ 1871663 w 1914525"/>
                <a:gd name="connsiteY72" fmla="*/ 581025 h 1399068"/>
                <a:gd name="connsiteX73" fmla="*/ 1862138 w 1914525"/>
                <a:gd name="connsiteY73" fmla="*/ 566738 h 1399068"/>
                <a:gd name="connsiteX74" fmla="*/ 1857375 w 1914525"/>
                <a:gd name="connsiteY74" fmla="*/ 542925 h 1399068"/>
                <a:gd name="connsiteX75" fmla="*/ 1847850 w 1914525"/>
                <a:gd name="connsiteY75" fmla="*/ 528638 h 1399068"/>
                <a:gd name="connsiteX76" fmla="*/ 1843088 w 1914525"/>
                <a:gd name="connsiteY76" fmla="*/ 514350 h 1399068"/>
                <a:gd name="connsiteX77" fmla="*/ 1833563 w 1914525"/>
                <a:gd name="connsiteY77" fmla="*/ 495300 h 1399068"/>
                <a:gd name="connsiteX78" fmla="*/ 1824038 w 1914525"/>
                <a:gd name="connsiteY78" fmla="*/ 457200 h 1399068"/>
                <a:gd name="connsiteX79" fmla="*/ 1814513 w 1914525"/>
                <a:gd name="connsiteY79" fmla="*/ 438150 h 1399068"/>
                <a:gd name="connsiteX80" fmla="*/ 1800225 w 1914525"/>
                <a:gd name="connsiteY80" fmla="*/ 404813 h 1399068"/>
                <a:gd name="connsiteX81" fmla="*/ 1790700 w 1914525"/>
                <a:gd name="connsiteY81" fmla="*/ 376238 h 1399068"/>
                <a:gd name="connsiteX82" fmla="*/ 1785938 w 1914525"/>
                <a:gd name="connsiteY82" fmla="*/ 361950 h 1399068"/>
                <a:gd name="connsiteX83" fmla="*/ 1781175 w 1914525"/>
                <a:gd name="connsiteY83" fmla="*/ 342900 h 1399068"/>
                <a:gd name="connsiteX84" fmla="*/ 1771650 w 1914525"/>
                <a:gd name="connsiteY84" fmla="*/ 328613 h 1399068"/>
                <a:gd name="connsiteX85" fmla="*/ 1752600 w 1914525"/>
                <a:gd name="connsiteY85" fmla="*/ 280988 h 1399068"/>
                <a:gd name="connsiteX86" fmla="*/ 1747838 w 1914525"/>
                <a:gd name="connsiteY86" fmla="*/ 266700 h 1399068"/>
                <a:gd name="connsiteX87" fmla="*/ 1738313 w 1914525"/>
                <a:gd name="connsiteY87" fmla="*/ 252413 h 1399068"/>
                <a:gd name="connsiteX88" fmla="*/ 1724025 w 1914525"/>
                <a:gd name="connsiteY88" fmla="*/ 228600 h 1399068"/>
                <a:gd name="connsiteX89" fmla="*/ 1714500 w 1914525"/>
                <a:gd name="connsiteY89" fmla="*/ 214313 h 1399068"/>
                <a:gd name="connsiteX90" fmla="*/ 1700213 w 1914525"/>
                <a:gd name="connsiteY90" fmla="*/ 204788 h 1399068"/>
                <a:gd name="connsiteX91" fmla="*/ 1676400 w 1914525"/>
                <a:gd name="connsiteY91" fmla="*/ 176213 h 1399068"/>
                <a:gd name="connsiteX92" fmla="*/ 1666875 w 1914525"/>
                <a:gd name="connsiteY92" fmla="*/ 161925 h 1399068"/>
                <a:gd name="connsiteX93" fmla="*/ 1638300 w 1914525"/>
                <a:gd name="connsiteY93" fmla="*/ 152400 h 1399068"/>
                <a:gd name="connsiteX94" fmla="*/ 1609725 w 1914525"/>
                <a:gd name="connsiteY94" fmla="*/ 142875 h 1399068"/>
                <a:gd name="connsiteX95" fmla="*/ 1590675 w 1914525"/>
                <a:gd name="connsiteY95" fmla="*/ 133350 h 1399068"/>
                <a:gd name="connsiteX96" fmla="*/ 1533525 w 1914525"/>
                <a:gd name="connsiteY96" fmla="*/ 123825 h 1399068"/>
                <a:gd name="connsiteX97" fmla="*/ 1495425 w 1914525"/>
                <a:gd name="connsiteY97" fmla="*/ 109538 h 1399068"/>
                <a:gd name="connsiteX98" fmla="*/ 1376363 w 1914525"/>
                <a:gd name="connsiteY98" fmla="*/ 95250 h 1399068"/>
                <a:gd name="connsiteX99" fmla="*/ 1343025 w 1914525"/>
                <a:gd name="connsiteY99" fmla="*/ 90488 h 1399068"/>
                <a:gd name="connsiteX100" fmla="*/ 1281113 w 1914525"/>
                <a:gd name="connsiteY100" fmla="*/ 76200 h 1399068"/>
                <a:gd name="connsiteX101" fmla="*/ 1223963 w 1914525"/>
                <a:gd name="connsiteY101" fmla="*/ 71438 h 1399068"/>
                <a:gd name="connsiteX102" fmla="*/ 1181100 w 1914525"/>
                <a:gd name="connsiteY102" fmla="*/ 61913 h 1399068"/>
                <a:gd name="connsiteX103" fmla="*/ 1166813 w 1914525"/>
                <a:gd name="connsiteY103" fmla="*/ 52388 h 1399068"/>
                <a:gd name="connsiteX104" fmla="*/ 1143000 w 1914525"/>
                <a:gd name="connsiteY104" fmla="*/ 47625 h 1399068"/>
                <a:gd name="connsiteX105" fmla="*/ 1114425 w 1914525"/>
                <a:gd name="connsiteY105" fmla="*/ 38100 h 1399068"/>
                <a:gd name="connsiteX106" fmla="*/ 1085850 w 1914525"/>
                <a:gd name="connsiteY106" fmla="*/ 28575 h 1399068"/>
                <a:gd name="connsiteX107" fmla="*/ 1009650 w 1914525"/>
                <a:gd name="connsiteY107" fmla="*/ 19050 h 1399068"/>
                <a:gd name="connsiteX108" fmla="*/ 976313 w 1914525"/>
                <a:gd name="connsiteY108" fmla="*/ 9525 h 1399068"/>
                <a:gd name="connsiteX109" fmla="*/ 923925 w 1914525"/>
                <a:gd name="connsiteY109" fmla="*/ 0 h 1399068"/>
                <a:gd name="connsiteX110" fmla="*/ 771525 w 1914525"/>
                <a:gd name="connsiteY110" fmla="*/ 4763 h 1399068"/>
                <a:gd name="connsiteX111" fmla="*/ 757238 w 1914525"/>
                <a:gd name="connsiteY111" fmla="*/ 9525 h 1399068"/>
                <a:gd name="connsiteX112" fmla="*/ 733425 w 1914525"/>
                <a:gd name="connsiteY112" fmla="*/ 19050 h 1399068"/>
                <a:gd name="connsiteX113" fmla="*/ 714375 w 1914525"/>
                <a:gd name="connsiteY113" fmla="*/ 28575 h 1399068"/>
                <a:gd name="connsiteX114" fmla="*/ 700088 w 1914525"/>
                <a:gd name="connsiteY114" fmla="*/ 33338 h 1399068"/>
                <a:gd name="connsiteX115" fmla="*/ 681038 w 1914525"/>
                <a:gd name="connsiteY115" fmla="*/ 42863 h 1399068"/>
                <a:gd name="connsiteX116" fmla="*/ 633413 w 1914525"/>
                <a:gd name="connsiteY116" fmla="*/ 57150 h 1399068"/>
                <a:gd name="connsiteX117" fmla="*/ 595313 w 1914525"/>
                <a:gd name="connsiteY117" fmla="*/ 71438 h 1399068"/>
                <a:gd name="connsiteX118" fmla="*/ 552450 w 1914525"/>
                <a:gd name="connsiteY118" fmla="*/ 80963 h 1399068"/>
                <a:gd name="connsiteX119" fmla="*/ 519113 w 1914525"/>
                <a:gd name="connsiteY119" fmla="*/ 95250 h 1399068"/>
                <a:gd name="connsiteX120" fmla="*/ 485775 w 1914525"/>
                <a:gd name="connsiteY120" fmla="*/ 100013 h 1399068"/>
                <a:gd name="connsiteX121" fmla="*/ 438150 w 1914525"/>
                <a:gd name="connsiteY121" fmla="*/ 119063 h 1399068"/>
                <a:gd name="connsiteX122" fmla="*/ 404813 w 1914525"/>
                <a:gd name="connsiteY122" fmla="*/ 133350 h 1399068"/>
                <a:gd name="connsiteX123" fmla="*/ 390525 w 1914525"/>
                <a:gd name="connsiteY123" fmla="*/ 147638 h 1399068"/>
                <a:gd name="connsiteX124" fmla="*/ 352425 w 1914525"/>
                <a:gd name="connsiteY124" fmla="*/ 166688 h 1399068"/>
                <a:gd name="connsiteX125" fmla="*/ 319088 w 1914525"/>
                <a:gd name="connsiteY125" fmla="*/ 180975 h 1399068"/>
                <a:gd name="connsiteX126" fmla="*/ 300038 w 1914525"/>
                <a:gd name="connsiteY126" fmla="*/ 195263 h 1399068"/>
                <a:gd name="connsiteX127" fmla="*/ 285750 w 1914525"/>
                <a:gd name="connsiteY127" fmla="*/ 200025 h 1399068"/>
                <a:gd name="connsiteX128" fmla="*/ 266700 w 1914525"/>
                <a:gd name="connsiteY128" fmla="*/ 214313 h 1399068"/>
                <a:gd name="connsiteX129" fmla="*/ 228600 w 1914525"/>
                <a:gd name="connsiteY129" fmla="*/ 233363 h 1399068"/>
                <a:gd name="connsiteX130" fmla="*/ 200025 w 1914525"/>
                <a:gd name="connsiteY130" fmla="*/ 252413 h 1399068"/>
                <a:gd name="connsiteX131" fmla="*/ 185738 w 1914525"/>
                <a:gd name="connsiteY131" fmla="*/ 261938 h 1399068"/>
                <a:gd name="connsiteX132" fmla="*/ 166688 w 1914525"/>
                <a:gd name="connsiteY132" fmla="*/ 271463 h 1399068"/>
                <a:gd name="connsiteX133" fmla="*/ 157163 w 1914525"/>
                <a:gd name="connsiteY133" fmla="*/ 285750 h 1399068"/>
                <a:gd name="connsiteX134" fmla="*/ 142875 w 1914525"/>
                <a:gd name="connsiteY134" fmla="*/ 300038 h 1399068"/>
                <a:gd name="connsiteX135" fmla="*/ 119063 w 1914525"/>
                <a:gd name="connsiteY135" fmla="*/ 333375 h 1399068"/>
                <a:gd name="connsiteX136" fmla="*/ 114300 w 1914525"/>
                <a:gd name="connsiteY136" fmla="*/ 347663 h 1399068"/>
                <a:gd name="connsiteX137" fmla="*/ 104775 w 1914525"/>
                <a:gd name="connsiteY137" fmla="*/ 371475 h 1399068"/>
                <a:gd name="connsiteX138" fmla="*/ 85725 w 1914525"/>
                <a:gd name="connsiteY138" fmla="*/ 404813 h 1399068"/>
                <a:gd name="connsiteX139" fmla="*/ 76200 w 1914525"/>
                <a:gd name="connsiteY139" fmla="*/ 442913 h 1399068"/>
                <a:gd name="connsiteX140" fmla="*/ 71438 w 1914525"/>
                <a:gd name="connsiteY140" fmla="*/ 457200 h 1399068"/>
                <a:gd name="connsiteX141" fmla="*/ 66675 w 1914525"/>
                <a:gd name="connsiteY141" fmla="*/ 490538 h 1399068"/>
                <a:gd name="connsiteX142" fmla="*/ 61913 w 1914525"/>
                <a:gd name="connsiteY142" fmla="*/ 504825 h 1399068"/>
                <a:gd name="connsiteX143" fmla="*/ 57150 w 1914525"/>
                <a:gd name="connsiteY143" fmla="*/ 523875 h 1399068"/>
                <a:gd name="connsiteX144" fmla="*/ 52388 w 1914525"/>
                <a:gd name="connsiteY144" fmla="*/ 576263 h 1399068"/>
                <a:gd name="connsiteX145" fmla="*/ 47625 w 1914525"/>
                <a:gd name="connsiteY145" fmla="*/ 604838 h 1399068"/>
                <a:gd name="connsiteX146" fmla="*/ 38100 w 1914525"/>
                <a:gd name="connsiteY146" fmla="*/ 714375 h 1399068"/>
                <a:gd name="connsiteX147" fmla="*/ 28575 w 1914525"/>
                <a:gd name="connsiteY147" fmla="*/ 762000 h 1399068"/>
                <a:gd name="connsiteX148" fmla="*/ 14288 w 1914525"/>
                <a:gd name="connsiteY148" fmla="*/ 866775 h 1399068"/>
                <a:gd name="connsiteX149" fmla="*/ 9525 w 1914525"/>
                <a:gd name="connsiteY149" fmla="*/ 890588 h 1399068"/>
                <a:gd name="connsiteX150" fmla="*/ 0 w 1914525"/>
                <a:gd name="connsiteY150" fmla="*/ 919163 h 1399068"/>
                <a:gd name="connsiteX151" fmla="*/ 4763 w 1914525"/>
                <a:gd name="connsiteY151" fmla="*/ 1042988 h 1399068"/>
                <a:gd name="connsiteX152" fmla="*/ 14288 w 1914525"/>
                <a:gd name="connsiteY152" fmla="*/ 1076325 h 1399068"/>
                <a:gd name="connsiteX153" fmla="*/ 23813 w 1914525"/>
                <a:gd name="connsiteY15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52487 w 1914525"/>
                <a:gd name="connsiteY25" fmla="*/ 223836 h 1399068"/>
                <a:gd name="connsiteX26" fmla="*/ 890588 w 1914525"/>
                <a:gd name="connsiteY26" fmla="*/ 209550 h 1399068"/>
                <a:gd name="connsiteX27" fmla="*/ 923925 w 1914525"/>
                <a:gd name="connsiteY27" fmla="*/ 216693 h 1399068"/>
                <a:gd name="connsiteX28" fmla="*/ 966788 w 1914525"/>
                <a:gd name="connsiteY28" fmla="*/ 235743 h 1399068"/>
                <a:gd name="connsiteX29" fmla="*/ 992982 w 1914525"/>
                <a:gd name="connsiteY29" fmla="*/ 242888 h 1399068"/>
                <a:gd name="connsiteX30" fmla="*/ 1014412 w 1914525"/>
                <a:gd name="connsiteY30" fmla="*/ 221455 h 1399068"/>
                <a:gd name="connsiteX31" fmla="*/ 1059656 w 1914525"/>
                <a:gd name="connsiteY31" fmla="*/ 228599 h 1399068"/>
                <a:gd name="connsiteX32" fmla="*/ 1092994 w 1914525"/>
                <a:gd name="connsiteY32" fmla="*/ 238124 h 1399068"/>
                <a:gd name="connsiteX33" fmla="*/ 1126331 w 1914525"/>
                <a:gd name="connsiteY33" fmla="*/ 202406 h 1399068"/>
                <a:gd name="connsiteX34" fmla="*/ 1200150 w 1914525"/>
                <a:gd name="connsiteY34" fmla="*/ 216693 h 1399068"/>
                <a:gd name="connsiteX35" fmla="*/ 1216819 w 1914525"/>
                <a:gd name="connsiteY35" fmla="*/ 226218 h 1399068"/>
                <a:gd name="connsiteX36" fmla="*/ 1264445 w 1914525"/>
                <a:gd name="connsiteY36" fmla="*/ 264319 h 1399068"/>
                <a:gd name="connsiteX37" fmla="*/ 1271588 w 1914525"/>
                <a:gd name="connsiteY37" fmla="*/ 247650 h 1399068"/>
                <a:gd name="connsiteX38" fmla="*/ 1319213 w 1914525"/>
                <a:gd name="connsiteY38" fmla="*/ 245268 h 1399068"/>
                <a:gd name="connsiteX39" fmla="*/ 1381125 w 1914525"/>
                <a:gd name="connsiteY39" fmla="*/ 261937 h 1399068"/>
                <a:gd name="connsiteX40" fmla="*/ 1443038 w 1914525"/>
                <a:gd name="connsiteY40" fmla="*/ 235744 h 1399068"/>
                <a:gd name="connsiteX41" fmla="*/ 1481138 w 1914525"/>
                <a:gd name="connsiteY41" fmla="*/ 247650 h 1399068"/>
                <a:gd name="connsiteX42" fmla="*/ 1500188 w 1914525"/>
                <a:gd name="connsiteY42" fmla="*/ 266699 h 1399068"/>
                <a:gd name="connsiteX43" fmla="*/ 1519238 w 1914525"/>
                <a:gd name="connsiteY43" fmla="*/ 300038 h 1399068"/>
                <a:gd name="connsiteX44" fmla="*/ 1557338 w 1914525"/>
                <a:gd name="connsiteY44" fmla="*/ 295275 h 1399068"/>
                <a:gd name="connsiteX45" fmla="*/ 1590675 w 1914525"/>
                <a:gd name="connsiteY45" fmla="*/ 314325 h 1399068"/>
                <a:gd name="connsiteX46" fmla="*/ 1619250 w 1914525"/>
                <a:gd name="connsiteY46" fmla="*/ 342900 h 1399068"/>
                <a:gd name="connsiteX47" fmla="*/ 1657350 w 1914525"/>
                <a:gd name="connsiteY47" fmla="*/ 390525 h 1399068"/>
                <a:gd name="connsiteX48" fmla="*/ 1676400 w 1914525"/>
                <a:gd name="connsiteY48" fmla="*/ 419100 h 1399068"/>
                <a:gd name="connsiteX49" fmla="*/ 1704975 w 1914525"/>
                <a:gd name="connsiteY49" fmla="*/ 471488 h 1399068"/>
                <a:gd name="connsiteX50" fmla="*/ 1747838 w 1914525"/>
                <a:gd name="connsiteY50" fmla="*/ 542925 h 1399068"/>
                <a:gd name="connsiteX51" fmla="*/ 1762125 w 1914525"/>
                <a:gd name="connsiteY51" fmla="*/ 571500 h 1399068"/>
                <a:gd name="connsiteX52" fmla="*/ 1771650 w 1914525"/>
                <a:gd name="connsiteY52" fmla="*/ 600075 h 1399068"/>
                <a:gd name="connsiteX53" fmla="*/ 1790700 w 1914525"/>
                <a:gd name="connsiteY53" fmla="*/ 642938 h 1399068"/>
                <a:gd name="connsiteX54" fmla="*/ 1809750 w 1914525"/>
                <a:gd name="connsiteY54" fmla="*/ 695325 h 1399068"/>
                <a:gd name="connsiteX55" fmla="*/ 1824038 w 1914525"/>
                <a:gd name="connsiteY55" fmla="*/ 747713 h 1399068"/>
                <a:gd name="connsiteX56" fmla="*/ 1833563 w 1914525"/>
                <a:gd name="connsiteY56" fmla="*/ 804863 h 1399068"/>
                <a:gd name="connsiteX57" fmla="*/ 1845469 w 1914525"/>
                <a:gd name="connsiteY57" fmla="*/ 940594 h 1399068"/>
                <a:gd name="connsiteX58" fmla="*/ 1857375 w 1914525"/>
                <a:gd name="connsiteY58" fmla="*/ 1000125 h 1399068"/>
                <a:gd name="connsiteX59" fmla="*/ 1850231 w 1914525"/>
                <a:gd name="connsiteY59" fmla="*/ 1166813 h 1399068"/>
                <a:gd name="connsiteX60" fmla="*/ 1885950 w 1914525"/>
                <a:gd name="connsiteY60" fmla="*/ 1285875 h 1399068"/>
                <a:gd name="connsiteX61" fmla="*/ 1876425 w 1914525"/>
                <a:gd name="connsiteY61" fmla="*/ 1357313 h 1399068"/>
                <a:gd name="connsiteX62" fmla="*/ 1866900 w 1914525"/>
                <a:gd name="connsiteY62" fmla="*/ 1395413 h 1399068"/>
                <a:gd name="connsiteX63" fmla="*/ 1862138 w 1914525"/>
                <a:gd name="connsiteY63" fmla="*/ 1271587 h 1399068"/>
                <a:gd name="connsiteX64" fmla="*/ 1881188 w 1914525"/>
                <a:gd name="connsiteY64" fmla="*/ 1238250 h 1399068"/>
                <a:gd name="connsiteX65" fmla="*/ 1890713 w 1914525"/>
                <a:gd name="connsiteY65" fmla="*/ 1200150 h 1399068"/>
                <a:gd name="connsiteX66" fmla="*/ 1900238 w 1914525"/>
                <a:gd name="connsiteY66" fmla="*/ 1171575 h 1399068"/>
                <a:gd name="connsiteX67" fmla="*/ 1905000 w 1914525"/>
                <a:gd name="connsiteY67" fmla="*/ 1085850 h 1399068"/>
                <a:gd name="connsiteX68" fmla="*/ 1914525 w 1914525"/>
                <a:gd name="connsiteY68" fmla="*/ 809625 h 1399068"/>
                <a:gd name="connsiteX69" fmla="*/ 1909763 w 1914525"/>
                <a:gd name="connsiteY69" fmla="*/ 666750 h 1399068"/>
                <a:gd name="connsiteX70" fmla="*/ 1890713 w 1914525"/>
                <a:gd name="connsiteY70" fmla="*/ 633413 h 1399068"/>
                <a:gd name="connsiteX71" fmla="*/ 1881188 w 1914525"/>
                <a:gd name="connsiteY71" fmla="*/ 609600 h 1399068"/>
                <a:gd name="connsiteX72" fmla="*/ 1871663 w 1914525"/>
                <a:gd name="connsiteY72" fmla="*/ 581025 h 1399068"/>
                <a:gd name="connsiteX73" fmla="*/ 1862138 w 1914525"/>
                <a:gd name="connsiteY73" fmla="*/ 566738 h 1399068"/>
                <a:gd name="connsiteX74" fmla="*/ 1857375 w 1914525"/>
                <a:gd name="connsiteY74" fmla="*/ 542925 h 1399068"/>
                <a:gd name="connsiteX75" fmla="*/ 1847850 w 1914525"/>
                <a:gd name="connsiteY75" fmla="*/ 528638 h 1399068"/>
                <a:gd name="connsiteX76" fmla="*/ 1843088 w 1914525"/>
                <a:gd name="connsiteY76" fmla="*/ 514350 h 1399068"/>
                <a:gd name="connsiteX77" fmla="*/ 1833563 w 1914525"/>
                <a:gd name="connsiteY77" fmla="*/ 495300 h 1399068"/>
                <a:gd name="connsiteX78" fmla="*/ 1824038 w 1914525"/>
                <a:gd name="connsiteY78" fmla="*/ 457200 h 1399068"/>
                <a:gd name="connsiteX79" fmla="*/ 1814513 w 1914525"/>
                <a:gd name="connsiteY79" fmla="*/ 438150 h 1399068"/>
                <a:gd name="connsiteX80" fmla="*/ 1800225 w 1914525"/>
                <a:gd name="connsiteY80" fmla="*/ 404813 h 1399068"/>
                <a:gd name="connsiteX81" fmla="*/ 1790700 w 1914525"/>
                <a:gd name="connsiteY81" fmla="*/ 376238 h 1399068"/>
                <a:gd name="connsiteX82" fmla="*/ 1785938 w 1914525"/>
                <a:gd name="connsiteY82" fmla="*/ 361950 h 1399068"/>
                <a:gd name="connsiteX83" fmla="*/ 1781175 w 1914525"/>
                <a:gd name="connsiteY83" fmla="*/ 342900 h 1399068"/>
                <a:gd name="connsiteX84" fmla="*/ 1771650 w 1914525"/>
                <a:gd name="connsiteY84" fmla="*/ 328613 h 1399068"/>
                <a:gd name="connsiteX85" fmla="*/ 1752600 w 1914525"/>
                <a:gd name="connsiteY85" fmla="*/ 280988 h 1399068"/>
                <a:gd name="connsiteX86" fmla="*/ 1747838 w 1914525"/>
                <a:gd name="connsiteY86" fmla="*/ 266700 h 1399068"/>
                <a:gd name="connsiteX87" fmla="*/ 1738313 w 1914525"/>
                <a:gd name="connsiteY87" fmla="*/ 252413 h 1399068"/>
                <a:gd name="connsiteX88" fmla="*/ 1724025 w 1914525"/>
                <a:gd name="connsiteY88" fmla="*/ 228600 h 1399068"/>
                <a:gd name="connsiteX89" fmla="*/ 1714500 w 1914525"/>
                <a:gd name="connsiteY89" fmla="*/ 214313 h 1399068"/>
                <a:gd name="connsiteX90" fmla="*/ 1700213 w 1914525"/>
                <a:gd name="connsiteY90" fmla="*/ 204788 h 1399068"/>
                <a:gd name="connsiteX91" fmla="*/ 1676400 w 1914525"/>
                <a:gd name="connsiteY91" fmla="*/ 176213 h 1399068"/>
                <a:gd name="connsiteX92" fmla="*/ 1666875 w 1914525"/>
                <a:gd name="connsiteY92" fmla="*/ 161925 h 1399068"/>
                <a:gd name="connsiteX93" fmla="*/ 1638300 w 1914525"/>
                <a:gd name="connsiteY93" fmla="*/ 152400 h 1399068"/>
                <a:gd name="connsiteX94" fmla="*/ 1609725 w 1914525"/>
                <a:gd name="connsiteY94" fmla="*/ 142875 h 1399068"/>
                <a:gd name="connsiteX95" fmla="*/ 1590675 w 1914525"/>
                <a:gd name="connsiteY95" fmla="*/ 133350 h 1399068"/>
                <a:gd name="connsiteX96" fmla="*/ 1533525 w 1914525"/>
                <a:gd name="connsiteY96" fmla="*/ 123825 h 1399068"/>
                <a:gd name="connsiteX97" fmla="*/ 1495425 w 1914525"/>
                <a:gd name="connsiteY97" fmla="*/ 109538 h 1399068"/>
                <a:gd name="connsiteX98" fmla="*/ 1376363 w 1914525"/>
                <a:gd name="connsiteY98" fmla="*/ 95250 h 1399068"/>
                <a:gd name="connsiteX99" fmla="*/ 1343025 w 1914525"/>
                <a:gd name="connsiteY99" fmla="*/ 90488 h 1399068"/>
                <a:gd name="connsiteX100" fmla="*/ 1281113 w 1914525"/>
                <a:gd name="connsiteY100" fmla="*/ 76200 h 1399068"/>
                <a:gd name="connsiteX101" fmla="*/ 1223963 w 1914525"/>
                <a:gd name="connsiteY101" fmla="*/ 71438 h 1399068"/>
                <a:gd name="connsiteX102" fmla="*/ 1181100 w 1914525"/>
                <a:gd name="connsiteY102" fmla="*/ 61913 h 1399068"/>
                <a:gd name="connsiteX103" fmla="*/ 1166813 w 1914525"/>
                <a:gd name="connsiteY103" fmla="*/ 52388 h 1399068"/>
                <a:gd name="connsiteX104" fmla="*/ 1143000 w 1914525"/>
                <a:gd name="connsiteY104" fmla="*/ 47625 h 1399068"/>
                <a:gd name="connsiteX105" fmla="*/ 1114425 w 1914525"/>
                <a:gd name="connsiteY105" fmla="*/ 38100 h 1399068"/>
                <a:gd name="connsiteX106" fmla="*/ 1085850 w 1914525"/>
                <a:gd name="connsiteY106" fmla="*/ 28575 h 1399068"/>
                <a:gd name="connsiteX107" fmla="*/ 1009650 w 1914525"/>
                <a:gd name="connsiteY107" fmla="*/ 19050 h 1399068"/>
                <a:gd name="connsiteX108" fmla="*/ 976313 w 1914525"/>
                <a:gd name="connsiteY108" fmla="*/ 9525 h 1399068"/>
                <a:gd name="connsiteX109" fmla="*/ 923925 w 1914525"/>
                <a:gd name="connsiteY109" fmla="*/ 0 h 1399068"/>
                <a:gd name="connsiteX110" fmla="*/ 771525 w 1914525"/>
                <a:gd name="connsiteY110" fmla="*/ 4763 h 1399068"/>
                <a:gd name="connsiteX111" fmla="*/ 757238 w 1914525"/>
                <a:gd name="connsiteY111" fmla="*/ 9525 h 1399068"/>
                <a:gd name="connsiteX112" fmla="*/ 733425 w 1914525"/>
                <a:gd name="connsiteY112" fmla="*/ 19050 h 1399068"/>
                <a:gd name="connsiteX113" fmla="*/ 714375 w 1914525"/>
                <a:gd name="connsiteY113" fmla="*/ 28575 h 1399068"/>
                <a:gd name="connsiteX114" fmla="*/ 700088 w 1914525"/>
                <a:gd name="connsiteY114" fmla="*/ 33338 h 1399068"/>
                <a:gd name="connsiteX115" fmla="*/ 681038 w 1914525"/>
                <a:gd name="connsiteY115" fmla="*/ 42863 h 1399068"/>
                <a:gd name="connsiteX116" fmla="*/ 633413 w 1914525"/>
                <a:gd name="connsiteY116" fmla="*/ 57150 h 1399068"/>
                <a:gd name="connsiteX117" fmla="*/ 595313 w 1914525"/>
                <a:gd name="connsiteY117" fmla="*/ 71438 h 1399068"/>
                <a:gd name="connsiteX118" fmla="*/ 552450 w 1914525"/>
                <a:gd name="connsiteY118" fmla="*/ 80963 h 1399068"/>
                <a:gd name="connsiteX119" fmla="*/ 519113 w 1914525"/>
                <a:gd name="connsiteY119" fmla="*/ 95250 h 1399068"/>
                <a:gd name="connsiteX120" fmla="*/ 485775 w 1914525"/>
                <a:gd name="connsiteY120" fmla="*/ 100013 h 1399068"/>
                <a:gd name="connsiteX121" fmla="*/ 438150 w 1914525"/>
                <a:gd name="connsiteY121" fmla="*/ 119063 h 1399068"/>
                <a:gd name="connsiteX122" fmla="*/ 404813 w 1914525"/>
                <a:gd name="connsiteY122" fmla="*/ 133350 h 1399068"/>
                <a:gd name="connsiteX123" fmla="*/ 390525 w 1914525"/>
                <a:gd name="connsiteY123" fmla="*/ 147638 h 1399068"/>
                <a:gd name="connsiteX124" fmla="*/ 352425 w 1914525"/>
                <a:gd name="connsiteY124" fmla="*/ 166688 h 1399068"/>
                <a:gd name="connsiteX125" fmla="*/ 319088 w 1914525"/>
                <a:gd name="connsiteY125" fmla="*/ 180975 h 1399068"/>
                <a:gd name="connsiteX126" fmla="*/ 300038 w 1914525"/>
                <a:gd name="connsiteY126" fmla="*/ 195263 h 1399068"/>
                <a:gd name="connsiteX127" fmla="*/ 285750 w 1914525"/>
                <a:gd name="connsiteY127" fmla="*/ 200025 h 1399068"/>
                <a:gd name="connsiteX128" fmla="*/ 266700 w 1914525"/>
                <a:gd name="connsiteY128" fmla="*/ 214313 h 1399068"/>
                <a:gd name="connsiteX129" fmla="*/ 228600 w 1914525"/>
                <a:gd name="connsiteY129" fmla="*/ 233363 h 1399068"/>
                <a:gd name="connsiteX130" fmla="*/ 200025 w 1914525"/>
                <a:gd name="connsiteY130" fmla="*/ 252413 h 1399068"/>
                <a:gd name="connsiteX131" fmla="*/ 185738 w 1914525"/>
                <a:gd name="connsiteY131" fmla="*/ 261938 h 1399068"/>
                <a:gd name="connsiteX132" fmla="*/ 166688 w 1914525"/>
                <a:gd name="connsiteY132" fmla="*/ 271463 h 1399068"/>
                <a:gd name="connsiteX133" fmla="*/ 157163 w 1914525"/>
                <a:gd name="connsiteY133" fmla="*/ 285750 h 1399068"/>
                <a:gd name="connsiteX134" fmla="*/ 142875 w 1914525"/>
                <a:gd name="connsiteY134" fmla="*/ 300038 h 1399068"/>
                <a:gd name="connsiteX135" fmla="*/ 119063 w 1914525"/>
                <a:gd name="connsiteY135" fmla="*/ 333375 h 1399068"/>
                <a:gd name="connsiteX136" fmla="*/ 114300 w 1914525"/>
                <a:gd name="connsiteY136" fmla="*/ 347663 h 1399068"/>
                <a:gd name="connsiteX137" fmla="*/ 104775 w 1914525"/>
                <a:gd name="connsiteY137" fmla="*/ 371475 h 1399068"/>
                <a:gd name="connsiteX138" fmla="*/ 85725 w 1914525"/>
                <a:gd name="connsiteY138" fmla="*/ 404813 h 1399068"/>
                <a:gd name="connsiteX139" fmla="*/ 76200 w 1914525"/>
                <a:gd name="connsiteY139" fmla="*/ 442913 h 1399068"/>
                <a:gd name="connsiteX140" fmla="*/ 71438 w 1914525"/>
                <a:gd name="connsiteY140" fmla="*/ 457200 h 1399068"/>
                <a:gd name="connsiteX141" fmla="*/ 66675 w 1914525"/>
                <a:gd name="connsiteY141" fmla="*/ 490538 h 1399068"/>
                <a:gd name="connsiteX142" fmla="*/ 61913 w 1914525"/>
                <a:gd name="connsiteY142" fmla="*/ 504825 h 1399068"/>
                <a:gd name="connsiteX143" fmla="*/ 57150 w 1914525"/>
                <a:gd name="connsiteY143" fmla="*/ 523875 h 1399068"/>
                <a:gd name="connsiteX144" fmla="*/ 52388 w 1914525"/>
                <a:gd name="connsiteY144" fmla="*/ 576263 h 1399068"/>
                <a:gd name="connsiteX145" fmla="*/ 47625 w 1914525"/>
                <a:gd name="connsiteY145" fmla="*/ 604838 h 1399068"/>
                <a:gd name="connsiteX146" fmla="*/ 38100 w 1914525"/>
                <a:gd name="connsiteY146" fmla="*/ 714375 h 1399068"/>
                <a:gd name="connsiteX147" fmla="*/ 28575 w 1914525"/>
                <a:gd name="connsiteY147" fmla="*/ 762000 h 1399068"/>
                <a:gd name="connsiteX148" fmla="*/ 14288 w 1914525"/>
                <a:gd name="connsiteY148" fmla="*/ 866775 h 1399068"/>
                <a:gd name="connsiteX149" fmla="*/ 9525 w 1914525"/>
                <a:gd name="connsiteY149" fmla="*/ 890588 h 1399068"/>
                <a:gd name="connsiteX150" fmla="*/ 0 w 1914525"/>
                <a:gd name="connsiteY150" fmla="*/ 919163 h 1399068"/>
                <a:gd name="connsiteX151" fmla="*/ 4763 w 1914525"/>
                <a:gd name="connsiteY151" fmla="*/ 1042988 h 1399068"/>
                <a:gd name="connsiteX152" fmla="*/ 14288 w 1914525"/>
                <a:gd name="connsiteY152" fmla="*/ 1076325 h 1399068"/>
                <a:gd name="connsiteX153" fmla="*/ 23813 w 1914525"/>
                <a:gd name="connsiteY15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52487 w 1914525"/>
                <a:gd name="connsiteY25" fmla="*/ 223836 h 1399068"/>
                <a:gd name="connsiteX26" fmla="*/ 890588 w 1914525"/>
                <a:gd name="connsiteY26" fmla="*/ 209550 h 1399068"/>
                <a:gd name="connsiteX27" fmla="*/ 923925 w 1914525"/>
                <a:gd name="connsiteY27" fmla="*/ 216693 h 1399068"/>
                <a:gd name="connsiteX28" fmla="*/ 966788 w 1914525"/>
                <a:gd name="connsiteY28" fmla="*/ 235743 h 1399068"/>
                <a:gd name="connsiteX29" fmla="*/ 992982 w 1914525"/>
                <a:gd name="connsiteY29" fmla="*/ 242888 h 1399068"/>
                <a:gd name="connsiteX30" fmla="*/ 1014412 w 1914525"/>
                <a:gd name="connsiteY30" fmla="*/ 221455 h 1399068"/>
                <a:gd name="connsiteX31" fmla="*/ 1059656 w 1914525"/>
                <a:gd name="connsiteY31" fmla="*/ 228599 h 1399068"/>
                <a:gd name="connsiteX32" fmla="*/ 1092994 w 1914525"/>
                <a:gd name="connsiteY32" fmla="*/ 238124 h 1399068"/>
                <a:gd name="connsiteX33" fmla="*/ 1126331 w 1914525"/>
                <a:gd name="connsiteY33" fmla="*/ 202406 h 1399068"/>
                <a:gd name="connsiteX34" fmla="*/ 1200150 w 1914525"/>
                <a:gd name="connsiteY34" fmla="*/ 216693 h 1399068"/>
                <a:gd name="connsiteX35" fmla="*/ 1216819 w 1914525"/>
                <a:gd name="connsiteY35" fmla="*/ 226218 h 1399068"/>
                <a:gd name="connsiteX36" fmla="*/ 1264445 w 1914525"/>
                <a:gd name="connsiteY36" fmla="*/ 264319 h 1399068"/>
                <a:gd name="connsiteX37" fmla="*/ 1271588 w 1914525"/>
                <a:gd name="connsiteY37" fmla="*/ 247650 h 1399068"/>
                <a:gd name="connsiteX38" fmla="*/ 1319213 w 1914525"/>
                <a:gd name="connsiteY38" fmla="*/ 245268 h 1399068"/>
                <a:gd name="connsiteX39" fmla="*/ 1381125 w 1914525"/>
                <a:gd name="connsiteY39" fmla="*/ 261937 h 1399068"/>
                <a:gd name="connsiteX40" fmla="*/ 1409700 w 1914525"/>
                <a:gd name="connsiteY40" fmla="*/ 242887 h 1399068"/>
                <a:gd name="connsiteX41" fmla="*/ 1443038 w 1914525"/>
                <a:gd name="connsiteY41" fmla="*/ 235744 h 1399068"/>
                <a:gd name="connsiteX42" fmla="*/ 1481138 w 1914525"/>
                <a:gd name="connsiteY42" fmla="*/ 247650 h 1399068"/>
                <a:gd name="connsiteX43" fmla="*/ 1500188 w 1914525"/>
                <a:gd name="connsiteY43" fmla="*/ 266699 h 1399068"/>
                <a:gd name="connsiteX44" fmla="*/ 1519238 w 1914525"/>
                <a:gd name="connsiteY44" fmla="*/ 300038 h 1399068"/>
                <a:gd name="connsiteX45" fmla="*/ 1557338 w 1914525"/>
                <a:gd name="connsiteY45" fmla="*/ 295275 h 1399068"/>
                <a:gd name="connsiteX46" fmla="*/ 1590675 w 1914525"/>
                <a:gd name="connsiteY46" fmla="*/ 314325 h 1399068"/>
                <a:gd name="connsiteX47" fmla="*/ 1619250 w 1914525"/>
                <a:gd name="connsiteY47" fmla="*/ 342900 h 1399068"/>
                <a:gd name="connsiteX48" fmla="*/ 1657350 w 1914525"/>
                <a:gd name="connsiteY48" fmla="*/ 390525 h 1399068"/>
                <a:gd name="connsiteX49" fmla="*/ 1676400 w 1914525"/>
                <a:gd name="connsiteY49" fmla="*/ 419100 h 1399068"/>
                <a:gd name="connsiteX50" fmla="*/ 1704975 w 1914525"/>
                <a:gd name="connsiteY50" fmla="*/ 471488 h 1399068"/>
                <a:gd name="connsiteX51" fmla="*/ 1747838 w 1914525"/>
                <a:gd name="connsiteY51" fmla="*/ 542925 h 1399068"/>
                <a:gd name="connsiteX52" fmla="*/ 1762125 w 1914525"/>
                <a:gd name="connsiteY52" fmla="*/ 571500 h 1399068"/>
                <a:gd name="connsiteX53" fmla="*/ 1771650 w 1914525"/>
                <a:gd name="connsiteY53" fmla="*/ 600075 h 1399068"/>
                <a:gd name="connsiteX54" fmla="*/ 1790700 w 1914525"/>
                <a:gd name="connsiteY54" fmla="*/ 642938 h 1399068"/>
                <a:gd name="connsiteX55" fmla="*/ 1809750 w 1914525"/>
                <a:gd name="connsiteY55" fmla="*/ 695325 h 1399068"/>
                <a:gd name="connsiteX56" fmla="*/ 1824038 w 1914525"/>
                <a:gd name="connsiteY56" fmla="*/ 747713 h 1399068"/>
                <a:gd name="connsiteX57" fmla="*/ 1833563 w 1914525"/>
                <a:gd name="connsiteY57" fmla="*/ 804863 h 1399068"/>
                <a:gd name="connsiteX58" fmla="*/ 1845469 w 1914525"/>
                <a:gd name="connsiteY58" fmla="*/ 940594 h 1399068"/>
                <a:gd name="connsiteX59" fmla="*/ 1857375 w 1914525"/>
                <a:gd name="connsiteY59" fmla="*/ 1000125 h 1399068"/>
                <a:gd name="connsiteX60" fmla="*/ 1850231 w 1914525"/>
                <a:gd name="connsiteY60" fmla="*/ 1166813 h 1399068"/>
                <a:gd name="connsiteX61" fmla="*/ 1885950 w 1914525"/>
                <a:gd name="connsiteY61" fmla="*/ 1285875 h 1399068"/>
                <a:gd name="connsiteX62" fmla="*/ 1876425 w 1914525"/>
                <a:gd name="connsiteY62" fmla="*/ 1357313 h 1399068"/>
                <a:gd name="connsiteX63" fmla="*/ 1866900 w 1914525"/>
                <a:gd name="connsiteY63" fmla="*/ 1395413 h 1399068"/>
                <a:gd name="connsiteX64" fmla="*/ 1862138 w 1914525"/>
                <a:gd name="connsiteY64" fmla="*/ 1271587 h 1399068"/>
                <a:gd name="connsiteX65" fmla="*/ 1881188 w 1914525"/>
                <a:gd name="connsiteY65" fmla="*/ 1238250 h 1399068"/>
                <a:gd name="connsiteX66" fmla="*/ 1890713 w 1914525"/>
                <a:gd name="connsiteY66" fmla="*/ 1200150 h 1399068"/>
                <a:gd name="connsiteX67" fmla="*/ 1900238 w 1914525"/>
                <a:gd name="connsiteY67" fmla="*/ 1171575 h 1399068"/>
                <a:gd name="connsiteX68" fmla="*/ 1905000 w 1914525"/>
                <a:gd name="connsiteY68" fmla="*/ 1085850 h 1399068"/>
                <a:gd name="connsiteX69" fmla="*/ 1914525 w 1914525"/>
                <a:gd name="connsiteY69" fmla="*/ 809625 h 1399068"/>
                <a:gd name="connsiteX70" fmla="*/ 1909763 w 1914525"/>
                <a:gd name="connsiteY70" fmla="*/ 666750 h 1399068"/>
                <a:gd name="connsiteX71" fmla="*/ 1890713 w 1914525"/>
                <a:gd name="connsiteY71" fmla="*/ 633413 h 1399068"/>
                <a:gd name="connsiteX72" fmla="*/ 1881188 w 1914525"/>
                <a:gd name="connsiteY72" fmla="*/ 609600 h 1399068"/>
                <a:gd name="connsiteX73" fmla="*/ 1871663 w 1914525"/>
                <a:gd name="connsiteY73" fmla="*/ 581025 h 1399068"/>
                <a:gd name="connsiteX74" fmla="*/ 1862138 w 1914525"/>
                <a:gd name="connsiteY74" fmla="*/ 566738 h 1399068"/>
                <a:gd name="connsiteX75" fmla="*/ 1857375 w 1914525"/>
                <a:gd name="connsiteY75" fmla="*/ 542925 h 1399068"/>
                <a:gd name="connsiteX76" fmla="*/ 1847850 w 1914525"/>
                <a:gd name="connsiteY76" fmla="*/ 528638 h 1399068"/>
                <a:gd name="connsiteX77" fmla="*/ 1843088 w 1914525"/>
                <a:gd name="connsiteY77" fmla="*/ 514350 h 1399068"/>
                <a:gd name="connsiteX78" fmla="*/ 1833563 w 1914525"/>
                <a:gd name="connsiteY78" fmla="*/ 495300 h 1399068"/>
                <a:gd name="connsiteX79" fmla="*/ 1824038 w 1914525"/>
                <a:gd name="connsiteY79" fmla="*/ 457200 h 1399068"/>
                <a:gd name="connsiteX80" fmla="*/ 1814513 w 1914525"/>
                <a:gd name="connsiteY80" fmla="*/ 438150 h 1399068"/>
                <a:gd name="connsiteX81" fmla="*/ 1800225 w 1914525"/>
                <a:gd name="connsiteY81" fmla="*/ 404813 h 1399068"/>
                <a:gd name="connsiteX82" fmla="*/ 1790700 w 1914525"/>
                <a:gd name="connsiteY82" fmla="*/ 376238 h 1399068"/>
                <a:gd name="connsiteX83" fmla="*/ 1785938 w 1914525"/>
                <a:gd name="connsiteY83" fmla="*/ 361950 h 1399068"/>
                <a:gd name="connsiteX84" fmla="*/ 1781175 w 1914525"/>
                <a:gd name="connsiteY84" fmla="*/ 342900 h 1399068"/>
                <a:gd name="connsiteX85" fmla="*/ 1771650 w 1914525"/>
                <a:gd name="connsiteY85" fmla="*/ 328613 h 1399068"/>
                <a:gd name="connsiteX86" fmla="*/ 1752600 w 1914525"/>
                <a:gd name="connsiteY86" fmla="*/ 280988 h 1399068"/>
                <a:gd name="connsiteX87" fmla="*/ 1747838 w 1914525"/>
                <a:gd name="connsiteY87" fmla="*/ 266700 h 1399068"/>
                <a:gd name="connsiteX88" fmla="*/ 1738313 w 1914525"/>
                <a:gd name="connsiteY88" fmla="*/ 252413 h 1399068"/>
                <a:gd name="connsiteX89" fmla="*/ 1724025 w 1914525"/>
                <a:gd name="connsiteY89" fmla="*/ 228600 h 1399068"/>
                <a:gd name="connsiteX90" fmla="*/ 1714500 w 1914525"/>
                <a:gd name="connsiteY90" fmla="*/ 214313 h 1399068"/>
                <a:gd name="connsiteX91" fmla="*/ 1700213 w 1914525"/>
                <a:gd name="connsiteY91" fmla="*/ 204788 h 1399068"/>
                <a:gd name="connsiteX92" fmla="*/ 1676400 w 1914525"/>
                <a:gd name="connsiteY92" fmla="*/ 176213 h 1399068"/>
                <a:gd name="connsiteX93" fmla="*/ 1666875 w 1914525"/>
                <a:gd name="connsiteY93" fmla="*/ 161925 h 1399068"/>
                <a:gd name="connsiteX94" fmla="*/ 1638300 w 1914525"/>
                <a:gd name="connsiteY94" fmla="*/ 152400 h 1399068"/>
                <a:gd name="connsiteX95" fmla="*/ 1609725 w 1914525"/>
                <a:gd name="connsiteY95" fmla="*/ 142875 h 1399068"/>
                <a:gd name="connsiteX96" fmla="*/ 1590675 w 1914525"/>
                <a:gd name="connsiteY96" fmla="*/ 133350 h 1399068"/>
                <a:gd name="connsiteX97" fmla="*/ 1533525 w 1914525"/>
                <a:gd name="connsiteY97" fmla="*/ 123825 h 1399068"/>
                <a:gd name="connsiteX98" fmla="*/ 1495425 w 1914525"/>
                <a:gd name="connsiteY98" fmla="*/ 109538 h 1399068"/>
                <a:gd name="connsiteX99" fmla="*/ 1376363 w 1914525"/>
                <a:gd name="connsiteY99" fmla="*/ 95250 h 1399068"/>
                <a:gd name="connsiteX100" fmla="*/ 1343025 w 1914525"/>
                <a:gd name="connsiteY100" fmla="*/ 90488 h 1399068"/>
                <a:gd name="connsiteX101" fmla="*/ 1281113 w 1914525"/>
                <a:gd name="connsiteY101" fmla="*/ 76200 h 1399068"/>
                <a:gd name="connsiteX102" fmla="*/ 1223963 w 1914525"/>
                <a:gd name="connsiteY102" fmla="*/ 71438 h 1399068"/>
                <a:gd name="connsiteX103" fmla="*/ 1181100 w 1914525"/>
                <a:gd name="connsiteY103" fmla="*/ 61913 h 1399068"/>
                <a:gd name="connsiteX104" fmla="*/ 1166813 w 1914525"/>
                <a:gd name="connsiteY104" fmla="*/ 52388 h 1399068"/>
                <a:gd name="connsiteX105" fmla="*/ 1143000 w 1914525"/>
                <a:gd name="connsiteY105" fmla="*/ 47625 h 1399068"/>
                <a:gd name="connsiteX106" fmla="*/ 1114425 w 1914525"/>
                <a:gd name="connsiteY106" fmla="*/ 38100 h 1399068"/>
                <a:gd name="connsiteX107" fmla="*/ 1085850 w 1914525"/>
                <a:gd name="connsiteY107" fmla="*/ 28575 h 1399068"/>
                <a:gd name="connsiteX108" fmla="*/ 1009650 w 1914525"/>
                <a:gd name="connsiteY108" fmla="*/ 19050 h 1399068"/>
                <a:gd name="connsiteX109" fmla="*/ 976313 w 1914525"/>
                <a:gd name="connsiteY109" fmla="*/ 9525 h 1399068"/>
                <a:gd name="connsiteX110" fmla="*/ 923925 w 1914525"/>
                <a:gd name="connsiteY110" fmla="*/ 0 h 1399068"/>
                <a:gd name="connsiteX111" fmla="*/ 771525 w 1914525"/>
                <a:gd name="connsiteY111" fmla="*/ 4763 h 1399068"/>
                <a:gd name="connsiteX112" fmla="*/ 757238 w 1914525"/>
                <a:gd name="connsiteY112" fmla="*/ 9525 h 1399068"/>
                <a:gd name="connsiteX113" fmla="*/ 733425 w 1914525"/>
                <a:gd name="connsiteY113" fmla="*/ 19050 h 1399068"/>
                <a:gd name="connsiteX114" fmla="*/ 714375 w 1914525"/>
                <a:gd name="connsiteY114" fmla="*/ 28575 h 1399068"/>
                <a:gd name="connsiteX115" fmla="*/ 700088 w 1914525"/>
                <a:gd name="connsiteY115" fmla="*/ 33338 h 1399068"/>
                <a:gd name="connsiteX116" fmla="*/ 681038 w 1914525"/>
                <a:gd name="connsiteY116" fmla="*/ 42863 h 1399068"/>
                <a:gd name="connsiteX117" fmla="*/ 633413 w 1914525"/>
                <a:gd name="connsiteY117" fmla="*/ 57150 h 1399068"/>
                <a:gd name="connsiteX118" fmla="*/ 595313 w 1914525"/>
                <a:gd name="connsiteY118" fmla="*/ 71438 h 1399068"/>
                <a:gd name="connsiteX119" fmla="*/ 552450 w 1914525"/>
                <a:gd name="connsiteY119" fmla="*/ 80963 h 1399068"/>
                <a:gd name="connsiteX120" fmla="*/ 519113 w 1914525"/>
                <a:gd name="connsiteY120" fmla="*/ 95250 h 1399068"/>
                <a:gd name="connsiteX121" fmla="*/ 485775 w 1914525"/>
                <a:gd name="connsiteY121" fmla="*/ 100013 h 1399068"/>
                <a:gd name="connsiteX122" fmla="*/ 438150 w 1914525"/>
                <a:gd name="connsiteY122" fmla="*/ 119063 h 1399068"/>
                <a:gd name="connsiteX123" fmla="*/ 404813 w 1914525"/>
                <a:gd name="connsiteY123" fmla="*/ 133350 h 1399068"/>
                <a:gd name="connsiteX124" fmla="*/ 390525 w 1914525"/>
                <a:gd name="connsiteY124" fmla="*/ 147638 h 1399068"/>
                <a:gd name="connsiteX125" fmla="*/ 352425 w 1914525"/>
                <a:gd name="connsiteY125" fmla="*/ 166688 h 1399068"/>
                <a:gd name="connsiteX126" fmla="*/ 319088 w 1914525"/>
                <a:gd name="connsiteY126" fmla="*/ 180975 h 1399068"/>
                <a:gd name="connsiteX127" fmla="*/ 300038 w 1914525"/>
                <a:gd name="connsiteY127" fmla="*/ 195263 h 1399068"/>
                <a:gd name="connsiteX128" fmla="*/ 285750 w 1914525"/>
                <a:gd name="connsiteY128" fmla="*/ 200025 h 1399068"/>
                <a:gd name="connsiteX129" fmla="*/ 266700 w 1914525"/>
                <a:gd name="connsiteY129" fmla="*/ 214313 h 1399068"/>
                <a:gd name="connsiteX130" fmla="*/ 228600 w 1914525"/>
                <a:gd name="connsiteY130" fmla="*/ 233363 h 1399068"/>
                <a:gd name="connsiteX131" fmla="*/ 200025 w 1914525"/>
                <a:gd name="connsiteY131" fmla="*/ 252413 h 1399068"/>
                <a:gd name="connsiteX132" fmla="*/ 185738 w 1914525"/>
                <a:gd name="connsiteY132" fmla="*/ 261938 h 1399068"/>
                <a:gd name="connsiteX133" fmla="*/ 166688 w 1914525"/>
                <a:gd name="connsiteY133" fmla="*/ 271463 h 1399068"/>
                <a:gd name="connsiteX134" fmla="*/ 157163 w 1914525"/>
                <a:gd name="connsiteY134" fmla="*/ 285750 h 1399068"/>
                <a:gd name="connsiteX135" fmla="*/ 142875 w 1914525"/>
                <a:gd name="connsiteY135" fmla="*/ 300038 h 1399068"/>
                <a:gd name="connsiteX136" fmla="*/ 119063 w 1914525"/>
                <a:gd name="connsiteY136" fmla="*/ 333375 h 1399068"/>
                <a:gd name="connsiteX137" fmla="*/ 114300 w 1914525"/>
                <a:gd name="connsiteY137" fmla="*/ 347663 h 1399068"/>
                <a:gd name="connsiteX138" fmla="*/ 104775 w 1914525"/>
                <a:gd name="connsiteY138" fmla="*/ 371475 h 1399068"/>
                <a:gd name="connsiteX139" fmla="*/ 85725 w 1914525"/>
                <a:gd name="connsiteY139" fmla="*/ 404813 h 1399068"/>
                <a:gd name="connsiteX140" fmla="*/ 76200 w 1914525"/>
                <a:gd name="connsiteY140" fmla="*/ 442913 h 1399068"/>
                <a:gd name="connsiteX141" fmla="*/ 71438 w 1914525"/>
                <a:gd name="connsiteY141" fmla="*/ 457200 h 1399068"/>
                <a:gd name="connsiteX142" fmla="*/ 66675 w 1914525"/>
                <a:gd name="connsiteY142" fmla="*/ 490538 h 1399068"/>
                <a:gd name="connsiteX143" fmla="*/ 61913 w 1914525"/>
                <a:gd name="connsiteY143" fmla="*/ 504825 h 1399068"/>
                <a:gd name="connsiteX144" fmla="*/ 57150 w 1914525"/>
                <a:gd name="connsiteY144" fmla="*/ 523875 h 1399068"/>
                <a:gd name="connsiteX145" fmla="*/ 52388 w 1914525"/>
                <a:gd name="connsiteY145" fmla="*/ 576263 h 1399068"/>
                <a:gd name="connsiteX146" fmla="*/ 47625 w 1914525"/>
                <a:gd name="connsiteY146" fmla="*/ 604838 h 1399068"/>
                <a:gd name="connsiteX147" fmla="*/ 38100 w 1914525"/>
                <a:gd name="connsiteY147" fmla="*/ 714375 h 1399068"/>
                <a:gd name="connsiteX148" fmla="*/ 28575 w 1914525"/>
                <a:gd name="connsiteY148" fmla="*/ 762000 h 1399068"/>
                <a:gd name="connsiteX149" fmla="*/ 14288 w 1914525"/>
                <a:gd name="connsiteY149" fmla="*/ 866775 h 1399068"/>
                <a:gd name="connsiteX150" fmla="*/ 9525 w 1914525"/>
                <a:gd name="connsiteY150" fmla="*/ 890588 h 1399068"/>
                <a:gd name="connsiteX151" fmla="*/ 0 w 1914525"/>
                <a:gd name="connsiteY151" fmla="*/ 919163 h 1399068"/>
                <a:gd name="connsiteX152" fmla="*/ 4763 w 1914525"/>
                <a:gd name="connsiteY152" fmla="*/ 1042988 h 1399068"/>
                <a:gd name="connsiteX153" fmla="*/ 14288 w 1914525"/>
                <a:gd name="connsiteY153" fmla="*/ 1076325 h 1399068"/>
                <a:gd name="connsiteX154" fmla="*/ 23813 w 1914525"/>
                <a:gd name="connsiteY15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0069 w 1914525"/>
                <a:gd name="connsiteY19" fmla="*/ 309563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04850 w 1914525"/>
                <a:gd name="connsiteY23" fmla="*/ 2190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66788 w 1914525"/>
                <a:gd name="connsiteY29" fmla="*/ 235743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092994 w 1914525"/>
                <a:gd name="connsiteY33" fmla="*/ 238124 h 1399068"/>
                <a:gd name="connsiteX34" fmla="*/ 1126331 w 1914525"/>
                <a:gd name="connsiteY34" fmla="*/ 202406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71588 w 1914525"/>
                <a:gd name="connsiteY38" fmla="*/ 247650 h 1399068"/>
                <a:gd name="connsiteX39" fmla="*/ 1319213 w 1914525"/>
                <a:gd name="connsiteY39" fmla="*/ 245268 h 1399068"/>
                <a:gd name="connsiteX40" fmla="*/ 1381125 w 1914525"/>
                <a:gd name="connsiteY40" fmla="*/ 261937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04850 w 1914525"/>
                <a:gd name="connsiteY23" fmla="*/ 2190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66788 w 1914525"/>
                <a:gd name="connsiteY29" fmla="*/ 235743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092994 w 1914525"/>
                <a:gd name="connsiteY33" fmla="*/ 238124 h 1399068"/>
                <a:gd name="connsiteX34" fmla="*/ 1126331 w 1914525"/>
                <a:gd name="connsiteY34" fmla="*/ 202406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71588 w 1914525"/>
                <a:gd name="connsiteY38" fmla="*/ 247650 h 1399068"/>
                <a:gd name="connsiteX39" fmla="*/ 1319213 w 1914525"/>
                <a:gd name="connsiteY39" fmla="*/ 245268 h 1399068"/>
                <a:gd name="connsiteX40" fmla="*/ 1381125 w 1914525"/>
                <a:gd name="connsiteY40" fmla="*/ 261937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04850 w 1914525"/>
                <a:gd name="connsiteY23" fmla="*/ 2190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092994 w 1914525"/>
                <a:gd name="connsiteY33" fmla="*/ 238124 h 1399068"/>
                <a:gd name="connsiteX34" fmla="*/ 1126331 w 1914525"/>
                <a:gd name="connsiteY34" fmla="*/ 202406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71588 w 1914525"/>
                <a:gd name="connsiteY38" fmla="*/ 247650 h 1399068"/>
                <a:gd name="connsiteX39" fmla="*/ 1319213 w 1914525"/>
                <a:gd name="connsiteY39" fmla="*/ 245268 h 1399068"/>
                <a:gd name="connsiteX40" fmla="*/ 1381125 w 1914525"/>
                <a:gd name="connsiteY40" fmla="*/ 261937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092994 w 1914525"/>
                <a:gd name="connsiteY33" fmla="*/ 238124 h 1399068"/>
                <a:gd name="connsiteX34" fmla="*/ 1126331 w 1914525"/>
                <a:gd name="connsiteY34" fmla="*/ 202406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71588 w 1914525"/>
                <a:gd name="connsiteY38" fmla="*/ 247650 h 1399068"/>
                <a:gd name="connsiteX39" fmla="*/ 1319213 w 1914525"/>
                <a:gd name="connsiteY39" fmla="*/ 245268 h 1399068"/>
                <a:gd name="connsiteX40" fmla="*/ 1381125 w 1914525"/>
                <a:gd name="connsiteY40" fmla="*/ 261937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092994 w 1914525"/>
                <a:gd name="connsiteY33" fmla="*/ 238124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71588 w 1914525"/>
                <a:gd name="connsiteY38" fmla="*/ 247650 h 1399068"/>
                <a:gd name="connsiteX39" fmla="*/ 1319213 w 1914525"/>
                <a:gd name="connsiteY39" fmla="*/ 245268 h 1399068"/>
                <a:gd name="connsiteX40" fmla="*/ 1381125 w 1914525"/>
                <a:gd name="connsiteY40" fmla="*/ 261937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092994 w 1914525"/>
                <a:gd name="connsiteY33" fmla="*/ 238124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57301 w 1914525"/>
                <a:gd name="connsiteY38" fmla="*/ 252412 h 1399068"/>
                <a:gd name="connsiteX39" fmla="*/ 1319213 w 1914525"/>
                <a:gd name="connsiteY39" fmla="*/ 245268 h 1399068"/>
                <a:gd name="connsiteX40" fmla="*/ 1381125 w 1914525"/>
                <a:gd name="connsiteY40" fmla="*/ 261937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092994 w 1914525"/>
                <a:gd name="connsiteY33" fmla="*/ 238124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319213 w 1914525"/>
                <a:gd name="connsiteY39" fmla="*/ 245268 h 1399068"/>
                <a:gd name="connsiteX40" fmla="*/ 1381125 w 1914525"/>
                <a:gd name="connsiteY40" fmla="*/ 261937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092994 w 1914525"/>
                <a:gd name="connsiteY33" fmla="*/ 238124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381125 w 1914525"/>
                <a:gd name="connsiteY40" fmla="*/ 261937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092994 w 1914525"/>
                <a:gd name="connsiteY33" fmla="*/ 238124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352550 w 1914525"/>
                <a:gd name="connsiteY40" fmla="*/ 250031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16807 w 1914525"/>
                <a:gd name="connsiteY33" fmla="*/ 269080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352550 w 1914525"/>
                <a:gd name="connsiteY40" fmla="*/ 250031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352550 w 1914525"/>
                <a:gd name="connsiteY40" fmla="*/ 250031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352550 w 1914525"/>
                <a:gd name="connsiteY40" fmla="*/ 250031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352550 w 1914525"/>
                <a:gd name="connsiteY40" fmla="*/ 250031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352550 w 1914525"/>
                <a:gd name="connsiteY40" fmla="*/ 250031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352550 w 1914525"/>
                <a:gd name="connsiteY40" fmla="*/ 250031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407319 w 1914525"/>
                <a:gd name="connsiteY40" fmla="*/ 321469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97783 w 1914525"/>
                <a:gd name="connsiteY37" fmla="*/ 292894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407319 w 1914525"/>
                <a:gd name="connsiteY40" fmla="*/ 321469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97783 w 1914525"/>
                <a:gd name="connsiteY37" fmla="*/ 292894 h 1399068"/>
                <a:gd name="connsiteX38" fmla="*/ 1247776 w 1914525"/>
                <a:gd name="connsiteY38" fmla="*/ 211931 h 1399068"/>
                <a:gd name="connsiteX39" fmla="*/ 1407319 w 1914525"/>
                <a:gd name="connsiteY39" fmla="*/ 321469 h 1399068"/>
                <a:gd name="connsiteX40" fmla="*/ 1409700 w 1914525"/>
                <a:gd name="connsiteY40" fmla="*/ 242887 h 1399068"/>
                <a:gd name="connsiteX41" fmla="*/ 1443038 w 1914525"/>
                <a:gd name="connsiteY41" fmla="*/ 235744 h 1399068"/>
                <a:gd name="connsiteX42" fmla="*/ 1481138 w 1914525"/>
                <a:gd name="connsiteY42" fmla="*/ 247650 h 1399068"/>
                <a:gd name="connsiteX43" fmla="*/ 1500188 w 1914525"/>
                <a:gd name="connsiteY43" fmla="*/ 266699 h 1399068"/>
                <a:gd name="connsiteX44" fmla="*/ 1519238 w 1914525"/>
                <a:gd name="connsiteY44" fmla="*/ 300038 h 1399068"/>
                <a:gd name="connsiteX45" fmla="*/ 1557338 w 1914525"/>
                <a:gd name="connsiteY45" fmla="*/ 295275 h 1399068"/>
                <a:gd name="connsiteX46" fmla="*/ 1590675 w 1914525"/>
                <a:gd name="connsiteY46" fmla="*/ 314325 h 1399068"/>
                <a:gd name="connsiteX47" fmla="*/ 1619250 w 1914525"/>
                <a:gd name="connsiteY47" fmla="*/ 342900 h 1399068"/>
                <a:gd name="connsiteX48" fmla="*/ 1657350 w 1914525"/>
                <a:gd name="connsiteY48" fmla="*/ 390525 h 1399068"/>
                <a:gd name="connsiteX49" fmla="*/ 1676400 w 1914525"/>
                <a:gd name="connsiteY49" fmla="*/ 419100 h 1399068"/>
                <a:gd name="connsiteX50" fmla="*/ 1704975 w 1914525"/>
                <a:gd name="connsiteY50" fmla="*/ 471488 h 1399068"/>
                <a:gd name="connsiteX51" fmla="*/ 1747838 w 1914525"/>
                <a:gd name="connsiteY51" fmla="*/ 542925 h 1399068"/>
                <a:gd name="connsiteX52" fmla="*/ 1762125 w 1914525"/>
                <a:gd name="connsiteY52" fmla="*/ 571500 h 1399068"/>
                <a:gd name="connsiteX53" fmla="*/ 1771650 w 1914525"/>
                <a:gd name="connsiteY53" fmla="*/ 600075 h 1399068"/>
                <a:gd name="connsiteX54" fmla="*/ 1790700 w 1914525"/>
                <a:gd name="connsiteY54" fmla="*/ 642938 h 1399068"/>
                <a:gd name="connsiteX55" fmla="*/ 1809750 w 1914525"/>
                <a:gd name="connsiteY55" fmla="*/ 695325 h 1399068"/>
                <a:gd name="connsiteX56" fmla="*/ 1824038 w 1914525"/>
                <a:gd name="connsiteY56" fmla="*/ 747713 h 1399068"/>
                <a:gd name="connsiteX57" fmla="*/ 1833563 w 1914525"/>
                <a:gd name="connsiteY57" fmla="*/ 804863 h 1399068"/>
                <a:gd name="connsiteX58" fmla="*/ 1845469 w 1914525"/>
                <a:gd name="connsiteY58" fmla="*/ 940594 h 1399068"/>
                <a:gd name="connsiteX59" fmla="*/ 1857375 w 1914525"/>
                <a:gd name="connsiteY59" fmla="*/ 1000125 h 1399068"/>
                <a:gd name="connsiteX60" fmla="*/ 1850231 w 1914525"/>
                <a:gd name="connsiteY60" fmla="*/ 1166813 h 1399068"/>
                <a:gd name="connsiteX61" fmla="*/ 1885950 w 1914525"/>
                <a:gd name="connsiteY61" fmla="*/ 1285875 h 1399068"/>
                <a:gd name="connsiteX62" fmla="*/ 1876425 w 1914525"/>
                <a:gd name="connsiteY62" fmla="*/ 1357313 h 1399068"/>
                <a:gd name="connsiteX63" fmla="*/ 1866900 w 1914525"/>
                <a:gd name="connsiteY63" fmla="*/ 1395413 h 1399068"/>
                <a:gd name="connsiteX64" fmla="*/ 1862138 w 1914525"/>
                <a:gd name="connsiteY64" fmla="*/ 1271587 h 1399068"/>
                <a:gd name="connsiteX65" fmla="*/ 1881188 w 1914525"/>
                <a:gd name="connsiteY65" fmla="*/ 1238250 h 1399068"/>
                <a:gd name="connsiteX66" fmla="*/ 1890713 w 1914525"/>
                <a:gd name="connsiteY66" fmla="*/ 1200150 h 1399068"/>
                <a:gd name="connsiteX67" fmla="*/ 1900238 w 1914525"/>
                <a:gd name="connsiteY67" fmla="*/ 1171575 h 1399068"/>
                <a:gd name="connsiteX68" fmla="*/ 1905000 w 1914525"/>
                <a:gd name="connsiteY68" fmla="*/ 1085850 h 1399068"/>
                <a:gd name="connsiteX69" fmla="*/ 1914525 w 1914525"/>
                <a:gd name="connsiteY69" fmla="*/ 809625 h 1399068"/>
                <a:gd name="connsiteX70" fmla="*/ 1909763 w 1914525"/>
                <a:gd name="connsiteY70" fmla="*/ 666750 h 1399068"/>
                <a:gd name="connsiteX71" fmla="*/ 1890713 w 1914525"/>
                <a:gd name="connsiteY71" fmla="*/ 633413 h 1399068"/>
                <a:gd name="connsiteX72" fmla="*/ 1881188 w 1914525"/>
                <a:gd name="connsiteY72" fmla="*/ 609600 h 1399068"/>
                <a:gd name="connsiteX73" fmla="*/ 1871663 w 1914525"/>
                <a:gd name="connsiteY73" fmla="*/ 581025 h 1399068"/>
                <a:gd name="connsiteX74" fmla="*/ 1862138 w 1914525"/>
                <a:gd name="connsiteY74" fmla="*/ 566738 h 1399068"/>
                <a:gd name="connsiteX75" fmla="*/ 1857375 w 1914525"/>
                <a:gd name="connsiteY75" fmla="*/ 542925 h 1399068"/>
                <a:gd name="connsiteX76" fmla="*/ 1847850 w 1914525"/>
                <a:gd name="connsiteY76" fmla="*/ 528638 h 1399068"/>
                <a:gd name="connsiteX77" fmla="*/ 1843088 w 1914525"/>
                <a:gd name="connsiteY77" fmla="*/ 514350 h 1399068"/>
                <a:gd name="connsiteX78" fmla="*/ 1833563 w 1914525"/>
                <a:gd name="connsiteY78" fmla="*/ 495300 h 1399068"/>
                <a:gd name="connsiteX79" fmla="*/ 1824038 w 1914525"/>
                <a:gd name="connsiteY79" fmla="*/ 457200 h 1399068"/>
                <a:gd name="connsiteX80" fmla="*/ 1814513 w 1914525"/>
                <a:gd name="connsiteY80" fmla="*/ 438150 h 1399068"/>
                <a:gd name="connsiteX81" fmla="*/ 1800225 w 1914525"/>
                <a:gd name="connsiteY81" fmla="*/ 404813 h 1399068"/>
                <a:gd name="connsiteX82" fmla="*/ 1790700 w 1914525"/>
                <a:gd name="connsiteY82" fmla="*/ 376238 h 1399068"/>
                <a:gd name="connsiteX83" fmla="*/ 1785938 w 1914525"/>
                <a:gd name="connsiteY83" fmla="*/ 361950 h 1399068"/>
                <a:gd name="connsiteX84" fmla="*/ 1781175 w 1914525"/>
                <a:gd name="connsiteY84" fmla="*/ 342900 h 1399068"/>
                <a:gd name="connsiteX85" fmla="*/ 1771650 w 1914525"/>
                <a:gd name="connsiteY85" fmla="*/ 328613 h 1399068"/>
                <a:gd name="connsiteX86" fmla="*/ 1752600 w 1914525"/>
                <a:gd name="connsiteY86" fmla="*/ 280988 h 1399068"/>
                <a:gd name="connsiteX87" fmla="*/ 1747838 w 1914525"/>
                <a:gd name="connsiteY87" fmla="*/ 266700 h 1399068"/>
                <a:gd name="connsiteX88" fmla="*/ 1738313 w 1914525"/>
                <a:gd name="connsiteY88" fmla="*/ 252413 h 1399068"/>
                <a:gd name="connsiteX89" fmla="*/ 1724025 w 1914525"/>
                <a:gd name="connsiteY89" fmla="*/ 228600 h 1399068"/>
                <a:gd name="connsiteX90" fmla="*/ 1714500 w 1914525"/>
                <a:gd name="connsiteY90" fmla="*/ 214313 h 1399068"/>
                <a:gd name="connsiteX91" fmla="*/ 1700213 w 1914525"/>
                <a:gd name="connsiteY91" fmla="*/ 204788 h 1399068"/>
                <a:gd name="connsiteX92" fmla="*/ 1676400 w 1914525"/>
                <a:gd name="connsiteY92" fmla="*/ 176213 h 1399068"/>
                <a:gd name="connsiteX93" fmla="*/ 1666875 w 1914525"/>
                <a:gd name="connsiteY93" fmla="*/ 161925 h 1399068"/>
                <a:gd name="connsiteX94" fmla="*/ 1638300 w 1914525"/>
                <a:gd name="connsiteY94" fmla="*/ 152400 h 1399068"/>
                <a:gd name="connsiteX95" fmla="*/ 1609725 w 1914525"/>
                <a:gd name="connsiteY95" fmla="*/ 142875 h 1399068"/>
                <a:gd name="connsiteX96" fmla="*/ 1590675 w 1914525"/>
                <a:gd name="connsiteY96" fmla="*/ 133350 h 1399068"/>
                <a:gd name="connsiteX97" fmla="*/ 1533525 w 1914525"/>
                <a:gd name="connsiteY97" fmla="*/ 123825 h 1399068"/>
                <a:gd name="connsiteX98" fmla="*/ 1495425 w 1914525"/>
                <a:gd name="connsiteY98" fmla="*/ 109538 h 1399068"/>
                <a:gd name="connsiteX99" fmla="*/ 1376363 w 1914525"/>
                <a:gd name="connsiteY99" fmla="*/ 95250 h 1399068"/>
                <a:gd name="connsiteX100" fmla="*/ 1343025 w 1914525"/>
                <a:gd name="connsiteY100" fmla="*/ 90488 h 1399068"/>
                <a:gd name="connsiteX101" fmla="*/ 1281113 w 1914525"/>
                <a:gd name="connsiteY101" fmla="*/ 76200 h 1399068"/>
                <a:gd name="connsiteX102" fmla="*/ 1223963 w 1914525"/>
                <a:gd name="connsiteY102" fmla="*/ 71438 h 1399068"/>
                <a:gd name="connsiteX103" fmla="*/ 1181100 w 1914525"/>
                <a:gd name="connsiteY103" fmla="*/ 61913 h 1399068"/>
                <a:gd name="connsiteX104" fmla="*/ 1166813 w 1914525"/>
                <a:gd name="connsiteY104" fmla="*/ 52388 h 1399068"/>
                <a:gd name="connsiteX105" fmla="*/ 1143000 w 1914525"/>
                <a:gd name="connsiteY105" fmla="*/ 47625 h 1399068"/>
                <a:gd name="connsiteX106" fmla="*/ 1114425 w 1914525"/>
                <a:gd name="connsiteY106" fmla="*/ 38100 h 1399068"/>
                <a:gd name="connsiteX107" fmla="*/ 1085850 w 1914525"/>
                <a:gd name="connsiteY107" fmla="*/ 28575 h 1399068"/>
                <a:gd name="connsiteX108" fmla="*/ 1009650 w 1914525"/>
                <a:gd name="connsiteY108" fmla="*/ 19050 h 1399068"/>
                <a:gd name="connsiteX109" fmla="*/ 976313 w 1914525"/>
                <a:gd name="connsiteY109" fmla="*/ 9525 h 1399068"/>
                <a:gd name="connsiteX110" fmla="*/ 923925 w 1914525"/>
                <a:gd name="connsiteY110" fmla="*/ 0 h 1399068"/>
                <a:gd name="connsiteX111" fmla="*/ 771525 w 1914525"/>
                <a:gd name="connsiteY111" fmla="*/ 4763 h 1399068"/>
                <a:gd name="connsiteX112" fmla="*/ 757238 w 1914525"/>
                <a:gd name="connsiteY112" fmla="*/ 9525 h 1399068"/>
                <a:gd name="connsiteX113" fmla="*/ 733425 w 1914525"/>
                <a:gd name="connsiteY113" fmla="*/ 19050 h 1399068"/>
                <a:gd name="connsiteX114" fmla="*/ 714375 w 1914525"/>
                <a:gd name="connsiteY114" fmla="*/ 28575 h 1399068"/>
                <a:gd name="connsiteX115" fmla="*/ 700088 w 1914525"/>
                <a:gd name="connsiteY115" fmla="*/ 33338 h 1399068"/>
                <a:gd name="connsiteX116" fmla="*/ 681038 w 1914525"/>
                <a:gd name="connsiteY116" fmla="*/ 42863 h 1399068"/>
                <a:gd name="connsiteX117" fmla="*/ 633413 w 1914525"/>
                <a:gd name="connsiteY117" fmla="*/ 57150 h 1399068"/>
                <a:gd name="connsiteX118" fmla="*/ 595313 w 1914525"/>
                <a:gd name="connsiteY118" fmla="*/ 71438 h 1399068"/>
                <a:gd name="connsiteX119" fmla="*/ 552450 w 1914525"/>
                <a:gd name="connsiteY119" fmla="*/ 80963 h 1399068"/>
                <a:gd name="connsiteX120" fmla="*/ 519113 w 1914525"/>
                <a:gd name="connsiteY120" fmla="*/ 95250 h 1399068"/>
                <a:gd name="connsiteX121" fmla="*/ 485775 w 1914525"/>
                <a:gd name="connsiteY121" fmla="*/ 100013 h 1399068"/>
                <a:gd name="connsiteX122" fmla="*/ 438150 w 1914525"/>
                <a:gd name="connsiteY122" fmla="*/ 119063 h 1399068"/>
                <a:gd name="connsiteX123" fmla="*/ 404813 w 1914525"/>
                <a:gd name="connsiteY123" fmla="*/ 133350 h 1399068"/>
                <a:gd name="connsiteX124" fmla="*/ 390525 w 1914525"/>
                <a:gd name="connsiteY124" fmla="*/ 147638 h 1399068"/>
                <a:gd name="connsiteX125" fmla="*/ 352425 w 1914525"/>
                <a:gd name="connsiteY125" fmla="*/ 166688 h 1399068"/>
                <a:gd name="connsiteX126" fmla="*/ 319088 w 1914525"/>
                <a:gd name="connsiteY126" fmla="*/ 180975 h 1399068"/>
                <a:gd name="connsiteX127" fmla="*/ 300038 w 1914525"/>
                <a:gd name="connsiteY127" fmla="*/ 195263 h 1399068"/>
                <a:gd name="connsiteX128" fmla="*/ 285750 w 1914525"/>
                <a:gd name="connsiteY128" fmla="*/ 200025 h 1399068"/>
                <a:gd name="connsiteX129" fmla="*/ 266700 w 1914525"/>
                <a:gd name="connsiteY129" fmla="*/ 214313 h 1399068"/>
                <a:gd name="connsiteX130" fmla="*/ 228600 w 1914525"/>
                <a:gd name="connsiteY130" fmla="*/ 233363 h 1399068"/>
                <a:gd name="connsiteX131" fmla="*/ 200025 w 1914525"/>
                <a:gd name="connsiteY131" fmla="*/ 252413 h 1399068"/>
                <a:gd name="connsiteX132" fmla="*/ 185738 w 1914525"/>
                <a:gd name="connsiteY132" fmla="*/ 261938 h 1399068"/>
                <a:gd name="connsiteX133" fmla="*/ 166688 w 1914525"/>
                <a:gd name="connsiteY133" fmla="*/ 271463 h 1399068"/>
                <a:gd name="connsiteX134" fmla="*/ 157163 w 1914525"/>
                <a:gd name="connsiteY134" fmla="*/ 285750 h 1399068"/>
                <a:gd name="connsiteX135" fmla="*/ 142875 w 1914525"/>
                <a:gd name="connsiteY135" fmla="*/ 300038 h 1399068"/>
                <a:gd name="connsiteX136" fmla="*/ 119063 w 1914525"/>
                <a:gd name="connsiteY136" fmla="*/ 333375 h 1399068"/>
                <a:gd name="connsiteX137" fmla="*/ 114300 w 1914525"/>
                <a:gd name="connsiteY137" fmla="*/ 347663 h 1399068"/>
                <a:gd name="connsiteX138" fmla="*/ 104775 w 1914525"/>
                <a:gd name="connsiteY138" fmla="*/ 371475 h 1399068"/>
                <a:gd name="connsiteX139" fmla="*/ 85725 w 1914525"/>
                <a:gd name="connsiteY139" fmla="*/ 404813 h 1399068"/>
                <a:gd name="connsiteX140" fmla="*/ 76200 w 1914525"/>
                <a:gd name="connsiteY140" fmla="*/ 442913 h 1399068"/>
                <a:gd name="connsiteX141" fmla="*/ 71438 w 1914525"/>
                <a:gd name="connsiteY141" fmla="*/ 457200 h 1399068"/>
                <a:gd name="connsiteX142" fmla="*/ 66675 w 1914525"/>
                <a:gd name="connsiteY142" fmla="*/ 490538 h 1399068"/>
                <a:gd name="connsiteX143" fmla="*/ 61913 w 1914525"/>
                <a:gd name="connsiteY143" fmla="*/ 504825 h 1399068"/>
                <a:gd name="connsiteX144" fmla="*/ 57150 w 1914525"/>
                <a:gd name="connsiteY144" fmla="*/ 523875 h 1399068"/>
                <a:gd name="connsiteX145" fmla="*/ 52388 w 1914525"/>
                <a:gd name="connsiteY145" fmla="*/ 576263 h 1399068"/>
                <a:gd name="connsiteX146" fmla="*/ 47625 w 1914525"/>
                <a:gd name="connsiteY146" fmla="*/ 604838 h 1399068"/>
                <a:gd name="connsiteX147" fmla="*/ 38100 w 1914525"/>
                <a:gd name="connsiteY147" fmla="*/ 714375 h 1399068"/>
                <a:gd name="connsiteX148" fmla="*/ 28575 w 1914525"/>
                <a:gd name="connsiteY148" fmla="*/ 762000 h 1399068"/>
                <a:gd name="connsiteX149" fmla="*/ 14288 w 1914525"/>
                <a:gd name="connsiteY149" fmla="*/ 866775 h 1399068"/>
                <a:gd name="connsiteX150" fmla="*/ 9525 w 1914525"/>
                <a:gd name="connsiteY150" fmla="*/ 890588 h 1399068"/>
                <a:gd name="connsiteX151" fmla="*/ 0 w 1914525"/>
                <a:gd name="connsiteY151" fmla="*/ 919163 h 1399068"/>
                <a:gd name="connsiteX152" fmla="*/ 4763 w 1914525"/>
                <a:gd name="connsiteY152" fmla="*/ 1042988 h 1399068"/>
                <a:gd name="connsiteX153" fmla="*/ 14288 w 1914525"/>
                <a:gd name="connsiteY153" fmla="*/ 1076325 h 1399068"/>
                <a:gd name="connsiteX154" fmla="*/ 23813 w 1914525"/>
                <a:gd name="connsiteY15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97783 w 1914525"/>
                <a:gd name="connsiteY36" fmla="*/ 292894 h 1399068"/>
                <a:gd name="connsiteX37" fmla="*/ 1247776 w 1914525"/>
                <a:gd name="connsiteY37" fmla="*/ 211931 h 1399068"/>
                <a:gd name="connsiteX38" fmla="*/ 1407319 w 1914525"/>
                <a:gd name="connsiteY38" fmla="*/ 321469 h 1399068"/>
                <a:gd name="connsiteX39" fmla="*/ 1409700 w 1914525"/>
                <a:gd name="connsiteY39" fmla="*/ 242887 h 1399068"/>
                <a:gd name="connsiteX40" fmla="*/ 1443038 w 1914525"/>
                <a:gd name="connsiteY40" fmla="*/ 235744 h 1399068"/>
                <a:gd name="connsiteX41" fmla="*/ 1481138 w 1914525"/>
                <a:gd name="connsiteY41" fmla="*/ 247650 h 1399068"/>
                <a:gd name="connsiteX42" fmla="*/ 1500188 w 1914525"/>
                <a:gd name="connsiteY42" fmla="*/ 266699 h 1399068"/>
                <a:gd name="connsiteX43" fmla="*/ 1519238 w 1914525"/>
                <a:gd name="connsiteY43" fmla="*/ 300038 h 1399068"/>
                <a:gd name="connsiteX44" fmla="*/ 1557338 w 1914525"/>
                <a:gd name="connsiteY44" fmla="*/ 295275 h 1399068"/>
                <a:gd name="connsiteX45" fmla="*/ 1590675 w 1914525"/>
                <a:gd name="connsiteY45" fmla="*/ 314325 h 1399068"/>
                <a:gd name="connsiteX46" fmla="*/ 1619250 w 1914525"/>
                <a:gd name="connsiteY46" fmla="*/ 342900 h 1399068"/>
                <a:gd name="connsiteX47" fmla="*/ 1657350 w 1914525"/>
                <a:gd name="connsiteY47" fmla="*/ 390525 h 1399068"/>
                <a:gd name="connsiteX48" fmla="*/ 1676400 w 1914525"/>
                <a:gd name="connsiteY48" fmla="*/ 419100 h 1399068"/>
                <a:gd name="connsiteX49" fmla="*/ 1704975 w 1914525"/>
                <a:gd name="connsiteY49" fmla="*/ 471488 h 1399068"/>
                <a:gd name="connsiteX50" fmla="*/ 1747838 w 1914525"/>
                <a:gd name="connsiteY50" fmla="*/ 542925 h 1399068"/>
                <a:gd name="connsiteX51" fmla="*/ 1762125 w 1914525"/>
                <a:gd name="connsiteY51" fmla="*/ 571500 h 1399068"/>
                <a:gd name="connsiteX52" fmla="*/ 1771650 w 1914525"/>
                <a:gd name="connsiteY52" fmla="*/ 600075 h 1399068"/>
                <a:gd name="connsiteX53" fmla="*/ 1790700 w 1914525"/>
                <a:gd name="connsiteY53" fmla="*/ 642938 h 1399068"/>
                <a:gd name="connsiteX54" fmla="*/ 1809750 w 1914525"/>
                <a:gd name="connsiteY54" fmla="*/ 695325 h 1399068"/>
                <a:gd name="connsiteX55" fmla="*/ 1824038 w 1914525"/>
                <a:gd name="connsiteY55" fmla="*/ 747713 h 1399068"/>
                <a:gd name="connsiteX56" fmla="*/ 1833563 w 1914525"/>
                <a:gd name="connsiteY56" fmla="*/ 804863 h 1399068"/>
                <a:gd name="connsiteX57" fmla="*/ 1845469 w 1914525"/>
                <a:gd name="connsiteY57" fmla="*/ 940594 h 1399068"/>
                <a:gd name="connsiteX58" fmla="*/ 1857375 w 1914525"/>
                <a:gd name="connsiteY58" fmla="*/ 1000125 h 1399068"/>
                <a:gd name="connsiteX59" fmla="*/ 1850231 w 1914525"/>
                <a:gd name="connsiteY59" fmla="*/ 1166813 h 1399068"/>
                <a:gd name="connsiteX60" fmla="*/ 1885950 w 1914525"/>
                <a:gd name="connsiteY60" fmla="*/ 1285875 h 1399068"/>
                <a:gd name="connsiteX61" fmla="*/ 1876425 w 1914525"/>
                <a:gd name="connsiteY61" fmla="*/ 1357313 h 1399068"/>
                <a:gd name="connsiteX62" fmla="*/ 1866900 w 1914525"/>
                <a:gd name="connsiteY62" fmla="*/ 1395413 h 1399068"/>
                <a:gd name="connsiteX63" fmla="*/ 1862138 w 1914525"/>
                <a:gd name="connsiteY63" fmla="*/ 1271587 h 1399068"/>
                <a:gd name="connsiteX64" fmla="*/ 1881188 w 1914525"/>
                <a:gd name="connsiteY64" fmla="*/ 1238250 h 1399068"/>
                <a:gd name="connsiteX65" fmla="*/ 1890713 w 1914525"/>
                <a:gd name="connsiteY65" fmla="*/ 1200150 h 1399068"/>
                <a:gd name="connsiteX66" fmla="*/ 1900238 w 1914525"/>
                <a:gd name="connsiteY66" fmla="*/ 1171575 h 1399068"/>
                <a:gd name="connsiteX67" fmla="*/ 1905000 w 1914525"/>
                <a:gd name="connsiteY67" fmla="*/ 1085850 h 1399068"/>
                <a:gd name="connsiteX68" fmla="*/ 1914525 w 1914525"/>
                <a:gd name="connsiteY68" fmla="*/ 809625 h 1399068"/>
                <a:gd name="connsiteX69" fmla="*/ 1909763 w 1914525"/>
                <a:gd name="connsiteY69" fmla="*/ 666750 h 1399068"/>
                <a:gd name="connsiteX70" fmla="*/ 1890713 w 1914525"/>
                <a:gd name="connsiteY70" fmla="*/ 633413 h 1399068"/>
                <a:gd name="connsiteX71" fmla="*/ 1881188 w 1914525"/>
                <a:gd name="connsiteY71" fmla="*/ 609600 h 1399068"/>
                <a:gd name="connsiteX72" fmla="*/ 1871663 w 1914525"/>
                <a:gd name="connsiteY72" fmla="*/ 581025 h 1399068"/>
                <a:gd name="connsiteX73" fmla="*/ 1862138 w 1914525"/>
                <a:gd name="connsiteY73" fmla="*/ 566738 h 1399068"/>
                <a:gd name="connsiteX74" fmla="*/ 1857375 w 1914525"/>
                <a:gd name="connsiteY74" fmla="*/ 542925 h 1399068"/>
                <a:gd name="connsiteX75" fmla="*/ 1847850 w 1914525"/>
                <a:gd name="connsiteY75" fmla="*/ 528638 h 1399068"/>
                <a:gd name="connsiteX76" fmla="*/ 1843088 w 1914525"/>
                <a:gd name="connsiteY76" fmla="*/ 514350 h 1399068"/>
                <a:gd name="connsiteX77" fmla="*/ 1833563 w 1914525"/>
                <a:gd name="connsiteY77" fmla="*/ 495300 h 1399068"/>
                <a:gd name="connsiteX78" fmla="*/ 1824038 w 1914525"/>
                <a:gd name="connsiteY78" fmla="*/ 457200 h 1399068"/>
                <a:gd name="connsiteX79" fmla="*/ 1814513 w 1914525"/>
                <a:gd name="connsiteY79" fmla="*/ 438150 h 1399068"/>
                <a:gd name="connsiteX80" fmla="*/ 1800225 w 1914525"/>
                <a:gd name="connsiteY80" fmla="*/ 404813 h 1399068"/>
                <a:gd name="connsiteX81" fmla="*/ 1790700 w 1914525"/>
                <a:gd name="connsiteY81" fmla="*/ 376238 h 1399068"/>
                <a:gd name="connsiteX82" fmla="*/ 1785938 w 1914525"/>
                <a:gd name="connsiteY82" fmla="*/ 361950 h 1399068"/>
                <a:gd name="connsiteX83" fmla="*/ 1781175 w 1914525"/>
                <a:gd name="connsiteY83" fmla="*/ 342900 h 1399068"/>
                <a:gd name="connsiteX84" fmla="*/ 1771650 w 1914525"/>
                <a:gd name="connsiteY84" fmla="*/ 328613 h 1399068"/>
                <a:gd name="connsiteX85" fmla="*/ 1752600 w 1914525"/>
                <a:gd name="connsiteY85" fmla="*/ 280988 h 1399068"/>
                <a:gd name="connsiteX86" fmla="*/ 1747838 w 1914525"/>
                <a:gd name="connsiteY86" fmla="*/ 266700 h 1399068"/>
                <a:gd name="connsiteX87" fmla="*/ 1738313 w 1914525"/>
                <a:gd name="connsiteY87" fmla="*/ 252413 h 1399068"/>
                <a:gd name="connsiteX88" fmla="*/ 1724025 w 1914525"/>
                <a:gd name="connsiteY88" fmla="*/ 228600 h 1399068"/>
                <a:gd name="connsiteX89" fmla="*/ 1714500 w 1914525"/>
                <a:gd name="connsiteY89" fmla="*/ 214313 h 1399068"/>
                <a:gd name="connsiteX90" fmla="*/ 1700213 w 1914525"/>
                <a:gd name="connsiteY90" fmla="*/ 204788 h 1399068"/>
                <a:gd name="connsiteX91" fmla="*/ 1676400 w 1914525"/>
                <a:gd name="connsiteY91" fmla="*/ 176213 h 1399068"/>
                <a:gd name="connsiteX92" fmla="*/ 1666875 w 1914525"/>
                <a:gd name="connsiteY92" fmla="*/ 161925 h 1399068"/>
                <a:gd name="connsiteX93" fmla="*/ 1638300 w 1914525"/>
                <a:gd name="connsiteY93" fmla="*/ 152400 h 1399068"/>
                <a:gd name="connsiteX94" fmla="*/ 1609725 w 1914525"/>
                <a:gd name="connsiteY94" fmla="*/ 142875 h 1399068"/>
                <a:gd name="connsiteX95" fmla="*/ 1590675 w 1914525"/>
                <a:gd name="connsiteY95" fmla="*/ 133350 h 1399068"/>
                <a:gd name="connsiteX96" fmla="*/ 1533525 w 1914525"/>
                <a:gd name="connsiteY96" fmla="*/ 123825 h 1399068"/>
                <a:gd name="connsiteX97" fmla="*/ 1495425 w 1914525"/>
                <a:gd name="connsiteY97" fmla="*/ 109538 h 1399068"/>
                <a:gd name="connsiteX98" fmla="*/ 1376363 w 1914525"/>
                <a:gd name="connsiteY98" fmla="*/ 95250 h 1399068"/>
                <a:gd name="connsiteX99" fmla="*/ 1343025 w 1914525"/>
                <a:gd name="connsiteY99" fmla="*/ 90488 h 1399068"/>
                <a:gd name="connsiteX100" fmla="*/ 1281113 w 1914525"/>
                <a:gd name="connsiteY100" fmla="*/ 76200 h 1399068"/>
                <a:gd name="connsiteX101" fmla="*/ 1223963 w 1914525"/>
                <a:gd name="connsiteY101" fmla="*/ 71438 h 1399068"/>
                <a:gd name="connsiteX102" fmla="*/ 1181100 w 1914525"/>
                <a:gd name="connsiteY102" fmla="*/ 61913 h 1399068"/>
                <a:gd name="connsiteX103" fmla="*/ 1166813 w 1914525"/>
                <a:gd name="connsiteY103" fmla="*/ 52388 h 1399068"/>
                <a:gd name="connsiteX104" fmla="*/ 1143000 w 1914525"/>
                <a:gd name="connsiteY104" fmla="*/ 47625 h 1399068"/>
                <a:gd name="connsiteX105" fmla="*/ 1114425 w 1914525"/>
                <a:gd name="connsiteY105" fmla="*/ 38100 h 1399068"/>
                <a:gd name="connsiteX106" fmla="*/ 1085850 w 1914525"/>
                <a:gd name="connsiteY106" fmla="*/ 28575 h 1399068"/>
                <a:gd name="connsiteX107" fmla="*/ 1009650 w 1914525"/>
                <a:gd name="connsiteY107" fmla="*/ 19050 h 1399068"/>
                <a:gd name="connsiteX108" fmla="*/ 976313 w 1914525"/>
                <a:gd name="connsiteY108" fmla="*/ 9525 h 1399068"/>
                <a:gd name="connsiteX109" fmla="*/ 923925 w 1914525"/>
                <a:gd name="connsiteY109" fmla="*/ 0 h 1399068"/>
                <a:gd name="connsiteX110" fmla="*/ 771525 w 1914525"/>
                <a:gd name="connsiteY110" fmla="*/ 4763 h 1399068"/>
                <a:gd name="connsiteX111" fmla="*/ 757238 w 1914525"/>
                <a:gd name="connsiteY111" fmla="*/ 9525 h 1399068"/>
                <a:gd name="connsiteX112" fmla="*/ 733425 w 1914525"/>
                <a:gd name="connsiteY112" fmla="*/ 19050 h 1399068"/>
                <a:gd name="connsiteX113" fmla="*/ 714375 w 1914525"/>
                <a:gd name="connsiteY113" fmla="*/ 28575 h 1399068"/>
                <a:gd name="connsiteX114" fmla="*/ 700088 w 1914525"/>
                <a:gd name="connsiteY114" fmla="*/ 33338 h 1399068"/>
                <a:gd name="connsiteX115" fmla="*/ 681038 w 1914525"/>
                <a:gd name="connsiteY115" fmla="*/ 42863 h 1399068"/>
                <a:gd name="connsiteX116" fmla="*/ 633413 w 1914525"/>
                <a:gd name="connsiteY116" fmla="*/ 57150 h 1399068"/>
                <a:gd name="connsiteX117" fmla="*/ 595313 w 1914525"/>
                <a:gd name="connsiteY117" fmla="*/ 71438 h 1399068"/>
                <a:gd name="connsiteX118" fmla="*/ 552450 w 1914525"/>
                <a:gd name="connsiteY118" fmla="*/ 80963 h 1399068"/>
                <a:gd name="connsiteX119" fmla="*/ 519113 w 1914525"/>
                <a:gd name="connsiteY119" fmla="*/ 95250 h 1399068"/>
                <a:gd name="connsiteX120" fmla="*/ 485775 w 1914525"/>
                <a:gd name="connsiteY120" fmla="*/ 100013 h 1399068"/>
                <a:gd name="connsiteX121" fmla="*/ 438150 w 1914525"/>
                <a:gd name="connsiteY121" fmla="*/ 119063 h 1399068"/>
                <a:gd name="connsiteX122" fmla="*/ 404813 w 1914525"/>
                <a:gd name="connsiteY122" fmla="*/ 133350 h 1399068"/>
                <a:gd name="connsiteX123" fmla="*/ 390525 w 1914525"/>
                <a:gd name="connsiteY123" fmla="*/ 147638 h 1399068"/>
                <a:gd name="connsiteX124" fmla="*/ 352425 w 1914525"/>
                <a:gd name="connsiteY124" fmla="*/ 166688 h 1399068"/>
                <a:gd name="connsiteX125" fmla="*/ 319088 w 1914525"/>
                <a:gd name="connsiteY125" fmla="*/ 180975 h 1399068"/>
                <a:gd name="connsiteX126" fmla="*/ 300038 w 1914525"/>
                <a:gd name="connsiteY126" fmla="*/ 195263 h 1399068"/>
                <a:gd name="connsiteX127" fmla="*/ 285750 w 1914525"/>
                <a:gd name="connsiteY127" fmla="*/ 200025 h 1399068"/>
                <a:gd name="connsiteX128" fmla="*/ 266700 w 1914525"/>
                <a:gd name="connsiteY128" fmla="*/ 214313 h 1399068"/>
                <a:gd name="connsiteX129" fmla="*/ 228600 w 1914525"/>
                <a:gd name="connsiteY129" fmla="*/ 233363 h 1399068"/>
                <a:gd name="connsiteX130" fmla="*/ 200025 w 1914525"/>
                <a:gd name="connsiteY130" fmla="*/ 252413 h 1399068"/>
                <a:gd name="connsiteX131" fmla="*/ 185738 w 1914525"/>
                <a:gd name="connsiteY131" fmla="*/ 261938 h 1399068"/>
                <a:gd name="connsiteX132" fmla="*/ 166688 w 1914525"/>
                <a:gd name="connsiteY132" fmla="*/ 271463 h 1399068"/>
                <a:gd name="connsiteX133" fmla="*/ 157163 w 1914525"/>
                <a:gd name="connsiteY133" fmla="*/ 285750 h 1399068"/>
                <a:gd name="connsiteX134" fmla="*/ 142875 w 1914525"/>
                <a:gd name="connsiteY134" fmla="*/ 300038 h 1399068"/>
                <a:gd name="connsiteX135" fmla="*/ 119063 w 1914525"/>
                <a:gd name="connsiteY135" fmla="*/ 333375 h 1399068"/>
                <a:gd name="connsiteX136" fmla="*/ 114300 w 1914525"/>
                <a:gd name="connsiteY136" fmla="*/ 347663 h 1399068"/>
                <a:gd name="connsiteX137" fmla="*/ 104775 w 1914525"/>
                <a:gd name="connsiteY137" fmla="*/ 371475 h 1399068"/>
                <a:gd name="connsiteX138" fmla="*/ 85725 w 1914525"/>
                <a:gd name="connsiteY138" fmla="*/ 404813 h 1399068"/>
                <a:gd name="connsiteX139" fmla="*/ 76200 w 1914525"/>
                <a:gd name="connsiteY139" fmla="*/ 442913 h 1399068"/>
                <a:gd name="connsiteX140" fmla="*/ 71438 w 1914525"/>
                <a:gd name="connsiteY140" fmla="*/ 457200 h 1399068"/>
                <a:gd name="connsiteX141" fmla="*/ 66675 w 1914525"/>
                <a:gd name="connsiteY141" fmla="*/ 490538 h 1399068"/>
                <a:gd name="connsiteX142" fmla="*/ 61913 w 1914525"/>
                <a:gd name="connsiteY142" fmla="*/ 504825 h 1399068"/>
                <a:gd name="connsiteX143" fmla="*/ 57150 w 1914525"/>
                <a:gd name="connsiteY143" fmla="*/ 523875 h 1399068"/>
                <a:gd name="connsiteX144" fmla="*/ 52388 w 1914525"/>
                <a:gd name="connsiteY144" fmla="*/ 576263 h 1399068"/>
                <a:gd name="connsiteX145" fmla="*/ 47625 w 1914525"/>
                <a:gd name="connsiteY145" fmla="*/ 604838 h 1399068"/>
                <a:gd name="connsiteX146" fmla="*/ 38100 w 1914525"/>
                <a:gd name="connsiteY146" fmla="*/ 714375 h 1399068"/>
                <a:gd name="connsiteX147" fmla="*/ 28575 w 1914525"/>
                <a:gd name="connsiteY147" fmla="*/ 762000 h 1399068"/>
                <a:gd name="connsiteX148" fmla="*/ 14288 w 1914525"/>
                <a:gd name="connsiteY148" fmla="*/ 866775 h 1399068"/>
                <a:gd name="connsiteX149" fmla="*/ 9525 w 1914525"/>
                <a:gd name="connsiteY149" fmla="*/ 890588 h 1399068"/>
                <a:gd name="connsiteX150" fmla="*/ 0 w 1914525"/>
                <a:gd name="connsiteY150" fmla="*/ 919163 h 1399068"/>
                <a:gd name="connsiteX151" fmla="*/ 4763 w 1914525"/>
                <a:gd name="connsiteY151" fmla="*/ 1042988 h 1399068"/>
                <a:gd name="connsiteX152" fmla="*/ 14288 w 1914525"/>
                <a:gd name="connsiteY152" fmla="*/ 1076325 h 1399068"/>
                <a:gd name="connsiteX153" fmla="*/ 23813 w 1914525"/>
                <a:gd name="connsiteY15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97783 w 1914525"/>
                <a:gd name="connsiteY35" fmla="*/ 292894 h 1399068"/>
                <a:gd name="connsiteX36" fmla="*/ 1247776 w 1914525"/>
                <a:gd name="connsiteY36" fmla="*/ 211931 h 1399068"/>
                <a:gd name="connsiteX37" fmla="*/ 1407319 w 1914525"/>
                <a:gd name="connsiteY37" fmla="*/ 321469 h 1399068"/>
                <a:gd name="connsiteX38" fmla="*/ 1409700 w 1914525"/>
                <a:gd name="connsiteY38" fmla="*/ 242887 h 1399068"/>
                <a:gd name="connsiteX39" fmla="*/ 1443038 w 1914525"/>
                <a:gd name="connsiteY39" fmla="*/ 235744 h 1399068"/>
                <a:gd name="connsiteX40" fmla="*/ 1481138 w 1914525"/>
                <a:gd name="connsiteY40" fmla="*/ 247650 h 1399068"/>
                <a:gd name="connsiteX41" fmla="*/ 1500188 w 1914525"/>
                <a:gd name="connsiteY41" fmla="*/ 266699 h 1399068"/>
                <a:gd name="connsiteX42" fmla="*/ 1519238 w 1914525"/>
                <a:gd name="connsiteY42" fmla="*/ 300038 h 1399068"/>
                <a:gd name="connsiteX43" fmla="*/ 1557338 w 1914525"/>
                <a:gd name="connsiteY43" fmla="*/ 295275 h 1399068"/>
                <a:gd name="connsiteX44" fmla="*/ 1590675 w 1914525"/>
                <a:gd name="connsiteY44" fmla="*/ 314325 h 1399068"/>
                <a:gd name="connsiteX45" fmla="*/ 1619250 w 1914525"/>
                <a:gd name="connsiteY45" fmla="*/ 342900 h 1399068"/>
                <a:gd name="connsiteX46" fmla="*/ 1657350 w 1914525"/>
                <a:gd name="connsiteY46" fmla="*/ 390525 h 1399068"/>
                <a:gd name="connsiteX47" fmla="*/ 1676400 w 1914525"/>
                <a:gd name="connsiteY47" fmla="*/ 419100 h 1399068"/>
                <a:gd name="connsiteX48" fmla="*/ 1704975 w 1914525"/>
                <a:gd name="connsiteY48" fmla="*/ 471488 h 1399068"/>
                <a:gd name="connsiteX49" fmla="*/ 1747838 w 1914525"/>
                <a:gd name="connsiteY49" fmla="*/ 542925 h 1399068"/>
                <a:gd name="connsiteX50" fmla="*/ 1762125 w 1914525"/>
                <a:gd name="connsiteY50" fmla="*/ 571500 h 1399068"/>
                <a:gd name="connsiteX51" fmla="*/ 1771650 w 1914525"/>
                <a:gd name="connsiteY51" fmla="*/ 600075 h 1399068"/>
                <a:gd name="connsiteX52" fmla="*/ 1790700 w 1914525"/>
                <a:gd name="connsiteY52" fmla="*/ 642938 h 1399068"/>
                <a:gd name="connsiteX53" fmla="*/ 1809750 w 1914525"/>
                <a:gd name="connsiteY53" fmla="*/ 695325 h 1399068"/>
                <a:gd name="connsiteX54" fmla="*/ 1824038 w 1914525"/>
                <a:gd name="connsiteY54" fmla="*/ 747713 h 1399068"/>
                <a:gd name="connsiteX55" fmla="*/ 1833563 w 1914525"/>
                <a:gd name="connsiteY55" fmla="*/ 804863 h 1399068"/>
                <a:gd name="connsiteX56" fmla="*/ 1845469 w 1914525"/>
                <a:gd name="connsiteY56" fmla="*/ 940594 h 1399068"/>
                <a:gd name="connsiteX57" fmla="*/ 1857375 w 1914525"/>
                <a:gd name="connsiteY57" fmla="*/ 1000125 h 1399068"/>
                <a:gd name="connsiteX58" fmla="*/ 1850231 w 1914525"/>
                <a:gd name="connsiteY58" fmla="*/ 1166813 h 1399068"/>
                <a:gd name="connsiteX59" fmla="*/ 1885950 w 1914525"/>
                <a:gd name="connsiteY59" fmla="*/ 1285875 h 1399068"/>
                <a:gd name="connsiteX60" fmla="*/ 1876425 w 1914525"/>
                <a:gd name="connsiteY60" fmla="*/ 1357313 h 1399068"/>
                <a:gd name="connsiteX61" fmla="*/ 1866900 w 1914525"/>
                <a:gd name="connsiteY61" fmla="*/ 1395413 h 1399068"/>
                <a:gd name="connsiteX62" fmla="*/ 1862138 w 1914525"/>
                <a:gd name="connsiteY62" fmla="*/ 1271587 h 1399068"/>
                <a:gd name="connsiteX63" fmla="*/ 1881188 w 1914525"/>
                <a:gd name="connsiteY63" fmla="*/ 1238250 h 1399068"/>
                <a:gd name="connsiteX64" fmla="*/ 1890713 w 1914525"/>
                <a:gd name="connsiteY64" fmla="*/ 1200150 h 1399068"/>
                <a:gd name="connsiteX65" fmla="*/ 1900238 w 1914525"/>
                <a:gd name="connsiteY65" fmla="*/ 1171575 h 1399068"/>
                <a:gd name="connsiteX66" fmla="*/ 1905000 w 1914525"/>
                <a:gd name="connsiteY66" fmla="*/ 1085850 h 1399068"/>
                <a:gd name="connsiteX67" fmla="*/ 1914525 w 1914525"/>
                <a:gd name="connsiteY67" fmla="*/ 809625 h 1399068"/>
                <a:gd name="connsiteX68" fmla="*/ 1909763 w 1914525"/>
                <a:gd name="connsiteY68" fmla="*/ 666750 h 1399068"/>
                <a:gd name="connsiteX69" fmla="*/ 1890713 w 1914525"/>
                <a:gd name="connsiteY69" fmla="*/ 633413 h 1399068"/>
                <a:gd name="connsiteX70" fmla="*/ 1881188 w 1914525"/>
                <a:gd name="connsiteY70" fmla="*/ 609600 h 1399068"/>
                <a:gd name="connsiteX71" fmla="*/ 1871663 w 1914525"/>
                <a:gd name="connsiteY71" fmla="*/ 581025 h 1399068"/>
                <a:gd name="connsiteX72" fmla="*/ 1862138 w 1914525"/>
                <a:gd name="connsiteY72" fmla="*/ 566738 h 1399068"/>
                <a:gd name="connsiteX73" fmla="*/ 1857375 w 1914525"/>
                <a:gd name="connsiteY73" fmla="*/ 542925 h 1399068"/>
                <a:gd name="connsiteX74" fmla="*/ 1847850 w 1914525"/>
                <a:gd name="connsiteY74" fmla="*/ 528638 h 1399068"/>
                <a:gd name="connsiteX75" fmla="*/ 1843088 w 1914525"/>
                <a:gd name="connsiteY75" fmla="*/ 514350 h 1399068"/>
                <a:gd name="connsiteX76" fmla="*/ 1833563 w 1914525"/>
                <a:gd name="connsiteY76" fmla="*/ 495300 h 1399068"/>
                <a:gd name="connsiteX77" fmla="*/ 1824038 w 1914525"/>
                <a:gd name="connsiteY77" fmla="*/ 457200 h 1399068"/>
                <a:gd name="connsiteX78" fmla="*/ 1814513 w 1914525"/>
                <a:gd name="connsiteY78" fmla="*/ 438150 h 1399068"/>
                <a:gd name="connsiteX79" fmla="*/ 1800225 w 1914525"/>
                <a:gd name="connsiteY79" fmla="*/ 404813 h 1399068"/>
                <a:gd name="connsiteX80" fmla="*/ 1790700 w 1914525"/>
                <a:gd name="connsiteY80" fmla="*/ 376238 h 1399068"/>
                <a:gd name="connsiteX81" fmla="*/ 1785938 w 1914525"/>
                <a:gd name="connsiteY81" fmla="*/ 361950 h 1399068"/>
                <a:gd name="connsiteX82" fmla="*/ 1781175 w 1914525"/>
                <a:gd name="connsiteY82" fmla="*/ 342900 h 1399068"/>
                <a:gd name="connsiteX83" fmla="*/ 1771650 w 1914525"/>
                <a:gd name="connsiteY83" fmla="*/ 328613 h 1399068"/>
                <a:gd name="connsiteX84" fmla="*/ 1752600 w 1914525"/>
                <a:gd name="connsiteY84" fmla="*/ 280988 h 1399068"/>
                <a:gd name="connsiteX85" fmla="*/ 1747838 w 1914525"/>
                <a:gd name="connsiteY85" fmla="*/ 266700 h 1399068"/>
                <a:gd name="connsiteX86" fmla="*/ 1738313 w 1914525"/>
                <a:gd name="connsiteY86" fmla="*/ 252413 h 1399068"/>
                <a:gd name="connsiteX87" fmla="*/ 1724025 w 1914525"/>
                <a:gd name="connsiteY87" fmla="*/ 228600 h 1399068"/>
                <a:gd name="connsiteX88" fmla="*/ 1714500 w 1914525"/>
                <a:gd name="connsiteY88" fmla="*/ 214313 h 1399068"/>
                <a:gd name="connsiteX89" fmla="*/ 1700213 w 1914525"/>
                <a:gd name="connsiteY89" fmla="*/ 204788 h 1399068"/>
                <a:gd name="connsiteX90" fmla="*/ 1676400 w 1914525"/>
                <a:gd name="connsiteY90" fmla="*/ 176213 h 1399068"/>
                <a:gd name="connsiteX91" fmla="*/ 1666875 w 1914525"/>
                <a:gd name="connsiteY91" fmla="*/ 161925 h 1399068"/>
                <a:gd name="connsiteX92" fmla="*/ 1638300 w 1914525"/>
                <a:gd name="connsiteY92" fmla="*/ 152400 h 1399068"/>
                <a:gd name="connsiteX93" fmla="*/ 1609725 w 1914525"/>
                <a:gd name="connsiteY93" fmla="*/ 142875 h 1399068"/>
                <a:gd name="connsiteX94" fmla="*/ 1590675 w 1914525"/>
                <a:gd name="connsiteY94" fmla="*/ 133350 h 1399068"/>
                <a:gd name="connsiteX95" fmla="*/ 1533525 w 1914525"/>
                <a:gd name="connsiteY95" fmla="*/ 123825 h 1399068"/>
                <a:gd name="connsiteX96" fmla="*/ 1495425 w 1914525"/>
                <a:gd name="connsiteY96" fmla="*/ 109538 h 1399068"/>
                <a:gd name="connsiteX97" fmla="*/ 1376363 w 1914525"/>
                <a:gd name="connsiteY97" fmla="*/ 95250 h 1399068"/>
                <a:gd name="connsiteX98" fmla="*/ 1343025 w 1914525"/>
                <a:gd name="connsiteY98" fmla="*/ 90488 h 1399068"/>
                <a:gd name="connsiteX99" fmla="*/ 1281113 w 1914525"/>
                <a:gd name="connsiteY99" fmla="*/ 76200 h 1399068"/>
                <a:gd name="connsiteX100" fmla="*/ 1223963 w 1914525"/>
                <a:gd name="connsiteY100" fmla="*/ 71438 h 1399068"/>
                <a:gd name="connsiteX101" fmla="*/ 1181100 w 1914525"/>
                <a:gd name="connsiteY101" fmla="*/ 61913 h 1399068"/>
                <a:gd name="connsiteX102" fmla="*/ 1166813 w 1914525"/>
                <a:gd name="connsiteY102" fmla="*/ 52388 h 1399068"/>
                <a:gd name="connsiteX103" fmla="*/ 1143000 w 1914525"/>
                <a:gd name="connsiteY103" fmla="*/ 47625 h 1399068"/>
                <a:gd name="connsiteX104" fmla="*/ 1114425 w 1914525"/>
                <a:gd name="connsiteY104" fmla="*/ 38100 h 1399068"/>
                <a:gd name="connsiteX105" fmla="*/ 1085850 w 1914525"/>
                <a:gd name="connsiteY105" fmla="*/ 28575 h 1399068"/>
                <a:gd name="connsiteX106" fmla="*/ 1009650 w 1914525"/>
                <a:gd name="connsiteY106" fmla="*/ 19050 h 1399068"/>
                <a:gd name="connsiteX107" fmla="*/ 976313 w 1914525"/>
                <a:gd name="connsiteY107" fmla="*/ 9525 h 1399068"/>
                <a:gd name="connsiteX108" fmla="*/ 923925 w 1914525"/>
                <a:gd name="connsiteY108" fmla="*/ 0 h 1399068"/>
                <a:gd name="connsiteX109" fmla="*/ 771525 w 1914525"/>
                <a:gd name="connsiteY109" fmla="*/ 4763 h 1399068"/>
                <a:gd name="connsiteX110" fmla="*/ 757238 w 1914525"/>
                <a:gd name="connsiteY110" fmla="*/ 9525 h 1399068"/>
                <a:gd name="connsiteX111" fmla="*/ 733425 w 1914525"/>
                <a:gd name="connsiteY111" fmla="*/ 19050 h 1399068"/>
                <a:gd name="connsiteX112" fmla="*/ 714375 w 1914525"/>
                <a:gd name="connsiteY112" fmla="*/ 28575 h 1399068"/>
                <a:gd name="connsiteX113" fmla="*/ 700088 w 1914525"/>
                <a:gd name="connsiteY113" fmla="*/ 33338 h 1399068"/>
                <a:gd name="connsiteX114" fmla="*/ 681038 w 1914525"/>
                <a:gd name="connsiteY114" fmla="*/ 42863 h 1399068"/>
                <a:gd name="connsiteX115" fmla="*/ 633413 w 1914525"/>
                <a:gd name="connsiteY115" fmla="*/ 57150 h 1399068"/>
                <a:gd name="connsiteX116" fmla="*/ 595313 w 1914525"/>
                <a:gd name="connsiteY116" fmla="*/ 71438 h 1399068"/>
                <a:gd name="connsiteX117" fmla="*/ 552450 w 1914525"/>
                <a:gd name="connsiteY117" fmla="*/ 80963 h 1399068"/>
                <a:gd name="connsiteX118" fmla="*/ 519113 w 1914525"/>
                <a:gd name="connsiteY118" fmla="*/ 95250 h 1399068"/>
                <a:gd name="connsiteX119" fmla="*/ 485775 w 1914525"/>
                <a:gd name="connsiteY119" fmla="*/ 100013 h 1399068"/>
                <a:gd name="connsiteX120" fmla="*/ 438150 w 1914525"/>
                <a:gd name="connsiteY120" fmla="*/ 119063 h 1399068"/>
                <a:gd name="connsiteX121" fmla="*/ 404813 w 1914525"/>
                <a:gd name="connsiteY121" fmla="*/ 133350 h 1399068"/>
                <a:gd name="connsiteX122" fmla="*/ 390525 w 1914525"/>
                <a:gd name="connsiteY122" fmla="*/ 147638 h 1399068"/>
                <a:gd name="connsiteX123" fmla="*/ 352425 w 1914525"/>
                <a:gd name="connsiteY123" fmla="*/ 166688 h 1399068"/>
                <a:gd name="connsiteX124" fmla="*/ 319088 w 1914525"/>
                <a:gd name="connsiteY124" fmla="*/ 180975 h 1399068"/>
                <a:gd name="connsiteX125" fmla="*/ 300038 w 1914525"/>
                <a:gd name="connsiteY125" fmla="*/ 195263 h 1399068"/>
                <a:gd name="connsiteX126" fmla="*/ 285750 w 1914525"/>
                <a:gd name="connsiteY126" fmla="*/ 200025 h 1399068"/>
                <a:gd name="connsiteX127" fmla="*/ 266700 w 1914525"/>
                <a:gd name="connsiteY127" fmla="*/ 214313 h 1399068"/>
                <a:gd name="connsiteX128" fmla="*/ 228600 w 1914525"/>
                <a:gd name="connsiteY128" fmla="*/ 233363 h 1399068"/>
                <a:gd name="connsiteX129" fmla="*/ 200025 w 1914525"/>
                <a:gd name="connsiteY129" fmla="*/ 252413 h 1399068"/>
                <a:gd name="connsiteX130" fmla="*/ 185738 w 1914525"/>
                <a:gd name="connsiteY130" fmla="*/ 261938 h 1399068"/>
                <a:gd name="connsiteX131" fmla="*/ 166688 w 1914525"/>
                <a:gd name="connsiteY131" fmla="*/ 271463 h 1399068"/>
                <a:gd name="connsiteX132" fmla="*/ 157163 w 1914525"/>
                <a:gd name="connsiteY132" fmla="*/ 285750 h 1399068"/>
                <a:gd name="connsiteX133" fmla="*/ 142875 w 1914525"/>
                <a:gd name="connsiteY133" fmla="*/ 300038 h 1399068"/>
                <a:gd name="connsiteX134" fmla="*/ 119063 w 1914525"/>
                <a:gd name="connsiteY134" fmla="*/ 333375 h 1399068"/>
                <a:gd name="connsiteX135" fmla="*/ 114300 w 1914525"/>
                <a:gd name="connsiteY135" fmla="*/ 347663 h 1399068"/>
                <a:gd name="connsiteX136" fmla="*/ 104775 w 1914525"/>
                <a:gd name="connsiteY136" fmla="*/ 371475 h 1399068"/>
                <a:gd name="connsiteX137" fmla="*/ 85725 w 1914525"/>
                <a:gd name="connsiteY137" fmla="*/ 404813 h 1399068"/>
                <a:gd name="connsiteX138" fmla="*/ 76200 w 1914525"/>
                <a:gd name="connsiteY138" fmla="*/ 442913 h 1399068"/>
                <a:gd name="connsiteX139" fmla="*/ 71438 w 1914525"/>
                <a:gd name="connsiteY139" fmla="*/ 457200 h 1399068"/>
                <a:gd name="connsiteX140" fmla="*/ 66675 w 1914525"/>
                <a:gd name="connsiteY140" fmla="*/ 490538 h 1399068"/>
                <a:gd name="connsiteX141" fmla="*/ 61913 w 1914525"/>
                <a:gd name="connsiteY141" fmla="*/ 504825 h 1399068"/>
                <a:gd name="connsiteX142" fmla="*/ 57150 w 1914525"/>
                <a:gd name="connsiteY142" fmla="*/ 523875 h 1399068"/>
                <a:gd name="connsiteX143" fmla="*/ 52388 w 1914525"/>
                <a:gd name="connsiteY143" fmla="*/ 576263 h 1399068"/>
                <a:gd name="connsiteX144" fmla="*/ 47625 w 1914525"/>
                <a:gd name="connsiteY144" fmla="*/ 604838 h 1399068"/>
                <a:gd name="connsiteX145" fmla="*/ 38100 w 1914525"/>
                <a:gd name="connsiteY145" fmla="*/ 714375 h 1399068"/>
                <a:gd name="connsiteX146" fmla="*/ 28575 w 1914525"/>
                <a:gd name="connsiteY146" fmla="*/ 762000 h 1399068"/>
                <a:gd name="connsiteX147" fmla="*/ 14288 w 1914525"/>
                <a:gd name="connsiteY147" fmla="*/ 866775 h 1399068"/>
                <a:gd name="connsiteX148" fmla="*/ 9525 w 1914525"/>
                <a:gd name="connsiteY148" fmla="*/ 890588 h 1399068"/>
                <a:gd name="connsiteX149" fmla="*/ 0 w 1914525"/>
                <a:gd name="connsiteY149" fmla="*/ 919163 h 1399068"/>
                <a:gd name="connsiteX150" fmla="*/ 4763 w 1914525"/>
                <a:gd name="connsiteY150" fmla="*/ 1042988 h 1399068"/>
                <a:gd name="connsiteX151" fmla="*/ 14288 w 1914525"/>
                <a:gd name="connsiteY151" fmla="*/ 1076325 h 1399068"/>
                <a:gd name="connsiteX152" fmla="*/ 23813 w 1914525"/>
                <a:gd name="connsiteY152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126332 w 1914525"/>
                <a:gd name="connsiteY32" fmla="*/ 273842 h 1399068"/>
                <a:gd name="connsiteX33" fmla="*/ 1107281 w 1914525"/>
                <a:gd name="connsiteY33" fmla="*/ 200024 h 1399068"/>
                <a:gd name="connsiteX34" fmla="*/ 1297783 w 1914525"/>
                <a:gd name="connsiteY34" fmla="*/ 292894 h 1399068"/>
                <a:gd name="connsiteX35" fmla="*/ 1247776 w 1914525"/>
                <a:gd name="connsiteY35" fmla="*/ 211931 h 1399068"/>
                <a:gd name="connsiteX36" fmla="*/ 1407319 w 1914525"/>
                <a:gd name="connsiteY36" fmla="*/ 321469 h 1399068"/>
                <a:gd name="connsiteX37" fmla="*/ 1409700 w 1914525"/>
                <a:gd name="connsiteY37" fmla="*/ 242887 h 1399068"/>
                <a:gd name="connsiteX38" fmla="*/ 1443038 w 1914525"/>
                <a:gd name="connsiteY38" fmla="*/ 235744 h 1399068"/>
                <a:gd name="connsiteX39" fmla="*/ 1481138 w 1914525"/>
                <a:gd name="connsiteY39" fmla="*/ 247650 h 1399068"/>
                <a:gd name="connsiteX40" fmla="*/ 1500188 w 1914525"/>
                <a:gd name="connsiteY40" fmla="*/ 266699 h 1399068"/>
                <a:gd name="connsiteX41" fmla="*/ 1519238 w 1914525"/>
                <a:gd name="connsiteY41" fmla="*/ 300038 h 1399068"/>
                <a:gd name="connsiteX42" fmla="*/ 1557338 w 1914525"/>
                <a:gd name="connsiteY42" fmla="*/ 295275 h 1399068"/>
                <a:gd name="connsiteX43" fmla="*/ 1590675 w 1914525"/>
                <a:gd name="connsiteY43" fmla="*/ 314325 h 1399068"/>
                <a:gd name="connsiteX44" fmla="*/ 1619250 w 1914525"/>
                <a:gd name="connsiteY44" fmla="*/ 342900 h 1399068"/>
                <a:gd name="connsiteX45" fmla="*/ 1657350 w 1914525"/>
                <a:gd name="connsiteY45" fmla="*/ 390525 h 1399068"/>
                <a:gd name="connsiteX46" fmla="*/ 1676400 w 1914525"/>
                <a:gd name="connsiteY46" fmla="*/ 419100 h 1399068"/>
                <a:gd name="connsiteX47" fmla="*/ 1704975 w 1914525"/>
                <a:gd name="connsiteY47" fmla="*/ 471488 h 1399068"/>
                <a:gd name="connsiteX48" fmla="*/ 1747838 w 1914525"/>
                <a:gd name="connsiteY48" fmla="*/ 542925 h 1399068"/>
                <a:gd name="connsiteX49" fmla="*/ 1762125 w 1914525"/>
                <a:gd name="connsiteY49" fmla="*/ 571500 h 1399068"/>
                <a:gd name="connsiteX50" fmla="*/ 1771650 w 1914525"/>
                <a:gd name="connsiteY50" fmla="*/ 600075 h 1399068"/>
                <a:gd name="connsiteX51" fmla="*/ 1790700 w 1914525"/>
                <a:gd name="connsiteY51" fmla="*/ 642938 h 1399068"/>
                <a:gd name="connsiteX52" fmla="*/ 1809750 w 1914525"/>
                <a:gd name="connsiteY52" fmla="*/ 695325 h 1399068"/>
                <a:gd name="connsiteX53" fmla="*/ 1824038 w 1914525"/>
                <a:gd name="connsiteY53" fmla="*/ 747713 h 1399068"/>
                <a:gd name="connsiteX54" fmla="*/ 1833563 w 1914525"/>
                <a:gd name="connsiteY54" fmla="*/ 804863 h 1399068"/>
                <a:gd name="connsiteX55" fmla="*/ 1845469 w 1914525"/>
                <a:gd name="connsiteY55" fmla="*/ 940594 h 1399068"/>
                <a:gd name="connsiteX56" fmla="*/ 1857375 w 1914525"/>
                <a:gd name="connsiteY56" fmla="*/ 1000125 h 1399068"/>
                <a:gd name="connsiteX57" fmla="*/ 1850231 w 1914525"/>
                <a:gd name="connsiteY57" fmla="*/ 1166813 h 1399068"/>
                <a:gd name="connsiteX58" fmla="*/ 1885950 w 1914525"/>
                <a:gd name="connsiteY58" fmla="*/ 1285875 h 1399068"/>
                <a:gd name="connsiteX59" fmla="*/ 1876425 w 1914525"/>
                <a:gd name="connsiteY59" fmla="*/ 1357313 h 1399068"/>
                <a:gd name="connsiteX60" fmla="*/ 1866900 w 1914525"/>
                <a:gd name="connsiteY60" fmla="*/ 1395413 h 1399068"/>
                <a:gd name="connsiteX61" fmla="*/ 1862138 w 1914525"/>
                <a:gd name="connsiteY61" fmla="*/ 1271587 h 1399068"/>
                <a:gd name="connsiteX62" fmla="*/ 1881188 w 1914525"/>
                <a:gd name="connsiteY62" fmla="*/ 1238250 h 1399068"/>
                <a:gd name="connsiteX63" fmla="*/ 1890713 w 1914525"/>
                <a:gd name="connsiteY63" fmla="*/ 1200150 h 1399068"/>
                <a:gd name="connsiteX64" fmla="*/ 1900238 w 1914525"/>
                <a:gd name="connsiteY64" fmla="*/ 1171575 h 1399068"/>
                <a:gd name="connsiteX65" fmla="*/ 1905000 w 1914525"/>
                <a:gd name="connsiteY65" fmla="*/ 1085850 h 1399068"/>
                <a:gd name="connsiteX66" fmla="*/ 1914525 w 1914525"/>
                <a:gd name="connsiteY66" fmla="*/ 809625 h 1399068"/>
                <a:gd name="connsiteX67" fmla="*/ 1909763 w 1914525"/>
                <a:gd name="connsiteY67" fmla="*/ 666750 h 1399068"/>
                <a:gd name="connsiteX68" fmla="*/ 1890713 w 1914525"/>
                <a:gd name="connsiteY68" fmla="*/ 633413 h 1399068"/>
                <a:gd name="connsiteX69" fmla="*/ 1881188 w 1914525"/>
                <a:gd name="connsiteY69" fmla="*/ 609600 h 1399068"/>
                <a:gd name="connsiteX70" fmla="*/ 1871663 w 1914525"/>
                <a:gd name="connsiteY70" fmla="*/ 581025 h 1399068"/>
                <a:gd name="connsiteX71" fmla="*/ 1862138 w 1914525"/>
                <a:gd name="connsiteY71" fmla="*/ 566738 h 1399068"/>
                <a:gd name="connsiteX72" fmla="*/ 1857375 w 1914525"/>
                <a:gd name="connsiteY72" fmla="*/ 542925 h 1399068"/>
                <a:gd name="connsiteX73" fmla="*/ 1847850 w 1914525"/>
                <a:gd name="connsiteY73" fmla="*/ 528638 h 1399068"/>
                <a:gd name="connsiteX74" fmla="*/ 1843088 w 1914525"/>
                <a:gd name="connsiteY74" fmla="*/ 514350 h 1399068"/>
                <a:gd name="connsiteX75" fmla="*/ 1833563 w 1914525"/>
                <a:gd name="connsiteY75" fmla="*/ 495300 h 1399068"/>
                <a:gd name="connsiteX76" fmla="*/ 1824038 w 1914525"/>
                <a:gd name="connsiteY76" fmla="*/ 457200 h 1399068"/>
                <a:gd name="connsiteX77" fmla="*/ 1814513 w 1914525"/>
                <a:gd name="connsiteY77" fmla="*/ 438150 h 1399068"/>
                <a:gd name="connsiteX78" fmla="*/ 1800225 w 1914525"/>
                <a:gd name="connsiteY78" fmla="*/ 404813 h 1399068"/>
                <a:gd name="connsiteX79" fmla="*/ 1790700 w 1914525"/>
                <a:gd name="connsiteY79" fmla="*/ 376238 h 1399068"/>
                <a:gd name="connsiteX80" fmla="*/ 1785938 w 1914525"/>
                <a:gd name="connsiteY80" fmla="*/ 361950 h 1399068"/>
                <a:gd name="connsiteX81" fmla="*/ 1781175 w 1914525"/>
                <a:gd name="connsiteY81" fmla="*/ 342900 h 1399068"/>
                <a:gd name="connsiteX82" fmla="*/ 1771650 w 1914525"/>
                <a:gd name="connsiteY82" fmla="*/ 328613 h 1399068"/>
                <a:gd name="connsiteX83" fmla="*/ 1752600 w 1914525"/>
                <a:gd name="connsiteY83" fmla="*/ 280988 h 1399068"/>
                <a:gd name="connsiteX84" fmla="*/ 1747838 w 1914525"/>
                <a:gd name="connsiteY84" fmla="*/ 266700 h 1399068"/>
                <a:gd name="connsiteX85" fmla="*/ 1738313 w 1914525"/>
                <a:gd name="connsiteY85" fmla="*/ 252413 h 1399068"/>
                <a:gd name="connsiteX86" fmla="*/ 1724025 w 1914525"/>
                <a:gd name="connsiteY86" fmla="*/ 228600 h 1399068"/>
                <a:gd name="connsiteX87" fmla="*/ 1714500 w 1914525"/>
                <a:gd name="connsiteY87" fmla="*/ 214313 h 1399068"/>
                <a:gd name="connsiteX88" fmla="*/ 1700213 w 1914525"/>
                <a:gd name="connsiteY88" fmla="*/ 204788 h 1399068"/>
                <a:gd name="connsiteX89" fmla="*/ 1676400 w 1914525"/>
                <a:gd name="connsiteY89" fmla="*/ 176213 h 1399068"/>
                <a:gd name="connsiteX90" fmla="*/ 1666875 w 1914525"/>
                <a:gd name="connsiteY90" fmla="*/ 161925 h 1399068"/>
                <a:gd name="connsiteX91" fmla="*/ 1638300 w 1914525"/>
                <a:gd name="connsiteY91" fmla="*/ 152400 h 1399068"/>
                <a:gd name="connsiteX92" fmla="*/ 1609725 w 1914525"/>
                <a:gd name="connsiteY92" fmla="*/ 142875 h 1399068"/>
                <a:gd name="connsiteX93" fmla="*/ 1590675 w 1914525"/>
                <a:gd name="connsiteY93" fmla="*/ 133350 h 1399068"/>
                <a:gd name="connsiteX94" fmla="*/ 1533525 w 1914525"/>
                <a:gd name="connsiteY94" fmla="*/ 123825 h 1399068"/>
                <a:gd name="connsiteX95" fmla="*/ 1495425 w 1914525"/>
                <a:gd name="connsiteY95" fmla="*/ 109538 h 1399068"/>
                <a:gd name="connsiteX96" fmla="*/ 1376363 w 1914525"/>
                <a:gd name="connsiteY96" fmla="*/ 95250 h 1399068"/>
                <a:gd name="connsiteX97" fmla="*/ 1343025 w 1914525"/>
                <a:gd name="connsiteY97" fmla="*/ 90488 h 1399068"/>
                <a:gd name="connsiteX98" fmla="*/ 1281113 w 1914525"/>
                <a:gd name="connsiteY98" fmla="*/ 76200 h 1399068"/>
                <a:gd name="connsiteX99" fmla="*/ 1223963 w 1914525"/>
                <a:gd name="connsiteY99" fmla="*/ 71438 h 1399068"/>
                <a:gd name="connsiteX100" fmla="*/ 1181100 w 1914525"/>
                <a:gd name="connsiteY100" fmla="*/ 61913 h 1399068"/>
                <a:gd name="connsiteX101" fmla="*/ 1166813 w 1914525"/>
                <a:gd name="connsiteY101" fmla="*/ 52388 h 1399068"/>
                <a:gd name="connsiteX102" fmla="*/ 1143000 w 1914525"/>
                <a:gd name="connsiteY102" fmla="*/ 47625 h 1399068"/>
                <a:gd name="connsiteX103" fmla="*/ 1114425 w 1914525"/>
                <a:gd name="connsiteY103" fmla="*/ 38100 h 1399068"/>
                <a:gd name="connsiteX104" fmla="*/ 1085850 w 1914525"/>
                <a:gd name="connsiteY104" fmla="*/ 28575 h 1399068"/>
                <a:gd name="connsiteX105" fmla="*/ 1009650 w 1914525"/>
                <a:gd name="connsiteY105" fmla="*/ 19050 h 1399068"/>
                <a:gd name="connsiteX106" fmla="*/ 976313 w 1914525"/>
                <a:gd name="connsiteY106" fmla="*/ 9525 h 1399068"/>
                <a:gd name="connsiteX107" fmla="*/ 923925 w 1914525"/>
                <a:gd name="connsiteY107" fmla="*/ 0 h 1399068"/>
                <a:gd name="connsiteX108" fmla="*/ 771525 w 1914525"/>
                <a:gd name="connsiteY108" fmla="*/ 4763 h 1399068"/>
                <a:gd name="connsiteX109" fmla="*/ 757238 w 1914525"/>
                <a:gd name="connsiteY109" fmla="*/ 9525 h 1399068"/>
                <a:gd name="connsiteX110" fmla="*/ 733425 w 1914525"/>
                <a:gd name="connsiteY110" fmla="*/ 19050 h 1399068"/>
                <a:gd name="connsiteX111" fmla="*/ 714375 w 1914525"/>
                <a:gd name="connsiteY111" fmla="*/ 28575 h 1399068"/>
                <a:gd name="connsiteX112" fmla="*/ 700088 w 1914525"/>
                <a:gd name="connsiteY112" fmla="*/ 33338 h 1399068"/>
                <a:gd name="connsiteX113" fmla="*/ 681038 w 1914525"/>
                <a:gd name="connsiteY113" fmla="*/ 42863 h 1399068"/>
                <a:gd name="connsiteX114" fmla="*/ 633413 w 1914525"/>
                <a:gd name="connsiteY114" fmla="*/ 57150 h 1399068"/>
                <a:gd name="connsiteX115" fmla="*/ 595313 w 1914525"/>
                <a:gd name="connsiteY115" fmla="*/ 71438 h 1399068"/>
                <a:gd name="connsiteX116" fmla="*/ 552450 w 1914525"/>
                <a:gd name="connsiteY116" fmla="*/ 80963 h 1399068"/>
                <a:gd name="connsiteX117" fmla="*/ 519113 w 1914525"/>
                <a:gd name="connsiteY117" fmla="*/ 95250 h 1399068"/>
                <a:gd name="connsiteX118" fmla="*/ 485775 w 1914525"/>
                <a:gd name="connsiteY118" fmla="*/ 100013 h 1399068"/>
                <a:gd name="connsiteX119" fmla="*/ 438150 w 1914525"/>
                <a:gd name="connsiteY119" fmla="*/ 119063 h 1399068"/>
                <a:gd name="connsiteX120" fmla="*/ 404813 w 1914525"/>
                <a:gd name="connsiteY120" fmla="*/ 133350 h 1399068"/>
                <a:gd name="connsiteX121" fmla="*/ 390525 w 1914525"/>
                <a:gd name="connsiteY121" fmla="*/ 147638 h 1399068"/>
                <a:gd name="connsiteX122" fmla="*/ 352425 w 1914525"/>
                <a:gd name="connsiteY122" fmla="*/ 166688 h 1399068"/>
                <a:gd name="connsiteX123" fmla="*/ 319088 w 1914525"/>
                <a:gd name="connsiteY123" fmla="*/ 180975 h 1399068"/>
                <a:gd name="connsiteX124" fmla="*/ 300038 w 1914525"/>
                <a:gd name="connsiteY124" fmla="*/ 195263 h 1399068"/>
                <a:gd name="connsiteX125" fmla="*/ 285750 w 1914525"/>
                <a:gd name="connsiteY125" fmla="*/ 200025 h 1399068"/>
                <a:gd name="connsiteX126" fmla="*/ 266700 w 1914525"/>
                <a:gd name="connsiteY126" fmla="*/ 214313 h 1399068"/>
                <a:gd name="connsiteX127" fmla="*/ 228600 w 1914525"/>
                <a:gd name="connsiteY127" fmla="*/ 233363 h 1399068"/>
                <a:gd name="connsiteX128" fmla="*/ 200025 w 1914525"/>
                <a:gd name="connsiteY128" fmla="*/ 252413 h 1399068"/>
                <a:gd name="connsiteX129" fmla="*/ 185738 w 1914525"/>
                <a:gd name="connsiteY129" fmla="*/ 261938 h 1399068"/>
                <a:gd name="connsiteX130" fmla="*/ 166688 w 1914525"/>
                <a:gd name="connsiteY130" fmla="*/ 271463 h 1399068"/>
                <a:gd name="connsiteX131" fmla="*/ 157163 w 1914525"/>
                <a:gd name="connsiteY131" fmla="*/ 285750 h 1399068"/>
                <a:gd name="connsiteX132" fmla="*/ 142875 w 1914525"/>
                <a:gd name="connsiteY132" fmla="*/ 300038 h 1399068"/>
                <a:gd name="connsiteX133" fmla="*/ 119063 w 1914525"/>
                <a:gd name="connsiteY133" fmla="*/ 333375 h 1399068"/>
                <a:gd name="connsiteX134" fmla="*/ 114300 w 1914525"/>
                <a:gd name="connsiteY134" fmla="*/ 347663 h 1399068"/>
                <a:gd name="connsiteX135" fmla="*/ 104775 w 1914525"/>
                <a:gd name="connsiteY135" fmla="*/ 371475 h 1399068"/>
                <a:gd name="connsiteX136" fmla="*/ 85725 w 1914525"/>
                <a:gd name="connsiteY136" fmla="*/ 404813 h 1399068"/>
                <a:gd name="connsiteX137" fmla="*/ 76200 w 1914525"/>
                <a:gd name="connsiteY137" fmla="*/ 442913 h 1399068"/>
                <a:gd name="connsiteX138" fmla="*/ 71438 w 1914525"/>
                <a:gd name="connsiteY138" fmla="*/ 457200 h 1399068"/>
                <a:gd name="connsiteX139" fmla="*/ 66675 w 1914525"/>
                <a:gd name="connsiteY139" fmla="*/ 490538 h 1399068"/>
                <a:gd name="connsiteX140" fmla="*/ 61913 w 1914525"/>
                <a:gd name="connsiteY140" fmla="*/ 504825 h 1399068"/>
                <a:gd name="connsiteX141" fmla="*/ 57150 w 1914525"/>
                <a:gd name="connsiteY141" fmla="*/ 523875 h 1399068"/>
                <a:gd name="connsiteX142" fmla="*/ 52388 w 1914525"/>
                <a:gd name="connsiteY142" fmla="*/ 576263 h 1399068"/>
                <a:gd name="connsiteX143" fmla="*/ 47625 w 1914525"/>
                <a:gd name="connsiteY143" fmla="*/ 604838 h 1399068"/>
                <a:gd name="connsiteX144" fmla="*/ 38100 w 1914525"/>
                <a:gd name="connsiteY144" fmla="*/ 714375 h 1399068"/>
                <a:gd name="connsiteX145" fmla="*/ 28575 w 1914525"/>
                <a:gd name="connsiteY145" fmla="*/ 762000 h 1399068"/>
                <a:gd name="connsiteX146" fmla="*/ 14288 w 1914525"/>
                <a:gd name="connsiteY146" fmla="*/ 866775 h 1399068"/>
                <a:gd name="connsiteX147" fmla="*/ 9525 w 1914525"/>
                <a:gd name="connsiteY147" fmla="*/ 890588 h 1399068"/>
                <a:gd name="connsiteX148" fmla="*/ 0 w 1914525"/>
                <a:gd name="connsiteY148" fmla="*/ 919163 h 1399068"/>
                <a:gd name="connsiteX149" fmla="*/ 4763 w 1914525"/>
                <a:gd name="connsiteY149" fmla="*/ 1042988 h 1399068"/>
                <a:gd name="connsiteX150" fmla="*/ 14288 w 1914525"/>
                <a:gd name="connsiteY150" fmla="*/ 1076325 h 1399068"/>
                <a:gd name="connsiteX151" fmla="*/ 23813 w 1914525"/>
                <a:gd name="connsiteY151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73932 w 1914525"/>
                <a:gd name="connsiteY28" fmla="*/ 223837 h 1399068"/>
                <a:gd name="connsiteX29" fmla="*/ 1031082 w 1914525"/>
                <a:gd name="connsiteY29" fmla="*/ 319088 h 1399068"/>
                <a:gd name="connsiteX30" fmla="*/ 1014412 w 1914525"/>
                <a:gd name="connsiteY30" fmla="*/ 221455 h 1399068"/>
                <a:gd name="connsiteX31" fmla="*/ 1126332 w 1914525"/>
                <a:gd name="connsiteY31" fmla="*/ 273842 h 1399068"/>
                <a:gd name="connsiteX32" fmla="*/ 1107281 w 1914525"/>
                <a:gd name="connsiteY32" fmla="*/ 200024 h 1399068"/>
                <a:gd name="connsiteX33" fmla="*/ 1297783 w 1914525"/>
                <a:gd name="connsiteY33" fmla="*/ 292894 h 1399068"/>
                <a:gd name="connsiteX34" fmla="*/ 1247776 w 1914525"/>
                <a:gd name="connsiteY34" fmla="*/ 211931 h 1399068"/>
                <a:gd name="connsiteX35" fmla="*/ 1407319 w 1914525"/>
                <a:gd name="connsiteY35" fmla="*/ 321469 h 1399068"/>
                <a:gd name="connsiteX36" fmla="*/ 1409700 w 1914525"/>
                <a:gd name="connsiteY36" fmla="*/ 242887 h 1399068"/>
                <a:gd name="connsiteX37" fmla="*/ 1443038 w 1914525"/>
                <a:gd name="connsiteY37" fmla="*/ 235744 h 1399068"/>
                <a:gd name="connsiteX38" fmla="*/ 1481138 w 1914525"/>
                <a:gd name="connsiteY38" fmla="*/ 247650 h 1399068"/>
                <a:gd name="connsiteX39" fmla="*/ 1500188 w 1914525"/>
                <a:gd name="connsiteY39" fmla="*/ 266699 h 1399068"/>
                <a:gd name="connsiteX40" fmla="*/ 1519238 w 1914525"/>
                <a:gd name="connsiteY40" fmla="*/ 300038 h 1399068"/>
                <a:gd name="connsiteX41" fmla="*/ 1557338 w 1914525"/>
                <a:gd name="connsiteY41" fmla="*/ 295275 h 1399068"/>
                <a:gd name="connsiteX42" fmla="*/ 1590675 w 1914525"/>
                <a:gd name="connsiteY42" fmla="*/ 314325 h 1399068"/>
                <a:gd name="connsiteX43" fmla="*/ 1619250 w 1914525"/>
                <a:gd name="connsiteY43" fmla="*/ 342900 h 1399068"/>
                <a:gd name="connsiteX44" fmla="*/ 1657350 w 1914525"/>
                <a:gd name="connsiteY44" fmla="*/ 390525 h 1399068"/>
                <a:gd name="connsiteX45" fmla="*/ 1676400 w 1914525"/>
                <a:gd name="connsiteY45" fmla="*/ 419100 h 1399068"/>
                <a:gd name="connsiteX46" fmla="*/ 1704975 w 1914525"/>
                <a:gd name="connsiteY46" fmla="*/ 471488 h 1399068"/>
                <a:gd name="connsiteX47" fmla="*/ 1747838 w 1914525"/>
                <a:gd name="connsiteY47" fmla="*/ 542925 h 1399068"/>
                <a:gd name="connsiteX48" fmla="*/ 1762125 w 1914525"/>
                <a:gd name="connsiteY48" fmla="*/ 571500 h 1399068"/>
                <a:gd name="connsiteX49" fmla="*/ 1771650 w 1914525"/>
                <a:gd name="connsiteY49" fmla="*/ 600075 h 1399068"/>
                <a:gd name="connsiteX50" fmla="*/ 1790700 w 1914525"/>
                <a:gd name="connsiteY50" fmla="*/ 642938 h 1399068"/>
                <a:gd name="connsiteX51" fmla="*/ 1809750 w 1914525"/>
                <a:gd name="connsiteY51" fmla="*/ 695325 h 1399068"/>
                <a:gd name="connsiteX52" fmla="*/ 1824038 w 1914525"/>
                <a:gd name="connsiteY52" fmla="*/ 747713 h 1399068"/>
                <a:gd name="connsiteX53" fmla="*/ 1833563 w 1914525"/>
                <a:gd name="connsiteY53" fmla="*/ 804863 h 1399068"/>
                <a:gd name="connsiteX54" fmla="*/ 1845469 w 1914525"/>
                <a:gd name="connsiteY54" fmla="*/ 940594 h 1399068"/>
                <a:gd name="connsiteX55" fmla="*/ 1857375 w 1914525"/>
                <a:gd name="connsiteY55" fmla="*/ 1000125 h 1399068"/>
                <a:gd name="connsiteX56" fmla="*/ 1850231 w 1914525"/>
                <a:gd name="connsiteY56" fmla="*/ 1166813 h 1399068"/>
                <a:gd name="connsiteX57" fmla="*/ 1885950 w 1914525"/>
                <a:gd name="connsiteY57" fmla="*/ 1285875 h 1399068"/>
                <a:gd name="connsiteX58" fmla="*/ 1876425 w 1914525"/>
                <a:gd name="connsiteY58" fmla="*/ 1357313 h 1399068"/>
                <a:gd name="connsiteX59" fmla="*/ 1866900 w 1914525"/>
                <a:gd name="connsiteY59" fmla="*/ 1395413 h 1399068"/>
                <a:gd name="connsiteX60" fmla="*/ 1862138 w 1914525"/>
                <a:gd name="connsiteY60" fmla="*/ 1271587 h 1399068"/>
                <a:gd name="connsiteX61" fmla="*/ 1881188 w 1914525"/>
                <a:gd name="connsiteY61" fmla="*/ 1238250 h 1399068"/>
                <a:gd name="connsiteX62" fmla="*/ 1890713 w 1914525"/>
                <a:gd name="connsiteY62" fmla="*/ 1200150 h 1399068"/>
                <a:gd name="connsiteX63" fmla="*/ 1900238 w 1914525"/>
                <a:gd name="connsiteY63" fmla="*/ 1171575 h 1399068"/>
                <a:gd name="connsiteX64" fmla="*/ 1905000 w 1914525"/>
                <a:gd name="connsiteY64" fmla="*/ 1085850 h 1399068"/>
                <a:gd name="connsiteX65" fmla="*/ 1914525 w 1914525"/>
                <a:gd name="connsiteY65" fmla="*/ 809625 h 1399068"/>
                <a:gd name="connsiteX66" fmla="*/ 1909763 w 1914525"/>
                <a:gd name="connsiteY66" fmla="*/ 666750 h 1399068"/>
                <a:gd name="connsiteX67" fmla="*/ 1890713 w 1914525"/>
                <a:gd name="connsiteY67" fmla="*/ 633413 h 1399068"/>
                <a:gd name="connsiteX68" fmla="*/ 1881188 w 1914525"/>
                <a:gd name="connsiteY68" fmla="*/ 609600 h 1399068"/>
                <a:gd name="connsiteX69" fmla="*/ 1871663 w 1914525"/>
                <a:gd name="connsiteY69" fmla="*/ 581025 h 1399068"/>
                <a:gd name="connsiteX70" fmla="*/ 1862138 w 1914525"/>
                <a:gd name="connsiteY70" fmla="*/ 566738 h 1399068"/>
                <a:gd name="connsiteX71" fmla="*/ 1857375 w 1914525"/>
                <a:gd name="connsiteY71" fmla="*/ 542925 h 1399068"/>
                <a:gd name="connsiteX72" fmla="*/ 1847850 w 1914525"/>
                <a:gd name="connsiteY72" fmla="*/ 528638 h 1399068"/>
                <a:gd name="connsiteX73" fmla="*/ 1843088 w 1914525"/>
                <a:gd name="connsiteY73" fmla="*/ 514350 h 1399068"/>
                <a:gd name="connsiteX74" fmla="*/ 1833563 w 1914525"/>
                <a:gd name="connsiteY74" fmla="*/ 495300 h 1399068"/>
                <a:gd name="connsiteX75" fmla="*/ 1824038 w 1914525"/>
                <a:gd name="connsiteY75" fmla="*/ 457200 h 1399068"/>
                <a:gd name="connsiteX76" fmla="*/ 1814513 w 1914525"/>
                <a:gd name="connsiteY76" fmla="*/ 438150 h 1399068"/>
                <a:gd name="connsiteX77" fmla="*/ 1800225 w 1914525"/>
                <a:gd name="connsiteY77" fmla="*/ 404813 h 1399068"/>
                <a:gd name="connsiteX78" fmla="*/ 1790700 w 1914525"/>
                <a:gd name="connsiteY78" fmla="*/ 376238 h 1399068"/>
                <a:gd name="connsiteX79" fmla="*/ 1785938 w 1914525"/>
                <a:gd name="connsiteY79" fmla="*/ 361950 h 1399068"/>
                <a:gd name="connsiteX80" fmla="*/ 1781175 w 1914525"/>
                <a:gd name="connsiteY80" fmla="*/ 342900 h 1399068"/>
                <a:gd name="connsiteX81" fmla="*/ 1771650 w 1914525"/>
                <a:gd name="connsiteY81" fmla="*/ 328613 h 1399068"/>
                <a:gd name="connsiteX82" fmla="*/ 1752600 w 1914525"/>
                <a:gd name="connsiteY82" fmla="*/ 280988 h 1399068"/>
                <a:gd name="connsiteX83" fmla="*/ 1747838 w 1914525"/>
                <a:gd name="connsiteY83" fmla="*/ 266700 h 1399068"/>
                <a:gd name="connsiteX84" fmla="*/ 1738313 w 1914525"/>
                <a:gd name="connsiteY84" fmla="*/ 252413 h 1399068"/>
                <a:gd name="connsiteX85" fmla="*/ 1724025 w 1914525"/>
                <a:gd name="connsiteY85" fmla="*/ 228600 h 1399068"/>
                <a:gd name="connsiteX86" fmla="*/ 1714500 w 1914525"/>
                <a:gd name="connsiteY86" fmla="*/ 214313 h 1399068"/>
                <a:gd name="connsiteX87" fmla="*/ 1700213 w 1914525"/>
                <a:gd name="connsiteY87" fmla="*/ 204788 h 1399068"/>
                <a:gd name="connsiteX88" fmla="*/ 1676400 w 1914525"/>
                <a:gd name="connsiteY88" fmla="*/ 176213 h 1399068"/>
                <a:gd name="connsiteX89" fmla="*/ 1666875 w 1914525"/>
                <a:gd name="connsiteY89" fmla="*/ 161925 h 1399068"/>
                <a:gd name="connsiteX90" fmla="*/ 1638300 w 1914525"/>
                <a:gd name="connsiteY90" fmla="*/ 152400 h 1399068"/>
                <a:gd name="connsiteX91" fmla="*/ 1609725 w 1914525"/>
                <a:gd name="connsiteY91" fmla="*/ 142875 h 1399068"/>
                <a:gd name="connsiteX92" fmla="*/ 1590675 w 1914525"/>
                <a:gd name="connsiteY92" fmla="*/ 133350 h 1399068"/>
                <a:gd name="connsiteX93" fmla="*/ 1533525 w 1914525"/>
                <a:gd name="connsiteY93" fmla="*/ 123825 h 1399068"/>
                <a:gd name="connsiteX94" fmla="*/ 1495425 w 1914525"/>
                <a:gd name="connsiteY94" fmla="*/ 109538 h 1399068"/>
                <a:gd name="connsiteX95" fmla="*/ 1376363 w 1914525"/>
                <a:gd name="connsiteY95" fmla="*/ 95250 h 1399068"/>
                <a:gd name="connsiteX96" fmla="*/ 1343025 w 1914525"/>
                <a:gd name="connsiteY96" fmla="*/ 90488 h 1399068"/>
                <a:gd name="connsiteX97" fmla="*/ 1281113 w 1914525"/>
                <a:gd name="connsiteY97" fmla="*/ 76200 h 1399068"/>
                <a:gd name="connsiteX98" fmla="*/ 1223963 w 1914525"/>
                <a:gd name="connsiteY98" fmla="*/ 71438 h 1399068"/>
                <a:gd name="connsiteX99" fmla="*/ 1181100 w 1914525"/>
                <a:gd name="connsiteY99" fmla="*/ 61913 h 1399068"/>
                <a:gd name="connsiteX100" fmla="*/ 1166813 w 1914525"/>
                <a:gd name="connsiteY100" fmla="*/ 52388 h 1399068"/>
                <a:gd name="connsiteX101" fmla="*/ 1143000 w 1914525"/>
                <a:gd name="connsiteY101" fmla="*/ 47625 h 1399068"/>
                <a:gd name="connsiteX102" fmla="*/ 1114425 w 1914525"/>
                <a:gd name="connsiteY102" fmla="*/ 38100 h 1399068"/>
                <a:gd name="connsiteX103" fmla="*/ 1085850 w 1914525"/>
                <a:gd name="connsiteY103" fmla="*/ 28575 h 1399068"/>
                <a:gd name="connsiteX104" fmla="*/ 1009650 w 1914525"/>
                <a:gd name="connsiteY104" fmla="*/ 19050 h 1399068"/>
                <a:gd name="connsiteX105" fmla="*/ 976313 w 1914525"/>
                <a:gd name="connsiteY105" fmla="*/ 9525 h 1399068"/>
                <a:gd name="connsiteX106" fmla="*/ 923925 w 1914525"/>
                <a:gd name="connsiteY106" fmla="*/ 0 h 1399068"/>
                <a:gd name="connsiteX107" fmla="*/ 771525 w 1914525"/>
                <a:gd name="connsiteY107" fmla="*/ 4763 h 1399068"/>
                <a:gd name="connsiteX108" fmla="*/ 757238 w 1914525"/>
                <a:gd name="connsiteY108" fmla="*/ 9525 h 1399068"/>
                <a:gd name="connsiteX109" fmla="*/ 733425 w 1914525"/>
                <a:gd name="connsiteY109" fmla="*/ 19050 h 1399068"/>
                <a:gd name="connsiteX110" fmla="*/ 714375 w 1914525"/>
                <a:gd name="connsiteY110" fmla="*/ 28575 h 1399068"/>
                <a:gd name="connsiteX111" fmla="*/ 700088 w 1914525"/>
                <a:gd name="connsiteY111" fmla="*/ 33338 h 1399068"/>
                <a:gd name="connsiteX112" fmla="*/ 681038 w 1914525"/>
                <a:gd name="connsiteY112" fmla="*/ 42863 h 1399068"/>
                <a:gd name="connsiteX113" fmla="*/ 633413 w 1914525"/>
                <a:gd name="connsiteY113" fmla="*/ 57150 h 1399068"/>
                <a:gd name="connsiteX114" fmla="*/ 595313 w 1914525"/>
                <a:gd name="connsiteY114" fmla="*/ 71438 h 1399068"/>
                <a:gd name="connsiteX115" fmla="*/ 552450 w 1914525"/>
                <a:gd name="connsiteY115" fmla="*/ 80963 h 1399068"/>
                <a:gd name="connsiteX116" fmla="*/ 519113 w 1914525"/>
                <a:gd name="connsiteY116" fmla="*/ 95250 h 1399068"/>
                <a:gd name="connsiteX117" fmla="*/ 485775 w 1914525"/>
                <a:gd name="connsiteY117" fmla="*/ 100013 h 1399068"/>
                <a:gd name="connsiteX118" fmla="*/ 438150 w 1914525"/>
                <a:gd name="connsiteY118" fmla="*/ 119063 h 1399068"/>
                <a:gd name="connsiteX119" fmla="*/ 404813 w 1914525"/>
                <a:gd name="connsiteY119" fmla="*/ 133350 h 1399068"/>
                <a:gd name="connsiteX120" fmla="*/ 390525 w 1914525"/>
                <a:gd name="connsiteY120" fmla="*/ 147638 h 1399068"/>
                <a:gd name="connsiteX121" fmla="*/ 352425 w 1914525"/>
                <a:gd name="connsiteY121" fmla="*/ 166688 h 1399068"/>
                <a:gd name="connsiteX122" fmla="*/ 319088 w 1914525"/>
                <a:gd name="connsiteY122" fmla="*/ 180975 h 1399068"/>
                <a:gd name="connsiteX123" fmla="*/ 300038 w 1914525"/>
                <a:gd name="connsiteY123" fmla="*/ 195263 h 1399068"/>
                <a:gd name="connsiteX124" fmla="*/ 285750 w 1914525"/>
                <a:gd name="connsiteY124" fmla="*/ 200025 h 1399068"/>
                <a:gd name="connsiteX125" fmla="*/ 266700 w 1914525"/>
                <a:gd name="connsiteY125" fmla="*/ 214313 h 1399068"/>
                <a:gd name="connsiteX126" fmla="*/ 228600 w 1914525"/>
                <a:gd name="connsiteY126" fmla="*/ 233363 h 1399068"/>
                <a:gd name="connsiteX127" fmla="*/ 200025 w 1914525"/>
                <a:gd name="connsiteY127" fmla="*/ 252413 h 1399068"/>
                <a:gd name="connsiteX128" fmla="*/ 185738 w 1914525"/>
                <a:gd name="connsiteY128" fmla="*/ 261938 h 1399068"/>
                <a:gd name="connsiteX129" fmla="*/ 166688 w 1914525"/>
                <a:gd name="connsiteY129" fmla="*/ 271463 h 1399068"/>
                <a:gd name="connsiteX130" fmla="*/ 157163 w 1914525"/>
                <a:gd name="connsiteY130" fmla="*/ 285750 h 1399068"/>
                <a:gd name="connsiteX131" fmla="*/ 142875 w 1914525"/>
                <a:gd name="connsiteY131" fmla="*/ 300038 h 1399068"/>
                <a:gd name="connsiteX132" fmla="*/ 119063 w 1914525"/>
                <a:gd name="connsiteY132" fmla="*/ 333375 h 1399068"/>
                <a:gd name="connsiteX133" fmla="*/ 114300 w 1914525"/>
                <a:gd name="connsiteY133" fmla="*/ 347663 h 1399068"/>
                <a:gd name="connsiteX134" fmla="*/ 104775 w 1914525"/>
                <a:gd name="connsiteY134" fmla="*/ 371475 h 1399068"/>
                <a:gd name="connsiteX135" fmla="*/ 85725 w 1914525"/>
                <a:gd name="connsiteY135" fmla="*/ 404813 h 1399068"/>
                <a:gd name="connsiteX136" fmla="*/ 76200 w 1914525"/>
                <a:gd name="connsiteY136" fmla="*/ 442913 h 1399068"/>
                <a:gd name="connsiteX137" fmla="*/ 71438 w 1914525"/>
                <a:gd name="connsiteY137" fmla="*/ 457200 h 1399068"/>
                <a:gd name="connsiteX138" fmla="*/ 66675 w 1914525"/>
                <a:gd name="connsiteY138" fmla="*/ 490538 h 1399068"/>
                <a:gd name="connsiteX139" fmla="*/ 61913 w 1914525"/>
                <a:gd name="connsiteY139" fmla="*/ 504825 h 1399068"/>
                <a:gd name="connsiteX140" fmla="*/ 57150 w 1914525"/>
                <a:gd name="connsiteY140" fmla="*/ 523875 h 1399068"/>
                <a:gd name="connsiteX141" fmla="*/ 52388 w 1914525"/>
                <a:gd name="connsiteY141" fmla="*/ 576263 h 1399068"/>
                <a:gd name="connsiteX142" fmla="*/ 47625 w 1914525"/>
                <a:gd name="connsiteY142" fmla="*/ 604838 h 1399068"/>
                <a:gd name="connsiteX143" fmla="*/ 38100 w 1914525"/>
                <a:gd name="connsiteY143" fmla="*/ 714375 h 1399068"/>
                <a:gd name="connsiteX144" fmla="*/ 28575 w 1914525"/>
                <a:gd name="connsiteY144" fmla="*/ 762000 h 1399068"/>
                <a:gd name="connsiteX145" fmla="*/ 14288 w 1914525"/>
                <a:gd name="connsiteY145" fmla="*/ 866775 h 1399068"/>
                <a:gd name="connsiteX146" fmla="*/ 9525 w 1914525"/>
                <a:gd name="connsiteY146" fmla="*/ 890588 h 1399068"/>
                <a:gd name="connsiteX147" fmla="*/ 0 w 1914525"/>
                <a:gd name="connsiteY147" fmla="*/ 919163 h 1399068"/>
                <a:gd name="connsiteX148" fmla="*/ 4763 w 1914525"/>
                <a:gd name="connsiteY148" fmla="*/ 1042988 h 1399068"/>
                <a:gd name="connsiteX149" fmla="*/ 14288 w 1914525"/>
                <a:gd name="connsiteY149" fmla="*/ 1076325 h 1399068"/>
                <a:gd name="connsiteX150" fmla="*/ 23813 w 1914525"/>
                <a:gd name="connsiteY150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1031082 w 1914525"/>
                <a:gd name="connsiteY28" fmla="*/ 319088 h 1399068"/>
                <a:gd name="connsiteX29" fmla="*/ 1014412 w 1914525"/>
                <a:gd name="connsiteY29" fmla="*/ 221455 h 1399068"/>
                <a:gd name="connsiteX30" fmla="*/ 1126332 w 1914525"/>
                <a:gd name="connsiteY30" fmla="*/ 273842 h 1399068"/>
                <a:gd name="connsiteX31" fmla="*/ 1107281 w 1914525"/>
                <a:gd name="connsiteY31" fmla="*/ 200024 h 1399068"/>
                <a:gd name="connsiteX32" fmla="*/ 1297783 w 1914525"/>
                <a:gd name="connsiteY32" fmla="*/ 292894 h 1399068"/>
                <a:gd name="connsiteX33" fmla="*/ 1247776 w 1914525"/>
                <a:gd name="connsiteY33" fmla="*/ 211931 h 1399068"/>
                <a:gd name="connsiteX34" fmla="*/ 1407319 w 1914525"/>
                <a:gd name="connsiteY34" fmla="*/ 321469 h 1399068"/>
                <a:gd name="connsiteX35" fmla="*/ 1409700 w 1914525"/>
                <a:gd name="connsiteY35" fmla="*/ 242887 h 1399068"/>
                <a:gd name="connsiteX36" fmla="*/ 1443038 w 1914525"/>
                <a:gd name="connsiteY36" fmla="*/ 235744 h 1399068"/>
                <a:gd name="connsiteX37" fmla="*/ 1481138 w 1914525"/>
                <a:gd name="connsiteY37" fmla="*/ 247650 h 1399068"/>
                <a:gd name="connsiteX38" fmla="*/ 1500188 w 1914525"/>
                <a:gd name="connsiteY38" fmla="*/ 266699 h 1399068"/>
                <a:gd name="connsiteX39" fmla="*/ 1519238 w 1914525"/>
                <a:gd name="connsiteY39" fmla="*/ 300038 h 1399068"/>
                <a:gd name="connsiteX40" fmla="*/ 1557338 w 1914525"/>
                <a:gd name="connsiteY40" fmla="*/ 295275 h 1399068"/>
                <a:gd name="connsiteX41" fmla="*/ 1590675 w 1914525"/>
                <a:gd name="connsiteY41" fmla="*/ 314325 h 1399068"/>
                <a:gd name="connsiteX42" fmla="*/ 1619250 w 1914525"/>
                <a:gd name="connsiteY42" fmla="*/ 342900 h 1399068"/>
                <a:gd name="connsiteX43" fmla="*/ 1657350 w 1914525"/>
                <a:gd name="connsiteY43" fmla="*/ 390525 h 1399068"/>
                <a:gd name="connsiteX44" fmla="*/ 1676400 w 1914525"/>
                <a:gd name="connsiteY44" fmla="*/ 419100 h 1399068"/>
                <a:gd name="connsiteX45" fmla="*/ 1704975 w 1914525"/>
                <a:gd name="connsiteY45" fmla="*/ 471488 h 1399068"/>
                <a:gd name="connsiteX46" fmla="*/ 1747838 w 1914525"/>
                <a:gd name="connsiteY46" fmla="*/ 542925 h 1399068"/>
                <a:gd name="connsiteX47" fmla="*/ 1762125 w 1914525"/>
                <a:gd name="connsiteY47" fmla="*/ 571500 h 1399068"/>
                <a:gd name="connsiteX48" fmla="*/ 1771650 w 1914525"/>
                <a:gd name="connsiteY48" fmla="*/ 600075 h 1399068"/>
                <a:gd name="connsiteX49" fmla="*/ 1790700 w 1914525"/>
                <a:gd name="connsiteY49" fmla="*/ 642938 h 1399068"/>
                <a:gd name="connsiteX50" fmla="*/ 1809750 w 1914525"/>
                <a:gd name="connsiteY50" fmla="*/ 695325 h 1399068"/>
                <a:gd name="connsiteX51" fmla="*/ 1824038 w 1914525"/>
                <a:gd name="connsiteY51" fmla="*/ 747713 h 1399068"/>
                <a:gd name="connsiteX52" fmla="*/ 1833563 w 1914525"/>
                <a:gd name="connsiteY52" fmla="*/ 804863 h 1399068"/>
                <a:gd name="connsiteX53" fmla="*/ 1845469 w 1914525"/>
                <a:gd name="connsiteY53" fmla="*/ 940594 h 1399068"/>
                <a:gd name="connsiteX54" fmla="*/ 1857375 w 1914525"/>
                <a:gd name="connsiteY54" fmla="*/ 1000125 h 1399068"/>
                <a:gd name="connsiteX55" fmla="*/ 1850231 w 1914525"/>
                <a:gd name="connsiteY55" fmla="*/ 1166813 h 1399068"/>
                <a:gd name="connsiteX56" fmla="*/ 1885950 w 1914525"/>
                <a:gd name="connsiteY56" fmla="*/ 1285875 h 1399068"/>
                <a:gd name="connsiteX57" fmla="*/ 1876425 w 1914525"/>
                <a:gd name="connsiteY57" fmla="*/ 1357313 h 1399068"/>
                <a:gd name="connsiteX58" fmla="*/ 1866900 w 1914525"/>
                <a:gd name="connsiteY58" fmla="*/ 1395413 h 1399068"/>
                <a:gd name="connsiteX59" fmla="*/ 1862138 w 1914525"/>
                <a:gd name="connsiteY59" fmla="*/ 1271587 h 1399068"/>
                <a:gd name="connsiteX60" fmla="*/ 1881188 w 1914525"/>
                <a:gd name="connsiteY60" fmla="*/ 1238250 h 1399068"/>
                <a:gd name="connsiteX61" fmla="*/ 1890713 w 1914525"/>
                <a:gd name="connsiteY61" fmla="*/ 1200150 h 1399068"/>
                <a:gd name="connsiteX62" fmla="*/ 1900238 w 1914525"/>
                <a:gd name="connsiteY62" fmla="*/ 1171575 h 1399068"/>
                <a:gd name="connsiteX63" fmla="*/ 1905000 w 1914525"/>
                <a:gd name="connsiteY63" fmla="*/ 1085850 h 1399068"/>
                <a:gd name="connsiteX64" fmla="*/ 1914525 w 1914525"/>
                <a:gd name="connsiteY64" fmla="*/ 809625 h 1399068"/>
                <a:gd name="connsiteX65" fmla="*/ 1909763 w 1914525"/>
                <a:gd name="connsiteY65" fmla="*/ 666750 h 1399068"/>
                <a:gd name="connsiteX66" fmla="*/ 1890713 w 1914525"/>
                <a:gd name="connsiteY66" fmla="*/ 633413 h 1399068"/>
                <a:gd name="connsiteX67" fmla="*/ 1881188 w 1914525"/>
                <a:gd name="connsiteY67" fmla="*/ 609600 h 1399068"/>
                <a:gd name="connsiteX68" fmla="*/ 1871663 w 1914525"/>
                <a:gd name="connsiteY68" fmla="*/ 581025 h 1399068"/>
                <a:gd name="connsiteX69" fmla="*/ 1862138 w 1914525"/>
                <a:gd name="connsiteY69" fmla="*/ 566738 h 1399068"/>
                <a:gd name="connsiteX70" fmla="*/ 1857375 w 1914525"/>
                <a:gd name="connsiteY70" fmla="*/ 542925 h 1399068"/>
                <a:gd name="connsiteX71" fmla="*/ 1847850 w 1914525"/>
                <a:gd name="connsiteY71" fmla="*/ 528638 h 1399068"/>
                <a:gd name="connsiteX72" fmla="*/ 1843088 w 1914525"/>
                <a:gd name="connsiteY72" fmla="*/ 514350 h 1399068"/>
                <a:gd name="connsiteX73" fmla="*/ 1833563 w 1914525"/>
                <a:gd name="connsiteY73" fmla="*/ 495300 h 1399068"/>
                <a:gd name="connsiteX74" fmla="*/ 1824038 w 1914525"/>
                <a:gd name="connsiteY74" fmla="*/ 457200 h 1399068"/>
                <a:gd name="connsiteX75" fmla="*/ 1814513 w 1914525"/>
                <a:gd name="connsiteY75" fmla="*/ 438150 h 1399068"/>
                <a:gd name="connsiteX76" fmla="*/ 1800225 w 1914525"/>
                <a:gd name="connsiteY76" fmla="*/ 404813 h 1399068"/>
                <a:gd name="connsiteX77" fmla="*/ 1790700 w 1914525"/>
                <a:gd name="connsiteY77" fmla="*/ 376238 h 1399068"/>
                <a:gd name="connsiteX78" fmla="*/ 1785938 w 1914525"/>
                <a:gd name="connsiteY78" fmla="*/ 361950 h 1399068"/>
                <a:gd name="connsiteX79" fmla="*/ 1781175 w 1914525"/>
                <a:gd name="connsiteY79" fmla="*/ 342900 h 1399068"/>
                <a:gd name="connsiteX80" fmla="*/ 1771650 w 1914525"/>
                <a:gd name="connsiteY80" fmla="*/ 328613 h 1399068"/>
                <a:gd name="connsiteX81" fmla="*/ 1752600 w 1914525"/>
                <a:gd name="connsiteY81" fmla="*/ 280988 h 1399068"/>
                <a:gd name="connsiteX82" fmla="*/ 1747838 w 1914525"/>
                <a:gd name="connsiteY82" fmla="*/ 266700 h 1399068"/>
                <a:gd name="connsiteX83" fmla="*/ 1738313 w 1914525"/>
                <a:gd name="connsiteY83" fmla="*/ 252413 h 1399068"/>
                <a:gd name="connsiteX84" fmla="*/ 1724025 w 1914525"/>
                <a:gd name="connsiteY84" fmla="*/ 228600 h 1399068"/>
                <a:gd name="connsiteX85" fmla="*/ 1714500 w 1914525"/>
                <a:gd name="connsiteY85" fmla="*/ 214313 h 1399068"/>
                <a:gd name="connsiteX86" fmla="*/ 1700213 w 1914525"/>
                <a:gd name="connsiteY86" fmla="*/ 204788 h 1399068"/>
                <a:gd name="connsiteX87" fmla="*/ 1676400 w 1914525"/>
                <a:gd name="connsiteY87" fmla="*/ 176213 h 1399068"/>
                <a:gd name="connsiteX88" fmla="*/ 1666875 w 1914525"/>
                <a:gd name="connsiteY88" fmla="*/ 161925 h 1399068"/>
                <a:gd name="connsiteX89" fmla="*/ 1638300 w 1914525"/>
                <a:gd name="connsiteY89" fmla="*/ 152400 h 1399068"/>
                <a:gd name="connsiteX90" fmla="*/ 1609725 w 1914525"/>
                <a:gd name="connsiteY90" fmla="*/ 142875 h 1399068"/>
                <a:gd name="connsiteX91" fmla="*/ 1590675 w 1914525"/>
                <a:gd name="connsiteY91" fmla="*/ 133350 h 1399068"/>
                <a:gd name="connsiteX92" fmla="*/ 1533525 w 1914525"/>
                <a:gd name="connsiteY92" fmla="*/ 123825 h 1399068"/>
                <a:gd name="connsiteX93" fmla="*/ 1495425 w 1914525"/>
                <a:gd name="connsiteY93" fmla="*/ 109538 h 1399068"/>
                <a:gd name="connsiteX94" fmla="*/ 1376363 w 1914525"/>
                <a:gd name="connsiteY94" fmla="*/ 95250 h 1399068"/>
                <a:gd name="connsiteX95" fmla="*/ 1343025 w 1914525"/>
                <a:gd name="connsiteY95" fmla="*/ 90488 h 1399068"/>
                <a:gd name="connsiteX96" fmla="*/ 1281113 w 1914525"/>
                <a:gd name="connsiteY96" fmla="*/ 76200 h 1399068"/>
                <a:gd name="connsiteX97" fmla="*/ 1223963 w 1914525"/>
                <a:gd name="connsiteY97" fmla="*/ 71438 h 1399068"/>
                <a:gd name="connsiteX98" fmla="*/ 1181100 w 1914525"/>
                <a:gd name="connsiteY98" fmla="*/ 61913 h 1399068"/>
                <a:gd name="connsiteX99" fmla="*/ 1166813 w 1914525"/>
                <a:gd name="connsiteY99" fmla="*/ 52388 h 1399068"/>
                <a:gd name="connsiteX100" fmla="*/ 1143000 w 1914525"/>
                <a:gd name="connsiteY100" fmla="*/ 47625 h 1399068"/>
                <a:gd name="connsiteX101" fmla="*/ 1114425 w 1914525"/>
                <a:gd name="connsiteY101" fmla="*/ 38100 h 1399068"/>
                <a:gd name="connsiteX102" fmla="*/ 1085850 w 1914525"/>
                <a:gd name="connsiteY102" fmla="*/ 28575 h 1399068"/>
                <a:gd name="connsiteX103" fmla="*/ 1009650 w 1914525"/>
                <a:gd name="connsiteY103" fmla="*/ 19050 h 1399068"/>
                <a:gd name="connsiteX104" fmla="*/ 976313 w 1914525"/>
                <a:gd name="connsiteY104" fmla="*/ 9525 h 1399068"/>
                <a:gd name="connsiteX105" fmla="*/ 923925 w 1914525"/>
                <a:gd name="connsiteY105" fmla="*/ 0 h 1399068"/>
                <a:gd name="connsiteX106" fmla="*/ 771525 w 1914525"/>
                <a:gd name="connsiteY106" fmla="*/ 4763 h 1399068"/>
                <a:gd name="connsiteX107" fmla="*/ 757238 w 1914525"/>
                <a:gd name="connsiteY107" fmla="*/ 9525 h 1399068"/>
                <a:gd name="connsiteX108" fmla="*/ 733425 w 1914525"/>
                <a:gd name="connsiteY108" fmla="*/ 19050 h 1399068"/>
                <a:gd name="connsiteX109" fmla="*/ 714375 w 1914525"/>
                <a:gd name="connsiteY109" fmla="*/ 28575 h 1399068"/>
                <a:gd name="connsiteX110" fmla="*/ 700088 w 1914525"/>
                <a:gd name="connsiteY110" fmla="*/ 33338 h 1399068"/>
                <a:gd name="connsiteX111" fmla="*/ 681038 w 1914525"/>
                <a:gd name="connsiteY111" fmla="*/ 42863 h 1399068"/>
                <a:gd name="connsiteX112" fmla="*/ 633413 w 1914525"/>
                <a:gd name="connsiteY112" fmla="*/ 57150 h 1399068"/>
                <a:gd name="connsiteX113" fmla="*/ 595313 w 1914525"/>
                <a:gd name="connsiteY113" fmla="*/ 71438 h 1399068"/>
                <a:gd name="connsiteX114" fmla="*/ 552450 w 1914525"/>
                <a:gd name="connsiteY114" fmla="*/ 80963 h 1399068"/>
                <a:gd name="connsiteX115" fmla="*/ 519113 w 1914525"/>
                <a:gd name="connsiteY115" fmla="*/ 95250 h 1399068"/>
                <a:gd name="connsiteX116" fmla="*/ 485775 w 1914525"/>
                <a:gd name="connsiteY116" fmla="*/ 100013 h 1399068"/>
                <a:gd name="connsiteX117" fmla="*/ 438150 w 1914525"/>
                <a:gd name="connsiteY117" fmla="*/ 119063 h 1399068"/>
                <a:gd name="connsiteX118" fmla="*/ 404813 w 1914525"/>
                <a:gd name="connsiteY118" fmla="*/ 133350 h 1399068"/>
                <a:gd name="connsiteX119" fmla="*/ 390525 w 1914525"/>
                <a:gd name="connsiteY119" fmla="*/ 147638 h 1399068"/>
                <a:gd name="connsiteX120" fmla="*/ 352425 w 1914525"/>
                <a:gd name="connsiteY120" fmla="*/ 166688 h 1399068"/>
                <a:gd name="connsiteX121" fmla="*/ 319088 w 1914525"/>
                <a:gd name="connsiteY121" fmla="*/ 180975 h 1399068"/>
                <a:gd name="connsiteX122" fmla="*/ 300038 w 1914525"/>
                <a:gd name="connsiteY122" fmla="*/ 195263 h 1399068"/>
                <a:gd name="connsiteX123" fmla="*/ 285750 w 1914525"/>
                <a:gd name="connsiteY123" fmla="*/ 200025 h 1399068"/>
                <a:gd name="connsiteX124" fmla="*/ 266700 w 1914525"/>
                <a:gd name="connsiteY124" fmla="*/ 214313 h 1399068"/>
                <a:gd name="connsiteX125" fmla="*/ 228600 w 1914525"/>
                <a:gd name="connsiteY125" fmla="*/ 233363 h 1399068"/>
                <a:gd name="connsiteX126" fmla="*/ 200025 w 1914525"/>
                <a:gd name="connsiteY126" fmla="*/ 252413 h 1399068"/>
                <a:gd name="connsiteX127" fmla="*/ 185738 w 1914525"/>
                <a:gd name="connsiteY127" fmla="*/ 261938 h 1399068"/>
                <a:gd name="connsiteX128" fmla="*/ 166688 w 1914525"/>
                <a:gd name="connsiteY128" fmla="*/ 271463 h 1399068"/>
                <a:gd name="connsiteX129" fmla="*/ 157163 w 1914525"/>
                <a:gd name="connsiteY129" fmla="*/ 285750 h 1399068"/>
                <a:gd name="connsiteX130" fmla="*/ 142875 w 1914525"/>
                <a:gd name="connsiteY130" fmla="*/ 300038 h 1399068"/>
                <a:gd name="connsiteX131" fmla="*/ 119063 w 1914525"/>
                <a:gd name="connsiteY131" fmla="*/ 333375 h 1399068"/>
                <a:gd name="connsiteX132" fmla="*/ 114300 w 1914525"/>
                <a:gd name="connsiteY132" fmla="*/ 347663 h 1399068"/>
                <a:gd name="connsiteX133" fmla="*/ 104775 w 1914525"/>
                <a:gd name="connsiteY133" fmla="*/ 371475 h 1399068"/>
                <a:gd name="connsiteX134" fmla="*/ 85725 w 1914525"/>
                <a:gd name="connsiteY134" fmla="*/ 404813 h 1399068"/>
                <a:gd name="connsiteX135" fmla="*/ 76200 w 1914525"/>
                <a:gd name="connsiteY135" fmla="*/ 442913 h 1399068"/>
                <a:gd name="connsiteX136" fmla="*/ 71438 w 1914525"/>
                <a:gd name="connsiteY136" fmla="*/ 457200 h 1399068"/>
                <a:gd name="connsiteX137" fmla="*/ 66675 w 1914525"/>
                <a:gd name="connsiteY137" fmla="*/ 490538 h 1399068"/>
                <a:gd name="connsiteX138" fmla="*/ 61913 w 1914525"/>
                <a:gd name="connsiteY138" fmla="*/ 504825 h 1399068"/>
                <a:gd name="connsiteX139" fmla="*/ 57150 w 1914525"/>
                <a:gd name="connsiteY139" fmla="*/ 523875 h 1399068"/>
                <a:gd name="connsiteX140" fmla="*/ 52388 w 1914525"/>
                <a:gd name="connsiteY140" fmla="*/ 576263 h 1399068"/>
                <a:gd name="connsiteX141" fmla="*/ 47625 w 1914525"/>
                <a:gd name="connsiteY141" fmla="*/ 604838 h 1399068"/>
                <a:gd name="connsiteX142" fmla="*/ 38100 w 1914525"/>
                <a:gd name="connsiteY142" fmla="*/ 714375 h 1399068"/>
                <a:gd name="connsiteX143" fmla="*/ 28575 w 1914525"/>
                <a:gd name="connsiteY143" fmla="*/ 762000 h 1399068"/>
                <a:gd name="connsiteX144" fmla="*/ 14288 w 1914525"/>
                <a:gd name="connsiteY144" fmla="*/ 866775 h 1399068"/>
                <a:gd name="connsiteX145" fmla="*/ 9525 w 1914525"/>
                <a:gd name="connsiteY145" fmla="*/ 890588 h 1399068"/>
                <a:gd name="connsiteX146" fmla="*/ 0 w 1914525"/>
                <a:gd name="connsiteY146" fmla="*/ 919163 h 1399068"/>
                <a:gd name="connsiteX147" fmla="*/ 4763 w 1914525"/>
                <a:gd name="connsiteY147" fmla="*/ 1042988 h 1399068"/>
                <a:gd name="connsiteX148" fmla="*/ 14288 w 1914525"/>
                <a:gd name="connsiteY148" fmla="*/ 1076325 h 1399068"/>
                <a:gd name="connsiteX149" fmla="*/ 23813 w 1914525"/>
                <a:gd name="connsiteY149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926306 w 1914525"/>
                <a:gd name="connsiteY25" fmla="*/ 309561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26332 w 1914525"/>
                <a:gd name="connsiteY29" fmla="*/ 273842 h 1399068"/>
                <a:gd name="connsiteX30" fmla="*/ 1107281 w 1914525"/>
                <a:gd name="connsiteY30" fmla="*/ 200024 h 1399068"/>
                <a:gd name="connsiteX31" fmla="*/ 1297783 w 1914525"/>
                <a:gd name="connsiteY31" fmla="*/ 292894 h 1399068"/>
                <a:gd name="connsiteX32" fmla="*/ 1247776 w 1914525"/>
                <a:gd name="connsiteY32" fmla="*/ 211931 h 1399068"/>
                <a:gd name="connsiteX33" fmla="*/ 1407319 w 1914525"/>
                <a:gd name="connsiteY33" fmla="*/ 321469 h 1399068"/>
                <a:gd name="connsiteX34" fmla="*/ 1409700 w 1914525"/>
                <a:gd name="connsiteY34" fmla="*/ 242887 h 1399068"/>
                <a:gd name="connsiteX35" fmla="*/ 1443038 w 1914525"/>
                <a:gd name="connsiteY35" fmla="*/ 235744 h 1399068"/>
                <a:gd name="connsiteX36" fmla="*/ 1481138 w 1914525"/>
                <a:gd name="connsiteY36" fmla="*/ 247650 h 1399068"/>
                <a:gd name="connsiteX37" fmla="*/ 1500188 w 1914525"/>
                <a:gd name="connsiteY37" fmla="*/ 266699 h 1399068"/>
                <a:gd name="connsiteX38" fmla="*/ 1519238 w 1914525"/>
                <a:gd name="connsiteY38" fmla="*/ 300038 h 1399068"/>
                <a:gd name="connsiteX39" fmla="*/ 1557338 w 1914525"/>
                <a:gd name="connsiteY39" fmla="*/ 295275 h 1399068"/>
                <a:gd name="connsiteX40" fmla="*/ 1590675 w 1914525"/>
                <a:gd name="connsiteY40" fmla="*/ 314325 h 1399068"/>
                <a:gd name="connsiteX41" fmla="*/ 1619250 w 1914525"/>
                <a:gd name="connsiteY41" fmla="*/ 342900 h 1399068"/>
                <a:gd name="connsiteX42" fmla="*/ 1657350 w 1914525"/>
                <a:gd name="connsiteY42" fmla="*/ 390525 h 1399068"/>
                <a:gd name="connsiteX43" fmla="*/ 1676400 w 1914525"/>
                <a:gd name="connsiteY43" fmla="*/ 419100 h 1399068"/>
                <a:gd name="connsiteX44" fmla="*/ 1704975 w 1914525"/>
                <a:gd name="connsiteY44" fmla="*/ 471488 h 1399068"/>
                <a:gd name="connsiteX45" fmla="*/ 1747838 w 1914525"/>
                <a:gd name="connsiteY45" fmla="*/ 542925 h 1399068"/>
                <a:gd name="connsiteX46" fmla="*/ 1762125 w 1914525"/>
                <a:gd name="connsiteY46" fmla="*/ 571500 h 1399068"/>
                <a:gd name="connsiteX47" fmla="*/ 1771650 w 1914525"/>
                <a:gd name="connsiteY47" fmla="*/ 600075 h 1399068"/>
                <a:gd name="connsiteX48" fmla="*/ 1790700 w 1914525"/>
                <a:gd name="connsiteY48" fmla="*/ 642938 h 1399068"/>
                <a:gd name="connsiteX49" fmla="*/ 1809750 w 1914525"/>
                <a:gd name="connsiteY49" fmla="*/ 695325 h 1399068"/>
                <a:gd name="connsiteX50" fmla="*/ 1824038 w 1914525"/>
                <a:gd name="connsiteY50" fmla="*/ 747713 h 1399068"/>
                <a:gd name="connsiteX51" fmla="*/ 1833563 w 1914525"/>
                <a:gd name="connsiteY51" fmla="*/ 804863 h 1399068"/>
                <a:gd name="connsiteX52" fmla="*/ 1845469 w 1914525"/>
                <a:gd name="connsiteY52" fmla="*/ 940594 h 1399068"/>
                <a:gd name="connsiteX53" fmla="*/ 1857375 w 1914525"/>
                <a:gd name="connsiteY53" fmla="*/ 1000125 h 1399068"/>
                <a:gd name="connsiteX54" fmla="*/ 1850231 w 1914525"/>
                <a:gd name="connsiteY54" fmla="*/ 1166813 h 1399068"/>
                <a:gd name="connsiteX55" fmla="*/ 1885950 w 1914525"/>
                <a:gd name="connsiteY55" fmla="*/ 1285875 h 1399068"/>
                <a:gd name="connsiteX56" fmla="*/ 1876425 w 1914525"/>
                <a:gd name="connsiteY56" fmla="*/ 1357313 h 1399068"/>
                <a:gd name="connsiteX57" fmla="*/ 1866900 w 1914525"/>
                <a:gd name="connsiteY57" fmla="*/ 1395413 h 1399068"/>
                <a:gd name="connsiteX58" fmla="*/ 1862138 w 1914525"/>
                <a:gd name="connsiteY58" fmla="*/ 1271587 h 1399068"/>
                <a:gd name="connsiteX59" fmla="*/ 1881188 w 1914525"/>
                <a:gd name="connsiteY59" fmla="*/ 1238250 h 1399068"/>
                <a:gd name="connsiteX60" fmla="*/ 1890713 w 1914525"/>
                <a:gd name="connsiteY60" fmla="*/ 1200150 h 1399068"/>
                <a:gd name="connsiteX61" fmla="*/ 1900238 w 1914525"/>
                <a:gd name="connsiteY61" fmla="*/ 1171575 h 1399068"/>
                <a:gd name="connsiteX62" fmla="*/ 1905000 w 1914525"/>
                <a:gd name="connsiteY62" fmla="*/ 1085850 h 1399068"/>
                <a:gd name="connsiteX63" fmla="*/ 1914525 w 1914525"/>
                <a:gd name="connsiteY63" fmla="*/ 809625 h 1399068"/>
                <a:gd name="connsiteX64" fmla="*/ 1909763 w 1914525"/>
                <a:gd name="connsiteY64" fmla="*/ 666750 h 1399068"/>
                <a:gd name="connsiteX65" fmla="*/ 1890713 w 1914525"/>
                <a:gd name="connsiteY65" fmla="*/ 633413 h 1399068"/>
                <a:gd name="connsiteX66" fmla="*/ 1881188 w 1914525"/>
                <a:gd name="connsiteY66" fmla="*/ 609600 h 1399068"/>
                <a:gd name="connsiteX67" fmla="*/ 1871663 w 1914525"/>
                <a:gd name="connsiteY67" fmla="*/ 581025 h 1399068"/>
                <a:gd name="connsiteX68" fmla="*/ 1862138 w 1914525"/>
                <a:gd name="connsiteY68" fmla="*/ 566738 h 1399068"/>
                <a:gd name="connsiteX69" fmla="*/ 1857375 w 1914525"/>
                <a:gd name="connsiteY69" fmla="*/ 542925 h 1399068"/>
                <a:gd name="connsiteX70" fmla="*/ 1847850 w 1914525"/>
                <a:gd name="connsiteY70" fmla="*/ 528638 h 1399068"/>
                <a:gd name="connsiteX71" fmla="*/ 1843088 w 1914525"/>
                <a:gd name="connsiteY71" fmla="*/ 514350 h 1399068"/>
                <a:gd name="connsiteX72" fmla="*/ 1833563 w 1914525"/>
                <a:gd name="connsiteY72" fmla="*/ 495300 h 1399068"/>
                <a:gd name="connsiteX73" fmla="*/ 1824038 w 1914525"/>
                <a:gd name="connsiteY73" fmla="*/ 457200 h 1399068"/>
                <a:gd name="connsiteX74" fmla="*/ 1814513 w 1914525"/>
                <a:gd name="connsiteY74" fmla="*/ 438150 h 1399068"/>
                <a:gd name="connsiteX75" fmla="*/ 1800225 w 1914525"/>
                <a:gd name="connsiteY75" fmla="*/ 404813 h 1399068"/>
                <a:gd name="connsiteX76" fmla="*/ 1790700 w 1914525"/>
                <a:gd name="connsiteY76" fmla="*/ 376238 h 1399068"/>
                <a:gd name="connsiteX77" fmla="*/ 1785938 w 1914525"/>
                <a:gd name="connsiteY77" fmla="*/ 361950 h 1399068"/>
                <a:gd name="connsiteX78" fmla="*/ 1781175 w 1914525"/>
                <a:gd name="connsiteY78" fmla="*/ 342900 h 1399068"/>
                <a:gd name="connsiteX79" fmla="*/ 1771650 w 1914525"/>
                <a:gd name="connsiteY79" fmla="*/ 328613 h 1399068"/>
                <a:gd name="connsiteX80" fmla="*/ 1752600 w 1914525"/>
                <a:gd name="connsiteY80" fmla="*/ 280988 h 1399068"/>
                <a:gd name="connsiteX81" fmla="*/ 1747838 w 1914525"/>
                <a:gd name="connsiteY81" fmla="*/ 266700 h 1399068"/>
                <a:gd name="connsiteX82" fmla="*/ 1738313 w 1914525"/>
                <a:gd name="connsiteY82" fmla="*/ 252413 h 1399068"/>
                <a:gd name="connsiteX83" fmla="*/ 1724025 w 1914525"/>
                <a:gd name="connsiteY83" fmla="*/ 228600 h 1399068"/>
                <a:gd name="connsiteX84" fmla="*/ 1714500 w 1914525"/>
                <a:gd name="connsiteY84" fmla="*/ 214313 h 1399068"/>
                <a:gd name="connsiteX85" fmla="*/ 1700213 w 1914525"/>
                <a:gd name="connsiteY85" fmla="*/ 204788 h 1399068"/>
                <a:gd name="connsiteX86" fmla="*/ 1676400 w 1914525"/>
                <a:gd name="connsiteY86" fmla="*/ 176213 h 1399068"/>
                <a:gd name="connsiteX87" fmla="*/ 1666875 w 1914525"/>
                <a:gd name="connsiteY87" fmla="*/ 161925 h 1399068"/>
                <a:gd name="connsiteX88" fmla="*/ 1638300 w 1914525"/>
                <a:gd name="connsiteY88" fmla="*/ 152400 h 1399068"/>
                <a:gd name="connsiteX89" fmla="*/ 1609725 w 1914525"/>
                <a:gd name="connsiteY89" fmla="*/ 142875 h 1399068"/>
                <a:gd name="connsiteX90" fmla="*/ 1590675 w 1914525"/>
                <a:gd name="connsiteY90" fmla="*/ 133350 h 1399068"/>
                <a:gd name="connsiteX91" fmla="*/ 1533525 w 1914525"/>
                <a:gd name="connsiteY91" fmla="*/ 123825 h 1399068"/>
                <a:gd name="connsiteX92" fmla="*/ 1495425 w 1914525"/>
                <a:gd name="connsiteY92" fmla="*/ 109538 h 1399068"/>
                <a:gd name="connsiteX93" fmla="*/ 1376363 w 1914525"/>
                <a:gd name="connsiteY93" fmla="*/ 95250 h 1399068"/>
                <a:gd name="connsiteX94" fmla="*/ 1343025 w 1914525"/>
                <a:gd name="connsiteY94" fmla="*/ 90488 h 1399068"/>
                <a:gd name="connsiteX95" fmla="*/ 1281113 w 1914525"/>
                <a:gd name="connsiteY95" fmla="*/ 76200 h 1399068"/>
                <a:gd name="connsiteX96" fmla="*/ 1223963 w 1914525"/>
                <a:gd name="connsiteY96" fmla="*/ 71438 h 1399068"/>
                <a:gd name="connsiteX97" fmla="*/ 1181100 w 1914525"/>
                <a:gd name="connsiteY97" fmla="*/ 61913 h 1399068"/>
                <a:gd name="connsiteX98" fmla="*/ 1166813 w 1914525"/>
                <a:gd name="connsiteY98" fmla="*/ 52388 h 1399068"/>
                <a:gd name="connsiteX99" fmla="*/ 1143000 w 1914525"/>
                <a:gd name="connsiteY99" fmla="*/ 47625 h 1399068"/>
                <a:gd name="connsiteX100" fmla="*/ 1114425 w 1914525"/>
                <a:gd name="connsiteY100" fmla="*/ 38100 h 1399068"/>
                <a:gd name="connsiteX101" fmla="*/ 1085850 w 1914525"/>
                <a:gd name="connsiteY101" fmla="*/ 28575 h 1399068"/>
                <a:gd name="connsiteX102" fmla="*/ 1009650 w 1914525"/>
                <a:gd name="connsiteY102" fmla="*/ 19050 h 1399068"/>
                <a:gd name="connsiteX103" fmla="*/ 976313 w 1914525"/>
                <a:gd name="connsiteY103" fmla="*/ 9525 h 1399068"/>
                <a:gd name="connsiteX104" fmla="*/ 923925 w 1914525"/>
                <a:gd name="connsiteY104" fmla="*/ 0 h 1399068"/>
                <a:gd name="connsiteX105" fmla="*/ 771525 w 1914525"/>
                <a:gd name="connsiteY105" fmla="*/ 4763 h 1399068"/>
                <a:gd name="connsiteX106" fmla="*/ 757238 w 1914525"/>
                <a:gd name="connsiteY106" fmla="*/ 9525 h 1399068"/>
                <a:gd name="connsiteX107" fmla="*/ 733425 w 1914525"/>
                <a:gd name="connsiteY107" fmla="*/ 19050 h 1399068"/>
                <a:gd name="connsiteX108" fmla="*/ 714375 w 1914525"/>
                <a:gd name="connsiteY108" fmla="*/ 28575 h 1399068"/>
                <a:gd name="connsiteX109" fmla="*/ 700088 w 1914525"/>
                <a:gd name="connsiteY109" fmla="*/ 33338 h 1399068"/>
                <a:gd name="connsiteX110" fmla="*/ 681038 w 1914525"/>
                <a:gd name="connsiteY110" fmla="*/ 42863 h 1399068"/>
                <a:gd name="connsiteX111" fmla="*/ 633413 w 1914525"/>
                <a:gd name="connsiteY111" fmla="*/ 57150 h 1399068"/>
                <a:gd name="connsiteX112" fmla="*/ 595313 w 1914525"/>
                <a:gd name="connsiteY112" fmla="*/ 71438 h 1399068"/>
                <a:gd name="connsiteX113" fmla="*/ 552450 w 1914525"/>
                <a:gd name="connsiteY113" fmla="*/ 80963 h 1399068"/>
                <a:gd name="connsiteX114" fmla="*/ 519113 w 1914525"/>
                <a:gd name="connsiteY114" fmla="*/ 95250 h 1399068"/>
                <a:gd name="connsiteX115" fmla="*/ 485775 w 1914525"/>
                <a:gd name="connsiteY115" fmla="*/ 100013 h 1399068"/>
                <a:gd name="connsiteX116" fmla="*/ 438150 w 1914525"/>
                <a:gd name="connsiteY116" fmla="*/ 119063 h 1399068"/>
                <a:gd name="connsiteX117" fmla="*/ 404813 w 1914525"/>
                <a:gd name="connsiteY117" fmla="*/ 133350 h 1399068"/>
                <a:gd name="connsiteX118" fmla="*/ 390525 w 1914525"/>
                <a:gd name="connsiteY118" fmla="*/ 147638 h 1399068"/>
                <a:gd name="connsiteX119" fmla="*/ 352425 w 1914525"/>
                <a:gd name="connsiteY119" fmla="*/ 166688 h 1399068"/>
                <a:gd name="connsiteX120" fmla="*/ 319088 w 1914525"/>
                <a:gd name="connsiteY120" fmla="*/ 180975 h 1399068"/>
                <a:gd name="connsiteX121" fmla="*/ 300038 w 1914525"/>
                <a:gd name="connsiteY121" fmla="*/ 195263 h 1399068"/>
                <a:gd name="connsiteX122" fmla="*/ 285750 w 1914525"/>
                <a:gd name="connsiteY122" fmla="*/ 200025 h 1399068"/>
                <a:gd name="connsiteX123" fmla="*/ 266700 w 1914525"/>
                <a:gd name="connsiteY123" fmla="*/ 214313 h 1399068"/>
                <a:gd name="connsiteX124" fmla="*/ 228600 w 1914525"/>
                <a:gd name="connsiteY124" fmla="*/ 233363 h 1399068"/>
                <a:gd name="connsiteX125" fmla="*/ 200025 w 1914525"/>
                <a:gd name="connsiteY125" fmla="*/ 252413 h 1399068"/>
                <a:gd name="connsiteX126" fmla="*/ 185738 w 1914525"/>
                <a:gd name="connsiteY126" fmla="*/ 261938 h 1399068"/>
                <a:gd name="connsiteX127" fmla="*/ 166688 w 1914525"/>
                <a:gd name="connsiteY127" fmla="*/ 271463 h 1399068"/>
                <a:gd name="connsiteX128" fmla="*/ 157163 w 1914525"/>
                <a:gd name="connsiteY128" fmla="*/ 285750 h 1399068"/>
                <a:gd name="connsiteX129" fmla="*/ 142875 w 1914525"/>
                <a:gd name="connsiteY129" fmla="*/ 300038 h 1399068"/>
                <a:gd name="connsiteX130" fmla="*/ 119063 w 1914525"/>
                <a:gd name="connsiteY130" fmla="*/ 333375 h 1399068"/>
                <a:gd name="connsiteX131" fmla="*/ 114300 w 1914525"/>
                <a:gd name="connsiteY131" fmla="*/ 347663 h 1399068"/>
                <a:gd name="connsiteX132" fmla="*/ 104775 w 1914525"/>
                <a:gd name="connsiteY132" fmla="*/ 371475 h 1399068"/>
                <a:gd name="connsiteX133" fmla="*/ 85725 w 1914525"/>
                <a:gd name="connsiteY133" fmla="*/ 404813 h 1399068"/>
                <a:gd name="connsiteX134" fmla="*/ 76200 w 1914525"/>
                <a:gd name="connsiteY134" fmla="*/ 442913 h 1399068"/>
                <a:gd name="connsiteX135" fmla="*/ 71438 w 1914525"/>
                <a:gd name="connsiteY135" fmla="*/ 457200 h 1399068"/>
                <a:gd name="connsiteX136" fmla="*/ 66675 w 1914525"/>
                <a:gd name="connsiteY136" fmla="*/ 490538 h 1399068"/>
                <a:gd name="connsiteX137" fmla="*/ 61913 w 1914525"/>
                <a:gd name="connsiteY137" fmla="*/ 504825 h 1399068"/>
                <a:gd name="connsiteX138" fmla="*/ 57150 w 1914525"/>
                <a:gd name="connsiteY138" fmla="*/ 523875 h 1399068"/>
                <a:gd name="connsiteX139" fmla="*/ 52388 w 1914525"/>
                <a:gd name="connsiteY139" fmla="*/ 576263 h 1399068"/>
                <a:gd name="connsiteX140" fmla="*/ 47625 w 1914525"/>
                <a:gd name="connsiteY140" fmla="*/ 604838 h 1399068"/>
                <a:gd name="connsiteX141" fmla="*/ 38100 w 1914525"/>
                <a:gd name="connsiteY141" fmla="*/ 714375 h 1399068"/>
                <a:gd name="connsiteX142" fmla="*/ 28575 w 1914525"/>
                <a:gd name="connsiteY142" fmla="*/ 762000 h 1399068"/>
                <a:gd name="connsiteX143" fmla="*/ 14288 w 1914525"/>
                <a:gd name="connsiteY143" fmla="*/ 866775 h 1399068"/>
                <a:gd name="connsiteX144" fmla="*/ 9525 w 1914525"/>
                <a:gd name="connsiteY144" fmla="*/ 890588 h 1399068"/>
                <a:gd name="connsiteX145" fmla="*/ 0 w 1914525"/>
                <a:gd name="connsiteY145" fmla="*/ 919163 h 1399068"/>
                <a:gd name="connsiteX146" fmla="*/ 4763 w 1914525"/>
                <a:gd name="connsiteY146" fmla="*/ 1042988 h 1399068"/>
                <a:gd name="connsiteX147" fmla="*/ 14288 w 1914525"/>
                <a:gd name="connsiteY147" fmla="*/ 1076325 h 1399068"/>
                <a:gd name="connsiteX148" fmla="*/ 23813 w 1914525"/>
                <a:gd name="connsiteY148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814387 w 1914525"/>
                <a:gd name="connsiteY22" fmla="*/ 319087 h 1399068"/>
                <a:gd name="connsiteX23" fmla="*/ 773907 w 1914525"/>
                <a:gd name="connsiteY23" fmla="*/ 230981 h 1399068"/>
                <a:gd name="connsiteX24" fmla="*/ 926306 w 1914525"/>
                <a:gd name="connsiteY24" fmla="*/ 309561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26332 w 1914525"/>
                <a:gd name="connsiteY28" fmla="*/ 273842 h 1399068"/>
                <a:gd name="connsiteX29" fmla="*/ 1107281 w 1914525"/>
                <a:gd name="connsiteY29" fmla="*/ 200024 h 1399068"/>
                <a:gd name="connsiteX30" fmla="*/ 1297783 w 1914525"/>
                <a:gd name="connsiteY30" fmla="*/ 292894 h 1399068"/>
                <a:gd name="connsiteX31" fmla="*/ 1247776 w 1914525"/>
                <a:gd name="connsiteY31" fmla="*/ 211931 h 1399068"/>
                <a:gd name="connsiteX32" fmla="*/ 1407319 w 1914525"/>
                <a:gd name="connsiteY32" fmla="*/ 321469 h 1399068"/>
                <a:gd name="connsiteX33" fmla="*/ 1409700 w 1914525"/>
                <a:gd name="connsiteY33" fmla="*/ 242887 h 1399068"/>
                <a:gd name="connsiteX34" fmla="*/ 1443038 w 1914525"/>
                <a:gd name="connsiteY34" fmla="*/ 235744 h 1399068"/>
                <a:gd name="connsiteX35" fmla="*/ 1481138 w 1914525"/>
                <a:gd name="connsiteY35" fmla="*/ 247650 h 1399068"/>
                <a:gd name="connsiteX36" fmla="*/ 1500188 w 1914525"/>
                <a:gd name="connsiteY36" fmla="*/ 266699 h 1399068"/>
                <a:gd name="connsiteX37" fmla="*/ 1519238 w 1914525"/>
                <a:gd name="connsiteY37" fmla="*/ 300038 h 1399068"/>
                <a:gd name="connsiteX38" fmla="*/ 1557338 w 1914525"/>
                <a:gd name="connsiteY38" fmla="*/ 295275 h 1399068"/>
                <a:gd name="connsiteX39" fmla="*/ 1590675 w 1914525"/>
                <a:gd name="connsiteY39" fmla="*/ 314325 h 1399068"/>
                <a:gd name="connsiteX40" fmla="*/ 1619250 w 1914525"/>
                <a:gd name="connsiteY40" fmla="*/ 342900 h 1399068"/>
                <a:gd name="connsiteX41" fmla="*/ 1657350 w 1914525"/>
                <a:gd name="connsiteY41" fmla="*/ 390525 h 1399068"/>
                <a:gd name="connsiteX42" fmla="*/ 1676400 w 1914525"/>
                <a:gd name="connsiteY42" fmla="*/ 419100 h 1399068"/>
                <a:gd name="connsiteX43" fmla="*/ 1704975 w 1914525"/>
                <a:gd name="connsiteY43" fmla="*/ 471488 h 1399068"/>
                <a:gd name="connsiteX44" fmla="*/ 1747838 w 1914525"/>
                <a:gd name="connsiteY44" fmla="*/ 542925 h 1399068"/>
                <a:gd name="connsiteX45" fmla="*/ 1762125 w 1914525"/>
                <a:gd name="connsiteY45" fmla="*/ 571500 h 1399068"/>
                <a:gd name="connsiteX46" fmla="*/ 1771650 w 1914525"/>
                <a:gd name="connsiteY46" fmla="*/ 600075 h 1399068"/>
                <a:gd name="connsiteX47" fmla="*/ 1790700 w 1914525"/>
                <a:gd name="connsiteY47" fmla="*/ 642938 h 1399068"/>
                <a:gd name="connsiteX48" fmla="*/ 1809750 w 1914525"/>
                <a:gd name="connsiteY48" fmla="*/ 695325 h 1399068"/>
                <a:gd name="connsiteX49" fmla="*/ 1824038 w 1914525"/>
                <a:gd name="connsiteY49" fmla="*/ 747713 h 1399068"/>
                <a:gd name="connsiteX50" fmla="*/ 1833563 w 1914525"/>
                <a:gd name="connsiteY50" fmla="*/ 804863 h 1399068"/>
                <a:gd name="connsiteX51" fmla="*/ 1845469 w 1914525"/>
                <a:gd name="connsiteY51" fmla="*/ 940594 h 1399068"/>
                <a:gd name="connsiteX52" fmla="*/ 1857375 w 1914525"/>
                <a:gd name="connsiteY52" fmla="*/ 1000125 h 1399068"/>
                <a:gd name="connsiteX53" fmla="*/ 1850231 w 1914525"/>
                <a:gd name="connsiteY53" fmla="*/ 1166813 h 1399068"/>
                <a:gd name="connsiteX54" fmla="*/ 1885950 w 1914525"/>
                <a:gd name="connsiteY54" fmla="*/ 1285875 h 1399068"/>
                <a:gd name="connsiteX55" fmla="*/ 1876425 w 1914525"/>
                <a:gd name="connsiteY55" fmla="*/ 1357313 h 1399068"/>
                <a:gd name="connsiteX56" fmla="*/ 1866900 w 1914525"/>
                <a:gd name="connsiteY56" fmla="*/ 1395413 h 1399068"/>
                <a:gd name="connsiteX57" fmla="*/ 1862138 w 1914525"/>
                <a:gd name="connsiteY57" fmla="*/ 1271587 h 1399068"/>
                <a:gd name="connsiteX58" fmla="*/ 1881188 w 1914525"/>
                <a:gd name="connsiteY58" fmla="*/ 1238250 h 1399068"/>
                <a:gd name="connsiteX59" fmla="*/ 1890713 w 1914525"/>
                <a:gd name="connsiteY59" fmla="*/ 1200150 h 1399068"/>
                <a:gd name="connsiteX60" fmla="*/ 1900238 w 1914525"/>
                <a:gd name="connsiteY60" fmla="*/ 1171575 h 1399068"/>
                <a:gd name="connsiteX61" fmla="*/ 1905000 w 1914525"/>
                <a:gd name="connsiteY61" fmla="*/ 1085850 h 1399068"/>
                <a:gd name="connsiteX62" fmla="*/ 1914525 w 1914525"/>
                <a:gd name="connsiteY62" fmla="*/ 809625 h 1399068"/>
                <a:gd name="connsiteX63" fmla="*/ 1909763 w 1914525"/>
                <a:gd name="connsiteY63" fmla="*/ 666750 h 1399068"/>
                <a:gd name="connsiteX64" fmla="*/ 1890713 w 1914525"/>
                <a:gd name="connsiteY64" fmla="*/ 633413 h 1399068"/>
                <a:gd name="connsiteX65" fmla="*/ 1881188 w 1914525"/>
                <a:gd name="connsiteY65" fmla="*/ 609600 h 1399068"/>
                <a:gd name="connsiteX66" fmla="*/ 1871663 w 1914525"/>
                <a:gd name="connsiteY66" fmla="*/ 581025 h 1399068"/>
                <a:gd name="connsiteX67" fmla="*/ 1862138 w 1914525"/>
                <a:gd name="connsiteY67" fmla="*/ 566738 h 1399068"/>
                <a:gd name="connsiteX68" fmla="*/ 1857375 w 1914525"/>
                <a:gd name="connsiteY68" fmla="*/ 542925 h 1399068"/>
                <a:gd name="connsiteX69" fmla="*/ 1847850 w 1914525"/>
                <a:gd name="connsiteY69" fmla="*/ 528638 h 1399068"/>
                <a:gd name="connsiteX70" fmla="*/ 1843088 w 1914525"/>
                <a:gd name="connsiteY70" fmla="*/ 514350 h 1399068"/>
                <a:gd name="connsiteX71" fmla="*/ 1833563 w 1914525"/>
                <a:gd name="connsiteY71" fmla="*/ 495300 h 1399068"/>
                <a:gd name="connsiteX72" fmla="*/ 1824038 w 1914525"/>
                <a:gd name="connsiteY72" fmla="*/ 457200 h 1399068"/>
                <a:gd name="connsiteX73" fmla="*/ 1814513 w 1914525"/>
                <a:gd name="connsiteY73" fmla="*/ 438150 h 1399068"/>
                <a:gd name="connsiteX74" fmla="*/ 1800225 w 1914525"/>
                <a:gd name="connsiteY74" fmla="*/ 404813 h 1399068"/>
                <a:gd name="connsiteX75" fmla="*/ 1790700 w 1914525"/>
                <a:gd name="connsiteY75" fmla="*/ 376238 h 1399068"/>
                <a:gd name="connsiteX76" fmla="*/ 1785938 w 1914525"/>
                <a:gd name="connsiteY76" fmla="*/ 361950 h 1399068"/>
                <a:gd name="connsiteX77" fmla="*/ 1781175 w 1914525"/>
                <a:gd name="connsiteY77" fmla="*/ 342900 h 1399068"/>
                <a:gd name="connsiteX78" fmla="*/ 1771650 w 1914525"/>
                <a:gd name="connsiteY78" fmla="*/ 328613 h 1399068"/>
                <a:gd name="connsiteX79" fmla="*/ 1752600 w 1914525"/>
                <a:gd name="connsiteY79" fmla="*/ 280988 h 1399068"/>
                <a:gd name="connsiteX80" fmla="*/ 1747838 w 1914525"/>
                <a:gd name="connsiteY80" fmla="*/ 266700 h 1399068"/>
                <a:gd name="connsiteX81" fmla="*/ 1738313 w 1914525"/>
                <a:gd name="connsiteY81" fmla="*/ 252413 h 1399068"/>
                <a:gd name="connsiteX82" fmla="*/ 1724025 w 1914525"/>
                <a:gd name="connsiteY82" fmla="*/ 228600 h 1399068"/>
                <a:gd name="connsiteX83" fmla="*/ 1714500 w 1914525"/>
                <a:gd name="connsiteY83" fmla="*/ 214313 h 1399068"/>
                <a:gd name="connsiteX84" fmla="*/ 1700213 w 1914525"/>
                <a:gd name="connsiteY84" fmla="*/ 204788 h 1399068"/>
                <a:gd name="connsiteX85" fmla="*/ 1676400 w 1914525"/>
                <a:gd name="connsiteY85" fmla="*/ 176213 h 1399068"/>
                <a:gd name="connsiteX86" fmla="*/ 1666875 w 1914525"/>
                <a:gd name="connsiteY86" fmla="*/ 161925 h 1399068"/>
                <a:gd name="connsiteX87" fmla="*/ 1638300 w 1914525"/>
                <a:gd name="connsiteY87" fmla="*/ 152400 h 1399068"/>
                <a:gd name="connsiteX88" fmla="*/ 1609725 w 1914525"/>
                <a:gd name="connsiteY88" fmla="*/ 142875 h 1399068"/>
                <a:gd name="connsiteX89" fmla="*/ 1590675 w 1914525"/>
                <a:gd name="connsiteY89" fmla="*/ 133350 h 1399068"/>
                <a:gd name="connsiteX90" fmla="*/ 1533525 w 1914525"/>
                <a:gd name="connsiteY90" fmla="*/ 123825 h 1399068"/>
                <a:gd name="connsiteX91" fmla="*/ 1495425 w 1914525"/>
                <a:gd name="connsiteY91" fmla="*/ 109538 h 1399068"/>
                <a:gd name="connsiteX92" fmla="*/ 1376363 w 1914525"/>
                <a:gd name="connsiteY92" fmla="*/ 95250 h 1399068"/>
                <a:gd name="connsiteX93" fmla="*/ 1343025 w 1914525"/>
                <a:gd name="connsiteY93" fmla="*/ 90488 h 1399068"/>
                <a:gd name="connsiteX94" fmla="*/ 1281113 w 1914525"/>
                <a:gd name="connsiteY94" fmla="*/ 76200 h 1399068"/>
                <a:gd name="connsiteX95" fmla="*/ 1223963 w 1914525"/>
                <a:gd name="connsiteY95" fmla="*/ 71438 h 1399068"/>
                <a:gd name="connsiteX96" fmla="*/ 1181100 w 1914525"/>
                <a:gd name="connsiteY96" fmla="*/ 61913 h 1399068"/>
                <a:gd name="connsiteX97" fmla="*/ 1166813 w 1914525"/>
                <a:gd name="connsiteY97" fmla="*/ 52388 h 1399068"/>
                <a:gd name="connsiteX98" fmla="*/ 1143000 w 1914525"/>
                <a:gd name="connsiteY98" fmla="*/ 47625 h 1399068"/>
                <a:gd name="connsiteX99" fmla="*/ 1114425 w 1914525"/>
                <a:gd name="connsiteY99" fmla="*/ 38100 h 1399068"/>
                <a:gd name="connsiteX100" fmla="*/ 1085850 w 1914525"/>
                <a:gd name="connsiteY100" fmla="*/ 28575 h 1399068"/>
                <a:gd name="connsiteX101" fmla="*/ 1009650 w 1914525"/>
                <a:gd name="connsiteY101" fmla="*/ 19050 h 1399068"/>
                <a:gd name="connsiteX102" fmla="*/ 976313 w 1914525"/>
                <a:gd name="connsiteY102" fmla="*/ 9525 h 1399068"/>
                <a:gd name="connsiteX103" fmla="*/ 923925 w 1914525"/>
                <a:gd name="connsiteY103" fmla="*/ 0 h 1399068"/>
                <a:gd name="connsiteX104" fmla="*/ 771525 w 1914525"/>
                <a:gd name="connsiteY104" fmla="*/ 4763 h 1399068"/>
                <a:gd name="connsiteX105" fmla="*/ 757238 w 1914525"/>
                <a:gd name="connsiteY105" fmla="*/ 9525 h 1399068"/>
                <a:gd name="connsiteX106" fmla="*/ 733425 w 1914525"/>
                <a:gd name="connsiteY106" fmla="*/ 19050 h 1399068"/>
                <a:gd name="connsiteX107" fmla="*/ 714375 w 1914525"/>
                <a:gd name="connsiteY107" fmla="*/ 28575 h 1399068"/>
                <a:gd name="connsiteX108" fmla="*/ 700088 w 1914525"/>
                <a:gd name="connsiteY108" fmla="*/ 33338 h 1399068"/>
                <a:gd name="connsiteX109" fmla="*/ 681038 w 1914525"/>
                <a:gd name="connsiteY109" fmla="*/ 42863 h 1399068"/>
                <a:gd name="connsiteX110" fmla="*/ 633413 w 1914525"/>
                <a:gd name="connsiteY110" fmla="*/ 57150 h 1399068"/>
                <a:gd name="connsiteX111" fmla="*/ 595313 w 1914525"/>
                <a:gd name="connsiteY111" fmla="*/ 71438 h 1399068"/>
                <a:gd name="connsiteX112" fmla="*/ 552450 w 1914525"/>
                <a:gd name="connsiteY112" fmla="*/ 80963 h 1399068"/>
                <a:gd name="connsiteX113" fmla="*/ 519113 w 1914525"/>
                <a:gd name="connsiteY113" fmla="*/ 95250 h 1399068"/>
                <a:gd name="connsiteX114" fmla="*/ 485775 w 1914525"/>
                <a:gd name="connsiteY114" fmla="*/ 100013 h 1399068"/>
                <a:gd name="connsiteX115" fmla="*/ 438150 w 1914525"/>
                <a:gd name="connsiteY115" fmla="*/ 119063 h 1399068"/>
                <a:gd name="connsiteX116" fmla="*/ 404813 w 1914525"/>
                <a:gd name="connsiteY116" fmla="*/ 133350 h 1399068"/>
                <a:gd name="connsiteX117" fmla="*/ 390525 w 1914525"/>
                <a:gd name="connsiteY117" fmla="*/ 147638 h 1399068"/>
                <a:gd name="connsiteX118" fmla="*/ 352425 w 1914525"/>
                <a:gd name="connsiteY118" fmla="*/ 166688 h 1399068"/>
                <a:gd name="connsiteX119" fmla="*/ 319088 w 1914525"/>
                <a:gd name="connsiteY119" fmla="*/ 180975 h 1399068"/>
                <a:gd name="connsiteX120" fmla="*/ 300038 w 1914525"/>
                <a:gd name="connsiteY120" fmla="*/ 195263 h 1399068"/>
                <a:gd name="connsiteX121" fmla="*/ 285750 w 1914525"/>
                <a:gd name="connsiteY121" fmla="*/ 200025 h 1399068"/>
                <a:gd name="connsiteX122" fmla="*/ 266700 w 1914525"/>
                <a:gd name="connsiteY122" fmla="*/ 214313 h 1399068"/>
                <a:gd name="connsiteX123" fmla="*/ 228600 w 1914525"/>
                <a:gd name="connsiteY123" fmla="*/ 233363 h 1399068"/>
                <a:gd name="connsiteX124" fmla="*/ 200025 w 1914525"/>
                <a:gd name="connsiteY124" fmla="*/ 252413 h 1399068"/>
                <a:gd name="connsiteX125" fmla="*/ 185738 w 1914525"/>
                <a:gd name="connsiteY125" fmla="*/ 261938 h 1399068"/>
                <a:gd name="connsiteX126" fmla="*/ 166688 w 1914525"/>
                <a:gd name="connsiteY126" fmla="*/ 271463 h 1399068"/>
                <a:gd name="connsiteX127" fmla="*/ 157163 w 1914525"/>
                <a:gd name="connsiteY127" fmla="*/ 285750 h 1399068"/>
                <a:gd name="connsiteX128" fmla="*/ 142875 w 1914525"/>
                <a:gd name="connsiteY128" fmla="*/ 300038 h 1399068"/>
                <a:gd name="connsiteX129" fmla="*/ 119063 w 1914525"/>
                <a:gd name="connsiteY129" fmla="*/ 333375 h 1399068"/>
                <a:gd name="connsiteX130" fmla="*/ 114300 w 1914525"/>
                <a:gd name="connsiteY130" fmla="*/ 347663 h 1399068"/>
                <a:gd name="connsiteX131" fmla="*/ 104775 w 1914525"/>
                <a:gd name="connsiteY131" fmla="*/ 371475 h 1399068"/>
                <a:gd name="connsiteX132" fmla="*/ 85725 w 1914525"/>
                <a:gd name="connsiteY132" fmla="*/ 404813 h 1399068"/>
                <a:gd name="connsiteX133" fmla="*/ 76200 w 1914525"/>
                <a:gd name="connsiteY133" fmla="*/ 442913 h 1399068"/>
                <a:gd name="connsiteX134" fmla="*/ 71438 w 1914525"/>
                <a:gd name="connsiteY134" fmla="*/ 457200 h 1399068"/>
                <a:gd name="connsiteX135" fmla="*/ 66675 w 1914525"/>
                <a:gd name="connsiteY135" fmla="*/ 490538 h 1399068"/>
                <a:gd name="connsiteX136" fmla="*/ 61913 w 1914525"/>
                <a:gd name="connsiteY136" fmla="*/ 504825 h 1399068"/>
                <a:gd name="connsiteX137" fmla="*/ 57150 w 1914525"/>
                <a:gd name="connsiteY137" fmla="*/ 523875 h 1399068"/>
                <a:gd name="connsiteX138" fmla="*/ 52388 w 1914525"/>
                <a:gd name="connsiteY138" fmla="*/ 576263 h 1399068"/>
                <a:gd name="connsiteX139" fmla="*/ 47625 w 1914525"/>
                <a:gd name="connsiteY139" fmla="*/ 604838 h 1399068"/>
                <a:gd name="connsiteX140" fmla="*/ 38100 w 1914525"/>
                <a:gd name="connsiteY140" fmla="*/ 714375 h 1399068"/>
                <a:gd name="connsiteX141" fmla="*/ 28575 w 1914525"/>
                <a:gd name="connsiteY141" fmla="*/ 762000 h 1399068"/>
                <a:gd name="connsiteX142" fmla="*/ 14288 w 1914525"/>
                <a:gd name="connsiteY142" fmla="*/ 866775 h 1399068"/>
                <a:gd name="connsiteX143" fmla="*/ 9525 w 1914525"/>
                <a:gd name="connsiteY143" fmla="*/ 890588 h 1399068"/>
                <a:gd name="connsiteX144" fmla="*/ 0 w 1914525"/>
                <a:gd name="connsiteY144" fmla="*/ 919163 h 1399068"/>
                <a:gd name="connsiteX145" fmla="*/ 4763 w 1914525"/>
                <a:gd name="connsiteY145" fmla="*/ 1042988 h 1399068"/>
                <a:gd name="connsiteX146" fmla="*/ 14288 w 1914525"/>
                <a:gd name="connsiteY146" fmla="*/ 1076325 h 1399068"/>
                <a:gd name="connsiteX147" fmla="*/ 23813 w 1914525"/>
                <a:gd name="connsiteY147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814387 w 1914525"/>
                <a:gd name="connsiteY22" fmla="*/ 319087 h 1399068"/>
                <a:gd name="connsiteX23" fmla="*/ 773907 w 1914525"/>
                <a:gd name="connsiteY23" fmla="*/ 230981 h 1399068"/>
                <a:gd name="connsiteX24" fmla="*/ 926306 w 1914525"/>
                <a:gd name="connsiteY24" fmla="*/ 309561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26332 w 1914525"/>
                <a:gd name="connsiteY28" fmla="*/ 273842 h 1399068"/>
                <a:gd name="connsiteX29" fmla="*/ 1107281 w 1914525"/>
                <a:gd name="connsiteY29" fmla="*/ 200024 h 1399068"/>
                <a:gd name="connsiteX30" fmla="*/ 1297783 w 1914525"/>
                <a:gd name="connsiteY30" fmla="*/ 292894 h 1399068"/>
                <a:gd name="connsiteX31" fmla="*/ 1247776 w 1914525"/>
                <a:gd name="connsiteY31" fmla="*/ 211931 h 1399068"/>
                <a:gd name="connsiteX32" fmla="*/ 1407319 w 1914525"/>
                <a:gd name="connsiteY32" fmla="*/ 321469 h 1399068"/>
                <a:gd name="connsiteX33" fmla="*/ 1409700 w 1914525"/>
                <a:gd name="connsiteY33" fmla="*/ 242887 h 1399068"/>
                <a:gd name="connsiteX34" fmla="*/ 1443038 w 1914525"/>
                <a:gd name="connsiteY34" fmla="*/ 235744 h 1399068"/>
                <a:gd name="connsiteX35" fmla="*/ 1481138 w 1914525"/>
                <a:gd name="connsiteY35" fmla="*/ 247650 h 1399068"/>
                <a:gd name="connsiteX36" fmla="*/ 1500188 w 1914525"/>
                <a:gd name="connsiteY36" fmla="*/ 266699 h 1399068"/>
                <a:gd name="connsiteX37" fmla="*/ 1571626 w 1914525"/>
                <a:gd name="connsiteY37" fmla="*/ 335757 h 1399068"/>
                <a:gd name="connsiteX38" fmla="*/ 1557338 w 1914525"/>
                <a:gd name="connsiteY38" fmla="*/ 295275 h 1399068"/>
                <a:gd name="connsiteX39" fmla="*/ 1590675 w 1914525"/>
                <a:gd name="connsiteY39" fmla="*/ 314325 h 1399068"/>
                <a:gd name="connsiteX40" fmla="*/ 1619250 w 1914525"/>
                <a:gd name="connsiteY40" fmla="*/ 342900 h 1399068"/>
                <a:gd name="connsiteX41" fmla="*/ 1657350 w 1914525"/>
                <a:gd name="connsiteY41" fmla="*/ 390525 h 1399068"/>
                <a:gd name="connsiteX42" fmla="*/ 1676400 w 1914525"/>
                <a:gd name="connsiteY42" fmla="*/ 419100 h 1399068"/>
                <a:gd name="connsiteX43" fmla="*/ 1704975 w 1914525"/>
                <a:gd name="connsiteY43" fmla="*/ 471488 h 1399068"/>
                <a:gd name="connsiteX44" fmla="*/ 1747838 w 1914525"/>
                <a:gd name="connsiteY44" fmla="*/ 542925 h 1399068"/>
                <a:gd name="connsiteX45" fmla="*/ 1762125 w 1914525"/>
                <a:gd name="connsiteY45" fmla="*/ 571500 h 1399068"/>
                <a:gd name="connsiteX46" fmla="*/ 1771650 w 1914525"/>
                <a:gd name="connsiteY46" fmla="*/ 600075 h 1399068"/>
                <a:gd name="connsiteX47" fmla="*/ 1790700 w 1914525"/>
                <a:gd name="connsiteY47" fmla="*/ 642938 h 1399068"/>
                <a:gd name="connsiteX48" fmla="*/ 1809750 w 1914525"/>
                <a:gd name="connsiteY48" fmla="*/ 695325 h 1399068"/>
                <a:gd name="connsiteX49" fmla="*/ 1824038 w 1914525"/>
                <a:gd name="connsiteY49" fmla="*/ 747713 h 1399068"/>
                <a:gd name="connsiteX50" fmla="*/ 1833563 w 1914525"/>
                <a:gd name="connsiteY50" fmla="*/ 804863 h 1399068"/>
                <a:gd name="connsiteX51" fmla="*/ 1845469 w 1914525"/>
                <a:gd name="connsiteY51" fmla="*/ 940594 h 1399068"/>
                <a:gd name="connsiteX52" fmla="*/ 1857375 w 1914525"/>
                <a:gd name="connsiteY52" fmla="*/ 1000125 h 1399068"/>
                <a:gd name="connsiteX53" fmla="*/ 1850231 w 1914525"/>
                <a:gd name="connsiteY53" fmla="*/ 1166813 h 1399068"/>
                <a:gd name="connsiteX54" fmla="*/ 1885950 w 1914525"/>
                <a:gd name="connsiteY54" fmla="*/ 1285875 h 1399068"/>
                <a:gd name="connsiteX55" fmla="*/ 1876425 w 1914525"/>
                <a:gd name="connsiteY55" fmla="*/ 1357313 h 1399068"/>
                <a:gd name="connsiteX56" fmla="*/ 1866900 w 1914525"/>
                <a:gd name="connsiteY56" fmla="*/ 1395413 h 1399068"/>
                <a:gd name="connsiteX57" fmla="*/ 1862138 w 1914525"/>
                <a:gd name="connsiteY57" fmla="*/ 1271587 h 1399068"/>
                <a:gd name="connsiteX58" fmla="*/ 1881188 w 1914525"/>
                <a:gd name="connsiteY58" fmla="*/ 1238250 h 1399068"/>
                <a:gd name="connsiteX59" fmla="*/ 1890713 w 1914525"/>
                <a:gd name="connsiteY59" fmla="*/ 1200150 h 1399068"/>
                <a:gd name="connsiteX60" fmla="*/ 1900238 w 1914525"/>
                <a:gd name="connsiteY60" fmla="*/ 1171575 h 1399068"/>
                <a:gd name="connsiteX61" fmla="*/ 1905000 w 1914525"/>
                <a:gd name="connsiteY61" fmla="*/ 1085850 h 1399068"/>
                <a:gd name="connsiteX62" fmla="*/ 1914525 w 1914525"/>
                <a:gd name="connsiteY62" fmla="*/ 809625 h 1399068"/>
                <a:gd name="connsiteX63" fmla="*/ 1909763 w 1914525"/>
                <a:gd name="connsiteY63" fmla="*/ 666750 h 1399068"/>
                <a:gd name="connsiteX64" fmla="*/ 1890713 w 1914525"/>
                <a:gd name="connsiteY64" fmla="*/ 633413 h 1399068"/>
                <a:gd name="connsiteX65" fmla="*/ 1881188 w 1914525"/>
                <a:gd name="connsiteY65" fmla="*/ 609600 h 1399068"/>
                <a:gd name="connsiteX66" fmla="*/ 1871663 w 1914525"/>
                <a:gd name="connsiteY66" fmla="*/ 581025 h 1399068"/>
                <a:gd name="connsiteX67" fmla="*/ 1862138 w 1914525"/>
                <a:gd name="connsiteY67" fmla="*/ 566738 h 1399068"/>
                <a:gd name="connsiteX68" fmla="*/ 1857375 w 1914525"/>
                <a:gd name="connsiteY68" fmla="*/ 542925 h 1399068"/>
                <a:gd name="connsiteX69" fmla="*/ 1847850 w 1914525"/>
                <a:gd name="connsiteY69" fmla="*/ 528638 h 1399068"/>
                <a:gd name="connsiteX70" fmla="*/ 1843088 w 1914525"/>
                <a:gd name="connsiteY70" fmla="*/ 514350 h 1399068"/>
                <a:gd name="connsiteX71" fmla="*/ 1833563 w 1914525"/>
                <a:gd name="connsiteY71" fmla="*/ 495300 h 1399068"/>
                <a:gd name="connsiteX72" fmla="*/ 1824038 w 1914525"/>
                <a:gd name="connsiteY72" fmla="*/ 457200 h 1399068"/>
                <a:gd name="connsiteX73" fmla="*/ 1814513 w 1914525"/>
                <a:gd name="connsiteY73" fmla="*/ 438150 h 1399068"/>
                <a:gd name="connsiteX74" fmla="*/ 1800225 w 1914525"/>
                <a:gd name="connsiteY74" fmla="*/ 404813 h 1399068"/>
                <a:gd name="connsiteX75" fmla="*/ 1790700 w 1914525"/>
                <a:gd name="connsiteY75" fmla="*/ 376238 h 1399068"/>
                <a:gd name="connsiteX76" fmla="*/ 1785938 w 1914525"/>
                <a:gd name="connsiteY76" fmla="*/ 361950 h 1399068"/>
                <a:gd name="connsiteX77" fmla="*/ 1781175 w 1914525"/>
                <a:gd name="connsiteY77" fmla="*/ 342900 h 1399068"/>
                <a:gd name="connsiteX78" fmla="*/ 1771650 w 1914525"/>
                <a:gd name="connsiteY78" fmla="*/ 328613 h 1399068"/>
                <a:gd name="connsiteX79" fmla="*/ 1752600 w 1914525"/>
                <a:gd name="connsiteY79" fmla="*/ 280988 h 1399068"/>
                <a:gd name="connsiteX80" fmla="*/ 1747838 w 1914525"/>
                <a:gd name="connsiteY80" fmla="*/ 266700 h 1399068"/>
                <a:gd name="connsiteX81" fmla="*/ 1738313 w 1914525"/>
                <a:gd name="connsiteY81" fmla="*/ 252413 h 1399068"/>
                <a:gd name="connsiteX82" fmla="*/ 1724025 w 1914525"/>
                <a:gd name="connsiteY82" fmla="*/ 228600 h 1399068"/>
                <a:gd name="connsiteX83" fmla="*/ 1714500 w 1914525"/>
                <a:gd name="connsiteY83" fmla="*/ 214313 h 1399068"/>
                <a:gd name="connsiteX84" fmla="*/ 1700213 w 1914525"/>
                <a:gd name="connsiteY84" fmla="*/ 204788 h 1399068"/>
                <a:gd name="connsiteX85" fmla="*/ 1676400 w 1914525"/>
                <a:gd name="connsiteY85" fmla="*/ 176213 h 1399068"/>
                <a:gd name="connsiteX86" fmla="*/ 1666875 w 1914525"/>
                <a:gd name="connsiteY86" fmla="*/ 161925 h 1399068"/>
                <a:gd name="connsiteX87" fmla="*/ 1638300 w 1914525"/>
                <a:gd name="connsiteY87" fmla="*/ 152400 h 1399068"/>
                <a:gd name="connsiteX88" fmla="*/ 1609725 w 1914525"/>
                <a:gd name="connsiteY88" fmla="*/ 142875 h 1399068"/>
                <a:gd name="connsiteX89" fmla="*/ 1590675 w 1914525"/>
                <a:gd name="connsiteY89" fmla="*/ 133350 h 1399068"/>
                <a:gd name="connsiteX90" fmla="*/ 1533525 w 1914525"/>
                <a:gd name="connsiteY90" fmla="*/ 123825 h 1399068"/>
                <a:gd name="connsiteX91" fmla="*/ 1495425 w 1914525"/>
                <a:gd name="connsiteY91" fmla="*/ 109538 h 1399068"/>
                <a:gd name="connsiteX92" fmla="*/ 1376363 w 1914525"/>
                <a:gd name="connsiteY92" fmla="*/ 95250 h 1399068"/>
                <a:gd name="connsiteX93" fmla="*/ 1343025 w 1914525"/>
                <a:gd name="connsiteY93" fmla="*/ 90488 h 1399068"/>
                <a:gd name="connsiteX94" fmla="*/ 1281113 w 1914525"/>
                <a:gd name="connsiteY94" fmla="*/ 76200 h 1399068"/>
                <a:gd name="connsiteX95" fmla="*/ 1223963 w 1914525"/>
                <a:gd name="connsiteY95" fmla="*/ 71438 h 1399068"/>
                <a:gd name="connsiteX96" fmla="*/ 1181100 w 1914525"/>
                <a:gd name="connsiteY96" fmla="*/ 61913 h 1399068"/>
                <a:gd name="connsiteX97" fmla="*/ 1166813 w 1914525"/>
                <a:gd name="connsiteY97" fmla="*/ 52388 h 1399068"/>
                <a:gd name="connsiteX98" fmla="*/ 1143000 w 1914525"/>
                <a:gd name="connsiteY98" fmla="*/ 47625 h 1399068"/>
                <a:gd name="connsiteX99" fmla="*/ 1114425 w 1914525"/>
                <a:gd name="connsiteY99" fmla="*/ 38100 h 1399068"/>
                <a:gd name="connsiteX100" fmla="*/ 1085850 w 1914525"/>
                <a:gd name="connsiteY100" fmla="*/ 28575 h 1399068"/>
                <a:gd name="connsiteX101" fmla="*/ 1009650 w 1914525"/>
                <a:gd name="connsiteY101" fmla="*/ 19050 h 1399068"/>
                <a:gd name="connsiteX102" fmla="*/ 976313 w 1914525"/>
                <a:gd name="connsiteY102" fmla="*/ 9525 h 1399068"/>
                <a:gd name="connsiteX103" fmla="*/ 923925 w 1914525"/>
                <a:gd name="connsiteY103" fmla="*/ 0 h 1399068"/>
                <a:gd name="connsiteX104" fmla="*/ 771525 w 1914525"/>
                <a:gd name="connsiteY104" fmla="*/ 4763 h 1399068"/>
                <a:gd name="connsiteX105" fmla="*/ 757238 w 1914525"/>
                <a:gd name="connsiteY105" fmla="*/ 9525 h 1399068"/>
                <a:gd name="connsiteX106" fmla="*/ 733425 w 1914525"/>
                <a:gd name="connsiteY106" fmla="*/ 19050 h 1399068"/>
                <a:gd name="connsiteX107" fmla="*/ 714375 w 1914525"/>
                <a:gd name="connsiteY107" fmla="*/ 28575 h 1399068"/>
                <a:gd name="connsiteX108" fmla="*/ 700088 w 1914525"/>
                <a:gd name="connsiteY108" fmla="*/ 33338 h 1399068"/>
                <a:gd name="connsiteX109" fmla="*/ 681038 w 1914525"/>
                <a:gd name="connsiteY109" fmla="*/ 42863 h 1399068"/>
                <a:gd name="connsiteX110" fmla="*/ 633413 w 1914525"/>
                <a:gd name="connsiteY110" fmla="*/ 57150 h 1399068"/>
                <a:gd name="connsiteX111" fmla="*/ 595313 w 1914525"/>
                <a:gd name="connsiteY111" fmla="*/ 71438 h 1399068"/>
                <a:gd name="connsiteX112" fmla="*/ 552450 w 1914525"/>
                <a:gd name="connsiteY112" fmla="*/ 80963 h 1399068"/>
                <a:gd name="connsiteX113" fmla="*/ 519113 w 1914525"/>
                <a:gd name="connsiteY113" fmla="*/ 95250 h 1399068"/>
                <a:gd name="connsiteX114" fmla="*/ 485775 w 1914525"/>
                <a:gd name="connsiteY114" fmla="*/ 100013 h 1399068"/>
                <a:gd name="connsiteX115" fmla="*/ 438150 w 1914525"/>
                <a:gd name="connsiteY115" fmla="*/ 119063 h 1399068"/>
                <a:gd name="connsiteX116" fmla="*/ 404813 w 1914525"/>
                <a:gd name="connsiteY116" fmla="*/ 133350 h 1399068"/>
                <a:gd name="connsiteX117" fmla="*/ 390525 w 1914525"/>
                <a:gd name="connsiteY117" fmla="*/ 147638 h 1399068"/>
                <a:gd name="connsiteX118" fmla="*/ 352425 w 1914525"/>
                <a:gd name="connsiteY118" fmla="*/ 166688 h 1399068"/>
                <a:gd name="connsiteX119" fmla="*/ 319088 w 1914525"/>
                <a:gd name="connsiteY119" fmla="*/ 180975 h 1399068"/>
                <a:gd name="connsiteX120" fmla="*/ 300038 w 1914525"/>
                <a:gd name="connsiteY120" fmla="*/ 195263 h 1399068"/>
                <a:gd name="connsiteX121" fmla="*/ 285750 w 1914525"/>
                <a:gd name="connsiteY121" fmla="*/ 200025 h 1399068"/>
                <a:gd name="connsiteX122" fmla="*/ 266700 w 1914525"/>
                <a:gd name="connsiteY122" fmla="*/ 214313 h 1399068"/>
                <a:gd name="connsiteX123" fmla="*/ 228600 w 1914525"/>
                <a:gd name="connsiteY123" fmla="*/ 233363 h 1399068"/>
                <a:gd name="connsiteX124" fmla="*/ 200025 w 1914525"/>
                <a:gd name="connsiteY124" fmla="*/ 252413 h 1399068"/>
                <a:gd name="connsiteX125" fmla="*/ 185738 w 1914525"/>
                <a:gd name="connsiteY125" fmla="*/ 261938 h 1399068"/>
                <a:gd name="connsiteX126" fmla="*/ 166688 w 1914525"/>
                <a:gd name="connsiteY126" fmla="*/ 271463 h 1399068"/>
                <a:gd name="connsiteX127" fmla="*/ 157163 w 1914525"/>
                <a:gd name="connsiteY127" fmla="*/ 285750 h 1399068"/>
                <a:gd name="connsiteX128" fmla="*/ 142875 w 1914525"/>
                <a:gd name="connsiteY128" fmla="*/ 300038 h 1399068"/>
                <a:gd name="connsiteX129" fmla="*/ 119063 w 1914525"/>
                <a:gd name="connsiteY129" fmla="*/ 333375 h 1399068"/>
                <a:gd name="connsiteX130" fmla="*/ 114300 w 1914525"/>
                <a:gd name="connsiteY130" fmla="*/ 347663 h 1399068"/>
                <a:gd name="connsiteX131" fmla="*/ 104775 w 1914525"/>
                <a:gd name="connsiteY131" fmla="*/ 371475 h 1399068"/>
                <a:gd name="connsiteX132" fmla="*/ 85725 w 1914525"/>
                <a:gd name="connsiteY132" fmla="*/ 404813 h 1399068"/>
                <a:gd name="connsiteX133" fmla="*/ 76200 w 1914525"/>
                <a:gd name="connsiteY133" fmla="*/ 442913 h 1399068"/>
                <a:gd name="connsiteX134" fmla="*/ 71438 w 1914525"/>
                <a:gd name="connsiteY134" fmla="*/ 457200 h 1399068"/>
                <a:gd name="connsiteX135" fmla="*/ 66675 w 1914525"/>
                <a:gd name="connsiteY135" fmla="*/ 490538 h 1399068"/>
                <a:gd name="connsiteX136" fmla="*/ 61913 w 1914525"/>
                <a:gd name="connsiteY136" fmla="*/ 504825 h 1399068"/>
                <a:gd name="connsiteX137" fmla="*/ 57150 w 1914525"/>
                <a:gd name="connsiteY137" fmla="*/ 523875 h 1399068"/>
                <a:gd name="connsiteX138" fmla="*/ 52388 w 1914525"/>
                <a:gd name="connsiteY138" fmla="*/ 576263 h 1399068"/>
                <a:gd name="connsiteX139" fmla="*/ 47625 w 1914525"/>
                <a:gd name="connsiteY139" fmla="*/ 604838 h 1399068"/>
                <a:gd name="connsiteX140" fmla="*/ 38100 w 1914525"/>
                <a:gd name="connsiteY140" fmla="*/ 714375 h 1399068"/>
                <a:gd name="connsiteX141" fmla="*/ 28575 w 1914525"/>
                <a:gd name="connsiteY141" fmla="*/ 762000 h 1399068"/>
                <a:gd name="connsiteX142" fmla="*/ 14288 w 1914525"/>
                <a:gd name="connsiteY142" fmla="*/ 866775 h 1399068"/>
                <a:gd name="connsiteX143" fmla="*/ 9525 w 1914525"/>
                <a:gd name="connsiteY143" fmla="*/ 890588 h 1399068"/>
                <a:gd name="connsiteX144" fmla="*/ 0 w 1914525"/>
                <a:gd name="connsiteY144" fmla="*/ 919163 h 1399068"/>
                <a:gd name="connsiteX145" fmla="*/ 4763 w 1914525"/>
                <a:gd name="connsiteY145" fmla="*/ 1042988 h 1399068"/>
                <a:gd name="connsiteX146" fmla="*/ 14288 w 1914525"/>
                <a:gd name="connsiteY146" fmla="*/ 1076325 h 1399068"/>
                <a:gd name="connsiteX147" fmla="*/ 23813 w 1914525"/>
                <a:gd name="connsiteY147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814387 w 1914525"/>
                <a:gd name="connsiteY22" fmla="*/ 319087 h 1399068"/>
                <a:gd name="connsiteX23" fmla="*/ 773907 w 1914525"/>
                <a:gd name="connsiteY23" fmla="*/ 230981 h 1399068"/>
                <a:gd name="connsiteX24" fmla="*/ 926306 w 1914525"/>
                <a:gd name="connsiteY24" fmla="*/ 309561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26332 w 1914525"/>
                <a:gd name="connsiteY28" fmla="*/ 273842 h 1399068"/>
                <a:gd name="connsiteX29" fmla="*/ 1107281 w 1914525"/>
                <a:gd name="connsiteY29" fmla="*/ 200024 h 1399068"/>
                <a:gd name="connsiteX30" fmla="*/ 1297783 w 1914525"/>
                <a:gd name="connsiteY30" fmla="*/ 292894 h 1399068"/>
                <a:gd name="connsiteX31" fmla="*/ 1247776 w 1914525"/>
                <a:gd name="connsiteY31" fmla="*/ 211931 h 1399068"/>
                <a:gd name="connsiteX32" fmla="*/ 1407319 w 1914525"/>
                <a:gd name="connsiteY32" fmla="*/ 321469 h 1399068"/>
                <a:gd name="connsiteX33" fmla="*/ 1409700 w 1914525"/>
                <a:gd name="connsiteY33" fmla="*/ 242887 h 1399068"/>
                <a:gd name="connsiteX34" fmla="*/ 1443038 w 1914525"/>
                <a:gd name="connsiteY34" fmla="*/ 235744 h 1399068"/>
                <a:gd name="connsiteX35" fmla="*/ 1481138 w 1914525"/>
                <a:gd name="connsiteY35" fmla="*/ 247650 h 1399068"/>
                <a:gd name="connsiteX36" fmla="*/ 1571626 w 1914525"/>
                <a:gd name="connsiteY36" fmla="*/ 335757 h 1399068"/>
                <a:gd name="connsiteX37" fmla="*/ 1557338 w 1914525"/>
                <a:gd name="connsiteY37" fmla="*/ 295275 h 1399068"/>
                <a:gd name="connsiteX38" fmla="*/ 1590675 w 1914525"/>
                <a:gd name="connsiteY38" fmla="*/ 314325 h 1399068"/>
                <a:gd name="connsiteX39" fmla="*/ 1619250 w 1914525"/>
                <a:gd name="connsiteY39" fmla="*/ 342900 h 1399068"/>
                <a:gd name="connsiteX40" fmla="*/ 1657350 w 1914525"/>
                <a:gd name="connsiteY40" fmla="*/ 390525 h 1399068"/>
                <a:gd name="connsiteX41" fmla="*/ 1676400 w 1914525"/>
                <a:gd name="connsiteY41" fmla="*/ 419100 h 1399068"/>
                <a:gd name="connsiteX42" fmla="*/ 1704975 w 1914525"/>
                <a:gd name="connsiteY42" fmla="*/ 471488 h 1399068"/>
                <a:gd name="connsiteX43" fmla="*/ 1747838 w 1914525"/>
                <a:gd name="connsiteY43" fmla="*/ 542925 h 1399068"/>
                <a:gd name="connsiteX44" fmla="*/ 1762125 w 1914525"/>
                <a:gd name="connsiteY44" fmla="*/ 571500 h 1399068"/>
                <a:gd name="connsiteX45" fmla="*/ 1771650 w 1914525"/>
                <a:gd name="connsiteY45" fmla="*/ 600075 h 1399068"/>
                <a:gd name="connsiteX46" fmla="*/ 1790700 w 1914525"/>
                <a:gd name="connsiteY46" fmla="*/ 642938 h 1399068"/>
                <a:gd name="connsiteX47" fmla="*/ 1809750 w 1914525"/>
                <a:gd name="connsiteY47" fmla="*/ 695325 h 1399068"/>
                <a:gd name="connsiteX48" fmla="*/ 1824038 w 1914525"/>
                <a:gd name="connsiteY48" fmla="*/ 747713 h 1399068"/>
                <a:gd name="connsiteX49" fmla="*/ 1833563 w 1914525"/>
                <a:gd name="connsiteY49" fmla="*/ 804863 h 1399068"/>
                <a:gd name="connsiteX50" fmla="*/ 1845469 w 1914525"/>
                <a:gd name="connsiteY50" fmla="*/ 940594 h 1399068"/>
                <a:gd name="connsiteX51" fmla="*/ 1857375 w 1914525"/>
                <a:gd name="connsiteY51" fmla="*/ 1000125 h 1399068"/>
                <a:gd name="connsiteX52" fmla="*/ 1850231 w 1914525"/>
                <a:gd name="connsiteY52" fmla="*/ 1166813 h 1399068"/>
                <a:gd name="connsiteX53" fmla="*/ 1885950 w 1914525"/>
                <a:gd name="connsiteY53" fmla="*/ 1285875 h 1399068"/>
                <a:gd name="connsiteX54" fmla="*/ 1876425 w 1914525"/>
                <a:gd name="connsiteY54" fmla="*/ 1357313 h 1399068"/>
                <a:gd name="connsiteX55" fmla="*/ 1866900 w 1914525"/>
                <a:gd name="connsiteY55" fmla="*/ 1395413 h 1399068"/>
                <a:gd name="connsiteX56" fmla="*/ 1862138 w 1914525"/>
                <a:gd name="connsiteY56" fmla="*/ 1271587 h 1399068"/>
                <a:gd name="connsiteX57" fmla="*/ 1881188 w 1914525"/>
                <a:gd name="connsiteY57" fmla="*/ 1238250 h 1399068"/>
                <a:gd name="connsiteX58" fmla="*/ 1890713 w 1914525"/>
                <a:gd name="connsiteY58" fmla="*/ 1200150 h 1399068"/>
                <a:gd name="connsiteX59" fmla="*/ 1900238 w 1914525"/>
                <a:gd name="connsiteY59" fmla="*/ 1171575 h 1399068"/>
                <a:gd name="connsiteX60" fmla="*/ 1905000 w 1914525"/>
                <a:gd name="connsiteY60" fmla="*/ 1085850 h 1399068"/>
                <a:gd name="connsiteX61" fmla="*/ 1914525 w 1914525"/>
                <a:gd name="connsiteY61" fmla="*/ 809625 h 1399068"/>
                <a:gd name="connsiteX62" fmla="*/ 1909763 w 1914525"/>
                <a:gd name="connsiteY62" fmla="*/ 666750 h 1399068"/>
                <a:gd name="connsiteX63" fmla="*/ 1890713 w 1914525"/>
                <a:gd name="connsiteY63" fmla="*/ 633413 h 1399068"/>
                <a:gd name="connsiteX64" fmla="*/ 1881188 w 1914525"/>
                <a:gd name="connsiteY64" fmla="*/ 609600 h 1399068"/>
                <a:gd name="connsiteX65" fmla="*/ 1871663 w 1914525"/>
                <a:gd name="connsiteY65" fmla="*/ 581025 h 1399068"/>
                <a:gd name="connsiteX66" fmla="*/ 1862138 w 1914525"/>
                <a:gd name="connsiteY66" fmla="*/ 566738 h 1399068"/>
                <a:gd name="connsiteX67" fmla="*/ 1857375 w 1914525"/>
                <a:gd name="connsiteY67" fmla="*/ 542925 h 1399068"/>
                <a:gd name="connsiteX68" fmla="*/ 1847850 w 1914525"/>
                <a:gd name="connsiteY68" fmla="*/ 528638 h 1399068"/>
                <a:gd name="connsiteX69" fmla="*/ 1843088 w 1914525"/>
                <a:gd name="connsiteY69" fmla="*/ 514350 h 1399068"/>
                <a:gd name="connsiteX70" fmla="*/ 1833563 w 1914525"/>
                <a:gd name="connsiteY70" fmla="*/ 495300 h 1399068"/>
                <a:gd name="connsiteX71" fmla="*/ 1824038 w 1914525"/>
                <a:gd name="connsiteY71" fmla="*/ 457200 h 1399068"/>
                <a:gd name="connsiteX72" fmla="*/ 1814513 w 1914525"/>
                <a:gd name="connsiteY72" fmla="*/ 438150 h 1399068"/>
                <a:gd name="connsiteX73" fmla="*/ 1800225 w 1914525"/>
                <a:gd name="connsiteY73" fmla="*/ 404813 h 1399068"/>
                <a:gd name="connsiteX74" fmla="*/ 1790700 w 1914525"/>
                <a:gd name="connsiteY74" fmla="*/ 376238 h 1399068"/>
                <a:gd name="connsiteX75" fmla="*/ 1785938 w 1914525"/>
                <a:gd name="connsiteY75" fmla="*/ 361950 h 1399068"/>
                <a:gd name="connsiteX76" fmla="*/ 1781175 w 1914525"/>
                <a:gd name="connsiteY76" fmla="*/ 342900 h 1399068"/>
                <a:gd name="connsiteX77" fmla="*/ 1771650 w 1914525"/>
                <a:gd name="connsiteY77" fmla="*/ 328613 h 1399068"/>
                <a:gd name="connsiteX78" fmla="*/ 1752600 w 1914525"/>
                <a:gd name="connsiteY78" fmla="*/ 280988 h 1399068"/>
                <a:gd name="connsiteX79" fmla="*/ 1747838 w 1914525"/>
                <a:gd name="connsiteY79" fmla="*/ 266700 h 1399068"/>
                <a:gd name="connsiteX80" fmla="*/ 1738313 w 1914525"/>
                <a:gd name="connsiteY80" fmla="*/ 252413 h 1399068"/>
                <a:gd name="connsiteX81" fmla="*/ 1724025 w 1914525"/>
                <a:gd name="connsiteY81" fmla="*/ 228600 h 1399068"/>
                <a:gd name="connsiteX82" fmla="*/ 1714500 w 1914525"/>
                <a:gd name="connsiteY82" fmla="*/ 214313 h 1399068"/>
                <a:gd name="connsiteX83" fmla="*/ 1700213 w 1914525"/>
                <a:gd name="connsiteY83" fmla="*/ 204788 h 1399068"/>
                <a:gd name="connsiteX84" fmla="*/ 1676400 w 1914525"/>
                <a:gd name="connsiteY84" fmla="*/ 176213 h 1399068"/>
                <a:gd name="connsiteX85" fmla="*/ 1666875 w 1914525"/>
                <a:gd name="connsiteY85" fmla="*/ 161925 h 1399068"/>
                <a:gd name="connsiteX86" fmla="*/ 1638300 w 1914525"/>
                <a:gd name="connsiteY86" fmla="*/ 152400 h 1399068"/>
                <a:gd name="connsiteX87" fmla="*/ 1609725 w 1914525"/>
                <a:gd name="connsiteY87" fmla="*/ 142875 h 1399068"/>
                <a:gd name="connsiteX88" fmla="*/ 1590675 w 1914525"/>
                <a:gd name="connsiteY88" fmla="*/ 133350 h 1399068"/>
                <a:gd name="connsiteX89" fmla="*/ 1533525 w 1914525"/>
                <a:gd name="connsiteY89" fmla="*/ 123825 h 1399068"/>
                <a:gd name="connsiteX90" fmla="*/ 1495425 w 1914525"/>
                <a:gd name="connsiteY90" fmla="*/ 109538 h 1399068"/>
                <a:gd name="connsiteX91" fmla="*/ 1376363 w 1914525"/>
                <a:gd name="connsiteY91" fmla="*/ 95250 h 1399068"/>
                <a:gd name="connsiteX92" fmla="*/ 1343025 w 1914525"/>
                <a:gd name="connsiteY92" fmla="*/ 90488 h 1399068"/>
                <a:gd name="connsiteX93" fmla="*/ 1281113 w 1914525"/>
                <a:gd name="connsiteY93" fmla="*/ 76200 h 1399068"/>
                <a:gd name="connsiteX94" fmla="*/ 1223963 w 1914525"/>
                <a:gd name="connsiteY94" fmla="*/ 71438 h 1399068"/>
                <a:gd name="connsiteX95" fmla="*/ 1181100 w 1914525"/>
                <a:gd name="connsiteY95" fmla="*/ 61913 h 1399068"/>
                <a:gd name="connsiteX96" fmla="*/ 1166813 w 1914525"/>
                <a:gd name="connsiteY96" fmla="*/ 52388 h 1399068"/>
                <a:gd name="connsiteX97" fmla="*/ 1143000 w 1914525"/>
                <a:gd name="connsiteY97" fmla="*/ 47625 h 1399068"/>
                <a:gd name="connsiteX98" fmla="*/ 1114425 w 1914525"/>
                <a:gd name="connsiteY98" fmla="*/ 38100 h 1399068"/>
                <a:gd name="connsiteX99" fmla="*/ 1085850 w 1914525"/>
                <a:gd name="connsiteY99" fmla="*/ 28575 h 1399068"/>
                <a:gd name="connsiteX100" fmla="*/ 1009650 w 1914525"/>
                <a:gd name="connsiteY100" fmla="*/ 19050 h 1399068"/>
                <a:gd name="connsiteX101" fmla="*/ 976313 w 1914525"/>
                <a:gd name="connsiteY101" fmla="*/ 9525 h 1399068"/>
                <a:gd name="connsiteX102" fmla="*/ 923925 w 1914525"/>
                <a:gd name="connsiteY102" fmla="*/ 0 h 1399068"/>
                <a:gd name="connsiteX103" fmla="*/ 771525 w 1914525"/>
                <a:gd name="connsiteY103" fmla="*/ 4763 h 1399068"/>
                <a:gd name="connsiteX104" fmla="*/ 757238 w 1914525"/>
                <a:gd name="connsiteY104" fmla="*/ 9525 h 1399068"/>
                <a:gd name="connsiteX105" fmla="*/ 733425 w 1914525"/>
                <a:gd name="connsiteY105" fmla="*/ 19050 h 1399068"/>
                <a:gd name="connsiteX106" fmla="*/ 714375 w 1914525"/>
                <a:gd name="connsiteY106" fmla="*/ 28575 h 1399068"/>
                <a:gd name="connsiteX107" fmla="*/ 700088 w 1914525"/>
                <a:gd name="connsiteY107" fmla="*/ 33338 h 1399068"/>
                <a:gd name="connsiteX108" fmla="*/ 681038 w 1914525"/>
                <a:gd name="connsiteY108" fmla="*/ 42863 h 1399068"/>
                <a:gd name="connsiteX109" fmla="*/ 633413 w 1914525"/>
                <a:gd name="connsiteY109" fmla="*/ 57150 h 1399068"/>
                <a:gd name="connsiteX110" fmla="*/ 595313 w 1914525"/>
                <a:gd name="connsiteY110" fmla="*/ 71438 h 1399068"/>
                <a:gd name="connsiteX111" fmla="*/ 552450 w 1914525"/>
                <a:gd name="connsiteY111" fmla="*/ 80963 h 1399068"/>
                <a:gd name="connsiteX112" fmla="*/ 519113 w 1914525"/>
                <a:gd name="connsiteY112" fmla="*/ 95250 h 1399068"/>
                <a:gd name="connsiteX113" fmla="*/ 485775 w 1914525"/>
                <a:gd name="connsiteY113" fmla="*/ 100013 h 1399068"/>
                <a:gd name="connsiteX114" fmla="*/ 438150 w 1914525"/>
                <a:gd name="connsiteY114" fmla="*/ 119063 h 1399068"/>
                <a:gd name="connsiteX115" fmla="*/ 404813 w 1914525"/>
                <a:gd name="connsiteY115" fmla="*/ 133350 h 1399068"/>
                <a:gd name="connsiteX116" fmla="*/ 390525 w 1914525"/>
                <a:gd name="connsiteY116" fmla="*/ 147638 h 1399068"/>
                <a:gd name="connsiteX117" fmla="*/ 352425 w 1914525"/>
                <a:gd name="connsiteY117" fmla="*/ 166688 h 1399068"/>
                <a:gd name="connsiteX118" fmla="*/ 319088 w 1914525"/>
                <a:gd name="connsiteY118" fmla="*/ 180975 h 1399068"/>
                <a:gd name="connsiteX119" fmla="*/ 300038 w 1914525"/>
                <a:gd name="connsiteY119" fmla="*/ 195263 h 1399068"/>
                <a:gd name="connsiteX120" fmla="*/ 285750 w 1914525"/>
                <a:gd name="connsiteY120" fmla="*/ 200025 h 1399068"/>
                <a:gd name="connsiteX121" fmla="*/ 266700 w 1914525"/>
                <a:gd name="connsiteY121" fmla="*/ 214313 h 1399068"/>
                <a:gd name="connsiteX122" fmla="*/ 228600 w 1914525"/>
                <a:gd name="connsiteY122" fmla="*/ 233363 h 1399068"/>
                <a:gd name="connsiteX123" fmla="*/ 200025 w 1914525"/>
                <a:gd name="connsiteY123" fmla="*/ 252413 h 1399068"/>
                <a:gd name="connsiteX124" fmla="*/ 185738 w 1914525"/>
                <a:gd name="connsiteY124" fmla="*/ 261938 h 1399068"/>
                <a:gd name="connsiteX125" fmla="*/ 166688 w 1914525"/>
                <a:gd name="connsiteY125" fmla="*/ 271463 h 1399068"/>
                <a:gd name="connsiteX126" fmla="*/ 157163 w 1914525"/>
                <a:gd name="connsiteY126" fmla="*/ 285750 h 1399068"/>
                <a:gd name="connsiteX127" fmla="*/ 142875 w 1914525"/>
                <a:gd name="connsiteY127" fmla="*/ 300038 h 1399068"/>
                <a:gd name="connsiteX128" fmla="*/ 119063 w 1914525"/>
                <a:gd name="connsiteY128" fmla="*/ 333375 h 1399068"/>
                <a:gd name="connsiteX129" fmla="*/ 114300 w 1914525"/>
                <a:gd name="connsiteY129" fmla="*/ 347663 h 1399068"/>
                <a:gd name="connsiteX130" fmla="*/ 104775 w 1914525"/>
                <a:gd name="connsiteY130" fmla="*/ 371475 h 1399068"/>
                <a:gd name="connsiteX131" fmla="*/ 85725 w 1914525"/>
                <a:gd name="connsiteY131" fmla="*/ 404813 h 1399068"/>
                <a:gd name="connsiteX132" fmla="*/ 76200 w 1914525"/>
                <a:gd name="connsiteY132" fmla="*/ 442913 h 1399068"/>
                <a:gd name="connsiteX133" fmla="*/ 71438 w 1914525"/>
                <a:gd name="connsiteY133" fmla="*/ 457200 h 1399068"/>
                <a:gd name="connsiteX134" fmla="*/ 66675 w 1914525"/>
                <a:gd name="connsiteY134" fmla="*/ 490538 h 1399068"/>
                <a:gd name="connsiteX135" fmla="*/ 61913 w 1914525"/>
                <a:gd name="connsiteY135" fmla="*/ 504825 h 1399068"/>
                <a:gd name="connsiteX136" fmla="*/ 57150 w 1914525"/>
                <a:gd name="connsiteY136" fmla="*/ 523875 h 1399068"/>
                <a:gd name="connsiteX137" fmla="*/ 52388 w 1914525"/>
                <a:gd name="connsiteY137" fmla="*/ 576263 h 1399068"/>
                <a:gd name="connsiteX138" fmla="*/ 47625 w 1914525"/>
                <a:gd name="connsiteY138" fmla="*/ 604838 h 1399068"/>
                <a:gd name="connsiteX139" fmla="*/ 38100 w 1914525"/>
                <a:gd name="connsiteY139" fmla="*/ 714375 h 1399068"/>
                <a:gd name="connsiteX140" fmla="*/ 28575 w 1914525"/>
                <a:gd name="connsiteY140" fmla="*/ 762000 h 1399068"/>
                <a:gd name="connsiteX141" fmla="*/ 14288 w 1914525"/>
                <a:gd name="connsiteY141" fmla="*/ 866775 h 1399068"/>
                <a:gd name="connsiteX142" fmla="*/ 9525 w 1914525"/>
                <a:gd name="connsiteY142" fmla="*/ 890588 h 1399068"/>
                <a:gd name="connsiteX143" fmla="*/ 0 w 1914525"/>
                <a:gd name="connsiteY143" fmla="*/ 919163 h 1399068"/>
                <a:gd name="connsiteX144" fmla="*/ 4763 w 1914525"/>
                <a:gd name="connsiteY144" fmla="*/ 1042988 h 1399068"/>
                <a:gd name="connsiteX145" fmla="*/ 14288 w 1914525"/>
                <a:gd name="connsiteY145" fmla="*/ 1076325 h 1399068"/>
                <a:gd name="connsiteX146" fmla="*/ 23813 w 1914525"/>
                <a:gd name="connsiteY14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814387 w 1914525"/>
                <a:gd name="connsiteY22" fmla="*/ 319087 h 1399068"/>
                <a:gd name="connsiteX23" fmla="*/ 773907 w 1914525"/>
                <a:gd name="connsiteY23" fmla="*/ 230981 h 1399068"/>
                <a:gd name="connsiteX24" fmla="*/ 926306 w 1914525"/>
                <a:gd name="connsiteY24" fmla="*/ 309561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26332 w 1914525"/>
                <a:gd name="connsiteY28" fmla="*/ 273842 h 1399068"/>
                <a:gd name="connsiteX29" fmla="*/ 1107281 w 1914525"/>
                <a:gd name="connsiteY29" fmla="*/ 200024 h 1399068"/>
                <a:gd name="connsiteX30" fmla="*/ 1297783 w 1914525"/>
                <a:gd name="connsiteY30" fmla="*/ 292894 h 1399068"/>
                <a:gd name="connsiteX31" fmla="*/ 1247776 w 1914525"/>
                <a:gd name="connsiteY31" fmla="*/ 211931 h 1399068"/>
                <a:gd name="connsiteX32" fmla="*/ 1407319 w 1914525"/>
                <a:gd name="connsiteY32" fmla="*/ 321469 h 1399068"/>
                <a:gd name="connsiteX33" fmla="*/ 1409700 w 1914525"/>
                <a:gd name="connsiteY33" fmla="*/ 242887 h 1399068"/>
                <a:gd name="connsiteX34" fmla="*/ 1443038 w 1914525"/>
                <a:gd name="connsiteY34" fmla="*/ 235744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814387 w 1914525"/>
                <a:gd name="connsiteY22" fmla="*/ 319087 h 1399068"/>
                <a:gd name="connsiteX23" fmla="*/ 773907 w 1914525"/>
                <a:gd name="connsiteY23" fmla="*/ 230981 h 1399068"/>
                <a:gd name="connsiteX24" fmla="*/ 926306 w 1914525"/>
                <a:gd name="connsiteY24" fmla="*/ 309561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26332 w 1914525"/>
                <a:gd name="connsiteY28" fmla="*/ 273842 h 1399068"/>
                <a:gd name="connsiteX29" fmla="*/ 1107281 w 1914525"/>
                <a:gd name="connsiteY29" fmla="*/ 200024 h 1399068"/>
                <a:gd name="connsiteX30" fmla="*/ 1297783 w 1914525"/>
                <a:gd name="connsiteY30" fmla="*/ 292894 h 1399068"/>
                <a:gd name="connsiteX31" fmla="*/ 1247776 w 1914525"/>
                <a:gd name="connsiteY31" fmla="*/ 211931 h 1399068"/>
                <a:gd name="connsiteX32" fmla="*/ 1407319 w 1914525"/>
                <a:gd name="connsiteY32" fmla="*/ 321469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814387 w 1914525"/>
                <a:gd name="connsiteY22" fmla="*/ 319087 h 1399068"/>
                <a:gd name="connsiteX23" fmla="*/ 773907 w 1914525"/>
                <a:gd name="connsiteY23" fmla="*/ 230981 h 1399068"/>
                <a:gd name="connsiteX24" fmla="*/ 926306 w 1914525"/>
                <a:gd name="connsiteY24" fmla="*/ 309561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26332 w 1914525"/>
                <a:gd name="connsiteY28" fmla="*/ 273842 h 1399068"/>
                <a:gd name="connsiteX29" fmla="*/ 1107281 w 1914525"/>
                <a:gd name="connsiteY29" fmla="*/ 200024 h 1399068"/>
                <a:gd name="connsiteX30" fmla="*/ 1297783 w 1914525"/>
                <a:gd name="connsiteY30" fmla="*/ 292894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814387 w 1914525"/>
                <a:gd name="connsiteY22" fmla="*/ 319087 h 1399068"/>
                <a:gd name="connsiteX23" fmla="*/ 773907 w 1914525"/>
                <a:gd name="connsiteY23" fmla="*/ 230981 h 1399068"/>
                <a:gd name="connsiteX24" fmla="*/ 926306 w 1914525"/>
                <a:gd name="connsiteY24" fmla="*/ 309561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26332 w 1914525"/>
                <a:gd name="connsiteY28" fmla="*/ 273842 h 1399068"/>
                <a:gd name="connsiteX29" fmla="*/ 1107281 w 1914525"/>
                <a:gd name="connsiteY29" fmla="*/ 200024 h 1399068"/>
                <a:gd name="connsiteX30" fmla="*/ 1271589 w 1914525"/>
                <a:gd name="connsiteY30" fmla="*/ 297656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814387 w 1914525"/>
                <a:gd name="connsiteY22" fmla="*/ 319087 h 1399068"/>
                <a:gd name="connsiteX23" fmla="*/ 773907 w 1914525"/>
                <a:gd name="connsiteY23" fmla="*/ 230981 h 1399068"/>
                <a:gd name="connsiteX24" fmla="*/ 926306 w 1914525"/>
                <a:gd name="connsiteY24" fmla="*/ 309561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19188 w 1914525"/>
                <a:gd name="connsiteY28" fmla="*/ 273842 h 1399068"/>
                <a:gd name="connsiteX29" fmla="*/ 1107281 w 1914525"/>
                <a:gd name="connsiteY29" fmla="*/ 200024 h 1399068"/>
                <a:gd name="connsiteX30" fmla="*/ 1271589 w 1914525"/>
                <a:gd name="connsiteY30" fmla="*/ 297656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788193 w 1914525"/>
                <a:gd name="connsiteY22" fmla="*/ 328612 h 1399068"/>
                <a:gd name="connsiteX23" fmla="*/ 773907 w 1914525"/>
                <a:gd name="connsiteY23" fmla="*/ 230981 h 1399068"/>
                <a:gd name="connsiteX24" fmla="*/ 926306 w 1914525"/>
                <a:gd name="connsiteY24" fmla="*/ 309561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19188 w 1914525"/>
                <a:gd name="connsiteY28" fmla="*/ 273842 h 1399068"/>
                <a:gd name="connsiteX29" fmla="*/ 1107281 w 1914525"/>
                <a:gd name="connsiteY29" fmla="*/ 200024 h 1399068"/>
                <a:gd name="connsiteX30" fmla="*/ 1271589 w 1914525"/>
                <a:gd name="connsiteY30" fmla="*/ 297656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788193 w 1914525"/>
                <a:gd name="connsiteY22" fmla="*/ 328612 h 1399068"/>
                <a:gd name="connsiteX23" fmla="*/ 773907 w 1914525"/>
                <a:gd name="connsiteY23" fmla="*/ 230981 h 1399068"/>
                <a:gd name="connsiteX24" fmla="*/ 919162 w 1914525"/>
                <a:gd name="connsiteY24" fmla="*/ 311942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19188 w 1914525"/>
                <a:gd name="connsiteY28" fmla="*/ 273842 h 1399068"/>
                <a:gd name="connsiteX29" fmla="*/ 1107281 w 1914525"/>
                <a:gd name="connsiteY29" fmla="*/ 200024 h 1399068"/>
                <a:gd name="connsiteX30" fmla="*/ 1271589 w 1914525"/>
                <a:gd name="connsiteY30" fmla="*/ 297656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788193 w 1914525"/>
                <a:gd name="connsiteY22" fmla="*/ 328612 h 1399068"/>
                <a:gd name="connsiteX23" fmla="*/ 773907 w 1914525"/>
                <a:gd name="connsiteY23" fmla="*/ 230981 h 1399068"/>
                <a:gd name="connsiteX24" fmla="*/ 919162 w 1914525"/>
                <a:gd name="connsiteY24" fmla="*/ 311942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62051 w 1914525"/>
                <a:gd name="connsiteY28" fmla="*/ 302417 h 1399068"/>
                <a:gd name="connsiteX29" fmla="*/ 1107281 w 1914525"/>
                <a:gd name="connsiteY29" fmla="*/ 200024 h 1399068"/>
                <a:gd name="connsiteX30" fmla="*/ 1271589 w 1914525"/>
                <a:gd name="connsiteY30" fmla="*/ 297656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788193 w 1914525"/>
                <a:gd name="connsiteY22" fmla="*/ 328612 h 1399068"/>
                <a:gd name="connsiteX23" fmla="*/ 773907 w 1914525"/>
                <a:gd name="connsiteY23" fmla="*/ 230981 h 1399068"/>
                <a:gd name="connsiteX24" fmla="*/ 919162 w 1914525"/>
                <a:gd name="connsiteY24" fmla="*/ 311942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43001 w 1914525"/>
                <a:gd name="connsiteY28" fmla="*/ 297654 h 1399068"/>
                <a:gd name="connsiteX29" fmla="*/ 1107281 w 1914525"/>
                <a:gd name="connsiteY29" fmla="*/ 200024 h 1399068"/>
                <a:gd name="connsiteX30" fmla="*/ 1271589 w 1914525"/>
                <a:gd name="connsiteY30" fmla="*/ 297656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771524 w 1914525"/>
                <a:gd name="connsiteY22" fmla="*/ 338137 h 1399068"/>
                <a:gd name="connsiteX23" fmla="*/ 773907 w 1914525"/>
                <a:gd name="connsiteY23" fmla="*/ 230981 h 1399068"/>
                <a:gd name="connsiteX24" fmla="*/ 919162 w 1914525"/>
                <a:gd name="connsiteY24" fmla="*/ 311942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43001 w 1914525"/>
                <a:gd name="connsiteY28" fmla="*/ 297654 h 1399068"/>
                <a:gd name="connsiteX29" fmla="*/ 1107281 w 1914525"/>
                <a:gd name="connsiteY29" fmla="*/ 200024 h 1399068"/>
                <a:gd name="connsiteX30" fmla="*/ 1271589 w 1914525"/>
                <a:gd name="connsiteY30" fmla="*/ 297656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521494 w 1914525"/>
                <a:gd name="connsiteY15" fmla="*/ 390527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771524 w 1914525"/>
                <a:gd name="connsiteY22" fmla="*/ 338137 h 1399068"/>
                <a:gd name="connsiteX23" fmla="*/ 773907 w 1914525"/>
                <a:gd name="connsiteY23" fmla="*/ 230981 h 1399068"/>
                <a:gd name="connsiteX24" fmla="*/ 919162 w 1914525"/>
                <a:gd name="connsiteY24" fmla="*/ 311942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43001 w 1914525"/>
                <a:gd name="connsiteY28" fmla="*/ 297654 h 1399068"/>
                <a:gd name="connsiteX29" fmla="*/ 1107281 w 1914525"/>
                <a:gd name="connsiteY29" fmla="*/ 200024 h 1399068"/>
                <a:gd name="connsiteX30" fmla="*/ 1271589 w 1914525"/>
                <a:gd name="connsiteY30" fmla="*/ 297656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278606 w 1914525"/>
                <a:gd name="connsiteY14" fmla="*/ 378618 h 1399068"/>
                <a:gd name="connsiteX15" fmla="*/ 352425 w 1914525"/>
                <a:gd name="connsiteY15" fmla="*/ 326230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1524 w 1914525"/>
                <a:gd name="connsiteY23" fmla="*/ 338137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47663 w 1914525"/>
                <a:gd name="connsiteY14" fmla="*/ 426243 h 1399068"/>
                <a:gd name="connsiteX15" fmla="*/ 352425 w 1914525"/>
                <a:gd name="connsiteY15" fmla="*/ 326230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1524 w 1914525"/>
                <a:gd name="connsiteY23" fmla="*/ 338137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3857 w 1914525"/>
                <a:gd name="connsiteY14" fmla="*/ 435768 h 1399068"/>
                <a:gd name="connsiteX15" fmla="*/ 352425 w 1914525"/>
                <a:gd name="connsiteY15" fmla="*/ 326230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1524 w 1914525"/>
                <a:gd name="connsiteY23" fmla="*/ 338137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3857 w 1914525"/>
                <a:gd name="connsiteY14" fmla="*/ 435768 h 1399068"/>
                <a:gd name="connsiteX15" fmla="*/ 352425 w 1914525"/>
                <a:gd name="connsiteY15" fmla="*/ 326230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1524 w 1914525"/>
                <a:gd name="connsiteY23" fmla="*/ 338137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3857 w 1914525"/>
                <a:gd name="connsiteY14" fmla="*/ 435768 h 1399068"/>
                <a:gd name="connsiteX15" fmla="*/ 352425 w 1914525"/>
                <a:gd name="connsiteY15" fmla="*/ 326230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1524 w 1914525"/>
                <a:gd name="connsiteY23" fmla="*/ 338137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352425 w 1914525"/>
                <a:gd name="connsiteY15" fmla="*/ 326230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1524 w 1914525"/>
                <a:gd name="connsiteY23" fmla="*/ 338137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352425 w 1914525"/>
                <a:gd name="connsiteY15" fmla="*/ 326230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1524 w 1914525"/>
                <a:gd name="connsiteY23" fmla="*/ 338137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83369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1524 w 1914525"/>
                <a:gd name="connsiteY23" fmla="*/ 338137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1524 w 1914525"/>
                <a:gd name="connsiteY23" fmla="*/ 338137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69143 w 1914525"/>
                <a:gd name="connsiteY23" fmla="*/ 326231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3907 w 1914525"/>
                <a:gd name="connsiteY23" fmla="*/ 230981 h 1399068"/>
                <a:gd name="connsiteX24" fmla="*/ 919162 w 1914525"/>
                <a:gd name="connsiteY24" fmla="*/ 311942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43001 w 1914525"/>
                <a:gd name="connsiteY28" fmla="*/ 297654 h 1399068"/>
                <a:gd name="connsiteX29" fmla="*/ 1107281 w 1914525"/>
                <a:gd name="connsiteY29" fmla="*/ 200024 h 1399068"/>
                <a:gd name="connsiteX30" fmla="*/ 1271589 w 1914525"/>
                <a:gd name="connsiteY30" fmla="*/ 297656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3907 w 1914525"/>
                <a:gd name="connsiteY23" fmla="*/ 230981 h 1399068"/>
                <a:gd name="connsiteX24" fmla="*/ 890588 w 1914525"/>
                <a:gd name="connsiteY24" fmla="*/ 209550 h 1399068"/>
                <a:gd name="connsiteX25" fmla="*/ 1031082 w 1914525"/>
                <a:gd name="connsiteY25" fmla="*/ 319088 h 1399068"/>
                <a:gd name="connsiteX26" fmla="*/ 1014412 w 1914525"/>
                <a:gd name="connsiteY26" fmla="*/ 221455 h 1399068"/>
                <a:gd name="connsiteX27" fmla="*/ 1143001 w 1914525"/>
                <a:gd name="connsiteY27" fmla="*/ 297654 h 1399068"/>
                <a:gd name="connsiteX28" fmla="*/ 1107281 w 1914525"/>
                <a:gd name="connsiteY28" fmla="*/ 200024 h 1399068"/>
                <a:gd name="connsiteX29" fmla="*/ 1271589 w 1914525"/>
                <a:gd name="connsiteY29" fmla="*/ 297656 h 1399068"/>
                <a:gd name="connsiteX30" fmla="*/ 1247776 w 1914525"/>
                <a:gd name="connsiteY30" fmla="*/ 211931 h 1399068"/>
                <a:gd name="connsiteX31" fmla="*/ 1421606 w 1914525"/>
                <a:gd name="connsiteY31" fmla="*/ 323850 h 1399068"/>
                <a:gd name="connsiteX32" fmla="*/ 1409700 w 1914525"/>
                <a:gd name="connsiteY32" fmla="*/ 242887 h 1399068"/>
                <a:gd name="connsiteX33" fmla="*/ 1571626 w 1914525"/>
                <a:gd name="connsiteY33" fmla="*/ 335757 h 1399068"/>
                <a:gd name="connsiteX34" fmla="*/ 1557338 w 1914525"/>
                <a:gd name="connsiteY34" fmla="*/ 295275 h 1399068"/>
                <a:gd name="connsiteX35" fmla="*/ 1590675 w 1914525"/>
                <a:gd name="connsiteY35" fmla="*/ 314325 h 1399068"/>
                <a:gd name="connsiteX36" fmla="*/ 1619250 w 1914525"/>
                <a:gd name="connsiteY36" fmla="*/ 342900 h 1399068"/>
                <a:gd name="connsiteX37" fmla="*/ 1657350 w 1914525"/>
                <a:gd name="connsiteY37" fmla="*/ 390525 h 1399068"/>
                <a:gd name="connsiteX38" fmla="*/ 1676400 w 1914525"/>
                <a:gd name="connsiteY38" fmla="*/ 419100 h 1399068"/>
                <a:gd name="connsiteX39" fmla="*/ 1704975 w 1914525"/>
                <a:gd name="connsiteY39" fmla="*/ 471488 h 1399068"/>
                <a:gd name="connsiteX40" fmla="*/ 1747838 w 1914525"/>
                <a:gd name="connsiteY40" fmla="*/ 542925 h 1399068"/>
                <a:gd name="connsiteX41" fmla="*/ 1762125 w 1914525"/>
                <a:gd name="connsiteY41" fmla="*/ 571500 h 1399068"/>
                <a:gd name="connsiteX42" fmla="*/ 1771650 w 1914525"/>
                <a:gd name="connsiteY42" fmla="*/ 600075 h 1399068"/>
                <a:gd name="connsiteX43" fmla="*/ 1790700 w 1914525"/>
                <a:gd name="connsiteY43" fmla="*/ 642938 h 1399068"/>
                <a:gd name="connsiteX44" fmla="*/ 1809750 w 1914525"/>
                <a:gd name="connsiteY44" fmla="*/ 695325 h 1399068"/>
                <a:gd name="connsiteX45" fmla="*/ 1824038 w 1914525"/>
                <a:gd name="connsiteY45" fmla="*/ 747713 h 1399068"/>
                <a:gd name="connsiteX46" fmla="*/ 1833563 w 1914525"/>
                <a:gd name="connsiteY46" fmla="*/ 804863 h 1399068"/>
                <a:gd name="connsiteX47" fmla="*/ 1845469 w 1914525"/>
                <a:gd name="connsiteY47" fmla="*/ 940594 h 1399068"/>
                <a:gd name="connsiteX48" fmla="*/ 1857375 w 1914525"/>
                <a:gd name="connsiteY48" fmla="*/ 1000125 h 1399068"/>
                <a:gd name="connsiteX49" fmla="*/ 1850231 w 1914525"/>
                <a:gd name="connsiteY49" fmla="*/ 1166813 h 1399068"/>
                <a:gd name="connsiteX50" fmla="*/ 1885950 w 1914525"/>
                <a:gd name="connsiteY50" fmla="*/ 1285875 h 1399068"/>
                <a:gd name="connsiteX51" fmla="*/ 1876425 w 1914525"/>
                <a:gd name="connsiteY51" fmla="*/ 1357313 h 1399068"/>
                <a:gd name="connsiteX52" fmla="*/ 1866900 w 1914525"/>
                <a:gd name="connsiteY52" fmla="*/ 1395413 h 1399068"/>
                <a:gd name="connsiteX53" fmla="*/ 1862138 w 1914525"/>
                <a:gd name="connsiteY53" fmla="*/ 1271587 h 1399068"/>
                <a:gd name="connsiteX54" fmla="*/ 1881188 w 1914525"/>
                <a:gd name="connsiteY54" fmla="*/ 1238250 h 1399068"/>
                <a:gd name="connsiteX55" fmla="*/ 1890713 w 1914525"/>
                <a:gd name="connsiteY55" fmla="*/ 1200150 h 1399068"/>
                <a:gd name="connsiteX56" fmla="*/ 1900238 w 1914525"/>
                <a:gd name="connsiteY56" fmla="*/ 1171575 h 1399068"/>
                <a:gd name="connsiteX57" fmla="*/ 1905000 w 1914525"/>
                <a:gd name="connsiteY57" fmla="*/ 1085850 h 1399068"/>
                <a:gd name="connsiteX58" fmla="*/ 1914525 w 1914525"/>
                <a:gd name="connsiteY58" fmla="*/ 809625 h 1399068"/>
                <a:gd name="connsiteX59" fmla="*/ 1909763 w 1914525"/>
                <a:gd name="connsiteY59" fmla="*/ 666750 h 1399068"/>
                <a:gd name="connsiteX60" fmla="*/ 1890713 w 1914525"/>
                <a:gd name="connsiteY60" fmla="*/ 633413 h 1399068"/>
                <a:gd name="connsiteX61" fmla="*/ 1881188 w 1914525"/>
                <a:gd name="connsiteY61" fmla="*/ 609600 h 1399068"/>
                <a:gd name="connsiteX62" fmla="*/ 1871663 w 1914525"/>
                <a:gd name="connsiteY62" fmla="*/ 581025 h 1399068"/>
                <a:gd name="connsiteX63" fmla="*/ 1862138 w 1914525"/>
                <a:gd name="connsiteY63" fmla="*/ 566738 h 1399068"/>
                <a:gd name="connsiteX64" fmla="*/ 1857375 w 1914525"/>
                <a:gd name="connsiteY64" fmla="*/ 542925 h 1399068"/>
                <a:gd name="connsiteX65" fmla="*/ 1847850 w 1914525"/>
                <a:gd name="connsiteY65" fmla="*/ 528638 h 1399068"/>
                <a:gd name="connsiteX66" fmla="*/ 1843088 w 1914525"/>
                <a:gd name="connsiteY66" fmla="*/ 514350 h 1399068"/>
                <a:gd name="connsiteX67" fmla="*/ 1833563 w 1914525"/>
                <a:gd name="connsiteY67" fmla="*/ 495300 h 1399068"/>
                <a:gd name="connsiteX68" fmla="*/ 1824038 w 1914525"/>
                <a:gd name="connsiteY68" fmla="*/ 457200 h 1399068"/>
                <a:gd name="connsiteX69" fmla="*/ 1814513 w 1914525"/>
                <a:gd name="connsiteY69" fmla="*/ 438150 h 1399068"/>
                <a:gd name="connsiteX70" fmla="*/ 1800225 w 1914525"/>
                <a:gd name="connsiteY70" fmla="*/ 404813 h 1399068"/>
                <a:gd name="connsiteX71" fmla="*/ 1790700 w 1914525"/>
                <a:gd name="connsiteY71" fmla="*/ 376238 h 1399068"/>
                <a:gd name="connsiteX72" fmla="*/ 1785938 w 1914525"/>
                <a:gd name="connsiteY72" fmla="*/ 361950 h 1399068"/>
                <a:gd name="connsiteX73" fmla="*/ 1781175 w 1914525"/>
                <a:gd name="connsiteY73" fmla="*/ 342900 h 1399068"/>
                <a:gd name="connsiteX74" fmla="*/ 1771650 w 1914525"/>
                <a:gd name="connsiteY74" fmla="*/ 328613 h 1399068"/>
                <a:gd name="connsiteX75" fmla="*/ 1752600 w 1914525"/>
                <a:gd name="connsiteY75" fmla="*/ 280988 h 1399068"/>
                <a:gd name="connsiteX76" fmla="*/ 1747838 w 1914525"/>
                <a:gd name="connsiteY76" fmla="*/ 266700 h 1399068"/>
                <a:gd name="connsiteX77" fmla="*/ 1738313 w 1914525"/>
                <a:gd name="connsiteY77" fmla="*/ 252413 h 1399068"/>
                <a:gd name="connsiteX78" fmla="*/ 1724025 w 1914525"/>
                <a:gd name="connsiteY78" fmla="*/ 228600 h 1399068"/>
                <a:gd name="connsiteX79" fmla="*/ 1714500 w 1914525"/>
                <a:gd name="connsiteY79" fmla="*/ 214313 h 1399068"/>
                <a:gd name="connsiteX80" fmla="*/ 1700213 w 1914525"/>
                <a:gd name="connsiteY80" fmla="*/ 204788 h 1399068"/>
                <a:gd name="connsiteX81" fmla="*/ 1676400 w 1914525"/>
                <a:gd name="connsiteY81" fmla="*/ 176213 h 1399068"/>
                <a:gd name="connsiteX82" fmla="*/ 1666875 w 1914525"/>
                <a:gd name="connsiteY82" fmla="*/ 161925 h 1399068"/>
                <a:gd name="connsiteX83" fmla="*/ 1638300 w 1914525"/>
                <a:gd name="connsiteY83" fmla="*/ 152400 h 1399068"/>
                <a:gd name="connsiteX84" fmla="*/ 1609725 w 1914525"/>
                <a:gd name="connsiteY84" fmla="*/ 142875 h 1399068"/>
                <a:gd name="connsiteX85" fmla="*/ 1590675 w 1914525"/>
                <a:gd name="connsiteY85" fmla="*/ 133350 h 1399068"/>
                <a:gd name="connsiteX86" fmla="*/ 1533525 w 1914525"/>
                <a:gd name="connsiteY86" fmla="*/ 123825 h 1399068"/>
                <a:gd name="connsiteX87" fmla="*/ 1495425 w 1914525"/>
                <a:gd name="connsiteY87" fmla="*/ 109538 h 1399068"/>
                <a:gd name="connsiteX88" fmla="*/ 1376363 w 1914525"/>
                <a:gd name="connsiteY88" fmla="*/ 95250 h 1399068"/>
                <a:gd name="connsiteX89" fmla="*/ 1343025 w 1914525"/>
                <a:gd name="connsiteY89" fmla="*/ 90488 h 1399068"/>
                <a:gd name="connsiteX90" fmla="*/ 1281113 w 1914525"/>
                <a:gd name="connsiteY90" fmla="*/ 76200 h 1399068"/>
                <a:gd name="connsiteX91" fmla="*/ 1223963 w 1914525"/>
                <a:gd name="connsiteY91" fmla="*/ 71438 h 1399068"/>
                <a:gd name="connsiteX92" fmla="*/ 1181100 w 1914525"/>
                <a:gd name="connsiteY92" fmla="*/ 61913 h 1399068"/>
                <a:gd name="connsiteX93" fmla="*/ 1166813 w 1914525"/>
                <a:gd name="connsiteY93" fmla="*/ 52388 h 1399068"/>
                <a:gd name="connsiteX94" fmla="*/ 1143000 w 1914525"/>
                <a:gd name="connsiteY94" fmla="*/ 47625 h 1399068"/>
                <a:gd name="connsiteX95" fmla="*/ 1114425 w 1914525"/>
                <a:gd name="connsiteY95" fmla="*/ 38100 h 1399068"/>
                <a:gd name="connsiteX96" fmla="*/ 1085850 w 1914525"/>
                <a:gd name="connsiteY96" fmla="*/ 28575 h 1399068"/>
                <a:gd name="connsiteX97" fmla="*/ 1009650 w 1914525"/>
                <a:gd name="connsiteY97" fmla="*/ 19050 h 1399068"/>
                <a:gd name="connsiteX98" fmla="*/ 976313 w 1914525"/>
                <a:gd name="connsiteY98" fmla="*/ 9525 h 1399068"/>
                <a:gd name="connsiteX99" fmla="*/ 923925 w 1914525"/>
                <a:gd name="connsiteY99" fmla="*/ 0 h 1399068"/>
                <a:gd name="connsiteX100" fmla="*/ 771525 w 1914525"/>
                <a:gd name="connsiteY100" fmla="*/ 4763 h 1399068"/>
                <a:gd name="connsiteX101" fmla="*/ 757238 w 1914525"/>
                <a:gd name="connsiteY101" fmla="*/ 9525 h 1399068"/>
                <a:gd name="connsiteX102" fmla="*/ 733425 w 1914525"/>
                <a:gd name="connsiteY102" fmla="*/ 19050 h 1399068"/>
                <a:gd name="connsiteX103" fmla="*/ 714375 w 1914525"/>
                <a:gd name="connsiteY103" fmla="*/ 28575 h 1399068"/>
                <a:gd name="connsiteX104" fmla="*/ 700088 w 1914525"/>
                <a:gd name="connsiteY104" fmla="*/ 33338 h 1399068"/>
                <a:gd name="connsiteX105" fmla="*/ 681038 w 1914525"/>
                <a:gd name="connsiteY105" fmla="*/ 42863 h 1399068"/>
                <a:gd name="connsiteX106" fmla="*/ 633413 w 1914525"/>
                <a:gd name="connsiteY106" fmla="*/ 57150 h 1399068"/>
                <a:gd name="connsiteX107" fmla="*/ 595313 w 1914525"/>
                <a:gd name="connsiteY107" fmla="*/ 71438 h 1399068"/>
                <a:gd name="connsiteX108" fmla="*/ 552450 w 1914525"/>
                <a:gd name="connsiteY108" fmla="*/ 80963 h 1399068"/>
                <a:gd name="connsiteX109" fmla="*/ 519113 w 1914525"/>
                <a:gd name="connsiteY109" fmla="*/ 95250 h 1399068"/>
                <a:gd name="connsiteX110" fmla="*/ 485775 w 1914525"/>
                <a:gd name="connsiteY110" fmla="*/ 100013 h 1399068"/>
                <a:gd name="connsiteX111" fmla="*/ 438150 w 1914525"/>
                <a:gd name="connsiteY111" fmla="*/ 119063 h 1399068"/>
                <a:gd name="connsiteX112" fmla="*/ 404813 w 1914525"/>
                <a:gd name="connsiteY112" fmla="*/ 133350 h 1399068"/>
                <a:gd name="connsiteX113" fmla="*/ 390525 w 1914525"/>
                <a:gd name="connsiteY113" fmla="*/ 147638 h 1399068"/>
                <a:gd name="connsiteX114" fmla="*/ 352425 w 1914525"/>
                <a:gd name="connsiteY114" fmla="*/ 166688 h 1399068"/>
                <a:gd name="connsiteX115" fmla="*/ 319088 w 1914525"/>
                <a:gd name="connsiteY115" fmla="*/ 180975 h 1399068"/>
                <a:gd name="connsiteX116" fmla="*/ 300038 w 1914525"/>
                <a:gd name="connsiteY116" fmla="*/ 195263 h 1399068"/>
                <a:gd name="connsiteX117" fmla="*/ 285750 w 1914525"/>
                <a:gd name="connsiteY117" fmla="*/ 200025 h 1399068"/>
                <a:gd name="connsiteX118" fmla="*/ 266700 w 1914525"/>
                <a:gd name="connsiteY118" fmla="*/ 214313 h 1399068"/>
                <a:gd name="connsiteX119" fmla="*/ 228600 w 1914525"/>
                <a:gd name="connsiteY119" fmla="*/ 233363 h 1399068"/>
                <a:gd name="connsiteX120" fmla="*/ 200025 w 1914525"/>
                <a:gd name="connsiteY120" fmla="*/ 252413 h 1399068"/>
                <a:gd name="connsiteX121" fmla="*/ 185738 w 1914525"/>
                <a:gd name="connsiteY121" fmla="*/ 261938 h 1399068"/>
                <a:gd name="connsiteX122" fmla="*/ 166688 w 1914525"/>
                <a:gd name="connsiteY122" fmla="*/ 271463 h 1399068"/>
                <a:gd name="connsiteX123" fmla="*/ 157163 w 1914525"/>
                <a:gd name="connsiteY123" fmla="*/ 285750 h 1399068"/>
                <a:gd name="connsiteX124" fmla="*/ 142875 w 1914525"/>
                <a:gd name="connsiteY124" fmla="*/ 300038 h 1399068"/>
                <a:gd name="connsiteX125" fmla="*/ 119063 w 1914525"/>
                <a:gd name="connsiteY125" fmla="*/ 333375 h 1399068"/>
                <a:gd name="connsiteX126" fmla="*/ 114300 w 1914525"/>
                <a:gd name="connsiteY126" fmla="*/ 347663 h 1399068"/>
                <a:gd name="connsiteX127" fmla="*/ 104775 w 1914525"/>
                <a:gd name="connsiteY127" fmla="*/ 371475 h 1399068"/>
                <a:gd name="connsiteX128" fmla="*/ 85725 w 1914525"/>
                <a:gd name="connsiteY128" fmla="*/ 404813 h 1399068"/>
                <a:gd name="connsiteX129" fmla="*/ 76200 w 1914525"/>
                <a:gd name="connsiteY129" fmla="*/ 442913 h 1399068"/>
                <a:gd name="connsiteX130" fmla="*/ 71438 w 1914525"/>
                <a:gd name="connsiteY130" fmla="*/ 457200 h 1399068"/>
                <a:gd name="connsiteX131" fmla="*/ 66675 w 1914525"/>
                <a:gd name="connsiteY131" fmla="*/ 490538 h 1399068"/>
                <a:gd name="connsiteX132" fmla="*/ 61913 w 1914525"/>
                <a:gd name="connsiteY132" fmla="*/ 504825 h 1399068"/>
                <a:gd name="connsiteX133" fmla="*/ 57150 w 1914525"/>
                <a:gd name="connsiteY133" fmla="*/ 523875 h 1399068"/>
                <a:gd name="connsiteX134" fmla="*/ 52388 w 1914525"/>
                <a:gd name="connsiteY134" fmla="*/ 576263 h 1399068"/>
                <a:gd name="connsiteX135" fmla="*/ 47625 w 1914525"/>
                <a:gd name="connsiteY135" fmla="*/ 604838 h 1399068"/>
                <a:gd name="connsiteX136" fmla="*/ 38100 w 1914525"/>
                <a:gd name="connsiteY136" fmla="*/ 714375 h 1399068"/>
                <a:gd name="connsiteX137" fmla="*/ 28575 w 1914525"/>
                <a:gd name="connsiteY137" fmla="*/ 762000 h 1399068"/>
                <a:gd name="connsiteX138" fmla="*/ 14288 w 1914525"/>
                <a:gd name="connsiteY138" fmla="*/ 866775 h 1399068"/>
                <a:gd name="connsiteX139" fmla="*/ 9525 w 1914525"/>
                <a:gd name="connsiteY139" fmla="*/ 890588 h 1399068"/>
                <a:gd name="connsiteX140" fmla="*/ 0 w 1914525"/>
                <a:gd name="connsiteY140" fmla="*/ 919163 h 1399068"/>
                <a:gd name="connsiteX141" fmla="*/ 4763 w 1914525"/>
                <a:gd name="connsiteY141" fmla="*/ 1042988 h 1399068"/>
                <a:gd name="connsiteX142" fmla="*/ 14288 w 1914525"/>
                <a:gd name="connsiteY142" fmla="*/ 1076325 h 1399068"/>
                <a:gd name="connsiteX143" fmla="*/ 23813 w 1914525"/>
                <a:gd name="connsiteY14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3907 w 1914525"/>
                <a:gd name="connsiteY23" fmla="*/ 230981 h 1399068"/>
                <a:gd name="connsiteX24" fmla="*/ 890588 w 1914525"/>
                <a:gd name="connsiteY24" fmla="*/ 209550 h 1399068"/>
                <a:gd name="connsiteX25" fmla="*/ 1014412 w 1914525"/>
                <a:gd name="connsiteY25" fmla="*/ 221455 h 1399068"/>
                <a:gd name="connsiteX26" fmla="*/ 1143001 w 1914525"/>
                <a:gd name="connsiteY26" fmla="*/ 297654 h 1399068"/>
                <a:gd name="connsiteX27" fmla="*/ 1107281 w 1914525"/>
                <a:gd name="connsiteY27" fmla="*/ 200024 h 1399068"/>
                <a:gd name="connsiteX28" fmla="*/ 1271589 w 1914525"/>
                <a:gd name="connsiteY28" fmla="*/ 297656 h 1399068"/>
                <a:gd name="connsiteX29" fmla="*/ 1247776 w 1914525"/>
                <a:gd name="connsiteY29" fmla="*/ 211931 h 1399068"/>
                <a:gd name="connsiteX30" fmla="*/ 1421606 w 1914525"/>
                <a:gd name="connsiteY30" fmla="*/ 323850 h 1399068"/>
                <a:gd name="connsiteX31" fmla="*/ 1409700 w 1914525"/>
                <a:gd name="connsiteY31" fmla="*/ 242887 h 1399068"/>
                <a:gd name="connsiteX32" fmla="*/ 1571626 w 1914525"/>
                <a:gd name="connsiteY32" fmla="*/ 335757 h 1399068"/>
                <a:gd name="connsiteX33" fmla="*/ 1557338 w 1914525"/>
                <a:gd name="connsiteY33" fmla="*/ 295275 h 1399068"/>
                <a:gd name="connsiteX34" fmla="*/ 1590675 w 1914525"/>
                <a:gd name="connsiteY34" fmla="*/ 314325 h 1399068"/>
                <a:gd name="connsiteX35" fmla="*/ 1619250 w 1914525"/>
                <a:gd name="connsiteY35" fmla="*/ 342900 h 1399068"/>
                <a:gd name="connsiteX36" fmla="*/ 1657350 w 1914525"/>
                <a:gd name="connsiteY36" fmla="*/ 390525 h 1399068"/>
                <a:gd name="connsiteX37" fmla="*/ 1676400 w 1914525"/>
                <a:gd name="connsiteY37" fmla="*/ 419100 h 1399068"/>
                <a:gd name="connsiteX38" fmla="*/ 1704975 w 1914525"/>
                <a:gd name="connsiteY38" fmla="*/ 471488 h 1399068"/>
                <a:gd name="connsiteX39" fmla="*/ 1747838 w 1914525"/>
                <a:gd name="connsiteY39" fmla="*/ 542925 h 1399068"/>
                <a:gd name="connsiteX40" fmla="*/ 1762125 w 1914525"/>
                <a:gd name="connsiteY40" fmla="*/ 571500 h 1399068"/>
                <a:gd name="connsiteX41" fmla="*/ 1771650 w 1914525"/>
                <a:gd name="connsiteY41" fmla="*/ 600075 h 1399068"/>
                <a:gd name="connsiteX42" fmla="*/ 1790700 w 1914525"/>
                <a:gd name="connsiteY42" fmla="*/ 642938 h 1399068"/>
                <a:gd name="connsiteX43" fmla="*/ 1809750 w 1914525"/>
                <a:gd name="connsiteY43" fmla="*/ 695325 h 1399068"/>
                <a:gd name="connsiteX44" fmla="*/ 1824038 w 1914525"/>
                <a:gd name="connsiteY44" fmla="*/ 747713 h 1399068"/>
                <a:gd name="connsiteX45" fmla="*/ 1833563 w 1914525"/>
                <a:gd name="connsiteY45" fmla="*/ 804863 h 1399068"/>
                <a:gd name="connsiteX46" fmla="*/ 1845469 w 1914525"/>
                <a:gd name="connsiteY46" fmla="*/ 940594 h 1399068"/>
                <a:gd name="connsiteX47" fmla="*/ 1857375 w 1914525"/>
                <a:gd name="connsiteY47" fmla="*/ 1000125 h 1399068"/>
                <a:gd name="connsiteX48" fmla="*/ 1850231 w 1914525"/>
                <a:gd name="connsiteY48" fmla="*/ 1166813 h 1399068"/>
                <a:gd name="connsiteX49" fmla="*/ 1885950 w 1914525"/>
                <a:gd name="connsiteY49" fmla="*/ 1285875 h 1399068"/>
                <a:gd name="connsiteX50" fmla="*/ 1876425 w 1914525"/>
                <a:gd name="connsiteY50" fmla="*/ 1357313 h 1399068"/>
                <a:gd name="connsiteX51" fmla="*/ 1866900 w 1914525"/>
                <a:gd name="connsiteY51" fmla="*/ 1395413 h 1399068"/>
                <a:gd name="connsiteX52" fmla="*/ 1862138 w 1914525"/>
                <a:gd name="connsiteY52" fmla="*/ 1271587 h 1399068"/>
                <a:gd name="connsiteX53" fmla="*/ 1881188 w 1914525"/>
                <a:gd name="connsiteY53" fmla="*/ 1238250 h 1399068"/>
                <a:gd name="connsiteX54" fmla="*/ 1890713 w 1914525"/>
                <a:gd name="connsiteY54" fmla="*/ 1200150 h 1399068"/>
                <a:gd name="connsiteX55" fmla="*/ 1900238 w 1914525"/>
                <a:gd name="connsiteY55" fmla="*/ 1171575 h 1399068"/>
                <a:gd name="connsiteX56" fmla="*/ 1905000 w 1914525"/>
                <a:gd name="connsiteY56" fmla="*/ 1085850 h 1399068"/>
                <a:gd name="connsiteX57" fmla="*/ 1914525 w 1914525"/>
                <a:gd name="connsiteY57" fmla="*/ 809625 h 1399068"/>
                <a:gd name="connsiteX58" fmla="*/ 1909763 w 1914525"/>
                <a:gd name="connsiteY58" fmla="*/ 666750 h 1399068"/>
                <a:gd name="connsiteX59" fmla="*/ 1890713 w 1914525"/>
                <a:gd name="connsiteY59" fmla="*/ 633413 h 1399068"/>
                <a:gd name="connsiteX60" fmla="*/ 1881188 w 1914525"/>
                <a:gd name="connsiteY60" fmla="*/ 609600 h 1399068"/>
                <a:gd name="connsiteX61" fmla="*/ 1871663 w 1914525"/>
                <a:gd name="connsiteY61" fmla="*/ 581025 h 1399068"/>
                <a:gd name="connsiteX62" fmla="*/ 1862138 w 1914525"/>
                <a:gd name="connsiteY62" fmla="*/ 566738 h 1399068"/>
                <a:gd name="connsiteX63" fmla="*/ 1857375 w 1914525"/>
                <a:gd name="connsiteY63" fmla="*/ 542925 h 1399068"/>
                <a:gd name="connsiteX64" fmla="*/ 1847850 w 1914525"/>
                <a:gd name="connsiteY64" fmla="*/ 528638 h 1399068"/>
                <a:gd name="connsiteX65" fmla="*/ 1843088 w 1914525"/>
                <a:gd name="connsiteY65" fmla="*/ 514350 h 1399068"/>
                <a:gd name="connsiteX66" fmla="*/ 1833563 w 1914525"/>
                <a:gd name="connsiteY66" fmla="*/ 495300 h 1399068"/>
                <a:gd name="connsiteX67" fmla="*/ 1824038 w 1914525"/>
                <a:gd name="connsiteY67" fmla="*/ 457200 h 1399068"/>
                <a:gd name="connsiteX68" fmla="*/ 1814513 w 1914525"/>
                <a:gd name="connsiteY68" fmla="*/ 438150 h 1399068"/>
                <a:gd name="connsiteX69" fmla="*/ 1800225 w 1914525"/>
                <a:gd name="connsiteY69" fmla="*/ 404813 h 1399068"/>
                <a:gd name="connsiteX70" fmla="*/ 1790700 w 1914525"/>
                <a:gd name="connsiteY70" fmla="*/ 376238 h 1399068"/>
                <a:gd name="connsiteX71" fmla="*/ 1785938 w 1914525"/>
                <a:gd name="connsiteY71" fmla="*/ 361950 h 1399068"/>
                <a:gd name="connsiteX72" fmla="*/ 1781175 w 1914525"/>
                <a:gd name="connsiteY72" fmla="*/ 342900 h 1399068"/>
                <a:gd name="connsiteX73" fmla="*/ 1771650 w 1914525"/>
                <a:gd name="connsiteY73" fmla="*/ 328613 h 1399068"/>
                <a:gd name="connsiteX74" fmla="*/ 1752600 w 1914525"/>
                <a:gd name="connsiteY74" fmla="*/ 280988 h 1399068"/>
                <a:gd name="connsiteX75" fmla="*/ 1747838 w 1914525"/>
                <a:gd name="connsiteY75" fmla="*/ 266700 h 1399068"/>
                <a:gd name="connsiteX76" fmla="*/ 1738313 w 1914525"/>
                <a:gd name="connsiteY76" fmla="*/ 252413 h 1399068"/>
                <a:gd name="connsiteX77" fmla="*/ 1724025 w 1914525"/>
                <a:gd name="connsiteY77" fmla="*/ 228600 h 1399068"/>
                <a:gd name="connsiteX78" fmla="*/ 1714500 w 1914525"/>
                <a:gd name="connsiteY78" fmla="*/ 214313 h 1399068"/>
                <a:gd name="connsiteX79" fmla="*/ 1700213 w 1914525"/>
                <a:gd name="connsiteY79" fmla="*/ 204788 h 1399068"/>
                <a:gd name="connsiteX80" fmla="*/ 1676400 w 1914525"/>
                <a:gd name="connsiteY80" fmla="*/ 176213 h 1399068"/>
                <a:gd name="connsiteX81" fmla="*/ 1666875 w 1914525"/>
                <a:gd name="connsiteY81" fmla="*/ 161925 h 1399068"/>
                <a:gd name="connsiteX82" fmla="*/ 1638300 w 1914525"/>
                <a:gd name="connsiteY82" fmla="*/ 152400 h 1399068"/>
                <a:gd name="connsiteX83" fmla="*/ 1609725 w 1914525"/>
                <a:gd name="connsiteY83" fmla="*/ 142875 h 1399068"/>
                <a:gd name="connsiteX84" fmla="*/ 1590675 w 1914525"/>
                <a:gd name="connsiteY84" fmla="*/ 133350 h 1399068"/>
                <a:gd name="connsiteX85" fmla="*/ 1533525 w 1914525"/>
                <a:gd name="connsiteY85" fmla="*/ 123825 h 1399068"/>
                <a:gd name="connsiteX86" fmla="*/ 1495425 w 1914525"/>
                <a:gd name="connsiteY86" fmla="*/ 109538 h 1399068"/>
                <a:gd name="connsiteX87" fmla="*/ 1376363 w 1914525"/>
                <a:gd name="connsiteY87" fmla="*/ 95250 h 1399068"/>
                <a:gd name="connsiteX88" fmla="*/ 1343025 w 1914525"/>
                <a:gd name="connsiteY88" fmla="*/ 90488 h 1399068"/>
                <a:gd name="connsiteX89" fmla="*/ 1281113 w 1914525"/>
                <a:gd name="connsiteY89" fmla="*/ 76200 h 1399068"/>
                <a:gd name="connsiteX90" fmla="*/ 1223963 w 1914525"/>
                <a:gd name="connsiteY90" fmla="*/ 71438 h 1399068"/>
                <a:gd name="connsiteX91" fmla="*/ 1181100 w 1914525"/>
                <a:gd name="connsiteY91" fmla="*/ 61913 h 1399068"/>
                <a:gd name="connsiteX92" fmla="*/ 1166813 w 1914525"/>
                <a:gd name="connsiteY92" fmla="*/ 52388 h 1399068"/>
                <a:gd name="connsiteX93" fmla="*/ 1143000 w 1914525"/>
                <a:gd name="connsiteY93" fmla="*/ 47625 h 1399068"/>
                <a:gd name="connsiteX94" fmla="*/ 1114425 w 1914525"/>
                <a:gd name="connsiteY94" fmla="*/ 38100 h 1399068"/>
                <a:gd name="connsiteX95" fmla="*/ 1085850 w 1914525"/>
                <a:gd name="connsiteY95" fmla="*/ 28575 h 1399068"/>
                <a:gd name="connsiteX96" fmla="*/ 1009650 w 1914525"/>
                <a:gd name="connsiteY96" fmla="*/ 19050 h 1399068"/>
                <a:gd name="connsiteX97" fmla="*/ 976313 w 1914525"/>
                <a:gd name="connsiteY97" fmla="*/ 9525 h 1399068"/>
                <a:gd name="connsiteX98" fmla="*/ 923925 w 1914525"/>
                <a:gd name="connsiteY98" fmla="*/ 0 h 1399068"/>
                <a:gd name="connsiteX99" fmla="*/ 771525 w 1914525"/>
                <a:gd name="connsiteY99" fmla="*/ 4763 h 1399068"/>
                <a:gd name="connsiteX100" fmla="*/ 757238 w 1914525"/>
                <a:gd name="connsiteY100" fmla="*/ 9525 h 1399068"/>
                <a:gd name="connsiteX101" fmla="*/ 733425 w 1914525"/>
                <a:gd name="connsiteY101" fmla="*/ 19050 h 1399068"/>
                <a:gd name="connsiteX102" fmla="*/ 714375 w 1914525"/>
                <a:gd name="connsiteY102" fmla="*/ 28575 h 1399068"/>
                <a:gd name="connsiteX103" fmla="*/ 700088 w 1914525"/>
                <a:gd name="connsiteY103" fmla="*/ 33338 h 1399068"/>
                <a:gd name="connsiteX104" fmla="*/ 681038 w 1914525"/>
                <a:gd name="connsiteY104" fmla="*/ 42863 h 1399068"/>
                <a:gd name="connsiteX105" fmla="*/ 633413 w 1914525"/>
                <a:gd name="connsiteY105" fmla="*/ 57150 h 1399068"/>
                <a:gd name="connsiteX106" fmla="*/ 595313 w 1914525"/>
                <a:gd name="connsiteY106" fmla="*/ 71438 h 1399068"/>
                <a:gd name="connsiteX107" fmla="*/ 552450 w 1914525"/>
                <a:gd name="connsiteY107" fmla="*/ 80963 h 1399068"/>
                <a:gd name="connsiteX108" fmla="*/ 519113 w 1914525"/>
                <a:gd name="connsiteY108" fmla="*/ 95250 h 1399068"/>
                <a:gd name="connsiteX109" fmla="*/ 485775 w 1914525"/>
                <a:gd name="connsiteY109" fmla="*/ 100013 h 1399068"/>
                <a:gd name="connsiteX110" fmla="*/ 438150 w 1914525"/>
                <a:gd name="connsiteY110" fmla="*/ 119063 h 1399068"/>
                <a:gd name="connsiteX111" fmla="*/ 404813 w 1914525"/>
                <a:gd name="connsiteY111" fmla="*/ 133350 h 1399068"/>
                <a:gd name="connsiteX112" fmla="*/ 390525 w 1914525"/>
                <a:gd name="connsiteY112" fmla="*/ 147638 h 1399068"/>
                <a:gd name="connsiteX113" fmla="*/ 352425 w 1914525"/>
                <a:gd name="connsiteY113" fmla="*/ 166688 h 1399068"/>
                <a:gd name="connsiteX114" fmla="*/ 319088 w 1914525"/>
                <a:gd name="connsiteY114" fmla="*/ 180975 h 1399068"/>
                <a:gd name="connsiteX115" fmla="*/ 300038 w 1914525"/>
                <a:gd name="connsiteY115" fmla="*/ 195263 h 1399068"/>
                <a:gd name="connsiteX116" fmla="*/ 285750 w 1914525"/>
                <a:gd name="connsiteY116" fmla="*/ 200025 h 1399068"/>
                <a:gd name="connsiteX117" fmla="*/ 266700 w 1914525"/>
                <a:gd name="connsiteY117" fmla="*/ 214313 h 1399068"/>
                <a:gd name="connsiteX118" fmla="*/ 228600 w 1914525"/>
                <a:gd name="connsiteY118" fmla="*/ 233363 h 1399068"/>
                <a:gd name="connsiteX119" fmla="*/ 200025 w 1914525"/>
                <a:gd name="connsiteY119" fmla="*/ 252413 h 1399068"/>
                <a:gd name="connsiteX120" fmla="*/ 185738 w 1914525"/>
                <a:gd name="connsiteY120" fmla="*/ 261938 h 1399068"/>
                <a:gd name="connsiteX121" fmla="*/ 166688 w 1914525"/>
                <a:gd name="connsiteY121" fmla="*/ 271463 h 1399068"/>
                <a:gd name="connsiteX122" fmla="*/ 157163 w 1914525"/>
                <a:gd name="connsiteY122" fmla="*/ 285750 h 1399068"/>
                <a:gd name="connsiteX123" fmla="*/ 142875 w 1914525"/>
                <a:gd name="connsiteY123" fmla="*/ 300038 h 1399068"/>
                <a:gd name="connsiteX124" fmla="*/ 119063 w 1914525"/>
                <a:gd name="connsiteY124" fmla="*/ 333375 h 1399068"/>
                <a:gd name="connsiteX125" fmla="*/ 114300 w 1914525"/>
                <a:gd name="connsiteY125" fmla="*/ 347663 h 1399068"/>
                <a:gd name="connsiteX126" fmla="*/ 104775 w 1914525"/>
                <a:gd name="connsiteY126" fmla="*/ 371475 h 1399068"/>
                <a:gd name="connsiteX127" fmla="*/ 85725 w 1914525"/>
                <a:gd name="connsiteY127" fmla="*/ 404813 h 1399068"/>
                <a:gd name="connsiteX128" fmla="*/ 76200 w 1914525"/>
                <a:gd name="connsiteY128" fmla="*/ 442913 h 1399068"/>
                <a:gd name="connsiteX129" fmla="*/ 71438 w 1914525"/>
                <a:gd name="connsiteY129" fmla="*/ 457200 h 1399068"/>
                <a:gd name="connsiteX130" fmla="*/ 66675 w 1914525"/>
                <a:gd name="connsiteY130" fmla="*/ 490538 h 1399068"/>
                <a:gd name="connsiteX131" fmla="*/ 61913 w 1914525"/>
                <a:gd name="connsiteY131" fmla="*/ 504825 h 1399068"/>
                <a:gd name="connsiteX132" fmla="*/ 57150 w 1914525"/>
                <a:gd name="connsiteY132" fmla="*/ 523875 h 1399068"/>
                <a:gd name="connsiteX133" fmla="*/ 52388 w 1914525"/>
                <a:gd name="connsiteY133" fmla="*/ 576263 h 1399068"/>
                <a:gd name="connsiteX134" fmla="*/ 47625 w 1914525"/>
                <a:gd name="connsiteY134" fmla="*/ 604838 h 1399068"/>
                <a:gd name="connsiteX135" fmla="*/ 38100 w 1914525"/>
                <a:gd name="connsiteY135" fmla="*/ 714375 h 1399068"/>
                <a:gd name="connsiteX136" fmla="*/ 28575 w 1914525"/>
                <a:gd name="connsiteY136" fmla="*/ 762000 h 1399068"/>
                <a:gd name="connsiteX137" fmla="*/ 14288 w 1914525"/>
                <a:gd name="connsiteY137" fmla="*/ 866775 h 1399068"/>
                <a:gd name="connsiteX138" fmla="*/ 9525 w 1914525"/>
                <a:gd name="connsiteY138" fmla="*/ 890588 h 1399068"/>
                <a:gd name="connsiteX139" fmla="*/ 0 w 1914525"/>
                <a:gd name="connsiteY139" fmla="*/ 919163 h 1399068"/>
                <a:gd name="connsiteX140" fmla="*/ 4763 w 1914525"/>
                <a:gd name="connsiteY140" fmla="*/ 1042988 h 1399068"/>
                <a:gd name="connsiteX141" fmla="*/ 14288 w 1914525"/>
                <a:gd name="connsiteY141" fmla="*/ 1076325 h 1399068"/>
                <a:gd name="connsiteX142" fmla="*/ 23813 w 1914525"/>
                <a:gd name="connsiteY142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3907 w 1914525"/>
                <a:gd name="connsiteY23" fmla="*/ 230981 h 1399068"/>
                <a:gd name="connsiteX24" fmla="*/ 890588 w 1914525"/>
                <a:gd name="connsiteY24" fmla="*/ 209550 h 1399068"/>
                <a:gd name="connsiteX25" fmla="*/ 1014412 w 1914525"/>
                <a:gd name="connsiteY25" fmla="*/ 221455 h 1399068"/>
                <a:gd name="connsiteX26" fmla="*/ 1107281 w 1914525"/>
                <a:gd name="connsiteY26" fmla="*/ 200024 h 1399068"/>
                <a:gd name="connsiteX27" fmla="*/ 1271589 w 1914525"/>
                <a:gd name="connsiteY27" fmla="*/ 297656 h 1399068"/>
                <a:gd name="connsiteX28" fmla="*/ 1247776 w 1914525"/>
                <a:gd name="connsiteY28" fmla="*/ 211931 h 1399068"/>
                <a:gd name="connsiteX29" fmla="*/ 1421606 w 1914525"/>
                <a:gd name="connsiteY29" fmla="*/ 323850 h 1399068"/>
                <a:gd name="connsiteX30" fmla="*/ 1409700 w 1914525"/>
                <a:gd name="connsiteY30" fmla="*/ 242887 h 1399068"/>
                <a:gd name="connsiteX31" fmla="*/ 1571626 w 1914525"/>
                <a:gd name="connsiteY31" fmla="*/ 335757 h 1399068"/>
                <a:gd name="connsiteX32" fmla="*/ 1557338 w 1914525"/>
                <a:gd name="connsiteY32" fmla="*/ 295275 h 1399068"/>
                <a:gd name="connsiteX33" fmla="*/ 1590675 w 1914525"/>
                <a:gd name="connsiteY33" fmla="*/ 314325 h 1399068"/>
                <a:gd name="connsiteX34" fmla="*/ 1619250 w 1914525"/>
                <a:gd name="connsiteY34" fmla="*/ 342900 h 1399068"/>
                <a:gd name="connsiteX35" fmla="*/ 1657350 w 1914525"/>
                <a:gd name="connsiteY35" fmla="*/ 390525 h 1399068"/>
                <a:gd name="connsiteX36" fmla="*/ 1676400 w 1914525"/>
                <a:gd name="connsiteY36" fmla="*/ 419100 h 1399068"/>
                <a:gd name="connsiteX37" fmla="*/ 1704975 w 1914525"/>
                <a:gd name="connsiteY37" fmla="*/ 471488 h 1399068"/>
                <a:gd name="connsiteX38" fmla="*/ 1747838 w 1914525"/>
                <a:gd name="connsiteY38" fmla="*/ 542925 h 1399068"/>
                <a:gd name="connsiteX39" fmla="*/ 1762125 w 1914525"/>
                <a:gd name="connsiteY39" fmla="*/ 571500 h 1399068"/>
                <a:gd name="connsiteX40" fmla="*/ 1771650 w 1914525"/>
                <a:gd name="connsiteY40" fmla="*/ 600075 h 1399068"/>
                <a:gd name="connsiteX41" fmla="*/ 1790700 w 1914525"/>
                <a:gd name="connsiteY41" fmla="*/ 642938 h 1399068"/>
                <a:gd name="connsiteX42" fmla="*/ 1809750 w 1914525"/>
                <a:gd name="connsiteY42" fmla="*/ 695325 h 1399068"/>
                <a:gd name="connsiteX43" fmla="*/ 1824038 w 1914525"/>
                <a:gd name="connsiteY43" fmla="*/ 747713 h 1399068"/>
                <a:gd name="connsiteX44" fmla="*/ 1833563 w 1914525"/>
                <a:gd name="connsiteY44" fmla="*/ 804863 h 1399068"/>
                <a:gd name="connsiteX45" fmla="*/ 1845469 w 1914525"/>
                <a:gd name="connsiteY45" fmla="*/ 940594 h 1399068"/>
                <a:gd name="connsiteX46" fmla="*/ 1857375 w 1914525"/>
                <a:gd name="connsiteY46" fmla="*/ 1000125 h 1399068"/>
                <a:gd name="connsiteX47" fmla="*/ 1850231 w 1914525"/>
                <a:gd name="connsiteY47" fmla="*/ 1166813 h 1399068"/>
                <a:gd name="connsiteX48" fmla="*/ 1885950 w 1914525"/>
                <a:gd name="connsiteY48" fmla="*/ 1285875 h 1399068"/>
                <a:gd name="connsiteX49" fmla="*/ 1876425 w 1914525"/>
                <a:gd name="connsiteY49" fmla="*/ 1357313 h 1399068"/>
                <a:gd name="connsiteX50" fmla="*/ 1866900 w 1914525"/>
                <a:gd name="connsiteY50" fmla="*/ 1395413 h 1399068"/>
                <a:gd name="connsiteX51" fmla="*/ 1862138 w 1914525"/>
                <a:gd name="connsiteY51" fmla="*/ 1271587 h 1399068"/>
                <a:gd name="connsiteX52" fmla="*/ 1881188 w 1914525"/>
                <a:gd name="connsiteY52" fmla="*/ 1238250 h 1399068"/>
                <a:gd name="connsiteX53" fmla="*/ 1890713 w 1914525"/>
                <a:gd name="connsiteY53" fmla="*/ 1200150 h 1399068"/>
                <a:gd name="connsiteX54" fmla="*/ 1900238 w 1914525"/>
                <a:gd name="connsiteY54" fmla="*/ 1171575 h 1399068"/>
                <a:gd name="connsiteX55" fmla="*/ 1905000 w 1914525"/>
                <a:gd name="connsiteY55" fmla="*/ 1085850 h 1399068"/>
                <a:gd name="connsiteX56" fmla="*/ 1914525 w 1914525"/>
                <a:gd name="connsiteY56" fmla="*/ 809625 h 1399068"/>
                <a:gd name="connsiteX57" fmla="*/ 1909763 w 1914525"/>
                <a:gd name="connsiteY57" fmla="*/ 666750 h 1399068"/>
                <a:gd name="connsiteX58" fmla="*/ 1890713 w 1914525"/>
                <a:gd name="connsiteY58" fmla="*/ 633413 h 1399068"/>
                <a:gd name="connsiteX59" fmla="*/ 1881188 w 1914525"/>
                <a:gd name="connsiteY59" fmla="*/ 609600 h 1399068"/>
                <a:gd name="connsiteX60" fmla="*/ 1871663 w 1914525"/>
                <a:gd name="connsiteY60" fmla="*/ 581025 h 1399068"/>
                <a:gd name="connsiteX61" fmla="*/ 1862138 w 1914525"/>
                <a:gd name="connsiteY61" fmla="*/ 566738 h 1399068"/>
                <a:gd name="connsiteX62" fmla="*/ 1857375 w 1914525"/>
                <a:gd name="connsiteY62" fmla="*/ 542925 h 1399068"/>
                <a:gd name="connsiteX63" fmla="*/ 1847850 w 1914525"/>
                <a:gd name="connsiteY63" fmla="*/ 528638 h 1399068"/>
                <a:gd name="connsiteX64" fmla="*/ 1843088 w 1914525"/>
                <a:gd name="connsiteY64" fmla="*/ 514350 h 1399068"/>
                <a:gd name="connsiteX65" fmla="*/ 1833563 w 1914525"/>
                <a:gd name="connsiteY65" fmla="*/ 495300 h 1399068"/>
                <a:gd name="connsiteX66" fmla="*/ 1824038 w 1914525"/>
                <a:gd name="connsiteY66" fmla="*/ 457200 h 1399068"/>
                <a:gd name="connsiteX67" fmla="*/ 1814513 w 1914525"/>
                <a:gd name="connsiteY67" fmla="*/ 438150 h 1399068"/>
                <a:gd name="connsiteX68" fmla="*/ 1800225 w 1914525"/>
                <a:gd name="connsiteY68" fmla="*/ 404813 h 1399068"/>
                <a:gd name="connsiteX69" fmla="*/ 1790700 w 1914525"/>
                <a:gd name="connsiteY69" fmla="*/ 376238 h 1399068"/>
                <a:gd name="connsiteX70" fmla="*/ 1785938 w 1914525"/>
                <a:gd name="connsiteY70" fmla="*/ 361950 h 1399068"/>
                <a:gd name="connsiteX71" fmla="*/ 1781175 w 1914525"/>
                <a:gd name="connsiteY71" fmla="*/ 342900 h 1399068"/>
                <a:gd name="connsiteX72" fmla="*/ 1771650 w 1914525"/>
                <a:gd name="connsiteY72" fmla="*/ 328613 h 1399068"/>
                <a:gd name="connsiteX73" fmla="*/ 1752600 w 1914525"/>
                <a:gd name="connsiteY73" fmla="*/ 280988 h 1399068"/>
                <a:gd name="connsiteX74" fmla="*/ 1747838 w 1914525"/>
                <a:gd name="connsiteY74" fmla="*/ 266700 h 1399068"/>
                <a:gd name="connsiteX75" fmla="*/ 1738313 w 1914525"/>
                <a:gd name="connsiteY75" fmla="*/ 252413 h 1399068"/>
                <a:gd name="connsiteX76" fmla="*/ 1724025 w 1914525"/>
                <a:gd name="connsiteY76" fmla="*/ 228600 h 1399068"/>
                <a:gd name="connsiteX77" fmla="*/ 1714500 w 1914525"/>
                <a:gd name="connsiteY77" fmla="*/ 214313 h 1399068"/>
                <a:gd name="connsiteX78" fmla="*/ 1700213 w 1914525"/>
                <a:gd name="connsiteY78" fmla="*/ 204788 h 1399068"/>
                <a:gd name="connsiteX79" fmla="*/ 1676400 w 1914525"/>
                <a:gd name="connsiteY79" fmla="*/ 176213 h 1399068"/>
                <a:gd name="connsiteX80" fmla="*/ 1666875 w 1914525"/>
                <a:gd name="connsiteY80" fmla="*/ 161925 h 1399068"/>
                <a:gd name="connsiteX81" fmla="*/ 1638300 w 1914525"/>
                <a:gd name="connsiteY81" fmla="*/ 152400 h 1399068"/>
                <a:gd name="connsiteX82" fmla="*/ 1609725 w 1914525"/>
                <a:gd name="connsiteY82" fmla="*/ 142875 h 1399068"/>
                <a:gd name="connsiteX83" fmla="*/ 1590675 w 1914525"/>
                <a:gd name="connsiteY83" fmla="*/ 133350 h 1399068"/>
                <a:gd name="connsiteX84" fmla="*/ 1533525 w 1914525"/>
                <a:gd name="connsiteY84" fmla="*/ 123825 h 1399068"/>
                <a:gd name="connsiteX85" fmla="*/ 1495425 w 1914525"/>
                <a:gd name="connsiteY85" fmla="*/ 109538 h 1399068"/>
                <a:gd name="connsiteX86" fmla="*/ 1376363 w 1914525"/>
                <a:gd name="connsiteY86" fmla="*/ 95250 h 1399068"/>
                <a:gd name="connsiteX87" fmla="*/ 1343025 w 1914525"/>
                <a:gd name="connsiteY87" fmla="*/ 90488 h 1399068"/>
                <a:gd name="connsiteX88" fmla="*/ 1281113 w 1914525"/>
                <a:gd name="connsiteY88" fmla="*/ 76200 h 1399068"/>
                <a:gd name="connsiteX89" fmla="*/ 1223963 w 1914525"/>
                <a:gd name="connsiteY89" fmla="*/ 71438 h 1399068"/>
                <a:gd name="connsiteX90" fmla="*/ 1181100 w 1914525"/>
                <a:gd name="connsiteY90" fmla="*/ 61913 h 1399068"/>
                <a:gd name="connsiteX91" fmla="*/ 1166813 w 1914525"/>
                <a:gd name="connsiteY91" fmla="*/ 52388 h 1399068"/>
                <a:gd name="connsiteX92" fmla="*/ 1143000 w 1914525"/>
                <a:gd name="connsiteY92" fmla="*/ 47625 h 1399068"/>
                <a:gd name="connsiteX93" fmla="*/ 1114425 w 1914525"/>
                <a:gd name="connsiteY93" fmla="*/ 38100 h 1399068"/>
                <a:gd name="connsiteX94" fmla="*/ 1085850 w 1914525"/>
                <a:gd name="connsiteY94" fmla="*/ 28575 h 1399068"/>
                <a:gd name="connsiteX95" fmla="*/ 1009650 w 1914525"/>
                <a:gd name="connsiteY95" fmla="*/ 19050 h 1399068"/>
                <a:gd name="connsiteX96" fmla="*/ 976313 w 1914525"/>
                <a:gd name="connsiteY96" fmla="*/ 9525 h 1399068"/>
                <a:gd name="connsiteX97" fmla="*/ 923925 w 1914525"/>
                <a:gd name="connsiteY97" fmla="*/ 0 h 1399068"/>
                <a:gd name="connsiteX98" fmla="*/ 771525 w 1914525"/>
                <a:gd name="connsiteY98" fmla="*/ 4763 h 1399068"/>
                <a:gd name="connsiteX99" fmla="*/ 757238 w 1914525"/>
                <a:gd name="connsiteY99" fmla="*/ 9525 h 1399068"/>
                <a:gd name="connsiteX100" fmla="*/ 733425 w 1914525"/>
                <a:gd name="connsiteY100" fmla="*/ 19050 h 1399068"/>
                <a:gd name="connsiteX101" fmla="*/ 714375 w 1914525"/>
                <a:gd name="connsiteY101" fmla="*/ 28575 h 1399068"/>
                <a:gd name="connsiteX102" fmla="*/ 700088 w 1914525"/>
                <a:gd name="connsiteY102" fmla="*/ 33338 h 1399068"/>
                <a:gd name="connsiteX103" fmla="*/ 681038 w 1914525"/>
                <a:gd name="connsiteY103" fmla="*/ 42863 h 1399068"/>
                <a:gd name="connsiteX104" fmla="*/ 633413 w 1914525"/>
                <a:gd name="connsiteY104" fmla="*/ 57150 h 1399068"/>
                <a:gd name="connsiteX105" fmla="*/ 595313 w 1914525"/>
                <a:gd name="connsiteY105" fmla="*/ 71438 h 1399068"/>
                <a:gd name="connsiteX106" fmla="*/ 552450 w 1914525"/>
                <a:gd name="connsiteY106" fmla="*/ 80963 h 1399068"/>
                <a:gd name="connsiteX107" fmla="*/ 519113 w 1914525"/>
                <a:gd name="connsiteY107" fmla="*/ 95250 h 1399068"/>
                <a:gd name="connsiteX108" fmla="*/ 485775 w 1914525"/>
                <a:gd name="connsiteY108" fmla="*/ 100013 h 1399068"/>
                <a:gd name="connsiteX109" fmla="*/ 438150 w 1914525"/>
                <a:gd name="connsiteY109" fmla="*/ 119063 h 1399068"/>
                <a:gd name="connsiteX110" fmla="*/ 404813 w 1914525"/>
                <a:gd name="connsiteY110" fmla="*/ 133350 h 1399068"/>
                <a:gd name="connsiteX111" fmla="*/ 390525 w 1914525"/>
                <a:gd name="connsiteY111" fmla="*/ 147638 h 1399068"/>
                <a:gd name="connsiteX112" fmla="*/ 352425 w 1914525"/>
                <a:gd name="connsiteY112" fmla="*/ 166688 h 1399068"/>
                <a:gd name="connsiteX113" fmla="*/ 319088 w 1914525"/>
                <a:gd name="connsiteY113" fmla="*/ 180975 h 1399068"/>
                <a:gd name="connsiteX114" fmla="*/ 300038 w 1914525"/>
                <a:gd name="connsiteY114" fmla="*/ 195263 h 1399068"/>
                <a:gd name="connsiteX115" fmla="*/ 285750 w 1914525"/>
                <a:gd name="connsiteY115" fmla="*/ 200025 h 1399068"/>
                <a:gd name="connsiteX116" fmla="*/ 266700 w 1914525"/>
                <a:gd name="connsiteY116" fmla="*/ 214313 h 1399068"/>
                <a:gd name="connsiteX117" fmla="*/ 228600 w 1914525"/>
                <a:gd name="connsiteY117" fmla="*/ 233363 h 1399068"/>
                <a:gd name="connsiteX118" fmla="*/ 200025 w 1914525"/>
                <a:gd name="connsiteY118" fmla="*/ 252413 h 1399068"/>
                <a:gd name="connsiteX119" fmla="*/ 185738 w 1914525"/>
                <a:gd name="connsiteY119" fmla="*/ 261938 h 1399068"/>
                <a:gd name="connsiteX120" fmla="*/ 166688 w 1914525"/>
                <a:gd name="connsiteY120" fmla="*/ 271463 h 1399068"/>
                <a:gd name="connsiteX121" fmla="*/ 157163 w 1914525"/>
                <a:gd name="connsiteY121" fmla="*/ 285750 h 1399068"/>
                <a:gd name="connsiteX122" fmla="*/ 142875 w 1914525"/>
                <a:gd name="connsiteY122" fmla="*/ 300038 h 1399068"/>
                <a:gd name="connsiteX123" fmla="*/ 119063 w 1914525"/>
                <a:gd name="connsiteY123" fmla="*/ 333375 h 1399068"/>
                <a:gd name="connsiteX124" fmla="*/ 114300 w 1914525"/>
                <a:gd name="connsiteY124" fmla="*/ 347663 h 1399068"/>
                <a:gd name="connsiteX125" fmla="*/ 104775 w 1914525"/>
                <a:gd name="connsiteY125" fmla="*/ 371475 h 1399068"/>
                <a:gd name="connsiteX126" fmla="*/ 85725 w 1914525"/>
                <a:gd name="connsiteY126" fmla="*/ 404813 h 1399068"/>
                <a:gd name="connsiteX127" fmla="*/ 76200 w 1914525"/>
                <a:gd name="connsiteY127" fmla="*/ 442913 h 1399068"/>
                <a:gd name="connsiteX128" fmla="*/ 71438 w 1914525"/>
                <a:gd name="connsiteY128" fmla="*/ 457200 h 1399068"/>
                <a:gd name="connsiteX129" fmla="*/ 66675 w 1914525"/>
                <a:gd name="connsiteY129" fmla="*/ 490538 h 1399068"/>
                <a:gd name="connsiteX130" fmla="*/ 61913 w 1914525"/>
                <a:gd name="connsiteY130" fmla="*/ 504825 h 1399068"/>
                <a:gd name="connsiteX131" fmla="*/ 57150 w 1914525"/>
                <a:gd name="connsiteY131" fmla="*/ 523875 h 1399068"/>
                <a:gd name="connsiteX132" fmla="*/ 52388 w 1914525"/>
                <a:gd name="connsiteY132" fmla="*/ 576263 h 1399068"/>
                <a:gd name="connsiteX133" fmla="*/ 47625 w 1914525"/>
                <a:gd name="connsiteY133" fmla="*/ 604838 h 1399068"/>
                <a:gd name="connsiteX134" fmla="*/ 38100 w 1914525"/>
                <a:gd name="connsiteY134" fmla="*/ 714375 h 1399068"/>
                <a:gd name="connsiteX135" fmla="*/ 28575 w 1914525"/>
                <a:gd name="connsiteY135" fmla="*/ 762000 h 1399068"/>
                <a:gd name="connsiteX136" fmla="*/ 14288 w 1914525"/>
                <a:gd name="connsiteY136" fmla="*/ 866775 h 1399068"/>
                <a:gd name="connsiteX137" fmla="*/ 9525 w 1914525"/>
                <a:gd name="connsiteY137" fmla="*/ 890588 h 1399068"/>
                <a:gd name="connsiteX138" fmla="*/ 0 w 1914525"/>
                <a:gd name="connsiteY138" fmla="*/ 919163 h 1399068"/>
                <a:gd name="connsiteX139" fmla="*/ 4763 w 1914525"/>
                <a:gd name="connsiteY139" fmla="*/ 1042988 h 1399068"/>
                <a:gd name="connsiteX140" fmla="*/ 14288 w 1914525"/>
                <a:gd name="connsiteY140" fmla="*/ 1076325 h 1399068"/>
                <a:gd name="connsiteX141" fmla="*/ 23813 w 1914525"/>
                <a:gd name="connsiteY141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3907 w 1914525"/>
                <a:gd name="connsiteY23" fmla="*/ 230981 h 1399068"/>
                <a:gd name="connsiteX24" fmla="*/ 890588 w 1914525"/>
                <a:gd name="connsiteY24" fmla="*/ 209550 h 1399068"/>
                <a:gd name="connsiteX25" fmla="*/ 1014412 w 1914525"/>
                <a:gd name="connsiteY25" fmla="*/ 221455 h 1399068"/>
                <a:gd name="connsiteX26" fmla="*/ 1107281 w 1914525"/>
                <a:gd name="connsiteY26" fmla="*/ 200024 h 1399068"/>
                <a:gd name="connsiteX27" fmla="*/ 1247776 w 1914525"/>
                <a:gd name="connsiteY27" fmla="*/ 211931 h 1399068"/>
                <a:gd name="connsiteX28" fmla="*/ 1421606 w 1914525"/>
                <a:gd name="connsiteY28" fmla="*/ 323850 h 1399068"/>
                <a:gd name="connsiteX29" fmla="*/ 1409700 w 1914525"/>
                <a:gd name="connsiteY29" fmla="*/ 242887 h 1399068"/>
                <a:gd name="connsiteX30" fmla="*/ 1571626 w 1914525"/>
                <a:gd name="connsiteY30" fmla="*/ 335757 h 1399068"/>
                <a:gd name="connsiteX31" fmla="*/ 1557338 w 1914525"/>
                <a:gd name="connsiteY31" fmla="*/ 295275 h 1399068"/>
                <a:gd name="connsiteX32" fmla="*/ 1590675 w 1914525"/>
                <a:gd name="connsiteY32" fmla="*/ 314325 h 1399068"/>
                <a:gd name="connsiteX33" fmla="*/ 1619250 w 1914525"/>
                <a:gd name="connsiteY33" fmla="*/ 342900 h 1399068"/>
                <a:gd name="connsiteX34" fmla="*/ 1657350 w 1914525"/>
                <a:gd name="connsiteY34" fmla="*/ 390525 h 1399068"/>
                <a:gd name="connsiteX35" fmla="*/ 1676400 w 1914525"/>
                <a:gd name="connsiteY35" fmla="*/ 419100 h 1399068"/>
                <a:gd name="connsiteX36" fmla="*/ 1704975 w 1914525"/>
                <a:gd name="connsiteY36" fmla="*/ 471488 h 1399068"/>
                <a:gd name="connsiteX37" fmla="*/ 1747838 w 1914525"/>
                <a:gd name="connsiteY37" fmla="*/ 542925 h 1399068"/>
                <a:gd name="connsiteX38" fmla="*/ 1762125 w 1914525"/>
                <a:gd name="connsiteY38" fmla="*/ 571500 h 1399068"/>
                <a:gd name="connsiteX39" fmla="*/ 1771650 w 1914525"/>
                <a:gd name="connsiteY39" fmla="*/ 600075 h 1399068"/>
                <a:gd name="connsiteX40" fmla="*/ 1790700 w 1914525"/>
                <a:gd name="connsiteY40" fmla="*/ 642938 h 1399068"/>
                <a:gd name="connsiteX41" fmla="*/ 1809750 w 1914525"/>
                <a:gd name="connsiteY41" fmla="*/ 695325 h 1399068"/>
                <a:gd name="connsiteX42" fmla="*/ 1824038 w 1914525"/>
                <a:gd name="connsiteY42" fmla="*/ 747713 h 1399068"/>
                <a:gd name="connsiteX43" fmla="*/ 1833563 w 1914525"/>
                <a:gd name="connsiteY43" fmla="*/ 804863 h 1399068"/>
                <a:gd name="connsiteX44" fmla="*/ 1845469 w 1914525"/>
                <a:gd name="connsiteY44" fmla="*/ 940594 h 1399068"/>
                <a:gd name="connsiteX45" fmla="*/ 1857375 w 1914525"/>
                <a:gd name="connsiteY45" fmla="*/ 1000125 h 1399068"/>
                <a:gd name="connsiteX46" fmla="*/ 1850231 w 1914525"/>
                <a:gd name="connsiteY46" fmla="*/ 1166813 h 1399068"/>
                <a:gd name="connsiteX47" fmla="*/ 1885950 w 1914525"/>
                <a:gd name="connsiteY47" fmla="*/ 1285875 h 1399068"/>
                <a:gd name="connsiteX48" fmla="*/ 1876425 w 1914525"/>
                <a:gd name="connsiteY48" fmla="*/ 1357313 h 1399068"/>
                <a:gd name="connsiteX49" fmla="*/ 1866900 w 1914525"/>
                <a:gd name="connsiteY49" fmla="*/ 1395413 h 1399068"/>
                <a:gd name="connsiteX50" fmla="*/ 1862138 w 1914525"/>
                <a:gd name="connsiteY50" fmla="*/ 1271587 h 1399068"/>
                <a:gd name="connsiteX51" fmla="*/ 1881188 w 1914525"/>
                <a:gd name="connsiteY51" fmla="*/ 1238250 h 1399068"/>
                <a:gd name="connsiteX52" fmla="*/ 1890713 w 1914525"/>
                <a:gd name="connsiteY52" fmla="*/ 1200150 h 1399068"/>
                <a:gd name="connsiteX53" fmla="*/ 1900238 w 1914525"/>
                <a:gd name="connsiteY53" fmla="*/ 1171575 h 1399068"/>
                <a:gd name="connsiteX54" fmla="*/ 1905000 w 1914525"/>
                <a:gd name="connsiteY54" fmla="*/ 1085850 h 1399068"/>
                <a:gd name="connsiteX55" fmla="*/ 1914525 w 1914525"/>
                <a:gd name="connsiteY55" fmla="*/ 809625 h 1399068"/>
                <a:gd name="connsiteX56" fmla="*/ 1909763 w 1914525"/>
                <a:gd name="connsiteY56" fmla="*/ 666750 h 1399068"/>
                <a:gd name="connsiteX57" fmla="*/ 1890713 w 1914525"/>
                <a:gd name="connsiteY57" fmla="*/ 633413 h 1399068"/>
                <a:gd name="connsiteX58" fmla="*/ 1881188 w 1914525"/>
                <a:gd name="connsiteY58" fmla="*/ 609600 h 1399068"/>
                <a:gd name="connsiteX59" fmla="*/ 1871663 w 1914525"/>
                <a:gd name="connsiteY59" fmla="*/ 581025 h 1399068"/>
                <a:gd name="connsiteX60" fmla="*/ 1862138 w 1914525"/>
                <a:gd name="connsiteY60" fmla="*/ 566738 h 1399068"/>
                <a:gd name="connsiteX61" fmla="*/ 1857375 w 1914525"/>
                <a:gd name="connsiteY61" fmla="*/ 542925 h 1399068"/>
                <a:gd name="connsiteX62" fmla="*/ 1847850 w 1914525"/>
                <a:gd name="connsiteY62" fmla="*/ 528638 h 1399068"/>
                <a:gd name="connsiteX63" fmla="*/ 1843088 w 1914525"/>
                <a:gd name="connsiteY63" fmla="*/ 514350 h 1399068"/>
                <a:gd name="connsiteX64" fmla="*/ 1833563 w 1914525"/>
                <a:gd name="connsiteY64" fmla="*/ 495300 h 1399068"/>
                <a:gd name="connsiteX65" fmla="*/ 1824038 w 1914525"/>
                <a:gd name="connsiteY65" fmla="*/ 457200 h 1399068"/>
                <a:gd name="connsiteX66" fmla="*/ 1814513 w 1914525"/>
                <a:gd name="connsiteY66" fmla="*/ 438150 h 1399068"/>
                <a:gd name="connsiteX67" fmla="*/ 1800225 w 1914525"/>
                <a:gd name="connsiteY67" fmla="*/ 404813 h 1399068"/>
                <a:gd name="connsiteX68" fmla="*/ 1790700 w 1914525"/>
                <a:gd name="connsiteY68" fmla="*/ 376238 h 1399068"/>
                <a:gd name="connsiteX69" fmla="*/ 1785938 w 1914525"/>
                <a:gd name="connsiteY69" fmla="*/ 361950 h 1399068"/>
                <a:gd name="connsiteX70" fmla="*/ 1781175 w 1914525"/>
                <a:gd name="connsiteY70" fmla="*/ 342900 h 1399068"/>
                <a:gd name="connsiteX71" fmla="*/ 1771650 w 1914525"/>
                <a:gd name="connsiteY71" fmla="*/ 328613 h 1399068"/>
                <a:gd name="connsiteX72" fmla="*/ 1752600 w 1914525"/>
                <a:gd name="connsiteY72" fmla="*/ 280988 h 1399068"/>
                <a:gd name="connsiteX73" fmla="*/ 1747838 w 1914525"/>
                <a:gd name="connsiteY73" fmla="*/ 266700 h 1399068"/>
                <a:gd name="connsiteX74" fmla="*/ 1738313 w 1914525"/>
                <a:gd name="connsiteY74" fmla="*/ 252413 h 1399068"/>
                <a:gd name="connsiteX75" fmla="*/ 1724025 w 1914525"/>
                <a:gd name="connsiteY75" fmla="*/ 228600 h 1399068"/>
                <a:gd name="connsiteX76" fmla="*/ 1714500 w 1914525"/>
                <a:gd name="connsiteY76" fmla="*/ 214313 h 1399068"/>
                <a:gd name="connsiteX77" fmla="*/ 1700213 w 1914525"/>
                <a:gd name="connsiteY77" fmla="*/ 204788 h 1399068"/>
                <a:gd name="connsiteX78" fmla="*/ 1676400 w 1914525"/>
                <a:gd name="connsiteY78" fmla="*/ 176213 h 1399068"/>
                <a:gd name="connsiteX79" fmla="*/ 1666875 w 1914525"/>
                <a:gd name="connsiteY79" fmla="*/ 161925 h 1399068"/>
                <a:gd name="connsiteX80" fmla="*/ 1638300 w 1914525"/>
                <a:gd name="connsiteY80" fmla="*/ 152400 h 1399068"/>
                <a:gd name="connsiteX81" fmla="*/ 1609725 w 1914525"/>
                <a:gd name="connsiteY81" fmla="*/ 142875 h 1399068"/>
                <a:gd name="connsiteX82" fmla="*/ 1590675 w 1914525"/>
                <a:gd name="connsiteY82" fmla="*/ 133350 h 1399068"/>
                <a:gd name="connsiteX83" fmla="*/ 1533525 w 1914525"/>
                <a:gd name="connsiteY83" fmla="*/ 123825 h 1399068"/>
                <a:gd name="connsiteX84" fmla="*/ 1495425 w 1914525"/>
                <a:gd name="connsiteY84" fmla="*/ 109538 h 1399068"/>
                <a:gd name="connsiteX85" fmla="*/ 1376363 w 1914525"/>
                <a:gd name="connsiteY85" fmla="*/ 95250 h 1399068"/>
                <a:gd name="connsiteX86" fmla="*/ 1343025 w 1914525"/>
                <a:gd name="connsiteY86" fmla="*/ 90488 h 1399068"/>
                <a:gd name="connsiteX87" fmla="*/ 1281113 w 1914525"/>
                <a:gd name="connsiteY87" fmla="*/ 76200 h 1399068"/>
                <a:gd name="connsiteX88" fmla="*/ 1223963 w 1914525"/>
                <a:gd name="connsiteY88" fmla="*/ 71438 h 1399068"/>
                <a:gd name="connsiteX89" fmla="*/ 1181100 w 1914525"/>
                <a:gd name="connsiteY89" fmla="*/ 61913 h 1399068"/>
                <a:gd name="connsiteX90" fmla="*/ 1166813 w 1914525"/>
                <a:gd name="connsiteY90" fmla="*/ 52388 h 1399068"/>
                <a:gd name="connsiteX91" fmla="*/ 1143000 w 1914525"/>
                <a:gd name="connsiteY91" fmla="*/ 47625 h 1399068"/>
                <a:gd name="connsiteX92" fmla="*/ 1114425 w 1914525"/>
                <a:gd name="connsiteY92" fmla="*/ 38100 h 1399068"/>
                <a:gd name="connsiteX93" fmla="*/ 1085850 w 1914525"/>
                <a:gd name="connsiteY93" fmla="*/ 28575 h 1399068"/>
                <a:gd name="connsiteX94" fmla="*/ 1009650 w 1914525"/>
                <a:gd name="connsiteY94" fmla="*/ 19050 h 1399068"/>
                <a:gd name="connsiteX95" fmla="*/ 976313 w 1914525"/>
                <a:gd name="connsiteY95" fmla="*/ 9525 h 1399068"/>
                <a:gd name="connsiteX96" fmla="*/ 923925 w 1914525"/>
                <a:gd name="connsiteY96" fmla="*/ 0 h 1399068"/>
                <a:gd name="connsiteX97" fmla="*/ 771525 w 1914525"/>
                <a:gd name="connsiteY97" fmla="*/ 4763 h 1399068"/>
                <a:gd name="connsiteX98" fmla="*/ 757238 w 1914525"/>
                <a:gd name="connsiteY98" fmla="*/ 9525 h 1399068"/>
                <a:gd name="connsiteX99" fmla="*/ 733425 w 1914525"/>
                <a:gd name="connsiteY99" fmla="*/ 19050 h 1399068"/>
                <a:gd name="connsiteX100" fmla="*/ 714375 w 1914525"/>
                <a:gd name="connsiteY100" fmla="*/ 28575 h 1399068"/>
                <a:gd name="connsiteX101" fmla="*/ 700088 w 1914525"/>
                <a:gd name="connsiteY101" fmla="*/ 33338 h 1399068"/>
                <a:gd name="connsiteX102" fmla="*/ 681038 w 1914525"/>
                <a:gd name="connsiteY102" fmla="*/ 42863 h 1399068"/>
                <a:gd name="connsiteX103" fmla="*/ 633413 w 1914525"/>
                <a:gd name="connsiteY103" fmla="*/ 57150 h 1399068"/>
                <a:gd name="connsiteX104" fmla="*/ 595313 w 1914525"/>
                <a:gd name="connsiteY104" fmla="*/ 71438 h 1399068"/>
                <a:gd name="connsiteX105" fmla="*/ 552450 w 1914525"/>
                <a:gd name="connsiteY105" fmla="*/ 80963 h 1399068"/>
                <a:gd name="connsiteX106" fmla="*/ 519113 w 1914525"/>
                <a:gd name="connsiteY106" fmla="*/ 95250 h 1399068"/>
                <a:gd name="connsiteX107" fmla="*/ 485775 w 1914525"/>
                <a:gd name="connsiteY107" fmla="*/ 100013 h 1399068"/>
                <a:gd name="connsiteX108" fmla="*/ 438150 w 1914525"/>
                <a:gd name="connsiteY108" fmla="*/ 119063 h 1399068"/>
                <a:gd name="connsiteX109" fmla="*/ 404813 w 1914525"/>
                <a:gd name="connsiteY109" fmla="*/ 133350 h 1399068"/>
                <a:gd name="connsiteX110" fmla="*/ 390525 w 1914525"/>
                <a:gd name="connsiteY110" fmla="*/ 147638 h 1399068"/>
                <a:gd name="connsiteX111" fmla="*/ 352425 w 1914525"/>
                <a:gd name="connsiteY111" fmla="*/ 166688 h 1399068"/>
                <a:gd name="connsiteX112" fmla="*/ 319088 w 1914525"/>
                <a:gd name="connsiteY112" fmla="*/ 180975 h 1399068"/>
                <a:gd name="connsiteX113" fmla="*/ 300038 w 1914525"/>
                <a:gd name="connsiteY113" fmla="*/ 195263 h 1399068"/>
                <a:gd name="connsiteX114" fmla="*/ 285750 w 1914525"/>
                <a:gd name="connsiteY114" fmla="*/ 200025 h 1399068"/>
                <a:gd name="connsiteX115" fmla="*/ 266700 w 1914525"/>
                <a:gd name="connsiteY115" fmla="*/ 214313 h 1399068"/>
                <a:gd name="connsiteX116" fmla="*/ 228600 w 1914525"/>
                <a:gd name="connsiteY116" fmla="*/ 233363 h 1399068"/>
                <a:gd name="connsiteX117" fmla="*/ 200025 w 1914525"/>
                <a:gd name="connsiteY117" fmla="*/ 252413 h 1399068"/>
                <a:gd name="connsiteX118" fmla="*/ 185738 w 1914525"/>
                <a:gd name="connsiteY118" fmla="*/ 261938 h 1399068"/>
                <a:gd name="connsiteX119" fmla="*/ 166688 w 1914525"/>
                <a:gd name="connsiteY119" fmla="*/ 271463 h 1399068"/>
                <a:gd name="connsiteX120" fmla="*/ 157163 w 1914525"/>
                <a:gd name="connsiteY120" fmla="*/ 285750 h 1399068"/>
                <a:gd name="connsiteX121" fmla="*/ 142875 w 1914525"/>
                <a:gd name="connsiteY121" fmla="*/ 300038 h 1399068"/>
                <a:gd name="connsiteX122" fmla="*/ 119063 w 1914525"/>
                <a:gd name="connsiteY122" fmla="*/ 333375 h 1399068"/>
                <a:gd name="connsiteX123" fmla="*/ 114300 w 1914525"/>
                <a:gd name="connsiteY123" fmla="*/ 347663 h 1399068"/>
                <a:gd name="connsiteX124" fmla="*/ 104775 w 1914525"/>
                <a:gd name="connsiteY124" fmla="*/ 371475 h 1399068"/>
                <a:gd name="connsiteX125" fmla="*/ 85725 w 1914525"/>
                <a:gd name="connsiteY125" fmla="*/ 404813 h 1399068"/>
                <a:gd name="connsiteX126" fmla="*/ 76200 w 1914525"/>
                <a:gd name="connsiteY126" fmla="*/ 442913 h 1399068"/>
                <a:gd name="connsiteX127" fmla="*/ 71438 w 1914525"/>
                <a:gd name="connsiteY127" fmla="*/ 457200 h 1399068"/>
                <a:gd name="connsiteX128" fmla="*/ 66675 w 1914525"/>
                <a:gd name="connsiteY128" fmla="*/ 490538 h 1399068"/>
                <a:gd name="connsiteX129" fmla="*/ 61913 w 1914525"/>
                <a:gd name="connsiteY129" fmla="*/ 504825 h 1399068"/>
                <a:gd name="connsiteX130" fmla="*/ 57150 w 1914525"/>
                <a:gd name="connsiteY130" fmla="*/ 523875 h 1399068"/>
                <a:gd name="connsiteX131" fmla="*/ 52388 w 1914525"/>
                <a:gd name="connsiteY131" fmla="*/ 576263 h 1399068"/>
                <a:gd name="connsiteX132" fmla="*/ 47625 w 1914525"/>
                <a:gd name="connsiteY132" fmla="*/ 604838 h 1399068"/>
                <a:gd name="connsiteX133" fmla="*/ 38100 w 1914525"/>
                <a:gd name="connsiteY133" fmla="*/ 714375 h 1399068"/>
                <a:gd name="connsiteX134" fmla="*/ 28575 w 1914525"/>
                <a:gd name="connsiteY134" fmla="*/ 762000 h 1399068"/>
                <a:gd name="connsiteX135" fmla="*/ 14288 w 1914525"/>
                <a:gd name="connsiteY135" fmla="*/ 866775 h 1399068"/>
                <a:gd name="connsiteX136" fmla="*/ 9525 w 1914525"/>
                <a:gd name="connsiteY136" fmla="*/ 890588 h 1399068"/>
                <a:gd name="connsiteX137" fmla="*/ 0 w 1914525"/>
                <a:gd name="connsiteY137" fmla="*/ 919163 h 1399068"/>
                <a:gd name="connsiteX138" fmla="*/ 4763 w 1914525"/>
                <a:gd name="connsiteY138" fmla="*/ 1042988 h 1399068"/>
                <a:gd name="connsiteX139" fmla="*/ 14288 w 1914525"/>
                <a:gd name="connsiteY139" fmla="*/ 1076325 h 1399068"/>
                <a:gd name="connsiteX140" fmla="*/ 23813 w 1914525"/>
                <a:gd name="connsiteY140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3907 w 1914525"/>
                <a:gd name="connsiteY23" fmla="*/ 230981 h 1399068"/>
                <a:gd name="connsiteX24" fmla="*/ 890588 w 1914525"/>
                <a:gd name="connsiteY24" fmla="*/ 209550 h 1399068"/>
                <a:gd name="connsiteX25" fmla="*/ 1014412 w 1914525"/>
                <a:gd name="connsiteY25" fmla="*/ 221455 h 1399068"/>
                <a:gd name="connsiteX26" fmla="*/ 1107281 w 1914525"/>
                <a:gd name="connsiteY26" fmla="*/ 200024 h 1399068"/>
                <a:gd name="connsiteX27" fmla="*/ 1247776 w 1914525"/>
                <a:gd name="connsiteY27" fmla="*/ 211931 h 1399068"/>
                <a:gd name="connsiteX28" fmla="*/ 1409700 w 1914525"/>
                <a:gd name="connsiteY28" fmla="*/ 242887 h 1399068"/>
                <a:gd name="connsiteX29" fmla="*/ 1571626 w 1914525"/>
                <a:gd name="connsiteY29" fmla="*/ 335757 h 1399068"/>
                <a:gd name="connsiteX30" fmla="*/ 1557338 w 1914525"/>
                <a:gd name="connsiteY30" fmla="*/ 295275 h 1399068"/>
                <a:gd name="connsiteX31" fmla="*/ 1590675 w 1914525"/>
                <a:gd name="connsiteY31" fmla="*/ 314325 h 1399068"/>
                <a:gd name="connsiteX32" fmla="*/ 1619250 w 1914525"/>
                <a:gd name="connsiteY32" fmla="*/ 342900 h 1399068"/>
                <a:gd name="connsiteX33" fmla="*/ 1657350 w 1914525"/>
                <a:gd name="connsiteY33" fmla="*/ 390525 h 1399068"/>
                <a:gd name="connsiteX34" fmla="*/ 1676400 w 1914525"/>
                <a:gd name="connsiteY34" fmla="*/ 419100 h 1399068"/>
                <a:gd name="connsiteX35" fmla="*/ 1704975 w 1914525"/>
                <a:gd name="connsiteY35" fmla="*/ 471488 h 1399068"/>
                <a:gd name="connsiteX36" fmla="*/ 1747838 w 1914525"/>
                <a:gd name="connsiteY36" fmla="*/ 542925 h 1399068"/>
                <a:gd name="connsiteX37" fmla="*/ 1762125 w 1914525"/>
                <a:gd name="connsiteY37" fmla="*/ 571500 h 1399068"/>
                <a:gd name="connsiteX38" fmla="*/ 1771650 w 1914525"/>
                <a:gd name="connsiteY38" fmla="*/ 600075 h 1399068"/>
                <a:gd name="connsiteX39" fmla="*/ 1790700 w 1914525"/>
                <a:gd name="connsiteY39" fmla="*/ 642938 h 1399068"/>
                <a:gd name="connsiteX40" fmla="*/ 1809750 w 1914525"/>
                <a:gd name="connsiteY40" fmla="*/ 695325 h 1399068"/>
                <a:gd name="connsiteX41" fmla="*/ 1824038 w 1914525"/>
                <a:gd name="connsiteY41" fmla="*/ 747713 h 1399068"/>
                <a:gd name="connsiteX42" fmla="*/ 1833563 w 1914525"/>
                <a:gd name="connsiteY42" fmla="*/ 804863 h 1399068"/>
                <a:gd name="connsiteX43" fmla="*/ 1845469 w 1914525"/>
                <a:gd name="connsiteY43" fmla="*/ 940594 h 1399068"/>
                <a:gd name="connsiteX44" fmla="*/ 1857375 w 1914525"/>
                <a:gd name="connsiteY44" fmla="*/ 1000125 h 1399068"/>
                <a:gd name="connsiteX45" fmla="*/ 1850231 w 1914525"/>
                <a:gd name="connsiteY45" fmla="*/ 1166813 h 1399068"/>
                <a:gd name="connsiteX46" fmla="*/ 1885950 w 1914525"/>
                <a:gd name="connsiteY46" fmla="*/ 1285875 h 1399068"/>
                <a:gd name="connsiteX47" fmla="*/ 1876425 w 1914525"/>
                <a:gd name="connsiteY47" fmla="*/ 1357313 h 1399068"/>
                <a:gd name="connsiteX48" fmla="*/ 1866900 w 1914525"/>
                <a:gd name="connsiteY48" fmla="*/ 1395413 h 1399068"/>
                <a:gd name="connsiteX49" fmla="*/ 1862138 w 1914525"/>
                <a:gd name="connsiteY49" fmla="*/ 1271587 h 1399068"/>
                <a:gd name="connsiteX50" fmla="*/ 1881188 w 1914525"/>
                <a:gd name="connsiteY50" fmla="*/ 1238250 h 1399068"/>
                <a:gd name="connsiteX51" fmla="*/ 1890713 w 1914525"/>
                <a:gd name="connsiteY51" fmla="*/ 1200150 h 1399068"/>
                <a:gd name="connsiteX52" fmla="*/ 1900238 w 1914525"/>
                <a:gd name="connsiteY52" fmla="*/ 1171575 h 1399068"/>
                <a:gd name="connsiteX53" fmla="*/ 1905000 w 1914525"/>
                <a:gd name="connsiteY53" fmla="*/ 1085850 h 1399068"/>
                <a:gd name="connsiteX54" fmla="*/ 1914525 w 1914525"/>
                <a:gd name="connsiteY54" fmla="*/ 809625 h 1399068"/>
                <a:gd name="connsiteX55" fmla="*/ 1909763 w 1914525"/>
                <a:gd name="connsiteY55" fmla="*/ 666750 h 1399068"/>
                <a:gd name="connsiteX56" fmla="*/ 1890713 w 1914525"/>
                <a:gd name="connsiteY56" fmla="*/ 633413 h 1399068"/>
                <a:gd name="connsiteX57" fmla="*/ 1881188 w 1914525"/>
                <a:gd name="connsiteY57" fmla="*/ 609600 h 1399068"/>
                <a:gd name="connsiteX58" fmla="*/ 1871663 w 1914525"/>
                <a:gd name="connsiteY58" fmla="*/ 581025 h 1399068"/>
                <a:gd name="connsiteX59" fmla="*/ 1862138 w 1914525"/>
                <a:gd name="connsiteY59" fmla="*/ 566738 h 1399068"/>
                <a:gd name="connsiteX60" fmla="*/ 1857375 w 1914525"/>
                <a:gd name="connsiteY60" fmla="*/ 542925 h 1399068"/>
                <a:gd name="connsiteX61" fmla="*/ 1847850 w 1914525"/>
                <a:gd name="connsiteY61" fmla="*/ 528638 h 1399068"/>
                <a:gd name="connsiteX62" fmla="*/ 1843088 w 1914525"/>
                <a:gd name="connsiteY62" fmla="*/ 514350 h 1399068"/>
                <a:gd name="connsiteX63" fmla="*/ 1833563 w 1914525"/>
                <a:gd name="connsiteY63" fmla="*/ 495300 h 1399068"/>
                <a:gd name="connsiteX64" fmla="*/ 1824038 w 1914525"/>
                <a:gd name="connsiteY64" fmla="*/ 457200 h 1399068"/>
                <a:gd name="connsiteX65" fmla="*/ 1814513 w 1914525"/>
                <a:gd name="connsiteY65" fmla="*/ 438150 h 1399068"/>
                <a:gd name="connsiteX66" fmla="*/ 1800225 w 1914525"/>
                <a:gd name="connsiteY66" fmla="*/ 404813 h 1399068"/>
                <a:gd name="connsiteX67" fmla="*/ 1790700 w 1914525"/>
                <a:gd name="connsiteY67" fmla="*/ 376238 h 1399068"/>
                <a:gd name="connsiteX68" fmla="*/ 1785938 w 1914525"/>
                <a:gd name="connsiteY68" fmla="*/ 361950 h 1399068"/>
                <a:gd name="connsiteX69" fmla="*/ 1781175 w 1914525"/>
                <a:gd name="connsiteY69" fmla="*/ 342900 h 1399068"/>
                <a:gd name="connsiteX70" fmla="*/ 1771650 w 1914525"/>
                <a:gd name="connsiteY70" fmla="*/ 328613 h 1399068"/>
                <a:gd name="connsiteX71" fmla="*/ 1752600 w 1914525"/>
                <a:gd name="connsiteY71" fmla="*/ 280988 h 1399068"/>
                <a:gd name="connsiteX72" fmla="*/ 1747838 w 1914525"/>
                <a:gd name="connsiteY72" fmla="*/ 266700 h 1399068"/>
                <a:gd name="connsiteX73" fmla="*/ 1738313 w 1914525"/>
                <a:gd name="connsiteY73" fmla="*/ 252413 h 1399068"/>
                <a:gd name="connsiteX74" fmla="*/ 1724025 w 1914525"/>
                <a:gd name="connsiteY74" fmla="*/ 228600 h 1399068"/>
                <a:gd name="connsiteX75" fmla="*/ 1714500 w 1914525"/>
                <a:gd name="connsiteY75" fmla="*/ 214313 h 1399068"/>
                <a:gd name="connsiteX76" fmla="*/ 1700213 w 1914525"/>
                <a:gd name="connsiteY76" fmla="*/ 204788 h 1399068"/>
                <a:gd name="connsiteX77" fmla="*/ 1676400 w 1914525"/>
                <a:gd name="connsiteY77" fmla="*/ 176213 h 1399068"/>
                <a:gd name="connsiteX78" fmla="*/ 1666875 w 1914525"/>
                <a:gd name="connsiteY78" fmla="*/ 161925 h 1399068"/>
                <a:gd name="connsiteX79" fmla="*/ 1638300 w 1914525"/>
                <a:gd name="connsiteY79" fmla="*/ 152400 h 1399068"/>
                <a:gd name="connsiteX80" fmla="*/ 1609725 w 1914525"/>
                <a:gd name="connsiteY80" fmla="*/ 142875 h 1399068"/>
                <a:gd name="connsiteX81" fmla="*/ 1590675 w 1914525"/>
                <a:gd name="connsiteY81" fmla="*/ 133350 h 1399068"/>
                <a:gd name="connsiteX82" fmla="*/ 1533525 w 1914525"/>
                <a:gd name="connsiteY82" fmla="*/ 123825 h 1399068"/>
                <a:gd name="connsiteX83" fmla="*/ 1495425 w 1914525"/>
                <a:gd name="connsiteY83" fmla="*/ 109538 h 1399068"/>
                <a:gd name="connsiteX84" fmla="*/ 1376363 w 1914525"/>
                <a:gd name="connsiteY84" fmla="*/ 95250 h 1399068"/>
                <a:gd name="connsiteX85" fmla="*/ 1343025 w 1914525"/>
                <a:gd name="connsiteY85" fmla="*/ 90488 h 1399068"/>
                <a:gd name="connsiteX86" fmla="*/ 1281113 w 1914525"/>
                <a:gd name="connsiteY86" fmla="*/ 76200 h 1399068"/>
                <a:gd name="connsiteX87" fmla="*/ 1223963 w 1914525"/>
                <a:gd name="connsiteY87" fmla="*/ 71438 h 1399068"/>
                <a:gd name="connsiteX88" fmla="*/ 1181100 w 1914525"/>
                <a:gd name="connsiteY88" fmla="*/ 61913 h 1399068"/>
                <a:gd name="connsiteX89" fmla="*/ 1166813 w 1914525"/>
                <a:gd name="connsiteY89" fmla="*/ 52388 h 1399068"/>
                <a:gd name="connsiteX90" fmla="*/ 1143000 w 1914525"/>
                <a:gd name="connsiteY90" fmla="*/ 47625 h 1399068"/>
                <a:gd name="connsiteX91" fmla="*/ 1114425 w 1914525"/>
                <a:gd name="connsiteY91" fmla="*/ 38100 h 1399068"/>
                <a:gd name="connsiteX92" fmla="*/ 1085850 w 1914525"/>
                <a:gd name="connsiteY92" fmla="*/ 28575 h 1399068"/>
                <a:gd name="connsiteX93" fmla="*/ 1009650 w 1914525"/>
                <a:gd name="connsiteY93" fmla="*/ 19050 h 1399068"/>
                <a:gd name="connsiteX94" fmla="*/ 976313 w 1914525"/>
                <a:gd name="connsiteY94" fmla="*/ 9525 h 1399068"/>
                <a:gd name="connsiteX95" fmla="*/ 923925 w 1914525"/>
                <a:gd name="connsiteY95" fmla="*/ 0 h 1399068"/>
                <a:gd name="connsiteX96" fmla="*/ 771525 w 1914525"/>
                <a:gd name="connsiteY96" fmla="*/ 4763 h 1399068"/>
                <a:gd name="connsiteX97" fmla="*/ 757238 w 1914525"/>
                <a:gd name="connsiteY97" fmla="*/ 9525 h 1399068"/>
                <a:gd name="connsiteX98" fmla="*/ 733425 w 1914525"/>
                <a:gd name="connsiteY98" fmla="*/ 19050 h 1399068"/>
                <a:gd name="connsiteX99" fmla="*/ 714375 w 1914525"/>
                <a:gd name="connsiteY99" fmla="*/ 28575 h 1399068"/>
                <a:gd name="connsiteX100" fmla="*/ 700088 w 1914525"/>
                <a:gd name="connsiteY100" fmla="*/ 33338 h 1399068"/>
                <a:gd name="connsiteX101" fmla="*/ 681038 w 1914525"/>
                <a:gd name="connsiteY101" fmla="*/ 42863 h 1399068"/>
                <a:gd name="connsiteX102" fmla="*/ 633413 w 1914525"/>
                <a:gd name="connsiteY102" fmla="*/ 57150 h 1399068"/>
                <a:gd name="connsiteX103" fmla="*/ 595313 w 1914525"/>
                <a:gd name="connsiteY103" fmla="*/ 71438 h 1399068"/>
                <a:gd name="connsiteX104" fmla="*/ 552450 w 1914525"/>
                <a:gd name="connsiteY104" fmla="*/ 80963 h 1399068"/>
                <a:gd name="connsiteX105" fmla="*/ 519113 w 1914525"/>
                <a:gd name="connsiteY105" fmla="*/ 95250 h 1399068"/>
                <a:gd name="connsiteX106" fmla="*/ 485775 w 1914525"/>
                <a:gd name="connsiteY106" fmla="*/ 100013 h 1399068"/>
                <a:gd name="connsiteX107" fmla="*/ 438150 w 1914525"/>
                <a:gd name="connsiteY107" fmla="*/ 119063 h 1399068"/>
                <a:gd name="connsiteX108" fmla="*/ 404813 w 1914525"/>
                <a:gd name="connsiteY108" fmla="*/ 133350 h 1399068"/>
                <a:gd name="connsiteX109" fmla="*/ 390525 w 1914525"/>
                <a:gd name="connsiteY109" fmla="*/ 147638 h 1399068"/>
                <a:gd name="connsiteX110" fmla="*/ 352425 w 1914525"/>
                <a:gd name="connsiteY110" fmla="*/ 166688 h 1399068"/>
                <a:gd name="connsiteX111" fmla="*/ 319088 w 1914525"/>
                <a:gd name="connsiteY111" fmla="*/ 180975 h 1399068"/>
                <a:gd name="connsiteX112" fmla="*/ 300038 w 1914525"/>
                <a:gd name="connsiteY112" fmla="*/ 195263 h 1399068"/>
                <a:gd name="connsiteX113" fmla="*/ 285750 w 1914525"/>
                <a:gd name="connsiteY113" fmla="*/ 200025 h 1399068"/>
                <a:gd name="connsiteX114" fmla="*/ 266700 w 1914525"/>
                <a:gd name="connsiteY114" fmla="*/ 214313 h 1399068"/>
                <a:gd name="connsiteX115" fmla="*/ 228600 w 1914525"/>
                <a:gd name="connsiteY115" fmla="*/ 233363 h 1399068"/>
                <a:gd name="connsiteX116" fmla="*/ 200025 w 1914525"/>
                <a:gd name="connsiteY116" fmla="*/ 252413 h 1399068"/>
                <a:gd name="connsiteX117" fmla="*/ 185738 w 1914525"/>
                <a:gd name="connsiteY117" fmla="*/ 261938 h 1399068"/>
                <a:gd name="connsiteX118" fmla="*/ 166688 w 1914525"/>
                <a:gd name="connsiteY118" fmla="*/ 271463 h 1399068"/>
                <a:gd name="connsiteX119" fmla="*/ 157163 w 1914525"/>
                <a:gd name="connsiteY119" fmla="*/ 285750 h 1399068"/>
                <a:gd name="connsiteX120" fmla="*/ 142875 w 1914525"/>
                <a:gd name="connsiteY120" fmla="*/ 300038 h 1399068"/>
                <a:gd name="connsiteX121" fmla="*/ 119063 w 1914525"/>
                <a:gd name="connsiteY121" fmla="*/ 333375 h 1399068"/>
                <a:gd name="connsiteX122" fmla="*/ 114300 w 1914525"/>
                <a:gd name="connsiteY122" fmla="*/ 347663 h 1399068"/>
                <a:gd name="connsiteX123" fmla="*/ 104775 w 1914525"/>
                <a:gd name="connsiteY123" fmla="*/ 371475 h 1399068"/>
                <a:gd name="connsiteX124" fmla="*/ 85725 w 1914525"/>
                <a:gd name="connsiteY124" fmla="*/ 404813 h 1399068"/>
                <a:gd name="connsiteX125" fmla="*/ 76200 w 1914525"/>
                <a:gd name="connsiteY125" fmla="*/ 442913 h 1399068"/>
                <a:gd name="connsiteX126" fmla="*/ 71438 w 1914525"/>
                <a:gd name="connsiteY126" fmla="*/ 457200 h 1399068"/>
                <a:gd name="connsiteX127" fmla="*/ 66675 w 1914525"/>
                <a:gd name="connsiteY127" fmla="*/ 490538 h 1399068"/>
                <a:gd name="connsiteX128" fmla="*/ 61913 w 1914525"/>
                <a:gd name="connsiteY128" fmla="*/ 504825 h 1399068"/>
                <a:gd name="connsiteX129" fmla="*/ 57150 w 1914525"/>
                <a:gd name="connsiteY129" fmla="*/ 523875 h 1399068"/>
                <a:gd name="connsiteX130" fmla="*/ 52388 w 1914525"/>
                <a:gd name="connsiteY130" fmla="*/ 576263 h 1399068"/>
                <a:gd name="connsiteX131" fmla="*/ 47625 w 1914525"/>
                <a:gd name="connsiteY131" fmla="*/ 604838 h 1399068"/>
                <a:gd name="connsiteX132" fmla="*/ 38100 w 1914525"/>
                <a:gd name="connsiteY132" fmla="*/ 714375 h 1399068"/>
                <a:gd name="connsiteX133" fmla="*/ 28575 w 1914525"/>
                <a:gd name="connsiteY133" fmla="*/ 762000 h 1399068"/>
                <a:gd name="connsiteX134" fmla="*/ 14288 w 1914525"/>
                <a:gd name="connsiteY134" fmla="*/ 866775 h 1399068"/>
                <a:gd name="connsiteX135" fmla="*/ 9525 w 1914525"/>
                <a:gd name="connsiteY135" fmla="*/ 890588 h 1399068"/>
                <a:gd name="connsiteX136" fmla="*/ 0 w 1914525"/>
                <a:gd name="connsiteY136" fmla="*/ 919163 h 1399068"/>
                <a:gd name="connsiteX137" fmla="*/ 4763 w 1914525"/>
                <a:gd name="connsiteY137" fmla="*/ 1042988 h 1399068"/>
                <a:gd name="connsiteX138" fmla="*/ 14288 w 1914525"/>
                <a:gd name="connsiteY138" fmla="*/ 1076325 h 1399068"/>
                <a:gd name="connsiteX139" fmla="*/ 23813 w 1914525"/>
                <a:gd name="connsiteY139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3907 w 1914525"/>
                <a:gd name="connsiteY23" fmla="*/ 230981 h 1399068"/>
                <a:gd name="connsiteX24" fmla="*/ 890588 w 1914525"/>
                <a:gd name="connsiteY24" fmla="*/ 209550 h 1399068"/>
                <a:gd name="connsiteX25" fmla="*/ 1014412 w 1914525"/>
                <a:gd name="connsiteY25" fmla="*/ 221455 h 1399068"/>
                <a:gd name="connsiteX26" fmla="*/ 1107281 w 1914525"/>
                <a:gd name="connsiteY26" fmla="*/ 200024 h 1399068"/>
                <a:gd name="connsiteX27" fmla="*/ 1247776 w 1914525"/>
                <a:gd name="connsiteY27" fmla="*/ 211931 h 1399068"/>
                <a:gd name="connsiteX28" fmla="*/ 1409700 w 1914525"/>
                <a:gd name="connsiteY28" fmla="*/ 242887 h 1399068"/>
                <a:gd name="connsiteX29" fmla="*/ 1557338 w 1914525"/>
                <a:gd name="connsiteY29" fmla="*/ 295275 h 1399068"/>
                <a:gd name="connsiteX30" fmla="*/ 1590675 w 1914525"/>
                <a:gd name="connsiteY30" fmla="*/ 314325 h 1399068"/>
                <a:gd name="connsiteX31" fmla="*/ 1619250 w 1914525"/>
                <a:gd name="connsiteY31" fmla="*/ 342900 h 1399068"/>
                <a:gd name="connsiteX32" fmla="*/ 1657350 w 1914525"/>
                <a:gd name="connsiteY32" fmla="*/ 390525 h 1399068"/>
                <a:gd name="connsiteX33" fmla="*/ 1676400 w 1914525"/>
                <a:gd name="connsiteY33" fmla="*/ 419100 h 1399068"/>
                <a:gd name="connsiteX34" fmla="*/ 1704975 w 1914525"/>
                <a:gd name="connsiteY34" fmla="*/ 471488 h 1399068"/>
                <a:gd name="connsiteX35" fmla="*/ 1747838 w 1914525"/>
                <a:gd name="connsiteY35" fmla="*/ 542925 h 1399068"/>
                <a:gd name="connsiteX36" fmla="*/ 1762125 w 1914525"/>
                <a:gd name="connsiteY36" fmla="*/ 571500 h 1399068"/>
                <a:gd name="connsiteX37" fmla="*/ 1771650 w 1914525"/>
                <a:gd name="connsiteY37" fmla="*/ 600075 h 1399068"/>
                <a:gd name="connsiteX38" fmla="*/ 1790700 w 1914525"/>
                <a:gd name="connsiteY38" fmla="*/ 642938 h 1399068"/>
                <a:gd name="connsiteX39" fmla="*/ 1809750 w 1914525"/>
                <a:gd name="connsiteY39" fmla="*/ 695325 h 1399068"/>
                <a:gd name="connsiteX40" fmla="*/ 1824038 w 1914525"/>
                <a:gd name="connsiteY40" fmla="*/ 747713 h 1399068"/>
                <a:gd name="connsiteX41" fmla="*/ 1833563 w 1914525"/>
                <a:gd name="connsiteY41" fmla="*/ 804863 h 1399068"/>
                <a:gd name="connsiteX42" fmla="*/ 1845469 w 1914525"/>
                <a:gd name="connsiteY42" fmla="*/ 940594 h 1399068"/>
                <a:gd name="connsiteX43" fmla="*/ 1857375 w 1914525"/>
                <a:gd name="connsiteY43" fmla="*/ 1000125 h 1399068"/>
                <a:gd name="connsiteX44" fmla="*/ 1850231 w 1914525"/>
                <a:gd name="connsiteY44" fmla="*/ 1166813 h 1399068"/>
                <a:gd name="connsiteX45" fmla="*/ 1885950 w 1914525"/>
                <a:gd name="connsiteY45" fmla="*/ 1285875 h 1399068"/>
                <a:gd name="connsiteX46" fmla="*/ 1876425 w 1914525"/>
                <a:gd name="connsiteY46" fmla="*/ 1357313 h 1399068"/>
                <a:gd name="connsiteX47" fmla="*/ 1866900 w 1914525"/>
                <a:gd name="connsiteY47" fmla="*/ 1395413 h 1399068"/>
                <a:gd name="connsiteX48" fmla="*/ 1862138 w 1914525"/>
                <a:gd name="connsiteY48" fmla="*/ 1271587 h 1399068"/>
                <a:gd name="connsiteX49" fmla="*/ 1881188 w 1914525"/>
                <a:gd name="connsiteY49" fmla="*/ 1238250 h 1399068"/>
                <a:gd name="connsiteX50" fmla="*/ 1890713 w 1914525"/>
                <a:gd name="connsiteY50" fmla="*/ 1200150 h 1399068"/>
                <a:gd name="connsiteX51" fmla="*/ 1900238 w 1914525"/>
                <a:gd name="connsiteY51" fmla="*/ 1171575 h 1399068"/>
                <a:gd name="connsiteX52" fmla="*/ 1905000 w 1914525"/>
                <a:gd name="connsiteY52" fmla="*/ 1085850 h 1399068"/>
                <a:gd name="connsiteX53" fmla="*/ 1914525 w 1914525"/>
                <a:gd name="connsiteY53" fmla="*/ 809625 h 1399068"/>
                <a:gd name="connsiteX54" fmla="*/ 1909763 w 1914525"/>
                <a:gd name="connsiteY54" fmla="*/ 666750 h 1399068"/>
                <a:gd name="connsiteX55" fmla="*/ 1890713 w 1914525"/>
                <a:gd name="connsiteY55" fmla="*/ 633413 h 1399068"/>
                <a:gd name="connsiteX56" fmla="*/ 1881188 w 1914525"/>
                <a:gd name="connsiteY56" fmla="*/ 609600 h 1399068"/>
                <a:gd name="connsiteX57" fmla="*/ 1871663 w 1914525"/>
                <a:gd name="connsiteY57" fmla="*/ 581025 h 1399068"/>
                <a:gd name="connsiteX58" fmla="*/ 1862138 w 1914525"/>
                <a:gd name="connsiteY58" fmla="*/ 566738 h 1399068"/>
                <a:gd name="connsiteX59" fmla="*/ 1857375 w 1914525"/>
                <a:gd name="connsiteY59" fmla="*/ 542925 h 1399068"/>
                <a:gd name="connsiteX60" fmla="*/ 1847850 w 1914525"/>
                <a:gd name="connsiteY60" fmla="*/ 528638 h 1399068"/>
                <a:gd name="connsiteX61" fmla="*/ 1843088 w 1914525"/>
                <a:gd name="connsiteY61" fmla="*/ 514350 h 1399068"/>
                <a:gd name="connsiteX62" fmla="*/ 1833563 w 1914525"/>
                <a:gd name="connsiteY62" fmla="*/ 495300 h 1399068"/>
                <a:gd name="connsiteX63" fmla="*/ 1824038 w 1914525"/>
                <a:gd name="connsiteY63" fmla="*/ 457200 h 1399068"/>
                <a:gd name="connsiteX64" fmla="*/ 1814513 w 1914525"/>
                <a:gd name="connsiteY64" fmla="*/ 438150 h 1399068"/>
                <a:gd name="connsiteX65" fmla="*/ 1800225 w 1914525"/>
                <a:gd name="connsiteY65" fmla="*/ 404813 h 1399068"/>
                <a:gd name="connsiteX66" fmla="*/ 1790700 w 1914525"/>
                <a:gd name="connsiteY66" fmla="*/ 376238 h 1399068"/>
                <a:gd name="connsiteX67" fmla="*/ 1785938 w 1914525"/>
                <a:gd name="connsiteY67" fmla="*/ 361950 h 1399068"/>
                <a:gd name="connsiteX68" fmla="*/ 1781175 w 1914525"/>
                <a:gd name="connsiteY68" fmla="*/ 342900 h 1399068"/>
                <a:gd name="connsiteX69" fmla="*/ 1771650 w 1914525"/>
                <a:gd name="connsiteY69" fmla="*/ 328613 h 1399068"/>
                <a:gd name="connsiteX70" fmla="*/ 1752600 w 1914525"/>
                <a:gd name="connsiteY70" fmla="*/ 280988 h 1399068"/>
                <a:gd name="connsiteX71" fmla="*/ 1747838 w 1914525"/>
                <a:gd name="connsiteY71" fmla="*/ 266700 h 1399068"/>
                <a:gd name="connsiteX72" fmla="*/ 1738313 w 1914525"/>
                <a:gd name="connsiteY72" fmla="*/ 252413 h 1399068"/>
                <a:gd name="connsiteX73" fmla="*/ 1724025 w 1914525"/>
                <a:gd name="connsiteY73" fmla="*/ 228600 h 1399068"/>
                <a:gd name="connsiteX74" fmla="*/ 1714500 w 1914525"/>
                <a:gd name="connsiteY74" fmla="*/ 214313 h 1399068"/>
                <a:gd name="connsiteX75" fmla="*/ 1700213 w 1914525"/>
                <a:gd name="connsiteY75" fmla="*/ 204788 h 1399068"/>
                <a:gd name="connsiteX76" fmla="*/ 1676400 w 1914525"/>
                <a:gd name="connsiteY76" fmla="*/ 176213 h 1399068"/>
                <a:gd name="connsiteX77" fmla="*/ 1666875 w 1914525"/>
                <a:gd name="connsiteY77" fmla="*/ 161925 h 1399068"/>
                <a:gd name="connsiteX78" fmla="*/ 1638300 w 1914525"/>
                <a:gd name="connsiteY78" fmla="*/ 152400 h 1399068"/>
                <a:gd name="connsiteX79" fmla="*/ 1609725 w 1914525"/>
                <a:gd name="connsiteY79" fmla="*/ 142875 h 1399068"/>
                <a:gd name="connsiteX80" fmla="*/ 1590675 w 1914525"/>
                <a:gd name="connsiteY80" fmla="*/ 133350 h 1399068"/>
                <a:gd name="connsiteX81" fmla="*/ 1533525 w 1914525"/>
                <a:gd name="connsiteY81" fmla="*/ 123825 h 1399068"/>
                <a:gd name="connsiteX82" fmla="*/ 1495425 w 1914525"/>
                <a:gd name="connsiteY82" fmla="*/ 109538 h 1399068"/>
                <a:gd name="connsiteX83" fmla="*/ 1376363 w 1914525"/>
                <a:gd name="connsiteY83" fmla="*/ 95250 h 1399068"/>
                <a:gd name="connsiteX84" fmla="*/ 1343025 w 1914525"/>
                <a:gd name="connsiteY84" fmla="*/ 90488 h 1399068"/>
                <a:gd name="connsiteX85" fmla="*/ 1281113 w 1914525"/>
                <a:gd name="connsiteY85" fmla="*/ 76200 h 1399068"/>
                <a:gd name="connsiteX86" fmla="*/ 1223963 w 1914525"/>
                <a:gd name="connsiteY86" fmla="*/ 71438 h 1399068"/>
                <a:gd name="connsiteX87" fmla="*/ 1181100 w 1914525"/>
                <a:gd name="connsiteY87" fmla="*/ 61913 h 1399068"/>
                <a:gd name="connsiteX88" fmla="*/ 1166813 w 1914525"/>
                <a:gd name="connsiteY88" fmla="*/ 52388 h 1399068"/>
                <a:gd name="connsiteX89" fmla="*/ 1143000 w 1914525"/>
                <a:gd name="connsiteY89" fmla="*/ 47625 h 1399068"/>
                <a:gd name="connsiteX90" fmla="*/ 1114425 w 1914525"/>
                <a:gd name="connsiteY90" fmla="*/ 38100 h 1399068"/>
                <a:gd name="connsiteX91" fmla="*/ 1085850 w 1914525"/>
                <a:gd name="connsiteY91" fmla="*/ 28575 h 1399068"/>
                <a:gd name="connsiteX92" fmla="*/ 1009650 w 1914525"/>
                <a:gd name="connsiteY92" fmla="*/ 19050 h 1399068"/>
                <a:gd name="connsiteX93" fmla="*/ 976313 w 1914525"/>
                <a:gd name="connsiteY93" fmla="*/ 9525 h 1399068"/>
                <a:gd name="connsiteX94" fmla="*/ 923925 w 1914525"/>
                <a:gd name="connsiteY94" fmla="*/ 0 h 1399068"/>
                <a:gd name="connsiteX95" fmla="*/ 771525 w 1914525"/>
                <a:gd name="connsiteY95" fmla="*/ 4763 h 1399068"/>
                <a:gd name="connsiteX96" fmla="*/ 757238 w 1914525"/>
                <a:gd name="connsiteY96" fmla="*/ 9525 h 1399068"/>
                <a:gd name="connsiteX97" fmla="*/ 733425 w 1914525"/>
                <a:gd name="connsiteY97" fmla="*/ 19050 h 1399068"/>
                <a:gd name="connsiteX98" fmla="*/ 714375 w 1914525"/>
                <a:gd name="connsiteY98" fmla="*/ 28575 h 1399068"/>
                <a:gd name="connsiteX99" fmla="*/ 700088 w 1914525"/>
                <a:gd name="connsiteY99" fmla="*/ 33338 h 1399068"/>
                <a:gd name="connsiteX100" fmla="*/ 681038 w 1914525"/>
                <a:gd name="connsiteY100" fmla="*/ 42863 h 1399068"/>
                <a:gd name="connsiteX101" fmla="*/ 633413 w 1914525"/>
                <a:gd name="connsiteY101" fmla="*/ 57150 h 1399068"/>
                <a:gd name="connsiteX102" fmla="*/ 595313 w 1914525"/>
                <a:gd name="connsiteY102" fmla="*/ 71438 h 1399068"/>
                <a:gd name="connsiteX103" fmla="*/ 552450 w 1914525"/>
                <a:gd name="connsiteY103" fmla="*/ 80963 h 1399068"/>
                <a:gd name="connsiteX104" fmla="*/ 519113 w 1914525"/>
                <a:gd name="connsiteY104" fmla="*/ 95250 h 1399068"/>
                <a:gd name="connsiteX105" fmla="*/ 485775 w 1914525"/>
                <a:gd name="connsiteY105" fmla="*/ 100013 h 1399068"/>
                <a:gd name="connsiteX106" fmla="*/ 438150 w 1914525"/>
                <a:gd name="connsiteY106" fmla="*/ 119063 h 1399068"/>
                <a:gd name="connsiteX107" fmla="*/ 404813 w 1914525"/>
                <a:gd name="connsiteY107" fmla="*/ 133350 h 1399068"/>
                <a:gd name="connsiteX108" fmla="*/ 390525 w 1914525"/>
                <a:gd name="connsiteY108" fmla="*/ 147638 h 1399068"/>
                <a:gd name="connsiteX109" fmla="*/ 352425 w 1914525"/>
                <a:gd name="connsiteY109" fmla="*/ 166688 h 1399068"/>
                <a:gd name="connsiteX110" fmla="*/ 319088 w 1914525"/>
                <a:gd name="connsiteY110" fmla="*/ 180975 h 1399068"/>
                <a:gd name="connsiteX111" fmla="*/ 300038 w 1914525"/>
                <a:gd name="connsiteY111" fmla="*/ 195263 h 1399068"/>
                <a:gd name="connsiteX112" fmla="*/ 285750 w 1914525"/>
                <a:gd name="connsiteY112" fmla="*/ 200025 h 1399068"/>
                <a:gd name="connsiteX113" fmla="*/ 266700 w 1914525"/>
                <a:gd name="connsiteY113" fmla="*/ 214313 h 1399068"/>
                <a:gd name="connsiteX114" fmla="*/ 228600 w 1914525"/>
                <a:gd name="connsiteY114" fmla="*/ 233363 h 1399068"/>
                <a:gd name="connsiteX115" fmla="*/ 200025 w 1914525"/>
                <a:gd name="connsiteY115" fmla="*/ 252413 h 1399068"/>
                <a:gd name="connsiteX116" fmla="*/ 185738 w 1914525"/>
                <a:gd name="connsiteY116" fmla="*/ 261938 h 1399068"/>
                <a:gd name="connsiteX117" fmla="*/ 166688 w 1914525"/>
                <a:gd name="connsiteY117" fmla="*/ 271463 h 1399068"/>
                <a:gd name="connsiteX118" fmla="*/ 157163 w 1914525"/>
                <a:gd name="connsiteY118" fmla="*/ 285750 h 1399068"/>
                <a:gd name="connsiteX119" fmla="*/ 142875 w 1914525"/>
                <a:gd name="connsiteY119" fmla="*/ 300038 h 1399068"/>
                <a:gd name="connsiteX120" fmla="*/ 119063 w 1914525"/>
                <a:gd name="connsiteY120" fmla="*/ 333375 h 1399068"/>
                <a:gd name="connsiteX121" fmla="*/ 114300 w 1914525"/>
                <a:gd name="connsiteY121" fmla="*/ 347663 h 1399068"/>
                <a:gd name="connsiteX122" fmla="*/ 104775 w 1914525"/>
                <a:gd name="connsiteY122" fmla="*/ 371475 h 1399068"/>
                <a:gd name="connsiteX123" fmla="*/ 85725 w 1914525"/>
                <a:gd name="connsiteY123" fmla="*/ 404813 h 1399068"/>
                <a:gd name="connsiteX124" fmla="*/ 76200 w 1914525"/>
                <a:gd name="connsiteY124" fmla="*/ 442913 h 1399068"/>
                <a:gd name="connsiteX125" fmla="*/ 71438 w 1914525"/>
                <a:gd name="connsiteY125" fmla="*/ 457200 h 1399068"/>
                <a:gd name="connsiteX126" fmla="*/ 66675 w 1914525"/>
                <a:gd name="connsiteY126" fmla="*/ 490538 h 1399068"/>
                <a:gd name="connsiteX127" fmla="*/ 61913 w 1914525"/>
                <a:gd name="connsiteY127" fmla="*/ 504825 h 1399068"/>
                <a:gd name="connsiteX128" fmla="*/ 57150 w 1914525"/>
                <a:gd name="connsiteY128" fmla="*/ 523875 h 1399068"/>
                <a:gd name="connsiteX129" fmla="*/ 52388 w 1914525"/>
                <a:gd name="connsiteY129" fmla="*/ 576263 h 1399068"/>
                <a:gd name="connsiteX130" fmla="*/ 47625 w 1914525"/>
                <a:gd name="connsiteY130" fmla="*/ 604838 h 1399068"/>
                <a:gd name="connsiteX131" fmla="*/ 38100 w 1914525"/>
                <a:gd name="connsiteY131" fmla="*/ 714375 h 1399068"/>
                <a:gd name="connsiteX132" fmla="*/ 28575 w 1914525"/>
                <a:gd name="connsiteY132" fmla="*/ 762000 h 1399068"/>
                <a:gd name="connsiteX133" fmla="*/ 14288 w 1914525"/>
                <a:gd name="connsiteY133" fmla="*/ 866775 h 1399068"/>
                <a:gd name="connsiteX134" fmla="*/ 9525 w 1914525"/>
                <a:gd name="connsiteY134" fmla="*/ 890588 h 1399068"/>
                <a:gd name="connsiteX135" fmla="*/ 0 w 1914525"/>
                <a:gd name="connsiteY135" fmla="*/ 919163 h 1399068"/>
                <a:gd name="connsiteX136" fmla="*/ 4763 w 1914525"/>
                <a:gd name="connsiteY136" fmla="*/ 1042988 h 1399068"/>
                <a:gd name="connsiteX137" fmla="*/ 14288 w 1914525"/>
                <a:gd name="connsiteY137" fmla="*/ 1076325 h 1399068"/>
                <a:gd name="connsiteX138" fmla="*/ 23813 w 1914525"/>
                <a:gd name="connsiteY138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00075 w 1914525"/>
                <a:gd name="connsiteY21" fmla="*/ 264318 h 1399068"/>
                <a:gd name="connsiteX22" fmla="*/ 773907 w 1914525"/>
                <a:gd name="connsiteY22" fmla="*/ 230981 h 1399068"/>
                <a:gd name="connsiteX23" fmla="*/ 890588 w 1914525"/>
                <a:gd name="connsiteY23" fmla="*/ 209550 h 1399068"/>
                <a:gd name="connsiteX24" fmla="*/ 1014412 w 1914525"/>
                <a:gd name="connsiteY24" fmla="*/ 221455 h 1399068"/>
                <a:gd name="connsiteX25" fmla="*/ 1107281 w 1914525"/>
                <a:gd name="connsiteY25" fmla="*/ 200024 h 1399068"/>
                <a:gd name="connsiteX26" fmla="*/ 1247776 w 1914525"/>
                <a:gd name="connsiteY26" fmla="*/ 211931 h 1399068"/>
                <a:gd name="connsiteX27" fmla="*/ 1409700 w 1914525"/>
                <a:gd name="connsiteY27" fmla="*/ 242887 h 1399068"/>
                <a:gd name="connsiteX28" fmla="*/ 1557338 w 1914525"/>
                <a:gd name="connsiteY28" fmla="*/ 295275 h 1399068"/>
                <a:gd name="connsiteX29" fmla="*/ 1590675 w 1914525"/>
                <a:gd name="connsiteY29" fmla="*/ 314325 h 1399068"/>
                <a:gd name="connsiteX30" fmla="*/ 1619250 w 1914525"/>
                <a:gd name="connsiteY30" fmla="*/ 342900 h 1399068"/>
                <a:gd name="connsiteX31" fmla="*/ 1657350 w 1914525"/>
                <a:gd name="connsiteY31" fmla="*/ 390525 h 1399068"/>
                <a:gd name="connsiteX32" fmla="*/ 1676400 w 1914525"/>
                <a:gd name="connsiteY32" fmla="*/ 419100 h 1399068"/>
                <a:gd name="connsiteX33" fmla="*/ 1704975 w 1914525"/>
                <a:gd name="connsiteY33" fmla="*/ 471488 h 1399068"/>
                <a:gd name="connsiteX34" fmla="*/ 1747838 w 1914525"/>
                <a:gd name="connsiteY34" fmla="*/ 542925 h 1399068"/>
                <a:gd name="connsiteX35" fmla="*/ 1762125 w 1914525"/>
                <a:gd name="connsiteY35" fmla="*/ 571500 h 1399068"/>
                <a:gd name="connsiteX36" fmla="*/ 1771650 w 1914525"/>
                <a:gd name="connsiteY36" fmla="*/ 600075 h 1399068"/>
                <a:gd name="connsiteX37" fmla="*/ 1790700 w 1914525"/>
                <a:gd name="connsiteY37" fmla="*/ 642938 h 1399068"/>
                <a:gd name="connsiteX38" fmla="*/ 1809750 w 1914525"/>
                <a:gd name="connsiteY38" fmla="*/ 695325 h 1399068"/>
                <a:gd name="connsiteX39" fmla="*/ 1824038 w 1914525"/>
                <a:gd name="connsiteY39" fmla="*/ 747713 h 1399068"/>
                <a:gd name="connsiteX40" fmla="*/ 1833563 w 1914525"/>
                <a:gd name="connsiteY40" fmla="*/ 804863 h 1399068"/>
                <a:gd name="connsiteX41" fmla="*/ 1845469 w 1914525"/>
                <a:gd name="connsiteY41" fmla="*/ 940594 h 1399068"/>
                <a:gd name="connsiteX42" fmla="*/ 1857375 w 1914525"/>
                <a:gd name="connsiteY42" fmla="*/ 1000125 h 1399068"/>
                <a:gd name="connsiteX43" fmla="*/ 1850231 w 1914525"/>
                <a:gd name="connsiteY43" fmla="*/ 1166813 h 1399068"/>
                <a:gd name="connsiteX44" fmla="*/ 1885950 w 1914525"/>
                <a:gd name="connsiteY44" fmla="*/ 1285875 h 1399068"/>
                <a:gd name="connsiteX45" fmla="*/ 1876425 w 1914525"/>
                <a:gd name="connsiteY45" fmla="*/ 1357313 h 1399068"/>
                <a:gd name="connsiteX46" fmla="*/ 1866900 w 1914525"/>
                <a:gd name="connsiteY46" fmla="*/ 1395413 h 1399068"/>
                <a:gd name="connsiteX47" fmla="*/ 1862138 w 1914525"/>
                <a:gd name="connsiteY47" fmla="*/ 1271587 h 1399068"/>
                <a:gd name="connsiteX48" fmla="*/ 1881188 w 1914525"/>
                <a:gd name="connsiteY48" fmla="*/ 1238250 h 1399068"/>
                <a:gd name="connsiteX49" fmla="*/ 1890713 w 1914525"/>
                <a:gd name="connsiteY49" fmla="*/ 1200150 h 1399068"/>
                <a:gd name="connsiteX50" fmla="*/ 1900238 w 1914525"/>
                <a:gd name="connsiteY50" fmla="*/ 1171575 h 1399068"/>
                <a:gd name="connsiteX51" fmla="*/ 1905000 w 1914525"/>
                <a:gd name="connsiteY51" fmla="*/ 1085850 h 1399068"/>
                <a:gd name="connsiteX52" fmla="*/ 1914525 w 1914525"/>
                <a:gd name="connsiteY52" fmla="*/ 809625 h 1399068"/>
                <a:gd name="connsiteX53" fmla="*/ 1909763 w 1914525"/>
                <a:gd name="connsiteY53" fmla="*/ 666750 h 1399068"/>
                <a:gd name="connsiteX54" fmla="*/ 1890713 w 1914525"/>
                <a:gd name="connsiteY54" fmla="*/ 633413 h 1399068"/>
                <a:gd name="connsiteX55" fmla="*/ 1881188 w 1914525"/>
                <a:gd name="connsiteY55" fmla="*/ 609600 h 1399068"/>
                <a:gd name="connsiteX56" fmla="*/ 1871663 w 1914525"/>
                <a:gd name="connsiteY56" fmla="*/ 581025 h 1399068"/>
                <a:gd name="connsiteX57" fmla="*/ 1862138 w 1914525"/>
                <a:gd name="connsiteY57" fmla="*/ 566738 h 1399068"/>
                <a:gd name="connsiteX58" fmla="*/ 1857375 w 1914525"/>
                <a:gd name="connsiteY58" fmla="*/ 542925 h 1399068"/>
                <a:gd name="connsiteX59" fmla="*/ 1847850 w 1914525"/>
                <a:gd name="connsiteY59" fmla="*/ 528638 h 1399068"/>
                <a:gd name="connsiteX60" fmla="*/ 1843088 w 1914525"/>
                <a:gd name="connsiteY60" fmla="*/ 514350 h 1399068"/>
                <a:gd name="connsiteX61" fmla="*/ 1833563 w 1914525"/>
                <a:gd name="connsiteY61" fmla="*/ 495300 h 1399068"/>
                <a:gd name="connsiteX62" fmla="*/ 1824038 w 1914525"/>
                <a:gd name="connsiteY62" fmla="*/ 457200 h 1399068"/>
                <a:gd name="connsiteX63" fmla="*/ 1814513 w 1914525"/>
                <a:gd name="connsiteY63" fmla="*/ 438150 h 1399068"/>
                <a:gd name="connsiteX64" fmla="*/ 1800225 w 1914525"/>
                <a:gd name="connsiteY64" fmla="*/ 404813 h 1399068"/>
                <a:gd name="connsiteX65" fmla="*/ 1790700 w 1914525"/>
                <a:gd name="connsiteY65" fmla="*/ 376238 h 1399068"/>
                <a:gd name="connsiteX66" fmla="*/ 1785938 w 1914525"/>
                <a:gd name="connsiteY66" fmla="*/ 361950 h 1399068"/>
                <a:gd name="connsiteX67" fmla="*/ 1781175 w 1914525"/>
                <a:gd name="connsiteY67" fmla="*/ 342900 h 1399068"/>
                <a:gd name="connsiteX68" fmla="*/ 1771650 w 1914525"/>
                <a:gd name="connsiteY68" fmla="*/ 328613 h 1399068"/>
                <a:gd name="connsiteX69" fmla="*/ 1752600 w 1914525"/>
                <a:gd name="connsiteY69" fmla="*/ 280988 h 1399068"/>
                <a:gd name="connsiteX70" fmla="*/ 1747838 w 1914525"/>
                <a:gd name="connsiteY70" fmla="*/ 266700 h 1399068"/>
                <a:gd name="connsiteX71" fmla="*/ 1738313 w 1914525"/>
                <a:gd name="connsiteY71" fmla="*/ 252413 h 1399068"/>
                <a:gd name="connsiteX72" fmla="*/ 1724025 w 1914525"/>
                <a:gd name="connsiteY72" fmla="*/ 228600 h 1399068"/>
                <a:gd name="connsiteX73" fmla="*/ 1714500 w 1914525"/>
                <a:gd name="connsiteY73" fmla="*/ 214313 h 1399068"/>
                <a:gd name="connsiteX74" fmla="*/ 1700213 w 1914525"/>
                <a:gd name="connsiteY74" fmla="*/ 204788 h 1399068"/>
                <a:gd name="connsiteX75" fmla="*/ 1676400 w 1914525"/>
                <a:gd name="connsiteY75" fmla="*/ 176213 h 1399068"/>
                <a:gd name="connsiteX76" fmla="*/ 1666875 w 1914525"/>
                <a:gd name="connsiteY76" fmla="*/ 161925 h 1399068"/>
                <a:gd name="connsiteX77" fmla="*/ 1638300 w 1914525"/>
                <a:gd name="connsiteY77" fmla="*/ 152400 h 1399068"/>
                <a:gd name="connsiteX78" fmla="*/ 1609725 w 1914525"/>
                <a:gd name="connsiteY78" fmla="*/ 142875 h 1399068"/>
                <a:gd name="connsiteX79" fmla="*/ 1590675 w 1914525"/>
                <a:gd name="connsiteY79" fmla="*/ 133350 h 1399068"/>
                <a:gd name="connsiteX80" fmla="*/ 1533525 w 1914525"/>
                <a:gd name="connsiteY80" fmla="*/ 123825 h 1399068"/>
                <a:gd name="connsiteX81" fmla="*/ 1495425 w 1914525"/>
                <a:gd name="connsiteY81" fmla="*/ 109538 h 1399068"/>
                <a:gd name="connsiteX82" fmla="*/ 1376363 w 1914525"/>
                <a:gd name="connsiteY82" fmla="*/ 95250 h 1399068"/>
                <a:gd name="connsiteX83" fmla="*/ 1343025 w 1914525"/>
                <a:gd name="connsiteY83" fmla="*/ 90488 h 1399068"/>
                <a:gd name="connsiteX84" fmla="*/ 1281113 w 1914525"/>
                <a:gd name="connsiteY84" fmla="*/ 76200 h 1399068"/>
                <a:gd name="connsiteX85" fmla="*/ 1223963 w 1914525"/>
                <a:gd name="connsiteY85" fmla="*/ 71438 h 1399068"/>
                <a:gd name="connsiteX86" fmla="*/ 1181100 w 1914525"/>
                <a:gd name="connsiteY86" fmla="*/ 61913 h 1399068"/>
                <a:gd name="connsiteX87" fmla="*/ 1166813 w 1914525"/>
                <a:gd name="connsiteY87" fmla="*/ 52388 h 1399068"/>
                <a:gd name="connsiteX88" fmla="*/ 1143000 w 1914525"/>
                <a:gd name="connsiteY88" fmla="*/ 47625 h 1399068"/>
                <a:gd name="connsiteX89" fmla="*/ 1114425 w 1914525"/>
                <a:gd name="connsiteY89" fmla="*/ 38100 h 1399068"/>
                <a:gd name="connsiteX90" fmla="*/ 1085850 w 1914525"/>
                <a:gd name="connsiteY90" fmla="*/ 28575 h 1399068"/>
                <a:gd name="connsiteX91" fmla="*/ 1009650 w 1914525"/>
                <a:gd name="connsiteY91" fmla="*/ 19050 h 1399068"/>
                <a:gd name="connsiteX92" fmla="*/ 976313 w 1914525"/>
                <a:gd name="connsiteY92" fmla="*/ 9525 h 1399068"/>
                <a:gd name="connsiteX93" fmla="*/ 923925 w 1914525"/>
                <a:gd name="connsiteY93" fmla="*/ 0 h 1399068"/>
                <a:gd name="connsiteX94" fmla="*/ 771525 w 1914525"/>
                <a:gd name="connsiteY94" fmla="*/ 4763 h 1399068"/>
                <a:gd name="connsiteX95" fmla="*/ 757238 w 1914525"/>
                <a:gd name="connsiteY95" fmla="*/ 9525 h 1399068"/>
                <a:gd name="connsiteX96" fmla="*/ 733425 w 1914525"/>
                <a:gd name="connsiteY96" fmla="*/ 19050 h 1399068"/>
                <a:gd name="connsiteX97" fmla="*/ 714375 w 1914525"/>
                <a:gd name="connsiteY97" fmla="*/ 28575 h 1399068"/>
                <a:gd name="connsiteX98" fmla="*/ 700088 w 1914525"/>
                <a:gd name="connsiteY98" fmla="*/ 33338 h 1399068"/>
                <a:gd name="connsiteX99" fmla="*/ 681038 w 1914525"/>
                <a:gd name="connsiteY99" fmla="*/ 42863 h 1399068"/>
                <a:gd name="connsiteX100" fmla="*/ 633413 w 1914525"/>
                <a:gd name="connsiteY100" fmla="*/ 57150 h 1399068"/>
                <a:gd name="connsiteX101" fmla="*/ 595313 w 1914525"/>
                <a:gd name="connsiteY101" fmla="*/ 71438 h 1399068"/>
                <a:gd name="connsiteX102" fmla="*/ 552450 w 1914525"/>
                <a:gd name="connsiteY102" fmla="*/ 80963 h 1399068"/>
                <a:gd name="connsiteX103" fmla="*/ 519113 w 1914525"/>
                <a:gd name="connsiteY103" fmla="*/ 95250 h 1399068"/>
                <a:gd name="connsiteX104" fmla="*/ 485775 w 1914525"/>
                <a:gd name="connsiteY104" fmla="*/ 100013 h 1399068"/>
                <a:gd name="connsiteX105" fmla="*/ 438150 w 1914525"/>
                <a:gd name="connsiteY105" fmla="*/ 119063 h 1399068"/>
                <a:gd name="connsiteX106" fmla="*/ 404813 w 1914525"/>
                <a:gd name="connsiteY106" fmla="*/ 133350 h 1399068"/>
                <a:gd name="connsiteX107" fmla="*/ 390525 w 1914525"/>
                <a:gd name="connsiteY107" fmla="*/ 147638 h 1399068"/>
                <a:gd name="connsiteX108" fmla="*/ 352425 w 1914525"/>
                <a:gd name="connsiteY108" fmla="*/ 166688 h 1399068"/>
                <a:gd name="connsiteX109" fmla="*/ 319088 w 1914525"/>
                <a:gd name="connsiteY109" fmla="*/ 180975 h 1399068"/>
                <a:gd name="connsiteX110" fmla="*/ 300038 w 1914525"/>
                <a:gd name="connsiteY110" fmla="*/ 195263 h 1399068"/>
                <a:gd name="connsiteX111" fmla="*/ 285750 w 1914525"/>
                <a:gd name="connsiteY111" fmla="*/ 200025 h 1399068"/>
                <a:gd name="connsiteX112" fmla="*/ 266700 w 1914525"/>
                <a:gd name="connsiteY112" fmla="*/ 214313 h 1399068"/>
                <a:gd name="connsiteX113" fmla="*/ 228600 w 1914525"/>
                <a:gd name="connsiteY113" fmla="*/ 233363 h 1399068"/>
                <a:gd name="connsiteX114" fmla="*/ 200025 w 1914525"/>
                <a:gd name="connsiteY114" fmla="*/ 252413 h 1399068"/>
                <a:gd name="connsiteX115" fmla="*/ 185738 w 1914525"/>
                <a:gd name="connsiteY115" fmla="*/ 261938 h 1399068"/>
                <a:gd name="connsiteX116" fmla="*/ 166688 w 1914525"/>
                <a:gd name="connsiteY116" fmla="*/ 271463 h 1399068"/>
                <a:gd name="connsiteX117" fmla="*/ 157163 w 1914525"/>
                <a:gd name="connsiteY117" fmla="*/ 285750 h 1399068"/>
                <a:gd name="connsiteX118" fmla="*/ 142875 w 1914525"/>
                <a:gd name="connsiteY118" fmla="*/ 300038 h 1399068"/>
                <a:gd name="connsiteX119" fmla="*/ 119063 w 1914525"/>
                <a:gd name="connsiteY119" fmla="*/ 333375 h 1399068"/>
                <a:gd name="connsiteX120" fmla="*/ 114300 w 1914525"/>
                <a:gd name="connsiteY120" fmla="*/ 347663 h 1399068"/>
                <a:gd name="connsiteX121" fmla="*/ 104775 w 1914525"/>
                <a:gd name="connsiteY121" fmla="*/ 371475 h 1399068"/>
                <a:gd name="connsiteX122" fmla="*/ 85725 w 1914525"/>
                <a:gd name="connsiteY122" fmla="*/ 404813 h 1399068"/>
                <a:gd name="connsiteX123" fmla="*/ 76200 w 1914525"/>
                <a:gd name="connsiteY123" fmla="*/ 442913 h 1399068"/>
                <a:gd name="connsiteX124" fmla="*/ 71438 w 1914525"/>
                <a:gd name="connsiteY124" fmla="*/ 457200 h 1399068"/>
                <a:gd name="connsiteX125" fmla="*/ 66675 w 1914525"/>
                <a:gd name="connsiteY125" fmla="*/ 490538 h 1399068"/>
                <a:gd name="connsiteX126" fmla="*/ 61913 w 1914525"/>
                <a:gd name="connsiteY126" fmla="*/ 504825 h 1399068"/>
                <a:gd name="connsiteX127" fmla="*/ 57150 w 1914525"/>
                <a:gd name="connsiteY127" fmla="*/ 523875 h 1399068"/>
                <a:gd name="connsiteX128" fmla="*/ 52388 w 1914525"/>
                <a:gd name="connsiteY128" fmla="*/ 576263 h 1399068"/>
                <a:gd name="connsiteX129" fmla="*/ 47625 w 1914525"/>
                <a:gd name="connsiteY129" fmla="*/ 604838 h 1399068"/>
                <a:gd name="connsiteX130" fmla="*/ 38100 w 1914525"/>
                <a:gd name="connsiteY130" fmla="*/ 714375 h 1399068"/>
                <a:gd name="connsiteX131" fmla="*/ 28575 w 1914525"/>
                <a:gd name="connsiteY131" fmla="*/ 762000 h 1399068"/>
                <a:gd name="connsiteX132" fmla="*/ 14288 w 1914525"/>
                <a:gd name="connsiteY132" fmla="*/ 866775 h 1399068"/>
                <a:gd name="connsiteX133" fmla="*/ 9525 w 1914525"/>
                <a:gd name="connsiteY133" fmla="*/ 890588 h 1399068"/>
                <a:gd name="connsiteX134" fmla="*/ 0 w 1914525"/>
                <a:gd name="connsiteY134" fmla="*/ 919163 h 1399068"/>
                <a:gd name="connsiteX135" fmla="*/ 4763 w 1914525"/>
                <a:gd name="connsiteY135" fmla="*/ 1042988 h 1399068"/>
                <a:gd name="connsiteX136" fmla="*/ 14288 w 1914525"/>
                <a:gd name="connsiteY136" fmla="*/ 1076325 h 1399068"/>
                <a:gd name="connsiteX137" fmla="*/ 23813 w 1914525"/>
                <a:gd name="connsiteY137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600075 w 1914525"/>
                <a:gd name="connsiteY20" fmla="*/ 264318 h 1399068"/>
                <a:gd name="connsiteX21" fmla="*/ 773907 w 1914525"/>
                <a:gd name="connsiteY21" fmla="*/ 230981 h 1399068"/>
                <a:gd name="connsiteX22" fmla="*/ 890588 w 1914525"/>
                <a:gd name="connsiteY22" fmla="*/ 209550 h 1399068"/>
                <a:gd name="connsiteX23" fmla="*/ 1014412 w 1914525"/>
                <a:gd name="connsiteY23" fmla="*/ 221455 h 1399068"/>
                <a:gd name="connsiteX24" fmla="*/ 1107281 w 1914525"/>
                <a:gd name="connsiteY24" fmla="*/ 200024 h 1399068"/>
                <a:gd name="connsiteX25" fmla="*/ 1247776 w 1914525"/>
                <a:gd name="connsiteY25" fmla="*/ 211931 h 1399068"/>
                <a:gd name="connsiteX26" fmla="*/ 1409700 w 1914525"/>
                <a:gd name="connsiteY26" fmla="*/ 242887 h 1399068"/>
                <a:gd name="connsiteX27" fmla="*/ 1557338 w 1914525"/>
                <a:gd name="connsiteY27" fmla="*/ 295275 h 1399068"/>
                <a:gd name="connsiteX28" fmla="*/ 1590675 w 1914525"/>
                <a:gd name="connsiteY28" fmla="*/ 314325 h 1399068"/>
                <a:gd name="connsiteX29" fmla="*/ 1619250 w 1914525"/>
                <a:gd name="connsiteY29" fmla="*/ 342900 h 1399068"/>
                <a:gd name="connsiteX30" fmla="*/ 1657350 w 1914525"/>
                <a:gd name="connsiteY30" fmla="*/ 390525 h 1399068"/>
                <a:gd name="connsiteX31" fmla="*/ 1676400 w 1914525"/>
                <a:gd name="connsiteY31" fmla="*/ 419100 h 1399068"/>
                <a:gd name="connsiteX32" fmla="*/ 1704975 w 1914525"/>
                <a:gd name="connsiteY32" fmla="*/ 471488 h 1399068"/>
                <a:gd name="connsiteX33" fmla="*/ 1747838 w 1914525"/>
                <a:gd name="connsiteY33" fmla="*/ 542925 h 1399068"/>
                <a:gd name="connsiteX34" fmla="*/ 1762125 w 1914525"/>
                <a:gd name="connsiteY34" fmla="*/ 571500 h 1399068"/>
                <a:gd name="connsiteX35" fmla="*/ 1771650 w 1914525"/>
                <a:gd name="connsiteY35" fmla="*/ 600075 h 1399068"/>
                <a:gd name="connsiteX36" fmla="*/ 1790700 w 1914525"/>
                <a:gd name="connsiteY36" fmla="*/ 642938 h 1399068"/>
                <a:gd name="connsiteX37" fmla="*/ 1809750 w 1914525"/>
                <a:gd name="connsiteY37" fmla="*/ 695325 h 1399068"/>
                <a:gd name="connsiteX38" fmla="*/ 1824038 w 1914525"/>
                <a:gd name="connsiteY38" fmla="*/ 747713 h 1399068"/>
                <a:gd name="connsiteX39" fmla="*/ 1833563 w 1914525"/>
                <a:gd name="connsiteY39" fmla="*/ 804863 h 1399068"/>
                <a:gd name="connsiteX40" fmla="*/ 1845469 w 1914525"/>
                <a:gd name="connsiteY40" fmla="*/ 940594 h 1399068"/>
                <a:gd name="connsiteX41" fmla="*/ 1857375 w 1914525"/>
                <a:gd name="connsiteY41" fmla="*/ 1000125 h 1399068"/>
                <a:gd name="connsiteX42" fmla="*/ 1850231 w 1914525"/>
                <a:gd name="connsiteY42" fmla="*/ 1166813 h 1399068"/>
                <a:gd name="connsiteX43" fmla="*/ 1885950 w 1914525"/>
                <a:gd name="connsiteY43" fmla="*/ 1285875 h 1399068"/>
                <a:gd name="connsiteX44" fmla="*/ 1876425 w 1914525"/>
                <a:gd name="connsiteY44" fmla="*/ 1357313 h 1399068"/>
                <a:gd name="connsiteX45" fmla="*/ 1866900 w 1914525"/>
                <a:gd name="connsiteY45" fmla="*/ 1395413 h 1399068"/>
                <a:gd name="connsiteX46" fmla="*/ 1862138 w 1914525"/>
                <a:gd name="connsiteY46" fmla="*/ 1271587 h 1399068"/>
                <a:gd name="connsiteX47" fmla="*/ 1881188 w 1914525"/>
                <a:gd name="connsiteY47" fmla="*/ 1238250 h 1399068"/>
                <a:gd name="connsiteX48" fmla="*/ 1890713 w 1914525"/>
                <a:gd name="connsiteY48" fmla="*/ 1200150 h 1399068"/>
                <a:gd name="connsiteX49" fmla="*/ 1900238 w 1914525"/>
                <a:gd name="connsiteY49" fmla="*/ 1171575 h 1399068"/>
                <a:gd name="connsiteX50" fmla="*/ 1905000 w 1914525"/>
                <a:gd name="connsiteY50" fmla="*/ 1085850 h 1399068"/>
                <a:gd name="connsiteX51" fmla="*/ 1914525 w 1914525"/>
                <a:gd name="connsiteY51" fmla="*/ 809625 h 1399068"/>
                <a:gd name="connsiteX52" fmla="*/ 1909763 w 1914525"/>
                <a:gd name="connsiteY52" fmla="*/ 666750 h 1399068"/>
                <a:gd name="connsiteX53" fmla="*/ 1890713 w 1914525"/>
                <a:gd name="connsiteY53" fmla="*/ 633413 h 1399068"/>
                <a:gd name="connsiteX54" fmla="*/ 1881188 w 1914525"/>
                <a:gd name="connsiteY54" fmla="*/ 609600 h 1399068"/>
                <a:gd name="connsiteX55" fmla="*/ 1871663 w 1914525"/>
                <a:gd name="connsiteY55" fmla="*/ 581025 h 1399068"/>
                <a:gd name="connsiteX56" fmla="*/ 1862138 w 1914525"/>
                <a:gd name="connsiteY56" fmla="*/ 566738 h 1399068"/>
                <a:gd name="connsiteX57" fmla="*/ 1857375 w 1914525"/>
                <a:gd name="connsiteY57" fmla="*/ 542925 h 1399068"/>
                <a:gd name="connsiteX58" fmla="*/ 1847850 w 1914525"/>
                <a:gd name="connsiteY58" fmla="*/ 528638 h 1399068"/>
                <a:gd name="connsiteX59" fmla="*/ 1843088 w 1914525"/>
                <a:gd name="connsiteY59" fmla="*/ 514350 h 1399068"/>
                <a:gd name="connsiteX60" fmla="*/ 1833563 w 1914525"/>
                <a:gd name="connsiteY60" fmla="*/ 495300 h 1399068"/>
                <a:gd name="connsiteX61" fmla="*/ 1824038 w 1914525"/>
                <a:gd name="connsiteY61" fmla="*/ 457200 h 1399068"/>
                <a:gd name="connsiteX62" fmla="*/ 1814513 w 1914525"/>
                <a:gd name="connsiteY62" fmla="*/ 438150 h 1399068"/>
                <a:gd name="connsiteX63" fmla="*/ 1800225 w 1914525"/>
                <a:gd name="connsiteY63" fmla="*/ 404813 h 1399068"/>
                <a:gd name="connsiteX64" fmla="*/ 1790700 w 1914525"/>
                <a:gd name="connsiteY64" fmla="*/ 376238 h 1399068"/>
                <a:gd name="connsiteX65" fmla="*/ 1785938 w 1914525"/>
                <a:gd name="connsiteY65" fmla="*/ 361950 h 1399068"/>
                <a:gd name="connsiteX66" fmla="*/ 1781175 w 1914525"/>
                <a:gd name="connsiteY66" fmla="*/ 342900 h 1399068"/>
                <a:gd name="connsiteX67" fmla="*/ 1771650 w 1914525"/>
                <a:gd name="connsiteY67" fmla="*/ 328613 h 1399068"/>
                <a:gd name="connsiteX68" fmla="*/ 1752600 w 1914525"/>
                <a:gd name="connsiteY68" fmla="*/ 280988 h 1399068"/>
                <a:gd name="connsiteX69" fmla="*/ 1747838 w 1914525"/>
                <a:gd name="connsiteY69" fmla="*/ 266700 h 1399068"/>
                <a:gd name="connsiteX70" fmla="*/ 1738313 w 1914525"/>
                <a:gd name="connsiteY70" fmla="*/ 252413 h 1399068"/>
                <a:gd name="connsiteX71" fmla="*/ 1724025 w 1914525"/>
                <a:gd name="connsiteY71" fmla="*/ 228600 h 1399068"/>
                <a:gd name="connsiteX72" fmla="*/ 1714500 w 1914525"/>
                <a:gd name="connsiteY72" fmla="*/ 214313 h 1399068"/>
                <a:gd name="connsiteX73" fmla="*/ 1700213 w 1914525"/>
                <a:gd name="connsiteY73" fmla="*/ 204788 h 1399068"/>
                <a:gd name="connsiteX74" fmla="*/ 1676400 w 1914525"/>
                <a:gd name="connsiteY74" fmla="*/ 176213 h 1399068"/>
                <a:gd name="connsiteX75" fmla="*/ 1666875 w 1914525"/>
                <a:gd name="connsiteY75" fmla="*/ 161925 h 1399068"/>
                <a:gd name="connsiteX76" fmla="*/ 1638300 w 1914525"/>
                <a:gd name="connsiteY76" fmla="*/ 152400 h 1399068"/>
                <a:gd name="connsiteX77" fmla="*/ 1609725 w 1914525"/>
                <a:gd name="connsiteY77" fmla="*/ 142875 h 1399068"/>
                <a:gd name="connsiteX78" fmla="*/ 1590675 w 1914525"/>
                <a:gd name="connsiteY78" fmla="*/ 133350 h 1399068"/>
                <a:gd name="connsiteX79" fmla="*/ 1533525 w 1914525"/>
                <a:gd name="connsiteY79" fmla="*/ 123825 h 1399068"/>
                <a:gd name="connsiteX80" fmla="*/ 1495425 w 1914525"/>
                <a:gd name="connsiteY80" fmla="*/ 109538 h 1399068"/>
                <a:gd name="connsiteX81" fmla="*/ 1376363 w 1914525"/>
                <a:gd name="connsiteY81" fmla="*/ 95250 h 1399068"/>
                <a:gd name="connsiteX82" fmla="*/ 1343025 w 1914525"/>
                <a:gd name="connsiteY82" fmla="*/ 90488 h 1399068"/>
                <a:gd name="connsiteX83" fmla="*/ 1281113 w 1914525"/>
                <a:gd name="connsiteY83" fmla="*/ 76200 h 1399068"/>
                <a:gd name="connsiteX84" fmla="*/ 1223963 w 1914525"/>
                <a:gd name="connsiteY84" fmla="*/ 71438 h 1399068"/>
                <a:gd name="connsiteX85" fmla="*/ 1181100 w 1914525"/>
                <a:gd name="connsiteY85" fmla="*/ 61913 h 1399068"/>
                <a:gd name="connsiteX86" fmla="*/ 1166813 w 1914525"/>
                <a:gd name="connsiteY86" fmla="*/ 52388 h 1399068"/>
                <a:gd name="connsiteX87" fmla="*/ 1143000 w 1914525"/>
                <a:gd name="connsiteY87" fmla="*/ 47625 h 1399068"/>
                <a:gd name="connsiteX88" fmla="*/ 1114425 w 1914525"/>
                <a:gd name="connsiteY88" fmla="*/ 38100 h 1399068"/>
                <a:gd name="connsiteX89" fmla="*/ 1085850 w 1914525"/>
                <a:gd name="connsiteY89" fmla="*/ 28575 h 1399068"/>
                <a:gd name="connsiteX90" fmla="*/ 1009650 w 1914525"/>
                <a:gd name="connsiteY90" fmla="*/ 19050 h 1399068"/>
                <a:gd name="connsiteX91" fmla="*/ 976313 w 1914525"/>
                <a:gd name="connsiteY91" fmla="*/ 9525 h 1399068"/>
                <a:gd name="connsiteX92" fmla="*/ 923925 w 1914525"/>
                <a:gd name="connsiteY92" fmla="*/ 0 h 1399068"/>
                <a:gd name="connsiteX93" fmla="*/ 771525 w 1914525"/>
                <a:gd name="connsiteY93" fmla="*/ 4763 h 1399068"/>
                <a:gd name="connsiteX94" fmla="*/ 757238 w 1914525"/>
                <a:gd name="connsiteY94" fmla="*/ 9525 h 1399068"/>
                <a:gd name="connsiteX95" fmla="*/ 733425 w 1914525"/>
                <a:gd name="connsiteY95" fmla="*/ 19050 h 1399068"/>
                <a:gd name="connsiteX96" fmla="*/ 714375 w 1914525"/>
                <a:gd name="connsiteY96" fmla="*/ 28575 h 1399068"/>
                <a:gd name="connsiteX97" fmla="*/ 700088 w 1914525"/>
                <a:gd name="connsiteY97" fmla="*/ 33338 h 1399068"/>
                <a:gd name="connsiteX98" fmla="*/ 681038 w 1914525"/>
                <a:gd name="connsiteY98" fmla="*/ 42863 h 1399068"/>
                <a:gd name="connsiteX99" fmla="*/ 633413 w 1914525"/>
                <a:gd name="connsiteY99" fmla="*/ 57150 h 1399068"/>
                <a:gd name="connsiteX100" fmla="*/ 595313 w 1914525"/>
                <a:gd name="connsiteY100" fmla="*/ 71438 h 1399068"/>
                <a:gd name="connsiteX101" fmla="*/ 552450 w 1914525"/>
                <a:gd name="connsiteY101" fmla="*/ 80963 h 1399068"/>
                <a:gd name="connsiteX102" fmla="*/ 519113 w 1914525"/>
                <a:gd name="connsiteY102" fmla="*/ 95250 h 1399068"/>
                <a:gd name="connsiteX103" fmla="*/ 485775 w 1914525"/>
                <a:gd name="connsiteY103" fmla="*/ 100013 h 1399068"/>
                <a:gd name="connsiteX104" fmla="*/ 438150 w 1914525"/>
                <a:gd name="connsiteY104" fmla="*/ 119063 h 1399068"/>
                <a:gd name="connsiteX105" fmla="*/ 404813 w 1914525"/>
                <a:gd name="connsiteY105" fmla="*/ 133350 h 1399068"/>
                <a:gd name="connsiteX106" fmla="*/ 390525 w 1914525"/>
                <a:gd name="connsiteY106" fmla="*/ 147638 h 1399068"/>
                <a:gd name="connsiteX107" fmla="*/ 352425 w 1914525"/>
                <a:gd name="connsiteY107" fmla="*/ 166688 h 1399068"/>
                <a:gd name="connsiteX108" fmla="*/ 319088 w 1914525"/>
                <a:gd name="connsiteY108" fmla="*/ 180975 h 1399068"/>
                <a:gd name="connsiteX109" fmla="*/ 300038 w 1914525"/>
                <a:gd name="connsiteY109" fmla="*/ 195263 h 1399068"/>
                <a:gd name="connsiteX110" fmla="*/ 285750 w 1914525"/>
                <a:gd name="connsiteY110" fmla="*/ 200025 h 1399068"/>
                <a:gd name="connsiteX111" fmla="*/ 266700 w 1914525"/>
                <a:gd name="connsiteY111" fmla="*/ 214313 h 1399068"/>
                <a:gd name="connsiteX112" fmla="*/ 228600 w 1914525"/>
                <a:gd name="connsiteY112" fmla="*/ 233363 h 1399068"/>
                <a:gd name="connsiteX113" fmla="*/ 200025 w 1914525"/>
                <a:gd name="connsiteY113" fmla="*/ 252413 h 1399068"/>
                <a:gd name="connsiteX114" fmla="*/ 185738 w 1914525"/>
                <a:gd name="connsiteY114" fmla="*/ 261938 h 1399068"/>
                <a:gd name="connsiteX115" fmla="*/ 166688 w 1914525"/>
                <a:gd name="connsiteY115" fmla="*/ 271463 h 1399068"/>
                <a:gd name="connsiteX116" fmla="*/ 157163 w 1914525"/>
                <a:gd name="connsiteY116" fmla="*/ 285750 h 1399068"/>
                <a:gd name="connsiteX117" fmla="*/ 142875 w 1914525"/>
                <a:gd name="connsiteY117" fmla="*/ 300038 h 1399068"/>
                <a:gd name="connsiteX118" fmla="*/ 119063 w 1914525"/>
                <a:gd name="connsiteY118" fmla="*/ 333375 h 1399068"/>
                <a:gd name="connsiteX119" fmla="*/ 114300 w 1914525"/>
                <a:gd name="connsiteY119" fmla="*/ 347663 h 1399068"/>
                <a:gd name="connsiteX120" fmla="*/ 104775 w 1914525"/>
                <a:gd name="connsiteY120" fmla="*/ 371475 h 1399068"/>
                <a:gd name="connsiteX121" fmla="*/ 85725 w 1914525"/>
                <a:gd name="connsiteY121" fmla="*/ 404813 h 1399068"/>
                <a:gd name="connsiteX122" fmla="*/ 76200 w 1914525"/>
                <a:gd name="connsiteY122" fmla="*/ 442913 h 1399068"/>
                <a:gd name="connsiteX123" fmla="*/ 71438 w 1914525"/>
                <a:gd name="connsiteY123" fmla="*/ 457200 h 1399068"/>
                <a:gd name="connsiteX124" fmla="*/ 66675 w 1914525"/>
                <a:gd name="connsiteY124" fmla="*/ 490538 h 1399068"/>
                <a:gd name="connsiteX125" fmla="*/ 61913 w 1914525"/>
                <a:gd name="connsiteY125" fmla="*/ 504825 h 1399068"/>
                <a:gd name="connsiteX126" fmla="*/ 57150 w 1914525"/>
                <a:gd name="connsiteY126" fmla="*/ 523875 h 1399068"/>
                <a:gd name="connsiteX127" fmla="*/ 52388 w 1914525"/>
                <a:gd name="connsiteY127" fmla="*/ 576263 h 1399068"/>
                <a:gd name="connsiteX128" fmla="*/ 47625 w 1914525"/>
                <a:gd name="connsiteY128" fmla="*/ 604838 h 1399068"/>
                <a:gd name="connsiteX129" fmla="*/ 38100 w 1914525"/>
                <a:gd name="connsiteY129" fmla="*/ 714375 h 1399068"/>
                <a:gd name="connsiteX130" fmla="*/ 28575 w 1914525"/>
                <a:gd name="connsiteY130" fmla="*/ 762000 h 1399068"/>
                <a:gd name="connsiteX131" fmla="*/ 14288 w 1914525"/>
                <a:gd name="connsiteY131" fmla="*/ 866775 h 1399068"/>
                <a:gd name="connsiteX132" fmla="*/ 9525 w 1914525"/>
                <a:gd name="connsiteY132" fmla="*/ 890588 h 1399068"/>
                <a:gd name="connsiteX133" fmla="*/ 0 w 1914525"/>
                <a:gd name="connsiteY133" fmla="*/ 919163 h 1399068"/>
                <a:gd name="connsiteX134" fmla="*/ 4763 w 1914525"/>
                <a:gd name="connsiteY134" fmla="*/ 1042988 h 1399068"/>
                <a:gd name="connsiteX135" fmla="*/ 14288 w 1914525"/>
                <a:gd name="connsiteY135" fmla="*/ 1076325 h 1399068"/>
                <a:gd name="connsiteX136" fmla="*/ 23813 w 1914525"/>
                <a:gd name="connsiteY13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600075 w 1914525"/>
                <a:gd name="connsiteY19" fmla="*/ 264318 h 1399068"/>
                <a:gd name="connsiteX20" fmla="*/ 773907 w 1914525"/>
                <a:gd name="connsiteY20" fmla="*/ 230981 h 1399068"/>
                <a:gd name="connsiteX21" fmla="*/ 890588 w 1914525"/>
                <a:gd name="connsiteY21" fmla="*/ 209550 h 1399068"/>
                <a:gd name="connsiteX22" fmla="*/ 1014412 w 1914525"/>
                <a:gd name="connsiteY22" fmla="*/ 221455 h 1399068"/>
                <a:gd name="connsiteX23" fmla="*/ 1107281 w 1914525"/>
                <a:gd name="connsiteY23" fmla="*/ 200024 h 1399068"/>
                <a:gd name="connsiteX24" fmla="*/ 1247776 w 1914525"/>
                <a:gd name="connsiteY24" fmla="*/ 211931 h 1399068"/>
                <a:gd name="connsiteX25" fmla="*/ 1409700 w 1914525"/>
                <a:gd name="connsiteY25" fmla="*/ 242887 h 1399068"/>
                <a:gd name="connsiteX26" fmla="*/ 1557338 w 1914525"/>
                <a:gd name="connsiteY26" fmla="*/ 295275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600075 w 1914525"/>
                <a:gd name="connsiteY18" fmla="*/ 264318 h 1399068"/>
                <a:gd name="connsiteX19" fmla="*/ 773907 w 1914525"/>
                <a:gd name="connsiteY19" fmla="*/ 230981 h 1399068"/>
                <a:gd name="connsiteX20" fmla="*/ 890588 w 1914525"/>
                <a:gd name="connsiteY20" fmla="*/ 209550 h 1399068"/>
                <a:gd name="connsiteX21" fmla="*/ 1014412 w 1914525"/>
                <a:gd name="connsiteY21" fmla="*/ 221455 h 1399068"/>
                <a:gd name="connsiteX22" fmla="*/ 1107281 w 1914525"/>
                <a:gd name="connsiteY22" fmla="*/ 200024 h 1399068"/>
                <a:gd name="connsiteX23" fmla="*/ 1247776 w 1914525"/>
                <a:gd name="connsiteY23" fmla="*/ 211931 h 1399068"/>
                <a:gd name="connsiteX24" fmla="*/ 1409700 w 1914525"/>
                <a:gd name="connsiteY24" fmla="*/ 242887 h 1399068"/>
                <a:gd name="connsiteX25" fmla="*/ 1557338 w 1914525"/>
                <a:gd name="connsiteY25" fmla="*/ 295275 h 1399068"/>
                <a:gd name="connsiteX26" fmla="*/ 1590675 w 1914525"/>
                <a:gd name="connsiteY26" fmla="*/ 314325 h 1399068"/>
                <a:gd name="connsiteX27" fmla="*/ 1619250 w 1914525"/>
                <a:gd name="connsiteY27" fmla="*/ 342900 h 1399068"/>
                <a:gd name="connsiteX28" fmla="*/ 1657350 w 1914525"/>
                <a:gd name="connsiteY28" fmla="*/ 390525 h 1399068"/>
                <a:gd name="connsiteX29" fmla="*/ 1676400 w 1914525"/>
                <a:gd name="connsiteY29" fmla="*/ 419100 h 1399068"/>
                <a:gd name="connsiteX30" fmla="*/ 1704975 w 1914525"/>
                <a:gd name="connsiteY30" fmla="*/ 471488 h 1399068"/>
                <a:gd name="connsiteX31" fmla="*/ 1747838 w 1914525"/>
                <a:gd name="connsiteY31" fmla="*/ 542925 h 1399068"/>
                <a:gd name="connsiteX32" fmla="*/ 1762125 w 1914525"/>
                <a:gd name="connsiteY32" fmla="*/ 571500 h 1399068"/>
                <a:gd name="connsiteX33" fmla="*/ 1771650 w 1914525"/>
                <a:gd name="connsiteY33" fmla="*/ 600075 h 1399068"/>
                <a:gd name="connsiteX34" fmla="*/ 1790700 w 1914525"/>
                <a:gd name="connsiteY34" fmla="*/ 642938 h 1399068"/>
                <a:gd name="connsiteX35" fmla="*/ 1809750 w 1914525"/>
                <a:gd name="connsiteY35" fmla="*/ 695325 h 1399068"/>
                <a:gd name="connsiteX36" fmla="*/ 1824038 w 1914525"/>
                <a:gd name="connsiteY36" fmla="*/ 747713 h 1399068"/>
                <a:gd name="connsiteX37" fmla="*/ 1833563 w 1914525"/>
                <a:gd name="connsiteY37" fmla="*/ 804863 h 1399068"/>
                <a:gd name="connsiteX38" fmla="*/ 1845469 w 1914525"/>
                <a:gd name="connsiteY38" fmla="*/ 940594 h 1399068"/>
                <a:gd name="connsiteX39" fmla="*/ 1857375 w 1914525"/>
                <a:gd name="connsiteY39" fmla="*/ 1000125 h 1399068"/>
                <a:gd name="connsiteX40" fmla="*/ 1850231 w 1914525"/>
                <a:gd name="connsiteY40" fmla="*/ 1166813 h 1399068"/>
                <a:gd name="connsiteX41" fmla="*/ 1885950 w 1914525"/>
                <a:gd name="connsiteY41" fmla="*/ 1285875 h 1399068"/>
                <a:gd name="connsiteX42" fmla="*/ 1876425 w 1914525"/>
                <a:gd name="connsiteY42" fmla="*/ 1357313 h 1399068"/>
                <a:gd name="connsiteX43" fmla="*/ 1866900 w 1914525"/>
                <a:gd name="connsiteY43" fmla="*/ 1395413 h 1399068"/>
                <a:gd name="connsiteX44" fmla="*/ 1862138 w 1914525"/>
                <a:gd name="connsiteY44" fmla="*/ 1271587 h 1399068"/>
                <a:gd name="connsiteX45" fmla="*/ 1881188 w 1914525"/>
                <a:gd name="connsiteY45" fmla="*/ 1238250 h 1399068"/>
                <a:gd name="connsiteX46" fmla="*/ 1890713 w 1914525"/>
                <a:gd name="connsiteY46" fmla="*/ 1200150 h 1399068"/>
                <a:gd name="connsiteX47" fmla="*/ 1900238 w 1914525"/>
                <a:gd name="connsiteY47" fmla="*/ 1171575 h 1399068"/>
                <a:gd name="connsiteX48" fmla="*/ 1905000 w 1914525"/>
                <a:gd name="connsiteY48" fmla="*/ 1085850 h 1399068"/>
                <a:gd name="connsiteX49" fmla="*/ 1914525 w 1914525"/>
                <a:gd name="connsiteY49" fmla="*/ 809625 h 1399068"/>
                <a:gd name="connsiteX50" fmla="*/ 1909763 w 1914525"/>
                <a:gd name="connsiteY50" fmla="*/ 666750 h 1399068"/>
                <a:gd name="connsiteX51" fmla="*/ 1890713 w 1914525"/>
                <a:gd name="connsiteY51" fmla="*/ 633413 h 1399068"/>
                <a:gd name="connsiteX52" fmla="*/ 1881188 w 1914525"/>
                <a:gd name="connsiteY52" fmla="*/ 609600 h 1399068"/>
                <a:gd name="connsiteX53" fmla="*/ 1871663 w 1914525"/>
                <a:gd name="connsiteY53" fmla="*/ 581025 h 1399068"/>
                <a:gd name="connsiteX54" fmla="*/ 1862138 w 1914525"/>
                <a:gd name="connsiteY54" fmla="*/ 566738 h 1399068"/>
                <a:gd name="connsiteX55" fmla="*/ 1857375 w 1914525"/>
                <a:gd name="connsiteY55" fmla="*/ 542925 h 1399068"/>
                <a:gd name="connsiteX56" fmla="*/ 1847850 w 1914525"/>
                <a:gd name="connsiteY56" fmla="*/ 528638 h 1399068"/>
                <a:gd name="connsiteX57" fmla="*/ 1843088 w 1914525"/>
                <a:gd name="connsiteY57" fmla="*/ 514350 h 1399068"/>
                <a:gd name="connsiteX58" fmla="*/ 1833563 w 1914525"/>
                <a:gd name="connsiteY58" fmla="*/ 495300 h 1399068"/>
                <a:gd name="connsiteX59" fmla="*/ 1824038 w 1914525"/>
                <a:gd name="connsiteY59" fmla="*/ 457200 h 1399068"/>
                <a:gd name="connsiteX60" fmla="*/ 1814513 w 1914525"/>
                <a:gd name="connsiteY60" fmla="*/ 438150 h 1399068"/>
                <a:gd name="connsiteX61" fmla="*/ 1800225 w 1914525"/>
                <a:gd name="connsiteY61" fmla="*/ 404813 h 1399068"/>
                <a:gd name="connsiteX62" fmla="*/ 1790700 w 1914525"/>
                <a:gd name="connsiteY62" fmla="*/ 376238 h 1399068"/>
                <a:gd name="connsiteX63" fmla="*/ 1785938 w 1914525"/>
                <a:gd name="connsiteY63" fmla="*/ 361950 h 1399068"/>
                <a:gd name="connsiteX64" fmla="*/ 1781175 w 1914525"/>
                <a:gd name="connsiteY64" fmla="*/ 342900 h 1399068"/>
                <a:gd name="connsiteX65" fmla="*/ 1771650 w 1914525"/>
                <a:gd name="connsiteY65" fmla="*/ 328613 h 1399068"/>
                <a:gd name="connsiteX66" fmla="*/ 1752600 w 1914525"/>
                <a:gd name="connsiteY66" fmla="*/ 280988 h 1399068"/>
                <a:gd name="connsiteX67" fmla="*/ 1747838 w 1914525"/>
                <a:gd name="connsiteY67" fmla="*/ 266700 h 1399068"/>
                <a:gd name="connsiteX68" fmla="*/ 1738313 w 1914525"/>
                <a:gd name="connsiteY68" fmla="*/ 252413 h 1399068"/>
                <a:gd name="connsiteX69" fmla="*/ 1724025 w 1914525"/>
                <a:gd name="connsiteY69" fmla="*/ 228600 h 1399068"/>
                <a:gd name="connsiteX70" fmla="*/ 1714500 w 1914525"/>
                <a:gd name="connsiteY70" fmla="*/ 214313 h 1399068"/>
                <a:gd name="connsiteX71" fmla="*/ 1700213 w 1914525"/>
                <a:gd name="connsiteY71" fmla="*/ 204788 h 1399068"/>
                <a:gd name="connsiteX72" fmla="*/ 1676400 w 1914525"/>
                <a:gd name="connsiteY72" fmla="*/ 176213 h 1399068"/>
                <a:gd name="connsiteX73" fmla="*/ 1666875 w 1914525"/>
                <a:gd name="connsiteY73" fmla="*/ 161925 h 1399068"/>
                <a:gd name="connsiteX74" fmla="*/ 1638300 w 1914525"/>
                <a:gd name="connsiteY74" fmla="*/ 152400 h 1399068"/>
                <a:gd name="connsiteX75" fmla="*/ 1609725 w 1914525"/>
                <a:gd name="connsiteY75" fmla="*/ 142875 h 1399068"/>
                <a:gd name="connsiteX76" fmla="*/ 1590675 w 1914525"/>
                <a:gd name="connsiteY76" fmla="*/ 133350 h 1399068"/>
                <a:gd name="connsiteX77" fmla="*/ 1533525 w 1914525"/>
                <a:gd name="connsiteY77" fmla="*/ 123825 h 1399068"/>
                <a:gd name="connsiteX78" fmla="*/ 1495425 w 1914525"/>
                <a:gd name="connsiteY78" fmla="*/ 109538 h 1399068"/>
                <a:gd name="connsiteX79" fmla="*/ 1376363 w 1914525"/>
                <a:gd name="connsiteY79" fmla="*/ 95250 h 1399068"/>
                <a:gd name="connsiteX80" fmla="*/ 1343025 w 1914525"/>
                <a:gd name="connsiteY80" fmla="*/ 90488 h 1399068"/>
                <a:gd name="connsiteX81" fmla="*/ 1281113 w 1914525"/>
                <a:gd name="connsiteY81" fmla="*/ 76200 h 1399068"/>
                <a:gd name="connsiteX82" fmla="*/ 1223963 w 1914525"/>
                <a:gd name="connsiteY82" fmla="*/ 71438 h 1399068"/>
                <a:gd name="connsiteX83" fmla="*/ 1181100 w 1914525"/>
                <a:gd name="connsiteY83" fmla="*/ 61913 h 1399068"/>
                <a:gd name="connsiteX84" fmla="*/ 1166813 w 1914525"/>
                <a:gd name="connsiteY84" fmla="*/ 52388 h 1399068"/>
                <a:gd name="connsiteX85" fmla="*/ 1143000 w 1914525"/>
                <a:gd name="connsiteY85" fmla="*/ 47625 h 1399068"/>
                <a:gd name="connsiteX86" fmla="*/ 1114425 w 1914525"/>
                <a:gd name="connsiteY86" fmla="*/ 38100 h 1399068"/>
                <a:gd name="connsiteX87" fmla="*/ 1085850 w 1914525"/>
                <a:gd name="connsiteY87" fmla="*/ 28575 h 1399068"/>
                <a:gd name="connsiteX88" fmla="*/ 1009650 w 1914525"/>
                <a:gd name="connsiteY88" fmla="*/ 19050 h 1399068"/>
                <a:gd name="connsiteX89" fmla="*/ 976313 w 1914525"/>
                <a:gd name="connsiteY89" fmla="*/ 9525 h 1399068"/>
                <a:gd name="connsiteX90" fmla="*/ 923925 w 1914525"/>
                <a:gd name="connsiteY90" fmla="*/ 0 h 1399068"/>
                <a:gd name="connsiteX91" fmla="*/ 771525 w 1914525"/>
                <a:gd name="connsiteY91" fmla="*/ 4763 h 1399068"/>
                <a:gd name="connsiteX92" fmla="*/ 757238 w 1914525"/>
                <a:gd name="connsiteY92" fmla="*/ 9525 h 1399068"/>
                <a:gd name="connsiteX93" fmla="*/ 733425 w 1914525"/>
                <a:gd name="connsiteY93" fmla="*/ 19050 h 1399068"/>
                <a:gd name="connsiteX94" fmla="*/ 714375 w 1914525"/>
                <a:gd name="connsiteY94" fmla="*/ 28575 h 1399068"/>
                <a:gd name="connsiteX95" fmla="*/ 700088 w 1914525"/>
                <a:gd name="connsiteY95" fmla="*/ 33338 h 1399068"/>
                <a:gd name="connsiteX96" fmla="*/ 681038 w 1914525"/>
                <a:gd name="connsiteY96" fmla="*/ 42863 h 1399068"/>
                <a:gd name="connsiteX97" fmla="*/ 633413 w 1914525"/>
                <a:gd name="connsiteY97" fmla="*/ 57150 h 1399068"/>
                <a:gd name="connsiteX98" fmla="*/ 595313 w 1914525"/>
                <a:gd name="connsiteY98" fmla="*/ 71438 h 1399068"/>
                <a:gd name="connsiteX99" fmla="*/ 552450 w 1914525"/>
                <a:gd name="connsiteY99" fmla="*/ 80963 h 1399068"/>
                <a:gd name="connsiteX100" fmla="*/ 519113 w 1914525"/>
                <a:gd name="connsiteY100" fmla="*/ 95250 h 1399068"/>
                <a:gd name="connsiteX101" fmla="*/ 485775 w 1914525"/>
                <a:gd name="connsiteY101" fmla="*/ 100013 h 1399068"/>
                <a:gd name="connsiteX102" fmla="*/ 438150 w 1914525"/>
                <a:gd name="connsiteY102" fmla="*/ 119063 h 1399068"/>
                <a:gd name="connsiteX103" fmla="*/ 404813 w 1914525"/>
                <a:gd name="connsiteY103" fmla="*/ 133350 h 1399068"/>
                <a:gd name="connsiteX104" fmla="*/ 390525 w 1914525"/>
                <a:gd name="connsiteY104" fmla="*/ 147638 h 1399068"/>
                <a:gd name="connsiteX105" fmla="*/ 352425 w 1914525"/>
                <a:gd name="connsiteY105" fmla="*/ 166688 h 1399068"/>
                <a:gd name="connsiteX106" fmla="*/ 319088 w 1914525"/>
                <a:gd name="connsiteY106" fmla="*/ 180975 h 1399068"/>
                <a:gd name="connsiteX107" fmla="*/ 300038 w 1914525"/>
                <a:gd name="connsiteY107" fmla="*/ 195263 h 1399068"/>
                <a:gd name="connsiteX108" fmla="*/ 285750 w 1914525"/>
                <a:gd name="connsiteY108" fmla="*/ 200025 h 1399068"/>
                <a:gd name="connsiteX109" fmla="*/ 266700 w 1914525"/>
                <a:gd name="connsiteY109" fmla="*/ 214313 h 1399068"/>
                <a:gd name="connsiteX110" fmla="*/ 228600 w 1914525"/>
                <a:gd name="connsiteY110" fmla="*/ 233363 h 1399068"/>
                <a:gd name="connsiteX111" fmla="*/ 200025 w 1914525"/>
                <a:gd name="connsiteY111" fmla="*/ 252413 h 1399068"/>
                <a:gd name="connsiteX112" fmla="*/ 185738 w 1914525"/>
                <a:gd name="connsiteY112" fmla="*/ 261938 h 1399068"/>
                <a:gd name="connsiteX113" fmla="*/ 166688 w 1914525"/>
                <a:gd name="connsiteY113" fmla="*/ 271463 h 1399068"/>
                <a:gd name="connsiteX114" fmla="*/ 157163 w 1914525"/>
                <a:gd name="connsiteY114" fmla="*/ 285750 h 1399068"/>
                <a:gd name="connsiteX115" fmla="*/ 142875 w 1914525"/>
                <a:gd name="connsiteY115" fmla="*/ 300038 h 1399068"/>
                <a:gd name="connsiteX116" fmla="*/ 119063 w 1914525"/>
                <a:gd name="connsiteY116" fmla="*/ 333375 h 1399068"/>
                <a:gd name="connsiteX117" fmla="*/ 114300 w 1914525"/>
                <a:gd name="connsiteY117" fmla="*/ 347663 h 1399068"/>
                <a:gd name="connsiteX118" fmla="*/ 104775 w 1914525"/>
                <a:gd name="connsiteY118" fmla="*/ 371475 h 1399068"/>
                <a:gd name="connsiteX119" fmla="*/ 85725 w 1914525"/>
                <a:gd name="connsiteY119" fmla="*/ 404813 h 1399068"/>
                <a:gd name="connsiteX120" fmla="*/ 76200 w 1914525"/>
                <a:gd name="connsiteY120" fmla="*/ 442913 h 1399068"/>
                <a:gd name="connsiteX121" fmla="*/ 71438 w 1914525"/>
                <a:gd name="connsiteY121" fmla="*/ 457200 h 1399068"/>
                <a:gd name="connsiteX122" fmla="*/ 66675 w 1914525"/>
                <a:gd name="connsiteY122" fmla="*/ 490538 h 1399068"/>
                <a:gd name="connsiteX123" fmla="*/ 61913 w 1914525"/>
                <a:gd name="connsiteY123" fmla="*/ 504825 h 1399068"/>
                <a:gd name="connsiteX124" fmla="*/ 57150 w 1914525"/>
                <a:gd name="connsiteY124" fmla="*/ 523875 h 1399068"/>
                <a:gd name="connsiteX125" fmla="*/ 52388 w 1914525"/>
                <a:gd name="connsiteY125" fmla="*/ 576263 h 1399068"/>
                <a:gd name="connsiteX126" fmla="*/ 47625 w 1914525"/>
                <a:gd name="connsiteY126" fmla="*/ 604838 h 1399068"/>
                <a:gd name="connsiteX127" fmla="*/ 38100 w 1914525"/>
                <a:gd name="connsiteY127" fmla="*/ 714375 h 1399068"/>
                <a:gd name="connsiteX128" fmla="*/ 28575 w 1914525"/>
                <a:gd name="connsiteY128" fmla="*/ 762000 h 1399068"/>
                <a:gd name="connsiteX129" fmla="*/ 14288 w 1914525"/>
                <a:gd name="connsiteY129" fmla="*/ 866775 h 1399068"/>
                <a:gd name="connsiteX130" fmla="*/ 9525 w 1914525"/>
                <a:gd name="connsiteY130" fmla="*/ 890588 h 1399068"/>
                <a:gd name="connsiteX131" fmla="*/ 0 w 1914525"/>
                <a:gd name="connsiteY131" fmla="*/ 919163 h 1399068"/>
                <a:gd name="connsiteX132" fmla="*/ 4763 w 1914525"/>
                <a:gd name="connsiteY132" fmla="*/ 1042988 h 1399068"/>
                <a:gd name="connsiteX133" fmla="*/ 14288 w 1914525"/>
                <a:gd name="connsiteY133" fmla="*/ 1076325 h 1399068"/>
                <a:gd name="connsiteX134" fmla="*/ 23813 w 1914525"/>
                <a:gd name="connsiteY13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521494 w 1914525"/>
                <a:gd name="connsiteY15" fmla="*/ 390527 h 1399068"/>
                <a:gd name="connsiteX16" fmla="*/ 452438 w 1914525"/>
                <a:gd name="connsiteY16" fmla="*/ 283369 h 1399068"/>
                <a:gd name="connsiteX17" fmla="*/ 600075 w 1914525"/>
                <a:gd name="connsiteY17" fmla="*/ 264318 h 1399068"/>
                <a:gd name="connsiteX18" fmla="*/ 773907 w 1914525"/>
                <a:gd name="connsiteY18" fmla="*/ 230981 h 1399068"/>
                <a:gd name="connsiteX19" fmla="*/ 890588 w 1914525"/>
                <a:gd name="connsiteY19" fmla="*/ 209550 h 1399068"/>
                <a:gd name="connsiteX20" fmla="*/ 1014412 w 1914525"/>
                <a:gd name="connsiteY20" fmla="*/ 221455 h 1399068"/>
                <a:gd name="connsiteX21" fmla="*/ 1107281 w 1914525"/>
                <a:gd name="connsiteY21" fmla="*/ 200024 h 1399068"/>
                <a:gd name="connsiteX22" fmla="*/ 1247776 w 1914525"/>
                <a:gd name="connsiteY22" fmla="*/ 211931 h 1399068"/>
                <a:gd name="connsiteX23" fmla="*/ 1409700 w 1914525"/>
                <a:gd name="connsiteY23" fmla="*/ 242887 h 1399068"/>
                <a:gd name="connsiteX24" fmla="*/ 1557338 w 1914525"/>
                <a:gd name="connsiteY24" fmla="*/ 295275 h 1399068"/>
                <a:gd name="connsiteX25" fmla="*/ 1590675 w 1914525"/>
                <a:gd name="connsiteY25" fmla="*/ 314325 h 1399068"/>
                <a:gd name="connsiteX26" fmla="*/ 1619250 w 1914525"/>
                <a:gd name="connsiteY26" fmla="*/ 342900 h 1399068"/>
                <a:gd name="connsiteX27" fmla="*/ 1657350 w 1914525"/>
                <a:gd name="connsiteY27" fmla="*/ 390525 h 1399068"/>
                <a:gd name="connsiteX28" fmla="*/ 1676400 w 1914525"/>
                <a:gd name="connsiteY28" fmla="*/ 419100 h 1399068"/>
                <a:gd name="connsiteX29" fmla="*/ 1704975 w 1914525"/>
                <a:gd name="connsiteY29" fmla="*/ 471488 h 1399068"/>
                <a:gd name="connsiteX30" fmla="*/ 1747838 w 1914525"/>
                <a:gd name="connsiteY30" fmla="*/ 542925 h 1399068"/>
                <a:gd name="connsiteX31" fmla="*/ 1762125 w 1914525"/>
                <a:gd name="connsiteY31" fmla="*/ 571500 h 1399068"/>
                <a:gd name="connsiteX32" fmla="*/ 1771650 w 1914525"/>
                <a:gd name="connsiteY32" fmla="*/ 600075 h 1399068"/>
                <a:gd name="connsiteX33" fmla="*/ 1790700 w 1914525"/>
                <a:gd name="connsiteY33" fmla="*/ 642938 h 1399068"/>
                <a:gd name="connsiteX34" fmla="*/ 1809750 w 1914525"/>
                <a:gd name="connsiteY34" fmla="*/ 695325 h 1399068"/>
                <a:gd name="connsiteX35" fmla="*/ 1824038 w 1914525"/>
                <a:gd name="connsiteY35" fmla="*/ 747713 h 1399068"/>
                <a:gd name="connsiteX36" fmla="*/ 1833563 w 1914525"/>
                <a:gd name="connsiteY36" fmla="*/ 804863 h 1399068"/>
                <a:gd name="connsiteX37" fmla="*/ 1845469 w 1914525"/>
                <a:gd name="connsiteY37" fmla="*/ 940594 h 1399068"/>
                <a:gd name="connsiteX38" fmla="*/ 1857375 w 1914525"/>
                <a:gd name="connsiteY38" fmla="*/ 1000125 h 1399068"/>
                <a:gd name="connsiteX39" fmla="*/ 1850231 w 1914525"/>
                <a:gd name="connsiteY39" fmla="*/ 1166813 h 1399068"/>
                <a:gd name="connsiteX40" fmla="*/ 1885950 w 1914525"/>
                <a:gd name="connsiteY40" fmla="*/ 1285875 h 1399068"/>
                <a:gd name="connsiteX41" fmla="*/ 1876425 w 1914525"/>
                <a:gd name="connsiteY41" fmla="*/ 1357313 h 1399068"/>
                <a:gd name="connsiteX42" fmla="*/ 1866900 w 1914525"/>
                <a:gd name="connsiteY42" fmla="*/ 1395413 h 1399068"/>
                <a:gd name="connsiteX43" fmla="*/ 1862138 w 1914525"/>
                <a:gd name="connsiteY43" fmla="*/ 1271587 h 1399068"/>
                <a:gd name="connsiteX44" fmla="*/ 1881188 w 1914525"/>
                <a:gd name="connsiteY44" fmla="*/ 1238250 h 1399068"/>
                <a:gd name="connsiteX45" fmla="*/ 1890713 w 1914525"/>
                <a:gd name="connsiteY45" fmla="*/ 1200150 h 1399068"/>
                <a:gd name="connsiteX46" fmla="*/ 1900238 w 1914525"/>
                <a:gd name="connsiteY46" fmla="*/ 1171575 h 1399068"/>
                <a:gd name="connsiteX47" fmla="*/ 1905000 w 1914525"/>
                <a:gd name="connsiteY47" fmla="*/ 1085850 h 1399068"/>
                <a:gd name="connsiteX48" fmla="*/ 1914525 w 1914525"/>
                <a:gd name="connsiteY48" fmla="*/ 809625 h 1399068"/>
                <a:gd name="connsiteX49" fmla="*/ 1909763 w 1914525"/>
                <a:gd name="connsiteY49" fmla="*/ 666750 h 1399068"/>
                <a:gd name="connsiteX50" fmla="*/ 1890713 w 1914525"/>
                <a:gd name="connsiteY50" fmla="*/ 633413 h 1399068"/>
                <a:gd name="connsiteX51" fmla="*/ 1881188 w 1914525"/>
                <a:gd name="connsiteY51" fmla="*/ 609600 h 1399068"/>
                <a:gd name="connsiteX52" fmla="*/ 1871663 w 1914525"/>
                <a:gd name="connsiteY52" fmla="*/ 581025 h 1399068"/>
                <a:gd name="connsiteX53" fmla="*/ 1862138 w 1914525"/>
                <a:gd name="connsiteY53" fmla="*/ 566738 h 1399068"/>
                <a:gd name="connsiteX54" fmla="*/ 1857375 w 1914525"/>
                <a:gd name="connsiteY54" fmla="*/ 542925 h 1399068"/>
                <a:gd name="connsiteX55" fmla="*/ 1847850 w 1914525"/>
                <a:gd name="connsiteY55" fmla="*/ 528638 h 1399068"/>
                <a:gd name="connsiteX56" fmla="*/ 1843088 w 1914525"/>
                <a:gd name="connsiteY56" fmla="*/ 514350 h 1399068"/>
                <a:gd name="connsiteX57" fmla="*/ 1833563 w 1914525"/>
                <a:gd name="connsiteY57" fmla="*/ 495300 h 1399068"/>
                <a:gd name="connsiteX58" fmla="*/ 1824038 w 1914525"/>
                <a:gd name="connsiteY58" fmla="*/ 457200 h 1399068"/>
                <a:gd name="connsiteX59" fmla="*/ 1814513 w 1914525"/>
                <a:gd name="connsiteY59" fmla="*/ 438150 h 1399068"/>
                <a:gd name="connsiteX60" fmla="*/ 1800225 w 1914525"/>
                <a:gd name="connsiteY60" fmla="*/ 404813 h 1399068"/>
                <a:gd name="connsiteX61" fmla="*/ 1790700 w 1914525"/>
                <a:gd name="connsiteY61" fmla="*/ 376238 h 1399068"/>
                <a:gd name="connsiteX62" fmla="*/ 1785938 w 1914525"/>
                <a:gd name="connsiteY62" fmla="*/ 361950 h 1399068"/>
                <a:gd name="connsiteX63" fmla="*/ 1781175 w 1914525"/>
                <a:gd name="connsiteY63" fmla="*/ 342900 h 1399068"/>
                <a:gd name="connsiteX64" fmla="*/ 1771650 w 1914525"/>
                <a:gd name="connsiteY64" fmla="*/ 328613 h 1399068"/>
                <a:gd name="connsiteX65" fmla="*/ 1752600 w 1914525"/>
                <a:gd name="connsiteY65" fmla="*/ 280988 h 1399068"/>
                <a:gd name="connsiteX66" fmla="*/ 1747838 w 1914525"/>
                <a:gd name="connsiteY66" fmla="*/ 266700 h 1399068"/>
                <a:gd name="connsiteX67" fmla="*/ 1738313 w 1914525"/>
                <a:gd name="connsiteY67" fmla="*/ 252413 h 1399068"/>
                <a:gd name="connsiteX68" fmla="*/ 1724025 w 1914525"/>
                <a:gd name="connsiteY68" fmla="*/ 228600 h 1399068"/>
                <a:gd name="connsiteX69" fmla="*/ 1714500 w 1914525"/>
                <a:gd name="connsiteY69" fmla="*/ 214313 h 1399068"/>
                <a:gd name="connsiteX70" fmla="*/ 1700213 w 1914525"/>
                <a:gd name="connsiteY70" fmla="*/ 204788 h 1399068"/>
                <a:gd name="connsiteX71" fmla="*/ 1676400 w 1914525"/>
                <a:gd name="connsiteY71" fmla="*/ 176213 h 1399068"/>
                <a:gd name="connsiteX72" fmla="*/ 1666875 w 1914525"/>
                <a:gd name="connsiteY72" fmla="*/ 161925 h 1399068"/>
                <a:gd name="connsiteX73" fmla="*/ 1638300 w 1914525"/>
                <a:gd name="connsiteY73" fmla="*/ 152400 h 1399068"/>
                <a:gd name="connsiteX74" fmla="*/ 1609725 w 1914525"/>
                <a:gd name="connsiteY74" fmla="*/ 142875 h 1399068"/>
                <a:gd name="connsiteX75" fmla="*/ 1590675 w 1914525"/>
                <a:gd name="connsiteY75" fmla="*/ 133350 h 1399068"/>
                <a:gd name="connsiteX76" fmla="*/ 1533525 w 1914525"/>
                <a:gd name="connsiteY76" fmla="*/ 123825 h 1399068"/>
                <a:gd name="connsiteX77" fmla="*/ 1495425 w 1914525"/>
                <a:gd name="connsiteY77" fmla="*/ 109538 h 1399068"/>
                <a:gd name="connsiteX78" fmla="*/ 1376363 w 1914525"/>
                <a:gd name="connsiteY78" fmla="*/ 95250 h 1399068"/>
                <a:gd name="connsiteX79" fmla="*/ 1343025 w 1914525"/>
                <a:gd name="connsiteY79" fmla="*/ 90488 h 1399068"/>
                <a:gd name="connsiteX80" fmla="*/ 1281113 w 1914525"/>
                <a:gd name="connsiteY80" fmla="*/ 76200 h 1399068"/>
                <a:gd name="connsiteX81" fmla="*/ 1223963 w 1914525"/>
                <a:gd name="connsiteY81" fmla="*/ 71438 h 1399068"/>
                <a:gd name="connsiteX82" fmla="*/ 1181100 w 1914525"/>
                <a:gd name="connsiteY82" fmla="*/ 61913 h 1399068"/>
                <a:gd name="connsiteX83" fmla="*/ 1166813 w 1914525"/>
                <a:gd name="connsiteY83" fmla="*/ 52388 h 1399068"/>
                <a:gd name="connsiteX84" fmla="*/ 1143000 w 1914525"/>
                <a:gd name="connsiteY84" fmla="*/ 47625 h 1399068"/>
                <a:gd name="connsiteX85" fmla="*/ 1114425 w 1914525"/>
                <a:gd name="connsiteY85" fmla="*/ 38100 h 1399068"/>
                <a:gd name="connsiteX86" fmla="*/ 1085850 w 1914525"/>
                <a:gd name="connsiteY86" fmla="*/ 28575 h 1399068"/>
                <a:gd name="connsiteX87" fmla="*/ 1009650 w 1914525"/>
                <a:gd name="connsiteY87" fmla="*/ 19050 h 1399068"/>
                <a:gd name="connsiteX88" fmla="*/ 976313 w 1914525"/>
                <a:gd name="connsiteY88" fmla="*/ 9525 h 1399068"/>
                <a:gd name="connsiteX89" fmla="*/ 923925 w 1914525"/>
                <a:gd name="connsiteY89" fmla="*/ 0 h 1399068"/>
                <a:gd name="connsiteX90" fmla="*/ 771525 w 1914525"/>
                <a:gd name="connsiteY90" fmla="*/ 4763 h 1399068"/>
                <a:gd name="connsiteX91" fmla="*/ 757238 w 1914525"/>
                <a:gd name="connsiteY91" fmla="*/ 9525 h 1399068"/>
                <a:gd name="connsiteX92" fmla="*/ 733425 w 1914525"/>
                <a:gd name="connsiteY92" fmla="*/ 19050 h 1399068"/>
                <a:gd name="connsiteX93" fmla="*/ 714375 w 1914525"/>
                <a:gd name="connsiteY93" fmla="*/ 28575 h 1399068"/>
                <a:gd name="connsiteX94" fmla="*/ 700088 w 1914525"/>
                <a:gd name="connsiteY94" fmla="*/ 33338 h 1399068"/>
                <a:gd name="connsiteX95" fmla="*/ 681038 w 1914525"/>
                <a:gd name="connsiteY95" fmla="*/ 42863 h 1399068"/>
                <a:gd name="connsiteX96" fmla="*/ 633413 w 1914525"/>
                <a:gd name="connsiteY96" fmla="*/ 57150 h 1399068"/>
                <a:gd name="connsiteX97" fmla="*/ 595313 w 1914525"/>
                <a:gd name="connsiteY97" fmla="*/ 71438 h 1399068"/>
                <a:gd name="connsiteX98" fmla="*/ 552450 w 1914525"/>
                <a:gd name="connsiteY98" fmla="*/ 80963 h 1399068"/>
                <a:gd name="connsiteX99" fmla="*/ 519113 w 1914525"/>
                <a:gd name="connsiteY99" fmla="*/ 95250 h 1399068"/>
                <a:gd name="connsiteX100" fmla="*/ 485775 w 1914525"/>
                <a:gd name="connsiteY100" fmla="*/ 100013 h 1399068"/>
                <a:gd name="connsiteX101" fmla="*/ 438150 w 1914525"/>
                <a:gd name="connsiteY101" fmla="*/ 119063 h 1399068"/>
                <a:gd name="connsiteX102" fmla="*/ 404813 w 1914525"/>
                <a:gd name="connsiteY102" fmla="*/ 133350 h 1399068"/>
                <a:gd name="connsiteX103" fmla="*/ 390525 w 1914525"/>
                <a:gd name="connsiteY103" fmla="*/ 147638 h 1399068"/>
                <a:gd name="connsiteX104" fmla="*/ 352425 w 1914525"/>
                <a:gd name="connsiteY104" fmla="*/ 166688 h 1399068"/>
                <a:gd name="connsiteX105" fmla="*/ 319088 w 1914525"/>
                <a:gd name="connsiteY105" fmla="*/ 180975 h 1399068"/>
                <a:gd name="connsiteX106" fmla="*/ 300038 w 1914525"/>
                <a:gd name="connsiteY106" fmla="*/ 195263 h 1399068"/>
                <a:gd name="connsiteX107" fmla="*/ 285750 w 1914525"/>
                <a:gd name="connsiteY107" fmla="*/ 200025 h 1399068"/>
                <a:gd name="connsiteX108" fmla="*/ 266700 w 1914525"/>
                <a:gd name="connsiteY108" fmla="*/ 214313 h 1399068"/>
                <a:gd name="connsiteX109" fmla="*/ 228600 w 1914525"/>
                <a:gd name="connsiteY109" fmla="*/ 233363 h 1399068"/>
                <a:gd name="connsiteX110" fmla="*/ 200025 w 1914525"/>
                <a:gd name="connsiteY110" fmla="*/ 252413 h 1399068"/>
                <a:gd name="connsiteX111" fmla="*/ 185738 w 1914525"/>
                <a:gd name="connsiteY111" fmla="*/ 261938 h 1399068"/>
                <a:gd name="connsiteX112" fmla="*/ 166688 w 1914525"/>
                <a:gd name="connsiteY112" fmla="*/ 271463 h 1399068"/>
                <a:gd name="connsiteX113" fmla="*/ 157163 w 1914525"/>
                <a:gd name="connsiteY113" fmla="*/ 285750 h 1399068"/>
                <a:gd name="connsiteX114" fmla="*/ 142875 w 1914525"/>
                <a:gd name="connsiteY114" fmla="*/ 300038 h 1399068"/>
                <a:gd name="connsiteX115" fmla="*/ 119063 w 1914525"/>
                <a:gd name="connsiteY115" fmla="*/ 333375 h 1399068"/>
                <a:gd name="connsiteX116" fmla="*/ 114300 w 1914525"/>
                <a:gd name="connsiteY116" fmla="*/ 347663 h 1399068"/>
                <a:gd name="connsiteX117" fmla="*/ 104775 w 1914525"/>
                <a:gd name="connsiteY117" fmla="*/ 371475 h 1399068"/>
                <a:gd name="connsiteX118" fmla="*/ 85725 w 1914525"/>
                <a:gd name="connsiteY118" fmla="*/ 404813 h 1399068"/>
                <a:gd name="connsiteX119" fmla="*/ 76200 w 1914525"/>
                <a:gd name="connsiteY119" fmla="*/ 442913 h 1399068"/>
                <a:gd name="connsiteX120" fmla="*/ 71438 w 1914525"/>
                <a:gd name="connsiteY120" fmla="*/ 457200 h 1399068"/>
                <a:gd name="connsiteX121" fmla="*/ 66675 w 1914525"/>
                <a:gd name="connsiteY121" fmla="*/ 490538 h 1399068"/>
                <a:gd name="connsiteX122" fmla="*/ 61913 w 1914525"/>
                <a:gd name="connsiteY122" fmla="*/ 504825 h 1399068"/>
                <a:gd name="connsiteX123" fmla="*/ 57150 w 1914525"/>
                <a:gd name="connsiteY123" fmla="*/ 523875 h 1399068"/>
                <a:gd name="connsiteX124" fmla="*/ 52388 w 1914525"/>
                <a:gd name="connsiteY124" fmla="*/ 576263 h 1399068"/>
                <a:gd name="connsiteX125" fmla="*/ 47625 w 1914525"/>
                <a:gd name="connsiteY125" fmla="*/ 604838 h 1399068"/>
                <a:gd name="connsiteX126" fmla="*/ 38100 w 1914525"/>
                <a:gd name="connsiteY126" fmla="*/ 714375 h 1399068"/>
                <a:gd name="connsiteX127" fmla="*/ 28575 w 1914525"/>
                <a:gd name="connsiteY127" fmla="*/ 762000 h 1399068"/>
                <a:gd name="connsiteX128" fmla="*/ 14288 w 1914525"/>
                <a:gd name="connsiteY128" fmla="*/ 866775 h 1399068"/>
                <a:gd name="connsiteX129" fmla="*/ 9525 w 1914525"/>
                <a:gd name="connsiteY129" fmla="*/ 890588 h 1399068"/>
                <a:gd name="connsiteX130" fmla="*/ 0 w 1914525"/>
                <a:gd name="connsiteY130" fmla="*/ 919163 h 1399068"/>
                <a:gd name="connsiteX131" fmla="*/ 4763 w 1914525"/>
                <a:gd name="connsiteY131" fmla="*/ 1042988 h 1399068"/>
                <a:gd name="connsiteX132" fmla="*/ 14288 w 1914525"/>
                <a:gd name="connsiteY132" fmla="*/ 1076325 h 1399068"/>
                <a:gd name="connsiteX133" fmla="*/ 23813 w 1914525"/>
                <a:gd name="connsiteY13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521494 w 1914525"/>
                <a:gd name="connsiteY14" fmla="*/ 390527 h 1399068"/>
                <a:gd name="connsiteX15" fmla="*/ 452438 w 1914525"/>
                <a:gd name="connsiteY15" fmla="*/ 283369 h 1399068"/>
                <a:gd name="connsiteX16" fmla="*/ 600075 w 1914525"/>
                <a:gd name="connsiteY16" fmla="*/ 264318 h 1399068"/>
                <a:gd name="connsiteX17" fmla="*/ 773907 w 1914525"/>
                <a:gd name="connsiteY17" fmla="*/ 230981 h 1399068"/>
                <a:gd name="connsiteX18" fmla="*/ 890588 w 1914525"/>
                <a:gd name="connsiteY18" fmla="*/ 209550 h 1399068"/>
                <a:gd name="connsiteX19" fmla="*/ 1014412 w 1914525"/>
                <a:gd name="connsiteY19" fmla="*/ 221455 h 1399068"/>
                <a:gd name="connsiteX20" fmla="*/ 1107281 w 1914525"/>
                <a:gd name="connsiteY20" fmla="*/ 200024 h 1399068"/>
                <a:gd name="connsiteX21" fmla="*/ 1247776 w 1914525"/>
                <a:gd name="connsiteY21" fmla="*/ 211931 h 1399068"/>
                <a:gd name="connsiteX22" fmla="*/ 1409700 w 1914525"/>
                <a:gd name="connsiteY22" fmla="*/ 242887 h 1399068"/>
                <a:gd name="connsiteX23" fmla="*/ 1557338 w 1914525"/>
                <a:gd name="connsiteY23" fmla="*/ 295275 h 1399068"/>
                <a:gd name="connsiteX24" fmla="*/ 1590675 w 1914525"/>
                <a:gd name="connsiteY24" fmla="*/ 314325 h 1399068"/>
                <a:gd name="connsiteX25" fmla="*/ 1619250 w 1914525"/>
                <a:gd name="connsiteY25" fmla="*/ 342900 h 1399068"/>
                <a:gd name="connsiteX26" fmla="*/ 1657350 w 1914525"/>
                <a:gd name="connsiteY26" fmla="*/ 390525 h 1399068"/>
                <a:gd name="connsiteX27" fmla="*/ 1676400 w 1914525"/>
                <a:gd name="connsiteY27" fmla="*/ 419100 h 1399068"/>
                <a:gd name="connsiteX28" fmla="*/ 1704975 w 1914525"/>
                <a:gd name="connsiteY28" fmla="*/ 471488 h 1399068"/>
                <a:gd name="connsiteX29" fmla="*/ 1747838 w 1914525"/>
                <a:gd name="connsiteY29" fmla="*/ 542925 h 1399068"/>
                <a:gd name="connsiteX30" fmla="*/ 1762125 w 1914525"/>
                <a:gd name="connsiteY30" fmla="*/ 571500 h 1399068"/>
                <a:gd name="connsiteX31" fmla="*/ 1771650 w 1914525"/>
                <a:gd name="connsiteY31" fmla="*/ 600075 h 1399068"/>
                <a:gd name="connsiteX32" fmla="*/ 1790700 w 1914525"/>
                <a:gd name="connsiteY32" fmla="*/ 642938 h 1399068"/>
                <a:gd name="connsiteX33" fmla="*/ 1809750 w 1914525"/>
                <a:gd name="connsiteY33" fmla="*/ 695325 h 1399068"/>
                <a:gd name="connsiteX34" fmla="*/ 1824038 w 1914525"/>
                <a:gd name="connsiteY34" fmla="*/ 747713 h 1399068"/>
                <a:gd name="connsiteX35" fmla="*/ 1833563 w 1914525"/>
                <a:gd name="connsiteY35" fmla="*/ 804863 h 1399068"/>
                <a:gd name="connsiteX36" fmla="*/ 1845469 w 1914525"/>
                <a:gd name="connsiteY36" fmla="*/ 940594 h 1399068"/>
                <a:gd name="connsiteX37" fmla="*/ 1857375 w 1914525"/>
                <a:gd name="connsiteY37" fmla="*/ 1000125 h 1399068"/>
                <a:gd name="connsiteX38" fmla="*/ 1850231 w 1914525"/>
                <a:gd name="connsiteY38" fmla="*/ 1166813 h 1399068"/>
                <a:gd name="connsiteX39" fmla="*/ 1885950 w 1914525"/>
                <a:gd name="connsiteY39" fmla="*/ 1285875 h 1399068"/>
                <a:gd name="connsiteX40" fmla="*/ 1876425 w 1914525"/>
                <a:gd name="connsiteY40" fmla="*/ 1357313 h 1399068"/>
                <a:gd name="connsiteX41" fmla="*/ 1866900 w 1914525"/>
                <a:gd name="connsiteY41" fmla="*/ 1395413 h 1399068"/>
                <a:gd name="connsiteX42" fmla="*/ 1862138 w 1914525"/>
                <a:gd name="connsiteY42" fmla="*/ 1271587 h 1399068"/>
                <a:gd name="connsiteX43" fmla="*/ 1881188 w 1914525"/>
                <a:gd name="connsiteY43" fmla="*/ 1238250 h 1399068"/>
                <a:gd name="connsiteX44" fmla="*/ 1890713 w 1914525"/>
                <a:gd name="connsiteY44" fmla="*/ 1200150 h 1399068"/>
                <a:gd name="connsiteX45" fmla="*/ 1900238 w 1914525"/>
                <a:gd name="connsiteY45" fmla="*/ 1171575 h 1399068"/>
                <a:gd name="connsiteX46" fmla="*/ 1905000 w 1914525"/>
                <a:gd name="connsiteY46" fmla="*/ 1085850 h 1399068"/>
                <a:gd name="connsiteX47" fmla="*/ 1914525 w 1914525"/>
                <a:gd name="connsiteY47" fmla="*/ 809625 h 1399068"/>
                <a:gd name="connsiteX48" fmla="*/ 1909763 w 1914525"/>
                <a:gd name="connsiteY48" fmla="*/ 666750 h 1399068"/>
                <a:gd name="connsiteX49" fmla="*/ 1890713 w 1914525"/>
                <a:gd name="connsiteY49" fmla="*/ 633413 h 1399068"/>
                <a:gd name="connsiteX50" fmla="*/ 1881188 w 1914525"/>
                <a:gd name="connsiteY50" fmla="*/ 609600 h 1399068"/>
                <a:gd name="connsiteX51" fmla="*/ 1871663 w 1914525"/>
                <a:gd name="connsiteY51" fmla="*/ 581025 h 1399068"/>
                <a:gd name="connsiteX52" fmla="*/ 1862138 w 1914525"/>
                <a:gd name="connsiteY52" fmla="*/ 566738 h 1399068"/>
                <a:gd name="connsiteX53" fmla="*/ 1857375 w 1914525"/>
                <a:gd name="connsiteY53" fmla="*/ 542925 h 1399068"/>
                <a:gd name="connsiteX54" fmla="*/ 1847850 w 1914525"/>
                <a:gd name="connsiteY54" fmla="*/ 528638 h 1399068"/>
                <a:gd name="connsiteX55" fmla="*/ 1843088 w 1914525"/>
                <a:gd name="connsiteY55" fmla="*/ 514350 h 1399068"/>
                <a:gd name="connsiteX56" fmla="*/ 1833563 w 1914525"/>
                <a:gd name="connsiteY56" fmla="*/ 495300 h 1399068"/>
                <a:gd name="connsiteX57" fmla="*/ 1824038 w 1914525"/>
                <a:gd name="connsiteY57" fmla="*/ 457200 h 1399068"/>
                <a:gd name="connsiteX58" fmla="*/ 1814513 w 1914525"/>
                <a:gd name="connsiteY58" fmla="*/ 438150 h 1399068"/>
                <a:gd name="connsiteX59" fmla="*/ 1800225 w 1914525"/>
                <a:gd name="connsiteY59" fmla="*/ 404813 h 1399068"/>
                <a:gd name="connsiteX60" fmla="*/ 1790700 w 1914525"/>
                <a:gd name="connsiteY60" fmla="*/ 376238 h 1399068"/>
                <a:gd name="connsiteX61" fmla="*/ 1785938 w 1914525"/>
                <a:gd name="connsiteY61" fmla="*/ 361950 h 1399068"/>
                <a:gd name="connsiteX62" fmla="*/ 1781175 w 1914525"/>
                <a:gd name="connsiteY62" fmla="*/ 342900 h 1399068"/>
                <a:gd name="connsiteX63" fmla="*/ 1771650 w 1914525"/>
                <a:gd name="connsiteY63" fmla="*/ 328613 h 1399068"/>
                <a:gd name="connsiteX64" fmla="*/ 1752600 w 1914525"/>
                <a:gd name="connsiteY64" fmla="*/ 280988 h 1399068"/>
                <a:gd name="connsiteX65" fmla="*/ 1747838 w 1914525"/>
                <a:gd name="connsiteY65" fmla="*/ 266700 h 1399068"/>
                <a:gd name="connsiteX66" fmla="*/ 1738313 w 1914525"/>
                <a:gd name="connsiteY66" fmla="*/ 252413 h 1399068"/>
                <a:gd name="connsiteX67" fmla="*/ 1724025 w 1914525"/>
                <a:gd name="connsiteY67" fmla="*/ 228600 h 1399068"/>
                <a:gd name="connsiteX68" fmla="*/ 1714500 w 1914525"/>
                <a:gd name="connsiteY68" fmla="*/ 214313 h 1399068"/>
                <a:gd name="connsiteX69" fmla="*/ 1700213 w 1914525"/>
                <a:gd name="connsiteY69" fmla="*/ 204788 h 1399068"/>
                <a:gd name="connsiteX70" fmla="*/ 1676400 w 1914525"/>
                <a:gd name="connsiteY70" fmla="*/ 176213 h 1399068"/>
                <a:gd name="connsiteX71" fmla="*/ 1666875 w 1914525"/>
                <a:gd name="connsiteY71" fmla="*/ 161925 h 1399068"/>
                <a:gd name="connsiteX72" fmla="*/ 1638300 w 1914525"/>
                <a:gd name="connsiteY72" fmla="*/ 152400 h 1399068"/>
                <a:gd name="connsiteX73" fmla="*/ 1609725 w 1914525"/>
                <a:gd name="connsiteY73" fmla="*/ 142875 h 1399068"/>
                <a:gd name="connsiteX74" fmla="*/ 1590675 w 1914525"/>
                <a:gd name="connsiteY74" fmla="*/ 133350 h 1399068"/>
                <a:gd name="connsiteX75" fmla="*/ 1533525 w 1914525"/>
                <a:gd name="connsiteY75" fmla="*/ 123825 h 1399068"/>
                <a:gd name="connsiteX76" fmla="*/ 1495425 w 1914525"/>
                <a:gd name="connsiteY76" fmla="*/ 109538 h 1399068"/>
                <a:gd name="connsiteX77" fmla="*/ 1376363 w 1914525"/>
                <a:gd name="connsiteY77" fmla="*/ 95250 h 1399068"/>
                <a:gd name="connsiteX78" fmla="*/ 1343025 w 1914525"/>
                <a:gd name="connsiteY78" fmla="*/ 90488 h 1399068"/>
                <a:gd name="connsiteX79" fmla="*/ 1281113 w 1914525"/>
                <a:gd name="connsiteY79" fmla="*/ 76200 h 1399068"/>
                <a:gd name="connsiteX80" fmla="*/ 1223963 w 1914525"/>
                <a:gd name="connsiteY80" fmla="*/ 71438 h 1399068"/>
                <a:gd name="connsiteX81" fmla="*/ 1181100 w 1914525"/>
                <a:gd name="connsiteY81" fmla="*/ 61913 h 1399068"/>
                <a:gd name="connsiteX82" fmla="*/ 1166813 w 1914525"/>
                <a:gd name="connsiteY82" fmla="*/ 52388 h 1399068"/>
                <a:gd name="connsiteX83" fmla="*/ 1143000 w 1914525"/>
                <a:gd name="connsiteY83" fmla="*/ 47625 h 1399068"/>
                <a:gd name="connsiteX84" fmla="*/ 1114425 w 1914525"/>
                <a:gd name="connsiteY84" fmla="*/ 38100 h 1399068"/>
                <a:gd name="connsiteX85" fmla="*/ 1085850 w 1914525"/>
                <a:gd name="connsiteY85" fmla="*/ 28575 h 1399068"/>
                <a:gd name="connsiteX86" fmla="*/ 1009650 w 1914525"/>
                <a:gd name="connsiteY86" fmla="*/ 19050 h 1399068"/>
                <a:gd name="connsiteX87" fmla="*/ 976313 w 1914525"/>
                <a:gd name="connsiteY87" fmla="*/ 9525 h 1399068"/>
                <a:gd name="connsiteX88" fmla="*/ 923925 w 1914525"/>
                <a:gd name="connsiteY88" fmla="*/ 0 h 1399068"/>
                <a:gd name="connsiteX89" fmla="*/ 771525 w 1914525"/>
                <a:gd name="connsiteY89" fmla="*/ 4763 h 1399068"/>
                <a:gd name="connsiteX90" fmla="*/ 757238 w 1914525"/>
                <a:gd name="connsiteY90" fmla="*/ 9525 h 1399068"/>
                <a:gd name="connsiteX91" fmla="*/ 733425 w 1914525"/>
                <a:gd name="connsiteY91" fmla="*/ 19050 h 1399068"/>
                <a:gd name="connsiteX92" fmla="*/ 714375 w 1914525"/>
                <a:gd name="connsiteY92" fmla="*/ 28575 h 1399068"/>
                <a:gd name="connsiteX93" fmla="*/ 700088 w 1914525"/>
                <a:gd name="connsiteY93" fmla="*/ 33338 h 1399068"/>
                <a:gd name="connsiteX94" fmla="*/ 681038 w 1914525"/>
                <a:gd name="connsiteY94" fmla="*/ 42863 h 1399068"/>
                <a:gd name="connsiteX95" fmla="*/ 633413 w 1914525"/>
                <a:gd name="connsiteY95" fmla="*/ 57150 h 1399068"/>
                <a:gd name="connsiteX96" fmla="*/ 595313 w 1914525"/>
                <a:gd name="connsiteY96" fmla="*/ 71438 h 1399068"/>
                <a:gd name="connsiteX97" fmla="*/ 552450 w 1914525"/>
                <a:gd name="connsiteY97" fmla="*/ 80963 h 1399068"/>
                <a:gd name="connsiteX98" fmla="*/ 519113 w 1914525"/>
                <a:gd name="connsiteY98" fmla="*/ 95250 h 1399068"/>
                <a:gd name="connsiteX99" fmla="*/ 485775 w 1914525"/>
                <a:gd name="connsiteY99" fmla="*/ 100013 h 1399068"/>
                <a:gd name="connsiteX100" fmla="*/ 438150 w 1914525"/>
                <a:gd name="connsiteY100" fmla="*/ 119063 h 1399068"/>
                <a:gd name="connsiteX101" fmla="*/ 404813 w 1914525"/>
                <a:gd name="connsiteY101" fmla="*/ 133350 h 1399068"/>
                <a:gd name="connsiteX102" fmla="*/ 390525 w 1914525"/>
                <a:gd name="connsiteY102" fmla="*/ 147638 h 1399068"/>
                <a:gd name="connsiteX103" fmla="*/ 352425 w 1914525"/>
                <a:gd name="connsiteY103" fmla="*/ 166688 h 1399068"/>
                <a:gd name="connsiteX104" fmla="*/ 319088 w 1914525"/>
                <a:gd name="connsiteY104" fmla="*/ 180975 h 1399068"/>
                <a:gd name="connsiteX105" fmla="*/ 300038 w 1914525"/>
                <a:gd name="connsiteY105" fmla="*/ 195263 h 1399068"/>
                <a:gd name="connsiteX106" fmla="*/ 285750 w 1914525"/>
                <a:gd name="connsiteY106" fmla="*/ 200025 h 1399068"/>
                <a:gd name="connsiteX107" fmla="*/ 266700 w 1914525"/>
                <a:gd name="connsiteY107" fmla="*/ 214313 h 1399068"/>
                <a:gd name="connsiteX108" fmla="*/ 228600 w 1914525"/>
                <a:gd name="connsiteY108" fmla="*/ 233363 h 1399068"/>
                <a:gd name="connsiteX109" fmla="*/ 200025 w 1914525"/>
                <a:gd name="connsiteY109" fmla="*/ 252413 h 1399068"/>
                <a:gd name="connsiteX110" fmla="*/ 185738 w 1914525"/>
                <a:gd name="connsiteY110" fmla="*/ 261938 h 1399068"/>
                <a:gd name="connsiteX111" fmla="*/ 166688 w 1914525"/>
                <a:gd name="connsiteY111" fmla="*/ 271463 h 1399068"/>
                <a:gd name="connsiteX112" fmla="*/ 157163 w 1914525"/>
                <a:gd name="connsiteY112" fmla="*/ 285750 h 1399068"/>
                <a:gd name="connsiteX113" fmla="*/ 142875 w 1914525"/>
                <a:gd name="connsiteY113" fmla="*/ 300038 h 1399068"/>
                <a:gd name="connsiteX114" fmla="*/ 119063 w 1914525"/>
                <a:gd name="connsiteY114" fmla="*/ 333375 h 1399068"/>
                <a:gd name="connsiteX115" fmla="*/ 114300 w 1914525"/>
                <a:gd name="connsiteY115" fmla="*/ 347663 h 1399068"/>
                <a:gd name="connsiteX116" fmla="*/ 104775 w 1914525"/>
                <a:gd name="connsiteY116" fmla="*/ 371475 h 1399068"/>
                <a:gd name="connsiteX117" fmla="*/ 85725 w 1914525"/>
                <a:gd name="connsiteY117" fmla="*/ 404813 h 1399068"/>
                <a:gd name="connsiteX118" fmla="*/ 76200 w 1914525"/>
                <a:gd name="connsiteY118" fmla="*/ 442913 h 1399068"/>
                <a:gd name="connsiteX119" fmla="*/ 71438 w 1914525"/>
                <a:gd name="connsiteY119" fmla="*/ 457200 h 1399068"/>
                <a:gd name="connsiteX120" fmla="*/ 66675 w 1914525"/>
                <a:gd name="connsiteY120" fmla="*/ 490538 h 1399068"/>
                <a:gd name="connsiteX121" fmla="*/ 61913 w 1914525"/>
                <a:gd name="connsiteY121" fmla="*/ 504825 h 1399068"/>
                <a:gd name="connsiteX122" fmla="*/ 57150 w 1914525"/>
                <a:gd name="connsiteY122" fmla="*/ 523875 h 1399068"/>
                <a:gd name="connsiteX123" fmla="*/ 52388 w 1914525"/>
                <a:gd name="connsiteY123" fmla="*/ 576263 h 1399068"/>
                <a:gd name="connsiteX124" fmla="*/ 47625 w 1914525"/>
                <a:gd name="connsiteY124" fmla="*/ 604838 h 1399068"/>
                <a:gd name="connsiteX125" fmla="*/ 38100 w 1914525"/>
                <a:gd name="connsiteY125" fmla="*/ 714375 h 1399068"/>
                <a:gd name="connsiteX126" fmla="*/ 28575 w 1914525"/>
                <a:gd name="connsiteY126" fmla="*/ 762000 h 1399068"/>
                <a:gd name="connsiteX127" fmla="*/ 14288 w 1914525"/>
                <a:gd name="connsiteY127" fmla="*/ 866775 h 1399068"/>
                <a:gd name="connsiteX128" fmla="*/ 9525 w 1914525"/>
                <a:gd name="connsiteY128" fmla="*/ 890588 h 1399068"/>
                <a:gd name="connsiteX129" fmla="*/ 0 w 1914525"/>
                <a:gd name="connsiteY129" fmla="*/ 919163 h 1399068"/>
                <a:gd name="connsiteX130" fmla="*/ 4763 w 1914525"/>
                <a:gd name="connsiteY130" fmla="*/ 1042988 h 1399068"/>
                <a:gd name="connsiteX131" fmla="*/ 14288 w 1914525"/>
                <a:gd name="connsiteY131" fmla="*/ 1076325 h 1399068"/>
                <a:gd name="connsiteX132" fmla="*/ 23813 w 1914525"/>
                <a:gd name="connsiteY132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452438 w 1914525"/>
                <a:gd name="connsiteY14" fmla="*/ 283369 h 1399068"/>
                <a:gd name="connsiteX15" fmla="*/ 600075 w 1914525"/>
                <a:gd name="connsiteY15" fmla="*/ 264318 h 1399068"/>
                <a:gd name="connsiteX16" fmla="*/ 773907 w 1914525"/>
                <a:gd name="connsiteY16" fmla="*/ 230981 h 1399068"/>
                <a:gd name="connsiteX17" fmla="*/ 890588 w 1914525"/>
                <a:gd name="connsiteY17" fmla="*/ 209550 h 1399068"/>
                <a:gd name="connsiteX18" fmla="*/ 1014412 w 1914525"/>
                <a:gd name="connsiteY18" fmla="*/ 221455 h 1399068"/>
                <a:gd name="connsiteX19" fmla="*/ 1107281 w 1914525"/>
                <a:gd name="connsiteY19" fmla="*/ 200024 h 1399068"/>
                <a:gd name="connsiteX20" fmla="*/ 1247776 w 1914525"/>
                <a:gd name="connsiteY20" fmla="*/ 211931 h 1399068"/>
                <a:gd name="connsiteX21" fmla="*/ 1409700 w 1914525"/>
                <a:gd name="connsiteY21" fmla="*/ 242887 h 1399068"/>
                <a:gd name="connsiteX22" fmla="*/ 1557338 w 1914525"/>
                <a:gd name="connsiteY22" fmla="*/ 295275 h 1399068"/>
                <a:gd name="connsiteX23" fmla="*/ 1590675 w 1914525"/>
                <a:gd name="connsiteY23" fmla="*/ 314325 h 1399068"/>
                <a:gd name="connsiteX24" fmla="*/ 1619250 w 1914525"/>
                <a:gd name="connsiteY24" fmla="*/ 342900 h 1399068"/>
                <a:gd name="connsiteX25" fmla="*/ 1657350 w 1914525"/>
                <a:gd name="connsiteY25" fmla="*/ 390525 h 1399068"/>
                <a:gd name="connsiteX26" fmla="*/ 1676400 w 1914525"/>
                <a:gd name="connsiteY26" fmla="*/ 419100 h 1399068"/>
                <a:gd name="connsiteX27" fmla="*/ 1704975 w 1914525"/>
                <a:gd name="connsiteY27" fmla="*/ 471488 h 1399068"/>
                <a:gd name="connsiteX28" fmla="*/ 1747838 w 1914525"/>
                <a:gd name="connsiteY28" fmla="*/ 542925 h 1399068"/>
                <a:gd name="connsiteX29" fmla="*/ 1762125 w 1914525"/>
                <a:gd name="connsiteY29" fmla="*/ 571500 h 1399068"/>
                <a:gd name="connsiteX30" fmla="*/ 1771650 w 1914525"/>
                <a:gd name="connsiteY30" fmla="*/ 600075 h 1399068"/>
                <a:gd name="connsiteX31" fmla="*/ 1790700 w 1914525"/>
                <a:gd name="connsiteY31" fmla="*/ 642938 h 1399068"/>
                <a:gd name="connsiteX32" fmla="*/ 1809750 w 1914525"/>
                <a:gd name="connsiteY32" fmla="*/ 695325 h 1399068"/>
                <a:gd name="connsiteX33" fmla="*/ 1824038 w 1914525"/>
                <a:gd name="connsiteY33" fmla="*/ 747713 h 1399068"/>
                <a:gd name="connsiteX34" fmla="*/ 1833563 w 1914525"/>
                <a:gd name="connsiteY34" fmla="*/ 804863 h 1399068"/>
                <a:gd name="connsiteX35" fmla="*/ 1845469 w 1914525"/>
                <a:gd name="connsiteY35" fmla="*/ 940594 h 1399068"/>
                <a:gd name="connsiteX36" fmla="*/ 1857375 w 1914525"/>
                <a:gd name="connsiteY36" fmla="*/ 1000125 h 1399068"/>
                <a:gd name="connsiteX37" fmla="*/ 1850231 w 1914525"/>
                <a:gd name="connsiteY37" fmla="*/ 1166813 h 1399068"/>
                <a:gd name="connsiteX38" fmla="*/ 1885950 w 1914525"/>
                <a:gd name="connsiteY38" fmla="*/ 1285875 h 1399068"/>
                <a:gd name="connsiteX39" fmla="*/ 1876425 w 1914525"/>
                <a:gd name="connsiteY39" fmla="*/ 1357313 h 1399068"/>
                <a:gd name="connsiteX40" fmla="*/ 1866900 w 1914525"/>
                <a:gd name="connsiteY40" fmla="*/ 1395413 h 1399068"/>
                <a:gd name="connsiteX41" fmla="*/ 1862138 w 1914525"/>
                <a:gd name="connsiteY41" fmla="*/ 1271587 h 1399068"/>
                <a:gd name="connsiteX42" fmla="*/ 1881188 w 1914525"/>
                <a:gd name="connsiteY42" fmla="*/ 1238250 h 1399068"/>
                <a:gd name="connsiteX43" fmla="*/ 1890713 w 1914525"/>
                <a:gd name="connsiteY43" fmla="*/ 1200150 h 1399068"/>
                <a:gd name="connsiteX44" fmla="*/ 1900238 w 1914525"/>
                <a:gd name="connsiteY44" fmla="*/ 1171575 h 1399068"/>
                <a:gd name="connsiteX45" fmla="*/ 1905000 w 1914525"/>
                <a:gd name="connsiteY45" fmla="*/ 1085850 h 1399068"/>
                <a:gd name="connsiteX46" fmla="*/ 1914525 w 1914525"/>
                <a:gd name="connsiteY46" fmla="*/ 809625 h 1399068"/>
                <a:gd name="connsiteX47" fmla="*/ 1909763 w 1914525"/>
                <a:gd name="connsiteY47" fmla="*/ 666750 h 1399068"/>
                <a:gd name="connsiteX48" fmla="*/ 1890713 w 1914525"/>
                <a:gd name="connsiteY48" fmla="*/ 633413 h 1399068"/>
                <a:gd name="connsiteX49" fmla="*/ 1881188 w 1914525"/>
                <a:gd name="connsiteY49" fmla="*/ 609600 h 1399068"/>
                <a:gd name="connsiteX50" fmla="*/ 1871663 w 1914525"/>
                <a:gd name="connsiteY50" fmla="*/ 581025 h 1399068"/>
                <a:gd name="connsiteX51" fmla="*/ 1862138 w 1914525"/>
                <a:gd name="connsiteY51" fmla="*/ 566738 h 1399068"/>
                <a:gd name="connsiteX52" fmla="*/ 1857375 w 1914525"/>
                <a:gd name="connsiteY52" fmla="*/ 542925 h 1399068"/>
                <a:gd name="connsiteX53" fmla="*/ 1847850 w 1914525"/>
                <a:gd name="connsiteY53" fmla="*/ 528638 h 1399068"/>
                <a:gd name="connsiteX54" fmla="*/ 1843088 w 1914525"/>
                <a:gd name="connsiteY54" fmla="*/ 514350 h 1399068"/>
                <a:gd name="connsiteX55" fmla="*/ 1833563 w 1914525"/>
                <a:gd name="connsiteY55" fmla="*/ 495300 h 1399068"/>
                <a:gd name="connsiteX56" fmla="*/ 1824038 w 1914525"/>
                <a:gd name="connsiteY56" fmla="*/ 457200 h 1399068"/>
                <a:gd name="connsiteX57" fmla="*/ 1814513 w 1914525"/>
                <a:gd name="connsiteY57" fmla="*/ 438150 h 1399068"/>
                <a:gd name="connsiteX58" fmla="*/ 1800225 w 1914525"/>
                <a:gd name="connsiteY58" fmla="*/ 404813 h 1399068"/>
                <a:gd name="connsiteX59" fmla="*/ 1790700 w 1914525"/>
                <a:gd name="connsiteY59" fmla="*/ 376238 h 1399068"/>
                <a:gd name="connsiteX60" fmla="*/ 1785938 w 1914525"/>
                <a:gd name="connsiteY60" fmla="*/ 361950 h 1399068"/>
                <a:gd name="connsiteX61" fmla="*/ 1781175 w 1914525"/>
                <a:gd name="connsiteY61" fmla="*/ 342900 h 1399068"/>
                <a:gd name="connsiteX62" fmla="*/ 1771650 w 1914525"/>
                <a:gd name="connsiteY62" fmla="*/ 328613 h 1399068"/>
                <a:gd name="connsiteX63" fmla="*/ 1752600 w 1914525"/>
                <a:gd name="connsiteY63" fmla="*/ 280988 h 1399068"/>
                <a:gd name="connsiteX64" fmla="*/ 1747838 w 1914525"/>
                <a:gd name="connsiteY64" fmla="*/ 266700 h 1399068"/>
                <a:gd name="connsiteX65" fmla="*/ 1738313 w 1914525"/>
                <a:gd name="connsiteY65" fmla="*/ 252413 h 1399068"/>
                <a:gd name="connsiteX66" fmla="*/ 1724025 w 1914525"/>
                <a:gd name="connsiteY66" fmla="*/ 228600 h 1399068"/>
                <a:gd name="connsiteX67" fmla="*/ 1714500 w 1914525"/>
                <a:gd name="connsiteY67" fmla="*/ 214313 h 1399068"/>
                <a:gd name="connsiteX68" fmla="*/ 1700213 w 1914525"/>
                <a:gd name="connsiteY68" fmla="*/ 204788 h 1399068"/>
                <a:gd name="connsiteX69" fmla="*/ 1676400 w 1914525"/>
                <a:gd name="connsiteY69" fmla="*/ 176213 h 1399068"/>
                <a:gd name="connsiteX70" fmla="*/ 1666875 w 1914525"/>
                <a:gd name="connsiteY70" fmla="*/ 161925 h 1399068"/>
                <a:gd name="connsiteX71" fmla="*/ 1638300 w 1914525"/>
                <a:gd name="connsiteY71" fmla="*/ 152400 h 1399068"/>
                <a:gd name="connsiteX72" fmla="*/ 1609725 w 1914525"/>
                <a:gd name="connsiteY72" fmla="*/ 142875 h 1399068"/>
                <a:gd name="connsiteX73" fmla="*/ 1590675 w 1914525"/>
                <a:gd name="connsiteY73" fmla="*/ 133350 h 1399068"/>
                <a:gd name="connsiteX74" fmla="*/ 1533525 w 1914525"/>
                <a:gd name="connsiteY74" fmla="*/ 123825 h 1399068"/>
                <a:gd name="connsiteX75" fmla="*/ 1495425 w 1914525"/>
                <a:gd name="connsiteY75" fmla="*/ 109538 h 1399068"/>
                <a:gd name="connsiteX76" fmla="*/ 1376363 w 1914525"/>
                <a:gd name="connsiteY76" fmla="*/ 95250 h 1399068"/>
                <a:gd name="connsiteX77" fmla="*/ 1343025 w 1914525"/>
                <a:gd name="connsiteY77" fmla="*/ 90488 h 1399068"/>
                <a:gd name="connsiteX78" fmla="*/ 1281113 w 1914525"/>
                <a:gd name="connsiteY78" fmla="*/ 76200 h 1399068"/>
                <a:gd name="connsiteX79" fmla="*/ 1223963 w 1914525"/>
                <a:gd name="connsiteY79" fmla="*/ 71438 h 1399068"/>
                <a:gd name="connsiteX80" fmla="*/ 1181100 w 1914525"/>
                <a:gd name="connsiteY80" fmla="*/ 61913 h 1399068"/>
                <a:gd name="connsiteX81" fmla="*/ 1166813 w 1914525"/>
                <a:gd name="connsiteY81" fmla="*/ 52388 h 1399068"/>
                <a:gd name="connsiteX82" fmla="*/ 1143000 w 1914525"/>
                <a:gd name="connsiteY82" fmla="*/ 47625 h 1399068"/>
                <a:gd name="connsiteX83" fmla="*/ 1114425 w 1914525"/>
                <a:gd name="connsiteY83" fmla="*/ 38100 h 1399068"/>
                <a:gd name="connsiteX84" fmla="*/ 1085850 w 1914525"/>
                <a:gd name="connsiteY84" fmla="*/ 28575 h 1399068"/>
                <a:gd name="connsiteX85" fmla="*/ 1009650 w 1914525"/>
                <a:gd name="connsiteY85" fmla="*/ 19050 h 1399068"/>
                <a:gd name="connsiteX86" fmla="*/ 976313 w 1914525"/>
                <a:gd name="connsiteY86" fmla="*/ 9525 h 1399068"/>
                <a:gd name="connsiteX87" fmla="*/ 923925 w 1914525"/>
                <a:gd name="connsiteY87" fmla="*/ 0 h 1399068"/>
                <a:gd name="connsiteX88" fmla="*/ 771525 w 1914525"/>
                <a:gd name="connsiteY88" fmla="*/ 4763 h 1399068"/>
                <a:gd name="connsiteX89" fmla="*/ 757238 w 1914525"/>
                <a:gd name="connsiteY89" fmla="*/ 9525 h 1399068"/>
                <a:gd name="connsiteX90" fmla="*/ 733425 w 1914525"/>
                <a:gd name="connsiteY90" fmla="*/ 19050 h 1399068"/>
                <a:gd name="connsiteX91" fmla="*/ 714375 w 1914525"/>
                <a:gd name="connsiteY91" fmla="*/ 28575 h 1399068"/>
                <a:gd name="connsiteX92" fmla="*/ 700088 w 1914525"/>
                <a:gd name="connsiteY92" fmla="*/ 33338 h 1399068"/>
                <a:gd name="connsiteX93" fmla="*/ 681038 w 1914525"/>
                <a:gd name="connsiteY93" fmla="*/ 42863 h 1399068"/>
                <a:gd name="connsiteX94" fmla="*/ 633413 w 1914525"/>
                <a:gd name="connsiteY94" fmla="*/ 57150 h 1399068"/>
                <a:gd name="connsiteX95" fmla="*/ 595313 w 1914525"/>
                <a:gd name="connsiteY95" fmla="*/ 71438 h 1399068"/>
                <a:gd name="connsiteX96" fmla="*/ 552450 w 1914525"/>
                <a:gd name="connsiteY96" fmla="*/ 80963 h 1399068"/>
                <a:gd name="connsiteX97" fmla="*/ 519113 w 1914525"/>
                <a:gd name="connsiteY97" fmla="*/ 95250 h 1399068"/>
                <a:gd name="connsiteX98" fmla="*/ 485775 w 1914525"/>
                <a:gd name="connsiteY98" fmla="*/ 100013 h 1399068"/>
                <a:gd name="connsiteX99" fmla="*/ 438150 w 1914525"/>
                <a:gd name="connsiteY99" fmla="*/ 119063 h 1399068"/>
                <a:gd name="connsiteX100" fmla="*/ 404813 w 1914525"/>
                <a:gd name="connsiteY100" fmla="*/ 133350 h 1399068"/>
                <a:gd name="connsiteX101" fmla="*/ 390525 w 1914525"/>
                <a:gd name="connsiteY101" fmla="*/ 147638 h 1399068"/>
                <a:gd name="connsiteX102" fmla="*/ 352425 w 1914525"/>
                <a:gd name="connsiteY102" fmla="*/ 166688 h 1399068"/>
                <a:gd name="connsiteX103" fmla="*/ 319088 w 1914525"/>
                <a:gd name="connsiteY103" fmla="*/ 180975 h 1399068"/>
                <a:gd name="connsiteX104" fmla="*/ 300038 w 1914525"/>
                <a:gd name="connsiteY104" fmla="*/ 195263 h 1399068"/>
                <a:gd name="connsiteX105" fmla="*/ 285750 w 1914525"/>
                <a:gd name="connsiteY105" fmla="*/ 200025 h 1399068"/>
                <a:gd name="connsiteX106" fmla="*/ 266700 w 1914525"/>
                <a:gd name="connsiteY106" fmla="*/ 214313 h 1399068"/>
                <a:gd name="connsiteX107" fmla="*/ 228600 w 1914525"/>
                <a:gd name="connsiteY107" fmla="*/ 233363 h 1399068"/>
                <a:gd name="connsiteX108" fmla="*/ 200025 w 1914525"/>
                <a:gd name="connsiteY108" fmla="*/ 252413 h 1399068"/>
                <a:gd name="connsiteX109" fmla="*/ 185738 w 1914525"/>
                <a:gd name="connsiteY109" fmla="*/ 261938 h 1399068"/>
                <a:gd name="connsiteX110" fmla="*/ 166688 w 1914525"/>
                <a:gd name="connsiteY110" fmla="*/ 271463 h 1399068"/>
                <a:gd name="connsiteX111" fmla="*/ 157163 w 1914525"/>
                <a:gd name="connsiteY111" fmla="*/ 285750 h 1399068"/>
                <a:gd name="connsiteX112" fmla="*/ 142875 w 1914525"/>
                <a:gd name="connsiteY112" fmla="*/ 300038 h 1399068"/>
                <a:gd name="connsiteX113" fmla="*/ 119063 w 1914525"/>
                <a:gd name="connsiteY113" fmla="*/ 333375 h 1399068"/>
                <a:gd name="connsiteX114" fmla="*/ 114300 w 1914525"/>
                <a:gd name="connsiteY114" fmla="*/ 347663 h 1399068"/>
                <a:gd name="connsiteX115" fmla="*/ 104775 w 1914525"/>
                <a:gd name="connsiteY115" fmla="*/ 371475 h 1399068"/>
                <a:gd name="connsiteX116" fmla="*/ 85725 w 1914525"/>
                <a:gd name="connsiteY116" fmla="*/ 404813 h 1399068"/>
                <a:gd name="connsiteX117" fmla="*/ 76200 w 1914525"/>
                <a:gd name="connsiteY117" fmla="*/ 442913 h 1399068"/>
                <a:gd name="connsiteX118" fmla="*/ 71438 w 1914525"/>
                <a:gd name="connsiteY118" fmla="*/ 457200 h 1399068"/>
                <a:gd name="connsiteX119" fmla="*/ 66675 w 1914525"/>
                <a:gd name="connsiteY119" fmla="*/ 490538 h 1399068"/>
                <a:gd name="connsiteX120" fmla="*/ 61913 w 1914525"/>
                <a:gd name="connsiteY120" fmla="*/ 504825 h 1399068"/>
                <a:gd name="connsiteX121" fmla="*/ 57150 w 1914525"/>
                <a:gd name="connsiteY121" fmla="*/ 523875 h 1399068"/>
                <a:gd name="connsiteX122" fmla="*/ 52388 w 1914525"/>
                <a:gd name="connsiteY122" fmla="*/ 576263 h 1399068"/>
                <a:gd name="connsiteX123" fmla="*/ 47625 w 1914525"/>
                <a:gd name="connsiteY123" fmla="*/ 604838 h 1399068"/>
                <a:gd name="connsiteX124" fmla="*/ 38100 w 1914525"/>
                <a:gd name="connsiteY124" fmla="*/ 714375 h 1399068"/>
                <a:gd name="connsiteX125" fmla="*/ 28575 w 1914525"/>
                <a:gd name="connsiteY125" fmla="*/ 762000 h 1399068"/>
                <a:gd name="connsiteX126" fmla="*/ 14288 w 1914525"/>
                <a:gd name="connsiteY126" fmla="*/ 866775 h 1399068"/>
                <a:gd name="connsiteX127" fmla="*/ 9525 w 1914525"/>
                <a:gd name="connsiteY127" fmla="*/ 890588 h 1399068"/>
                <a:gd name="connsiteX128" fmla="*/ 0 w 1914525"/>
                <a:gd name="connsiteY128" fmla="*/ 919163 h 1399068"/>
                <a:gd name="connsiteX129" fmla="*/ 4763 w 1914525"/>
                <a:gd name="connsiteY129" fmla="*/ 1042988 h 1399068"/>
                <a:gd name="connsiteX130" fmla="*/ 14288 w 1914525"/>
                <a:gd name="connsiteY130" fmla="*/ 1076325 h 1399068"/>
                <a:gd name="connsiteX131" fmla="*/ 23813 w 1914525"/>
                <a:gd name="connsiteY131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452438 w 1914525"/>
                <a:gd name="connsiteY14" fmla="*/ 283369 h 1399068"/>
                <a:gd name="connsiteX15" fmla="*/ 600075 w 1914525"/>
                <a:gd name="connsiteY15" fmla="*/ 264318 h 1399068"/>
                <a:gd name="connsiteX16" fmla="*/ 773907 w 1914525"/>
                <a:gd name="connsiteY16" fmla="*/ 230981 h 1399068"/>
                <a:gd name="connsiteX17" fmla="*/ 890588 w 1914525"/>
                <a:gd name="connsiteY17" fmla="*/ 209550 h 1399068"/>
                <a:gd name="connsiteX18" fmla="*/ 1107281 w 1914525"/>
                <a:gd name="connsiteY18" fmla="*/ 200024 h 1399068"/>
                <a:gd name="connsiteX19" fmla="*/ 1247776 w 1914525"/>
                <a:gd name="connsiteY19" fmla="*/ 211931 h 1399068"/>
                <a:gd name="connsiteX20" fmla="*/ 1409700 w 1914525"/>
                <a:gd name="connsiteY20" fmla="*/ 242887 h 1399068"/>
                <a:gd name="connsiteX21" fmla="*/ 1557338 w 1914525"/>
                <a:gd name="connsiteY21" fmla="*/ 295275 h 1399068"/>
                <a:gd name="connsiteX22" fmla="*/ 1590675 w 1914525"/>
                <a:gd name="connsiteY22" fmla="*/ 314325 h 1399068"/>
                <a:gd name="connsiteX23" fmla="*/ 1619250 w 1914525"/>
                <a:gd name="connsiteY23" fmla="*/ 342900 h 1399068"/>
                <a:gd name="connsiteX24" fmla="*/ 1657350 w 1914525"/>
                <a:gd name="connsiteY24" fmla="*/ 390525 h 1399068"/>
                <a:gd name="connsiteX25" fmla="*/ 1676400 w 1914525"/>
                <a:gd name="connsiteY25" fmla="*/ 419100 h 1399068"/>
                <a:gd name="connsiteX26" fmla="*/ 1704975 w 1914525"/>
                <a:gd name="connsiteY26" fmla="*/ 471488 h 1399068"/>
                <a:gd name="connsiteX27" fmla="*/ 1747838 w 1914525"/>
                <a:gd name="connsiteY27" fmla="*/ 542925 h 1399068"/>
                <a:gd name="connsiteX28" fmla="*/ 1762125 w 1914525"/>
                <a:gd name="connsiteY28" fmla="*/ 571500 h 1399068"/>
                <a:gd name="connsiteX29" fmla="*/ 1771650 w 1914525"/>
                <a:gd name="connsiteY29" fmla="*/ 600075 h 1399068"/>
                <a:gd name="connsiteX30" fmla="*/ 1790700 w 1914525"/>
                <a:gd name="connsiteY30" fmla="*/ 642938 h 1399068"/>
                <a:gd name="connsiteX31" fmla="*/ 1809750 w 1914525"/>
                <a:gd name="connsiteY31" fmla="*/ 695325 h 1399068"/>
                <a:gd name="connsiteX32" fmla="*/ 1824038 w 1914525"/>
                <a:gd name="connsiteY32" fmla="*/ 747713 h 1399068"/>
                <a:gd name="connsiteX33" fmla="*/ 1833563 w 1914525"/>
                <a:gd name="connsiteY33" fmla="*/ 804863 h 1399068"/>
                <a:gd name="connsiteX34" fmla="*/ 1845469 w 1914525"/>
                <a:gd name="connsiteY34" fmla="*/ 940594 h 1399068"/>
                <a:gd name="connsiteX35" fmla="*/ 1857375 w 1914525"/>
                <a:gd name="connsiteY35" fmla="*/ 1000125 h 1399068"/>
                <a:gd name="connsiteX36" fmla="*/ 1850231 w 1914525"/>
                <a:gd name="connsiteY36" fmla="*/ 1166813 h 1399068"/>
                <a:gd name="connsiteX37" fmla="*/ 1885950 w 1914525"/>
                <a:gd name="connsiteY37" fmla="*/ 1285875 h 1399068"/>
                <a:gd name="connsiteX38" fmla="*/ 1876425 w 1914525"/>
                <a:gd name="connsiteY38" fmla="*/ 1357313 h 1399068"/>
                <a:gd name="connsiteX39" fmla="*/ 1866900 w 1914525"/>
                <a:gd name="connsiteY39" fmla="*/ 1395413 h 1399068"/>
                <a:gd name="connsiteX40" fmla="*/ 1862138 w 1914525"/>
                <a:gd name="connsiteY40" fmla="*/ 1271587 h 1399068"/>
                <a:gd name="connsiteX41" fmla="*/ 1881188 w 1914525"/>
                <a:gd name="connsiteY41" fmla="*/ 1238250 h 1399068"/>
                <a:gd name="connsiteX42" fmla="*/ 1890713 w 1914525"/>
                <a:gd name="connsiteY42" fmla="*/ 1200150 h 1399068"/>
                <a:gd name="connsiteX43" fmla="*/ 1900238 w 1914525"/>
                <a:gd name="connsiteY43" fmla="*/ 1171575 h 1399068"/>
                <a:gd name="connsiteX44" fmla="*/ 1905000 w 1914525"/>
                <a:gd name="connsiteY44" fmla="*/ 1085850 h 1399068"/>
                <a:gd name="connsiteX45" fmla="*/ 1914525 w 1914525"/>
                <a:gd name="connsiteY45" fmla="*/ 809625 h 1399068"/>
                <a:gd name="connsiteX46" fmla="*/ 1909763 w 1914525"/>
                <a:gd name="connsiteY46" fmla="*/ 666750 h 1399068"/>
                <a:gd name="connsiteX47" fmla="*/ 1890713 w 1914525"/>
                <a:gd name="connsiteY47" fmla="*/ 633413 h 1399068"/>
                <a:gd name="connsiteX48" fmla="*/ 1881188 w 1914525"/>
                <a:gd name="connsiteY48" fmla="*/ 609600 h 1399068"/>
                <a:gd name="connsiteX49" fmla="*/ 1871663 w 1914525"/>
                <a:gd name="connsiteY49" fmla="*/ 581025 h 1399068"/>
                <a:gd name="connsiteX50" fmla="*/ 1862138 w 1914525"/>
                <a:gd name="connsiteY50" fmla="*/ 566738 h 1399068"/>
                <a:gd name="connsiteX51" fmla="*/ 1857375 w 1914525"/>
                <a:gd name="connsiteY51" fmla="*/ 542925 h 1399068"/>
                <a:gd name="connsiteX52" fmla="*/ 1847850 w 1914525"/>
                <a:gd name="connsiteY52" fmla="*/ 528638 h 1399068"/>
                <a:gd name="connsiteX53" fmla="*/ 1843088 w 1914525"/>
                <a:gd name="connsiteY53" fmla="*/ 514350 h 1399068"/>
                <a:gd name="connsiteX54" fmla="*/ 1833563 w 1914525"/>
                <a:gd name="connsiteY54" fmla="*/ 495300 h 1399068"/>
                <a:gd name="connsiteX55" fmla="*/ 1824038 w 1914525"/>
                <a:gd name="connsiteY55" fmla="*/ 457200 h 1399068"/>
                <a:gd name="connsiteX56" fmla="*/ 1814513 w 1914525"/>
                <a:gd name="connsiteY56" fmla="*/ 438150 h 1399068"/>
                <a:gd name="connsiteX57" fmla="*/ 1800225 w 1914525"/>
                <a:gd name="connsiteY57" fmla="*/ 404813 h 1399068"/>
                <a:gd name="connsiteX58" fmla="*/ 1790700 w 1914525"/>
                <a:gd name="connsiteY58" fmla="*/ 376238 h 1399068"/>
                <a:gd name="connsiteX59" fmla="*/ 1785938 w 1914525"/>
                <a:gd name="connsiteY59" fmla="*/ 361950 h 1399068"/>
                <a:gd name="connsiteX60" fmla="*/ 1781175 w 1914525"/>
                <a:gd name="connsiteY60" fmla="*/ 342900 h 1399068"/>
                <a:gd name="connsiteX61" fmla="*/ 1771650 w 1914525"/>
                <a:gd name="connsiteY61" fmla="*/ 328613 h 1399068"/>
                <a:gd name="connsiteX62" fmla="*/ 1752600 w 1914525"/>
                <a:gd name="connsiteY62" fmla="*/ 280988 h 1399068"/>
                <a:gd name="connsiteX63" fmla="*/ 1747838 w 1914525"/>
                <a:gd name="connsiteY63" fmla="*/ 266700 h 1399068"/>
                <a:gd name="connsiteX64" fmla="*/ 1738313 w 1914525"/>
                <a:gd name="connsiteY64" fmla="*/ 252413 h 1399068"/>
                <a:gd name="connsiteX65" fmla="*/ 1724025 w 1914525"/>
                <a:gd name="connsiteY65" fmla="*/ 228600 h 1399068"/>
                <a:gd name="connsiteX66" fmla="*/ 1714500 w 1914525"/>
                <a:gd name="connsiteY66" fmla="*/ 214313 h 1399068"/>
                <a:gd name="connsiteX67" fmla="*/ 1700213 w 1914525"/>
                <a:gd name="connsiteY67" fmla="*/ 204788 h 1399068"/>
                <a:gd name="connsiteX68" fmla="*/ 1676400 w 1914525"/>
                <a:gd name="connsiteY68" fmla="*/ 176213 h 1399068"/>
                <a:gd name="connsiteX69" fmla="*/ 1666875 w 1914525"/>
                <a:gd name="connsiteY69" fmla="*/ 161925 h 1399068"/>
                <a:gd name="connsiteX70" fmla="*/ 1638300 w 1914525"/>
                <a:gd name="connsiteY70" fmla="*/ 152400 h 1399068"/>
                <a:gd name="connsiteX71" fmla="*/ 1609725 w 1914525"/>
                <a:gd name="connsiteY71" fmla="*/ 142875 h 1399068"/>
                <a:gd name="connsiteX72" fmla="*/ 1590675 w 1914525"/>
                <a:gd name="connsiteY72" fmla="*/ 133350 h 1399068"/>
                <a:gd name="connsiteX73" fmla="*/ 1533525 w 1914525"/>
                <a:gd name="connsiteY73" fmla="*/ 123825 h 1399068"/>
                <a:gd name="connsiteX74" fmla="*/ 1495425 w 1914525"/>
                <a:gd name="connsiteY74" fmla="*/ 109538 h 1399068"/>
                <a:gd name="connsiteX75" fmla="*/ 1376363 w 1914525"/>
                <a:gd name="connsiteY75" fmla="*/ 95250 h 1399068"/>
                <a:gd name="connsiteX76" fmla="*/ 1343025 w 1914525"/>
                <a:gd name="connsiteY76" fmla="*/ 90488 h 1399068"/>
                <a:gd name="connsiteX77" fmla="*/ 1281113 w 1914525"/>
                <a:gd name="connsiteY77" fmla="*/ 76200 h 1399068"/>
                <a:gd name="connsiteX78" fmla="*/ 1223963 w 1914525"/>
                <a:gd name="connsiteY78" fmla="*/ 71438 h 1399068"/>
                <a:gd name="connsiteX79" fmla="*/ 1181100 w 1914525"/>
                <a:gd name="connsiteY79" fmla="*/ 61913 h 1399068"/>
                <a:gd name="connsiteX80" fmla="*/ 1166813 w 1914525"/>
                <a:gd name="connsiteY80" fmla="*/ 52388 h 1399068"/>
                <a:gd name="connsiteX81" fmla="*/ 1143000 w 1914525"/>
                <a:gd name="connsiteY81" fmla="*/ 47625 h 1399068"/>
                <a:gd name="connsiteX82" fmla="*/ 1114425 w 1914525"/>
                <a:gd name="connsiteY82" fmla="*/ 38100 h 1399068"/>
                <a:gd name="connsiteX83" fmla="*/ 1085850 w 1914525"/>
                <a:gd name="connsiteY83" fmla="*/ 28575 h 1399068"/>
                <a:gd name="connsiteX84" fmla="*/ 1009650 w 1914525"/>
                <a:gd name="connsiteY84" fmla="*/ 19050 h 1399068"/>
                <a:gd name="connsiteX85" fmla="*/ 976313 w 1914525"/>
                <a:gd name="connsiteY85" fmla="*/ 9525 h 1399068"/>
                <a:gd name="connsiteX86" fmla="*/ 923925 w 1914525"/>
                <a:gd name="connsiteY86" fmla="*/ 0 h 1399068"/>
                <a:gd name="connsiteX87" fmla="*/ 771525 w 1914525"/>
                <a:gd name="connsiteY87" fmla="*/ 4763 h 1399068"/>
                <a:gd name="connsiteX88" fmla="*/ 757238 w 1914525"/>
                <a:gd name="connsiteY88" fmla="*/ 9525 h 1399068"/>
                <a:gd name="connsiteX89" fmla="*/ 733425 w 1914525"/>
                <a:gd name="connsiteY89" fmla="*/ 19050 h 1399068"/>
                <a:gd name="connsiteX90" fmla="*/ 714375 w 1914525"/>
                <a:gd name="connsiteY90" fmla="*/ 28575 h 1399068"/>
                <a:gd name="connsiteX91" fmla="*/ 700088 w 1914525"/>
                <a:gd name="connsiteY91" fmla="*/ 33338 h 1399068"/>
                <a:gd name="connsiteX92" fmla="*/ 681038 w 1914525"/>
                <a:gd name="connsiteY92" fmla="*/ 42863 h 1399068"/>
                <a:gd name="connsiteX93" fmla="*/ 633413 w 1914525"/>
                <a:gd name="connsiteY93" fmla="*/ 57150 h 1399068"/>
                <a:gd name="connsiteX94" fmla="*/ 595313 w 1914525"/>
                <a:gd name="connsiteY94" fmla="*/ 71438 h 1399068"/>
                <a:gd name="connsiteX95" fmla="*/ 552450 w 1914525"/>
                <a:gd name="connsiteY95" fmla="*/ 80963 h 1399068"/>
                <a:gd name="connsiteX96" fmla="*/ 519113 w 1914525"/>
                <a:gd name="connsiteY96" fmla="*/ 95250 h 1399068"/>
                <a:gd name="connsiteX97" fmla="*/ 485775 w 1914525"/>
                <a:gd name="connsiteY97" fmla="*/ 100013 h 1399068"/>
                <a:gd name="connsiteX98" fmla="*/ 438150 w 1914525"/>
                <a:gd name="connsiteY98" fmla="*/ 119063 h 1399068"/>
                <a:gd name="connsiteX99" fmla="*/ 404813 w 1914525"/>
                <a:gd name="connsiteY99" fmla="*/ 133350 h 1399068"/>
                <a:gd name="connsiteX100" fmla="*/ 390525 w 1914525"/>
                <a:gd name="connsiteY100" fmla="*/ 147638 h 1399068"/>
                <a:gd name="connsiteX101" fmla="*/ 352425 w 1914525"/>
                <a:gd name="connsiteY101" fmla="*/ 166688 h 1399068"/>
                <a:gd name="connsiteX102" fmla="*/ 319088 w 1914525"/>
                <a:gd name="connsiteY102" fmla="*/ 180975 h 1399068"/>
                <a:gd name="connsiteX103" fmla="*/ 300038 w 1914525"/>
                <a:gd name="connsiteY103" fmla="*/ 195263 h 1399068"/>
                <a:gd name="connsiteX104" fmla="*/ 285750 w 1914525"/>
                <a:gd name="connsiteY104" fmla="*/ 200025 h 1399068"/>
                <a:gd name="connsiteX105" fmla="*/ 266700 w 1914525"/>
                <a:gd name="connsiteY105" fmla="*/ 214313 h 1399068"/>
                <a:gd name="connsiteX106" fmla="*/ 228600 w 1914525"/>
                <a:gd name="connsiteY106" fmla="*/ 233363 h 1399068"/>
                <a:gd name="connsiteX107" fmla="*/ 200025 w 1914525"/>
                <a:gd name="connsiteY107" fmla="*/ 252413 h 1399068"/>
                <a:gd name="connsiteX108" fmla="*/ 185738 w 1914525"/>
                <a:gd name="connsiteY108" fmla="*/ 261938 h 1399068"/>
                <a:gd name="connsiteX109" fmla="*/ 166688 w 1914525"/>
                <a:gd name="connsiteY109" fmla="*/ 271463 h 1399068"/>
                <a:gd name="connsiteX110" fmla="*/ 157163 w 1914525"/>
                <a:gd name="connsiteY110" fmla="*/ 285750 h 1399068"/>
                <a:gd name="connsiteX111" fmla="*/ 142875 w 1914525"/>
                <a:gd name="connsiteY111" fmla="*/ 300038 h 1399068"/>
                <a:gd name="connsiteX112" fmla="*/ 119063 w 1914525"/>
                <a:gd name="connsiteY112" fmla="*/ 333375 h 1399068"/>
                <a:gd name="connsiteX113" fmla="*/ 114300 w 1914525"/>
                <a:gd name="connsiteY113" fmla="*/ 347663 h 1399068"/>
                <a:gd name="connsiteX114" fmla="*/ 104775 w 1914525"/>
                <a:gd name="connsiteY114" fmla="*/ 371475 h 1399068"/>
                <a:gd name="connsiteX115" fmla="*/ 85725 w 1914525"/>
                <a:gd name="connsiteY115" fmla="*/ 404813 h 1399068"/>
                <a:gd name="connsiteX116" fmla="*/ 76200 w 1914525"/>
                <a:gd name="connsiteY116" fmla="*/ 442913 h 1399068"/>
                <a:gd name="connsiteX117" fmla="*/ 71438 w 1914525"/>
                <a:gd name="connsiteY117" fmla="*/ 457200 h 1399068"/>
                <a:gd name="connsiteX118" fmla="*/ 66675 w 1914525"/>
                <a:gd name="connsiteY118" fmla="*/ 490538 h 1399068"/>
                <a:gd name="connsiteX119" fmla="*/ 61913 w 1914525"/>
                <a:gd name="connsiteY119" fmla="*/ 504825 h 1399068"/>
                <a:gd name="connsiteX120" fmla="*/ 57150 w 1914525"/>
                <a:gd name="connsiteY120" fmla="*/ 523875 h 1399068"/>
                <a:gd name="connsiteX121" fmla="*/ 52388 w 1914525"/>
                <a:gd name="connsiteY121" fmla="*/ 576263 h 1399068"/>
                <a:gd name="connsiteX122" fmla="*/ 47625 w 1914525"/>
                <a:gd name="connsiteY122" fmla="*/ 604838 h 1399068"/>
                <a:gd name="connsiteX123" fmla="*/ 38100 w 1914525"/>
                <a:gd name="connsiteY123" fmla="*/ 714375 h 1399068"/>
                <a:gd name="connsiteX124" fmla="*/ 28575 w 1914525"/>
                <a:gd name="connsiteY124" fmla="*/ 762000 h 1399068"/>
                <a:gd name="connsiteX125" fmla="*/ 14288 w 1914525"/>
                <a:gd name="connsiteY125" fmla="*/ 866775 h 1399068"/>
                <a:gd name="connsiteX126" fmla="*/ 9525 w 1914525"/>
                <a:gd name="connsiteY126" fmla="*/ 890588 h 1399068"/>
                <a:gd name="connsiteX127" fmla="*/ 0 w 1914525"/>
                <a:gd name="connsiteY127" fmla="*/ 919163 h 1399068"/>
                <a:gd name="connsiteX128" fmla="*/ 4763 w 1914525"/>
                <a:gd name="connsiteY128" fmla="*/ 1042988 h 1399068"/>
                <a:gd name="connsiteX129" fmla="*/ 14288 w 1914525"/>
                <a:gd name="connsiteY129" fmla="*/ 1076325 h 1399068"/>
                <a:gd name="connsiteX130" fmla="*/ 23813 w 1914525"/>
                <a:gd name="connsiteY130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452438 w 1914525"/>
                <a:gd name="connsiteY13" fmla="*/ 283369 h 1399068"/>
                <a:gd name="connsiteX14" fmla="*/ 600075 w 1914525"/>
                <a:gd name="connsiteY14" fmla="*/ 264318 h 1399068"/>
                <a:gd name="connsiteX15" fmla="*/ 773907 w 1914525"/>
                <a:gd name="connsiteY15" fmla="*/ 230981 h 1399068"/>
                <a:gd name="connsiteX16" fmla="*/ 890588 w 1914525"/>
                <a:gd name="connsiteY16" fmla="*/ 209550 h 1399068"/>
                <a:gd name="connsiteX17" fmla="*/ 1107281 w 1914525"/>
                <a:gd name="connsiteY17" fmla="*/ 200024 h 1399068"/>
                <a:gd name="connsiteX18" fmla="*/ 1247776 w 1914525"/>
                <a:gd name="connsiteY18" fmla="*/ 211931 h 1399068"/>
                <a:gd name="connsiteX19" fmla="*/ 1409700 w 1914525"/>
                <a:gd name="connsiteY19" fmla="*/ 242887 h 1399068"/>
                <a:gd name="connsiteX20" fmla="*/ 1557338 w 1914525"/>
                <a:gd name="connsiteY20" fmla="*/ 295275 h 1399068"/>
                <a:gd name="connsiteX21" fmla="*/ 1590675 w 1914525"/>
                <a:gd name="connsiteY21" fmla="*/ 314325 h 1399068"/>
                <a:gd name="connsiteX22" fmla="*/ 1619250 w 1914525"/>
                <a:gd name="connsiteY22" fmla="*/ 342900 h 1399068"/>
                <a:gd name="connsiteX23" fmla="*/ 1657350 w 1914525"/>
                <a:gd name="connsiteY23" fmla="*/ 390525 h 1399068"/>
                <a:gd name="connsiteX24" fmla="*/ 1676400 w 1914525"/>
                <a:gd name="connsiteY24" fmla="*/ 419100 h 1399068"/>
                <a:gd name="connsiteX25" fmla="*/ 1704975 w 1914525"/>
                <a:gd name="connsiteY25" fmla="*/ 471488 h 1399068"/>
                <a:gd name="connsiteX26" fmla="*/ 1747838 w 1914525"/>
                <a:gd name="connsiteY26" fmla="*/ 542925 h 1399068"/>
                <a:gd name="connsiteX27" fmla="*/ 1762125 w 1914525"/>
                <a:gd name="connsiteY27" fmla="*/ 571500 h 1399068"/>
                <a:gd name="connsiteX28" fmla="*/ 1771650 w 1914525"/>
                <a:gd name="connsiteY28" fmla="*/ 600075 h 1399068"/>
                <a:gd name="connsiteX29" fmla="*/ 1790700 w 1914525"/>
                <a:gd name="connsiteY29" fmla="*/ 642938 h 1399068"/>
                <a:gd name="connsiteX30" fmla="*/ 1809750 w 1914525"/>
                <a:gd name="connsiteY30" fmla="*/ 695325 h 1399068"/>
                <a:gd name="connsiteX31" fmla="*/ 1824038 w 1914525"/>
                <a:gd name="connsiteY31" fmla="*/ 747713 h 1399068"/>
                <a:gd name="connsiteX32" fmla="*/ 1833563 w 1914525"/>
                <a:gd name="connsiteY32" fmla="*/ 804863 h 1399068"/>
                <a:gd name="connsiteX33" fmla="*/ 1845469 w 1914525"/>
                <a:gd name="connsiteY33" fmla="*/ 940594 h 1399068"/>
                <a:gd name="connsiteX34" fmla="*/ 1857375 w 1914525"/>
                <a:gd name="connsiteY34" fmla="*/ 1000125 h 1399068"/>
                <a:gd name="connsiteX35" fmla="*/ 1850231 w 1914525"/>
                <a:gd name="connsiteY35" fmla="*/ 1166813 h 1399068"/>
                <a:gd name="connsiteX36" fmla="*/ 1885950 w 1914525"/>
                <a:gd name="connsiteY36" fmla="*/ 1285875 h 1399068"/>
                <a:gd name="connsiteX37" fmla="*/ 1876425 w 1914525"/>
                <a:gd name="connsiteY37" fmla="*/ 1357313 h 1399068"/>
                <a:gd name="connsiteX38" fmla="*/ 1866900 w 1914525"/>
                <a:gd name="connsiteY38" fmla="*/ 1395413 h 1399068"/>
                <a:gd name="connsiteX39" fmla="*/ 1862138 w 1914525"/>
                <a:gd name="connsiteY39" fmla="*/ 1271587 h 1399068"/>
                <a:gd name="connsiteX40" fmla="*/ 1881188 w 1914525"/>
                <a:gd name="connsiteY40" fmla="*/ 1238250 h 1399068"/>
                <a:gd name="connsiteX41" fmla="*/ 1890713 w 1914525"/>
                <a:gd name="connsiteY41" fmla="*/ 1200150 h 1399068"/>
                <a:gd name="connsiteX42" fmla="*/ 1900238 w 1914525"/>
                <a:gd name="connsiteY42" fmla="*/ 1171575 h 1399068"/>
                <a:gd name="connsiteX43" fmla="*/ 1905000 w 1914525"/>
                <a:gd name="connsiteY43" fmla="*/ 1085850 h 1399068"/>
                <a:gd name="connsiteX44" fmla="*/ 1914525 w 1914525"/>
                <a:gd name="connsiteY44" fmla="*/ 809625 h 1399068"/>
                <a:gd name="connsiteX45" fmla="*/ 1909763 w 1914525"/>
                <a:gd name="connsiteY45" fmla="*/ 666750 h 1399068"/>
                <a:gd name="connsiteX46" fmla="*/ 1890713 w 1914525"/>
                <a:gd name="connsiteY46" fmla="*/ 633413 h 1399068"/>
                <a:gd name="connsiteX47" fmla="*/ 1881188 w 1914525"/>
                <a:gd name="connsiteY47" fmla="*/ 609600 h 1399068"/>
                <a:gd name="connsiteX48" fmla="*/ 1871663 w 1914525"/>
                <a:gd name="connsiteY48" fmla="*/ 581025 h 1399068"/>
                <a:gd name="connsiteX49" fmla="*/ 1862138 w 1914525"/>
                <a:gd name="connsiteY49" fmla="*/ 566738 h 1399068"/>
                <a:gd name="connsiteX50" fmla="*/ 1857375 w 1914525"/>
                <a:gd name="connsiteY50" fmla="*/ 542925 h 1399068"/>
                <a:gd name="connsiteX51" fmla="*/ 1847850 w 1914525"/>
                <a:gd name="connsiteY51" fmla="*/ 528638 h 1399068"/>
                <a:gd name="connsiteX52" fmla="*/ 1843088 w 1914525"/>
                <a:gd name="connsiteY52" fmla="*/ 514350 h 1399068"/>
                <a:gd name="connsiteX53" fmla="*/ 1833563 w 1914525"/>
                <a:gd name="connsiteY53" fmla="*/ 495300 h 1399068"/>
                <a:gd name="connsiteX54" fmla="*/ 1824038 w 1914525"/>
                <a:gd name="connsiteY54" fmla="*/ 457200 h 1399068"/>
                <a:gd name="connsiteX55" fmla="*/ 1814513 w 1914525"/>
                <a:gd name="connsiteY55" fmla="*/ 438150 h 1399068"/>
                <a:gd name="connsiteX56" fmla="*/ 1800225 w 1914525"/>
                <a:gd name="connsiteY56" fmla="*/ 404813 h 1399068"/>
                <a:gd name="connsiteX57" fmla="*/ 1790700 w 1914525"/>
                <a:gd name="connsiteY57" fmla="*/ 376238 h 1399068"/>
                <a:gd name="connsiteX58" fmla="*/ 1785938 w 1914525"/>
                <a:gd name="connsiteY58" fmla="*/ 361950 h 1399068"/>
                <a:gd name="connsiteX59" fmla="*/ 1781175 w 1914525"/>
                <a:gd name="connsiteY59" fmla="*/ 342900 h 1399068"/>
                <a:gd name="connsiteX60" fmla="*/ 1771650 w 1914525"/>
                <a:gd name="connsiteY60" fmla="*/ 328613 h 1399068"/>
                <a:gd name="connsiteX61" fmla="*/ 1752600 w 1914525"/>
                <a:gd name="connsiteY61" fmla="*/ 280988 h 1399068"/>
                <a:gd name="connsiteX62" fmla="*/ 1747838 w 1914525"/>
                <a:gd name="connsiteY62" fmla="*/ 266700 h 1399068"/>
                <a:gd name="connsiteX63" fmla="*/ 1738313 w 1914525"/>
                <a:gd name="connsiteY63" fmla="*/ 252413 h 1399068"/>
                <a:gd name="connsiteX64" fmla="*/ 1724025 w 1914525"/>
                <a:gd name="connsiteY64" fmla="*/ 228600 h 1399068"/>
                <a:gd name="connsiteX65" fmla="*/ 1714500 w 1914525"/>
                <a:gd name="connsiteY65" fmla="*/ 214313 h 1399068"/>
                <a:gd name="connsiteX66" fmla="*/ 1700213 w 1914525"/>
                <a:gd name="connsiteY66" fmla="*/ 204788 h 1399068"/>
                <a:gd name="connsiteX67" fmla="*/ 1676400 w 1914525"/>
                <a:gd name="connsiteY67" fmla="*/ 176213 h 1399068"/>
                <a:gd name="connsiteX68" fmla="*/ 1666875 w 1914525"/>
                <a:gd name="connsiteY68" fmla="*/ 161925 h 1399068"/>
                <a:gd name="connsiteX69" fmla="*/ 1638300 w 1914525"/>
                <a:gd name="connsiteY69" fmla="*/ 152400 h 1399068"/>
                <a:gd name="connsiteX70" fmla="*/ 1609725 w 1914525"/>
                <a:gd name="connsiteY70" fmla="*/ 142875 h 1399068"/>
                <a:gd name="connsiteX71" fmla="*/ 1590675 w 1914525"/>
                <a:gd name="connsiteY71" fmla="*/ 133350 h 1399068"/>
                <a:gd name="connsiteX72" fmla="*/ 1533525 w 1914525"/>
                <a:gd name="connsiteY72" fmla="*/ 123825 h 1399068"/>
                <a:gd name="connsiteX73" fmla="*/ 1495425 w 1914525"/>
                <a:gd name="connsiteY73" fmla="*/ 109538 h 1399068"/>
                <a:gd name="connsiteX74" fmla="*/ 1376363 w 1914525"/>
                <a:gd name="connsiteY74" fmla="*/ 95250 h 1399068"/>
                <a:gd name="connsiteX75" fmla="*/ 1343025 w 1914525"/>
                <a:gd name="connsiteY75" fmla="*/ 90488 h 1399068"/>
                <a:gd name="connsiteX76" fmla="*/ 1281113 w 1914525"/>
                <a:gd name="connsiteY76" fmla="*/ 76200 h 1399068"/>
                <a:gd name="connsiteX77" fmla="*/ 1223963 w 1914525"/>
                <a:gd name="connsiteY77" fmla="*/ 71438 h 1399068"/>
                <a:gd name="connsiteX78" fmla="*/ 1181100 w 1914525"/>
                <a:gd name="connsiteY78" fmla="*/ 61913 h 1399068"/>
                <a:gd name="connsiteX79" fmla="*/ 1166813 w 1914525"/>
                <a:gd name="connsiteY79" fmla="*/ 52388 h 1399068"/>
                <a:gd name="connsiteX80" fmla="*/ 1143000 w 1914525"/>
                <a:gd name="connsiteY80" fmla="*/ 47625 h 1399068"/>
                <a:gd name="connsiteX81" fmla="*/ 1114425 w 1914525"/>
                <a:gd name="connsiteY81" fmla="*/ 38100 h 1399068"/>
                <a:gd name="connsiteX82" fmla="*/ 1085850 w 1914525"/>
                <a:gd name="connsiteY82" fmla="*/ 28575 h 1399068"/>
                <a:gd name="connsiteX83" fmla="*/ 1009650 w 1914525"/>
                <a:gd name="connsiteY83" fmla="*/ 19050 h 1399068"/>
                <a:gd name="connsiteX84" fmla="*/ 976313 w 1914525"/>
                <a:gd name="connsiteY84" fmla="*/ 9525 h 1399068"/>
                <a:gd name="connsiteX85" fmla="*/ 923925 w 1914525"/>
                <a:gd name="connsiteY85" fmla="*/ 0 h 1399068"/>
                <a:gd name="connsiteX86" fmla="*/ 771525 w 1914525"/>
                <a:gd name="connsiteY86" fmla="*/ 4763 h 1399068"/>
                <a:gd name="connsiteX87" fmla="*/ 757238 w 1914525"/>
                <a:gd name="connsiteY87" fmla="*/ 9525 h 1399068"/>
                <a:gd name="connsiteX88" fmla="*/ 733425 w 1914525"/>
                <a:gd name="connsiteY88" fmla="*/ 19050 h 1399068"/>
                <a:gd name="connsiteX89" fmla="*/ 714375 w 1914525"/>
                <a:gd name="connsiteY89" fmla="*/ 28575 h 1399068"/>
                <a:gd name="connsiteX90" fmla="*/ 700088 w 1914525"/>
                <a:gd name="connsiteY90" fmla="*/ 33338 h 1399068"/>
                <a:gd name="connsiteX91" fmla="*/ 681038 w 1914525"/>
                <a:gd name="connsiteY91" fmla="*/ 42863 h 1399068"/>
                <a:gd name="connsiteX92" fmla="*/ 633413 w 1914525"/>
                <a:gd name="connsiteY92" fmla="*/ 57150 h 1399068"/>
                <a:gd name="connsiteX93" fmla="*/ 595313 w 1914525"/>
                <a:gd name="connsiteY93" fmla="*/ 71438 h 1399068"/>
                <a:gd name="connsiteX94" fmla="*/ 552450 w 1914525"/>
                <a:gd name="connsiteY94" fmla="*/ 80963 h 1399068"/>
                <a:gd name="connsiteX95" fmla="*/ 519113 w 1914525"/>
                <a:gd name="connsiteY95" fmla="*/ 95250 h 1399068"/>
                <a:gd name="connsiteX96" fmla="*/ 485775 w 1914525"/>
                <a:gd name="connsiteY96" fmla="*/ 100013 h 1399068"/>
                <a:gd name="connsiteX97" fmla="*/ 438150 w 1914525"/>
                <a:gd name="connsiteY97" fmla="*/ 119063 h 1399068"/>
                <a:gd name="connsiteX98" fmla="*/ 404813 w 1914525"/>
                <a:gd name="connsiteY98" fmla="*/ 133350 h 1399068"/>
                <a:gd name="connsiteX99" fmla="*/ 390525 w 1914525"/>
                <a:gd name="connsiteY99" fmla="*/ 147638 h 1399068"/>
                <a:gd name="connsiteX100" fmla="*/ 352425 w 1914525"/>
                <a:gd name="connsiteY100" fmla="*/ 166688 h 1399068"/>
                <a:gd name="connsiteX101" fmla="*/ 319088 w 1914525"/>
                <a:gd name="connsiteY101" fmla="*/ 180975 h 1399068"/>
                <a:gd name="connsiteX102" fmla="*/ 300038 w 1914525"/>
                <a:gd name="connsiteY102" fmla="*/ 195263 h 1399068"/>
                <a:gd name="connsiteX103" fmla="*/ 285750 w 1914525"/>
                <a:gd name="connsiteY103" fmla="*/ 200025 h 1399068"/>
                <a:gd name="connsiteX104" fmla="*/ 266700 w 1914525"/>
                <a:gd name="connsiteY104" fmla="*/ 214313 h 1399068"/>
                <a:gd name="connsiteX105" fmla="*/ 228600 w 1914525"/>
                <a:gd name="connsiteY105" fmla="*/ 233363 h 1399068"/>
                <a:gd name="connsiteX106" fmla="*/ 200025 w 1914525"/>
                <a:gd name="connsiteY106" fmla="*/ 252413 h 1399068"/>
                <a:gd name="connsiteX107" fmla="*/ 185738 w 1914525"/>
                <a:gd name="connsiteY107" fmla="*/ 261938 h 1399068"/>
                <a:gd name="connsiteX108" fmla="*/ 166688 w 1914525"/>
                <a:gd name="connsiteY108" fmla="*/ 271463 h 1399068"/>
                <a:gd name="connsiteX109" fmla="*/ 157163 w 1914525"/>
                <a:gd name="connsiteY109" fmla="*/ 285750 h 1399068"/>
                <a:gd name="connsiteX110" fmla="*/ 142875 w 1914525"/>
                <a:gd name="connsiteY110" fmla="*/ 300038 h 1399068"/>
                <a:gd name="connsiteX111" fmla="*/ 119063 w 1914525"/>
                <a:gd name="connsiteY111" fmla="*/ 333375 h 1399068"/>
                <a:gd name="connsiteX112" fmla="*/ 114300 w 1914525"/>
                <a:gd name="connsiteY112" fmla="*/ 347663 h 1399068"/>
                <a:gd name="connsiteX113" fmla="*/ 104775 w 1914525"/>
                <a:gd name="connsiteY113" fmla="*/ 371475 h 1399068"/>
                <a:gd name="connsiteX114" fmla="*/ 85725 w 1914525"/>
                <a:gd name="connsiteY114" fmla="*/ 404813 h 1399068"/>
                <a:gd name="connsiteX115" fmla="*/ 76200 w 1914525"/>
                <a:gd name="connsiteY115" fmla="*/ 442913 h 1399068"/>
                <a:gd name="connsiteX116" fmla="*/ 71438 w 1914525"/>
                <a:gd name="connsiteY116" fmla="*/ 457200 h 1399068"/>
                <a:gd name="connsiteX117" fmla="*/ 66675 w 1914525"/>
                <a:gd name="connsiteY117" fmla="*/ 490538 h 1399068"/>
                <a:gd name="connsiteX118" fmla="*/ 61913 w 1914525"/>
                <a:gd name="connsiteY118" fmla="*/ 504825 h 1399068"/>
                <a:gd name="connsiteX119" fmla="*/ 57150 w 1914525"/>
                <a:gd name="connsiteY119" fmla="*/ 523875 h 1399068"/>
                <a:gd name="connsiteX120" fmla="*/ 52388 w 1914525"/>
                <a:gd name="connsiteY120" fmla="*/ 576263 h 1399068"/>
                <a:gd name="connsiteX121" fmla="*/ 47625 w 1914525"/>
                <a:gd name="connsiteY121" fmla="*/ 604838 h 1399068"/>
                <a:gd name="connsiteX122" fmla="*/ 38100 w 1914525"/>
                <a:gd name="connsiteY122" fmla="*/ 714375 h 1399068"/>
                <a:gd name="connsiteX123" fmla="*/ 28575 w 1914525"/>
                <a:gd name="connsiteY123" fmla="*/ 762000 h 1399068"/>
                <a:gd name="connsiteX124" fmla="*/ 14288 w 1914525"/>
                <a:gd name="connsiteY124" fmla="*/ 866775 h 1399068"/>
                <a:gd name="connsiteX125" fmla="*/ 9525 w 1914525"/>
                <a:gd name="connsiteY125" fmla="*/ 890588 h 1399068"/>
                <a:gd name="connsiteX126" fmla="*/ 0 w 1914525"/>
                <a:gd name="connsiteY126" fmla="*/ 919163 h 1399068"/>
                <a:gd name="connsiteX127" fmla="*/ 4763 w 1914525"/>
                <a:gd name="connsiteY127" fmla="*/ 1042988 h 1399068"/>
                <a:gd name="connsiteX128" fmla="*/ 14288 w 1914525"/>
                <a:gd name="connsiteY128" fmla="*/ 1076325 h 1399068"/>
                <a:gd name="connsiteX129" fmla="*/ 23813 w 1914525"/>
                <a:gd name="connsiteY129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73819 w 1914525"/>
                <a:gd name="connsiteY3" fmla="*/ 1190624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452438 w 1914525"/>
                <a:gd name="connsiteY13" fmla="*/ 283369 h 1399068"/>
                <a:gd name="connsiteX14" fmla="*/ 600075 w 1914525"/>
                <a:gd name="connsiteY14" fmla="*/ 264318 h 1399068"/>
                <a:gd name="connsiteX15" fmla="*/ 773907 w 1914525"/>
                <a:gd name="connsiteY15" fmla="*/ 230981 h 1399068"/>
                <a:gd name="connsiteX16" fmla="*/ 890588 w 1914525"/>
                <a:gd name="connsiteY16" fmla="*/ 209550 h 1399068"/>
                <a:gd name="connsiteX17" fmla="*/ 1107281 w 1914525"/>
                <a:gd name="connsiteY17" fmla="*/ 200024 h 1399068"/>
                <a:gd name="connsiteX18" fmla="*/ 1247776 w 1914525"/>
                <a:gd name="connsiteY18" fmla="*/ 211931 h 1399068"/>
                <a:gd name="connsiteX19" fmla="*/ 1409700 w 1914525"/>
                <a:gd name="connsiteY19" fmla="*/ 242887 h 1399068"/>
                <a:gd name="connsiteX20" fmla="*/ 1557338 w 1914525"/>
                <a:gd name="connsiteY20" fmla="*/ 295275 h 1399068"/>
                <a:gd name="connsiteX21" fmla="*/ 1590675 w 1914525"/>
                <a:gd name="connsiteY21" fmla="*/ 314325 h 1399068"/>
                <a:gd name="connsiteX22" fmla="*/ 1619250 w 1914525"/>
                <a:gd name="connsiteY22" fmla="*/ 342900 h 1399068"/>
                <a:gd name="connsiteX23" fmla="*/ 1657350 w 1914525"/>
                <a:gd name="connsiteY23" fmla="*/ 390525 h 1399068"/>
                <a:gd name="connsiteX24" fmla="*/ 1676400 w 1914525"/>
                <a:gd name="connsiteY24" fmla="*/ 419100 h 1399068"/>
                <a:gd name="connsiteX25" fmla="*/ 1704975 w 1914525"/>
                <a:gd name="connsiteY25" fmla="*/ 471488 h 1399068"/>
                <a:gd name="connsiteX26" fmla="*/ 1747838 w 1914525"/>
                <a:gd name="connsiteY26" fmla="*/ 542925 h 1399068"/>
                <a:gd name="connsiteX27" fmla="*/ 1762125 w 1914525"/>
                <a:gd name="connsiteY27" fmla="*/ 571500 h 1399068"/>
                <a:gd name="connsiteX28" fmla="*/ 1771650 w 1914525"/>
                <a:gd name="connsiteY28" fmla="*/ 600075 h 1399068"/>
                <a:gd name="connsiteX29" fmla="*/ 1790700 w 1914525"/>
                <a:gd name="connsiteY29" fmla="*/ 642938 h 1399068"/>
                <a:gd name="connsiteX30" fmla="*/ 1809750 w 1914525"/>
                <a:gd name="connsiteY30" fmla="*/ 695325 h 1399068"/>
                <a:gd name="connsiteX31" fmla="*/ 1824038 w 1914525"/>
                <a:gd name="connsiteY31" fmla="*/ 747713 h 1399068"/>
                <a:gd name="connsiteX32" fmla="*/ 1833563 w 1914525"/>
                <a:gd name="connsiteY32" fmla="*/ 804863 h 1399068"/>
                <a:gd name="connsiteX33" fmla="*/ 1845469 w 1914525"/>
                <a:gd name="connsiteY33" fmla="*/ 940594 h 1399068"/>
                <a:gd name="connsiteX34" fmla="*/ 1857375 w 1914525"/>
                <a:gd name="connsiteY34" fmla="*/ 1000125 h 1399068"/>
                <a:gd name="connsiteX35" fmla="*/ 1850231 w 1914525"/>
                <a:gd name="connsiteY35" fmla="*/ 1166813 h 1399068"/>
                <a:gd name="connsiteX36" fmla="*/ 1885950 w 1914525"/>
                <a:gd name="connsiteY36" fmla="*/ 1285875 h 1399068"/>
                <a:gd name="connsiteX37" fmla="*/ 1876425 w 1914525"/>
                <a:gd name="connsiteY37" fmla="*/ 1357313 h 1399068"/>
                <a:gd name="connsiteX38" fmla="*/ 1866900 w 1914525"/>
                <a:gd name="connsiteY38" fmla="*/ 1395413 h 1399068"/>
                <a:gd name="connsiteX39" fmla="*/ 1862138 w 1914525"/>
                <a:gd name="connsiteY39" fmla="*/ 1271587 h 1399068"/>
                <a:gd name="connsiteX40" fmla="*/ 1881188 w 1914525"/>
                <a:gd name="connsiteY40" fmla="*/ 1238250 h 1399068"/>
                <a:gd name="connsiteX41" fmla="*/ 1890713 w 1914525"/>
                <a:gd name="connsiteY41" fmla="*/ 1200150 h 1399068"/>
                <a:gd name="connsiteX42" fmla="*/ 1900238 w 1914525"/>
                <a:gd name="connsiteY42" fmla="*/ 1171575 h 1399068"/>
                <a:gd name="connsiteX43" fmla="*/ 1905000 w 1914525"/>
                <a:gd name="connsiteY43" fmla="*/ 1085850 h 1399068"/>
                <a:gd name="connsiteX44" fmla="*/ 1914525 w 1914525"/>
                <a:gd name="connsiteY44" fmla="*/ 809625 h 1399068"/>
                <a:gd name="connsiteX45" fmla="*/ 1909763 w 1914525"/>
                <a:gd name="connsiteY45" fmla="*/ 666750 h 1399068"/>
                <a:gd name="connsiteX46" fmla="*/ 1890713 w 1914525"/>
                <a:gd name="connsiteY46" fmla="*/ 633413 h 1399068"/>
                <a:gd name="connsiteX47" fmla="*/ 1881188 w 1914525"/>
                <a:gd name="connsiteY47" fmla="*/ 609600 h 1399068"/>
                <a:gd name="connsiteX48" fmla="*/ 1871663 w 1914525"/>
                <a:gd name="connsiteY48" fmla="*/ 581025 h 1399068"/>
                <a:gd name="connsiteX49" fmla="*/ 1862138 w 1914525"/>
                <a:gd name="connsiteY49" fmla="*/ 566738 h 1399068"/>
                <a:gd name="connsiteX50" fmla="*/ 1857375 w 1914525"/>
                <a:gd name="connsiteY50" fmla="*/ 542925 h 1399068"/>
                <a:gd name="connsiteX51" fmla="*/ 1847850 w 1914525"/>
                <a:gd name="connsiteY51" fmla="*/ 528638 h 1399068"/>
                <a:gd name="connsiteX52" fmla="*/ 1843088 w 1914525"/>
                <a:gd name="connsiteY52" fmla="*/ 514350 h 1399068"/>
                <a:gd name="connsiteX53" fmla="*/ 1833563 w 1914525"/>
                <a:gd name="connsiteY53" fmla="*/ 495300 h 1399068"/>
                <a:gd name="connsiteX54" fmla="*/ 1824038 w 1914525"/>
                <a:gd name="connsiteY54" fmla="*/ 457200 h 1399068"/>
                <a:gd name="connsiteX55" fmla="*/ 1814513 w 1914525"/>
                <a:gd name="connsiteY55" fmla="*/ 438150 h 1399068"/>
                <a:gd name="connsiteX56" fmla="*/ 1800225 w 1914525"/>
                <a:gd name="connsiteY56" fmla="*/ 404813 h 1399068"/>
                <a:gd name="connsiteX57" fmla="*/ 1790700 w 1914525"/>
                <a:gd name="connsiteY57" fmla="*/ 376238 h 1399068"/>
                <a:gd name="connsiteX58" fmla="*/ 1785938 w 1914525"/>
                <a:gd name="connsiteY58" fmla="*/ 361950 h 1399068"/>
                <a:gd name="connsiteX59" fmla="*/ 1781175 w 1914525"/>
                <a:gd name="connsiteY59" fmla="*/ 342900 h 1399068"/>
                <a:gd name="connsiteX60" fmla="*/ 1771650 w 1914525"/>
                <a:gd name="connsiteY60" fmla="*/ 328613 h 1399068"/>
                <a:gd name="connsiteX61" fmla="*/ 1752600 w 1914525"/>
                <a:gd name="connsiteY61" fmla="*/ 280988 h 1399068"/>
                <a:gd name="connsiteX62" fmla="*/ 1747838 w 1914525"/>
                <a:gd name="connsiteY62" fmla="*/ 266700 h 1399068"/>
                <a:gd name="connsiteX63" fmla="*/ 1738313 w 1914525"/>
                <a:gd name="connsiteY63" fmla="*/ 252413 h 1399068"/>
                <a:gd name="connsiteX64" fmla="*/ 1724025 w 1914525"/>
                <a:gd name="connsiteY64" fmla="*/ 228600 h 1399068"/>
                <a:gd name="connsiteX65" fmla="*/ 1714500 w 1914525"/>
                <a:gd name="connsiteY65" fmla="*/ 214313 h 1399068"/>
                <a:gd name="connsiteX66" fmla="*/ 1700213 w 1914525"/>
                <a:gd name="connsiteY66" fmla="*/ 204788 h 1399068"/>
                <a:gd name="connsiteX67" fmla="*/ 1676400 w 1914525"/>
                <a:gd name="connsiteY67" fmla="*/ 176213 h 1399068"/>
                <a:gd name="connsiteX68" fmla="*/ 1666875 w 1914525"/>
                <a:gd name="connsiteY68" fmla="*/ 161925 h 1399068"/>
                <a:gd name="connsiteX69" fmla="*/ 1638300 w 1914525"/>
                <a:gd name="connsiteY69" fmla="*/ 152400 h 1399068"/>
                <a:gd name="connsiteX70" fmla="*/ 1609725 w 1914525"/>
                <a:gd name="connsiteY70" fmla="*/ 142875 h 1399068"/>
                <a:gd name="connsiteX71" fmla="*/ 1590675 w 1914525"/>
                <a:gd name="connsiteY71" fmla="*/ 133350 h 1399068"/>
                <a:gd name="connsiteX72" fmla="*/ 1533525 w 1914525"/>
                <a:gd name="connsiteY72" fmla="*/ 123825 h 1399068"/>
                <a:gd name="connsiteX73" fmla="*/ 1495425 w 1914525"/>
                <a:gd name="connsiteY73" fmla="*/ 109538 h 1399068"/>
                <a:gd name="connsiteX74" fmla="*/ 1376363 w 1914525"/>
                <a:gd name="connsiteY74" fmla="*/ 95250 h 1399068"/>
                <a:gd name="connsiteX75" fmla="*/ 1343025 w 1914525"/>
                <a:gd name="connsiteY75" fmla="*/ 90488 h 1399068"/>
                <a:gd name="connsiteX76" fmla="*/ 1281113 w 1914525"/>
                <a:gd name="connsiteY76" fmla="*/ 76200 h 1399068"/>
                <a:gd name="connsiteX77" fmla="*/ 1223963 w 1914525"/>
                <a:gd name="connsiteY77" fmla="*/ 71438 h 1399068"/>
                <a:gd name="connsiteX78" fmla="*/ 1181100 w 1914525"/>
                <a:gd name="connsiteY78" fmla="*/ 61913 h 1399068"/>
                <a:gd name="connsiteX79" fmla="*/ 1166813 w 1914525"/>
                <a:gd name="connsiteY79" fmla="*/ 52388 h 1399068"/>
                <a:gd name="connsiteX80" fmla="*/ 1143000 w 1914525"/>
                <a:gd name="connsiteY80" fmla="*/ 47625 h 1399068"/>
                <a:gd name="connsiteX81" fmla="*/ 1114425 w 1914525"/>
                <a:gd name="connsiteY81" fmla="*/ 38100 h 1399068"/>
                <a:gd name="connsiteX82" fmla="*/ 1085850 w 1914525"/>
                <a:gd name="connsiteY82" fmla="*/ 28575 h 1399068"/>
                <a:gd name="connsiteX83" fmla="*/ 1009650 w 1914525"/>
                <a:gd name="connsiteY83" fmla="*/ 19050 h 1399068"/>
                <a:gd name="connsiteX84" fmla="*/ 976313 w 1914525"/>
                <a:gd name="connsiteY84" fmla="*/ 9525 h 1399068"/>
                <a:gd name="connsiteX85" fmla="*/ 923925 w 1914525"/>
                <a:gd name="connsiteY85" fmla="*/ 0 h 1399068"/>
                <a:gd name="connsiteX86" fmla="*/ 771525 w 1914525"/>
                <a:gd name="connsiteY86" fmla="*/ 4763 h 1399068"/>
                <a:gd name="connsiteX87" fmla="*/ 757238 w 1914525"/>
                <a:gd name="connsiteY87" fmla="*/ 9525 h 1399068"/>
                <a:gd name="connsiteX88" fmla="*/ 733425 w 1914525"/>
                <a:gd name="connsiteY88" fmla="*/ 19050 h 1399068"/>
                <a:gd name="connsiteX89" fmla="*/ 714375 w 1914525"/>
                <a:gd name="connsiteY89" fmla="*/ 28575 h 1399068"/>
                <a:gd name="connsiteX90" fmla="*/ 700088 w 1914525"/>
                <a:gd name="connsiteY90" fmla="*/ 33338 h 1399068"/>
                <a:gd name="connsiteX91" fmla="*/ 681038 w 1914525"/>
                <a:gd name="connsiteY91" fmla="*/ 42863 h 1399068"/>
                <a:gd name="connsiteX92" fmla="*/ 633413 w 1914525"/>
                <a:gd name="connsiteY92" fmla="*/ 57150 h 1399068"/>
                <a:gd name="connsiteX93" fmla="*/ 595313 w 1914525"/>
                <a:gd name="connsiteY93" fmla="*/ 71438 h 1399068"/>
                <a:gd name="connsiteX94" fmla="*/ 552450 w 1914525"/>
                <a:gd name="connsiteY94" fmla="*/ 80963 h 1399068"/>
                <a:gd name="connsiteX95" fmla="*/ 519113 w 1914525"/>
                <a:gd name="connsiteY95" fmla="*/ 95250 h 1399068"/>
                <a:gd name="connsiteX96" fmla="*/ 485775 w 1914525"/>
                <a:gd name="connsiteY96" fmla="*/ 100013 h 1399068"/>
                <a:gd name="connsiteX97" fmla="*/ 438150 w 1914525"/>
                <a:gd name="connsiteY97" fmla="*/ 119063 h 1399068"/>
                <a:gd name="connsiteX98" fmla="*/ 404813 w 1914525"/>
                <a:gd name="connsiteY98" fmla="*/ 133350 h 1399068"/>
                <a:gd name="connsiteX99" fmla="*/ 390525 w 1914525"/>
                <a:gd name="connsiteY99" fmla="*/ 147638 h 1399068"/>
                <a:gd name="connsiteX100" fmla="*/ 352425 w 1914525"/>
                <a:gd name="connsiteY100" fmla="*/ 166688 h 1399068"/>
                <a:gd name="connsiteX101" fmla="*/ 319088 w 1914525"/>
                <a:gd name="connsiteY101" fmla="*/ 180975 h 1399068"/>
                <a:gd name="connsiteX102" fmla="*/ 300038 w 1914525"/>
                <a:gd name="connsiteY102" fmla="*/ 195263 h 1399068"/>
                <a:gd name="connsiteX103" fmla="*/ 285750 w 1914525"/>
                <a:gd name="connsiteY103" fmla="*/ 200025 h 1399068"/>
                <a:gd name="connsiteX104" fmla="*/ 266700 w 1914525"/>
                <a:gd name="connsiteY104" fmla="*/ 214313 h 1399068"/>
                <a:gd name="connsiteX105" fmla="*/ 228600 w 1914525"/>
                <a:gd name="connsiteY105" fmla="*/ 233363 h 1399068"/>
                <a:gd name="connsiteX106" fmla="*/ 200025 w 1914525"/>
                <a:gd name="connsiteY106" fmla="*/ 252413 h 1399068"/>
                <a:gd name="connsiteX107" fmla="*/ 185738 w 1914525"/>
                <a:gd name="connsiteY107" fmla="*/ 261938 h 1399068"/>
                <a:gd name="connsiteX108" fmla="*/ 166688 w 1914525"/>
                <a:gd name="connsiteY108" fmla="*/ 271463 h 1399068"/>
                <a:gd name="connsiteX109" fmla="*/ 157163 w 1914525"/>
                <a:gd name="connsiteY109" fmla="*/ 285750 h 1399068"/>
                <a:gd name="connsiteX110" fmla="*/ 142875 w 1914525"/>
                <a:gd name="connsiteY110" fmla="*/ 300038 h 1399068"/>
                <a:gd name="connsiteX111" fmla="*/ 119063 w 1914525"/>
                <a:gd name="connsiteY111" fmla="*/ 333375 h 1399068"/>
                <a:gd name="connsiteX112" fmla="*/ 114300 w 1914525"/>
                <a:gd name="connsiteY112" fmla="*/ 347663 h 1399068"/>
                <a:gd name="connsiteX113" fmla="*/ 104775 w 1914525"/>
                <a:gd name="connsiteY113" fmla="*/ 371475 h 1399068"/>
                <a:gd name="connsiteX114" fmla="*/ 85725 w 1914525"/>
                <a:gd name="connsiteY114" fmla="*/ 404813 h 1399068"/>
                <a:gd name="connsiteX115" fmla="*/ 76200 w 1914525"/>
                <a:gd name="connsiteY115" fmla="*/ 442913 h 1399068"/>
                <a:gd name="connsiteX116" fmla="*/ 71438 w 1914525"/>
                <a:gd name="connsiteY116" fmla="*/ 457200 h 1399068"/>
                <a:gd name="connsiteX117" fmla="*/ 66675 w 1914525"/>
                <a:gd name="connsiteY117" fmla="*/ 490538 h 1399068"/>
                <a:gd name="connsiteX118" fmla="*/ 61913 w 1914525"/>
                <a:gd name="connsiteY118" fmla="*/ 504825 h 1399068"/>
                <a:gd name="connsiteX119" fmla="*/ 57150 w 1914525"/>
                <a:gd name="connsiteY119" fmla="*/ 523875 h 1399068"/>
                <a:gd name="connsiteX120" fmla="*/ 52388 w 1914525"/>
                <a:gd name="connsiteY120" fmla="*/ 576263 h 1399068"/>
                <a:gd name="connsiteX121" fmla="*/ 47625 w 1914525"/>
                <a:gd name="connsiteY121" fmla="*/ 604838 h 1399068"/>
                <a:gd name="connsiteX122" fmla="*/ 38100 w 1914525"/>
                <a:gd name="connsiteY122" fmla="*/ 714375 h 1399068"/>
                <a:gd name="connsiteX123" fmla="*/ 28575 w 1914525"/>
                <a:gd name="connsiteY123" fmla="*/ 762000 h 1399068"/>
                <a:gd name="connsiteX124" fmla="*/ 14288 w 1914525"/>
                <a:gd name="connsiteY124" fmla="*/ 866775 h 1399068"/>
                <a:gd name="connsiteX125" fmla="*/ 9525 w 1914525"/>
                <a:gd name="connsiteY125" fmla="*/ 890588 h 1399068"/>
                <a:gd name="connsiteX126" fmla="*/ 0 w 1914525"/>
                <a:gd name="connsiteY126" fmla="*/ 919163 h 1399068"/>
                <a:gd name="connsiteX127" fmla="*/ 4763 w 1914525"/>
                <a:gd name="connsiteY127" fmla="*/ 1042988 h 1399068"/>
                <a:gd name="connsiteX128" fmla="*/ 14288 w 1914525"/>
                <a:gd name="connsiteY128" fmla="*/ 1076325 h 1399068"/>
                <a:gd name="connsiteX129" fmla="*/ 23813 w 1914525"/>
                <a:gd name="connsiteY129" fmla="*/ 1257300 h 1399068"/>
                <a:gd name="connsiteX0" fmla="*/ 30956 w 1914525"/>
                <a:gd name="connsiteY0" fmla="*/ 123825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73819 w 1914525"/>
                <a:gd name="connsiteY3" fmla="*/ 1190624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452438 w 1914525"/>
                <a:gd name="connsiteY13" fmla="*/ 283369 h 1399068"/>
                <a:gd name="connsiteX14" fmla="*/ 600075 w 1914525"/>
                <a:gd name="connsiteY14" fmla="*/ 264318 h 1399068"/>
                <a:gd name="connsiteX15" fmla="*/ 773907 w 1914525"/>
                <a:gd name="connsiteY15" fmla="*/ 230981 h 1399068"/>
                <a:gd name="connsiteX16" fmla="*/ 890588 w 1914525"/>
                <a:gd name="connsiteY16" fmla="*/ 209550 h 1399068"/>
                <a:gd name="connsiteX17" fmla="*/ 1107281 w 1914525"/>
                <a:gd name="connsiteY17" fmla="*/ 200024 h 1399068"/>
                <a:gd name="connsiteX18" fmla="*/ 1247776 w 1914525"/>
                <a:gd name="connsiteY18" fmla="*/ 211931 h 1399068"/>
                <a:gd name="connsiteX19" fmla="*/ 1409700 w 1914525"/>
                <a:gd name="connsiteY19" fmla="*/ 242887 h 1399068"/>
                <a:gd name="connsiteX20" fmla="*/ 1557338 w 1914525"/>
                <a:gd name="connsiteY20" fmla="*/ 295275 h 1399068"/>
                <a:gd name="connsiteX21" fmla="*/ 1590675 w 1914525"/>
                <a:gd name="connsiteY21" fmla="*/ 314325 h 1399068"/>
                <a:gd name="connsiteX22" fmla="*/ 1619250 w 1914525"/>
                <a:gd name="connsiteY22" fmla="*/ 342900 h 1399068"/>
                <a:gd name="connsiteX23" fmla="*/ 1657350 w 1914525"/>
                <a:gd name="connsiteY23" fmla="*/ 390525 h 1399068"/>
                <a:gd name="connsiteX24" fmla="*/ 1676400 w 1914525"/>
                <a:gd name="connsiteY24" fmla="*/ 419100 h 1399068"/>
                <a:gd name="connsiteX25" fmla="*/ 1704975 w 1914525"/>
                <a:gd name="connsiteY25" fmla="*/ 471488 h 1399068"/>
                <a:gd name="connsiteX26" fmla="*/ 1747838 w 1914525"/>
                <a:gd name="connsiteY26" fmla="*/ 542925 h 1399068"/>
                <a:gd name="connsiteX27" fmla="*/ 1762125 w 1914525"/>
                <a:gd name="connsiteY27" fmla="*/ 571500 h 1399068"/>
                <a:gd name="connsiteX28" fmla="*/ 1771650 w 1914525"/>
                <a:gd name="connsiteY28" fmla="*/ 600075 h 1399068"/>
                <a:gd name="connsiteX29" fmla="*/ 1790700 w 1914525"/>
                <a:gd name="connsiteY29" fmla="*/ 642938 h 1399068"/>
                <a:gd name="connsiteX30" fmla="*/ 1809750 w 1914525"/>
                <a:gd name="connsiteY30" fmla="*/ 695325 h 1399068"/>
                <a:gd name="connsiteX31" fmla="*/ 1824038 w 1914525"/>
                <a:gd name="connsiteY31" fmla="*/ 747713 h 1399068"/>
                <a:gd name="connsiteX32" fmla="*/ 1833563 w 1914525"/>
                <a:gd name="connsiteY32" fmla="*/ 804863 h 1399068"/>
                <a:gd name="connsiteX33" fmla="*/ 1845469 w 1914525"/>
                <a:gd name="connsiteY33" fmla="*/ 940594 h 1399068"/>
                <a:gd name="connsiteX34" fmla="*/ 1857375 w 1914525"/>
                <a:gd name="connsiteY34" fmla="*/ 1000125 h 1399068"/>
                <a:gd name="connsiteX35" fmla="*/ 1850231 w 1914525"/>
                <a:gd name="connsiteY35" fmla="*/ 1166813 h 1399068"/>
                <a:gd name="connsiteX36" fmla="*/ 1885950 w 1914525"/>
                <a:gd name="connsiteY36" fmla="*/ 1285875 h 1399068"/>
                <a:gd name="connsiteX37" fmla="*/ 1876425 w 1914525"/>
                <a:gd name="connsiteY37" fmla="*/ 1357313 h 1399068"/>
                <a:gd name="connsiteX38" fmla="*/ 1866900 w 1914525"/>
                <a:gd name="connsiteY38" fmla="*/ 1395413 h 1399068"/>
                <a:gd name="connsiteX39" fmla="*/ 1862138 w 1914525"/>
                <a:gd name="connsiteY39" fmla="*/ 1271587 h 1399068"/>
                <a:gd name="connsiteX40" fmla="*/ 1881188 w 1914525"/>
                <a:gd name="connsiteY40" fmla="*/ 1238250 h 1399068"/>
                <a:gd name="connsiteX41" fmla="*/ 1890713 w 1914525"/>
                <a:gd name="connsiteY41" fmla="*/ 1200150 h 1399068"/>
                <a:gd name="connsiteX42" fmla="*/ 1900238 w 1914525"/>
                <a:gd name="connsiteY42" fmla="*/ 1171575 h 1399068"/>
                <a:gd name="connsiteX43" fmla="*/ 1905000 w 1914525"/>
                <a:gd name="connsiteY43" fmla="*/ 1085850 h 1399068"/>
                <a:gd name="connsiteX44" fmla="*/ 1914525 w 1914525"/>
                <a:gd name="connsiteY44" fmla="*/ 809625 h 1399068"/>
                <a:gd name="connsiteX45" fmla="*/ 1909763 w 1914525"/>
                <a:gd name="connsiteY45" fmla="*/ 666750 h 1399068"/>
                <a:gd name="connsiteX46" fmla="*/ 1890713 w 1914525"/>
                <a:gd name="connsiteY46" fmla="*/ 633413 h 1399068"/>
                <a:gd name="connsiteX47" fmla="*/ 1881188 w 1914525"/>
                <a:gd name="connsiteY47" fmla="*/ 609600 h 1399068"/>
                <a:gd name="connsiteX48" fmla="*/ 1871663 w 1914525"/>
                <a:gd name="connsiteY48" fmla="*/ 581025 h 1399068"/>
                <a:gd name="connsiteX49" fmla="*/ 1862138 w 1914525"/>
                <a:gd name="connsiteY49" fmla="*/ 566738 h 1399068"/>
                <a:gd name="connsiteX50" fmla="*/ 1857375 w 1914525"/>
                <a:gd name="connsiteY50" fmla="*/ 542925 h 1399068"/>
                <a:gd name="connsiteX51" fmla="*/ 1847850 w 1914525"/>
                <a:gd name="connsiteY51" fmla="*/ 528638 h 1399068"/>
                <a:gd name="connsiteX52" fmla="*/ 1843088 w 1914525"/>
                <a:gd name="connsiteY52" fmla="*/ 514350 h 1399068"/>
                <a:gd name="connsiteX53" fmla="*/ 1833563 w 1914525"/>
                <a:gd name="connsiteY53" fmla="*/ 495300 h 1399068"/>
                <a:gd name="connsiteX54" fmla="*/ 1824038 w 1914525"/>
                <a:gd name="connsiteY54" fmla="*/ 457200 h 1399068"/>
                <a:gd name="connsiteX55" fmla="*/ 1814513 w 1914525"/>
                <a:gd name="connsiteY55" fmla="*/ 438150 h 1399068"/>
                <a:gd name="connsiteX56" fmla="*/ 1800225 w 1914525"/>
                <a:gd name="connsiteY56" fmla="*/ 404813 h 1399068"/>
                <a:gd name="connsiteX57" fmla="*/ 1790700 w 1914525"/>
                <a:gd name="connsiteY57" fmla="*/ 376238 h 1399068"/>
                <a:gd name="connsiteX58" fmla="*/ 1785938 w 1914525"/>
                <a:gd name="connsiteY58" fmla="*/ 361950 h 1399068"/>
                <a:gd name="connsiteX59" fmla="*/ 1781175 w 1914525"/>
                <a:gd name="connsiteY59" fmla="*/ 342900 h 1399068"/>
                <a:gd name="connsiteX60" fmla="*/ 1771650 w 1914525"/>
                <a:gd name="connsiteY60" fmla="*/ 328613 h 1399068"/>
                <a:gd name="connsiteX61" fmla="*/ 1752600 w 1914525"/>
                <a:gd name="connsiteY61" fmla="*/ 280988 h 1399068"/>
                <a:gd name="connsiteX62" fmla="*/ 1747838 w 1914525"/>
                <a:gd name="connsiteY62" fmla="*/ 266700 h 1399068"/>
                <a:gd name="connsiteX63" fmla="*/ 1738313 w 1914525"/>
                <a:gd name="connsiteY63" fmla="*/ 252413 h 1399068"/>
                <a:gd name="connsiteX64" fmla="*/ 1724025 w 1914525"/>
                <a:gd name="connsiteY64" fmla="*/ 228600 h 1399068"/>
                <a:gd name="connsiteX65" fmla="*/ 1714500 w 1914525"/>
                <a:gd name="connsiteY65" fmla="*/ 214313 h 1399068"/>
                <a:gd name="connsiteX66" fmla="*/ 1700213 w 1914525"/>
                <a:gd name="connsiteY66" fmla="*/ 204788 h 1399068"/>
                <a:gd name="connsiteX67" fmla="*/ 1676400 w 1914525"/>
                <a:gd name="connsiteY67" fmla="*/ 176213 h 1399068"/>
                <a:gd name="connsiteX68" fmla="*/ 1666875 w 1914525"/>
                <a:gd name="connsiteY68" fmla="*/ 161925 h 1399068"/>
                <a:gd name="connsiteX69" fmla="*/ 1638300 w 1914525"/>
                <a:gd name="connsiteY69" fmla="*/ 152400 h 1399068"/>
                <a:gd name="connsiteX70" fmla="*/ 1609725 w 1914525"/>
                <a:gd name="connsiteY70" fmla="*/ 142875 h 1399068"/>
                <a:gd name="connsiteX71" fmla="*/ 1590675 w 1914525"/>
                <a:gd name="connsiteY71" fmla="*/ 133350 h 1399068"/>
                <a:gd name="connsiteX72" fmla="*/ 1533525 w 1914525"/>
                <a:gd name="connsiteY72" fmla="*/ 123825 h 1399068"/>
                <a:gd name="connsiteX73" fmla="*/ 1495425 w 1914525"/>
                <a:gd name="connsiteY73" fmla="*/ 109538 h 1399068"/>
                <a:gd name="connsiteX74" fmla="*/ 1376363 w 1914525"/>
                <a:gd name="connsiteY74" fmla="*/ 95250 h 1399068"/>
                <a:gd name="connsiteX75" fmla="*/ 1343025 w 1914525"/>
                <a:gd name="connsiteY75" fmla="*/ 90488 h 1399068"/>
                <a:gd name="connsiteX76" fmla="*/ 1281113 w 1914525"/>
                <a:gd name="connsiteY76" fmla="*/ 76200 h 1399068"/>
                <a:gd name="connsiteX77" fmla="*/ 1223963 w 1914525"/>
                <a:gd name="connsiteY77" fmla="*/ 71438 h 1399068"/>
                <a:gd name="connsiteX78" fmla="*/ 1181100 w 1914525"/>
                <a:gd name="connsiteY78" fmla="*/ 61913 h 1399068"/>
                <a:gd name="connsiteX79" fmla="*/ 1166813 w 1914525"/>
                <a:gd name="connsiteY79" fmla="*/ 52388 h 1399068"/>
                <a:gd name="connsiteX80" fmla="*/ 1143000 w 1914525"/>
                <a:gd name="connsiteY80" fmla="*/ 47625 h 1399068"/>
                <a:gd name="connsiteX81" fmla="*/ 1114425 w 1914525"/>
                <a:gd name="connsiteY81" fmla="*/ 38100 h 1399068"/>
                <a:gd name="connsiteX82" fmla="*/ 1085850 w 1914525"/>
                <a:gd name="connsiteY82" fmla="*/ 28575 h 1399068"/>
                <a:gd name="connsiteX83" fmla="*/ 1009650 w 1914525"/>
                <a:gd name="connsiteY83" fmla="*/ 19050 h 1399068"/>
                <a:gd name="connsiteX84" fmla="*/ 976313 w 1914525"/>
                <a:gd name="connsiteY84" fmla="*/ 9525 h 1399068"/>
                <a:gd name="connsiteX85" fmla="*/ 923925 w 1914525"/>
                <a:gd name="connsiteY85" fmla="*/ 0 h 1399068"/>
                <a:gd name="connsiteX86" fmla="*/ 771525 w 1914525"/>
                <a:gd name="connsiteY86" fmla="*/ 4763 h 1399068"/>
                <a:gd name="connsiteX87" fmla="*/ 757238 w 1914525"/>
                <a:gd name="connsiteY87" fmla="*/ 9525 h 1399068"/>
                <a:gd name="connsiteX88" fmla="*/ 733425 w 1914525"/>
                <a:gd name="connsiteY88" fmla="*/ 19050 h 1399068"/>
                <a:gd name="connsiteX89" fmla="*/ 714375 w 1914525"/>
                <a:gd name="connsiteY89" fmla="*/ 28575 h 1399068"/>
                <a:gd name="connsiteX90" fmla="*/ 700088 w 1914525"/>
                <a:gd name="connsiteY90" fmla="*/ 33338 h 1399068"/>
                <a:gd name="connsiteX91" fmla="*/ 681038 w 1914525"/>
                <a:gd name="connsiteY91" fmla="*/ 42863 h 1399068"/>
                <a:gd name="connsiteX92" fmla="*/ 633413 w 1914525"/>
                <a:gd name="connsiteY92" fmla="*/ 57150 h 1399068"/>
                <a:gd name="connsiteX93" fmla="*/ 595313 w 1914525"/>
                <a:gd name="connsiteY93" fmla="*/ 71438 h 1399068"/>
                <a:gd name="connsiteX94" fmla="*/ 552450 w 1914525"/>
                <a:gd name="connsiteY94" fmla="*/ 80963 h 1399068"/>
                <a:gd name="connsiteX95" fmla="*/ 519113 w 1914525"/>
                <a:gd name="connsiteY95" fmla="*/ 95250 h 1399068"/>
                <a:gd name="connsiteX96" fmla="*/ 485775 w 1914525"/>
                <a:gd name="connsiteY96" fmla="*/ 100013 h 1399068"/>
                <a:gd name="connsiteX97" fmla="*/ 438150 w 1914525"/>
                <a:gd name="connsiteY97" fmla="*/ 119063 h 1399068"/>
                <a:gd name="connsiteX98" fmla="*/ 404813 w 1914525"/>
                <a:gd name="connsiteY98" fmla="*/ 133350 h 1399068"/>
                <a:gd name="connsiteX99" fmla="*/ 390525 w 1914525"/>
                <a:gd name="connsiteY99" fmla="*/ 147638 h 1399068"/>
                <a:gd name="connsiteX100" fmla="*/ 352425 w 1914525"/>
                <a:gd name="connsiteY100" fmla="*/ 166688 h 1399068"/>
                <a:gd name="connsiteX101" fmla="*/ 319088 w 1914525"/>
                <a:gd name="connsiteY101" fmla="*/ 180975 h 1399068"/>
                <a:gd name="connsiteX102" fmla="*/ 300038 w 1914525"/>
                <a:gd name="connsiteY102" fmla="*/ 195263 h 1399068"/>
                <a:gd name="connsiteX103" fmla="*/ 285750 w 1914525"/>
                <a:gd name="connsiteY103" fmla="*/ 200025 h 1399068"/>
                <a:gd name="connsiteX104" fmla="*/ 266700 w 1914525"/>
                <a:gd name="connsiteY104" fmla="*/ 214313 h 1399068"/>
                <a:gd name="connsiteX105" fmla="*/ 228600 w 1914525"/>
                <a:gd name="connsiteY105" fmla="*/ 233363 h 1399068"/>
                <a:gd name="connsiteX106" fmla="*/ 200025 w 1914525"/>
                <a:gd name="connsiteY106" fmla="*/ 252413 h 1399068"/>
                <a:gd name="connsiteX107" fmla="*/ 185738 w 1914525"/>
                <a:gd name="connsiteY107" fmla="*/ 261938 h 1399068"/>
                <a:gd name="connsiteX108" fmla="*/ 166688 w 1914525"/>
                <a:gd name="connsiteY108" fmla="*/ 271463 h 1399068"/>
                <a:gd name="connsiteX109" fmla="*/ 157163 w 1914525"/>
                <a:gd name="connsiteY109" fmla="*/ 285750 h 1399068"/>
                <a:gd name="connsiteX110" fmla="*/ 142875 w 1914525"/>
                <a:gd name="connsiteY110" fmla="*/ 300038 h 1399068"/>
                <a:gd name="connsiteX111" fmla="*/ 119063 w 1914525"/>
                <a:gd name="connsiteY111" fmla="*/ 333375 h 1399068"/>
                <a:gd name="connsiteX112" fmla="*/ 114300 w 1914525"/>
                <a:gd name="connsiteY112" fmla="*/ 347663 h 1399068"/>
                <a:gd name="connsiteX113" fmla="*/ 104775 w 1914525"/>
                <a:gd name="connsiteY113" fmla="*/ 371475 h 1399068"/>
                <a:gd name="connsiteX114" fmla="*/ 85725 w 1914525"/>
                <a:gd name="connsiteY114" fmla="*/ 404813 h 1399068"/>
                <a:gd name="connsiteX115" fmla="*/ 76200 w 1914525"/>
                <a:gd name="connsiteY115" fmla="*/ 442913 h 1399068"/>
                <a:gd name="connsiteX116" fmla="*/ 71438 w 1914525"/>
                <a:gd name="connsiteY116" fmla="*/ 457200 h 1399068"/>
                <a:gd name="connsiteX117" fmla="*/ 66675 w 1914525"/>
                <a:gd name="connsiteY117" fmla="*/ 490538 h 1399068"/>
                <a:gd name="connsiteX118" fmla="*/ 61913 w 1914525"/>
                <a:gd name="connsiteY118" fmla="*/ 504825 h 1399068"/>
                <a:gd name="connsiteX119" fmla="*/ 57150 w 1914525"/>
                <a:gd name="connsiteY119" fmla="*/ 523875 h 1399068"/>
                <a:gd name="connsiteX120" fmla="*/ 52388 w 1914525"/>
                <a:gd name="connsiteY120" fmla="*/ 576263 h 1399068"/>
                <a:gd name="connsiteX121" fmla="*/ 47625 w 1914525"/>
                <a:gd name="connsiteY121" fmla="*/ 604838 h 1399068"/>
                <a:gd name="connsiteX122" fmla="*/ 38100 w 1914525"/>
                <a:gd name="connsiteY122" fmla="*/ 714375 h 1399068"/>
                <a:gd name="connsiteX123" fmla="*/ 28575 w 1914525"/>
                <a:gd name="connsiteY123" fmla="*/ 762000 h 1399068"/>
                <a:gd name="connsiteX124" fmla="*/ 14288 w 1914525"/>
                <a:gd name="connsiteY124" fmla="*/ 866775 h 1399068"/>
                <a:gd name="connsiteX125" fmla="*/ 9525 w 1914525"/>
                <a:gd name="connsiteY125" fmla="*/ 890588 h 1399068"/>
                <a:gd name="connsiteX126" fmla="*/ 0 w 1914525"/>
                <a:gd name="connsiteY126" fmla="*/ 919163 h 1399068"/>
                <a:gd name="connsiteX127" fmla="*/ 4763 w 1914525"/>
                <a:gd name="connsiteY127" fmla="*/ 1042988 h 1399068"/>
                <a:gd name="connsiteX128" fmla="*/ 14288 w 1914525"/>
                <a:gd name="connsiteY128" fmla="*/ 1076325 h 1399068"/>
                <a:gd name="connsiteX129" fmla="*/ 30956 w 1914525"/>
                <a:gd name="connsiteY129" fmla="*/ 1238250 h 1399068"/>
                <a:gd name="connsiteX0" fmla="*/ 30956 w 1914525"/>
                <a:gd name="connsiteY0" fmla="*/ 123825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73819 w 1914525"/>
                <a:gd name="connsiteY3" fmla="*/ 1190624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452438 w 1914525"/>
                <a:gd name="connsiteY13" fmla="*/ 283369 h 1399068"/>
                <a:gd name="connsiteX14" fmla="*/ 600075 w 1914525"/>
                <a:gd name="connsiteY14" fmla="*/ 264318 h 1399068"/>
                <a:gd name="connsiteX15" fmla="*/ 773907 w 1914525"/>
                <a:gd name="connsiteY15" fmla="*/ 230981 h 1399068"/>
                <a:gd name="connsiteX16" fmla="*/ 890588 w 1914525"/>
                <a:gd name="connsiteY16" fmla="*/ 209550 h 1399068"/>
                <a:gd name="connsiteX17" fmla="*/ 1107281 w 1914525"/>
                <a:gd name="connsiteY17" fmla="*/ 200024 h 1399068"/>
                <a:gd name="connsiteX18" fmla="*/ 1247776 w 1914525"/>
                <a:gd name="connsiteY18" fmla="*/ 211931 h 1399068"/>
                <a:gd name="connsiteX19" fmla="*/ 1409700 w 1914525"/>
                <a:gd name="connsiteY19" fmla="*/ 242887 h 1399068"/>
                <a:gd name="connsiteX20" fmla="*/ 1557338 w 1914525"/>
                <a:gd name="connsiteY20" fmla="*/ 295275 h 1399068"/>
                <a:gd name="connsiteX21" fmla="*/ 1590675 w 1914525"/>
                <a:gd name="connsiteY21" fmla="*/ 314325 h 1399068"/>
                <a:gd name="connsiteX22" fmla="*/ 1619250 w 1914525"/>
                <a:gd name="connsiteY22" fmla="*/ 342900 h 1399068"/>
                <a:gd name="connsiteX23" fmla="*/ 1657350 w 1914525"/>
                <a:gd name="connsiteY23" fmla="*/ 390525 h 1399068"/>
                <a:gd name="connsiteX24" fmla="*/ 1676400 w 1914525"/>
                <a:gd name="connsiteY24" fmla="*/ 419100 h 1399068"/>
                <a:gd name="connsiteX25" fmla="*/ 1704975 w 1914525"/>
                <a:gd name="connsiteY25" fmla="*/ 471488 h 1399068"/>
                <a:gd name="connsiteX26" fmla="*/ 1747838 w 1914525"/>
                <a:gd name="connsiteY26" fmla="*/ 542925 h 1399068"/>
                <a:gd name="connsiteX27" fmla="*/ 1762125 w 1914525"/>
                <a:gd name="connsiteY27" fmla="*/ 571500 h 1399068"/>
                <a:gd name="connsiteX28" fmla="*/ 1771650 w 1914525"/>
                <a:gd name="connsiteY28" fmla="*/ 600075 h 1399068"/>
                <a:gd name="connsiteX29" fmla="*/ 1790700 w 1914525"/>
                <a:gd name="connsiteY29" fmla="*/ 642938 h 1399068"/>
                <a:gd name="connsiteX30" fmla="*/ 1809750 w 1914525"/>
                <a:gd name="connsiteY30" fmla="*/ 695325 h 1399068"/>
                <a:gd name="connsiteX31" fmla="*/ 1824038 w 1914525"/>
                <a:gd name="connsiteY31" fmla="*/ 747713 h 1399068"/>
                <a:gd name="connsiteX32" fmla="*/ 1833563 w 1914525"/>
                <a:gd name="connsiteY32" fmla="*/ 804863 h 1399068"/>
                <a:gd name="connsiteX33" fmla="*/ 1845469 w 1914525"/>
                <a:gd name="connsiteY33" fmla="*/ 940594 h 1399068"/>
                <a:gd name="connsiteX34" fmla="*/ 1857375 w 1914525"/>
                <a:gd name="connsiteY34" fmla="*/ 1000125 h 1399068"/>
                <a:gd name="connsiteX35" fmla="*/ 1850231 w 1914525"/>
                <a:gd name="connsiteY35" fmla="*/ 1166813 h 1399068"/>
                <a:gd name="connsiteX36" fmla="*/ 1885950 w 1914525"/>
                <a:gd name="connsiteY36" fmla="*/ 1285875 h 1399068"/>
                <a:gd name="connsiteX37" fmla="*/ 1876425 w 1914525"/>
                <a:gd name="connsiteY37" fmla="*/ 1357313 h 1399068"/>
                <a:gd name="connsiteX38" fmla="*/ 1866900 w 1914525"/>
                <a:gd name="connsiteY38" fmla="*/ 1395413 h 1399068"/>
                <a:gd name="connsiteX39" fmla="*/ 1862138 w 1914525"/>
                <a:gd name="connsiteY39" fmla="*/ 1271587 h 1399068"/>
                <a:gd name="connsiteX40" fmla="*/ 1881188 w 1914525"/>
                <a:gd name="connsiteY40" fmla="*/ 1238250 h 1399068"/>
                <a:gd name="connsiteX41" fmla="*/ 1890713 w 1914525"/>
                <a:gd name="connsiteY41" fmla="*/ 1200150 h 1399068"/>
                <a:gd name="connsiteX42" fmla="*/ 1900238 w 1914525"/>
                <a:gd name="connsiteY42" fmla="*/ 1171575 h 1399068"/>
                <a:gd name="connsiteX43" fmla="*/ 1905000 w 1914525"/>
                <a:gd name="connsiteY43" fmla="*/ 1085850 h 1399068"/>
                <a:gd name="connsiteX44" fmla="*/ 1914525 w 1914525"/>
                <a:gd name="connsiteY44" fmla="*/ 809625 h 1399068"/>
                <a:gd name="connsiteX45" fmla="*/ 1909763 w 1914525"/>
                <a:gd name="connsiteY45" fmla="*/ 666750 h 1399068"/>
                <a:gd name="connsiteX46" fmla="*/ 1890713 w 1914525"/>
                <a:gd name="connsiteY46" fmla="*/ 633413 h 1399068"/>
                <a:gd name="connsiteX47" fmla="*/ 1881188 w 1914525"/>
                <a:gd name="connsiteY47" fmla="*/ 609600 h 1399068"/>
                <a:gd name="connsiteX48" fmla="*/ 1871663 w 1914525"/>
                <a:gd name="connsiteY48" fmla="*/ 581025 h 1399068"/>
                <a:gd name="connsiteX49" fmla="*/ 1862138 w 1914525"/>
                <a:gd name="connsiteY49" fmla="*/ 566738 h 1399068"/>
                <a:gd name="connsiteX50" fmla="*/ 1857375 w 1914525"/>
                <a:gd name="connsiteY50" fmla="*/ 542925 h 1399068"/>
                <a:gd name="connsiteX51" fmla="*/ 1847850 w 1914525"/>
                <a:gd name="connsiteY51" fmla="*/ 528638 h 1399068"/>
                <a:gd name="connsiteX52" fmla="*/ 1843088 w 1914525"/>
                <a:gd name="connsiteY52" fmla="*/ 514350 h 1399068"/>
                <a:gd name="connsiteX53" fmla="*/ 1833563 w 1914525"/>
                <a:gd name="connsiteY53" fmla="*/ 495300 h 1399068"/>
                <a:gd name="connsiteX54" fmla="*/ 1824038 w 1914525"/>
                <a:gd name="connsiteY54" fmla="*/ 457200 h 1399068"/>
                <a:gd name="connsiteX55" fmla="*/ 1814513 w 1914525"/>
                <a:gd name="connsiteY55" fmla="*/ 438150 h 1399068"/>
                <a:gd name="connsiteX56" fmla="*/ 1800225 w 1914525"/>
                <a:gd name="connsiteY56" fmla="*/ 404813 h 1399068"/>
                <a:gd name="connsiteX57" fmla="*/ 1790700 w 1914525"/>
                <a:gd name="connsiteY57" fmla="*/ 376238 h 1399068"/>
                <a:gd name="connsiteX58" fmla="*/ 1785938 w 1914525"/>
                <a:gd name="connsiteY58" fmla="*/ 361950 h 1399068"/>
                <a:gd name="connsiteX59" fmla="*/ 1781175 w 1914525"/>
                <a:gd name="connsiteY59" fmla="*/ 342900 h 1399068"/>
                <a:gd name="connsiteX60" fmla="*/ 1771650 w 1914525"/>
                <a:gd name="connsiteY60" fmla="*/ 328613 h 1399068"/>
                <a:gd name="connsiteX61" fmla="*/ 1752600 w 1914525"/>
                <a:gd name="connsiteY61" fmla="*/ 280988 h 1399068"/>
                <a:gd name="connsiteX62" fmla="*/ 1747838 w 1914525"/>
                <a:gd name="connsiteY62" fmla="*/ 266700 h 1399068"/>
                <a:gd name="connsiteX63" fmla="*/ 1738313 w 1914525"/>
                <a:gd name="connsiteY63" fmla="*/ 252413 h 1399068"/>
                <a:gd name="connsiteX64" fmla="*/ 1724025 w 1914525"/>
                <a:gd name="connsiteY64" fmla="*/ 228600 h 1399068"/>
                <a:gd name="connsiteX65" fmla="*/ 1714500 w 1914525"/>
                <a:gd name="connsiteY65" fmla="*/ 214313 h 1399068"/>
                <a:gd name="connsiteX66" fmla="*/ 1700213 w 1914525"/>
                <a:gd name="connsiteY66" fmla="*/ 204788 h 1399068"/>
                <a:gd name="connsiteX67" fmla="*/ 1676400 w 1914525"/>
                <a:gd name="connsiteY67" fmla="*/ 176213 h 1399068"/>
                <a:gd name="connsiteX68" fmla="*/ 1666875 w 1914525"/>
                <a:gd name="connsiteY68" fmla="*/ 161925 h 1399068"/>
                <a:gd name="connsiteX69" fmla="*/ 1638300 w 1914525"/>
                <a:gd name="connsiteY69" fmla="*/ 152400 h 1399068"/>
                <a:gd name="connsiteX70" fmla="*/ 1609725 w 1914525"/>
                <a:gd name="connsiteY70" fmla="*/ 142875 h 1399068"/>
                <a:gd name="connsiteX71" fmla="*/ 1590675 w 1914525"/>
                <a:gd name="connsiteY71" fmla="*/ 133350 h 1399068"/>
                <a:gd name="connsiteX72" fmla="*/ 1533525 w 1914525"/>
                <a:gd name="connsiteY72" fmla="*/ 123825 h 1399068"/>
                <a:gd name="connsiteX73" fmla="*/ 1495425 w 1914525"/>
                <a:gd name="connsiteY73" fmla="*/ 109538 h 1399068"/>
                <a:gd name="connsiteX74" fmla="*/ 1376363 w 1914525"/>
                <a:gd name="connsiteY74" fmla="*/ 95250 h 1399068"/>
                <a:gd name="connsiteX75" fmla="*/ 1343025 w 1914525"/>
                <a:gd name="connsiteY75" fmla="*/ 90488 h 1399068"/>
                <a:gd name="connsiteX76" fmla="*/ 1281113 w 1914525"/>
                <a:gd name="connsiteY76" fmla="*/ 76200 h 1399068"/>
                <a:gd name="connsiteX77" fmla="*/ 1223963 w 1914525"/>
                <a:gd name="connsiteY77" fmla="*/ 71438 h 1399068"/>
                <a:gd name="connsiteX78" fmla="*/ 1181100 w 1914525"/>
                <a:gd name="connsiteY78" fmla="*/ 61913 h 1399068"/>
                <a:gd name="connsiteX79" fmla="*/ 1166813 w 1914525"/>
                <a:gd name="connsiteY79" fmla="*/ 52388 h 1399068"/>
                <a:gd name="connsiteX80" fmla="*/ 1143000 w 1914525"/>
                <a:gd name="connsiteY80" fmla="*/ 47625 h 1399068"/>
                <a:gd name="connsiteX81" fmla="*/ 1114425 w 1914525"/>
                <a:gd name="connsiteY81" fmla="*/ 38100 h 1399068"/>
                <a:gd name="connsiteX82" fmla="*/ 1085850 w 1914525"/>
                <a:gd name="connsiteY82" fmla="*/ 28575 h 1399068"/>
                <a:gd name="connsiteX83" fmla="*/ 1009650 w 1914525"/>
                <a:gd name="connsiteY83" fmla="*/ 19050 h 1399068"/>
                <a:gd name="connsiteX84" fmla="*/ 976313 w 1914525"/>
                <a:gd name="connsiteY84" fmla="*/ 9525 h 1399068"/>
                <a:gd name="connsiteX85" fmla="*/ 923925 w 1914525"/>
                <a:gd name="connsiteY85" fmla="*/ 0 h 1399068"/>
                <a:gd name="connsiteX86" fmla="*/ 771525 w 1914525"/>
                <a:gd name="connsiteY86" fmla="*/ 4763 h 1399068"/>
                <a:gd name="connsiteX87" fmla="*/ 757238 w 1914525"/>
                <a:gd name="connsiteY87" fmla="*/ 9525 h 1399068"/>
                <a:gd name="connsiteX88" fmla="*/ 733425 w 1914525"/>
                <a:gd name="connsiteY88" fmla="*/ 19050 h 1399068"/>
                <a:gd name="connsiteX89" fmla="*/ 714375 w 1914525"/>
                <a:gd name="connsiteY89" fmla="*/ 28575 h 1399068"/>
                <a:gd name="connsiteX90" fmla="*/ 700088 w 1914525"/>
                <a:gd name="connsiteY90" fmla="*/ 33338 h 1399068"/>
                <a:gd name="connsiteX91" fmla="*/ 681038 w 1914525"/>
                <a:gd name="connsiteY91" fmla="*/ 42863 h 1399068"/>
                <a:gd name="connsiteX92" fmla="*/ 633413 w 1914525"/>
                <a:gd name="connsiteY92" fmla="*/ 57150 h 1399068"/>
                <a:gd name="connsiteX93" fmla="*/ 595313 w 1914525"/>
                <a:gd name="connsiteY93" fmla="*/ 71438 h 1399068"/>
                <a:gd name="connsiteX94" fmla="*/ 552450 w 1914525"/>
                <a:gd name="connsiteY94" fmla="*/ 80963 h 1399068"/>
                <a:gd name="connsiteX95" fmla="*/ 519113 w 1914525"/>
                <a:gd name="connsiteY95" fmla="*/ 95250 h 1399068"/>
                <a:gd name="connsiteX96" fmla="*/ 485775 w 1914525"/>
                <a:gd name="connsiteY96" fmla="*/ 100013 h 1399068"/>
                <a:gd name="connsiteX97" fmla="*/ 438150 w 1914525"/>
                <a:gd name="connsiteY97" fmla="*/ 119063 h 1399068"/>
                <a:gd name="connsiteX98" fmla="*/ 404813 w 1914525"/>
                <a:gd name="connsiteY98" fmla="*/ 133350 h 1399068"/>
                <a:gd name="connsiteX99" fmla="*/ 390525 w 1914525"/>
                <a:gd name="connsiteY99" fmla="*/ 147638 h 1399068"/>
                <a:gd name="connsiteX100" fmla="*/ 352425 w 1914525"/>
                <a:gd name="connsiteY100" fmla="*/ 166688 h 1399068"/>
                <a:gd name="connsiteX101" fmla="*/ 319088 w 1914525"/>
                <a:gd name="connsiteY101" fmla="*/ 180975 h 1399068"/>
                <a:gd name="connsiteX102" fmla="*/ 300038 w 1914525"/>
                <a:gd name="connsiteY102" fmla="*/ 195263 h 1399068"/>
                <a:gd name="connsiteX103" fmla="*/ 285750 w 1914525"/>
                <a:gd name="connsiteY103" fmla="*/ 200025 h 1399068"/>
                <a:gd name="connsiteX104" fmla="*/ 266700 w 1914525"/>
                <a:gd name="connsiteY104" fmla="*/ 214313 h 1399068"/>
                <a:gd name="connsiteX105" fmla="*/ 228600 w 1914525"/>
                <a:gd name="connsiteY105" fmla="*/ 233363 h 1399068"/>
                <a:gd name="connsiteX106" fmla="*/ 200025 w 1914525"/>
                <a:gd name="connsiteY106" fmla="*/ 252413 h 1399068"/>
                <a:gd name="connsiteX107" fmla="*/ 185738 w 1914525"/>
                <a:gd name="connsiteY107" fmla="*/ 261938 h 1399068"/>
                <a:gd name="connsiteX108" fmla="*/ 166688 w 1914525"/>
                <a:gd name="connsiteY108" fmla="*/ 271463 h 1399068"/>
                <a:gd name="connsiteX109" fmla="*/ 157163 w 1914525"/>
                <a:gd name="connsiteY109" fmla="*/ 285750 h 1399068"/>
                <a:gd name="connsiteX110" fmla="*/ 142875 w 1914525"/>
                <a:gd name="connsiteY110" fmla="*/ 300038 h 1399068"/>
                <a:gd name="connsiteX111" fmla="*/ 119063 w 1914525"/>
                <a:gd name="connsiteY111" fmla="*/ 333375 h 1399068"/>
                <a:gd name="connsiteX112" fmla="*/ 114300 w 1914525"/>
                <a:gd name="connsiteY112" fmla="*/ 347663 h 1399068"/>
                <a:gd name="connsiteX113" fmla="*/ 104775 w 1914525"/>
                <a:gd name="connsiteY113" fmla="*/ 371475 h 1399068"/>
                <a:gd name="connsiteX114" fmla="*/ 85725 w 1914525"/>
                <a:gd name="connsiteY114" fmla="*/ 404813 h 1399068"/>
                <a:gd name="connsiteX115" fmla="*/ 76200 w 1914525"/>
                <a:gd name="connsiteY115" fmla="*/ 442913 h 1399068"/>
                <a:gd name="connsiteX116" fmla="*/ 71438 w 1914525"/>
                <a:gd name="connsiteY116" fmla="*/ 457200 h 1399068"/>
                <a:gd name="connsiteX117" fmla="*/ 66675 w 1914525"/>
                <a:gd name="connsiteY117" fmla="*/ 490538 h 1399068"/>
                <a:gd name="connsiteX118" fmla="*/ 61913 w 1914525"/>
                <a:gd name="connsiteY118" fmla="*/ 504825 h 1399068"/>
                <a:gd name="connsiteX119" fmla="*/ 57150 w 1914525"/>
                <a:gd name="connsiteY119" fmla="*/ 523875 h 1399068"/>
                <a:gd name="connsiteX120" fmla="*/ 52388 w 1914525"/>
                <a:gd name="connsiteY120" fmla="*/ 576263 h 1399068"/>
                <a:gd name="connsiteX121" fmla="*/ 47625 w 1914525"/>
                <a:gd name="connsiteY121" fmla="*/ 604838 h 1399068"/>
                <a:gd name="connsiteX122" fmla="*/ 38100 w 1914525"/>
                <a:gd name="connsiteY122" fmla="*/ 714375 h 1399068"/>
                <a:gd name="connsiteX123" fmla="*/ 28575 w 1914525"/>
                <a:gd name="connsiteY123" fmla="*/ 762000 h 1399068"/>
                <a:gd name="connsiteX124" fmla="*/ 14288 w 1914525"/>
                <a:gd name="connsiteY124" fmla="*/ 866775 h 1399068"/>
                <a:gd name="connsiteX125" fmla="*/ 9525 w 1914525"/>
                <a:gd name="connsiteY125" fmla="*/ 890588 h 1399068"/>
                <a:gd name="connsiteX126" fmla="*/ 0 w 1914525"/>
                <a:gd name="connsiteY126" fmla="*/ 919163 h 1399068"/>
                <a:gd name="connsiteX127" fmla="*/ 4763 w 1914525"/>
                <a:gd name="connsiteY127" fmla="*/ 1042988 h 1399068"/>
                <a:gd name="connsiteX128" fmla="*/ 14288 w 1914525"/>
                <a:gd name="connsiteY128" fmla="*/ 1076325 h 1399068"/>
                <a:gd name="connsiteX129" fmla="*/ 30956 w 1914525"/>
                <a:gd name="connsiteY129" fmla="*/ 1238250 h 1399068"/>
                <a:gd name="connsiteX0" fmla="*/ 76310 w 1959879"/>
                <a:gd name="connsiteY0" fmla="*/ 1238250 h 1399068"/>
                <a:gd name="connsiteX1" fmla="*/ 104885 w 1959879"/>
                <a:gd name="connsiteY1" fmla="*/ 1312069 h 1399068"/>
                <a:gd name="connsiteX2" fmla="*/ 128698 w 1959879"/>
                <a:gd name="connsiteY2" fmla="*/ 1378743 h 1399068"/>
                <a:gd name="connsiteX3" fmla="*/ 119173 w 1959879"/>
                <a:gd name="connsiteY3" fmla="*/ 1190624 h 1399068"/>
                <a:gd name="connsiteX4" fmla="*/ 121554 w 1959879"/>
                <a:gd name="connsiteY4" fmla="*/ 1023938 h 1399068"/>
                <a:gd name="connsiteX5" fmla="*/ 116792 w 1959879"/>
                <a:gd name="connsiteY5" fmla="*/ 957263 h 1399068"/>
                <a:gd name="connsiteX6" fmla="*/ 126317 w 1959879"/>
                <a:gd name="connsiteY6" fmla="*/ 828675 h 1399068"/>
                <a:gd name="connsiteX7" fmla="*/ 140604 w 1959879"/>
                <a:gd name="connsiteY7" fmla="*/ 762000 h 1399068"/>
                <a:gd name="connsiteX8" fmla="*/ 154892 w 1959879"/>
                <a:gd name="connsiteY8" fmla="*/ 661988 h 1399068"/>
                <a:gd name="connsiteX9" fmla="*/ 166798 w 1959879"/>
                <a:gd name="connsiteY9" fmla="*/ 640557 h 1399068"/>
                <a:gd name="connsiteX10" fmla="*/ 202517 w 1959879"/>
                <a:gd name="connsiteY10" fmla="*/ 609600 h 1399068"/>
                <a:gd name="connsiteX11" fmla="*/ 216804 w 1959879"/>
                <a:gd name="connsiteY11" fmla="*/ 509587 h 1399068"/>
                <a:gd name="connsiteX12" fmla="*/ 245379 w 1959879"/>
                <a:gd name="connsiteY12" fmla="*/ 447675 h 1399068"/>
                <a:gd name="connsiteX13" fmla="*/ 497792 w 1959879"/>
                <a:gd name="connsiteY13" fmla="*/ 283369 h 1399068"/>
                <a:gd name="connsiteX14" fmla="*/ 645429 w 1959879"/>
                <a:gd name="connsiteY14" fmla="*/ 264318 h 1399068"/>
                <a:gd name="connsiteX15" fmla="*/ 819261 w 1959879"/>
                <a:gd name="connsiteY15" fmla="*/ 230981 h 1399068"/>
                <a:gd name="connsiteX16" fmla="*/ 935942 w 1959879"/>
                <a:gd name="connsiteY16" fmla="*/ 209550 h 1399068"/>
                <a:gd name="connsiteX17" fmla="*/ 1152635 w 1959879"/>
                <a:gd name="connsiteY17" fmla="*/ 200024 h 1399068"/>
                <a:gd name="connsiteX18" fmla="*/ 1293130 w 1959879"/>
                <a:gd name="connsiteY18" fmla="*/ 211931 h 1399068"/>
                <a:gd name="connsiteX19" fmla="*/ 1455054 w 1959879"/>
                <a:gd name="connsiteY19" fmla="*/ 242887 h 1399068"/>
                <a:gd name="connsiteX20" fmla="*/ 1602692 w 1959879"/>
                <a:gd name="connsiteY20" fmla="*/ 295275 h 1399068"/>
                <a:gd name="connsiteX21" fmla="*/ 1636029 w 1959879"/>
                <a:gd name="connsiteY21" fmla="*/ 314325 h 1399068"/>
                <a:gd name="connsiteX22" fmla="*/ 1664604 w 1959879"/>
                <a:gd name="connsiteY22" fmla="*/ 342900 h 1399068"/>
                <a:gd name="connsiteX23" fmla="*/ 1702704 w 1959879"/>
                <a:gd name="connsiteY23" fmla="*/ 390525 h 1399068"/>
                <a:gd name="connsiteX24" fmla="*/ 1721754 w 1959879"/>
                <a:gd name="connsiteY24" fmla="*/ 419100 h 1399068"/>
                <a:gd name="connsiteX25" fmla="*/ 1750329 w 1959879"/>
                <a:gd name="connsiteY25" fmla="*/ 471488 h 1399068"/>
                <a:gd name="connsiteX26" fmla="*/ 1793192 w 1959879"/>
                <a:gd name="connsiteY26" fmla="*/ 542925 h 1399068"/>
                <a:gd name="connsiteX27" fmla="*/ 1807479 w 1959879"/>
                <a:gd name="connsiteY27" fmla="*/ 571500 h 1399068"/>
                <a:gd name="connsiteX28" fmla="*/ 1817004 w 1959879"/>
                <a:gd name="connsiteY28" fmla="*/ 600075 h 1399068"/>
                <a:gd name="connsiteX29" fmla="*/ 1836054 w 1959879"/>
                <a:gd name="connsiteY29" fmla="*/ 642938 h 1399068"/>
                <a:gd name="connsiteX30" fmla="*/ 1855104 w 1959879"/>
                <a:gd name="connsiteY30" fmla="*/ 695325 h 1399068"/>
                <a:gd name="connsiteX31" fmla="*/ 1869392 w 1959879"/>
                <a:gd name="connsiteY31" fmla="*/ 747713 h 1399068"/>
                <a:gd name="connsiteX32" fmla="*/ 1878917 w 1959879"/>
                <a:gd name="connsiteY32" fmla="*/ 804863 h 1399068"/>
                <a:gd name="connsiteX33" fmla="*/ 1890823 w 1959879"/>
                <a:gd name="connsiteY33" fmla="*/ 940594 h 1399068"/>
                <a:gd name="connsiteX34" fmla="*/ 1902729 w 1959879"/>
                <a:gd name="connsiteY34" fmla="*/ 1000125 h 1399068"/>
                <a:gd name="connsiteX35" fmla="*/ 1895585 w 1959879"/>
                <a:gd name="connsiteY35" fmla="*/ 1166813 h 1399068"/>
                <a:gd name="connsiteX36" fmla="*/ 1931304 w 1959879"/>
                <a:gd name="connsiteY36" fmla="*/ 1285875 h 1399068"/>
                <a:gd name="connsiteX37" fmla="*/ 1921779 w 1959879"/>
                <a:gd name="connsiteY37" fmla="*/ 1357313 h 1399068"/>
                <a:gd name="connsiteX38" fmla="*/ 1912254 w 1959879"/>
                <a:gd name="connsiteY38" fmla="*/ 1395413 h 1399068"/>
                <a:gd name="connsiteX39" fmla="*/ 1907492 w 1959879"/>
                <a:gd name="connsiteY39" fmla="*/ 1271587 h 1399068"/>
                <a:gd name="connsiteX40" fmla="*/ 1926542 w 1959879"/>
                <a:gd name="connsiteY40" fmla="*/ 1238250 h 1399068"/>
                <a:gd name="connsiteX41" fmla="*/ 1936067 w 1959879"/>
                <a:gd name="connsiteY41" fmla="*/ 1200150 h 1399068"/>
                <a:gd name="connsiteX42" fmla="*/ 1945592 w 1959879"/>
                <a:gd name="connsiteY42" fmla="*/ 1171575 h 1399068"/>
                <a:gd name="connsiteX43" fmla="*/ 1950354 w 1959879"/>
                <a:gd name="connsiteY43" fmla="*/ 1085850 h 1399068"/>
                <a:gd name="connsiteX44" fmla="*/ 1959879 w 1959879"/>
                <a:gd name="connsiteY44" fmla="*/ 809625 h 1399068"/>
                <a:gd name="connsiteX45" fmla="*/ 1955117 w 1959879"/>
                <a:gd name="connsiteY45" fmla="*/ 666750 h 1399068"/>
                <a:gd name="connsiteX46" fmla="*/ 1936067 w 1959879"/>
                <a:gd name="connsiteY46" fmla="*/ 633413 h 1399068"/>
                <a:gd name="connsiteX47" fmla="*/ 1926542 w 1959879"/>
                <a:gd name="connsiteY47" fmla="*/ 609600 h 1399068"/>
                <a:gd name="connsiteX48" fmla="*/ 1917017 w 1959879"/>
                <a:gd name="connsiteY48" fmla="*/ 581025 h 1399068"/>
                <a:gd name="connsiteX49" fmla="*/ 1907492 w 1959879"/>
                <a:gd name="connsiteY49" fmla="*/ 566738 h 1399068"/>
                <a:gd name="connsiteX50" fmla="*/ 1902729 w 1959879"/>
                <a:gd name="connsiteY50" fmla="*/ 542925 h 1399068"/>
                <a:gd name="connsiteX51" fmla="*/ 1893204 w 1959879"/>
                <a:gd name="connsiteY51" fmla="*/ 528638 h 1399068"/>
                <a:gd name="connsiteX52" fmla="*/ 1888442 w 1959879"/>
                <a:gd name="connsiteY52" fmla="*/ 514350 h 1399068"/>
                <a:gd name="connsiteX53" fmla="*/ 1878917 w 1959879"/>
                <a:gd name="connsiteY53" fmla="*/ 495300 h 1399068"/>
                <a:gd name="connsiteX54" fmla="*/ 1869392 w 1959879"/>
                <a:gd name="connsiteY54" fmla="*/ 457200 h 1399068"/>
                <a:gd name="connsiteX55" fmla="*/ 1859867 w 1959879"/>
                <a:gd name="connsiteY55" fmla="*/ 438150 h 1399068"/>
                <a:gd name="connsiteX56" fmla="*/ 1845579 w 1959879"/>
                <a:gd name="connsiteY56" fmla="*/ 404813 h 1399068"/>
                <a:gd name="connsiteX57" fmla="*/ 1836054 w 1959879"/>
                <a:gd name="connsiteY57" fmla="*/ 376238 h 1399068"/>
                <a:gd name="connsiteX58" fmla="*/ 1831292 w 1959879"/>
                <a:gd name="connsiteY58" fmla="*/ 361950 h 1399068"/>
                <a:gd name="connsiteX59" fmla="*/ 1826529 w 1959879"/>
                <a:gd name="connsiteY59" fmla="*/ 342900 h 1399068"/>
                <a:gd name="connsiteX60" fmla="*/ 1817004 w 1959879"/>
                <a:gd name="connsiteY60" fmla="*/ 328613 h 1399068"/>
                <a:gd name="connsiteX61" fmla="*/ 1797954 w 1959879"/>
                <a:gd name="connsiteY61" fmla="*/ 280988 h 1399068"/>
                <a:gd name="connsiteX62" fmla="*/ 1793192 w 1959879"/>
                <a:gd name="connsiteY62" fmla="*/ 266700 h 1399068"/>
                <a:gd name="connsiteX63" fmla="*/ 1783667 w 1959879"/>
                <a:gd name="connsiteY63" fmla="*/ 252413 h 1399068"/>
                <a:gd name="connsiteX64" fmla="*/ 1769379 w 1959879"/>
                <a:gd name="connsiteY64" fmla="*/ 228600 h 1399068"/>
                <a:gd name="connsiteX65" fmla="*/ 1759854 w 1959879"/>
                <a:gd name="connsiteY65" fmla="*/ 214313 h 1399068"/>
                <a:gd name="connsiteX66" fmla="*/ 1745567 w 1959879"/>
                <a:gd name="connsiteY66" fmla="*/ 204788 h 1399068"/>
                <a:gd name="connsiteX67" fmla="*/ 1721754 w 1959879"/>
                <a:gd name="connsiteY67" fmla="*/ 176213 h 1399068"/>
                <a:gd name="connsiteX68" fmla="*/ 1712229 w 1959879"/>
                <a:gd name="connsiteY68" fmla="*/ 161925 h 1399068"/>
                <a:gd name="connsiteX69" fmla="*/ 1683654 w 1959879"/>
                <a:gd name="connsiteY69" fmla="*/ 152400 h 1399068"/>
                <a:gd name="connsiteX70" fmla="*/ 1655079 w 1959879"/>
                <a:gd name="connsiteY70" fmla="*/ 142875 h 1399068"/>
                <a:gd name="connsiteX71" fmla="*/ 1636029 w 1959879"/>
                <a:gd name="connsiteY71" fmla="*/ 133350 h 1399068"/>
                <a:gd name="connsiteX72" fmla="*/ 1578879 w 1959879"/>
                <a:gd name="connsiteY72" fmla="*/ 123825 h 1399068"/>
                <a:gd name="connsiteX73" fmla="*/ 1540779 w 1959879"/>
                <a:gd name="connsiteY73" fmla="*/ 109538 h 1399068"/>
                <a:gd name="connsiteX74" fmla="*/ 1421717 w 1959879"/>
                <a:gd name="connsiteY74" fmla="*/ 95250 h 1399068"/>
                <a:gd name="connsiteX75" fmla="*/ 1388379 w 1959879"/>
                <a:gd name="connsiteY75" fmla="*/ 90488 h 1399068"/>
                <a:gd name="connsiteX76" fmla="*/ 1326467 w 1959879"/>
                <a:gd name="connsiteY76" fmla="*/ 76200 h 1399068"/>
                <a:gd name="connsiteX77" fmla="*/ 1269317 w 1959879"/>
                <a:gd name="connsiteY77" fmla="*/ 71438 h 1399068"/>
                <a:gd name="connsiteX78" fmla="*/ 1226454 w 1959879"/>
                <a:gd name="connsiteY78" fmla="*/ 61913 h 1399068"/>
                <a:gd name="connsiteX79" fmla="*/ 1212167 w 1959879"/>
                <a:gd name="connsiteY79" fmla="*/ 52388 h 1399068"/>
                <a:gd name="connsiteX80" fmla="*/ 1188354 w 1959879"/>
                <a:gd name="connsiteY80" fmla="*/ 47625 h 1399068"/>
                <a:gd name="connsiteX81" fmla="*/ 1159779 w 1959879"/>
                <a:gd name="connsiteY81" fmla="*/ 38100 h 1399068"/>
                <a:gd name="connsiteX82" fmla="*/ 1131204 w 1959879"/>
                <a:gd name="connsiteY82" fmla="*/ 28575 h 1399068"/>
                <a:gd name="connsiteX83" fmla="*/ 1055004 w 1959879"/>
                <a:gd name="connsiteY83" fmla="*/ 19050 h 1399068"/>
                <a:gd name="connsiteX84" fmla="*/ 1021667 w 1959879"/>
                <a:gd name="connsiteY84" fmla="*/ 9525 h 1399068"/>
                <a:gd name="connsiteX85" fmla="*/ 969279 w 1959879"/>
                <a:gd name="connsiteY85" fmla="*/ 0 h 1399068"/>
                <a:gd name="connsiteX86" fmla="*/ 816879 w 1959879"/>
                <a:gd name="connsiteY86" fmla="*/ 4763 h 1399068"/>
                <a:gd name="connsiteX87" fmla="*/ 802592 w 1959879"/>
                <a:gd name="connsiteY87" fmla="*/ 9525 h 1399068"/>
                <a:gd name="connsiteX88" fmla="*/ 778779 w 1959879"/>
                <a:gd name="connsiteY88" fmla="*/ 19050 h 1399068"/>
                <a:gd name="connsiteX89" fmla="*/ 759729 w 1959879"/>
                <a:gd name="connsiteY89" fmla="*/ 28575 h 1399068"/>
                <a:gd name="connsiteX90" fmla="*/ 745442 w 1959879"/>
                <a:gd name="connsiteY90" fmla="*/ 33338 h 1399068"/>
                <a:gd name="connsiteX91" fmla="*/ 726392 w 1959879"/>
                <a:gd name="connsiteY91" fmla="*/ 42863 h 1399068"/>
                <a:gd name="connsiteX92" fmla="*/ 678767 w 1959879"/>
                <a:gd name="connsiteY92" fmla="*/ 57150 h 1399068"/>
                <a:gd name="connsiteX93" fmla="*/ 640667 w 1959879"/>
                <a:gd name="connsiteY93" fmla="*/ 71438 h 1399068"/>
                <a:gd name="connsiteX94" fmla="*/ 597804 w 1959879"/>
                <a:gd name="connsiteY94" fmla="*/ 80963 h 1399068"/>
                <a:gd name="connsiteX95" fmla="*/ 564467 w 1959879"/>
                <a:gd name="connsiteY95" fmla="*/ 95250 h 1399068"/>
                <a:gd name="connsiteX96" fmla="*/ 531129 w 1959879"/>
                <a:gd name="connsiteY96" fmla="*/ 100013 h 1399068"/>
                <a:gd name="connsiteX97" fmla="*/ 483504 w 1959879"/>
                <a:gd name="connsiteY97" fmla="*/ 119063 h 1399068"/>
                <a:gd name="connsiteX98" fmla="*/ 450167 w 1959879"/>
                <a:gd name="connsiteY98" fmla="*/ 133350 h 1399068"/>
                <a:gd name="connsiteX99" fmla="*/ 435879 w 1959879"/>
                <a:gd name="connsiteY99" fmla="*/ 147638 h 1399068"/>
                <a:gd name="connsiteX100" fmla="*/ 397779 w 1959879"/>
                <a:gd name="connsiteY100" fmla="*/ 166688 h 1399068"/>
                <a:gd name="connsiteX101" fmla="*/ 364442 w 1959879"/>
                <a:gd name="connsiteY101" fmla="*/ 180975 h 1399068"/>
                <a:gd name="connsiteX102" fmla="*/ 345392 w 1959879"/>
                <a:gd name="connsiteY102" fmla="*/ 195263 h 1399068"/>
                <a:gd name="connsiteX103" fmla="*/ 331104 w 1959879"/>
                <a:gd name="connsiteY103" fmla="*/ 200025 h 1399068"/>
                <a:gd name="connsiteX104" fmla="*/ 312054 w 1959879"/>
                <a:gd name="connsiteY104" fmla="*/ 214313 h 1399068"/>
                <a:gd name="connsiteX105" fmla="*/ 273954 w 1959879"/>
                <a:gd name="connsiteY105" fmla="*/ 233363 h 1399068"/>
                <a:gd name="connsiteX106" fmla="*/ 245379 w 1959879"/>
                <a:gd name="connsiteY106" fmla="*/ 252413 h 1399068"/>
                <a:gd name="connsiteX107" fmla="*/ 231092 w 1959879"/>
                <a:gd name="connsiteY107" fmla="*/ 261938 h 1399068"/>
                <a:gd name="connsiteX108" fmla="*/ 212042 w 1959879"/>
                <a:gd name="connsiteY108" fmla="*/ 271463 h 1399068"/>
                <a:gd name="connsiteX109" fmla="*/ 202517 w 1959879"/>
                <a:gd name="connsiteY109" fmla="*/ 285750 h 1399068"/>
                <a:gd name="connsiteX110" fmla="*/ 188229 w 1959879"/>
                <a:gd name="connsiteY110" fmla="*/ 300038 h 1399068"/>
                <a:gd name="connsiteX111" fmla="*/ 164417 w 1959879"/>
                <a:gd name="connsiteY111" fmla="*/ 333375 h 1399068"/>
                <a:gd name="connsiteX112" fmla="*/ 159654 w 1959879"/>
                <a:gd name="connsiteY112" fmla="*/ 347663 h 1399068"/>
                <a:gd name="connsiteX113" fmla="*/ 150129 w 1959879"/>
                <a:gd name="connsiteY113" fmla="*/ 371475 h 1399068"/>
                <a:gd name="connsiteX114" fmla="*/ 131079 w 1959879"/>
                <a:gd name="connsiteY114" fmla="*/ 404813 h 1399068"/>
                <a:gd name="connsiteX115" fmla="*/ 121554 w 1959879"/>
                <a:gd name="connsiteY115" fmla="*/ 442913 h 1399068"/>
                <a:gd name="connsiteX116" fmla="*/ 116792 w 1959879"/>
                <a:gd name="connsiteY116" fmla="*/ 457200 h 1399068"/>
                <a:gd name="connsiteX117" fmla="*/ 112029 w 1959879"/>
                <a:gd name="connsiteY117" fmla="*/ 490538 h 1399068"/>
                <a:gd name="connsiteX118" fmla="*/ 107267 w 1959879"/>
                <a:gd name="connsiteY118" fmla="*/ 504825 h 1399068"/>
                <a:gd name="connsiteX119" fmla="*/ 102504 w 1959879"/>
                <a:gd name="connsiteY119" fmla="*/ 523875 h 1399068"/>
                <a:gd name="connsiteX120" fmla="*/ 97742 w 1959879"/>
                <a:gd name="connsiteY120" fmla="*/ 576263 h 1399068"/>
                <a:gd name="connsiteX121" fmla="*/ 92979 w 1959879"/>
                <a:gd name="connsiteY121" fmla="*/ 604838 h 1399068"/>
                <a:gd name="connsiteX122" fmla="*/ 83454 w 1959879"/>
                <a:gd name="connsiteY122" fmla="*/ 714375 h 1399068"/>
                <a:gd name="connsiteX123" fmla="*/ 73929 w 1959879"/>
                <a:gd name="connsiteY123" fmla="*/ 762000 h 1399068"/>
                <a:gd name="connsiteX124" fmla="*/ 59642 w 1959879"/>
                <a:gd name="connsiteY124" fmla="*/ 866775 h 1399068"/>
                <a:gd name="connsiteX125" fmla="*/ 54879 w 1959879"/>
                <a:gd name="connsiteY125" fmla="*/ 890588 h 1399068"/>
                <a:gd name="connsiteX126" fmla="*/ 45354 w 1959879"/>
                <a:gd name="connsiteY126" fmla="*/ 919163 h 1399068"/>
                <a:gd name="connsiteX127" fmla="*/ 50117 w 1959879"/>
                <a:gd name="connsiteY127" fmla="*/ 1042988 h 1399068"/>
                <a:gd name="connsiteX128" fmla="*/ 110 w 1959879"/>
                <a:gd name="connsiteY128" fmla="*/ 1057275 h 1399068"/>
                <a:gd name="connsiteX129" fmla="*/ 76310 w 1959879"/>
                <a:gd name="connsiteY129" fmla="*/ 1238250 h 1399068"/>
                <a:gd name="connsiteX0" fmla="*/ 30956 w 1914525"/>
                <a:gd name="connsiteY0" fmla="*/ 123825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73819 w 1914525"/>
                <a:gd name="connsiteY3" fmla="*/ 1190624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452438 w 1914525"/>
                <a:gd name="connsiteY13" fmla="*/ 283369 h 1399068"/>
                <a:gd name="connsiteX14" fmla="*/ 600075 w 1914525"/>
                <a:gd name="connsiteY14" fmla="*/ 264318 h 1399068"/>
                <a:gd name="connsiteX15" fmla="*/ 773907 w 1914525"/>
                <a:gd name="connsiteY15" fmla="*/ 230981 h 1399068"/>
                <a:gd name="connsiteX16" fmla="*/ 890588 w 1914525"/>
                <a:gd name="connsiteY16" fmla="*/ 209550 h 1399068"/>
                <a:gd name="connsiteX17" fmla="*/ 1107281 w 1914525"/>
                <a:gd name="connsiteY17" fmla="*/ 200024 h 1399068"/>
                <a:gd name="connsiteX18" fmla="*/ 1247776 w 1914525"/>
                <a:gd name="connsiteY18" fmla="*/ 211931 h 1399068"/>
                <a:gd name="connsiteX19" fmla="*/ 1409700 w 1914525"/>
                <a:gd name="connsiteY19" fmla="*/ 242887 h 1399068"/>
                <a:gd name="connsiteX20" fmla="*/ 1557338 w 1914525"/>
                <a:gd name="connsiteY20" fmla="*/ 295275 h 1399068"/>
                <a:gd name="connsiteX21" fmla="*/ 1590675 w 1914525"/>
                <a:gd name="connsiteY21" fmla="*/ 314325 h 1399068"/>
                <a:gd name="connsiteX22" fmla="*/ 1619250 w 1914525"/>
                <a:gd name="connsiteY22" fmla="*/ 342900 h 1399068"/>
                <a:gd name="connsiteX23" fmla="*/ 1657350 w 1914525"/>
                <a:gd name="connsiteY23" fmla="*/ 390525 h 1399068"/>
                <a:gd name="connsiteX24" fmla="*/ 1676400 w 1914525"/>
                <a:gd name="connsiteY24" fmla="*/ 419100 h 1399068"/>
                <a:gd name="connsiteX25" fmla="*/ 1704975 w 1914525"/>
                <a:gd name="connsiteY25" fmla="*/ 471488 h 1399068"/>
                <a:gd name="connsiteX26" fmla="*/ 1747838 w 1914525"/>
                <a:gd name="connsiteY26" fmla="*/ 542925 h 1399068"/>
                <a:gd name="connsiteX27" fmla="*/ 1762125 w 1914525"/>
                <a:gd name="connsiteY27" fmla="*/ 571500 h 1399068"/>
                <a:gd name="connsiteX28" fmla="*/ 1771650 w 1914525"/>
                <a:gd name="connsiteY28" fmla="*/ 600075 h 1399068"/>
                <a:gd name="connsiteX29" fmla="*/ 1790700 w 1914525"/>
                <a:gd name="connsiteY29" fmla="*/ 642938 h 1399068"/>
                <a:gd name="connsiteX30" fmla="*/ 1809750 w 1914525"/>
                <a:gd name="connsiteY30" fmla="*/ 695325 h 1399068"/>
                <a:gd name="connsiteX31" fmla="*/ 1824038 w 1914525"/>
                <a:gd name="connsiteY31" fmla="*/ 747713 h 1399068"/>
                <a:gd name="connsiteX32" fmla="*/ 1833563 w 1914525"/>
                <a:gd name="connsiteY32" fmla="*/ 804863 h 1399068"/>
                <a:gd name="connsiteX33" fmla="*/ 1845469 w 1914525"/>
                <a:gd name="connsiteY33" fmla="*/ 940594 h 1399068"/>
                <a:gd name="connsiteX34" fmla="*/ 1857375 w 1914525"/>
                <a:gd name="connsiteY34" fmla="*/ 1000125 h 1399068"/>
                <a:gd name="connsiteX35" fmla="*/ 1850231 w 1914525"/>
                <a:gd name="connsiteY35" fmla="*/ 1166813 h 1399068"/>
                <a:gd name="connsiteX36" fmla="*/ 1885950 w 1914525"/>
                <a:gd name="connsiteY36" fmla="*/ 1285875 h 1399068"/>
                <a:gd name="connsiteX37" fmla="*/ 1876425 w 1914525"/>
                <a:gd name="connsiteY37" fmla="*/ 1357313 h 1399068"/>
                <a:gd name="connsiteX38" fmla="*/ 1866900 w 1914525"/>
                <a:gd name="connsiteY38" fmla="*/ 1395413 h 1399068"/>
                <a:gd name="connsiteX39" fmla="*/ 1862138 w 1914525"/>
                <a:gd name="connsiteY39" fmla="*/ 1271587 h 1399068"/>
                <a:gd name="connsiteX40" fmla="*/ 1881188 w 1914525"/>
                <a:gd name="connsiteY40" fmla="*/ 1238250 h 1399068"/>
                <a:gd name="connsiteX41" fmla="*/ 1890713 w 1914525"/>
                <a:gd name="connsiteY41" fmla="*/ 1200150 h 1399068"/>
                <a:gd name="connsiteX42" fmla="*/ 1900238 w 1914525"/>
                <a:gd name="connsiteY42" fmla="*/ 1171575 h 1399068"/>
                <a:gd name="connsiteX43" fmla="*/ 1905000 w 1914525"/>
                <a:gd name="connsiteY43" fmla="*/ 1085850 h 1399068"/>
                <a:gd name="connsiteX44" fmla="*/ 1914525 w 1914525"/>
                <a:gd name="connsiteY44" fmla="*/ 809625 h 1399068"/>
                <a:gd name="connsiteX45" fmla="*/ 1909763 w 1914525"/>
                <a:gd name="connsiteY45" fmla="*/ 666750 h 1399068"/>
                <a:gd name="connsiteX46" fmla="*/ 1890713 w 1914525"/>
                <a:gd name="connsiteY46" fmla="*/ 633413 h 1399068"/>
                <a:gd name="connsiteX47" fmla="*/ 1881188 w 1914525"/>
                <a:gd name="connsiteY47" fmla="*/ 609600 h 1399068"/>
                <a:gd name="connsiteX48" fmla="*/ 1871663 w 1914525"/>
                <a:gd name="connsiteY48" fmla="*/ 581025 h 1399068"/>
                <a:gd name="connsiteX49" fmla="*/ 1862138 w 1914525"/>
                <a:gd name="connsiteY49" fmla="*/ 566738 h 1399068"/>
                <a:gd name="connsiteX50" fmla="*/ 1857375 w 1914525"/>
                <a:gd name="connsiteY50" fmla="*/ 542925 h 1399068"/>
                <a:gd name="connsiteX51" fmla="*/ 1847850 w 1914525"/>
                <a:gd name="connsiteY51" fmla="*/ 528638 h 1399068"/>
                <a:gd name="connsiteX52" fmla="*/ 1843088 w 1914525"/>
                <a:gd name="connsiteY52" fmla="*/ 514350 h 1399068"/>
                <a:gd name="connsiteX53" fmla="*/ 1833563 w 1914525"/>
                <a:gd name="connsiteY53" fmla="*/ 495300 h 1399068"/>
                <a:gd name="connsiteX54" fmla="*/ 1824038 w 1914525"/>
                <a:gd name="connsiteY54" fmla="*/ 457200 h 1399068"/>
                <a:gd name="connsiteX55" fmla="*/ 1814513 w 1914525"/>
                <a:gd name="connsiteY55" fmla="*/ 438150 h 1399068"/>
                <a:gd name="connsiteX56" fmla="*/ 1800225 w 1914525"/>
                <a:gd name="connsiteY56" fmla="*/ 404813 h 1399068"/>
                <a:gd name="connsiteX57" fmla="*/ 1790700 w 1914525"/>
                <a:gd name="connsiteY57" fmla="*/ 376238 h 1399068"/>
                <a:gd name="connsiteX58" fmla="*/ 1785938 w 1914525"/>
                <a:gd name="connsiteY58" fmla="*/ 361950 h 1399068"/>
                <a:gd name="connsiteX59" fmla="*/ 1781175 w 1914525"/>
                <a:gd name="connsiteY59" fmla="*/ 342900 h 1399068"/>
                <a:gd name="connsiteX60" fmla="*/ 1771650 w 1914525"/>
                <a:gd name="connsiteY60" fmla="*/ 328613 h 1399068"/>
                <a:gd name="connsiteX61" fmla="*/ 1752600 w 1914525"/>
                <a:gd name="connsiteY61" fmla="*/ 280988 h 1399068"/>
                <a:gd name="connsiteX62" fmla="*/ 1747838 w 1914525"/>
                <a:gd name="connsiteY62" fmla="*/ 266700 h 1399068"/>
                <a:gd name="connsiteX63" fmla="*/ 1738313 w 1914525"/>
                <a:gd name="connsiteY63" fmla="*/ 252413 h 1399068"/>
                <a:gd name="connsiteX64" fmla="*/ 1724025 w 1914525"/>
                <a:gd name="connsiteY64" fmla="*/ 228600 h 1399068"/>
                <a:gd name="connsiteX65" fmla="*/ 1714500 w 1914525"/>
                <a:gd name="connsiteY65" fmla="*/ 214313 h 1399068"/>
                <a:gd name="connsiteX66" fmla="*/ 1700213 w 1914525"/>
                <a:gd name="connsiteY66" fmla="*/ 204788 h 1399068"/>
                <a:gd name="connsiteX67" fmla="*/ 1676400 w 1914525"/>
                <a:gd name="connsiteY67" fmla="*/ 176213 h 1399068"/>
                <a:gd name="connsiteX68" fmla="*/ 1666875 w 1914525"/>
                <a:gd name="connsiteY68" fmla="*/ 161925 h 1399068"/>
                <a:gd name="connsiteX69" fmla="*/ 1638300 w 1914525"/>
                <a:gd name="connsiteY69" fmla="*/ 152400 h 1399068"/>
                <a:gd name="connsiteX70" fmla="*/ 1609725 w 1914525"/>
                <a:gd name="connsiteY70" fmla="*/ 142875 h 1399068"/>
                <a:gd name="connsiteX71" fmla="*/ 1590675 w 1914525"/>
                <a:gd name="connsiteY71" fmla="*/ 133350 h 1399068"/>
                <a:gd name="connsiteX72" fmla="*/ 1533525 w 1914525"/>
                <a:gd name="connsiteY72" fmla="*/ 123825 h 1399068"/>
                <a:gd name="connsiteX73" fmla="*/ 1495425 w 1914525"/>
                <a:gd name="connsiteY73" fmla="*/ 109538 h 1399068"/>
                <a:gd name="connsiteX74" fmla="*/ 1376363 w 1914525"/>
                <a:gd name="connsiteY74" fmla="*/ 95250 h 1399068"/>
                <a:gd name="connsiteX75" fmla="*/ 1343025 w 1914525"/>
                <a:gd name="connsiteY75" fmla="*/ 90488 h 1399068"/>
                <a:gd name="connsiteX76" fmla="*/ 1281113 w 1914525"/>
                <a:gd name="connsiteY76" fmla="*/ 76200 h 1399068"/>
                <a:gd name="connsiteX77" fmla="*/ 1223963 w 1914525"/>
                <a:gd name="connsiteY77" fmla="*/ 71438 h 1399068"/>
                <a:gd name="connsiteX78" fmla="*/ 1181100 w 1914525"/>
                <a:gd name="connsiteY78" fmla="*/ 61913 h 1399068"/>
                <a:gd name="connsiteX79" fmla="*/ 1166813 w 1914525"/>
                <a:gd name="connsiteY79" fmla="*/ 52388 h 1399068"/>
                <a:gd name="connsiteX80" fmla="*/ 1143000 w 1914525"/>
                <a:gd name="connsiteY80" fmla="*/ 47625 h 1399068"/>
                <a:gd name="connsiteX81" fmla="*/ 1114425 w 1914525"/>
                <a:gd name="connsiteY81" fmla="*/ 38100 h 1399068"/>
                <a:gd name="connsiteX82" fmla="*/ 1085850 w 1914525"/>
                <a:gd name="connsiteY82" fmla="*/ 28575 h 1399068"/>
                <a:gd name="connsiteX83" fmla="*/ 1009650 w 1914525"/>
                <a:gd name="connsiteY83" fmla="*/ 19050 h 1399068"/>
                <a:gd name="connsiteX84" fmla="*/ 976313 w 1914525"/>
                <a:gd name="connsiteY84" fmla="*/ 9525 h 1399068"/>
                <a:gd name="connsiteX85" fmla="*/ 923925 w 1914525"/>
                <a:gd name="connsiteY85" fmla="*/ 0 h 1399068"/>
                <a:gd name="connsiteX86" fmla="*/ 771525 w 1914525"/>
                <a:gd name="connsiteY86" fmla="*/ 4763 h 1399068"/>
                <a:gd name="connsiteX87" fmla="*/ 757238 w 1914525"/>
                <a:gd name="connsiteY87" fmla="*/ 9525 h 1399068"/>
                <a:gd name="connsiteX88" fmla="*/ 733425 w 1914525"/>
                <a:gd name="connsiteY88" fmla="*/ 19050 h 1399068"/>
                <a:gd name="connsiteX89" fmla="*/ 714375 w 1914525"/>
                <a:gd name="connsiteY89" fmla="*/ 28575 h 1399068"/>
                <a:gd name="connsiteX90" fmla="*/ 700088 w 1914525"/>
                <a:gd name="connsiteY90" fmla="*/ 33338 h 1399068"/>
                <a:gd name="connsiteX91" fmla="*/ 681038 w 1914525"/>
                <a:gd name="connsiteY91" fmla="*/ 42863 h 1399068"/>
                <a:gd name="connsiteX92" fmla="*/ 633413 w 1914525"/>
                <a:gd name="connsiteY92" fmla="*/ 57150 h 1399068"/>
                <a:gd name="connsiteX93" fmla="*/ 595313 w 1914525"/>
                <a:gd name="connsiteY93" fmla="*/ 71438 h 1399068"/>
                <a:gd name="connsiteX94" fmla="*/ 552450 w 1914525"/>
                <a:gd name="connsiteY94" fmla="*/ 80963 h 1399068"/>
                <a:gd name="connsiteX95" fmla="*/ 519113 w 1914525"/>
                <a:gd name="connsiteY95" fmla="*/ 95250 h 1399068"/>
                <a:gd name="connsiteX96" fmla="*/ 485775 w 1914525"/>
                <a:gd name="connsiteY96" fmla="*/ 100013 h 1399068"/>
                <a:gd name="connsiteX97" fmla="*/ 438150 w 1914525"/>
                <a:gd name="connsiteY97" fmla="*/ 119063 h 1399068"/>
                <a:gd name="connsiteX98" fmla="*/ 404813 w 1914525"/>
                <a:gd name="connsiteY98" fmla="*/ 133350 h 1399068"/>
                <a:gd name="connsiteX99" fmla="*/ 390525 w 1914525"/>
                <a:gd name="connsiteY99" fmla="*/ 147638 h 1399068"/>
                <a:gd name="connsiteX100" fmla="*/ 352425 w 1914525"/>
                <a:gd name="connsiteY100" fmla="*/ 166688 h 1399068"/>
                <a:gd name="connsiteX101" fmla="*/ 319088 w 1914525"/>
                <a:gd name="connsiteY101" fmla="*/ 180975 h 1399068"/>
                <a:gd name="connsiteX102" fmla="*/ 300038 w 1914525"/>
                <a:gd name="connsiteY102" fmla="*/ 195263 h 1399068"/>
                <a:gd name="connsiteX103" fmla="*/ 285750 w 1914525"/>
                <a:gd name="connsiteY103" fmla="*/ 200025 h 1399068"/>
                <a:gd name="connsiteX104" fmla="*/ 266700 w 1914525"/>
                <a:gd name="connsiteY104" fmla="*/ 214313 h 1399068"/>
                <a:gd name="connsiteX105" fmla="*/ 228600 w 1914525"/>
                <a:gd name="connsiteY105" fmla="*/ 233363 h 1399068"/>
                <a:gd name="connsiteX106" fmla="*/ 200025 w 1914525"/>
                <a:gd name="connsiteY106" fmla="*/ 252413 h 1399068"/>
                <a:gd name="connsiteX107" fmla="*/ 185738 w 1914525"/>
                <a:gd name="connsiteY107" fmla="*/ 261938 h 1399068"/>
                <a:gd name="connsiteX108" fmla="*/ 166688 w 1914525"/>
                <a:gd name="connsiteY108" fmla="*/ 271463 h 1399068"/>
                <a:gd name="connsiteX109" fmla="*/ 157163 w 1914525"/>
                <a:gd name="connsiteY109" fmla="*/ 285750 h 1399068"/>
                <a:gd name="connsiteX110" fmla="*/ 142875 w 1914525"/>
                <a:gd name="connsiteY110" fmla="*/ 300038 h 1399068"/>
                <a:gd name="connsiteX111" fmla="*/ 119063 w 1914525"/>
                <a:gd name="connsiteY111" fmla="*/ 333375 h 1399068"/>
                <a:gd name="connsiteX112" fmla="*/ 114300 w 1914525"/>
                <a:gd name="connsiteY112" fmla="*/ 347663 h 1399068"/>
                <a:gd name="connsiteX113" fmla="*/ 104775 w 1914525"/>
                <a:gd name="connsiteY113" fmla="*/ 371475 h 1399068"/>
                <a:gd name="connsiteX114" fmla="*/ 85725 w 1914525"/>
                <a:gd name="connsiteY114" fmla="*/ 404813 h 1399068"/>
                <a:gd name="connsiteX115" fmla="*/ 76200 w 1914525"/>
                <a:gd name="connsiteY115" fmla="*/ 442913 h 1399068"/>
                <a:gd name="connsiteX116" fmla="*/ 71438 w 1914525"/>
                <a:gd name="connsiteY116" fmla="*/ 457200 h 1399068"/>
                <a:gd name="connsiteX117" fmla="*/ 66675 w 1914525"/>
                <a:gd name="connsiteY117" fmla="*/ 490538 h 1399068"/>
                <a:gd name="connsiteX118" fmla="*/ 61913 w 1914525"/>
                <a:gd name="connsiteY118" fmla="*/ 504825 h 1399068"/>
                <a:gd name="connsiteX119" fmla="*/ 57150 w 1914525"/>
                <a:gd name="connsiteY119" fmla="*/ 523875 h 1399068"/>
                <a:gd name="connsiteX120" fmla="*/ 52388 w 1914525"/>
                <a:gd name="connsiteY120" fmla="*/ 576263 h 1399068"/>
                <a:gd name="connsiteX121" fmla="*/ 47625 w 1914525"/>
                <a:gd name="connsiteY121" fmla="*/ 604838 h 1399068"/>
                <a:gd name="connsiteX122" fmla="*/ 38100 w 1914525"/>
                <a:gd name="connsiteY122" fmla="*/ 714375 h 1399068"/>
                <a:gd name="connsiteX123" fmla="*/ 28575 w 1914525"/>
                <a:gd name="connsiteY123" fmla="*/ 762000 h 1399068"/>
                <a:gd name="connsiteX124" fmla="*/ 14288 w 1914525"/>
                <a:gd name="connsiteY124" fmla="*/ 866775 h 1399068"/>
                <a:gd name="connsiteX125" fmla="*/ 9525 w 1914525"/>
                <a:gd name="connsiteY125" fmla="*/ 890588 h 1399068"/>
                <a:gd name="connsiteX126" fmla="*/ 0 w 1914525"/>
                <a:gd name="connsiteY126" fmla="*/ 919163 h 1399068"/>
                <a:gd name="connsiteX127" fmla="*/ 4763 w 1914525"/>
                <a:gd name="connsiteY127" fmla="*/ 1042988 h 1399068"/>
                <a:gd name="connsiteX128" fmla="*/ 30956 w 1914525"/>
                <a:gd name="connsiteY128" fmla="*/ 1238250 h 1399068"/>
                <a:gd name="connsiteX0" fmla="*/ 74282 w 1957851"/>
                <a:gd name="connsiteY0" fmla="*/ 1238250 h 1399068"/>
                <a:gd name="connsiteX1" fmla="*/ 102857 w 1957851"/>
                <a:gd name="connsiteY1" fmla="*/ 1312069 h 1399068"/>
                <a:gd name="connsiteX2" fmla="*/ 126670 w 1957851"/>
                <a:gd name="connsiteY2" fmla="*/ 1378743 h 1399068"/>
                <a:gd name="connsiteX3" fmla="*/ 117145 w 1957851"/>
                <a:gd name="connsiteY3" fmla="*/ 1190624 h 1399068"/>
                <a:gd name="connsiteX4" fmla="*/ 119526 w 1957851"/>
                <a:gd name="connsiteY4" fmla="*/ 1023938 h 1399068"/>
                <a:gd name="connsiteX5" fmla="*/ 114764 w 1957851"/>
                <a:gd name="connsiteY5" fmla="*/ 957263 h 1399068"/>
                <a:gd name="connsiteX6" fmla="*/ 124289 w 1957851"/>
                <a:gd name="connsiteY6" fmla="*/ 828675 h 1399068"/>
                <a:gd name="connsiteX7" fmla="*/ 138576 w 1957851"/>
                <a:gd name="connsiteY7" fmla="*/ 762000 h 1399068"/>
                <a:gd name="connsiteX8" fmla="*/ 152864 w 1957851"/>
                <a:gd name="connsiteY8" fmla="*/ 661988 h 1399068"/>
                <a:gd name="connsiteX9" fmla="*/ 164770 w 1957851"/>
                <a:gd name="connsiteY9" fmla="*/ 640557 h 1399068"/>
                <a:gd name="connsiteX10" fmla="*/ 200489 w 1957851"/>
                <a:gd name="connsiteY10" fmla="*/ 609600 h 1399068"/>
                <a:gd name="connsiteX11" fmla="*/ 214776 w 1957851"/>
                <a:gd name="connsiteY11" fmla="*/ 509587 h 1399068"/>
                <a:gd name="connsiteX12" fmla="*/ 243351 w 1957851"/>
                <a:gd name="connsiteY12" fmla="*/ 447675 h 1399068"/>
                <a:gd name="connsiteX13" fmla="*/ 495764 w 1957851"/>
                <a:gd name="connsiteY13" fmla="*/ 283369 h 1399068"/>
                <a:gd name="connsiteX14" fmla="*/ 643401 w 1957851"/>
                <a:gd name="connsiteY14" fmla="*/ 264318 h 1399068"/>
                <a:gd name="connsiteX15" fmla="*/ 817233 w 1957851"/>
                <a:gd name="connsiteY15" fmla="*/ 230981 h 1399068"/>
                <a:gd name="connsiteX16" fmla="*/ 933914 w 1957851"/>
                <a:gd name="connsiteY16" fmla="*/ 209550 h 1399068"/>
                <a:gd name="connsiteX17" fmla="*/ 1150607 w 1957851"/>
                <a:gd name="connsiteY17" fmla="*/ 200024 h 1399068"/>
                <a:gd name="connsiteX18" fmla="*/ 1291102 w 1957851"/>
                <a:gd name="connsiteY18" fmla="*/ 211931 h 1399068"/>
                <a:gd name="connsiteX19" fmla="*/ 1453026 w 1957851"/>
                <a:gd name="connsiteY19" fmla="*/ 242887 h 1399068"/>
                <a:gd name="connsiteX20" fmla="*/ 1600664 w 1957851"/>
                <a:gd name="connsiteY20" fmla="*/ 295275 h 1399068"/>
                <a:gd name="connsiteX21" fmla="*/ 1634001 w 1957851"/>
                <a:gd name="connsiteY21" fmla="*/ 314325 h 1399068"/>
                <a:gd name="connsiteX22" fmla="*/ 1662576 w 1957851"/>
                <a:gd name="connsiteY22" fmla="*/ 342900 h 1399068"/>
                <a:gd name="connsiteX23" fmla="*/ 1700676 w 1957851"/>
                <a:gd name="connsiteY23" fmla="*/ 390525 h 1399068"/>
                <a:gd name="connsiteX24" fmla="*/ 1719726 w 1957851"/>
                <a:gd name="connsiteY24" fmla="*/ 419100 h 1399068"/>
                <a:gd name="connsiteX25" fmla="*/ 1748301 w 1957851"/>
                <a:gd name="connsiteY25" fmla="*/ 471488 h 1399068"/>
                <a:gd name="connsiteX26" fmla="*/ 1791164 w 1957851"/>
                <a:gd name="connsiteY26" fmla="*/ 542925 h 1399068"/>
                <a:gd name="connsiteX27" fmla="*/ 1805451 w 1957851"/>
                <a:gd name="connsiteY27" fmla="*/ 571500 h 1399068"/>
                <a:gd name="connsiteX28" fmla="*/ 1814976 w 1957851"/>
                <a:gd name="connsiteY28" fmla="*/ 600075 h 1399068"/>
                <a:gd name="connsiteX29" fmla="*/ 1834026 w 1957851"/>
                <a:gd name="connsiteY29" fmla="*/ 642938 h 1399068"/>
                <a:gd name="connsiteX30" fmla="*/ 1853076 w 1957851"/>
                <a:gd name="connsiteY30" fmla="*/ 695325 h 1399068"/>
                <a:gd name="connsiteX31" fmla="*/ 1867364 w 1957851"/>
                <a:gd name="connsiteY31" fmla="*/ 747713 h 1399068"/>
                <a:gd name="connsiteX32" fmla="*/ 1876889 w 1957851"/>
                <a:gd name="connsiteY32" fmla="*/ 804863 h 1399068"/>
                <a:gd name="connsiteX33" fmla="*/ 1888795 w 1957851"/>
                <a:gd name="connsiteY33" fmla="*/ 940594 h 1399068"/>
                <a:gd name="connsiteX34" fmla="*/ 1900701 w 1957851"/>
                <a:gd name="connsiteY34" fmla="*/ 1000125 h 1399068"/>
                <a:gd name="connsiteX35" fmla="*/ 1893557 w 1957851"/>
                <a:gd name="connsiteY35" fmla="*/ 1166813 h 1399068"/>
                <a:gd name="connsiteX36" fmla="*/ 1929276 w 1957851"/>
                <a:gd name="connsiteY36" fmla="*/ 1285875 h 1399068"/>
                <a:gd name="connsiteX37" fmla="*/ 1919751 w 1957851"/>
                <a:gd name="connsiteY37" fmla="*/ 1357313 h 1399068"/>
                <a:gd name="connsiteX38" fmla="*/ 1910226 w 1957851"/>
                <a:gd name="connsiteY38" fmla="*/ 1395413 h 1399068"/>
                <a:gd name="connsiteX39" fmla="*/ 1905464 w 1957851"/>
                <a:gd name="connsiteY39" fmla="*/ 1271587 h 1399068"/>
                <a:gd name="connsiteX40" fmla="*/ 1924514 w 1957851"/>
                <a:gd name="connsiteY40" fmla="*/ 1238250 h 1399068"/>
                <a:gd name="connsiteX41" fmla="*/ 1934039 w 1957851"/>
                <a:gd name="connsiteY41" fmla="*/ 1200150 h 1399068"/>
                <a:gd name="connsiteX42" fmla="*/ 1943564 w 1957851"/>
                <a:gd name="connsiteY42" fmla="*/ 1171575 h 1399068"/>
                <a:gd name="connsiteX43" fmla="*/ 1948326 w 1957851"/>
                <a:gd name="connsiteY43" fmla="*/ 1085850 h 1399068"/>
                <a:gd name="connsiteX44" fmla="*/ 1957851 w 1957851"/>
                <a:gd name="connsiteY44" fmla="*/ 809625 h 1399068"/>
                <a:gd name="connsiteX45" fmla="*/ 1953089 w 1957851"/>
                <a:gd name="connsiteY45" fmla="*/ 666750 h 1399068"/>
                <a:gd name="connsiteX46" fmla="*/ 1934039 w 1957851"/>
                <a:gd name="connsiteY46" fmla="*/ 633413 h 1399068"/>
                <a:gd name="connsiteX47" fmla="*/ 1924514 w 1957851"/>
                <a:gd name="connsiteY47" fmla="*/ 609600 h 1399068"/>
                <a:gd name="connsiteX48" fmla="*/ 1914989 w 1957851"/>
                <a:gd name="connsiteY48" fmla="*/ 581025 h 1399068"/>
                <a:gd name="connsiteX49" fmla="*/ 1905464 w 1957851"/>
                <a:gd name="connsiteY49" fmla="*/ 566738 h 1399068"/>
                <a:gd name="connsiteX50" fmla="*/ 1900701 w 1957851"/>
                <a:gd name="connsiteY50" fmla="*/ 542925 h 1399068"/>
                <a:gd name="connsiteX51" fmla="*/ 1891176 w 1957851"/>
                <a:gd name="connsiteY51" fmla="*/ 528638 h 1399068"/>
                <a:gd name="connsiteX52" fmla="*/ 1886414 w 1957851"/>
                <a:gd name="connsiteY52" fmla="*/ 514350 h 1399068"/>
                <a:gd name="connsiteX53" fmla="*/ 1876889 w 1957851"/>
                <a:gd name="connsiteY53" fmla="*/ 495300 h 1399068"/>
                <a:gd name="connsiteX54" fmla="*/ 1867364 w 1957851"/>
                <a:gd name="connsiteY54" fmla="*/ 457200 h 1399068"/>
                <a:gd name="connsiteX55" fmla="*/ 1857839 w 1957851"/>
                <a:gd name="connsiteY55" fmla="*/ 438150 h 1399068"/>
                <a:gd name="connsiteX56" fmla="*/ 1843551 w 1957851"/>
                <a:gd name="connsiteY56" fmla="*/ 404813 h 1399068"/>
                <a:gd name="connsiteX57" fmla="*/ 1834026 w 1957851"/>
                <a:gd name="connsiteY57" fmla="*/ 376238 h 1399068"/>
                <a:gd name="connsiteX58" fmla="*/ 1829264 w 1957851"/>
                <a:gd name="connsiteY58" fmla="*/ 361950 h 1399068"/>
                <a:gd name="connsiteX59" fmla="*/ 1824501 w 1957851"/>
                <a:gd name="connsiteY59" fmla="*/ 342900 h 1399068"/>
                <a:gd name="connsiteX60" fmla="*/ 1814976 w 1957851"/>
                <a:gd name="connsiteY60" fmla="*/ 328613 h 1399068"/>
                <a:gd name="connsiteX61" fmla="*/ 1795926 w 1957851"/>
                <a:gd name="connsiteY61" fmla="*/ 280988 h 1399068"/>
                <a:gd name="connsiteX62" fmla="*/ 1791164 w 1957851"/>
                <a:gd name="connsiteY62" fmla="*/ 266700 h 1399068"/>
                <a:gd name="connsiteX63" fmla="*/ 1781639 w 1957851"/>
                <a:gd name="connsiteY63" fmla="*/ 252413 h 1399068"/>
                <a:gd name="connsiteX64" fmla="*/ 1767351 w 1957851"/>
                <a:gd name="connsiteY64" fmla="*/ 228600 h 1399068"/>
                <a:gd name="connsiteX65" fmla="*/ 1757826 w 1957851"/>
                <a:gd name="connsiteY65" fmla="*/ 214313 h 1399068"/>
                <a:gd name="connsiteX66" fmla="*/ 1743539 w 1957851"/>
                <a:gd name="connsiteY66" fmla="*/ 204788 h 1399068"/>
                <a:gd name="connsiteX67" fmla="*/ 1719726 w 1957851"/>
                <a:gd name="connsiteY67" fmla="*/ 176213 h 1399068"/>
                <a:gd name="connsiteX68" fmla="*/ 1710201 w 1957851"/>
                <a:gd name="connsiteY68" fmla="*/ 161925 h 1399068"/>
                <a:gd name="connsiteX69" fmla="*/ 1681626 w 1957851"/>
                <a:gd name="connsiteY69" fmla="*/ 152400 h 1399068"/>
                <a:gd name="connsiteX70" fmla="*/ 1653051 w 1957851"/>
                <a:gd name="connsiteY70" fmla="*/ 142875 h 1399068"/>
                <a:gd name="connsiteX71" fmla="*/ 1634001 w 1957851"/>
                <a:gd name="connsiteY71" fmla="*/ 133350 h 1399068"/>
                <a:gd name="connsiteX72" fmla="*/ 1576851 w 1957851"/>
                <a:gd name="connsiteY72" fmla="*/ 123825 h 1399068"/>
                <a:gd name="connsiteX73" fmla="*/ 1538751 w 1957851"/>
                <a:gd name="connsiteY73" fmla="*/ 109538 h 1399068"/>
                <a:gd name="connsiteX74" fmla="*/ 1419689 w 1957851"/>
                <a:gd name="connsiteY74" fmla="*/ 95250 h 1399068"/>
                <a:gd name="connsiteX75" fmla="*/ 1386351 w 1957851"/>
                <a:gd name="connsiteY75" fmla="*/ 90488 h 1399068"/>
                <a:gd name="connsiteX76" fmla="*/ 1324439 w 1957851"/>
                <a:gd name="connsiteY76" fmla="*/ 76200 h 1399068"/>
                <a:gd name="connsiteX77" fmla="*/ 1267289 w 1957851"/>
                <a:gd name="connsiteY77" fmla="*/ 71438 h 1399068"/>
                <a:gd name="connsiteX78" fmla="*/ 1224426 w 1957851"/>
                <a:gd name="connsiteY78" fmla="*/ 61913 h 1399068"/>
                <a:gd name="connsiteX79" fmla="*/ 1210139 w 1957851"/>
                <a:gd name="connsiteY79" fmla="*/ 52388 h 1399068"/>
                <a:gd name="connsiteX80" fmla="*/ 1186326 w 1957851"/>
                <a:gd name="connsiteY80" fmla="*/ 47625 h 1399068"/>
                <a:gd name="connsiteX81" fmla="*/ 1157751 w 1957851"/>
                <a:gd name="connsiteY81" fmla="*/ 38100 h 1399068"/>
                <a:gd name="connsiteX82" fmla="*/ 1129176 w 1957851"/>
                <a:gd name="connsiteY82" fmla="*/ 28575 h 1399068"/>
                <a:gd name="connsiteX83" fmla="*/ 1052976 w 1957851"/>
                <a:gd name="connsiteY83" fmla="*/ 19050 h 1399068"/>
                <a:gd name="connsiteX84" fmla="*/ 1019639 w 1957851"/>
                <a:gd name="connsiteY84" fmla="*/ 9525 h 1399068"/>
                <a:gd name="connsiteX85" fmla="*/ 967251 w 1957851"/>
                <a:gd name="connsiteY85" fmla="*/ 0 h 1399068"/>
                <a:gd name="connsiteX86" fmla="*/ 814851 w 1957851"/>
                <a:gd name="connsiteY86" fmla="*/ 4763 h 1399068"/>
                <a:gd name="connsiteX87" fmla="*/ 800564 w 1957851"/>
                <a:gd name="connsiteY87" fmla="*/ 9525 h 1399068"/>
                <a:gd name="connsiteX88" fmla="*/ 776751 w 1957851"/>
                <a:gd name="connsiteY88" fmla="*/ 19050 h 1399068"/>
                <a:gd name="connsiteX89" fmla="*/ 757701 w 1957851"/>
                <a:gd name="connsiteY89" fmla="*/ 28575 h 1399068"/>
                <a:gd name="connsiteX90" fmla="*/ 743414 w 1957851"/>
                <a:gd name="connsiteY90" fmla="*/ 33338 h 1399068"/>
                <a:gd name="connsiteX91" fmla="*/ 724364 w 1957851"/>
                <a:gd name="connsiteY91" fmla="*/ 42863 h 1399068"/>
                <a:gd name="connsiteX92" fmla="*/ 676739 w 1957851"/>
                <a:gd name="connsiteY92" fmla="*/ 57150 h 1399068"/>
                <a:gd name="connsiteX93" fmla="*/ 638639 w 1957851"/>
                <a:gd name="connsiteY93" fmla="*/ 71438 h 1399068"/>
                <a:gd name="connsiteX94" fmla="*/ 595776 w 1957851"/>
                <a:gd name="connsiteY94" fmla="*/ 80963 h 1399068"/>
                <a:gd name="connsiteX95" fmla="*/ 562439 w 1957851"/>
                <a:gd name="connsiteY95" fmla="*/ 95250 h 1399068"/>
                <a:gd name="connsiteX96" fmla="*/ 529101 w 1957851"/>
                <a:gd name="connsiteY96" fmla="*/ 100013 h 1399068"/>
                <a:gd name="connsiteX97" fmla="*/ 481476 w 1957851"/>
                <a:gd name="connsiteY97" fmla="*/ 119063 h 1399068"/>
                <a:gd name="connsiteX98" fmla="*/ 448139 w 1957851"/>
                <a:gd name="connsiteY98" fmla="*/ 133350 h 1399068"/>
                <a:gd name="connsiteX99" fmla="*/ 433851 w 1957851"/>
                <a:gd name="connsiteY99" fmla="*/ 147638 h 1399068"/>
                <a:gd name="connsiteX100" fmla="*/ 395751 w 1957851"/>
                <a:gd name="connsiteY100" fmla="*/ 166688 h 1399068"/>
                <a:gd name="connsiteX101" fmla="*/ 362414 w 1957851"/>
                <a:gd name="connsiteY101" fmla="*/ 180975 h 1399068"/>
                <a:gd name="connsiteX102" fmla="*/ 343364 w 1957851"/>
                <a:gd name="connsiteY102" fmla="*/ 195263 h 1399068"/>
                <a:gd name="connsiteX103" fmla="*/ 329076 w 1957851"/>
                <a:gd name="connsiteY103" fmla="*/ 200025 h 1399068"/>
                <a:gd name="connsiteX104" fmla="*/ 310026 w 1957851"/>
                <a:gd name="connsiteY104" fmla="*/ 214313 h 1399068"/>
                <a:gd name="connsiteX105" fmla="*/ 271926 w 1957851"/>
                <a:gd name="connsiteY105" fmla="*/ 233363 h 1399068"/>
                <a:gd name="connsiteX106" fmla="*/ 243351 w 1957851"/>
                <a:gd name="connsiteY106" fmla="*/ 252413 h 1399068"/>
                <a:gd name="connsiteX107" fmla="*/ 229064 w 1957851"/>
                <a:gd name="connsiteY107" fmla="*/ 261938 h 1399068"/>
                <a:gd name="connsiteX108" fmla="*/ 210014 w 1957851"/>
                <a:gd name="connsiteY108" fmla="*/ 271463 h 1399068"/>
                <a:gd name="connsiteX109" fmla="*/ 200489 w 1957851"/>
                <a:gd name="connsiteY109" fmla="*/ 285750 h 1399068"/>
                <a:gd name="connsiteX110" fmla="*/ 186201 w 1957851"/>
                <a:gd name="connsiteY110" fmla="*/ 300038 h 1399068"/>
                <a:gd name="connsiteX111" fmla="*/ 162389 w 1957851"/>
                <a:gd name="connsiteY111" fmla="*/ 333375 h 1399068"/>
                <a:gd name="connsiteX112" fmla="*/ 157626 w 1957851"/>
                <a:gd name="connsiteY112" fmla="*/ 347663 h 1399068"/>
                <a:gd name="connsiteX113" fmla="*/ 148101 w 1957851"/>
                <a:gd name="connsiteY113" fmla="*/ 371475 h 1399068"/>
                <a:gd name="connsiteX114" fmla="*/ 129051 w 1957851"/>
                <a:gd name="connsiteY114" fmla="*/ 404813 h 1399068"/>
                <a:gd name="connsiteX115" fmla="*/ 119526 w 1957851"/>
                <a:gd name="connsiteY115" fmla="*/ 442913 h 1399068"/>
                <a:gd name="connsiteX116" fmla="*/ 114764 w 1957851"/>
                <a:gd name="connsiteY116" fmla="*/ 457200 h 1399068"/>
                <a:gd name="connsiteX117" fmla="*/ 110001 w 1957851"/>
                <a:gd name="connsiteY117" fmla="*/ 490538 h 1399068"/>
                <a:gd name="connsiteX118" fmla="*/ 105239 w 1957851"/>
                <a:gd name="connsiteY118" fmla="*/ 504825 h 1399068"/>
                <a:gd name="connsiteX119" fmla="*/ 100476 w 1957851"/>
                <a:gd name="connsiteY119" fmla="*/ 523875 h 1399068"/>
                <a:gd name="connsiteX120" fmla="*/ 95714 w 1957851"/>
                <a:gd name="connsiteY120" fmla="*/ 576263 h 1399068"/>
                <a:gd name="connsiteX121" fmla="*/ 90951 w 1957851"/>
                <a:gd name="connsiteY121" fmla="*/ 604838 h 1399068"/>
                <a:gd name="connsiteX122" fmla="*/ 81426 w 1957851"/>
                <a:gd name="connsiteY122" fmla="*/ 714375 h 1399068"/>
                <a:gd name="connsiteX123" fmla="*/ 71901 w 1957851"/>
                <a:gd name="connsiteY123" fmla="*/ 762000 h 1399068"/>
                <a:gd name="connsiteX124" fmla="*/ 57614 w 1957851"/>
                <a:gd name="connsiteY124" fmla="*/ 866775 h 1399068"/>
                <a:gd name="connsiteX125" fmla="*/ 52851 w 1957851"/>
                <a:gd name="connsiteY125" fmla="*/ 890588 h 1399068"/>
                <a:gd name="connsiteX126" fmla="*/ 43326 w 1957851"/>
                <a:gd name="connsiteY126" fmla="*/ 919163 h 1399068"/>
                <a:gd name="connsiteX127" fmla="*/ 464 w 1957851"/>
                <a:gd name="connsiteY127" fmla="*/ 1045370 h 1399068"/>
                <a:gd name="connsiteX128" fmla="*/ 74282 w 1957851"/>
                <a:gd name="connsiteY128" fmla="*/ 1238250 h 1399068"/>
                <a:gd name="connsiteX0" fmla="*/ 50036 w 1957417"/>
                <a:gd name="connsiteY0" fmla="*/ 1252538 h 1399068"/>
                <a:gd name="connsiteX1" fmla="*/ 102423 w 1957417"/>
                <a:gd name="connsiteY1" fmla="*/ 1312069 h 1399068"/>
                <a:gd name="connsiteX2" fmla="*/ 126236 w 1957417"/>
                <a:gd name="connsiteY2" fmla="*/ 1378743 h 1399068"/>
                <a:gd name="connsiteX3" fmla="*/ 116711 w 1957417"/>
                <a:gd name="connsiteY3" fmla="*/ 1190624 h 1399068"/>
                <a:gd name="connsiteX4" fmla="*/ 119092 w 1957417"/>
                <a:gd name="connsiteY4" fmla="*/ 1023938 h 1399068"/>
                <a:gd name="connsiteX5" fmla="*/ 114330 w 1957417"/>
                <a:gd name="connsiteY5" fmla="*/ 957263 h 1399068"/>
                <a:gd name="connsiteX6" fmla="*/ 123855 w 1957417"/>
                <a:gd name="connsiteY6" fmla="*/ 828675 h 1399068"/>
                <a:gd name="connsiteX7" fmla="*/ 138142 w 1957417"/>
                <a:gd name="connsiteY7" fmla="*/ 762000 h 1399068"/>
                <a:gd name="connsiteX8" fmla="*/ 152430 w 1957417"/>
                <a:gd name="connsiteY8" fmla="*/ 661988 h 1399068"/>
                <a:gd name="connsiteX9" fmla="*/ 164336 w 1957417"/>
                <a:gd name="connsiteY9" fmla="*/ 640557 h 1399068"/>
                <a:gd name="connsiteX10" fmla="*/ 200055 w 1957417"/>
                <a:gd name="connsiteY10" fmla="*/ 609600 h 1399068"/>
                <a:gd name="connsiteX11" fmla="*/ 214342 w 1957417"/>
                <a:gd name="connsiteY11" fmla="*/ 509587 h 1399068"/>
                <a:gd name="connsiteX12" fmla="*/ 242917 w 1957417"/>
                <a:gd name="connsiteY12" fmla="*/ 447675 h 1399068"/>
                <a:gd name="connsiteX13" fmla="*/ 495330 w 1957417"/>
                <a:gd name="connsiteY13" fmla="*/ 283369 h 1399068"/>
                <a:gd name="connsiteX14" fmla="*/ 642967 w 1957417"/>
                <a:gd name="connsiteY14" fmla="*/ 264318 h 1399068"/>
                <a:gd name="connsiteX15" fmla="*/ 816799 w 1957417"/>
                <a:gd name="connsiteY15" fmla="*/ 230981 h 1399068"/>
                <a:gd name="connsiteX16" fmla="*/ 933480 w 1957417"/>
                <a:gd name="connsiteY16" fmla="*/ 209550 h 1399068"/>
                <a:gd name="connsiteX17" fmla="*/ 1150173 w 1957417"/>
                <a:gd name="connsiteY17" fmla="*/ 200024 h 1399068"/>
                <a:gd name="connsiteX18" fmla="*/ 1290668 w 1957417"/>
                <a:gd name="connsiteY18" fmla="*/ 211931 h 1399068"/>
                <a:gd name="connsiteX19" fmla="*/ 1452592 w 1957417"/>
                <a:gd name="connsiteY19" fmla="*/ 242887 h 1399068"/>
                <a:gd name="connsiteX20" fmla="*/ 1600230 w 1957417"/>
                <a:gd name="connsiteY20" fmla="*/ 295275 h 1399068"/>
                <a:gd name="connsiteX21" fmla="*/ 1633567 w 1957417"/>
                <a:gd name="connsiteY21" fmla="*/ 314325 h 1399068"/>
                <a:gd name="connsiteX22" fmla="*/ 1662142 w 1957417"/>
                <a:gd name="connsiteY22" fmla="*/ 342900 h 1399068"/>
                <a:gd name="connsiteX23" fmla="*/ 1700242 w 1957417"/>
                <a:gd name="connsiteY23" fmla="*/ 390525 h 1399068"/>
                <a:gd name="connsiteX24" fmla="*/ 1719292 w 1957417"/>
                <a:gd name="connsiteY24" fmla="*/ 419100 h 1399068"/>
                <a:gd name="connsiteX25" fmla="*/ 1747867 w 1957417"/>
                <a:gd name="connsiteY25" fmla="*/ 471488 h 1399068"/>
                <a:gd name="connsiteX26" fmla="*/ 1790730 w 1957417"/>
                <a:gd name="connsiteY26" fmla="*/ 542925 h 1399068"/>
                <a:gd name="connsiteX27" fmla="*/ 1805017 w 1957417"/>
                <a:gd name="connsiteY27" fmla="*/ 571500 h 1399068"/>
                <a:gd name="connsiteX28" fmla="*/ 1814542 w 1957417"/>
                <a:gd name="connsiteY28" fmla="*/ 600075 h 1399068"/>
                <a:gd name="connsiteX29" fmla="*/ 1833592 w 1957417"/>
                <a:gd name="connsiteY29" fmla="*/ 642938 h 1399068"/>
                <a:gd name="connsiteX30" fmla="*/ 1852642 w 1957417"/>
                <a:gd name="connsiteY30" fmla="*/ 695325 h 1399068"/>
                <a:gd name="connsiteX31" fmla="*/ 1866930 w 1957417"/>
                <a:gd name="connsiteY31" fmla="*/ 747713 h 1399068"/>
                <a:gd name="connsiteX32" fmla="*/ 1876455 w 1957417"/>
                <a:gd name="connsiteY32" fmla="*/ 804863 h 1399068"/>
                <a:gd name="connsiteX33" fmla="*/ 1888361 w 1957417"/>
                <a:gd name="connsiteY33" fmla="*/ 940594 h 1399068"/>
                <a:gd name="connsiteX34" fmla="*/ 1900267 w 1957417"/>
                <a:gd name="connsiteY34" fmla="*/ 1000125 h 1399068"/>
                <a:gd name="connsiteX35" fmla="*/ 1893123 w 1957417"/>
                <a:gd name="connsiteY35" fmla="*/ 1166813 h 1399068"/>
                <a:gd name="connsiteX36" fmla="*/ 1928842 w 1957417"/>
                <a:gd name="connsiteY36" fmla="*/ 1285875 h 1399068"/>
                <a:gd name="connsiteX37" fmla="*/ 1919317 w 1957417"/>
                <a:gd name="connsiteY37" fmla="*/ 1357313 h 1399068"/>
                <a:gd name="connsiteX38" fmla="*/ 1909792 w 1957417"/>
                <a:gd name="connsiteY38" fmla="*/ 1395413 h 1399068"/>
                <a:gd name="connsiteX39" fmla="*/ 1905030 w 1957417"/>
                <a:gd name="connsiteY39" fmla="*/ 1271587 h 1399068"/>
                <a:gd name="connsiteX40" fmla="*/ 1924080 w 1957417"/>
                <a:gd name="connsiteY40" fmla="*/ 1238250 h 1399068"/>
                <a:gd name="connsiteX41" fmla="*/ 1933605 w 1957417"/>
                <a:gd name="connsiteY41" fmla="*/ 1200150 h 1399068"/>
                <a:gd name="connsiteX42" fmla="*/ 1943130 w 1957417"/>
                <a:gd name="connsiteY42" fmla="*/ 1171575 h 1399068"/>
                <a:gd name="connsiteX43" fmla="*/ 1947892 w 1957417"/>
                <a:gd name="connsiteY43" fmla="*/ 1085850 h 1399068"/>
                <a:gd name="connsiteX44" fmla="*/ 1957417 w 1957417"/>
                <a:gd name="connsiteY44" fmla="*/ 809625 h 1399068"/>
                <a:gd name="connsiteX45" fmla="*/ 1952655 w 1957417"/>
                <a:gd name="connsiteY45" fmla="*/ 666750 h 1399068"/>
                <a:gd name="connsiteX46" fmla="*/ 1933605 w 1957417"/>
                <a:gd name="connsiteY46" fmla="*/ 633413 h 1399068"/>
                <a:gd name="connsiteX47" fmla="*/ 1924080 w 1957417"/>
                <a:gd name="connsiteY47" fmla="*/ 609600 h 1399068"/>
                <a:gd name="connsiteX48" fmla="*/ 1914555 w 1957417"/>
                <a:gd name="connsiteY48" fmla="*/ 581025 h 1399068"/>
                <a:gd name="connsiteX49" fmla="*/ 1905030 w 1957417"/>
                <a:gd name="connsiteY49" fmla="*/ 566738 h 1399068"/>
                <a:gd name="connsiteX50" fmla="*/ 1900267 w 1957417"/>
                <a:gd name="connsiteY50" fmla="*/ 542925 h 1399068"/>
                <a:gd name="connsiteX51" fmla="*/ 1890742 w 1957417"/>
                <a:gd name="connsiteY51" fmla="*/ 528638 h 1399068"/>
                <a:gd name="connsiteX52" fmla="*/ 1885980 w 1957417"/>
                <a:gd name="connsiteY52" fmla="*/ 514350 h 1399068"/>
                <a:gd name="connsiteX53" fmla="*/ 1876455 w 1957417"/>
                <a:gd name="connsiteY53" fmla="*/ 495300 h 1399068"/>
                <a:gd name="connsiteX54" fmla="*/ 1866930 w 1957417"/>
                <a:gd name="connsiteY54" fmla="*/ 457200 h 1399068"/>
                <a:gd name="connsiteX55" fmla="*/ 1857405 w 1957417"/>
                <a:gd name="connsiteY55" fmla="*/ 438150 h 1399068"/>
                <a:gd name="connsiteX56" fmla="*/ 1843117 w 1957417"/>
                <a:gd name="connsiteY56" fmla="*/ 404813 h 1399068"/>
                <a:gd name="connsiteX57" fmla="*/ 1833592 w 1957417"/>
                <a:gd name="connsiteY57" fmla="*/ 376238 h 1399068"/>
                <a:gd name="connsiteX58" fmla="*/ 1828830 w 1957417"/>
                <a:gd name="connsiteY58" fmla="*/ 361950 h 1399068"/>
                <a:gd name="connsiteX59" fmla="*/ 1824067 w 1957417"/>
                <a:gd name="connsiteY59" fmla="*/ 342900 h 1399068"/>
                <a:gd name="connsiteX60" fmla="*/ 1814542 w 1957417"/>
                <a:gd name="connsiteY60" fmla="*/ 328613 h 1399068"/>
                <a:gd name="connsiteX61" fmla="*/ 1795492 w 1957417"/>
                <a:gd name="connsiteY61" fmla="*/ 280988 h 1399068"/>
                <a:gd name="connsiteX62" fmla="*/ 1790730 w 1957417"/>
                <a:gd name="connsiteY62" fmla="*/ 266700 h 1399068"/>
                <a:gd name="connsiteX63" fmla="*/ 1781205 w 1957417"/>
                <a:gd name="connsiteY63" fmla="*/ 252413 h 1399068"/>
                <a:gd name="connsiteX64" fmla="*/ 1766917 w 1957417"/>
                <a:gd name="connsiteY64" fmla="*/ 228600 h 1399068"/>
                <a:gd name="connsiteX65" fmla="*/ 1757392 w 1957417"/>
                <a:gd name="connsiteY65" fmla="*/ 214313 h 1399068"/>
                <a:gd name="connsiteX66" fmla="*/ 1743105 w 1957417"/>
                <a:gd name="connsiteY66" fmla="*/ 204788 h 1399068"/>
                <a:gd name="connsiteX67" fmla="*/ 1719292 w 1957417"/>
                <a:gd name="connsiteY67" fmla="*/ 176213 h 1399068"/>
                <a:gd name="connsiteX68" fmla="*/ 1709767 w 1957417"/>
                <a:gd name="connsiteY68" fmla="*/ 161925 h 1399068"/>
                <a:gd name="connsiteX69" fmla="*/ 1681192 w 1957417"/>
                <a:gd name="connsiteY69" fmla="*/ 152400 h 1399068"/>
                <a:gd name="connsiteX70" fmla="*/ 1652617 w 1957417"/>
                <a:gd name="connsiteY70" fmla="*/ 142875 h 1399068"/>
                <a:gd name="connsiteX71" fmla="*/ 1633567 w 1957417"/>
                <a:gd name="connsiteY71" fmla="*/ 133350 h 1399068"/>
                <a:gd name="connsiteX72" fmla="*/ 1576417 w 1957417"/>
                <a:gd name="connsiteY72" fmla="*/ 123825 h 1399068"/>
                <a:gd name="connsiteX73" fmla="*/ 1538317 w 1957417"/>
                <a:gd name="connsiteY73" fmla="*/ 109538 h 1399068"/>
                <a:gd name="connsiteX74" fmla="*/ 1419255 w 1957417"/>
                <a:gd name="connsiteY74" fmla="*/ 95250 h 1399068"/>
                <a:gd name="connsiteX75" fmla="*/ 1385917 w 1957417"/>
                <a:gd name="connsiteY75" fmla="*/ 90488 h 1399068"/>
                <a:gd name="connsiteX76" fmla="*/ 1324005 w 1957417"/>
                <a:gd name="connsiteY76" fmla="*/ 76200 h 1399068"/>
                <a:gd name="connsiteX77" fmla="*/ 1266855 w 1957417"/>
                <a:gd name="connsiteY77" fmla="*/ 71438 h 1399068"/>
                <a:gd name="connsiteX78" fmla="*/ 1223992 w 1957417"/>
                <a:gd name="connsiteY78" fmla="*/ 61913 h 1399068"/>
                <a:gd name="connsiteX79" fmla="*/ 1209705 w 1957417"/>
                <a:gd name="connsiteY79" fmla="*/ 52388 h 1399068"/>
                <a:gd name="connsiteX80" fmla="*/ 1185892 w 1957417"/>
                <a:gd name="connsiteY80" fmla="*/ 47625 h 1399068"/>
                <a:gd name="connsiteX81" fmla="*/ 1157317 w 1957417"/>
                <a:gd name="connsiteY81" fmla="*/ 38100 h 1399068"/>
                <a:gd name="connsiteX82" fmla="*/ 1128742 w 1957417"/>
                <a:gd name="connsiteY82" fmla="*/ 28575 h 1399068"/>
                <a:gd name="connsiteX83" fmla="*/ 1052542 w 1957417"/>
                <a:gd name="connsiteY83" fmla="*/ 19050 h 1399068"/>
                <a:gd name="connsiteX84" fmla="*/ 1019205 w 1957417"/>
                <a:gd name="connsiteY84" fmla="*/ 9525 h 1399068"/>
                <a:gd name="connsiteX85" fmla="*/ 966817 w 1957417"/>
                <a:gd name="connsiteY85" fmla="*/ 0 h 1399068"/>
                <a:gd name="connsiteX86" fmla="*/ 814417 w 1957417"/>
                <a:gd name="connsiteY86" fmla="*/ 4763 h 1399068"/>
                <a:gd name="connsiteX87" fmla="*/ 800130 w 1957417"/>
                <a:gd name="connsiteY87" fmla="*/ 9525 h 1399068"/>
                <a:gd name="connsiteX88" fmla="*/ 776317 w 1957417"/>
                <a:gd name="connsiteY88" fmla="*/ 19050 h 1399068"/>
                <a:gd name="connsiteX89" fmla="*/ 757267 w 1957417"/>
                <a:gd name="connsiteY89" fmla="*/ 28575 h 1399068"/>
                <a:gd name="connsiteX90" fmla="*/ 742980 w 1957417"/>
                <a:gd name="connsiteY90" fmla="*/ 33338 h 1399068"/>
                <a:gd name="connsiteX91" fmla="*/ 723930 w 1957417"/>
                <a:gd name="connsiteY91" fmla="*/ 42863 h 1399068"/>
                <a:gd name="connsiteX92" fmla="*/ 676305 w 1957417"/>
                <a:gd name="connsiteY92" fmla="*/ 57150 h 1399068"/>
                <a:gd name="connsiteX93" fmla="*/ 638205 w 1957417"/>
                <a:gd name="connsiteY93" fmla="*/ 71438 h 1399068"/>
                <a:gd name="connsiteX94" fmla="*/ 595342 w 1957417"/>
                <a:gd name="connsiteY94" fmla="*/ 80963 h 1399068"/>
                <a:gd name="connsiteX95" fmla="*/ 562005 w 1957417"/>
                <a:gd name="connsiteY95" fmla="*/ 95250 h 1399068"/>
                <a:gd name="connsiteX96" fmla="*/ 528667 w 1957417"/>
                <a:gd name="connsiteY96" fmla="*/ 100013 h 1399068"/>
                <a:gd name="connsiteX97" fmla="*/ 481042 w 1957417"/>
                <a:gd name="connsiteY97" fmla="*/ 119063 h 1399068"/>
                <a:gd name="connsiteX98" fmla="*/ 447705 w 1957417"/>
                <a:gd name="connsiteY98" fmla="*/ 133350 h 1399068"/>
                <a:gd name="connsiteX99" fmla="*/ 433417 w 1957417"/>
                <a:gd name="connsiteY99" fmla="*/ 147638 h 1399068"/>
                <a:gd name="connsiteX100" fmla="*/ 395317 w 1957417"/>
                <a:gd name="connsiteY100" fmla="*/ 166688 h 1399068"/>
                <a:gd name="connsiteX101" fmla="*/ 361980 w 1957417"/>
                <a:gd name="connsiteY101" fmla="*/ 180975 h 1399068"/>
                <a:gd name="connsiteX102" fmla="*/ 342930 w 1957417"/>
                <a:gd name="connsiteY102" fmla="*/ 195263 h 1399068"/>
                <a:gd name="connsiteX103" fmla="*/ 328642 w 1957417"/>
                <a:gd name="connsiteY103" fmla="*/ 200025 h 1399068"/>
                <a:gd name="connsiteX104" fmla="*/ 309592 w 1957417"/>
                <a:gd name="connsiteY104" fmla="*/ 214313 h 1399068"/>
                <a:gd name="connsiteX105" fmla="*/ 271492 w 1957417"/>
                <a:gd name="connsiteY105" fmla="*/ 233363 h 1399068"/>
                <a:gd name="connsiteX106" fmla="*/ 242917 w 1957417"/>
                <a:gd name="connsiteY106" fmla="*/ 252413 h 1399068"/>
                <a:gd name="connsiteX107" fmla="*/ 228630 w 1957417"/>
                <a:gd name="connsiteY107" fmla="*/ 261938 h 1399068"/>
                <a:gd name="connsiteX108" fmla="*/ 209580 w 1957417"/>
                <a:gd name="connsiteY108" fmla="*/ 271463 h 1399068"/>
                <a:gd name="connsiteX109" fmla="*/ 200055 w 1957417"/>
                <a:gd name="connsiteY109" fmla="*/ 285750 h 1399068"/>
                <a:gd name="connsiteX110" fmla="*/ 185767 w 1957417"/>
                <a:gd name="connsiteY110" fmla="*/ 300038 h 1399068"/>
                <a:gd name="connsiteX111" fmla="*/ 161955 w 1957417"/>
                <a:gd name="connsiteY111" fmla="*/ 333375 h 1399068"/>
                <a:gd name="connsiteX112" fmla="*/ 157192 w 1957417"/>
                <a:gd name="connsiteY112" fmla="*/ 347663 h 1399068"/>
                <a:gd name="connsiteX113" fmla="*/ 147667 w 1957417"/>
                <a:gd name="connsiteY113" fmla="*/ 371475 h 1399068"/>
                <a:gd name="connsiteX114" fmla="*/ 128617 w 1957417"/>
                <a:gd name="connsiteY114" fmla="*/ 404813 h 1399068"/>
                <a:gd name="connsiteX115" fmla="*/ 119092 w 1957417"/>
                <a:gd name="connsiteY115" fmla="*/ 442913 h 1399068"/>
                <a:gd name="connsiteX116" fmla="*/ 114330 w 1957417"/>
                <a:gd name="connsiteY116" fmla="*/ 457200 h 1399068"/>
                <a:gd name="connsiteX117" fmla="*/ 109567 w 1957417"/>
                <a:gd name="connsiteY117" fmla="*/ 490538 h 1399068"/>
                <a:gd name="connsiteX118" fmla="*/ 104805 w 1957417"/>
                <a:gd name="connsiteY118" fmla="*/ 504825 h 1399068"/>
                <a:gd name="connsiteX119" fmla="*/ 100042 w 1957417"/>
                <a:gd name="connsiteY119" fmla="*/ 523875 h 1399068"/>
                <a:gd name="connsiteX120" fmla="*/ 95280 w 1957417"/>
                <a:gd name="connsiteY120" fmla="*/ 576263 h 1399068"/>
                <a:gd name="connsiteX121" fmla="*/ 90517 w 1957417"/>
                <a:gd name="connsiteY121" fmla="*/ 604838 h 1399068"/>
                <a:gd name="connsiteX122" fmla="*/ 80992 w 1957417"/>
                <a:gd name="connsiteY122" fmla="*/ 714375 h 1399068"/>
                <a:gd name="connsiteX123" fmla="*/ 71467 w 1957417"/>
                <a:gd name="connsiteY123" fmla="*/ 762000 h 1399068"/>
                <a:gd name="connsiteX124" fmla="*/ 57180 w 1957417"/>
                <a:gd name="connsiteY124" fmla="*/ 866775 h 1399068"/>
                <a:gd name="connsiteX125" fmla="*/ 52417 w 1957417"/>
                <a:gd name="connsiteY125" fmla="*/ 890588 h 1399068"/>
                <a:gd name="connsiteX126" fmla="*/ 42892 w 1957417"/>
                <a:gd name="connsiteY126" fmla="*/ 919163 h 1399068"/>
                <a:gd name="connsiteX127" fmla="*/ 30 w 1957417"/>
                <a:gd name="connsiteY127" fmla="*/ 1045370 h 1399068"/>
                <a:gd name="connsiteX128" fmla="*/ 50036 w 1957417"/>
                <a:gd name="connsiteY128" fmla="*/ 1252538 h 1399068"/>
                <a:gd name="connsiteX0" fmla="*/ 50036 w 1957417"/>
                <a:gd name="connsiteY0" fmla="*/ 1252538 h 1399068"/>
                <a:gd name="connsiteX1" fmla="*/ 102423 w 1957417"/>
                <a:gd name="connsiteY1" fmla="*/ 1312069 h 1399068"/>
                <a:gd name="connsiteX2" fmla="*/ 126236 w 1957417"/>
                <a:gd name="connsiteY2" fmla="*/ 1378743 h 1399068"/>
                <a:gd name="connsiteX3" fmla="*/ 116711 w 1957417"/>
                <a:gd name="connsiteY3" fmla="*/ 1190624 h 1399068"/>
                <a:gd name="connsiteX4" fmla="*/ 119092 w 1957417"/>
                <a:gd name="connsiteY4" fmla="*/ 1023938 h 1399068"/>
                <a:gd name="connsiteX5" fmla="*/ 114330 w 1957417"/>
                <a:gd name="connsiteY5" fmla="*/ 957263 h 1399068"/>
                <a:gd name="connsiteX6" fmla="*/ 123855 w 1957417"/>
                <a:gd name="connsiteY6" fmla="*/ 828675 h 1399068"/>
                <a:gd name="connsiteX7" fmla="*/ 138142 w 1957417"/>
                <a:gd name="connsiteY7" fmla="*/ 762000 h 1399068"/>
                <a:gd name="connsiteX8" fmla="*/ 152430 w 1957417"/>
                <a:gd name="connsiteY8" fmla="*/ 661988 h 1399068"/>
                <a:gd name="connsiteX9" fmla="*/ 164336 w 1957417"/>
                <a:gd name="connsiteY9" fmla="*/ 640557 h 1399068"/>
                <a:gd name="connsiteX10" fmla="*/ 200055 w 1957417"/>
                <a:gd name="connsiteY10" fmla="*/ 609600 h 1399068"/>
                <a:gd name="connsiteX11" fmla="*/ 214342 w 1957417"/>
                <a:gd name="connsiteY11" fmla="*/ 509587 h 1399068"/>
                <a:gd name="connsiteX12" fmla="*/ 242917 w 1957417"/>
                <a:gd name="connsiteY12" fmla="*/ 447675 h 1399068"/>
                <a:gd name="connsiteX13" fmla="*/ 495330 w 1957417"/>
                <a:gd name="connsiteY13" fmla="*/ 283369 h 1399068"/>
                <a:gd name="connsiteX14" fmla="*/ 642967 w 1957417"/>
                <a:gd name="connsiteY14" fmla="*/ 264318 h 1399068"/>
                <a:gd name="connsiteX15" fmla="*/ 816799 w 1957417"/>
                <a:gd name="connsiteY15" fmla="*/ 230981 h 1399068"/>
                <a:gd name="connsiteX16" fmla="*/ 933480 w 1957417"/>
                <a:gd name="connsiteY16" fmla="*/ 209550 h 1399068"/>
                <a:gd name="connsiteX17" fmla="*/ 1150173 w 1957417"/>
                <a:gd name="connsiteY17" fmla="*/ 200024 h 1399068"/>
                <a:gd name="connsiteX18" fmla="*/ 1290668 w 1957417"/>
                <a:gd name="connsiteY18" fmla="*/ 211931 h 1399068"/>
                <a:gd name="connsiteX19" fmla="*/ 1452592 w 1957417"/>
                <a:gd name="connsiteY19" fmla="*/ 242887 h 1399068"/>
                <a:gd name="connsiteX20" fmla="*/ 1600230 w 1957417"/>
                <a:gd name="connsiteY20" fmla="*/ 295275 h 1399068"/>
                <a:gd name="connsiteX21" fmla="*/ 1633567 w 1957417"/>
                <a:gd name="connsiteY21" fmla="*/ 314325 h 1399068"/>
                <a:gd name="connsiteX22" fmla="*/ 1662142 w 1957417"/>
                <a:gd name="connsiteY22" fmla="*/ 342900 h 1399068"/>
                <a:gd name="connsiteX23" fmla="*/ 1700242 w 1957417"/>
                <a:gd name="connsiteY23" fmla="*/ 390525 h 1399068"/>
                <a:gd name="connsiteX24" fmla="*/ 1719292 w 1957417"/>
                <a:gd name="connsiteY24" fmla="*/ 419100 h 1399068"/>
                <a:gd name="connsiteX25" fmla="*/ 1747867 w 1957417"/>
                <a:gd name="connsiteY25" fmla="*/ 471488 h 1399068"/>
                <a:gd name="connsiteX26" fmla="*/ 1790730 w 1957417"/>
                <a:gd name="connsiteY26" fmla="*/ 542925 h 1399068"/>
                <a:gd name="connsiteX27" fmla="*/ 1805017 w 1957417"/>
                <a:gd name="connsiteY27" fmla="*/ 571500 h 1399068"/>
                <a:gd name="connsiteX28" fmla="*/ 1814542 w 1957417"/>
                <a:gd name="connsiteY28" fmla="*/ 600075 h 1399068"/>
                <a:gd name="connsiteX29" fmla="*/ 1833592 w 1957417"/>
                <a:gd name="connsiteY29" fmla="*/ 642938 h 1399068"/>
                <a:gd name="connsiteX30" fmla="*/ 1852642 w 1957417"/>
                <a:gd name="connsiteY30" fmla="*/ 695325 h 1399068"/>
                <a:gd name="connsiteX31" fmla="*/ 1866930 w 1957417"/>
                <a:gd name="connsiteY31" fmla="*/ 747713 h 1399068"/>
                <a:gd name="connsiteX32" fmla="*/ 1876455 w 1957417"/>
                <a:gd name="connsiteY32" fmla="*/ 804863 h 1399068"/>
                <a:gd name="connsiteX33" fmla="*/ 1888361 w 1957417"/>
                <a:gd name="connsiteY33" fmla="*/ 940594 h 1399068"/>
                <a:gd name="connsiteX34" fmla="*/ 1900267 w 1957417"/>
                <a:gd name="connsiteY34" fmla="*/ 1000125 h 1399068"/>
                <a:gd name="connsiteX35" fmla="*/ 1893123 w 1957417"/>
                <a:gd name="connsiteY35" fmla="*/ 1166813 h 1399068"/>
                <a:gd name="connsiteX36" fmla="*/ 1928842 w 1957417"/>
                <a:gd name="connsiteY36" fmla="*/ 1285875 h 1399068"/>
                <a:gd name="connsiteX37" fmla="*/ 1919317 w 1957417"/>
                <a:gd name="connsiteY37" fmla="*/ 1357313 h 1399068"/>
                <a:gd name="connsiteX38" fmla="*/ 1909792 w 1957417"/>
                <a:gd name="connsiteY38" fmla="*/ 1395413 h 1399068"/>
                <a:gd name="connsiteX39" fmla="*/ 1905030 w 1957417"/>
                <a:gd name="connsiteY39" fmla="*/ 1271587 h 1399068"/>
                <a:gd name="connsiteX40" fmla="*/ 1924080 w 1957417"/>
                <a:gd name="connsiteY40" fmla="*/ 1238250 h 1399068"/>
                <a:gd name="connsiteX41" fmla="*/ 1933605 w 1957417"/>
                <a:gd name="connsiteY41" fmla="*/ 1200150 h 1399068"/>
                <a:gd name="connsiteX42" fmla="*/ 1943130 w 1957417"/>
                <a:gd name="connsiteY42" fmla="*/ 1171575 h 1399068"/>
                <a:gd name="connsiteX43" fmla="*/ 1947892 w 1957417"/>
                <a:gd name="connsiteY43" fmla="*/ 1085850 h 1399068"/>
                <a:gd name="connsiteX44" fmla="*/ 1957417 w 1957417"/>
                <a:gd name="connsiteY44" fmla="*/ 809625 h 1399068"/>
                <a:gd name="connsiteX45" fmla="*/ 1952655 w 1957417"/>
                <a:gd name="connsiteY45" fmla="*/ 666750 h 1399068"/>
                <a:gd name="connsiteX46" fmla="*/ 1933605 w 1957417"/>
                <a:gd name="connsiteY46" fmla="*/ 633413 h 1399068"/>
                <a:gd name="connsiteX47" fmla="*/ 1924080 w 1957417"/>
                <a:gd name="connsiteY47" fmla="*/ 609600 h 1399068"/>
                <a:gd name="connsiteX48" fmla="*/ 1914555 w 1957417"/>
                <a:gd name="connsiteY48" fmla="*/ 581025 h 1399068"/>
                <a:gd name="connsiteX49" fmla="*/ 1905030 w 1957417"/>
                <a:gd name="connsiteY49" fmla="*/ 566738 h 1399068"/>
                <a:gd name="connsiteX50" fmla="*/ 1900267 w 1957417"/>
                <a:gd name="connsiteY50" fmla="*/ 542925 h 1399068"/>
                <a:gd name="connsiteX51" fmla="*/ 1890742 w 1957417"/>
                <a:gd name="connsiteY51" fmla="*/ 528638 h 1399068"/>
                <a:gd name="connsiteX52" fmla="*/ 1885980 w 1957417"/>
                <a:gd name="connsiteY52" fmla="*/ 514350 h 1399068"/>
                <a:gd name="connsiteX53" fmla="*/ 1876455 w 1957417"/>
                <a:gd name="connsiteY53" fmla="*/ 495300 h 1399068"/>
                <a:gd name="connsiteX54" fmla="*/ 1866930 w 1957417"/>
                <a:gd name="connsiteY54" fmla="*/ 457200 h 1399068"/>
                <a:gd name="connsiteX55" fmla="*/ 1857405 w 1957417"/>
                <a:gd name="connsiteY55" fmla="*/ 438150 h 1399068"/>
                <a:gd name="connsiteX56" fmla="*/ 1843117 w 1957417"/>
                <a:gd name="connsiteY56" fmla="*/ 404813 h 1399068"/>
                <a:gd name="connsiteX57" fmla="*/ 1833592 w 1957417"/>
                <a:gd name="connsiteY57" fmla="*/ 376238 h 1399068"/>
                <a:gd name="connsiteX58" fmla="*/ 1828830 w 1957417"/>
                <a:gd name="connsiteY58" fmla="*/ 361950 h 1399068"/>
                <a:gd name="connsiteX59" fmla="*/ 1824067 w 1957417"/>
                <a:gd name="connsiteY59" fmla="*/ 342900 h 1399068"/>
                <a:gd name="connsiteX60" fmla="*/ 1814542 w 1957417"/>
                <a:gd name="connsiteY60" fmla="*/ 328613 h 1399068"/>
                <a:gd name="connsiteX61" fmla="*/ 1795492 w 1957417"/>
                <a:gd name="connsiteY61" fmla="*/ 280988 h 1399068"/>
                <a:gd name="connsiteX62" fmla="*/ 1790730 w 1957417"/>
                <a:gd name="connsiteY62" fmla="*/ 266700 h 1399068"/>
                <a:gd name="connsiteX63" fmla="*/ 1781205 w 1957417"/>
                <a:gd name="connsiteY63" fmla="*/ 252413 h 1399068"/>
                <a:gd name="connsiteX64" fmla="*/ 1766917 w 1957417"/>
                <a:gd name="connsiteY64" fmla="*/ 228600 h 1399068"/>
                <a:gd name="connsiteX65" fmla="*/ 1757392 w 1957417"/>
                <a:gd name="connsiteY65" fmla="*/ 214313 h 1399068"/>
                <a:gd name="connsiteX66" fmla="*/ 1743105 w 1957417"/>
                <a:gd name="connsiteY66" fmla="*/ 204788 h 1399068"/>
                <a:gd name="connsiteX67" fmla="*/ 1719292 w 1957417"/>
                <a:gd name="connsiteY67" fmla="*/ 176213 h 1399068"/>
                <a:gd name="connsiteX68" fmla="*/ 1709767 w 1957417"/>
                <a:gd name="connsiteY68" fmla="*/ 161925 h 1399068"/>
                <a:gd name="connsiteX69" fmla="*/ 1681192 w 1957417"/>
                <a:gd name="connsiteY69" fmla="*/ 152400 h 1399068"/>
                <a:gd name="connsiteX70" fmla="*/ 1652617 w 1957417"/>
                <a:gd name="connsiteY70" fmla="*/ 142875 h 1399068"/>
                <a:gd name="connsiteX71" fmla="*/ 1633567 w 1957417"/>
                <a:gd name="connsiteY71" fmla="*/ 133350 h 1399068"/>
                <a:gd name="connsiteX72" fmla="*/ 1576417 w 1957417"/>
                <a:gd name="connsiteY72" fmla="*/ 123825 h 1399068"/>
                <a:gd name="connsiteX73" fmla="*/ 1538317 w 1957417"/>
                <a:gd name="connsiteY73" fmla="*/ 109538 h 1399068"/>
                <a:gd name="connsiteX74" fmla="*/ 1419255 w 1957417"/>
                <a:gd name="connsiteY74" fmla="*/ 95250 h 1399068"/>
                <a:gd name="connsiteX75" fmla="*/ 1385917 w 1957417"/>
                <a:gd name="connsiteY75" fmla="*/ 90488 h 1399068"/>
                <a:gd name="connsiteX76" fmla="*/ 1324005 w 1957417"/>
                <a:gd name="connsiteY76" fmla="*/ 76200 h 1399068"/>
                <a:gd name="connsiteX77" fmla="*/ 1266855 w 1957417"/>
                <a:gd name="connsiteY77" fmla="*/ 71438 h 1399068"/>
                <a:gd name="connsiteX78" fmla="*/ 1223992 w 1957417"/>
                <a:gd name="connsiteY78" fmla="*/ 61913 h 1399068"/>
                <a:gd name="connsiteX79" fmla="*/ 1209705 w 1957417"/>
                <a:gd name="connsiteY79" fmla="*/ 52388 h 1399068"/>
                <a:gd name="connsiteX80" fmla="*/ 1185892 w 1957417"/>
                <a:gd name="connsiteY80" fmla="*/ 47625 h 1399068"/>
                <a:gd name="connsiteX81" fmla="*/ 1157317 w 1957417"/>
                <a:gd name="connsiteY81" fmla="*/ 38100 h 1399068"/>
                <a:gd name="connsiteX82" fmla="*/ 1128742 w 1957417"/>
                <a:gd name="connsiteY82" fmla="*/ 28575 h 1399068"/>
                <a:gd name="connsiteX83" fmla="*/ 1052542 w 1957417"/>
                <a:gd name="connsiteY83" fmla="*/ 19050 h 1399068"/>
                <a:gd name="connsiteX84" fmla="*/ 1019205 w 1957417"/>
                <a:gd name="connsiteY84" fmla="*/ 9525 h 1399068"/>
                <a:gd name="connsiteX85" fmla="*/ 966817 w 1957417"/>
                <a:gd name="connsiteY85" fmla="*/ 0 h 1399068"/>
                <a:gd name="connsiteX86" fmla="*/ 814417 w 1957417"/>
                <a:gd name="connsiteY86" fmla="*/ 4763 h 1399068"/>
                <a:gd name="connsiteX87" fmla="*/ 800130 w 1957417"/>
                <a:gd name="connsiteY87" fmla="*/ 9525 h 1399068"/>
                <a:gd name="connsiteX88" fmla="*/ 776317 w 1957417"/>
                <a:gd name="connsiteY88" fmla="*/ 19050 h 1399068"/>
                <a:gd name="connsiteX89" fmla="*/ 757267 w 1957417"/>
                <a:gd name="connsiteY89" fmla="*/ 28575 h 1399068"/>
                <a:gd name="connsiteX90" fmla="*/ 742980 w 1957417"/>
                <a:gd name="connsiteY90" fmla="*/ 33338 h 1399068"/>
                <a:gd name="connsiteX91" fmla="*/ 723930 w 1957417"/>
                <a:gd name="connsiteY91" fmla="*/ 42863 h 1399068"/>
                <a:gd name="connsiteX92" fmla="*/ 676305 w 1957417"/>
                <a:gd name="connsiteY92" fmla="*/ 57150 h 1399068"/>
                <a:gd name="connsiteX93" fmla="*/ 638205 w 1957417"/>
                <a:gd name="connsiteY93" fmla="*/ 71438 h 1399068"/>
                <a:gd name="connsiteX94" fmla="*/ 595342 w 1957417"/>
                <a:gd name="connsiteY94" fmla="*/ 80963 h 1399068"/>
                <a:gd name="connsiteX95" fmla="*/ 562005 w 1957417"/>
                <a:gd name="connsiteY95" fmla="*/ 95250 h 1399068"/>
                <a:gd name="connsiteX96" fmla="*/ 528667 w 1957417"/>
                <a:gd name="connsiteY96" fmla="*/ 100013 h 1399068"/>
                <a:gd name="connsiteX97" fmla="*/ 481042 w 1957417"/>
                <a:gd name="connsiteY97" fmla="*/ 119063 h 1399068"/>
                <a:gd name="connsiteX98" fmla="*/ 447705 w 1957417"/>
                <a:gd name="connsiteY98" fmla="*/ 133350 h 1399068"/>
                <a:gd name="connsiteX99" fmla="*/ 433417 w 1957417"/>
                <a:gd name="connsiteY99" fmla="*/ 147638 h 1399068"/>
                <a:gd name="connsiteX100" fmla="*/ 395317 w 1957417"/>
                <a:gd name="connsiteY100" fmla="*/ 166688 h 1399068"/>
                <a:gd name="connsiteX101" fmla="*/ 361980 w 1957417"/>
                <a:gd name="connsiteY101" fmla="*/ 180975 h 1399068"/>
                <a:gd name="connsiteX102" fmla="*/ 342930 w 1957417"/>
                <a:gd name="connsiteY102" fmla="*/ 195263 h 1399068"/>
                <a:gd name="connsiteX103" fmla="*/ 328642 w 1957417"/>
                <a:gd name="connsiteY103" fmla="*/ 200025 h 1399068"/>
                <a:gd name="connsiteX104" fmla="*/ 309592 w 1957417"/>
                <a:gd name="connsiteY104" fmla="*/ 214313 h 1399068"/>
                <a:gd name="connsiteX105" fmla="*/ 271492 w 1957417"/>
                <a:gd name="connsiteY105" fmla="*/ 233363 h 1399068"/>
                <a:gd name="connsiteX106" fmla="*/ 242917 w 1957417"/>
                <a:gd name="connsiteY106" fmla="*/ 252413 h 1399068"/>
                <a:gd name="connsiteX107" fmla="*/ 228630 w 1957417"/>
                <a:gd name="connsiteY107" fmla="*/ 261938 h 1399068"/>
                <a:gd name="connsiteX108" fmla="*/ 209580 w 1957417"/>
                <a:gd name="connsiteY108" fmla="*/ 271463 h 1399068"/>
                <a:gd name="connsiteX109" fmla="*/ 200055 w 1957417"/>
                <a:gd name="connsiteY109" fmla="*/ 285750 h 1399068"/>
                <a:gd name="connsiteX110" fmla="*/ 185767 w 1957417"/>
                <a:gd name="connsiteY110" fmla="*/ 300038 h 1399068"/>
                <a:gd name="connsiteX111" fmla="*/ 161955 w 1957417"/>
                <a:gd name="connsiteY111" fmla="*/ 333375 h 1399068"/>
                <a:gd name="connsiteX112" fmla="*/ 157192 w 1957417"/>
                <a:gd name="connsiteY112" fmla="*/ 347663 h 1399068"/>
                <a:gd name="connsiteX113" fmla="*/ 147667 w 1957417"/>
                <a:gd name="connsiteY113" fmla="*/ 371475 h 1399068"/>
                <a:gd name="connsiteX114" fmla="*/ 128617 w 1957417"/>
                <a:gd name="connsiteY114" fmla="*/ 404813 h 1399068"/>
                <a:gd name="connsiteX115" fmla="*/ 119092 w 1957417"/>
                <a:gd name="connsiteY115" fmla="*/ 442913 h 1399068"/>
                <a:gd name="connsiteX116" fmla="*/ 114330 w 1957417"/>
                <a:gd name="connsiteY116" fmla="*/ 457200 h 1399068"/>
                <a:gd name="connsiteX117" fmla="*/ 109567 w 1957417"/>
                <a:gd name="connsiteY117" fmla="*/ 490538 h 1399068"/>
                <a:gd name="connsiteX118" fmla="*/ 104805 w 1957417"/>
                <a:gd name="connsiteY118" fmla="*/ 504825 h 1399068"/>
                <a:gd name="connsiteX119" fmla="*/ 100042 w 1957417"/>
                <a:gd name="connsiteY119" fmla="*/ 523875 h 1399068"/>
                <a:gd name="connsiteX120" fmla="*/ 95280 w 1957417"/>
                <a:gd name="connsiteY120" fmla="*/ 576263 h 1399068"/>
                <a:gd name="connsiteX121" fmla="*/ 90517 w 1957417"/>
                <a:gd name="connsiteY121" fmla="*/ 604838 h 1399068"/>
                <a:gd name="connsiteX122" fmla="*/ 80992 w 1957417"/>
                <a:gd name="connsiteY122" fmla="*/ 714375 h 1399068"/>
                <a:gd name="connsiteX123" fmla="*/ 71467 w 1957417"/>
                <a:gd name="connsiteY123" fmla="*/ 762000 h 1399068"/>
                <a:gd name="connsiteX124" fmla="*/ 57180 w 1957417"/>
                <a:gd name="connsiteY124" fmla="*/ 866775 h 1399068"/>
                <a:gd name="connsiteX125" fmla="*/ 42892 w 1957417"/>
                <a:gd name="connsiteY125" fmla="*/ 919163 h 1399068"/>
                <a:gd name="connsiteX126" fmla="*/ 30 w 1957417"/>
                <a:gd name="connsiteY126" fmla="*/ 1045370 h 1399068"/>
                <a:gd name="connsiteX127" fmla="*/ 50036 w 1957417"/>
                <a:gd name="connsiteY127" fmla="*/ 1252538 h 1399068"/>
                <a:gd name="connsiteX0" fmla="*/ 50031 w 1957412"/>
                <a:gd name="connsiteY0" fmla="*/ 1252538 h 1399068"/>
                <a:gd name="connsiteX1" fmla="*/ 102418 w 1957412"/>
                <a:gd name="connsiteY1" fmla="*/ 1312069 h 1399068"/>
                <a:gd name="connsiteX2" fmla="*/ 126231 w 1957412"/>
                <a:gd name="connsiteY2" fmla="*/ 1378743 h 1399068"/>
                <a:gd name="connsiteX3" fmla="*/ 116706 w 1957412"/>
                <a:gd name="connsiteY3" fmla="*/ 1190624 h 1399068"/>
                <a:gd name="connsiteX4" fmla="*/ 119087 w 1957412"/>
                <a:gd name="connsiteY4" fmla="*/ 1023938 h 1399068"/>
                <a:gd name="connsiteX5" fmla="*/ 114325 w 1957412"/>
                <a:gd name="connsiteY5" fmla="*/ 957263 h 1399068"/>
                <a:gd name="connsiteX6" fmla="*/ 123850 w 1957412"/>
                <a:gd name="connsiteY6" fmla="*/ 828675 h 1399068"/>
                <a:gd name="connsiteX7" fmla="*/ 138137 w 1957412"/>
                <a:gd name="connsiteY7" fmla="*/ 762000 h 1399068"/>
                <a:gd name="connsiteX8" fmla="*/ 152425 w 1957412"/>
                <a:gd name="connsiteY8" fmla="*/ 661988 h 1399068"/>
                <a:gd name="connsiteX9" fmla="*/ 164331 w 1957412"/>
                <a:gd name="connsiteY9" fmla="*/ 640557 h 1399068"/>
                <a:gd name="connsiteX10" fmla="*/ 200050 w 1957412"/>
                <a:gd name="connsiteY10" fmla="*/ 609600 h 1399068"/>
                <a:gd name="connsiteX11" fmla="*/ 214337 w 1957412"/>
                <a:gd name="connsiteY11" fmla="*/ 509587 h 1399068"/>
                <a:gd name="connsiteX12" fmla="*/ 242912 w 1957412"/>
                <a:gd name="connsiteY12" fmla="*/ 447675 h 1399068"/>
                <a:gd name="connsiteX13" fmla="*/ 495325 w 1957412"/>
                <a:gd name="connsiteY13" fmla="*/ 283369 h 1399068"/>
                <a:gd name="connsiteX14" fmla="*/ 642962 w 1957412"/>
                <a:gd name="connsiteY14" fmla="*/ 264318 h 1399068"/>
                <a:gd name="connsiteX15" fmla="*/ 816794 w 1957412"/>
                <a:gd name="connsiteY15" fmla="*/ 230981 h 1399068"/>
                <a:gd name="connsiteX16" fmla="*/ 933475 w 1957412"/>
                <a:gd name="connsiteY16" fmla="*/ 209550 h 1399068"/>
                <a:gd name="connsiteX17" fmla="*/ 1150168 w 1957412"/>
                <a:gd name="connsiteY17" fmla="*/ 200024 h 1399068"/>
                <a:gd name="connsiteX18" fmla="*/ 1290663 w 1957412"/>
                <a:gd name="connsiteY18" fmla="*/ 211931 h 1399068"/>
                <a:gd name="connsiteX19" fmla="*/ 1452587 w 1957412"/>
                <a:gd name="connsiteY19" fmla="*/ 242887 h 1399068"/>
                <a:gd name="connsiteX20" fmla="*/ 1600225 w 1957412"/>
                <a:gd name="connsiteY20" fmla="*/ 295275 h 1399068"/>
                <a:gd name="connsiteX21" fmla="*/ 1633562 w 1957412"/>
                <a:gd name="connsiteY21" fmla="*/ 314325 h 1399068"/>
                <a:gd name="connsiteX22" fmla="*/ 1662137 w 1957412"/>
                <a:gd name="connsiteY22" fmla="*/ 342900 h 1399068"/>
                <a:gd name="connsiteX23" fmla="*/ 1700237 w 1957412"/>
                <a:gd name="connsiteY23" fmla="*/ 390525 h 1399068"/>
                <a:gd name="connsiteX24" fmla="*/ 1719287 w 1957412"/>
                <a:gd name="connsiteY24" fmla="*/ 419100 h 1399068"/>
                <a:gd name="connsiteX25" fmla="*/ 1747862 w 1957412"/>
                <a:gd name="connsiteY25" fmla="*/ 471488 h 1399068"/>
                <a:gd name="connsiteX26" fmla="*/ 1790725 w 1957412"/>
                <a:gd name="connsiteY26" fmla="*/ 542925 h 1399068"/>
                <a:gd name="connsiteX27" fmla="*/ 1805012 w 1957412"/>
                <a:gd name="connsiteY27" fmla="*/ 571500 h 1399068"/>
                <a:gd name="connsiteX28" fmla="*/ 1814537 w 1957412"/>
                <a:gd name="connsiteY28" fmla="*/ 600075 h 1399068"/>
                <a:gd name="connsiteX29" fmla="*/ 1833587 w 1957412"/>
                <a:gd name="connsiteY29" fmla="*/ 642938 h 1399068"/>
                <a:gd name="connsiteX30" fmla="*/ 1852637 w 1957412"/>
                <a:gd name="connsiteY30" fmla="*/ 695325 h 1399068"/>
                <a:gd name="connsiteX31" fmla="*/ 1866925 w 1957412"/>
                <a:gd name="connsiteY31" fmla="*/ 747713 h 1399068"/>
                <a:gd name="connsiteX32" fmla="*/ 1876450 w 1957412"/>
                <a:gd name="connsiteY32" fmla="*/ 804863 h 1399068"/>
                <a:gd name="connsiteX33" fmla="*/ 1888356 w 1957412"/>
                <a:gd name="connsiteY33" fmla="*/ 940594 h 1399068"/>
                <a:gd name="connsiteX34" fmla="*/ 1900262 w 1957412"/>
                <a:gd name="connsiteY34" fmla="*/ 1000125 h 1399068"/>
                <a:gd name="connsiteX35" fmla="*/ 1893118 w 1957412"/>
                <a:gd name="connsiteY35" fmla="*/ 1166813 h 1399068"/>
                <a:gd name="connsiteX36" fmla="*/ 1928837 w 1957412"/>
                <a:gd name="connsiteY36" fmla="*/ 1285875 h 1399068"/>
                <a:gd name="connsiteX37" fmla="*/ 1919312 w 1957412"/>
                <a:gd name="connsiteY37" fmla="*/ 1357313 h 1399068"/>
                <a:gd name="connsiteX38" fmla="*/ 1909787 w 1957412"/>
                <a:gd name="connsiteY38" fmla="*/ 1395413 h 1399068"/>
                <a:gd name="connsiteX39" fmla="*/ 1905025 w 1957412"/>
                <a:gd name="connsiteY39" fmla="*/ 1271587 h 1399068"/>
                <a:gd name="connsiteX40" fmla="*/ 1924075 w 1957412"/>
                <a:gd name="connsiteY40" fmla="*/ 1238250 h 1399068"/>
                <a:gd name="connsiteX41" fmla="*/ 1933600 w 1957412"/>
                <a:gd name="connsiteY41" fmla="*/ 1200150 h 1399068"/>
                <a:gd name="connsiteX42" fmla="*/ 1943125 w 1957412"/>
                <a:gd name="connsiteY42" fmla="*/ 1171575 h 1399068"/>
                <a:gd name="connsiteX43" fmla="*/ 1947887 w 1957412"/>
                <a:gd name="connsiteY43" fmla="*/ 1085850 h 1399068"/>
                <a:gd name="connsiteX44" fmla="*/ 1957412 w 1957412"/>
                <a:gd name="connsiteY44" fmla="*/ 809625 h 1399068"/>
                <a:gd name="connsiteX45" fmla="*/ 1952650 w 1957412"/>
                <a:gd name="connsiteY45" fmla="*/ 666750 h 1399068"/>
                <a:gd name="connsiteX46" fmla="*/ 1933600 w 1957412"/>
                <a:gd name="connsiteY46" fmla="*/ 633413 h 1399068"/>
                <a:gd name="connsiteX47" fmla="*/ 1924075 w 1957412"/>
                <a:gd name="connsiteY47" fmla="*/ 609600 h 1399068"/>
                <a:gd name="connsiteX48" fmla="*/ 1914550 w 1957412"/>
                <a:gd name="connsiteY48" fmla="*/ 581025 h 1399068"/>
                <a:gd name="connsiteX49" fmla="*/ 1905025 w 1957412"/>
                <a:gd name="connsiteY49" fmla="*/ 566738 h 1399068"/>
                <a:gd name="connsiteX50" fmla="*/ 1900262 w 1957412"/>
                <a:gd name="connsiteY50" fmla="*/ 542925 h 1399068"/>
                <a:gd name="connsiteX51" fmla="*/ 1890737 w 1957412"/>
                <a:gd name="connsiteY51" fmla="*/ 528638 h 1399068"/>
                <a:gd name="connsiteX52" fmla="*/ 1885975 w 1957412"/>
                <a:gd name="connsiteY52" fmla="*/ 514350 h 1399068"/>
                <a:gd name="connsiteX53" fmla="*/ 1876450 w 1957412"/>
                <a:gd name="connsiteY53" fmla="*/ 495300 h 1399068"/>
                <a:gd name="connsiteX54" fmla="*/ 1866925 w 1957412"/>
                <a:gd name="connsiteY54" fmla="*/ 457200 h 1399068"/>
                <a:gd name="connsiteX55" fmla="*/ 1857400 w 1957412"/>
                <a:gd name="connsiteY55" fmla="*/ 438150 h 1399068"/>
                <a:gd name="connsiteX56" fmla="*/ 1843112 w 1957412"/>
                <a:gd name="connsiteY56" fmla="*/ 404813 h 1399068"/>
                <a:gd name="connsiteX57" fmla="*/ 1833587 w 1957412"/>
                <a:gd name="connsiteY57" fmla="*/ 376238 h 1399068"/>
                <a:gd name="connsiteX58" fmla="*/ 1828825 w 1957412"/>
                <a:gd name="connsiteY58" fmla="*/ 361950 h 1399068"/>
                <a:gd name="connsiteX59" fmla="*/ 1824062 w 1957412"/>
                <a:gd name="connsiteY59" fmla="*/ 342900 h 1399068"/>
                <a:gd name="connsiteX60" fmla="*/ 1814537 w 1957412"/>
                <a:gd name="connsiteY60" fmla="*/ 328613 h 1399068"/>
                <a:gd name="connsiteX61" fmla="*/ 1795487 w 1957412"/>
                <a:gd name="connsiteY61" fmla="*/ 280988 h 1399068"/>
                <a:gd name="connsiteX62" fmla="*/ 1790725 w 1957412"/>
                <a:gd name="connsiteY62" fmla="*/ 266700 h 1399068"/>
                <a:gd name="connsiteX63" fmla="*/ 1781200 w 1957412"/>
                <a:gd name="connsiteY63" fmla="*/ 252413 h 1399068"/>
                <a:gd name="connsiteX64" fmla="*/ 1766912 w 1957412"/>
                <a:gd name="connsiteY64" fmla="*/ 228600 h 1399068"/>
                <a:gd name="connsiteX65" fmla="*/ 1757387 w 1957412"/>
                <a:gd name="connsiteY65" fmla="*/ 214313 h 1399068"/>
                <a:gd name="connsiteX66" fmla="*/ 1743100 w 1957412"/>
                <a:gd name="connsiteY66" fmla="*/ 204788 h 1399068"/>
                <a:gd name="connsiteX67" fmla="*/ 1719287 w 1957412"/>
                <a:gd name="connsiteY67" fmla="*/ 176213 h 1399068"/>
                <a:gd name="connsiteX68" fmla="*/ 1709762 w 1957412"/>
                <a:gd name="connsiteY68" fmla="*/ 161925 h 1399068"/>
                <a:gd name="connsiteX69" fmla="*/ 1681187 w 1957412"/>
                <a:gd name="connsiteY69" fmla="*/ 152400 h 1399068"/>
                <a:gd name="connsiteX70" fmla="*/ 1652612 w 1957412"/>
                <a:gd name="connsiteY70" fmla="*/ 142875 h 1399068"/>
                <a:gd name="connsiteX71" fmla="*/ 1633562 w 1957412"/>
                <a:gd name="connsiteY71" fmla="*/ 133350 h 1399068"/>
                <a:gd name="connsiteX72" fmla="*/ 1576412 w 1957412"/>
                <a:gd name="connsiteY72" fmla="*/ 123825 h 1399068"/>
                <a:gd name="connsiteX73" fmla="*/ 1538312 w 1957412"/>
                <a:gd name="connsiteY73" fmla="*/ 109538 h 1399068"/>
                <a:gd name="connsiteX74" fmla="*/ 1419250 w 1957412"/>
                <a:gd name="connsiteY74" fmla="*/ 95250 h 1399068"/>
                <a:gd name="connsiteX75" fmla="*/ 1385912 w 1957412"/>
                <a:gd name="connsiteY75" fmla="*/ 90488 h 1399068"/>
                <a:gd name="connsiteX76" fmla="*/ 1324000 w 1957412"/>
                <a:gd name="connsiteY76" fmla="*/ 76200 h 1399068"/>
                <a:gd name="connsiteX77" fmla="*/ 1266850 w 1957412"/>
                <a:gd name="connsiteY77" fmla="*/ 71438 h 1399068"/>
                <a:gd name="connsiteX78" fmla="*/ 1223987 w 1957412"/>
                <a:gd name="connsiteY78" fmla="*/ 61913 h 1399068"/>
                <a:gd name="connsiteX79" fmla="*/ 1209700 w 1957412"/>
                <a:gd name="connsiteY79" fmla="*/ 52388 h 1399068"/>
                <a:gd name="connsiteX80" fmla="*/ 1185887 w 1957412"/>
                <a:gd name="connsiteY80" fmla="*/ 47625 h 1399068"/>
                <a:gd name="connsiteX81" fmla="*/ 1157312 w 1957412"/>
                <a:gd name="connsiteY81" fmla="*/ 38100 h 1399068"/>
                <a:gd name="connsiteX82" fmla="*/ 1128737 w 1957412"/>
                <a:gd name="connsiteY82" fmla="*/ 28575 h 1399068"/>
                <a:gd name="connsiteX83" fmla="*/ 1052537 w 1957412"/>
                <a:gd name="connsiteY83" fmla="*/ 19050 h 1399068"/>
                <a:gd name="connsiteX84" fmla="*/ 1019200 w 1957412"/>
                <a:gd name="connsiteY84" fmla="*/ 9525 h 1399068"/>
                <a:gd name="connsiteX85" fmla="*/ 966812 w 1957412"/>
                <a:gd name="connsiteY85" fmla="*/ 0 h 1399068"/>
                <a:gd name="connsiteX86" fmla="*/ 814412 w 1957412"/>
                <a:gd name="connsiteY86" fmla="*/ 4763 h 1399068"/>
                <a:gd name="connsiteX87" fmla="*/ 800125 w 1957412"/>
                <a:gd name="connsiteY87" fmla="*/ 9525 h 1399068"/>
                <a:gd name="connsiteX88" fmla="*/ 776312 w 1957412"/>
                <a:gd name="connsiteY88" fmla="*/ 19050 h 1399068"/>
                <a:gd name="connsiteX89" fmla="*/ 757262 w 1957412"/>
                <a:gd name="connsiteY89" fmla="*/ 28575 h 1399068"/>
                <a:gd name="connsiteX90" fmla="*/ 742975 w 1957412"/>
                <a:gd name="connsiteY90" fmla="*/ 33338 h 1399068"/>
                <a:gd name="connsiteX91" fmla="*/ 723925 w 1957412"/>
                <a:gd name="connsiteY91" fmla="*/ 42863 h 1399068"/>
                <a:gd name="connsiteX92" fmla="*/ 676300 w 1957412"/>
                <a:gd name="connsiteY92" fmla="*/ 57150 h 1399068"/>
                <a:gd name="connsiteX93" fmla="*/ 638200 w 1957412"/>
                <a:gd name="connsiteY93" fmla="*/ 71438 h 1399068"/>
                <a:gd name="connsiteX94" fmla="*/ 595337 w 1957412"/>
                <a:gd name="connsiteY94" fmla="*/ 80963 h 1399068"/>
                <a:gd name="connsiteX95" fmla="*/ 562000 w 1957412"/>
                <a:gd name="connsiteY95" fmla="*/ 95250 h 1399068"/>
                <a:gd name="connsiteX96" fmla="*/ 528662 w 1957412"/>
                <a:gd name="connsiteY96" fmla="*/ 100013 h 1399068"/>
                <a:gd name="connsiteX97" fmla="*/ 481037 w 1957412"/>
                <a:gd name="connsiteY97" fmla="*/ 119063 h 1399068"/>
                <a:gd name="connsiteX98" fmla="*/ 447700 w 1957412"/>
                <a:gd name="connsiteY98" fmla="*/ 133350 h 1399068"/>
                <a:gd name="connsiteX99" fmla="*/ 433412 w 1957412"/>
                <a:gd name="connsiteY99" fmla="*/ 147638 h 1399068"/>
                <a:gd name="connsiteX100" fmla="*/ 395312 w 1957412"/>
                <a:gd name="connsiteY100" fmla="*/ 166688 h 1399068"/>
                <a:gd name="connsiteX101" fmla="*/ 361975 w 1957412"/>
                <a:gd name="connsiteY101" fmla="*/ 180975 h 1399068"/>
                <a:gd name="connsiteX102" fmla="*/ 342925 w 1957412"/>
                <a:gd name="connsiteY102" fmla="*/ 195263 h 1399068"/>
                <a:gd name="connsiteX103" fmla="*/ 328637 w 1957412"/>
                <a:gd name="connsiteY103" fmla="*/ 200025 h 1399068"/>
                <a:gd name="connsiteX104" fmla="*/ 309587 w 1957412"/>
                <a:gd name="connsiteY104" fmla="*/ 214313 h 1399068"/>
                <a:gd name="connsiteX105" fmla="*/ 271487 w 1957412"/>
                <a:gd name="connsiteY105" fmla="*/ 233363 h 1399068"/>
                <a:gd name="connsiteX106" fmla="*/ 242912 w 1957412"/>
                <a:gd name="connsiteY106" fmla="*/ 252413 h 1399068"/>
                <a:gd name="connsiteX107" fmla="*/ 228625 w 1957412"/>
                <a:gd name="connsiteY107" fmla="*/ 261938 h 1399068"/>
                <a:gd name="connsiteX108" fmla="*/ 209575 w 1957412"/>
                <a:gd name="connsiteY108" fmla="*/ 271463 h 1399068"/>
                <a:gd name="connsiteX109" fmla="*/ 200050 w 1957412"/>
                <a:gd name="connsiteY109" fmla="*/ 285750 h 1399068"/>
                <a:gd name="connsiteX110" fmla="*/ 185762 w 1957412"/>
                <a:gd name="connsiteY110" fmla="*/ 300038 h 1399068"/>
                <a:gd name="connsiteX111" fmla="*/ 161950 w 1957412"/>
                <a:gd name="connsiteY111" fmla="*/ 333375 h 1399068"/>
                <a:gd name="connsiteX112" fmla="*/ 157187 w 1957412"/>
                <a:gd name="connsiteY112" fmla="*/ 347663 h 1399068"/>
                <a:gd name="connsiteX113" fmla="*/ 147662 w 1957412"/>
                <a:gd name="connsiteY113" fmla="*/ 371475 h 1399068"/>
                <a:gd name="connsiteX114" fmla="*/ 128612 w 1957412"/>
                <a:gd name="connsiteY114" fmla="*/ 404813 h 1399068"/>
                <a:gd name="connsiteX115" fmla="*/ 119087 w 1957412"/>
                <a:gd name="connsiteY115" fmla="*/ 442913 h 1399068"/>
                <a:gd name="connsiteX116" fmla="*/ 114325 w 1957412"/>
                <a:gd name="connsiteY116" fmla="*/ 457200 h 1399068"/>
                <a:gd name="connsiteX117" fmla="*/ 109562 w 1957412"/>
                <a:gd name="connsiteY117" fmla="*/ 490538 h 1399068"/>
                <a:gd name="connsiteX118" fmla="*/ 104800 w 1957412"/>
                <a:gd name="connsiteY118" fmla="*/ 504825 h 1399068"/>
                <a:gd name="connsiteX119" fmla="*/ 100037 w 1957412"/>
                <a:gd name="connsiteY119" fmla="*/ 523875 h 1399068"/>
                <a:gd name="connsiteX120" fmla="*/ 95275 w 1957412"/>
                <a:gd name="connsiteY120" fmla="*/ 576263 h 1399068"/>
                <a:gd name="connsiteX121" fmla="*/ 90512 w 1957412"/>
                <a:gd name="connsiteY121" fmla="*/ 604838 h 1399068"/>
                <a:gd name="connsiteX122" fmla="*/ 80987 w 1957412"/>
                <a:gd name="connsiteY122" fmla="*/ 714375 h 1399068"/>
                <a:gd name="connsiteX123" fmla="*/ 71462 w 1957412"/>
                <a:gd name="connsiteY123" fmla="*/ 762000 h 1399068"/>
                <a:gd name="connsiteX124" fmla="*/ 57175 w 1957412"/>
                <a:gd name="connsiteY124" fmla="*/ 866775 h 1399068"/>
                <a:gd name="connsiteX125" fmla="*/ 25 w 1957412"/>
                <a:gd name="connsiteY125" fmla="*/ 1045370 h 1399068"/>
                <a:gd name="connsiteX126" fmla="*/ 50031 w 1957412"/>
                <a:gd name="connsiteY126" fmla="*/ 1252538 h 1399068"/>
                <a:gd name="connsiteX0" fmla="*/ 92795 w 2000176"/>
                <a:gd name="connsiteY0" fmla="*/ 1252538 h 1399068"/>
                <a:gd name="connsiteX1" fmla="*/ 145182 w 2000176"/>
                <a:gd name="connsiteY1" fmla="*/ 1312069 h 1399068"/>
                <a:gd name="connsiteX2" fmla="*/ 168995 w 2000176"/>
                <a:gd name="connsiteY2" fmla="*/ 1378743 h 1399068"/>
                <a:gd name="connsiteX3" fmla="*/ 159470 w 2000176"/>
                <a:gd name="connsiteY3" fmla="*/ 1190624 h 1399068"/>
                <a:gd name="connsiteX4" fmla="*/ 161851 w 2000176"/>
                <a:gd name="connsiteY4" fmla="*/ 1023938 h 1399068"/>
                <a:gd name="connsiteX5" fmla="*/ 157089 w 2000176"/>
                <a:gd name="connsiteY5" fmla="*/ 957263 h 1399068"/>
                <a:gd name="connsiteX6" fmla="*/ 166614 w 2000176"/>
                <a:gd name="connsiteY6" fmla="*/ 828675 h 1399068"/>
                <a:gd name="connsiteX7" fmla="*/ 180901 w 2000176"/>
                <a:gd name="connsiteY7" fmla="*/ 762000 h 1399068"/>
                <a:gd name="connsiteX8" fmla="*/ 195189 w 2000176"/>
                <a:gd name="connsiteY8" fmla="*/ 661988 h 1399068"/>
                <a:gd name="connsiteX9" fmla="*/ 207095 w 2000176"/>
                <a:gd name="connsiteY9" fmla="*/ 640557 h 1399068"/>
                <a:gd name="connsiteX10" fmla="*/ 242814 w 2000176"/>
                <a:gd name="connsiteY10" fmla="*/ 609600 h 1399068"/>
                <a:gd name="connsiteX11" fmla="*/ 257101 w 2000176"/>
                <a:gd name="connsiteY11" fmla="*/ 509587 h 1399068"/>
                <a:gd name="connsiteX12" fmla="*/ 285676 w 2000176"/>
                <a:gd name="connsiteY12" fmla="*/ 447675 h 1399068"/>
                <a:gd name="connsiteX13" fmla="*/ 538089 w 2000176"/>
                <a:gd name="connsiteY13" fmla="*/ 283369 h 1399068"/>
                <a:gd name="connsiteX14" fmla="*/ 685726 w 2000176"/>
                <a:gd name="connsiteY14" fmla="*/ 264318 h 1399068"/>
                <a:gd name="connsiteX15" fmla="*/ 859558 w 2000176"/>
                <a:gd name="connsiteY15" fmla="*/ 230981 h 1399068"/>
                <a:gd name="connsiteX16" fmla="*/ 976239 w 2000176"/>
                <a:gd name="connsiteY16" fmla="*/ 209550 h 1399068"/>
                <a:gd name="connsiteX17" fmla="*/ 1192932 w 2000176"/>
                <a:gd name="connsiteY17" fmla="*/ 200024 h 1399068"/>
                <a:gd name="connsiteX18" fmla="*/ 1333427 w 2000176"/>
                <a:gd name="connsiteY18" fmla="*/ 211931 h 1399068"/>
                <a:gd name="connsiteX19" fmla="*/ 1495351 w 2000176"/>
                <a:gd name="connsiteY19" fmla="*/ 242887 h 1399068"/>
                <a:gd name="connsiteX20" fmla="*/ 1642989 w 2000176"/>
                <a:gd name="connsiteY20" fmla="*/ 295275 h 1399068"/>
                <a:gd name="connsiteX21" fmla="*/ 1676326 w 2000176"/>
                <a:gd name="connsiteY21" fmla="*/ 314325 h 1399068"/>
                <a:gd name="connsiteX22" fmla="*/ 1704901 w 2000176"/>
                <a:gd name="connsiteY22" fmla="*/ 342900 h 1399068"/>
                <a:gd name="connsiteX23" fmla="*/ 1743001 w 2000176"/>
                <a:gd name="connsiteY23" fmla="*/ 390525 h 1399068"/>
                <a:gd name="connsiteX24" fmla="*/ 1762051 w 2000176"/>
                <a:gd name="connsiteY24" fmla="*/ 419100 h 1399068"/>
                <a:gd name="connsiteX25" fmla="*/ 1790626 w 2000176"/>
                <a:gd name="connsiteY25" fmla="*/ 471488 h 1399068"/>
                <a:gd name="connsiteX26" fmla="*/ 1833489 w 2000176"/>
                <a:gd name="connsiteY26" fmla="*/ 542925 h 1399068"/>
                <a:gd name="connsiteX27" fmla="*/ 1847776 w 2000176"/>
                <a:gd name="connsiteY27" fmla="*/ 571500 h 1399068"/>
                <a:gd name="connsiteX28" fmla="*/ 1857301 w 2000176"/>
                <a:gd name="connsiteY28" fmla="*/ 600075 h 1399068"/>
                <a:gd name="connsiteX29" fmla="*/ 1876351 w 2000176"/>
                <a:gd name="connsiteY29" fmla="*/ 642938 h 1399068"/>
                <a:gd name="connsiteX30" fmla="*/ 1895401 w 2000176"/>
                <a:gd name="connsiteY30" fmla="*/ 695325 h 1399068"/>
                <a:gd name="connsiteX31" fmla="*/ 1909689 w 2000176"/>
                <a:gd name="connsiteY31" fmla="*/ 747713 h 1399068"/>
                <a:gd name="connsiteX32" fmla="*/ 1919214 w 2000176"/>
                <a:gd name="connsiteY32" fmla="*/ 804863 h 1399068"/>
                <a:gd name="connsiteX33" fmla="*/ 1931120 w 2000176"/>
                <a:gd name="connsiteY33" fmla="*/ 940594 h 1399068"/>
                <a:gd name="connsiteX34" fmla="*/ 1943026 w 2000176"/>
                <a:gd name="connsiteY34" fmla="*/ 1000125 h 1399068"/>
                <a:gd name="connsiteX35" fmla="*/ 1935882 w 2000176"/>
                <a:gd name="connsiteY35" fmla="*/ 1166813 h 1399068"/>
                <a:gd name="connsiteX36" fmla="*/ 1971601 w 2000176"/>
                <a:gd name="connsiteY36" fmla="*/ 1285875 h 1399068"/>
                <a:gd name="connsiteX37" fmla="*/ 1962076 w 2000176"/>
                <a:gd name="connsiteY37" fmla="*/ 1357313 h 1399068"/>
                <a:gd name="connsiteX38" fmla="*/ 1952551 w 2000176"/>
                <a:gd name="connsiteY38" fmla="*/ 1395413 h 1399068"/>
                <a:gd name="connsiteX39" fmla="*/ 1947789 w 2000176"/>
                <a:gd name="connsiteY39" fmla="*/ 1271587 h 1399068"/>
                <a:gd name="connsiteX40" fmla="*/ 1966839 w 2000176"/>
                <a:gd name="connsiteY40" fmla="*/ 1238250 h 1399068"/>
                <a:gd name="connsiteX41" fmla="*/ 1976364 w 2000176"/>
                <a:gd name="connsiteY41" fmla="*/ 1200150 h 1399068"/>
                <a:gd name="connsiteX42" fmla="*/ 1985889 w 2000176"/>
                <a:gd name="connsiteY42" fmla="*/ 1171575 h 1399068"/>
                <a:gd name="connsiteX43" fmla="*/ 1990651 w 2000176"/>
                <a:gd name="connsiteY43" fmla="*/ 1085850 h 1399068"/>
                <a:gd name="connsiteX44" fmla="*/ 2000176 w 2000176"/>
                <a:gd name="connsiteY44" fmla="*/ 809625 h 1399068"/>
                <a:gd name="connsiteX45" fmla="*/ 1995414 w 2000176"/>
                <a:gd name="connsiteY45" fmla="*/ 666750 h 1399068"/>
                <a:gd name="connsiteX46" fmla="*/ 1976364 w 2000176"/>
                <a:gd name="connsiteY46" fmla="*/ 633413 h 1399068"/>
                <a:gd name="connsiteX47" fmla="*/ 1966839 w 2000176"/>
                <a:gd name="connsiteY47" fmla="*/ 609600 h 1399068"/>
                <a:gd name="connsiteX48" fmla="*/ 1957314 w 2000176"/>
                <a:gd name="connsiteY48" fmla="*/ 581025 h 1399068"/>
                <a:gd name="connsiteX49" fmla="*/ 1947789 w 2000176"/>
                <a:gd name="connsiteY49" fmla="*/ 566738 h 1399068"/>
                <a:gd name="connsiteX50" fmla="*/ 1943026 w 2000176"/>
                <a:gd name="connsiteY50" fmla="*/ 542925 h 1399068"/>
                <a:gd name="connsiteX51" fmla="*/ 1933501 w 2000176"/>
                <a:gd name="connsiteY51" fmla="*/ 528638 h 1399068"/>
                <a:gd name="connsiteX52" fmla="*/ 1928739 w 2000176"/>
                <a:gd name="connsiteY52" fmla="*/ 514350 h 1399068"/>
                <a:gd name="connsiteX53" fmla="*/ 1919214 w 2000176"/>
                <a:gd name="connsiteY53" fmla="*/ 495300 h 1399068"/>
                <a:gd name="connsiteX54" fmla="*/ 1909689 w 2000176"/>
                <a:gd name="connsiteY54" fmla="*/ 457200 h 1399068"/>
                <a:gd name="connsiteX55" fmla="*/ 1900164 w 2000176"/>
                <a:gd name="connsiteY55" fmla="*/ 438150 h 1399068"/>
                <a:gd name="connsiteX56" fmla="*/ 1885876 w 2000176"/>
                <a:gd name="connsiteY56" fmla="*/ 404813 h 1399068"/>
                <a:gd name="connsiteX57" fmla="*/ 1876351 w 2000176"/>
                <a:gd name="connsiteY57" fmla="*/ 376238 h 1399068"/>
                <a:gd name="connsiteX58" fmla="*/ 1871589 w 2000176"/>
                <a:gd name="connsiteY58" fmla="*/ 361950 h 1399068"/>
                <a:gd name="connsiteX59" fmla="*/ 1866826 w 2000176"/>
                <a:gd name="connsiteY59" fmla="*/ 342900 h 1399068"/>
                <a:gd name="connsiteX60" fmla="*/ 1857301 w 2000176"/>
                <a:gd name="connsiteY60" fmla="*/ 328613 h 1399068"/>
                <a:gd name="connsiteX61" fmla="*/ 1838251 w 2000176"/>
                <a:gd name="connsiteY61" fmla="*/ 280988 h 1399068"/>
                <a:gd name="connsiteX62" fmla="*/ 1833489 w 2000176"/>
                <a:gd name="connsiteY62" fmla="*/ 266700 h 1399068"/>
                <a:gd name="connsiteX63" fmla="*/ 1823964 w 2000176"/>
                <a:gd name="connsiteY63" fmla="*/ 252413 h 1399068"/>
                <a:gd name="connsiteX64" fmla="*/ 1809676 w 2000176"/>
                <a:gd name="connsiteY64" fmla="*/ 228600 h 1399068"/>
                <a:gd name="connsiteX65" fmla="*/ 1800151 w 2000176"/>
                <a:gd name="connsiteY65" fmla="*/ 214313 h 1399068"/>
                <a:gd name="connsiteX66" fmla="*/ 1785864 w 2000176"/>
                <a:gd name="connsiteY66" fmla="*/ 204788 h 1399068"/>
                <a:gd name="connsiteX67" fmla="*/ 1762051 w 2000176"/>
                <a:gd name="connsiteY67" fmla="*/ 176213 h 1399068"/>
                <a:gd name="connsiteX68" fmla="*/ 1752526 w 2000176"/>
                <a:gd name="connsiteY68" fmla="*/ 161925 h 1399068"/>
                <a:gd name="connsiteX69" fmla="*/ 1723951 w 2000176"/>
                <a:gd name="connsiteY69" fmla="*/ 152400 h 1399068"/>
                <a:gd name="connsiteX70" fmla="*/ 1695376 w 2000176"/>
                <a:gd name="connsiteY70" fmla="*/ 142875 h 1399068"/>
                <a:gd name="connsiteX71" fmla="*/ 1676326 w 2000176"/>
                <a:gd name="connsiteY71" fmla="*/ 133350 h 1399068"/>
                <a:gd name="connsiteX72" fmla="*/ 1619176 w 2000176"/>
                <a:gd name="connsiteY72" fmla="*/ 123825 h 1399068"/>
                <a:gd name="connsiteX73" fmla="*/ 1581076 w 2000176"/>
                <a:gd name="connsiteY73" fmla="*/ 109538 h 1399068"/>
                <a:gd name="connsiteX74" fmla="*/ 1462014 w 2000176"/>
                <a:gd name="connsiteY74" fmla="*/ 95250 h 1399068"/>
                <a:gd name="connsiteX75" fmla="*/ 1428676 w 2000176"/>
                <a:gd name="connsiteY75" fmla="*/ 90488 h 1399068"/>
                <a:gd name="connsiteX76" fmla="*/ 1366764 w 2000176"/>
                <a:gd name="connsiteY76" fmla="*/ 76200 h 1399068"/>
                <a:gd name="connsiteX77" fmla="*/ 1309614 w 2000176"/>
                <a:gd name="connsiteY77" fmla="*/ 71438 h 1399068"/>
                <a:gd name="connsiteX78" fmla="*/ 1266751 w 2000176"/>
                <a:gd name="connsiteY78" fmla="*/ 61913 h 1399068"/>
                <a:gd name="connsiteX79" fmla="*/ 1252464 w 2000176"/>
                <a:gd name="connsiteY79" fmla="*/ 52388 h 1399068"/>
                <a:gd name="connsiteX80" fmla="*/ 1228651 w 2000176"/>
                <a:gd name="connsiteY80" fmla="*/ 47625 h 1399068"/>
                <a:gd name="connsiteX81" fmla="*/ 1200076 w 2000176"/>
                <a:gd name="connsiteY81" fmla="*/ 38100 h 1399068"/>
                <a:gd name="connsiteX82" fmla="*/ 1171501 w 2000176"/>
                <a:gd name="connsiteY82" fmla="*/ 28575 h 1399068"/>
                <a:gd name="connsiteX83" fmla="*/ 1095301 w 2000176"/>
                <a:gd name="connsiteY83" fmla="*/ 19050 h 1399068"/>
                <a:gd name="connsiteX84" fmla="*/ 1061964 w 2000176"/>
                <a:gd name="connsiteY84" fmla="*/ 9525 h 1399068"/>
                <a:gd name="connsiteX85" fmla="*/ 1009576 w 2000176"/>
                <a:gd name="connsiteY85" fmla="*/ 0 h 1399068"/>
                <a:gd name="connsiteX86" fmla="*/ 857176 w 2000176"/>
                <a:gd name="connsiteY86" fmla="*/ 4763 h 1399068"/>
                <a:gd name="connsiteX87" fmla="*/ 842889 w 2000176"/>
                <a:gd name="connsiteY87" fmla="*/ 9525 h 1399068"/>
                <a:gd name="connsiteX88" fmla="*/ 819076 w 2000176"/>
                <a:gd name="connsiteY88" fmla="*/ 19050 h 1399068"/>
                <a:gd name="connsiteX89" fmla="*/ 800026 w 2000176"/>
                <a:gd name="connsiteY89" fmla="*/ 28575 h 1399068"/>
                <a:gd name="connsiteX90" fmla="*/ 785739 w 2000176"/>
                <a:gd name="connsiteY90" fmla="*/ 33338 h 1399068"/>
                <a:gd name="connsiteX91" fmla="*/ 766689 w 2000176"/>
                <a:gd name="connsiteY91" fmla="*/ 42863 h 1399068"/>
                <a:gd name="connsiteX92" fmla="*/ 719064 w 2000176"/>
                <a:gd name="connsiteY92" fmla="*/ 57150 h 1399068"/>
                <a:gd name="connsiteX93" fmla="*/ 680964 w 2000176"/>
                <a:gd name="connsiteY93" fmla="*/ 71438 h 1399068"/>
                <a:gd name="connsiteX94" fmla="*/ 638101 w 2000176"/>
                <a:gd name="connsiteY94" fmla="*/ 80963 h 1399068"/>
                <a:gd name="connsiteX95" fmla="*/ 604764 w 2000176"/>
                <a:gd name="connsiteY95" fmla="*/ 95250 h 1399068"/>
                <a:gd name="connsiteX96" fmla="*/ 571426 w 2000176"/>
                <a:gd name="connsiteY96" fmla="*/ 100013 h 1399068"/>
                <a:gd name="connsiteX97" fmla="*/ 523801 w 2000176"/>
                <a:gd name="connsiteY97" fmla="*/ 119063 h 1399068"/>
                <a:gd name="connsiteX98" fmla="*/ 490464 w 2000176"/>
                <a:gd name="connsiteY98" fmla="*/ 133350 h 1399068"/>
                <a:gd name="connsiteX99" fmla="*/ 476176 w 2000176"/>
                <a:gd name="connsiteY99" fmla="*/ 147638 h 1399068"/>
                <a:gd name="connsiteX100" fmla="*/ 438076 w 2000176"/>
                <a:gd name="connsiteY100" fmla="*/ 166688 h 1399068"/>
                <a:gd name="connsiteX101" fmla="*/ 404739 w 2000176"/>
                <a:gd name="connsiteY101" fmla="*/ 180975 h 1399068"/>
                <a:gd name="connsiteX102" fmla="*/ 385689 w 2000176"/>
                <a:gd name="connsiteY102" fmla="*/ 195263 h 1399068"/>
                <a:gd name="connsiteX103" fmla="*/ 371401 w 2000176"/>
                <a:gd name="connsiteY103" fmla="*/ 200025 h 1399068"/>
                <a:gd name="connsiteX104" fmla="*/ 352351 w 2000176"/>
                <a:gd name="connsiteY104" fmla="*/ 214313 h 1399068"/>
                <a:gd name="connsiteX105" fmla="*/ 314251 w 2000176"/>
                <a:gd name="connsiteY105" fmla="*/ 233363 h 1399068"/>
                <a:gd name="connsiteX106" fmla="*/ 285676 w 2000176"/>
                <a:gd name="connsiteY106" fmla="*/ 252413 h 1399068"/>
                <a:gd name="connsiteX107" fmla="*/ 271389 w 2000176"/>
                <a:gd name="connsiteY107" fmla="*/ 261938 h 1399068"/>
                <a:gd name="connsiteX108" fmla="*/ 252339 w 2000176"/>
                <a:gd name="connsiteY108" fmla="*/ 271463 h 1399068"/>
                <a:gd name="connsiteX109" fmla="*/ 242814 w 2000176"/>
                <a:gd name="connsiteY109" fmla="*/ 285750 h 1399068"/>
                <a:gd name="connsiteX110" fmla="*/ 228526 w 2000176"/>
                <a:gd name="connsiteY110" fmla="*/ 300038 h 1399068"/>
                <a:gd name="connsiteX111" fmla="*/ 204714 w 2000176"/>
                <a:gd name="connsiteY111" fmla="*/ 333375 h 1399068"/>
                <a:gd name="connsiteX112" fmla="*/ 199951 w 2000176"/>
                <a:gd name="connsiteY112" fmla="*/ 347663 h 1399068"/>
                <a:gd name="connsiteX113" fmla="*/ 190426 w 2000176"/>
                <a:gd name="connsiteY113" fmla="*/ 371475 h 1399068"/>
                <a:gd name="connsiteX114" fmla="*/ 171376 w 2000176"/>
                <a:gd name="connsiteY114" fmla="*/ 404813 h 1399068"/>
                <a:gd name="connsiteX115" fmla="*/ 161851 w 2000176"/>
                <a:gd name="connsiteY115" fmla="*/ 442913 h 1399068"/>
                <a:gd name="connsiteX116" fmla="*/ 157089 w 2000176"/>
                <a:gd name="connsiteY116" fmla="*/ 457200 h 1399068"/>
                <a:gd name="connsiteX117" fmla="*/ 152326 w 2000176"/>
                <a:gd name="connsiteY117" fmla="*/ 490538 h 1399068"/>
                <a:gd name="connsiteX118" fmla="*/ 147564 w 2000176"/>
                <a:gd name="connsiteY118" fmla="*/ 504825 h 1399068"/>
                <a:gd name="connsiteX119" fmla="*/ 142801 w 2000176"/>
                <a:gd name="connsiteY119" fmla="*/ 523875 h 1399068"/>
                <a:gd name="connsiteX120" fmla="*/ 138039 w 2000176"/>
                <a:gd name="connsiteY120" fmla="*/ 576263 h 1399068"/>
                <a:gd name="connsiteX121" fmla="*/ 133276 w 2000176"/>
                <a:gd name="connsiteY121" fmla="*/ 604838 h 1399068"/>
                <a:gd name="connsiteX122" fmla="*/ 123751 w 2000176"/>
                <a:gd name="connsiteY122" fmla="*/ 714375 h 1399068"/>
                <a:gd name="connsiteX123" fmla="*/ 114226 w 2000176"/>
                <a:gd name="connsiteY123" fmla="*/ 762000 h 1399068"/>
                <a:gd name="connsiteX124" fmla="*/ 2307 w 2000176"/>
                <a:gd name="connsiteY124" fmla="*/ 809625 h 1399068"/>
                <a:gd name="connsiteX125" fmla="*/ 42789 w 2000176"/>
                <a:gd name="connsiteY125" fmla="*/ 1045370 h 1399068"/>
                <a:gd name="connsiteX126" fmla="*/ 92795 w 2000176"/>
                <a:gd name="connsiteY126" fmla="*/ 1252538 h 1399068"/>
                <a:gd name="connsiteX0" fmla="*/ 93285 w 2000666"/>
                <a:gd name="connsiteY0" fmla="*/ 1252538 h 1399068"/>
                <a:gd name="connsiteX1" fmla="*/ 145672 w 2000666"/>
                <a:gd name="connsiteY1" fmla="*/ 1312069 h 1399068"/>
                <a:gd name="connsiteX2" fmla="*/ 169485 w 2000666"/>
                <a:gd name="connsiteY2" fmla="*/ 1378743 h 1399068"/>
                <a:gd name="connsiteX3" fmla="*/ 159960 w 2000666"/>
                <a:gd name="connsiteY3" fmla="*/ 1190624 h 1399068"/>
                <a:gd name="connsiteX4" fmla="*/ 162341 w 2000666"/>
                <a:gd name="connsiteY4" fmla="*/ 1023938 h 1399068"/>
                <a:gd name="connsiteX5" fmla="*/ 157579 w 2000666"/>
                <a:gd name="connsiteY5" fmla="*/ 957263 h 1399068"/>
                <a:gd name="connsiteX6" fmla="*/ 167104 w 2000666"/>
                <a:gd name="connsiteY6" fmla="*/ 828675 h 1399068"/>
                <a:gd name="connsiteX7" fmla="*/ 181391 w 2000666"/>
                <a:gd name="connsiteY7" fmla="*/ 762000 h 1399068"/>
                <a:gd name="connsiteX8" fmla="*/ 195679 w 2000666"/>
                <a:gd name="connsiteY8" fmla="*/ 661988 h 1399068"/>
                <a:gd name="connsiteX9" fmla="*/ 207585 w 2000666"/>
                <a:gd name="connsiteY9" fmla="*/ 640557 h 1399068"/>
                <a:gd name="connsiteX10" fmla="*/ 243304 w 2000666"/>
                <a:gd name="connsiteY10" fmla="*/ 609600 h 1399068"/>
                <a:gd name="connsiteX11" fmla="*/ 257591 w 2000666"/>
                <a:gd name="connsiteY11" fmla="*/ 509587 h 1399068"/>
                <a:gd name="connsiteX12" fmla="*/ 286166 w 2000666"/>
                <a:gd name="connsiteY12" fmla="*/ 447675 h 1399068"/>
                <a:gd name="connsiteX13" fmla="*/ 538579 w 2000666"/>
                <a:gd name="connsiteY13" fmla="*/ 283369 h 1399068"/>
                <a:gd name="connsiteX14" fmla="*/ 686216 w 2000666"/>
                <a:gd name="connsiteY14" fmla="*/ 264318 h 1399068"/>
                <a:gd name="connsiteX15" fmla="*/ 860048 w 2000666"/>
                <a:gd name="connsiteY15" fmla="*/ 230981 h 1399068"/>
                <a:gd name="connsiteX16" fmla="*/ 976729 w 2000666"/>
                <a:gd name="connsiteY16" fmla="*/ 209550 h 1399068"/>
                <a:gd name="connsiteX17" fmla="*/ 1193422 w 2000666"/>
                <a:gd name="connsiteY17" fmla="*/ 200024 h 1399068"/>
                <a:gd name="connsiteX18" fmla="*/ 1333917 w 2000666"/>
                <a:gd name="connsiteY18" fmla="*/ 211931 h 1399068"/>
                <a:gd name="connsiteX19" fmla="*/ 1495841 w 2000666"/>
                <a:gd name="connsiteY19" fmla="*/ 242887 h 1399068"/>
                <a:gd name="connsiteX20" fmla="*/ 1643479 w 2000666"/>
                <a:gd name="connsiteY20" fmla="*/ 295275 h 1399068"/>
                <a:gd name="connsiteX21" fmla="*/ 1676816 w 2000666"/>
                <a:gd name="connsiteY21" fmla="*/ 314325 h 1399068"/>
                <a:gd name="connsiteX22" fmla="*/ 1705391 w 2000666"/>
                <a:gd name="connsiteY22" fmla="*/ 342900 h 1399068"/>
                <a:gd name="connsiteX23" fmla="*/ 1743491 w 2000666"/>
                <a:gd name="connsiteY23" fmla="*/ 390525 h 1399068"/>
                <a:gd name="connsiteX24" fmla="*/ 1762541 w 2000666"/>
                <a:gd name="connsiteY24" fmla="*/ 419100 h 1399068"/>
                <a:gd name="connsiteX25" fmla="*/ 1791116 w 2000666"/>
                <a:gd name="connsiteY25" fmla="*/ 471488 h 1399068"/>
                <a:gd name="connsiteX26" fmla="*/ 1833979 w 2000666"/>
                <a:gd name="connsiteY26" fmla="*/ 542925 h 1399068"/>
                <a:gd name="connsiteX27" fmla="*/ 1848266 w 2000666"/>
                <a:gd name="connsiteY27" fmla="*/ 571500 h 1399068"/>
                <a:gd name="connsiteX28" fmla="*/ 1857791 w 2000666"/>
                <a:gd name="connsiteY28" fmla="*/ 600075 h 1399068"/>
                <a:gd name="connsiteX29" fmla="*/ 1876841 w 2000666"/>
                <a:gd name="connsiteY29" fmla="*/ 642938 h 1399068"/>
                <a:gd name="connsiteX30" fmla="*/ 1895891 w 2000666"/>
                <a:gd name="connsiteY30" fmla="*/ 695325 h 1399068"/>
                <a:gd name="connsiteX31" fmla="*/ 1910179 w 2000666"/>
                <a:gd name="connsiteY31" fmla="*/ 747713 h 1399068"/>
                <a:gd name="connsiteX32" fmla="*/ 1919704 w 2000666"/>
                <a:gd name="connsiteY32" fmla="*/ 804863 h 1399068"/>
                <a:gd name="connsiteX33" fmla="*/ 1931610 w 2000666"/>
                <a:gd name="connsiteY33" fmla="*/ 940594 h 1399068"/>
                <a:gd name="connsiteX34" fmla="*/ 1943516 w 2000666"/>
                <a:gd name="connsiteY34" fmla="*/ 1000125 h 1399068"/>
                <a:gd name="connsiteX35" fmla="*/ 1936372 w 2000666"/>
                <a:gd name="connsiteY35" fmla="*/ 1166813 h 1399068"/>
                <a:gd name="connsiteX36" fmla="*/ 1972091 w 2000666"/>
                <a:gd name="connsiteY36" fmla="*/ 1285875 h 1399068"/>
                <a:gd name="connsiteX37" fmla="*/ 1962566 w 2000666"/>
                <a:gd name="connsiteY37" fmla="*/ 1357313 h 1399068"/>
                <a:gd name="connsiteX38" fmla="*/ 1953041 w 2000666"/>
                <a:gd name="connsiteY38" fmla="*/ 1395413 h 1399068"/>
                <a:gd name="connsiteX39" fmla="*/ 1948279 w 2000666"/>
                <a:gd name="connsiteY39" fmla="*/ 1271587 h 1399068"/>
                <a:gd name="connsiteX40" fmla="*/ 1967329 w 2000666"/>
                <a:gd name="connsiteY40" fmla="*/ 1238250 h 1399068"/>
                <a:gd name="connsiteX41" fmla="*/ 1976854 w 2000666"/>
                <a:gd name="connsiteY41" fmla="*/ 1200150 h 1399068"/>
                <a:gd name="connsiteX42" fmla="*/ 1986379 w 2000666"/>
                <a:gd name="connsiteY42" fmla="*/ 1171575 h 1399068"/>
                <a:gd name="connsiteX43" fmla="*/ 1991141 w 2000666"/>
                <a:gd name="connsiteY43" fmla="*/ 1085850 h 1399068"/>
                <a:gd name="connsiteX44" fmla="*/ 2000666 w 2000666"/>
                <a:gd name="connsiteY44" fmla="*/ 809625 h 1399068"/>
                <a:gd name="connsiteX45" fmla="*/ 1995904 w 2000666"/>
                <a:gd name="connsiteY45" fmla="*/ 666750 h 1399068"/>
                <a:gd name="connsiteX46" fmla="*/ 1976854 w 2000666"/>
                <a:gd name="connsiteY46" fmla="*/ 633413 h 1399068"/>
                <a:gd name="connsiteX47" fmla="*/ 1967329 w 2000666"/>
                <a:gd name="connsiteY47" fmla="*/ 609600 h 1399068"/>
                <a:gd name="connsiteX48" fmla="*/ 1957804 w 2000666"/>
                <a:gd name="connsiteY48" fmla="*/ 581025 h 1399068"/>
                <a:gd name="connsiteX49" fmla="*/ 1948279 w 2000666"/>
                <a:gd name="connsiteY49" fmla="*/ 566738 h 1399068"/>
                <a:gd name="connsiteX50" fmla="*/ 1943516 w 2000666"/>
                <a:gd name="connsiteY50" fmla="*/ 542925 h 1399068"/>
                <a:gd name="connsiteX51" fmla="*/ 1933991 w 2000666"/>
                <a:gd name="connsiteY51" fmla="*/ 528638 h 1399068"/>
                <a:gd name="connsiteX52" fmla="*/ 1929229 w 2000666"/>
                <a:gd name="connsiteY52" fmla="*/ 514350 h 1399068"/>
                <a:gd name="connsiteX53" fmla="*/ 1919704 w 2000666"/>
                <a:gd name="connsiteY53" fmla="*/ 495300 h 1399068"/>
                <a:gd name="connsiteX54" fmla="*/ 1910179 w 2000666"/>
                <a:gd name="connsiteY54" fmla="*/ 457200 h 1399068"/>
                <a:gd name="connsiteX55" fmla="*/ 1900654 w 2000666"/>
                <a:gd name="connsiteY55" fmla="*/ 438150 h 1399068"/>
                <a:gd name="connsiteX56" fmla="*/ 1886366 w 2000666"/>
                <a:gd name="connsiteY56" fmla="*/ 404813 h 1399068"/>
                <a:gd name="connsiteX57" fmla="*/ 1876841 w 2000666"/>
                <a:gd name="connsiteY57" fmla="*/ 376238 h 1399068"/>
                <a:gd name="connsiteX58" fmla="*/ 1872079 w 2000666"/>
                <a:gd name="connsiteY58" fmla="*/ 361950 h 1399068"/>
                <a:gd name="connsiteX59" fmla="*/ 1867316 w 2000666"/>
                <a:gd name="connsiteY59" fmla="*/ 342900 h 1399068"/>
                <a:gd name="connsiteX60" fmla="*/ 1857791 w 2000666"/>
                <a:gd name="connsiteY60" fmla="*/ 328613 h 1399068"/>
                <a:gd name="connsiteX61" fmla="*/ 1838741 w 2000666"/>
                <a:gd name="connsiteY61" fmla="*/ 280988 h 1399068"/>
                <a:gd name="connsiteX62" fmla="*/ 1833979 w 2000666"/>
                <a:gd name="connsiteY62" fmla="*/ 266700 h 1399068"/>
                <a:gd name="connsiteX63" fmla="*/ 1824454 w 2000666"/>
                <a:gd name="connsiteY63" fmla="*/ 252413 h 1399068"/>
                <a:gd name="connsiteX64" fmla="*/ 1810166 w 2000666"/>
                <a:gd name="connsiteY64" fmla="*/ 228600 h 1399068"/>
                <a:gd name="connsiteX65" fmla="*/ 1800641 w 2000666"/>
                <a:gd name="connsiteY65" fmla="*/ 214313 h 1399068"/>
                <a:gd name="connsiteX66" fmla="*/ 1786354 w 2000666"/>
                <a:gd name="connsiteY66" fmla="*/ 204788 h 1399068"/>
                <a:gd name="connsiteX67" fmla="*/ 1762541 w 2000666"/>
                <a:gd name="connsiteY67" fmla="*/ 176213 h 1399068"/>
                <a:gd name="connsiteX68" fmla="*/ 1753016 w 2000666"/>
                <a:gd name="connsiteY68" fmla="*/ 161925 h 1399068"/>
                <a:gd name="connsiteX69" fmla="*/ 1724441 w 2000666"/>
                <a:gd name="connsiteY69" fmla="*/ 152400 h 1399068"/>
                <a:gd name="connsiteX70" fmla="*/ 1695866 w 2000666"/>
                <a:gd name="connsiteY70" fmla="*/ 142875 h 1399068"/>
                <a:gd name="connsiteX71" fmla="*/ 1676816 w 2000666"/>
                <a:gd name="connsiteY71" fmla="*/ 133350 h 1399068"/>
                <a:gd name="connsiteX72" fmla="*/ 1619666 w 2000666"/>
                <a:gd name="connsiteY72" fmla="*/ 123825 h 1399068"/>
                <a:gd name="connsiteX73" fmla="*/ 1581566 w 2000666"/>
                <a:gd name="connsiteY73" fmla="*/ 109538 h 1399068"/>
                <a:gd name="connsiteX74" fmla="*/ 1462504 w 2000666"/>
                <a:gd name="connsiteY74" fmla="*/ 95250 h 1399068"/>
                <a:gd name="connsiteX75" fmla="*/ 1429166 w 2000666"/>
                <a:gd name="connsiteY75" fmla="*/ 90488 h 1399068"/>
                <a:gd name="connsiteX76" fmla="*/ 1367254 w 2000666"/>
                <a:gd name="connsiteY76" fmla="*/ 76200 h 1399068"/>
                <a:gd name="connsiteX77" fmla="*/ 1310104 w 2000666"/>
                <a:gd name="connsiteY77" fmla="*/ 71438 h 1399068"/>
                <a:gd name="connsiteX78" fmla="*/ 1267241 w 2000666"/>
                <a:gd name="connsiteY78" fmla="*/ 61913 h 1399068"/>
                <a:gd name="connsiteX79" fmla="*/ 1252954 w 2000666"/>
                <a:gd name="connsiteY79" fmla="*/ 52388 h 1399068"/>
                <a:gd name="connsiteX80" fmla="*/ 1229141 w 2000666"/>
                <a:gd name="connsiteY80" fmla="*/ 47625 h 1399068"/>
                <a:gd name="connsiteX81" fmla="*/ 1200566 w 2000666"/>
                <a:gd name="connsiteY81" fmla="*/ 38100 h 1399068"/>
                <a:gd name="connsiteX82" fmla="*/ 1171991 w 2000666"/>
                <a:gd name="connsiteY82" fmla="*/ 28575 h 1399068"/>
                <a:gd name="connsiteX83" fmla="*/ 1095791 w 2000666"/>
                <a:gd name="connsiteY83" fmla="*/ 19050 h 1399068"/>
                <a:gd name="connsiteX84" fmla="*/ 1062454 w 2000666"/>
                <a:gd name="connsiteY84" fmla="*/ 9525 h 1399068"/>
                <a:gd name="connsiteX85" fmla="*/ 1010066 w 2000666"/>
                <a:gd name="connsiteY85" fmla="*/ 0 h 1399068"/>
                <a:gd name="connsiteX86" fmla="*/ 857666 w 2000666"/>
                <a:gd name="connsiteY86" fmla="*/ 4763 h 1399068"/>
                <a:gd name="connsiteX87" fmla="*/ 843379 w 2000666"/>
                <a:gd name="connsiteY87" fmla="*/ 9525 h 1399068"/>
                <a:gd name="connsiteX88" fmla="*/ 819566 w 2000666"/>
                <a:gd name="connsiteY88" fmla="*/ 19050 h 1399068"/>
                <a:gd name="connsiteX89" fmla="*/ 800516 w 2000666"/>
                <a:gd name="connsiteY89" fmla="*/ 28575 h 1399068"/>
                <a:gd name="connsiteX90" fmla="*/ 786229 w 2000666"/>
                <a:gd name="connsiteY90" fmla="*/ 33338 h 1399068"/>
                <a:gd name="connsiteX91" fmla="*/ 767179 w 2000666"/>
                <a:gd name="connsiteY91" fmla="*/ 42863 h 1399068"/>
                <a:gd name="connsiteX92" fmla="*/ 719554 w 2000666"/>
                <a:gd name="connsiteY92" fmla="*/ 57150 h 1399068"/>
                <a:gd name="connsiteX93" fmla="*/ 681454 w 2000666"/>
                <a:gd name="connsiteY93" fmla="*/ 71438 h 1399068"/>
                <a:gd name="connsiteX94" fmla="*/ 638591 w 2000666"/>
                <a:gd name="connsiteY94" fmla="*/ 80963 h 1399068"/>
                <a:gd name="connsiteX95" fmla="*/ 605254 w 2000666"/>
                <a:gd name="connsiteY95" fmla="*/ 95250 h 1399068"/>
                <a:gd name="connsiteX96" fmla="*/ 571916 w 2000666"/>
                <a:gd name="connsiteY96" fmla="*/ 100013 h 1399068"/>
                <a:gd name="connsiteX97" fmla="*/ 524291 w 2000666"/>
                <a:gd name="connsiteY97" fmla="*/ 119063 h 1399068"/>
                <a:gd name="connsiteX98" fmla="*/ 490954 w 2000666"/>
                <a:gd name="connsiteY98" fmla="*/ 133350 h 1399068"/>
                <a:gd name="connsiteX99" fmla="*/ 476666 w 2000666"/>
                <a:gd name="connsiteY99" fmla="*/ 147638 h 1399068"/>
                <a:gd name="connsiteX100" fmla="*/ 438566 w 2000666"/>
                <a:gd name="connsiteY100" fmla="*/ 166688 h 1399068"/>
                <a:gd name="connsiteX101" fmla="*/ 405229 w 2000666"/>
                <a:gd name="connsiteY101" fmla="*/ 180975 h 1399068"/>
                <a:gd name="connsiteX102" fmla="*/ 386179 w 2000666"/>
                <a:gd name="connsiteY102" fmla="*/ 195263 h 1399068"/>
                <a:gd name="connsiteX103" fmla="*/ 371891 w 2000666"/>
                <a:gd name="connsiteY103" fmla="*/ 200025 h 1399068"/>
                <a:gd name="connsiteX104" fmla="*/ 352841 w 2000666"/>
                <a:gd name="connsiteY104" fmla="*/ 214313 h 1399068"/>
                <a:gd name="connsiteX105" fmla="*/ 314741 w 2000666"/>
                <a:gd name="connsiteY105" fmla="*/ 233363 h 1399068"/>
                <a:gd name="connsiteX106" fmla="*/ 286166 w 2000666"/>
                <a:gd name="connsiteY106" fmla="*/ 252413 h 1399068"/>
                <a:gd name="connsiteX107" fmla="*/ 271879 w 2000666"/>
                <a:gd name="connsiteY107" fmla="*/ 261938 h 1399068"/>
                <a:gd name="connsiteX108" fmla="*/ 252829 w 2000666"/>
                <a:gd name="connsiteY108" fmla="*/ 271463 h 1399068"/>
                <a:gd name="connsiteX109" fmla="*/ 243304 w 2000666"/>
                <a:gd name="connsiteY109" fmla="*/ 285750 h 1399068"/>
                <a:gd name="connsiteX110" fmla="*/ 229016 w 2000666"/>
                <a:gd name="connsiteY110" fmla="*/ 300038 h 1399068"/>
                <a:gd name="connsiteX111" fmla="*/ 205204 w 2000666"/>
                <a:gd name="connsiteY111" fmla="*/ 333375 h 1399068"/>
                <a:gd name="connsiteX112" fmla="*/ 200441 w 2000666"/>
                <a:gd name="connsiteY112" fmla="*/ 347663 h 1399068"/>
                <a:gd name="connsiteX113" fmla="*/ 190916 w 2000666"/>
                <a:gd name="connsiteY113" fmla="*/ 371475 h 1399068"/>
                <a:gd name="connsiteX114" fmla="*/ 171866 w 2000666"/>
                <a:gd name="connsiteY114" fmla="*/ 404813 h 1399068"/>
                <a:gd name="connsiteX115" fmla="*/ 162341 w 2000666"/>
                <a:gd name="connsiteY115" fmla="*/ 442913 h 1399068"/>
                <a:gd name="connsiteX116" fmla="*/ 157579 w 2000666"/>
                <a:gd name="connsiteY116" fmla="*/ 457200 h 1399068"/>
                <a:gd name="connsiteX117" fmla="*/ 152816 w 2000666"/>
                <a:gd name="connsiteY117" fmla="*/ 490538 h 1399068"/>
                <a:gd name="connsiteX118" fmla="*/ 148054 w 2000666"/>
                <a:gd name="connsiteY118" fmla="*/ 504825 h 1399068"/>
                <a:gd name="connsiteX119" fmla="*/ 143291 w 2000666"/>
                <a:gd name="connsiteY119" fmla="*/ 523875 h 1399068"/>
                <a:gd name="connsiteX120" fmla="*/ 138529 w 2000666"/>
                <a:gd name="connsiteY120" fmla="*/ 576263 h 1399068"/>
                <a:gd name="connsiteX121" fmla="*/ 133766 w 2000666"/>
                <a:gd name="connsiteY121" fmla="*/ 604838 h 1399068"/>
                <a:gd name="connsiteX122" fmla="*/ 124241 w 2000666"/>
                <a:gd name="connsiteY122" fmla="*/ 714375 h 1399068"/>
                <a:gd name="connsiteX123" fmla="*/ 2797 w 2000666"/>
                <a:gd name="connsiteY123" fmla="*/ 809625 h 1399068"/>
                <a:gd name="connsiteX124" fmla="*/ 43279 w 2000666"/>
                <a:gd name="connsiteY124" fmla="*/ 1045370 h 1399068"/>
                <a:gd name="connsiteX125" fmla="*/ 93285 w 2000666"/>
                <a:gd name="connsiteY125" fmla="*/ 1252538 h 1399068"/>
                <a:gd name="connsiteX0" fmla="*/ 93285 w 2000666"/>
                <a:gd name="connsiteY0" fmla="*/ 1252538 h 1399068"/>
                <a:gd name="connsiteX1" fmla="*/ 145672 w 2000666"/>
                <a:gd name="connsiteY1" fmla="*/ 1312069 h 1399068"/>
                <a:gd name="connsiteX2" fmla="*/ 169485 w 2000666"/>
                <a:gd name="connsiteY2" fmla="*/ 1378743 h 1399068"/>
                <a:gd name="connsiteX3" fmla="*/ 159960 w 2000666"/>
                <a:gd name="connsiteY3" fmla="*/ 1190624 h 1399068"/>
                <a:gd name="connsiteX4" fmla="*/ 162341 w 2000666"/>
                <a:gd name="connsiteY4" fmla="*/ 1023938 h 1399068"/>
                <a:gd name="connsiteX5" fmla="*/ 157579 w 2000666"/>
                <a:gd name="connsiteY5" fmla="*/ 957263 h 1399068"/>
                <a:gd name="connsiteX6" fmla="*/ 167104 w 2000666"/>
                <a:gd name="connsiteY6" fmla="*/ 828675 h 1399068"/>
                <a:gd name="connsiteX7" fmla="*/ 181391 w 2000666"/>
                <a:gd name="connsiteY7" fmla="*/ 762000 h 1399068"/>
                <a:gd name="connsiteX8" fmla="*/ 195679 w 2000666"/>
                <a:gd name="connsiteY8" fmla="*/ 661988 h 1399068"/>
                <a:gd name="connsiteX9" fmla="*/ 207585 w 2000666"/>
                <a:gd name="connsiteY9" fmla="*/ 640557 h 1399068"/>
                <a:gd name="connsiteX10" fmla="*/ 243304 w 2000666"/>
                <a:gd name="connsiteY10" fmla="*/ 609600 h 1399068"/>
                <a:gd name="connsiteX11" fmla="*/ 257591 w 2000666"/>
                <a:gd name="connsiteY11" fmla="*/ 509587 h 1399068"/>
                <a:gd name="connsiteX12" fmla="*/ 286166 w 2000666"/>
                <a:gd name="connsiteY12" fmla="*/ 447675 h 1399068"/>
                <a:gd name="connsiteX13" fmla="*/ 538579 w 2000666"/>
                <a:gd name="connsiteY13" fmla="*/ 283369 h 1399068"/>
                <a:gd name="connsiteX14" fmla="*/ 686216 w 2000666"/>
                <a:gd name="connsiteY14" fmla="*/ 264318 h 1399068"/>
                <a:gd name="connsiteX15" fmla="*/ 860048 w 2000666"/>
                <a:gd name="connsiteY15" fmla="*/ 230981 h 1399068"/>
                <a:gd name="connsiteX16" fmla="*/ 976729 w 2000666"/>
                <a:gd name="connsiteY16" fmla="*/ 209550 h 1399068"/>
                <a:gd name="connsiteX17" fmla="*/ 1193422 w 2000666"/>
                <a:gd name="connsiteY17" fmla="*/ 200024 h 1399068"/>
                <a:gd name="connsiteX18" fmla="*/ 1333917 w 2000666"/>
                <a:gd name="connsiteY18" fmla="*/ 211931 h 1399068"/>
                <a:gd name="connsiteX19" fmla="*/ 1495841 w 2000666"/>
                <a:gd name="connsiteY19" fmla="*/ 242887 h 1399068"/>
                <a:gd name="connsiteX20" fmla="*/ 1643479 w 2000666"/>
                <a:gd name="connsiteY20" fmla="*/ 295275 h 1399068"/>
                <a:gd name="connsiteX21" fmla="*/ 1676816 w 2000666"/>
                <a:gd name="connsiteY21" fmla="*/ 314325 h 1399068"/>
                <a:gd name="connsiteX22" fmla="*/ 1705391 w 2000666"/>
                <a:gd name="connsiteY22" fmla="*/ 342900 h 1399068"/>
                <a:gd name="connsiteX23" fmla="*/ 1743491 w 2000666"/>
                <a:gd name="connsiteY23" fmla="*/ 390525 h 1399068"/>
                <a:gd name="connsiteX24" fmla="*/ 1762541 w 2000666"/>
                <a:gd name="connsiteY24" fmla="*/ 419100 h 1399068"/>
                <a:gd name="connsiteX25" fmla="*/ 1791116 w 2000666"/>
                <a:gd name="connsiteY25" fmla="*/ 471488 h 1399068"/>
                <a:gd name="connsiteX26" fmla="*/ 1833979 w 2000666"/>
                <a:gd name="connsiteY26" fmla="*/ 542925 h 1399068"/>
                <a:gd name="connsiteX27" fmla="*/ 1848266 w 2000666"/>
                <a:gd name="connsiteY27" fmla="*/ 571500 h 1399068"/>
                <a:gd name="connsiteX28" fmla="*/ 1857791 w 2000666"/>
                <a:gd name="connsiteY28" fmla="*/ 600075 h 1399068"/>
                <a:gd name="connsiteX29" fmla="*/ 1876841 w 2000666"/>
                <a:gd name="connsiteY29" fmla="*/ 642938 h 1399068"/>
                <a:gd name="connsiteX30" fmla="*/ 1895891 w 2000666"/>
                <a:gd name="connsiteY30" fmla="*/ 695325 h 1399068"/>
                <a:gd name="connsiteX31" fmla="*/ 1910179 w 2000666"/>
                <a:gd name="connsiteY31" fmla="*/ 747713 h 1399068"/>
                <a:gd name="connsiteX32" fmla="*/ 1919704 w 2000666"/>
                <a:gd name="connsiteY32" fmla="*/ 804863 h 1399068"/>
                <a:gd name="connsiteX33" fmla="*/ 1931610 w 2000666"/>
                <a:gd name="connsiteY33" fmla="*/ 940594 h 1399068"/>
                <a:gd name="connsiteX34" fmla="*/ 1943516 w 2000666"/>
                <a:gd name="connsiteY34" fmla="*/ 1000125 h 1399068"/>
                <a:gd name="connsiteX35" fmla="*/ 1936372 w 2000666"/>
                <a:gd name="connsiteY35" fmla="*/ 1166813 h 1399068"/>
                <a:gd name="connsiteX36" fmla="*/ 1972091 w 2000666"/>
                <a:gd name="connsiteY36" fmla="*/ 1285875 h 1399068"/>
                <a:gd name="connsiteX37" fmla="*/ 1962566 w 2000666"/>
                <a:gd name="connsiteY37" fmla="*/ 1357313 h 1399068"/>
                <a:gd name="connsiteX38" fmla="*/ 1953041 w 2000666"/>
                <a:gd name="connsiteY38" fmla="*/ 1395413 h 1399068"/>
                <a:gd name="connsiteX39" fmla="*/ 1948279 w 2000666"/>
                <a:gd name="connsiteY39" fmla="*/ 1271587 h 1399068"/>
                <a:gd name="connsiteX40" fmla="*/ 1967329 w 2000666"/>
                <a:gd name="connsiteY40" fmla="*/ 1238250 h 1399068"/>
                <a:gd name="connsiteX41" fmla="*/ 1976854 w 2000666"/>
                <a:gd name="connsiteY41" fmla="*/ 1200150 h 1399068"/>
                <a:gd name="connsiteX42" fmla="*/ 1986379 w 2000666"/>
                <a:gd name="connsiteY42" fmla="*/ 1171575 h 1399068"/>
                <a:gd name="connsiteX43" fmla="*/ 1991141 w 2000666"/>
                <a:gd name="connsiteY43" fmla="*/ 1085850 h 1399068"/>
                <a:gd name="connsiteX44" fmla="*/ 2000666 w 2000666"/>
                <a:gd name="connsiteY44" fmla="*/ 809625 h 1399068"/>
                <a:gd name="connsiteX45" fmla="*/ 1995904 w 2000666"/>
                <a:gd name="connsiteY45" fmla="*/ 666750 h 1399068"/>
                <a:gd name="connsiteX46" fmla="*/ 1976854 w 2000666"/>
                <a:gd name="connsiteY46" fmla="*/ 633413 h 1399068"/>
                <a:gd name="connsiteX47" fmla="*/ 1967329 w 2000666"/>
                <a:gd name="connsiteY47" fmla="*/ 609600 h 1399068"/>
                <a:gd name="connsiteX48" fmla="*/ 1957804 w 2000666"/>
                <a:gd name="connsiteY48" fmla="*/ 581025 h 1399068"/>
                <a:gd name="connsiteX49" fmla="*/ 1948279 w 2000666"/>
                <a:gd name="connsiteY49" fmla="*/ 566738 h 1399068"/>
                <a:gd name="connsiteX50" fmla="*/ 1943516 w 2000666"/>
                <a:gd name="connsiteY50" fmla="*/ 542925 h 1399068"/>
                <a:gd name="connsiteX51" fmla="*/ 1933991 w 2000666"/>
                <a:gd name="connsiteY51" fmla="*/ 528638 h 1399068"/>
                <a:gd name="connsiteX52" fmla="*/ 1929229 w 2000666"/>
                <a:gd name="connsiteY52" fmla="*/ 514350 h 1399068"/>
                <a:gd name="connsiteX53" fmla="*/ 1919704 w 2000666"/>
                <a:gd name="connsiteY53" fmla="*/ 495300 h 1399068"/>
                <a:gd name="connsiteX54" fmla="*/ 1910179 w 2000666"/>
                <a:gd name="connsiteY54" fmla="*/ 457200 h 1399068"/>
                <a:gd name="connsiteX55" fmla="*/ 1900654 w 2000666"/>
                <a:gd name="connsiteY55" fmla="*/ 438150 h 1399068"/>
                <a:gd name="connsiteX56" fmla="*/ 1886366 w 2000666"/>
                <a:gd name="connsiteY56" fmla="*/ 404813 h 1399068"/>
                <a:gd name="connsiteX57" fmla="*/ 1876841 w 2000666"/>
                <a:gd name="connsiteY57" fmla="*/ 376238 h 1399068"/>
                <a:gd name="connsiteX58" fmla="*/ 1872079 w 2000666"/>
                <a:gd name="connsiteY58" fmla="*/ 361950 h 1399068"/>
                <a:gd name="connsiteX59" fmla="*/ 1867316 w 2000666"/>
                <a:gd name="connsiteY59" fmla="*/ 342900 h 1399068"/>
                <a:gd name="connsiteX60" fmla="*/ 1857791 w 2000666"/>
                <a:gd name="connsiteY60" fmla="*/ 328613 h 1399068"/>
                <a:gd name="connsiteX61" fmla="*/ 1838741 w 2000666"/>
                <a:gd name="connsiteY61" fmla="*/ 280988 h 1399068"/>
                <a:gd name="connsiteX62" fmla="*/ 1833979 w 2000666"/>
                <a:gd name="connsiteY62" fmla="*/ 266700 h 1399068"/>
                <a:gd name="connsiteX63" fmla="*/ 1824454 w 2000666"/>
                <a:gd name="connsiteY63" fmla="*/ 252413 h 1399068"/>
                <a:gd name="connsiteX64" fmla="*/ 1810166 w 2000666"/>
                <a:gd name="connsiteY64" fmla="*/ 228600 h 1399068"/>
                <a:gd name="connsiteX65" fmla="*/ 1800641 w 2000666"/>
                <a:gd name="connsiteY65" fmla="*/ 214313 h 1399068"/>
                <a:gd name="connsiteX66" fmla="*/ 1786354 w 2000666"/>
                <a:gd name="connsiteY66" fmla="*/ 204788 h 1399068"/>
                <a:gd name="connsiteX67" fmla="*/ 1762541 w 2000666"/>
                <a:gd name="connsiteY67" fmla="*/ 176213 h 1399068"/>
                <a:gd name="connsiteX68" fmla="*/ 1753016 w 2000666"/>
                <a:gd name="connsiteY68" fmla="*/ 161925 h 1399068"/>
                <a:gd name="connsiteX69" fmla="*/ 1724441 w 2000666"/>
                <a:gd name="connsiteY69" fmla="*/ 152400 h 1399068"/>
                <a:gd name="connsiteX70" fmla="*/ 1695866 w 2000666"/>
                <a:gd name="connsiteY70" fmla="*/ 142875 h 1399068"/>
                <a:gd name="connsiteX71" fmla="*/ 1676816 w 2000666"/>
                <a:gd name="connsiteY71" fmla="*/ 133350 h 1399068"/>
                <a:gd name="connsiteX72" fmla="*/ 1619666 w 2000666"/>
                <a:gd name="connsiteY72" fmla="*/ 123825 h 1399068"/>
                <a:gd name="connsiteX73" fmla="*/ 1581566 w 2000666"/>
                <a:gd name="connsiteY73" fmla="*/ 109538 h 1399068"/>
                <a:gd name="connsiteX74" fmla="*/ 1462504 w 2000666"/>
                <a:gd name="connsiteY74" fmla="*/ 95250 h 1399068"/>
                <a:gd name="connsiteX75" fmla="*/ 1429166 w 2000666"/>
                <a:gd name="connsiteY75" fmla="*/ 90488 h 1399068"/>
                <a:gd name="connsiteX76" fmla="*/ 1367254 w 2000666"/>
                <a:gd name="connsiteY76" fmla="*/ 76200 h 1399068"/>
                <a:gd name="connsiteX77" fmla="*/ 1310104 w 2000666"/>
                <a:gd name="connsiteY77" fmla="*/ 71438 h 1399068"/>
                <a:gd name="connsiteX78" fmla="*/ 1267241 w 2000666"/>
                <a:gd name="connsiteY78" fmla="*/ 61913 h 1399068"/>
                <a:gd name="connsiteX79" fmla="*/ 1252954 w 2000666"/>
                <a:gd name="connsiteY79" fmla="*/ 52388 h 1399068"/>
                <a:gd name="connsiteX80" fmla="*/ 1229141 w 2000666"/>
                <a:gd name="connsiteY80" fmla="*/ 47625 h 1399068"/>
                <a:gd name="connsiteX81" fmla="*/ 1200566 w 2000666"/>
                <a:gd name="connsiteY81" fmla="*/ 38100 h 1399068"/>
                <a:gd name="connsiteX82" fmla="*/ 1171991 w 2000666"/>
                <a:gd name="connsiteY82" fmla="*/ 28575 h 1399068"/>
                <a:gd name="connsiteX83" fmla="*/ 1095791 w 2000666"/>
                <a:gd name="connsiteY83" fmla="*/ 19050 h 1399068"/>
                <a:gd name="connsiteX84" fmla="*/ 1062454 w 2000666"/>
                <a:gd name="connsiteY84" fmla="*/ 9525 h 1399068"/>
                <a:gd name="connsiteX85" fmla="*/ 1010066 w 2000666"/>
                <a:gd name="connsiteY85" fmla="*/ 0 h 1399068"/>
                <a:gd name="connsiteX86" fmla="*/ 857666 w 2000666"/>
                <a:gd name="connsiteY86" fmla="*/ 4763 h 1399068"/>
                <a:gd name="connsiteX87" fmla="*/ 843379 w 2000666"/>
                <a:gd name="connsiteY87" fmla="*/ 9525 h 1399068"/>
                <a:gd name="connsiteX88" fmla="*/ 819566 w 2000666"/>
                <a:gd name="connsiteY88" fmla="*/ 19050 h 1399068"/>
                <a:gd name="connsiteX89" fmla="*/ 800516 w 2000666"/>
                <a:gd name="connsiteY89" fmla="*/ 28575 h 1399068"/>
                <a:gd name="connsiteX90" fmla="*/ 786229 w 2000666"/>
                <a:gd name="connsiteY90" fmla="*/ 33338 h 1399068"/>
                <a:gd name="connsiteX91" fmla="*/ 767179 w 2000666"/>
                <a:gd name="connsiteY91" fmla="*/ 42863 h 1399068"/>
                <a:gd name="connsiteX92" fmla="*/ 719554 w 2000666"/>
                <a:gd name="connsiteY92" fmla="*/ 57150 h 1399068"/>
                <a:gd name="connsiteX93" fmla="*/ 681454 w 2000666"/>
                <a:gd name="connsiteY93" fmla="*/ 71438 h 1399068"/>
                <a:gd name="connsiteX94" fmla="*/ 638591 w 2000666"/>
                <a:gd name="connsiteY94" fmla="*/ 80963 h 1399068"/>
                <a:gd name="connsiteX95" fmla="*/ 605254 w 2000666"/>
                <a:gd name="connsiteY95" fmla="*/ 95250 h 1399068"/>
                <a:gd name="connsiteX96" fmla="*/ 571916 w 2000666"/>
                <a:gd name="connsiteY96" fmla="*/ 100013 h 1399068"/>
                <a:gd name="connsiteX97" fmla="*/ 524291 w 2000666"/>
                <a:gd name="connsiteY97" fmla="*/ 119063 h 1399068"/>
                <a:gd name="connsiteX98" fmla="*/ 490954 w 2000666"/>
                <a:gd name="connsiteY98" fmla="*/ 133350 h 1399068"/>
                <a:gd name="connsiteX99" fmla="*/ 476666 w 2000666"/>
                <a:gd name="connsiteY99" fmla="*/ 147638 h 1399068"/>
                <a:gd name="connsiteX100" fmla="*/ 438566 w 2000666"/>
                <a:gd name="connsiteY100" fmla="*/ 166688 h 1399068"/>
                <a:gd name="connsiteX101" fmla="*/ 405229 w 2000666"/>
                <a:gd name="connsiteY101" fmla="*/ 180975 h 1399068"/>
                <a:gd name="connsiteX102" fmla="*/ 386179 w 2000666"/>
                <a:gd name="connsiteY102" fmla="*/ 195263 h 1399068"/>
                <a:gd name="connsiteX103" fmla="*/ 371891 w 2000666"/>
                <a:gd name="connsiteY103" fmla="*/ 200025 h 1399068"/>
                <a:gd name="connsiteX104" fmla="*/ 352841 w 2000666"/>
                <a:gd name="connsiteY104" fmla="*/ 214313 h 1399068"/>
                <a:gd name="connsiteX105" fmla="*/ 314741 w 2000666"/>
                <a:gd name="connsiteY105" fmla="*/ 233363 h 1399068"/>
                <a:gd name="connsiteX106" fmla="*/ 286166 w 2000666"/>
                <a:gd name="connsiteY106" fmla="*/ 252413 h 1399068"/>
                <a:gd name="connsiteX107" fmla="*/ 271879 w 2000666"/>
                <a:gd name="connsiteY107" fmla="*/ 261938 h 1399068"/>
                <a:gd name="connsiteX108" fmla="*/ 252829 w 2000666"/>
                <a:gd name="connsiteY108" fmla="*/ 271463 h 1399068"/>
                <a:gd name="connsiteX109" fmla="*/ 243304 w 2000666"/>
                <a:gd name="connsiteY109" fmla="*/ 285750 h 1399068"/>
                <a:gd name="connsiteX110" fmla="*/ 229016 w 2000666"/>
                <a:gd name="connsiteY110" fmla="*/ 300038 h 1399068"/>
                <a:gd name="connsiteX111" fmla="*/ 205204 w 2000666"/>
                <a:gd name="connsiteY111" fmla="*/ 333375 h 1399068"/>
                <a:gd name="connsiteX112" fmla="*/ 200441 w 2000666"/>
                <a:gd name="connsiteY112" fmla="*/ 347663 h 1399068"/>
                <a:gd name="connsiteX113" fmla="*/ 190916 w 2000666"/>
                <a:gd name="connsiteY113" fmla="*/ 371475 h 1399068"/>
                <a:gd name="connsiteX114" fmla="*/ 171866 w 2000666"/>
                <a:gd name="connsiteY114" fmla="*/ 404813 h 1399068"/>
                <a:gd name="connsiteX115" fmla="*/ 162341 w 2000666"/>
                <a:gd name="connsiteY115" fmla="*/ 442913 h 1399068"/>
                <a:gd name="connsiteX116" fmla="*/ 157579 w 2000666"/>
                <a:gd name="connsiteY116" fmla="*/ 457200 h 1399068"/>
                <a:gd name="connsiteX117" fmla="*/ 152816 w 2000666"/>
                <a:gd name="connsiteY117" fmla="*/ 490538 h 1399068"/>
                <a:gd name="connsiteX118" fmla="*/ 148054 w 2000666"/>
                <a:gd name="connsiteY118" fmla="*/ 504825 h 1399068"/>
                <a:gd name="connsiteX119" fmla="*/ 143291 w 2000666"/>
                <a:gd name="connsiteY119" fmla="*/ 523875 h 1399068"/>
                <a:gd name="connsiteX120" fmla="*/ 138529 w 2000666"/>
                <a:gd name="connsiteY120" fmla="*/ 576263 h 1399068"/>
                <a:gd name="connsiteX121" fmla="*/ 124241 w 2000666"/>
                <a:gd name="connsiteY121" fmla="*/ 714375 h 1399068"/>
                <a:gd name="connsiteX122" fmla="*/ 2797 w 2000666"/>
                <a:gd name="connsiteY122" fmla="*/ 809625 h 1399068"/>
                <a:gd name="connsiteX123" fmla="*/ 43279 w 2000666"/>
                <a:gd name="connsiteY123" fmla="*/ 1045370 h 1399068"/>
                <a:gd name="connsiteX124" fmla="*/ 93285 w 2000666"/>
                <a:gd name="connsiteY124" fmla="*/ 1252538 h 1399068"/>
                <a:gd name="connsiteX0" fmla="*/ 107605 w 2014986"/>
                <a:gd name="connsiteY0" fmla="*/ 1252538 h 1399068"/>
                <a:gd name="connsiteX1" fmla="*/ 159992 w 2014986"/>
                <a:gd name="connsiteY1" fmla="*/ 1312069 h 1399068"/>
                <a:gd name="connsiteX2" fmla="*/ 183805 w 2014986"/>
                <a:gd name="connsiteY2" fmla="*/ 1378743 h 1399068"/>
                <a:gd name="connsiteX3" fmla="*/ 174280 w 2014986"/>
                <a:gd name="connsiteY3" fmla="*/ 1190624 h 1399068"/>
                <a:gd name="connsiteX4" fmla="*/ 176661 w 2014986"/>
                <a:gd name="connsiteY4" fmla="*/ 1023938 h 1399068"/>
                <a:gd name="connsiteX5" fmla="*/ 171899 w 2014986"/>
                <a:gd name="connsiteY5" fmla="*/ 957263 h 1399068"/>
                <a:gd name="connsiteX6" fmla="*/ 181424 w 2014986"/>
                <a:gd name="connsiteY6" fmla="*/ 828675 h 1399068"/>
                <a:gd name="connsiteX7" fmla="*/ 195711 w 2014986"/>
                <a:gd name="connsiteY7" fmla="*/ 762000 h 1399068"/>
                <a:gd name="connsiteX8" fmla="*/ 209999 w 2014986"/>
                <a:gd name="connsiteY8" fmla="*/ 661988 h 1399068"/>
                <a:gd name="connsiteX9" fmla="*/ 221905 w 2014986"/>
                <a:gd name="connsiteY9" fmla="*/ 640557 h 1399068"/>
                <a:gd name="connsiteX10" fmla="*/ 257624 w 2014986"/>
                <a:gd name="connsiteY10" fmla="*/ 609600 h 1399068"/>
                <a:gd name="connsiteX11" fmla="*/ 271911 w 2014986"/>
                <a:gd name="connsiteY11" fmla="*/ 509587 h 1399068"/>
                <a:gd name="connsiteX12" fmla="*/ 300486 w 2014986"/>
                <a:gd name="connsiteY12" fmla="*/ 447675 h 1399068"/>
                <a:gd name="connsiteX13" fmla="*/ 552899 w 2014986"/>
                <a:gd name="connsiteY13" fmla="*/ 283369 h 1399068"/>
                <a:gd name="connsiteX14" fmla="*/ 700536 w 2014986"/>
                <a:gd name="connsiteY14" fmla="*/ 264318 h 1399068"/>
                <a:gd name="connsiteX15" fmla="*/ 874368 w 2014986"/>
                <a:gd name="connsiteY15" fmla="*/ 230981 h 1399068"/>
                <a:gd name="connsiteX16" fmla="*/ 991049 w 2014986"/>
                <a:gd name="connsiteY16" fmla="*/ 209550 h 1399068"/>
                <a:gd name="connsiteX17" fmla="*/ 1207742 w 2014986"/>
                <a:gd name="connsiteY17" fmla="*/ 200024 h 1399068"/>
                <a:gd name="connsiteX18" fmla="*/ 1348237 w 2014986"/>
                <a:gd name="connsiteY18" fmla="*/ 211931 h 1399068"/>
                <a:gd name="connsiteX19" fmla="*/ 1510161 w 2014986"/>
                <a:gd name="connsiteY19" fmla="*/ 242887 h 1399068"/>
                <a:gd name="connsiteX20" fmla="*/ 1657799 w 2014986"/>
                <a:gd name="connsiteY20" fmla="*/ 295275 h 1399068"/>
                <a:gd name="connsiteX21" fmla="*/ 1691136 w 2014986"/>
                <a:gd name="connsiteY21" fmla="*/ 314325 h 1399068"/>
                <a:gd name="connsiteX22" fmla="*/ 1719711 w 2014986"/>
                <a:gd name="connsiteY22" fmla="*/ 342900 h 1399068"/>
                <a:gd name="connsiteX23" fmla="*/ 1757811 w 2014986"/>
                <a:gd name="connsiteY23" fmla="*/ 390525 h 1399068"/>
                <a:gd name="connsiteX24" fmla="*/ 1776861 w 2014986"/>
                <a:gd name="connsiteY24" fmla="*/ 419100 h 1399068"/>
                <a:gd name="connsiteX25" fmla="*/ 1805436 w 2014986"/>
                <a:gd name="connsiteY25" fmla="*/ 471488 h 1399068"/>
                <a:gd name="connsiteX26" fmla="*/ 1848299 w 2014986"/>
                <a:gd name="connsiteY26" fmla="*/ 542925 h 1399068"/>
                <a:gd name="connsiteX27" fmla="*/ 1862586 w 2014986"/>
                <a:gd name="connsiteY27" fmla="*/ 571500 h 1399068"/>
                <a:gd name="connsiteX28" fmla="*/ 1872111 w 2014986"/>
                <a:gd name="connsiteY28" fmla="*/ 600075 h 1399068"/>
                <a:gd name="connsiteX29" fmla="*/ 1891161 w 2014986"/>
                <a:gd name="connsiteY29" fmla="*/ 642938 h 1399068"/>
                <a:gd name="connsiteX30" fmla="*/ 1910211 w 2014986"/>
                <a:gd name="connsiteY30" fmla="*/ 695325 h 1399068"/>
                <a:gd name="connsiteX31" fmla="*/ 1924499 w 2014986"/>
                <a:gd name="connsiteY31" fmla="*/ 747713 h 1399068"/>
                <a:gd name="connsiteX32" fmla="*/ 1934024 w 2014986"/>
                <a:gd name="connsiteY32" fmla="*/ 804863 h 1399068"/>
                <a:gd name="connsiteX33" fmla="*/ 1945930 w 2014986"/>
                <a:gd name="connsiteY33" fmla="*/ 940594 h 1399068"/>
                <a:gd name="connsiteX34" fmla="*/ 1957836 w 2014986"/>
                <a:gd name="connsiteY34" fmla="*/ 1000125 h 1399068"/>
                <a:gd name="connsiteX35" fmla="*/ 1950692 w 2014986"/>
                <a:gd name="connsiteY35" fmla="*/ 1166813 h 1399068"/>
                <a:gd name="connsiteX36" fmla="*/ 1986411 w 2014986"/>
                <a:gd name="connsiteY36" fmla="*/ 1285875 h 1399068"/>
                <a:gd name="connsiteX37" fmla="*/ 1976886 w 2014986"/>
                <a:gd name="connsiteY37" fmla="*/ 1357313 h 1399068"/>
                <a:gd name="connsiteX38" fmla="*/ 1967361 w 2014986"/>
                <a:gd name="connsiteY38" fmla="*/ 1395413 h 1399068"/>
                <a:gd name="connsiteX39" fmla="*/ 1962599 w 2014986"/>
                <a:gd name="connsiteY39" fmla="*/ 1271587 h 1399068"/>
                <a:gd name="connsiteX40" fmla="*/ 1981649 w 2014986"/>
                <a:gd name="connsiteY40" fmla="*/ 1238250 h 1399068"/>
                <a:gd name="connsiteX41" fmla="*/ 1991174 w 2014986"/>
                <a:gd name="connsiteY41" fmla="*/ 1200150 h 1399068"/>
                <a:gd name="connsiteX42" fmla="*/ 2000699 w 2014986"/>
                <a:gd name="connsiteY42" fmla="*/ 1171575 h 1399068"/>
                <a:gd name="connsiteX43" fmla="*/ 2005461 w 2014986"/>
                <a:gd name="connsiteY43" fmla="*/ 1085850 h 1399068"/>
                <a:gd name="connsiteX44" fmla="*/ 2014986 w 2014986"/>
                <a:gd name="connsiteY44" fmla="*/ 809625 h 1399068"/>
                <a:gd name="connsiteX45" fmla="*/ 2010224 w 2014986"/>
                <a:gd name="connsiteY45" fmla="*/ 666750 h 1399068"/>
                <a:gd name="connsiteX46" fmla="*/ 1991174 w 2014986"/>
                <a:gd name="connsiteY46" fmla="*/ 633413 h 1399068"/>
                <a:gd name="connsiteX47" fmla="*/ 1981649 w 2014986"/>
                <a:gd name="connsiteY47" fmla="*/ 609600 h 1399068"/>
                <a:gd name="connsiteX48" fmla="*/ 1972124 w 2014986"/>
                <a:gd name="connsiteY48" fmla="*/ 581025 h 1399068"/>
                <a:gd name="connsiteX49" fmla="*/ 1962599 w 2014986"/>
                <a:gd name="connsiteY49" fmla="*/ 566738 h 1399068"/>
                <a:gd name="connsiteX50" fmla="*/ 1957836 w 2014986"/>
                <a:gd name="connsiteY50" fmla="*/ 542925 h 1399068"/>
                <a:gd name="connsiteX51" fmla="*/ 1948311 w 2014986"/>
                <a:gd name="connsiteY51" fmla="*/ 528638 h 1399068"/>
                <a:gd name="connsiteX52" fmla="*/ 1943549 w 2014986"/>
                <a:gd name="connsiteY52" fmla="*/ 514350 h 1399068"/>
                <a:gd name="connsiteX53" fmla="*/ 1934024 w 2014986"/>
                <a:gd name="connsiteY53" fmla="*/ 495300 h 1399068"/>
                <a:gd name="connsiteX54" fmla="*/ 1924499 w 2014986"/>
                <a:gd name="connsiteY54" fmla="*/ 457200 h 1399068"/>
                <a:gd name="connsiteX55" fmla="*/ 1914974 w 2014986"/>
                <a:gd name="connsiteY55" fmla="*/ 438150 h 1399068"/>
                <a:gd name="connsiteX56" fmla="*/ 1900686 w 2014986"/>
                <a:gd name="connsiteY56" fmla="*/ 404813 h 1399068"/>
                <a:gd name="connsiteX57" fmla="*/ 1891161 w 2014986"/>
                <a:gd name="connsiteY57" fmla="*/ 376238 h 1399068"/>
                <a:gd name="connsiteX58" fmla="*/ 1886399 w 2014986"/>
                <a:gd name="connsiteY58" fmla="*/ 361950 h 1399068"/>
                <a:gd name="connsiteX59" fmla="*/ 1881636 w 2014986"/>
                <a:gd name="connsiteY59" fmla="*/ 342900 h 1399068"/>
                <a:gd name="connsiteX60" fmla="*/ 1872111 w 2014986"/>
                <a:gd name="connsiteY60" fmla="*/ 328613 h 1399068"/>
                <a:gd name="connsiteX61" fmla="*/ 1853061 w 2014986"/>
                <a:gd name="connsiteY61" fmla="*/ 280988 h 1399068"/>
                <a:gd name="connsiteX62" fmla="*/ 1848299 w 2014986"/>
                <a:gd name="connsiteY62" fmla="*/ 266700 h 1399068"/>
                <a:gd name="connsiteX63" fmla="*/ 1838774 w 2014986"/>
                <a:gd name="connsiteY63" fmla="*/ 252413 h 1399068"/>
                <a:gd name="connsiteX64" fmla="*/ 1824486 w 2014986"/>
                <a:gd name="connsiteY64" fmla="*/ 228600 h 1399068"/>
                <a:gd name="connsiteX65" fmla="*/ 1814961 w 2014986"/>
                <a:gd name="connsiteY65" fmla="*/ 214313 h 1399068"/>
                <a:gd name="connsiteX66" fmla="*/ 1800674 w 2014986"/>
                <a:gd name="connsiteY66" fmla="*/ 204788 h 1399068"/>
                <a:gd name="connsiteX67" fmla="*/ 1776861 w 2014986"/>
                <a:gd name="connsiteY67" fmla="*/ 176213 h 1399068"/>
                <a:gd name="connsiteX68" fmla="*/ 1767336 w 2014986"/>
                <a:gd name="connsiteY68" fmla="*/ 161925 h 1399068"/>
                <a:gd name="connsiteX69" fmla="*/ 1738761 w 2014986"/>
                <a:gd name="connsiteY69" fmla="*/ 152400 h 1399068"/>
                <a:gd name="connsiteX70" fmla="*/ 1710186 w 2014986"/>
                <a:gd name="connsiteY70" fmla="*/ 142875 h 1399068"/>
                <a:gd name="connsiteX71" fmla="*/ 1691136 w 2014986"/>
                <a:gd name="connsiteY71" fmla="*/ 133350 h 1399068"/>
                <a:gd name="connsiteX72" fmla="*/ 1633986 w 2014986"/>
                <a:gd name="connsiteY72" fmla="*/ 123825 h 1399068"/>
                <a:gd name="connsiteX73" fmla="*/ 1595886 w 2014986"/>
                <a:gd name="connsiteY73" fmla="*/ 109538 h 1399068"/>
                <a:gd name="connsiteX74" fmla="*/ 1476824 w 2014986"/>
                <a:gd name="connsiteY74" fmla="*/ 95250 h 1399068"/>
                <a:gd name="connsiteX75" fmla="*/ 1443486 w 2014986"/>
                <a:gd name="connsiteY75" fmla="*/ 90488 h 1399068"/>
                <a:gd name="connsiteX76" fmla="*/ 1381574 w 2014986"/>
                <a:gd name="connsiteY76" fmla="*/ 76200 h 1399068"/>
                <a:gd name="connsiteX77" fmla="*/ 1324424 w 2014986"/>
                <a:gd name="connsiteY77" fmla="*/ 71438 h 1399068"/>
                <a:gd name="connsiteX78" fmla="*/ 1281561 w 2014986"/>
                <a:gd name="connsiteY78" fmla="*/ 61913 h 1399068"/>
                <a:gd name="connsiteX79" fmla="*/ 1267274 w 2014986"/>
                <a:gd name="connsiteY79" fmla="*/ 52388 h 1399068"/>
                <a:gd name="connsiteX80" fmla="*/ 1243461 w 2014986"/>
                <a:gd name="connsiteY80" fmla="*/ 47625 h 1399068"/>
                <a:gd name="connsiteX81" fmla="*/ 1214886 w 2014986"/>
                <a:gd name="connsiteY81" fmla="*/ 38100 h 1399068"/>
                <a:gd name="connsiteX82" fmla="*/ 1186311 w 2014986"/>
                <a:gd name="connsiteY82" fmla="*/ 28575 h 1399068"/>
                <a:gd name="connsiteX83" fmla="*/ 1110111 w 2014986"/>
                <a:gd name="connsiteY83" fmla="*/ 19050 h 1399068"/>
                <a:gd name="connsiteX84" fmla="*/ 1076774 w 2014986"/>
                <a:gd name="connsiteY84" fmla="*/ 9525 h 1399068"/>
                <a:gd name="connsiteX85" fmla="*/ 1024386 w 2014986"/>
                <a:gd name="connsiteY85" fmla="*/ 0 h 1399068"/>
                <a:gd name="connsiteX86" fmla="*/ 871986 w 2014986"/>
                <a:gd name="connsiteY86" fmla="*/ 4763 h 1399068"/>
                <a:gd name="connsiteX87" fmla="*/ 857699 w 2014986"/>
                <a:gd name="connsiteY87" fmla="*/ 9525 h 1399068"/>
                <a:gd name="connsiteX88" fmla="*/ 833886 w 2014986"/>
                <a:gd name="connsiteY88" fmla="*/ 19050 h 1399068"/>
                <a:gd name="connsiteX89" fmla="*/ 814836 w 2014986"/>
                <a:gd name="connsiteY89" fmla="*/ 28575 h 1399068"/>
                <a:gd name="connsiteX90" fmla="*/ 800549 w 2014986"/>
                <a:gd name="connsiteY90" fmla="*/ 33338 h 1399068"/>
                <a:gd name="connsiteX91" fmla="*/ 781499 w 2014986"/>
                <a:gd name="connsiteY91" fmla="*/ 42863 h 1399068"/>
                <a:gd name="connsiteX92" fmla="*/ 733874 w 2014986"/>
                <a:gd name="connsiteY92" fmla="*/ 57150 h 1399068"/>
                <a:gd name="connsiteX93" fmla="*/ 695774 w 2014986"/>
                <a:gd name="connsiteY93" fmla="*/ 71438 h 1399068"/>
                <a:gd name="connsiteX94" fmla="*/ 652911 w 2014986"/>
                <a:gd name="connsiteY94" fmla="*/ 80963 h 1399068"/>
                <a:gd name="connsiteX95" fmla="*/ 619574 w 2014986"/>
                <a:gd name="connsiteY95" fmla="*/ 95250 h 1399068"/>
                <a:gd name="connsiteX96" fmla="*/ 586236 w 2014986"/>
                <a:gd name="connsiteY96" fmla="*/ 100013 h 1399068"/>
                <a:gd name="connsiteX97" fmla="*/ 538611 w 2014986"/>
                <a:gd name="connsiteY97" fmla="*/ 119063 h 1399068"/>
                <a:gd name="connsiteX98" fmla="*/ 505274 w 2014986"/>
                <a:gd name="connsiteY98" fmla="*/ 133350 h 1399068"/>
                <a:gd name="connsiteX99" fmla="*/ 490986 w 2014986"/>
                <a:gd name="connsiteY99" fmla="*/ 147638 h 1399068"/>
                <a:gd name="connsiteX100" fmla="*/ 452886 w 2014986"/>
                <a:gd name="connsiteY100" fmla="*/ 166688 h 1399068"/>
                <a:gd name="connsiteX101" fmla="*/ 419549 w 2014986"/>
                <a:gd name="connsiteY101" fmla="*/ 180975 h 1399068"/>
                <a:gd name="connsiteX102" fmla="*/ 400499 w 2014986"/>
                <a:gd name="connsiteY102" fmla="*/ 195263 h 1399068"/>
                <a:gd name="connsiteX103" fmla="*/ 386211 w 2014986"/>
                <a:gd name="connsiteY103" fmla="*/ 200025 h 1399068"/>
                <a:gd name="connsiteX104" fmla="*/ 367161 w 2014986"/>
                <a:gd name="connsiteY104" fmla="*/ 214313 h 1399068"/>
                <a:gd name="connsiteX105" fmla="*/ 329061 w 2014986"/>
                <a:gd name="connsiteY105" fmla="*/ 233363 h 1399068"/>
                <a:gd name="connsiteX106" fmla="*/ 300486 w 2014986"/>
                <a:gd name="connsiteY106" fmla="*/ 252413 h 1399068"/>
                <a:gd name="connsiteX107" fmla="*/ 286199 w 2014986"/>
                <a:gd name="connsiteY107" fmla="*/ 261938 h 1399068"/>
                <a:gd name="connsiteX108" fmla="*/ 267149 w 2014986"/>
                <a:gd name="connsiteY108" fmla="*/ 271463 h 1399068"/>
                <a:gd name="connsiteX109" fmla="*/ 257624 w 2014986"/>
                <a:gd name="connsiteY109" fmla="*/ 285750 h 1399068"/>
                <a:gd name="connsiteX110" fmla="*/ 243336 w 2014986"/>
                <a:gd name="connsiteY110" fmla="*/ 300038 h 1399068"/>
                <a:gd name="connsiteX111" fmla="*/ 219524 w 2014986"/>
                <a:gd name="connsiteY111" fmla="*/ 333375 h 1399068"/>
                <a:gd name="connsiteX112" fmla="*/ 214761 w 2014986"/>
                <a:gd name="connsiteY112" fmla="*/ 347663 h 1399068"/>
                <a:gd name="connsiteX113" fmla="*/ 205236 w 2014986"/>
                <a:gd name="connsiteY113" fmla="*/ 371475 h 1399068"/>
                <a:gd name="connsiteX114" fmla="*/ 186186 w 2014986"/>
                <a:gd name="connsiteY114" fmla="*/ 404813 h 1399068"/>
                <a:gd name="connsiteX115" fmla="*/ 176661 w 2014986"/>
                <a:gd name="connsiteY115" fmla="*/ 442913 h 1399068"/>
                <a:gd name="connsiteX116" fmla="*/ 171899 w 2014986"/>
                <a:gd name="connsiteY116" fmla="*/ 457200 h 1399068"/>
                <a:gd name="connsiteX117" fmla="*/ 167136 w 2014986"/>
                <a:gd name="connsiteY117" fmla="*/ 490538 h 1399068"/>
                <a:gd name="connsiteX118" fmla="*/ 162374 w 2014986"/>
                <a:gd name="connsiteY118" fmla="*/ 504825 h 1399068"/>
                <a:gd name="connsiteX119" fmla="*/ 157611 w 2014986"/>
                <a:gd name="connsiteY119" fmla="*/ 523875 h 1399068"/>
                <a:gd name="connsiteX120" fmla="*/ 152849 w 2014986"/>
                <a:gd name="connsiteY120" fmla="*/ 576263 h 1399068"/>
                <a:gd name="connsiteX121" fmla="*/ 9974 w 2014986"/>
                <a:gd name="connsiteY121" fmla="*/ 559593 h 1399068"/>
                <a:gd name="connsiteX122" fmla="*/ 17117 w 2014986"/>
                <a:gd name="connsiteY122" fmla="*/ 809625 h 1399068"/>
                <a:gd name="connsiteX123" fmla="*/ 57599 w 2014986"/>
                <a:gd name="connsiteY123" fmla="*/ 1045370 h 1399068"/>
                <a:gd name="connsiteX124" fmla="*/ 107605 w 2014986"/>
                <a:gd name="connsiteY124" fmla="*/ 1252538 h 1399068"/>
                <a:gd name="connsiteX0" fmla="*/ 107958 w 2015339"/>
                <a:gd name="connsiteY0" fmla="*/ 1252538 h 1399068"/>
                <a:gd name="connsiteX1" fmla="*/ 160345 w 2015339"/>
                <a:gd name="connsiteY1" fmla="*/ 1312069 h 1399068"/>
                <a:gd name="connsiteX2" fmla="*/ 184158 w 2015339"/>
                <a:gd name="connsiteY2" fmla="*/ 1378743 h 1399068"/>
                <a:gd name="connsiteX3" fmla="*/ 174633 w 2015339"/>
                <a:gd name="connsiteY3" fmla="*/ 1190624 h 1399068"/>
                <a:gd name="connsiteX4" fmla="*/ 177014 w 2015339"/>
                <a:gd name="connsiteY4" fmla="*/ 1023938 h 1399068"/>
                <a:gd name="connsiteX5" fmla="*/ 172252 w 2015339"/>
                <a:gd name="connsiteY5" fmla="*/ 957263 h 1399068"/>
                <a:gd name="connsiteX6" fmla="*/ 181777 w 2015339"/>
                <a:gd name="connsiteY6" fmla="*/ 828675 h 1399068"/>
                <a:gd name="connsiteX7" fmla="*/ 196064 w 2015339"/>
                <a:gd name="connsiteY7" fmla="*/ 762000 h 1399068"/>
                <a:gd name="connsiteX8" fmla="*/ 210352 w 2015339"/>
                <a:gd name="connsiteY8" fmla="*/ 661988 h 1399068"/>
                <a:gd name="connsiteX9" fmla="*/ 222258 w 2015339"/>
                <a:gd name="connsiteY9" fmla="*/ 640557 h 1399068"/>
                <a:gd name="connsiteX10" fmla="*/ 257977 w 2015339"/>
                <a:gd name="connsiteY10" fmla="*/ 609600 h 1399068"/>
                <a:gd name="connsiteX11" fmla="*/ 272264 w 2015339"/>
                <a:gd name="connsiteY11" fmla="*/ 509587 h 1399068"/>
                <a:gd name="connsiteX12" fmla="*/ 300839 w 2015339"/>
                <a:gd name="connsiteY12" fmla="*/ 447675 h 1399068"/>
                <a:gd name="connsiteX13" fmla="*/ 553252 w 2015339"/>
                <a:gd name="connsiteY13" fmla="*/ 283369 h 1399068"/>
                <a:gd name="connsiteX14" fmla="*/ 700889 w 2015339"/>
                <a:gd name="connsiteY14" fmla="*/ 264318 h 1399068"/>
                <a:gd name="connsiteX15" fmla="*/ 874721 w 2015339"/>
                <a:gd name="connsiteY15" fmla="*/ 230981 h 1399068"/>
                <a:gd name="connsiteX16" fmla="*/ 991402 w 2015339"/>
                <a:gd name="connsiteY16" fmla="*/ 209550 h 1399068"/>
                <a:gd name="connsiteX17" fmla="*/ 1208095 w 2015339"/>
                <a:gd name="connsiteY17" fmla="*/ 200024 h 1399068"/>
                <a:gd name="connsiteX18" fmla="*/ 1348590 w 2015339"/>
                <a:gd name="connsiteY18" fmla="*/ 211931 h 1399068"/>
                <a:gd name="connsiteX19" fmla="*/ 1510514 w 2015339"/>
                <a:gd name="connsiteY19" fmla="*/ 242887 h 1399068"/>
                <a:gd name="connsiteX20" fmla="*/ 1658152 w 2015339"/>
                <a:gd name="connsiteY20" fmla="*/ 295275 h 1399068"/>
                <a:gd name="connsiteX21" fmla="*/ 1691489 w 2015339"/>
                <a:gd name="connsiteY21" fmla="*/ 314325 h 1399068"/>
                <a:gd name="connsiteX22" fmla="*/ 1720064 w 2015339"/>
                <a:gd name="connsiteY22" fmla="*/ 342900 h 1399068"/>
                <a:gd name="connsiteX23" fmla="*/ 1758164 w 2015339"/>
                <a:gd name="connsiteY23" fmla="*/ 390525 h 1399068"/>
                <a:gd name="connsiteX24" fmla="*/ 1777214 w 2015339"/>
                <a:gd name="connsiteY24" fmla="*/ 419100 h 1399068"/>
                <a:gd name="connsiteX25" fmla="*/ 1805789 w 2015339"/>
                <a:gd name="connsiteY25" fmla="*/ 471488 h 1399068"/>
                <a:gd name="connsiteX26" fmla="*/ 1848652 w 2015339"/>
                <a:gd name="connsiteY26" fmla="*/ 542925 h 1399068"/>
                <a:gd name="connsiteX27" fmla="*/ 1862939 w 2015339"/>
                <a:gd name="connsiteY27" fmla="*/ 571500 h 1399068"/>
                <a:gd name="connsiteX28" fmla="*/ 1872464 w 2015339"/>
                <a:gd name="connsiteY28" fmla="*/ 600075 h 1399068"/>
                <a:gd name="connsiteX29" fmla="*/ 1891514 w 2015339"/>
                <a:gd name="connsiteY29" fmla="*/ 642938 h 1399068"/>
                <a:gd name="connsiteX30" fmla="*/ 1910564 w 2015339"/>
                <a:gd name="connsiteY30" fmla="*/ 695325 h 1399068"/>
                <a:gd name="connsiteX31" fmla="*/ 1924852 w 2015339"/>
                <a:gd name="connsiteY31" fmla="*/ 747713 h 1399068"/>
                <a:gd name="connsiteX32" fmla="*/ 1934377 w 2015339"/>
                <a:gd name="connsiteY32" fmla="*/ 804863 h 1399068"/>
                <a:gd name="connsiteX33" fmla="*/ 1946283 w 2015339"/>
                <a:gd name="connsiteY33" fmla="*/ 940594 h 1399068"/>
                <a:gd name="connsiteX34" fmla="*/ 1958189 w 2015339"/>
                <a:gd name="connsiteY34" fmla="*/ 1000125 h 1399068"/>
                <a:gd name="connsiteX35" fmla="*/ 1951045 w 2015339"/>
                <a:gd name="connsiteY35" fmla="*/ 1166813 h 1399068"/>
                <a:gd name="connsiteX36" fmla="*/ 1986764 w 2015339"/>
                <a:gd name="connsiteY36" fmla="*/ 1285875 h 1399068"/>
                <a:gd name="connsiteX37" fmla="*/ 1977239 w 2015339"/>
                <a:gd name="connsiteY37" fmla="*/ 1357313 h 1399068"/>
                <a:gd name="connsiteX38" fmla="*/ 1967714 w 2015339"/>
                <a:gd name="connsiteY38" fmla="*/ 1395413 h 1399068"/>
                <a:gd name="connsiteX39" fmla="*/ 1962952 w 2015339"/>
                <a:gd name="connsiteY39" fmla="*/ 1271587 h 1399068"/>
                <a:gd name="connsiteX40" fmla="*/ 1982002 w 2015339"/>
                <a:gd name="connsiteY40" fmla="*/ 1238250 h 1399068"/>
                <a:gd name="connsiteX41" fmla="*/ 1991527 w 2015339"/>
                <a:gd name="connsiteY41" fmla="*/ 1200150 h 1399068"/>
                <a:gd name="connsiteX42" fmla="*/ 2001052 w 2015339"/>
                <a:gd name="connsiteY42" fmla="*/ 1171575 h 1399068"/>
                <a:gd name="connsiteX43" fmla="*/ 2005814 w 2015339"/>
                <a:gd name="connsiteY43" fmla="*/ 1085850 h 1399068"/>
                <a:gd name="connsiteX44" fmla="*/ 2015339 w 2015339"/>
                <a:gd name="connsiteY44" fmla="*/ 809625 h 1399068"/>
                <a:gd name="connsiteX45" fmla="*/ 2010577 w 2015339"/>
                <a:gd name="connsiteY45" fmla="*/ 666750 h 1399068"/>
                <a:gd name="connsiteX46" fmla="*/ 1991527 w 2015339"/>
                <a:gd name="connsiteY46" fmla="*/ 633413 h 1399068"/>
                <a:gd name="connsiteX47" fmla="*/ 1982002 w 2015339"/>
                <a:gd name="connsiteY47" fmla="*/ 609600 h 1399068"/>
                <a:gd name="connsiteX48" fmla="*/ 1972477 w 2015339"/>
                <a:gd name="connsiteY48" fmla="*/ 581025 h 1399068"/>
                <a:gd name="connsiteX49" fmla="*/ 1962952 w 2015339"/>
                <a:gd name="connsiteY49" fmla="*/ 566738 h 1399068"/>
                <a:gd name="connsiteX50" fmla="*/ 1958189 w 2015339"/>
                <a:gd name="connsiteY50" fmla="*/ 542925 h 1399068"/>
                <a:gd name="connsiteX51" fmla="*/ 1948664 w 2015339"/>
                <a:gd name="connsiteY51" fmla="*/ 528638 h 1399068"/>
                <a:gd name="connsiteX52" fmla="*/ 1943902 w 2015339"/>
                <a:gd name="connsiteY52" fmla="*/ 514350 h 1399068"/>
                <a:gd name="connsiteX53" fmla="*/ 1934377 w 2015339"/>
                <a:gd name="connsiteY53" fmla="*/ 495300 h 1399068"/>
                <a:gd name="connsiteX54" fmla="*/ 1924852 w 2015339"/>
                <a:gd name="connsiteY54" fmla="*/ 457200 h 1399068"/>
                <a:gd name="connsiteX55" fmla="*/ 1915327 w 2015339"/>
                <a:gd name="connsiteY55" fmla="*/ 438150 h 1399068"/>
                <a:gd name="connsiteX56" fmla="*/ 1901039 w 2015339"/>
                <a:gd name="connsiteY56" fmla="*/ 404813 h 1399068"/>
                <a:gd name="connsiteX57" fmla="*/ 1891514 w 2015339"/>
                <a:gd name="connsiteY57" fmla="*/ 376238 h 1399068"/>
                <a:gd name="connsiteX58" fmla="*/ 1886752 w 2015339"/>
                <a:gd name="connsiteY58" fmla="*/ 361950 h 1399068"/>
                <a:gd name="connsiteX59" fmla="*/ 1881989 w 2015339"/>
                <a:gd name="connsiteY59" fmla="*/ 342900 h 1399068"/>
                <a:gd name="connsiteX60" fmla="*/ 1872464 w 2015339"/>
                <a:gd name="connsiteY60" fmla="*/ 328613 h 1399068"/>
                <a:gd name="connsiteX61" fmla="*/ 1853414 w 2015339"/>
                <a:gd name="connsiteY61" fmla="*/ 280988 h 1399068"/>
                <a:gd name="connsiteX62" fmla="*/ 1848652 w 2015339"/>
                <a:gd name="connsiteY62" fmla="*/ 266700 h 1399068"/>
                <a:gd name="connsiteX63" fmla="*/ 1839127 w 2015339"/>
                <a:gd name="connsiteY63" fmla="*/ 252413 h 1399068"/>
                <a:gd name="connsiteX64" fmla="*/ 1824839 w 2015339"/>
                <a:gd name="connsiteY64" fmla="*/ 228600 h 1399068"/>
                <a:gd name="connsiteX65" fmla="*/ 1815314 w 2015339"/>
                <a:gd name="connsiteY65" fmla="*/ 214313 h 1399068"/>
                <a:gd name="connsiteX66" fmla="*/ 1801027 w 2015339"/>
                <a:gd name="connsiteY66" fmla="*/ 204788 h 1399068"/>
                <a:gd name="connsiteX67" fmla="*/ 1777214 w 2015339"/>
                <a:gd name="connsiteY67" fmla="*/ 176213 h 1399068"/>
                <a:gd name="connsiteX68" fmla="*/ 1767689 w 2015339"/>
                <a:gd name="connsiteY68" fmla="*/ 161925 h 1399068"/>
                <a:gd name="connsiteX69" fmla="*/ 1739114 w 2015339"/>
                <a:gd name="connsiteY69" fmla="*/ 152400 h 1399068"/>
                <a:gd name="connsiteX70" fmla="*/ 1710539 w 2015339"/>
                <a:gd name="connsiteY70" fmla="*/ 142875 h 1399068"/>
                <a:gd name="connsiteX71" fmla="*/ 1691489 w 2015339"/>
                <a:gd name="connsiteY71" fmla="*/ 133350 h 1399068"/>
                <a:gd name="connsiteX72" fmla="*/ 1634339 w 2015339"/>
                <a:gd name="connsiteY72" fmla="*/ 123825 h 1399068"/>
                <a:gd name="connsiteX73" fmla="*/ 1596239 w 2015339"/>
                <a:gd name="connsiteY73" fmla="*/ 109538 h 1399068"/>
                <a:gd name="connsiteX74" fmla="*/ 1477177 w 2015339"/>
                <a:gd name="connsiteY74" fmla="*/ 95250 h 1399068"/>
                <a:gd name="connsiteX75" fmla="*/ 1443839 w 2015339"/>
                <a:gd name="connsiteY75" fmla="*/ 90488 h 1399068"/>
                <a:gd name="connsiteX76" fmla="*/ 1381927 w 2015339"/>
                <a:gd name="connsiteY76" fmla="*/ 76200 h 1399068"/>
                <a:gd name="connsiteX77" fmla="*/ 1324777 w 2015339"/>
                <a:gd name="connsiteY77" fmla="*/ 71438 h 1399068"/>
                <a:gd name="connsiteX78" fmla="*/ 1281914 w 2015339"/>
                <a:gd name="connsiteY78" fmla="*/ 61913 h 1399068"/>
                <a:gd name="connsiteX79" fmla="*/ 1267627 w 2015339"/>
                <a:gd name="connsiteY79" fmla="*/ 52388 h 1399068"/>
                <a:gd name="connsiteX80" fmla="*/ 1243814 w 2015339"/>
                <a:gd name="connsiteY80" fmla="*/ 47625 h 1399068"/>
                <a:gd name="connsiteX81" fmla="*/ 1215239 w 2015339"/>
                <a:gd name="connsiteY81" fmla="*/ 38100 h 1399068"/>
                <a:gd name="connsiteX82" fmla="*/ 1186664 w 2015339"/>
                <a:gd name="connsiteY82" fmla="*/ 28575 h 1399068"/>
                <a:gd name="connsiteX83" fmla="*/ 1110464 w 2015339"/>
                <a:gd name="connsiteY83" fmla="*/ 19050 h 1399068"/>
                <a:gd name="connsiteX84" fmla="*/ 1077127 w 2015339"/>
                <a:gd name="connsiteY84" fmla="*/ 9525 h 1399068"/>
                <a:gd name="connsiteX85" fmla="*/ 1024739 w 2015339"/>
                <a:gd name="connsiteY85" fmla="*/ 0 h 1399068"/>
                <a:gd name="connsiteX86" fmla="*/ 872339 w 2015339"/>
                <a:gd name="connsiteY86" fmla="*/ 4763 h 1399068"/>
                <a:gd name="connsiteX87" fmla="*/ 858052 w 2015339"/>
                <a:gd name="connsiteY87" fmla="*/ 9525 h 1399068"/>
                <a:gd name="connsiteX88" fmla="*/ 834239 w 2015339"/>
                <a:gd name="connsiteY88" fmla="*/ 19050 h 1399068"/>
                <a:gd name="connsiteX89" fmla="*/ 815189 w 2015339"/>
                <a:gd name="connsiteY89" fmla="*/ 28575 h 1399068"/>
                <a:gd name="connsiteX90" fmla="*/ 800902 w 2015339"/>
                <a:gd name="connsiteY90" fmla="*/ 33338 h 1399068"/>
                <a:gd name="connsiteX91" fmla="*/ 781852 w 2015339"/>
                <a:gd name="connsiteY91" fmla="*/ 42863 h 1399068"/>
                <a:gd name="connsiteX92" fmla="*/ 734227 w 2015339"/>
                <a:gd name="connsiteY92" fmla="*/ 57150 h 1399068"/>
                <a:gd name="connsiteX93" fmla="*/ 696127 w 2015339"/>
                <a:gd name="connsiteY93" fmla="*/ 71438 h 1399068"/>
                <a:gd name="connsiteX94" fmla="*/ 653264 w 2015339"/>
                <a:gd name="connsiteY94" fmla="*/ 80963 h 1399068"/>
                <a:gd name="connsiteX95" fmla="*/ 619927 w 2015339"/>
                <a:gd name="connsiteY95" fmla="*/ 95250 h 1399068"/>
                <a:gd name="connsiteX96" fmla="*/ 586589 w 2015339"/>
                <a:gd name="connsiteY96" fmla="*/ 100013 h 1399068"/>
                <a:gd name="connsiteX97" fmla="*/ 538964 w 2015339"/>
                <a:gd name="connsiteY97" fmla="*/ 119063 h 1399068"/>
                <a:gd name="connsiteX98" fmla="*/ 505627 w 2015339"/>
                <a:gd name="connsiteY98" fmla="*/ 133350 h 1399068"/>
                <a:gd name="connsiteX99" fmla="*/ 491339 w 2015339"/>
                <a:gd name="connsiteY99" fmla="*/ 147638 h 1399068"/>
                <a:gd name="connsiteX100" fmla="*/ 453239 w 2015339"/>
                <a:gd name="connsiteY100" fmla="*/ 166688 h 1399068"/>
                <a:gd name="connsiteX101" fmla="*/ 419902 w 2015339"/>
                <a:gd name="connsiteY101" fmla="*/ 180975 h 1399068"/>
                <a:gd name="connsiteX102" fmla="*/ 400852 w 2015339"/>
                <a:gd name="connsiteY102" fmla="*/ 195263 h 1399068"/>
                <a:gd name="connsiteX103" fmla="*/ 386564 w 2015339"/>
                <a:gd name="connsiteY103" fmla="*/ 200025 h 1399068"/>
                <a:gd name="connsiteX104" fmla="*/ 367514 w 2015339"/>
                <a:gd name="connsiteY104" fmla="*/ 214313 h 1399068"/>
                <a:gd name="connsiteX105" fmla="*/ 329414 w 2015339"/>
                <a:gd name="connsiteY105" fmla="*/ 233363 h 1399068"/>
                <a:gd name="connsiteX106" fmla="*/ 300839 w 2015339"/>
                <a:gd name="connsiteY106" fmla="*/ 252413 h 1399068"/>
                <a:gd name="connsiteX107" fmla="*/ 286552 w 2015339"/>
                <a:gd name="connsiteY107" fmla="*/ 261938 h 1399068"/>
                <a:gd name="connsiteX108" fmla="*/ 267502 w 2015339"/>
                <a:gd name="connsiteY108" fmla="*/ 271463 h 1399068"/>
                <a:gd name="connsiteX109" fmla="*/ 257977 w 2015339"/>
                <a:gd name="connsiteY109" fmla="*/ 285750 h 1399068"/>
                <a:gd name="connsiteX110" fmla="*/ 243689 w 2015339"/>
                <a:gd name="connsiteY110" fmla="*/ 300038 h 1399068"/>
                <a:gd name="connsiteX111" fmla="*/ 219877 w 2015339"/>
                <a:gd name="connsiteY111" fmla="*/ 333375 h 1399068"/>
                <a:gd name="connsiteX112" fmla="*/ 215114 w 2015339"/>
                <a:gd name="connsiteY112" fmla="*/ 347663 h 1399068"/>
                <a:gd name="connsiteX113" fmla="*/ 205589 w 2015339"/>
                <a:gd name="connsiteY113" fmla="*/ 371475 h 1399068"/>
                <a:gd name="connsiteX114" fmla="*/ 186539 w 2015339"/>
                <a:gd name="connsiteY114" fmla="*/ 404813 h 1399068"/>
                <a:gd name="connsiteX115" fmla="*/ 177014 w 2015339"/>
                <a:gd name="connsiteY115" fmla="*/ 442913 h 1399068"/>
                <a:gd name="connsiteX116" fmla="*/ 172252 w 2015339"/>
                <a:gd name="connsiteY116" fmla="*/ 457200 h 1399068"/>
                <a:gd name="connsiteX117" fmla="*/ 167489 w 2015339"/>
                <a:gd name="connsiteY117" fmla="*/ 490538 h 1399068"/>
                <a:gd name="connsiteX118" fmla="*/ 162727 w 2015339"/>
                <a:gd name="connsiteY118" fmla="*/ 504825 h 1399068"/>
                <a:gd name="connsiteX119" fmla="*/ 157964 w 2015339"/>
                <a:gd name="connsiteY119" fmla="*/ 523875 h 1399068"/>
                <a:gd name="connsiteX120" fmla="*/ 10327 w 2015339"/>
                <a:gd name="connsiteY120" fmla="*/ 559593 h 1399068"/>
                <a:gd name="connsiteX121" fmla="*/ 17470 w 2015339"/>
                <a:gd name="connsiteY121" fmla="*/ 809625 h 1399068"/>
                <a:gd name="connsiteX122" fmla="*/ 57952 w 2015339"/>
                <a:gd name="connsiteY122" fmla="*/ 1045370 h 1399068"/>
                <a:gd name="connsiteX123" fmla="*/ 107958 w 2015339"/>
                <a:gd name="connsiteY123" fmla="*/ 1252538 h 1399068"/>
                <a:gd name="connsiteX0" fmla="*/ 108310 w 2015691"/>
                <a:gd name="connsiteY0" fmla="*/ 1252538 h 1399068"/>
                <a:gd name="connsiteX1" fmla="*/ 160697 w 2015691"/>
                <a:gd name="connsiteY1" fmla="*/ 1312069 h 1399068"/>
                <a:gd name="connsiteX2" fmla="*/ 184510 w 2015691"/>
                <a:gd name="connsiteY2" fmla="*/ 1378743 h 1399068"/>
                <a:gd name="connsiteX3" fmla="*/ 174985 w 2015691"/>
                <a:gd name="connsiteY3" fmla="*/ 1190624 h 1399068"/>
                <a:gd name="connsiteX4" fmla="*/ 177366 w 2015691"/>
                <a:gd name="connsiteY4" fmla="*/ 1023938 h 1399068"/>
                <a:gd name="connsiteX5" fmla="*/ 172604 w 2015691"/>
                <a:gd name="connsiteY5" fmla="*/ 957263 h 1399068"/>
                <a:gd name="connsiteX6" fmla="*/ 182129 w 2015691"/>
                <a:gd name="connsiteY6" fmla="*/ 828675 h 1399068"/>
                <a:gd name="connsiteX7" fmla="*/ 196416 w 2015691"/>
                <a:gd name="connsiteY7" fmla="*/ 762000 h 1399068"/>
                <a:gd name="connsiteX8" fmla="*/ 210704 w 2015691"/>
                <a:gd name="connsiteY8" fmla="*/ 661988 h 1399068"/>
                <a:gd name="connsiteX9" fmla="*/ 222610 w 2015691"/>
                <a:gd name="connsiteY9" fmla="*/ 640557 h 1399068"/>
                <a:gd name="connsiteX10" fmla="*/ 258329 w 2015691"/>
                <a:gd name="connsiteY10" fmla="*/ 609600 h 1399068"/>
                <a:gd name="connsiteX11" fmla="*/ 272616 w 2015691"/>
                <a:gd name="connsiteY11" fmla="*/ 509587 h 1399068"/>
                <a:gd name="connsiteX12" fmla="*/ 301191 w 2015691"/>
                <a:gd name="connsiteY12" fmla="*/ 447675 h 1399068"/>
                <a:gd name="connsiteX13" fmla="*/ 553604 w 2015691"/>
                <a:gd name="connsiteY13" fmla="*/ 283369 h 1399068"/>
                <a:gd name="connsiteX14" fmla="*/ 701241 w 2015691"/>
                <a:gd name="connsiteY14" fmla="*/ 264318 h 1399068"/>
                <a:gd name="connsiteX15" fmla="*/ 875073 w 2015691"/>
                <a:gd name="connsiteY15" fmla="*/ 230981 h 1399068"/>
                <a:gd name="connsiteX16" fmla="*/ 991754 w 2015691"/>
                <a:gd name="connsiteY16" fmla="*/ 209550 h 1399068"/>
                <a:gd name="connsiteX17" fmla="*/ 1208447 w 2015691"/>
                <a:gd name="connsiteY17" fmla="*/ 200024 h 1399068"/>
                <a:gd name="connsiteX18" fmla="*/ 1348942 w 2015691"/>
                <a:gd name="connsiteY18" fmla="*/ 211931 h 1399068"/>
                <a:gd name="connsiteX19" fmla="*/ 1510866 w 2015691"/>
                <a:gd name="connsiteY19" fmla="*/ 242887 h 1399068"/>
                <a:gd name="connsiteX20" fmla="*/ 1658504 w 2015691"/>
                <a:gd name="connsiteY20" fmla="*/ 295275 h 1399068"/>
                <a:gd name="connsiteX21" fmla="*/ 1691841 w 2015691"/>
                <a:gd name="connsiteY21" fmla="*/ 314325 h 1399068"/>
                <a:gd name="connsiteX22" fmla="*/ 1720416 w 2015691"/>
                <a:gd name="connsiteY22" fmla="*/ 342900 h 1399068"/>
                <a:gd name="connsiteX23" fmla="*/ 1758516 w 2015691"/>
                <a:gd name="connsiteY23" fmla="*/ 390525 h 1399068"/>
                <a:gd name="connsiteX24" fmla="*/ 1777566 w 2015691"/>
                <a:gd name="connsiteY24" fmla="*/ 419100 h 1399068"/>
                <a:gd name="connsiteX25" fmla="*/ 1806141 w 2015691"/>
                <a:gd name="connsiteY25" fmla="*/ 471488 h 1399068"/>
                <a:gd name="connsiteX26" fmla="*/ 1849004 w 2015691"/>
                <a:gd name="connsiteY26" fmla="*/ 542925 h 1399068"/>
                <a:gd name="connsiteX27" fmla="*/ 1863291 w 2015691"/>
                <a:gd name="connsiteY27" fmla="*/ 571500 h 1399068"/>
                <a:gd name="connsiteX28" fmla="*/ 1872816 w 2015691"/>
                <a:gd name="connsiteY28" fmla="*/ 600075 h 1399068"/>
                <a:gd name="connsiteX29" fmla="*/ 1891866 w 2015691"/>
                <a:gd name="connsiteY29" fmla="*/ 642938 h 1399068"/>
                <a:gd name="connsiteX30" fmla="*/ 1910916 w 2015691"/>
                <a:gd name="connsiteY30" fmla="*/ 695325 h 1399068"/>
                <a:gd name="connsiteX31" fmla="*/ 1925204 w 2015691"/>
                <a:gd name="connsiteY31" fmla="*/ 747713 h 1399068"/>
                <a:gd name="connsiteX32" fmla="*/ 1934729 w 2015691"/>
                <a:gd name="connsiteY32" fmla="*/ 804863 h 1399068"/>
                <a:gd name="connsiteX33" fmla="*/ 1946635 w 2015691"/>
                <a:gd name="connsiteY33" fmla="*/ 940594 h 1399068"/>
                <a:gd name="connsiteX34" fmla="*/ 1958541 w 2015691"/>
                <a:gd name="connsiteY34" fmla="*/ 1000125 h 1399068"/>
                <a:gd name="connsiteX35" fmla="*/ 1951397 w 2015691"/>
                <a:gd name="connsiteY35" fmla="*/ 1166813 h 1399068"/>
                <a:gd name="connsiteX36" fmla="*/ 1987116 w 2015691"/>
                <a:gd name="connsiteY36" fmla="*/ 1285875 h 1399068"/>
                <a:gd name="connsiteX37" fmla="*/ 1977591 w 2015691"/>
                <a:gd name="connsiteY37" fmla="*/ 1357313 h 1399068"/>
                <a:gd name="connsiteX38" fmla="*/ 1968066 w 2015691"/>
                <a:gd name="connsiteY38" fmla="*/ 1395413 h 1399068"/>
                <a:gd name="connsiteX39" fmla="*/ 1963304 w 2015691"/>
                <a:gd name="connsiteY39" fmla="*/ 1271587 h 1399068"/>
                <a:gd name="connsiteX40" fmla="*/ 1982354 w 2015691"/>
                <a:gd name="connsiteY40" fmla="*/ 1238250 h 1399068"/>
                <a:gd name="connsiteX41" fmla="*/ 1991879 w 2015691"/>
                <a:gd name="connsiteY41" fmla="*/ 1200150 h 1399068"/>
                <a:gd name="connsiteX42" fmla="*/ 2001404 w 2015691"/>
                <a:gd name="connsiteY42" fmla="*/ 1171575 h 1399068"/>
                <a:gd name="connsiteX43" fmla="*/ 2006166 w 2015691"/>
                <a:gd name="connsiteY43" fmla="*/ 1085850 h 1399068"/>
                <a:gd name="connsiteX44" fmla="*/ 2015691 w 2015691"/>
                <a:gd name="connsiteY44" fmla="*/ 809625 h 1399068"/>
                <a:gd name="connsiteX45" fmla="*/ 2010929 w 2015691"/>
                <a:gd name="connsiteY45" fmla="*/ 666750 h 1399068"/>
                <a:gd name="connsiteX46" fmla="*/ 1991879 w 2015691"/>
                <a:gd name="connsiteY46" fmla="*/ 633413 h 1399068"/>
                <a:gd name="connsiteX47" fmla="*/ 1982354 w 2015691"/>
                <a:gd name="connsiteY47" fmla="*/ 609600 h 1399068"/>
                <a:gd name="connsiteX48" fmla="*/ 1972829 w 2015691"/>
                <a:gd name="connsiteY48" fmla="*/ 581025 h 1399068"/>
                <a:gd name="connsiteX49" fmla="*/ 1963304 w 2015691"/>
                <a:gd name="connsiteY49" fmla="*/ 566738 h 1399068"/>
                <a:gd name="connsiteX50" fmla="*/ 1958541 w 2015691"/>
                <a:gd name="connsiteY50" fmla="*/ 542925 h 1399068"/>
                <a:gd name="connsiteX51" fmla="*/ 1949016 w 2015691"/>
                <a:gd name="connsiteY51" fmla="*/ 528638 h 1399068"/>
                <a:gd name="connsiteX52" fmla="*/ 1944254 w 2015691"/>
                <a:gd name="connsiteY52" fmla="*/ 514350 h 1399068"/>
                <a:gd name="connsiteX53" fmla="*/ 1934729 w 2015691"/>
                <a:gd name="connsiteY53" fmla="*/ 495300 h 1399068"/>
                <a:gd name="connsiteX54" fmla="*/ 1925204 w 2015691"/>
                <a:gd name="connsiteY54" fmla="*/ 457200 h 1399068"/>
                <a:gd name="connsiteX55" fmla="*/ 1915679 w 2015691"/>
                <a:gd name="connsiteY55" fmla="*/ 438150 h 1399068"/>
                <a:gd name="connsiteX56" fmla="*/ 1901391 w 2015691"/>
                <a:gd name="connsiteY56" fmla="*/ 404813 h 1399068"/>
                <a:gd name="connsiteX57" fmla="*/ 1891866 w 2015691"/>
                <a:gd name="connsiteY57" fmla="*/ 376238 h 1399068"/>
                <a:gd name="connsiteX58" fmla="*/ 1887104 w 2015691"/>
                <a:gd name="connsiteY58" fmla="*/ 361950 h 1399068"/>
                <a:gd name="connsiteX59" fmla="*/ 1882341 w 2015691"/>
                <a:gd name="connsiteY59" fmla="*/ 342900 h 1399068"/>
                <a:gd name="connsiteX60" fmla="*/ 1872816 w 2015691"/>
                <a:gd name="connsiteY60" fmla="*/ 328613 h 1399068"/>
                <a:gd name="connsiteX61" fmla="*/ 1853766 w 2015691"/>
                <a:gd name="connsiteY61" fmla="*/ 280988 h 1399068"/>
                <a:gd name="connsiteX62" fmla="*/ 1849004 w 2015691"/>
                <a:gd name="connsiteY62" fmla="*/ 266700 h 1399068"/>
                <a:gd name="connsiteX63" fmla="*/ 1839479 w 2015691"/>
                <a:gd name="connsiteY63" fmla="*/ 252413 h 1399068"/>
                <a:gd name="connsiteX64" fmla="*/ 1825191 w 2015691"/>
                <a:gd name="connsiteY64" fmla="*/ 228600 h 1399068"/>
                <a:gd name="connsiteX65" fmla="*/ 1815666 w 2015691"/>
                <a:gd name="connsiteY65" fmla="*/ 214313 h 1399068"/>
                <a:gd name="connsiteX66" fmla="*/ 1801379 w 2015691"/>
                <a:gd name="connsiteY66" fmla="*/ 204788 h 1399068"/>
                <a:gd name="connsiteX67" fmla="*/ 1777566 w 2015691"/>
                <a:gd name="connsiteY67" fmla="*/ 176213 h 1399068"/>
                <a:gd name="connsiteX68" fmla="*/ 1768041 w 2015691"/>
                <a:gd name="connsiteY68" fmla="*/ 161925 h 1399068"/>
                <a:gd name="connsiteX69" fmla="*/ 1739466 w 2015691"/>
                <a:gd name="connsiteY69" fmla="*/ 152400 h 1399068"/>
                <a:gd name="connsiteX70" fmla="*/ 1710891 w 2015691"/>
                <a:gd name="connsiteY70" fmla="*/ 142875 h 1399068"/>
                <a:gd name="connsiteX71" fmla="*/ 1691841 w 2015691"/>
                <a:gd name="connsiteY71" fmla="*/ 133350 h 1399068"/>
                <a:gd name="connsiteX72" fmla="*/ 1634691 w 2015691"/>
                <a:gd name="connsiteY72" fmla="*/ 123825 h 1399068"/>
                <a:gd name="connsiteX73" fmla="*/ 1596591 w 2015691"/>
                <a:gd name="connsiteY73" fmla="*/ 109538 h 1399068"/>
                <a:gd name="connsiteX74" fmla="*/ 1477529 w 2015691"/>
                <a:gd name="connsiteY74" fmla="*/ 95250 h 1399068"/>
                <a:gd name="connsiteX75" fmla="*/ 1444191 w 2015691"/>
                <a:gd name="connsiteY75" fmla="*/ 90488 h 1399068"/>
                <a:gd name="connsiteX76" fmla="*/ 1382279 w 2015691"/>
                <a:gd name="connsiteY76" fmla="*/ 76200 h 1399068"/>
                <a:gd name="connsiteX77" fmla="*/ 1325129 w 2015691"/>
                <a:gd name="connsiteY77" fmla="*/ 71438 h 1399068"/>
                <a:gd name="connsiteX78" fmla="*/ 1282266 w 2015691"/>
                <a:gd name="connsiteY78" fmla="*/ 61913 h 1399068"/>
                <a:gd name="connsiteX79" fmla="*/ 1267979 w 2015691"/>
                <a:gd name="connsiteY79" fmla="*/ 52388 h 1399068"/>
                <a:gd name="connsiteX80" fmla="*/ 1244166 w 2015691"/>
                <a:gd name="connsiteY80" fmla="*/ 47625 h 1399068"/>
                <a:gd name="connsiteX81" fmla="*/ 1215591 w 2015691"/>
                <a:gd name="connsiteY81" fmla="*/ 38100 h 1399068"/>
                <a:gd name="connsiteX82" fmla="*/ 1187016 w 2015691"/>
                <a:gd name="connsiteY82" fmla="*/ 28575 h 1399068"/>
                <a:gd name="connsiteX83" fmla="*/ 1110816 w 2015691"/>
                <a:gd name="connsiteY83" fmla="*/ 19050 h 1399068"/>
                <a:gd name="connsiteX84" fmla="*/ 1077479 w 2015691"/>
                <a:gd name="connsiteY84" fmla="*/ 9525 h 1399068"/>
                <a:gd name="connsiteX85" fmla="*/ 1025091 w 2015691"/>
                <a:gd name="connsiteY85" fmla="*/ 0 h 1399068"/>
                <a:gd name="connsiteX86" fmla="*/ 872691 w 2015691"/>
                <a:gd name="connsiteY86" fmla="*/ 4763 h 1399068"/>
                <a:gd name="connsiteX87" fmla="*/ 858404 w 2015691"/>
                <a:gd name="connsiteY87" fmla="*/ 9525 h 1399068"/>
                <a:gd name="connsiteX88" fmla="*/ 834591 w 2015691"/>
                <a:gd name="connsiteY88" fmla="*/ 19050 h 1399068"/>
                <a:gd name="connsiteX89" fmla="*/ 815541 w 2015691"/>
                <a:gd name="connsiteY89" fmla="*/ 28575 h 1399068"/>
                <a:gd name="connsiteX90" fmla="*/ 801254 w 2015691"/>
                <a:gd name="connsiteY90" fmla="*/ 33338 h 1399068"/>
                <a:gd name="connsiteX91" fmla="*/ 782204 w 2015691"/>
                <a:gd name="connsiteY91" fmla="*/ 42863 h 1399068"/>
                <a:gd name="connsiteX92" fmla="*/ 734579 w 2015691"/>
                <a:gd name="connsiteY92" fmla="*/ 57150 h 1399068"/>
                <a:gd name="connsiteX93" fmla="*/ 696479 w 2015691"/>
                <a:gd name="connsiteY93" fmla="*/ 71438 h 1399068"/>
                <a:gd name="connsiteX94" fmla="*/ 653616 w 2015691"/>
                <a:gd name="connsiteY94" fmla="*/ 80963 h 1399068"/>
                <a:gd name="connsiteX95" fmla="*/ 620279 w 2015691"/>
                <a:gd name="connsiteY95" fmla="*/ 95250 h 1399068"/>
                <a:gd name="connsiteX96" fmla="*/ 586941 w 2015691"/>
                <a:gd name="connsiteY96" fmla="*/ 100013 h 1399068"/>
                <a:gd name="connsiteX97" fmla="*/ 539316 w 2015691"/>
                <a:gd name="connsiteY97" fmla="*/ 119063 h 1399068"/>
                <a:gd name="connsiteX98" fmla="*/ 505979 w 2015691"/>
                <a:gd name="connsiteY98" fmla="*/ 133350 h 1399068"/>
                <a:gd name="connsiteX99" fmla="*/ 491691 w 2015691"/>
                <a:gd name="connsiteY99" fmla="*/ 147638 h 1399068"/>
                <a:gd name="connsiteX100" fmla="*/ 453591 w 2015691"/>
                <a:gd name="connsiteY100" fmla="*/ 166688 h 1399068"/>
                <a:gd name="connsiteX101" fmla="*/ 420254 w 2015691"/>
                <a:gd name="connsiteY101" fmla="*/ 180975 h 1399068"/>
                <a:gd name="connsiteX102" fmla="*/ 401204 w 2015691"/>
                <a:gd name="connsiteY102" fmla="*/ 195263 h 1399068"/>
                <a:gd name="connsiteX103" fmla="*/ 386916 w 2015691"/>
                <a:gd name="connsiteY103" fmla="*/ 200025 h 1399068"/>
                <a:gd name="connsiteX104" fmla="*/ 367866 w 2015691"/>
                <a:gd name="connsiteY104" fmla="*/ 214313 h 1399068"/>
                <a:gd name="connsiteX105" fmla="*/ 329766 w 2015691"/>
                <a:gd name="connsiteY105" fmla="*/ 233363 h 1399068"/>
                <a:gd name="connsiteX106" fmla="*/ 301191 w 2015691"/>
                <a:gd name="connsiteY106" fmla="*/ 252413 h 1399068"/>
                <a:gd name="connsiteX107" fmla="*/ 286904 w 2015691"/>
                <a:gd name="connsiteY107" fmla="*/ 261938 h 1399068"/>
                <a:gd name="connsiteX108" fmla="*/ 267854 w 2015691"/>
                <a:gd name="connsiteY108" fmla="*/ 271463 h 1399068"/>
                <a:gd name="connsiteX109" fmla="*/ 258329 w 2015691"/>
                <a:gd name="connsiteY109" fmla="*/ 285750 h 1399068"/>
                <a:gd name="connsiteX110" fmla="*/ 244041 w 2015691"/>
                <a:gd name="connsiteY110" fmla="*/ 300038 h 1399068"/>
                <a:gd name="connsiteX111" fmla="*/ 220229 w 2015691"/>
                <a:gd name="connsiteY111" fmla="*/ 333375 h 1399068"/>
                <a:gd name="connsiteX112" fmla="*/ 215466 w 2015691"/>
                <a:gd name="connsiteY112" fmla="*/ 347663 h 1399068"/>
                <a:gd name="connsiteX113" fmla="*/ 205941 w 2015691"/>
                <a:gd name="connsiteY113" fmla="*/ 371475 h 1399068"/>
                <a:gd name="connsiteX114" fmla="*/ 186891 w 2015691"/>
                <a:gd name="connsiteY114" fmla="*/ 404813 h 1399068"/>
                <a:gd name="connsiteX115" fmla="*/ 177366 w 2015691"/>
                <a:gd name="connsiteY115" fmla="*/ 442913 h 1399068"/>
                <a:gd name="connsiteX116" fmla="*/ 172604 w 2015691"/>
                <a:gd name="connsiteY116" fmla="*/ 457200 h 1399068"/>
                <a:gd name="connsiteX117" fmla="*/ 167841 w 2015691"/>
                <a:gd name="connsiteY117" fmla="*/ 490538 h 1399068"/>
                <a:gd name="connsiteX118" fmla="*/ 163079 w 2015691"/>
                <a:gd name="connsiteY118" fmla="*/ 504825 h 1399068"/>
                <a:gd name="connsiteX119" fmla="*/ 10679 w 2015691"/>
                <a:gd name="connsiteY119" fmla="*/ 559593 h 1399068"/>
                <a:gd name="connsiteX120" fmla="*/ 17822 w 2015691"/>
                <a:gd name="connsiteY120" fmla="*/ 809625 h 1399068"/>
                <a:gd name="connsiteX121" fmla="*/ 58304 w 2015691"/>
                <a:gd name="connsiteY121" fmla="*/ 1045370 h 1399068"/>
                <a:gd name="connsiteX122" fmla="*/ 108310 w 2015691"/>
                <a:gd name="connsiteY122" fmla="*/ 1252538 h 1399068"/>
                <a:gd name="connsiteX0" fmla="*/ 108310 w 2015691"/>
                <a:gd name="connsiteY0" fmla="*/ 1252538 h 1399068"/>
                <a:gd name="connsiteX1" fmla="*/ 160697 w 2015691"/>
                <a:gd name="connsiteY1" fmla="*/ 1312069 h 1399068"/>
                <a:gd name="connsiteX2" fmla="*/ 184510 w 2015691"/>
                <a:gd name="connsiteY2" fmla="*/ 1378743 h 1399068"/>
                <a:gd name="connsiteX3" fmla="*/ 174985 w 2015691"/>
                <a:gd name="connsiteY3" fmla="*/ 1190624 h 1399068"/>
                <a:gd name="connsiteX4" fmla="*/ 177366 w 2015691"/>
                <a:gd name="connsiteY4" fmla="*/ 1023938 h 1399068"/>
                <a:gd name="connsiteX5" fmla="*/ 172604 w 2015691"/>
                <a:gd name="connsiteY5" fmla="*/ 957263 h 1399068"/>
                <a:gd name="connsiteX6" fmla="*/ 182129 w 2015691"/>
                <a:gd name="connsiteY6" fmla="*/ 828675 h 1399068"/>
                <a:gd name="connsiteX7" fmla="*/ 196416 w 2015691"/>
                <a:gd name="connsiteY7" fmla="*/ 762000 h 1399068"/>
                <a:gd name="connsiteX8" fmla="*/ 210704 w 2015691"/>
                <a:gd name="connsiteY8" fmla="*/ 661988 h 1399068"/>
                <a:gd name="connsiteX9" fmla="*/ 222610 w 2015691"/>
                <a:gd name="connsiteY9" fmla="*/ 640557 h 1399068"/>
                <a:gd name="connsiteX10" fmla="*/ 258329 w 2015691"/>
                <a:gd name="connsiteY10" fmla="*/ 609600 h 1399068"/>
                <a:gd name="connsiteX11" fmla="*/ 272616 w 2015691"/>
                <a:gd name="connsiteY11" fmla="*/ 509587 h 1399068"/>
                <a:gd name="connsiteX12" fmla="*/ 301191 w 2015691"/>
                <a:gd name="connsiteY12" fmla="*/ 447675 h 1399068"/>
                <a:gd name="connsiteX13" fmla="*/ 553604 w 2015691"/>
                <a:gd name="connsiteY13" fmla="*/ 283369 h 1399068"/>
                <a:gd name="connsiteX14" fmla="*/ 701241 w 2015691"/>
                <a:gd name="connsiteY14" fmla="*/ 264318 h 1399068"/>
                <a:gd name="connsiteX15" fmla="*/ 875073 w 2015691"/>
                <a:gd name="connsiteY15" fmla="*/ 230981 h 1399068"/>
                <a:gd name="connsiteX16" fmla="*/ 991754 w 2015691"/>
                <a:gd name="connsiteY16" fmla="*/ 209550 h 1399068"/>
                <a:gd name="connsiteX17" fmla="*/ 1208447 w 2015691"/>
                <a:gd name="connsiteY17" fmla="*/ 200024 h 1399068"/>
                <a:gd name="connsiteX18" fmla="*/ 1348942 w 2015691"/>
                <a:gd name="connsiteY18" fmla="*/ 211931 h 1399068"/>
                <a:gd name="connsiteX19" fmla="*/ 1510866 w 2015691"/>
                <a:gd name="connsiteY19" fmla="*/ 242887 h 1399068"/>
                <a:gd name="connsiteX20" fmla="*/ 1658504 w 2015691"/>
                <a:gd name="connsiteY20" fmla="*/ 295275 h 1399068"/>
                <a:gd name="connsiteX21" fmla="*/ 1691841 w 2015691"/>
                <a:gd name="connsiteY21" fmla="*/ 314325 h 1399068"/>
                <a:gd name="connsiteX22" fmla="*/ 1720416 w 2015691"/>
                <a:gd name="connsiteY22" fmla="*/ 342900 h 1399068"/>
                <a:gd name="connsiteX23" fmla="*/ 1758516 w 2015691"/>
                <a:gd name="connsiteY23" fmla="*/ 390525 h 1399068"/>
                <a:gd name="connsiteX24" fmla="*/ 1777566 w 2015691"/>
                <a:gd name="connsiteY24" fmla="*/ 419100 h 1399068"/>
                <a:gd name="connsiteX25" fmla="*/ 1806141 w 2015691"/>
                <a:gd name="connsiteY25" fmla="*/ 471488 h 1399068"/>
                <a:gd name="connsiteX26" fmla="*/ 1849004 w 2015691"/>
                <a:gd name="connsiteY26" fmla="*/ 542925 h 1399068"/>
                <a:gd name="connsiteX27" fmla="*/ 1863291 w 2015691"/>
                <a:gd name="connsiteY27" fmla="*/ 571500 h 1399068"/>
                <a:gd name="connsiteX28" fmla="*/ 1872816 w 2015691"/>
                <a:gd name="connsiteY28" fmla="*/ 600075 h 1399068"/>
                <a:gd name="connsiteX29" fmla="*/ 1891866 w 2015691"/>
                <a:gd name="connsiteY29" fmla="*/ 642938 h 1399068"/>
                <a:gd name="connsiteX30" fmla="*/ 1910916 w 2015691"/>
                <a:gd name="connsiteY30" fmla="*/ 695325 h 1399068"/>
                <a:gd name="connsiteX31" fmla="*/ 1925204 w 2015691"/>
                <a:gd name="connsiteY31" fmla="*/ 747713 h 1399068"/>
                <a:gd name="connsiteX32" fmla="*/ 1934729 w 2015691"/>
                <a:gd name="connsiteY32" fmla="*/ 804863 h 1399068"/>
                <a:gd name="connsiteX33" fmla="*/ 1946635 w 2015691"/>
                <a:gd name="connsiteY33" fmla="*/ 940594 h 1399068"/>
                <a:gd name="connsiteX34" fmla="*/ 1958541 w 2015691"/>
                <a:gd name="connsiteY34" fmla="*/ 1000125 h 1399068"/>
                <a:gd name="connsiteX35" fmla="*/ 1951397 w 2015691"/>
                <a:gd name="connsiteY35" fmla="*/ 1166813 h 1399068"/>
                <a:gd name="connsiteX36" fmla="*/ 1987116 w 2015691"/>
                <a:gd name="connsiteY36" fmla="*/ 1285875 h 1399068"/>
                <a:gd name="connsiteX37" fmla="*/ 1977591 w 2015691"/>
                <a:gd name="connsiteY37" fmla="*/ 1357313 h 1399068"/>
                <a:gd name="connsiteX38" fmla="*/ 1968066 w 2015691"/>
                <a:gd name="connsiteY38" fmla="*/ 1395413 h 1399068"/>
                <a:gd name="connsiteX39" fmla="*/ 1963304 w 2015691"/>
                <a:gd name="connsiteY39" fmla="*/ 1271587 h 1399068"/>
                <a:gd name="connsiteX40" fmla="*/ 1982354 w 2015691"/>
                <a:gd name="connsiteY40" fmla="*/ 1238250 h 1399068"/>
                <a:gd name="connsiteX41" fmla="*/ 1991879 w 2015691"/>
                <a:gd name="connsiteY41" fmla="*/ 1200150 h 1399068"/>
                <a:gd name="connsiteX42" fmla="*/ 2001404 w 2015691"/>
                <a:gd name="connsiteY42" fmla="*/ 1171575 h 1399068"/>
                <a:gd name="connsiteX43" fmla="*/ 2006166 w 2015691"/>
                <a:gd name="connsiteY43" fmla="*/ 1085850 h 1399068"/>
                <a:gd name="connsiteX44" fmla="*/ 2015691 w 2015691"/>
                <a:gd name="connsiteY44" fmla="*/ 809625 h 1399068"/>
                <a:gd name="connsiteX45" fmla="*/ 2010929 w 2015691"/>
                <a:gd name="connsiteY45" fmla="*/ 666750 h 1399068"/>
                <a:gd name="connsiteX46" fmla="*/ 1991879 w 2015691"/>
                <a:gd name="connsiteY46" fmla="*/ 633413 h 1399068"/>
                <a:gd name="connsiteX47" fmla="*/ 1982354 w 2015691"/>
                <a:gd name="connsiteY47" fmla="*/ 609600 h 1399068"/>
                <a:gd name="connsiteX48" fmla="*/ 1972829 w 2015691"/>
                <a:gd name="connsiteY48" fmla="*/ 581025 h 1399068"/>
                <a:gd name="connsiteX49" fmla="*/ 1963304 w 2015691"/>
                <a:gd name="connsiteY49" fmla="*/ 566738 h 1399068"/>
                <a:gd name="connsiteX50" fmla="*/ 1958541 w 2015691"/>
                <a:gd name="connsiteY50" fmla="*/ 542925 h 1399068"/>
                <a:gd name="connsiteX51" fmla="*/ 1949016 w 2015691"/>
                <a:gd name="connsiteY51" fmla="*/ 528638 h 1399068"/>
                <a:gd name="connsiteX52" fmla="*/ 1944254 w 2015691"/>
                <a:gd name="connsiteY52" fmla="*/ 514350 h 1399068"/>
                <a:gd name="connsiteX53" fmla="*/ 1934729 w 2015691"/>
                <a:gd name="connsiteY53" fmla="*/ 495300 h 1399068"/>
                <a:gd name="connsiteX54" fmla="*/ 1925204 w 2015691"/>
                <a:gd name="connsiteY54" fmla="*/ 457200 h 1399068"/>
                <a:gd name="connsiteX55" fmla="*/ 1915679 w 2015691"/>
                <a:gd name="connsiteY55" fmla="*/ 438150 h 1399068"/>
                <a:gd name="connsiteX56" fmla="*/ 1901391 w 2015691"/>
                <a:gd name="connsiteY56" fmla="*/ 404813 h 1399068"/>
                <a:gd name="connsiteX57" fmla="*/ 1891866 w 2015691"/>
                <a:gd name="connsiteY57" fmla="*/ 376238 h 1399068"/>
                <a:gd name="connsiteX58" fmla="*/ 1887104 w 2015691"/>
                <a:gd name="connsiteY58" fmla="*/ 361950 h 1399068"/>
                <a:gd name="connsiteX59" fmla="*/ 1882341 w 2015691"/>
                <a:gd name="connsiteY59" fmla="*/ 342900 h 1399068"/>
                <a:gd name="connsiteX60" fmla="*/ 1872816 w 2015691"/>
                <a:gd name="connsiteY60" fmla="*/ 328613 h 1399068"/>
                <a:gd name="connsiteX61" fmla="*/ 1853766 w 2015691"/>
                <a:gd name="connsiteY61" fmla="*/ 280988 h 1399068"/>
                <a:gd name="connsiteX62" fmla="*/ 1849004 w 2015691"/>
                <a:gd name="connsiteY62" fmla="*/ 266700 h 1399068"/>
                <a:gd name="connsiteX63" fmla="*/ 1839479 w 2015691"/>
                <a:gd name="connsiteY63" fmla="*/ 252413 h 1399068"/>
                <a:gd name="connsiteX64" fmla="*/ 1825191 w 2015691"/>
                <a:gd name="connsiteY64" fmla="*/ 228600 h 1399068"/>
                <a:gd name="connsiteX65" fmla="*/ 1815666 w 2015691"/>
                <a:gd name="connsiteY65" fmla="*/ 214313 h 1399068"/>
                <a:gd name="connsiteX66" fmla="*/ 1801379 w 2015691"/>
                <a:gd name="connsiteY66" fmla="*/ 204788 h 1399068"/>
                <a:gd name="connsiteX67" fmla="*/ 1777566 w 2015691"/>
                <a:gd name="connsiteY67" fmla="*/ 176213 h 1399068"/>
                <a:gd name="connsiteX68" fmla="*/ 1768041 w 2015691"/>
                <a:gd name="connsiteY68" fmla="*/ 161925 h 1399068"/>
                <a:gd name="connsiteX69" fmla="*/ 1739466 w 2015691"/>
                <a:gd name="connsiteY69" fmla="*/ 152400 h 1399068"/>
                <a:gd name="connsiteX70" fmla="*/ 1710891 w 2015691"/>
                <a:gd name="connsiteY70" fmla="*/ 142875 h 1399068"/>
                <a:gd name="connsiteX71" fmla="*/ 1691841 w 2015691"/>
                <a:gd name="connsiteY71" fmla="*/ 133350 h 1399068"/>
                <a:gd name="connsiteX72" fmla="*/ 1634691 w 2015691"/>
                <a:gd name="connsiteY72" fmla="*/ 123825 h 1399068"/>
                <a:gd name="connsiteX73" fmla="*/ 1596591 w 2015691"/>
                <a:gd name="connsiteY73" fmla="*/ 109538 h 1399068"/>
                <a:gd name="connsiteX74" fmla="*/ 1477529 w 2015691"/>
                <a:gd name="connsiteY74" fmla="*/ 95250 h 1399068"/>
                <a:gd name="connsiteX75" fmla="*/ 1444191 w 2015691"/>
                <a:gd name="connsiteY75" fmla="*/ 90488 h 1399068"/>
                <a:gd name="connsiteX76" fmla="*/ 1382279 w 2015691"/>
                <a:gd name="connsiteY76" fmla="*/ 76200 h 1399068"/>
                <a:gd name="connsiteX77" fmla="*/ 1325129 w 2015691"/>
                <a:gd name="connsiteY77" fmla="*/ 71438 h 1399068"/>
                <a:gd name="connsiteX78" fmla="*/ 1282266 w 2015691"/>
                <a:gd name="connsiteY78" fmla="*/ 61913 h 1399068"/>
                <a:gd name="connsiteX79" fmla="*/ 1267979 w 2015691"/>
                <a:gd name="connsiteY79" fmla="*/ 52388 h 1399068"/>
                <a:gd name="connsiteX80" fmla="*/ 1244166 w 2015691"/>
                <a:gd name="connsiteY80" fmla="*/ 47625 h 1399068"/>
                <a:gd name="connsiteX81" fmla="*/ 1215591 w 2015691"/>
                <a:gd name="connsiteY81" fmla="*/ 38100 h 1399068"/>
                <a:gd name="connsiteX82" fmla="*/ 1187016 w 2015691"/>
                <a:gd name="connsiteY82" fmla="*/ 28575 h 1399068"/>
                <a:gd name="connsiteX83" fmla="*/ 1110816 w 2015691"/>
                <a:gd name="connsiteY83" fmla="*/ 19050 h 1399068"/>
                <a:gd name="connsiteX84" fmla="*/ 1077479 w 2015691"/>
                <a:gd name="connsiteY84" fmla="*/ 9525 h 1399068"/>
                <a:gd name="connsiteX85" fmla="*/ 1025091 w 2015691"/>
                <a:gd name="connsiteY85" fmla="*/ 0 h 1399068"/>
                <a:gd name="connsiteX86" fmla="*/ 872691 w 2015691"/>
                <a:gd name="connsiteY86" fmla="*/ 4763 h 1399068"/>
                <a:gd name="connsiteX87" fmla="*/ 858404 w 2015691"/>
                <a:gd name="connsiteY87" fmla="*/ 9525 h 1399068"/>
                <a:gd name="connsiteX88" fmla="*/ 834591 w 2015691"/>
                <a:gd name="connsiteY88" fmla="*/ 19050 h 1399068"/>
                <a:gd name="connsiteX89" fmla="*/ 815541 w 2015691"/>
                <a:gd name="connsiteY89" fmla="*/ 28575 h 1399068"/>
                <a:gd name="connsiteX90" fmla="*/ 801254 w 2015691"/>
                <a:gd name="connsiteY90" fmla="*/ 33338 h 1399068"/>
                <a:gd name="connsiteX91" fmla="*/ 782204 w 2015691"/>
                <a:gd name="connsiteY91" fmla="*/ 42863 h 1399068"/>
                <a:gd name="connsiteX92" fmla="*/ 734579 w 2015691"/>
                <a:gd name="connsiteY92" fmla="*/ 57150 h 1399068"/>
                <a:gd name="connsiteX93" fmla="*/ 696479 w 2015691"/>
                <a:gd name="connsiteY93" fmla="*/ 71438 h 1399068"/>
                <a:gd name="connsiteX94" fmla="*/ 653616 w 2015691"/>
                <a:gd name="connsiteY94" fmla="*/ 80963 h 1399068"/>
                <a:gd name="connsiteX95" fmla="*/ 620279 w 2015691"/>
                <a:gd name="connsiteY95" fmla="*/ 95250 h 1399068"/>
                <a:gd name="connsiteX96" fmla="*/ 586941 w 2015691"/>
                <a:gd name="connsiteY96" fmla="*/ 100013 h 1399068"/>
                <a:gd name="connsiteX97" fmla="*/ 539316 w 2015691"/>
                <a:gd name="connsiteY97" fmla="*/ 119063 h 1399068"/>
                <a:gd name="connsiteX98" fmla="*/ 505979 w 2015691"/>
                <a:gd name="connsiteY98" fmla="*/ 133350 h 1399068"/>
                <a:gd name="connsiteX99" fmla="*/ 491691 w 2015691"/>
                <a:gd name="connsiteY99" fmla="*/ 147638 h 1399068"/>
                <a:gd name="connsiteX100" fmla="*/ 453591 w 2015691"/>
                <a:gd name="connsiteY100" fmla="*/ 166688 h 1399068"/>
                <a:gd name="connsiteX101" fmla="*/ 420254 w 2015691"/>
                <a:gd name="connsiteY101" fmla="*/ 180975 h 1399068"/>
                <a:gd name="connsiteX102" fmla="*/ 401204 w 2015691"/>
                <a:gd name="connsiteY102" fmla="*/ 195263 h 1399068"/>
                <a:gd name="connsiteX103" fmla="*/ 386916 w 2015691"/>
                <a:gd name="connsiteY103" fmla="*/ 200025 h 1399068"/>
                <a:gd name="connsiteX104" fmla="*/ 367866 w 2015691"/>
                <a:gd name="connsiteY104" fmla="*/ 214313 h 1399068"/>
                <a:gd name="connsiteX105" fmla="*/ 329766 w 2015691"/>
                <a:gd name="connsiteY105" fmla="*/ 233363 h 1399068"/>
                <a:gd name="connsiteX106" fmla="*/ 301191 w 2015691"/>
                <a:gd name="connsiteY106" fmla="*/ 252413 h 1399068"/>
                <a:gd name="connsiteX107" fmla="*/ 286904 w 2015691"/>
                <a:gd name="connsiteY107" fmla="*/ 261938 h 1399068"/>
                <a:gd name="connsiteX108" fmla="*/ 267854 w 2015691"/>
                <a:gd name="connsiteY108" fmla="*/ 271463 h 1399068"/>
                <a:gd name="connsiteX109" fmla="*/ 258329 w 2015691"/>
                <a:gd name="connsiteY109" fmla="*/ 285750 h 1399068"/>
                <a:gd name="connsiteX110" fmla="*/ 244041 w 2015691"/>
                <a:gd name="connsiteY110" fmla="*/ 300038 h 1399068"/>
                <a:gd name="connsiteX111" fmla="*/ 220229 w 2015691"/>
                <a:gd name="connsiteY111" fmla="*/ 333375 h 1399068"/>
                <a:gd name="connsiteX112" fmla="*/ 215466 w 2015691"/>
                <a:gd name="connsiteY112" fmla="*/ 347663 h 1399068"/>
                <a:gd name="connsiteX113" fmla="*/ 205941 w 2015691"/>
                <a:gd name="connsiteY113" fmla="*/ 371475 h 1399068"/>
                <a:gd name="connsiteX114" fmla="*/ 186891 w 2015691"/>
                <a:gd name="connsiteY114" fmla="*/ 404813 h 1399068"/>
                <a:gd name="connsiteX115" fmla="*/ 177366 w 2015691"/>
                <a:gd name="connsiteY115" fmla="*/ 442913 h 1399068"/>
                <a:gd name="connsiteX116" fmla="*/ 167841 w 2015691"/>
                <a:gd name="connsiteY116" fmla="*/ 490538 h 1399068"/>
                <a:gd name="connsiteX117" fmla="*/ 163079 w 2015691"/>
                <a:gd name="connsiteY117" fmla="*/ 504825 h 1399068"/>
                <a:gd name="connsiteX118" fmla="*/ 10679 w 2015691"/>
                <a:gd name="connsiteY118" fmla="*/ 559593 h 1399068"/>
                <a:gd name="connsiteX119" fmla="*/ 17822 w 2015691"/>
                <a:gd name="connsiteY119" fmla="*/ 809625 h 1399068"/>
                <a:gd name="connsiteX120" fmla="*/ 58304 w 2015691"/>
                <a:gd name="connsiteY120" fmla="*/ 1045370 h 1399068"/>
                <a:gd name="connsiteX121" fmla="*/ 108310 w 2015691"/>
                <a:gd name="connsiteY121" fmla="*/ 1252538 h 1399068"/>
                <a:gd name="connsiteX0" fmla="*/ 108310 w 2015691"/>
                <a:gd name="connsiteY0" fmla="*/ 1252538 h 1399068"/>
                <a:gd name="connsiteX1" fmla="*/ 160697 w 2015691"/>
                <a:gd name="connsiteY1" fmla="*/ 1312069 h 1399068"/>
                <a:gd name="connsiteX2" fmla="*/ 184510 w 2015691"/>
                <a:gd name="connsiteY2" fmla="*/ 1378743 h 1399068"/>
                <a:gd name="connsiteX3" fmla="*/ 174985 w 2015691"/>
                <a:gd name="connsiteY3" fmla="*/ 1190624 h 1399068"/>
                <a:gd name="connsiteX4" fmla="*/ 177366 w 2015691"/>
                <a:gd name="connsiteY4" fmla="*/ 1023938 h 1399068"/>
                <a:gd name="connsiteX5" fmla="*/ 172604 w 2015691"/>
                <a:gd name="connsiteY5" fmla="*/ 957263 h 1399068"/>
                <a:gd name="connsiteX6" fmla="*/ 182129 w 2015691"/>
                <a:gd name="connsiteY6" fmla="*/ 828675 h 1399068"/>
                <a:gd name="connsiteX7" fmla="*/ 196416 w 2015691"/>
                <a:gd name="connsiteY7" fmla="*/ 762000 h 1399068"/>
                <a:gd name="connsiteX8" fmla="*/ 210704 w 2015691"/>
                <a:gd name="connsiteY8" fmla="*/ 661988 h 1399068"/>
                <a:gd name="connsiteX9" fmla="*/ 222610 w 2015691"/>
                <a:gd name="connsiteY9" fmla="*/ 640557 h 1399068"/>
                <a:gd name="connsiteX10" fmla="*/ 258329 w 2015691"/>
                <a:gd name="connsiteY10" fmla="*/ 609600 h 1399068"/>
                <a:gd name="connsiteX11" fmla="*/ 272616 w 2015691"/>
                <a:gd name="connsiteY11" fmla="*/ 509587 h 1399068"/>
                <a:gd name="connsiteX12" fmla="*/ 301191 w 2015691"/>
                <a:gd name="connsiteY12" fmla="*/ 447675 h 1399068"/>
                <a:gd name="connsiteX13" fmla="*/ 553604 w 2015691"/>
                <a:gd name="connsiteY13" fmla="*/ 283369 h 1399068"/>
                <a:gd name="connsiteX14" fmla="*/ 701241 w 2015691"/>
                <a:gd name="connsiteY14" fmla="*/ 264318 h 1399068"/>
                <a:gd name="connsiteX15" fmla="*/ 875073 w 2015691"/>
                <a:gd name="connsiteY15" fmla="*/ 230981 h 1399068"/>
                <a:gd name="connsiteX16" fmla="*/ 991754 w 2015691"/>
                <a:gd name="connsiteY16" fmla="*/ 209550 h 1399068"/>
                <a:gd name="connsiteX17" fmla="*/ 1208447 w 2015691"/>
                <a:gd name="connsiteY17" fmla="*/ 200024 h 1399068"/>
                <a:gd name="connsiteX18" fmla="*/ 1348942 w 2015691"/>
                <a:gd name="connsiteY18" fmla="*/ 211931 h 1399068"/>
                <a:gd name="connsiteX19" fmla="*/ 1510866 w 2015691"/>
                <a:gd name="connsiteY19" fmla="*/ 242887 h 1399068"/>
                <a:gd name="connsiteX20" fmla="*/ 1658504 w 2015691"/>
                <a:gd name="connsiteY20" fmla="*/ 295275 h 1399068"/>
                <a:gd name="connsiteX21" fmla="*/ 1691841 w 2015691"/>
                <a:gd name="connsiteY21" fmla="*/ 314325 h 1399068"/>
                <a:gd name="connsiteX22" fmla="*/ 1720416 w 2015691"/>
                <a:gd name="connsiteY22" fmla="*/ 342900 h 1399068"/>
                <a:gd name="connsiteX23" fmla="*/ 1758516 w 2015691"/>
                <a:gd name="connsiteY23" fmla="*/ 390525 h 1399068"/>
                <a:gd name="connsiteX24" fmla="*/ 1777566 w 2015691"/>
                <a:gd name="connsiteY24" fmla="*/ 419100 h 1399068"/>
                <a:gd name="connsiteX25" fmla="*/ 1806141 w 2015691"/>
                <a:gd name="connsiteY25" fmla="*/ 471488 h 1399068"/>
                <a:gd name="connsiteX26" fmla="*/ 1849004 w 2015691"/>
                <a:gd name="connsiteY26" fmla="*/ 542925 h 1399068"/>
                <a:gd name="connsiteX27" fmla="*/ 1863291 w 2015691"/>
                <a:gd name="connsiteY27" fmla="*/ 571500 h 1399068"/>
                <a:gd name="connsiteX28" fmla="*/ 1872816 w 2015691"/>
                <a:gd name="connsiteY28" fmla="*/ 600075 h 1399068"/>
                <a:gd name="connsiteX29" fmla="*/ 1891866 w 2015691"/>
                <a:gd name="connsiteY29" fmla="*/ 642938 h 1399068"/>
                <a:gd name="connsiteX30" fmla="*/ 1910916 w 2015691"/>
                <a:gd name="connsiteY30" fmla="*/ 695325 h 1399068"/>
                <a:gd name="connsiteX31" fmla="*/ 1925204 w 2015691"/>
                <a:gd name="connsiteY31" fmla="*/ 747713 h 1399068"/>
                <a:gd name="connsiteX32" fmla="*/ 1934729 w 2015691"/>
                <a:gd name="connsiteY32" fmla="*/ 804863 h 1399068"/>
                <a:gd name="connsiteX33" fmla="*/ 1946635 w 2015691"/>
                <a:gd name="connsiteY33" fmla="*/ 940594 h 1399068"/>
                <a:gd name="connsiteX34" fmla="*/ 1958541 w 2015691"/>
                <a:gd name="connsiteY34" fmla="*/ 1000125 h 1399068"/>
                <a:gd name="connsiteX35" fmla="*/ 1951397 w 2015691"/>
                <a:gd name="connsiteY35" fmla="*/ 1166813 h 1399068"/>
                <a:gd name="connsiteX36" fmla="*/ 1987116 w 2015691"/>
                <a:gd name="connsiteY36" fmla="*/ 1285875 h 1399068"/>
                <a:gd name="connsiteX37" fmla="*/ 1977591 w 2015691"/>
                <a:gd name="connsiteY37" fmla="*/ 1357313 h 1399068"/>
                <a:gd name="connsiteX38" fmla="*/ 1968066 w 2015691"/>
                <a:gd name="connsiteY38" fmla="*/ 1395413 h 1399068"/>
                <a:gd name="connsiteX39" fmla="*/ 1963304 w 2015691"/>
                <a:gd name="connsiteY39" fmla="*/ 1271587 h 1399068"/>
                <a:gd name="connsiteX40" fmla="*/ 1982354 w 2015691"/>
                <a:gd name="connsiteY40" fmla="*/ 1238250 h 1399068"/>
                <a:gd name="connsiteX41" fmla="*/ 1991879 w 2015691"/>
                <a:gd name="connsiteY41" fmla="*/ 1200150 h 1399068"/>
                <a:gd name="connsiteX42" fmla="*/ 2001404 w 2015691"/>
                <a:gd name="connsiteY42" fmla="*/ 1171575 h 1399068"/>
                <a:gd name="connsiteX43" fmla="*/ 2006166 w 2015691"/>
                <a:gd name="connsiteY43" fmla="*/ 1085850 h 1399068"/>
                <a:gd name="connsiteX44" fmla="*/ 2015691 w 2015691"/>
                <a:gd name="connsiteY44" fmla="*/ 809625 h 1399068"/>
                <a:gd name="connsiteX45" fmla="*/ 2010929 w 2015691"/>
                <a:gd name="connsiteY45" fmla="*/ 666750 h 1399068"/>
                <a:gd name="connsiteX46" fmla="*/ 1991879 w 2015691"/>
                <a:gd name="connsiteY46" fmla="*/ 633413 h 1399068"/>
                <a:gd name="connsiteX47" fmla="*/ 1982354 w 2015691"/>
                <a:gd name="connsiteY47" fmla="*/ 609600 h 1399068"/>
                <a:gd name="connsiteX48" fmla="*/ 1972829 w 2015691"/>
                <a:gd name="connsiteY48" fmla="*/ 581025 h 1399068"/>
                <a:gd name="connsiteX49" fmla="*/ 1963304 w 2015691"/>
                <a:gd name="connsiteY49" fmla="*/ 566738 h 1399068"/>
                <a:gd name="connsiteX50" fmla="*/ 1958541 w 2015691"/>
                <a:gd name="connsiteY50" fmla="*/ 542925 h 1399068"/>
                <a:gd name="connsiteX51" fmla="*/ 1949016 w 2015691"/>
                <a:gd name="connsiteY51" fmla="*/ 528638 h 1399068"/>
                <a:gd name="connsiteX52" fmla="*/ 1944254 w 2015691"/>
                <a:gd name="connsiteY52" fmla="*/ 514350 h 1399068"/>
                <a:gd name="connsiteX53" fmla="*/ 1934729 w 2015691"/>
                <a:gd name="connsiteY53" fmla="*/ 495300 h 1399068"/>
                <a:gd name="connsiteX54" fmla="*/ 1925204 w 2015691"/>
                <a:gd name="connsiteY54" fmla="*/ 457200 h 1399068"/>
                <a:gd name="connsiteX55" fmla="*/ 1915679 w 2015691"/>
                <a:gd name="connsiteY55" fmla="*/ 438150 h 1399068"/>
                <a:gd name="connsiteX56" fmla="*/ 1901391 w 2015691"/>
                <a:gd name="connsiteY56" fmla="*/ 404813 h 1399068"/>
                <a:gd name="connsiteX57" fmla="*/ 1891866 w 2015691"/>
                <a:gd name="connsiteY57" fmla="*/ 376238 h 1399068"/>
                <a:gd name="connsiteX58" fmla="*/ 1887104 w 2015691"/>
                <a:gd name="connsiteY58" fmla="*/ 361950 h 1399068"/>
                <a:gd name="connsiteX59" fmla="*/ 1882341 w 2015691"/>
                <a:gd name="connsiteY59" fmla="*/ 342900 h 1399068"/>
                <a:gd name="connsiteX60" fmla="*/ 1872816 w 2015691"/>
                <a:gd name="connsiteY60" fmla="*/ 328613 h 1399068"/>
                <a:gd name="connsiteX61" fmla="*/ 1853766 w 2015691"/>
                <a:gd name="connsiteY61" fmla="*/ 280988 h 1399068"/>
                <a:gd name="connsiteX62" fmla="*/ 1849004 w 2015691"/>
                <a:gd name="connsiteY62" fmla="*/ 266700 h 1399068"/>
                <a:gd name="connsiteX63" fmla="*/ 1839479 w 2015691"/>
                <a:gd name="connsiteY63" fmla="*/ 252413 h 1399068"/>
                <a:gd name="connsiteX64" fmla="*/ 1825191 w 2015691"/>
                <a:gd name="connsiteY64" fmla="*/ 228600 h 1399068"/>
                <a:gd name="connsiteX65" fmla="*/ 1815666 w 2015691"/>
                <a:gd name="connsiteY65" fmla="*/ 214313 h 1399068"/>
                <a:gd name="connsiteX66" fmla="*/ 1801379 w 2015691"/>
                <a:gd name="connsiteY66" fmla="*/ 204788 h 1399068"/>
                <a:gd name="connsiteX67" fmla="*/ 1777566 w 2015691"/>
                <a:gd name="connsiteY67" fmla="*/ 176213 h 1399068"/>
                <a:gd name="connsiteX68" fmla="*/ 1768041 w 2015691"/>
                <a:gd name="connsiteY68" fmla="*/ 161925 h 1399068"/>
                <a:gd name="connsiteX69" fmla="*/ 1739466 w 2015691"/>
                <a:gd name="connsiteY69" fmla="*/ 152400 h 1399068"/>
                <a:gd name="connsiteX70" fmla="*/ 1710891 w 2015691"/>
                <a:gd name="connsiteY70" fmla="*/ 142875 h 1399068"/>
                <a:gd name="connsiteX71" fmla="*/ 1691841 w 2015691"/>
                <a:gd name="connsiteY71" fmla="*/ 133350 h 1399068"/>
                <a:gd name="connsiteX72" fmla="*/ 1634691 w 2015691"/>
                <a:gd name="connsiteY72" fmla="*/ 123825 h 1399068"/>
                <a:gd name="connsiteX73" fmla="*/ 1596591 w 2015691"/>
                <a:gd name="connsiteY73" fmla="*/ 109538 h 1399068"/>
                <a:gd name="connsiteX74" fmla="*/ 1477529 w 2015691"/>
                <a:gd name="connsiteY74" fmla="*/ 95250 h 1399068"/>
                <a:gd name="connsiteX75" fmla="*/ 1444191 w 2015691"/>
                <a:gd name="connsiteY75" fmla="*/ 90488 h 1399068"/>
                <a:gd name="connsiteX76" fmla="*/ 1382279 w 2015691"/>
                <a:gd name="connsiteY76" fmla="*/ 76200 h 1399068"/>
                <a:gd name="connsiteX77" fmla="*/ 1325129 w 2015691"/>
                <a:gd name="connsiteY77" fmla="*/ 71438 h 1399068"/>
                <a:gd name="connsiteX78" fmla="*/ 1282266 w 2015691"/>
                <a:gd name="connsiteY78" fmla="*/ 61913 h 1399068"/>
                <a:gd name="connsiteX79" fmla="*/ 1267979 w 2015691"/>
                <a:gd name="connsiteY79" fmla="*/ 52388 h 1399068"/>
                <a:gd name="connsiteX80" fmla="*/ 1244166 w 2015691"/>
                <a:gd name="connsiteY80" fmla="*/ 47625 h 1399068"/>
                <a:gd name="connsiteX81" fmla="*/ 1215591 w 2015691"/>
                <a:gd name="connsiteY81" fmla="*/ 38100 h 1399068"/>
                <a:gd name="connsiteX82" fmla="*/ 1187016 w 2015691"/>
                <a:gd name="connsiteY82" fmla="*/ 28575 h 1399068"/>
                <a:gd name="connsiteX83" fmla="*/ 1110816 w 2015691"/>
                <a:gd name="connsiteY83" fmla="*/ 19050 h 1399068"/>
                <a:gd name="connsiteX84" fmla="*/ 1077479 w 2015691"/>
                <a:gd name="connsiteY84" fmla="*/ 9525 h 1399068"/>
                <a:gd name="connsiteX85" fmla="*/ 1025091 w 2015691"/>
                <a:gd name="connsiteY85" fmla="*/ 0 h 1399068"/>
                <a:gd name="connsiteX86" fmla="*/ 872691 w 2015691"/>
                <a:gd name="connsiteY86" fmla="*/ 4763 h 1399068"/>
                <a:gd name="connsiteX87" fmla="*/ 858404 w 2015691"/>
                <a:gd name="connsiteY87" fmla="*/ 9525 h 1399068"/>
                <a:gd name="connsiteX88" fmla="*/ 834591 w 2015691"/>
                <a:gd name="connsiteY88" fmla="*/ 19050 h 1399068"/>
                <a:gd name="connsiteX89" fmla="*/ 815541 w 2015691"/>
                <a:gd name="connsiteY89" fmla="*/ 28575 h 1399068"/>
                <a:gd name="connsiteX90" fmla="*/ 801254 w 2015691"/>
                <a:gd name="connsiteY90" fmla="*/ 33338 h 1399068"/>
                <a:gd name="connsiteX91" fmla="*/ 782204 w 2015691"/>
                <a:gd name="connsiteY91" fmla="*/ 42863 h 1399068"/>
                <a:gd name="connsiteX92" fmla="*/ 734579 w 2015691"/>
                <a:gd name="connsiteY92" fmla="*/ 57150 h 1399068"/>
                <a:gd name="connsiteX93" fmla="*/ 696479 w 2015691"/>
                <a:gd name="connsiteY93" fmla="*/ 71438 h 1399068"/>
                <a:gd name="connsiteX94" fmla="*/ 653616 w 2015691"/>
                <a:gd name="connsiteY94" fmla="*/ 80963 h 1399068"/>
                <a:gd name="connsiteX95" fmla="*/ 620279 w 2015691"/>
                <a:gd name="connsiteY95" fmla="*/ 95250 h 1399068"/>
                <a:gd name="connsiteX96" fmla="*/ 586941 w 2015691"/>
                <a:gd name="connsiteY96" fmla="*/ 100013 h 1399068"/>
                <a:gd name="connsiteX97" fmla="*/ 539316 w 2015691"/>
                <a:gd name="connsiteY97" fmla="*/ 119063 h 1399068"/>
                <a:gd name="connsiteX98" fmla="*/ 505979 w 2015691"/>
                <a:gd name="connsiteY98" fmla="*/ 133350 h 1399068"/>
                <a:gd name="connsiteX99" fmla="*/ 491691 w 2015691"/>
                <a:gd name="connsiteY99" fmla="*/ 147638 h 1399068"/>
                <a:gd name="connsiteX100" fmla="*/ 453591 w 2015691"/>
                <a:gd name="connsiteY100" fmla="*/ 166688 h 1399068"/>
                <a:gd name="connsiteX101" fmla="*/ 420254 w 2015691"/>
                <a:gd name="connsiteY101" fmla="*/ 180975 h 1399068"/>
                <a:gd name="connsiteX102" fmla="*/ 401204 w 2015691"/>
                <a:gd name="connsiteY102" fmla="*/ 195263 h 1399068"/>
                <a:gd name="connsiteX103" fmla="*/ 386916 w 2015691"/>
                <a:gd name="connsiteY103" fmla="*/ 200025 h 1399068"/>
                <a:gd name="connsiteX104" fmla="*/ 367866 w 2015691"/>
                <a:gd name="connsiteY104" fmla="*/ 214313 h 1399068"/>
                <a:gd name="connsiteX105" fmla="*/ 329766 w 2015691"/>
                <a:gd name="connsiteY105" fmla="*/ 233363 h 1399068"/>
                <a:gd name="connsiteX106" fmla="*/ 301191 w 2015691"/>
                <a:gd name="connsiteY106" fmla="*/ 252413 h 1399068"/>
                <a:gd name="connsiteX107" fmla="*/ 286904 w 2015691"/>
                <a:gd name="connsiteY107" fmla="*/ 261938 h 1399068"/>
                <a:gd name="connsiteX108" fmla="*/ 267854 w 2015691"/>
                <a:gd name="connsiteY108" fmla="*/ 271463 h 1399068"/>
                <a:gd name="connsiteX109" fmla="*/ 258329 w 2015691"/>
                <a:gd name="connsiteY109" fmla="*/ 285750 h 1399068"/>
                <a:gd name="connsiteX110" fmla="*/ 244041 w 2015691"/>
                <a:gd name="connsiteY110" fmla="*/ 300038 h 1399068"/>
                <a:gd name="connsiteX111" fmla="*/ 220229 w 2015691"/>
                <a:gd name="connsiteY111" fmla="*/ 333375 h 1399068"/>
                <a:gd name="connsiteX112" fmla="*/ 215466 w 2015691"/>
                <a:gd name="connsiteY112" fmla="*/ 347663 h 1399068"/>
                <a:gd name="connsiteX113" fmla="*/ 205941 w 2015691"/>
                <a:gd name="connsiteY113" fmla="*/ 371475 h 1399068"/>
                <a:gd name="connsiteX114" fmla="*/ 186891 w 2015691"/>
                <a:gd name="connsiteY114" fmla="*/ 404813 h 1399068"/>
                <a:gd name="connsiteX115" fmla="*/ 177366 w 2015691"/>
                <a:gd name="connsiteY115" fmla="*/ 442913 h 1399068"/>
                <a:gd name="connsiteX116" fmla="*/ 163079 w 2015691"/>
                <a:gd name="connsiteY116" fmla="*/ 504825 h 1399068"/>
                <a:gd name="connsiteX117" fmla="*/ 10679 w 2015691"/>
                <a:gd name="connsiteY117" fmla="*/ 559593 h 1399068"/>
                <a:gd name="connsiteX118" fmla="*/ 17822 w 2015691"/>
                <a:gd name="connsiteY118" fmla="*/ 809625 h 1399068"/>
                <a:gd name="connsiteX119" fmla="*/ 58304 w 2015691"/>
                <a:gd name="connsiteY119" fmla="*/ 1045370 h 1399068"/>
                <a:gd name="connsiteX120" fmla="*/ 108310 w 2015691"/>
                <a:gd name="connsiteY120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26249 w 2016749"/>
                <a:gd name="connsiteY64" fmla="*/ 228600 h 1399068"/>
                <a:gd name="connsiteX65" fmla="*/ 1816724 w 2016749"/>
                <a:gd name="connsiteY65" fmla="*/ 214313 h 1399068"/>
                <a:gd name="connsiteX66" fmla="*/ 1802437 w 2016749"/>
                <a:gd name="connsiteY66" fmla="*/ 204788 h 1399068"/>
                <a:gd name="connsiteX67" fmla="*/ 1778624 w 2016749"/>
                <a:gd name="connsiteY67" fmla="*/ 176213 h 1399068"/>
                <a:gd name="connsiteX68" fmla="*/ 1769099 w 2016749"/>
                <a:gd name="connsiteY68" fmla="*/ 161925 h 1399068"/>
                <a:gd name="connsiteX69" fmla="*/ 1740524 w 2016749"/>
                <a:gd name="connsiteY69" fmla="*/ 152400 h 1399068"/>
                <a:gd name="connsiteX70" fmla="*/ 1711949 w 2016749"/>
                <a:gd name="connsiteY70" fmla="*/ 142875 h 1399068"/>
                <a:gd name="connsiteX71" fmla="*/ 1692899 w 2016749"/>
                <a:gd name="connsiteY71" fmla="*/ 133350 h 1399068"/>
                <a:gd name="connsiteX72" fmla="*/ 1635749 w 2016749"/>
                <a:gd name="connsiteY72" fmla="*/ 123825 h 1399068"/>
                <a:gd name="connsiteX73" fmla="*/ 1597649 w 2016749"/>
                <a:gd name="connsiteY73" fmla="*/ 109538 h 1399068"/>
                <a:gd name="connsiteX74" fmla="*/ 1478587 w 2016749"/>
                <a:gd name="connsiteY74" fmla="*/ 95250 h 1399068"/>
                <a:gd name="connsiteX75" fmla="*/ 1445249 w 2016749"/>
                <a:gd name="connsiteY75" fmla="*/ 90488 h 1399068"/>
                <a:gd name="connsiteX76" fmla="*/ 1383337 w 2016749"/>
                <a:gd name="connsiteY76" fmla="*/ 76200 h 1399068"/>
                <a:gd name="connsiteX77" fmla="*/ 1326187 w 2016749"/>
                <a:gd name="connsiteY77" fmla="*/ 71438 h 1399068"/>
                <a:gd name="connsiteX78" fmla="*/ 1283324 w 2016749"/>
                <a:gd name="connsiteY78" fmla="*/ 61913 h 1399068"/>
                <a:gd name="connsiteX79" fmla="*/ 1269037 w 2016749"/>
                <a:gd name="connsiteY79" fmla="*/ 52388 h 1399068"/>
                <a:gd name="connsiteX80" fmla="*/ 1245224 w 2016749"/>
                <a:gd name="connsiteY80" fmla="*/ 47625 h 1399068"/>
                <a:gd name="connsiteX81" fmla="*/ 1216649 w 2016749"/>
                <a:gd name="connsiteY81" fmla="*/ 38100 h 1399068"/>
                <a:gd name="connsiteX82" fmla="*/ 1188074 w 2016749"/>
                <a:gd name="connsiteY82" fmla="*/ 28575 h 1399068"/>
                <a:gd name="connsiteX83" fmla="*/ 1111874 w 2016749"/>
                <a:gd name="connsiteY83" fmla="*/ 19050 h 1399068"/>
                <a:gd name="connsiteX84" fmla="*/ 1078537 w 2016749"/>
                <a:gd name="connsiteY84" fmla="*/ 9525 h 1399068"/>
                <a:gd name="connsiteX85" fmla="*/ 1026149 w 2016749"/>
                <a:gd name="connsiteY85" fmla="*/ 0 h 1399068"/>
                <a:gd name="connsiteX86" fmla="*/ 873749 w 2016749"/>
                <a:gd name="connsiteY86" fmla="*/ 4763 h 1399068"/>
                <a:gd name="connsiteX87" fmla="*/ 859462 w 2016749"/>
                <a:gd name="connsiteY87" fmla="*/ 9525 h 1399068"/>
                <a:gd name="connsiteX88" fmla="*/ 835649 w 2016749"/>
                <a:gd name="connsiteY88" fmla="*/ 19050 h 1399068"/>
                <a:gd name="connsiteX89" fmla="*/ 816599 w 2016749"/>
                <a:gd name="connsiteY89" fmla="*/ 28575 h 1399068"/>
                <a:gd name="connsiteX90" fmla="*/ 802312 w 2016749"/>
                <a:gd name="connsiteY90" fmla="*/ 33338 h 1399068"/>
                <a:gd name="connsiteX91" fmla="*/ 783262 w 2016749"/>
                <a:gd name="connsiteY91" fmla="*/ 42863 h 1399068"/>
                <a:gd name="connsiteX92" fmla="*/ 735637 w 2016749"/>
                <a:gd name="connsiteY92" fmla="*/ 57150 h 1399068"/>
                <a:gd name="connsiteX93" fmla="*/ 697537 w 2016749"/>
                <a:gd name="connsiteY93" fmla="*/ 71438 h 1399068"/>
                <a:gd name="connsiteX94" fmla="*/ 654674 w 2016749"/>
                <a:gd name="connsiteY94" fmla="*/ 80963 h 1399068"/>
                <a:gd name="connsiteX95" fmla="*/ 621337 w 2016749"/>
                <a:gd name="connsiteY95" fmla="*/ 95250 h 1399068"/>
                <a:gd name="connsiteX96" fmla="*/ 587999 w 2016749"/>
                <a:gd name="connsiteY96" fmla="*/ 100013 h 1399068"/>
                <a:gd name="connsiteX97" fmla="*/ 540374 w 2016749"/>
                <a:gd name="connsiteY97" fmla="*/ 119063 h 1399068"/>
                <a:gd name="connsiteX98" fmla="*/ 507037 w 2016749"/>
                <a:gd name="connsiteY98" fmla="*/ 133350 h 1399068"/>
                <a:gd name="connsiteX99" fmla="*/ 492749 w 2016749"/>
                <a:gd name="connsiteY99" fmla="*/ 147638 h 1399068"/>
                <a:gd name="connsiteX100" fmla="*/ 454649 w 2016749"/>
                <a:gd name="connsiteY100" fmla="*/ 166688 h 1399068"/>
                <a:gd name="connsiteX101" fmla="*/ 421312 w 2016749"/>
                <a:gd name="connsiteY101" fmla="*/ 180975 h 1399068"/>
                <a:gd name="connsiteX102" fmla="*/ 402262 w 2016749"/>
                <a:gd name="connsiteY102" fmla="*/ 195263 h 1399068"/>
                <a:gd name="connsiteX103" fmla="*/ 387974 w 2016749"/>
                <a:gd name="connsiteY103" fmla="*/ 200025 h 1399068"/>
                <a:gd name="connsiteX104" fmla="*/ 368924 w 2016749"/>
                <a:gd name="connsiteY104" fmla="*/ 214313 h 1399068"/>
                <a:gd name="connsiteX105" fmla="*/ 330824 w 2016749"/>
                <a:gd name="connsiteY105" fmla="*/ 233363 h 1399068"/>
                <a:gd name="connsiteX106" fmla="*/ 302249 w 2016749"/>
                <a:gd name="connsiteY106" fmla="*/ 252413 h 1399068"/>
                <a:gd name="connsiteX107" fmla="*/ 287962 w 2016749"/>
                <a:gd name="connsiteY107" fmla="*/ 261938 h 1399068"/>
                <a:gd name="connsiteX108" fmla="*/ 268912 w 2016749"/>
                <a:gd name="connsiteY108" fmla="*/ 271463 h 1399068"/>
                <a:gd name="connsiteX109" fmla="*/ 259387 w 2016749"/>
                <a:gd name="connsiteY109" fmla="*/ 285750 h 1399068"/>
                <a:gd name="connsiteX110" fmla="*/ 245099 w 2016749"/>
                <a:gd name="connsiteY110" fmla="*/ 300038 h 1399068"/>
                <a:gd name="connsiteX111" fmla="*/ 221287 w 2016749"/>
                <a:gd name="connsiteY111" fmla="*/ 333375 h 1399068"/>
                <a:gd name="connsiteX112" fmla="*/ 216524 w 2016749"/>
                <a:gd name="connsiteY112" fmla="*/ 347663 h 1399068"/>
                <a:gd name="connsiteX113" fmla="*/ 206999 w 2016749"/>
                <a:gd name="connsiteY113" fmla="*/ 371475 h 1399068"/>
                <a:gd name="connsiteX114" fmla="*/ 187949 w 2016749"/>
                <a:gd name="connsiteY114" fmla="*/ 404813 h 1399068"/>
                <a:gd name="connsiteX115" fmla="*/ 178424 w 2016749"/>
                <a:gd name="connsiteY115" fmla="*/ 442913 h 1399068"/>
                <a:gd name="connsiteX116" fmla="*/ 11737 w 2016749"/>
                <a:gd name="connsiteY116" fmla="*/ 559593 h 1399068"/>
                <a:gd name="connsiteX117" fmla="*/ 18880 w 2016749"/>
                <a:gd name="connsiteY117" fmla="*/ 809625 h 1399068"/>
                <a:gd name="connsiteX118" fmla="*/ 59362 w 2016749"/>
                <a:gd name="connsiteY118" fmla="*/ 1045370 h 1399068"/>
                <a:gd name="connsiteX119" fmla="*/ 109368 w 2016749"/>
                <a:gd name="connsiteY119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26249 w 2016749"/>
                <a:gd name="connsiteY64" fmla="*/ 228600 h 1399068"/>
                <a:gd name="connsiteX65" fmla="*/ 1816724 w 2016749"/>
                <a:gd name="connsiteY65" fmla="*/ 214313 h 1399068"/>
                <a:gd name="connsiteX66" fmla="*/ 1802437 w 2016749"/>
                <a:gd name="connsiteY66" fmla="*/ 204788 h 1399068"/>
                <a:gd name="connsiteX67" fmla="*/ 1778624 w 2016749"/>
                <a:gd name="connsiteY67" fmla="*/ 176213 h 1399068"/>
                <a:gd name="connsiteX68" fmla="*/ 1769099 w 2016749"/>
                <a:gd name="connsiteY68" fmla="*/ 161925 h 1399068"/>
                <a:gd name="connsiteX69" fmla="*/ 1740524 w 2016749"/>
                <a:gd name="connsiteY69" fmla="*/ 152400 h 1399068"/>
                <a:gd name="connsiteX70" fmla="*/ 1711949 w 2016749"/>
                <a:gd name="connsiteY70" fmla="*/ 142875 h 1399068"/>
                <a:gd name="connsiteX71" fmla="*/ 1692899 w 2016749"/>
                <a:gd name="connsiteY71" fmla="*/ 133350 h 1399068"/>
                <a:gd name="connsiteX72" fmla="*/ 1635749 w 2016749"/>
                <a:gd name="connsiteY72" fmla="*/ 123825 h 1399068"/>
                <a:gd name="connsiteX73" fmla="*/ 1597649 w 2016749"/>
                <a:gd name="connsiteY73" fmla="*/ 109538 h 1399068"/>
                <a:gd name="connsiteX74" fmla="*/ 1478587 w 2016749"/>
                <a:gd name="connsiteY74" fmla="*/ 95250 h 1399068"/>
                <a:gd name="connsiteX75" fmla="*/ 1445249 w 2016749"/>
                <a:gd name="connsiteY75" fmla="*/ 90488 h 1399068"/>
                <a:gd name="connsiteX76" fmla="*/ 1383337 w 2016749"/>
                <a:gd name="connsiteY76" fmla="*/ 76200 h 1399068"/>
                <a:gd name="connsiteX77" fmla="*/ 1326187 w 2016749"/>
                <a:gd name="connsiteY77" fmla="*/ 71438 h 1399068"/>
                <a:gd name="connsiteX78" fmla="*/ 1283324 w 2016749"/>
                <a:gd name="connsiteY78" fmla="*/ 61913 h 1399068"/>
                <a:gd name="connsiteX79" fmla="*/ 1269037 w 2016749"/>
                <a:gd name="connsiteY79" fmla="*/ 52388 h 1399068"/>
                <a:gd name="connsiteX80" fmla="*/ 1245224 w 2016749"/>
                <a:gd name="connsiteY80" fmla="*/ 47625 h 1399068"/>
                <a:gd name="connsiteX81" fmla="*/ 1216649 w 2016749"/>
                <a:gd name="connsiteY81" fmla="*/ 38100 h 1399068"/>
                <a:gd name="connsiteX82" fmla="*/ 1188074 w 2016749"/>
                <a:gd name="connsiteY82" fmla="*/ 28575 h 1399068"/>
                <a:gd name="connsiteX83" fmla="*/ 1111874 w 2016749"/>
                <a:gd name="connsiteY83" fmla="*/ 19050 h 1399068"/>
                <a:gd name="connsiteX84" fmla="*/ 1078537 w 2016749"/>
                <a:gd name="connsiteY84" fmla="*/ 9525 h 1399068"/>
                <a:gd name="connsiteX85" fmla="*/ 1026149 w 2016749"/>
                <a:gd name="connsiteY85" fmla="*/ 0 h 1399068"/>
                <a:gd name="connsiteX86" fmla="*/ 873749 w 2016749"/>
                <a:gd name="connsiteY86" fmla="*/ 4763 h 1399068"/>
                <a:gd name="connsiteX87" fmla="*/ 859462 w 2016749"/>
                <a:gd name="connsiteY87" fmla="*/ 9525 h 1399068"/>
                <a:gd name="connsiteX88" fmla="*/ 835649 w 2016749"/>
                <a:gd name="connsiteY88" fmla="*/ 19050 h 1399068"/>
                <a:gd name="connsiteX89" fmla="*/ 816599 w 2016749"/>
                <a:gd name="connsiteY89" fmla="*/ 28575 h 1399068"/>
                <a:gd name="connsiteX90" fmla="*/ 802312 w 2016749"/>
                <a:gd name="connsiteY90" fmla="*/ 33338 h 1399068"/>
                <a:gd name="connsiteX91" fmla="*/ 783262 w 2016749"/>
                <a:gd name="connsiteY91" fmla="*/ 42863 h 1399068"/>
                <a:gd name="connsiteX92" fmla="*/ 735637 w 2016749"/>
                <a:gd name="connsiteY92" fmla="*/ 57150 h 1399068"/>
                <a:gd name="connsiteX93" fmla="*/ 697537 w 2016749"/>
                <a:gd name="connsiteY93" fmla="*/ 71438 h 1399068"/>
                <a:gd name="connsiteX94" fmla="*/ 654674 w 2016749"/>
                <a:gd name="connsiteY94" fmla="*/ 80963 h 1399068"/>
                <a:gd name="connsiteX95" fmla="*/ 621337 w 2016749"/>
                <a:gd name="connsiteY95" fmla="*/ 95250 h 1399068"/>
                <a:gd name="connsiteX96" fmla="*/ 587999 w 2016749"/>
                <a:gd name="connsiteY96" fmla="*/ 100013 h 1399068"/>
                <a:gd name="connsiteX97" fmla="*/ 540374 w 2016749"/>
                <a:gd name="connsiteY97" fmla="*/ 119063 h 1399068"/>
                <a:gd name="connsiteX98" fmla="*/ 507037 w 2016749"/>
                <a:gd name="connsiteY98" fmla="*/ 133350 h 1399068"/>
                <a:gd name="connsiteX99" fmla="*/ 492749 w 2016749"/>
                <a:gd name="connsiteY99" fmla="*/ 147638 h 1399068"/>
                <a:gd name="connsiteX100" fmla="*/ 454649 w 2016749"/>
                <a:gd name="connsiteY100" fmla="*/ 166688 h 1399068"/>
                <a:gd name="connsiteX101" fmla="*/ 421312 w 2016749"/>
                <a:gd name="connsiteY101" fmla="*/ 180975 h 1399068"/>
                <a:gd name="connsiteX102" fmla="*/ 402262 w 2016749"/>
                <a:gd name="connsiteY102" fmla="*/ 195263 h 1399068"/>
                <a:gd name="connsiteX103" fmla="*/ 387974 w 2016749"/>
                <a:gd name="connsiteY103" fmla="*/ 200025 h 1399068"/>
                <a:gd name="connsiteX104" fmla="*/ 368924 w 2016749"/>
                <a:gd name="connsiteY104" fmla="*/ 214313 h 1399068"/>
                <a:gd name="connsiteX105" fmla="*/ 330824 w 2016749"/>
                <a:gd name="connsiteY105" fmla="*/ 233363 h 1399068"/>
                <a:gd name="connsiteX106" fmla="*/ 302249 w 2016749"/>
                <a:gd name="connsiteY106" fmla="*/ 252413 h 1399068"/>
                <a:gd name="connsiteX107" fmla="*/ 287962 w 2016749"/>
                <a:gd name="connsiteY107" fmla="*/ 261938 h 1399068"/>
                <a:gd name="connsiteX108" fmla="*/ 259387 w 2016749"/>
                <a:gd name="connsiteY108" fmla="*/ 285750 h 1399068"/>
                <a:gd name="connsiteX109" fmla="*/ 245099 w 2016749"/>
                <a:gd name="connsiteY109" fmla="*/ 300038 h 1399068"/>
                <a:gd name="connsiteX110" fmla="*/ 221287 w 2016749"/>
                <a:gd name="connsiteY110" fmla="*/ 333375 h 1399068"/>
                <a:gd name="connsiteX111" fmla="*/ 216524 w 2016749"/>
                <a:gd name="connsiteY111" fmla="*/ 347663 h 1399068"/>
                <a:gd name="connsiteX112" fmla="*/ 206999 w 2016749"/>
                <a:gd name="connsiteY112" fmla="*/ 371475 h 1399068"/>
                <a:gd name="connsiteX113" fmla="*/ 187949 w 2016749"/>
                <a:gd name="connsiteY113" fmla="*/ 404813 h 1399068"/>
                <a:gd name="connsiteX114" fmla="*/ 178424 w 2016749"/>
                <a:gd name="connsiteY114" fmla="*/ 442913 h 1399068"/>
                <a:gd name="connsiteX115" fmla="*/ 11737 w 2016749"/>
                <a:gd name="connsiteY115" fmla="*/ 559593 h 1399068"/>
                <a:gd name="connsiteX116" fmla="*/ 18880 w 2016749"/>
                <a:gd name="connsiteY116" fmla="*/ 809625 h 1399068"/>
                <a:gd name="connsiteX117" fmla="*/ 59362 w 2016749"/>
                <a:gd name="connsiteY117" fmla="*/ 1045370 h 1399068"/>
                <a:gd name="connsiteX118" fmla="*/ 109368 w 2016749"/>
                <a:gd name="connsiteY118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26249 w 2016749"/>
                <a:gd name="connsiteY64" fmla="*/ 228600 h 1399068"/>
                <a:gd name="connsiteX65" fmla="*/ 1816724 w 2016749"/>
                <a:gd name="connsiteY65" fmla="*/ 214313 h 1399068"/>
                <a:gd name="connsiteX66" fmla="*/ 1802437 w 2016749"/>
                <a:gd name="connsiteY66" fmla="*/ 204788 h 1399068"/>
                <a:gd name="connsiteX67" fmla="*/ 1778624 w 2016749"/>
                <a:gd name="connsiteY67" fmla="*/ 176213 h 1399068"/>
                <a:gd name="connsiteX68" fmla="*/ 1769099 w 2016749"/>
                <a:gd name="connsiteY68" fmla="*/ 161925 h 1399068"/>
                <a:gd name="connsiteX69" fmla="*/ 1740524 w 2016749"/>
                <a:gd name="connsiteY69" fmla="*/ 152400 h 1399068"/>
                <a:gd name="connsiteX70" fmla="*/ 1711949 w 2016749"/>
                <a:gd name="connsiteY70" fmla="*/ 142875 h 1399068"/>
                <a:gd name="connsiteX71" fmla="*/ 1692899 w 2016749"/>
                <a:gd name="connsiteY71" fmla="*/ 133350 h 1399068"/>
                <a:gd name="connsiteX72" fmla="*/ 1635749 w 2016749"/>
                <a:gd name="connsiteY72" fmla="*/ 123825 h 1399068"/>
                <a:gd name="connsiteX73" fmla="*/ 1597649 w 2016749"/>
                <a:gd name="connsiteY73" fmla="*/ 109538 h 1399068"/>
                <a:gd name="connsiteX74" fmla="*/ 1478587 w 2016749"/>
                <a:gd name="connsiteY74" fmla="*/ 95250 h 1399068"/>
                <a:gd name="connsiteX75" fmla="*/ 1445249 w 2016749"/>
                <a:gd name="connsiteY75" fmla="*/ 90488 h 1399068"/>
                <a:gd name="connsiteX76" fmla="*/ 1383337 w 2016749"/>
                <a:gd name="connsiteY76" fmla="*/ 76200 h 1399068"/>
                <a:gd name="connsiteX77" fmla="*/ 1326187 w 2016749"/>
                <a:gd name="connsiteY77" fmla="*/ 71438 h 1399068"/>
                <a:gd name="connsiteX78" fmla="*/ 1283324 w 2016749"/>
                <a:gd name="connsiteY78" fmla="*/ 61913 h 1399068"/>
                <a:gd name="connsiteX79" fmla="*/ 1269037 w 2016749"/>
                <a:gd name="connsiteY79" fmla="*/ 52388 h 1399068"/>
                <a:gd name="connsiteX80" fmla="*/ 1245224 w 2016749"/>
                <a:gd name="connsiteY80" fmla="*/ 47625 h 1399068"/>
                <a:gd name="connsiteX81" fmla="*/ 1216649 w 2016749"/>
                <a:gd name="connsiteY81" fmla="*/ 38100 h 1399068"/>
                <a:gd name="connsiteX82" fmla="*/ 1188074 w 2016749"/>
                <a:gd name="connsiteY82" fmla="*/ 28575 h 1399068"/>
                <a:gd name="connsiteX83" fmla="*/ 1111874 w 2016749"/>
                <a:gd name="connsiteY83" fmla="*/ 19050 h 1399068"/>
                <a:gd name="connsiteX84" fmla="*/ 1078537 w 2016749"/>
                <a:gd name="connsiteY84" fmla="*/ 9525 h 1399068"/>
                <a:gd name="connsiteX85" fmla="*/ 1026149 w 2016749"/>
                <a:gd name="connsiteY85" fmla="*/ 0 h 1399068"/>
                <a:gd name="connsiteX86" fmla="*/ 873749 w 2016749"/>
                <a:gd name="connsiteY86" fmla="*/ 4763 h 1399068"/>
                <a:gd name="connsiteX87" fmla="*/ 859462 w 2016749"/>
                <a:gd name="connsiteY87" fmla="*/ 9525 h 1399068"/>
                <a:gd name="connsiteX88" fmla="*/ 835649 w 2016749"/>
                <a:gd name="connsiteY88" fmla="*/ 19050 h 1399068"/>
                <a:gd name="connsiteX89" fmla="*/ 816599 w 2016749"/>
                <a:gd name="connsiteY89" fmla="*/ 28575 h 1399068"/>
                <a:gd name="connsiteX90" fmla="*/ 802312 w 2016749"/>
                <a:gd name="connsiteY90" fmla="*/ 33338 h 1399068"/>
                <a:gd name="connsiteX91" fmla="*/ 783262 w 2016749"/>
                <a:gd name="connsiteY91" fmla="*/ 42863 h 1399068"/>
                <a:gd name="connsiteX92" fmla="*/ 735637 w 2016749"/>
                <a:gd name="connsiteY92" fmla="*/ 57150 h 1399068"/>
                <a:gd name="connsiteX93" fmla="*/ 697537 w 2016749"/>
                <a:gd name="connsiteY93" fmla="*/ 71438 h 1399068"/>
                <a:gd name="connsiteX94" fmla="*/ 654674 w 2016749"/>
                <a:gd name="connsiteY94" fmla="*/ 80963 h 1399068"/>
                <a:gd name="connsiteX95" fmla="*/ 621337 w 2016749"/>
                <a:gd name="connsiteY95" fmla="*/ 95250 h 1399068"/>
                <a:gd name="connsiteX96" fmla="*/ 587999 w 2016749"/>
                <a:gd name="connsiteY96" fmla="*/ 100013 h 1399068"/>
                <a:gd name="connsiteX97" fmla="*/ 540374 w 2016749"/>
                <a:gd name="connsiteY97" fmla="*/ 119063 h 1399068"/>
                <a:gd name="connsiteX98" fmla="*/ 507037 w 2016749"/>
                <a:gd name="connsiteY98" fmla="*/ 133350 h 1399068"/>
                <a:gd name="connsiteX99" fmla="*/ 492749 w 2016749"/>
                <a:gd name="connsiteY99" fmla="*/ 147638 h 1399068"/>
                <a:gd name="connsiteX100" fmla="*/ 454649 w 2016749"/>
                <a:gd name="connsiteY100" fmla="*/ 166688 h 1399068"/>
                <a:gd name="connsiteX101" fmla="*/ 421312 w 2016749"/>
                <a:gd name="connsiteY101" fmla="*/ 180975 h 1399068"/>
                <a:gd name="connsiteX102" fmla="*/ 402262 w 2016749"/>
                <a:gd name="connsiteY102" fmla="*/ 195263 h 1399068"/>
                <a:gd name="connsiteX103" fmla="*/ 387974 w 2016749"/>
                <a:gd name="connsiteY103" fmla="*/ 200025 h 1399068"/>
                <a:gd name="connsiteX104" fmla="*/ 368924 w 2016749"/>
                <a:gd name="connsiteY104" fmla="*/ 214313 h 1399068"/>
                <a:gd name="connsiteX105" fmla="*/ 330824 w 2016749"/>
                <a:gd name="connsiteY105" fmla="*/ 233363 h 1399068"/>
                <a:gd name="connsiteX106" fmla="*/ 302249 w 2016749"/>
                <a:gd name="connsiteY106" fmla="*/ 252413 h 1399068"/>
                <a:gd name="connsiteX107" fmla="*/ 287962 w 2016749"/>
                <a:gd name="connsiteY107" fmla="*/ 261938 h 1399068"/>
                <a:gd name="connsiteX108" fmla="*/ 259387 w 2016749"/>
                <a:gd name="connsiteY108" fmla="*/ 285750 h 1399068"/>
                <a:gd name="connsiteX109" fmla="*/ 221287 w 2016749"/>
                <a:gd name="connsiteY109" fmla="*/ 333375 h 1399068"/>
                <a:gd name="connsiteX110" fmla="*/ 216524 w 2016749"/>
                <a:gd name="connsiteY110" fmla="*/ 347663 h 1399068"/>
                <a:gd name="connsiteX111" fmla="*/ 206999 w 2016749"/>
                <a:gd name="connsiteY111" fmla="*/ 371475 h 1399068"/>
                <a:gd name="connsiteX112" fmla="*/ 187949 w 2016749"/>
                <a:gd name="connsiteY112" fmla="*/ 404813 h 1399068"/>
                <a:gd name="connsiteX113" fmla="*/ 178424 w 2016749"/>
                <a:gd name="connsiteY113" fmla="*/ 442913 h 1399068"/>
                <a:gd name="connsiteX114" fmla="*/ 11737 w 2016749"/>
                <a:gd name="connsiteY114" fmla="*/ 559593 h 1399068"/>
                <a:gd name="connsiteX115" fmla="*/ 18880 w 2016749"/>
                <a:gd name="connsiteY115" fmla="*/ 809625 h 1399068"/>
                <a:gd name="connsiteX116" fmla="*/ 59362 w 2016749"/>
                <a:gd name="connsiteY116" fmla="*/ 1045370 h 1399068"/>
                <a:gd name="connsiteX117" fmla="*/ 109368 w 2016749"/>
                <a:gd name="connsiteY117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26249 w 2016749"/>
                <a:gd name="connsiteY64" fmla="*/ 228600 h 1399068"/>
                <a:gd name="connsiteX65" fmla="*/ 1816724 w 2016749"/>
                <a:gd name="connsiteY65" fmla="*/ 214313 h 1399068"/>
                <a:gd name="connsiteX66" fmla="*/ 1802437 w 2016749"/>
                <a:gd name="connsiteY66" fmla="*/ 204788 h 1399068"/>
                <a:gd name="connsiteX67" fmla="*/ 1778624 w 2016749"/>
                <a:gd name="connsiteY67" fmla="*/ 176213 h 1399068"/>
                <a:gd name="connsiteX68" fmla="*/ 1769099 w 2016749"/>
                <a:gd name="connsiteY68" fmla="*/ 161925 h 1399068"/>
                <a:gd name="connsiteX69" fmla="*/ 1740524 w 2016749"/>
                <a:gd name="connsiteY69" fmla="*/ 152400 h 1399068"/>
                <a:gd name="connsiteX70" fmla="*/ 1711949 w 2016749"/>
                <a:gd name="connsiteY70" fmla="*/ 142875 h 1399068"/>
                <a:gd name="connsiteX71" fmla="*/ 1692899 w 2016749"/>
                <a:gd name="connsiteY71" fmla="*/ 133350 h 1399068"/>
                <a:gd name="connsiteX72" fmla="*/ 1635749 w 2016749"/>
                <a:gd name="connsiteY72" fmla="*/ 123825 h 1399068"/>
                <a:gd name="connsiteX73" fmla="*/ 1597649 w 2016749"/>
                <a:gd name="connsiteY73" fmla="*/ 109538 h 1399068"/>
                <a:gd name="connsiteX74" fmla="*/ 1478587 w 2016749"/>
                <a:gd name="connsiteY74" fmla="*/ 95250 h 1399068"/>
                <a:gd name="connsiteX75" fmla="*/ 1445249 w 2016749"/>
                <a:gd name="connsiteY75" fmla="*/ 90488 h 1399068"/>
                <a:gd name="connsiteX76" fmla="*/ 1383337 w 2016749"/>
                <a:gd name="connsiteY76" fmla="*/ 76200 h 1399068"/>
                <a:gd name="connsiteX77" fmla="*/ 1326187 w 2016749"/>
                <a:gd name="connsiteY77" fmla="*/ 71438 h 1399068"/>
                <a:gd name="connsiteX78" fmla="*/ 1283324 w 2016749"/>
                <a:gd name="connsiteY78" fmla="*/ 61913 h 1399068"/>
                <a:gd name="connsiteX79" fmla="*/ 1269037 w 2016749"/>
                <a:gd name="connsiteY79" fmla="*/ 52388 h 1399068"/>
                <a:gd name="connsiteX80" fmla="*/ 1245224 w 2016749"/>
                <a:gd name="connsiteY80" fmla="*/ 47625 h 1399068"/>
                <a:gd name="connsiteX81" fmla="*/ 1216649 w 2016749"/>
                <a:gd name="connsiteY81" fmla="*/ 38100 h 1399068"/>
                <a:gd name="connsiteX82" fmla="*/ 1188074 w 2016749"/>
                <a:gd name="connsiteY82" fmla="*/ 28575 h 1399068"/>
                <a:gd name="connsiteX83" fmla="*/ 1111874 w 2016749"/>
                <a:gd name="connsiteY83" fmla="*/ 19050 h 1399068"/>
                <a:gd name="connsiteX84" fmla="*/ 1078537 w 2016749"/>
                <a:gd name="connsiteY84" fmla="*/ 9525 h 1399068"/>
                <a:gd name="connsiteX85" fmla="*/ 1026149 w 2016749"/>
                <a:gd name="connsiteY85" fmla="*/ 0 h 1399068"/>
                <a:gd name="connsiteX86" fmla="*/ 873749 w 2016749"/>
                <a:gd name="connsiteY86" fmla="*/ 4763 h 1399068"/>
                <a:gd name="connsiteX87" fmla="*/ 859462 w 2016749"/>
                <a:gd name="connsiteY87" fmla="*/ 9525 h 1399068"/>
                <a:gd name="connsiteX88" fmla="*/ 835649 w 2016749"/>
                <a:gd name="connsiteY88" fmla="*/ 19050 h 1399068"/>
                <a:gd name="connsiteX89" fmla="*/ 816599 w 2016749"/>
                <a:gd name="connsiteY89" fmla="*/ 28575 h 1399068"/>
                <a:gd name="connsiteX90" fmla="*/ 802312 w 2016749"/>
                <a:gd name="connsiteY90" fmla="*/ 33338 h 1399068"/>
                <a:gd name="connsiteX91" fmla="*/ 783262 w 2016749"/>
                <a:gd name="connsiteY91" fmla="*/ 42863 h 1399068"/>
                <a:gd name="connsiteX92" fmla="*/ 735637 w 2016749"/>
                <a:gd name="connsiteY92" fmla="*/ 57150 h 1399068"/>
                <a:gd name="connsiteX93" fmla="*/ 697537 w 2016749"/>
                <a:gd name="connsiteY93" fmla="*/ 71438 h 1399068"/>
                <a:gd name="connsiteX94" fmla="*/ 654674 w 2016749"/>
                <a:gd name="connsiteY94" fmla="*/ 80963 h 1399068"/>
                <a:gd name="connsiteX95" fmla="*/ 621337 w 2016749"/>
                <a:gd name="connsiteY95" fmla="*/ 95250 h 1399068"/>
                <a:gd name="connsiteX96" fmla="*/ 587999 w 2016749"/>
                <a:gd name="connsiteY96" fmla="*/ 100013 h 1399068"/>
                <a:gd name="connsiteX97" fmla="*/ 540374 w 2016749"/>
                <a:gd name="connsiteY97" fmla="*/ 119063 h 1399068"/>
                <a:gd name="connsiteX98" fmla="*/ 507037 w 2016749"/>
                <a:gd name="connsiteY98" fmla="*/ 133350 h 1399068"/>
                <a:gd name="connsiteX99" fmla="*/ 492749 w 2016749"/>
                <a:gd name="connsiteY99" fmla="*/ 147638 h 1399068"/>
                <a:gd name="connsiteX100" fmla="*/ 454649 w 2016749"/>
                <a:gd name="connsiteY100" fmla="*/ 166688 h 1399068"/>
                <a:gd name="connsiteX101" fmla="*/ 421312 w 2016749"/>
                <a:gd name="connsiteY101" fmla="*/ 180975 h 1399068"/>
                <a:gd name="connsiteX102" fmla="*/ 402262 w 2016749"/>
                <a:gd name="connsiteY102" fmla="*/ 195263 h 1399068"/>
                <a:gd name="connsiteX103" fmla="*/ 387974 w 2016749"/>
                <a:gd name="connsiteY103" fmla="*/ 200025 h 1399068"/>
                <a:gd name="connsiteX104" fmla="*/ 368924 w 2016749"/>
                <a:gd name="connsiteY104" fmla="*/ 214313 h 1399068"/>
                <a:gd name="connsiteX105" fmla="*/ 330824 w 2016749"/>
                <a:gd name="connsiteY105" fmla="*/ 233363 h 1399068"/>
                <a:gd name="connsiteX106" fmla="*/ 302249 w 2016749"/>
                <a:gd name="connsiteY106" fmla="*/ 252413 h 1399068"/>
                <a:gd name="connsiteX107" fmla="*/ 287962 w 2016749"/>
                <a:gd name="connsiteY107" fmla="*/ 261938 h 1399068"/>
                <a:gd name="connsiteX108" fmla="*/ 259387 w 2016749"/>
                <a:gd name="connsiteY108" fmla="*/ 285750 h 1399068"/>
                <a:gd name="connsiteX109" fmla="*/ 221287 w 2016749"/>
                <a:gd name="connsiteY109" fmla="*/ 333375 h 1399068"/>
                <a:gd name="connsiteX110" fmla="*/ 187949 w 2016749"/>
                <a:gd name="connsiteY110" fmla="*/ 254795 h 1399068"/>
                <a:gd name="connsiteX111" fmla="*/ 206999 w 2016749"/>
                <a:gd name="connsiteY111" fmla="*/ 371475 h 1399068"/>
                <a:gd name="connsiteX112" fmla="*/ 187949 w 2016749"/>
                <a:gd name="connsiteY112" fmla="*/ 404813 h 1399068"/>
                <a:gd name="connsiteX113" fmla="*/ 178424 w 2016749"/>
                <a:gd name="connsiteY113" fmla="*/ 442913 h 1399068"/>
                <a:gd name="connsiteX114" fmla="*/ 11737 w 2016749"/>
                <a:gd name="connsiteY114" fmla="*/ 559593 h 1399068"/>
                <a:gd name="connsiteX115" fmla="*/ 18880 w 2016749"/>
                <a:gd name="connsiteY115" fmla="*/ 809625 h 1399068"/>
                <a:gd name="connsiteX116" fmla="*/ 59362 w 2016749"/>
                <a:gd name="connsiteY116" fmla="*/ 1045370 h 1399068"/>
                <a:gd name="connsiteX117" fmla="*/ 109368 w 2016749"/>
                <a:gd name="connsiteY117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26249 w 2016749"/>
                <a:gd name="connsiteY64" fmla="*/ 228600 h 1399068"/>
                <a:gd name="connsiteX65" fmla="*/ 1816724 w 2016749"/>
                <a:gd name="connsiteY65" fmla="*/ 214313 h 1399068"/>
                <a:gd name="connsiteX66" fmla="*/ 1802437 w 2016749"/>
                <a:gd name="connsiteY66" fmla="*/ 204788 h 1399068"/>
                <a:gd name="connsiteX67" fmla="*/ 1778624 w 2016749"/>
                <a:gd name="connsiteY67" fmla="*/ 176213 h 1399068"/>
                <a:gd name="connsiteX68" fmla="*/ 1769099 w 2016749"/>
                <a:gd name="connsiteY68" fmla="*/ 161925 h 1399068"/>
                <a:gd name="connsiteX69" fmla="*/ 1740524 w 2016749"/>
                <a:gd name="connsiteY69" fmla="*/ 152400 h 1399068"/>
                <a:gd name="connsiteX70" fmla="*/ 1711949 w 2016749"/>
                <a:gd name="connsiteY70" fmla="*/ 142875 h 1399068"/>
                <a:gd name="connsiteX71" fmla="*/ 1692899 w 2016749"/>
                <a:gd name="connsiteY71" fmla="*/ 133350 h 1399068"/>
                <a:gd name="connsiteX72" fmla="*/ 1635749 w 2016749"/>
                <a:gd name="connsiteY72" fmla="*/ 123825 h 1399068"/>
                <a:gd name="connsiteX73" fmla="*/ 1597649 w 2016749"/>
                <a:gd name="connsiteY73" fmla="*/ 109538 h 1399068"/>
                <a:gd name="connsiteX74" fmla="*/ 1478587 w 2016749"/>
                <a:gd name="connsiteY74" fmla="*/ 95250 h 1399068"/>
                <a:gd name="connsiteX75" fmla="*/ 1445249 w 2016749"/>
                <a:gd name="connsiteY75" fmla="*/ 90488 h 1399068"/>
                <a:gd name="connsiteX76" fmla="*/ 1383337 w 2016749"/>
                <a:gd name="connsiteY76" fmla="*/ 76200 h 1399068"/>
                <a:gd name="connsiteX77" fmla="*/ 1326187 w 2016749"/>
                <a:gd name="connsiteY77" fmla="*/ 71438 h 1399068"/>
                <a:gd name="connsiteX78" fmla="*/ 1283324 w 2016749"/>
                <a:gd name="connsiteY78" fmla="*/ 61913 h 1399068"/>
                <a:gd name="connsiteX79" fmla="*/ 1269037 w 2016749"/>
                <a:gd name="connsiteY79" fmla="*/ 52388 h 1399068"/>
                <a:gd name="connsiteX80" fmla="*/ 1245224 w 2016749"/>
                <a:gd name="connsiteY80" fmla="*/ 47625 h 1399068"/>
                <a:gd name="connsiteX81" fmla="*/ 1216649 w 2016749"/>
                <a:gd name="connsiteY81" fmla="*/ 38100 h 1399068"/>
                <a:gd name="connsiteX82" fmla="*/ 1188074 w 2016749"/>
                <a:gd name="connsiteY82" fmla="*/ 28575 h 1399068"/>
                <a:gd name="connsiteX83" fmla="*/ 1111874 w 2016749"/>
                <a:gd name="connsiteY83" fmla="*/ 19050 h 1399068"/>
                <a:gd name="connsiteX84" fmla="*/ 1078537 w 2016749"/>
                <a:gd name="connsiteY84" fmla="*/ 9525 h 1399068"/>
                <a:gd name="connsiteX85" fmla="*/ 1026149 w 2016749"/>
                <a:gd name="connsiteY85" fmla="*/ 0 h 1399068"/>
                <a:gd name="connsiteX86" fmla="*/ 873749 w 2016749"/>
                <a:gd name="connsiteY86" fmla="*/ 4763 h 1399068"/>
                <a:gd name="connsiteX87" fmla="*/ 859462 w 2016749"/>
                <a:gd name="connsiteY87" fmla="*/ 9525 h 1399068"/>
                <a:gd name="connsiteX88" fmla="*/ 835649 w 2016749"/>
                <a:gd name="connsiteY88" fmla="*/ 19050 h 1399068"/>
                <a:gd name="connsiteX89" fmla="*/ 816599 w 2016749"/>
                <a:gd name="connsiteY89" fmla="*/ 28575 h 1399068"/>
                <a:gd name="connsiteX90" fmla="*/ 802312 w 2016749"/>
                <a:gd name="connsiteY90" fmla="*/ 33338 h 1399068"/>
                <a:gd name="connsiteX91" fmla="*/ 783262 w 2016749"/>
                <a:gd name="connsiteY91" fmla="*/ 42863 h 1399068"/>
                <a:gd name="connsiteX92" fmla="*/ 735637 w 2016749"/>
                <a:gd name="connsiteY92" fmla="*/ 57150 h 1399068"/>
                <a:gd name="connsiteX93" fmla="*/ 697537 w 2016749"/>
                <a:gd name="connsiteY93" fmla="*/ 71438 h 1399068"/>
                <a:gd name="connsiteX94" fmla="*/ 654674 w 2016749"/>
                <a:gd name="connsiteY94" fmla="*/ 80963 h 1399068"/>
                <a:gd name="connsiteX95" fmla="*/ 621337 w 2016749"/>
                <a:gd name="connsiteY95" fmla="*/ 95250 h 1399068"/>
                <a:gd name="connsiteX96" fmla="*/ 587999 w 2016749"/>
                <a:gd name="connsiteY96" fmla="*/ 100013 h 1399068"/>
                <a:gd name="connsiteX97" fmla="*/ 540374 w 2016749"/>
                <a:gd name="connsiteY97" fmla="*/ 119063 h 1399068"/>
                <a:gd name="connsiteX98" fmla="*/ 507037 w 2016749"/>
                <a:gd name="connsiteY98" fmla="*/ 133350 h 1399068"/>
                <a:gd name="connsiteX99" fmla="*/ 492749 w 2016749"/>
                <a:gd name="connsiteY99" fmla="*/ 147638 h 1399068"/>
                <a:gd name="connsiteX100" fmla="*/ 454649 w 2016749"/>
                <a:gd name="connsiteY100" fmla="*/ 166688 h 1399068"/>
                <a:gd name="connsiteX101" fmla="*/ 421312 w 2016749"/>
                <a:gd name="connsiteY101" fmla="*/ 180975 h 1399068"/>
                <a:gd name="connsiteX102" fmla="*/ 402262 w 2016749"/>
                <a:gd name="connsiteY102" fmla="*/ 195263 h 1399068"/>
                <a:gd name="connsiteX103" fmla="*/ 387974 w 2016749"/>
                <a:gd name="connsiteY103" fmla="*/ 200025 h 1399068"/>
                <a:gd name="connsiteX104" fmla="*/ 368924 w 2016749"/>
                <a:gd name="connsiteY104" fmla="*/ 214313 h 1399068"/>
                <a:gd name="connsiteX105" fmla="*/ 330824 w 2016749"/>
                <a:gd name="connsiteY105" fmla="*/ 233363 h 1399068"/>
                <a:gd name="connsiteX106" fmla="*/ 302249 w 2016749"/>
                <a:gd name="connsiteY106" fmla="*/ 252413 h 1399068"/>
                <a:gd name="connsiteX107" fmla="*/ 287962 w 2016749"/>
                <a:gd name="connsiteY107" fmla="*/ 261938 h 1399068"/>
                <a:gd name="connsiteX108" fmla="*/ 259387 w 2016749"/>
                <a:gd name="connsiteY108" fmla="*/ 285750 h 1399068"/>
                <a:gd name="connsiteX109" fmla="*/ 221287 w 2016749"/>
                <a:gd name="connsiteY109" fmla="*/ 333375 h 1399068"/>
                <a:gd name="connsiteX110" fmla="*/ 206999 w 2016749"/>
                <a:gd name="connsiteY110" fmla="*/ 371475 h 1399068"/>
                <a:gd name="connsiteX111" fmla="*/ 187949 w 2016749"/>
                <a:gd name="connsiteY111" fmla="*/ 404813 h 1399068"/>
                <a:gd name="connsiteX112" fmla="*/ 178424 w 2016749"/>
                <a:gd name="connsiteY112" fmla="*/ 442913 h 1399068"/>
                <a:gd name="connsiteX113" fmla="*/ 11737 w 2016749"/>
                <a:gd name="connsiteY113" fmla="*/ 559593 h 1399068"/>
                <a:gd name="connsiteX114" fmla="*/ 18880 w 2016749"/>
                <a:gd name="connsiteY114" fmla="*/ 809625 h 1399068"/>
                <a:gd name="connsiteX115" fmla="*/ 59362 w 2016749"/>
                <a:gd name="connsiteY115" fmla="*/ 1045370 h 1399068"/>
                <a:gd name="connsiteX116" fmla="*/ 109368 w 2016749"/>
                <a:gd name="connsiteY116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26249 w 2016749"/>
                <a:gd name="connsiteY64" fmla="*/ 228600 h 1399068"/>
                <a:gd name="connsiteX65" fmla="*/ 1816724 w 2016749"/>
                <a:gd name="connsiteY65" fmla="*/ 214313 h 1399068"/>
                <a:gd name="connsiteX66" fmla="*/ 1802437 w 2016749"/>
                <a:gd name="connsiteY66" fmla="*/ 204788 h 1399068"/>
                <a:gd name="connsiteX67" fmla="*/ 1778624 w 2016749"/>
                <a:gd name="connsiteY67" fmla="*/ 176213 h 1399068"/>
                <a:gd name="connsiteX68" fmla="*/ 1769099 w 2016749"/>
                <a:gd name="connsiteY68" fmla="*/ 161925 h 1399068"/>
                <a:gd name="connsiteX69" fmla="*/ 1740524 w 2016749"/>
                <a:gd name="connsiteY69" fmla="*/ 152400 h 1399068"/>
                <a:gd name="connsiteX70" fmla="*/ 1711949 w 2016749"/>
                <a:gd name="connsiteY70" fmla="*/ 142875 h 1399068"/>
                <a:gd name="connsiteX71" fmla="*/ 1692899 w 2016749"/>
                <a:gd name="connsiteY71" fmla="*/ 133350 h 1399068"/>
                <a:gd name="connsiteX72" fmla="*/ 1635749 w 2016749"/>
                <a:gd name="connsiteY72" fmla="*/ 123825 h 1399068"/>
                <a:gd name="connsiteX73" fmla="*/ 1597649 w 2016749"/>
                <a:gd name="connsiteY73" fmla="*/ 109538 h 1399068"/>
                <a:gd name="connsiteX74" fmla="*/ 1478587 w 2016749"/>
                <a:gd name="connsiteY74" fmla="*/ 95250 h 1399068"/>
                <a:gd name="connsiteX75" fmla="*/ 1445249 w 2016749"/>
                <a:gd name="connsiteY75" fmla="*/ 90488 h 1399068"/>
                <a:gd name="connsiteX76" fmla="*/ 1383337 w 2016749"/>
                <a:gd name="connsiteY76" fmla="*/ 76200 h 1399068"/>
                <a:gd name="connsiteX77" fmla="*/ 1326187 w 2016749"/>
                <a:gd name="connsiteY77" fmla="*/ 71438 h 1399068"/>
                <a:gd name="connsiteX78" fmla="*/ 1283324 w 2016749"/>
                <a:gd name="connsiteY78" fmla="*/ 61913 h 1399068"/>
                <a:gd name="connsiteX79" fmla="*/ 1269037 w 2016749"/>
                <a:gd name="connsiteY79" fmla="*/ 52388 h 1399068"/>
                <a:gd name="connsiteX80" fmla="*/ 1245224 w 2016749"/>
                <a:gd name="connsiteY80" fmla="*/ 47625 h 1399068"/>
                <a:gd name="connsiteX81" fmla="*/ 1216649 w 2016749"/>
                <a:gd name="connsiteY81" fmla="*/ 38100 h 1399068"/>
                <a:gd name="connsiteX82" fmla="*/ 1188074 w 2016749"/>
                <a:gd name="connsiteY82" fmla="*/ 28575 h 1399068"/>
                <a:gd name="connsiteX83" fmla="*/ 1111874 w 2016749"/>
                <a:gd name="connsiteY83" fmla="*/ 19050 h 1399068"/>
                <a:gd name="connsiteX84" fmla="*/ 1078537 w 2016749"/>
                <a:gd name="connsiteY84" fmla="*/ 9525 h 1399068"/>
                <a:gd name="connsiteX85" fmla="*/ 1026149 w 2016749"/>
                <a:gd name="connsiteY85" fmla="*/ 0 h 1399068"/>
                <a:gd name="connsiteX86" fmla="*/ 873749 w 2016749"/>
                <a:gd name="connsiteY86" fmla="*/ 4763 h 1399068"/>
                <a:gd name="connsiteX87" fmla="*/ 859462 w 2016749"/>
                <a:gd name="connsiteY87" fmla="*/ 9525 h 1399068"/>
                <a:gd name="connsiteX88" fmla="*/ 835649 w 2016749"/>
                <a:gd name="connsiteY88" fmla="*/ 19050 h 1399068"/>
                <a:gd name="connsiteX89" fmla="*/ 816599 w 2016749"/>
                <a:gd name="connsiteY89" fmla="*/ 28575 h 1399068"/>
                <a:gd name="connsiteX90" fmla="*/ 802312 w 2016749"/>
                <a:gd name="connsiteY90" fmla="*/ 33338 h 1399068"/>
                <a:gd name="connsiteX91" fmla="*/ 783262 w 2016749"/>
                <a:gd name="connsiteY91" fmla="*/ 42863 h 1399068"/>
                <a:gd name="connsiteX92" fmla="*/ 735637 w 2016749"/>
                <a:gd name="connsiteY92" fmla="*/ 57150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92749 w 2016749"/>
                <a:gd name="connsiteY98" fmla="*/ 147638 h 1399068"/>
                <a:gd name="connsiteX99" fmla="*/ 454649 w 2016749"/>
                <a:gd name="connsiteY99" fmla="*/ 166688 h 1399068"/>
                <a:gd name="connsiteX100" fmla="*/ 421312 w 2016749"/>
                <a:gd name="connsiteY100" fmla="*/ 180975 h 1399068"/>
                <a:gd name="connsiteX101" fmla="*/ 402262 w 2016749"/>
                <a:gd name="connsiteY101" fmla="*/ 195263 h 1399068"/>
                <a:gd name="connsiteX102" fmla="*/ 387974 w 2016749"/>
                <a:gd name="connsiteY102" fmla="*/ 200025 h 1399068"/>
                <a:gd name="connsiteX103" fmla="*/ 368924 w 2016749"/>
                <a:gd name="connsiteY103" fmla="*/ 214313 h 1399068"/>
                <a:gd name="connsiteX104" fmla="*/ 330824 w 2016749"/>
                <a:gd name="connsiteY104" fmla="*/ 233363 h 1399068"/>
                <a:gd name="connsiteX105" fmla="*/ 302249 w 2016749"/>
                <a:gd name="connsiteY105" fmla="*/ 252413 h 1399068"/>
                <a:gd name="connsiteX106" fmla="*/ 287962 w 2016749"/>
                <a:gd name="connsiteY106" fmla="*/ 261938 h 1399068"/>
                <a:gd name="connsiteX107" fmla="*/ 259387 w 2016749"/>
                <a:gd name="connsiteY107" fmla="*/ 285750 h 1399068"/>
                <a:gd name="connsiteX108" fmla="*/ 221287 w 2016749"/>
                <a:gd name="connsiteY108" fmla="*/ 333375 h 1399068"/>
                <a:gd name="connsiteX109" fmla="*/ 206999 w 2016749"/>
                <a:gd name="connsiteY109" fmla="*/ 371475 h 1399068"/>
                <a:gd name="connsiteX110" fmla="*/ 187949 w 2016749"/>
                <a:gd name="connsiteY110" fmla="*/ 404813 h 1399068"/>
                <a:gd name="connsiteX111" fmla="*/ 178424 w 2016749"/>
                <a:gd name="connsiteY111" fmla="*/ 442913 h 1399068"/>
                <a:gd name="connsiteX112" fmla="*/ 11737 w 2016749"/>
                <a:gd name="connsiteY112" fmla="*/ 559593 h 1399068"/>
                <a:gd name="connsiteX113" fmla="*/ 18880 w 2016749"/>
                <a:gd name="connsiteY113" fmla="*/ 809625 h 1399068"/>
                <a:gd name="connsiteX114" fmla="*/ 59362 w 2016749"/>
                <a:gd name="connsiteY114" fmla="*/ 1045370 h 1399068"/>
                <a:gd name="connsiteX115" fmla="*/ 109368 w 2016749"/>
                <a:gd name="connsiteY115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26249 w 2016749"/>
                <a:gd name="connsiteY64" fmla="*/ 228600 h 1399068"/>
                <a:gd name="connsiteX65" fmla="*/ 1816724 w 2016749"/>
                <a:gd name="connsiteY65" fmla="*/ 214313 h 1399068"/>
                <a:gd name="connsiteX66" fmla="*/ 1802437 w 2016749"/>
                <a:gd name="connsiteY66" fmla="*/ 204788 h 1399068"/>
                <a:gd name="connsiteX67" fmla="*/ 1778624 w 2016749"/>
                <a:gd name="connsiteY67" fmla="*/ 176213 h 1399068"/>
                <a:gd name="connsiteX68" fmla="*/ 1769099 w 2016749"/>
                <a:gd name="connsiteY68" fmla="*/ 161925 h 1399068"/>
                <a:gd name="connsiteX69" fmla="*/ 1740524 w 2016749"/>
                <a:gd name="connsiteY69" fmla="*/ 152400 h 1399068"/>
                <a:gd name="connsiteX70" fmla="*/ 1711949 w 2016749"/>
                <a:gd name="connsiteY70" fmla="*/ 142875 h 1399068"/>
                <a:gd name="connsiteX71" fmla="*/ 1692899 w 2016749"/>
                <a:gd name="connsiteY71" fmla="*/ 133350 h 1399068"/>
                <a:gd name="connsiteX72" fmla="*/ 1635749 w 2016749"/>
                <a:gd name="connsiteY72" fmla="*/ 123825 h 1399068"/>
                <a:gd name="connsiteX73" fmla="*/ 1597649 w 2016749"/>
                <a:gd name="connsiteY73" fmla="*/ 109538 h 1399068"/>
                <a:gd name="connsiteX74" fmla="*/ 1478587 w 2016749"/>
                <a:gd name="connsiteY74" fmla="*/ 95250 h 1399068"/>
                <a:gd name="connsiteX75" fmla="*/ 1445249 w 2016749"/>
                <a:gd name="connsiteY75" fmla="*/ 90488 h 1399068"/>
                <a:gd name="connsiteX76" fmla="*/ 1383337 w 2016749"/>
                <a:gd name="connsiteY76" fmla="*/ 76200 h 1399068"/>
                <a:gd name="connsiteX77" fmla="*/ 1326187 w 2016749"/>
                <a:gd name="connsiteY77" fmla="*/ 71438 h 1399068"/>
                <a:gd name="connsiteX78" fmla="*/ 1283324 w 2016749"/>
                <a:gd name="connsiteY78" fmla="*/ 61913 h 1399068"/>
                <a:gd name="connsiteX79" fmla="*/ 1269037 w 2016749"/>
                <a:gd name="connsiteY79" fmla="*/ 52388 h 1399068"/>
                <a:gd name="connsiteX80" fmla="*/ 1245224 w 2016749"/>
                <a:gd name="connsiteY80" fmla="*/ 47625 h 1399068"/>
                <a:gd name="connsiteX81" fmla="*/ 1216649 w 2016749"/>
                <a:gd name="connsiteY81" fmla="*/ 38100 h 1399068"/>
                <a:gd name="connsiteX82" fmla="*/ 1188074 w 2016749"/>
                <a:gd name="connsiteY82" fmla="*/ 28575 h 1399068"/>
                <a:gd name="connsiteX83" fmla="*/ 1111874 w 2016749"/>
                <a:gd name="connsiteY83" fmla="*/ 19050 h 1399068"/>
                <a:gd name="connsiteX84" fmla="*/ 1078537 w 2016749"/>
                <a:gd name="connsiteY84" fmla="*/ 9525 h 1399068"/>
                <a:gd name="connsiteX85" fmla="*/ 1026149 w 2016749"/>
                <a:gd name="connsiteY85" fmla="*/ 0 h 1399068"/>
                <a:gd name="connsiteX86" fmla="*/ 873749 w 2016749"/>
                <a:gd name="connsiteY86" fmla="*/ 4763 h 1399068"/>
                <a:gd name="connsiteX87" fmla="*/ 859462 w 2016749"/>
                <a:gd name="connsiteY87" fmla="*/ 9525 h 1399068"/>
                <a:gd name="connsiteX88" fmla="*/ 835649 w 2016749"/>
                <a:gd name="connsiteY88" fmla="*/ 19050 h 1399068"/>
                <a:gd name="connsiteX89" fmla="*/ 816599 w 2016749"/>
                <a:gd name="connsiteY89" fmla="*/ 28575 h 1399068"/>
                <a:gd name="connsiteX90" fmla="*/ 802312 w 2016749"/>
                <a:gd name="connsiteY90" fmla="*/ 33338 h 1399068"/>
                <a:gd name="connsiteX91" fmla="*/ 783262 w 2016749"/>
                <a:gd name="connsiteY91" fmla="*/ 42863 h 1399068"/>
                <a:gd name="connsiteX92" fmla="*/ 654674 w 2016749"/>
                <a:gd name="connsiteY92" fmla="*/ 80963 h 1399068"/>
                <a:gd name="connsiteX93" fmla="*/ 621337 w 2016749"/>
                <a:gd name="connsiteY93" fmla="*/ 95250 h 1399068"/>
                <a:gd name="connsiteX94" fmla="*/ 587999 w 2016749"/>
                <a:gd name="connsiteY94" fmla="*/ 100013 h 1399068"/>
                <a:gd name="connsiteX95" fmla="*/ 540374 w 2016749"/>
                <a:gd name="connsiteY95" fmla="*/ 119063 h 1399068"/>
                <a:gd name="connsiteX96" fmla="*/ 507037 w 2016749"/>
                <a:gd name="connsiteY96" fmla="*/ 133350 h 1399068"/>
                <a:gd name="connsiteX97" fmla="*/ 492749 w 2016749"/>
                <a:gd name="connsiteY97" fmla="*/ 147638 h 1399068"/>
                <a:gd name="connsiteX98" fmla="*/ 454649 w 2016749"/>
                <a:gd name="connsiteY98" fmla="*/ 166688 h 1399068"/>
                <a:gd name="connsiteX99" fmla="*/ 421312 w 2016749"/>
                <a:gd name="connsiteY99" fmla="*/ 180975 h 1399068"/>
                <a:gd name="connsiteX100" fmla="*/ 402262 w 2016749"/>
                <a:gd name="connsiteY100" fmla="*/ 195263 h 1399068"/>
                <a:gd name="connsiteX101" fmla="*/ 387974 w 2016749"/>
                <a:gd name="connsiteY101" fmla="*/ 200025 h 1399068"/>
                <a:gd name="connsiteX102" fmla="*/ 368924 w 2016749"/>
                <a:gd name="connsiteY102" fmla="*/ 214313 h 1399068"/>
                <a:gd name="connsiteX103" fmla="*/ 330824 w 2016749"/>
                <a:gd name="connsiteY103" fmla="*/ 233363 h 1399068"/>
                <a:gd name="connsiteX104" fmla="*/ 302249 w 2016749"/>
                <a:gd name="connsiteY104" fmla="*/ 252413 h 1399068"/>
                <a:gd name="connsiteX105" fmla="*/ 287962 w 2016749"/>
                <a:gd name="connsiteY105" fmla="*/ 261938 h 1399068"/>
                <a:gd name="connsiteX106" fmla="*/ 259387 w 2016749"/>
                <a:gd name="connsiteY106" fmla="*/ 285750 h 1399068"/>
                <a:gd name="connsiteX107" fmla="*/ 221287 w 2016749"/>
                <a:gd name="connsiteY107" fmla="*/ 333375 h 1399068"/>
                <a:gd name="connsiteX108" fmla="*/ 206999 w 2016749"/>
                <a:gd name="connsiteY108" fmla="*/ 371475 h 1399068"/>
                <a:gd name="connsiteX109" fmla="*/ 187949 w 2016749"/>
                <a:gd name="connsiteY109" fmla="*/ 404813 h 1399068"/>
                <a:gd name="connsiteX110" fmla="*/ 178424 w 2016749"/>
                <a:gd name="connsiteY110" fmla="*/ 442913 h 1399068"/>
                <a:gd name="connsiteX111" fmla="*/ 11737 w 2016749"/>
                <a:gd name="connsiteY111" fmla="*/ 559593 h 1399068"/>
                <a:gd name="connsiteX112" fmla="*/ 18880 w 2016749"/>
                <a:gd name="connsiteY112" fmla="*/ 809625 h 1399068"/>
                <a:gd name="connsiteX113" fmla="*/ 59362 w 2016749"/>
                <a:gd name="connsiteY113" fmla="*/ 1045370 h 1399068"/>
                <a:gd name="connsiteX114" fmla="*/ 109368 w 2016749"/>
                <a:gd name="connsiteY114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92749 w 2016749"/>
                <a:gd name="connsiteY98" fmla="*/ 147638 h 1399068"/>
                <a:gd name="connsiteX99" fmla="*/ 454649 w 2016749"/>
                <a:gd name="connsiteY99" fmla="*/ 166688 h 1399068"/>
                <a:gd name="connsiteX100" fmla="*/ 421312 w 2016749"/>
                <a:gd name="connsiteY100" fmla="*/ 180975 h 1399068"/>
                <a:gd name="connsiteX101" fmla="*/ 402262 w 2016749"/>
                <a:gd name="connsiteY101" fmla="*/ 195263 h 1399068"/>
                <a:gd name="connsiteX102" fmla="*/ 387974 w 2016749"/>
                <a:gd name="connsiteY102" fmla="*/ 200025 h 1399068"/>
                <a:gd name="connsiteX103" fmla="*/ 368924 w 2016749"/>
                <a:gd name="connsiteY103" fmla="*/ 214313 h 1399068"/>
                <a:gd name="connsiteX104" fmla="*/ 330824 w 2016749"/>
                <a:gd name="connsiteY104" fmla="*/ 233363 h 1399068"/>
                <a:gd name="connsiteX105" fmla="*/ 302249 w 2016749"/>
                <a:gd name="connsiteY105" fmla="*/ 252413 h 1399068"/>
                <a:gd name="connsiteX106" fmla="*/ 287962 w 2016749"/>
                <a:gd name="connsiteY106" fmla="*/ 261938 h 1399068"/>
                <a:gd name="connsiteX107" fmla="*/ 259387 w 2016749"/>
                <a:gd name="connsiteY107" fmla="*/ 285750 h 1399068"/>
                <a:gd name="connsiteX108" fmla="*/ 221287 w 2016749"/>
                <a:gd name="connsiteY108" fmla="*/ 333375 h 1399068"/>
                <a:gd name="connsiteX109" fmla="*/ 206999 w 2016749"/>
                <a:gd name="connsiteY109" fmla="*/ 371475 h 1399068"/>
                <a:gd name="connsiteX110" fmla="*/ 187949 w 2016749"/>
                <a:gd name="connsiteY110" fmla="*/ 404813 h 1399068"/>
                <a:gd name="connsiteX111" fmla="*/ 178424 w 2016749"/>
                <a:gd name="connsiteY111" fmla="*/ 442913 h 1399068"/>
                <a:gd name="connsiteX112" fmla="*/ 11737 w 2016749"/>
                <a:gd name="connsiteY112" fmla="*/ 559593 h 1399068"/>
                <a:gd name="connsiteX113" fmla="*/ 18880 w 2016749"/>
                <a:gd name="connsiteY113" fmla="*/ 809625 h 1399068"/>
                <a:gd name="connsiteX114" fmla="*/ 59362 w 2016749"/>
                <a:gd name="connsiteY114" fmla="*/ 1045370 h 1399068"/>
                <a:gd name="connsiteX115" fmla="*/ 109368 w 2016749"/>
                <a:gd name="connsiteY115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92749 w 2016749"/>
                <a:gd name="connsiteY98" fmla="*/ 147638 h 1399068"/>
                <a:gd name="connsiteX99" fmla="*/ 454649 w 2016749"/>
                <a:gd name="connsiteY99" fmla="*/ 166688 h 1399068"/>
                <a:gd name="connsiteX100" fmla="*/ 421312 w 2016749"/>
                <a:gd name="connsiteY100" fmla="*/ 180975 h 1399068"/>
                <a:gd name="connsiteX101" fmla="*/ 402262 w 2016749"/>
                <a:gd name="connsiteY101" fmla="*/ 195263 h 1399068"/>
                <a:gd name="connsiteX102" fmla="*/ 387974 w 2016749"/>
                <a:gd name="connsiteY102" fmla="*/ 200025 h 1399068"/>
                <a:gd name="connsiteX103" fmla="*/ 368924 w 2016749"/>
                <a:gd name="connsiteY103" fmla="*/ 214313 h 1399068"/>
                <a:gd name="connsiteX104" fmla="*/ 330824 w 2016749"/>
                <a:gd name="connsiteY104" fmla="*/ 233363 h 1399068"/>
                <a:gd name="connsiteX105" fmla="*/ 302249 w 2016749"/>
                <a:gd name="connsiteY105" fmla="*/ 252413 h 1399068"/>
                <a:gd name="connsiteX106" fmla="*/ 287962 w 2016749"/>
                <a:gd name="connsiteY106" fmla="*/ 261938 h 1399068"/>
                <a:gd name="connsiteX107" fmla="*/ 259387 w 2016749"/>
                <a:gd name="connsiteY107" fmla="*/ 285750 h 1399068"/>
                <a:gd name="connsiteX108" fmla="*/ 221287 w 2016749"/>
                <a:gd name="connsiteY108" fmla="*/ 333375 h 1399068"/>
                <a:gd name="connsiteX109" fmla="*/ 206999 w 2016749"/>
                <a:gd name="connsiteY109" fmla="*/ 371475 h 1399068"/>
                <a:gd name="connsiteX110" fmla="*/ 123655 w 2016749"/>
                <a:gd name="connsiteY110" fmla="*/ 307182 h 1399068"/>
                <a:gd name="connsiteX111" fmla="*/ 178424 w 2016749"/>
                <a:gd name="connsiteY111" fmla="*/ 442913 h 1399068"/>
                <a:gd name="connsiteX112" fmla="*/ 11737 w 2016749"/>
                <a:gd name="connsiteY112" fmla="*/ 559593 h 1399068"/>
                <a:gd name="connsiteX113" fmla="*/ 18880 w 2016749"/>
                <a:gd name="connsiteY113" fmla="*/ 809625 h 1399068"/>
                <a:gd name="connsiteX114" fmla="*/ 59362 w 2016749"/>
                <a:gd name="connsiteY114" fmla="*/ 1045370 h 1399068"/>
                <a:gd name="connsiteX115" fmla="*/ 109368 w 2016749"/>
                <a:gd name="connsiteY115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92749 w 2016749"/>
                <a:gd name="connsiteY98" fmla="*/ 147638 h 1399068"/>
                <a:gd name="connsiteX99" fmla="*/ 454649 w 2016749"/>
                <a:gd name="connsiteY99" fmla="*/ 166688 h 1399068"/>
                <a:gd name="connsiteX100" fmla="*/ 421312 w 2016749"/>
                <a:gd name="connsiteY100" fmla="*/ 180975 h 1399068"/>
                <a:gd name="connsiteX101" fmla="*/ 402262 w 2016749"/>
                <a:gd name="connsiteY101" fmla="*/ 195263 h 1399068"/>
                <a:gd name="connsiteX102" fmla="*/ 387974 w 2016749"/>
                <a:gd name="connsiteY102" fmla="*/ 200025 h 1399068"/>
                <a:gd name="connsiteX103" fmla="*/ 368924 w 2016749"/>
                <a:gd name="connsiteY103" fmla="*/ 214313 h 1399068"/>
                <a:gd name="connsiteX104" fmla="*/ 330824 w 2016749"/>
                <a:gd name="connsiteY104" fmla="*/ 233363 h 1399068"/>
                <a:gd name="connsiteX105" fmla="*/ 302249 w 2016749"/>
                <a:gd name="connsiteY105" fmla="*/ 252413 h 1399068"/>
                <a:gd name="connsiteX106" fmla="*/ 287962 w 2016749"/>
                <a:gd name="connsiteY106" fmla="*/ 261938 h 1399068"/>
                <a:gd name="connsiteX107" fmla="*/ 259387 w 2016749"/>
                <a:gd name="connsiteY107" fmla="*/ 285750 h 1399068"/>
                <a:gd name="connsiteX108" fmla="*/ 221287 w 2016749"/>
                <a:gd name="connsiteY108" fmla="*/ 333375 h 1399068"/>
                <a:gd name="connsiteX109" fmla="*/ 206999 w 2016749"/>
                <a:gd name="connsiteY109" fmla="*/ 371475 h 1399068"/>
                <a:gd name="connsiteX110" fmla="*/ 178424 w 2016749"/>
                <a:gd name="connsiteY110" fmla="*/ 442913 h 1399068"/>
                <a:gd name="connsiteX111" fmla="*/ 11737 w 2016749"/>
                <a:gd name="connsiteY111" fmla="*/ 559593 h 1399068"/>
                <a:gd name="connsiteX112" fmla="*/ 18880 w 2016749"/>
                <a:gd name="connsiteY112" fmla="*/ 809625 h 1399068"/>
                <a:gd name="connsiteX113" fmla="*/ 59362 w 2016749"/>
                <a:gd name="connsiteY113" fmla="*/ 1045370 h 1399068"/>
                <a:gd name="connsiteX114" fmla="*/ 109368 w 2016749"/>
                <a:gd name="connsiteY114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92749 w 2016749"/>
                <a:gd name="connsiteY98" fmla="*/ 147638 h 1399068"/>
                <a:gd name="connsiteX99" fmla="*/ 454649 w 2016749"/>
                <a:gd name="connsiteY99" fmla="*/ 166688 h 1399068"/>
                <a:gd name="connsiteX100" fmla="*/ 421312 w 2016749"/>
                <a:gd name="connsiteY100" fmla="*/ 180975 h 1399068"/>
                <a:gd name="connsiteX101" fmla="*/ 402262 w 2016749"/>
                <a:gd name="connsiteY101" fmla="*/ 195263 h 1399068"/>
                <a:gd name="connsiteX102" fmla="*/ 387974 w 2016749"/>
                <a:gd name="connsiteY102" fmla="*/ 200025 h 1399068"/>
                <a:gd name="connsiteX103" fmla="*/ 368924 w 2016749"/>
                <a:gd name="connsiteY103" fmla="*/ 214313 h 1399068"/>
                <a:gd name="connsiteX104" fmla="*/ 330824 w 2016749"/>
                <a:gd name="connsiteY104" fmla="*/ 233363 h 1399068"/>
                <a:gd name="connsiteX105" fmla="*/ 302249 w 2016749"/>
                <a:gd name="connsiteY105" fmla="*/ 252413 h 1399068"/>
                <a:gd name="connsiteX106" fmla="*/ 287962 w 2016749"/>
                <a:gd name="connsiteY106" fmla="*/ 261938 h 1399068"/>
                <a:gd name="connsiteX107" fmla="*/ 259387 w 2016749"/>
                <a:gd name="connsiteY107" fmla="*/ 285750 h 1399068"/>
                <a:gd name="connsiteX108" fmla="*/ 206999 w 2016749"/>
                <a:gd name="connsiteY108" fmla="*/ 371475 h 1399068"/>
                <a:gd name="connsiteX109" fmla="*/ 178424 w 2016749"/>
                <a:gd name="connsiteY109" fmla="*/ 442913 h 1399068"/>
                <a:gd name="connsiteX110" fmla="*/ 11737 w 2016749"/>
                <a:gd name="connsiteY110" fmla="*/ 559593 h 1399068"/>
                <a:gd name="connsiteX111" fmla="*/ 18880 w 2016749"/>
                <a:gd name="connsiteY111" fmla="*/ 809625 h 1399068"/>
                <a:gd name="connsiteX112" fmla="*/ 59362 w 2016749"/>
                <a:gd name="connsiteY112" fmla="*/ 1045370 h 1399068"/>
                <a:gd name="connsiteX113" fmla="*/ 109368 w 2016749"/>
                <a:gd name="connsiteY113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92749 w 2016749"/>
                <a:gd name="connsiteY98" fmla="*/ 147638 h 1399068"/>
                <a:gd name="connsiteX99" fmla="*/ 454649 w 2016749"/>
                <a:gd name="connsiteY99" fmla="*/ 166688 h 1399068"/>
                <a:gd name="connsiteX100" fmla="*/ 421312 w 2016749"/>
                <a:gd name="connsiteY100" fmla="*/ 180975 h 1399068"/>
                <a:gd name="connsiteX101" fmla="*/ 402262 w 2016749"/>
                <a:gd name="connsiteY101" fmla="*/ 195263 h 1399068"/>
                <a:gd name="connsiteX102" fmla="*/ 387974 w 2016749"/>
                <a:gd name="connsiteY102" fmla="*/ 200025 h 1399068"/>
                <a:gd name="connsiteX103" fmla="*/ 368924 w 2016749"/>
                <a:gd name="connsiteY103" fmla="*/ 214313 h 1399068"/>
                <a:gd name="connsiteX104" fmla="*/ 302249 w 2016749"/>
                <a:gd name="connsiteY104" fmla="*/ 252413 h 1399068"/>
                <a:gd name="connsiteX105" fmla="*/ 287962 w 2016749"/>
                <a:gd name="connsiteY105" fmla="*/ 261938 h 1399068"/>
                <a:gd name="connsiteX106" fmla="*/ 259387 w 2016749"/>
                <a:gd name="connsiteY106" fmla="*/ 285750 h 1399068"/>
                <a:gd name="connsiteX107" fmla="*/ 206999 w 2016749"/>
                <a:gd name="connsiteY107" fmla="*/ 371475 h 1399068"/>
                <a:gd name="connsiteX108" fmla="*/ 178424 w 2016749"/>
                <a:gd name="connsiteY108" fmla="*/ 442913 h 1399068"/>
                <a:gd name="connsiteX109" fmla="*/ 11737 w 2016749"/>
                <a:gd name="connsiteY109" fmla="*/ 559593 h 1399068"/>
                <a:gd name="connsiteX110" fmla="*/ 18880 w 2016749"/>
                <a:gd name="connsiteY110" fmla="*/ 809625 h 1399068"/>
                <a:gd name="connsiteX111" fmla="*/ 59362 w 2016749"/>
                <a:gd name="connsiteY111" fmla="*/ 1045370 h 1399068"/>
                <a:gd name="connsiteX112" fmla="*/ 109368 w 2016749"/>
                <a:gd name="connsiteY112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92749 w 2016749"/>
                <a:gd name="connsiteY98" fmla="*/ 147638 h 1399068"/>
                <a:gd name="connsiteX99" fmla="*/ 454649 w 2016749"/>
                <a:gd name="connsiteY99" fmla="*/ 166688 h 1399068"/>
                <a:gd name="connsiteX100" fmla="*/ 421312 w 2016749"/>
                <a:gd name="connsiteY100" fmla="*/ 180975 h 1399068"/>
                <a:gd name="connsiteX101" fmla="*/ 387974 w 2016749"/>
                <a:gd name="connsiteY101" fmla="*/ 200025 h 1399068"/>
                <a:gd name="connsiteX102" fmla="*/ 368924 w 2016749"/>
                <a:gd name="connsiteY102" fmla="*/ 214313 h 1399068"/>
                <a:gd name="connsiteX103" fmla="*/ 302249 w 2016749"/>
                <a:gd name="connsiteY103" fmla="*/ 252413 h 1399068"/>
                <a:gd name="connsiteX104" fmla="*/ 287962 w 2016749"/>
                <a:gd name="connsiteY104" fmla="*/ 261938 h 1399068"/>
                <a:gd name="connsiteX105" fmla="*/ 259387 w 2016749"/>
                <a:gd name="connsiteY105" fmla="*/ 285750 h 1399068"/>
                <a:gd name="connsiteX106" fmla="*/ 206999 w 2016749"/>
                <a:gd name="connsiteY106" fmla="*/ 371475 h 1399068"/>
                <a:gd name="connsiteX107" fmla="*/ 178424 w 2016749"/>
                <a:gd name="connsiteY107" fmla="*/ 442913 h 1399068"/>
                <a:gd name="connsiteX108" fmla="*/ 11737 w 2016749"/>
                <a:gd name="connsiteY108" fmla="*/ 559593 h 1399068"/>
                <a:gd name="connsiteX109" fmla="*/ 18880 w 2016749"/>
                <a:gd name="connsiteY109" fmla="*/ 809625 h 1399068"/>
                <a:gd name="connsiteX110" fmla="*/ 59362 w 2016749"/>
                <a:gd name="connsiteY110" fmla="*/ 1045370 h 1399068"/>
                <a:gd name="connsiteX111" fmla="*/ 109368 w 2016749"/>
                <a:gd name="connsiteY111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92749 w 2016749"/>
                <a:gd name="connsiteY98" fmla="*/ 147638 h 1399068"/>
                <a:gd name="connsiteX99" fmla="*/ 421312 w 2016749"/>
                <a:gd name="connsiteY99" fmla="*/ 180975 h 1399068"/>
                <a:gd name="connsiteX100" fmla="*/ 387974 w 2016749"/>
                <a:gd name="connsiteY100" fmla="*/ 200025 h 1399068"/>
                <a:gd name="connsiteX101" fmla="*/ 368924 w 2016749"/>
                <a:gd name="connsiteY101" fmla="*/ 214313 h 1399068"/>
                <a:gd name="connsiteX102" fmla="*/ 302249 w 2016749"/>
                <a:gd name="connsiteY102" fmla="*/ 252413 h 1399068"/>
                <a:gd name="connsiteX103" fmla="*/ 287962 w 2016749"/>
                <a:gd name="connsiteY103" fmla="*/ 261938 h 1399068"/>
                <a:gd name="connsiteX104" fmla="*/ 259387 w 2016749"/>
                <a:gd name="connsiteY104" fmla="*/ 285750 h 1399068"/>
                <a:gd name="connsiteX105" fmla="*/ 206999 w 2016749"/>
                <a:gd name="connsiteY105" fmla="*/ 371475 h 1399068"/>
                <a:gd name="connsiteX106" fmla="*/ 178424 w 2016749"/>
                <a:gd name="connsiteY106" fmla="*/ 442913 h 1399068"/>
                <a:gd name="connsiteX107" fmla="*/ 11737 w 2016749"/>
                <a:gd name="connsiteY107" fmla="*/ 559593 h 1399068"/>
                <a:gd name="connsiteX108" fmla="*/ 18880 w 2016749"/>
                <a:gd name="connsiteY108" fmla="*/ 809625 h 1399068"/>
                <a:gd name="connsiteX109" fmla="*/ 59362 w 2016749"/>
                <a:gd name="connsiteY109" fmla="*/ 1045370 h 1399068"/>
                <a:gd name="connsiteX110" fmla="*/ 109368 w 2016749"/>
                <a:gd name="connsiteY110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21312 w 2016749"/>
                <a:gd name="connsiteY98" fmla="*/ 180975 h 1399068"/>
                <a:gd name="connsiteX99" fmla="*/ 387974 w 2016749"/>
                <a:gd name="connsiteY99" fmla="*/ 200025 h 1399068"/>
                <a:gd name="connsiteX100" fmla="*/ 368924 w 2016749"/>
                <a:gd name="connsiteY100" fmla="*/ 214313 h 1399068"/>
                <a:gd name="connsiteX101" fmla="*/ 302249 w 2016749"/>
                <a:gd name="connsiteY101" fmla="*/ 252413 h 1399068"/>
                <a:gd name="connsiteX102" fmla="*/ 287962 w 2016749"/>
                <a:gd name="connsiteY102" fmla="*/ 261938 h 1399068"/>
                <a:gd name="connsiteX103" fmla="*/ 259387 w 2016749"/>
                <a:gd name="connsiteY103" fmla="*/ 285750 h 1399068"/>
                <a:gd name="connsiteX104" fmla="*/ 206999 w 2016749"/>
                <a:gd name="connsiteY104" fmla="*/ 371475 h 1399068"/>
                <a:gd name="connsiteX105" fmla="*/ 178424 w 2016749"/>
                <a:gd name="connsiteY105" fmla="*/ 442913 h 1399068"/>
                <a:gd name="connsiteX106" fmla="*/ 11737 w 2016749"/>
                <a:gd name="connsiteY106" fmla="*/ 559593 h 1399068"/>
                <a:gd name="connsiteX107" fmla="*/ 18880 w 2016749"/>
                <a:gd name="connsiteY107" fmla="*/ 809625 h 1399068"/>
                <a:gd name="connsiteX108" fmla="*/ 59362 w 2016749"/>
                <a:gd name="connsiteY108" fmla="*/ 1045370 h 1399068"/>
                <a:gd name="connsiteX109" fmla="*/ 109368 w 2016749"/>
                <a:gd name="connsiteY109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21312 w 2016749"/>
                <a:gd name="connsiteY98" fmla="*/ 180975 h 1399068"/>
                <a:gd name="connsiteX99" fmla="*/ 387974 w 2016749"/>
                <a:gd name="connsiteY99" fmla="*/ 200025 h 1399068"/>
                <a:gd name="connsiteX100" fmla="*/ 368924 w 2016749"/>
                <a:gd name="connsiteY100" fmla="*/ 214313 h 1399068"/>
                <a:gd name="connsiteX101" fmla="*/ 302249 w 2016749"/>
                <a:gd name="connsiteY101" fmla="*/ 252413 h 1399068"/>
                <a:gd name="connsiteX102" fmla="*/ 287962 w 2016749"/>
                <a:gd name="connsiteY102" fmla="*/ 261938 h 1399068"/>
                <a:gd name="connsiteX103" fmla="*/ 259387 w 2016749"/>
                <a:gd name="connsiteY103" fmla="*/ 285750 h 1399068"/>
                <a:gd name="connsiteX104" fmla="*/ 178424 w 2016749"/>
                <a:gd name="connsiteY104" fmla="*/ 442913 h 1399068"/>
                <a:gd name="connsiteX105" fmla="*/ 11737 w 2016749"/>
                <a:gd name="connsiteY105" fmla="*/ 559593 h 1399068"/>
                <a:gd name="connsiteX106" fmla="*/ 18880 w 2016749"/>
                <a:gd name="connsiteY106" fmla="*/ 809625 h 1399068"/>
                <a:gd name="connsiteX107" fmla="*/ 59362 w 2016749"/>
                <a:gd name="connsiteY107" fmla="*/ 1045370 h 1399068"/>
                <a:gd name="connsiteX108" fmla="*/ 109368 w 2016749"/>
                <a:gd name="connsiteY108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21312 w 2016749"/>
                <a:gd name="connsiteY98" fmla="*/ 180975 h 1399068"/>
                <a:gd name="connsiteX99" fmla="*/ 387974 w 2016749"/>
                <a:gd name="connsiteY99" fmla="*/ 200025 h 1399068"/>
                <a:gd name="connsiteX100" fmla="*/ 368924 w 2016749"/>
                <a:gd name="connsiteY100" fmla="*/ 214313 h 1399068"/>
                <a:gd name="connsiteX101" fmla="*/ 287962 w 2016749"/>
                <a:gd name="connsiteY101" fmla="*/ 261938 h 1399068"/>
                <a:gd name="connsiteX102" fmla="*/ 259387 w 2016749"/>
                <a:gd name="connsiteY102" fmla="*/ 285750 h 1399068"/>
                <a:gd name="connsiteX103" fmla="*/ 178424 w 2016749"/>
                <a:gd name="connsiteY103" fmla="*/ 442913 h 1399068"/>
                <a:gd name="connsiteX104" fmla="*/ 11737 w 2016749"/>
                <a:gd name="connsiteY104" fmla="*/ 559593 h 1399068"/>
                <a:gd name="connsiteX105" fmla="*/ 18880 w 2016749"/>
                <a:gd name="connsiteY105" fmla="*/ 809625 h 1399068"/>
                <a:gd name="connsiteX106" fmla="*/ 59362 w 2016749"/>
                <a:gd name="connsiteY106" fmla="*/ 1045370 h 1399068"/>
                <a:gd name="connsiteX107" fmla="*/ 109368 w 2016749"/>
                <a:gd name="connsiteY107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21312 w 2016749"/>
                <a:gd name="connsiteY98" fmla="*/ 180975 h 1399068"/>
                <a:gd name="connsiteX99" fmla="*/ 387974 w 2016749"/>
                <a:gd name="connsiteY99" fmla="*/ 200025 h 1399068"/>
                <a:gd name="connsiteX100" fmla="*/ 368924 w 2016749"/>
                <a:gd name="connsiteY100" fmla="*/ 214313 h 1399068"/>
                <a:gd name="connsiteX101" fmla="*/ 259387 w 2016749"/>
                <a:gd name="connsiteY101" fmla="*/ 285750 h 1399068"/>
                <a:gd name="connsiteX102" fmla="*/ 178424 w 2016749"/>
                <a:gd name="connsiteY102" fmla="*/ 442913 h 1399068"/>
                <a:gd name="connsiteX103" fmla="*/ 11737 w 2016749"/>
                <a:gd name="connsiteY103" fmla="*/ 559593 h 1399068"/>
                <a:gd name="connsiteX104" fmla="*/ 18880 w 2016749"/>
                <a:gd name="connsiteY104" fmla="*/ 809625 h 1399068"/>
                <a:gd name="connsiteX105" fmla="*/ 59362 w 2016749"/>
                <a:gd name="connsiteY105" fmla="*/ 1045370 h 1399068"/>
                <a:gd name="connsiteX106" fmla="*/ 109368 w 2016749"/>
                <a:gd name="connsiteY106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21312 w 2016749"/>
                <a:gd name="connsiteY98" fmla="*/ 180975 h 1399068"/>
                <a:gd name="connsiteX99" fmla="*/ 368924 w 2016749"/>
                <a:gd name="connsiteY99" fmla="*/ 214313 h 1399068"/>
                <a:gd name="connsiteX100" fmla="*/ 259387 w 2016749"/>
                <a:gd name="connsiteY100" fmla="*/ 285750 h 1399068"/>
                <a:gd name="connsiteX101" fmla="*/ 178424 w 2016749"/>
                <a:gd name="connsiteY101" fmla="*/ 442913 h 1399068"/>
                <a:gd name="connsiteX102" fmla="*/ 11737 w 2016749"/>
                <a:gd name="connsiteY102" fmla="*/ 559593 h 1399068"/>
                <a:gd name="connsiteX103" fmla="*/ 18880 w 2016749"/>
                <a:gd name="connsiteY103" fmla="*/ 809625 h 1399068"/>
                <a:gd name="connsiteX104" fmla="*/ 59362 w 2016749"/>
                <a:gd name="connsiteY104" fmla="*/ 1045370 h 1399068"/>
                <a:gd name="connsiteX105" fmla="*/ 109368 w 2016749"/>
                <a:gd name="connsiteY105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368924 w 2016749"/>
                <a:gd name="connsiteY98" fmla="*/ 214313 h 1399068"/>
                <a:gd name="connsiteX99" fmla="*/ 259387 w 2016749"/>
                <a:gd name="connsiteY99" fmla="*/ 285750 h 1399068"/>
                <a:gd name="connsiteX100" fmla="*/ 178424 w 2016749"/>
                <a:gd name="connsiteY100" fmla="*/ 442913 h 1399068"/>
                <a:gd name="connsiteX101" fmla="*/ 11737 w 2016749"/>
                <a:gd name="connsiteY101" fmla="*/ 559593 h 1399068"/>
                <a:gd name="connsiteX102" fmla="*/ 18880 w 2016749"/>
                <a:gd name="connsiteY102" fmla="*/ 809625 h 1399068"/>
                <a:gd name="connsiteX103" fmla="*/ 59362 w 2016749"/>
                <a:gd name="connsiteY103" fmla="*/ 1045370 h 1399068"/>
                <a:gd name="connsiteX104" fmla="*/ 109368 w 2016749"/>
                <a:gd name="connsiteY104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368924 w 2016749"/>
                <a:gd name="connsiteY97" fmla="*/ 214313 h 1399068"/>
                <a:gd name="connsiteX98" fmla="*/ 259387 w 2016749"/>
                <a:gd name="connsiteY98" fmla="*/ 285750 h 1399068"/>
                <a:gd name="connsiteX99" fmla="*/ 178424 w 2016749"/>
                <a:gd name="connsiteY99" fmla="*/ 442913 h 1399068"/>
                <a:gd name="connsiteX100" fmla="*/ 11737 w 2016749"/>
                <a:gd name="connsiteY100" fmla="*/ 559593 h 1399068"/>
                <a:gd name="connsiteX101" fmla="*/ 18880 w 2016749"/>
                <a:gd name="connsiteY101" fmla="*/ 809625 h 1399068"/>
                <a:gd name="connsiteX102" fmla="*/ 59362 w 2016749"/>
                <a:gd name="connsiteY102" fmla="*/ 1045370 h 1399068"/>
                <a:gd name="connsiteX103" fmla="*/ 109368 w 2016749"/>
                <a:gd name="connsiteY103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587999 w 2016749"/>
                <a:gd name="connsiteY94" fmla="*/ 100013 h 1399068"/>
                <a:gd name="connsiteX95" fmla="*/ 540374 w 2016749"/>
                <a:gd name="connsiteY95" fmla="*/ 119063 h 1399068"/>
                <a:gd name="connsiteX96" fmla="*/ 368924 w 2016749"/>
                <a:gd name="connsiteY96" fmla="*/ 214313 h 1399068"/>
                <a:gd name="connsiteX97" fmla="*/ 259387 w 2016749"/>
                <a:gd name="connsiteY97" fmla="*/ 285750 h 1399068"/>
                <a:gd name="connsiteX98" fmla="*/ 178424 w 2016749"/>
                <a:gd name="connsiteY98" fmla="*/ 442913 h 1399068"/>
                <a:gd name="connsiteX99" fmla="*/ 11737 w 2016749"/>
                <a:gd name="connsiteY99" fmla="*/ 559593 h 1399068"/>
                <a:gd name="connsiteX100" fmla="*/ 18880 w 2016749"/>
                <a:gd name="connsiteY100" fmla="*/ 809625 h 1399068"/>
                <a:gd name="connsiteX101" fmla="*/ 59362 w 2016749"/>
                <a:gd name="connsiteY101" fmla="*/ 1045370 h 1399068"/>
                <a:gd name="connsiteX102" fmla="*/ 109368 w 2016749"/>
                <a:gd name="connsiteY102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540374 w 2016749"/>
                <a:gd name="connsiteY94" fmla="*/ 119063 h 1399068"/>
                <a:gd name="connsiteX95" fmla="*/ 368924 w 2016749"/>
                <a:gd name="connsiteY95" fmla="*/ 214313 h 1399068"/>
                <a:gd name="connsiteX96" fmla="*/ 259387 w 2016749"/>
                <a:gd name="connsiteY96" fmla="*/ 285750 h 1399068"/>
                <a:gd name="connsiteX97" fmla="*/ 178424 w 2016749"/>
                <a:gd name="connsiteY97" fmla="*/ 442913 h 1399068"/>
                <a:gd name="connsiteX98" fmla="*/ 11737 w 2016749"/>
                <a:gd name="connsiteY98" fmla="*/ 559593 h 1399068"/>
                <a:gd name="connsiteX99" fmla="*/ 18880 w 2016749"/>
                <a:gd name="connsiteY99" fmla="*/ 809625 h 1399068"/>
                <a:gd name="connsiteX100" fmla="*/ 59362 w 2016749"/>
                <a:gd name="connsiteY100" fmla="*/ 1045370 h 1399068"/>
                <a:gd name="connsiteX101" fmla="*/ 109368 w 2016749"/>
                <a:gd name="connsiteY101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654674 w 2016749"/>
                <a:gd name="connsiteY92" fmla="*/ 80963 h 1399068"/>
                <a:gd name="connsiteX93" fmla="*/ 540374 w 2016749"/>
                <a:gd name="connsiteY93" fmla="*/ 119063 h 1399068"/>
                <a:gd name="connsiteX94" fmla="*/ 368924 w 2016749"/>
                <a:gd name="connsiteY94" fmla="*/ 214313 h 1399068"/>
                <a:gd name="connsiteX95" fmla="*/ 259387 w 2016749"/>
                <a:gd name="connsiteY95" fmla="*/ 285750 h 1399068"/>
                <a:gd name="connsiteX96" fmla="*/ 178424 w 2016749"/>
                <a:gd name="connsiteY96" fmla="*/ 442913 h 1399068"/>
                <a:gd name="connsiteX97" fmla="*/ 11737 w 2016749"/>
                <a:gd name="connsiteY97" fmla="*/ 559593 h 1399068"/>
                <a:gd name="connsiteX98" fmla="*/ 18880 w 2016749"/>
                <a:gd name="connsiteY98" fmla="*/ 809625 h 1399068"/>
                <a:gd name="connsiteX99" fmla="*/ 59362 w 2016749"/>
                <a:gd name="connsiteY99" fmla="*/ 1045370 h 1399068"/>
                <a:gd name="connsiteX100" fmla="*/ 109368 w 2016749"/>
                <a:gd name="connsiteY100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92699 w 2016749"/>
                <a:gd name="connsiteY6" fmla="*/ 835818 h 1399068"/>
                <a:gd name="connsiteX7" fmla="*/ 183187 w 2016749"/>
                <a:gd name="connsiteY7" fmla="*/ 828675 h 1399068"/>
                <a:gd name="connsiteX8" fmla="*/ 197474 w 2016749"/>
                <a:gd name="connsiteY8" fmla="*/ 762000 h 1399068"/>
                <a:gd name="connsiteX9" fmla="*/ 211762 w 2016749"/>
                <a:gd name="connsiteY9" fmla="*/ 661988 h 1399068"/>
                <a:gd name="connsiteX10" fmla="*/ 223668 w 2016749"/>
                <a:gd name="connsiteY10" fmla="*/ 640557 h 1399068"/>
                <a:gd name="connsiteX11" fmla="*/ 259387 w 2016749"/>
                <a:gd name="connsiteY11" fmla="*/ 609600 h 1399068"/>
                <a:gd name="connsiteX12" fmla="*/ 273674 w 2016749"/>
                <a:gd name="connsiteY12" fmla="*/ 509587 h 1399068"/>
                <a:gd name="connsiteX13" fmla="*/ 302249 w 2016749"/>
                <a:gd name="connsiteY13" fmla="*/ 447675 h 1399068"/>
                <a:gd name="connsiteX14" fmla="*/ 554662 w 2016749"/>
                <a:gd name="connsiteY14" fmla="*/ 283369 h 1399068"/>
                <a:gd name="connsiteX15" fmla="*/ 702299 w 2016749"/>
                <a:gd name="connsiteY15" fmla="*/ 264318 h 1399068"/>
                <a:gd name="connsiteX16" fmla="*/ 876131 w 2016749"/>
                <a:gd name="connsiteY16" fmla="*/ 230981 h 1399068"/>
                <a:gd name="connsiteX17" fmla="*/ 992812 w 2016749"/>
                <a:gd name="connsiteY17" fmla="*/ 209550 h 1399068"/>
                <a:gd name="connsiteX18" fmla="*/ 1209505 w 2016749"/>
                <a:gd name="connsiteY18" fmla="*/ 200024 h 1399068"/>
                <a:gd name="connsiteX19" fmla="*/ 1350000 w 2016749"/>
                <a:gd name="connsiteY19" fmla="*/ 211931 h 1399068"/>
                <a:gd name="connsiteX20" fmla="*/ 1511924 w 2016749"/>
                <a:gd name="connsiteY20" fmla="*/ 242887 h 1399068"/>
                <a:gd name="connsiteX21" fmla="*/ 1659562 w 2016749"/>
                <a:gd name="connsiteY21" fmla="*/ 295275 h 1399068"/>
                <a:gd name="connsiteX22" fmla="*/ 1692899 w 2016749"/>
                <a:gd name="connsiteY22" fmla="*/ 314325 h 1399068"/>
                <a:gd name="connsiteX23" fmla="*/ 1721474 w 2016749"/>
                <a:gd name="connsiteY23" fmla="*/ 342900 h 1399068"/>
                <a:gd name="connsiteX24" fmla="*/ 1759574 w 2016749"/>
                <a:gd name="connsiteY24" fmla="*/ 390525 h 1399068"/>
                <a:gd name="connsiteX25" fmla="*/ 1778624 w 2016749"/>
                <a:gd name="connsiteY25" fmla="*/ 419100 h 1399068"/>
                <a:gd name="connsiteX26" fmla="*/ 1807199 w 2016749"/>
                <a:gd name="connsiteY26" fmla="*/ 471488 h 1399068"/>
                <a:gd name="connsiteX27" fmla="*/ 1850062 w 2016749"/>
                <a:gd name="connsiteY27" fmla="*/ 542925 h 1399068"/>
                <a:gd name="connsiteX28" fmla="*/ 1864349 w 2016749"/>
                <a:gd name="connsiteY28" fmla="*/ 571500 h 1399068"/>
                <a:gd name="connsiteX29" fmla="*/ 1873874 w 2016749"/>
                <a:gd name="connsiteY29" fmla="*/ 600075 h 1399068"/>
                <a:gd name="connsiteX30" fmla="*/ 1892924 w 2016749"/>
                <a:gd name="connsiteY30" fmla="*/ 642938 h 1399068"/>
                <a:gd name="connsiteX31" fmla="*/ 1911974 w 2016749"/>
                <a:gd name="connsiteY31" fmla="*/ 695325 h 1399068"/>
                <a:gd name="connsiteX32" fmla="*/ 1926262 w 2016749"/>
                <a:gd name="connsiteY32" fmla="*/ 747713 h 1399068"/>
                <a:gd name="connsiteX33" fmla="*/ 1935787 w 2016749"/>
                <a:gd name="connsiteY33" fmla="*/ 804863 h 1399068"/>
                <a:gd name="connsiteX34" fmla="*/ 1947693 w 2016749"/>
                <a:gd name="connsiteY34" fmla="*/ 940594 h 1399068"/>
                <a:gd name="connsiteX35" fmla="*/ 1959599 w 2016749"/>
                <a:gd name="connsiteY35" fmla="*/ 1000125 h 1399068"/>
                <a:gd name="connsiteX36" fmla="*/ 1952455 w 2016749"/>
                <a:gd name="connsiteY36" fmla="*/ 1166813 h 1399068"/>
                <a:gd name="connsiteX37" fmla="*/ 1988174 w 2016749"/>
                <a:gd name="connsiteY37" fmla="*/ 1285875 h 1399068"/>
                <a:gd name="connsiteX38" fmla="*/ 1978649 w 2016749"/>
                <a:gd name="connsiteY38" fmla="*/ 1357313 h 1399068"/>
                <a:gd name="connsiteX39" fmla="*/ 1969124 w 2016749"/>
                <a:gd name="connsiteY39" fmla="*/ 1395413 h 1399068"/>
                <a:gd name="connsiteX40" fmla="*/ 1964362 w 2016749"/>
                <a:gd name="connsiteY40" fmla="*/ 1271587 h 1399068"/>
                <a:gd name="connsiteX41" fmla="*/ 1983412 w 2016749"/>
                <a:gd name="connsiteY41" fmla="*/ 1238250 h 1399068"/>
                <a:gd name="connsiteX42" fmla="*/ 1992937 w 2016749"/>
                <a:gd name="connsiteY42" fmla="*/ 1200150 h 1399068"/>
                <a:gd name="connsiteX43" fmla="*/ 2002462 w 2016749"/>
                <a:gd name="connsiteY43" fmla="*/ 1171575 h 1399068"/>
                <a:gd name="connsiteX44" fmla="*/ 2007224 w 2016749"/>
                <a:gd name="connsiteY44" fmla="*/ 1085850 h 1399068"/>
                <a:gd name="connsiteX45" fmla="*/ 2016749 w 2016749"/>
                <a:gd name="connsiteY45" fmla="*/ 809625 h 1399068"/>
                <a:gd name="connsiteX46" fmla="*/ 2011987 w 2016749"/>
                <a:gd name="connsiteY46" fmla="*/ 666750 h 1399068"/>
                <a:gd name="connsiteX47" fmla="*/ 1992937 w 2016749"/>
                <a:gd name="connsiteY47" fmla="*/ 633413 h 1399068"/>
                <a:gd name="connsiteX48" fmla="*/ 1983412 w 2016749"/>
                <a:gd name="connsiteY48" fmla="*/ 609600 h 1399068"/>
                <a:gd name="connsiteX49" fmla="*/ 1973887 w 2016749"/>
                <a:gd name="connsiteY49" fmla="*/ 581025 h 1399068"/>
                <a:gd name="connsiteX50" fmla="*/ 1964362 w 2016749"/>
                <a:gd name="connsiteY50" fmla="*/ 566738 h 1399068"/>
                <a:gd name="connsiteX51" fmla="*/ 1959599 w 2016749"/>
                <a:gd name="connsiteY51" fmla="*/ 542925 h 1399068"/>
                <a:gd name="connsiteX52" fmla="*/ 1950074 w 2016749"/>
                <a:gd name="connsiteY52" fmla="*/ 528638 h 1399068"/>
                <a:gd name="connsiteX53" fmla="*/ 1945312 w 2016749"/>
                <a:gd name="connsiteY53" fmla="*/ 514350 h 1399068"/>
                <a:gd name="connsiteX54" fmla="*/ 1935787 w 2016749"/>
                <a:gd name="connsiteY54" fmla="*/ 495300 h 1399068"/>
                <a:gd name="connsiteX55" fmla="*/ 1926262 w 2016749"/>
                <a:gd name="connsiteY55" fmla="*/ 457200 h 1399068"/>
                <a:gd name="connsiteX56" fmla="*/ 1916737 w 2016749"/>
                <a:gd name="connsiteY56" fmla="*/ 438150 h 1399068"/>
                <a:gd name="connsiteX57" fmla="*/ 1902449 w 2016749"/>
                <a:gd name="connsiteY57" fmla="*/ 404813 h 1399068"/>
                <a:gd name="connsiteX58" fmla="*/ 1892924 w 2016749"/>
                <a:gd name="connsiteY58" fmla="*/ 376238 h 1399068"/>
                <a:gd name="connsiteX59" fmla="*/ 1888162 w 2016749"/>
                <a:gd name="connsiteY59" fmla="*/ 361950 h 1399068"/>
                <a:gd name="connsiteX60" fmla="*/ 1883399 w 2016749"/>
                <a:gd name="connsiteY60" fmla="*/ 342900 h 1399068"/>
                <a:gd name="connsiteX61" fmla="*/ 1873874 w 2016749"/>
                <a:gd name="connsiteY61" fmla="*/ 328613 h 1399068"/>
                <a:gd name="connsiteX62" fmla="*/ 1854824 w 2016749"/>
                <a:gd name="connsiteY62" fmla="*/ 280988 h 1399068"/>
                <a:gd name="connsiteX63" fmla="*/ 1850062 w 2016749"/>
                <a:gd name="connsiteY63" fmla="*/ 266700 h 1399068"/>
                <a:gd name="connsiteX64" fmla="*/ 1840537 w 2016749"/>
                <a:gd name="connsiteY64" fmla="*/ 252413 h 1399068"/>
                <a:gd name="connsiteX65" fmla="*/ 1845299 w 2016749"/>
                <a:gd name="connsiteY65" fmla="*/ 259555 h 1399068"/>
                <a:gd name="connsiteX66" fmla="*/ 1826249 w 2016749"/>
                <a:gd name="connsiteY66" fmla="*/ 228600 h 1399068"/>
                <a:gd name="connsiteX67" fmla="*/ 1816724 w 2016749"/>
                <a:gd name="connsiteY67" fmla="*/ 214313 h 1399068"/>
                <a:gd name="connsiteX68" fmla="*/ 1802437 w 2016749"/>
                <a:gd name="connsiteY68" fmla="*/ 204788 h 1399068"/>
                <a:gd name="connsiteX69" fmla="*/ 1778624 w 2016749"/>
                <a:gd name="connsiteY69" fmla="*/ 176213 h 1399068"/>
                <a:gd name="connsiteX70" fmla="*/ 1769099 w 2016749"/>
                <a:gd name="connsiteY70" fmla="*/ 161925 h 1399068"/>
                <a:gd name="connsiteX71" fmla="*/ 1740524 w 2016749"/>
                <a:gd name="connsiteY71" fmla="*/ 152400 h 1399068"/>
                <a:gd name="connsiteX72" fmla="*/ 1711949 w 2016749"/>
                <a:gd name="connsiteY72" fmla="*/ 142875 h 1399068"/>
                <a:gd name="connsiteX73" fmla="*/ 1692899 w 2016749"/>
                <a:gd name="connsiteY73" fmla="*/ 133350 h 1399068"/>
                <a:gd name="connsiteX74" fmla="*/ 1635749 w 2016749"/>
                <a:gd name="connsiteY74" fmla="*/ 123825 h 1399068"/>
                <a:gd name="connsiteX75" fmla="*/ 1597649 w 2016749"/>
                <a:gd name="connsiteY75" fmla="*/ 109538 h 1399068"/>
                <a:gd name="connsiteX76" fmla="*/ 1478587 w 2016749"/>
                <a:gd name="connsiteY76" fmla="*/ 95250 h 1399068"/>
                <a:gd name="connsiteX77" fmla="*/ 1445249 w 2016749"/>
                <a:gd name="connsiteY77" fmla="*/ 90488 h 1399068"/>
                <a:gd name="connsiteX78" fmla="*/ 1383337 w 2016749"/>
                <a:gd name="connsiteY78" fmla="*/ 76200 h 1399068"/>
                <a:gd name="connsiteX79" fmla="*/ 1326187 w 2016749"/>
                <a:gd name="connsiteY79" fmla="*/ 71438 h 1399068"/>
                <a:gd name="connsiteX80" fmla="*/ 1283324 w 2016749"/>
                <a:gd name="connsiteY80" fmla="*/ 61913 h 1399068"/>
                <a:gd name="connsiteX81" fmla="*/ 1269037 w 2016749"/>
                <a:gd name="connsiteY81" fmla="*/ 52388 h 1399068"/>
                <a:gd name="connsiteX82" fmla="*/ 1245224 w 2016749"/>
                <a:gd name="connsiteY82" fmla="*/ 47625 h 1399068"/>
                <a:gd name="connsiteX83" fmla="*/ 1216649 w 2016749"/>
                <a:gd name="connsiteY83" fmla="*/ 38100 h 1399068"/>
                <a:gd name="connsiteX84" fmla="*/ 1188074 w 2016749"/>
                <a:gd name="connsiteY84" fmla="*/ 28575 h 1399068"/>
                <a:gd name="connsiteX85" fmla="*/ 1111874 w 2016749"/>
                <a:gd name="connsiteY85" fmla="*/ 19050 h 1399068"/>
                <a:gd name="connsiteX86" fmla="*/ 1078537 w 2016749"/>
                <a:gd name="connsiteY86" fmla="*/ 9525 h 1399068"/>
                <a:gd name="connsiteX87" fmla="*/ 1026149 w 2016749"/>
                <a:gd name="connsiteY87" fmla="*/ 0 h 1399068"/>
                <a:gd name="connsiteX88" fmla="*/ 873749 w 2016749"/>
                <a:gd name="connsiteY88" fmla="*/ 4763 h 1399068"/>
                <a:gd name="connsiteX89" fmla="*/ 859462 w 2016749"/>
                <a:gd name="connsiteY89" fmla="*/ 9525 h 1399068"/>
                <a:gd name="connsiteX90" fmla="*/ 835649 w 2016749"/>
                <a:gd name="connsiteY90" fmla="*/ 19050 h 1399068"/>
                <a:gd name="connsiteX91" fmla="*/ 816599 w 2016749"/>
                <a:gd name="connsiteY91" fmla="*/ 28575 h 1399068"/>
                <a:gd name="connsiteX92" fmla="*/ 802312 w 2016749"/>
                <a:gd name="connsiteY92" fmla="*/ 33338 h 1399068"/>
                <a:gd name="connsiteX93" fmla="*/ 654674 w 2016749"/>
                <a:gd name="connsiteY93" fmla="*/ 80963 h 1399068"/>
                <a:gd name="connsiteX94" fmla="*/ 540374 w 2016749"/>
                <a:gd name="connsiteY94" fmla="*/ 119063 h 1399068"/>
                <a:gd name="connsiteX95" fmla="*/ 368924 w 2016749"/>
                <a:gd name="connsiteY95" fmla="*/ 214313 h 1399068"/>
                <a:gd name="connsiteX96" fmla="*/ 259387 w 2016749"/>
                <a:gd name="connsiteY96" fmla="*/ 285750 h 1399068"/>
                <a:gd name="connsiteX97" fmla="*/ 178424 w 2016749"/>
                <a:gd name="connsiteY97" fmla="*/ 442913 h 1399068"/>
                <a:gd name="connsiteX98" fmla="*/ 11737 w 2016749"/>
                <a:gd name="connsiteY98" fmla="*/ 559593 h 1399068"/>
                <a:gd name="connsiteX99" fmla="*/ 18880 w 2016749"/>
                <a:gd name="connsiteY99" fmla="*/ 809625 h 1399068"/>
                <a:gd name="connsiteX100" fmla="*/ 59362 w 2016749"/>
                <a:gd name="connsiteY100" fmla="*/ 1045370 h 1399068"/>
                <a:gd name="connsiteX101" fmla="*/ 109368 w 2016749"/>
                <a:gd name="connsiteY101" fmla="*/ 1252538 h 1399068"/>
                <a:gd name="connsiteX0" fmla="*/ 103906 w 2011287"/>
                <a:gd name="connsiteY0" fmla="*/ 1252538 h 1399068"/>
                <a:gd name="connsiteX1" fmla="*/ 156293 w 2011287"/>
                <a:gd name="connsiteY1" fmla="*/ 1312069 h 1399068"/>
                <a:gd name="connsiteX2" fmla="*/ 180106 w 2011287"/>
                <a:gd name="connsiteY2" fmla="*/ 1378743 h 1399068"/>
                <a:gd name="connsiteX3" fmla="*/ 170581 w 2011287"/>
                <a:gd name="connsiteY3" fmla="*/ 1190624 h 1399068"/>
                <a:gd name="connsiteX4" fmla="*/ 172962 w 2011287"/>
                <a:gd name="connsiteY4" fmla="*/ 1023938 h 1399068"/>
                <a:gd name="connsiteX5" fmla="*/ 168200 w 2011287"/>
                <a:gd name="connsiteY5" fmla="*/ 957263 h 1399068"/>
                <a:gd name="connsiteX6" fmla="*/ 87237 w 2011287"/>
                <a:gd name="connsiteY6" fmla="*/ 835818 h 1399068"/>
                <a:gd name="connsiteX7" fmla="*/ 177725 w 2011287"/>
                <a:gd name="connsiteY7" fmla="*/ 828675 h 1399068"/>
                <a:gd name="connsiteX8" fmla="*/ 192012 w 2011287"/>
                <a:gd name="connsiteY8" fmla="*/ 762000 h 1399068"/>
                <a:gd name="connsiteX9" fmla="*/ 206300 w 2011287"/>
                <a:gd name="connsiteY9" fmla="*/ 661988 h 1399068"/>
                <a:gd name="connsiteX10" fmla="*/ 218206 w 2011287"/>
                <a:gd name="connsiteY10" fmla="*/ 640557 h 1399068"/>
                <a:gd name="connsiteX11" fmla="*/ 253925 w 2011287"/>
                <a:gd name="connsiteY11" fmla="*/ 609600 h 1399068"/>
                <a:gd name="connsiteX12" fmla="*/ 268212 w 2011287"/>
                <a:gd name="connsiteY12" fmla="*/ 509587 h 1399068"/>
                <a:gd name="connsiteX13" fmla="*/ 296787 w 2011287"/>
                <a:gd name="connsiteY13" fmla="*/ 447675 h 1399068"/>
                <a:gd name="connsiteX14" fmla="*/ 549200 w 2011287"/>
                <a:gd name="connsiteY14" fmla="*/ 283369 h 1399068"/>
                <a:gd name="connsiteX15" fmla="*/ 696837 w 2011287"/>
                <a:gd name="connsiteY15" fmla="*/ 264318 h 1399068"/>
                <a:gd name="connsiteX16" fmla="*/ 870669 w 2011287"/>
                <a:gd name="connsiteY16" fmla="*/ 230981 h 1399068"/>
                <a:gd name="connsiteX17" fmla="*/ 987350 w 2011287"/>
                <a:gd name="connsiteY17" fmla="*/ 209550 h 1399068"/>
                <a:gd name="connsiteX18" fmla="*/ 1204043 w 2011287"/>
                <a:gd name="connsiteY18" fmla="*/ 200024 h 1399068"/>
                <a:gd name="connsiteX19" fmla="*/ 1344538 w 2011287"/>
                <a:gd name="connsiteY19" fmla="*/ 211931 h 1399068"/>
                <a:gd name="connsiteX20" fmla="*/ 1506462 w 2011287"/>
                <a:gd name="connsiteY20" fmla="*/ 242887 h 1399068"/>
                <a:gd name="connsiteX21" fmla="*/ 1654100 w 2011287"/>
                <a:gd name="connsiteY21" fmla="*/ 295275 h 1399068"/>
                <a:gd name="connsiteX22" fmla="*/ 1687437 w 2011287"/>
                <a:gd name="connsiteY22" fmla="*/ 314325 h 1399068"/>
                <a:gd name="connsiteX23" fmla="*/ 1716012 w 2011287"/>
                <a:gd name="connsiteY23" fmla="*/ 342900 h 1399068"/>
                <a:gd name="connsiteX24" fmla="*/ 1754112 w 2011287"/>
                <a:gd name="connsiteY24" fmla="*/ 390525 h 1399068"/>
                <a:gd name="connsiteX25" fmla="*/ 1773162 w 2011287"/>
                <a:gd name="connsiteY25" fmla="*/ 419100 h 1399068"/>
                <a:gd name="connsiteX26" fmla="*/ 1801737 w 2011287"/>
                <a:gd name="connsiteY26" fmla="*/ 471488 h 1399068"/>
                <a:gd name="connsiteX27" fmla="*/ 1844600 w 2011287"/>
                <a:gd name="connsiteY27" fmla="*/ 542925 h 1399068"/>
                <a:gd name="connsiteX28" fmla="*/ 1858887 w 2011287"/>
                <a:gd name="connsiteY28" fmla="*/ 571500 h 1399068"/>
                <a:gd name="connsiteX29" fmla="*/ 1868412 w 2011287"/>
                <a:gd name="connsiteY29" fmla="*/ 600075 h 1399068"/>
                <a:gd name="connsiteX30" fmla="*/ 1887462 w 2011287"/>
                <a:gd name="connsiteY30" fmla="*/ 642938 h 1399068"/>
                <a:gd name="connsiteX31" fmla="*/ 1906512 w 2011287"/>
                <a:gd name="connsiteY31" fmla="*/ 695325 h 1399068"/>
                <a:gd name="connsiteX32" fmla="*/ 1920800 w 2011287"/>
                <a:gd name="connsiteY32" fmla="*/ 747713 h 1399068"/>
                <a:gd name="connsiteX33" fmla="*/ 1930325 w 2011287"/>
                <a:gd name="connsiteY33" fmla="*/ 804863 h 1399068"/>
                <a:gd name="connsiteX34" fmla="*/ 1942231 w 2011287"/>
                <a:gd name="connsiteY34" fmla="*/ 940594 h 1399068"/>
                <a:gd name="connsiteX35" fmla="*/ 1954137 w 2011287"/>
                <a:gd name="connsiteY35" fmla="*/ 1000125 h 1399068"/>
                <a:gd name="connsiteX36" fmla="*/ 1946993 w 2011287"/>
                <a:gd name="connsiteY36" fmla="*/ 1166813 h 1399068"/>
                <a:gd name="connsiteX37" fmla="*/ 1982712 w 2011287"/>
                <a:gd name="connsiteY37" fmla="*/ 1285875 h 1399068"/>
                <a:gd name="connsiteX38" fmla="*/ 1973187 w 2011287"/>
                <a:gd name="connsiteY38" fmla="*/ 1357313 h 1399068"/>
                <a:gd name="connsiteX39" fmla="*/ 1963662 w 2011287"/>
                <a:gd name="connsiteY39" fmla="*/ 1395413 h 1399068"/>
                <a:gd name="connsiteX40" fmla="*/ 1958900 w 2011287"/>
                <a:gd name="connsiteY40" fmla="*/ 1271587 h 1399068"/>
                <a:gd name="connsiteX41" fmla="*/ 1977950 w 2011287"/>
                <a:gd name="connsiteY41" fmla="*/ 1238250 h 1399068"/>
                <a:gd name="connsiteX42" fmla="*/ 1987475 w 2011287"/>
                <a:gd name="connsiteY42" fmla="*/ 1200150 h 1399068"/>
                <a:gd name="connsiteX43" fmla="*/ 1997000 w 2011287"/>
                <a:gd name="connsiteY43" fmla="*/ 1171575 h 1399068"/>
                <a:gd name="connsiteX44" fmla="*/ 2001762 w 2011287"/>
                <a:gd name="connsiteY44" fmla="*/ 1085850 h 1399068"/>
                <a:gd name="connsiteX45" fmla="*/ 2011287 w 2011287"/>
                <a:gd name="connsiteY45" fmla="*/ 809625 h 1399068"/>
                <a:gd name="connsiteX46" fmla="*/ 2006525 w 2011287"/>
                <a:gd name="connsiteY46" fmla="*/ 666750 h 1399068"/>
                <a:gd name="connsiteX47" fmla="*/ 1987475 w 2011287"/>
                <a:gd name="connsiteY47" fmla="*/ 633413 h 1399068"/>
                <a:gd name="connsiteX48" fmla="*/ 1977950 w 2011287"/>
                <a:gd name="connsiteY48" fmla="*/ 609600 h 1399068"/>
                <a:gd name="connsiteX49" fmla="*/ 1968425 w 2011287"/>
                <a:gd name="connsiteY49" fmla="*/ 581025 h 1399068"/>
                <a:gd name="connsiteX50" fmla="*/ 1958900 w 2011287"/>
                <a:gd name="connsiteY50" fmla="*/ 566738 h 1399068"/>
                <a:gd name="connsiteX51" fmla="*/ 1954137 w 2011287"/>
                <a:gd name="connsiteY51" fmla="*/ 542925 h 1399068"/>
                <a:gd name="connsiteX52" fmla="*/ 1944612 w 2011287"/>
                <a:gd name="connsiteY52" fmla="*/ 528638 h 1399068"/>
                <a:gd name="connsiteX53" fmla="*/ 1939850 w 2011287"/>
                <a:gd name="connsiteY53" fmla="*/ 514350 h 1399068"/>
                <a:gd name="connsiteX54" fmla="*/ 1930325 w 2011287"/>
                <a:gd name="connsiteY54" fmla="*/ 495300 h 1399068"/>
                <a:gd name="connsiteX55" fmla="*/ 1920800 w 2011287"/>
                <a:gd name="connsiteY55" fmla="*/ 457200 h 1399068"/>
                <a:gd name="connsiteX56" fmla="*/ 1911275 w 2011287"/>
                <a:gd name="connsiteY56" fmla="*/ 438150 h 1399068"/>
                <a:gd name="connsiteX57" fmla="*/ 1896987 w 2011287"/>
                <a:gd name="connsiteY57" fmla="*/ 404813 h 1399068"/>
                <a:gd name="connsiteX58" fmla="*/ 1887462 w 2011287"/>
                <a:gd name="connsiteY58" fmla="*/ 376238 h 1399068"/>
                <a:gd name="connsiteX59" fmla="*/ 1882700 w 2011287"/>
                <a:gd name="connsiteY59" fmla="*/ 361950 h 1399068"/>
                <a:gd name="connsiteX60" fmla="*/ 1877937 w 2011287"/>
                <a:gd name="connsiteY60" fmla="*/ 342900 h 1399068"/>
                <a:gd name="connsiteX61" fmla="*/ 1868412 w 2011287"/>
                <a:gd name="connsiteY61" fmla="*/ 328613 h 1399068"/>
                <a:gd name="connsiteX62" fmla="*/ 1849362 w 2011287"/>
                <a:gd name="connsiteY62" fmla="*/ 280988 h 1399068"/>
                <a:gd name="connsiteX63" fmla="*/ 1844600 w 2011287"/>
                <a:gd name="connsiteY63" fmla="*/ 266700 h 1399068"/>
                <a:gd name="connsiteX64" fmla="*/ 1835075 w 2011287"/>
                <a:gd name="connsiteY64" fmla="*/ 252413 h 1399068"/>
                <a:gd name="connsiteX65" fmla="*/ 1839837 w 2011287"/>
                <a:gd name="connsiteY65" fmla="*/ 259555 h 1399068"/>
                <a:gd name="connsiteX66" fmla="*/ 1820787 w 2011287"/>
                <a:gd name="connsiteY66" fmla="*/ 228600 h 1399068"/>
                <a:gd name="connsiteX67" fmla="*/ 1811262 w 2011287"/>
                <a:gd name="connsiteY67" fmla="*/ 214313 h 1399068"/>
                <a:gd name="connsiteX68" fmla="*/ 1796975 w 2011287"/>
                <a:gd name="connsiteY68" fmla="*/ 204788 h 1399068"/>
                <a:gd name="connsiteX69" fmla="*/ 1773162 w 2011287"/>
                <a:gd name="connsiteY69" fmla="*/ 176213 h 1399068"/>
                <a:gd name="connsiteX70" fmla="*/ 1763637 w 2011287"/>
                <a:gd name="connsiteY70" fmla="*/ 161925 h 1399068"/>
                <a:gd name="connsiteX71" fmla="*/ 1735062 w 2011287"/>
                <a:gd name="connsiteY71" fmla="*/ 152400 h 1399068"/>
                <a:gd name="connsiteX72" fmla="*/ 1706487 w 2011287"/>
                <a:gd name="connsiteY72" fmla="*/ 142875 h 1399068"/>
                <a:gd name="connsiteX73" fmla="*/ 1687437 w 2011287"/>
                <a:gd name="connsiteY73" fmla="*/ 133350 h 1399068"/>
                <a:gd name="connsiteX74" fmla="*/ 1630287 w 2011287"/>
                <a:gd name="connsiteY74" fmla="*/ 123825 h 1399068"/>
                <a:gd name="connsiteX75" fmla="*/ 1592187 w 2011287"/>
                <a:gd name="connsiteY75" fmla="*/ 109538 h 1399068"/>
                <a:gd name="connsiteX76" fmla="*/ 1473125 w 2011287"/>
                <a:gd name="connsiteY76" fmla="*/ 95250 h 1399068"/>
                <a:gd name="connsiteX77" fmla="*/ 1439787 w 2011287"/>
                <a:gd name="connsiteY77" fmla="*/ 90488 h 1399068"/>
                <a:gd name="connsiteX78" fmla="*/ 1377875 w 2011287"/>
                <a:gd name="connsiteY78" fmla="*/ 76200 h 1399068"/>
                <a:gd name="connsiteX79" fmla="*/ 1320725 w 2011287"/>
                <a:gd name="connsiteY79" fmla="*/ 71438 h 1399068"/>
                <a:gd name="connsiteX80" fmla="*/ 1277862 w 2011287"/>
                <a:gd name="connsiteY80" fmla="*/ 61913 h 1399068"/>
                <a:gd name="connsiteX81" fmla="*/ 1263575 w 2011287"/>
                <a:gd name="connsiteY81" fmla="*/ 52388 h 1399068"/>
                <a:gd name="connsiteX82" fmla="*/ 1239762 w 2011287"/>
                <a:gd name="connsiteY82" fmla="*/ 47625 h 1399068"/>
                <a:gd name="connsiteX83" fmla="*/ 1211187 w 2011287"/>
                <a:gd name="connsiteY83" fmla="*/ 38100 h 1399068"/>
                <a:gd name="connsiteX84" fmla="*/ 1182612 w 2011287"/>
                <a:gd name="connsiteY84" fmla="*/ 28575 h 1399068"/>
                <a:gd name="connsiteX85" fmla="*/ 1106412 w 2011287"/>
                <a:gd name="connsiteY85" fmla="*/ 19050 h 1399068"/>
                <a:gd name="connsiteX86" fmla="*/ 1073075 w 2011287"/>
                <a:gd name="connsiteY86" fmla="*/ 9525 h 1399068"/>
                <a:gd name="connsiteX87" fmla="*/ 1020687 w 2011287"/>
                <a:gd name="connsiteY87" fmla="*/ 0 h 1399068"/>
                <a:gd name="connsiteX88" fmla="*/ 868287 w 2011287"/>
                <a:gd name="connsiteY88" fmla="*/ 4763 h 1399068"/>
                <a:gd name="connsiteX89" fmla="*/ 854000 w 2011287"/>
                <a:gd name="connsiteY89" fmla="*/ 9525 h 1399068"/>
                <a:gd name="connsiteX90" fmla="*/ 830187 w 2011287"/>
                <a:gd name="connsiteY90" fmla="*/ 19050 h 1399068"/>
                <a:gd name="connsiteX91" fmla="*/ 811137 w 2011287"/>
                <a:gd name="connsiteY91" fmla="*/ 28575 h 1399068"/>
                <a:gd name="connsiteX92" fmla="*/ 796850 w 2011287"/>
                <a:gd name="connsiteY92" fmla="*/ 33338 h 1399068"/>
                <a:gd name="connsiteX93" fmla="*/ 649212 w 2011287"/>
                <a:gd name="connsiteY93" fmla="*/ 80963 h 1399068"/>
                <a:gd name="connsiteX94" fmla="*/ 534912 w 2011287"/>
                <a:gd name="connsiteY94" fmla="*/ 119063 h 1399068"/>
                <a:gd name="connsiteX95" fmla="*/ 363462 w 2011287"/>
                <a:gd name="connsiteY95" fmla="*/ 214313 h 1399068"/>
                <a:gd name="connsiteX96" fmla="*/ 253925 w 2011287"/>
                <a:gd name="connsiteY96" fmla="*/ 285750 h 1399068"/>
                <a:gd name="connsiteX97" fmla="*/ 99143 w 2011287"/>
                <a:gd name="connsiteY97" fmla="*/ 342901 h 1399068"/>
                <a:gd name="connsiteX98" fmla="*/ 6275 w 2011287"/>
                <a:gd name="connsiteY98" fmla="*/ 559593 h 1399068"/>
                <a:gd name="connsiteX99" fmla="*/ 13418 w 2011287"/>
                <a:gd name="connsiteY99" fmla="*/ 809625 h 1399068"/>
                <a:gd name="connsiteX100" fmla="*/ 53900 w 2011287"/>
                <a:gd name="connsiteY100" fmla="*/ 1045370 h 1399068"/>
                <a:gd name="connsiteX101" fmla="*/ 103906 w 2011287"/>
                <a:gd name="connsiteY101" fmla="*/ 1252538 h 1399068"/>
                <a:gd name="connsiteX0" fmla="*/ 103906 w 2011287"/>
                <a:gd name="connsiteY0" fmla="*/ 1252538 h 1399068"/>
                <a:gd name="connsiteX1" fmla="*/ 156293 w 2011287"/>
                <a:gd name="connsiteY1" fmla="*/ 1312069 h 1399068"/>
                <a:gd name="connsiteX2" fmla="*/ 180106 w 2011287"/>
                <a:gd name="connsiteY2" fmla="*/ 1378743 h 1399068"/>
                <a:gd name="connsiteX3" fmla="*/ 170581 w 2011287"/>
                <a:gd name="connsiteY3" fmla="*/ 1190624 h 1399068"/>
                <a:gd name="connsiteX4" fmla="*/ 172962 w 2011287"/>
                <a:gd name="connsiteY4" fmla="*/ 1023938 h 1399068"/>
                <a:gd name="connsiteX5" fmla="*/ 168200 w 2011287"/>
                <a:gd name="connsiteY5" fmla="*/ 957263 h 1399068"/>
                <a:gd name="connsiteX6" fmla="*/ 87237 w 2011287"/>
                <a:gd name="connsiteY6" fmla="*/ 835818 h 1399068"/>
                <a:gd name="connsiteX7" fmla="*/ 177725 w 2011287"/>
                <a:gd name="connsiteY7" fmla="*/ 828675 h 1399068"/>
                <a:gd name="connsiteX8" fmla="*/ 192012 w 2011287"/>
                <a:gd name="connsiteY8" fmla="*/ 762000 h 1399068"/>
                <a:gd name="connsiteX9" fmla="*/ 206300 w 2011287"/>
                <a:gd name="connsiteY9" fmla="*/ 661988 h 1399068"/>
                <a:gd name="connsiteX10" fmla="*/ 218206 w 2011287"/>
                <a:gd name="connsiteY10" fmla="*/ 640557 h 1399068"/>
                <a:gd name="connsiteX11" fmla="*/ 253925 w 2011287"/>
                <a:gd name="connsiteY11" fmla="*/ 609600 h 1399068"/>
                <a:gd name="connsiteX12" fmla="*/ 268212 w 2011287"/>
                <a:gd name="connsiteY12" fmla="*/ 509587 h 1399068"/>
                <a:gd name="connsiteX13" fmla="*/ 296787 w 2011287"/>
                <a:gd name="connsiteY13" fmla="*/ 447675 h 1399068"/>
                <a:gd name="connsiteX14" fmla="*/ 549200 w 2011287"/>
                <a:gd name="connsiteY14" fmla="*/ 283369 h 1399068"/>
                <a:gd name="connsiteX15" fmla="*/ 696837 w 2011287"/>
                <a:gd name="connsiteY15" fmla="*/ 264318 h 1399068"/>
                <a:gd name="connsiteX16" fmla="*/ 870669 w 2011287"/>
                <a:gd name="connsiteY16" fmla="*/ 230981 h 1399068"/>
                <a:gd name="connsiteX17" fmla="*/ 987350 w 2011287"/>
                <a:gd name="connsiteY17" fmla="*/ 209550 h 1399068"/>
                <a:gd name="connsiteX18" fmla="*/ 1204043 w 2011287"/>
                <a:gd name="connsiteY18" fmla="*/ 200024 h 1399068"/>
                <a:gd name="connsiteX19" fmla="*/ 1344538 w 2011287"/>
                <a:gd name="connsiteY19" fmla="*/ 211931 h 1399068"/>
                <a:gd name="connsiteX20" fmla="*/ 1506462 w 2011287"/>
                <a:gd name="connsiteY20" fmla="*/ 242887 h 1399068"/>
                <a:gd name="connsiteX21" fmla="*/ 1654100 w 2011287"/>
                <a:gd name="connsiteY21" fmla="*/ 295275 h 1399068"/>
                <a:gd name="connsiteX22" fmla="*/ 1687437 w 2011287"/>
                <a:gd name="connsiteY22" fmla="*/ 314325 h 1399068"/>
                <a:gd name="connsiteX23" fmla="*/ 1716012 w 2011287"/>
                <a:gd name="connsiteY23" fmla="*/ 342900 h 1399068"/>
                <a:gd name="connsiteX24" fmla="*/ 1754112 w 2011287"/>
                <a:gd name="connsiteY24" fmla="*/ 390525 h 1399068"/>
                <a:gd name="connsiteX25" fmla="*/ 1773162 w 2011287"/>
                <a:gd name="connsiteY25" fmla="*/ 419100 h 1399068"/>
                <a:gd name="connsiteX26" fmla="*/ 1801737 w 2011287"/>
                <a:gd name="connsiteY26" fmla="*/ 471488 h 1399068"/>
                <a:gd name="connsiteX27" fmla="*/ 1844600 w 2011287"/>
                <a:gd name="connsiteY27" fmla="*/ 542925 h 1399068"/>
                <a:gd name="connsiteX28" fmla="*/ 1858887 w 2011287"/>
                <a:gd name="connsiteY28" fmla="*/ 571500 h 1399068"/>
                <a:gd name="connsiteX29" fmla="*/ 1868412 w 2011287"/>
                <a:gd name="connsiteY29" fmla="*/ 600075 h 1399068"/>
                <a:gd name="connsiteX30" fmla="*/ 1887462 w 2011287"/>
                <a:gd name="connsiteY30" fmla="*/ 642938 h 1399068"/>
                <a:gd name="connsiteX31" fmla="*/ 1906512 w 2011287"/>
                <a:gd name="connsiteY31" fmla="*/ 695325 h 1399068"/>
                <a:gd name="connsiteX32" fmla="*/ 1920800 w 2011287"/>
                <a:gd name="connsiteY32" fmla="*/ 747713 h 1399068"/>
                <a:gd name="connsiteX33" fmla="*/ 1930325 w 2011287"/>
                <a:gd name="connsiteY33" fmla="*/ 804863 h 1399068"/>
                <a:gd name="connsiteX34" fmla="*/ 1942231 w 2011287"/>
                <a:gd name="connsiteY34" fmla="*/ 940594 h 1399068"/>
                <a:gd name="connsiteX35" fmla="*/ 1954137 w 2011287"/>
                <a:gd name="connsiteY35" fmla="*/ 1000125 h 1399068"/>
                <a:gd name="connsiteX36" fmla="*/ 1946993 w 2011287"/>
                <a:gd name="connsiteY36" fmla="*/ 1166813 h 1399068"/>
                <a:gd name="connsiteX37" fmla="*/ 1982712 w 2011287"/>
                <a:gd name="connsiteY37" fmla="*/ 1285875 h 1399068"/>
                <a:gd name="connsiteX38" fmla="*/ 1973187 w 2011287"/>
                <a:gd name="connsiteY38" fmla="*/ 1357313 h 1399068"/>
                <a:gd name="connsiteX39" fmla="*/ 1963662 w 2011287"/>
                <a:gd name="connsiteY39" fmla="*/ 1395413 h 1399068"/>
                <a:gd name="connsiteX40" fmla="*/ 1958900 w 2011287"/>
                <a:gd name="connsiteY40" fmla="*/ 1271587 h 1399068"/>
                <a:gd name="connsiteX41" fmla="*/ 1977950 w 2011287"/>
                <a:gd name="connsiteY41" fmla="*/ 1238250 h 1399068"/>
                <a:gd name="connsiteX42" fmla="*/ 1987475 w 2011287"/>
                <a:gd name="connsiteY42" fmla="*/ 1200150 h 1399068"/>
                <a:gd name="connsiteX43" fmla="*/ 1997000 w 2011287"/>
                <a:gd name="connsiteY43" fmla="*/ 1171575 h 1399068"/>
                <a:gd name="connsiteX44" fmla="*/ 2001762 w 2011287"/>
                <a:gd name="connsiteY44" fmla="*/ 1085850 h 1399068"/>
                <a:gd name="connsiteX45" fmla="*/ 2011287 w 2011287"/>
                <a:gd name="connsiteY45" fmla="*/ 809625 h 1399068"/>
                <a:gd name="connsiteX46" fmla="*/ 2006525 w 2011287"/>
                <a:gd name="connsiteY46" fmla="*/ 666750 h 1399068"/>
                <a:gd name="connsiteX47" fmla="*/ 1987475 w 2011287"/>
                <a:gd name="connsiteY47" fmla="*/ 633413 h 1399068"/>
                <a:gd name="connsiteX48" fmla="*/ 1977950 w 2011287"/>
                <a:gd name="connsiteY48" fmla="*/ 609600 h 1399068"/>
                <a:gd name="connsiteX49" fmla="*/ 1968425 w 2011287"/>
                <a:gd name="connsiteY49" fmla="*/ 581025 h 1399068"/>
                <a:gd name="connsiteX50" fmla="*/ 1958900 w 2011287"/>
                <a:gd name="connsiteY50" fmla="*/ 566738 h 1399068"/>
                <a:gd name="connsiteX51" fmla="*/ 1954137 w 2011287"/>
                <a:gd name="connsiteY51" fmla="*/ 542925 h 1399068"/>
                <a:gd name="connsiteX52" fmla="*/ 1944612 w 2011287"/>
                <a:gd name="connsiteY52" fmla="*/ 528638 h 1399068"/>
                <a:gd name="connsiteX53" fmla="*/ 1939850 w 2011287"/>
                <a:gd name="connsiteY53" fmla="*/ 514350 h 1399068"/>
                <a:gd name="connsiteX54" fmla="*/ 1930325 w 2011287"/>
                <a:gd name="connsiteY54" fmla="*/ 495300 h 1399068"/>
                <a:gd name="connsiteX55" fmla="*/ 1920800 w 2011287"/>
                <a:gd name="connsiteY55" fmla="*/ 457200 h 1399068"/>
                <a:gd name="connsiteX56" fmla="*/ 1911275 w 2011287"/>
                <a:gd name="connsiteY56" fmla="*/ 438150 h 1399068"/>
                <a:gd name="connsiteX57" fmla="*/ 1896987 w 2011287"/>
                <a:gd name="connsiteY57" fmla="*/ 404813 h 1399068"/>
                <a:gd name="connsiteX58" fmla="*/ 1887462 w 2011287"/>
                <a:gd name="connsiteY58" fmla="*/ 376238 h 1399068"/>
                <a:gd name="connsiteX59" fmla="*/ 1882700 w 2011287"/>
                <a:gd name="connsiteY59" fmla="*/ 361950 h 1399068"/>
                <a:gd name="connsiteX60" fmla="*/ 1877937 w 2011287"/>
                <a:gd name="connsiteY60" fmla="*/ 342900 h 1399068"/>
                <a:gd name="connsiteX61" fmla="*/ 1868412 w 2011287"/>
                <a:gd name="connsiteY61" fmla="*/ 328613 h 1399068"/>
                <a:gd name="connsiteX62" fmla="*/ 1849362 w 2011287"/>
                <a:gd name="connsiteY62" fmla="*/ 280988 h 1399068"/>
                <a:gd name="connsiteX63" fmla="*/ 1844600 w 2011287"/>
                <a:gd name="connsiteY63" fmla="*/ 266700 h 1399068"/>
                <a:gd name="connsiteX64" fmla="*/ 1835075 w 2011287"/>
                <a:gd name="connsiteY64" fmla="*/ 252413 h 1399068"/>
                <a:gd name="connsiteX65" fmla="*/ 1839837 w 2011287"/>
                <a:gd name="connsiteY65" fmla="*/ 259555 h 1399068"/>
                <a:gd name="connsiteX66" fmla="*/ 1820787 w 2011287"/>
                <a:gd name="connsiteY66" fmla="*/ 228600 h 1399068"/>
                <a:gd name="connsiteX67" fmla="*/ 1811262 w 2011287"/>
                <a:gd name="connsiteY67" fmla="*/ 214313 h 1399068"/>
                <a:gd name="connsiteX68" fmla="*/ 1796975 w 2011287"/>
                <a:gd name="connsiteY68" fmla="*/ 204788 h 1399068"/>
                <a:gd name="connsiteX69" fmla="*/ 1773162 w 2011287"/>
                <a:gd name="connsiteY69" fmla="*/ 176213 h 1399068"/>
                <a:gd name="connsiteX70" fmla="*/ 1763637 w 2011287"/>
                <a:gd name="connsiteY70" fmla="*/ 161925 h 1399068"/>
                <a:gd name="connsiteX71" fmla="*/ 1735062 w 2011287"/>
                <a:gd name="connsiteY71" fmla="*/ 152400 h 1399068"/>
                <a:gd name="connsiteX72" fmla="*/ 1706487 w 2011287"/>
                <a:gd name="connsiteY72" fmla="*/ 142875 h 1399068"/>
                <a:gd name="connsiteX73" fmla="*/ 1687437 w 2011287"/>
                <a:gd name="connsiteY73" fmla="*/ 133350 h 1399068"/>
                <a:gd name="connsiteX74" fmla="*/ 1630287 w 2011287"/>
                <a:gd name="connsiteY74" fmla="*/ 123825 h 1399068"/>
                <a:gd name="connsiteX75" fmla="*/ 1592187 w 2011287"/>
                <a:gd name="connsiteY75" fmla="*/ 109538 h 1399068"/>
                <a:gd name="connsiteX76" fmla="*/ 1473125 w 2011287"/>
                <a:gd name="connsiteY76" fmla="*/ 95250 h 1399068"/>
                <a:gd name="connsiteX77" fmla="*/ 1439787 w 2011287"/>
                <a:gd name="connsiteY77" fmla="*/ 90488 h 1399068"/>
                <a:gd name="connsiteX78" fmla="*/ 1377875 w 2011287"/>
                <a:gd name="connsiteY78" fmla="*/ 76200 h 1399068"/>
                <a:gd name="connsiteX79" fmla="*/ 1320725 w 2011287"/>
                <a:gd name="connsiteY79" fmla="*/ 71438 h 1399068"/>
                <a:gd name="connsiteX80" fmla="*/ 1277862 w 2011287"/>
                <a:gd name="connsiteY80" fmla="*/ 61913 h 1399068"/>
                <a:gd name="connsiteX81" fmla="*/ 1263575 w 2011287"/>
                <a:gd name="connsiteY81" fmla="*/ 52388 h 1399068"/>
                <a:gd name="connsiteX82" fmla="*/ 1239762 w 2011287"/>
                <a:gd name="connsiteY82" fmla="*/ 47625 h 1399068"/>
                <a:gd name="connsiteX83" fmla="*/ 1211187 w 2011287"/>
                <a:gd name="connsiteY83" fmla="*/ 38100 h 1399068"/>
                <a:gd name="connsiteX84" fmla="*/ 1182612 w 2011287"/>
                <a:gd name="connsiteY84" fmla="*/ 28575 h 1399068"/>
                <a:gd name="connsiteX85" fmla="*/ 1106412 w 2011287"/>
                <a:gd name="connsiteY85" fmla="*/ 19050 h 1399068"/>
                <a:gd name="connsiteX86" fmla="*/ 1073075 w 2011287"/>
                <a:gd name="connsiteY86" fmla="*/ 9525 h 1399068"/>
                <a:gd name="connsiteX87" fmla="*/ 1020687 w 2011287"/>
                <a:gd name="connsiteY87" fmla="*/ 0 h 1399068"/>
                <a:gd name="connsiteX88" fmla="*/ 868287 w 2011287"/>
                <a:gd name="connsiteY88" fmla="*/ 4763 h 1399068"/>
                <a:gd name="connsiteX89" fmla="*/ 854000 w 2011287"/>
                <a:gd name="connsiteY89" fmla="*/ 9525 h 1399068"/>
                <a:gd name="connsiteX90" fmla="*/ 830187 w 2011287"/>
                <a:gd name="connsiteY90" fmla="*/ 19050 h 1399068"/>
                <a:gd name="connsiteX91" fmla="*/ 811137 w 2011287"/>
                <a:gd name="connsiteY91" fmla="*/ 28575 h 1399068"/>
                <a:gd name="connsiteX92" fmla="*/ 796850 w 2011287"/>
                <a:gd name="connsiteY92" fmla="*/ 33338 h 1399068"/>
                <a:gd name="connsiteX93" fmla="*/ 649212 w 2011287"/>
                <a:gd name="connsiteY93" fmla="*/ 80963 h 1399068"/>
                <a:gd name="connsiteX94" fmla="*/ 534912 w 2011287"/>
                <a:gd name="connsiteY94" fmla="*/ 119063 h 1399068"/>
                <a:gd name="connsiteX95" fmla="*/ 363462 w 2011287"/>
                <a:gd name="connsiteY95" fmla="*/ 214313 h 1399068"/>
                <a:gd name="connsiteX96" fmla="*/ 206300 w 2011287"/>
                <a:gd name="connsiteY96" fmla="*/ 95250 h 1399068"/>
                <a:gd name="connsiteX97" fmla="*/ 99143 w 2011287"/>
                <a:gd name="connsiteY97" fmla="*/ 342901 h 1399068"/>
                <a:gd name="connsiteX98" fmla="*/ 6275 w 2011287"/>
                <a:gd name="connsiteY98" fmla="*/ 559593 h 1399068"/>
                <a:gd name="connsiteX99" fmla="*/ 13418 w 2011287"/>
                <a:gd name="connsiteY99" fmla="*/ 809625 h 1399068"/>
                <a:gd name="connsiteX100" fmla="*/ 53900 w 2011287"/>
                <a:gd name="connsiteY100" fmla="*/ 1045370 h 1399068"/>
                <a:gd name="connsiteX101" fmla="*/ 103906 w 2011287"/>
                <a:gd name="connsiteY101" fmla="*/ 1252538 h 1399068"/>
                <a:gd name="connsiteX0" fmla="*/ 102673 w 2010054"/>
                <a:gd name="connsiteY0" fmla="*/ 1252538 h 1399068"/>
                <a:gd name="connsiteX1" fmla="*/ 155060 w 2010054"/>
                <a:gd name="connsiteY1" fmla="*/ 1312069 h 1399068"/>
                <a:gd name="connsiteX2" fmla="*/ 178873 w 2010054"/>
                <a:gd name="connsiteY2" fmla="*/ 1378743 h 1399068"/>
                <a:gd name="connsiteX3" fmla="*/ 169348 w 2010054"/>
                <a:gd name="connsiteY3" fmla="*/ 1190624 h 1399068"/>
                <a:gd name="connsiteX4" fmla="*/ 171729 w 2010054"/>
                <a:gd name="connsiteY4" fmla="*/ 1023938 h 1399068"/>
                <a:gd name="connsiteX5" fmla="*/ 166967 w 2010054"/>
                <a:gd name="connsiteY5" fmla="*/ 957263 h 1399068"/>
                <a:gd name="connsiteX6" fmla="*/ 86004 w 2010054"/>
                <a:gd name="connsiteY6" fmla="*/ 835818 h 1399068"/>
                <a:gd name="connsiteX7" fmla="*/ 176492 w 2010054"/>
                <a:gd name="connsiteY7" fmla="*/ 828675 h 1399068"/>
                <a:gd name="connsiteX8" fmla="*/ 190779 w 2010054"/>
                <a:gd name="connsiteY8" fmla="*/ 762000 h 1399068"/>
                <a:gd name="connsiteX9" fmla="*/ 205067 w 2010054"/>
                <a:gd name="connsiteY9" fmla="*/ 661988 h 1399068"/>
                <a:gd name="connsiteX10" fmla="*/ 216973 w 2010054"/>
                <a:gd name="connsiteY10" fmla="*/ 640557 h 1399068"/>
                <a:gd name="connsiteX11" fmla="*/ 252692 w 2010054"/>
                <a:gd name="connsiteY11" fmla="*/ 609600 h 1399068"/>
                <a:gd name="connsiteX12" fmla="*/ 266979 w 2010054"/>
                <a:gd name="connsiteY12" fmla="*/ 509587 h 1399068"/>
                <a:gd name="connsiteX13" fmla="*/ 295554 w 2010054"/>
                <a:gd name="connsiteY13" fmla="*/ 447675 h 1399068"/>
                <a:gd name="connsiteX14" fmla="*/ 547967 w 2010054"/>
                <a:gd name="connsiteY14" fmla="*/ 283369 h 1399068"/>
                <a:gd name="connsiteX15" fmla="*/ 695604 w 2010054"/>
                <a:gd name="connsiteY15" fmla="*/ 264318 h 1399068"/>
                <a:gd name="connsiteX16" fmla="*/ 869436 w 2010054"/>
                <a:gd name="connsiteY16" fmla="*/ 230981 h 1399068"/>
                <a:gd name="connsiteX17" fmla="*/ 986117 w 2010054"/>
                <a:gd name="connsiteY17" fmla="*/ 209550 h 1399068"/>
                <a:gd name="connsiteX18" fmla="*/ 1202810 w 2010054"/>
                <a:gd name="connsiteY18" fmla="*/ 200024 h 1399068"/>
                <a:gd name="connsiteX19" fmla="*/ 1343305 w 2010054"/>
                <a:gd name="connsiteY19" fmla="*/ 211931 h 1399068"/>
                <a:gd name="connsiteX20" fmla="*/ 1505229 w 2010054"/>
                <a:gd name="connsiteY20" fmla="*/ 242887 h 1399068"/>
                <a:gd name="connsiteX21" fmla="*/ 1652867 w 2010054"/>
                <a:gd name="connsiteY21" fmla="*/ 295275 h 1399068"/>
                <a:gd name="connsiteX22" fmla="*/ 1686204 w 2010054"/>
                <a:gd name="connsiteY22" fmla="*/ 314325 h 1399068"/>
                <a:gd name="connsiteX23" fmla="*/ 1714779 w 2010054"/>
                <a:gd name="connsiteY23" fmla="*/ 342900 h 1399068"/>
                <a:gd name="connsiteX24" fmla="*/ 1752879 w 2010054"/>
                <a:gd name="connsiteY24" fmla="*/ 390525 h 1399068"/>
                <a:gd name="connsiteX25" fmla="*/ 1771929 w 2010054"/>
                <a:gd name="connsiteY25" fmla="*/ 419100 h 1399068"/>
                <a:gd name="connsiteX26" fmla="*/ 1800504 w 2010054"/>
                <a:gd name="connsiteY26" fmla="*/ 471488 h 1399068"/>
                <a:gd name="connsiteX27" fmla="*/ 1843367 w 2010054"/>
                <a:gd name="connsiteY27" fmla="*/ 542925 h 1399068"/>
                <a:gd name="connsiteX28" fmla="*/ 1857654 w 2010054"/>
                <a:gd name="connsiteY28" fmla="*/ 571500 h 1399068"/>
                <a:gd name="connsiteX29" fmla="*/ 1867179 w 2010054"/>
                <a:gd name="connsiteY29" fmla="*/ 600075 h 1399068"/>
                <a:gd name="connsiteX30" fmla="*/ 1886229 w 2010054"/>
                <a:gd name="connsiteY30" fmla="*/ 642938 h 1399068"/>
                <a:gd name="connsiteX31" fmla="*/ 1905279 w 2010054"/>
                <a:gd name="connsiteY31" fmla="*/ 695325 h 1399068"/>
                <a:gd name="connsiteX32" fmla="*/ 1919567 w 2010054"/>
                <a:gd name="connsiteY32" fmla="*/ 747713 h 1399068"/>
                <a:gd name="connsiteX33" fmla="*/ 1929092 w 2010054"/>
                <a:gd name="connsiteY33" fmla="*/ 804863 h 1399068"/>
                <a:gd name="connsiteX34" fmla="*/ 1940998 w 2010054"/>
                <a:gd name="connsiteY34" fmla="*/ 940594 h 1399068"/>
                <a:gd name="connsiteX35" fmla="*/ 1952904 w 2010054"/>
                <a:gd name="connsiteY35" fmla="*/ 1000125 h 1399068"/>
                <a:gd name="connsiteX36" fmla="*/ 1945760 w 2010054"/>
                <a:gd name="connsiteY36" fmla="*/ 1166813 h 1399068"/>
                <a:gd name="connsiteX37" fmla="*/ 1981479 w 2010054"/>
                <a:gd name="connsiteY37" fmla="*/ 1285875 h 1399068"/>
                <a:gd name="connsiteX38" fmla="*/ 1971954 w 2010054"/>
                <a:gd name="connsiteY38" fmla="*/ 1357313 h 1399068"/>
                <a:gd name="connsiteX39" fmla="*/ 1962429 w 2010054"/>
                <a:gd name="connsiteY39" fmla="*/ 1395413 h 1399068"/>
                <a:gd name="connsiteX40" fmla="*/ 1957667 w 2010054"/>
                <a:gd name="connsiteY40" fmla="*/ 1271587 h 1399068"/>
                <a:gd name="connsiteX41" fmla="*/ 1976717 w 2010054"/>
                <a:gd name="connsiteY41" fmla="*/ 1238250 h 1399068"/>
                <a:gd name="connsiteX42" fmla="*/ 1986242 w 2010054"/>
                <a:gd name="connsiteY42" fmla="*/ 1200150 h 1399068"/>
                <a:gd name="connsiteX43" fmla="*/ 1995767 w 2010054"/>
                <a:gd name="connsiteY43" fmla="*/ 1171575 h 1399068"/>
                <a:gd name="connsiteX44" fmla="*/ 2000529 w 2010054"/>
                <a:gd name="connsiteY44" fmla="*/ 1085850 h 1399068"/>
                <a:gd name="connsiteX45" fmla="*/ 2010054 w 2010054"/>
                <a:gd name="connsiteY45" fmla="*/ 809625 h 1399068"/>
                <a:gd name="connsiteX46" fmla="*/ 2005292 w 2010054"/>
                <a:gd name="connsiteY46" fmla="*/ 666750 h 1399068"/>
                <a:gd name="connsiteX47" fmla="*/ 1986242 w 2010054"/>
                <a:gd name="connsiteY47" fmla="*/ 633413 h 1399068"/>
                <a:gd name="connsiteX48" fmla="*/ 1976717 w 2010054"/>
                <a:gd name="connsiteY48" fmla="*/ 609600 h 1399068"/>
                <a:gd name="connsiteX49" fmla="*/ 1967192 w 2010054"/>
                <a:gd name="connsiteY49" fmla="*/ 581025 h 1399068"/>
                <a:gd name="connsiteX50" fmla="*/ 1957667 w 2010054"/>
                <a:gd name="connsiteY50" fmla="*/ 566738 h 1399068"/>
                <a:gd name="connsiteX51" fmla="*/ 1952904 w 2010054"/>
                <a:gd name="connsiteY51" fmla="*/ 542925 h 1399068"/>
                <a:gd name="connsiteX52" fmla="*/ 1943379 w 2010054"/>
                <a:gd name="connsiteY52" fmla="*/ 528638 h 1399068"/>
                <a:gd name="connsiteX53" fmla="*/ 1938617 w 2010054"/>
                <a:gd name="connsiteY53" fmla="*/ 514350 h 1399068"/>
                <a:gd name="connsiteX54" fmla="*/ 1929092 w 2010054"/>
                <a:gd name="connsiteY54" fmla="*/ 495300 h 1399068"/>
                <a:gd name="connsiteX55" fmla="*/ 1919567 w 2010054"/>
                <a:gd name="connsiteY55" fmla="*/ 457200 h 1399068"/>
                <a:gd name="connsiteX56" fmla="*/ 1910042 w 2010054"/>
                <a:gd name="connsiteY56" fmla="*/ 438150 h 1399068"/>
                <a:gd name="connsiteX57" fmla="*/ 1895754 w 2010054"/>
                <a:gd name="connsiteY57" fmla="*/ 404813 h 1399068"/>
                <a:gd name="connsiteX58" fmla="*/ 1886229 w 2010054"/>
                <a:gd name="connsiteY58" fmla="*/ 376238 h 1399068"/>
                <a:gd name="connsiteX59" fmla="*/ 1881467 w 2010054"/>
                <a:gd name="connsiteY59" fmla="*/ 361950 h 1399068"/>
                <a:gd name="connsiteX60" fmla="*/ 1876704 w 2010054"/>
                <a:gd name="connsiteY60" fmla="*/ 342900 h 1399068"/>
                <a:gd name="connsiteX61" fmla="*/ 1867179 w 2010054"/>
                <a:gd name="connsiteY61" fmla="*/ 328613 h 1399068"/>
                <a:gd name="connsiteX62" fmla="*/ 1848129 w 2010054"/>
                <a:gd name="connsiteY62" fmla="*/ 280988 h 1399068"/>
                <a:gd name="connsiteX63" fmla="*/ 1843367 w 2010054"/>
                <a:gd name="connsiteY63" fmla="*/ 266700 h 1399068"/>
                <a:gd name="connsiteX64" fmla="*/ 1833842 w 2010054"/>
                <a:gd name="connsiteY64" fmla="*/ 252413 h 1399068"/>
                <a:gd name="connsiteX65" fmla="*/ 1838604 w 2010054"/>
                <a:gd name="connsiteY65" fmla="*/ 259555 h 1399068"/>
                <a:gd name="connsiteX66" fmla="*/ 1819554 w 2010054"/>
                <a:gd name="connsiteY66" fmla="*/ 228600 h 1399068"/>
                <a:gd name="connsiteX67" fmla="*/ 1810029 w 2010054"/>
                <a:gd name="connsiteY67" fmla="*/ 214313 h 1399068"/>
                <a:gd name="connsiteX68" fmla="*/ 1795742 w 2010054"/>
                <a:gd name="connsiteY68" fmla="*/ 204788 h 1399068"/>
                <a:gd name="connsiteX69" fmla="*/ 1771929 w 2010054"/>
                <a:gd name="connsiteY69" fmla="*/ 176213 h 1399068"/>
                <a:gd name="connsiteX70" fmla="*/ 1762404 w 2010054"/>
                <a:gd name="connsiteY70" fmla="*/ 161925 h 1399068"/>
                <a:gd name="connsiteX71" fmla="*/ 1733829 w 2010054"/>
                <a:gd name="connsiteY71" fmla="*/ 152400 h 1399068"/>
                <a:gd name="connsiteX72" fmla="*/ 1705254 w 2010054"/>
                <a:gd name="connsiteY72" fmla="*/ 142875 h 1399068"/>
                <a:gd name="connsiteX73" fmla="*/ 1686204 w 2010054"/>
                <a:gd name="connsiteY73" fmla="*/ 133350 h 1399068"/>
                <a:gd name="connsiteX74" fmla="*/ 1629054 w 2010054"/>
                <a:gd name="connsiteY74" fmla="*/ 123825 h 1399068"/>
                <a:gd name="connsiteX75" fmla="*/ 1590954 w 2010054"/>
                <a:gd name="connsiteY75" fmla="*/ 109538 h 1399068"/>
                <a:gd name="connsiteX76" fmla="*/ 1471892 w 2010054"/>
                <a:gd name="connsiteY76" fmla="*/ 95250 h 1399068"/>
                <a:gd name="connsiteX77" fmla="*/ 1438554 w 2010054"/>
                <a:gd name="connsiteY77" fmla="*/ 90488 h 1399068"/>
                <a:gd name="connsiteX78" fmla="*/ 1376642 w 2010054"/>
                <a:gd name="connsiteY78" fmla="*/ 76200 h 1399068"/>
                <a:gd name="connsiteX79" fmla="*/ 1319492 w 2010054"/>
                <a:gd name="connsiteY79" fmla="*/ 71438 h 1399068"/>
                <a:gd name="connsiteX80" fmla="*/ 1276629 w 2010054"/>
                <a:gd name="connsiteY80" fmla="*/ 61913 h 1399068"/>
                <a:gd name="connsiteX81" fmla="*/ 1262342 w 2010054"/>
                <a:gd name="connsiteY81" fmla="*/ 52388 h 1399068"/>
                <a:gd name="connsiteX82" fmla="*/ 1238529 w 2010054"/>
                <a:gd name="connsiteY82" fmla="*/ 47625 h 1399068"/>
                <a:gd name="connsiteX83" fmla="*/ 1209954 w 2010054"/>
                <a:gd name="connsiteY83" fmla="*/ 38100 h 1399068"/>
                <a:gd name="connsiteX84" fmla="*/ 1181379 w 2010054"/>
                <a:gd name="connsiteY84" fmla="*/ 28575 h 1399068"/>
                <a:gd name="connsiteX85" fmla="*/ 1105179 w 2010054"/>
                <a:gd name="connsiteY85" fmla="*/ 19050 h 1399068"/>
                <a:gd name="connsiteX86" fmla="*/ 1071842 w 2010054"/>
                <a:gd name="connsiteY86" fmla="*/ 9525 h 1399068"/>
                <a:gd name="connsiteX87" fmla="*/ 1019454 w 2010054"/>
                <a:gd name="connsiteY87" fmla="*/ 0 h 1399068"/>
                <a:gd name="connsiteX88" fmla="*/ 867054 w 2010054"/>
                <a:gd name="connsiteY88" fmla="*/ 4763 h 1399068"/>
                <a:gd name="connsiteX89" fmla="*/ 852767 w 2010054"/>
                <a:gd name="connsiteY89" fmla="*/ 9525 h 1399068"/>
                <a:gd name="connsiteX90" fmla="*/ 828954 w 2010054"/>
                <a:gd name="connsiteY90" fmla="*/ 19050 h 1399068"/>
                <a:gd name="connsiteX91" fmla="*/ 809904 w 2010054"/>
                <a:gd name="connsiteY91" fmla="*/ 28575 h 1399068"/>
                <a:gd name="connsiteX92" fmla="*/ 795617 w 2010054"/>
                <a:gd name="connsiteY92" fmla="*/ 33338 h 1399068"/>
                <a:gd name="connsiteX93" fmla="*/ 647979 w 2010054"/>
                <a:gd name="connsiteY93" fmla="*/ 80963 h 1399068"/>
                <a:gd name="connsiteX94" fmla="*/ 533679 w 2010054"/>
                <a:gd name="connsiteY94" fmla="*/ 119063 h 1399068"/>
                <a:gd name="connsiteX95" fmla="*/ 362229 w 2010054"/>
                <a:gd name="connsiteY95" fmla="*/ 214313 h 1399068"/>
                <a:gd name="connsiteX96" fmla="*/ 205067 w 2010054"/>
                <a:gd name="connsiteY96" fmla="*/ 95250 h 1399068"/>
                <a:gd name="connsiteX97" fmla="*/ 81241 w 2010054"/>
                <a:gd name="connsiteY97" fmla="*/ 342901 h 1399068"/>
                <a:gd name="connsiteX98" fmla="*/ 5042 w 2010054"/>
                <a:gd name="connsiteY98" fmla="*/ 559593 h 1399068"/>
                <a:gd name="connsiteX99" fmla="*/ 12185 w 2010054"/>
                <a:gd name="connsiteY99" fmla="*/ 809625 h 1399068"/>
                <a:gd name="connsiteX100" fmla="*/ 52667 w 2010054"/>
                <a:gd name="connsiteY100" fmla="*/ 1045370 h 1399068"/>
                <a:gd name="connsiteX101" fmla="*/ 102673 w 2010054"/>
                <a:gd name="connsiteY101" fmla="*/ 1252538 h 1399068"/>
                <a:gd name="connsiteX0" fmla="*/ 102673 w 2010054"/>
                <a:gd name="connsiteY0" fmla="*/ 1321709 h 1468239"/>
                <a:gd name="connsiteX1" fmla="*/ 155060 w 2010054"/>
                <a:gd name="connsiteY1" fmla="*/ 1381240 h 1468239"/>
                <a:gd name="connsiteX2" fmla="*/ 178873 w 2010054"/>
                <a:gd name="connsiteY2" fmla="*/ 1447914 h 1468239"/>
                <a:gd name="connsiteX3" fmla="*/ 169348 w 2010054"/>
                <a:gd name="connsiteY3" fmla="*/ 1259795 h 1468239"/>
                <a:gd name="connsiteX4" fmla="*/ 171729 w 2010054"/>
                <a:gd name="connsiteY4" fmla="*/ 1093109 h 1468239"/>
                <a:gd name="connsiteX5" fmla="*/ 166967 w 2010054"/>
                <a:gd name="connsiteY5" fmla="*/ 1026434 h 1468239"/>
                <a:gd name="connsiteX6" fmla="*/ 86004 w 2010054"/>
                <a:gd name="connsiteY6" fmla="*/ 904989 h 1468239"/>
                <a:gd name="connsiteX7" fmla="*/ 176492 w 2010054"/>
                <a:gd name="connsiteY7" fmla="*/ 897846 h 1468239"/>
                <a:gd name="connsiteX8" fmla="*/ 190779 w 2010054"/>
                <a:gd name="connsiteY8" fmla="*/ 831171 h 1468239"/>
                <a:gd name="connsiteX9" fmla="*/ 205067 w 2010054"/>
                <a:gd name="connsiteY9" fmla="*/ 731159 h 1468239"/>
                <a:gd name="connsiteX10" fmla="*/ 216973 w 2010054"/>
                <a:gd name="connsiteY10" fmla="*/ 709728 h 1468239"/>
                <a:gd name="connsiteX11" fmla="*/ 252692 w 2010054"/>
                <a:gd name="connsiteY11" fmla="*/ 678771 h 1468239"/>
                <a:gd name="connsiteX12" fmla="*/ 266979 w 2010054"/>
                <a:gd name="connsiteY12" fmla="*/ 578758 h 1468239"/>
                <a:gd name="connsiteX13" fmla="*/ 295554 w 2010054"/>
                <a:gd name="connsiteY13" fmla="*/ 516846 h 1468239"/>
                <a:gd name="connsiteX14" fmla="*/ 547967 w 2010054"/>
                <a:gd name="connsiteY14" fmla="*/ 352540 h 1468239"/>
                <a:gd name="connsiteX15" fmla="*/ 695604 w 2010054"/>
                <a:gd name="connsiteY15" fmla="*/ 333489 h 1468239"/>
                <a:gd name="connsiteX16" fmla="*/ 869436 w 2010054"/>
                <a:gd name="connsiteY16" fmla="*/ 300152 h 1468239"/>
                <a:gd name="connsiteX17" fmla="*/ 986117 w 2010054"/>
                <a:gd name="connsiteY17" fmla="*/ 278721 h 1468239"/>
                <a:gd name="connsiteX18" fmla="*/ 1202810 w 2010054"/>
                <a:gd name="connsiteY18" fmla="*/ 269195 h 1468239"/>
                <a:gd name="connsiteX19" fmla="*/ 1343305 w 2010054"/>
                <a:gd name="connsiteY19" fmla="*/ 281102 h 1468239"/>
                <a:gd name="connsiteX20" fmla="*/ 1505229 w 2010054"/>
                <a:gd name="connsiteY20" fmla="*/ 312058 h 1468239"/>
                <a:gd name="connsiteX21" fmla="*/ 1652867 w 2010054"/>
                <a:gd name="connsiteY21" fmla="*/ 364446 h 1468239"/>
                <a:gd name="connsiteX22" fmla="*/ 1686204 w 2010054"/>
                <a:gd name="connsiteY22" fmla="*/ 383496 h 1468239"/>
                <a:gd name="connsiteX23" fmla="*/ 1714779 w 2010054"/>
                <a:gd name="connsiteY23" fmla="*/ 412071 h 1468239"/>
                <a:gd name="connsiteX24" fmla="*/ 1752879 w 2010054"/>
                <a:gd name="connsiteY24" fmla="*/ 459696 h 1468239"/>
                <a:gd name="connsiteX25" fmla="*/ 1771929 w 2010054"/>
                <a:gd name="connsiteY25" fmla="*/ 488271 h 1468239"/>
                <a:gd name="connsiteX26" fmla="*/ 1800504 w 2010054"/>
                <a:gd name="connsiteY26" fmla="*/ 540659 h 1468239"/>
                <a:gd name="connsiteX27" fmla="*/ 1843367 w 2010054"/>
                <a:gd name="connsiteY27" fmla="*/ 612096 h 1468239"/>
                <a:gd name="connsiteX28" fmla="*/ 1857654 w 2010054"/>
                <a:gd name="connsiteY28" fmla="*/ 640671 h 1468239"/>
                <a:gd name="connsiteX29" fmla="*/ 1867179 w 2010054"/>
                <a:gd name="connsiteY29" fmla="*/ 669246 h 1468239"/>
                <a:gd name="connsiteX30" fmla="*/ 1886229 w 2010054"/>
                <a:gd name="connsiteY30" fmla="*/ 712109 h 1468239"/>
                <a:gd name="connsiteX31" fmla="*/ 1905279 w 2010054"/>
                <a:gd name="connsiteY31" fmla="*/ 764496 h 1468239"/>
                <a:gd name="connsiteX32" fmla="*/ 1919567 w 2010054"/>
                <a:gd name="connsiteY32" fmla="*/ 816884 h 1468239"/>
                <a:gd name="connsiteX33" fmla="*/ 1929092 w 2010054"/>
                <a:gd name="connsiteY33" fmla="*/ 874034 h 1468239"/>
                <a:gd name="connsiteX34" fmla="*/ 1940998 w 2010054"/>
                <a:gd name="connsiteY34" fmla="*/ 1009765 h 1468239"/>
                <a:gd name="connsiteX35" fmla="*/ 1952904 w 2010054"/>
                <a:gd name="connsiteY35" fmla="*/ 1069296 h 1468239"/>
                <a:gd name="connsiteX36" fmla="*/ 1945760 w 2010054"/>
                <a:gd name="connsiteY36" fmla="*/ 1235984 h 1468239"/>
                <a:gd name="connsiteX37" fmla="*/ 1981479 w 2010054"/>
                <a:gd name="connsiteY37" fmla="*/ 1355046 h 1468239"/>
                <a:gd name="connsiteX38" fmla="*/ 1971954 w 2010054"/>
                <a:gd name="connsiteY38" fmla="*/ 1426484 h 1468239"/>
                <a:gd name="connsiteX39" fmla="*/ 1962429 w 2010054"/>
                <a:gd name="connsiteY39" fmla="*/ 1464584 h 1468239"/>
                <a:gd name="connsiteX40" fmla="*/ 1957667 w 2010054"/>
                <a:gd name="connsiteY40" fmla="*/ 1340758 h 1468239"/>
                <a:gd name="connsiteX41" fmla="*/ 1976717 w 2010054"/>
                <a:gd name="connsiteY41" fmla="*/ 1307421 h 1468239"/>
                <a:gd name="connsiteX42" fmla="*/ 1986242 w 2010054"/>
                <a:gd name="connsiteY42" fmla="*/ 1269321 h 1468239"/>
                <a:gd name="connsiteX43" fmla="*/ 1995767 w 2010054"/>
                <a:gd name="connsiteY43" fmla="*/ 1240746 h 1468239"/>
                <a:gd name="connsiteX44" fmla="*/ 2000529 w 2010054"/>
                <a:gd name="connsiteY44" fmla="*/ 1155021 h 1468239"/>
                <a:gd name="connsiteX45" fmla="*/ 2010054 w 2010054"/>
                <a:gd name="connsiteY45" fmla="*/ 878796 h 1468239"/>
                <a:gd name="connsiteX46" fmla="*/ 2005292 w 2010054"/>
                <a:gd name="connsiteY46" fmla="*/ 735921 h 1468239"/>
                <a:gd name="connsiteX47" fmla="*/ 1986242 w 2010054"/>
                <a:gd name="connsiteY47" fmla="*/ 702584 h 1468239"/>
                <a:gd name="connsiteX48" fmla="*/ 1976717 w 2010054"/>
                <a:gd name="connsiteY48" fmla="*/ 678771 h 1468239"/>
                <a:gd name="connsiteX49" fmla="*/ 1967192 w 2010054"/>
                <a:gd name="connsiteY49" fmla="*/ 650196 h 1468239"/>
                <a:gd name="connsiteX50" fmla="*/ 1957667 w 2010054"/>
                <a:gd name="connsiteY50" fmla="*/ 635909 h 1468239"/>
                <a:gd name="connsiteX51" fmla="*/ 1952904 w 2010054"/>
                <a:gd name="connsiteY51" fmla="*/ 612096 h 1468239"/>
                <a:gd name="connsiteX52" fmla="*/ 1943379 w 2010054"/>
                <a:gd name="connsiteY52" fmla="*/ 597809 h 1468239"/>
                <a:gd name="connsiteX53" fmla="*/ 1938617 w 2010054"/>
                <a:gd name="connsiteY53" fmla="*/ 583521 h 1468239"/>
                <a:gd name="connsiteX54" fmla="*/ 1929092 w 2010054"/>
                <a:gd name="connsiteY54" fmla="*/ 564471 h 1468239"/>
                <a:gd name="connsiteX55" fmla="*/ 1919567 w 2010054"/>
                <a:gd name="connsiteY55" fmla="*/ 526371 h 1468239"/>
                <a:gd name="connsiteX56" fmla="*/ 1910042 w 2010054"/>
                <a:gd name="connsiteY56" fmla="*/ 507321 h 1468239"/>
                <a:gd name="connsiteX57" fmla="*/ 1895754 w 2010054"/>
                <a:gd name="connsiteY57" fmla="*/ 473984 h 1468239"/>
                <a:gd name="connsiteX58" fmla="*/ 1886229 w 2010054"/>
                <a:gd name="connsiteY58" fmla="*/ 445409 h 1468239"/>
                <a:gd name="connsiteX59" fmla="*/ 1881467 w 2010054"/>
                <a:gd name="connsiteY59" fmla="*/ 431121 h 1468239"/>
                <a:gd name="connsiteX60" fmla="*/ 1876704 w 2010054"/>
                <a:gd name="connsiteY60" fmla="*/ 412071 h 1468239"/>
                <a:gd name="connsiteX61" fmla="*/ 1867179 w 2010054"/>
                <a:gd name="connsiteY61" fmla="*/ 397784 h 1468239"/>
                <a:gd name="connsiteX62" fmla="*/ 1848129 w 2010054"/>
                <a:gd name="connsiteY62" fmla="*/ 350159 h 1468239"/>
                <a:gd name="connsiteX63" fmla="*/ 1843367 w 2010054"/>
                <a:gd name="connsiteY63" fmla="*/ 335871 h 1468239"/>
                <a:gd name="connsiteX64" fmla="*/ 1833842 w 2010054"/>
                <a:gd name="connsiteY64" fmla="*/ 321584 h 1468239"/>
                <a:gd name="connsiteX65" fmla="*/ 1838604 w 2010054"/>
                <a:gd name="connsiteY65" fmla="*/ 328726 h 1468239"/>
                <a:gd name="connsiteX66" fmla="*/ 1819554 w 2010054"/>
                <a:gd name="connsiteY66" fmla="*/ 297771 h 1468239"/>
                <a:gd name="connsiteX67" fmla="*/ 1810029 w 2010054"/>
                <a:gd name="connsiteY67" fmla="*/ 283484 h 1468239"/>
                <a:gd name="connsiteX68" fmla="*/ 1795742 w 2010054"/>
                <a:gd name="connsiteY68" fmla="*/ 273959 h 1468239"/>
                <a:gd name="connsiteX69" fmla="*/ 1771929 w 2010054"/>
                <a:gd name="connsiteY69" fmla="*/ 245384 h 1468239"/>
                <a:gd name="connsiteX70" fmla="*/ 1762404 w 2010054"/>
                <a:gd name="connsiteY70" fmla="*/ 231096 h 1468239"/>
                <a:gd name="connsiteX71" fmla="*/ 1733829 w 2010054"/>
                <a:gd name="connsiteY71" fmla="*/ 221571 h 1468239"/>
                <a:gd name="connsiteX72" fmla="*/ 1705254 w 2010054"/>
                <a:gd name="connsiteY72" fmla="*/ 212046 h 1468239"/>
                <a:gd name="connsiteX73" fmla="*/ 1686204 w 2010054"/>
                <a:gd name="connsiteY73" fmla="*/ 202521 h 1468239"/>
                <a:gd name="connsiteX74" fmla="*/ 1629054 w 2010054"/>
                <a:gd name="connsiteY74" fmla="*/ 192996 h 1468239"/>
                <a:gd name="connsiteX75" fmla="*/ 1590954 w 2010054"/>
                <a:gd name="connsiteY75" fmla="*/ 178709 h 1468239"/>
                <a:gd name="connsiteX76" fmla="*/ 1471892 w 2010054"/>
                <a:gd name="connsiteY76" fmla="*/ 164421 h 1468239"/>
                <a:gd name="connsiteX77" fmla="*/ 1438554 w 2010054"/>
                <a:gd name="connsiteY77" fmla="*/ 159659 h 1468239"/>
                <a:gd name="connsiteX78" fmla="*/ 1376642 w 2010054"/>
                <a:gd name="connsiteY78" fmla="*/ 145371 h 1468239"/>
                <a:gd name="connsiteX79" fmla="*/ 1319492 w 2010054"/>
                <a:gd name="connsiteY79" fmla="*/ 140609 h 1468239"/>
                <a:gd name="connsiteX80" fmla="*/ 1276629 w 2010054"/>
                <a:gd name="connsiteY80" fmla="*/ 131084 h 1468239"/>
                <a:gd name="connsiteX81" fmla="*/ 1262342 w 2010054"/>
                <a:gd name="connsiteY81" fmla="*/ 121559 h 1468239"/>
                <a:gd name="connsiteX82" fmla="*/ 1238529 w 2010054"/>
                <a:gd name="connsiteY82" fmla="*/ 116796 h 1468239"/>
                <a:gd name="connsiteX83" fmla="*/ 1209954 w 2010054"/>
                <a:gd name="connsiteY83" fmla="*/ 107271 h 1468239"/>
                <a:gd name="connsiteX84" fmla="*/ 1181379 w 2010054"/>
                <a:gd name="connsiteY84" fmla="*/ 97746 h 1468239"/>
                <a:gd name="connsiteX85" fmla="*/ 1105179 w 2010054"/>
                <a:gd name="connsiteY85" fmla="*/ 88221 h 1468239"/>
                <a:gd name="connsiteX86" fmla="*/ 1071842 w 2010054"/>
                <a:gd name="connsiteY86" fmla="*/ 78696 h 1468239"/>
                <a:gd name="connsiteX87" fmla="*/ 1019454 w 2010054"/>
                <a:gd name="connsiteY87" fmla="*/ 69171 h 1468239"/>
                <a:gd name="connsiteX88" fmla="*/ 867054 w 2010054"/>
                <a:gd name="connsiteY88" fmla="*/ 73934 h 1468239"/>
                <a:gd name="connsiteX89" fmla="*/ 852767 w 2010054"/>
                <a:gd name="connsiteY89" fmla="*/ 78696 h 1468239"/>
                <a:gd name="connsiteX90" fmla="*/ 828954 w 2010054"/>
                <a:gd name="connsiteY90" fmla="*/ 88221 h 1468239"/>
                <a:gd name="connsiteX91" fmla="*/ 809904 w 2010054"/>
                <a:gd name="connsiteY91" fmla="*/ 97746 h 1468239"/>
                <a:gd name="connsiteX92" fmla="*/ 795617 w 2010054"/>
                <a:gd name="connsiteY92" fmla="*/ 102509 h 1468239"/>
                <a:gd name="connsiteX93" fmla="*/ 647979 w 2010054"/>
                <a:gd name="connsiteY93" fmla="*/ 150134 h 1468239"/>
                <a:gd name="connsiteX94" fmla="*/ 533679 w 2010054"/>
                <a:gd name="connsiteY94" fmla="*/ 188234 h 1468239"/>
                <a:gd name="connsiteX95" fmla="*/ 433666 w 2010054"/>
                <a:gd name="connsiteY95" fmla="*/ 115 h 1468239"/>
                <a:gd name="connsiteX96" fmla="*/ 205067 w 2010054"/>
                <a:gd name="connsiteY96" fmla="*/ 164421 h 1468239"/>
                <a:gd name="connsiteX97" fmla="*/ 81241 w 2010054"/>
                <a:gd name="connsiteY97" fmla="*/ 412072 h 1468239"/>
                <a:gd name="connsiteX98" fmla="*/ 5042 w 2010054"/>
                <a:gd name="connsiteY98" fmla="*/ 628764 h 1468239"/>
                <a:gd name="connsiteX99" fmla="*/ 12185 w 2010054"/>
                <a:gd name="connsiteY99" fmla="*/ 878796 h 1468239"/>
                <a:gd name="connsiteX100" fmla="*/ 52667 w 2010054"/>
                <a:gd name="connsiteY100" fmla="*/ 1114541 h 1468239"/>
                <a:gd name="connsiteX101" fmla="*/ 102673 w 2010054"/>
                <a:gd name="connsiteY101" fmla="*/ 1321709 h 1468239"/>
                <a:gd name="connsiteX0" fmla="*/ 102673 w 2010054"/>
                <a:gd name="connsiteY0" fmla="*/ 1321666 h 1468196"/>
                <a:gd name="connsiteX1" fmla="*/ 155060 w 2010054"/>
                <a:gd name="connsiteY1" fmla="*/ 1381197 h 1468196"/>
                <a:gd name="connsiteX2" fmla="*/ 178873 w 2010054"/>
                <a:gd name="connsiteY2" fmla="*/ 1447871 h 1468196"/>
                <a:gd name="connsiteX3" fmla="*/ 169348 w 2010054"/>
                <a:gd name="connsiteY3" fmla="*/ 1259752 h 1468196"/>
                <a:gd name="connsiteX4" fmla="*/ 171729 w 2010054"/>
                <a:gd name="connsiteY4" fmla="*/ 1093066 h 1468196"/>
                <a:gd name="connsiteX5" fmla="*/ 166967 w 2010054"/>
                <a:gd name="connsiteY5" fmla="*/ 1026391 h 1468196"/>
                <a:gd name="connsiteX6" fmla="*/ 86004 w 2010054"/>
                <a:gd name="connsiteY6" fmla="*/ 904946 h 1468196"/>
                <a:gd name="connsiteX7" fmla="*/ 176492 w 2010054"/>
                <a:gd name="connsiteY7" fmla="*/ 897803 h 1468196"/>
                <a:gd name="connsiteX8" fmla="*/ 190779 w 2010054"/>
                <a:gd name="connsiteY8" fmla="*/ 831128 h 1468196"/>
                <a:gd name="connsiteX9" fmla="*/ 205067 w 2010054"/>
                <a:gd name="connsiteY9" fmla="*/ 731116 h 1468196"/>
                <a:gd name="connsiteX10" fmla="*/ 216973 w 2010054"/>
                <a:gd name="connsiteY10" fmla="*/ 709685 h 1468196"/>
                <a:gd name="connsiteX11" fmla="*/ 252692 w 2010054"/>
                <a:gd name="connsiteY11" fmla="*/ 678728 h 1468196"/>
                <a:gd name="connsiteX12" fmla="*/ 266979 w 2010054"/>
                <a:gd name="connsiteY12" fmla="*/ 578715 h 1468196"/>
                <a:gd name="connsiteX13" fmla="*/ 295554 w 2010054"/>
                <a:gd name="connsiteY13" fmla="*/ 516803 h 1468196"/>
                <a:gd name="connsiteX14" fmla="*/ 547967 w 2010054"/>
                <a:gd name="connsiteY14" fmla="*/ 352497 h 1468196"/>
                <a:gd name="connsiteX15" fmla="*/ 695604 w 2010054"/>
                <a:gd name="connsiteY15" fmla="*/ 333446 h 1468196"/>
                <a:gd name="connsiteX16" fmla="*/ 869436 w 2010054"/>
                <a:gd name="connsiteY16" fmla="*/ 300109 h 1468196"/>
                <a:gd name="connsiteX17" fmla="*/ 986117 w 2010054"/>
                <a:gd name="connsiteY17" fmla="*/ 278678 h 1468196"/>
                <a:gd name="connsiteX18" fmla="*/ 1202810 w 2010054"/>
                <a:gd name="connsiteY18" fmla="*/ 269152 h 1468196"/>
                <a:gd name="connsiteX19" fmla="*/ 1343305 w 2010054"/>
                <a:gd name="connsiteY19" fmla="*/ 281059 h 1468196"/>
                <a:gd name="connsiteX20" fmla="*/ 1505229 w 2010054"/>
                <a:gd name="connsiteY20" fmla="*/ 312015 h 1468196"/>
                <a:gd name="connsiteX21" fmla="*/ 1652867 w 2010054"/>
                <a:gd name="connsiteY21" fmla="*/ 364403 h 1468196"/>
                <a:gd name="connsiteX22" fmla="*/ 1686204 w 2010054"/>
                <a:gd name="connsiteY22" fmla="*/ 383453 h 1468196"/>
                <a:gd name="connsiteX23" fmla="*/ 1714779 w 2010054"/>
                <a:gd name="connsiteY23" fmla="*/ 412028 h 1468196"/>
                <a:gd name="connsiteX24" fmla="*/ 1752879 w 2010054"/>
                <a:gd name="connsiteY24" fmla="*/ 459653 h 1468196"/>
                <a:gd name="connsiteX25" fmla="*/ 1771929 w 2010054"/>
                <a:gd name="connsiteY25" fmla="*/ 488228 h 1468196"/>
                <a:gd name="connsiteX26" fmla="*/ 1800504 w 2010054"/>
                <a:gd name="connsiteY26" fmla="*/ 540616 h 1468196"/>
                <a:gd name="connsiteX27" fmla="*/ 1843367 w 2010054"/>
                <a:gd name="connsiteY27" fmla="*/ 612053 h 1468196"/>
                <a:gd name="connsiteX28" fmla="*/ 1857654 w 2010054"/>
                <a:gd name="connsiteY28" fmla="*/ 640628 h 1468196"/>
                <a:gd name="connsiteX29" fmla="*/ 1867179 w 2010054"/>
                <a:gd name="connsiteY29" fmla="*/ 669203 h 1468196"/>
                <a:gd name="connsiteX30" fmla="*/ 1886229 w 2010054"/>
                <a:gd name="connsiteY30" fmla="*/ 712066 h 1468196"/>
                <a:gd name="connsiteX31" fmla="*/ 1905279 w 2010054"/>
                <a:gd name="connsiteY31" fmla="*/ 764453 h 1468196"/>
                <a:gd name="connsiteX32" fmla="*/ 1919567 w 2010054"/>
                <a:gd name="connsiteY32" fmla="*/ 816841 h 1468196"/>
                <a:gd name="connsiteX33" fmla="*/ 1929092 w 2010054"/>
                <a:gd name="connsiteY33" fmla="*/ 873991 h 1468196"/>
                <a:gd name="connsiteX34" fmla="*/ 1940998 w 2010054"/>
                <a:gd name="connsiteY34" fmla="*/ 1009722 h 1468196"/>
                <a:gd name="connsiteX35" fmla="*/ 1952904 w 2010054"/>
                <a:gd name="connsiteY35" fmla="*/ 1069253 h 1468196"/>
                <a:gd name="connsiteX36" fmla="*/ 1945760 w 2010054"/>
                <a:gd name="connsiteY36" fmla="*/ 1235941 h 1468196"/>
                <a:gd name="connsiteX37" fmla="*/ 1981479 w 2010054"/>
                <a:gd name="connsiteY37" fmla="*/ 1355003 h 1468196"/>
                <a:gd name="connsiteX38" fmla="*/ 1971954 w 2010054"/>
                <a:gd name="connsiteY38" fmla="*/ 1426441 h 1468196"/>
                <a:gd name="connsiteX39" fmla="*/ 1962429 w 2010054"/>
                <a:gd name="connsiteY39" fmla="*/ 1464541 h 1468196"/>
                <a:gd name="connsiteX40" fmla="*/ 1957667 w 2010054"/>
                <a:gd name="connsiteY40" fmla="*/ 1340715 h 1468196"/>
                <a:gd name="connsiteX41" fmla="*/ 1976717 w 2010054"/>
                <a:gd name="connsiteY41" fmla="*/ 1307378 h 1468196"/>
                <a:gd name="connsiteX42" fmla="*/ 1986242 w 2010054"/>
                <a:gd name="connsiteY42" fmla="*/ 1269278 h 1468196"/>
                <a:gd name="connsiteX43" fmla="*/ 1995767 w 2010054"/>
                <a:gd name="connsiteY43" fmla="*/ 1240703 h 1468196"/>
                <a:gd name="connsiteX44" fmla="*/ 2000529 w 2010054"/>
                <a:gd name="connsiteY44" fmla="*/ 1154978 h 1468196"/>
                <a:gd name="connsiteX45" fmla="*/ 2010054 w 2010054"/>
                <a:gd name="connsiteY45" fmla="*/ 878753 h 1468196"/>
                <a:gd name="connsiteX46" fmla="*/ 2005292 w 2010054"/>
                <a:gd name="connsiteY46" fmla="*/ 735878 h 1468196"/>
                <a:gd name="connsiteX47" fmla="*/ 1986242 w 2010054"/>
                <a:gd name="connsiteY47" fmla="*/ 702541 h 1468196"/>
                <a:gd name="connsiteX48" fmla="*/ 1976717 w 2010054"/>
                <a:gd name="connsiteY48" fmla="*/ 678728 h 1468196"/>
                <a:gd name="connsiteX49" fmla="*/ 1967192 w 2010054"/>
                <a:gd name="connsiteY49" fmla="*/ 650153 h 1468196"/>
                <a:gd name="connsiteX50" fmla="*/ 1957667 w 2010054"/>
                <a:gd name="connsiteY50" fmla="*/ 635866 h 1468196"/>
                <a:gd name="connsiteX51" fmla="*/ 1952904 w 2010054"/>
                <a:gd name="connsiteY51" fmla="*/ 612053 h 1468196"/>
                <a:gd name="connsiteX52" fmla="*/ 1943379 w 2010054"/>
                <a:gd name="connsiteY52" fmla="*/ 597766 h 1468196"/>
                <a:gd name="connsiteX53" fmla="*/ 1938617 w 2010054"/>
                <a:gd name="connsiteY53" fmla="*/ 583478 h 1468196"/>
                <a:gd name="connsiteX54" fmla="*/ 1929092 w 2010054"/>
                <a:gd name="connsiteY54" fmla="*/ 564428 h 1468196"/>
                <a:gd name="connsiteX55" fmla="*/ 1919567 w 2010054"/>
                <a:gd name="connsiteY55" fmla="*/ 526328 h 1468196"/>
                <a:gd name="connsiteX56" fmla="*/ 1910042 w 2010054"/>
                <a:gd name="connsiteY56" fmla="*/ 507278 h 1468196"/>
                <a:gd name="connsiteX57" fmla="*/ 1895754 w 2010054"/>
                <a:gd name="connsiteY57" fmla="*/ 473941 h 1468196"/>
                <a:gd name="connsiteX58" fmla="*/ 1886229 w 2010054"/>
                <a:gd name="connsiteY58" fmla="*/ 445366 h 1468196"/>
                <a:gd name="connsiteX59" fmla="*/ 1881467 w 2010054"/>
                <a:gd name="connsiteY59" fmla="*/ 431078 h 1468196"/>
                <a:gd name="connsiteX60" fmla="*/ 1876704 w 2010054"/>
                <a:gd name="connsiteY60" fmla="*/ 412028 h 1468196"/>
                <a:gd name="connsiteX61" fmla="*/ 1867179 w 2010054"/>
                <a:gd name="connsiteY61" fmla="*/ 397741 h 1468196"/>
                <a:gd name="connsiteX62" fmla="*/ 1848129 w 2010054"/>
                <a:gd name="connsiteY62" fmla="*/ 350116 h 1468196"/>
                <a:gd name="connsiteX63" fmla="*/ 1843367 w 2010054"/>
                <a:gd name="connsiteY63" fmla="*/ 335828 h 1468196"/>
                <a:gd name="connsiteX64" fmla="*/ 1833842 w 2010054"/>
                <a:gd name="connsiteY64" fmla="*/ 321541 h 1468196"/>
                <a:gd name="connsiteX65" fmla="*/ 1838604 w 2010054"/>
                <a:gd name="connsiteY65" fmla="*/ 328683 h 1468196"/>
                <a:gd name="connsiteX66" fmla="*/ 1819554 w 2010054"/>
                <a:gd name="connsiteY66" fmla="*/ 297728 h 1468196"/>
                <a:gd name="connsiteX67" fmla="*/ 1810029 w 2010054"/>
                <a:gd name="connsiteY67" fmla="*/ 283441 h 1468196"/>
                <a:gd name="connsiteX68" fmla="*/ 1795742 w 2010054"/>
                <a:gd name="connsiteY68" fmla="*/ 273916 h 1468196"/>
                <a:gd name="connsiteX69" fmla="*/ 1771929 w 2010054"/>
                <a:gd name="connsiteY69" fmla="*/ 245341 h 1468196"/>
                <a:gd name="connsiteX70" fmla="*/ 1762404 w 2010054"/>
                <a:gd name="connsiteY70" fmla="*/ 231053 h 1468196"/>
                <a:gd name="connsiteX71" fmla="*/ 1733829 w 2010054"/>
                <a:gd name="connsiteY71" fmla="*/ 221528 h 1468196"/>
                <a:gd name="connsiteX72" fmla="*/ 1705254 w 2010054"/>
                <a:gd name="connsiteY72" fmla="*/ 212003 h 1468196"/>
                <a:gd name="connsiteX73" fmla="*/ 1686204 w 2010054"/>
                <a:gd name="connsiteY73" fmla="*/ 202478 h 1468196"/>
                <a:gd name="connsiteX74" fmla="*/ 1629054 w 2010054"/>
                <a:gd name="connsiteY74" fmla="*/ 192953 h 1468196"/>
                <a:gd name="connsiteX75" fmla="*/ 1590954 w 2010054"/>
                <a:gd name="connsiteY75" fmla="*/ 178666 h 1468196"/>
                <a:gd name="connsiteX76" fmla="*/ 1471892 w 2010054"/>
                <a:gd name="connsiteY76" fmla="*/ 164378 h 1468196"/>
                <a:gd name="connsiteX77" fmla="*/ 1438554 w 2010054"/>
                <a:gd name="connsiteY77" fmla="*/ 159616 h 1468196"/>
                <a:gd name="connsiteX78" fmla="*/ 1376642 w 2010054"/>
                <a:gd name="connsiteY78" fmla="*/ 145328 h 1468196"/>
                <a:gd name="connsiteX79" fmla="*/ 1319492 w 2010054"/>
                <a:gd name="connsiteY79" fmla="*/ 140566 h 1468196"/>
                <a:gd name="connsiteX80" fmla="*/ 1276629 w 2010054"/>
                <a:gd name="connsiteY80" fmla="*/ 131041 h 1468196"/>
                <a:gd name="connsiteX81" fmla="*/ 1262342 w 2010054"/>
                <a:gd name="connsiteY81" fmla="*/ 121516 h 1468196"/>
                <a:gd name="connsiteX82" fmla="*/ 1238529 w 2010054"/>
                <a:gd name="connsiteY82" fmla="*/ 116753 h 1468196"/>
                <a:gd name="connsiteX83" fmla="*/ 1209954 w 2010054"/>
                <a:gd name="connsiteY83" fmla="*/ 107228 h 1468196"/>
                <a:gd name="connsiteX84" fmla="*/ 1181379 w 2010054"/>
                <a:gd name="connsiteY84" fmla="*/ 97703 h 1468196"/>
                <a:gd name="connsiteX85" fmla="*/ 1105179 w 2010054"/>
                <a:gd name="connsiteY85" fmla="*/ 88178 h 1468196"/>
                <a:gd name="connsiteX86" fmla="*/ 1071842 w 2010054"/>
                <a:gd name="connsiteY86" fmla="*/ 78653 h 1468196"/>
                <a:gd name="connsiteX87" fmla="*/ 1019454 w 2010054"/>
                <a:gd name="connsiteY87" fmla="*/ 69128 h 1468196"/>
                <a:gd name="connsiteX88" fmla="*/ 867054 w 2010054"/>
                <a:gd name="connsiteY88" fmla="*/ 73891 h 1468196"/>
                <a:gd name="connsiteX89" fmla="*/ 852767 w 2010054"/>
                <a:gd name="connsiteY89" fmla="*/ 78653 h 1468196"/>
                <a:gd name="connsiteX90" fmla="*/ 828954 w 2010054"/>
                <a:gd name="connsiteY90" fmla="*/ 88178 h 1468196"/>
                <a:gd name="connsiteX91" fmla="*/ 809904 w 2010054"/>
                <a:gd name="connsiteY91" fmla="*/ 97703 h 1468196"/>
                <a:gd name="connsiteX92" fmla="*/ 795617 w 2010054"/>
                <a:gd name="connsiteY92" fmla="*/ 102466 h 1468196"/>
                <a:gd name="connsiteX93" fmla="*/ 647979 w 2010054"/>
                <a:gd name="connsiteY93" fmla="*/ 150091 h 1468196"/>
                <a:gd name="connsiteX94" fmla="*/ 533679 w 2010054"/>
                <a:gd name="connsiteY94" fmla="*/ 188191 h 1468196"/>
                <a:gd name="connsiteX95" fmla="*/ 433666 w 2010054"/>
                <a:gd name="connsiteY95" fmla="*/ 72 h 1468196"/>
                <a:gd name="connsiteX96" fmla="*/ 226499 w 2010054"/>
                <a:gd name="connsiteY96" fmla="*/ 169140 h 1468196"/>
                <a:gd name="connsiteX97" fmla="*/ 81241 w 2010054"/>
                <a:gd name="connsiteY97" fmla="*/ 412029 h 1468196"/>
                <a:gd name="connsiteX98" fmla="*/ 5042 w 2010054"/>
                <a:gd name="connsiteY98" fmla="*/ 628721 h 1468196"/>
                <a:gd name="connsiteX99" fmla="*/ 12185 w 2010054"/>
                <a:gd name="connsiteY99" fmla="*/ 878753 h 1468196"/>
                <a:gd name="connsiteX100" fmla="*/ 52667 w 2010054"/>
                <a:gd name="connsiteY100" fmla="*/ 1114498 h 1468196"/>
                <a:gd name="connsiteX101" fmla="*/ 102673 w 2010054"/>
                <a:gd name="connsiteY101" fmla="*/ 1321666 h 1468196"/>
                <a:gd name="connsiteX0" fmla="*/ 102673 w 2010054"/>
                <a:gd name="connsiteY0" fmla="*/ 1458646 h 1605176"/>
                <a:gd name="connsiteX1" fmla="*/ 155060 w 2010054"/>
                <a:gd name="connsiteY1" fmla="*/ 1518177 h 1605176"/>
                <a:gd name="connsiteX2" fmla="*/ 178873 w 2010054"/>
                <a:gd name="connsiteY2" fmla="*/ 1584851 h 1605176"/>
                <a:gd name="connsiteX3" fmla="*/ 169348 w 2010054"/>
                <a:gd name="connsiteY3" fmla="*/ 1396732 h 1605176"/>
                <a:gd name="connsiteX4" fmla="*/ 171729 w 2010054"/>
                <a:gd name="connsiteY4" fmla="*/ 1230046 h 1605176"/>
                <a:gd name="connsiteX5" fmla="*/ 166967 w 2010054"/>
                <a:gd name="connsiteY5" fmla="*/ 1163371 h 1605176"/>
                <a:gd name="connsiteX6" fmla="*/ 86004 w 2010054"/>
                <a:gd name="connsiteY6" fmla="*/ 1041926 h 1605176"/>
                <a:gd name="connsiteX7" fmla="*/ 176492 w 2010054"/>
                <a:gd name="connsiteY7" fmla="*/ 1034783 h 1605176"/>
                <a:gd name="connsiteX8" fmla="*/ 190779 w 2010054"/>
                <a:gd name="connsiteY8" fmla="*/ 968108 h 1605176"/>
                <a:gd name="connsiteX9" fmla="*/ 205067 w 2010054"/>
                <a:gd name="connsiteY9" fmla="*/ 868096 h 1605176"/>
                <a:gd name="connsiteX10" fmla="*/ 216973 w 2010054"/>
                <a:gd name="connsiteY10" fmla="*/ 846665 h 1605176"/>
                <a:gd name="connsiteX11" fmla="*/ 252692 w 2010054"/>
                <a:gd name="connsiteY11" fmla="*/ 815708 h 1605176"/>
                <a:gd name="connsiteX12" fmla="*/ 266979 w 2010054"/>
                <a:gd name="connsiteY12" fmla="*/ 715695 h 1605176"/>
                <a:gd name="connsiteX13" fmla="*/ 295554 w 2010054"/>
                <a:gd name="connsiteY13" fmla="*/ 653783 h 1605176"/>
                <a:gd name="connsiteX14" fmla="*/ 547967 w 2010054"/>
                <a:gd name="connsiteY14" fmla="*/ 489477 h 1605176"/>
                <a:gd name="connsiteX15" fmla="*/ 695604 w 2010054"/>
                <a:gd name="connsiteY15" fmla="*/ 470426 h 1605176"/>
                <a:gd name="connsiteX16" fmla="*/ 869436 w 2010054"/>
                <a:gd name="connsiteY16" fmla="*/ 437089 h 1605176"/>
                <a:gd name="connsiteX17" fmla="*/ 986117 w 2010054"/>
                <a:gd name="connsiteY17" fmla="*/ 415658 h 1605176"/>
                <a:gd name="connsiteX18" fmla="*/ 1202810 w 2010054"/>
                <a:gd name="connsiteY18" fmla="*/ 406132 h 1605176"/>
                <a:gd name="connsiteX19" fmla="*/ 1343305 w 2010054"/>
                <a:gd name="connsiteY19" fmla="*/ 418039 h 1605176"/>
                <a:gd name="connsiteX20" fmla="*/ 1505229 w 2010054"/>
                <a:gd name="connsiteY20" fmla="*/ 448995 h 1605176"/>
                <a:gd name="connsiteX21" fmla="*/ 1652867 w 2010054"/>
                <a:gd name="connsiteY21" fmla="*/ 501383 h 1605176"/>
                <a:gd name="connsiteX22" fmla="*/ 1686204 w 2010054"/>
                <a:gd name="connsiteY22" fmla="*/ 520433 h 1605176"/>
                <a:gd name="connsiteX23" fmla="*/ 1714779 w 2010054"/>
                <a:gd name="connsiteY23" fmla="*/ 549008 h 1605176"/>
                <a:gd name="connsiteX24" fmla="*/ 1752879 w 2010054"/>
                <a:gd name="connsiteY24" fmla="*/ 596633 h 1605176"/>
                <a:gd name="connsiteX25" fmla="*/ 1771929 w 2010054"/>
                <a:gd name="connsiteY25" fmla="*/ 625208 h 1605176"/>
                <a:gd name="connsiteX26" fmla="*/ 1800504 w 2010054"/>
                <a:gd name="connsiteY26" fmla="*/ 677596 h 1605176"/>
                <a:gd name="connsiteX27" fmla="*/ 1843367 w 2010054"/>
                <a:gd name="connsiteY27" fmla="*/ 749033 h 1605176"/>
                <a:gd name="connsiteX28" fmla="*/ 1857654 w 2010054"/>
                <a:gd name="connsiteY28" fmla="*/ 777608 h 1605176"/>
                <a:gd name="connsiteX29" fmla="*/ 1867179 w 2010054"/>
                <a:gd name="connsiteY29" fmla="*/ 806183 h 1605176"/>
                <a:gd name="connsiteX30" fmla="*/ 1886229 w 2010054"/>
                <a:gd name="connsiteY30" fmla="*/ 849046 h 1605176"/>
                <a:gd name="connsiteX31" fmla="*/ 1905279 w 2010054"/>
                <a:gd name="connsiteY31" fmla="*/ 901433 h 1605176"/>
                <a:gd name="connsiteX32" fmla="*/ 1919567 w 2010054"/>
                <a:gd name="connsiteY32" fmla="*/ 953821 h 1605176"/>
                <a:gd name="connsiteX33" fmla="*/ 1929092 w 2010054"/>
                <a:gd name="connsiteY33" fmla="*/ 1010971 h 1605176"/>
                <a:gd name="connsiteX34" fmla="*/ 1940998 w 2010054"/>
                <a:gd name="connsiteY34" fmla="*/ 1146702 h 1605176"/>
                <a:gd name="connsiteX35" fmla="*/ 1952904 w 2010054"/>
                <a:gd name="connsiteY35" fmla="*/ 1206233 h 1605176"/>
                <a:gd name="connsiteX36" fmla="*/ 1945760 w 2010054"/>
                <a:gd name="connsiteY36" fmla="*/ 1372921 h 1605176"/>
                <a:gd name="connsiteX37" fmla="*/ 1981479 w 2010054"/>
                <a:gd name="connsiteY37" fmla="*/ 1491983 h 1605176"/>
                <a:gd name="connsiteX38" fmla="*/ 1971954 w 2010054"/>
                <a:gd name="connsiteY38" fmla="*/ 1563421 h 1605176"/>
                <a:gd name="connsiteX39" fmla="*/ 1962429 w 2010054"/>
                <a:gd name="connsiteY39" fmla="*/ 1601521 h 1605176"/>
                <a:gd name="connsiteX40" fmla="*/ 1957667 w 2010054"/>
                <a:gd name="connsiteY40" fmla="*/ 1477695 h 1605176"/>
                <a:gd name="connsiteX41" fmla="*/ 1976717 w 2010054"/>
                <a:gd name="connsiteY41" fmla="*/ 1444358 h 1605176"/>
                <a:gd name="connsiteX42" fmla="*/ 1986242 w 2010054"/>
                <a:gd name="connsiteY42" fmla="*/ 1406258 h 1605176"/>
                <a:gd name="connsiteX43" fmla="*/ 1995767 w 2010054"/>
                <a:gd name="connsiteY43" fmla="*/ 1377683 h 1605176"/>
                <a:gd name="connsiteX44" fmla="*/ 2000529 w 2010054"/>
                <a:gd name="connsiteY44" fmla="*/ 1291958 h 1605176"/>
                <a:gd name="connsiteX45" fmla="*/ 2010054 w 2010054"/>
                <a:gd name="connsiteY45" fmla="*/ 1015733 h 1605176"/>
                <a:gd name="connsiteX46" fmla="*/ 2005292 w 2010054"/>
                <a:gd name="connsiteY46" fmla="*/ 872858 h 1605176"/>
                <a:gd name="connsiteX47" fmla="*/ 1986242 w 2010054"/>
                <a:gd name="connsiteY47" fmla="*/ 839521 h 1605176"/>
                <a:gd name="connsiteX48" fmla="*/ 1976717 w 2010054"/>
                <a:gd name="connsiteY48" fmla="*/ 815708 h 1605176"/>
                <a:gd name="connsiteX49" fmla="*/ 1967192 w 2010054"/>
                <a:gd name="connsiteY49" fmla="*/ 787133 h 1605176"/>
                <a:gd name="connsiteX50" fmla="*/ 1957667 w 2010054"/>
                <a:gd name="connsiteY50" fmla="*/ 772846 h 1605176"/>
                <a:gd name="connsiteX51" fmla="*/ 1952904 w 2010054"/>
                <a:gd name="connsiteY51" fmla="*/ 749033 h 1605176"/>
                <a:gd name="connsiteX52" fmla="*/ 1943379 w 2010054"/>
                <a:gd name="connsiteY52" fmla="*/ 734746 h 1605176"/>
                <a:gd name="connsiteX53" fmla="*/ 1938617 w 2010054"/>
                <a:gd name="connsiteY53" fmla="*/ 720458 h 1605176"/>
                <a:gd name="connsiteX54" fmla="*/ 1929092 w 2010054"/>
                <a:gd name="connsiteY54" fmla="*/ 701408 h 1605176"/>
                <a:gd name="connsiteX55" fmla="*/ 1919567 w 2010054"/>
                <a:gd name="connsiteY55" fmla="*/ 663308 h 1605176"/>
                <a:gd name="connsiteX56" fmla="*/ 1910042 w 2010054"/>
                <a:gd name="connsiteY56" fmla="*/ 644258 h 1605176"/>
                <a:gd name="connsiteX57" fmla="*/ 1895754 w 2010054"/>
                <a:gd name="connsiteY57" fmla="*/ 610921 h 1605176"/>
                <a:gd name="connsiteX58" fmla="*/ 1886229 w 2010054"/>
                <a:gd name="connsiteY58" fmla="*/ 582346 h 1605176"/>
                <a:gd name="connsiteX59" fmla="*/ 1881467 w 2010054"/>
                <a:gd name="connsiteY59" fmla="*/ 568058 h 1605176"/>
                <a:gd name="connsiteX60" fmla="*/ 1876704 w 2010054"/>
                <a:gd name="connsiteY60" fmla="*/ 549008 h 1605176"/>
                <a:gd name="connsiteX61" fmla="*/ 1867179 w 2010054"/>
                <a:gd name="connsiteY61" fmla="*/ 534721 h 1605176"/>
                <a:gd name="connsiteX62" fmla="*/ 1848129 w 2010054"/>
                <a:gd name="connsiteY62" fmla="*/ 487096 h 1605176"/>
                <a:gd name="connsiteX63" fmla="*/ 1843367 w 2010054"/>
                <a:gd name="connsiteY63" fmla="*/ 472808 h 1605176"/>
                <a:gd name="connsiteX64" fmla="*/ 1833842 w 2010054"/>
                <a:gd name="connsiteY64" fmla="*/ 458521 h 1605176"/>
                <a:gd name="connsiteX65" fmla="*/ 1838604 w 2010054"/>
                <a:gd name="connsiteY65" fmla="*/ 465663 h 1605176"/>
                <a:gd name="connsiteX66" fmla="*/ 1819554 w 2010054"/>
                <a:gd name="connsiteY66" fmla="*/ 434708 h 1605176"/>
                <a:gd name="connsiteX67" fmla="*/ 1810029 w 2010054"/>
                <a:gd name="connsiteY67" fmla="*/ 420421 h 1605176"/>
                <a:gd name="connsiteX68" fmla="*/ 1795742 w 2010054"/>
                <a:gd name="connsiteY68" fmla="*/ 410896 h 1605176"/>
                <a:gd name="connsiteX69" fmla="*/ 1771929 w 2010054"/>
                <a:gd name="connsiteY69" fmla="*/ 382321 h 1605176"/>
                <a:gd name="connsiteX70" fmla="*/ 1762404 w 2010054"/>
                <a:gd name="connsiteY70" fmla="*/ 368033 h 1605176"/>
                <a:gd name="connsiteX71" fmla="*/ 1733829 w 2010054"/>
                <a:gd name="connsiteY71" fmla="*/ 358508 h 1605176"/>
                <a:gd name="connsiteX72" fmla="*/ 1705254 w 2010054"/>
                <a:gd name="connsiteY72" fmla="*/ 348983 h 1605176"/>
                <a:gd name="connsiteX73" fmla="*/ 1686204 w 2010054"/>
                <a:gd name="connsiteY73" fmla="*/ 339458 h 1605176"/>
                <a:gd name="connsiteX74" fmla="*/ 1629054 w 2010054"/>
                <a:gd name="connsiteY74" fmla="*/ 329933 h 1605176"/>
                <a:gd name="connsiteX75" fmla="*/ 1590954 w 2010054"/>
                <a:gd name="connsiteY75" fmla="*/ 315646 h 1605176"/>
                <a:gd name="connsiteX76" fmla="*/ 1471892 w 2010054"/>
                <a:gd name="connsiteY76" fmla="*/ 301358 h 1605176"/>
                <a:gd name="connsiteX77" fmla="*/ 1438554 w 2010054"/>
                <a:gd name="connsiteY77" fmla="*/ 296596 h 1605176"/>
                <a:gd name="connsiteX78" fmla="*/ 1376642 w 2010054"/>
                <a:gd name="connsiteY78" fmla="*/ 282308 h 1605176"/>
                <a:gd name="connsiteX79" fmla="*/ 1319492 w 2010054"/>
                <a:gd name="connsiteY79" fmla="*/ 277546 h 1605176"/>
                <a:gd name="connsiteX80" fmla="*/ 1276629 w 2010054"/>
                <a:gd name="connsiteY80" fmla="*/ 268021 h 1605176"/>
                <a:gd name="connsiteX81" fmla="*/ 1262342 w 2010054"/>
                <a:gd name="connsiteY81" fmla="*/ 258496 h 1605176"/>
                <a:gd name="connsiteX82" fmla="*/ 1238529 w 2010054"/>
                <a:gd name="connsiteY82" fmla="*/ 253733 h 1605176"/>
                <a:gd name="connsiteX83" fmla="*/ 1209954 w 2010054"/>
                <a:gd name="connsiteY83" fmla="*/ 244208 h 1605176"/>
                <a:gd name="connsiteX84" fmla="*/ 1181379 w 2010054"/>
                <a:gd name="connsiteY84" fmla="*/ 234683 h 1605176"/>
                <a:gd name="connsiteX85" fmla="*/ 1105179 w 2010054"/>
                <a:gd name="connsiteY85" fmla="*/ 225158 h 1605176"/>
                <a:gd name="connsiteX86" fmla="*/ 1071842 w 2010054"/>
                <a:gd name="connsiteY86" fmla="*/ 215633 h 1605176"/>
                <a:gd name="connsiteX87" fmla="*/ 1019454 w 2010054"/>
                <a:gd name="connsiteY87" fmla="*/ 206108 h 1605176"/>
                <a:gd name="connsiteX88" fmla="*/ 867054 w 2010054"/>
                <a:gd name="connsiteY88" fmla="*/ 210871 h 1605176"/>
                <a:gd name="connsiteX89" fmla="*/ 852767 w 2010054"/>
                <a:gd name="connsiteY89" fmla="*/ 215633 h 1605176"/>
                <a:gd name="connsiteX90" fmla="*/ 828954 w 2010054"/>
                <a:gd name="connsiteY90" fmla="*/ 225158 h 1605176"/>
                <a:gd name="connsiteX91" fmla="*/ 809904 w 2010054"/>
                <a:gd name="connsiteY91" fmla="*/ 234683 h 1605176"/>
                <a:gd name="connsiteX92" fmla="*/ 795617 w 2010054"/>
                <a:gd name="connsiteY92" fmla="*/ 239446 h 1605176"/>
                <a:gd name="connsiteX93" fmla="*/ 647979 w 2010054"/>
                <a:gd name="connsiteY93" fmla="*/ 287071 h 1605176"/>
                <a:gd name="connsiteX94" fmla="*/ 647979 w 2010054"/>
                <a:gd name="connsiteY94" fmla="*/ 3703 h 1605176"/>
                <a:gd name="connsiteX95" fmla="*/ 433666 w 2010054"/>
                <a:gd name="connsiteY95" fmla="*/ 137052 h 1605176"/>
                <a:gd name="connsiteX96" fmla="*/ 226499 w 2010054"/>
                <a:gd name="connsiteY96" fmla="*/ 306120 h 1605176"/>
                <a:gd name="connsiteX97" fmla="*/ 81241 w 2010054"/>
                <a:gd name="connsiteY97" fmla="*/ 549009 h 1605176"/>
                <a:gd name="connsiteX98" fmla="*/ 5042 w 2010054"/>
                <a:gd name="connsiteY98" fmla="*/ 765701 h 1605176"/>
                <a:gd name="connsiteX99" fmla="*/ 12185 w 2010054"/>
                <a:gd name="connsiteY99" fmla="*/ 1015733 h 1605176"/>
                <a:gd name="connsiteX100" fmla="*/ 52667 w 2010054"/>
                <a:gd name="connsiteY100" fmla="*/ 1251478 h 1605176"/>
                <a:gd name="connsiteX101" fmla="*/ 102673 w 2010054"/>
                <a:gd name="connsiteY101" fmla="*/ 1458646 h 1605176"/>
                <a:gd name="connsiteX0" fmla="*/ 102673 w 2010054"/>
                <a:gd name="connsiteY0" fmla="*/ 1569244 h 1715774"/>
                <a:gd name="connsiteX1" fmla="*/ 155060 w 2010054"/>
                <a:gd name="connsiteY1" fmla="*/ 1628775 h 1715774"/>
                <a:gd name="connsiteX2" fmla="*/ 178873 w 2010054"/>
                <a:gd name="connsiteY2" fmla="*/ 1695449 h 1715774"/>
                <a:gd name="connsiteX3" fmla="*/ 169348 w 2010054"/>
                <a:gd name="connsiteY3" fmla="*/ 1507330 h 1715774"/>
                <a:gd name="connsiteX4" fmla="*/ 171729 w 2010054"/>
                <a:gd name="connsiteY4" fmla="*/ 1340644 h 1715774"/>
                <a:gd name="connsiteX5" fmla="*/ 166967 w 2010054"/>
                <a:gd name="connsiteY5" fmla="*/ 1273969 h 1715774"/>
                <a:gd name="connsiteX6" fmla="*/ 86004 w 2010054"/>
                <a:gd name="connsiteY6" fmla="*/ 1152524 h 1715774"/>
                <a:gd name="connsiteX7" fmla="*/ 176492 w 2010054"/>
                <a:gd name="connsiteY7" fmla="*/ 1145381 h 1715774"/>
                <a:gd name="connsiteX8" fmla="*/ 190779 w 2010054"/>
                <a:gd name="connsiteY8" fmla="*/ 1078706 h 1715774"/>
                <a:gd name="connsiteX9" fmla="*/ 205067 w 2010054"/>
                <a:gd name="connsiteY9" fmla="*/ 978694 h 1715774"/>
                <a:gd name="connsiteX10" fmla="*/ 216973 w 2010054"/>
                <a:gd name="connsiteY10" fmla="*/ 957263 h 1715774"/>
                <a:gd name="connsiteX11" fmla="*/ 252692 w 2010054"/>
                <a:gd name="connsiteY11" fmla="*/ 926306 h 1715774"/>
                <a:gd name="connsiteX12" fmla="*/ 266979 w 2010054"/>
                <a:gd name="connsiteY12" fmla="*/ 826293 h 1715774"/>
                <a:gd name="connsiteX13" fmla="*/ 295554 w 2010054"/>
                <a:gd name="connsiteY13" fmla="*/ 764381 h 1715774"/>
                <a:gd name="connsiteX14" fmla="*/ 547967 w 2010054"/>
                <a:gd name="connsiteY14" fmla="*/ 600075 h 1715774"/>
                <a:gd name="connsiteX15" fmla="*/ 695604 w 2010054"/>
                <a:gd name="connsiteY15" fmla="*/ 581024 h 1715774"/>
                <a:gd name="connsiteX16" fmla="*/ 869436 w 2010054"/>
                <a:gd name="connsiteY16" fmla="*/ 547687 h 1715774"/>
                <a:gd name="connsiteX17" fmla="*/ 986117 w 2010054"/>
                <a:gd name="connsiteY17" fmla="*/ 526256 h 1715774"/>
                <a:gd name="connsiteX18" fmla="*/ 1202810 w 2010054"/>
                <a:gd name="connsiteY18" fmla="*/ 516730 h 1715774"/>
                <a:gd name="connsiteX19" fmla="*/ 1343305 w 2010054"/>
                <a:gd name="connsiteY19" fmla="*/ 528637 h 1715774"/>
                <a:gd name="connsiteX20" fmla="*/ 1505229 w 2010054"/>
                <a:gd name="connsiteY20" fmla="*/ 559593 h 1715774"/>
                <a:gd name="connsiteX21" fmla="*/ 1652867 w 2010054"/>
                <a:gd name="connsiteY21" fmla="*/ 611981 h 1715774"/>
                <a:gd name="connsiteX22" fmla="*/ 1686204 w 2010054"/>
                <a:gd name="connsiteY22" fmla="*/ 631031 h 1715774"/>
                <a:gd name="connsiteX23" fmla="*/ 1714779 w 2010054"/>
                <a:gd name="connsiteY23" fmla="*/ 659606 h 1715774"/>
                <a:gd name="connsiteX24" fmla="*/ 1752879 w 2010054"/>
                <a:gd name="connsiteY24" fmla="*/ 707231 h 1715774"/>
                <a:gd name="connsiteX25" fmla="*/ 1771929 w 2010054"/>
                <a:gd name="connsiteY25" fmla="*/ 735806 h 1715774"/>
                <a:gd name="connsiteX26" fmla="*/ 1800504 w 2010054"/>
                <a:gd name="connsiteY26" fmla="*/ 788194 h 1715774"/>
                <a:gd name="connsiteX27" fmla="*/ 1843367 w 2010054"/>
                <a:gd name="connsiteY27" fmla="*/ 859631 h 1715774"/>
                <a:gd name="connsiteX28" fmla="*/ 1857654 w 2010054"/>
                <a:gd name="connsiteY28" fmla="*/ 888206 h 1715774"/>
                <a:gd name="connsiteX29" fmla="*/ 1867179 w 2010054"/>
                <a:gd name="connsiteY29" fmla="*/ 916781 h 1715774"/>
                <a:gd name="connsiteX30" fmla="*/ 1886229 w 2010054"/>
                <a:gd name="connsiteY30" fmla="*/ 959644 h 1715774"/>
                <a:gd name="connsiteX31" fmla="*/ 1905279 w 2010054"/>
                <a:gd name="connsiteY31" fmla="*/ 1012031 h 1715774"/>
                <a:gd name="connsiteX32" fmla="*/ 1919567 w 2010054"/>
                <a:gd name="connsiteY32" fmla="*/ 1064419 h 1715774"/>
                <a:gd name="connsiteX33" fmla="*/ 1929092 w 2010054"/>
                <a:gd name="connsiteY33" fmla="*/ 1121569 h 1715774"/>
                <a:gd name="connsiteX34" fmla="*/ 1940998 w 2010054"/>
                <a:gd name="connsiteY34" fmla="*/ 1257300 h 1715774"/>
                <a:gd name="connsiteX35" fmla="*/ 1952904 w 2010054"/>
                <a:gd name="connsiteY35" fmla="*/ 1316831 h 1715774"/>
                <a:gd name="connsiteX36" fmla="*/ 1945760 w 2010054"/>
                <a:gd name="connsiteY36" fmla="*/ 1483519 h 1715774"/>
                <a:gd name="connsiteX37" fmla="*/ 1981479 w 2010054"/>
                <a:gd name="connsiteY37" fmla="*/ 1602581 h 1715774"/>
                <a:gd name="connsiteX38" fmla="*/ 1971954 w 2010054"/>
                <a:gd name="connsiteY38" fmla="*/ 1674019 h 1715774"/>
                <a:gd name="connsiteX39" fmla="*/ 1962429 w 2010054"/>
                <a:gd name="connsiteY39" fmla="*/ 1712119 h 1715774"/>
                <a:gd name="connsiteX40" fmla="*/ 1957667 w 2010054"/>
                <a:gd name="connsiteY40" fmla="*/ 1588293 h 1715774"/>
                <a:gd name="connsiteX41" fmla="*/ 1976717 w 2010054"/>
                <a:gd name="connsiteY41" fmla="*/ 1554956 h 1715774"/>
                <a:gd name="connsiteX42" fmla="*/ 1986242 w 2010054"/>
                <a:gd name="connsiteY42" fmla="*/ 1516856 h 1715774"/>
                <a:gd name="connsiteX43" fmla="*/ 1995767 w 2010054"/>
                <a:gd name="connsiteY43" fmla="*/ 1488281 h 1715774"/>
                <a:gd name="connsiteX44" fmla="*/ 2000529 w 2010054"/>
                <a:gd name="connsiteY44" fmla="*/ 1402556 h 1715774"/>
                <a:gd name="connsiteX45" fmla="*/ 2010054 w 2010054"/>
                <a:gd name="connsiteY45" fmla="*/ 1126331 h 1715774"/>
                <a:gd name="connsiteX46" fmla="*/ 2005292 w 2010054"/>
                <a:gd name="connsiteY46" fmla="*/ 983456 h 1715774"/>
                <a:gd name="connsiteX47" fmla="*/ 1986242 w 2010054"/>
                <a:gd name="connsiteY47" fmla="*/ 950119 h 1715774"/>
                <a:gd name="connsiteX48" fmla="*/ 1976717 w 2010054"/>
                <a:gd name="connsiteY48" fmla="*/ 926306 h 1715774"/>
                <a:gd name="connsiteX49" fmla="*/ 1967192 w 2010054"/>
                <a:gd name="connsiteY49" fmla="*/ 897731 h 1715774"/>
                <a:gd name="connsiteX50" fmla="*/ 1957667 w 2010054"/>
                <a:gd name="connsiteY50" fmla="*/ 883444 h 1715774"/>
                <a:gd name="connsiteX51" fmla="*/ 1952904 w 2010054"/>
                <a:gd name="connsiteY51" fmla="*/ 859631 h 1715774"/>
                <a:gd name="connsiteX52" fmla="*/ 1943379 w 2010054"/>
                <a:gd name="connsiteY52" fmla="*/ 845344 h 1715774"/>
                <a:gd name="connsiteX53" fmla="*/ 1938617 w 2010054"/>
                <a:gd name="connsiteY53" fmla="*/ 831056 h 1715774"/>
                <a:gd name="connsiteX54" fmla="*/ 1929092 w 2010054"/>
                <a:gd name="connsiteY54" fmla="*/ 812006 h 1715774"/>
                <a:gd name="connsiteX55" fmla="*/ 1919567 w 2010054"/>
                <a:gd name="connsiteY55" fmla="*/ 773906 h 1715774"/>
                <a:gd name="connsiteX56" fmla="*/ 1910042 w 2010054"/>
                <a:gd name="connsiteY56" fmla="*/ 754856 h 1715774"/>
                <a:gd name="connsiteX57" fmla="*/ 1895754 w 2010054"/>
                <a:gd name="connsiteY57" fmla="*/ 721519 h 1715774"/>
                <a:gd name="connsiteX58" fmla="*/ 1886229 w 2010054"/>
                <a:gd name="connsiteY58" fmla="*/ 692944 h 1715774"/>
                <a:gd name="connsiteX59" fmla="*/ 1881467 w 2010054"/>
                <a:gd name="connsiteY59" fmla="*/ 678656 h 1715774"/>
                <a:gd name="connsiteX60" fmla="*/ 1876704 w 2010054"/>
                <a:gd name="connsiteY60" fmla="*/ 659606 h 1715774"/>
                <a:gd name="connsiteX61" fmla="*/ 1867179 w 2010054"/>
                <a:gd name="connsiteY61" fmla="*/ 645319 h 1715774"/>
                <a:gd name="connsiteX62" fmla="*/ 1848129 w 2010054"/>
                <a:gd name="connsiteY62" fmla="*/ 597694 h 1715774"/>
                <a:gd name="connsiteX63" fmla="*/ 1843367 w 2010054"/>
                <a:gd name="connsiteY63" fmla="*/ 583406 h 1715774"/>
                <a:gd name="connsiteX64" fmla="*/ 1833842 w 2010054"/>
                <a:gd name="connsiteY64" fmla="*/ 569119 h 1715774"/>
                <a:gd name="connsiteX65" fmla="*/ 1838604 w 2010054"/>
                <a:gd name="connsiteY65" fmla="*/ 576261 h 1715774"/>
                <a:gd name="connsiteX66" fmla="*/ 1819554 w 2010054"/>
                <a:gd name="connsiteY66" fmla="*/ 545306 h 1715774"/>
                <a:gd name="connsiteX67" fmla="*/ 1810029 w 2010054"/>
                <a:gd name="connsiteY67" fmla="*/ 531019 h 1715774"/>
                <a:gd name="connsiteX68" fmla="*/ 1795742 w 2010054"/>
                <a:gd name="connsiteY68" fmla="*/ 521494 h 1715774"/>
                <a:gd name="connsiteX69" fmla="*/ 1771929 w 2010054"/>
                <a:gd name="connsiteY69" fmla="*/ 492919 h 1715774"/>
                <a:gd name="connsiteX70" fmla="*/ 1762404 w 2010054"/>
                <a:gd name="connsiteY70" fmla="*/ 478631 h 1715774"/>
                <a:gd name="connsiteX71" fmla="*/ 1733829 w 2010054"/>
                <a:gd name="connsiteY71" fmla="*/ 469106 h 1715774"/>
                <a:gd name="connsiteX72" fmla="*/ 1705254 w 2010054"/>
                <a:gd name="connsiteY72" fmla="*/ 459581 h 1715774"/>
                <a:gd name="connsiteX73" fmla="*/ 1686204 w 2010054"/>
                <a:gd name="connsiteY73" fmla="*/ 450056 h 1715774"/>
                <a:gd name="connsiteX74" fmla="*/ 1629054 w 2010054"/>
                <a:gd name="connsiteY74" fmla="*/ 440531 h 1715774"/>
                <a:gd name="connsiteX75" fmla="*/ 1590954 w 2010054"/>
                <a:gd name="connsiteY75" fmla="*/ 426244 h 1715774"/>
                <a:gd name="connsiteX76" fmla="*/ 1471892 w 2010054"/>
                <a:gd name="connsiteY76" fmla="*/ 411956 h 1715774"/>
                <a:gd name="connsiteX77" fmla="*/ 1438554 w 2010054"/>
                <a:gd name="connsiteY77" fmla="*/ 407194 h 1715774"/>
                <a:gd name="connsiteX78" fmla="*/ 1376642 w 2010054"/>
                <a:gd name="connsiteY78" fmla="*/ 392906 h 1715774"/>
                <a:gd name="connsiteX79" fmla="*/ 1319492 w 2010054"/>
                <a:gd name="connsiteY79" fmla="*/ 388144 h 1715774"/>
                <a:gd name="connsiteX80" fmla="*/ 1276629 w 2010054"/>
                <a:gd name="connsiteY80" fmla="*/ 378619 h 1715774"/>
                <a:gd name="connsiteX81" fmla="*/ 1262342 w 2010054"/>
                <a:gd name="connsiteY81" fmla="*/ 369094 h 1715774"/>
                <a:gd name="connsiteX82" fmla="*/ 1238529 w 2010054"/>
                <a:gd name="connsiteY82" fmla="*/ 364331 h 1715774"/>
                <a:gd name="connsiteX83" fmla="*/ 1209954 w 2010054"/>
                <a:gd name="connsiteY83" fmla="*/ 354806 h 1715774"/>
                <a:gd name="connsiteX84" fmla="*/ 1181379 w 2010054"/>
                <a:gd name="connsiteY84" fmla="*/ 345281 h 1715774"/>
                <a:gd name="connsiteX85" fmla="*/ 1105179 w 2010054"/>
                <a:gd name="connsiteY85" fmla="*/ 335756 h 1715774"/>
                <a:gd name="connsiteX86" fmla="*/ 1071842 w 2010054"/>
                <a:gd name="connsiteY86" fmla="*/ 326231 h 1715774"/>
                <a:gd name="connsiteX87" fmla="*/ 1019454 w 2010054"/>
                <a:gd name="connsiteY87" fmla="*/ 316706 h 1715774"/>
                <a:gd name="connsiteX88" fmla="*/ 867054 w 2010054"/>
                <a:gd name="connsiteY88" fmla="*/ 321469 h 1715774"/>
                <a:gd name="connsiteX89" fmla="*/ 852767 w 2010054"/>
                <a:gd name="connsiteY89" fmla="*/ 326231 h 1715774"/>
                <a:gd name="connsiteX90" fmla="*/ 828954 w 2010054"/>
                <a:gd name="connsiteY90" fmla="*/ 335756 h 1715774"/>
                <a:gd name="connsiteX91" fmla="*/ 809904 w 2010054"/>
                <a:gd name="connsiteY91" fmla="*/ 345281 h 1715774"/>
                <a:gd name="connsiteX92" fmla="*/ 795617 w 2010054"/>
                <a:gd name="connsiteY92" fmla="*/ 350044 h 1715774"/>
                <a:gd name="connsiteX93" fmla="*/ 907535 w 2010054"/>
                <a:gd name="connsiteY93" fmla="*/ 0 h 1715774"/>
                <a:gd name="connsiteX94" fmla="*/ 647979 w 2010054"/>
                <a:gd name="connsiteY94" fmla="*/ 114301 h 1715774"/>
                <a:gd name="connsiteX95" fmla="*/ 433666 w 2010054"/>
                <a:gd name="connsiteY95" fmla="*/ 247650 h 1715774"/>
                <a:gd name="connsiteX96" fmla="*/ 226499 w 2010054"/>
                <a:gd name="connsiteY96" fmla="*/ 416718 h 1715774"/>
                <a:gd name="connsiteX97" fmla="*/ 81241 w 2010054"/>
                <a:gd name="connsiteY97" fmla="*/ 659607 h 1715774"/>
                <a:gd name="connsiteX98" fmla="*/ 5042 w 2010054"/>
                <a:gd name="connsiteY98" fmla="*/ 876299 h 1715774"/>
                <a:gd name="connsiteX99" fmla="*/ 12185 w 2010054"/>
                <a:gd name="connsiteY99" fmla="*/ 1126331 h 1715774"/>
                <a:gd name="connsiteX100" fmla="*/ 52667 w 2010054"/>
                <a:gd name="connsiteY100" fmla="*/ 1362076 h 1715774"/>
                <a:gd name="connsiteX101" fmla="*/ 102673 w 2010054"/>
                <a:gd name="connsiteY101" fmla="*/ 1569244 h 1715774"/>
                <a:gd name="connsiteX0" fmla="*/ 102673 w 2010054"/>
                <a:gd name="connsiteY0" fmla="*/ 1569244 h 1715774"/>
                <a:gd name="connsiteX1" fmla="*/ 155060 w 2010054"/>
                <a:gd name="connsiteY1" fmla="*/ 1628775 h 1715774"/>
                <a:gd name="connsiteX2" fmla="*/ 178873 w 2010054"/>
                <a:gd name="connsiteY2" fmla="*/ 1695449 h 1715774"/>
                <a:gd name="connsiteX3" fmla="*/ 169348 w 2010054"/>
                <a:gd name="connsiteY3" fmla="*/ 1507330 h 1715774"/>
                <a:gd name="connsiteX4" fmla="*/ 171729 w 2010054"/>
                <a:gd name="connsiteY4" fmla="*/ 1340644 h 1715774"/>
                <a:gd name="connsiteX5" fmla="*/ 166967 w 2010054"/>
                <a:gd name="connsiteY5" fmla="*/ 1273969 h 1715774"/>
                <a:gd name="connsiteX6" fmla="*/ 86004 w 2010054"/>
                <a:gd name="connsiteY6" fmla="*/ 1152524 h 1715774"/>
                <a:gd name="connsiteX7" fmla="*/ 176492 w 2010054"/>
                <a:gd name="connsiteY7" fmla="*/ 1145381 h 1715774"/>
                <a:gd name="connsiteX8" fmla="*/ 190779 w 2010054"/>
                <a:gd name="connsiteY8" fmla="*/ 1078706 h 1715774"/>
                <a:gd name="connsiteX9" fmla="*/ 205067 w 2010054"/>
                <a:gd name="connsiteY9" fmla="*/ 978694 h 1715774"/>
                <a:gd name="connsiteX10" fmla="*/ 216973 w 2010054"/>
                <a:gd name="connsiteY10" fmla="*/ 957263 h 1715774"/>
                <a:gd name="connsiteX11" fmla="*/ 252692 w 2010054"/>
                <a:gd name="connsiteY11" fmla="*/ 926306 h 1715774"/>
                <a:gd name="connsiteX12" fmla="*/ 266979 w 2010054"/>
                <a:gd name="connsiteY12" fmla="*/ 826293 h 1715774"/>
                <a:gd name="connsiteX13" fmla="*/ 295554 w 2010054"/>
                <a:gd name="connsiteY13" fmla="*/ 764381 h 1715774"/>
                <a:gd name="connsiteX14" fmla="*/ 547967 w 2010054"/>
                <a:gd name="connsiteY14" fmla="*/ 600075 h 1715774"/>
                <a:gd name="connsiteX15" fmla="*/ 695604 w 2010054"/>
                <a:gd name="connsiteY15" fmla="*/ 581024 h 1715774"/>
                <a:gd name="connsiteX16" fmla="*/ 869436 w 2010054"/>
                <a:gd name="connsiteY16" fmla="*/ 547687 h 1715774"/>
                <a:gd name="connsiteX17" fmla="*/ 986117 w 2010054"/>
                <a:gd name="connsiteY17" fmla="*/ 526256 h 1715774"/>
                <a:gd name="connsiteX18" fmla="*/ 1202810 w 2010054"/>
                <a:gd name="connsiteY18" fmla="*/ 516730 h 1715774"/>
                <a:gd name="connsiteX19" fmla="*/ 1343305 w 2010054"/>
                <a:gd name="connsiteY19" fmla="*/ 528637 h 1715774"/>
                <a:gd name="connsiteX20" fmla="*/ 1505229 w 2010054"/>
                <a:gd name="connsiteY20" fmla="*/ 559593 h 1715774"/>
                <a:gd name="connsiteX21" fmla="*/ 1652867 w 2010054"/>
                <a:gd name="connsiteY21" fmla="*/ 611981 h 1715774"/>
                <a:gd name="connsiteX22" fmla="*/ 1686204 w 2010054"/>
                <a:gd name="connsiteY22" fmla="*/ 631031 h 1715774"/>
                <a:gd name="connsiteX23" fmla="*/ 1714779 w 2010054"/>
                <a:gd name="connsiteY23" fmla="*/ 659606 h 1715774"/>
                <a:gd name="connsiteX24" fmla="*/ 1752879 w 2010054"/>
                <a:gd name="connsiteY24" fmla="*/ 707231 h 1715774"/>
                <a:gd name="connsiteX25" fmla="*/ 1771929 w 2010054"/>
                <a:gd name="connsiteY25" fmla="*/ 735806 h 1715774"/>
                <a:gd name="connsiteX26" fmla="*/ 1800504 w 2010054"/>
                <a:gd name="connsiteY26" fmla="*/ 788194 h 1715774"/>
                <a:gd name="connsiteX27" fmla="*/ 1843367 w 2010054"/>
                <a:gd name="connsiteY27" fmla="*/ 859631 h 1715774"/>
                <a:gd name="connsiteX28" fmla="*/ 1857654 w 2010054"/>
                <a:gd name="connsiteY28" fmla="*/ 888206 h 1715774"/>
                <a:gd name="connsiteX29" fmla="*/ 1867179 w 2010054"/>
                <a:gd name="connsiteY29" fmla="*/ 916781 h 1715774"/>
                <a:gd name="connsiteX30" fmla="*/ 1886229 w 2010054"/>
                <a:gd name="connsiteY30" fmla="*/ 959644 h 1715774"/>
                <a:gd name="connsiteX31" fmla="*/ 1905279 w 2010054"/>
                <a:gd name="connsiteY31" fmla="*/ 1012031 h 1715774"/>
                <a:gd name="connsiteX32" fmla="*/ 1919567 w 2010054"/>
                <a:gd name="connsiteY32" fmla="*/ 1064419 h 1715774"/>
                <a:gd name="connsiteX33" fmla="*/ 1929092 w 2010054"/>
                <a:gd name="connsiteY33" fmla="*/ 1121569 h 1715774"/>
                <a:gd name="connsiteX34" fmla="*/ 1940998 w 2010054"/>
                <a:gd name="connsiteY34" fmla="*/ 1257300 h 1715774"/>
                <a:gd name="connsiteX35" fmla="*/ 1952904 w 2010054"/>
                <a:gd name="connsiteY35" fmla="*/ 1316831 h 1715774"/>
                <a:gd name="connsiteX36" fmla="*/ 1945760 w 2010054"/>
                <a:gd name="connsiteY36" fmla="*/ 1483519 h 1715774"/>
                <a:gd name="connsiteX37" fmla="*/ 1981479 w 2010054"/>
                <a:gd name="connsiteY37" fmla="*/ 1602581 h 1715774"/>
                <a:gd name="connsiteX38" fmla="*/ 1971954 w 2010054"/>
                <a:gd name="connsiteY38" fmla="*/ 1674019 h 1715774"/>
                <a:gd name="connsiteX39" fmla="*/ 1962429 w 2010054"/>
                <a:gd name="connsiteY39" fmla="*/ 1712119 h 1715774"/>
                <a:gd name="connsiteX40" fmla="*/ 1957667 w 2010054"/>
                <a:gd name="connsiteY40" fmla="*/ 1588293 h 1715774"/>
                <a:gd name="connsiteX41" fmla="*/ 1976717 w 2010054"/>
                <a:gd name="connsiteY41" fmla="*/ 1554956 h 1715774"/>
                <a:gd name="connsiteX42" fmla="*/ 1986242 w 2010054"/>
                <a:gd name="connsiteY42" fmla="*/ 1516856 h 1715774"/>
                <a:gd name="connsiteX43" fmla="*/ 1995767 w 2010054"/>
                <a:gd name="connsiteY43" fmla="*/ 1488281 h 1715774"/>
                <a:gd name="connsiteX44" fmla="*/ 2000529 w 2010054"/>
                <a:gd name="connsiteY44" fmla="*/ 1402556 h 1715774"/>
                <a:gd name="connsiteX45" fmla="*/ 2010054 w 2010054"/>
                <a:gd name="connsiteY45" fmla="*/ 1126331 h 1715774"/>
                <a:gd name="connsiteX46" fmla="*/ 2005292 w 2010054"/>
                <a:gd name="connsiteY46" fmla="*/ 983456 h 1715774"/>
                <a:gd name="connsiteX47" fmla="*/ 1986242 w 2010054"/>
                <a:gd name="connsiteY47" fmla="*/ 950119 h 1715774"/>
                <a:gd name="connsiteX48" fmla="*/ 1976717 w 2010054"/>
                <a:gd name="connsiteY48" fmla="*/ 926306 h 1715774"/>
                <a:gd name="connsiteX49" fmla="*/ 1967192 w 2010054"/>
                <a:gd name="connsiteY49" fmla="*/ 897731 h 1715774"/>
                <a:gd name="connsiteX50" fmla="*/ 1957667 w 2010054"/>
                <a:gd name="connsiteY50" fmla="*/ 883444 h 1715774"/>
                <a:gd name="connsiteX51" fmla="*/ 1952904 w 2010054"/>
                <a:gd name="connsiteY51" fmla="*/ 859631 h 1715774"/>
                <a:gd name="connsiteX52" fmla="*/ 1943379 w 2010054"/>
                <a:gd name="connsiteY52" fmla="*/ 845344 h 1715774"/>
                <a:gd name="connsiteX53" fmla="*/ 1938617 w 2010054"/>
                <a:gd name="connsiteY53" fmla="*/ 831056 h 1715774"/>
                <a:gd name="connsiteX54" fmla="*/ 1929092 w 2010054"/>
                <a:gd name="connsiteY54" fmla="*/ 812006 h 1715774"/>
                <a:gd name="connsiteX55" fmla="*/ 1919567 w 2010054"/>
                <a:gd name="connsiteY55" fmla="*/ 773906 h 1715774"/>
                <a:gd name="connsiteX56" fmla="*/ 1910042 w 2010054"/>
                <a:gd name="connsiteY56" fmla="*/ 754856 h 1715774"/>
                <a:gd name="connsiteX57" fmla="*/ 1895754 w 2010054"/>
                <a:gd name="connsiteY57" fmla="*/ 721519 h 1715774"/>
                <a:gd name="connsiteX58" fmla="*/ 1886229 w 2010054"/>
                <a:gd name="connsiteY58" fmla="*/ 692944 h 1715774"/>
                <a:gd name="connsiteX59" fmla="*/ 1881467 w 2010054"/>
                <a:gd name="connsiteY59" fmla="*/ 678656 h 1715774"/>
                <a:gd name="connsiteX60" fmla="*/ 1876704 w 2010054"/>
                <a:gd name="connsiteY60" fmla="*/ 659606 h 1715774"/>
                <a:gd name="connsiteX61" fmla="*/ 1867179 w 2010054"/>
                <a:gd name="connsiteY61" fmla="*/ 645319 h 1715774"/>
                <a:gd name="connsiteX62" fmla="*/ 1848129 w 2010054"/>
                <a:gd name="connsiteY62" fmla="*/ 597694 h 1715774"/>
                <a:gd name="connsiteX63" fmla="*/ 1843367 w 2010054"/>
                <a:gd name="connsiteY63" fmla="*/ 583406 h 1715774"/>
                <a:gd name="connsiteX64" fmla="*/ 1833842 w 2010054"/>
                <a:gd name="connsiteY64" fmla="*/ 569119 h 1715774"/>
                <a:gd name="connsiteX65" fmla="*/ 1838604 w 2010054"/>
                <a:gd name="connsiteY65" fmla="*/ 576261 h 1715774"/>
                <a:gd name="connsiteX66" fmla="*/ 1819554 w 2010054"/>
                <a:gd name="connsiteY66" fmla="*/ 545306 h 1715774"/>
                <a:gd name="connsiteX67" fmla="*/ 1810029 w 2010054"/>
                <a:gd name="connsiteY67" fmla="*/ 531019 h 1715774"/>
                <a:gd name="connsiteX68" fmla="*/ 1795742 w 2010054"/>
                <a:gd name="connsiteY68" fmla="*/ 521494 h 1715774"/>
                <a:gd name="connsiteX69" fmla="*/ 1771929 w 2010054"/>
                <a:gd name="connsiteY69" fmla="*/ 492919 h 1715774"/>
                <a:gd name="connsiteX70" fmla="*/ 1762404 w 2010054"/>
                <a:gd name="connsiteY70" fmla="*/ 478631 h 1715774"/>
                <a:gd name="connsiteX71" fmla="*/ 1733829 w 2010054"/>
                <a:gd name="connsiteY71" fmla="*/ 469106 h 1715774"/>
                <a:gd name="connsiteX72" fmla="*/ 1705254 w 2010054"/>
                <a:gd name="connsiteY72" fmla="*/ 459581 h 1715774"/>
                <a:gd name="connsiteX73" fmla="*/ 1686204 w 2010054"/>
                <a:gd name="connsiteY73" fmla="*/ 450056 h 1715774"/>
                <a:gd name="connsiteX74" fmla="*/ 1629054 w 2010054"/>
                <a:gd name="connsiteY74" fmla="*/ 440531 h 1715774"/>
                <a:gd name="connsiteX75" fmla="*/ 1590954 w 2010054"/>
                <a:gd name="connsiteY75" fmla="*/ 426244 h 1715774"/>
                <a:gd name="connsiteX76" fmla="*/ 1471892 w 2010054"/>
                <a:gd name="connsiteY76" fmla="*/ 411956 h 1715774"/>
                <a:gd name="connsiteX77" fmla="*/ 1438554 w 2010054"/>
                <a:gd name="connsiteY77" fmla="*/ 407194 h 1715774"/>
                <a:gd name="connsiteX78" fmla="*/ 1376642 w 2010054"/>
                <a:gd name="connsiteY78" fmla="*/ 392906 h 1715774"/>
                <a:gd name="connsiteX79" fmla="*/ 1319492 w 2010054"/>
                <a:gd name="connsiteY79" fmla="*/ 388144 h 1715774"/>
                <a:gd name="connsiteX80" fmla="*/ 1276629 w 2010054"/>
                <a:gd name="connsiteY80" fmla="*/ 378619 h 1715774"/>
                <a:gd name="connsiteX81" fmla="*/ 1262342 w 2010054"/>
                <a:gd name="connsiteY81" fmla="*/ 369094 h 1715774"/>
                <a:gd name="connsiteX82" fmla="*/ 1238529 w 2010054"/>
                <a:gd name="connsiteY82" fmla="*/ 364331 h 1715774"/>
                <a:gd name="connsiteX83" fmla="*/ 1209954 w 2010054"/>
                <a:gd name="connsiteY83" fmla="*/ 354806 h 1715774"/>
                <a:gd name="connsiteX84" fmla="*/ 1181379 w 2010054"/>
                <a:gd name="connsiteY84" fmla="*/ 345281 h 1715774"/>
                <a:gd name="connsiteX85" fmla="*/ 1105179 w 2010054"/>
                <a:gd name="connsiteY85" fmla="*/ 335756 h 1715774"/>
                <a:gd name="connsiteX86" fmla="*/ 1071842 w 2010054"/>
                <a:gd name="connsiteY86" fmla="*/ 326231 h 1715774"/>
                <a:gd name="connsiteX87" fmla="*/ 1019454 w 2010054"/>
                <a:gd name="connsiteY87" fmla="*/ 316706 h 1715774"/>
                <a:gd name="connsiteX88" fmla="*/ 867054 w 2010054"/>
                <a:gd name="connsiteY88" fmla="*/ 321469 h 1715774"/>
                <a:gd name="connsiteX89" fmla="*/ 852767 w 2010054"/>
                <a:gd name="connsiteY89" fmla="*/ 326231 h 1715774"/>
                <a:gd name="connsiteX90" fmla="*/ 828954 w 2010054"/>
                <a:gd name="connsiteY90" fmla="*/ 335756 h 1715774"/>
                <a:gd name="connsiteX91" fmla="*/ 809904 w 2010054"/>
                <a:gd name="connsiteY91" fmla="*/ 345281 h 1715774"/>
                <a:gd name="connsiteX92" fmla="*/ 795617 w 2010054"/>
                <a:gd name="connsiteY92" fmla="*/ 350044 h 1715774"/>
                <a:gd name="connsiteX93" fmla="*/ 907535 w 2010054"/>
                <a:gd name="connsiteY93" fmla="*/ 0 h 1715774"/>
                <a:gd name="connsiteX94" fmla="*/ 624167 w 2010054"/>
                <a:gd name="connsiteY94" fmla="*/ 104776 h 1715774"/>
                <a:gd name="connsiteX95" fmla="*/ 433666 w 2010054"/>
                <a:gd name="connsiteY95" fmla="*/ 247650 h 1715774"/>
                <a:gd name="connsiteX96" fmla="*/ 226499 w 2010054"/>
                <a:gd name="connsiteY96" fmla="*/ 416718 h 1715774"/>
                <a:gd name="connsiteX97" fmla="*/ 81241 w 2010054"/>
                <a:gd name="connsiteY97" fmla="*/ 659607 h 1715774"/>
                <a:gd name="connsiteX98" fmla="*/ 5042 w 2010054"/>
                <a:gd name="connsiteY98" fmla="*/ 876299 h 1715774"/>
                <a:gd name="connsiteX99" fmla="*/ 12185 w 2010054"/>
                <a:gd name="connsiteY99" fmla="*/ 1126331 h 1715774"/>
                <a:gd name="connsiteX100" fmla="*/ 52667 w 2010054"/>
                <a:gd name="connsiteY100" fmla="*/ 1362076 h 1715774"/>
                <a:gd name="connsiteX101" fmla="*/ 102673 w 2010054"/>
                <a:gd name="connsiteY101" fmla="*/ 1569244 h 1715774"/>
                <a:gd name="connsiteX0" fmla="*/ 102673 w 2010054"/>
                <a:gd name="connsiteY0" fmla="*/ 1569244 h 1715774"/>
                <a:gd name="connsiteX1" fmla="*/ 155060 w 2010054"/>
                <a:gd name="connsiteY1" fmla="*/ 1628775 h 1715774"/>
                <a:gd name="connsiteX2" fmla="*/ 178873 w 2010054"/>
                <a:gd name="connsiteY2" fmla="*/ 1695449 h 1715774"/>
                <a:gd name="connsiteX3" fmla="*/ 169348 w 2010054"/>
                <a:gd name="connsiteY3" fmla="*/ 1507330 h 1715774"/>
                <a:gd name="connsiteX4" fmla="*/ 171729 w 2010054"/>
                <a:gd name="connsiteY4" fmla="*/ 1340644 h 1715774"/>
                <a:gd name="connsiteX5" fmla="*/ 166967 w 2010054"/>
                <a:gd name="connsiteY5" fmla="*/ 1273969 h 1715774"/>
                <a:gd name="connsiteX6" fmla="*/ 86004 w 2010054"/>
                <a:gd name="connsiteY6" fmla="*/ 1152524 h 1715774"/>
                <a:gd name="connsiteX7" fmla="*/ 176492 w 2010054"/>
                <a:gd name="connsiteY7" fmla="*/ 1145381 h 1715774"/>
                <a:gd name="connsiteX8" fmla="*/ 190779 w 2010054"/>
                <a:gd name="connsiteY8" fmla="*/ 1078706 h 1715774"/>
                <a:gd name="connsiteX9" fmla="*/ 205067 w 2010054"/>
                <a:gd name="connsiteY9" fmla="*/ 978694 h 1715774"/>
                <a:gd name="connsiteX10" fmla="*/ 216973 w 2010054"/>
                <a:gd name="connsiteY10" fmla="*/ 957263 h 1715774"/>
                <a:gd name="connsiteX11" fmla="*/ 252692 w 2010054"/>
                <a:gd name="connsiteY11" fmla="*/ 926306 h 1715774"/>
                <a:gd name="connsiteX12" fmla="*/ 266979 w 2010054"/>
                <a:gd name="connsiteY12" fmla="*/ 826293 h 1715774"/>
                <a:gd name="connsiteX13" fmla="*/ 295554 w 2010054"/>
                <a:gd name="connsiteY13" fmla="*/ 764381 h 1715774"/>
                <a:gd name="connsiteX14" fmla="*/ 547967 w 2010054"/>
                <a:gd name="connsiteY14" fmla="*/ 600075 h 1715774"/>
                <a:gd name="connsiteX15" fmla="*/ 695604 w 2010054"/>
                <a:gd name="connsiteY15" fmla="*/ 581024 h 1715774"/>
                <a:gd name="connsiteX16" fmla="*/ 869436 w 2010054"/>
                <a:gd name="connsiteY16" fmla="*/ 547687 h 1715774"/>
                <a:gd name="connsiteX17" fmla="*/ 986117 w 2010054"/>
                <a:gd name="connsiteY17" fmla="*/ 526256 h 1715774"/>
                <a:gd name="connsiteX18" fmla="*/ 1202810 w 2010054"/>
                <a:gd name="connsiteY18" fmla="*/ 516730 h 1715774"/>
                <a:gd name="connsiteX19" fmla="*/ 1343305 w 2010054"/>
                <a:gd name="connsiteY19" fmla="*/ 528637 h 1715774"/>
                <a:gd name="connsiteX20" fmla="*/ 1505229 w 2010054"/>
                <a:gd name="connsiteY20" fmla="*/ 559593 h 1715774"/>
                <a:gd name="connsiteX21" fmla="*/ 1652867 w 2010054"/>
                <a:gd name="connsiteY21" fmla="*/ 611981 h 1715774"/>
                <a:gd name="connsiteX22" fmla="*/ 1686204 w 2010054"/>
                <a:gd name="connsiteY22" fmla="*/ 631031 h 1715774"/>
                <a:gd name="connsiteX23" fmla="*/ 1714779 w 2010054"/>
                <a:gd name="connsiteY23" fmla="*/ 659606 h 1715774"/>
                <a:gd name="connsiteX24" fmla="*/ 1752879 w 2010054"/>
                <a:gd name="connsiteY24" fmla="*/ 707231 h 1715774"/>
                <a:gd name="connsiteX25" fmla="*/ 1771929 w 2010054"/>
                <a:gd name="connsiteY25" fmla="*/ 735806 h 1715774"/>
                <a:gd name="connsiteX26" fmla="*/ 1800504 w 2010054"/>
                <a:gd name="connsiteY26" fmla="*/ 788194 h 1715774"/>
                <a:gd name="connsiteX27" fmla="*/ 1843367 w 2010054"/>
                <a:gd name="connsiteY27" fmla="*/ 859631 h 1715774"/>
                <a:gd name="connsiteX28" fmla="*/ 1857654 w 2010054"/>
                <a:gd name="connsiteY28" fmla="*/ 888206 h 1715774"/>
                <a:gd name="connsiteX29" fmla="*/ 1867179 w 2010054"/>
                <a:gd name="connsiteY29" fmla="*/ 916781 h 1715774"/>
                <a:gd name="connsiteX30" fmla="*/ 1886229 w 2010054"/>
                <a:gd name="connsiteY30" fmla="*/ 959644 h 1715774"/>
                <a:gd name="connsiteX31" fmla="*/ 1905279 w 2010054"/>
                <a:gd name="connsiteY31" fmla="*/ 1012031 h 1715774"/>
                <a:gd name="connsiteX32" fmla="*/ 1919567 w 2010054"/>
                <a:gd name="connsiteY32" fmla="*/ 1064419 h 1715774"/>
                <a:gd name="connsiteX33" fmla="*/ 1929092 w 2010054"/>
                <a:gd name="connsiteY33" fmla="*/ 1121569 h 1715774"/>
                <a:gd name="connsiteX34" fmla="*/ 1940998 w 2010054"/>
                <a:gd name="connsiteY34" fmla="*/ 1257300 h 1715774"/>
                <a:gd name="connsiteX35" fmla="*/ 1952904 w 2010054"/>
                <a:gd name="connsiteY35" fmla="*/ 1316831 h 1715774"/>
                <a:gd name="connsiteX36" fmla="*/ 1945760 w 2010054"/>
                <a:gd name="connsiteY36" fmla="*/ 1483519 h 1715774"/>
                <a:gd name="connsiteX37" fmla="*/ 1981479 w 2010054"/>
                <a:gd name="connsiteY37" fmla="*/ 1602581 h 1715774"/>
                <a:gd name="connsiteX38" fmla="*/ 1971954 w 2010054"/>
                <a:gd name="connsiteY38" fmla="*/ 1674019 h 1715774"/>
                <a:gd name="connsiteX39" fmla="*/ 1962429 w 2010054"/>
                <a:gd name="connsiteY39" fmla="*/ 1712119 h 1715774"/>
                <a:gd name="connsiteX40" fmla="*/ 1957667 w 2010054"/>
                <a:gd name="connsiteY40" fmla="*/ 1588293 h 1715774"/>
                <a:gd name="connsiteX41" fmla="*/ 1976717 w 2010054"/>
                <a:gd name="connsiteY41" fmla="*/ 1554956 h 1715774"/>
                <a:gd name="connsiteX42" fmla="*/ 1986242 w 2010054"/>
                <a:gd name="connsiteY42" fmla="*/ 1516856 h 1715774"/>
                <a:gd name="connsiteX43" fmla="*/ 1995767 w 2010054"/>
                <a:gd name="connsiteY43" fmla="*/ 1488281 h 1715774"/>
                <a:gd name="connsiteX44" fmla="*/ 2000529 w 2010054"/>
                <a:gd name="connsiteY44" fmla="*/ 1402556 h 1715774"/>
                <a:gd name="connsiteX45" fmla="*/ 2010054 w 2010054"/>
                <a:gd name="connsiteY45" fmla="*/ 1126331 h 1715774"/>
                <a:gd name="connsiteX46" fmla="*/ 2005292 w 2010054"/>
                <a:gd name="connsiteY46" fmla="*/ 983456 h 1715774"/>
                <a:gd name="connsiteX47" fmla="*/ 1986242 w 2010054"/>
                <a:gd name="connsiteY47" fmla="*/ 950119 h 1715774"/>
                <a:gd name="connsiteX48" fmla="*/ 1976717 w 2010054"/>
                <a:gd name="connsiteY48" fmla="*/ 926306 h 1715774"/>
                <a:gd name="connsiteX49" fmla="*/ 1967192 w 2010054"/>
                <a:gd name="connsiteY49" fmla="*/ 897731 h 1715774"/>
                <a:gd name="connsiteX50" fmla="*/ 1957667 w 2010054"/>
                <a:gd name="connsiteY50" fmla="*/ 883444 h 1715774"/>
                <a:gd name="connsiteX51" fmla="*/ 1952904 w 2010054"/>
                <a:gd name="connsiteY51" fmla="*/ 859631 h 1715774"/>
                <a:gd name="connsiteX52" fmla="*/ 1943379 w 2010054"/>
                <a:gd name="connsiteY52" fmla="*/ 845344 h 1715774"/>
                <a:gd name="connsiteX53" fmla="*/ 1938617 w 2010054"/>
                <a:gd name="connsiteY53" fmla="*/ 831056 h 1715774"/>
                <a:gd name="connsiteX54" fmla="*/ 1929092 w 2010054"/>
                <a:gd name="connsiteY54" fmla="*/ 812006 h 1715774"/>
                <a:gd name="connsiteX55" fmla="*/ 1919567 w 2010054"/>
                <a:gd name="connsiteY55" fmla="*/ 773906 h 1715774"/>
                <a:gd name="connsiteX56" fmla="*/ 1910042 w 2010054"/>
                <a:gd name="connsiteY56" fmla="*/ 754856 h 1715774"/>
                <a:gd name="connsiteX57" fmla="*/ 1895754 w 2010054"/>
                <a:gd name="connsiteY57" fmla="*/ 721519 h 1715774"/>
                <a:gd name="connsiteX58" fmla="*/ 1886229 w 2010054"/>
                <a:gd name="connsiteY58" fmla="*/ 692944 h 1715774"/>
                <a:gd name="connsiteX59" fmla="*/ 1881467 w 2010054"/>
                <a:gd name="connsiteY59" fmla="*/ 678656 h 1715774"/>
                <a:gd name="connsiteX60" fmla="*/ 1876704 w 2010054"/>
                <a:gd name="connsiteY60" fmla="*/ 659606 h 1715774"/>
                <a:gd name="connsiteX61" fmla="*/ 1867179 w 2010054"/>
                <a:gd name="connsiteY61" fmla="*/ 645319 h 1715774"/>
                <a:gd name="connsiteX62" fmla="*/ 1848129 w 2010054"/>
                <a:gd name="connsiteY62" fmla="*/ 597694 h 1715774"/>
                <a:gd name="connsiteX63" fmla="*/ 1843367 w 2010054"/>
                <a:gd name="connsiteY63" fmla="*/ 583406 h 1715774"/>
                <a:gd name="connsiteX64" fmla="*/ 1833842 w 2010054"/>
                <a:gd name="connsiteY64" fmla="*/ 569119 h 1715774"/>
                <a:gd name="connsiteX65" fmla="*/ 1838604 w 2010054"/>
                <a:gd name="connsiteY65" fmla="*/ 576261 h 1715774"/>
                <a:gd name="connsiteX66" fmla="*/ 1819554 w 2010054"/>
                <a:gd name="connsiteY66" fmla="*/ 545306 h 1715774"/>
                <a:gd name="connsiteX67" fmla="*/ 1810029 w 2010054"/>
                <a:gd name="connsiteY67" fmla="*/ 531019 h 1715774"/>
                <a:gd name="connsiteX68" fmla="*/ 1795742 w 2010054"/>
                <a:gd name="connsiteY68" fmla="*/ 521494 h 1715774"/>
                <a:gd name="connsiteX69" fmla="*/ 1771929 w 2010054"/>
                <a:gd name="connsiteY69" fmla="*/ 492919 h 1715774"/>
                <a:gd name="connsiteX70" fmla="*/ 1762404 w 2010054"/>
                <a:gd name="connsiteY70" fmla="*/ 478631 h 1715774"/>
                <a:gd name="connsiteX71" fmla="*/ 1733829 w 2010054"/>
                <a:gd name="connsiteY71" fmla="*/ 469106 h 1715774"/>
                <a:gd name="connsiteX72" fmla="*/ 1705254 w 2010054"/>
                <a:gd name="connsiteY72" fmla="*/ 459581 h 1715774"/>
                <a:gd name="connsiteX73" fmla="*/ 1686204 w 2010054"/>
                <a:gd name="connsiteY73" fmla="*/ 450056 h 1715774"/>
                <a:gd name="connsiteX74" fmla="*/ 1629054 w 2010054"/>
                <a:gd name="connsiteY74" fmla="*/ 440531 h 1715774"/>
                <a:gd name="connsiteX75" fmla="*/ 1590954 w 2010054"/>
                <a:gd name="connsiteY75" fmla="*/ 426244 h 1715774"/>
                <a:gd name="connsiteX76" fmla="*/ 1471892 w 2010054"/>
                <a:gd name="connsiteY76" fmla="*/ 411956 h 1715774"/>
                <a:gd name="connsiteX77" fmla="*/ 1438554 w 2010054"/>
                <a:gd name="connsiteY77" fmla="*/ 407194 h 1715774"/>
                <a:gd name="connsiteX78" fmla="*/ 1376642 w 2010054"/>
                <a:gd name="connsiteY78" fmla="*/ 392906 h 1715774"/>
                <a:gd name="connsiteX79" fmla="*/ 1319492 w 2010054"/>
                <a:gd name="connsiteY79" fmla="*/ 388144 h 1715774"/>
                <a:gd name="connsiteX80" fmla="*/ 1276629 w 2010054"/>
                <a:gd name="connsiteY80" fmla="*/ 378619 h 1715774"/>
                <a:gd name="connsiteX81" fmla="*/ 1262342 w 2010054"/>
                <a:gd name="connsiteY81" fmla="*/ 369094 h 1715774"/>
                <a:gd name="connsiteX82" fmla="*/ 1238529 w 2010054"/>
                <a:gd name="connsiteY82" fmla="*/ 364331 h 1715774"/>
                <a:gd name="connsiteX83" fmla="*/ 1209954 w 2010054"/>
                <a:gd name="connsiteY83" fmla="*/ 354806 h 1715774"/>
                <a:gd name="connsiteX84" fmla="*/ 1181379 w 2010054"/>
                <a:gd name="connsiteY84" fmla="*/ 345281 h 1715774"/>
                <a:gd name="connsiteX85" fmla="*/ 1105179 w 2010054"/>
                <a:gd name="connsiteY85" fmla="*/ 335756 h 1715774"/>
                <a:gd name="connsiteX86" fmla="*/ 1071842 w 2010054"/>
                <a:gd name="connsiteY86" fmla="*/ 326231 h 1715774"/>
                <a:gd name="connsiteX87" fmla="*/ 1019454 w 2010054"/>
                <a:gd name="connsiteY87" fmla="*/ 316706 h 1715774"/>
                <a:gd name="connsiteX88" fmla="*/ 867054 w 2010054"/>
                <a:gd name="connsiteY88" fmla="*/ 321469 h 1715774"/>
                <a:gd name="connsiteX89" fmla="*/ 852767 w 2010054"/>
                <a:gd name="connsiteY89" fmla="*/ 326231 h 1715774"/>
                <a:gd name="connsiteX90" fmla="*/ 828954 w 2010054"/>
                <a:gd name="connsiteY90" fmla="*/ 335756 h 1715774"/>
                <a:gd name="connsiteX91" fmla="*/ 809904 w 2010054"/>
                <a:gd name="connsiteY91" fmla="*/ 345281 h 1715774"/>
                <a:gd name="connsiteX92" fmla="*/ 1036123 w 2010054"/>
                <a:gd name="connsiteY92" fmla="*/ 26194 h 1715774"/>
                <a:gd name="connsiteX93" fmla="*/ 907535 w 2010054"/>
                <a:gd name="connsiteY93" fmla="*/ 0 h 1715774"/>
                <a:gd name="connsiteX94" fmla="*/ 624167 w 2010054"/>
                <a:gd name="connsiteY94" fmla="*/ 104776 h 1715774"/>
                <a:gd name="connsiteX95" fmla="*/ 433666 w 2010054"/>
                <a:gd name="connsiteY95" fmla="*/ 247650 h 1715774"/>
                <a:gd name="connsiteX96" fmla="*/ 226499 w 2010054"/>
                <a:gd name="connsiteY96" fmla="*/ 416718 h 1715774"/>
                <a:gd name="connsiteX97" fmla="*/ 81241 w 2010054"/>
                <a:gd name="connsiteY97" fmla="*/ 659607 h 1715774"/>
                <a:gd name="connsiteX98" fmla="*/ 5042 w 2010054"/>
                <a:gd name="connsiteY98" fmla="*/ 876299 h 1715774"/>
                <a:gd name="connsiteX99" fmla="*/ 12185 w 2010054"/>
                <a:gd name="connsiteY99" fmla="*/ 1126331 h 1715774"/>
                <a:gd name="connsiteX100" fmla="*/ 52667 w 2010054"/>
                <a:gd name="connsiteY100" fmla="*/ 1362076 h 1715774"/>
                <a:gd name="connsiteX101" fmla="*/ 102673 w 2010054"/>
                <a:gd name="connsiteY101" fmla="*/ 1569244 h 1715774"/>
                <a:gd name="connsiteX0" fmla="*/ 102673 w 2010054"/>
                <a:gd name="connsiteY0" fmla="*/ 1553847 h 1700377"/>
                <a:gd name="connsiteX1" fmla="*/ 155060 w 2010054"/>
                <a:gd name="connsiteY1" fmla="*/ 1613378 h 1700377"/>
                <a:gd name="connsiteX2" fmla="*/ 178873 w 2010054"/>
                <a:gd name="connsiteY2" fmla="*/ 1680052 h 1700377"/>
                <a:gd name="connsiteX3" fmla="*/ 169348 w 2010054"/>
                <a:gd name="connsiteY3" fmla="*/ 1491933 h 1700377"/>
                <a:gd name="connsiteX4" fmla="*/ 171729 w 2010054"/>
                <a:gd name="connsiteY4" fmla="*/ 1325247 h 1700377"/>
                <a:gd name="connsiteX5" fmla="*/ 166967 w 2010054"/>
                <a:gd name="connsiteY5" fmla="*/ 1258572 h 1700377"/>
                <a:gd name="connsiteX6" fmla="*/ 86004 w 2010054"/>
                <a:gd name="connsiteY6" fmla="*/ 1137127 h 1700377"/>
                <a:gd name="connsiteX7" fmla="*/ 176492 w 2010054"/>
                <a:gd name="connsiteY7" fmla="*/ 1129984 h 1700377"/>
                <a:gd name="connsiteX8" fmla="*/ 190779 w 2010054"/>
                <a:gd name="connsiteY8" fmla="*/ 1063309 h 1700377"/>
                <a:gd name="connsiteX9" fmla="*/ 205067 w 2010054"/>
                <a:gd name="connsiteY9" fmla="*/ 963297 h 1700377"/>
                <a:gd name="connsiteX10" fmla="*/ 216973 w 2010054"/>
                <a:gd name="connsiteY10" fmla="*/ 941866 h 1700377"/>
                <a:gd name="connsiteX11" fmla="*/ 252692 w 2010054"/>
                <a:gd name="connsiteY11" fmla="*/ 910909 h 1700377"/>
                <a:gd name="connsiteX12" fmla="*/ 266979 w 2010054"/>
                <a:gd name="connsiteY12" fmla="*/ 810896 h 1700377"/>
                <a:gd name="connsiteX13" fmla="*/ 295554 w 2010054"/>
                <a:gd name="connsiteY13" fmla="*/ 748984 h 1700377"/>
                <a:gd name="connsiteX14" fmla="*/ 547967 w 2010054"/>
                <a:gd name="connsiteY14" fmla="*/ 584678 h 1700377"/>
                <a:gd name="connsiteX15" fmla="*/ 695604 w 2010054"/>
                <a:gd name="connsiteY15" fmla="*/ 565627 h 1700377"/>
                <a:gd name="connsiteX16" fmla="*/ 869436 w 2010054"/>
                <a:gd name="connsiteY16" fmla="*/ 532290 h 1700377"/>
                <a:gd name="connsiteX17" fmla="*/ 986117 w 2010054"/>
                <a:gd name="connsiteY17" fmla="*/ 510859 h 1700377"/>
                <a:gd name="connsiteX18" fmla="*/ 1202810 w 2010054"/>
                <a:gd name="connsiteY18" fmla="*/ 501333 h 1700377"/>
                <a:gd name="connsiteX19" fmla="*/ 1343305 w 2010054"/>
                <a:gd name="connsiteY19" fmla="*/ 513240 h 1700377"/>
                <a:gd name="connsiteX20" fmla="*/ 1505229 w 2010054"/>
                <a:gd name="connsiteY20" fmla="*/ 544196 h 1700377"/>
                <a:gd name="connsiteX21" fmla="*/ 1652867 w 2010054"/>
                <a:gd name="connsiteY21" fmla="*/ 596584 h 1700377"/>
                <a:gd name="connsiteX22" fmla="*/ 1686204 w 2010054"/>
                <a:gd name="connsiteY22" fmla="*/ 615634 h 1700377"/>
                <a:gd name="connsiteX23" fmla="*/ 1714779 w 2010054"/>
                <a:gd name="connsiteY23" fmla="*/ 644209 h 1700377"/>
                <a:gd name="connsiteX24" fmla="*/ 1752879 w 2010054"/>
                <a:gd name="connsiteY24" fmla="*/ 691834 h 1700377"/>
                <a:gd name="connsiteX25" fmla="*/ 1771929 w 2010054"/>
                <a:gd name="connsiteY25" fmla="*/ 720409 h 1700377"/>
                <a:gd name="connsiteX26" fmla="*/ 1800504 w 2010054"/>
                <a:gd name="connsiteY26" fmla="*/ 772797 h 1700377"/>
                <a:gd name="connsiteX27" fmla="*/ 1843367 w 2010054"/>
                <a:gd name="connsiteY27" fmla="*/ 844234 h 1700377"/>
                <a:gd name="connsiteX28" fmla="*/ 1857654 w 2010054"/>
                <a:gd name="connsiteY28" fmla="*/ 872809 h 1700377"/>
                <a:gd name="connsiteX29" fmla="*/ 1867179 w 2010054"/>
                <a:gd name="connsiteY29" fmla="*/ 901384 h 1700377"/>
                <a:gd name="connsiteX30" fmla="*/ 1886229 w 2010054"/>
                <a:gd name="connsiteY30" fmla="*/ 944247 h 1700377"/>
                <a:gd name="connsiteX31" fmla="*/ 1905279 w 2010054"/>
                <a:gd name="connsiteY31" fmla="*/ 996634 h 1700377"/>
                <a:gd name="connsiteX32" fmla="*/ 1919567 w 2010054"/>
                <a:gd name="connsiteY32" fmla="*/ 1049022 h 1700377"/>
                <a:gd name="connsiteX33" fmla="*/ 1929092 w 2010054"/>
                <a:gd name="connsiteY33" fmla="*/ 1106172 h 1700377"/>
                <a:gd name="connsiteX34" fmla="*/ 1940998 w 2010054"/>
                <a:gd name="connsiteY34" fmla="*/ 1241903 h 1700377"/>
                <a:gd name="connsiteX35" fmla="*/ 1952904 w 2010054"/>
                <a:gd name="connsiteY35" fmla="*/ 1301434 h 1700377"/>
                <a:gd name="connsiteX36" fmla="*/ 1945760 w 2010054"/>
                <a:gd name="connsiteY36" fmla="*/ 1468122 h 1700377"/>
                <a:gd name="connsiteX37" fmla="*/ 1981479 w 2010054"/>
                <a:gd name="connsiteY37" fmla="*/ 1587184 h 1700377"/>
                <a:gd name="connsiteX38" fmla="*/ 1971954 w 2010054"/>
                <a:gd name="connsiteY38" fmla="*/ 1658622 h 1700377"/>
                <a:gd name="connsiteX39" fmla="*/ 1962429 w 2010054"/>
                <a:gd name="connsiteY39" fmla="*/ 1696722 h 1700377"/>
                <a:gd name="connsiteX40" fmla="*/ 1957667 w 2010054"/>
                <a:gd name="connsiteY40" fmla="*/ 1572896 h 1700377"/>
                <a:gd name="connsiteX41" fmla="*/ 1976717 w 2010054"/>
                <a:gd name="connsiteY41" fmla="*/ 1539559 h 1700377"/>
                <a:gd name="connsiteX42" fmla="*/ 1986242 w 2010054"/>
                <a:gd name="connsiteY42" fmla="*/ 1501459 h 1700377"/>
                <a:gd name="connsiteX43" fmla="*/ 1995767 w 2010054"/>
                <a:gd name="connsiteY43" fmla="*/ 1472884 h 1700377"/>
                <a:gd name="connsiteX44" fmla="*/ 2000529 w 2010054"/>
                <a:gd name="connsiteY44" fmla="*/ 1387159 h 1700377"/>
                <a:gd name="connsiteX45" fmla="*/ 2010054 w 2010054"/>
                <a:gd name="connsiteY45" fmla="*/ 1110934 h 1700377"/>
                <a:gd name="connsiteX46" fmla="*/ 2005292 w 2010054"/>
                <a:gd name="connsiteY46" fmla="*/ 968059 h 1700377"/>
                <a:gd name="connsiteX47" fmla="*/ 1986242 w 2010054"/>
                <a:gd name="connsiteY47" fmla="*/ 934722 h 1700377"/>
                <a:gd name="connsiteX48" fmla="*/ 1976717 w 2010054"/>
                <a:gd name="connsiteY48" fmla="*/ 910909 h 1700377"/>
                <a:gd name="connsiteX49" fmla="*/ 1967192 w 2010054"/>
                <a:gd name="connsiteY49" fmla="*/ 882334 h 1700377"/>
                <a:gd name="connsiteX50" fmla="*/ 1957667 w 2010054"/>
                <a:gd name="connsiteY50" fmla="*/ 868047 h 1700377"/>
                <a:gd name="connsiteX51" fmla="*/ 1952904 w 2010054"/>
                <a:gd name="connsiteY51" fmla="*/ 844234 h 1700377"/>
                <a:gd name="connsiteX52" fmla="*/ 1943379 w 2010054"/>
                <a:gd name="connsiteY52" fmla="*/ 829947 h 1700377"/>
                <a:gd name="connsiteX53" fmla="*/ 1938617 w 2010054"/>
                <a:gd name="connsiteY53" fmla="*/ 815659 h 1700377"/>
                <a:gd name="connsiteX54" fmla="*/ 1929092 w 2010054"/>
                <a:gd name="connsiteY54" fmla="*/ 796609 h 1700377"/>
                <a:gd name="connsiteX55" fmla="*/ 1919567 w 2010054"/>
                <a:gd name="connsiteY55" fmla="*/ 758509 h 1700377"/>
                <a:gd name="connsiteX56" fmla="*/ 1910042 w 2010054"/>
                <a:gd name="connsiteY56" fmla="*/ 739459 h 1700377"/>
                <a:gd name="connsiteX57" fmla="*/ 1895754 w 2010054"/>
                <a:gd name="connsiteY57" fmla="*/ 706122 h 1700377"/>
                <a:gd name="connsiteX58" fmla="*/ 1886229 w 2010054"/>
                <a:gd name="connsiteY58" fmla="*/ 677547 h 1700377"/>
                <a:gd name="connsiteX59" fmla="*/ 1881467 w 2010054"/>
                <a:gd name="connsiteY59" fmla="*/ 663259 h 1700377"/>
                <a:gd name="connsiteX60" fmla="*/ 1876704 w 2010054"/>
                <a:gd name="connsiteY60" fmla="*/ 644209 h 1700377"/>
                <a:gd name="connsiteX61" fmla="*/ 1867179 w 2010054"/>
                <a:gd name="connsiteY61" fmla="*/ 629922 h 1700377"/>
                <a:gd name="connsiteX62" fmla="*/ 1848129 w 2010054"/>
                <a:gd name="connsiteY62" fmla="*/ 582297 h 1700377"/>
                <a:gd name="connsiteX63" fmla="*/ 1843367 w 2010054"/>
                <a:gd name="connsiteY63" fmla="*/ 568009 h 1700377"/>
                <a:gd name="connsiteX64" fmla="*/ 1833842 w 2010054"/>
                <a:gd name="connsiteY64" fmla="*/ 553722 h 1700377"/>
                <a:gd name="connsiteX65" fmla="*/ 1838604 w 2010054"/>
                <a:gd name="connsiteY65" fmla="*/ 560864 h 1700377"/>
                <a:gd name="connsiteX66" fmla="*/ 1819554 w 2010054"/>
                <a:gd name="connsiteY66" fmla="*/ 529909 h 1700377"/>
                <a:gd name="connsiteX67" fmla="*/ 1810029 w 2010054"/>
                <a:gd name="connsiteY67" fmla="*/ 515622 h 1700377"/>
                <a:gd name="connsiteX68" fmla="*/ 1795742 w 2010054"/>
                <a:gd name="connsiteY68" fmla="*/ 506097 h 1700377"/>
                <a:gd name="connsiteX69" fmla="*/ 1771929 w 2010054"/>
                <a:gd name="connsiteY69" fmla="*/ 477522 h 1700377"/>
                <a:gd name="connsiteX70" fmla="*/ 1762404 w 2010054"/>
                <a:gd name="connsiteY70" fmla="*/ 463234 h 1700377"/>
                <a:gd name="connsiteX71" fmla="*/ 1733829 w 2010054"/>
                <a:gd name="connsiteY71" fmla="*/ 453709 h 1700377"/>
                <a:gd name="connsiteX72" fmla="*/ 1705254 w 2010054"/>
                <a:gd name="connsiteY72" fmla="*/ 444184 h 1700377"/>
                <a:gd name="connsiteX73" fmla="*/ 1686204 w 2010054"/>
                <a:gd name="connsiteY73" fmla="*/ 434659 h 1700377"/>
                <a:gd name="connsiteX74" fmla="*/ 1629054 w 2010054"/>
                <a:gd name="connsiteY74" fmla="*/ 425134 h 1700377"/>
                <a:gd name="connsiteX75" fmla="*/ 1590954 w 2010054"/>
                <a:gd name="connsiteY75" fmla="*/ 410847 h 1700377"/>
                <a:gd name="connsiteX76" fmla="*/ 1471892 w 2010054"/>
                <a:gd name="connsiteY76" fmla="*/ 396559 h 1700377"/>
                <a:gd name="connsiteX77" fmla="*/ 1438554 w 2010054"/>
                <a:gd name="connsiteY77" fmla="*/ 391797 h 1700377"/>
                <a:gd name="connsiteX78" fmla="*/ 1376642 w 2010054"/>
                <a:gd name="connsiteY78" fmla="*/ 377509 h 1700377"/>
                <a:gd name="connsiteX79" fmla="*/ 1319492 w 2010054"/>
                <a:gd name="connsiteY79" fmla="*/ 372747 h 1700377"/>
                <a:gd name="connsiteX80" fmla="*/ 1276629 w 2010054"/>
                <a:gd name="connsiteY80" fmla="*/ 363222 h 1700377"/>
                <a:gd name="connsiteX81" fmla="*/ 1262342 w 2010054"/>
                <a:gd name="connsiteY81" fmla="*/ 353697 h 1700377"/>
                <a:gd name="connsiteX82" fmla="*/ 1238529 w 2010054"/>
                <a:gd name="connsiteY82" fmla="*/ 348934 h 1700377"/>
                <a:gd name="connsiteX83" fmla="*/ 1209954 w 2010054"/>
                <a:gd name="connsiteY83" fmla="*/ 339409 h 1700377"/>
                <a:gd name="connsiteX84" fmla="*/ 1181379 w 2010054"/>
                <a:gd name="connsiteY84" fmla="*/ 329884 h 1700377"/>
                <a:gd name="connsiteX85" fmla="*/ 1105179 w 2010054"/>
                <a:gd name="connsiteY85" fmla="*/ 320359 h 1700377"/>
                <a:gd name="connsiteX86" fmla="*/ 1071842 w 2010054"/>
                <a:gd name="connsiteY86" fmla="*/ 310834 h 1700377"/>
                <a:gd name="connsiteX87" fmla="*/ 1019454 w 2010054"/>
                <a:gd name="connsiteY87" fmla="*/ 301309 h 1700377"/>
                <a:gd name="connsiteX88" fmla="*/ 867054 w 2010054"/>
                <a:gd name="connsiteY88" fmla="*/ 306072 h 1700377"/>
                <a:gd name="connsiteX89" fmla="*/ 852767 w 2010054"/>
                <a:gd name="connsiteY89" fmla="*/ 310834 h 1700377"/>
                <a:gd name="connsiteX90" fmla="*/ 828954 w 2010054"/>
                <a:gd name="connsiteY90" fmla="*/ 320359 h 1700377"/>
                <a:gd name="connsiteX91" fmla="*/ 809904 w 2010054"/>
                <a:gd name="connsiteY91" fmla="*/ 329884 h 1700377"/>
                <a:gd name="connsiteX92" fmla="*/ 1036123 w 2010054"/>
                <a:gd name="connsiteY92" fmla="*/ 10797 h 1700377"/>
                <a:gd name="connsiteX93" fmla="*/ 624167 w 2010054"/>
                <a:gd name="connsiteY93" fmla="*/ 89379 h 1700377"/>
                <a:gd name="connsiteX94" fmla="*/ 433666 w 2010054"/>
                <a:gd name="connsiteY94" fmla="*/ 232253 h 1700377"/>
                <a:gd name="connsiteX95" fmla="*/ 226499 w 2010054"/>
                <a:gd name="connsiteY95" fmla="*/ 401321 h 1700377"/>
                <a:gd name="connsiteX96" fmla="*/ 81241 w 2010054"/>
                <a:gd name="connsiteY96" fmla="*/ 644210 h 1700377"/>
                <a:gd name="connsiteX97" fmla="*/ 5042 w 2010054"/>
                <a:gd name="connsiteY97" fmla="*/ 860902 h 1700377"/>
                <a:gd name="connsiteX98" fmla="*/ 12185 w 2010054"/>
                <a:gd name="connsiteY98" fmla="*/ 1110934 h 1700377"/>
                <a:gd name="connsiteX99" fmla="*/ 52667 w 2010054"/>
                <a:gd name="connsiteY99" fmla="*/ 1346679 h 1700377"/>
                <a:gd name="connsiteX100" fmla="*/ 102673 w 2010054"/>
                <a:gd name="connsiteY100" fmla="*/ 1553847 h 1700377"/>
                <a:gd name="connsiteX0" fmla="*/ 102673 w 2010054"/>
                <a:gd name="connsiteY0" fmla="*/ 1553847 h 1700377"/>
                <a:gd name="connsiteX1" fmla="*/ 155060 w 2010054"/>
                <a:gd name="connsiteY1" fmla="*/ 1613378 h 1700377"/>
                <a:gd name="connsiteX2" fmla="*/ 178873 w 2010054"/>
                <a:gd name="connsiteY2" fmla="*/ 1680052 h 1700377"/>
                <a:gd name="connsiteX3" fmla="*/ 169348 w 2010054"/>
                <a:gd name="connsiteY3" fmla="*/ 1491933 h 1700377"/>
                <a:gd name="connsiteX4" fmla="*/ 171729 w 2010054"/>
                <a:gd name="connsiteY4" fmla="*/ 1325247 h 1700377"/>
                <a:gd name="connsiteX5" fmla="*/ 166967 w 2010054"/>
                <a:gd name="connsiteY5" fmla="*/ 1258572 h 1700377"/>
                <a:gd name="connsiteX6" fmla="*/ 86004 w 2010054"/>
                <a:gd name="connsiteY6" fmla="*/ 1137127 h 1700377"/>
                <a:gd name="connsiteX7" fmla="*/ 176492 w 2010054"/>
                <a:gd name="connsiteY7" fmla="*/ 1129984 h 1700377"/>
                <a:gd name="connsiteX8" fmla="*/ 190779 w 2010054"/>
                <a:gd name="connsiteY8" fmla="*/ 1063309 h 1700377"/>
                <a:gd name="connsiteX9" fmla="*/ 205067 w 2010054"/>
                <a:gd name="connsiteY9" fmla="*/ 963297 h 1700377"/>
                <a:gd name="connsiteX10" fmla="*/ 216973 w 2010054"/>
                <a:gd name="connsiteY10" fmla="*/ 941866 h 1700377"/>
                <a:gd name="connsiteX11" fmla="*/ 252692 w 2010054"/>
                <a:gd name="connsiteY11" fmla="*/ 910909 h 1700377"/>
                <a:gd name="connsiteX12" fmla="*/ 266979 w 2010054"/>
                <a:gd name="connsiteY12" fmla="*/ 810896 h 1700377"/>
                <a:gd name="connsiteX13" fmla="*/ 295554 w 2010054"/>
                <a:gd name="connsiteY13" fmla="*/ 748984 h 1700377"/>
                <a:gd name="connsiteX14" fmla="*/ 547967 w 2010054"/>
                <a:gd name="connsiteY14" fmla="*/ 584678 h 1700377"/>
                <a:gd name="connsiteX15" fmla="*/ 695604 w 2010054"/>
                <a:gd name="connsiteY15" fmla="*/ 565627 h 1700377"/>
                <a:gd name="connsiteX16" fmla="*/ 869436 w 2010054"/>
                <a:gd name="connsiteY16" fmla="*/ 532290 h 1700377"/>
                <a:gd name="connsiteX17" fmla="*/ 986117 w 2010054"/>
                <a:gd name="connsiteY17" fmla="*/ 510859 h 1700377"/>
                <a:gd name="connsiteX18" fmla="*/ 1202810 w 2010054"/>
                <a:gd name="connsiteY18" fmla="*/ 501333 h 1700377"/>
                <a:gd name="connsiteX19" fmla="*/ 1343305 w 2010054"/>
                <a:gd name="connsiteY19" fmla="*/ 513240 h 1700377"/>
                <a:gd name="connsiteX20" fmla="*/ 1505229 w 2010054"/>
                <a:gd name="connsiteY20" fmla="*/ 544196 h 1700377"/>
                <a:gd name="connsiteX21" fmla="*/ 1652867 w 2010054"/>
                <a:gd name="connsiteY21" fmla="*/ 596584 h 1700377"/>
                <a:gd name="connsiteX22" fmla="*/ 1686204 w 2010054"/>
                <a:gd name="connsiteY22" fmla="*/ 615634 h 1700377"/>
                <a:gd name="connsiteX23" fmla="*/ 1714779 w 2010054"/>
                <a:gd name="connsiteY23" fmla="*/ 644209 h 1700377"/>
                <a:gd name="connsiteX24" fmla="*/ 1752879 w 2010054"/>
                <a:gd name="connsiteY24" fmla="*/ 691834 h 1700377"/>
                <a:gd name="connsiteX25" fmla="*/ 1771929 w 2010054"/>
                <a:gd name="connsiteY25" fmla="*/ 720409 h 1700377"/>
                <a:gd name="connsiteX26" fmla="*/ 1800504 w 2010054"/>
                <a:gd name="connsiteY26" fmla="*/ 772797 h 1700377"/>
                <a:gd name="connsiteX27" fmla="*/ 1843367 w 2010054"/>
                <a:gd name="connsiteY27" fmla="*/ 844234 h 1700377"/>
                <a:gd name="connsiteX28" fmla="*/ 1857654 w 2010054"/>
                <a:gd name="connsiteY28" fmla="*/ 872809 h 1700377"/>
                <a:gd name="connsiteX29" fmla="*/ 1867179 w 2010054"/>
                <a:gd name="connsiteY29" fmla="*/ 901384 h 1700377"/>
                <a:gd name="connsiteX30" fmla="*/ 1886229 w 2010054"/>
                <a:gd name="connsiteY30" fmla="*/ 944247 h 1700377"/>
                <a:gd name="connsiteX31" fmla="*/ 1905279 w 2010054"/>
                <a:gd name="connsiteY31" fmla="*/ 996634 h 1700377"/>
                <a:gd name="connsiteX32" fmla="*/ 1919567 w 2010054"/>
                <a:gd name="connsiteY32" fmla="*/ 1049022 h 1700377"/>
                <a:gd name="connsiteX33" fmla="*/ 1929092 w 2010054"/>
                <a:gd name="connsiteY33" fmla="*/ 1106172 h 1700377"/>
                <a:gd name="connsiteX34" fmla="*/ 1940998 w 2010054"/>
                <a:gd name="connsiteY34" fmla="*/ 1241903 h 1700377"/>
                <a:gd name="connsiteX35" fmla="*/ 1952904 w 2010054"/>
                <a:gd name="connsiteY35" fmla="*/ 1301434 h 1700377"/>
                <a:gd name="connsiteX36" fmla="*/ 1945760 w 2010054"/>
                <a:gd name="connsiteY36" fmla="*/ 1468122 h 1700377"/>
                <a:gd name="connsiteX37" fmla="*/ 1981479 w 2010054"/>
                <a:gd name="connsiteY37" fmla="*/ 1587184 h 1700377"/>
                <a:gd name="connsiteX38" fmla="*/ 1971954 w 2010054"/>
                <a:gd name="connsiteY38" fmla="*/ 1658622 h 1700377"/>
                <a:gd name="connsiteX39" fmla="*/ 1962429 w 2010054"/>
                <a:gd name="connsiteY39" fmla="*/ 1696722 h 1700377"/>
                <a:gd name="connsiteX40" fmla="*/ 1957667 w 2010054"/>
                <a:gd name="connsiteY40" fmla="*/ 1572896 h 1700377"/>
                <a:gd name="connsiteX41" fmla="*/ 1976717 w 2010054"/>
                <a:gd name="connsiteY41" fmla="*/ 1539559 h 1700377"/>
                <a:gd name="connsiteX42" fmla="*/ 1986242 w 2010054"/>
                <a:gd name="connsiteY42" fmla="*/ 1501459 h 1700377"/>
                <a:gd name="connsiteX43" fmla="*/ 1995767 w 2010054"/>
                <a:gd name="connsiteY43" fmla="*/ 1472884 h 1700377"/>
                <a:gd name="connsiteX44" fmla="*/ 2000529 w 2010054"/>
                <a:gd name="connsiteY44" fmla="*/ 1387159 h 1700377"/>
                <a:gd name="connsiteX45" fmla="*/ 2010054 w 2010054"/>
                <a:gd name="connsiteY45" fmla="*/ 1110934 h 1700377"/>
                <a:gd name="connsiteX46" fmla="*/ 2005292 w 2010054"/>
                <a:gd name="connsiteY46" fmla="*/ 968059 h 1700377"/>
                <a:gd name="connsiteX47" fmla="*/ 1986242 w 2010054"/>
                <a:gd name="connsiteY47" fmla="*/ 934722 h 1700377"/>
                <a:gd name="connsiteX48" fmla="*/ 1976717 w 2010054"/>
                <a:gd name="connsiteY48" fmla="*/ 910909 h 1700377"/>
                <a:gd name="connsiteX49" fmla="*/ 1967192 w 2010054"/>
                <a:gd name="connsiteY49" fmla="*/ 882334 h 1700377"/>
                <a:gd name="connsiteX50" fmla="*/ 1957667 w 2010054"/>
                <a:gd name="connsiteY50" fmla="*/ 868047 h 1700377"/>
                <a:gd name="connsiteX51" fmla="*/ 1952904 w 2010054"/>
                <a:gd name="connsiteY51" fmla="*/ 844234 h 1700377"/>
                <a:gd name="connsiteX52" fmla="*/ 1943379 w 2010054"/>
                <a:gd name="connsiteY52" fmla="*/ 829947 h 1700377"/>
                <a:gd name="connsiteX53" fmla="*/ 1938617 w 2010054"/>
                <a:gd name="connsiteY53" fmla="*/ 815659 h 1700377"/>
                <a:gd name="connsiteX54" fmla="*/ 1929092 w 2010054"/>
                <a:gd name="connsiteY54" fmla="*/ 796609 h 1700377"/>
                <a:gd name="connsiteX55" fmla="*/ 1919567 w 2010054"/>
                <a:gd name="connsiteY55" fmla="*/ 758509 h 1700377"/>
                <a:gd name="connsiteX56" fmla="*/ 1910042 w 2010054"/>
                <a:gd name="connsiteY56" fmla="*/ 739459 h 1700377"/>
                <a:gd name="connsiteX57" fmla="*/ 1895754 w 2010054"/>
                <a:gd name="connsiteY57" fmla="*/ 706122 h 1700377"/>
                <a:gd name="connsiteX58" fmla="*/ 1886229 w 2010054"/>
                <a:gd name="connsiteY58" fmla="*/ 677547 h 1700377"/>
                <a:gd name="connsiteX59" fmla="*/ 1881467 w 2010054"/>
                <a:gd name="connsiteY59" fmla="*/ 663259 h 1700377"/>
                <a:gd name="connsiteX60" fmla="*/ 1876704 w 2010054"/>
                <a:gd name="connsiteY60" fmla="*/ 644209 h 1700377"/>
                <a:gd name="connsiteX61" fmla="*/ 1867179 w 2010054"/>
                <a:gd name="connsiteY61" fmla="*/ 629922 h 1700377"/>
                <a:gd name="connsiteX62" fmla="*/ 1848129 w 2010054"/>
                <a:gd name="connsiteY62" fmla="*/ 582297 h 1700377"/>
                <a:gd name="connsiteX63" fmla="*/ 1843367 w 2010054"/>
                <a:gd name="connsiteY63" fmla="*/ 568009 h 1700377"/>
                <a:gd name="connsiteX64" fmla="*/ 1833842 w 2010054"/>
                <a:gd name="connsiteY64" fmla="*/ 553722 h 1700377"/>
                <a:gd name="connsiteX65" fmla="*/ 1838604 w 2010054"/>
                <a:gd name="connsiteY65" fmla="*/ 560864 h 1700377"/>
                <a:gd name="connsiteX66" fmla="*/ 1819554 w 2010054"/>
                <a:gd name="connsiteY66" fmla="*/ 529909 h 1700377"/>
                <a:gd name="connsiteX67" fmla="*/ 1810029 w 2010054"/>
                <a:gd name="connsiteY67" fmla="*/ 515622 h 1700377"/>
                <a:gd name="connsiteX68" fmla="*/ 1795742 w 2010054"/>
                <a:gd name="connsiteY68" fmla="*/ 506097 h 1700377"/>
                <a:gd name="connsiteX69" fmla="*/ 1771929 w 2010054"/>
                <a:gd name="connsiteY69" fmla="*/ 477522 h 1700377"/>
                <a:gd name="connsiteX70" fmla="*/ 1762404 w 2010054"/>
                <a:gd name="connsiteY70" fmla="*/ 463234 h 1700377"/>
                <a:gd name="connsiteX71" fmla="*/ 1733829 w 2010054"/>
                <a:gd name="connsiteY71" fmla="*/ 453709 h 1700377"/>
                <a:gd name="connsiteX72" fmla="*/ 1705254 w 2010054"/>
                <a:gd name="connsiteY72" fmla="*/ 444184 h 1700377"/>
                <a:gd name="connsiteX73" fmla="*/ 1686204 w 2010054"/>
                <a:gd name="connsiteY73" fmla="*/ 434659 h 1700377"/>
                <a:gd name="connsiteX74" fmla="*/ 1629054 w 2010054"/>
                <a:gd name="connsiteY74" fmla="*/ 425134 h 1700377"/>
                <a:gd name="connsiteX75" fmla="*/ 1590954 w 2010054"/>
                <a:gd name="connsiteY75" fmla="*/ 410847 h 1700377"/>
                <a:gd name="connsiteX76" fmla="*/ 1471892 w 2010054"/>
                <a:gd name="connsiteY76" fmla="*/ 396559 h 1700377"/>
                <a:gd name="connsiteX77" fmla="*/ 1438554 w 2010054"/>
                <a:gd name="connsiteY77" fmla="*/ 391797 h 1700377"/>
                <a:gd name="connsiteX78" fmla="*/ 1376642 w 2010054"/>
                <a:gd name="connsiteY78" fmla="*/ 377509 h 1700377"/>
                <a:gd name="connsiteX79" fmla="*/ 1319492 w 2010054"/>
                <a:gd name="connsiteY79" fmla="*/ 372747 h 1700377"/>
                <a:gd name="connsiteX80" fmla="*/ 1276629 w 2010054"/>
                <a:gd name="connsiteY80" fmla="*/ 363222 h 1700377"/>
                <a:gd name="connsiteX81" fmla="*/ 1262342 w 2010054"/>
                <a:gd name="connsiteY81" fmla="*/ 353697 h 1700377"/>
                <a:gd name="connsiteX82" fmla="*/ 1238529 w 2010054"/>
                <a:gd name="connsiteY82" fmla="*/ 348934 h 1700377"/>
                <a:gd name="connsiteX83" fmla="*/ 1209954 w 2010054"/>
                <a:gd name="connsiteY83" fmla="*/ 339409 h 1700377"/>
                <a:gd name="connsiteX84" fmla="*/ 1181379 w 2010054"/>
                <a:gd name="connsiteY84" fmla="*/ 329884 h 1700377"/>
                <a:gd name="connsiteX85" fmla="*/ 1105179 w 2010054"/>
                <a:gd name="connsiteY85" fmla="*/ 320359 h 1700377"/>
                <a:gd name="connsiteX86" fmla="*/ 1071842 w 2010054"/>
                <a:gd name="connsiteY86" fmla="*/ 310834 h 1700377"/>
                <a:gd name="connsiteX87" fmla="*/ 1019454 w 2010054"/>
                <a:gd name="connsiteY87" fmla="*/ 301309 h 1700377"/>
                <a:gd name="connsiteX88" fmla="*/ 867054 w 2010054"/>
                <a:gd name="connsiteY88" fmla="*/ 306072 h 1700377"/>
                <a:gd name="connsiteX89" fmla="*/ 852767 w 2010054"/>
                <a:gd name="connsiteY89" fmla="*/ 310834 h 1700377"/>
                <a:gd name="connsiteX90" fmla="*/ 809904 w 2010054"/>
                <a:gd name="connsiteY90" fmla="*/ 329884 h 1700377"/>
                <a:gd name="connsiteX91" fmla="*/ 1036123 w 2010054"/>
                <a:gd name="connsiteY91" fmla="*/ 10797 h 1700377"/>
                <a:gd name="connsiteX92" fmla="*/ 624167 w 2010054"/>
                <a:gd name="connsiteY92" fmla="*/ 89379 h 1700377"/>
                <a:gd name="connsiteX93" fmla="*/ 433666 w 2010054"/>
                <a:gd name="connsiteY93" fmla="*/ 232253 h 1700377"/>
                <a:gd name="connsiteX94" fmla="*/ 226499 w 2010054"/>
                <a:gd name="connsiteY94" fmla="*/ 401321 h 1700377"/>
                <a:gd name="connsiteX95" fmla="*/ 81241 w 2010054"/>
                <a:gd name="connsiteY95" fmla="*/ 644210 h 1700377"/>
                <a:gd name="connsiteX96" fmla="*/ 5042 w 2010054"/>
                <a:gd name="connsiteY96" fmla="*/ 860902 h 1700377"/>
                <a:gd name="connsiteX97" fmla="*/ 12185 w 2010054"/>
                <a:gd name="connsiteY97" fmla="*/ 1110934 h 1700377"/>
                <a:gd name="connsiteX98" fmla="*/ 52667 w 2010054"/>
                <a:gd name="connsiteY98" fmla="*/ 1346679 h 1700377"/>
                <a:gd name="connsiteX99" fmla="*/ 102673 w 2010054"/>
                <a:gd name="connsiteY99" fmla="*/ 1553847 h 1700377"/>
                <a:gd name="connsiteX0" fmla="*/ 102673 w 2010054"/>
                <a:gd name="connsiteY0" fmla="*/ 1552674 h 1699204"/>
                <a:gd name="connsiteX1" fmla="*/ 155060 w 2010054"/>
                <a:gd name="connsiteY1" fmla="*/ 1612205 h 1699204"/>
                <a:gd name="connsiteX2" fmla="*/ 178873 w 2010054"/>
                <a:gd name="connsiteY2" fmla="*/ 1678879 h 1699204"/>
                <a:gd name="connsiteX3" fmla="*/ 169348 w 2010054"/>
                <a:gd name="connsiteY3" fmla="*/ 1490760 h 1699204"/>
                <a:gd name="connsiteX4" fmla="*/ 171729 w 2010054"/>
                <a:gd name="connsiteY4" fmla="*/ 1324074 h 1699204"/>
                <a:gd name="connsiteX5" fmla="*/ 166967 w 2010054"/>
                <a:gd name="connsiteY5" fmla="*/ 1257399 h 1699204"/>
                <a:gd name="connsiteX6" fmla="*/ 86004 w 2010054"/>
                <a:gd name="connsiteY6" fmla="*/ 1135954 h 1699204"/>
                <a:gd name="connsiteX7" fmla="*/ 176492 w 2010054"/>
                <a:gd name="connsiteY7" fmla="*/ 1128811 h 1699204"/>
                <a:gd name="connsiteX8" fmla="*/ 190779 w 2010054"/>
                <a:gd name="connsiteY8" fmla="*/ 1062136 h 1699204"/>
                <a:gd name="connsiteX9" fmla="*/ 205067 w 2010054"/>
                <a:gd name="connsiteY9" fmla="*/ 962124 h 1699204"/>
                <a:gd name="connsiteX10" fmla="*/ 216973 w 2010054"/>
                <a:gd name="connsiteY10" fmla="*/ 940693 h 1699204"/>
                <a:gd name="connsiteX11" fmla="*/ 252692 w 2010054"/>
                <a:gd name="connsiteY11" fmla="*/ 909736 h 1699204"/>
                <a:gd name="connsiteX12" fmla="*/ 266979 w 2010054"/>
                <a:gd name="connsiteY12" fmla="*/ 809723 h 1699204"/>
                <a:gd name="connsiteX13" fmla="*/ 295554 w 2010054"/>
                <a:gd name="connsiteY13" fmla="*/ 747811 h 1699204"/>
                <a:gd name="connsiteX14" fmla="*/ 547967 w 2010054"/>
                <a:gd name="connsiteY14" fmla="*/ 583505 h 1699204"/>
                <a:gd name="connsiteX15" fmla="*/ 695604 w 2010054"/>
                <a:gd name="connsiteY15" fmla="*/ 564454 h 1699204"/>
                <a:gd name="connsiteX16" fmla="*/ 869436 w 2010054"/>
                <a:gd name="connsiteY16" fmla="*/ 531117 h 1699204"/>
                <a:gd name="connsiteX17" fmla="*/ 986117 w 2010054"/>
                <a:gd name="connsiteY17" fmla="*/ 509686 h 1699204"/>
                <a:gd name="connsiteX18" fmla="*/ 1202810 w 2010054"/>
                <a:gd name="connsiteY18" fmla="*/ 500160 h 1699204"/>
                <a:gd name="connsiteX19" fmla="*/ 1343305 w 2010054"/>
                <a:gd name="connsiteY19" fmla="*/ 512067 h 1699204"/>
                <a:gd name="connsiteX20" fmla="*/ 1505229 w 2010054"/>
                <a:gd name="connsiteY20" fmla="*/ 543023 h 1699204"/>
                <a:gd name="connsiteX21" fmla="*/ 1652867 w 2010054"/>
                <a:gd name="connsiteY21" fmla="*/ 595411 h 1699204"/>
                <a:gd name="connsiteX22" fmla="*/ 1686204 w 2010054"/>
                <a:gd name="connsiteY22" fmla="*/ 614461 h 1699204"/>
                <a:gd name="connsiteX23" fmla="*/ 1714779 w 2010054"/>
                <a:gd name="connsiteY23" fmla="*/ 643036 h 1699204"/>
                <a:gd name="connsiteX24" fmla="*/ 1752879 w 2010054"/>
                <a:gd name="connsiteY24" fmla="*/ 690661 h 1699204"/>
                <a:gd name="connsiteX25" fmla="*/ 1771929 w 2010054"/>
                <a:gd name="connsiteY25" fmla="*/ 719236 h 1699204"/>
                <a:gd name="connsiteX26" fmla="*/ 1800504 w 2010054"/>
                <a:gd name="connsiteY26" fmla="*/ 771624 h 1699204"/>
                <a:gd name="connsiteX27" fmla="*/ 1843367 w 2010054"/>
                <a:gd name="connsiteY27" fmla="*/ 843061 h 1699204"/>
                <a:gd name="connsiteX28" fmla="*/ 1857654 w 2010054"/>
                <a:gd name="connsiteY28" fmla="*/ 871636 h 1699204"/>
                <a:gd name="connsiteX29" fmla="*/ 1867179 w 2010054"/>
                <a:gd name="connsiteY29" fmla="*/ 900211 h 1699204"/>
                <a:gd name="connsiteX30" fmla="*/ 1886229 w 2010054"/>
                <a:gd name="connsiteY30" fmla="*/ 943074 h 1699204"/>
                <a:gd name="connsiteX31" fmla="*/ 1905279 w 2010054"/>
                <a:gd name="connsiteY31" fmla="*/ 995461 h 1699204"/>
                <a:gd name="connsiteX32" fmla="*/ 1919567 w 2010054"/>
                <a:gd name="connsiteY32" fmla="*/ 1047849 h 1699204"/>
                <a:gd name="connsiteX33" fmla="*/ 1929092 w 2010054"/>
                <a:gd name="connsiteY33" fmla="*/ 1104999 h 1699204"/>
                <a:gd name="connsiteX34" fmla="*/ 1940998 w 2010054"/>
                <a:gd name="connsiteY34" fmla="*/ 1240730 h 1699204"/>
                <a:gd name="connsiteX35" fmla="*/ 1952904 w 2010054"/>
                <a:gd name="connsiteY35" fmla="*/ 1300261 h 1699204"/>
                <a:gd name="connsiteX36" fmla="*/ 1945760 w 2010054"/>
                <a:gd name="connsiteY36" fmla="*/ 1466949 h 1699204"/>
                <a:gd name="connsiteX37" fmla="*/ 1981479 w 2010054"/>
                <a:gd name="connsiteY37" fmla="*/ 1586011 h 1699204"/>
                <a:gd name="connsiteX38" fmla="*/ 1971954 w 2010054"/>
                <a:gd name="connsiteY38" fmla="*/ 1657449 h 1699204"/>
                <a:gd name="connsiteX39" fmla="*/ 1962429 w 2010054"/>
                <a:gd name="connsiteY39" fmla="*/ 1695549 h 1699204"/>
                <a:gd name="connsiteX40" fmla="*/ 1957667 w 2010054"/>
                <a:gd name="connsiteY40" fmla="*/ 1571723 h 1699204"/>
                <a:gd name="connsiteX41" fmla="*/ 1976717 w 2010054"/>
                <a:gd name="connsiteY41" fmla="*/ 1538386 h 1699204"/>
                <a:gd name="connsiteX42" fmla="*/ 1986242 w 2010054"/>
                <a:gd name="connsiteY42" fmla="*/ 1500286 h 1699204"/>
                <a:gd name="connsiteX43" fmla="*/ 1995767 w 2010054"/>
                <a:gd name="connsiteY43" fmla="*/ 1471711 h 1699204"/>
                <a:gd name="connsiteX44" fmla="*/ 2000529 w 2010054"/>
                <a:gd name="connsiteY44" fmla="*/ 1385986 h 1699204"/>
                <a:gd name="connsiteX45" fmla="*/ 2010054 w 2010054"/>
                <a:gd name="connsiteY45" fmla="*/ 1109761 h 1699204"/>
                <a:gd name="connsiteX46" fmla="*/ 2005292 w 2010054"/>
                <a:gd name="connsiteY46" fmla="*/ 966886 h 1699204"/>
                <a:gd name="connsiteX47" fmla="*/ 1986242 w 2010054"/>
                <a:gd name="connsiteY47" fmla="*/ 933549 h 1699204"/>
                <a:gd name="connsiteX48" fmla="*/ 1976717 w 2010054"/>
                <a:gd name="connsiteY48" fmla="*/ 909736 h 1699204"/>
                <a:gd name="connsiteX49" fmla="*/ 1967192 w 2010054"/>
                <a:gd name="connsiteY49" fmla="*/ 881161 h 1699204"/>
                <a:gd name="connsiteX50" fmla="*/ 1957667 w 2010054"/>
                <a:gd name="connsiteY50" fmla="*/ 866874 h 1699204"/>
                <a:gd name="connsiteX51" fmla="*/ 1952904 w 2010054"/>
                <a:gd name="connsiteY51" fmla="*/ 843061 h 1699204"/>
                <a:gd name="connsiteX52" fmla="*/ 1943379 w 2010054"/>
                <a:gd name="connsiteY52" fmla="*/ 828774 h 1699204"/>
                <a:gd name="connsiteX53" fmla="*/ 1938617 w 2010054"/>
                <a:gd name="connsiteY53" fmla="*/ 814486 h 1699204"/>
                <a:gd name="connsiteX54" fmla="*/ 1929092 w 2010054"/>
                <a:gd name="connsiteY54" fmla="*/ 795436 h 1699204"/>
                <a:gd name="connsiteX55" fmla="*/ 1919567 w 2010054"/>
                <a:gd name="connsiteY55" fmla="*/ 757336 h 1699204"/>
                <a:gd name="connsiteX56" fmla="*/ 1910042 w 2010054"/>
                <a:gd name="connsiteY56" fmla="*/ 738286 h 1699204"/>
                <a:gd name="connsiteX57" fmla="*/ 1895754 w 2010054"/>
                <a:gd name="connsiteY57" fmla="*/ 704949 h 1699204"/>
                <a:gd name="connsiteX58" fmla="*/ 1886229 w 2010054"/>
                <a:gd name="connsiteY58" fmla="*/ 676374 h 1699204"/>
                <a:gd name="connsiteX59" fmla="*/ 1881467 w 2010054"/>
                <a:gd name="connsiteY59" fmla="*/ 662086 h 1699204"/>
                <a:gd name="connsiteX60" fmla="*/ 1876704 w 2010054"/>
                <a:gd name="connsiteY60" fmla="*/ 643036 h 1699204"/>
                <a:gd name="connsiteX61" fmla="*/ 1867179 w 2010054"/>
                <a:gd name="connsiteY61" fmla="*/ 628749 h 1699204"/>
                <a:gd name="connsiteX62" fmla="*/ 1848129 w 2010054"/>
                <a:gd name="connsiteY62" fmla="*/ 581124 h 1699204"/>
                <a:gd name="connsiteX63" fmla="*/ 1843367 w 2010054"/>
                <a:gd name="connsiteY63" fmla="*/ 566836 h 1699204"/>
                <a:gd name="connsiteX64" fmla="*/ 1833842 w 2010054"/>
                <a:gd name="connsiteY64" fmla="*/ 552549 h 1699204"/>
                <a:gd name="connsiteX65" fmla="*/ 1838604 w 2010054"/>
                <a:gd name="connsiteY65" fmla="*/ 559691 h 1699204"/>
                <a:gd name="connsiteX66" fmla="*/ 1819554 w 2010054"/>
                <a:gd name="connsiteY66" fmla="*/ 528736 h 1699204"/>
                <a:gd name="connsiteX67" fmla="*/ 1810029 w 2010054"/>
                <a:gd name="connsiteY67" fmla="*/ 514449 h 1699204"/>
                <a:gd name="connsiteX68" fmla="*/ 1795742 w 2010054"/>
                <a:gd name="connsiteY68" fmla="*/ 504924 h 1699204"/>
                <a:gd name="connsiteX69" fmla="*/ 1771929 w 2010054"/>
                <a:gd name="connsiteY69" fmla="*/ 476349 h 1699204"/>
                <a:gd name="connsiteX70" fmla="*/ 1762404 w 2010054"/>
                <a:gd name="connsiteY70" fmla="*/ 462061 h 1699204"/>
                <a:gd name="connsiteX71" fmla="*/ 1733829 w 2010054"/>
                <a:gd name="connsiteY71" fmla="*/ 452536 h 1699204"/>
                <a:gd name="connsiteX72" fmla="*/ 1705254 w 2010054"/>
                <a:gd name="connsiteY72" fmla="*/ 443011 h 1699204"/>
                <a:gd name="connsiteX73" fmla="*/ 1686204 w 2010054"/>
                <a:gd name="connsiteY73" fmla="*/ 433486 h 1699204"/>
                <a:gd name="connsiteX74" fmla="*/ 1629054 w 2010054"/>
                <a:gd name="connsiteY74" fmla="*/ 423961 h 1699204"/>
                <a:gd name="connsiteX75" fmla="*/ 1590954 w 2010054"/>
                <a:gd name="connsiteY75" fmla="*/ 409674 h 1699204"/>
                <a:gd name="connsiteX76" fmla="*/ 1471892 w 2010054"/>
                <a:gd name="connsiteY76" fmla="*/ 395386 h 1699204"/>
                <a:gd name="connsiteX77" fmla="*/ 1438554 w 2010054"/>
                <a:gd name="connsiteY77" fmla="*/ 390624 h 1699204"/>
                <a:gd name="connsiteX78" fmla="*/ 1376642 w 2010054"/>
                <a:gd name="connsiteY78" fmla="*/ 376336 h 1699204"/>
                <a:gd name="connsiteX79" fmla="*/ 1319492 w 2010054"/>
                <a:gd name="connsiteY79" fmla="*/ 371574 h 1699204"/>
                <a:gd name="connsiteX80" fmla="*/ 1276629 w 2010054"/>
                <a:gd name="connsiteY80" fmla="*/ 362049 h 1699204"/>
                <a:gd name="connsiteX81" fmla="*/ 1262342 w 2010054"/>
                <a:gd name="connsiteY81" fmla="*/ 352524 h 1699204"/>
                <a:gd name="connsiteX82" fmla="*/ 1238529 w 2010054"/>
                <a:gd name="connsiteY82" fmla="*/ 347761 h 1699204"/>
                <a:gd name="connsiteX83" fmla="*/ 1209954 w 2010054"/>
                <a:gd name="connsiteY83" fmla="*/ 338236 h 1699204"/>
                <a:gd name="connsiteX84" fmla="*/ 1181379 w 2010054"/>
                <a:gd name="connsiteY84" fmla="*/ 328711 h 1699204"/>
                <a:gd name="connsiteX85" fmla="*/ 1105179 w 2010054"/>
                <a:gd name="connsiteY85" fmla="*/ 319186 h 1699204"/>
                <a:gd name="connsiteX86" fmla="*/ 1071842 w 2010054"/>
                <a:gd name="connsiteY86" fmla="*/ 309661 h 1699204"/>
                <a:gd name="connsiteX87" fmla="*/ 1019454 w 2010054"/>
                <a:gd name="connsiteY87" fmla="*/ 300136 h 1699204"/>
                <a:gd name="connsiteX88" fmla="*/ 867054 w 2010054"/>
                <a:gd name="connsiteY88" fmla="*/ 304899 h 1699204"/>
                <a:gd name="connsiteX89" fmla="*/ 852767 w 2010054"/>
                <a:gd name="connsiteY89" fmla="*/ 309661 h 1699204"/>
                <a:gd name="connsiteX90" fmla="*/ 1036123 w 2010054"/>
                <a:gd name="connsiteY90" fmla="*/ 9624 h 1699204"/>
                <a:gd name="connsiteX91" fmla="*/ 624167 w 2010054"/>
                <a:gd name="connsiteY91" fmla="*/ 88206 h 1699204"/>
                <a:gd name="connsiteX92" fmla="*/ 433666 w 2010054"/>
                <a:gd name="connsiteY92" fmla="*/ 231080 h 1699204"/>
                <a:gd name="connsiteX93" fmla="*/ 226499 w 2010054"/>
                <a:gd name="connsiteY93" fmla="*/ 400148 h 1699204"/>
                <a:gd name="connsiteX94" fmla="*/ 81241 w 2010054"/>
                <a:gd name="connsiteY94" fmla="*/ 643037 h 1699204"/>
                <a:gd name="connsiteX95" fmla="*/ 5042 w 2010054"/>
                <a:gd name="connsiteY95" fmla="*/ 859729 h 1699204"/>
                <a:gd name="connsiteX96" fmla="*/ 12185 w 2010054"/>
                <a:gd name="connsiteY96" fmla="*/ 1109761 h 1699204"/>
                <a:gd name="connsiteX97" fmla="*/ 52667 w 2010054"/>
                <a:gd name="connsiteY97" fmla="*/ 1345506 h 1699204"/>
                <a:gd name="connsiteX98" fmla="*/ 102673 w 2010054"/>
                <a:gd name="connsiteY98" fmla="*/ 1552674 h 1699204"/>
                <a:gd name="connsiteX0" fmla="*/ 102673 w 2010054"/>
                <a:gd name="connsiteY0" fmla="*/ 1552384 h 1698914"/>
                <a:gd name="connsiteX1" fmla="*/ 155060 w 2010054"/>
                <a:gd name="connsiteY1" fmla="*/ 1611915 h 1698914"/>
                <a:gd name="connsiteX2" fmla="*/ 178873 w 2010054"/>
                <a:gd name="connsiteY2" fmla="*/ 1678589 h 1698914"/>
                <a:gd name="connsiteX3" fmla="*/ 169348 w 2010054"/>
                <a:gd name="connsiteY3" fmla="*/ 1490470 h 1698914"/>
                <a:gd name="connsiteX4" fmla="*/ 171729 w 2010054"/>
                <a:gd name="connsiteY4" fmla="*/ 1323784 h 1698914"/>
                <a:gd name="connsiteX5" fmla="*/ 166967 w 2010054"/>
                <a:gd name="connsiteY5" fmla="*/ 1257109 h 1698914"/>
                <a:gd name="connsiteX6" fmla="*/ 86004 w 2010054"/>
                <a:gd name="connsiteY6" fmla="*/ 1135664 h 1698914"/>
                <a:gd name="connsiteX7" fmla="*/ 176492 w 2010054"/>
                <a:gd name="connsiteY7" fmla="*/ 1128521 h 1698914"/>
                <a:gd name="connsiteX8" fmla="*/ 190779 w 2010054"/>
                <a:gd name="connsiteY8" fmla="*/ 1061846 h 1698914"/>
                <a:gd name="connsiteX9" fmla="*/ 205067 w 2010054"/>
                <a:gd name="connsiteY9" fmla="*/ 961834 h 1698914"/>
                <a:gd name="connsiteX10" fmla="*/ 216973 w 2010054"/>
                <a:gd name="connsiteY10" fmla="*/ 940403 h 1698914"/>
                <a:gd name="connsiteX11" fmla="*/ 252692 w 2010054"/>
                <a:gd name="connsiteY11" fmla="*/ 909446 h 1698914"/>
                <a:gd name="connsiteX12" fmla="*/ 266979 w 2010054"/>
                <a:gd name="connsiteY12" fmla="*/ 809433 h 1698914"/>
                <a:gd name="connsiteX13" fmla="*/ 295554 w 2010054"/>
                <a:gd name="connsiteY13" fmla="*/ 747521 h 1698914"/>
                <a:gd name="connsiteX14" fmla="*/ 547967 w 2010054"/>
                <a:gd name="connsiteY14" fmla="*/ 583215 h 1698914"/>
                <a:gd name="connsiteX15" fmla="*/ 695604 w 2010054"/>
                <a:gd name="connsiteY15" fmla="*/ 564164 h 1698914"/>
                <a:gd name="connsiteX16" fmla="*/ 869436 w 2010054"/>
                <a:gd name="connsiteY16" fmla="*/ 530827 h 1698914"/>
                <a:gd name="connsiteX17" fmla="*/ 986117 w 2010054"/>
                <a:gd name="connsiteY17" fmla="*/ 509396 h 1698914"/>
                <a:gd name="connsiteX18" fmla="*/ 1202810 w 2010054"/>
                <a:gd name="connsiteY18" fmla="*/ 499870 h 1698914"/>
                <a:gd name="connsiteX19" fmla="*/ 1343305 w 2010054"/>
                <a:gd name="connsiteY19" fmla="*/ 511777 h 1698914"/>
                <a:gd name="connsiteX20" fmla="*/ 1505229 w 2010054"/>
                <a:gd name="connsiteY20" fmla="*/ 542733 h 1698914"/>
                <a:gd name="connsiteX21" fmla="*/ 1652867 w 2010054"/>
                <a:gd name="connsiteY21" fmla="*/ 595121 h 1698914"/>
                <a:gd name="connsiteX22" fmla="*/ 1686204 w 2010054"/>
                <a:gd name="connsiteY22" fmla="*/ 614171 h 1698914"/>
                <a:gd name="connsiteX23" fmla="*/ 1714779 w 2010054"/>
                <a:gd name="connsiteY23" fmla="*/ 642746 h 1698914"/>
                <a:gd name="connsiteX24" fmla="*/ 1752879 w 2010054"/>
                <a:gd name="connsiteY24" fmla="*/ 690371 h 1698914"/>
                <a:gd name="connsiteX25" fmla="*/ 1771929 w 2010054"/>
                <a:gd name="connsiteY25" fmla="*/ 718946 h 1698914"/>
                <a:gd name="connsiteX26" fmla="*/ 1800504 w 2010054"/>
                <a:gd name="connsiteY26" fmla="*/ 771334 h 1698914"/>
                <a:gd name="connsiteX27" fmla="*/ 1843367 w 2010054"/>
                <a:gd name="connsiteY27" fmla="*/ 842771 h 1698914"/>
                <a:gd name="connsiteX28" fmla="*/ 1857654 w 2010054"/>
                <a:gd name="connsiteY28" fmla="*/ 871346 h 1698914"/>
                <a:gd name="connsiteX29" fmla="*/ 1867179 w 2010054"/>
                <a:gd name="connsiteY29" fmla="*/ 899921 h 1698914"/>
                <a:gd name="connsiteX30" fmla="*/ 1886229 w 2010054"/>
                <a:gd name="connsiteY30" fmla="*/ 942784 h 1698914"/>
                <a:gd name="connsiteX31" fmla="*/ 1905279 w 2010054"/>
                <a:gd name="connsiteY31" fmla="*/ 995171 h 1698914"/>
                <a:gd name="connsiteX32" fmla="*/ 1919567 w 2010054"/>
                <a:gd name="connsiteY32" fmla="*/ 1047559 h 1698914"/>
                <a:gd name="connsiteX33" fmla="*/ 1929092 w 2010054"/>
                <a:gd name="connsiteY33" fmla="*/ 1104709 h 1698914"/>
                <a:gd name="connsiteX34" fmla="*/ 1940998 w 2010054"/>
                <a:gd name="connsiteY34" fmla="*/ 1240440 h 1698914"/>
                <a:gd name="connsiteX35" fmla="*/ 1952904 w 2010054"/>
                <a:gd name="connsiteY35" fmla="*/ 1299971 h 1698914"/>
                <a:gd name="connsiteX36" fmla="*/ 1945760 w 2010054"/>
                <a:gd name="connsiteY36" fmla="*/ 1466659 h 1698914"/>
                <a:gd name="connsiteX37" fmla="*/ 1981479 w 2010054"/>
                <a:gd name="connsiteY37" fmla="*/ 1585721 h 1698914"/>
                <a:gd name="connsiteX38" fmla="*/ 1971954 w 2010054"/>
                <a:gd name="connsiteY38" fmla="*/ 1657159 h 1698914"/>
                <a:gd name="connsiteX39" fmla="*/ 1962429 w 2010054"/>
                <a:gd name="connsiteY39" fmla="*/ 1695259 h 1698914"/>
                <a:gd name="connsiteX40" fmla="*/ 1957667 w 2010054"/>
                <a:gd name="connsiteY40" fmla="*/ 1571433 h 1698914"/>
                <a:gd name="connsiteX41" fmla="*/ 1976717 w 2010054"/>
                <a:gd name="connsiteY41" fmla="*/ 1538096 h 1698914"/>
                <a:gd name="connsiteX42" fmla="*/ 1986242 w 2010054"/>
                <a:gd name="connsiteY42" fmla="*/ 1499996 h 1698914"/>
                <a:gd name="connsiteX43" fmla="*/ 1995767 w 2010054"/>
                <a:gd name="connsiteY43" fmla="*/ 1471421 h 1698914"/>
                <a:gd name="connsiteX44" fmla="*/ 2000529 w 2010054"/>
                <a:gd name="connsiteY44" fmla="*/ 1385696 h 1698914"/>
                <a:gd name="connsiteX45" fmla="*/ 2010054 w 2010054"/>
                <a:gd name="connsiteY45" fmla="*/ 1109471 h 1698914"/>
                <a:gd name="connsiteX46" fmla="*/ 2005292 w 2010054"/>
                <a:gd name="connsiteY46" fmla="*/ 966596 h 1698914"/>
                <a:gd name="connsiteX47" fmla="*/ 1986242 w 2010054"/>
                <a:gd name="connsiteY47" fmla="*/ 933259 h 1698914"/>
                <a:gd name="connsiteX48" fmla="*/ 1976717 w 2010054"/>
                <a:gd name="connsiteY48" fmla="*/ 909446 h 1698914"/>
                <a:gd name="connsiteX49" fmla="*/ 1967192 w 2010054"/>
                <a:gd name="connsiteY49" fmla="*/ 880871 h 1698914"/>
                <a:gd name="connsiteX50" fmla="*/ 1957667 w 2010054"/>
                <a:gd name="connsiteY50" fmla="*/ 866584 h 1698914"/>
                <a:gd name="connsiteX51" fmla="*/ 1952904 w 2010054"/>
                <a:gd name="connsiteY51" fmla="*/ 842771 h 1698914"/>
                <a:gd name="connsiteX52" fmla="*/ 1943379 w 2010054"/>
                <a:gd name="connsiteY52" fmla="*/ 828484 h 1698914"/>
                <a:gd name="connsiteX53" fmla="*/ 1938617 w 2010054"/>
                <a:gd name="connsiteY53" fmla="*/ 814196 h 1698914"/>
                <a:gd name="connsiteX54" fmla="*/ 1929092 w 2010054"/>
                <a:gd name="connsiteY54" fmla="*/ 795146 h 1698914"/>
                <a:gd name="connsiteX55" fmla="*/ 1919567 w 2010054"/>
                <a:gd name="connsiteY55" fmla="*/ 757046 h 1698914"/>
                <a:gd name="connsiteX56" fmla="*/ 1910042 w 2010054"/>
                <a:gd name="connsiteY56" fmla="*/ 737996 h 1698914"/>
                <a:gd name="connsiteX57" fmla="*/ 1895754 w 2010054"/>
                <a:gd name="connsiteY57" fmla="*/ 704659 h 1698914"/>
                <a:gd name="connsiteX58" fmla="*/ 1886229 w 2010054"/>
                <a:gd name="connsiteY58" fmla="*/ 676084 h 1698914"/>
                <a:gd name="connsiteX59" fmla="*/ 1881467 w 2010054"/>
                <a:gd name="connsiteY59" fmla="*/ 661796 h 1698914"/>
                <a:gd name="connsiteX60" fmla="*/ 1876704 w 2010054"/>
                <a:gd name="connsiteY60" fmla="*/ 642746 h 1698914"/>
                <a:gd name="connsiteX61" fmla="*/ 1867179 w 2010054"/>
                <a:gd name="connsiteY61" fmla="*/ 628459 h 1698914"/>
                <a:gd name="connsiteX62" fmla="*/ 1848129 w 2010054"/>
                <a:gd name="connsiteY62" fmla="*/ 580834 h 1698914"/>
                <a:gd name="connsiteX63" fmla="*/ 1843367 w 2010054"/>
                <a:gd name="connsiteY63" fmla="*/ 566546 h 1698914"/>
                <a:gd name="connsiteX64" fmla="*/ 1833842 w 2010054"/>
                <a:gd name="connsiteY64" fmla="*/ 552259 h 1698914"/>
                <a:gd name="connsiteX65" fmla="*/ 1838604 w 2010054"/>
                <a:gd name="connsiteY65" fmla="*/ 559401 h 1698914"/>
                <a:gd name="connsiteX66" fmla="*/ 1819554 w 2010054"/>
                <a:gd name="connsiteY66" fmla="*/ 528446 h 1698914"/>
                <a:gd name="connsiteX67" fmla="*/ 1810029 w 2010054"/>
                <a:gd name="connsiteY67" fmla="*/ 514159 h 1698914"/>
                <a:gd name="connsiteX68" fmla="*/ 1795742 w 2010054"/>
                <a:gd name="connsiteY68" fmla="*/ 504634 h 1698914"/>
                <a:gd name="connsiteX69" fmla="*/ 1771929 w 2010054"/>
                <a:gd name="connsiteY69" fmla="*/ 476059 h 1698914"/>
                <a:gd name="connsiteX70" fmla="*/ 1762404 w 2010054"/>
                <a:gd name="connsiteY70" fmla="*/ 461771 h 1698914"/>
                <a:gd name="connsiteX71" fmla="*/ 1733829 w 2010054"/>
                <a:gd name="connsiteY71" fmla="*/ 452246 h 1698914"/>
                <a:gd name="connsiteX72" fmla="*/ 1705254 w 2010054"/>
                <a:gd name="connsiteY72" fmla="*/ 442721 h 1698914"/>
                <a:gd name="connsiteX73" fmla="*/ 1686204 w 2010054"/>
                <a:gd name="connsiteY73" fmla="*/ 433196 h 1698914"/>
                <a:gd name="connsiteX74" fmla="*/ 1629054 w 2010054"/>
                <a:gd name="connsiteY74" fmla="*/ 423671 h 1698914"/>
                <a:gd name="connsiteX75" fmla="*/ 1590954 w 2010054"/>
                <a:gd name="connsiteY75" fmla="*/ 409384 h 1698914"/>
                <a:gd name="connsiteX76" fmla="*/ 1471892 w 2010054"/>
                <a:gd name="connsiteY76" fmla="*/ 395096 h 1698914"/>
                <a:gd name="connsiteX77" fmla="*/ 1438554 w 2010054"/>
                <a:gd name="connsiteY77" fmla="*/ 390334 h 1698914"/>
                <a:gd name="connsiteX78" fmla="*/ 1376642 w 2010054"/>
                <a:gd name="connsiteY78" fmla="*/ 376046 h 1698914"/>
                <a:gd name="connsiteX79" fmla="*/ 1319492 w 2010054"/>
                <a:gd name="connsiteY79" fmla="*/ 371284 h 1698914"/>
                <a:gd name="connsiteX80" fmla="*/ 1276629 w 2010054"/>
                <a:gd name="connsiteY80" fmla="*/ 361759 h 1698914"/>
                <a:gd name="connsiteX81" fmla="*/ 1262342 w 2010054"/>
                <a:gd name="connsiteY81" fmla="*/ 352234 h 1698914"/>
                <a:gd name="connsiteX82" fmla="*/ 1238529 w 2010054"/>
                <a:gd name="connsiteY82" fmla="*/ 347471 h 1698914"/>
                <a:gd name="connsiteX83" fmla="*/ 1209954 w 2010054"/>
                <a:gd name="connsiteY83" fmla="*/ 337946 h 1698914"/>
                <a:gd name="connsiteX84" fmla="*/ 1181379 w 2010054"/>
                <a:gd name="connsiteY84" fmla="*/ 328421 h 1698914"/>
                <a:gd name="connsiteX85" fmla="*/ 1105179 w 2010054"/>
                <a:gd name="connsiteY85" fmla="*/ 318896 h 1698914"/>
                <a:gd name="connsiteX86" fmla="*/ 1071842 w 2010054"/>
                <a:gd name="connsiteY86" fmla="*/ 309371 h 1698914"/>
                <a:gd name="connsiteX87" fmla="*/ 1019454 w 2010054"/>
                <a:gd name="connsiteY87" fmla="*/ 299846 h 1698914"/>
                <a:gd name="connsiteX88" fmla="*/ 867054 w 2010054"/>
                <a:gd name="connsiteY88" fmla="*/ 304609 h 1698914"/>
                <a:gd name="connsiteX89" fmla="*/ 1036123 w 2010054"/>
                <a:gd name="connsiteY89" fmla="*/ 9334 h 1698914"/>
                <a:gd name="connsiteX90" fmla="*/ 624167 w 2010054"/>
                <a:gd name="connsiteY90" fmla="*/ 87916 h 1698914"/>
                <a:gd name="connsiteX91" fmla="*/ 433666 w 2010054"/>
                <a:gd name="connsiteY91" fmla="*/ 230790 h 1698914"/>
                <a:gd name="connsiteX92" fmla="*/ 226499 w 2010054"/>
                <a:gd name="connsiteY92" fmla="*/ 399858 h 1698914"/>
                <a:gd name="connsiteX93" fmla="*/ 81241 w 2010054"/>
                <a:gd name="connsiteY93" fmla="*/ 642747 h 1698914"/>
                <a:gd name="connsiteX94" fmla="*/ 5042 w 2010054"/>
                <a:gd name="connsiteY94" fmla="*/ 859439 h 1698914"/>
                <a:gd name="connsiteX95" fmla="*/ 12185 w 2010054"/>
                <a:gd name="connsiteY95" fmla="*/ 1109471 h 1698914"/>
                <a:gd name="connsiteX96" fmla="*/ 52667 w 2010054"/>
                <a:gd name="connsiteY96" fmla="*/ 1345216 h 1698914"/>
                <a:gd name="connsiteX97" fmla="*/ 102673 w 2010054"/>
                <a:gd name="connsiteY97" fmla="*/ 1552384 h 1698914"/>
                <a:gd name="connsiteX0" fmla="*/ 102673 w 2010054"/>
                <a:gd name="connsiteY0" fmla="*/ 1543255 h 1689785"/>
                <a:gd name="connsiteX1" fmla="*/ 155060 w 2010054"/>
                <a:gd name="connsiteY1" fmla="*/ 1602786 h 1689785"/>
                <a:gd name="connsiteX2" fmla="*/ 178873 w 2010054"/>
                <a:gd name="connsiteY2" fmla="*/ 1669460 h 1689785"/>
                <a:gd name="connsiteX3" fmla="*/ 169348 w 2010054"/>
                <a:gd name="connsiteY3" fmla="*/ 1481341 h 1689785"/>
                <a:gd name="connsiteX4" fmla="*/ 171729 w 2010054"/>
                <a:gd name="connsiteY4" fmla="*/ 1314655 h 1689785"/>
                <a:gd name="connsiteX5" fmla="*/ 166967 w 2010054"/>
                <a:gd name="connsiteY5" fmla="*/ 1247980 h 1689785"/>
                <a:gd name="connsiteX6" fmla="*/ 86004 w 2010054"/>
                <a:gd name="connsiteY6" fmla="*/ 1126535 h 1689785"/>
                <a:gd name="connsiteX7" fmla="*/ 176492 w 2010054"/>
                <a:gd name="connsiteY7" fmla="*/ 1119392 h 1689785"/>
                <a:gd name="connsiteX8" fmla="*/ 190779 w 2010054"/>
                <a:gd name="connsiteY8" fmla="*/ 1052717 h 1689785"/>
                <a:gd name="connsiteX9" fmla="*/ 205067 w 2010054"/>
                <a:gd name="connsiteY9" fmla="*/ 952705 h 1689785"/>
                <a:gd name="connsiteX10" fmla="*/ 216973 w 2010054"/>
                <a:gd name="connsiteY10" fmla="*/ 931274 h 1689785"/>
                <a:gd name="connsiteX11" fmla="*/ 252692 w 2010054"/>
                <a:gd name="connsiteY11" fmla="*/ 900317 h 1689785"/>
                <a:gd name="connsiteX12" fmla="*/ 266979 w 2010054"/>
                <a:gd name="connsiteY12" fmla="*/ 800304 h 1689785"/>
                <a:gd name="connsiteX13" fmla="*/ 295554 w 2010054"/>
                <a:gd name="connsiteY13" fmla="*/ 738392 h 1689785"/>
                <a:gd name="connsiteX14" fmla="*/ 547967 w 2010054"/>
                <a:gd name="connsiteY14" fmla="*/ 574086 h 1689785"/>
                <a:gd name="connsiteX15" fmla="*/ 695604 w 2010054"/>
                <a:gd name="connsiteY15" fmla="*/ 555035 h 1689785"/>
                <a:gd name="connsiteX16" fmla="*/ 869436 w 2010054"/>
                <a:gd name="connsiteY16" fmla="*/ 521698 h 1689785"/>
                <a:gd name="connsiteX17" fmla="*/ 986117 w 2010054"/>
                <a:gd name="connsiteY17" fmla="*/ 500267 h 1689785"/>
                <a:gd name="connsiteX18" fmla="*/ 1202810 w 2010054"/>
                <a:gd name="connsiteY18" fmla="*/ 490741 h 1689785"/>
                <a:gd name="connsiteX19" fmla="*/ 1343305 w 2010054"/>
                <a:gd name="connsiteY19" fmla="*/ 502648 h 1689785"/>
                <a:gd name="connsiteX20" fmla="*/ 1505229 w 2010054"/>
                <a:gd name="connsiteY20" fmla="*/ 533604 h 1689785"/>
                <a:gd name="connsiteX21" fmla="*/ 1652867 w 2010054"/>
                <a:gd name="connsiteY21" fmla="*/ 585992 h 1689785"/>
                <a:gd name="connsiteX22" fmla="*/ 1686204 w 2010054"/>
                <a:gd name="connsiteY22" fmla="*/ 605042 h 1689785"/>
                <a:gd name="connsiteX23" fmla="*/ 1714779 w 2010054"/>
                <a:gd name="connsiteY23" fmla="*/ 633617 h 1689785"/>
                <a:gd name="connsiteX24" fmla="*/ 1752879 w 2010054"/>
                <a:gd name="connsiteY24" fmla="*/ 681242 h 1689785"/>
                <a:gd name="connsiteX25" fmla="*/ 1771929 w 2010054"/>
                <a:gd name="connsiteY25" fmla="*/ 709817 h 1689785"/>
                <a:gd name="connsiteX26" fmla="*/ 1800504 w 2010054"/>
                <a:gd name="connsiteY26" fmla="*/ 762205 h 1689785"/>
                <a:gd name="connsiteX27" fmla="*/ 1843367 w 2010054"/>
                <a:gd name="connsiteY27" fmla="*/ 833642 h 1689785"/>
                <a:gd name="connsiteX28" fmla="*/ 1857654 w 2010054"/>
                <a:gd name="connsiteY28" fmla="*/ 862217 h 1689785"/>
                <a:gd name="connsiteX29" fmla="*/ 1867179 w 2010054"/>
                <a:gd name="connsiteY29" fmla="*/ 890792 h 1689785"/>
                <a:gd name="connsiteX30" fmla="*/ 1886229 w 2010054"/>
                <a:gd name="connsiteY30" fmla="*/ 933655 h 1689785"/>
                <a:gd name="connsiteX31" fmla="*/ 1905279 w 2010054"/>
                <a:gd name="connsiteY31" fmla="*/ 986042 h 1689785"/>
                <a:gd name="connsiteX32" fmla="*/ 1919567 w 2010054"/>
                <a:gd name="connsiteY32" fmla="*/ 1038430 h 1689785"/>
                <a:gd name="connsiteX33" fmla="*/ 1929092 w 2010054"/>
                <a:gd name="connsiteY33" fmla="*/ 1095580 h 1689785"/>
                <a:gd name="connsiteX34" fmla="*/ 1940998 w 2010054"/>
                <a:gd name="connsiteY34" fmla="*/ 1231311 h 1689785"/>
                <a:gd name="connsiteX35" fmla="*/ 1952904 w 2010054"/>
                <a:gd name="connsiteY35" fmla="*/ 1290842 h 1689785"/>
                <a:gd name="connsiteX36" fmla="*/ 1945760 w 2010054"/>
                <a:gd name="connsiteY36" fmla="*/ 1457530 h 1689785"/>
                <a:gd name="connsiteX37" fmla="*/ 1981479 w 2010054"/>
                <a:gd name="connsiteY37" fmla="*/ 1576592 h 1689785"/>
                <a:gd name="connsiteX38" fmla="*/ 1971954 w 2010054"/>
                <a:gd name="connsiteY38" fmla="*/ 1648030 h 1689785"/>
                <a:gd name="connsiteX39" fmla="*/ 1962429 w 2010054"/>
                <a:gd name="connsiteY39" fmla="*/ 1686130 h 1689785"/>
                <a:gd name="connsiteX40" fmla="*/ 1957667 w 2010054"/>
                <a:gd name="connsiteY40" fmla="*/ 1562304 h 1689785"/>
                <a:gd name="connsiteX41" fmla="*/ 1976717 w 2010054"/>
                <a:gd name="connsiteY41" fmla="*/ 1528967 h 1689785"/>
                <a:gd name="connsiteX42" fmla="*/ 1986242 w 2010054"/>
                <a:gd name="connsiteY42" fmla="*/ 1490867 h 1689785"/>
                <a:gd name="connsiteX43" fmla="*/ 1995767 w 2010054"/>
                <a:gd name="connsiteY43" fmla="*/ 1462292 h 1689785"/>
                <a:gd name="connsiteX44" fmla="*/ 2000529 w 2010054"/>
                <a:gd name="connsiteY44" fmla="*/ 1376567 h 1689785"/>
                <a:gd name="connsiteX45" fmla="*/ 2010054 w 2010054"/>
                <a:gd name="connsiteY45" fmla="*/ 1100342 h 1689785"/>
                <a:gd name="connsiteX46" fmla="*/ 2005292 w 2010054"/>
                <a:gd name="connsiteY46" fmla="*/ 957467 h 1689785"/>
                <a:gd name="connsiteX47" fmla="*/ 1986242 w 2010054"/>
                <a:gd name="connsiteY47" fmla="*/ 924130 h 1689785"/>
                <a:gd name="connsiteX48" fmla="*/ 1976717 w 2010054"/>
                <a:gd name="connsiteY48" fmla="*/ 900317 h 1689785"/>
                <a:gd name="connsiteX49" fmla="*/ 1967192 w 2010054"/>
                <a:gd name="connsiteY49" fmla="*/ 871742 h 1689785"/>
                <a:gd name="connsiteX50" fmla="*/ 1957667 w 2010054"/>
                <a:gd name="connsiteY50" fmla="*/ 857455 h 1689785"/>
                <a:gd name="connsiteX51" fmla="*/ 1952904 w 2010054"/>
                <a:gd name="connsiteY51" fmla="*/ 833642 h 1689785"/>
                <a:gd name="connsiteX52" fmla="*/ 1943379 w 2010054"/>
                <a:gd name="connsiteY52" fmla="*/ 819355 h 1689785"/>
                <a:gd name="connsiteX53" fmla="*/ 1938617 w 2010054"/>
                <a:gd name="connsiteY53" fmla="*/ 805067 h 1689785"/>
                <a:gd name="connsiteX54" fmla="*/ 1929092 w 2010054"/>
                <a:gd name="connsiteY54" fmla="*/ 786017 h 1689785"/>
                <a:gd name="connsiteX55" fmla="*/ 1919567 w 2010054"/>
                <a:gd name="connsiteY55" fmla="*/ 747917 h 1689785"/>
                <a:gd name="connsiteX56" fmla="*/ 1910042 w 2010054"/>
                <a:gd name="connsiteY56" fmla="*/ 728867 h 1689785"/>
                <a:gd name="connsiteX57" fmla="*/ 1895754 w 2010054"/>
                <a:gd name="connsiteY57" fmla="*/ 695530 h 1689785"/>
                <a:gd name="connsiteX58" fmla="*/ 1886229 w 2010054"/>
                <a:gd name="connsiteY58" fmla="*/ 666955 h 1689785"/>
                <a:gd name="connsiteX59" fmla="*/ 1881467 w 2010054"/>
                <a:gd name="connsiteY59" fmla="*/ 652667 h 1689785"/>
                <a:gd name="connsiteX60" fmla="*/ 1876704 w 2010054"/>
                <a:gd name="connsiteY60" fmla="*/ 633617 h 1689785"/>
                <a:gd name="connsiteX61" fmla="*/ 1867179 w 2010054"/>
                <a:gd name="connsiteY61" fmla="*/ 619330 h 1689785"/>
                <a:gd name="connsiteX62" fmla="*/ 1848129 w 2010054"/>
                <a:gd name="connsiteY62" fmla="*/ 571705 h 1689785"/>
                <a:gd name="connsiteX63" fmla="*/ 1843367 w 2010054"/>
                <a:gd name="connsiteY63" fmla="*/ 557417 h 1689785"/>
                <a:gd name="connsiteX64" fmla="*/ 1833842 w 2010054"/>
                <a:gd name="connsiteY64" fmla="*/ 543130 h 1689785"/>
                <a:gd name="connsiteX65" fmla="*/ 1838604 w 2010054"/>
                <a:gd name="connsiteY65" fmla="*/ 550272 h 1689785"/>
                <a:gd name="connsiteX66" fmla="*/ 1819554 w 2010054"/>
                <a:gd name="connsiteY66" fmla="*/ 519317 h 1689785"/>
                <a:gd name="connsiteX67" fmla="*/ 1810029 w 2010054"/>
                <a:gd name="connsiteY67" fmla="*/ 505030 h 1689785"/>
                <a:gd name="connsiteX68" fmla="*/ 1795742 w 2010054"/>
                <a:gd name="connsiteY68" fmla="*/ 495505 h 1689785"/>
                <a:gd name="connsiteX69" fmla="*/ 1771929 w 2010054"/>
                <a:gd name="connsiteY69" fmla="*/ 466930 h 1689785"/>
                <a:gd name="connsiteX70" fmla="*/ 1762404 w 2010054"/>
                <a:gd name="connsiteY70" fmla="*/ 452642 h 1689785"/>
                <a:gd name="connsiteX71" fmla="*/ 1733829 w 2010054"/>
                <a:gd name="connsiteY71" fmla="*/ 443117 h 1689785"/>
                <a:gd name="connsiteX72" fmla="*/ 1705254 w 2010054"/>
                <a:gd name="connsiteY72" fmla="*/ 433592 h 1689785"/>
                <a:gd name="connsiteX73" fmla="*/ 1686204 w 2010054"/>
                <a:gd name="connsiteY73" fmla="*/ 424067 h 1689785"/>
                <a:gd name="connsiteX74" fmla="*/ 1629054 w 2010054"/>
                <a:gd name="connsiteY74" fmla="*/ 414542 h 1689785"/>
                <a:gd name="connsiteX75" fmla="*/ 1590954 w 2010054"/>
                <a:gd name="connsiteY75" fmla="*/ 400255 h 1689785"/>
                <a:gd name="connsiteX76" fmla="*/ 1471892 w 2010054"/>
                <a:gd name="connsiteY76" fmla="*/ 385967 h 1689785"/>
                <a:gd name="connsiteX77" fmla="*/ 1438554 w 2010054"/>
                <a:gd name="connsiteY77" fmla="*/ 381205 h 1689785"/>
                <a:gd name="connsiteX78" fmla="*/ 1376642 w 2010054"/>
                <a:gd name="connsiteY78" fmla="*/ 366917 h 1689785"/>
                <a:gd name="connsiteX79" fmla="*/ 1319492 w 2010054"/>
                <a:gd name="connsiteY79" fmla="*/ 362155 h 1689785"/>
                <a:gd name="connsiteX80" fmla="*/ 1276629 w 2010054"/>
                <a:gd name="connsiteY80" fmla="*/ 352630 h 1689785"/>
                <a:gd name="connsiteX81" fmla="*/ 1262342 w 2010054"/>
                <a:gd name="connsiteY81" fmla="*/ 343105 h 1689785"/>
                <a:gd name="connsiteX82" fmla="*/ 1238529 w 2010054"/>
                <a:gd name="connsiteY82" fmla="*/ 338342 h 1689785"/>
                <a:gd name="connsiteX83" fmla="*/ 1209954 w 2010054"/>
                <a:gd name="connsiteY83" fmla="*/ 328817 h 1689785"/>
                <a:gd name="connsiteX84" fmla="*/ 1181379 w 2010054"/>
                <a:gd name="connsiteY84" fmla="*/ 319292 h 1689785"/>
                <a:gd name="connsiteX85" fmla="*/ 1105179 w 2010054"/>
                <a:gd name="connsiteY85" fmla="*/ 309767 h 1689785"/>
                <a:gd name="connsiteX86" fmla="*/ 1071842 w 2010054"/>
                <a:gd name="connsiteY86" fmla="*/ 300242 h 1689785"/>
                <a:gd name="connsiteX87" fmla="*/ 1019454 w 2010054"/>
                <a:gd name="connsiteY87" fmla="*/ 290717 h 1689785"/>
                <a:gd name="connsiteX88" fmla="*/ 1402835 w 2010054"/>
                <a:gd name="connsiteY88" fmla="*/ 64499 h 1689785"/>
                <a:gd name="connsiteX89" fmla="*/ 1036123 w 2010054"/>
                <a:gd name="connsiteY89" fmla="*/ 205 h 1689785"/>
                <a:gd name="connsiteX90" fmla="*/ 624167 w 2010054"/>
                <a:gd name="connsiteY90" fmla="*/ 78787 h 1689785"/>
                <a:gd name="connsiteX91" fmla="*/ 433666 w 2010054"/>
                <a:gd name="connsiteY91" fmla="*/ 221661 h 1689785"/>
                <a:gd name="connsiteX92" fmla="*/ 226499 w 2010054"/>
                <a:gd name="connsiteY92" fmla="*/ 390729 h 1689785"/>
                <a:gd name="connsiteX93" fmla="*/ 81241 w 2010054"/>
                <a:gd name="connsiteY93" fmla="*/ 633618 h 1689785"/>
                <a:gd name="connsiteX94" fmla="*/ 5042 w 2010054"/>
                <a:gd name="connsiteY94" fmla="*/ 850310 h 1689785"/>
                <a:gd name="connsiteX95" fmla="*/ 12185 w 2010054"/>
                <a:gd name="connsiteY95" fmla="*/ 1100342 h 1689785"/>
                <a:gd name="connsiteX96" fmla="*/ 52667 w 2010054"/>
                <a:gd name="connsiteY96" fmla="*/ 1336087 h 1689785"/>
                <a:gd name="connsiteX97" fmla="*/ 102673 w 2010054"/>
                <a:gd name="connsiteY97" fmla="*/ 1543255 h 1689785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376642 w 2010054"/>
                <a:gd name="connsiteY78" fmla="*/ 366838 h 1689706"/>
                <a:gd name="connsiteX79" fmla="*/ 1319492 w 2010054"/>
                <a:gd name="connsiteY79" fmla="*/ 362076 h 1689706"/>
                <a:gd name="connsiteX80" fmla="*/ 1276629 w 2010054"/>
                <a:gd name="connsiteY80" fmla="*/ 352551 h 1689706"/>
                <a:gd name="connsiteX81" fmla="*/ 1262342 w 2010054"/>
                <a:gd name="connsiteY81" fmla="*/ 343026 h 1689706"/>
                <a:gd name="connsiteX82" fmla="*/ 1238529 w 2010054"/>
                <a:gd name="connsiteY82" fmla="*/ 338263 h 1689706"/>
                <a:gd name="connsiteX83" fmla="*/ 1209954 w 2010054"/>
                <a:gd name="connsiteY83" fmla="*/ 328738 h 1689706"/>
                <a:gd name="connsiteX84" fmla="*/ 1181379 w 2010054"/>
                <a:gd name="connsiteY84" fmla="*/ 319213 h 1689706"/>
                <a:gd name="connsiteX85" fmla="*/ 1105179 w 2010054"/>
                <a:gd name="connsiteY85" fmla="*/ 309688 h 1689706"/>
                <a:gd name="connsiteX86" fmla="*/ 1071842 w 2010054"/>
                <a:gd name="connsiteY86" fmla="*/ 300163 h 1689706"/>
                <a:gd name="connsiteX87" fmla="*/ 1683823 w 2010054"/>
                <a:gd name="connsiteY87" fmla="*/ 209675 h 1689706"/>
                <a:gd name="connsiteX88" fmla="*/ 1402835 w 2010054"/>
                <a:gd name="connsiteY88" fmla="*/ 64420 h 1689706"/>
                <a:gd name="connsiteX89" fmla="*/ 1036123 w 2010054"/>
                <a:gd name="connsiteY89" fmla="*/ 126 h 1689706"/>
                <a:gd name="connsiteX90" fmla="*/ 624167 w 2010054"/>
                <a:gd name="connsiteY90" fmla="*/ 78708 h 1689706"/>
                <a:gd name="connsiteX91" fmla="*/ 433666 w 2010054"/>
                <a:gd name="connsiteY91" fmla="*/ 221582 h 1689706"/>
                <a:gd name="connsiteX92" fmla="*/ 226499 w 2010054"/>
                <a:gd name="connsiteY92" fmla="*/ 390650 h 1689706"/>
                <a:gd name="connsiteX93" fmla="*/ 81241 w 2010054"/>
                <a:gd name="connsiteY93" fmla="*/ 633539 h 1689706"/>
                <a:gd name="connsiteX94" fmla="*/ 5042 w 2010054"/>
                <a:gd name="connsiteY94" fmla="*/ 850231 h 1689706"/>
                <a:gd name="connsiteX95" fmla="*/ 12185 w 2010054"/>
                <a:gd name="connsiteY95" fmla="*/ 1100263 h 1689706"/>
                <a:gd name="connsiteX96" fmla="*/ 52667 w 2010054"/>
                <a:gd name="connsiteY96" fmla="*/ 1336008 h 1689706"/>
                <a:gd name="connsiteX97" fmla="*/ 102673 w 2010054"/>
                <a:gd name="connsiteY97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376642 w 2010054"/>
                <a:gd name="connsiteY78" fmla="*/ 366838 h 1689706"/>
                <a:gd name="connsiteX79" fmla="*/ 1319492 w 2010054"/>
                <a:gd name="connsiteY79" fmla="*/ 362076 h 1689706"/>
                <a:gd name="connsiteX80" fmla="*/ 1276629 w 2010054"/>
                <a:gd name="connsiteY80" fmla="*/ 352551 h 1689706"/>
                <a:gd name="connsiteX81" fmla="*/ 1262342 w 2010054"/>
                <a:gd name="connsiteY81" fmla="*/ 343026 h 1689706"/>
                <a:gd name="connsiteX82" fmla="*/ 1238529 w 2010054"/>
                <a:gd name="connsiteY82" fmla="*/ 338263 h 1689706"/>
                <a:gd name="connsiteX83" fmla="*/ 1209954 w 2010054"/>
                <a:gd name="connsiteY83" fmla="*/ 328738 h 1689706"/>
                <a:gd name="connsiteX84" fmla="*/ 1181379 w 2010054"/>
                <a:gd name="connsiteY84" fmla="*/ 319213 h 1689706"/>
                <a:gd name="connsiteX85" fmla="*/ 1105179 w 2010054"/>
                <a:gd name="connsiteY85" fmla="*/ 309688 h 1689706"/>
                <a:gd name="connsiteX86" fmla="*/ 1814792 w 2010054"/>
                <a:gd name="connsiteY86" fmla="*/ 438275 h 1689706"/>
                <a:gd name="connsiteX87" fmla="*/ 1683823 w 2010054"/>
                <a:gd name="connsiteY87" fmla="*/ 209675 h 1689706"/>
                <a:gd name="connsiteX88" fmla="*/ 1402835 w 2010054"/>
                <a:gd name="connsiteY88" fmla="*/ 64420 h 1689706"/>
                <a:gd name="connsiteX89" fmla="*/ 1036123 w 2010054"/>
                <a:gd name="connsiteY89" fmla="*/ 126 h 1689706"/>
                <a:gd name="connsiteX90" fmla="*/ 624167 w 2010054"/>
                <a:gd name="connsiteY90" fmla="*/ 78708 h 1689706"/>
                <a:gd name="connsiteX91" fmla="*/ 433666 w 2010054"/>
                <a:gd name="connsiteY91" fmla="*/ 221582 h 1689706"/>
                <a:gd name="connsiteX92" fmla="*/ 226499 w 2010054"/>
                <a:gd name="connsiteY92" fmla="*/ 390650 h 1689706"/>
                <a:gd name="connsiteX93" fmla="*/ 81241 w 2010054"/>
                <a:gd name="connsiteY93" fmla="*/ 633539 h 1689706"/>
                <a:gd name="connsiteX94" fmla="*/ 5042 w 2010054"/>
                <a:gd name="connsiteY94" fmla="*/ 850231 h 1689706"/>
                <a:gd name="connsiteX95" fmla="*/ 12185 w 2010054"/>
                <a:gd name="connsiteY95" fmla="*/ 1100263 h 1689706"/>
                <a:gd name="connsiteX96" fmla="*/ 52667 w 2010054"/>
                <a:gd name="connsiteY96" fmla="*/ 1336008 h 1689706"/>
                <a:gd name="connsiteX97" fmla="*/ 102673 w 2010054"/>
                <a:gd name="connsiteY97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376642 w 2010054"/>
                <a:gd name="connsiteY78" fmla="*/ 366838 h 1689706"/>
                <a:gd name="connsiteX79" fmla="*/ 1319492 w 2010054"/>
                <a:gd name="connsiteY79" fmla="*/ 362076 h 1689706"/>
                <a:gd name="connsiteX80" fmla="*/ 1276629 w 2010054"/>
                <a:gd name="connsiteY80" fmla="*/ 352551 h 1689706"/>
                <a:gd name="connsiteX81" fmla="*/ 1262342 w 2010054"/>
                <a:gd name="connsiteY81" fmla="*/ 343026 h 1689706"/>
                <a:gd name="connsiteX82" fmla="*/ 1238529 w 2010054"/>
                <a:gd name="connsiteY82" fmla="*/ 338263 h 1689706"/>
                <a:gd name="connsiteX83" fmla="*/ 1209954 w 2010054"/>
                <a:gd name="connsiteY83" fmla="*/ 328738 h 1689706"/>
                <a:gd name="connsiteX84" fmla="*/ 1181379 w 2010054"/>
                <a:gd name="connsiteY84" fmla="*/ 319213 h 1689706"/>
                <a:gd name="connsiteX85" fmla="*/ 1814792 w 2010054"/>
                <a:gd name="connsiteY85" fmla="*/ 438275 h 1689706"/>
                <a:gd name="connsiteX86" fmla="*/ 1683823 w 2010054"/>
                <a:gd name="connsiteY86" fmla="*/ 209675 h 1689706"/>
                <a:gd name="connsiteX87" fmla="*/ 1402835 w 2010054"/>
                <a:gd name="connsiteY87" fmla="*/ 64420 h 1689706"/>
                <a:gd name="connsiteX88" fmla="*/ 1036123 w 2010054"/>
                <a:gd name="connsiteY88" fmla="*/ 126 h 1689706"/>
                <a:gd name="connsiteX89" fmla="*/ 624167 w 2010054"/>
                <a:gd name="connsiteY89" fmla="*/ 78708 h 1689706"/>
                <a:gd name="connsiteX90" fmla="*/ 433666 w 2010054"/>
                <a:gd name="connsiteY90" fmla="*/ 221582 h 1689706"/>
                <a:gd name="connsiteX91" fmla="*/ 226499 w 2010054"/>
                <a:gd name="connsiteY91" fmla="*/ 390650 h 1689706"/>
                <a:gd name="connsiteX92" fmla="*/ 81241 w 2010054"/>
                <a:gd name="connsiteY92" fmla="*/ 633539 h 1689706"/>
                <a:gd name="connsiteX93" fmla="*/ 5042 w 2010054"/>
                <a:gd name="connsiteY93" fmla="*/ 850231 h 1689706"/>
                <a:gd name="connsiteX94" fmla="*/ 12185 w 2010054"/>
                <a:gd name="connsiteY94" fmla="*/ 1100263 h 1689706"/>
                <a:gd name="connsiteX95" fmla="*/ 52667 w 2010054"/>
                <a:gd name="connsiteY95" fmla="*/ 1336008 h 1689706"/>
                <a:gd name="connsiteX96" fmla="*/ 102673 w 2010054"/>
                <a:gd name="connsiteY96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376642 w 2010054"/>
                <a:gd name="connsiteY78" fmla="*/ 366838 h 1689706"/>
                <a:gd name="connsiteX79" fmla="*/ 1319492 w 2010054"/>
                <a:gd name="connsiteY79" fmla="*/ 362076 h 1689706"/>
                <a:gd name="connsiteX80" fmla="*/ 1276629 w 2010054"/>
                <a:gd name="connsiteY80" fmla="*/ 352551 h 1689706"/>
                <a:gd name="connsiteX81" fmla="*/ 1262342 w 2010054"/>
                <a:gd name="connsiteY81" fmla="*/ 343026 h 1689706"/>
                <a:gd name="connsiteX82" fmla="*/ 1238529 w 2010054"/>
                <a:gd name="connsiteY82" fmla="*/ 338263 h 1689706"/>
                <a:gd name="connsiteX83" fmla="*/ 1209954 w 2010054"/>
                <a:gd name="connsiteY83" fmla="*/ 328738 h 1689706"/>
                <a:gd name="connsiteX84" fmla="*/ 1814792 w 2010054"/>
                <a:gd name="connsiteY84" fmla="*/ 438275 h 1689706"/>
                <a:gd name="connsiteX85" fmla="*/ 1683823 w 2010054"/>
                <a:gd name="connsiteY85" fmla="*/ 209675 h 1689706"/>
                <a:gd name="connsiteX86" fmla="*/ 1402835 w 2010054"/>
                <a:gd name="connsiteY86" fmla="*/ 64420 h 1689706"/>
                <a:gd name="connsiteX87" fmla="*/ 1036123 w 2010054"/>
                <a:gd name="connsiteY87" fmla="*/ 126 h 1689706"/>
                <a:gd name="connsiteX88" fmla="*/ 624167 w 2010054"/>
                <a:gd name="connsiteY88" fmla="*/ 78708 h 1689706"/>
                <a:gd name="connsiteX89" fmla="*/ 433666 w 2010054"/>
                <a:gd name="connsiteY89" fmla="*/ 221582 h 1689706"/>
                <a:gd name="connsiteX90" fmla="*/ 226499 w 2010054"/>
                <a:gd name="connsiteY90" fmla="*/ 390650 h 1689706"/>
                <a:gd name="connsiteX91" fmla="*/ 81241 w 2010054"/>
                <a:gd name="connsiteY91" fmla="*/ 633539 h 1689706"/>
                <a:gd name="connsiteX92" fmla="*/ 5042 w 2010054"/>
                <a:gd name="connsiteY92" fmla="*/ 850231 h 1689706"/>
                <a:gd name="connsiteX93" fmla="*/ 12185 w 2010054"/>
                <a:gd name="connsiteY93" fmla="*/ 1100263 h 1689706"/>
                <a:gd name="connsiteX94" fmla="*/ 52667 w 2010054"/>
                <a:gd name="connsiteY94" fmla="*/ 1336008 h 1689706"/>
                <a:gd name="connsiteX95" fmla="*/ 102673 w 2010054"/>
                <a:gd name="connsiteY95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376642 w 2010054"/>
                <a:gd name="connsiteY78" fmla="*/ 366838 h 1689706"/>
                <a:gd name="connsiteX79" fmla="*/ 1319492 w 2010054"/>
                <a:gd name="connsiteY79" fmla="*/ 362076 h 1689706"/>
                <a:gd name="connsiteX80" fmla="*/ 1276629 w 2010054"/>
                <a:gd name="connsiteY80" fmla="*/ 352551 h 1689706"/>
                <a:gd name="connsiteX81" fmla="*/ 1262342 w 2010054"/>
                <a:gd name="connsiteY81" fmla="*/ 343026 h 1689706"/>
                <a:gd name="connsiteX82" fmla="*/ 1238529 w 2010054"/>
                <a:gd name="connsiteY82" fmla="*/ 338263 h 1689706"/>
                <a:gd name="connsiteX83" fmla="*/ 1814792 w 2010054"/>
                <a:gd name="connsiteY83" fmla="*/ 438275 h 1689706"/>
                <a:gd name="connsiteX84" fmla="*/ 1683823 w 2010054"/>
                <a:gd name="connsiteY84" fmla="*/ 209675 h 1689706"/>
                <a:gd name="connsiteX85" fmla="*/ 1402835 w 2010054"/>
                <a:gd name="connsiteY85" fmla="*/ 64420 h 1689706"/>
                <a:gd name="connsiteX86" fmla="*/ 1036123 w 2010054"/>
                <a:gd name="connsiteY86" fmla="*/ 126 h 1689706"/>
                <a:gd name="connsiteX87" fmla="*/ 624167 w 2010054"/>
                <a:gd name="connsiteY87" fmla="*/ 78708 h 1689706"/>
                <a:gd name="connsiteX88" fmla="*/ 433666 w 2010054"/>
                <a:gd name="connsiteY88" fmla="*/ 221582 h 1689706"/>
                <a:gd name="connsiteX89" fmla="*/ 226499 w 2010054"/>
                <a:gd name="connsiteY89" fmla="*/ 390650 h 1689706"/>
                <a:gd name="connsiteX90" fmla="*/ 81241 w 2010054"/>
                <a:gd name="connsiteY90" fmla="*/ 633539 h 1689706"/>
                <a:gd name="connsiteX91" fmla="*/ 5042 w 2010054"/>
                <a:gd name="connsiteY91" fmla="*/ 850231 h 1689706"/>
                <a:gd name="connsiteX92" fmla="*/ 12185 w 2010054"/>
                <a:gd name="connsiteY92" fmla="*/ 1100263 h 1689706"/>
                <a:gd name="connsiteX93" fmla="*/ 52667 w 2010054"/>
                <a:gd name="connsiteY93" fmla="*/ 1336008 h 1689706"/>
                <a:gd name="connsiteX94" fmla="*/ 102673 w 2010054"/>
                <a:gd name="connsiteY94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376642 w 2010054"/>
                <a:gd name="connsiteY78" fmla="*/ 366838 h 1689706"/>
                <a:gd name="connsiteX79" fmla="*/ 1319492 w 2010054"/>
                <a:gd name="connsiteY79" fmla="*/ 362076 h 1689706"/>
                <a:gd name="connsiteX80" fmla="*/ 1276629 w 2010054"/>
                <a:gd name="connsiteY80" fmla="*/ 352551 h 1689706"/>
                <a:gd name="connsiteX81" fmla="*/ 1262342 w 2010054"/>
                <a:gd name="connsiteY81" fmla="*/ 343026 h 1689706"/>
                <a:gd name="connsiteX82" fmla="*/ 1814792 w 2010054"/>
                <a:gd name="connsiteY82" fmla="*/ 438275 h 1689706"/>
                <a:gd name="connsiteX83" fmla="*/ 1683823 w 2010054"/>
                <a:gd name="connsiteY83" fmla="*/ 209675 h 1689706"/>
                <a:gd name="connsiteX84" fmla="*/ 1402835 w 2010054"/>
                <a:gd name="connsiteY84" fmla="*/ 64420 h 1689706"/>
                <a:gd name="connsiteX85" fmla="*/ 1036123 w 2010054"/>
                <a:gd name="connsiteY85" fmla="*/ 126 h 1689706"/>
                <a:gd name="connsiteX86" fmla="*/ 624167 w 2010054"/>
                <a:gd name="connsiteY86" fmla="*/ 78708 h 1689706"/>
                <a:gd name="connsiteX87" fmla="*/ 433666 w 2010054"/>
                <a:gd name="connsiteY87" fmla="*/ 221582 h 1689706"/>
                <a:gd name="connsiteX88" fmla="*/ 226499 w 2010054"/>
                <a:gd name="connsiteY88" fmla="*/ 390650 h 1689706"/>
                <a:gd name="connsiteX89" fmla="*/ 81241 w 2010054"/>
                <a:gd name="connsiteY89" fmla="*/ 633539 h 1689706"/>
                <a:gd name="connsiteX90" fmla="*/ 5042 w 2010054"/>
                <a:gd name="connsiteY90" fmla="*/ 850231 h 1689706"/>
                <a:gd name="connsiteX91" fmla="*/ 12185 w 2010054"/>
                <a:gd name="connsiteY91" fmla="*/ 1100263 h 1689706"/>
                <a:gd name="connsiteX92" fmla="*/ 52667 w 2010054"/>
                <a:gd name="connsiteY92" fmla="*/ 1336008 h 1689706"/>
                <a:gd name="connsiteX93" fmla="*/ 102673 w 2010054"/>
                <a:gd name="connsiteY93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376642 w 2010054"/>
                <a:gd name="connsiteY78" fmla="*/ 366838 h 1689706"/>
                <a:gd name="connsiteX79" fmla="*/ 1319492 w 2010054"/>
                <a:gd name="connsiteY79" fmla="*/ 362076 h 1689706"/>
                <a:gd name="connsiteX80" fmla="*/ 1276629 w 2010054"/>
                <a:gd name="connsiteY80" fmla="*/ 352551 h 1689706"/>
                <a:gd name="connsiteX81" fmla="*/ 1814792 w 2010054"/>
                <a:gd name="connsiteY81" fmla="*/ 438275 h 1689706"/>
                <a:gd name="connsiteX82" fmla="*/ 1683823 w 2010054"/>
                <a:gd name="connsiteY82" fmla="*/ 209675 h 1689706"/>
                <a:gd name="connsiteX83" fmla="*/ 1402835 w 2010054"/>
                <a:gd name="connsiteY83" fmla="*/ 64420 h 1689706"/>
                <a:gd name="connsiteX84" fmla="*/ 1036123 w 2010054"/>
                <a:gd name="connsiteY84" fmla="*/ 126 h 1689706"/>
                <a:gd name="connsiteX85" fmla="*/ 624167 w 2010054"/>
                <a:gd name="connsiteY85" fmla="*/ 78708 h 1689706"/>
                <a:gd name="connsiteX86" fmla="*/ 433666 w 2010054"/>
                <a:gd name="connsiteY86" fmla="*/ 221582 h 1689706"/>
                <a:gd name="connsiteX87" fmla="*/ 226499 w 2010054"/>
                <a:gd name="connsiteY87" fmla="*/ 390650 h 1689706"/>
                <a:gd name="connsiteX88" fmla="*/ 81241 w 2010054"/>
                <a:gd name="connsiteY88" fmla="*/ 633539 h 1689706"/>
                <a:gd name="connsiteX89" fmla="*/ 5042 w 2010054"/>
                <a:gd name="connsiteY89" fmla="*/ 850231 h 1689706"/>
                <a:gd name="connsiteX90" fmla="*/ 12185 w 2010054"/>
                <a:gd name="connsiteY90" fmla="*/ 1100263 h 1689706"/>
                <a:gd name="connsiteX91" fmla="*/ 52667 w 2010054"/>
                <a:gd name="connsiteY91" fmla="*/ 1336008 h 1689706"/>
                <a:gd name="connsiteX92" fmla="*/ 102673 w 2010054"/>
                <a:gd name="connsiteY92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376642 w 2010054"/>
                <a:gd name="connsiteY78" fmla="*/ 366838 h 1689706"/>
                <a:gd name="connsiteX79" fmla="*/ 1319492 w 2010054"/>
                <a:gd name="connsiteY79" fmla="*/ 362076 h 1689706"/>
                <a:gd name="connsiteX80" fmla="*/ 1814792 w 2010054"/>
                <a:gd name="connsiteY80" fmla="*/ 438275 h 1689706"/>
                <a:gd name="connsiteX81" fmla="*/ 1683823 w 2010054"/>
                <a:gd name="connsiteY81" fmla="*/ 209675 h 1689706"/>
                <a:gd name="connsiteX82" fmla="*/ 1402835 w 2010054"/>
                <a:gd name="connsiteY82" fmla="*/ 64420 h 1689706"/>
                <a:gd name="connsiteX83" fmla="*/ 1036123 w 2010054"/>
                <a:gd name="connsiteY83" fmla="*/ 126 h 1689706"/>
                <a:gd name="connsiteX84" fmla="*/ 624167 w 2010054"/>
                <a:gd name="connsiteY84" fmla="*/ 78708 h 1689706"/>
                <a:gd name="connsiteX85" fmla="*/ 433666 w 2010054"/>
                <a:gd name="connsiteY85" fmla="*/ 221582 h 1689706"/>
                <a:gd name="connsiteX86" fmla="*/ 226499 w 2010054"/>
                <a:gd name="connsiteY86" fmla="*/ 390650 h 1689706"/>
                <a:gd name="connsiteX87" fmla="*/ 81241 w 2010054"/>
                <a:gd name="connsiteY87" fmla="*/ 633539 h 1689706"/>
                <a:gd name="connsiteX88" fmla="*/ 5042 w 2010054"/>
                <a:gd name="connsiteY88" fmla="*/ 850231 h 1689706"/>
                <a:gd name="connsiteX89" fmla="*/ 12185 w 2010054"/>
                <a:gd name="connsiteY89" fmla="*/ 1100263 h 1689706"/>
                <a:gd name="connsiteX90" fmla="*/ 52667 w 2010054"/>
                <a:gd name="connsiteY90" fmla="*/ 1336008 h 1689706"/>
                <a:gd name="connsiteX91" fmla="*/ 102673 w 2010054"/>
                <a:gd name="connsiteY91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376642 w 2010054"/>
                <a:gd name="connsiteY78" fmla="*/ 366838 h 1689706"/>
                <a:gd name="connsiteX79" fmla="*/ 1814792 w 2010054"/>
                <a:gd name="connsiteY79" fmla="*/ 438275 h 1689706"/>
                <a:gd name="connsiteX80" fmla="*/ 1683823 w 2010054"/>
                <a:gd name="connsiteY80" fmla="*/ 209675 h 1689706"/>
                <a:gd name="connsiteX81" fmla="*/ 1402835 w 2010054"/>
                <a:gd name="connsiteY81" fmla="*/ 64420 h 1689706"/>
                <a:gd name="connsiteX82" fmla="*/ 1036123 w 2010054"/>
                <a:gd name="connsiteY82" fmla="*/ 126 h 1689706"/>
                <a:gd name="connsiteX83" fmla="*/ 624167 w 2010054"/>
                <a:gd name="connsiteY83" fmla="*/ 78708 h 1689706"/>
                <a:gd name="connsiteX84" fmla="*/ 433666 w 2010054"/>
                <a:gd name="connsiteY84" fmla="*/ 221582 h 1689706"/>
                <a:gd name="connsiteX85" fmla="*/ 226499 w 2010054"/>
                <a:gd name="connsiteY85" fmla="*/ 390650 h 1689706"/>
                <a:gd name="connsiteX86" fmla="*/ 81241 w 2010054"/>
                <a:gd name="connsiteY86" fmla="*/ 633539 h 1689706"/>
                <a:gd name="connsiteX87" fmla="*/ 5042 w 2010054"/>
                <a:gd name="connsiteY87" fmla="*/ 850231 h 1689706"/>
                <a:gd name="connsiteX88" fmla="*/ 12185 w 2010054"/>
                <a:gd name="connsiteY88" fmla="*/ 1100263 h 1689706"/>
                <a:gd name="connsiteX89" fmla="*/ 52667 w 2010054"/>
                <a:gd name="connsiteY89" fmla="*/ 1336008 h 1689706"/>
                <a:gd name="connsiteX90" fmla="*/ 102673 w 2010054"/>
                <a:gd name="connsiteY90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814792 w 2010054"/>
                <a:gd name="connsiteY78" fmla="*/ 438275 h 1689706"/>
                <a:gd name="connsiteX79" fmla="*/ 1683823 w 2010054"/>
                <a:gd name="connsiteY79" fmla="*/ 209675 h 1689706"/>
                <a:gd name="connsiteX80" fmla="*/ 1402835 w 2010054"/>
                <a:gd name="connsiteY80" fmla="*/ 64420 h 1689706"/>
                <a:gd name="connsiteX81" fmla="*/ 1036123 w 2010054"/>
                <a:gd name="connsiteY81" fmla="*/ 126 h 1689706"/>
                <a:gd name="connsiteX82" fmla="*/ 624167 w 2010054"/>
                <a:gd name="connsiteY82" fmla="*/ 78708 h 1689706"/>
                <a:gd name="connsiteX83" fmla="*/ 433666 w 2010054"/>
                <a:gd name="connsiteY83" fmla="*/ 221582 h 1689706"/>
                <a:gd name="connsiteX84" fmla="*/ 226499 w 2010054"/>
                <a:gd name="connsiteY84" fmla="*/ 390650 h 1689706"/>
                <a:gd name="connsiteX85" fmla="*/ 81241 w 2010054"/>
                <a:gd name="connsiteY85" fmla="*/ 633539 h 1689706"/>
                <a:gd name="connsiteX86" fmla="*/ 5042 w 2010054"/>
                <a:gd name="connsiteY86" fmla="*/ 850231 h 1689706"/>
                <a:gd name="connsiteX87" fmla="*/ 12185 w 2010054"/>
                <a:gd name="connsiteY87" fmla="*/ 1100263 h 1689706"/>
                <a:gd name="connsiteX88" fmla="*/ 52667 w 2010054"/>
                <a:gd name="connsiteY88" fmla="*/ 1336008 h 1689706"/>
                <a:gd name="connsiteX89" fmla="*/ 102673 w 2010054"/>
                <a:gd name="connsiteY89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814792 w 2010054"/>
                <a:gd name="connsiteY77" fmla="*/ 438275 h 1689706"/>
                <a:gd name="connsiteX78" fmla="*/ 1683823 w 2010054"/>
                <a:gd name="connsiteY78" fmla="*/ 209675 h 1689706"/>
                <a:gd name="connsiteX79" fmla="*/ 1402835 w 2010054"/>
                <a:gd name="connsiteY79" fmla="*/ 64420 h 1689706"/>
                <a:gd name="connsiteX80" fmla="*/ 1036123 w 2010054"/>
                <a:gd name="connsiteY80" fmla="*/ 126 h 1689706"/>
                <a:gd name="connsiteX81" fmla="*/ 624167 w 2010054"/>
                <a:gd name="connsiteY81" fmla="*/ 78708 h 1689706"/>
                <a:gd name="connsiteX82" fmla="*/ 433666 w 2010054"/>
                <a:gd name="connsiteY82" fmla="*/ 221582 h 1689706"/>
                <a:gd name="connsiteX83" fmla="*/ 226499 w 2010054"/>
                <a:gd name="connsiteY83" fmla="*/ 390650 h 1689706"/>
                <a:gd name="connsiteX84" fmla="*/ 81241 w 2010054"/>
                <a:gd name="connsiteY84" fmla="*/ 633539 h 1689706"/>
                <a:gd name="connsiteX85" fmla="*/ 5042 w 2010054"/>
                <a:gd name="connsiteY85" fmla="*/ 850231 h 1689706"/>
                <a:gd name="connsiteX86" fmla="*/ 12185 w 2010054"/>
                <a:gd name="connsiteY86" fmla="*/ 1100263 h 1689706"/>
                <a:gd name="connsiteX87" fmla="*/ 52667 w 2010054"/>
                <a:gd name="connsiteY87" fmla="*/ 1336008 h 1689706"/>
                <a:gd name="connsiteX88" fmla="*/ 102673 w 2010054"/>
                <a:gd name="connsiteY88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814792 w 2010054"/>
                <a:gd name="connsiteY76" fmla="*/ 438275 h 1689706"/>
                <a:gd name="connsiteX77" fmla="*/ 1683823 w 2010054"/>
                <a:gd name="connsiteY77" fmla="*/ 209675 h 1689706"/>
                <a:gd name="connsiteX78" fmla="*/ 1402835 w 2010054"/>
                <a:gd name="connsiteY78" fmla="*/ 64420 h 1689706"/>
                <a:gd name="connsiteX79" fmla="*/ 1036123 w 2010054"/>
                <a:gd name="connsiteY79" fmla="*/ 126 h 1689706"/>
                <a:gd name="connsiteX80" fmla="*/ 624167 w 2010054"/>
                <a:gd name="connsiteY80" fmla="*/ 78708 h 1689706"/>
                <a:gd name="connsiteX81" fmla="*/ 433666 w 2010054"/>
                <a:gd name="connsiteY81" fmla="*/ 221582 h 1689706"/>
                <a:gd name="connsiteX82" fmla="*/ 226499 w 2010054"/>
                <a:gd name="connsiteY82" fmla="*/ 390650 h 1689706"/>
                <a:gd name="connsiteX83" fmla="*/ 81241 w 2010054"/>
                <a:gd name="connsiteY83" fmla="*/ 633539 h 1689706"/>
                <a:gd name="connsiteX84" fmla="*/ 5042 w 2010054"/>
                <a:gd name="connsiteY84" fmla="*/ 850231 h 1689706"/>
                <a:gd name="connsiteX85" fmla="*/ 12185 w 2010054"/>
                <a:gd name="connsiteY85" fmla="*/ 1100263 h 1689706"/>
                <a:gd name="connsiteX86" fmla="*/ 52667 w 2010054"/>
                <a:gd name="connsiteY86" fmla="*/ 1336008 h 1689706"/>
                <a:gd name="connsiteX87" fmla="*/ 102673 w 2010054"/>
                <a:gd name="connsiteY87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814792 w 2010054"/>
                <a:gd name="connsiteY75" fmla="*/ 438275 h 1689706"/>
                <a:gd name="connsiteX76" fmla="*/ 1683823 w 2010054"/>
                <a:gd name="connsiteY76" fmla="*/ 209675 h 1689706"/>
                <a:gd name="connsiteX77" fmla="*/ 1402835 w 2010054"/>
                <a:gd name="connsiteY77" fmla="*/ 64420 h 1689706"/>
                <a:gd name="connsiteX78" fmla="*/ 1036123 w 2010054"/>
                <a:gd name="connsiteY78" fmla="*/ 126 h 1689706"/>
                <a:gd name="connsiteX79" fmla="*/ 624167 w 2010054"/>
                <a:gd name="connsiteY79" fmla="*/ 78708 h 1689706"/>
                <a:gd name="connsiteX80" fmla="*/ 433666 w 2010054"/>
                <a:gd name="connsiteY80" fmla="*/ 221582 h 1689706"/>
                <a:gd name="connsiteX81" fmla="*/ 226499 w 2010054"/>
                <a:gd name="connsiteY81" fmla="*/ 390650 h 1689706"/>
                <a:gd name="connsiteX82" fmla="*/ 81241 w 2010054"/>
                <a:gd name="connsiteY82" fmla="*/ 633539 h 1689706"/>
                <a:gd name="connsiteX83" fmla="*/ 5042 w 2010054"/>
                <a:gd name="connsiteY83" fmla="*/ 850231 h 1689706"/>
                <a:gd name="connsiteX84" fmla="*/ 12185 w 2010054"/>
                <a:gd name="connsiteY84" fmla="*/ 1100263 h 1689706"/>
                <a:gd name="connsiteX85" fmla="*/ 52667 w 2010054"/>
                <a:gd name="connsiteY85" fmla="*/ 1336008 h 1689706"/>
                <a:gd name="connsiteX86" fmla="*/ 102673 w 2010054"/>
                <a:gd name="connsiteY86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814792 w 2010054"/>
                <a:gd name="connsiteY74" fmla="*/ 438275 h 1689706"/>
                <a:gd name="connsiteX75" fmla="*/ 1683823 w 2010054"/>
                <a:gd name="connsiteY75" fmla="*/ 209675 h 1689706"/>
                <a:gd name="connsiteX76" fmla="*/ 1402835 w 2010054"/>
                <a:gd name="connsiteY76" fmla="*/ 64420 h 1689706"/>
                <a:gd name="connsiteX77" fmla="*/ 1036123 w 2010054"/>
                <a:gd name="connsiteY77" fmla="*/ 126 h 1689706"/>
                <a:gd name="connsiteX78" fmla="*/ 624167 w 2010054"/>
                <a:gd name="connsiteY78" fmla="*/ 78708 h 1689706"/>
                <a:gd name="connsiteX79" fmla="*/ 433666 w 2010054"/>
                <a:gd name="connsiteY79" fmla="*/ 221582 h 1689706"/>
                <a:gd name="connsiteX80" fmla="*/ 226499 w 2010054"/>
                <a:gd name="connsiteY80" fmla="*/ 390650 h 1689706"/>
                <a:gd name="connsiteX81" fmla="*/ 81241 w 2010054"/>
                <a:gd name="connsiteY81" fmla="*/ 633539 h 1689706"/>
                <a:gd name="connsiteX82" fmla="*/ 5042 w 2010054"/>
                <a:gd name="connsiteY82" fmla="*/ 850231 h 1689706"/>
                <a:gd name="connsiteX83" fmla="*/ 12185 w 2010054"/>
                <a:gd name="connsiteY83" fmla="*/ 1100263 h 1689706"/>
                <a:gd name="connsiteX84" fmla="*/ 52667 w 2010054"/>
                <a:gd name="connsiteY84" fmla="*/ 1336008 h 1689706"/>
                <a:gd name="connsiteX85" fmla="*/ 102673 w 2010054"/>
                <a:gd name="connsiteY85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814792 w 2010054"/>
                <a:gd name="connsiteY73" fmla="*/ 438275 h 1689706"/>
                <a:gd name="connsiteX74" fmla="*/ 1683823 w 2010054"/>
                <a:gd name="connsiteY74" fmla="*/ 209675 h 1689706"/>
                <a:gd name="connsiteX75" fmla="*/ 1402835 w 2010054"/>
                <a:gd name="connsiteY75" fmla="*/ 64420 h 1689706"/>
                <a:gd name="connsiteX76" fmla="*/ 1036123 w 2010054"/>
                <a:gd name="connsiteY76" fmla="*/ 126 h 1689706"/>
                <a:gd name="connsiteX77" fmla="*/ 624167 w 2010054"/>
                <a:gd name="connsiteY77" fmla="*/ 78708 h 1689706"/>
                <a:gd name="connsiteX78" fmla="*/ 433666 w 2010054"/>
                <a:gd name="connsiteY78" fmla="*/ 221582 h 1689706"/>
                <a:gd name="connsiteX79" fmla="*/ 226499 w 2010054"/>
                <a:gd name="connsiteY79" fmla="*/ 390650 h 1689706"/>
                <a:gd name="connsiteX80" fmla="*/ 81241 w 2010054"/>
                <a:gd name="connsiteY80" fmla="*/ 633539 h 1689706"/>
                <a:gd name="connsiteX81" fmla="*/ 5042 w 2010054"/>
                <a:gd name="connsiteY81" fmla="*/ 850231 h 1689706"/>
                <a:gd name="connsiteX82" fmla="*/ 12185 w 2010054"/>
                <a:gd name="connsiteY82" fmla="*/ 1100263 h 1689706"/>
                <a:gd name="connsiteX83" fmla="*/ 52667 w 2010054"/>
                <a:gd name="connsiteY83" fmla="*/ 1336008 h 1689706"/>
                <a:gd name="connsiteX84" fmla="*/ 102673 w 2010054"/>
                <a:gd name="connsiteY84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814792 w 2010054"/>
                <a:gd name="connsiteY72" fmla="*/ 438275 h 1689706"/>
                <a:gd name="connsiteX73" fmla="*/ 1683823 w 2010054"/>
                <a:gd name="connsiteY73" fmla="*/ 209675 h 1689706"/>
                <a:gd name="connsiteX74" fmla="*/ 1402835 w 2010054"/>
                <a:gd name="connsiteY74" fmla="*/ 64420 h 1689706"/>
                <a:gd name="connsiteX75" fmla="*/ 1036123 w 2010054"/>
                <a:gd name="connsiteY75" fmla="*/ 126 h 1689706"/>
                <a:gd name="connsiteX76" fmla="*/ 624167 w 2010054"/>
                <a:gd name="connsiteY76" fmla="*/ 78708 h 1689706"/>
                <a:gd name="connsiteX77" fmla="*/ 433666 w 2010054"/>
                <a:gd name="connsiteY77" fmla="*/ 221582 h 1689706"/>
                <a:gd name="connsiteX78" fmla="*/ 226499 w 2010054"/>
                <a:gd name="connsiteY78" fmla="*/ 390650 h 1689706"/>
                <a:gd name="connsiteX79" fmla="*/ 81241 w 2010054"/>
                <a:gd name="connsiteY79" fmla="*/ 633539 h 1689706"/>
                <a:gd name="connsiteX80" fmla="*/ 5042 w 2010054"/>
                <a:gd name="connsiteY80" fmla="*/ 850231 h 1689706"/>
                <a:gd name="connsiteX81" fmla="*/ 12185 w 2010054"/>
                <a:gd name="connsiteY81" fmla="*/ 1100263 h 1689706"/>
                <a:gd name="connsiteX82" fmla="*/ 52667 w 2010054"/>
                <a:gd name="connsiteY82" fmla="*/ 1336008 h 1689706"/>
                <a:gd name="connsiteX83" fmla="*/ 102673 w 2010054"/>
                <a:gd name="connsiteY83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33829 w 2010054"/>
                <a:gd name="connsiteY70" fmla="*/ 443038 h 1689706"/>
                <a:gd name="connsiteX71" fmla="*/ 1814792 w 2010054"/>
                <a:gd name="connsiteY71" fmla="*/ 438275 h 1689706"/>
                <a:gd name="connsiteX72" fmla="*/ 1683823 w 2010054"/>
                <a:gd name="connsiteY72" fmla="*/ 209675 h 1689706"/>
                <a:gd name="connsiteX73" fmla="*/ 1402835 w 2010054"/>
                <a:gd name="connsiteY73" fmla="*/ 64420 h 1689706"/>
                <a:gd name="connsiteX74" fmla="*/ 1036123 w 2010054"/>
                <a:gd name="connsiteY74" fmla="*/ 126 h 1689706"/>
                <a:gd name="connsiteX75" fmla="*/ 624167 w 2010054"/>
                <a:gd name="connsiteY75" fmla="*/ 78708 h 1689706"/>
                <a:gd name="connsiteX76" fmla="*/ 433666 w 2010054"/>
                <a:gd name="connsiteY76" fmla="*/ 221582 h 1689706"/>
                <a:gd name="connsiteX77" fmla="*/ 226499 w 2010054"/>
                <a:gd name="connsiteY77" fmla="*/ 390650 h 1689706"/>
                <a:gd name="connsiteX78" fmla="*/ 81241 w 2010054"/>
                <a:gd name="connsiteY78" fmla="*/ 633539 h 1689706"/>
                <a:gd name="connsiteX79" fmla="*/ 5042 w 2010054"/>
                <a:gd name="connsiteY79" fmla="*/ 850231 h 1689706"/>
                <a:gd name="connsiteX80" fmla="*/ 12185 w 2010054"/>
                <a:gd name="connsiteY80" fmla="*/ 1100263 h 1689706"/>
                <a:gd name="connsiteX81" fmla="*/ 52667 w 2010054"/>
                <a:gd name="connsiteY81" fmla="*/ 1336008 h 1689706"/>
                <a:gd name="connsiteX82" fmla="*/ 102673 w 2010054"/>
                <a:gd name="connsiteY82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71929 w 2010054"/>
                <a:gd name="connsiteY68" fmla="*/ 466851 h 1689706"/>
                <a:gd name="connsiteX69" fmla="*/ 1733829 w 2010054"/>
                <a:gd name="connsiteY69" fmla="*/ 443038 h 1689706"/>
                <a:gd name="connsiteX70" fmla="*/ 1814792 w 2010054"/>
                <a:gd name="connsiteY70" fmla="*/ 438275 h 1689706"/>
                <a:gd name="connsiteX71" fmla="*/ 1683823 w 2010054"/>
                <a:gd name="connsiteY71" fmla="*/ 209675 h 1689706"/>
                <a:gd name="connsiteX72" fmla="*/ 1402835 w 2010054"/>
                <a:gd name="connsiteY72" fmla="*/ 64420 h 1689706"/>
                <a:gd name="connsiteX73" fmla="*/ 1036123 w 2010054"/>
                <a:gd name="connsiteY73" fmla="*/ 126 h 1689706"/>
                <a:gd name="connsiteX74" fmla="*/ 624167 w 2010054"/>
                <a:gd name="connsiteY74" fmla="*/ 78708 h 1689706"/>
                <a:gd name="connsiteX75" fmla="*/ 433666 w 2010054"/>
                <a:gd name="connsiteY75" fmla="*/ 221582 h 1689706"/>
                <a:gd name="connsiteX76" fmla="*/ 226499 w 2010054"/>
                <a:gd name="connsiteY76" fmla="*/ 390650 h 1689706"/>
                <a:gd name="connsiteX77" fmla="*/ 81241 w 2010054"/>
                <a:gd name="connsiteY77" fmla="*/ 633539 h 1689706"/>
                <a:gd name="connsiteX78" fmla="*/ 5042 w 2010054"/>
                <a:gd name="connsiteY78" fmla="*/ 850231 h 1689706"/>
                <a:gd name="connsiteX79" fmla="*/ 12185 w 2010054"/>
                <a:gd name="connsiteY79" fmla="*/ 1100263 h 1689706"/>
                <a:gd name="connsiteX80" fmla="*/ 52667 w 2010054"/>
                <a:gd name="connsiteY80" fmla="*/ 1336008 h 1689706"/>
                <a:gd name="connsiteX81" fmla="*/ 102673 w 2010054"/>
                <a:gd name="connsiteY81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19554 w 2010054"/>
                <a:gd name="connsiteY65" fmla="*/ 519238 h 1689706"/>
                <a:gd name="connsiteX66" fmla="*/ 1810029 w 2010054"/>
                <a:gd name="connsiteY66" fmla="*/ 504951 h 1689706"/>
                <a:gd name="connsiteX67" fmla="*/ 1771929 w 2010054"/>
                <a:gd name="connsiteY67" fmla="*/ 466851 h 1689706"/>
                <a:gd name="connsiteX68" fmla="*/ 1733829 w 2010054"/>
                <a:gd name="connsiteY68" fmla="*/ 443038 h 1689706"/>
                <a:gd name="connsiteX69" fmla="*/ 1814792 w 2010054"/>
                <a:gd name="connsiteY69" fmla="*/ 438275 h 1689706"/>
                <a:gd name="connsiteX70" fmla="*/ 1683823 w 2010054"/>
                <a:gd name="connsiteY70" fmla="*/ 209675 h 1689706"/>
                <a:gd name="connsiteX71" fmla="*/ 1402835 w 2010054"/>
                <a:gd name="connsiteY71" fmla="*/ 64420 h 1689706"/>
                <a:gd name="connsiteX72" fmla="*/ 1036123 w 2010054"/>
                <a:gd name="connsiteY72" fmla="*/ 126 h 1689706"/>
                <a:gd name="connsiteX73" fmla="*/ 624167 w 2010054"/>
                <a:gd name="connsiteY73" fmla="*/ 78708 h 1689706"/>
                <a:gd name="connsiteX74" fmla="*/ 433666 w 2010054"/>
                <a:gd name="connsiteY74" fmla="*/ 221582 h 1689706"/>
                <a:gd name="connsiteX75" fmla="*/ 226499 w 2010054"/>
                <a:gd name="connsiteY75" fmla="*/ 390650 h 1689706"/>
                <a:gd name="connsiteX76" fmla="*/ 81241 w 2010054"/>
                <a:gd name="connsiteY76" fmla="*/ 633539 h 1689706"/>
                <a:gd name="connsiteX77" fmla="*/ 5042 w 2010054"/>
                <a:gd name="connsiteY77" fmla="*/ 850231 h 1689706"/>
                <a:gd name="connsiteX78" fmla="*/ 12185 w 2010054"/>
                <a:gd name="connsiteY78" fmla="*/ 1100263 h 1689706"/>
                <a:gd name="connsiteX79" fmla="*/ 52667 w 2010054"/>
                <a:gd name="connsiteY79" fmla="*/ 1336008 h 1689706"/>
                <a:gd name="connsiteX80" fmla="*/ 102673 w 2010054"/>
                <a:gd name="connsiteY80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19554 w 2010054"/>
                <a:gd name="connsiteY64" fmla="*/ 519238 h 1689706"/>
                <a:gd name="connsiteX65" fmla="*/ 1810029 w 2010054"/>
                <a:gd name="connsiteY65" fmla="*/ 504951 h 1689706"/>
                <a:gd name="connsiteX66" fmla="*/ 1771929 w 2010054"/>
                <a:gd name="connsiteY66" fmla="*/ 466851 h 1689706"/>
                <a:gd name="connsiteX67" fmla="*/ 1733829 w 2010054"/>
                <a:gd name="connsiteY67" fmla="*/ 443038 h 1689706"/>
                <a:gd name="connsiteX68" fmla="*/ 1814792 w 2010054"/>
                <a:gd name="connsiteY68" fmla="*/ 438275 h 1689706"/>
                <a:gd name="connsiteX69" fmla="*/ 1683823 w 2010054"/>
                <a:gd name="connsiteY69" fmla="*/ 209675 h 1689706"/>
                <a:gd name="connsiteX70" fmla="*/ 1402835 w 2010054"/>
                <a:gd name="connsiteY70" fmla="*/ 64420 h 1689706"/>
                <a:gd name="connsiteX71" fmla="*/ 1036123 w 2010054"/>
                <a:gd name="connsiteY71" fmla="*/ 126 h 1689706"/>
                <a:gd name="connsiteX72" fmla="*/ 624167 w 2010054"/>
                <a:gd name="connsiteY72" fmla="*/ 78708 h 1689706"/>
                <a:gd name="connsiteX73" fmla="*/ 433666 w 2010054"/>
                <a:gd name="connsiteY73" fmla="*/ 221582 h 1689706"/>
                <a:gd name="connsiteX74" fmla="*/ 226499 w 2010054"/>
                <a:gd name="connsiteY74" fmla="*/ 390650 h 1689706"/>
                <a:gd name="connsiteX75" fmla="*/ 81241 w 2010054"/>
                <a:gd name="connsiteY75" fmla="*/ 633539 h 1689706"/>
                <a:gd name="connsiteX76" fmla="*/ 5042 w 2010054"/>
                <a:gd name="connsiteY76" fmla="*/ 850231 h 1689706"/>
                <a:gd name="connsiteX77" fmla="*/ 12185 w 2010054"/>
                <a:gd name="connsiteY77" fmla="*/ 1100263 h 1689706"/>
                <a:gd name="connsiteX78" fmla="*/ 52667 w 2010054"/>
                <a:gd name="connsiteY78" fmla="*/ 1336008 h 1689706"/>
                <a:gd name="connsiteX79" fmla="*/ 102673 w 2010054"/>
                <a:gd name="connsiteY79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19554 w 2010054"/>
                <a:gd name="connsiteY64" fmla="*/ 519238 h 1689706"/>
                <a:gd name="connsiteX65" fmla="*/ 1810029 w 2010054"/>
                <a:gd name="connsiteY65" fmla="*/ 504951 h 1689706"/>
                <a:gd name="connsiteX66" fmla="*/ 1771929 w 2010054"/>
                <a:gd name="connsiteY66" fmla="*/ 466851 h 1689706"/>
                <a:gd name="connsiteX67" fmla="*/ 1814792 w 2010054"/>
                <a:gd name="connsiteY67" fmla="*/ 438275 h 1689706"/>
                <a:gd name="connsiteX68" fmla="*/ 1683823 w 2010054"/>
                <a:gd name="connsiteY68" fmla="*/ 209675 h 1689706"/>
                <a:gd name="connsiteX69" fmla="*/ 1402835 w 2010054"/>
                <a:gd name="connsiteY69" fmla="*/ 64420 h 1689706"/>
                <a:gd name="connsiteX70" fmla="*/ 1036123 w 2010054"/>
                <a:gd name="connsiteY70" fmla="*/ 126 h 1689706"/>
                <a:gd name="connsiteX71" fmla="*/ 624167 w 2010054"/>
                <a:gd name="connsiteY71" fmla="*/ 78708 h 1689706"/>
                <a:gd name="connsiteX72" fmla="*/ 433666 w 2010054"/>
                <a:gd name="connsiteY72" fmla="*/ 221582 h 1689706"/>
                <a:gd name="connsiteX73" fmla="*/ 226499 w 2010054"/>
                <a:gd name="connsiteY73" fmla="*/ 390650 h 1689706"/>
                <a:gd name="connsiteX74" fmla="*/ 81241 w 2010054"/>
                <a:gd name="connsiteY74" fmla="*/ 633539 h 1689706"/>
                <a:gd name="connsiteX75" fmla="*/ 5042 w 2010054"/>
                <a:gd name="connsiteY75" fmla="*/ 850231 h 1689706"/>
                <a:gd name="connsiteX76" fmla="*/ 12185 w 2010054"/>
                <a:gd name="connsiteY76" fmla="*/ 1100263 h 1689706"/>
                <a:gd name="connsiteX77" fmla="*/ 52667 w 2010054"/>
                <a:gd name="connsiteY77" fmla="*/ 1336008 h 1689706"/>
                <a:gd name="connsiteX78" fmla="*/ 102673 w 2010054"/>
                <a:gd name="connsiteY78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19554 w 2010054"/>
                <a:gd name="connsiteY64" fmla="*/ 519238 h 1689706"/>
                <a:gd name="connsiteX65" fmla="*/ 1810029 w 2010054"/>
                <a:gd name="connsiteY65" fmla="*/ 504951 h 1689706"/>
                <a:gd name="connsiteX66" fmla="*/ 1814792 w 2010054"/>
                <a:gd name="connsiteY66" fmla="*/ 438275 h 1689706"/>
                <a:gd name="connsiteX67" fmla="*/ 1683823 w 2010054"/>
                <a:gd name="connsiteY67" fmla="*/ 209675 h 1689706"/>
                <a:gd name="connsiteX68" fmla="*/ 1402835 w 2010054"/>
                <a:gd name="connsiteY68" fmla="*/ 64420 h 1689706"/>
                <a:gd name="connsiteX69" fmla="*/ 1036123 w 2010054"/>
                <a:gd name="connsiteY69" fmla="*/ 126 h 1689706"/>
                <a:gd name="connsiteX70" fmla="*/ 624167 w 2010054"/>
                <a:gd name="connsiteY70" fmla="*/ 78708 h 1689706"/>
                <a:gd name="connsiteX71" fmla="*/ 433666 w 2010054"/>
                <a:gd name="connsiteY71" fmla="*/ 221582 h 1689706"/>
                <a:gd name="connsiteX72" fmla="*/ 226499 w 2010054"/>
                <a:gd name="connsiteY72" fmla="*/ 390650 h 1689706"/>
                <a:gd name="connsiteX73" fmla="*/ 81241 w 2010054"/>
                <a:gd name="connsiteY73" fmla="*/ 633539 h 1689706"/>
                <a:gd name="connsiteX74" fmla="*/ 5042 w 2010054"/>
                <a:gd name="connsiteY74" fmla="*/ 850231 h 1689706"/>
                <a:gd name="connsiteX75" fmla="*/ 12185 w 2010054"/>
                <a:gd name="connsiteY75" fmla="*/ 1100263 h 1689706"/>
                <a:gd name="connsiteX76" fmla="*/ 52667 w 2010054"/>
                <a:gd name="connsiteY76" fmla="*/ 1336008 h 1689706"/>
                <a:gd name="connsiteX77" fmla="*/ 102673 w 2010054"/>
                <a:gd name="connsiteY77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10029 w 2010054"/>
                <a:gd name="connsiteY64" fmla="*/ 504951 h 1689706"/>
                <a:gd name="connsiteX65" fmla="*/ 1814792 w 2010054"/>
                <a:gd name="connsiteY65" fmla="*/ 438275 h 1689706"/>
                <a:gd name="connsiteX66" fmla="*/ 1683823 w 2010054"/>
                <a:gd name="connsiteY66" fmla="*/ 209675 h 1689706"/>
                <a:gd name="connsiteX67" fmla="*/ 1402835 w 2010054"/>
                <a:gd name="connsiteY67" fmla="*/ 64420 h 1689706"/>
                <a:gd name="connsiteX68" fmla="*/ 1036123 w 2010054"/>
                <a:gd name="connsiteY68" fmla="*/ 126 h 1689706"/>
                <a:gd name="connsiteX69" fmla="*/ 624167 w 2010054"/>
                <a:gd name="connsiteY69" fmla="*/ 78708 h 1689706"/>
                <a:gd name="connsiteX70" fmla="*/ 433666 w 2010054"/>
                <a:gd name="connsiteY70" fmla="*/ 221582 h 1689706"/>
                <a:gd name="connsiteX71" fmla="*/ 226499 w 2010054"/>
                <a:gd name="connsiteY71" fmla="*/ 390650 h 1689706"/>
                <a:gd name="connsiteX72" fmla="*/ 81241 w 2010054"/>
                <a:gd name="connsiteY72" fmla="*/ 633539 h 1689706"/>
                <a:gd name="connsiteX73" fmla="*/ 5042 w 2010054"/>
                <a:gd name="connsiteY73" fmla="*/ 850231 h 1689706"/>
                <a:gd name="connsiteX74" fmla="*/ 12185 w 2010054"/>
                <a:gd name="connsiteY74" fmla="*/ 1100263 h 1689706"/>
                <a:gd name="connsiteX75" fmla="*/ 52667 w 2010054"/>
                <a:gd name="connsiteY75" fmla="*/ 1336008 h 1689706"/>
                <a:gd name="connsiteX76" fmla="*/ 102673 w 2010054"/>
                <a:gd name="connsiteY76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10029 w 2010054"/>
                <a:gd name="connsiteY63" fmla="*/ 504951 h 1689706"/>
                <a:gd name="connsiteX64" fmla="*/ 1814792 w 2010054"/>
                <a:gd name="connsiteY64" fmla="*/ 438275 h 1689706"/>
                <a:gd name="connsiteX65" fmla="*/ 1683823 w 2010054"/>
                <a:gd name="connsiteY65" fmla="*/ 209675 h 1689706"/>
                <a:gd name="connsiteX66" fmla="*/ 1402835 w 2010054"/>
                <a:gd name="connsiteY66" fmla="*/ 64420 h 1689706"/>
                <a:gd name="connsiteX67" fmla="*/ 1036123 w 2010054"/>
                <a:gd name="connsiteY67" fmla="*/ 126 h 1689706"/>
                <a:gd name="connsiteX68" fmla="*/ 624167 w 2010054"/>
                <a:gd name="connsiteY68" fmla="*/ 78708 h 1689706"/>
                <a:gd name="connsiteX69" fmla="*/ 433666 w 2010054"/>
                <a:gd name="connsiteY69" fmla="*/ 221582 h 1689706"/>
                <a:gd name="connsiteX70" fmla="*/ 226499 w 2010054"/>
                <a:gd name="connsiteY70" fmla="*/ 390650 h 1689706"/>
                <a:gd name="connsiteX71" fmla="*/ 81241 w 2010054"/>
                <a:gd name="connsiteY71" fmla="*/ 633539 h 1689706"/>
                <a:gd name="connsiteX72" fmla="*/ 5042 w 2010054"/>
                <a:gd name="connsiteY72" fmla="*/ 850231 h 1689706"/>
                <a:gd name="connsiteX73" fmla="*/ 12185 w 2010054"/>
                <a:gd name="connsiteY73" fmla="*/ 1100263 h 1689706"/>
                <a:gd name="connsiteX74" fmla="*/ 52667 w 2010054"/>
                <a:gd name="connsiteY74" fmla="*/ 1336008 h 1689706"/>
                <a:gd name="connsiteX75" fmla="*/ 102673 w 2010054"/>
                <a:gd name="connsiteY75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76704 w 2010054"/>
                <a:gd name="connsiteY59" fmla="*/ 633538 h 1689706"/>
                <a:gd name="connsiteX60" fmla="*/ 1867179 w 2010054"/>
                <a:gd name="connsiteY60" fmla="*/ 619251 h 1689706"/>
                <a:gd name="connsiteX61" fmla="*/ 1848129 w 2010054"/>
                <a:gd name="connsiteY61" fmla="*/ 571626 h 1689706"/>
                <a:gd name="connsiteX62" fmla="*/ 1810029 w 2010054"/>
                <a:gd name="connsiteY62" fmla="*/ 504951 h 1689706"/>
                <a:gd name="connsiteX63" fmla="*/ 1814792 w 2010054"/>
                <a:gd name="connsiteY63" fmla="*/ 438275 h 1689706"/>
                <a:gd name="connsiteX64" fmla="*/ 1683823 w 2010054"/>
                <a:gd name="connsiteY64" fmla="*/ 209675 h 1689706"/>
                <a:gd name="connsiteX65" fmla="*/ 1402835 w 2010054"/>
                <a:gd name="connsiteY65" fmla="*/ 64420 h 1689706"/>
                <a:gd name="connsiteX66" fmla="*/ 1036123 w 2010054"/>
                <a:gd name="connsiteY66" fmla="*/ 126 h 1689706"/>
                <a:gd name="connsiteX67" fmla="*/ 624167 w 2010054"/>
                <a:gd name="connsiteY67" fmla="*/ 78708 h 1689706"/>
                <a:gd name="connsiteX68" fmla="*/ 433666 w 2010054"/>
                <a:gd name="connsiteY68" fmla="*/ 221582 h 1689706"/>
                <a:gd name="connsiteX69" fmla="*/ 226499 w 2010054"/>
                <a:gd name="connsiteY69" fmla="*/ 390650 h 1689706"/>
                <a:gd name="connsiteX70" fmla="*/ 81241 w 2010054"/>
                <a:gd name="connsiteY70" fmla="*/ 633539 h 1689706"/>
                <a:gd name="connsiteX71" fmla="*/ 5042 w 2010054"/>
                <a:gd name="connsiteY71" fmla="*/ 850231 h 1689706"/>
                <a:gd name="connsiteX72" fmla="*/ 12185 w 2010054"/>
                <a:gd name="connsiteY72" fmla="*/ 1100263 h 1689706"/>
                <a:gd name="connsiteX73" fmla="*/ 52667 w 2010054"/>
                <a:gd name="connsiteY73" fmla="*/ 1336008 h 1689706"/>
                <a:gd name="connsiteX74" fmla="*/ 102673 w 2010054"/>
                <a:gd name="connsiteY74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67179 w 2010054"/>
                <a:gd name="connsiteY59" fmla="*/ 619251 h 1689706"/>
                <a:gd name="connsiteX60" fmla="*/ 1848129 w 2010054"/>
                <a:gd name="connsiteY60" fmla="*/ 571626 h 1689706"/>
                <a:gd name="connsiteX61" fmla="*/ 1810029 w 2010054"/>
                <a:gd name="connsiteY61" fmla="*/ 504951 h 1689706"/>
                <a:gd name="connsiteX62" fmla="*/ 1814792 w 2010054"/>
                <a:gd name="connsiteY62" fmla="*/ 438275 h 1689706"/>
                <a:gd name="connsiteX63" fmla="*/ 1683823 w 2010054"/>
                <a:gd name="connsiteY63" fmla="*/ 209675 h 1689706"/>
                <a:gd name="connsiteX64" fmla="*/ 1402835 w 2010054"/>
                <a:gd name="connsiteY64" fmla="*/ 64420 h 1689706"/>
                <a:gd name="connsiteX65" fmla="*/ 1036123 w 2010054"/>
                <a:gd name="connsiteY65" fmla="*/ 126 h 1689706"/>
                <a:gd name="connsiteX66" fmla="*/ 624167 w 2010054"/>
                <a:gd name="connsiteY66" fmla="*/ 78708 h 1689706"/>
                <a:gd name="connsiteX67" fmla="*/ 433666 w 2010054"/>
                <a:gd name="connsiteY67" fmla="*/ 221582 h 1689706"/>
                <a:gd name="connsiteX68" fmla="*/ 226499 w 2010054"/>
                <a:gd name="connsiteY68" fmla="*/ 390650 h 1689706"/>
                <a:gd name="connsiteX69" fmla="*/ 81241 w 2010054"/>
                <a:gd name="connsiteY69" fmla="*/ 633539 h 1689706"/>
                <a:gd name="connsiteX70" fmla="*/ 5042 w 2010054"/>
                <a:gd name="connsiteY70" fmla="*/ 850231 h 1689706"/>
                <a:gd name="connsiteX71" fmla="*/ 12185 w 2010054"/>
                <a:gd name="connsiteY71" fmla="*/ 1100263 h 1689706"/>
                <a:gd name="connsiteX72" fmla="*/ 52667 w 2010054"/>
                <a:gd name="connsiteY72" fmla="*/ 1336008 h 1689706"/>
                <a:gd name="connsiteX73" fmla="*/ 102673 w 2010054"/>
                <a:gd name="connsiteY73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86229 w 2010054"/>
                <a:gd name="connsiteY57" fmla="*/ 666876 h 1689706"/>
                <a:gd name="connsiteX58" fmla="*/ 1867179 w 2010054"/>
                <a:gd name="connsiteY58" fmla="*/ 619251 h 1689706"/>
                <a:gd name="connsiteX59" fmla="*/ 1848129 w 2010054"/>
                <a:gd name="connsiteY59" fmla="*/ 571626 h 1689706"/>
                <a:gd name="connsiteX60" fmla="*/ 1810029 w 2010054"/>
                <a:gd name="connsiteY60" fmla="*/ 504951 h 1689706"/>
                <a:gd name="connsiteX61" fmla="*/ 1814792 w 2010054"/>
                <a:gd name="connsiteY61" fmla="*/ 438275 h 1689706"/>
                <a:gd name="connsiteX62" fmla="*/ 1683823 w 2010054"/>
                <a:gd name="connsiteY62" fmla="*/ 209675 h 1689706"/>
                <a:gd name="connsiteX63" fmla="*/ 1402835 w 2010054"/>
                <a:gd name="connsiteY63" fmla="*/ 64420 h 1689706"/>
                <a:gd name="connsiteX64" fmla="*/ 1036123 w 2010054"/>
                <a:gd name="connsiteY64" fmla="*/ 126 h 1689706"/>
                <a:gd name="connsiteX65" fmla="*/ 624167 w 2010054"/>
                <a:gd name="connsiteY65" fmla="*/ 78708 h 1689706"/>
                <a:gd name="connsiteX66" fmla="*/ 433666 w 2010054"/>
                <a:gd name="connsiteY66" fmla="*/ 221582 h 1689706"/>
                <a:gd name="connsiteX67" fmla="*/ 226499 w 2010054"/>
                <a:gd name="connsiteY67" fmla="*/ 390650 h 1689706"/>
                <a:gd name="connsiteX68" fmla="*/ 81241 w 2010054"/>
                <a:gd name="connsiteY68" fmla="*/ 633539 h 1689706"/>
                <a:gd name="connsiteX69" fmla="*/ 5042 w 2010054"/>
                <a:gd name="connsiteY69" fmla="*/ 850231 h 1689706"/>
                <a:gd name="connsiteX70" fmla="*/ 12185 w 2010054"/>
                <a:gd name="connsiteY70" fmla="*/ 1100263 h 1689706"/>
                <a:gd name="connsiteX71" fmla="*/ 52667 w 2010054"/>
                <a:gd name="connsiteY71" fmla="*/ 1336008 h 1689706"/>
                <a:gd name="connsiteX72" fmla="*/ 102673 w 2010054"/>
                <a:gd name="connsiteY72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86229 w 2010054"/>
                <a:gd name="connsiteY57" fmla="*/ 666876 h 1689706"/>
                <a:gd name="connsiteX58" fmla="*/ 1867179 w 2010054"/>
                <a:gd name="connsiteY58" fmla="*/ 619251 h 1689706"/>
                <a:gd name="connsiteX59" fmla="*/ 1848129 w 2010054"/>
                <a:gd name="connsiteY59" fmla="*/ 571626 h 1689706"/>
                <a:gd name="connsiteX60" fmla="*/ 1814792 w 2010054"/>
                <a:gd name="connsiteY60" fmla="*/ 438275 h 1689706"/>
                <a:gd name="connsiteX61" fmla="*/ 1683823 w 2010054"/>
                <a:gd name="connsiteY61" fmla="*/ 209675 h 1689706"/>
                <a:gd name="connsiteX62" fmla="*/ 1402835 w 2010054"/>
                <a:gd name="connsiteY62" fmla="*/ 64420 h 1689706"/>
                <a:gd name="connsiteX63" fmla="*/ 1036123 w 2010054"/>
                <a:gd name="connsiteY63" fmla="*/ 126 h 1689706"/>
                <a:gd name="connsiteX64" fmla="*/ 624167 w 2010054"/>
                <a:gd name="connsiteY64" fmla="*/ 78708 h 1689706"/>
                <a:gd name="connsiteX65" fmla="*/ 433666 w 2010054"/>
                <a:gd name="connsiteY65" fmla="*/ 221582 h 1689706"/>
                <a:gd name="connsiteX66" fmla="*/ 226499 w 2010054"/>
                <a:gd name="connsiteY66" fmla="*/ 390650 h 1689706"/>
                <a:gd name="connsiteX67" fmla="*/ 81241 w 2010054"/>
                <a:gd name="connsiteY67" fmla="*/ 633539 h 1689706"/>
                <a:gd name="connsiteX68" fmla="*/ 5042 w 2010054"/>
                <a:gd name="connsiteY68" fmla="*/ 850231 h 1689706"/>
                <a:gd name="connsiteX69" fmla="*/ 12185 w 2010054"/>
                <a:gd name="connsiteY69" fmla="*/ 1100263 h 1689706"/>
                <a:gd name="connsiteX70" fmla="*/ 52667 w 2010054"/>
                <a:gd name="connsiteY70" fmla="*/ 1336008 h 1689706"/>
                <a:gd name="connsiteX71" fmla="*/ 102673 w 2010054"/>
                <a:gd name="connsiteY71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19567 w 2010054"/>
                <a:gd name="connsiteY54" fmla="*/ 747838 h 1689706"/>
                <a:gd name="connsiteX55" fmla="*/ 1910042 w 2010054"/>
                <a:gd name="connsiteY55" fmla="*/ 728788 h 1689706"/>
                <a:gd name="connsiteX56" fmla="*/ 1886229 w 2010054"/>
                <a:gd name="connsiteY56" fmla="*/ 666876 h 1689706"/>
                <a:gd name="connsiteX57" fmla="*/ 1867179 w 2010054"/>
                <a:gd name="connsiteY57" fmla="*/ 619251 h 1689706"/>
                <a:gd name="connsiteX58" fmla="*/ 1848129 w 2010054"/>
                <a:gd name="connsiteY58" fmla="*/ 571626 h 1689706"/>
                <a:gd name="connsiteX59" fmla="*/ 1814792 w 2010054"/>
                <a:gd name="connsiteY59" fmla="*/ 438275 h 1689706"/>
                <a:gd name="connsiteX60" fmla="*/ 1683823 w 2010054"/>
                <a:gd name="connsiteY60" fmla="*/ 209675 h 1689706"/>
                <a:gd name="connsiteX61" fmla="*/ 1402835 w 2010054"/>
                <a:gd name="connsiteY61" fmla="*/ 64420 h 1689706"/>
                <a:gd name="connsiteX62" fmla="*/ 1036123 w 2010054"/>
                <a:gd name="connsiteY62" fmla="*/ 126 h 1689706"/>
                <a:gd name="connsiteX63" fmla="*/ 624167 w 2010054"/>
                <a:gd name="connsiteY63" fmla="*/ 78708 h 1689706"/>
                <a:gd name="connsiteX64" fmla="*/ 433666 w 2010054"/>
                <a:gd name="connsiteY64" fmla="*/ 221582 h 1689706"/>
                <a:gd name="connsiteX65" fmla="*/ 226499 w 2010054"/>
                <a:gd name="connsiteY65" fmla="*/ 390650 h 1689706"/>
                <a:gd name="connsiteX66" fmla="*/ 81241 w 2010054"/>
                <a:gd name="connsiteY66" fmla="*/ 633539 h 1689706"/>
                <a:gd name="connsiteX67" fmla="*/ 5042 w 2010054"/>
                <a:gd name="connsiteY67" fmla="*/ 850231 h 1689706"/>
                <a:gd name="connsiteX68" fmla="*/ 12185 w 2010054"/>
                <a:gd name="connsiteY68" fmla="*/ 1100263 h 1689706"/>
                <a:gd name="connsiteX69" fmla="*/ 52667 w 2010054"/>
                <a:gd name="connsiteY69" fmla="*/ 1336008 h 1689706"/>
                <a:gd name="connsiteX70" fmla="*/ 102673 w 2010054"/>
                <a:gd name="connsiteY70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38617 w 2010054"/>
                <a:gd name="connsiteY52" fmla="*/ 804988 h 1689706"/>
                <a:gd name="connsiteX53" fmla="*/ 1919567 w 2010054"/>
                <a:gd name="connsiteY53" fmla="*/ 747838 h 1689706"/>
                <a:gd name="connsiteX54" fmla="*/ 1910042 w 2010054"/>
                <a:gd name="connsiteY54" fmla="*/ 728788 h 1689706"/>
                <a:gd name="connsiteX55" fmla="*/ 1886229 w 2010054"/>
                <a:gd name="connsiteY55" fmla="*/ 666876 h 1689706"/>
                <a:gd name="connsiteX56" fmla="*/ 1867179 w 2010054"/>
                <a:gd name="connsiteY56" fmla="*/ 619251 h 1689706"/>
                <a:gd name="connsiteX57" fmla="*/ 1848129 w 2010054"/>
                <a:gd name="connsiteY57" fmla="*/ 571626 h 1689706"/>
                <a:gd name="connsiteX58" fmla="*/ 1814792 w 2010054"/>
                <a:gd name="connsiteY58" fmla="*/ 438275 h 1689706"/>
                <a:gd name="connsiteX59" fmla="*/ 1683823 w 2010054"/>
                <a:gd name="connsiteY59" fmla="*/ 209675 h 1689706"/>
                <a:gd name="connsiteX60" fmla="*/ 1402835 w 2010054"/>
                <a:gd name="connsiteY60" fmla="*/ 64420 h 1689706"/>
                <a:gd name="connsiteX61" fmla="*/ 1036123 w 2010054"/>
                <a:gd name="connsiteY61" fmla="*/ 126 h 1689706"/>
                <a:gd name="connsiteX62" fmla="*/ 624167 w 2010054"/>
                <a:gd name="connsiteY62" fmla="*/ 78708 h 1689706"/>
                <a:gd name="connsiteX63" fmla="*/ 433666 w 2010054"/>
                <a:gd name="connsiteY63" fmla="*/ 221582 h 1689706"/>
                <a:gd name="connsiteX64" fmla="*/ 226499 w 2010054"/>
                <a:gd name="connsiteY64" fmla="*/ 390650 h 1689706"/>
                <a:gd name="connsiteX65" fmla="*/ 81241 w 2010054"/>
                <a:gd name="connsiteY65" fmla="*/ 633539 h 1689706"/>
                <a:gd name="connsiteX66" fmla="*/ 5042 w 2010054"/>
                <a:gd name="connsiteY66" fmla="*/ 850231 h 1689706"/>
                <a:gd name="connsiteX67" fmla="*/ 12185 w 2010054"/>
                <a:gd name="connsiteY67" fmla="*/ 1100263 h 1689706"/>
                <a:gd name="connsiteX68" fmla="*/ 52667 w 2010054"/>
                <a:gd name="connsiteY68" fmla="*/ 1336008 h 1689706"/>
                <a:gd name="connsiteX69" fmla="*/ 102673 w 2010054"/>
                <a:gd name="connsiteY69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38617 w 2010054"/>
                <a:gd name="connsiteY51" fmla="*/ 804988 h 1689706"/>
                <a:gd name="connsiteX52" fmla="*/ 1919567 w 2010054"/>
                <a:gd name="connsiteY52" fmla="*/ 747838 h 1689706"/>
                <a:gd name="connsiteX53" fmla="*/ 1910042 w 2010054"/>
                <a:gd name="connsiteY53" fmla="*/ 728788 h 1689706"/>
                <a:gd name="connsiteX54" fmla="*/ 1886229 w 2010054"/>
                <a:gd name="connsiteY54" fmla="*/ 666876 h 1689706"/>
                <a:gd name="connsiteX55" fmla="*/ 1867179 w 2010054"/>
                <a:gd name="connsiteY55" fmla="*/ 619251 h 1689706"/>
                <a:gd name="connsiteX56" fmla="*/ 1848129 w 2010054"/>
                <a:gd name="connsiteY56" fmla="*/ 571626 h 1689706"/>
                <a:gd name="connsiteX57" fmla="*/ 1814792 w 2010054"/>
                <a:gd name="connsiteY57" fmla="*/ 438275 h 1689706"/>
                <a:gd name="connsiteX58" fmla="*/ 1683823 w 2010054"/>
                <a:gd name="connsiteY58" fmla="*/ 209675 h 1689706"/>
                <a:gd name="connsiteX59" fmla="*/ 1402835 w 2010054"/>
                <a:gd name="connsiteY59" fmla="*/ 64420 h 1689706"/>
                <a:gd name="connsiteX60" fmla="*/ 1036123 w 2010054"/>
                <a:gd name="connsiteY60" fmla="*/ 126 h 1689706"/>
                <a:gd name="connsiteX61" fmla="*/ 624167 w 2010054"/>
                <a:gd name="connsiteY61" fmla="*/ 78708 h 1689706"/>
                <a:gd name="connsiteX62" fmla="*/ 433666 w 2010054"/>
                <a:gd name="connsiteY62" fmla="*/ 221582 h 1689706"/>
                <a:gd name="connsiteX63" fmla="*/ 226499 w 2010054"/>
                <a:gd name="connsiteY63" fmla="*/ 390650 h 1689706"/>
                <a:gd name="connsiteX64" fmla="*/ 81241 w 2010054"/>
                <a:gd name="connsiteY64" fmla="*/ 633539 h 1689706"/>
                <a:gd name="connsiteX65" fmla="*/ 5042 w 2010054"/>
                <a:gd name="connsiteY65" fmla="*/ 850231 h 1689706"/>
                <a:gd name="connsiteX66" fmla="*/ 12185 w 2010054"/>
                <a:gd name="connsiteY66" fmla="*/ 1100263 h 1689706"/>
                <a:gd name="connsiteX67" fmla="*/ 52667 w 2010054"/>
                <a:gd name="connsiteY67" fmla="*/ 1336008 h 1689706"/>
                <a:gd name="connsiteX68" fmla="*/ 102673 w 2010054"/>
                <a:gd name="connsiteY68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57667 w 2010054"/>
                <a:gd name="connsiteY49" fmla="*/ 857376 h 1689706"/>
                <a:gd name="connsiteX50" fmla="*/ 1938617 w 2010054"/>
                <a:gd name="connsiteY50" fmla="*/ 804988 h 1689706"/>
                <a:gd name="connsiteX51" fmla="*/ 1919567 w 2010054"/>
                <a:gd name="connsiteY51" fmla="*/ 747838 h 1689706"/>
                <a:gd name="connsiteX52" fmla="*/ 1910042 w 2010054"/>
                <a:gd name="connsiteY52" fmla="*/ 728788 h 1689706"/>
                <a:gd name="connsiteX53" fmla="*/ 1886229 w 2010054"/>
                <a:gd name="connsiteY53" fmla="*/ 666876 h 1689706"/>
                <a:gd name="connsiteX54" fmla="*/ 1867179 w 2010054"/>
                <a:gd name="connsiteY54" fmla="*/ 619251 h 1689706"/>
                <a:gd name="connsiteX55" fmla="*/ 1848129 w 2010054"/>
                <a:gd name="connsiteY55" fmla="*/ 571626 h 1689706"/>
                <a:gd name="connsiteX56" fmla="*/ 1814792 w 2010054"/>
                <a:gd name="connsiteY56" fmla="*/ 438275 h 1689706"/>
                <a:gd name="connsiteX57" fmla="*/ 1683823 w 2010054"/>
                <a:gd name="connsiteY57" fmla="*/ 209675 h 1689706"/>
                <a:gd name="connsiteX58" fmla="*/ 1402835 w 2010054"/>
                <a:gd name="connsiteY58" fmla="*/ 64420 h 1689706"/>
                <a:gd name="connsiteX59" fmla="*/ 1036123 w 2010054"/>
                <a:gd name="connsiteY59" fmla="*/ 126 h 1689706"/>
                <a:gd name="connsiteX60" fmla="*/ 624167 w 2010054"/>
                <a:gd name="connsiteY60" fmla="*/ 78708 h 1689706"/>
                <a:gd name="connsiteX61" fmla="*/ 433666 w 2010054"/>
                <a:gd name="connsiteY61" fmla="*/ 221582 h 1689706"/>
                <a:gd name="connsiteX62" fmla="*/ 226499 w 2010054"/>
                <a:gd name="connsiteY62" fmla="*/ 390650 h 1689706"/>
                <a:gd name="connsiteX63" fmla="*/ 81241 w 2010054"/>
                <a:gd name="connsiteY63" fmla="*/ 633539 h 1689706"/>
                <a:gd name="connsiteX64" fmla="*/ 5042 w 2010054"/>
                <a:gd name="connsiteY64" fmla="*/ 850231 h 1689706"/>
                <a:gd name="connsiteX65" fmla="*/ 12185 w 2010054"/>
                <a:gd name="connsiteY65" fmla="*/ 1100263 h 1689706"/>
                <a:gd name="connsiteX66" fmla="*/ 52667 w 2010054"/>
                <a:gd name="connsiteY66" fmla="*/ 1336008 h 1689706"/>
                <a:gd name="connsiteX67" fmla="*/ 102673 w 2010054"/>
                <a:gd name="connsiteY67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57667 w 2010054"/>
                <a:gd name="connsiteY48" fmla="*/ 857376 h 1689706"/>
                <a:gd name="connsiteX49" fmla="*/ 1938617 w 2010054"/>
                <a:gd name="connsiteY49" fmla="*/ 804988 h 1689706"/>
                <a:gd name="connsiteX50" fmla="*/ 1919567 w 2010054"/>
                <a:gd name="connsiteY50" fmla="*/ 747838 h 1689706"/>
                <a:gd name="connsiteX51" fmla="*/ 1910042 w 2010054"/>
                <a:gd name="connsiteY51" fmla="*/ 728788 h 1689706"/>
                <a:gd name="connsiteX52" fmla="*/ 1886229 w 2010054"/>
                <a:gd name="connsiteY52" fmla="*/ 666876 h 1689706"/>
                <a:gd name="connsiteX53" fmla="*/ 1867179 w 2010054"/>
                <a:gd name="connsiteY53" fmla="*/ 619251 h 1689706"/>
                <a:gd name="connsiteX54" fmla="*/ 1848129 w 2010054"/>
                <a:gd name="connsiteY54" fmla="*/ 571626 h 1689706"/>
                <a:gd name="connsiteX55" fmla="*/ 1814792 w 2010054"/>
                <a:gd name="connsiteY55" fmla="*/ 438275 h 1689706"/>
                <a:gd name="connsiteX56" fmla="*/ 1683823 w 2010054"/>
                <a:gd name="connsiteY56" fmla="*/ 209675 h 1689706"/>
                <a:gd name="connsiteX57" fmla="*/ 1402835 w 2010054"/>
                <a:gd name="connsiteY57" fmla="*/ 64420 h 1689706"/>
                <a:gd name="connsiteX58" fmla="*/ 1036123 w 2010054"/>
                <a:gd name="connsiteY58" fmla="*/ 126 h 1689706"/>
                <a:gd name="connsiteX59" fmla="*/ 624167 w 2010054"/>
                <a:gd name="connsiteY59" fmla="*/ 78708 h 1689706"/>
                <a:gd name="connsiteX60" fmla="*/ 433666 w 2010054"/>
                <a:gd name="connsiteY60" fmla="*/ 221582 h 1689706"/>
                <a:gd name="connsiteX61" fmla="*/ 226499 w 2010054"/>
                <a:gd name="connsiteY61" fmla="*/ 390650 h 1689706"/>
                <a:gd name="connsiteX62" fmla="*/ 81241 w 2010054"/>
                <a:gd name="connsiteY62" fmla="*/ 633539 h 1689706"/>
                <a:gd name="connsiteX63" fmla="*/ 5042 w 2010054"/>
                <a:gd name="connsiteY63" fmla="*/ 850231 h 1689706"/>
                <a:gd name="connsiteX64" fmla="*/ 12185 w 2010054"/>
                <a:gd name="connsiteY64" fmla="*/ 1100263 h 1689706"/>
                <a:gd name="connsiteX65" fmla="*/ 52667 w 2010054"/>
                <a:gd name="connsiteY65" fmla="*/ 1336008 h 1689706"/>
                <a:gd name="connsiteX66" fmla="*/ 102673 w 2010054"/>
                <a:gd name="connsiteY66" fmla="*/ 1543176 h 1689706"/>
                <a:gd name="connsiteX0" fmla="*/ 102673 w 2044419"/>
                <a:gd name="connsiteY0" fmla="*/ 1543176 h 1689706"/>
                <a:gd name="connsiteX1" fmla="*/ 155060 w 2044419"/>
                <a:gd name="connsiteY1" fmla="*/ 1602707 h 1689706"/>
                <a:gd name="connsiteX2" fmla="*/ 178873 w 2044419"/>
                <a:gd name="connsiteY2" fmla="*/ 1669381 h 1689706"/>
                <a:gd name="connsiteX3" fmla="*/ 169348 w 2044419"/>
                <a:gd name="connsiteY3" fmla="*/ 1481262 h 1689706"/>
                <a:gd name="connsiteX4" fmla="*/ 171729 w 2044419"/>
                <a:gd name="connsiteY4" fmla="*/ 1314576 h 1689706"/>
                <a:gd name="connsiteX5" fmla="*/ 166967 w 2044419"/>
                <a:gd name="connsiteY5" fmla="*/ 1247901 h 1689706"/>
                <a:gd name="connsiteX6" fmla="*/ 86004 w 2044419"/>
                <a:gd name="connsiteY6" fmla="*/ 1126456 h 1689706"/>
                <a:gd name="connsiteX7" fmla="*/ 176492 w 2044419"/>
                <a:gd name="connsiteY7" fmla="*/ 1119313 h 1689706"/>
                <a:gd name="connsiteX8" fmla="*/ 190779 w 2044419"/>
                <a:gd name="connsiteY8" fmla="*/ 1052638 h 1689706"/>
                <a:gd name="connsiteX9" fmla="*/ 205067 w 2044419"/>
                <a:gd name="connsiteY9" fmla="*/ 952626 h 1689706"/>
                <a:gd name="connsiteX10" fmla="*/ 216973 w 2044419"/>
                <a:gd name="connsiteY10" fmla="*/ 931195 h 1689706"/>
                <a:gd name="connsiteX11" fmla="*/ 252692 w 2044419"/>
                <a:gd name="connsiteY11" fmla="*/ 900238 h 1689706"/>
                <a:gd name="connsiteX12" fmla="*/ 266979 w 2044419"/>
                <a:gd name="connsiteY12" fmla="*/ 800225 h 1689706"/>
                <a:gd name="connsiteX13" fmla="*/ 295554 w 2044419"/>
                <a:gd name="connsiteY13" fmla="*/ 738313 h 1689706"/>
                <a:gd name="connsiteX14" fmla="*/ 547967 w 2044419"/>
                <a:gd name="connsiteY14" fmla="*/ 574007 h 1689706"/>
                <a:gd name="connsiteX15" fmla="*/ 695604 w 2044419"/>
                <a:gd name="connsiteY15" fmla="*/ 554956 h 1689706"/>
                <a:gd name="connsiteX16" fmla="*/ 869436 w 2044419"/>
                <a:gd name="connsiteY16" fmla="*/ 521619 h 1689706"/>
                <a:gd name="connsiteX17" fmla="*/ 986117 w 2044419"/>
                <a:gd name="connsiteY17" fmla="*/ 500188 h 1689706"/>
                <a:gd name="connsiteX18" fmla="*/ 1202810 w 2044419"/>
                <a:gd name="connsiteY18" fmla="*/ 490662 h 1689706"/>
                <a:gd name="connsiteX19" fmla="*/ 1343305 w 2044419"/>
                <a:gd name="connsiteY19" fmla="*/ 502569 h 1689706"/>
                <a:gd name="connsiteX20" fmla="*/ 1505229 w 2044419"/>
                <a:gd name="connsiteY20" fmla="*/ 533525 h 1689706"/>
                <a:gd name="connsiteX21" fmla="*/ 1652867 w 2044419"/>
                <a:gd name="connsiteY21" fmla="*/ 585913 h 1689706"/>
                <a:gd name="connsiteX22" fmla="*/ 1686204 w 2044419"/>
                <a:gd name="connsiteY22" fmla="*/ 604963 h 1689706"/>
                <a:gd name="connsiteX23" fmla="*/ 1714779 w 2044419"/>
                <a:gd name="connsiteY23" fmla="*/ 633538 h 1689706"/>
                <a:gd name="connsiteX24" fmla="*/ 1752879 w 2044419"/>
                <a:gd name="connsiteY24" fmla="*/ 681163 h 1689706"/>
                <a:gd name="connsiteX25" fmla="*/ 1771929 w 2044419"/>
                <a:gd name="connsiteY25" fmla="*/ 709738 h 1689706"/>
                <a:gd name="connsiteX26" fmla="*/ 1800504 w 2044419"/>
                <a:gd name="connsiteY26" fmla="*/ 762126 h 1689706"/>
                <a:gd name="connsiteX27" fmla="*/ 1843367 w 2044419"/>
                <a:gd name="connsiteY27" fmla="*/ 833563 h 1689706"/>
                <a:gd name="connsiteX28" fmla="*/ 1857654 w 2044419"/>
                <a:gd name="connsiteY28" fmla="*/ 862138 h 1689706"/>
                <a:gd name="connsiteX29" fmla="*/ 1867179 w 2044419"/>
                <a:gd name="connsiteY29" fmla="*/ 890713 h 1689706"/>
                <a:gd name="connsiteX30" fmla="*/ 1886229 w 2044419"/>
                <a:gd name="connsiteY30" fmla="*/ 933576 h 1689706"/>
                <a:gd name="connsiteX31" fmla="*/ 1905279 w 2044419"/>
                <a:gd name="connsiteY31" fmla="*/ 985963 h 1689706"/>
                <a:gd name="connsiteX32" fmla="*/ 1919567 w 2044419"/>
                <a:gd name="connsiteY32" fmla="*/ 1038351 h 1689706"/>
                <a:gd name="connsiteX33" fmla="*/ 1929092 w 2044419"/>
                <a:gd name="connsiteY33" fmla="*/ 1095501 h 1689706"/>
                <a:gd name="connsiteX34" fmla="*/ 1940998 w 2044419"/>
                <a:gd name="connsiteY34" fmla="*/ 1231232 h 1689706"/>
                <a:gd name="connsiteX35" fmla="*/ 1952904 w 2044419"/>
                <a:gd name="connsiteY35" fmla="*/ 1290763 h 1689706"/>
                <a:gd name="connsiteX36" fmla="*/ 1945760 w 2044419"/>
                <a:gd name="connsiteY36" fmla="*/ 1457451 h 1689706"/>
                <a:gd name="connsiteX37" fmla="*/ 1981479 w 2044419"/>
                <a:gd name="connsiteY37" fmla="*/ 1576513 h 1689706"/>
                <a:gd name="connsiteX38" fmla="*/ 1971954 w 2044419"/>
                <a:gd name="connsiteY38" fmla="*/ 1647951 h 1689706"/>
                <a:gd name="connsiteX39" fmla="*/ 1962429 w 2044419"/>
                <a:gd name="connsiteY39" fmla="*/ 1686051 h 1689706"/>
                <a:gd name="connsiteX40" fmla="*/ 1957667 w 2044419"/>
                <a:gd name="connsiteY40" fmla="*/ 1562225 h 1689706"/>
                <a:gd name="connsiteX41" fmla="*/ 1976717 w 2044419"/>
                <a:gd name="connsiteY41" fmla="*/ 1528888 h 1689706"/>
                <a:gd name="connsiteX42" fmla="*/ 1986242 w 2044419"/>
                <a:gd name="connsiteY42" fmla="*/ 1490788 h 1689706"/>
                <a:gd name="connsiteX43" fmla="*/ 1995767 w 2044419"/>
                <a:gd name="connsiteY43" fmla="*/ 1462213 h 1689706"/>
                <a:gd name="connsiteX44" fmla="*/ 2000529 w 2044419"/>
                <a:gd name="connsiteY44" fmla="*/ 1376488 h 1689706"/>
                <a:gd name="connsiteX45" fmla="*/ 2010054 w 2044419"/>
                <a:gd name="connsiteY45" fmla="*/ 1100263 h 1689706"/>
                <a:gd name="connsiteX46" fmla="*/ 2005292 w 2044419"/>
                <a:gd name="connsiteY46" fmla="*/ 957388 h 1689706"/>
                <a:gd name="connsiteX47" fmla="*/ 2043392 w 2044419"/>
                <a:gd name="connsiteY47" fmla="*/ 912145 h 1689706"/>
                <a:gd name="connsiteX48" fmla="*/ 1957667 w 2044419"/>
                <a:gd name="connsiteY48" fmla="*/ 857376 h 1689706"/>
                <a:gd name="connsiteX49" fmla="*/ 1938617 w 2044419"/>
                <a:gd name="connsiteY49" fmla="*/ 804988 h 1689706"/>
                <a:gd name="connsiteX50" fmla="*/ 1919567 w 2044419"/>
                <a:gd name="connsiteY50" fmla="*/ 747838 h 1689706"/>
                <a:gd name="connsiteX51" fmla="*/ 1910042 w 2044419"/>
                <a:gd name="connsiteY51" fmla="*/ 728788 h 1689706"/>
                <a:gd name="connsiteX52" fmla="*/ 1886229 w 2044419"/>
                <a:gd name="connsiteY52" fmla="*/ 666876 h 1689706"/>
                <a:gd name="connsiteX53" fmla="*/ 1867179 w 2044419"/>
                <a:gd name="connsiteY53" fmla="*/ 619251 h 1689706"/>
                <a:gd name="connsiteX54" fmla="*/ 1848129 w 2044419"/>
                <a:gd name="connsiteY54" fmla="*/ 571626 h 1689706"/>
                <a:gd name="connsiteX55" fmla="*/ 1814792 w 2044419"/>
                <a:gd name="connsiteY55" fmla="*/ 438275 h 1689706"/>
                <a:gd name="connsiteX56" fmla="*/ 1683823 w 2044419"/>
                <a:gd name="connsiteY56" fmla="*/ 209675 h 1689706"/>
                <a:gd name="connsiteX57" fmla="*/ 1402835 w 2044419"/>
                <a:gd name="connsiteY57" fmla="*/ 64420 h 1689706"/>
                <a:gd name="connsiteX58" fmla="*/ 1036123 w 2044419"/>
                <a:gd name="connsiteY58" fmla="*/ 126 h 1689706"/>
                <a:gd name="connsiteX59" fmla="*/ 624167 w 2044419"/>
                <a:gd name="connsiteY59" fmla="*/ 78708 h 1689706"/>
                <a:gd name="connsiteX60" fmla="*/ 433666 w 2044419"/>
                <a:gd name="connsiteY60" fmla="*/ 221582 h 1689706"/>
                <a:gd name="connsiteX61" fmla="*/ 226499 w 2044419"/>
                <a:gd name="connsiteY61" fmla="*/ 390650 h 1689706"/>
                <a:gd name="connsiteX62" fmla="*/ 81241 w 2044419"/>
                <a:gd name="connsiteY62" fmla="*/ 633539 h 1689706"/>
                <a:gd name="connsiteX63" fmla="*/ 5042 w 2044419"/>
                <a:gd name="connsiteY63" fmla="*/ 850231 h 1689706"/>
                <a:gd name="connsiteX64" fmla="*/ 12185 w 2044419"/>
                <a:gd name="connsiteY64" fmla="*/ 1100263 h 1689706"/>
                <a:gd name="connsiteX65" fmla="*/ 52667 w 2044419"/>
                <a:gd name="connsiteY65" fmla="*/ 1336008 h 1689706"/>
                <a:gd name="connsiteX66" fmla="*/ 102673 w 2044419"/>
                <a:gd name="connsiteY66" fmla="*/ 1543176 h 1689706"/>
                <a:gd name="connsiteX0" fmla="*/ 102673 w 2044419"/>
                <a:gd name="connsiteY0" fmla="*/ 1543176 h 1689706"/>
                <a:gd name="connsiteX1" fmla="*/ 155060 w 2044419"/>
                <a:gd name="connsiteY1" fmla="*/ 1602707 h 1689706"/>
                <a:gd name="connsiteX2" fmla="*/ 178873 w 2044419"/>
                <a:gd name="connsiteY2" fmla="*/ 1669381 h 1689706"/>
                <a:gd name="connsiteX3" fmla="*/ 169348 w 2044419"/>
                <a:gd name="connsiteY3" fmla="*/ 1481262 h 1689706"/>
                <a:gd name="connsiteX4" fmla="*/ 171729 w 2044419"/>
                <a:gd name="connsiteY4" fmla="*/ 1314576 h 1689706"/>
                <a:gd name="connsiteX5" fmla="*/ 166967 w 2044419"/>
                <a:gd name="connsiteY5" fmla="*/ 1247901 h 1689706"/>
                <a:gd name="connsiteX6" fmla="*/ 86004 w 2044419"/>
                <a:gd name="connsiteY6" fmla="*/ 1126456 h 1689706"/>
                <a:gd name="connsiteX7" fmla="*/ 176492 w 2044419"/>
                <a:gd name="connsiteY7" fmla="*/ 1119313 h 1689706"/>
                <a:gd name="connsiteX8" fmla="*/ 190779 w 2044419"/>
                <a:gd name="connsiteY8" fmla="*/ 1052638 h 1689706"/>
                <a:gd name="connsiteX9" fmla="*/ 205067 w 2044419"/>
                <a:gd name="connsiteY9" fmla="*/ 952626 h 1689706"/>
                <a:gd name="connsiteX10" fmla="*/ 216973 w 2044419"/>
                <a:gd name="connsiteY10" fmla="*/ 931195 h 1689706"/>
                <a:gd name="connsiteX11" fmla="*/ 252692 w 2044419"/>
                <a:gd name="connsiteY11" fmla="*/ 900238 h 1689706"/>
                <a:gd name="connsiteX12" fmla="*/ 266979 w 2044419"/>
                <a:gd name="connsiteY12" fmla="*/ 800225 h 1689706"/>
                <a:gd name="connsiteX13" fmla="*/ 295554 w 2044419"/>
                <a:gd name="connsiteY13" fmla="*/ 738313 h 1689706"/>
                <a:gd name="connsiteX14" fmla="*/ 547967 w 2044419"/>
                <a:gd name="connsiteY14" fmla="*/ 574007 h 1689706"/>
                <a:gd name="connsiteX15" fmla="*/ 695604 w 2044419"/>
                <a:gd name="connsiteY15" fmla="*/ 554956 h 1689706"/>
                <a:gd name="connsiteX16" fmla="*/ 869436 w 2044419"/>
                <a:gd name="connsiteY16" fmla="*/ 521619 h 1689706"/>
                <a:gd name="connsiteX17" fmla="*/ 986117 w 2044419"/>
                <a:gd name="connsiteY17" fmla="*/ 500188 h 1689706"/>
                <a:gd name="connsiteX18" fmla="*/ 1202810 w 2044419"/>
                <a:gd name="connsiteY18" fmla="*/ 490662 h 1689706"/>
                <a:gd name="connsiteX19" fmla="*/ 1343305 w 2044419"/>
                <a:gd name="connsiteY19" fmla="*/ 502569 h 1689706"/>
                <a:gd name="connsiteX20" fmla="*/ 1505229 w 2044419"/>
                <a:gd name="connsiteY20" fmla="*/ 533525 h 1689706"/>
                <a:gd name="connsiteX21" fmla="*/ 1652867 w 2044419"/>
                <a:gd name="connsiteY21" fmla="*/ 585913 h 1689706"/>
                <a:gd name="connsiteX22" fmla="*/ 1686204 w 2044419"/>
                <a:gd name="connsiteY22" fmla="*/ 604963 h 1689706"/>
                <a:gd name="connsiteX23" fmla="*/ 1714779 w 2044419"/>
                <a:gd name="connsiteY23" fmla="*/ 633538 h 1689706"/>
                <a:gd name="connsiteX24" fmla="*/ 1752879 w 2044419"/>
                <a:gd name="connsiteY24" fmla="*/ 681163 h 1689706"/>
                <a:gd name="connsiteX25" fmla="*/ 1771929 w 2044419"/>
                <a:gd name="connsiteY25" fmla="*/ 709738 h 1689706"/>
                <a:gd name="connsiteX26" fmla="*/ 1800504 w 2044419"/>
                <a:gd name="connsiteY26" fmla="*/ 762126 h 1689706"/>
                <a:gd name="connsiteX27" fmla="*/ 1843367 w 2044419"/>
                <a:gd name="connsiteY27" fmla="*/ 833563 h 1689706"/>
                <a:gd name="connsiteX28" fmla="*/ 1857654 w 2044419"/>
                <a:gd name="connsiteY28" fmla="*/ 862138 h 1689706"/>
                <a:gd name="connsiteX29" fmla="*/ 1867179 w 2044419"/>
                <a:gd name="connsiteY29" fmla="*/ 890713 h 1689706"/>
                <a:gd name="connsiteX30" fmla="*/ 1886229 w 2044419"/>
                <a:gd name="connsiteY30" fmla="*/ 933576 h 1689706"/>
                <a:gd name="connsiteX31" fmla="*/ 1905279 w 2044419"/>
                <a:gd name="connsiteY31" fmla="*/ 985963 h 1689706"/>
                <a:gd name="connsiteX32" fmla="*/ 1919567 w 2044419"/>
                <a:gd name="connsiteY32" fmla="*/ 1038351 h 1689706"/>
                <a:gd name="connsiteX33" fmla="*/ 1929092 w 2044419"/>
                <a:gd name="connsiteY33" fmla="*/ 1095501 h 1689706"/>
                <a:gd name="connsiteX34" fmla="*/ 1940998 w 2044419"/>
                <a:gd name="connsiteY34" fmla="*/ 1231232 h 1689706"/>
                <a:gd name="connsiteX35" fmla="*/ 1952904 w 2044419"/>
                <a:gd name="connsiteY35" fmla="*/ 1290763 h 1689706"/>
                <a:gd name="connsiteX36" fmla="*/ 1945760 w 2044419"/>
                <a:gd name="connsiteY36" fmla="*/ 1457451 h 1689706"/>
                <a:gd name="connsiteX37" fmla="*/ 1981479 w 2044419"/>
                <a:gd name="connsiteY37" fmla="*/ 1576513 h 1689706"/>
                <a:gd name="connsiteX38" fmla="*/ 1971954 w 2044419"/>
                <a:gd name="connsiteY38" fmla="*/ 1647951 h 1689706"/>
                <a:gd name="connsiteX39" fmla="*/ 1962429 w 2044419"/>
                <a:gd name="connsiteY39" fmla="*/ 1686051 h 1689706"/>
                <a:gd name="connsiteX40" fmla="*/ 1957667 w 2044419"/>
                <a:gd name="connsiteY40" fmla="*/ 1562225 h 1689706"/>
                <a:gd name="connsiteX41" fmla="*/ 1976717 w 2044419"/>
                <a:gd name="connsiteY41" fmla="*/ 1528888 h 1689706"/>
                <a:gd name="connsiteX42" fmla="*/ 1986242 w 2044419"/>
                <a:gd name="connsiteY42" fmla="*/ 1490788 h 1689706"/>
                <a:gd name="connsiteX43" fmla="*/ 1995767 w 2044419"/>
                <a:gd name="connsiteY43" fmla="*/ 1462213 h 1689706"/>
                <a:gd name="connsiteX44" fmla="*/ 2000529 w 2044419"/>
                <a:gd name="connsiteY44" fmla="*/ 1376488 h 1689706"/>
                <a:gd name="connsiteX45" fmla="*/ 2010054 w 2044419"/>
                <a:gd name="connsiteY45" fmla="*/ 1100263 h 1689706"/>
                <a:gd name="connsiteX46" fmla="*/ 2005292 w 2044419"/>
                <a:gd name="connsiteY46" fmla="*/ 957388 h 1689706"/>
                <a:gd name="connsiteX47" fmla="*/ 2043392 w 2044419"/>
                <a:gd name="connsiteY47" fmla="*/ 912145 h 1689706"/>
                <a:gd name="connsiteX48" fmla="*/ 1957667 w 2044419"/>
                <a:gd name="connsiteY48" fmla="*/ 857376 h 1689706"/>
                <a:gd name="connsiteX49" fmla="*/ 1938617 w 2044419"/>
                <a:gd name="connsiteY49" fmla="*/ 804988 h 1689706"/>
                <a:gd name="connsiteX50" fmla="*/ 1919567 w 2044419"/>
                <a:gd name="connsiteY50" fmla="*/ 747838 h 1689706"/>
                <a:gd name="connsiteX51" fmla="*/ 1910042 w 2044419"/>
                <a:gd name="connsiteY51" fmla="*/ 728788 h 1689706"/>
                <a:gd name="connsiteX52" fmla="*/ 1886229 w 2044419"/>
                <a:gd name="connsiteY52" fmla="*/ 666876 h 1689706"/>
                <a:gd name="connsiteX53" fmla="*/ 1867179 w 2044419"/>
                <a:gd name="connsiteY53" fmla="*/ 619251 h 1689706"/>
                <a:gd name="connsiteX54" fmla="*/ 1921947 w 2044419"/>
                <a:gd name="connsiteY54" fmla="*/ 559719 h 1689706"/>
                <a:gd name="connsiteX55" fmla="*/ 1814792 w 2044419"/>
                <a:gd name="connsiteY55" fmla="*/ 438275 h 1689706"/>
                <a:gd name="connsiteX56" fmla="*/ 1683823 w 2044419"/>
                <a:gd name="connsiteY56" fmla="*/ 209675 h 1689706"/>
                <a:gd name="connsiteX57" fmla="*/ 1402835 w 2044419"/>
                <a:gd name="connsiteY57" fmla="*/ 64420 h 1689706"/>
                <a:gd name="connsiteX58" fmla="*/ 1036123 w 2044419"/>
                <a:gd name="connsiteY58" fmla="*/ 126 h 1689706"/>
                <a:gd name="connsiteX59" fmla="*/ 624167 w 2044419"/>
                <a:gd name="connsiteY59" fmla="*/ 78708 h 1689706"/>
                <a:gd name="connsiteX60" fmla="*/ 433666 w 2044419"/>
                <a:gd name="connsiteY60" fmla="*/ 221582 h 1689706"/>
                <a:gd name="connsiteX61" fmla="*/ 226499 w 2044419"/>
                <a:gd name="connsiteY61" fmla="*/ 390650 h 1689706"/>
                <a:gd name="connsiteX62" fmla="*/ 81241 w 2044419"/>
                <a:gd name="connsiteY62" fmla="*/ 633539 h 1689706"/>
                <a:gd name="connsiteX63" fmla="*/ 5042 w 2044419"/>
                <a:gd name="connsiteY63" fmla="*/ 850231 h 1689706"/>
                <a:gd name="connsiteX64" fmla="*/ 12185 w 2044419"/>
                <a:gd name="connsiteY64" fmla="*/ 1100263 h 1689706"/>
                <a:gd name="connsiteX65" fmla="*/ 52667 w 2044419"/>
                <a:gd name="connsiteY65" fmla="*/ 1336008 h 1689706"/>
                <a:gd name="connsiteX66" fmla="*/ 102673 w 2044419"/>
                <a:gd name="connsiteY66" fmla="*/ 1543176 h 1689706"/>
                <a:gd name="connsiteX0" fmla="*/ 102673 w 2044419"/>
                <a:gd name="connsiteY0" fmla="*/ 1543176 h 1689706"/>
                <a:gd name="connsiteX1" fmla="*/ 155060 w 2044419"/>
                <a:gd name="connsiteY1" fmla="*/ 1602707 h 1689706"/>
                <a:gd name="connsiteX2" fmla="*/ 178873 w 2044419"/>
                <a:gd name="connsiteY2" fmla="*/ 1669381 h 1689706"/>
                <a:gd name="connsiteX3" fmla="*/ 169348 w 2044419"/>
                <a:gd name="connsiteY3" fmla="*/ 1481262 h 1689706"/>
                <a:gd name="connsiteX4" fmla="*/ 171729 w 2044419"/>
                <a:gd name="connsiteY4" fmla="*/ 1314576 h 1689706"/>
                <a:gd name="connsiteX5" fmla="*/ 166967 w 2044419"/>
                <a:gd name="connsiteY5" fmla="*/ 1247901 h 1689706"/>
                <a:gd name="connsiteX6" fmla="*/ 86004 w 2044419"/>
                <a:gd name="connsiteY6" fmla="*/ 1126456 h 1689706"/>
                <a:gd name="connsiteX7" fmla="*/ 176492 w 2044419"/>
                <a:gd name="connsiteY7" fmla="*/ 1119313 h 1689706"/>
                <a:gd name="connsiteX8" fmla="*/ 190779 w 2044419"/>
                <a:gd name="connsiteY8" fmla="*/ 1052638 h 1689706"/>
                <a:gd name="connsiteX9" fmla="*/ 205067 w 2044419"/>
                <a:gd name="connsiteY9" fmla="*/ 952626 h 1689706"/>
                <a:gd name="connsiteX10" fmla="*/ 216973 w 2044419"/>
                <a:gd name="connsiteY10" fmla="*/ 931195 h 1689706"/>
                <a:gd name="connsiteX11" fmla="*/ 252692 w 2044419"/>
                <a:gd name="connsiteY11" fmla="*/ 900238 h 1689706"/>
                <a:gd name="connsiteX12" fmla="*/ 266979 w 2044419"/>
                <a:gd name="connsiteY12" fmla="*/ 800225 h 1689706"/>
                <a:gd name="connsiteX13" fmla="*/ 295554 w 2044419"/>
                <a:gd name="connsiteY13" fmla="*/ 738313 h 1689706"/>
                <a:gd name="connsiteX14" fmla="*/ 547967 w 2044419"/>
                <a:gd name="connsiteY14" fmla="*/ 574007 h 1689706"/>
                <a:gd name="connsiteX15" fmla="*/ 695604 w 2044419"/>
                <a:gd name="connsiteY15" fmla="*/ 554956 h 1689706"/>
                <a:gd name="connsiteX16" fmla="*/ 869436 w 2044419"/>
                <a:gd name="connsiteY16" fmla="*/ 521619 h 1689706"/>
                <a:gd name="connsiteX17" fmla="*/ 986117 w 2044419"/>
                <a:gd name="connsiteY17" fmla="*/ 500188 h 1689706"/>
                <a:gd name="connsiteX18" fmla="*/ 1202810 w 2044419"/>
                <a:gd name="connsiteY18" fmla="*/ 490662 h 1689706"/>
                <a:gd name="connsiteX19" fmla="*/ 1343305 w 2044419"/>
                <a:gd name="connsiteY19" fmla="*/ 502569 h 1689706"/>
                <a:gd name="connsiteX20" fmla="*/ 1505229 w 2044419"/>
                <a:gd name="connsiteY20" fmla="*/ 533525 h 1689706"/>
                <a:gd name="connsiteX21" fmla="*/ 1652867 w 2044419"/>
                <a:gd name="connsiteY21" fmla="*/ 585913 h 1689706"/>
                <a:gd name="connsiteX22" fmla="*/ 1686204 w 2044419"/>
                <a:gd name="connsiteY22" fmla="*/ 604963 h 1689706"/>
                <a:gd name="connsiteX23" fmla="*/ 1714779 w 2044419"/>
                <a:gd name="connsiteY23" fmla="*/ 633538 h 1689706"/>
                <a:gd name="connsiteX24" fmla="*/ 1752879 w 2044419"/>
                <a:gd name="connsiteY24" fmla="*/ 681163 h 1689706"/>
                <a:gd name="connsiteX25" fmla="*/ 1771929 w 2044419"/>
                <a:gd name="connsiteY25" fmla="*/ 709738 h 1689706"/>
                <a:gd name="connsiteX26" fmla="*/ 1800504 w 2044419"/>
                <a:gd name="connsiteY26" fmla="*/ 762126 h 1689706"/>
                <a:gd name="connsiteX27" fmla="*/ 1843367 w 2044419"/>
                <a:gd name="connsiteY27" fmla="*/ 833563 h 1689706"/>
                <a:gd name="connsiteX28" fmla="*/ 1857654 w 2044419"/>
                <a:gd name="connsiteY28" fmla="*/ 862138 h 1689706"/>
                <a:gd name="connsiteX29" fmla="*/ 1867179 w 2044419"/>
                <a:gd name="connsiteY29" fmla="*/ 890713 h 1689706"/>
                <a:gd name="connsiteX30" fmla="*/ 1886229 w 2044419"/>
                <a:gd name="connsiteY30" fmla="*/ 933576 h 1689706"/>
                <a:gd name="connsiteX31" fmla="*/ 1905279 w 2044419"/>
                <a:gd name="connsiteY31" fmla="*/ 985963 h 1689706"/>
                <a:gd name="connsiteX32" fmla="*/ 1919567 w 2044419"/>
                <a:gd name="connsiteY32" fmla="*/ 1038351 h 1689706"/>
                <a:gd name="connsiteX33" fmla="*/ 1929092 w 2044419"/>
                <a:gd name="connsiteY33" fmla="*/ 1095501 h 1689706"/>
                <a:gd name="connsiteX34" fmla="*/ 1940998 w 2044419"/>
                <a:gd name="connsiteY34" fmla="*/ 1231232 h 1689706"/>
                <a:gd name="connsiteX35" fmla="*/ 1952904 w 2044419"/>
                <a:gd name="connsiteY35" fmla="*/ 1290763 h 1689706"/>
                <a:gd name="connsiteX36" fmla="*/ 1945760 w 2044419"/>
                <a:gd name="connsiteY36" fmla="*/ 1457451 h 1689706"/>
                <a:gd name="connsiteX37" fmla="*/ 1981479 w 2044419"/>
                <a:gd name="connsiteY37" fmla="*/ 1576513 h 1689706"/>
                <a:gd name="connsiteX38" fmla="*/ 1971954 w 2044419"/>
                <a:gd name="connsiteY38" fmla="*/ 1647951 h 1689706"/>
                <a:gd name="connsiteX39" fmla="*/ 1962429 w 2044419"/>
                <a:gd name="connsiteY39" fmla="*/ 1686051 h 1689706"/>
                <a:gd name="connsiteX40" fmla="*/ 1957667 w 2044419"/>
                <a:gd name="connsiteY40" fmla="*/ 1562225 h 1689706"/>
                <a:gd name="connsiteX41" fmla="*/ 1976717 w 2044419"/>
                <a:gd name="connsiteY41" fmla="*/ 1528888 h 1689706"/>
                <a:gd name="connsiteX42" fmla="*/ 1986242 w 2044419"/>
                <a:gd name="connsiteY42" fmla="*/ 1490788 h 1689706"/>
                <a:gd name="connsiteX43" fmla="*/ 1995767 w 2044419"/>
                <a:gd name="connsiteY43" fmla="*/ 1462213 h 1689706"/>
                <a:gd name="connsiteX44" fmla="*/ 2000529 w 2044419"/>
                <a:gd name="connsiteY44" fmla="*/ 1376488 h 1689706"/>
                <a:gd name="connsiteX45" fmla="*/ 2010054 w 2044419"/>
                <a:gd name="connsiteY45" fmla="*/ 1100263 h 1689706"/>
                <a:gd name="connsiteX46" fmla="*/ 2005292 w 2044419"/>
                <a:gd name="connsiteY46" fmla="*/ 957388 h 1689706"/>
                <a:gd name="connsiteX47" fmla="*/ 2043392 w 2044419"/>
                <a:gd name="connsiteY47" fmla="*/ 912145 h 1689706"/>
                <a:gd name="connsiteX48" fmla="*/ 1957667 w 2044419"/>
                <a:gd name="connsiteY48" fmla="*/ 857376 h 1689706"/>
                <a:gd name="connsiteX49" fmla="*/ 1938617 w 2044419"/>
                <a:gd name="connsiteY49" fmla="*/ 804988 h 1689706"/>
                <a:gd name="connsiteX50" fmla="*/ 1919567 w 2044419"/>
                <a:gd name="connsiteY50" fmla="*/ 747838 h 1689706"/>
                <a:gd name="connsiteX51" fmla="*/ 1910042 w 2044419"/>
                <a:gd name="connsiteY51" fmla="*/ 728788 h 1689706"/>
                <a:gd name="connsiteX52" fmla="*/ 1886229 w 2044419"/>
                <a:gd name="connsiteY52" fmla="*/ 666876 h 1689706"/>
                <a:gd name="connsiteX53" fmla="*/ 1867179 w 2044419"/>
                <a:gd name="connsiteY53" fmla="*/ 619251 h 1689706"/>
                <a:gd name="connsiteX54" fmla="*/ 1921947 w 2044419"/>
                <a:gd name="connsiteY54" fmla="*/ 559719 h 1689706"/>
                <a:gd name="connsiteX55" fmla="*/ 1860035 w 2044419"/>
                <a:gd name="connsiteY55" fmla="*/ 426368 h 1689706"/>
                <a:gd name="connsiteX56" fmla="*/ 1683823 w 2044419"/>
                <a:gd name="connsiteY56" fmla="*/ 209675 h 1689706"/>
                <a:gd name="connsiteX57" fmla="*/ 1402835 w 2044419"/>
                <a:gd name="connsiteY57" fmla="*/ 64420 h 1689706"/>
                <a:gd name="connsiteX58" fmla="*/ 1036123 w 2044419"/>
                <a:gd name="connsiteY58" fmla="*/ 126 h 1689706"/>
                <a:gd name="connsiteX59" fmla="*/ 624167 w 2044419"/>
                <a:gd name="connsiteY59" fmla="*/ 78708 h 1689706"/>
                <a:gd name="connsiteX60" fmla="*/ 433666 w 2044419"/>
                <a:gd name="connsiteY60" fmla="*/ 221582 h 1689706"/>
                <a:gd name="connsiteX61" fmla="*/ 226499 w 2044419"/>
                <a:gd name="connsiteY61" fmla="*/ 390650 h 1689706"/>
                <a:gd name="connsiteX62" fmla="*/ 81241 w 2044419"/>
                <a:gd name="connsiteY62" fmla="*/ 633539 h 1689706"/>
                <a:gd name="connsiteX63" fmla="*/ 5042 w 2044419"/>
                <a:gd name="connsiteY63" fmla="*/ 850231 h 1689706"/>
                <a:gd name="connsiteX64" fmla="*/ 12185 w 2044419"/>
                <a:gd name="connsiteY64" fmla="*/ 1100263 h 1689706"/>
                <a:gd name="connsiteX65" fmla="*/ 52667 w 2044419"/>
                <a:gd name="connsiteY65" fmla="*/ 1336008 h 1689706"/>
                <a:gd name="connsiteX66" fmla="*/ 102673 w 2044419"/>
                <a:gd name="connsiteY66" fmla="*/ 1543176 h 1689706"/>
                <a:gd name="connsiteX0" fmla="*/ 102673 w 2044419"/>
                <a:gd name="connsiteY0" fmla="*/ 1543176 h 1689706"/>
                <a:gd name="connsiteX1" fmla="*/ 155060 w 2044419"/>
                <a:gd name="connsiteY1" fmla="*/ 1602707 h 1689706"/>
                <a:gd name="connsiteX2" fmla="*/ 178873 w 2044419"/>
                <a:gd name="connsiteY2" fmla="*/ 1669381 h 1689706"/>
                <a:gd name="connsiteX3" fmla="*/ 169348 w 2044419"/>
                <a:gd name="connsiteY3" fmla="*/ 1481262 h 1689706"/>
                <a:gd name="connsiteX4" fmla="*/ 171729 w 2044419"/>
                <a:gd name="connsiteY4" fmla="*/ 1314576 h 1689706"/>
                <a:gd name="connsiteX5" fmla="*/ 166967 w 2044419"/>
                <a:gd name="connsiteY5" fmla="*/ 1247901 h 1689706"/>
                <a:gd name="connsiteX6" fmla="*/ 86004 w 2044419"/>
                <a:gd name="connsiteY6" fmla="*/ 1126456 h 1689706"/>
                <a:gd name="connsiteX7" fmla="*/ 176492 w 2044419"/>
                <a:gd name="connsiteY7" fmla="*/ 1119313 h 1689706"/>
                <a:gd name="connsiteX8" fmla="*/ 190779 w 2044419"/>
                <a:gd name="connsiteY8" fmla="*/ 1052638 h 1689706"/>
                <a:gd name="connsiteX9" fmla="*/ 205067 w 2044419"/>
                <a:gd name="connsiteY9" fmla="*/ 952626 h 1689706"/>
                <a:gd name="connsiteX10" fmla="*/ 216973 w 2044419"/>
                <a:gd name="connsiteY10" fmla="*/ 931195 h 1689706"/>
                <a:gd name="connsiteX11" fmla="*/ 252692 w 2044419"/>
                <a:gd name="connsiteY11" fmla="*/ 900238 h 1689706"/>
                <a:gd name="connsiteX12" fmla="*/ 266979 w 2044419"/>
                <a:gd name="connsiteY12" fmla="*/ 800225 h 1689706"/>
                <a:gd name="connsiteX13" fmla="*/ 295554 w 2044419"/>
                <a:gd name="connsiteY13" fmla="*/ 738313 h 1689706"/>
                <a:gd name="connsiteX14" fmla="*/ 547967 w 2044419"/>
                <a:gd name="connsiteY14" fmla="*/ 574007 h 1689706"/>
                <a:gd name="connsiteX15" fmla="*/ 695604 w 2044419"/>
                <a:gd name="connsiteY15" fmla="*/ 554956 h 1689706"/>
                <a:gd name="connsiteX16" fmla="*/ 869436 w 2044419"/>
                <a:gd name="connsiteY16" fmla="*/ 521619 h 1689706"/>
                <a:gd name="connsiteX17" fmla="*/ 986117 w 2044419"/>
                <a:gd name="connsiteY17" fmla="*/ 500188 h 1689706"/>
                <a:gd name="connsiteX18" fmla="*/ 1202810 w 2044419"/>
                <a:gd name="connsiteY18" fmla="*/ 490662 h 1689706"/>
                <a:gd name="connsiteX19" fmla="*/ 1343305 w 2044419"/>
                <a:gd name="connsiteY19" fmla="*/ 502569 h 1689706"/>
                <a:gd name="connsiteX20" fmla="*/ 1505229 w 2044419"/>
                <a:gd name="connsiteY20" fmla="*/ 533525 h 1689706"/>
                <a:gd name="connsiteX21" fmla="*/ 1652867 w 2044419"/>
                <a:gd name="connsiteY21" fmla="*/ 585913 h 1689706"/>
                <a:gd name="connsiteX22" fmla="*/ 1686204 w 2044419"/>
                <a:gd name="connsiteY22" fmla="*/ 604963 h 1689706"/>
                <a:gd name="connsiteX23" fmla="*/ 1714779 w 2044419"/>
                <a:gd name="connsiteY23" fmla="*/ 633538 h 1689706"/>
                <a:gd name="connsiteX24" fmla="*/ 1752879 w 2044419"/>
                <a:gd name="connsiteY24" fmla="*/ 681163 h 1689706"/>
                <a:gd name="connsiteX25" fmla="*/ 1771929 w 2044419"/>
                <a:gd name="connsiteY25" fmla="*/ 709738 h 1689706"/>
                <a:gd name="connsiteX26" fmla="*/ 1800504 w 2044419"/>
                <a:gd name="connsiteY26" fmla="*/ 762126 h 1689706"/>
                <a:gd name="connsiteX27" fmla="*/ 1843367 w 2044419"/>
                <a:gd name="connsiteY27" fmla="*/ 833563 h 1689706"/>
                <a:gd name="connsiteX28" fmla="*/ 1857654 w 2044419"/>
                <a:gd name="connsiteY28" fmla="*/ 862138 h 1689706"/>
                <a:gd name="connsiteX29" fmla="*/ 1867179 w 2044419"/>
                <a:gd name="connsiteY29" fmla="*/ 890713 h 1689706"/>
                <a:gd name="connsiteX30" fmla="*/ 1886229 w 2044419"/>
                <a:gd name="connsiteY30" fmla="*/ 933576 h 1689706"/>
                <a:gd name="connsiteX31" fmla="*/ 1905279 w 2044419"/>
                <a:gd name="connsiteY31" fmla="*/ 985963 h 1689706"/>
                <a:gd name="connsiteX32" fmla="*/ 1919567 w 2044419"/>
                <a:gd name="connsiteY32" fmla="*/ 1038351 h 1689706"/>
                <a:gd name="connsiteX33" fmla="*/ 1929092 w 2044419"/>
                <a:gd name="connsiteY33" fmla="*/ 1095501 h 1689706"/>
                <a:gd name="connsiteX34" fmla="*/ 1940998 w 2044419"/>
                <a:gd name="connsiteY34" fmla="*/ 1231232 h 1689706"/>
                <a:gd name="connsiteX35" fmla="*/ 1952904 w 2044419"/>
                <a:gd name="connsiteY35" fmla="*/ 1290763 h 1689706"/>
                <a:gd name="connsiteX36" fmla="*/ 1945760 w 2044419"/>
                <a:gd name="connsiteY36" fmla="*/ 1457451 h 1689706"/>
                <a:gd name="connsiteX37" fmla="*/ 1981479 w 2044419"/>
                <a:gd name="connsiteY37" fmla="*/ 1576513 h 1689706"/>
                <a:gd name="connsiteX38" fmla="*/ 1971954 w 2044419"/>
                <a:gd name="connsiteY38" fmla="*/ 1647951 h 1689706"/>
                <a:gd name="connsiteX39" fmla="*/ 1962429 w 2044419"/>
                <a:gd name="connsiteY39" fmla="*/ 1686051 h 1689706"/>
                <a:gd name="connsiteX40" fmla="*/ 1957667 w 2044419"/>
                <a:gd name="connsiteY40" fmla="*/ 1562225 h 1689706"/>
                <a:gd name="connsiteX41" fmla="*/ 1976717 w 2044419"/>
                <a:gd name="connsiteY41" fmla="*/ 1528888 h 1689706"/>
                <a:gd name="connsiteX42" fmla="*/ 1986242 w 2044419"/>
                <a:gd name="connsiteY42" fmla="*/ 1490788 h 1689706"/>
                <a:gd name="connsiteX43" fmla="*/ 1995767 w 2044419"/>
                <a:gd name="connsiteY43" fmla="*/ 1462213 h 1689706"/>
                <a:gd name="connsiteX44" fmla="*/ 2000529 w 2044419"/>
                <a:gd name="connsiteY44" fmla="*/ 1376488 h 1689706"/>
                <a:gd name="connsiteX45" fmla="*/ 2010054 w 2044419"/>
                <a:gd name="connsiteY45" fmla="*/ 1100263 h 1689706"/>
                <a:gd name="connsiteX46" fmla="*/ 2005292 w 2044419"/>
                <a:gd name="connsiteY46" fmla="*/ 957388 h 1689706"/>
                <a:gd name="connsiteX47" fmla="*/ 2043392 w 2044419"/>
                <a:gd name="connsiteY47" fmla="*/ 912145 h 1689706"/>
                <a:gd name="connsiteX48" fmla="*/ 1957667 w 2044419"/>
                <a:gd name="connsiteY48" fmla="*/ 857376 h 1689706"/>
                <a:gd name="connsiteX49" fmla="*/ 1938617 w 2044419"/>
                <a:gd name="connsiteY49" fmla="*/ 804988 h 1689706"/>
                <a:gd name="connsiteX50" fmla="*/ 1919567 w 2044419"/>
                <a:gd name="connsiteY50" fmla="*/ 747838 h 1689706"/>
                <a:gd name="connsiteX51" fmla="*/ 1910042 w 2044419"/>
                <a:gd name="connsiteY51" fmla="*/ 728788 h 1689706"/>
                <a:gd name="connsiteX52" fmla="*/ 1886229 w 2044419"/>
                <a:gd name="connsiteY52" fmla="*/ 666876 h 1689706"/>
                <a:gd name="connsiteX53" fmla="*/ 1983860 w 2044419"/>
                <a:gd name="connsiteY53" fmla="*/ 638301 h 1689706"/>
                <a:gd name="connsiteX54" fmla="*/ 1921947 w 2044419"/>
                <a:gd name="connsiteY54" fmla="*/ 559719 h 1689706"/>
                <a:gd name="connsiteX55" fmla="*/ 1860035 w 2044419"/>
                <a:gd name="connsiteY55" fmla="*/ 426368 h 1689706"/>
                <a:gd name="connsiteX56" fmla="*/ 1683823 w 2044419"/>
                <a:gd name="connsiteY56" fmla="*/ 209675 h 1689706"/>
                <a:gd name="connsiteX57" fmla="*/ 1402835 w 2044419"/>
                <a:gd name="connsiteY57" fmla="*/ 64420 h 1689706"/>
                <a:gd name="connsiteX58" fmla="*/ 1036123 w 2044419"/>
                <a:gd name="connsiteY58" fmla="*/ 126 h 1689706"/>
                <a:gd name="connsiteX59" fmla="*/ 624167 w 2044419"/>
                <a:gd name="connsiteY59" fmla="*/ 78708 h 1689706"/>
                <a:gd name="connsiteX60" fmla="*/ 433666 w 2044419"/>
                <a:gd name="connsiteY60" fmla="*/ 221582 h 1689706"/>
                <a:gd name="connsiteX61" fmla="*/ 226499 w 2044419"/>
                <a:gd name="connsiteY61" fmla="*/ 390650 h 1689706"/>
                <a:gd name="connsiteX62" fmla="*/ 81241 w 2044419"/>
                <a:gd name="connsiteY62" fmla="*/ 633539 h 1689706"/>
                <a:gd name="connsiteX63" fmla="*/ 5042 w 2044419"/>
                <a:gd name="connsiteY63" fmla="*/ 850231 h 1689706"/>
                <a:gd name="connsiteX64" fmla="*/ 12185 w 2044419"/>
                <a:gd name="connsiteY64" fmla="*/ 1100263 h 1689706"/>
                <a:gd name="connsiteX65" fmla="*/ 52667 w 2044419"/>
                <a:gd name="connsiteY65" fmla="*/ 1336008 h 1689706"/>
                <a:gd name="connsiteX66" fmla="*/ 102673 w 2044419"/>
                <a:gd name="connsiteY66" fmla="*/ 1543176 h 1689706"/>
                <a:gd name="connsiteX0" fmla="*/ 102673 w 2044419"/>
                <a:gd name="connsiteY0" fmla="*/ 1543176 h 1689706"/>
                <a:gd name="connsiteX1" fmla="*/ 155060 w 2044419"/>
                <a:gd name="connsiteY1" fmla="*/ 1602707 h 1689706"/>
                <a:gd name="connsiteX2" fmla="*/ 178873 w 2044419"/>
                <a:gd name="connsiteY2" fmla="*/ 1669381 h 1689706"/>
                <a:gd name="connsiteX3" fmla="*/ 169348 w 2044419"/>
                <a:gd name="connsiteY3" fmla="*/ 1481262 h 1689706"/>
                <a:gd name="connsiteX4" fmla="*/ 171729 w 2044419"/>
                <a:gd name="connsiteY4" fmla="*/ 1314576 h 1689706"/>
                <a:gd name="connsiteX5" fmla="*/ 166967 w 2044419"/>
                <a:gd name="connsiteY5" fmla="*/ 1247901 h 1689706"/>
                <a:gd name="connsiteX6" fmla="*/ 86004 w 2044419"/>
                <a:gd name="connsiteY6" fmla="*/ 1126456 h 1689706"/>
                <a:gd name="connsiteX7" fmla="*/ 176492 w 2044419"/>
                <a:gd name="connsiteY7" fmla="*/ 1119313 h 1689706"/>
                <a:gd name="connsiteX8" fmla="*/ 190779 w 2044419"/>
                <a:gd name="connsiteY8" fmla="*/ 1052638 h 1689706"/>
                <a:gd name="connsiteX9" fmla="*/ 205067 w 2044419"/>
                <a:gd name="connsiteY9" fmla="*/ 952626 h 1689706"/>
                <a:gd name="connsiteX10" fmla="*/ 216973 w 2044419"/>
                <a:gd name="connsiteY10" fmla="*/ 931195 h 1689706"/>
                <a:gd name="connsiteX11" fmla="*/ 252692 w 2044419"/>
                <a:gd name="connsiteY11" fmla="*/ 900238 h 1689706"/>
                <a:gd name="connsiteX12" fmla="*/ 266979 w 2044419"/>
                <a:gd name="connsiteY12" fmla="*/ 800225 h 1689706"/>
                <a:gd name="connsiteX13" fmla="*/ 295554 w 2044419"/>
                <a:gd name="connsiteY13" fmla="*/ 738313 h 1689706"/>
                <a:gd name="connsiteX14" fmla="*/ 547967 w 2044419"/>
                <a:gd name="connsiteY14" fmla="*/ 574007 h 1689706"/>
                <a:gd name="connsiteX15" fmla="*/ 695604 w 2044419"/>
                <a:gd name="connsiteY15" fmla="*/ 554956 h 1689706"/>
                <a:gd name="connsiteX16" fmla="*/ 869436 w 2044419"/>
                <a:gd name="connsiteY16" fmla="*/ 521619 h 1689706"/>
                <a:gd name="connsiteX17" fmla="*/ 986117 w 2044419"/>
                <a:gd name="connsiteY17" fmla="*/ 500188 h 1689706"/>
                <a:gd name="connsiteX18" fmla="*/ 1202810 w 2044419"/>
                <a:gd name="connsiteY18" fmla="*/ 490662 h 1689706"/>
                <a:gd name="connsiteX19" fmla="*/ 1343305 w 2044419"/>
                <a:gd name="connsiteY19" fmla="*/ 502569 h 1689706"/>
                <a:gd name="connsiteX20" fmla="*/ 1505229 w 2044419"/>
                <a:gd name="connsiteY20" fmla="*/ 533525 h 1689706"/>
                <a:gd name="connsiteX21" fmla="*/ 1652867 w 2044419"/>
                <a:gd name="connsiteY21" fmla="*/ 585913 h 1689706"/>
                <a:gd name="connsiteX22" fmla="*/ 1686204 w 2044419"/>
                <a:gd name="connsiteY22" fmla="*/ 604963 h 1689706"/>
                <a:gd name="connsiteX23" fmla="*/ 1714779 w 2044419"/>
                <a:gd name="connsiteY23" fmla="*/ 633538 h 1689706"/>
                <a:gd name="connsiteX24" fmla="*/ 1752879 w 2044419"/>
                <a:gd name="connsiteY24" fmla="*/ 681163 h 1689706"/>
                <a:gd name="connsiteX25" fmla="*/ 1771929 w 2044419"/>
                <a:gd name="connsiteY25" fmla="*/ 709738 h 1689706"/>
                <a:gd name="connsiteX26" fmla="*/ 1800504 w 2044419"/>
                <a:gd name="connsiteY26" fmla="*/ 762126 h 1689706"/>
                <a:gd name="connsiteX27" fmla="*/ 1843367 w 2044419"/>
                <a:gd name="connsiteY27" fmla="*/ 833563 h 1689706"/>
                <a:gd name="connsiteX28" fmla="*/ 1857654 w 2044419"/>
                <a:gd name="connsiteY28" fmla="*/ 862138 h 1689706"/>
                <a:gd name="connsiteX29" fmla="*/ 1867179 w 2044419"/>
                <a:gd name="connsiteY29" fmla="*/ 890713 h 1689706"/>
                <a:gd name="connsiteX30" fmla="*/ 1886229 w 2044419"/>
                <a:gd name="connsiteY30" fmla="*/ 933576 h 1689706"/>
                <a:gd name="connsiteX31" fmla="*/ 1905279 w 2044419"/>
                <a:gd name="connsiteY31" fmla="*/ 985963 h 1689706"/>
                <a:gd name="connsiteX32" fmla="*/ 1919567 w 2044419"/>
                <a:gd name="connsiteY32" fmla="*/ 1038351 h 1689706"/>
                <a:gd name="connsiteX33" fmla="*/ 1929092 w 2044419"/>
                <a:gd name="connsiteY33" fmla="*/ 1095501 h 1689706"/>
                <a:gd name="connsiteX34" fmla="*/ 1940998 w 2044419"/>
                <a:gd name="connsiteY34" fmla="*/ 1231232 h 1689706"/>
                <a:gd name="connsiteX35" fmla="*/ 1952904 w 2044419"/>
                <a:gd name="connsiteY35" fmla="*/ 1290763 h 1689706"/>
                <a:gd name="connsiteX36" fmla="*/ 1945760 w 2044419"/>
                <a:gd name="connsiteY36" fmla="*/ 1457451 h 1689706"/>
                <a:gd name="connsiteX37" fmla="*/ 1981479 w 2044419"/>
                <a:gd name="connsiteY37" fmla="*/ 1576513 h 1689706"/>
                <a:gd name="connsiteX38" fmla="*/ 1971954 w 2044419"/>
                <a:gd name="connsiteY38" fmla="*/ 1647951 h 1689706"/>
                <a:gd name="connsiteX39" fmla="*/ 1962429 w 2044419"/>
                <a:gd name="connsiteY39" fmla="*/ 1686051 h 1689706"/>
                <a:gd name="connsiteX40" fmla="*/ 1957667 w 2044419"/>
                <a:gd name="connsiteY40" fmla="*/ 1562225 h 1689706"/>
                <a:gd name="connsiteX41" fmla="*/ 1976717 w 2044419"/>
                <a:gd name="connsiteY41" fmla="*/ 1528888 h 1689706"/>
                <a:gd name="connsiteX42" fmla="*/ 1986242 w 2044419"/>
                <a:gd name="connsiteY42" fmla="*/ 1490788 h 1689706"/>
                <a:gd name="connsiteX43" fmla="*/ 1995767 w 2044419"/>
                <a:gd name="connsiteY43" fmla="*/ 1462213 h 1689706"/>
                <a:gd name="connsiteX44" fmla="*/ 2000529 w 2044419"/>
                <a:gd name="connsiteY44" fmla="*/ 1376488 h 1689706"/>
                <a:gd name="connsiteX45" fmla="*/ 2010054 w 2044419"/>
                <a:gd name="connsiteY45" fmla="*/ 1100263 h 1689706"/>
                <a:gd name="connsiteX46" fmla="*/ 2005292 w 2044419"/>
                <a:gd name="connsiteY46" fmla="*/ 957388 h 1689706"/>
                <a:gd name="connsiteX47" fmla="*/ 2043392 w 2044419"/>
                <a:gd name="connsiteY47" fmla="*/ 912145 h 1689706"/>
                <a:gd name="connsiteX48" fmla="*/ 1957667 w 2044419"/>
                <a:gd name="connsiteY48" fmla="*/ 857376 h 1689706"/>
                <a:gd name="connsiteX49" fmla="*/ 1938617 w 2044419"/>
                <a:gd name="connsiteY49" fmla="*/ 804988 h 1689706"/>
                <a:gd name="connsiteX50" fmla="*/ 1919567 w 2044419"/>
                <a:gd name="connsiteY50" fmla="*/ 747838 h 1689706"/>
                <a:gd name="connsiteX51" fmla="*/ 1910042 w 2044419"/>
                <a:gd name="connsiteY51" fmla="*/ 728788 h 1689706"/>
                <a:gd name="connsiteX52" fmla="*/ 1886229 w 2044419"/>
                <a:gd name="connsiteY52" fmla="*/ 666876 h 1689706"/>
                <a:gd name="connsiteX53" fmla="*/ 1983860 w 2044419"/>
                <a:gd name="connsiteY53" fmla="*/ 638301 h 1689706"/>
                <a:gd name="connsiteX54" fmla="*/ 1860035 w 2044419"/>
                <a:gd name="connsiteY54" fmla="*/ 426368 h 1689706"/>
                <a:gd name="connsiteX55" fmla="*/ 1683823 w 2044419"/>
                <a:gd name="connsiteY55" fmla="*/ 209675 h 1689706"/>
                <a:gd name="connsiteX56" fmla="*/ 1402835 w 2044419"/>
                <a:gd name="connsiteY56" fmla="*/ 64420 h 1689706"/>
                <a:gd name="connsiteX57" fmla="*/ 1036123 w 2044419"/>
                <a:gd name="connsiteY57" fmla="*/ 126 h 1689706"/>
                <a:gd name="connsiteX58" fmla="*/ 624167 w 2044419"/>
                <a:gd name="connsiteY58" fmla="*/ 78708 h 1689706"/>
                <a:gd name="connsiteX59" fmla="*/ 433666 w 2044419"/>
                <a:gd name="connsiteY59" fmla="*/ 221582 h 1689706"/>
                <a:gd name="connsiteX60" fmla="*/ 226499 w 2044419"/>
                <a:gd name="connsiteY60" fmla="*/ 390650 h 1689706"/>
                <a:gd name="connsiteX61" fmla="*/ 81241 w 2044419"/>
                <a:gd name="connsiteY61" fmla="*/ 633539 h 1689706"/>
                <a:gd name="connsiteX62" fmla="*/ 5042 w 2044419"/>
                <a:gd name="connsiteY62" fmla="*/ 850231 h 1689706"/>
                <a:gd name="connsiteX63" fmla="*/ 12185 w 2044419"/>
                <a:gd name="connsiteY63" fmla="*/ 1100263 h 1689706"/>
                <a:gd name="connsiteX64" fmla="*/ 52667 w 2044419"/>
                <a:gd name="connsiteY64" fmla="*/ 1336008 h 1689706"/>
                <a:gd name="connsiteX65" fmla="*/ 102673 w 2044419"/>
                <a:gd name="connsiteY65" fmla="*/ 1543176 h 1689706"/>
                <a:gd name="connsiteX0" fmla="*/ 102673 w 2044419"/>
                <a:gd name="connsiteY0" fmla="*/ 1543176 h 1689706"/>
                <a:gd name="connsiteX1" fmla="*/ 155060 w 2044419"/>
                <a:gd name="connsiteY1" fmla="*/ 1602707 h 1689706"/>
                <a:gd name="connsiteX2" fmla="*/ 178873 w 2044419"/>
                <a:gd name="connsiteY2" fmla="*/ 1669381 h 1689706"/>
                <a:gd name="connsiteX3" fmla="*/ 169348 w 2044419"/>
                <a:gd name="connsiteY3" fmla="*/ 1481262 h 1689706"/>
                <a:gd name="connsiteX4" fmla="*/ 171729 w 2044419"/>
                <a:gd name="connsiteY4" fmla="*/ 1314576 h 1689706"/>
                <a:gd name="connsiteX5" fmla="*/ 166967 w 2044419"/>
                <a:gd name="connsiteY5" fmla="*/ 1247901 h 1689706"/>
                <a:gd name="connsiteX6" fmla="*/ 86004 w 2044419"/>
                <a:gd name="connsiteY6" fmla="*/ 1126456 h 1689706"/>
                <a:gd name="connsiteX7" fmla="*/ 176492 w 2044419"/>
                <a:gd name="connsiteY7" fmla="*/ 1119313 h 1689706"/>
                <a:gd name="connsiteX8" fmla="*/ 190779 w 2044419"/>
                <a:gd name="connsiteY8" fmla="*/ 1052638 h 1689706"/>
                <a:gd name="connsiteX9" fmla="*/ 205067 w 2044419"/>
                <a:gd name="connsiteY9" fmla="*/ 952626 h 1689706"/>
                <a:gd name="connsiteX10" fmla="*/ 216973 w 2044419"/>
                <a:gd name="connsiteY10" fmla="*/ 931195 h 1689706"/>
                <a:gd name="connsiteX11" fmla="*/ 252692 w 2044419"/>
                <a:gd name="connsiteY11" fmla="*/ 900238 h 1689706"/>
                <a:gd name="connsiteX12" fmla="*/ 266979 w 2044419"/>
                <a:gd name="connsiteY12" fmla="*/ 800225 h 1689706"/>
                <a:gd name="connsiteX13" fmla="*/ 295554 w 2044419"/>
                <a:gd name="connsiteY13" fmla="*/ 738313 h 1689706"/>
                <a:gd name="connsiteX14" fmla="*/ 547967 w 2044419"/>
                <a:gd name="connsiteY14" fmla="*/ 574007 h 1689706"/>
                <a:gd name="connsiteX15" fmla="*/ 695604 w 2044419"/>
                <a:gd name="connsiteY15" fmla="*/ 554956 h 1689706"/>
                <a:gd name="connsiteX16" fmla="*/ 869436 w 2044419"/>
                <a:gd name="connsiteY16" fmla="*/ 521619 h 1689706"/>
                <a:gd name="connsiteX17" fmla="*/ 986117 w 2044419"/>
                <a:gd name="connsiteY17" fmla="*/ 500188 h 1689706"/>
                <a:gd name="connsiteX18" fmla="*/ 1202810 w 2044419"/>
                <a:gd name="connsiteY18" fmla="*/ 490662 h 1689706"/>
                <a:gd name="connsiteX19" fmla="*/ 1343305 w 2044419"/>
                <a:gd name="connsiteY19" fmla="*/ 502569 h 1689706"/>
                <a:gd name="connsiteX20" fmla="*/ 1505229 w 2044419"/>
                <a:gd name="connsiteY20" fmla="*/ 533525 h 1689706"/>
                <a:gd name="connsiteX21" fmla="*/ 1652867 w 2044419"/>
                <a:gd name="connsiteY21" fmla="*/ 585913 h 1689706"/>
                <a:gd name="connsiteX22" fmla="*/ 1686204 w 2044419"/>
                <a:gd name="connsiteY22" fmla="*/ 604963 h 1689706"/>
                <a:gd name="connsiteX23" fmla="*/ 1714779 w 2044419"/>
                <a:gd name="connsiteY23" fmla="*/ 633538 h 1689706"/>
                <a:gd name="connsiteX24" fmla="*/ 1752879 w 2044419"/>
                <a:gd name="connsiteY24" fmla="*/ 681163 h 1689706"/>
                <a:gd name="connsiteX25" fmla="*/ 1771929 w 2044419"/>
                <a:gd name="connsiteY25" fmla="*/ 709738 h 1689706"/>
                <a:gd name="connsiteX26" fmla="*/ 1800504 w 2044419"/>
                <a:gd name="connsiteY26" fmla="*/ 762126 h 1689706"/>
                <a:gd name="connsiteX27" fmla="*/ 1843367 w 2044419"/>
                <a:gd name="connsiteY27" fmla="*/ 833563 h 1689706"/>
                <a:gd name="connsiteX28" fmla="*/ 1857654 w 2044419"/>
                <a:gd name="connsiteY28" fmla="*/ 862138 h 1689706"/>
                <a:gd name="connsiteX29" fmla="*/ 1867179 w 2044419"/>
                <a:gd name="connsiteY29" fmla="*/ 890713 h 1689706"/>
                <a:gd name="connsiteX30" fmla="*/ 1886229 w 2044419"/>
                <a:gd name="connsiteY30" fmla="*/ 933576 h 1689706"/>
                <a:gd name="connsiteX31" fmla="*/ 1905279 w 2044419"/>
                <a:gd name="connsiteY31" fmla="*/ 985963 h 1689706"/>
                <a:gd name="connsiteX32" fmla="*/ 1919567 w 2044419"/>
                <a:gd name="connsiteY32" fmla="*/ 1038351 h 1689706"/>
                <a:gd name="connsiteX33" fmla="*/ 1929092 w 2044419"/>
                <a:gd name="connsiteY33" fmla="*/ 1095501 h 1689706"/>
                <a:gd name="connsiteX34" fmla="*/ 1940998 w 2044419"/>
                <a:gd name="connsiteY34" fmla="*/ 1231232 h 1689706"/>
                <a:gd name="connsiteX35" fmla="*/ 1952904 w 2044419"/>
                <a:gd name="connsiteY35" fmla="*/ 1290763 h 1689706"/>
                <a:gd name="connsiteX36" fmla="*/ 1945760 w 2044419"/>
                <a:gd name="connsiteY36" fmla="*/ 1457451 h 1689706"/>
                <a:gd name="connsiteX37" fmla="*/ 1981479 w 2044419"/>
                <a:gd name="connsiteY37" fmla="*/ 1576513 h 1689706"/>
                <a:gd name="connsiteX38" fmla="*/ 1971954 w 2044419"/>
                <a:gd name="connsiteY38" fmla="*/ 1647951 h 1689706"/>
                <a:gd name="connsiteX39" fmla="*/ 1962429 w 2044419"/>
                <a:gd name="connsiteY39" fmla="*/ 1686051 h 1689706"/>
                <a:gd name="connsiteX40" fmla="*/ 1957667 w 2044419"/>
                <a:gd name="connsiteY40" fmla="*/ 1562225 h 1689706"/>
                <a:gd name="connsiteX41" fmla="*/ 1976717 w 2044419"/>
                <a:gd name="connsiteY41" fmla="*/ 1528888 h 1689706"/>
                <a:gd name="connsiteX42" fmla="*/ 1986242 w 2044419"/>
                <a:gd name="connsiteY42" fmla="*/ 1490788 h 1689706"/>
                <a:gd name="connsiteX43" fmla="*/ 1995767 w 2044419"/>
                <a:gd name="connsiteY43" fmla="*/ 1462213 h 1689706"/>
                <a:gd name="connsiteX44" fmla="*/ 2000529 w 2044419"/>
                <a:gd name="connsiteY44" fmla="*/ 1376488 h 1689706"/>
                <a:gd name="connsiteX45" fmla="*/ 2010054 w 2044419"/>
                <a:gd name="connsiteY45" fmla="*/ 1100263 h 1689706"/>
                <a:gd name="connsiteX46" fmla="*/ 2005292 w 2044419"/>
                <a:gd name="connsiteY46" fmla="*/ 957388 h 1689706"/>
                <a:gd name="connsiteX47" fmla="*/ 2043392 w 2044419"/>
                <a:gd name="connsiteY47" fmla="*/ 912145 h 1689706"/>
                <a:gd name="connsiteX48" fmla="*/ 1957667 w 2044419"/>
                <a:gd name="connsiteY48" fmla="*/ 857376 h 1689706"/>
                <a:gd name="connsiteX49" fmla="*/ 1938617 w 2044419"/>
                <a:gd name="connsiteY49" fmla="*/ 804988 h 1689706"/>
                <a:gd name="connsiteX50" fmla="*/ 1919567 w 2044419"/>
                <a:gd name="connsiteY50" fmla="*/ 747838 h 1689706"/>
                <a:gd name="connsiteX51" fmla="*/ 1910042 w 2044419"/>
                <a:gd name="connsiteY51" fmla="*/ 728788 h 1689706"/>
                <a:gd name="connsiteX52" fmla="*/ 1983860 w 2044419"/>
                <a:gd name="connsiteY52" fmla="*/ 638301 h 1689706"/>
                <a:gd name="connsiteX53" fmla="*/ 1860035 w 2044419"/>
                <a:gd name="connsiteY53" fmla="*/ 426368 h 1689706"/>
                <a:gd name="connsiteX54" fmla="*/ 1683823 w 2044419"/>
                <a:gd name="connsiteY54" fmla="*/ 209675 h 1689706"/>
                <a:gd name="connsiteX55" fmla="*/ 1402835 w 2044419"/>
                <a:gd name="connsiteY55" fmla="*/ 64420 h 1689706"/>
                <a:gd name="connsiteX56" fmla="*/ 1036123 w 2044419"/>
                <a:gd name="connsiteY56" fmla="*/ 126 h 1689706"/>
                <a:gd name="connsiteX57" fmla="*/ 624167 w 2044419"/>
                <a:gd name="connsiteY57" fmla="*/ 78708 h 1689706"/>
                <a:gd name="connsiteX58" fmla="*/ 433666 w 2044419"/>
                <a:gd name="connsiteY58" fmla="*/ 221582 h 1689706"/>
                <a:gd name="connsiteX59" fmla="*/ 226499 w 2044419"/>
                <a:gd name="connsiteY59" fmla="*/ 390650 h 1689706"/>
                <a:gd name="connsiteX60" fmla="*/ 81241 w 2044419"/>
                <a:gd name="connsiteY60" fmla="*/ 633539 h 1689706"/>
                <a:gd name="connsiteX61" fmla="*/ 5042 w 2044419"/>
                <a:gd name="connsiteY61" fmla="*/ 850231 h 1689706"/>
                <a:gd name="connsiteX62" fmla="*/ 12185 w 2044419"/>
                <a:gd name="connsiteY62" fmla="*/ 1100263 h 1689706"/>
                <a:gd name="connsiteX63" fmla="*/ 52667 w 2044419"/>
                <a:gd name="connsiteY63" fmla="*/ 1336008 h 1689706"/>
                <a:gd name="connsiteX64" fmla="*/ 102673 w 2044419"/>
                <a:gd name="connsiteY64" fmla="*/ 1543176 h 1689706"/>
                <a:gd name="connsiteX0" fmla="*/ 102673 w 2044419"/>
                <a:gd name="connsiteY0" fmla="*/ 1543176 h 1689706"/>
                <a:gd name="connsiteX1" fmla="*/ 155060 w 2044419"/>
                <a:gd name="connsiteY1" fmla="*/ 1602707 h 1689706"/>
                <a:gd name="connsiteX2" fmla="*/ 178873 w 2044419"/>
                <a:gd name="connsiteY2" fmla="*/ 1669381 h 1689706"/>
                <a:gd name="connsiteX3" fmla="*/ 169348 w 2044419"/>
                <a:gd name="connsiteY3" fmla="*/ 1481262 h 1689706"/>
                <a:gd name="connsiteX4" fmla="*/ 171729 w 2044419"/>
                <a:gd name="connsiteY4" fmla="*/ 1314576 h 1689706"/>
                <a:gd name="connsiteX5" fmla="*/ 166967 w 2044419"/>
                <a:gd name="connsiteY5" fmla="*/ 1247901 h 1689706"/>
                <a:gd name="connsiteX6" fmla="*/ 86004 w 2044419"/>
                <a:gd name="connsiteY6" fmla="*/ 1126456 h 1689706"/>
                <a:gd name="connsiteX7" fmla="*/ 176492 w 2044419"/>
                <a:gd name="connsiteY7" fmla="*/ 1119313 h 1689706"/>
                <a:gd name="connsiteX8" fmla="*/ 190779 w 2044419"/>
                <a:gd name="connsiteY8" fmla="*/ 1052638 h 1689706"/>
                <a:gd name="connsiteX9" fmla="*/ 205067 w 2044419"/>
                <a:gd name="connsiteY9" fmla="*/ 952626 h 1689706"/>
                <a:gd name="connsiteX10" fmla="*/ 216973 w 2044419"/>
                <a:gd name="connsiteY10" fmla="*/ 931195 h 1689706"/>
                <a:gd name="connsiteX11" fmla="*/ 252692 w 2044419"/>
                <a:gd name="connsiteY11" fmla="*/ 900238 h 1689706"/>
                <a:gd name="connsiteX12" fmla="*/ 266979 w 2044419"/>
                <a:gd name="connsiteY12" fmla="*/ 800225 h 1689706"/>
                <a:gd name="connsiteX13" fmla="*/ 295554 w 2044419"/>
                <a:gd name="connsiteY13" fmla="*/ 738313 h 1689706"/>
                <a:gd name="connsiteX14" fmla="*/ 547967 w 2044419"/>
                <a:gd name="connsiteY14" fmla="*/ 574007 h 1689706"/>
                <a:gd name="connsiteX15" fmla="*/ 695604 w 2044419"/>
                <a:gd name="connsiteY15" fmla="*/ 554956 h 1689706"/>
                <a:gd name="connsiteX16" fmla="*/ 869436 w 2044419"/>
                <a:gd name="connsiteY16" fmla="*/ 521619 h 1689706"/>
                <a:gd name="connsiteX17" fmla="*/ 986117 w 2044419"/>
                <a:gd name="connsiteY17" fmla="*/ 500188 h 1689706"/>
                <a:gd name="connsiteX18" fmla="*/ 1202810 w 2044419"/>
                <a:gd name="connsiteY18" fmla="*/ 490662 h 1689706"/>
                <a:gd name="connsiteX19" fmla="*/ 1343305 w 2044419"/>
                <a:gd name="connsiteY19" fmla="*/ 502569 h 1689706"/>
                <a:gd name="connsiteX20" fmla="*/ 1505229 w 2044419"/>
                <a:gd name="connsiteY20" fmla="*/ 533525 h 1689706"/>
                <a:gd name="connsiteX21" fmla="*/ 1652867 w 2044419"/>
                <a:gd name="connsiteY21" fmla="*/ 585913 h 1689706"/>
                <a:gd name="connsiteX22" fmla="*/ 1686204 w 2044419"/>
                <a:gd name="connsiteY22" fmla="*/ 604963 h 1689706"/>
                <a:gd name="connsiteX23" fmla="*/ 1714779 w 2044419"/>
                <a:gd name="connsiteY23" fmla="*/ 633538 h 1689706"/>
                <a:gd name="connsiteX24" fmla="*/ 1752879 w 2044419"/>
                <a:gd name="connsiteY24" fmla="*/ 681163 h 1689706"/>
                <a:gd name="connsiteX25" fmla="*/ 1771929 w 2044419"/>
                <a:gd name="connsiteY25" fmla="*/ 709738 h 1689706"/>
                <a:gd name="connsiteX26" fmla="*/ 1800504 w 2044419"/>
                <a:gd name="connsiteY26" fmla="*/ 762126 h 1689706"/>
                <a:gd name="connsiteX27" fmla="*/ 1843367 w 2044419"/>
                <a:gd name="connsiteY27" fmla="*/ 833563 h 1689706"/>
                <a:gd name="connsiteX28" fmla="*/ 1857654 w 2044419"/>
                <a:gd name="connsiteY28" fmla="*/ 862138 h 1689706"/>
                <a:gd name="connsiteX29" fmla="*/ 1867179 w 2044419"/>
                <a:gd name="connsiteY29" fmla="*/ 890713 h 1689706"/>
                <a:gd name="connsiteX30" fmla="*/ 1886229 w 2044419"/>
                <a:gd name="connsiteY30" fmla="*/ 933576 h 1689706"/>
                <a:gd name="connsiteX31" fmla="*/ 1905279 w 2044419"/>
                <a:gd name="connsiteY31" fmla="*/ 985963 h 1689706"/>
                <a:gd name="connsiteX32" fmla="*/ 1919567 w 2044419"/>
                <a:gd name="connsiteY32" fmla="*/ 1038351 h 1689706"/>
                <a:gd name="connsiteX33" fmla="*/ 1929092 w 2044419"/>
                <a:gd name="connsiteY33" fmla="*/ 1095501 h 1689706"/>
                <a:gd name="connsiteX34" fmla="*/ 1940998 w 2044419"/>
                <a:gd name="connsiteY34" fmla="*/ 1231232 h 1689706"/>
                <a:gd name="connsiteX35" fmla="*/ 1952904 w 2044419"/>
                <a:gd name="connsiteY35" fmla="*/ 1290763 h 1689706"/>
                <a:gd name="connsiteX36" fmla="*/ 1945760 w 2044419"/>
                <a:gd name="connsiteY36" fmla="*/ 1457451 h 1689706"/>
                <a:gd name="connsiteX37" fmla="*/ 1981479 w 2044419"/>
                <a:gd name="connsiteY37" fmla="*/ 1576513 h 1689706"/>
                <a:gd name="connsiteX38" fmla="*/ 1971954 w 2044419"/>
                <a:gd name="connsiteY38" fmla="*/ 1647951 h 1689706"/>
                <a:gd name="connsiteX39" fmla="*/ 1962429 w 2044419"/>
                <a:gd name="connsiteY39" fmla="*/ 1686051 h 1689706"/>
                <a:gd name="connsiteX40" fmla="*/ 1957667 w 2044419"/>
                <a:gd name="connsiteY40" fmla="*/ 1562225 h 1689706"/>
                <a:gd name="connsiteX41" fmla="*/ 1976717 w 2044419"/>
                <a:gd name="connsiteY41" fmla="*/ 1528888 h 1689706"/>
                <a:gd name="connsiteX42" fmla="*/ 1986242 w 2044419"/>
                <a:gd name="connsiteY42" fmla="*/ 1490788 h 1689706"/>
                <a:gd name="connsiteX43" fmla="*/ 1995767 w 2044419"/>
                <a:gd name="connsiteY43" fmla="*/ 1462213 h 1689706"/>
                <a:gd name="connsiteX44" fmla="*/ 2000529 w 2044419"/>
                <a:gd name="connsiteY44" fmla="*/ 1376488 h 1689706"/>
                <a:gd name="connsiteX45" fmla="*/ 2010054 w 2044419"/>
                <a:gd name="connsiteY45" fmla="*/ 1100263 h 1689706"/>
                <a:gd name="connsiteX46" fmla="*/ 2005292 w 2044419"/>
                <a:gd name="connsiteY46" fmla="*/ 957388 h 1689706"/>
                <a:gd name="connsiteX47" fmla="*/ 2043392 w 2044419"/>
                <a:gd name="connsiteY47" fmla="*/ 912145 h 1689706"/>
                <a:gd name="connsiteX48" fmla="*/ 1957667 w 2044419"/>
                <a:gd name="connsiteY48" fmla="*/ 857376 h 1689706"/>
                <a:gd name="connsiteX49" fmla="*/ 1938617 w 2044419"/>
                <a:gd name="connsiteY49" fmla="*/ 804988 h 1689706"/>
                <a:gd name="connsiteX50" fmla="*/ 1919567 w 2044419"/>
                <a:gd name="connsiteY50" fmla="*/ 747838 h 1689706"/>
                <a:gd name="connsiteX51" fmla="*/ 1983860 w 2044419"/>
                <a:gd name="connsiteY51" fmla="*/ 638301 h 1689706"/>
                <a:gd name="connsiteX52" fmla="*/ 1860035 w 2044419"/>
                <a:gd name="connsiteY52" fmla="*/ 426368 h 1689706"/>
                <a:gd name="connsiteX53" fmla="*/ 1683823 w 2044419"/>
                <a:gd name="connsiteY53" fmla="*/ 209675 h 1689706"/>
                <a:gd name="connsiteX54" fmla="*/ 1402835 w 2044419"/>
                <a:gd name="connsiteY54" fmla="*/ 64420 h 1689706"/>
                <a:gd name="connsiteX55" fmla="*/ 1036123 w 2044419"/>
                <a:gd name="connsiteY55" fmla="*/ 126 h 1689706"/>
                <a:gd name="connsiteX56" fmla="*/ 624167 w 2044419"/>
                <a:gd name="connsiteY56" fmla="*/ 78708 h 1689706"/>
                <a:gd name="connsiteX57" fmla="*/ 433666 w 2044419"/>
                <a:gd name="connsiteY57" fmla="*/ 221582 h 1689706"/>
                <a:gd name="connsiteX58" fmla="*/ 226499 w 2044419"/>
                <a:gd name="connsiteY58" fmla="*/ 390650 h 1689706"/>
                <a:gd name="connsiteX59" fmla="*/ 81241 w 2044419"/>
                <a:gd name="connsiteY59" fmla="*/ 633539 h 1689706"/>
                <a:gd name="connsiteX60" fmla="*/ 5042 w 2044419"/>
                <a:gd name="connsiteY60" fmla="*/ 850231 h 1689706"/>
                <a:gd name="connsiteX61" fmla="*/ 12185 w 2044419"/>
                <a:gd name="connsiteY61" fmla="*/ 1100263 h 1689706"/>
                <a:gd name="connsiteX62" fmla="*/ 52667 w 2044419"/>
                <a:gd name="connsiteY62" fmla="*/ 1336008 h 1689706"/>
                <a:gd name="connsiteX63" fmla="*/ 102673 w 2044419"/>
                <a:gd name="connsiteY63" fmla="*/ 1543176 h 1689706"/>
                <a:gd name="connsiteX0" fmla="*/ 102673 w 2044419"/>
                <a:gd name="connsiteY0" fmla="*/ 1543176 h 1689706"/>
                <a:gd name="connsiteX1" fmla="*/ 155060 w 2044419"/>
                <a:gd name="connsiteY1" fmla="*/ 1602707 h 1689706"/>
                <a:gd name="connsiteX2" fmla="*/ 178873 w 2044419"/>
                <a:gd name="connsiteY2" fmla="*/ 1669381 h 1689706"/>
                <a:gd name="connsiteX3" fmla="*/ 169348 w 2044419"/>
                <a:gd name="connsiteY3" fmla="*/ 1481262 h 1689706"/>
                <a:gd name="connsiteX4" fmla="*/ 171729 w 2044419"/>
                <a:gd name="connsiteY4" fmla="*/ 1314576 h 1689706"/>
                <a:gd name="connsiteX5" fmla="*/ 166967 w 2044419"/>
                <a:gd name="connsiteY5" fmla="*/ 1247901 h 1689706"/>
                <a:gd name="connsiteX6" fmla="*/ 86004 w 2044419"/>
                <a:gd name="connsiteY6" fmla="*/ 1126456 h 1689706"/>
                <a:gd name="connsiteX7" fmla="*/ 176492 w 2044419"/>
                <a:gd name="connsiteY7" fmla="*/ 1119313 h 1689706"/>
                <a:gd name="connsiteX8" fmla="*/ 190779 w 2044419"/>
                <a:gd name="connsiteY8" fmla="*/ 1052638 h 1689706"/>
                <a:gd name="connsiteX9" fmla="*/ 205067 w 2044419"/>
                <a:gd name="connsiteY9" fmla="*/ 952626 h 1689706"/>
                <a:gd name="connsiteX10" fmla="*/ 216973 w 2044419"/>
                <a:gd name="connsiteY10" fmla="*/ 931195 h 1689706"/>
                <a:gd name="connsiteX11" fmla="*/ 252692 w 2044419"/>
                <a:gd name="connsiteY11" fmla="*/ 900238 h 1689706"/>
                <a:gd name="connsiteX12" fmla="*/ 266979 w 2044419"/>
                <a:gd name="connsiteY12" fmla="*/ 800225 h 1689706"/>
                <a:gd name="connsiteX13" fmla="*/ 295554 w 2044419"/>
                <a:gd name="connsiteY13" fmla="*/ 738313 h 1689706"/>
                <a:gd name="connsiteX14" fmla="*/ 547967 w 2044419"/>
                <a:gd name="connsiteY14" fmla="*/ 574007 h 1689706"/>
                <a:gd name="connsiteX15" fmla="*/ 695604 w 2044419"/>
                <a:gd name="connsiteY15" fmla="*/ 554956 h 1689706"/>
                <a:gd name="connsiteX16" fmla="*/ 869436 w 2044419"/>
                <a:gd name="connsiteY16" fmla="*/ 521619 h 1689706"/>
                <a:gd name="connsiteX17" fmla="*/ 986117 w 2044419"/>
                <a:gd name="connsiteY17" fmla="*/ 500188 h 1689706"/>
                <a:gd name="connsiteX18" fmla="*/ 1202810 w 2044419"/>
                <a:gd name="connsiteY18" fmla="*/ 490662 h 1689706"/>
                <a:gd name="connsiteX19" fmla="*/ 1343305 w 2044419"/>
                <a:gd name="connsiteY19" fmla="*/ 502569 h 1689706"/>
                <a:gd name="connsiteX20" fmla="*/ 1505229 w 2044419"/>
                <a:gd name="connsiteY20" fmla="*/ 533525 h 1689706"/>
                <a:gd name="connsiteX21" fmla="*/ 1652867 w 2044419"/>
                <a:gd name="connsiteY21" fmla="*/ 585913 h 1689706"/>
                <a:gd name="connsiteX22" fmla="*/ 1686204 w 2044419"/>
                <a:gd name="connsiteY22" fmla="*/ 604963 h 1689706"/>
                <a:gd name="connsiteX23" fmla="*/ 1714779 w 2044419"/>
                <a:gd name="connsiteY23" fmla="*/ 633538 h 1689706"/>
                <a:gd name="connsiteX24" fmla="*/ 1752879 w 2044419"/>
                <a:gd name="connsiteY24" fmla="*/ 681163 h 1689706"/>
                <a:gd name="connsiteX25" fmla="*/ 1771929 w 2044419"/>
                <a:gd name="connsiteY25" fmla="*/ 709738 h 1689706"/>
                <a:gd name="connsiteX26" fmla="*/ 1800504 w 2044419"/>
                <a:gd name="connsiteY26" fmla="*/ 762126 h 1689706"/>
                <a:gd name="connsiteX27" fmla="*/ 1843367 w 2044419"/>
                <a:gd name="connsiteY27" fmla="*/ 833563 h 1689706"/>
                <a:gd name="connsiteX28" fmla="*/ 1857654 w 2044419"/>
                <a:gd name="connsiteY28" fmla="*/ 862138 h 1689706"/>
                <a:gd name="connsiteX29" fmla="*/ 1867179 w 2044419"/>
                <a:gd name="connsiteY29" fmla="*/ 890713 h 1689706"/>
                <a:gd name="connsiteX30" fmla="*/ 1886229 w 2044419"/>
                <a:gd name="connsiteY30" fmla="*/ 933576 h 1689706"/>
                <a:gd name="connsiteX31" fmla="*/ 1905279 w 2044419"/>
                <a:gd name="connsiteY31" fmla="*/ 985963 h 1689706"/>
                <a:gd name="connsiteX32" fmla="*/ 1919567 w 2044419"/>
                <a:gd name="connsiteY32" fmla="*/ 1038351 h 1689706"/>
                <a:gd name="connsiteX33" fmla="*/ 1929092 w 2044419"/>
                <a:gd name="connsiteY33" fmla="*/ 1095501 h 1689706"/>
                <a:gd name="connsiteX34" fmla="*/ 1940998 w 2044419"/>
                <a:gd name="connsiteY34" fmla="*/ 1231232 h 1689706"/>
                <a:gd name="connsiteX35" fmla="*/ 1952904 w 2044419"/>
                <a:gd name="connsiteY35" fmla="*/ 1290763 h 1689706"/>
                <a:gd name="connsiteX36" fmla="*/ 1945760 w 2044419"/>
                <a:gd name="connsiteY36" fmla="*/ 1457451 h 1689706"/>
                <a:gd name="connsiteX37" fmla="*/ 1981479 w 2044419"/>
                <a:gd name="connsiteY37" fmla="*/ 1576513 h 1689706"/>
                <a:gd name="connsiteX38" fmla="*/ 1971954 w 2044419"/>
                <a:gd name="connsiteY38" fmla="*/ 1647951 h 1689706"/>
                <a:gd name="connsiteX39" fmla="*/ 1962429 w 2044419"/>
                <a:gd name="connsiteY39" fmla="*/ 1686051 h 1689706"/>
                <a:gd name="connsiteX40" fmla="*/ 1957667 w 2044419"/>
                <a:gd name="connsiteY40" fmla="*/ 1562225 h 1689706"/>
                <a:gd name="connsiteX41" fmla="*/ 1976717 w 2044419"/>
                <a:gd name="connsiteY41" fmla="*/ 1528888 h 1689706"/>
                <a:gd name="connsiteX42" fmla="*/ 1986242 w 2044419"/>
                <a:gd name="connsiteY42" fmla="*/ 1490788 h 1689706"/>
                <a:gd name="connsiteX43" fmla="*/ 1995767 w 2044419"/>
                <a:gd name="connsiteY43" fmla="*/ 1462213 h 1689706"/>
                <a:gd name="connsiteX44" fmla="*/ 2000529 w 2044419"/>
                <a:gd name="connsiteY44" fmla="*/ 1376488 h 1689706"/>
                <a:gd name="connsiteX45" fmla="*/ 2010054 w 2044419"/>
                <a:gd name="connsiteY45" fmla="*/ 1100263 h 1689706"/>
                <a:gd name="connsiteX46" fmla="*/ 2005292 w 2044419"/>
                <a:gd name="connsiteY46" fmla="*/ 957388 h 1689706"/>
                <a:gd name="connsiteX47" fmla="*/ 2043392 w 2044419"/>
                <a:gd name="connsiteY47" fmla="*/ 912145 h 1689706"/>
                <a:gd name="connsiteX48" fmla="*/ 1957667 w 2044419"/>
                <a:gd name="connsiteY48" fmla="*/ 857376 h 1689706"/>
                <a:gd name="connsiteX49" fmla="*/ 1938617 w 2044419"/>
                <a:gd name="connsiteY49" fmla="*/ 804988 h 1689706"/>
                <a:gd name="connsiteX50" fmla="*/ 1983860 w 2044419"/>
                <a:gd name="connsiteY50" fmla="*/ 638301 h 1689706"/>
                <a:gd name="connsiteX51" fmla="*/ 1860035 w 2044419"/>
                <a:gd name="connsiteY51" fmla="*/ 426368 h 1689706"/>
                <a:gd name="connsiteX52" fmla="*/ 1683823 w 2044419"/>
                <a:gd name="connsiteY52" fmla="*/ 209675 h 1689706"/>
                <a:gd name="connsiteX53" fmla="*/ 1402835 w 2044419"/>
                <a:gd name="connsiteY53" fmla="*/ 64420 h 1689706"/>
                <a:gd name="connsiteX54" fmla="*/ 1036123 w 2044419"/>
                <a:gd name="connsiteY54" fmla="*/ 126 h 1689706"/>
                <a:gd name="connsiteX55" fmla="*/ 624167 w 2044419"/>
                <a:gd name="connsiteY55" fmla="*/ 78708 h 1689706"/>
                <a:gd name="connsiteX56" fmla="*/ 433666 w 2044419"/>
                <a:gd name="connsiteY56" fmla="*/ 221582 h 1689706"/>
                <a:gd name="connsiteX57" fmla="*/ 226499 w 2044419"/>
                <a:gd name="connsiteY57" fmla="*/ 390650 h 1689706"/>
                <a:gd name="connsiteX58" fmla="*/ 81241 w 2044419"/>
                <a:gd name="connsiteY58" fmla="*/ 633539 h 1689706"/>
                <a:gd name="connsiteX59" fmla="*/ 5042 w 2044419"/>
                <a:gd name="connsiteY59" fmla="*/ 850231 h 1689706"/>
                <a:gd name="connsiteX60" fmla="*/ 12185 w 2044419"/>
                <a:gd name="connsiteY60" fmla="*/ 1100263 h 1689706"/>
                <a:gd name="connsiteX61" fmla="*/ 52667 w 2044419"/>
                <a:gd name="connsiteY61" fmla="*/ 1336008 h 1689706"/>
                <a:gd name="connsiteX62" fmla="*/ 102673 w 2044419"/>
                <a:gd name="connsiteY62" fmla="*/ 1543176 h 1689706"/>
                <a:gd name="connsiteX0" fmla="*/ 102673 w 2044419"/>
                <a:gd name="connsiteY0" fmla="*/ 1543176 h 1689706"/>
                <a:gd name="connsiteX1" fmla="*/ 155060 w 2044419"/>
                <a:gd name="connsiteY1" fmla="*/ 1602707 h 1689706"/>
                <a:gd name="connsiteX2" fmla="*/ 178873 w 2044419"/>
                <a:gd name="connsiteY2" fmla="*/ 1669381 h 1689706"/>
                <a:gd name="connsiteX3" fmla="*/ 169348 w 2044419"/>
                <a:gd name="connsiteY3" fmla="*/ 1481262 h 1689706"/>
                <a:gd name="connsiteX4" fmla="*/ 171729 w 2044419"/>
                <a:gd name="connsiteY4" fmla="*/ 1314576 h 1689706"/>
                <a:gd name="connsiteX5" fmla="*/ 166967 w 2044419"/>
                <a:gd name="connsiteY5" fmla="*/ 1247901 h 1689706"/>
                <a:gd name="connsiteX6" fmla="*/ 86004 w 2044419"/>
                <a:gd name="connsiteY6" fmla="*/ 1126456 h 1689706"/>
                <a:gd name="connsiteX7" fmla="*/ 176492 w 2044419"/>
                <a:gd name="connsiteY7" fmla="*/ 1119313 h 1689706"/>
                <a:gd name="connsiteX8" fmla="*/ 190779 w 2044419"/>
                <a:gd name="connsiteY8" fmla="*/ 1052638 h 1689706"/>
                <a:gd name="connsiteX9" fmla="*/ 205067 w 2044419"/>
                <a:gd name="connsiteY9" fmla="*/ 952626 h 1689706"/>
                <a:gd name="connsiteX10" fmla="*/ 216973 w 2044419"/>
                <a:gd name="connsiteY10" fmla="*/ 931195 h 1689706"/>
                <a:gd name="connsiteX11" fmla="*/ 252692 w 2044419"/>
                <a:gd name="connsiteY11" fmla="*/ 900238 h 1689706"/>
                <a:gd name="connsiteX12" fmla="*/ 266979 w 2044419"/>
                <a:gd name="connsiteY12" fmla="*/ 800225 h 1689706"/>
                <a:gd name="connsiteX13" fmla="*/ 295554 w 2044419"/>
                <a:gd name="connsiteY13" fmla="*/ 738313 h 1689706"/>
                <a:gd name="connsiteX14" fmla="*/ 547967 w 2044419"/>
                <a:gd name="connsiteY14" fmla="*/ 574007 h 1689706"/>
                <a:gd name="connsiteX15" fmla="*/ 695604 w 2044419"/>
                <a:gd name="connsiteY15" fmla="*/ 554956 h 1689706"/>
                <a:gd name="connsiteX16" fmla="*/ 869436 w 2044419"/>
                <a:gd name="connsiteY16" fmla="*/ 521619 h 1689706"/>
                <a:gd name="connsiteX17" fmla="*/ 986117 w 2044419"/>
                <a:gd name="connsiteY17" fmla="*/ 500188 h 1689706"/>
                <a:gd name="connsiteX18" fmla="*/ 1202810 w 2044419"/>
                <a:gd name="connsiteY18" fmla="*/ 490662 h 1689706"/>
                <a:gd name="connsiteX19" fmla="*/ 1343305 w 2044419"/>
                <a:gd name="connsiteY19" fmla="*/ 502569 h 1689706"/>
                <a:gd name="connsiteX20" fmla="*/ 1505229 w 2044419"/>
                <a:gd name="connsiteY20" fmla="*/ 533525 h 1689706"/>
                <a:gd name="connsiteX21" fmla="*/ 1652867 w 2044419"/>
                <a:gd name="connsiteY21" fmla="*/ 585913 h 1689706"/>
                <a:gd name="connsiteX22" fmla="*/ 1686204 w 2044419"/>
                <a:gd name="connsiteY22" fmla="*/ 604963 h 1689706"/>
                <a:gd name="connsiteX23" fmla="*/ 1714779 w 2044419"/>
                <a:gd name="connsiteY23" fmla="*/ 633538 h 1689706"/>
                <a:gd name="connsiteX24" fmla="*/ 1752879 w 2044419"/>
                <a:gd name="connsiteY24" fmla="*/ 681163 h 1689706"/>
                <a:gd name="connsiteX25" fmla="*/ 1771929 w 2044419"/>
                <a:gd name="connsiteY25" fmla="*/ 709738 h 1689706"/>
                <a:gd name="connsiteX26" fmla="*/ 1800504 w 2044419"/>
                <a:gd name="connsiteY26" fmla="*/ 762126 h 1689706"/>
                <a:gd name="connsiteX27" fmla="*/ 1843367 w 2044419"/>
                <a:gd name="connsiteY27" fmla="*/ 833563 h 1689706"/>
                <a:gd name="connsiteX28" fmla="*/ 1857654 w 2044419"/>
                <a:gd name="connsiteY28" fmla="*/ 862138 h 1689706"/>
                <a:gd name="connsiteX29" fmla="*/ 1867179 w 2044419"/>
                <a:gd name="connsiteY29" fmla="*/ 890713 h 1689706"/>
                <a:gd name="connsiteX30" fmla="*/ 1886229 w 2044419"/>
                <a:gd name="connsiteY30" fmla="*/ 933576 h 1689706"/>
                <a:gd name="connsiteX31" fmla="*/ 1905279 w 2044419"/>
                <a:gd name="connsiteY31" fmla="*/ 985963 h 1689706"/>
                <a:gd name="connsiteX32" fmla="*/ 1919567 w 2044419"/>
                <a:gd name="connsiteY32" fmla="*/ 1038351 h 1689706"/>
                <a:gd name="connsiteX33" fmla="*/ 1929092 w 2044419"/>
                <a:gd name="connsiteY33" fmla="*/ 1095501 h 1689706"/>
                <a:gd name="connsiteX34" fmla="*/ 1940998 w 2044419"/>
                <a:gd name="connsiteY34" fmla="*/ 1231232 h 1689706"/>
                <a:gd name="connsiteX35" fmla="*/ 1952904 w 2044419"/>
                <a:gd name="connsiteY35" fmla="*/ 1290763 h 1689706"/>
                <a:gd name="connsiteX36" fmla="*/ 1945760 w 2044419"/>
                <a:gd name="connsiteY36" fmla="*/ 1457451 h 1689706"/>
                <a:gd name="connsiteX37" fmla="*/ 1981479 w 2044419"/>
                <a:gd name="connsiteY37" fmla="*/ 1576513 h 1689706"/>
                <a:gd name="connsiteX38" fmla="*/ 1971954 w 2044419"/>
                <a:gd name="connsiteY38" fmla="*/ 1647951 h 1689706"/>
                <a:gd name="connsiteX39" fmla="*/ 1962429 w 2044419"/>
                <a:gd name="connsiteY39" fmla="*/ 1686051 h 1689706"/>
                <a:gd name="connsiteX40" fmla="*/ 1957667 w 2044419"/>
                <a:gd name="connsiteY40" fmla="*/ 1562225 h 1689706"/>
                <a:gd name="connsiteX41" fmla="*/ 1976717 w 2044419"/>
                <a:gd name="connsiteY41" fmla="*/ 1528888 h 1689706"/>
                <a:gd name="connsiteX42" fmla="*/ 1986242 w 2044419"/>
                <a:gd name="connsiteY42" fmla="*/ 1490788 h 1689706"/>
                <a:gd name="connsiteX43" fmla="*/ 1995767 w 2044419"/>
                <a:gd name="connsiteY43" fmla="*/ 1462213 h 1689706"/>
                <a:gd name="connsiteX44" fmla="*/ 2000529 w 2044419"/>
                <a:gd name="connsiteY44" fmla="*/ 1376488 h 1689706"/>
                <a:gd name="connsiteX45" fmla="*/ 2010054 w 2044419"/>
                <a:gd name="connsiteY45" fmla="*/ 1100263 h 1689706"/>
                <a:gd name="connsiteX46" fmla="*/ 2005292 w 2044419"/>
                <a:gd name="connsiteY46" fmla="*/ 957388 h 1689706"/>
                <a:gd name="connsiteX47" fmla="*/ 2043392 w 2044419"/>
                <a:gd name="connsiteY47" fmla="*/ 912145 h 1689706"/>
                <a:gd name="connsiteX48" fmla="*/ 1957667 w 2044419"/>
                <a:gd name="connsiteY48" fmla="*/ 857376 h 1689706"/>
                <a:gd name="connsiteX49" fmla="*/ 2019579 w 2044419"/>
                <a:gd name="connsiteY49" fmla="*/ 831182 h 1689706"/>
                <a:gd name="connsiteX50" fmla="*/ 1983860 w 2044419"/>
                <a:gd name="connsiteY50" fmla="*/ 638301 h 1689706"/>
                <a:gd name="connsiteX51" fmla="*/ 1860035 w 2044419"/>
                <a:gd name="connsiteY51" fmla="*/ 426368 h 1689706"/>
                <a:gd name="connsiteX52" fmla="*/ 1683823 w 2044419"/>
                <a:gd name="connsiteY52" fmla="*/ 209675 h 1689706"/>
                <a:gd name="connsiteX53" fmla="*/ 1402835 w 2044419"/>
                <a:gd name="connsiteY53" fmla="*/ 64420 h 1689706"/>
                <a:gd name="connsiteX54" fmla="*/ 1036123 w 2044419"/>
                <a:gd name="connsiteY54" fmla="*/ 126 h 1689706"/>
                <a:gd name="connsiteX55" fmla="*/ 624167 w 2044419"/>
                <a:gd name="connsiteY55" fmla="*/ 78708 h 1689706"/>
                <a:gd name="connsiteX56" fmla="*/ 433666 w 2044419"/>
                <a:gd name="connsiteY56" fmla="*/ 221582 h 1689706"/>
                <a:gd name="connsiteX57" fmla="*/ 226499 w 2044419"/>
                <a:gd name="connsiteY57" fmla="*/ 390650 h 1689706"/>
                <a:gd name="connsiteX58" fmla="*/ 81241 w 2044419"/>
                <a:gd name="connsiteY58" fmla="*/ 633539 h 1689706"/>
                <a:gd name="connsiteX59" fmla="*/ 5042 w 2044419"/>
                <a:gd name="connsiteY59" fmla="*/ 850231 h 1689706"/>
                <a:gd name="connsiteX60" fmla="*/ 12185 w 2044419"/>
                <a:gd name="connsiteY60" fmla="*/ 1100263 h 1689706"/>
                <a:gd name="connsiteX61" fmla="*/ 52667 w 2044419"/>
                <a:gd name="connsiteY61" fmla="*/ 1336008 h 1689706"/>
                <a:gd name="connsiteX62" fmla="*/ 102673 w 2044419"/>
                <a:gd name="connsiteY62" fmla="*/ 1543176 h 1689706"/>
                <a:gd name="connsiteX0" fmla="*/ 102673 w 2043626"/>
                <a:gd name="connsiteY0" fmla="*/ 1543176 h 1689706"/>
                <a:gd name="connsiteX1" fmla="*/ 155060 w 2043626"/>
                <a:gd name="connsiteY1" fmla="*/ 1602707 h 1689706"/>
                <a:gd name="connsiteX2" fmla="*/ 178873 w 2043626"/>
                <a:gd name="connsiteY2" fmla="*/ 1669381 h 1689706"/>
                <a:gd name="connsiteX3" fmla="*/ 169348 w 2043626"/>
                <a:gd name="connsiteY3" fmla="*/ 1481262 h 1689706"/>
                <a:gd name="connsiteX4" fmla="*/ 171729 w 2043626"/>
                <a:gd name="connsiteY4" fmla="*/ 1314576 h 1689706"/>
                <a:gd name="connsiteX5" fmla="*/ 166967 w 2043626"/>
                <a:gd name="connsiteY5" fmla="*/ 1247901 h 1689706"/>
                <a:gd name="connsiteX6" fmla="*/ 86004 w 2043626"/>
                <a:gd name="connsiteY6" fmla="*/ 1126456 h 1689706"/>
                <a:gd name="connsiteX7" fmla="*/ 176492 w 2043626"/>
                <a:gd name="connsiteY7" fmla="*/ 1119313 h 1689706"/>
                <a:gd name="connsiteX8" fmla="*/ 190779 w 2043626"/>
                <a:gd name="connsiteY8" fmla="*/ 1052638 h 1689706"/>
                <a:gd name="connsiteX9" fmla="*/ 205067 w 2043626"/>
                <a:gd name="connsiteY9" fmla="*/ 952626 h 1689706"/>
                <a:gd name="connsiteX10" fmla="*/ 216973 w 2043626"/>
                <a:gd name="connsiteY10" fmla="*/ 931195 h 1689706"/>
                <a:gd name="connsiteX11" fmla="*/ 252692 w 2043626"/>
                <a:gd name="connsiteY11" fmla="*/ 900238 h 1689706"/>
                <a:gd name="connsiteX12" fmla="*/ 266979 w 2043626"/>
                <a:gd name="connsiteY12" fmla="*/ 800225 h 1689706"/>
                <a:gd name="connsiteX13" fmla="*/ 295554 w 2043626"/>
                <a:gd name="connsiteY13" fmla="*/ 738313 h 1689706"/>
                <a:gd name="connsiteX14" fmla="*/ 547967 w 2043626"/>
                <a:gd name="connsiteY14" fmla="*/ 574007 h 1689706"/>
                <a:gd name="connsiteX15" fmla="*/ 695604 w 2043626"/>
                <a:gd name="connsiteY15" fmla="*/ 554956 h 1689706"/>
                <a:gd name="connsiteX16" fmla="*/ 869436 w 2043626"/>
                <a:gd name="connsiteY16" fmla="*/ 521619 h 1689706"/>
                <a:gd name="connsiteX17" fmla="*/ 986117 w 2043626"/>
                <a:gd name="connsiteY17" fmla="*/ 500188 h 1689706"/>
                <a:gd name="connsiteX18" fmla="*/ 1202810 w 2043626"/>
                <a:gd name="connsiteY18" fmla="*/ 490662 h 1689706"/>
                <a:gd name="connsiteX19" fmla="*/ 1343305 w 2043626"/>
                <a:gd name="connsiteY19" fmla="*/ 502569 h 1689706"/>
                <a:gd name="connsiteX20" fmla="*/ 1505229 w 2043626"/>
                <a:gd name="connsiteY20" fmla="*/ 533525 h 1689706"/>
                <a:gd name="connsiteX21" fmla="*/ 1652867 w 2043626"/>
                <a:gd name="connsiteY21" fmla="*/ 585913 h 1689706"/>
                <a:gd name="connsiteX22" fmla="*/ 1686204 w 2043626"/>
                <a:gd name="connsiteY22" fmla="*/ 604963 h 1689706"/>
                <a:gd name="connsiteX23" fmla="*/ 1714779 w 2043626"/>
                <a:gd name="connsiteY23" fmla="*/ 633538 h 1689706"/>
                <a:gd name="connsiteX24" fmla="*/ 1752879 w 2043626"/>
                <a:gd name="connsiteY24" fmla="*/ 681163 h 1689706"/>
                <a:gd name="connsiteX25" fmla="*/ 1771929 w 2043626"/>
                <a:gd name="connsiteY25" fmla="*/ 709738 h 1689706"/>
                <a:gd name="connsiteX26" fmla="*/ 1800504 w 2043626"/>
                <a:gd name="connsiteY26" fmla="*/ 762126 h 1689706"/>
                <a:gd name="connsiteX27" fmla="*/ 1843367 w 2043626"/>
                <a:gd name="connsiteY27" fmla="*/ 833563 h 1689706"/>
                <a:gd name="connsiteX28" fmla="*/ 1857654 w 2043626"/>
                <a:gd name="connsiteY28" fmla="*/ 862138 h 1689706"/>
                <a:gd name="connsiteX29" fmla="*/ 1867179 w 2043626"/>
                <a:gd name="connsiteY29" fmla="*/ 890713 h 1689706"/>
                <a:gd name="connsiteX30" fmla="*/ 1886229 w 2043626"/>
                <a:gd name="connsiteY30" fmla="*/ 933576 h 1689706"/>
                <a:gd name="connsiteX31" fmla="*/ 1905279 w 2043626"/>
                <a:gd name="connsiteY31" fmla="*/ 985963 h 1689706"/>
                <a:gd name="connsiteX32" fmla="*/ 1919567 w 2043626"/>
                <a:gd name="connsiteY32" fmla="*/ 1038351 h 1689706"/>
                <a:gd name="connsiteX33" fmla="*/ 1929092 w 2043626"/>
                <a:gd name="connsiteY33" fmla="*/ 1095501 h 1689706"/>
                <a:gd name="connsiteX34" fmla="*/ 1940998 w 2043626"/>
                <a:gd name="connsiteY34" fmla="*/ 1231232 h 1689706"/>
                <a:gd name="connsiteX35" fmla="*/ 1952904 w 2043626"/>
                <a:gd name="connsiteY35" fmla="*/ 1290763 h 1689706"/>
                <a:gd name="connsiteX36" fmla="*/ 1945760 w 2043626"/>
                <a:gd name="connsiteY36" fmla="*/ 1457451 h 1689706"/>
                <a:gd name="connsiteX37" fmla="*/ 1981479 w 2043626"/>
                <a:gd name="connsiteY37" fmla="*/ 1576513 h 1689706"/>
                <a:gd name="connsiteX38" fmla="*/ 1971954 w 2043626"/>
                <a:gd name="connsiteY38" fmla="*/ 1647951 h 1689706"/>
                <a:gd name="connsiteX39" fmla="*/ 1962429 w 2043626"/>
                <a:gd name="connsiteY39" fmla="*/ 1686051 h 1689706"/>
                <a:gd name="connsiteX40" fmla="*/ 1957667 w 2043626"/>
                <a:gd name="connsiteY40" fmla="*/ 1562225 h 1689706"/>
                <a:gd name="connsiteX41" fmla="*/ 1976717 w 2043626"/>
                <a:gd name="connsiteY41" fmla="*/ 1528888 h 1689706"/>
                <a:gd name="connsiteX42" fmla="*/ 1986242 w 2043626"/>
                <a:gd name="connsiteY42" fmla="*/ 1490788 h 1689706"/>
                <a:gd name="connsiteX43" fmla="*/ 1995767 w 2043626"/>
                <a:gd name="connsiteY43" fmla="*/ 1462213 h 1689706"/>
                <a:gd name="connsiteX44" fmla="*/ 2000529 w 2043626"/>
                <a:gd name="connsiteY44" fmla="*/ 1376488 h 1689706"/>
                <a:gd name="connsiteX45" fmla="*/ 2010054 w 2043626"/>
                <a:gd name="connsiteY45" fmla="*/ 1100263 h 1689706"/>
                <a:gd name="connsiteX46" fmla="*/ 2005292 w 2043626"/>
                <a:gd name="connsiteY46" fmla="*/ 957388 h 1689706"/>
                <a:gd name="connsiteX47" fmla="*/ 2043392 w 2043626"/>
                <a:gd name="connsiteY47" fmla="*/ 912145 h 1689706"/>
                <a:gd name="connsiteX48" fmla="*/ 2019579 w 2043626"/>
                <a:gd name="connsiteY48" fmla="*/ 831182 h 1689706"/>
                <a:gd name="connsiteX49" fmla="*/ 1983860 w 2043626"/>
                <a:gd name="connsiteY49" fmla="*/ 638301 h 1689706"/>
                <a:gd name="connsiteX50" fmla="*/ 1860035 w 2043626"/>
                <a:gd name="connsiteY50" fmla="*/ 426368 h 1689706"/>
                <a:gd name="connsiteX51" fmla="*/ 1683823 w 2043626"/>
                <a:gd name="connsiteY51" fmla="*/ 209675 h 1689706"/>
                <a:gd name="connsiteX52" fmla="*/ 1402835 w 2043626"/>
                <a:gd name="connsiteY52" fmla="*/ 64420 h 1689706"/>
                <a:gd name="connsiteX53" fmla="*/ 1036123 w 2043626"/>
                <a:gd name="connsiteY53" fmla="*/ 126 h 1689706"/>
                <a:gd name="connsiteX54" fmla="*/ 624167 w 2043626"/>
                <a:gd name="connsiteY54" fmla="*/ 78708 h 1689706"/>
                <a:gd name="connsiteX55" fmla="*/ 433666 w 2043626"/>
                <a:gd name="connsiteY55" fmla="*/ 221582 h 1689706"/>
                <a:gd name="connsiteX56" fmla="*/ 226499 w 2043626"/>
                <a:gd name="connsiteY56" fmla="*/ 390650 h 1689706"/>
                <a:gd name="connsiteX57" fmla="*/ 81241 w 2043626"/>
                <a:gd name="connsiteY57" fmla="*/ 633539 h 1689706"/>
                <a:gd name="connsiteX58" fmla="*/ 5042 w 2043626"/>
                <a:gd name="connsiteY58" fmla="*/ 850231 h 1689706"/>
                <a:gd name="connsiteX59" fmla="*/ 12185 w 2043626"/>
                <a:gd name="connsiteY59" fmla="*/ 1100263 h 1689706"/>
                <a:gd name="connsiteX60" fmla="*/ 52667 w 2043626"/>
                <a:gd name="connsiteY60" fmla="*/ 1336008 h 1689706"/>
                <a:gd name="connsiteX61" fmla="*/ 102673 w 2043626"/>
                <a:gd name="connsiteY61" fmla="*/ 1543176 h 1689706"/>
                <a:gd name="connsiteX0" fmla="*/ 102673 w 2048614"/>
                <a:gd name="connsiteY0" fmla="*/ 1543176 h 1689706"/>
                <a:gd name="connsiteX1" fmla="*/ 155060 w 2048614"/>
                <a:gd name="connsiteY1" fmla="*/ 1602707 h 1689706"/>
                <a:gd name="connsiteX2" fmla="*/ 178873 w 2048614"/>
                <a:gd name="connsiteY2" fmla="*/ 1669381 h 1689706"/>
                <a:gd name="connsiteX3" fmla="*/ 169348 w 2048614"/>
                <a:gd name="connsiteY3" fmla="*/ 1481262 h 1689706"/>
                <a:gd name="connsiteX4" fmla="*/ 171729 w 2048614"/>
                <a:gd name="connsiteY4" fmla="*/ 1314576 h 1689706"/>
                <a:gd name="connsiteX5" fmla="*/ 166967 w 2048614"/>
                <a:gd name="connsiteY5" fmla="*/ 1247901 h 1689706"/>
                <a:gd name="connsiteX6" fmla="*/ 86004 w 2048614"/>
                <a:gd name="connsiteY6" fmla="*/ 1126456 h 1689706"/>
                <a:gd name="connsiteX7" fmla="*/ 176492 w 2048614"/>
                <a:gd name="connsiteY7" fmla="*/ 1119313 h 1689706"/>
                <a:gd name="connsiteX8" fmla="*/ 190779 w 2048614"/>
                <a:gd name="connsiteY8" fmla="*/ 1052638 h 1689706"/>
                <a:gd name="connsiteX9" fmla="*/ 205067 w 2048614"/>
                <a:gd name="connsiteY9" fmla="*/ 952626 h 1689706"/>
                <a:gd name="connsiteX10" fmla="*/ 216973 w 2048614"/>
                <a:gd name="connsiteY10" fmla="*/ 931195 h 1689706"/>
                <a:gd name="connsiteX11" fmla="*/ 252692 w 2048614"/>
                <a:gd name="connsiteY11" fmla="*/ 900238 h 1689706"/>
                <a:gd name="connsiteX12" fmla="*/ 266979 w 2048614"/>
                <a:gd name="connsiteY12" fmla="*/ 800225 h 1689706"/>
                <a:gd name="connsiteX13" fmla="*/ 295554 w 2048614"/>
                <a:gd name="connsiteY13" fmla="*/ 738313 h 1689706"/>
                <a:gd name="connsiteX14" fmla="*/ 547967 w 2048614"/>
                <a:gd name="connsiteY14" fmla="*/ 574007 h 1689706"/>
                <a:gd name="connsiteX15" fmla="*/ 695604 w 2048614"/>
                <a:gd name="connsiteY15" fmla="*/ 554956 h 1689706"/>
                <a:gd name="connsiteX16" fmla="*/ 869436 w 2048614"/>
                <a:gd name="connsiteY16" fmla="*/ 521619 h 1689706"/>
                <a:gd name="connsiteX17" fmla="*/ 986117 w 2048614"/>
                <a:gd name="connsiteY17" fmla="*/ 500188 h 1689706"/>
                <a:gd name="connsiteX18" fmla="*/ 1202810 w 2048614"/>
                <a:gd name="connsiteY18" fmla="*/ 490662 h 1689706"/>
                <a:gd name="connsiteX19" fmla="*/ 1343305 w 2048614"/>
                <a:gd name="connsiteY19" fmla="*/ 502569 h 1689706"/>
                <a:gd name="connsiteX20" fmla="*/ 1505229 w 2048614"/>
                <a:gd name="connsiteY20" fmla="*/ 533525 h 1689706"/>
                <a:gd name="connsiteX21" fmla="*/ 1652867 w 2048614"/>
                <a:gd name="connsiteY21" fmla="*/ 585913 h 1689706"/>
                <a:gd name="connsiteX22" fmla="*/ 1686204 w 2048614"/>
                <a:gd name="connsiteY22" fmla="*/ 604963 h 1689706"/>
                <a:gd name="connsiteX23" fmla="*/ 1714779 w 2048614"/>
                <a:gd name="connsiteY23" fmla="*/ 633538 h 1689706"/>
                <a:gd name="connsiteX24" fmla="*/ 1752879 w 2048614"/>
                <a:gd name="connsiteY24" fmla="*/ 681163 h 1689706"/>
                <a:gd name="connsiteX25" fmla="*/ 1771929 w 2048614"/>
                <a:gd name="connsiteY25" fmla="*/ 709738 h 1689706"/>
                <a:gd name="connsiteX26" fmla="*/ 1800504 w 2048614"/>
                <a:gd name="connsiteY26" fmla="*/ 762126 h 1689706"/>
                <a:gd name="connsiteX27" fmla="*/ 1843367 w 2048614"/>
                <a:gd name="connsiteY27" fmla="*/ 833563 h 1689706"/>
                <a:gd name="connsiteX28" fmla="*/ 1857654 w 2048614"/>
                <a:gd name="connsiteY28" fmla="*/ 862138 h 1689706"/>
                <a:gd name="connsiteX29" fmla="*/ 1867179 w 2048614"/>
                <a:gd name="connsiteY29" fmla="*/ 890713 h 1689706"/>
                <a:gd name="connsiteX30" fmla="*/ 1886229 w 2048614"/>
                <a:gd name="connsiteY30" fmla="*/ 933576 h 1689706"/>
                <a:gd name="connsiteX31" fmla="*/ 1905279 w 2048614"/>
                <a:gd name="connsiteY31" fmla="*/ 985963 h 1689706"/>
                <a:gd name="connsiteX32" fmla="*/ 1919567 w 2048614"/>
                <a:gd name="connsiteY32" fmla="*/ 1038351 h 1689706"/>
                <a:gd name="connsiteX33" fmla="*/ 1929092 w 2048614"/>
                <a:gd name="connsiteY33" fmla="*/ 1095501 h 1689706"/>
                <a:gd name="connsiteX34" fmla="*/ 1940998 w 2048614"/>
                <a:gd name="connsiteY34" fmla="*/ 1231232 h 1689706"/>
                <a:gd name="connsiteX35" fmla="*/ 1952904 w 2048614"/>
                <a:gd name="connsiteY35" fmla="*/ 1290763 h 1689706"/>
                <a:gd name="connsiteX36" fmla="*/ 1945760 w 2048614"/>
                <a:gd name="connsiteY36" fmla="*/ 1457451 h 1689706"/>
                <a:gd name="connsiteX37" fmla="*/ 1981479 w 2048614"/>
                <a:gd name="connsiteY37" fmla="*/ 1576513 h 1689706"/>
                <a:gd name="connsiteX38" fmla="*/ 1971954 w 2048614"/>
                <a:gd name="connsiteY38" fmla="*/ 1647951 h 1689706"/>
                <a:gd name="connsiteX39" fmla="*/ 1962429 w 2048614"/>
                <a:gd name="connsiteY39" fmla="*/ 1686051 h 1689706"/>
                <a:gd name="connsiteX40" fmla="*/ 1957667 w 2048614"/>
                <a:gd name="connsiteY40" fmla="*/ 1562225 h 1689706"/>
                <a:gd name="connsiteX41" fmla="*/ 1976717 w 2048614"/>
                <a:gd name="connsiteY41" fmla="*/ 1528888 h 1689706"/>
                <a:gd name="connsiteX42" fmla="*/ 1986242 w 2048614"/>
                <a:gd name="connsiteY42" fmla="*/ 1490788 h 1689706"/>
                <a:gd name="connsiteX43" fmla="*/ 1995767 w 2048614"/>
                <a:gd name="connsiteY43" fmla="*/ 1462213 h 1689706"/>
                <a:gd name="connsiteX44" fmla="*/ 2000529 w 2048614"/>
                <a:gd name="connsiteY44" fmla="*/ 1376488 h 1689706"/>
                <a:gd name="connsiteX45" fmla="*/ 2010054 w 2048614"/>
                <a:gd name="connsiteY45" fmla="*/ 1100263 h 1689706"/>
                <a:gd name="connsiteX46" fmla="*/ 2045773 w 2048614"/>
                <a:gd name="connsiteY46" fmla="*/ 983582 h 1689706"/>
                <a:gd name="connsiteX47" fmla="*/ 2043392 w 2048614"/>
                <a:gd name="connsiteY47" fmla="*/ 912145 h 1689706"/>
                <a:gd name="connsiteX48" fmla="*/ 2019579 w 2048614"/>
                <a:gd name="connsiteY48" fmla="*/ 831182 h 1689706"/>
                <a:gd name="connsiteX49" fmla="*/ 1983860 w 2048614"/>
                <a:gd name="connsiteY49" fmla="*/ 638301 h 1689706"/>
                <a:gd name="connsiteX50" fmla="*/ 1860035 w 2048614"/>
                <a:gd name="connsiteY50" fmla="*/ 426368 h 1689706"/>
                <a:gd name="connsiteX51" fmla="*/ 1683823 w 2048614"/>
                <a:gd name="connsiteY51" fmla="*/ 209675 h 1689706"/>
                <a:gd name="connsiteX52" fmla="*/ 1402835 w 2048614"/>
                <a:gd name="connsiteY52" fmla="*/ 64420 h 1689706"/>
                <a:gd name="connsiteX53" fmla="*/ 1036123 w 2048614"/>
                <a:gd name="connsiteY53" fmla="*/ 126 h 1689706"/>
                <a:gd name="connsiteX54" fmla="*/ 624167 w 2048614"/>
                <a:gd name="connsiteY54" fmla="*/ 78708 h 1689706"/>
                <a:gd name="connsiteX55" fmla="*/ 433666 w 2048614"/>
                <a:gd name="connsiteY55" fmla="*/ 221582 h 1689706"/>
                <a:gd name="connsiteX56" fmla="*/ 226499 w 2048614"/>
                <a:gd name="connsiteY56" fmla="*/ 390650 h 1689706"/>
                <a:gd name="connsiteX57" fmla="*/ 81241 w 2048614"/>
                <a:gd name="connsiteY57" fmla="*/ 633539 h 1689706"/>
                <a:gd name="connsiteX58" fmla="*/ 5042 w 2048614"/>
                <a:gd name="connsiteY58" fmla="*/ 850231 h 1689706"/>
                <a:gd name="connsiteX59" fmla="*/ 12185 w 2048614"/>
                <a:gd name="connsiteY59" fmla="*/ 1100263 h 1689706"/>
                <a:gd name="connsiteX60" fmla="*/ 52667 w 2048614"/>
                <a:gd name="connsiteY60" fmla="*/ 1336008 h 1689706"/>
                <a:gd name="connsiteX61" fmla="*/ 102673 w 2048614"/>
                <a:gd name="connsiteY61" fmla="*/ 1543176 h 1689706"/>
                <a:gd name="connsiteX0" fmla="*/ 102673 w 2047807"/>
                <a:gd name="connsiteY0" fmla="*/ 1543176 h 1689706"/>
                <a:gd name="connsiteX1" fmla="*/ 155060 w 2047807"/>
                <a:gd name="connsiteY1" fmla="*/ 1602707 h 1689706"/>
                <a:gd name="connsiteX2" fmla="*/ 178873 w 2047807"/>
                <a:gd name="connsiteY2" fmla="*/ 1669381 h 1689706"/>
                <a:gd name="connsiteX3" fmla="*/ 169348 w 2047807"/>
                <a:gd name="connsiteY3" fmla="*/ 1481262 h 1689706"/>
                <a:gd name="connsiteX4" fmla="*/ 171729 w 2047807"/>
                <a:gd name="connsiteY4" fmla="*/ 1314576 h 1689706"/>
                <a:gd name="connsiteX5" fmla="*/ 166967 w 2047807"/>
                <a:gd name="connsiteY5" fmla="*/ 1247901 h 1689706"/>
                <a:gd name="connsiteX6" fmla="*/ 86004 w 2047807"/>
                <a:gd name="connsiteY6" fmla="*/ 1126456 h 1689706"/>
                <a:gd name="connsiteX7" fmla="*/ 176492 w 2047807"/>
                <a:gd name="connsiteY7" fmla="*/ 1119313 h 1689706"/>
                <a:gd name="connsiteX8" fmla="*/ 190779 w 2047807"/>
                <a:gd name="connsiteY8" fmla="*/ 1052638 h 1689706"/>
                <a:gd name="connsiteX9" fmla="*/ 205067 w 2047807"/>
                <a:gd name="connsiteY9" fmla="*/ 952626 h 1689706"/>
                <a:gd name="connsiteX10" fmla="*/ 216973 w 2047807"/>
                <a:gd name="connsiteY10" fmla="*/ 931195 h 1689706"/>
                <a:gd name="connsiteX11" fmla="*/ 252692 w 2047807"/>
                <a:gd name="connsiteY11" fmla="*/ 900238 h 1689706"/>
                <a:gd name="connsiteX12" fmla="*/ 266979 w 2047807"/>
                <a:gd name="connsiteY12" fmla="*/ 800225 h 1689706"/>
                <a:gd name="connsiteX13" fmla="*/ 295554 w 2047807"/>
                <a:gd name="connsiteY13" fmla="*/ 738313 h 1689706"/>
                <a:gd name="connsiteX14" fmla="*/ 547967 w 2047807"/>
                <a:gd name="connsiteY14" fmla="*/ 574007 h 1689706"/>
                <a:gd name="connsiteX15" fmla="*/ 695604 w 2047807"/>
                <a:gd name="connsiteY15" fmla="*/ 554956 h 1689706"/>
                <a:gd name="connsiteX16" fmla="*/ 869436 w 2047807"/>
                <a:gd name="connsiteY16" fmla="*/ 521619 h 1689706"/>
                <a:gd name="connsiteX17" fmla="*/ 986117 w 2047807"/>
                <a:gd name="connsiteY17" fmla="*/ 500188 h 1689706"/>
                <a:gd name="connsiteX18" fmla="*/ 1202810 w 2047807"/>
                <a:gd name="connsiteY18" fmla="*/ 490662 h 1689706"/>
                <a:gd name="connsiteX19" fmla="*/ 1343305 w 2047807"/>
                <a:gd name="connsiteY19" fmla="*/ 502569 h 1689706"/>
                <a:gd name="connsiteX20" fmla="*/ 1505229 w 2047807"/>
                <a:gd name="connsiteY20" fmla="*/ 533525 h 1689706"/>
                <a:gd name="connsiteX21" fmla="*/ 1652867 w 2047807"/>
                <a:gd name="connsiteY21" fmla="*/ 585913 h 1689706"/>
                <a:gd name="connsiteX22" fmla="*/ 1686204 w 2047807"/>
                <a:gd name="connsiteY22" fmla="*/ 604963 h 1689706"/>
                <a:gd name="connsiteX23" fmla="*/ 1714779 w 2047807"/>
                <a:gd name="connsiteY23" fmla="*/ 633538 h 1689706"/>
                <a:gd name="connsiteX24" fmla="*/ 1752879 w 2047807"/>
                <a:gd name="connsiteY24" fmla="*/ 681163 h 1689706"/>
                <a:gd name="connsiteX25" fmla="*/ 1771929 w 2047807"/>
                <a:gd name="connsiteY25" fmla="*/ 709738 h 1689706"/>
                <a:gd name="connsiteX26" fmla="*/ 1800504 w 2047807"/>
                <a:gd name="connsiteY26" fmla="*/ 762126 h 1689706"/>
                <a:gd name="connsiteX27" fmla="*/ 1843367 w 2047807"/>
                <a:gd name="connsiteY27" fmla="*/ 833563 h 1689706"/>
                <a:gd name="connsiteX28" fmla="*/ 1857654 w 2047807"/>
                <a:gd name="connsiteY28" fmla="*/ 862138 h 1689706"/>
                <a:gd name="connsiteX29" fmla="*/ 1867179 w 2047807"/>
                <a:gd name="connsiteY29" fmla="*/ 890713 h 1689706"/>
                <a:gd name="connsiteX30" fmla="*/ 1886229 w 2047807"/>
                <a:gd name="connsiteY30" fmla="*/ 933576 h 1689706"/>
                <a:gd name="connsiteX31" fmla="*/ 1905279 w 2047807"/>
                <a:gd name="connsiteY31" fmla="*/ 985963 h 1689706"/>
                <a:gd name="connsiteX32" fmla="*/ 1919567 w 2047807"/>
                <a:gd name="connsiteY32" fmla="*/ 1038351 h 1689706"/>
                <a:gd name="connsiteX33" fmla="*/ 1929092 w 2047807"/>
                <a:gd name="connsiteY33" fmla="*/ 1095501 h 1689706"/>
                <a:gd name="connsiteX34" fmla="*/ 1940998 w 2047807"/>
                <a:gd name="connsiteY34" fmla="*/ 1231232 h 1689706"/>
                <a:gd name="connsiteX35" fmla="*/ 1952904 w 2047807"/>
                <a:gd name="connsiteY35" fmla="*/ 1290763 h 1689706"/>
                <a:gd name="connsiteX36" fmla="*/ 1945760 w 2047807"/>
                <a:gd name="connsiteY36" fmla="*/ 1457451 h 1689706"/>
                <a:gd name="connsiteX37" fmla="*/ 1981479 w 2047807"/>
                <a:gd name="connsiteY37" fmla="*/ 1576513 h 1689706"/>
                <a:gd name="connsiteX38" fmla="*/ 1971954 w 2047807"/>
                <a:gd name="connsiteY38" fmla="*/ 1647951 h 1689706"/>
                <a:gd name="connsiteX39" fmla="*/ 1962429 w 2047807"/>
                <a:gd name="connsiteY39" fmla="*/ 1686051 h 1689706"/>
                <a:gd name="connsiteX40" fmla="*/ 1957667 w 2047807"/>
                <a:gd name="connsiteY40" fmla="*/ 1562225 h 1689706"/>
                <a:gd name="connsiteX41" fmla="*/ 1976717 w 2047807"/>
                <a:gd name="connsiteY41" fmla="*/ 1528888 h 1689706"/>
                <a:gd name="connsiteX42" fmla="*/ 1986242 w 2047807"/>
                <a:gd name="connsiteY42" fmla="*/ 1490788 h 1689706"/>
                <a:gd name="connsiteX43" fmla="*/ 1995767 w 2047807"/>
                <a:gd name="connsiteY43" fmla="*/ 1462213 h 1689706"/>
                <a:gd name="connsiteX44" fmla="*/ 2000529 w 2047807"/>
                <a:gd name="connsiteY44" fmla="*/ 1376488 h 1689706"/>
                <a:gd name="connsiteX45" fmla="*/ 2010054 w 2047807"/>
                <a:gd name="connsiteY45" fmla="*/ 1100263 h 1689706"/>
                <a:gd name="connsiteX46" fmla="*/ 2045773 w 2047807"/>
                <a:gd name="connsiteY46" fmla="*/ 983582 h 1689706"/>
                <a:gd name="connsiteX47" fmla="*/ 2043392 w 2047807"/>
                <a:gd name="connsiteY47" fmla="*/ 912145 h 1689706"/>
                <a:gd name="connsiteX48" fmla="*/ 2043391 w 2047807"/>
                <a:gd name="connsiteY48" fmla="*/ 833563 h 1689706"/>
                <a:gd name="connsiteX49" fmla="*/ 1983860 w 2047807"/>
                <a:gd name="connsiteY49" fmla="*/ 638301 h 1689706"/>
                <a:gd name="connsiteX50" fmla="*/ 1860035 w 2047807"/>
                <a:gd name="connsiteY50" fmla="*/ 426368 h 1689706"/>
                <a:gd name="connsiteX51" fmla="*/ 1683823 w 2047807"/>
                <a:gd name="connsiteY51" fmla="*/ 209675 h 1689706"/>
                <a:gd name="connsiteX52" fmla="*/ 1402835 w 2047807"/>
                <a:gd name="connsiteY52" fmla="*/ 64420 h 1689706"/>
                <a:gd name="connsiteX53" fmla="*/ 1036123 w 2047807"/>
                <a:gd name="connsiteY53" fmla="*/ 126 h 1689706"/>
                <a:gd name="connsiteX54" fmla="*/ 624167 w 2047807"/>
                <a:gd name="connsiteY54" fmla="*/ 78708 h 1689706"/>
                <a:gd name="connsiteX55" fmla="*/ 433666 w 2047807"/>
                <a:gd name="connsiteY55" fmla="*/ 221582 h 1689706"/>
                <a:gd name="connsiteX56" fmla="*/ 226499 w 2047807"/>
                <a:gd name="connsiteY56" fmla="*/ 390650 h 1689706"/>
                <a:gd name="connsiteX57" fmla="*/ 81241 w 2047807"/>
                <a:gd name="connsiteY57" fmla="*/ 633539 h 1689706"/>
                <a:gd name="connsiteX58" fmla="*/ 5042 w 2047807"/>
                <a:gd name="connsiteY58" fmla="*/ 850231 h 1689706"/>
                <a:gd name="connsiteX59" fmla="*/ 12185 w 2047807"/>
                <a:gd name="connsiteY59" fmla="*/ 1100263 h 1689706"/>
                <a:gd name="connsiteX60" fmla="*/ 52667 w 2047807"/>
                <a:gd name="connsiteY60" fmla="*/ 1336008 h 1689706"/>
                <a:gd name="connsiteX61" fmla="*/ 102673 w 2047807"/>
                <a:gd name="connsiteY61" fmla="*/ 1543176 h 1689706"/>
                <a:gd name="connsiteX0" fmla="*/ 102673 w 2047807"/>
                <a:gd name="connsiteY0" fmla="*/ 1543176 h 1689706"/>
                <a:gd name="connsiteX1" fmla="*/ 155060 w 2047807"/>
                <a:gd name="connsiteY1" fmla="*/ 1602707 h 1689706"/>
                <a:gd name="connsiteX2" fmla="*/ 178873 w 2047807"/>
                <a:gd name="connsiteY2" fmla="*/ 1669381 h 1689706"/>
                <a:gd name="connsiteX3" fmla="*/ 169348 w 2047807"/>
                <a:gd name="connsiteY3" fmla="*/ 1481262 h 1689706"/>
                <a:gd name="connsiteX4" fmla="*/ 171729 w 2047807"/>
                <a:gd name="connsiteY4" fmla="*/ 1314576 h 1689706"/>
                <a:gd name="connsiteX5" fmla="*/ 166967 w 2047807"/>
                <a:gd name="connsiteY5" fmla="*/ 1247901 h 1689706"/>
                <a:gd name="connsiteX6" fmla="*/ 86004 w 2047807"/>
                <a:gd name="connsiteY6" fmla="*/ 1126456 h 1689706"/>
                <a:gd name="connsiteX7" fmla="*/ 176492 w 2047807"/>
                <a:gd name="connsiteY7" fmla="*/ 1119313 h 1689706"/>
                <a:gd name="connsiteX8" fmla="*/ 190779 w 2047807"/>
                <a:gd name="connsiteY8" fmla="*/ 1052638 h 1689706"/>
                <a:gd name="connsiteX9" fmla="*/ 205067 w 2047807"/>
                <a:gd name="connsiteY9" fmla="*/ 952626 h 1689706"/>
                <a:gd name="connsiteX10" fmla="*/ 216973 w 2047807"/>
                <a:gd name="connsiteY10" fmla="*/ 931195 h 1689706"/>
                <a:gd name="connsiteX11" fmla="*/ 252692 w 2047807"/>
                <a:gd name="connsiteY11" fmla="*/ 900238 h 1689706"/>
                <a:gd name="connsiteX12" fmla="*/ 266979 w 2047807"/>
                <a:gd name="connsiteY12" fmla="*/ 800225 h 1689706"/>
                <a:gd name="connsiteX13" fmla="*/ 295554 w 2047807"/>
                <a:gd name="connsiteY13" fmla="*/ 738313 h 1689706"/>
                <a:gd name="connsiteX14" fmla="*/ 547967 w 2047807"/>
                <a:gd name="connsiteY14" fmla="*/ 574007 h 1689706"/>
                <a:gd name="connsiteX15" fmla="*/ 695604 w 2047807"/>
                <a:gd name="connsiteY15" fmla="*/ 554956 h 1689706"/>
                <a:gd name="connsiteX16" fmla="*/ 869436 w 2047807"/>
                <a:gd name="connsiteY16" fmla="*/ 521619 h 1689706"/>
                <a:gd name="connsiteX17" fmla="*/ 986117 w 2047807"/>
                <a:gd name="connsiteY17" fmla="*/ 500188 h 1689706"/>
                <a:gd name="connsiteX18" fmla="*/ 1202810 w 2047807"/>
                <a:gd name="connsiteY18" fmla="*/ 490662 h 1689706"/>
                <a:gd name="connsiteX19" fmla="*/ 1343305 w 2047807"/>
                <a:gd name="connsiteY19" fmla="*/ 502569 h 1689706"/>
                <a:gd name="connsiteX20" fmla="*/ 1505229 w 2047807"/>
                <a:gd name="connsiteY20" fmla="*/ 533525 h 1689706"/>
                <a:gd name="connsiteX21" fmla="*/ 1652867 w 2047807"/>
                <a:gd name="connsiteY21" fmla="*/ 585913 h 1689706"/>
                <a:gd name="connsiteX22" fmla="*/ 1686204 w 2047807"/>
                <a:gd name="connsiteY22" fmla="*/ 604963 h 1689706"/>
                <a:gd name="connsiteX23" fmla="*/ 1714779 w 2047807"/>
                <a:gd name="connsiteY23" fmla="*/ 633538 h 1689706"/>
                <a:gd name="connsiteX24" fmla="*/ 1752879 w 2047807"/>
                <a:gd name="connsiteY24" fmla="*/ 681163 h 1689706"/>
                <a:gd name="connsiteX25" fmla="*/ 1771929 w 2047807"/>
                <a:gd name="connsiteY25" fmla="*/ 709738 h 1689706"/>
                <a:gd name="connsiteX26" fmla="*/ 1800504 w 2047807"/>
                <a:gd name="connsiteY26" fmla="*/ 762126 h 1689706"/>
                <a:gd name="connsiteX27" fmla="*/ 1843367 w 2047807"/>
                <a:gd name="connsiteY27" fmla="*/ 833563 h 1689706"/>
                <a:gd name="connsiteX28" fmla="*/ 1857654 w 2047807"/>
                <a:gd name="connsiteY28" fmla="*/ 862138 h 1689706"/>
                <a:gd name="connsiteX29" fmla="*/ 1867179 w 2047807"/>
                <a:gd name="connsiteY29" fmla="*/ 890713 h 1689706"/>
                <a:gd name="connsiteX30" fmla="*/ 1886229 w 2047807"/>
                <a:gd name="connsiteY30" fmla="*/ 933576 h 1689706"/>
                <a:gd name="connsiteX31" fmla="*/ 1905279 w 2047807"/>
                <a:gd name="connsiteY31" fmla="*/ 985963 h 1689706"/>
                <a:gd name="connsiteX32" fmla="*/ 1919567 w 2047807"/>
                <a:gd name="connsiteY32" fmla="*/ 1038351 h 1689706"/>
                <a:gd name="connsiteX33" fmla="*/ 1929092 w 2047807"/>
                <a:gd name="connsiteY33" fmla="*/ 1095501 h 1689706"/>
                <a:gd name="connsiteX34" fmla="*/ 1940998 w 2047807"/>
                <a:gd name="connsiteY34" fmla="*/ 1231232 h 1689706"/>
                <a:gd name="connsiteX35" fmla="*/ 1952904 w 2047807"/>
                <a:gd name="connsiteY35" fmla="*/ 1290763 h 1689706"/>
                <a:gd name="connsiteX36" fmla="*/ 1945760 w 2047807"/>
                <a:gd name="connsiteY36" fmla="*/ 1457451 h 1689706"/>
                <a:gd name="connsiteX37" fmla="*/ 1981479 w 2047807"/>
                <a:gd name="connsiteY37" fmla="*/ 1576513 h 1689706"/>
                <a:gd name="connsiteX38" fmla="*/ 1971954 w 2047807"/>
                <a:gd name="connsiteY38" fmla="*/ 1647951 h 1689706"/>
                <a:gd name="connsiteX39" fmla="*/ 1962429 w 2047807"/>
                <a:gd name="connsiteY39" fmla="*/ 1686051 h 1689706"/>
                <a:gd name="connsiteX40" fmla="*/ 1957667 w 2047807"/>
                <a:gd name="connsiteY40" fmla="*/ 1562225 h 1689706"/>
                <a:gd name="connsiteX41" fmla="*/ 1976717 w 2047807"/>
                <a:gd name="connsiteY41" fmla="*/ 1528888 h 1689706"/>
                <a:gd name="connsiteX42" fmla="*/ 1986242 w 2047807"/>
                <a:gd name="connsiteY42" fmla="*/ 1490788 h 1689706"/>
                <a:gd name="connsiteX43" fmla="*/ 1995767 w 2047807"/>
                <a:gd name="connsiteY43" fmla="*/ 1462213 h 1689706"/>
                <a:gd name="connsiteX44" fmla="*/ 2000529 w 2047807"/>
                <a:gd name="connsiteY44" fmla="*/ 1376488 h 1689706"/>
                <a:gd name="connsiteX45" fmla="*/ 2010054 w 2047807"/>
                <a:gd name="connsiteY45" fmla="*/ 1100263 h 1689706"/>
                <a:gd name="connsiteX46" fmla="*/ 2045773 w 2047807"/>
                <a:gd name="connsiteY46" fmla="*/ 983582 h 1689706"/>
                <a:gd name="connsiteX47" fmla="*/ 2043392 w 2047807"/>
                <a:gd name="connsiteY47" fmla="*/ 924051 h 1689706"/>
                <a:gd name="connsiteX48" fmla="*/ 2043391 w 2047807"/>
                <a:gd name="connsiteY48" fmla="*/ 833563 h 1689706"/>
                <a:gd name="connsiteX49" fmla="*/ 1983860 w 2047807"/>
                <a:gd name="connsiteY49" fmla="*/ 638301 h 1689706"/>
                <a:gd name="connsiteX50" fmla="*/ 1860035 w 2047807"/>
                <a:gd name="connsiteY50" fmla="*/ 426368 h 1689706"/>
                <a:gd name="connsiteX51" fmla="*/ 1683823 w 2047807"/>
                <a:gd name="connsiteY51" fmla="*/ 209675 h 1689706"/>
                <a:gd name="connsiteX52" fmla="*/ 1402835 w 2047807"/>
                <a:gd name="connsiteY52" fmla="*/ 64420 h 1689706"/>
                <a:gd name="connsiteX53" fmla="*/ 1036123 w 2047807"/>
                <a:gd name="connsiteY53" fmla="*/ 126 h 1689706"/>
                <a:gd name="connsiteX54" fmla="*/ 624167 w 2047807"/>
                <a:gd name="connsiteY54" fmla="*/ 78708 h 1689706"/>
                <a:gd name="connsiteX55" fmla="*/ 433666 w 2047807"/>
                <a:gd name="connsiteY55" fmla="*/ 221582 h 1689706"/>
                <a:gd name="connsiteX56" fmla="*/ 226499 w 2047807"/>
                <a:gd name="connsiteY56" fmla="*/ 390650 h 1689706"/>
                <a:gd name="connsiteX57" fmla="*/ 81241 w 2047807"/>
                <a:gd name="connsiteY57" fmla="*/ 633539 h 1689706"/>
                <a:gd name="connsiteX58" fmla="*/ 5042 w 2047807"/>
                <a:gd name="connsiteY58" fmla="*/ 850231 h 1689706"/>
                <a:gd name="connsiteX59" fmla="*/ 12185 w 2047807"/>
                <a:gd name="connsiteY59" fmla="*/ 1100263 h 1689706"/>
                <a:gd name="connsiteX60" fmla="*/ 52667 w 2047807"/>
                <a:gd name="connsiteY60" fmla="*/ 1336008 h 1689706"/>
                <a:gd name="connsiteX61" fmla="*/ 102673 w 2047807"/>
                <a:gd name="connsiteY61" fmla="*/ 1543176 h 1689706"/>
                <a:gd name="connsiteX0" fmla="*/ 102673 w 2052041"/>
                <a:gd name="connsiteY0" fmla="*/ 1543176 h 1689706"/>
                <a:gd name="connsiteX1" fmla="*/ 155060 w 2052041"/>
                <a:gd name="connsiteY1" fmla="*/ 1602707 h 1689706"/>
                <a:gd name="connsiteX2" fmla="*/ 178873 w 2052041"/>
                <a:gd name="connsiteY2" fmla="*/ 1669381 h 1689706"/>
                <a:gd name="connsiteX3" fmla="*/ 169348 w 2052041"/>
                <a:gd name="connsiteY3" fmla="*/ 1481262 h 1689706"/>
                <a:gd name="connsiteX4" fmla="*/ 171729 w 2052041"/>
                <a:gd name="connsiteY4" fmla="*/ 1314576 h 1689706"/>
                <a:gd name="connsiteX5" fmla="*/ 166967 w 2052041"/>
                <a:gd name="connsiteY5" fmla="*/ 1247901 h 1689706"/>
                <a:gd name="connsiteX6" fmla="*/ 86004 w 2052041"/>
                <a:gd name="connsiteY6" fmla="*/ 1126456 h 1689706"/>
                <a:gd name="connsiteX7" fmla="*/ 176492 w 2052041"/>
                <a:gd name="connsiteY7" fmla="*/ 1119313 h 1689706"/>
                <a:gd name="connsiteX8" fmla="*/ 190779 w 2052041"/>
                <a:gd name="connsiteY8" fmla="*/ 1052638 h 1689706"/>
                <a:gd name="connsiteX9" fmla="*/ 205067 w 2052041"/>
                <a:gd name="connsiteY9" fmla="*/ 952626 h 1689706"/>
                <a:gd name="connsiteX10" fmla="*/ 216973 w 2052041"/>
                <a:gd name="connsiteY10" fmla="*/ 931195 h 1689706"/>
                <a:gd name="connsiteX11" fmla="*/ 252692 w 2052041"/>
                <a:gd name="connsiteY11" fmla="*/ 900238 h 1689706"/>
                <a:gd name="connsiteX12" fmla="*/ 266979 w 2052041"/>
                <a:gd name="connsiteY12" fmla="*/ 800225 h 1689706"/>
                <a:gd name="connsiteX13" fmla="*/ 295554 w 2052041"/>
                <a:gd name="connsiteY13" fmla="*/ 738313 h 1689706"/>
                <a:gd name="connsiteX14" fmla="*/ 547967 w 2052041"/>
                <a:gd name="connsiteY14" fmla="*/ 574007 h 1689706"/>
                <a:gd name="connsiteX15" fmla="*/ 695604 w 2052041"/>
                <a:gd name="connsiteY15" fmla="*/ 554956 h 1689706"/>
                <a:gd name="connsiteX16" fmla="*/ 869436 w 2052041"/>
                <a:gd name="connsiteY16" fmla="*/ 521619 h 1689706"/>
                <a:gd name="connsiteX17" fmla="*/ 986117 w 2052041"/>
                <a:gd name="connsiteY17" fmla="*/ 500188 h 1689706"/>
                <a:gd name="connsiteX18" fmla="*/ 1202810 w 2052041"/>
                <a:gd name="connsiteY18" fmla="*/ 490662 h 1689706"/>
                <a:gd name="connsiteX19" fmla="*/ 1343305 w 2052041"/>
                <a:gd name="connsiteY19" fmla="*/ 502569 h 1689706"/>
                <a:gd name="connsiteX20" fmla="*/ 1505229 w 2052041"/>
                <a:gd name="connsiteY20" fmla="*/ 533525 h 1689706"/>
                <a:gd name="connsiteX21" fmla="*/ 1652867 w 2052041"/>
                <a:gd name="connsiteY21" fmla="*/ 585913 h 1689706"/>
                <a:gd name="connsiteX22" fmla="*/ 1686204 w 2052041"/>
                <a:gd name="connsiteY22" fmla="*/ 604963 h 1689706"/>
                <a:gd name="connsiteX23" fmla="*/ 1714779 w 2052041"/>
                <a:gd name="connsiteY23" fmla="*/ 633538 h 1689706"/>
                <a:gd name="connsiteX24" fmla="*/ 1752879 w 2052041"/>
                <a:gd name="connsiteY24" fmla="*/ 681163 h 1689706"/>
                <a:gd name="connsiteX25" fmla="*/ 1771929 w 2052041"/>
                <a:gd name="connsiteY25" fmla="*/ 709738 h 1689706"/>
                <a:gd name="connsiteX26" fmla="*/ 1800504 w 2052041"/>
                <a:gd name="connsiteY26" fmla="*/ 762126 h 1689706"/>
                <a:gd name="connsiteX27" fmla="*/ 1843367 w 2052041"/>
                <a:gd name="connsiteY27" fmla="*/ 833563 h 1689706"/>
                <a:gd name="connsiteX28" fmla="*/ 1857654 w 2052041"/>
                <a:gd name="connsiteY28" fmla="*/ 862138 h 1689706"/>
                <a:gd name="connsiteX29" fmla="*/ 1867179 w 2052041"/>
                <a:gd name="connsiteY29" fmla="*/ 890713 h 1689706"/>
                <a:gd name="connsiteX30" fmla="*/ 1886229 w 2052041"/>
                <a:gd name="connsiteY30" fmla="*/ 933576 h 1689706"/>
                <a:gd name="connsiteX31" fmla="*/ 1905279 w 2052041"/>
                <a:gd name="connsiteY31" fmla="*/ 985963 h 1689706"/>
                <a:gd name="connsiteX32" fmla="*/ 1919567 w 2052041"/>
                <a:gd name="connsiteY32" fmla="*/ 1038351 h 1689706"/>
                <a:gd name="connsiteX33" fmla="*/ 1929092 w 2052041"/>
                <a:gd name="connsiteY33" fmla="*/ 1095501 h 1689706"/>
                <a:gd name="connsiteX34" fmla="*/ 1940998 w 2052041"/>
                <a:gd name="connsiteY34" fmla="*/ 1231232 h 1689706"/>
                <a:gd name="connsiteX35" fmla="*/ 1952904 w 2052041"/>
                <a:gd name="connsiteY35" fmla="*/ 1290763 h 1689706"/>
                <a:gd name="connsiteX36" fmla="*/ 1945760 w 2052041"/>
                <a:gd name="connsiteY36" fmla="*/ 1457451 h 1689706"/>
                <a:gd name="connsiteX37" fmla="*/ 1981479 w 2052041"/>
                <a:gd name="connsiteY37" fmla="*/ 1576513 h 1689706"/>
                <a:gd name="connsiteX38" fmla="*/ 1971954 w 2052041"/>
                <a:gd name="connsiteY38" fmla="*/ 1647951 h 1689706"/>
                <a:gd name="connsiteX39" fmla="*/ 1962429 w 2052041"/>
                <a:gd name="connsiteY39" fmla="*/ 1686051 h 1689706"/>
                <a:gd name="connsiteX40" fmla="*/ 1957667 w 2052041"/>
                <a:gd name="connsiteY40" fmla="*/ 1562225 h 1689706"/>
                <a:gd name="connsiteX41" fmla="*/ 1976717 w 2052041"/>
                <a:gd name="connsiteY41" fmla="*/ 1528888 h 1689706"/>
                <a:gd name="connsiteX42" fmla="*/ 1986242 w 2052041"/>
                <a:gd name="connsiteY42" fmla="*/ 1490788 h 1689706"/>
                <a:gd name="connsiteX43" fmla="*/ 1995767 w 2052041"/>
                <a:gd name="connsiteY43" fmla="*/ 1462213 h 1689706"/>
                <a:gd name="connsiteX44" fmla="*/ 2000529 w 2052041"/>
                <a:gd name="connsiteY44" fmla="*/ 1376488 h 1689706"/>
                <a:gd name="connsiteX45" fmla="*/ 2010054 w 2052041"/>
                <a:gd name="connsiteY45" fmla="*/ 1100263 h 1689706"/>
                <a:gd name="connsiteX46" fmla="*/ 2050535 w 2052041"/>
                <a:gd name="connsiteY46" fmla="*/ 985964 h 1689706"/>
                <a:gd name="connsiteX47" fmla="*/ 2043392 w 2052041"/>
                <a:gd name="connsiteY47" fmla="*/ 924051 h 1689706"/>
                <a:gd name="connsiteX48" fmla="*/ 2043391 w 2052041"/>
                <a:gd name="connsiteY48" fmla="*/ 833563 h 1689706"/>
                <a:gd name="connsiteX49" fmla="*/ 1983860 w 2052041"/>
                <a:gd name="connsiteY49" fmla="*/ 638301 h 1689706"/>
                <a:gd name="connsiteX50" fmla="*/ 1860035 w 2052041"/>
                <a:gd name="connsiteY50" fmla="*/ 426368 h 1689706"/>
                <a:gd name="connsiteX51" fmla="*/ 1683823 w 2052041"/>
                <a:gd name="connsiteY51" fmla="*/ 209675 h 1689706"/>
                <a:gd name="connsiteX52" fmla="*/ 1402835 w 2052041"/>
                <a:gd name="connsiteY52" fmla="*/ 64420 h 1689706"/>
                <a:gd name="connsiteX53" fmla="*/ 1036123 w 2052041"/>
                <a:gd name="connsiteY53" fmla="*/ 126 h 1689706"/>
                <a:gd name="connsiteX54" fmla="*/ 624167 w 2052041"/>
                <a:gd name="connsiteY54" fmla="*/ 78708 h 1689706"/>
                <a:gd name="connsiteX55" fmla="*/ 433666 w 2052041"/>
                <a:gd name="connsiteY55" fmla="*/ 221582 h 1689706"/>
                <a:gd name="connsiteX56" fmla="*/ 226499 w 2052041"/>
                <a:gd name="connsiteY56" fmla="*/ 390650 h 1689706"/>
                <a:gd name="connsiteX57" fmla="*/ 81241 w 2052041"/>
                <a:gd name="connsiteY57" fmla="*/ 633539 h 1689706"/>
                <a:gd name="connsiteX58" fmla="*/ 5042 w 2052041"/>
                <a:gd name="connsiteY58" fmla="*/ 850231 h 1689706"/>
                <a:gd name="connsiteX59" fmla="*/ 12185 w 2052041"/>
                <a:gd name="connsiteY59" fmla="*/ 1100263 h 1689706"/>
                <a:gd name="connsiteX60" fmla="*/ 52667 w 2052041"/>
                <a:gd name="connsiteY60" fmla="*/ 1336008 h 1689706"/>
                <a:gd name="connsiteX61" fmla="*/ 102673 w 2052041"/>
                <a:gd name="connsiteY61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86004 w 2062442"/>
                <a:gd name="connsiteY6" fmla="*/ 1126456 h 1689706"/>
                <a:gd name="connsiteX7" fmla="*/ 176492 w 2062442"/>
                <a:gd name="connsiteY7" fmla="*/ 1119313 h 1689706"/>
                <a:gd name="connsiteX8" fmla="*/ 190779 w 2062442"/>
                <a:gd name="connsiteY8" fmla="*/ 1052638 h 1689706"/>
                <a:gd name="connsiteX9" fmla="*/ 205067 w 2062442"/>
                <a:gd name="connsiteY9" fmla="*/ 952626 h 1689706"/>
                <a:gd name="connsiteX10" fmla="*/ 216973 w 2062442"/>
                <a:gd name="connsiteY10" fmla="*/ 931195 h 1689706"/>
                <a:gd name="connsiteX11" fmla="*/ 252692 w 2062442"/>
                <a:gd name="connsiteY11" fmla="*/ 900238 h 1689706"/>
                <a:gd name="connsiteX12" fmla="*/ 266979 w 2062442"/>
                <a:gd name="connsiteY12" fmla="*/ 800225 h 1689706"/>
                <a:gd name="connsiteX13" fmla="*/ 295554 w 2062442"/>
                <a:gd name="connsiteY13" fmla="*/ 738313 h 1689706"/>
                <a:gd name="connsiteX14" fmla="*/ 547967 w 2062442"/>
                <a:gd name="connsiteY14" fmla="*/ 574007 h 1689706"/>
                <a:gd name="connsiteX15" fmla="*/ 695604 w 2062442"/>
                <a:gd name="connsiteY15" fmla="*/ 554956 h 1689706"/>
                <a:gd name="connsiteX16" fmla="*/ 869436 w 2062442"/>
                <a:gd name="connsiteY16" fmla="*/ 521619 h 1689706"/>
                <a:gd name="connsiteX17" fmla="*/ 986117 w 2062442"/>
                <a:gd name="connsiteY17" fmla="*/ 500188 h 1689706"/>
                <a:gd name="connsiteX18" fmla="*/ 1202810 w 2062442"/>
                <a:gd name="connsiteY18" fmla="*/ 490662 h 1689706"/>
                <a:gd name="connsiteX19" fmla="*/ 1343305 w 2062442"/>
                <a:gd name="connsiteY19" fmla="*/ 502569 h 1689706"/>
                <a:gd name="connsiteX20" fmla="*/ 1505229 w 2062442"/>
                <a:gd name="connsiteY20" fmla="*/ 533525 h 1689706"/>
                <a:gd name="connsiteX21" fmla="*/ 1652867 w 2062442"/>
                <a:gd name="connsiteY21" fmla="*/ 585913 h 1689706"/>
                <a:gd name="connsiteX22" fmla="*/ 1686204 w 2062442"/>
                <a:gd name="connsiteY22" fmla="*/ 604963 h 1689706"/>
                <a:gd name="connsiteX23" fmla="*/ 1714779 w 2062442"/>
                <a:gd name="connsiteY23" fmla="*/ 633538 h 1689706"/>
                <a:gd name="connsiteX24" fmla="*/ 1752879 w 2062442"/>
                <a:gd name="connsiteY24" fmla="*/ 681163 h 1689706"/>
                <a:gd name="connsiteX25" fmla="*/ 1771929 w 2062442"/>
                <a:gd name="connsiteY25" fmla="*/ 709738 h 1689706"/>
                <a:gd name="connsiteX26" fmla="*/ 1800504 w 2062442"/>
                <a:gd name="connsiteY26" fmla="*/ 762126 h 1689706"/>
                <a:gd name="connsiteX27" fmla="*/ 1843367 w 2062442"/>
                <a:gd name="connsiteY27" fmla="*/ 833563 h 1689706"/>
                <a:gd name="connsiteX28" fmla="*/ 1857654 w 2062442"/>
                <a:gd name="connsiteY28" fmla="*/ 862138 h 1689706"/>
                <a:gd name="connsiteX29" fmla="*/ 1867179 w 2062442"/>
                <a:gd name="connsiteY29" fmla="*/ 890713 h 1689706"/>
                <a:gd name="connsiteX30" fmla="*/ 1886229 w 2062442"/>
                <a:gd name="connsiteY30" fmla="*/ 933576 h 1689706"/>
                <a:gd name="connsiteX31" fmla="*/ 1905279 w 2062442"/>
                <a:gd name="connsiteY31" fmla="*/ 985963 h 1689706"/>
                <a:gd name="connsiteX32" fmla="*/ 1919567 w 2062442"/>
                <a:gd name="connsiteY32" fmla="*/ 1038351 h 1689706"/>
                <a:gd name="connsiteX33" fmla="*/ 1929092 w 2062442"/>
                <a:gd name="connsiteY33" fmla="*/ 1095501 h 1689706"/>
                <a:gd name="connsiteX34" fmla="*/ 1940998 w 2062442"/>
                <a:gd name="connsiteY34" fmla="*/ 1231232 h 1689706"/>
                <a:gd name="connsiteX35" fmla="*/ 1952904 w 2062442"/>
                <a:gd name="connsiteY35" fmla="*/ 1290763 h 1689706"/>
                <a:gd name="connsiteX36" fmla="*/ 1945760 w 2062442"/>
                <a:gd name="connsiteY36" fmla="*/ 1457451 h 1689706"/>
                <a:gd name="connsiteX37" fmla="*/ 1981479 w 2062442"/>
                <a:gd name="connsiteY37" fmla="*/ 1576513 h 1689706"/>
                <a:gd name="connsiteX38" fmla="*/ 1971954 w 2062442"/>
                <a:gd name="connsiteY38" fmla="*/ 1647951 h 1689706"/>
                <a:gd name="connsiteX39" fmla="*/ 1962429 w 2062442"/>
                <a:gd name="connsiteY39" fmla="*/ 1686051 h 1689706"/>
                <a:gd name="connsiteX40" fmla="*/ 1957667 w 2062442"/>
                <a:gd name="connsiteY40" fmla="*/ 1562225 h 1689706"/>
                <a:gd name="connsiteX41" fmla="*/ 1976717 w 2062442"/>
                <a:gd name="connsiteY41" fmla="*/ 1528888 h 1689706"/>
                <a:gd name="connsiteX42" fmla="*/ 1986242 w 2062442"/>
                <a:gd name="connsiteY42" fmla="*/ 1490788 h 1689706"/>
                <a:gd name="connsiteX43" fmla="*/ 1995767 w 2062442"/>
                <a:gd name="connsiteY43" fmla="*/ 1462213 h 1689706"/>
                <a:gd name="connsiteX44" fmla="*/ 2000529 w 2062442"/>
                <a:gd name="connsiteY44" fmla="*/ 1376488 h 1689706"/>
                <a:gd name="connsiteX45" fmla="*/ 2062442 w 2062442"/>
                <a:gd name="connsiteY45" fmla="*/ 1131219 h 1689706"/>
                <a:gd name="connsiteX46" fmla="*/ 2050535 w 2062442"/>
                <a:gd name="connsiteY46" fmla="*/ 985964 h 1689706"/>
                <a:gd name="connsiteX47" fmla="*/ 2043392 w 2062442"/>
                <a:gd name="connsiteY47" fmla="*/ 924051 h 1689706"/>
                <a:gd name="connsiteX48" fmla="*/ 2043391 w 2062442"/>
                <a:gd name="connsiteY48" fmla="*/ 833563 h 1689706"/>
                <a:gd name="connsiteX49" fmla="*/ 1983860 w 2062442"/>
                <a:gd name="connsiteY49" fmla="*/ 638301 h 1689706"/>
                <a:gd name="connsiteX50" fmla="*/ 1860035 w 2062442"/>
                <a:gd name="connsiteY50" fmla="*/ 426368 h 1689706"/>
                <a:gd name="connsiteX51" fmla="*/ 1683823 w 2062442"/>
                <a:gd name="connsiteY51" fmla="*/ 209675 h 1689706"/>
                <a:gd name="connsiteX52" fmla="*/ 1402835 w 2062442"/>
                <a:gd name="connsiteY52" fmla="*/ 64420 h 1689706"/>
                <a:gd name="connsiteX53" fmla="*/ 1036123 w 2062442"/>
                <a:gd name="connsiteY53" fmla="*/ 126 h 1689706"/>
                <a:gd name="connsiteX54" fmla="*/ 624167 w 2062442"/>
                <a:gd name="connsiteY54" fmla="*/ 78708 h 1689706"/>
                <a:gd name="connsiteX55" fmla="*/ 433666 w 2062442"/>
                <a:gd name="connsiteY55" fmla="*/ 221582 h 1689706"/>
                <a:gd name="connsiteX56" fmla="*/ 226499 w 2062442"/>
                <a:gd name="connsiteY56" fmla="*/ 390650 h 1689706"/>
                <a:gd name="connsiteX57" fmla="*/ 81241 w 2062442"/>
                <a:gd name="connsiteY57" fmla="*/ 633539 h 1689706"/>
                <a:gd name="connsiteX58" fmla="*/ 5042 w 2062442"/>
                <a:gd name="connsiteY58" fmla="*/ 850231 h 1689706"/>
                <a:gd name="connsiteX59" fmla="*/ 12185 w 2062442"/>
                <a:gd name="connsiteY59" fmla="*/ 1100263 h 1689706"/>
                <a:gd name="connsiteX60" fmla="*/ 52667 w 2062442"/>
                <a:gd name="connsiteY60" fmla="*/ 1336008 h 1689706"/>
                <a:gd name="connsiteX61" fmla="*/ 102673 w 2062442"/>
                <a:gd name="connsiteY61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24104 w 2062442"/>
                <a:gd name="connsiteY6" fmla="*/ 1143125 h 1689706"/>
                <a:gd name="connsiteX7" fmla="*/ 176492 w 2062442"/>
                <a:gd name="connsiteY7" fmla="*/ 1119313 h 1689706"/>
                <a:gd name="connsiteX8" fmla="*/ 190779 w 2062442"/>
                <a:gd name="connsiteY8" fmla="*/ 1052638 h 1689706"/>
                <a:gd name="connsiteX9" fmla="*/ 205067 w 2062442"/>
                <a:gd name="connsiteY9" fmla="*/ 952626 h 1689706"/>
                <a:gd name="connsiteX10" fmla="*/ 216973 w 2062442"/>
                <a:gd name="connsiteY10" fmla="*/ 931195 h 1689706"/>
                <a:gd name="connsiteX11" fmla="*/ 252692 w 2062442"/>
                <a:gd name="connsiteY11" fmla="*/ 900238 h 1689706"/>
                <a:gd name="connsiteX12" fmla="*/ 266979 w 2062442"/>
                <a:gd name="connsiteY12" fmla="*/ 800225 h 1689706"/>
                <a:gd name="connsiteX13" fmla="*/ 295554 w 2062442"/>
                <a:gd name="connsiteY13" fmla="*/ 738313 h 1689706"/>
                <a:gd name="connsiteX14" fmla="*/ 547967 w 2062442"/>
                <a:gd name="connsiteY14" fmla="*/ 574007 h 1689706"/>
                <a:gd name="connsiteX15" fmla="*/ 695604 w 2062442"/>
                <a:gd name="connsiteY15" fmla="*/ 554956 h 1689706"/>
                <a:gd name="connsiteX16" fmla="*/ 869436 w 2062442"/>
                <a:gd name="connsiteY16" fmla="*/ 521619 h 1689706"/>
                <a:gd name="connsiteX17" fmla="*/ 986117 w 2062442"/>
                <a:gd name="connsiteY17" fmla="*/ 500188 h 1689706"/>
                <a:gd name="connsiteX18" fmla="*/ 1202810 w 2062442"/>
                <a:gd name="connsiteY18" fmla="*/ 490662 h 1689706"/>
                <a:gd name="connsiteX19" fmla="*/ 1343305 w 2062442"/>
                <a:gd name="connsiteY19" fmla="*/ 502569 h 1689706"/>
                <a:gd name="connsiteX20" fmla="*/ 1505229 w 2062442"/>
                <a:gd name="connsiteY20" fmla="*/ 533525 h 1689706"/>
                <a:gd name="connsiteX21" fmla="*/ 1652867 w 2062442"/>
                <a:gd name="connsiteY21" fmla="*/ 585913 h 1689706"/>
                <a:gd name="connsiteX22" fmla="*/ 1686204 w 2062442"/>
                <a:gd name="connsiteY22" fmla="*/ 604963 h 1689706"/>
                <a:gd name="connsiteX23" fmla="*/ 1714779 w 2062442"/>
                <a:gd name="connsiteY23" fmla="*/ 633538 h 1689706"/>
                <a:gd name="connsiteX24" fmla="*/ 1752879 w 2062442"/>
                <a:gd name="connsiteY24" fmla="*/ 681163 h 1689706"/>
                <a:gd name="connsiteX25" fmla="*/ 1771929 w 2062442"/>
                <a:gd name="connsiteY25" fmla="*/ 709738 h 1689706"/>
                <a:gd name="connsiteX26" fmla="*/ 1800504 w 2062442"/>
                <a:gd name="connsiteY26" fmla="*/ 762126 h 1689706"/>
                <a:gd name="connsiteX27" fmla="*/ 1843367 w 2062442"/>
                <a:gd name="connsiteY27" fmla="*/ 833563 h 1689706"/>
                <a:gd name="connsiteX28" fmla="*/ 1857654 w 2062442"/>
                <a:gd name="connsiteY28" fmla="*/ 862138 h 1689706"/>
                <a:gd name="connsiteX29" fmla="*/ 1867179 w 2062442"/>
                <a:gd name="connsiteY29" fmla="*/ 890713 h 1689706"/>
                <a:gd name="connsiteX30" fmla="*/ 1886229 w 2062442"/>
                <a:gd name="connsiteY30" fmla="*/ 933576 h 1689706"/>
                <a:gd name="connsiteX31" fmla="*/ 1905279 w 2062442"/>
                <a:gd name="connsiteY31" fmla="*/ 985963 h 1689706"/>
                <a:gd name="connsiteX32" fmla="*/ 1919567 w 2062442"/>
                <a:gd name="connsiteY32" fmla="*/ 1038351 h 1689706"/>
                <a:gd name="connsiteX33" fmla="*/ 1929092 w 2062442"/>
                <a:gd name="connsiteY33" fmla="*/ 1095501 h 1689706"/>
                <a:gd name="connsiteX34" fmla="*/ 1940998 w 2062442"/>
                <a:gd name="connsiteY34" fmla="*/ 1231232 h 1689706"/>
                <a:gd name="connsiteX35" fmla="*/ 1952904 w 2062442"/>
                <a:gd name="connsiteY35" fmla="*/ 1290763 h 1689706"/>
                <a:gd name="connsiteX36" fmla="*/ 1945760 w 2062442"/>
                <a:gd name="connsiteY36" fmla="*/ 1457451 h 1689706"/>
                <a:gd name="connsiteX37" fmla="*/ 1981479 w 2062442"/>
                <a:gd name="connsiteY37" fmla="*/ 1576513 h 1689706"/>
                <a:gd name="connsiteX38" fmla="*/ 1971954 w 2062442"/>
                <a:gd name="connsiteY38" fmla="*/ 1647951 h 1689706"/>
                <a:gd name="connsiteX39" fmla="*/ 1962429 w 2062442"/>
                <a:gd name="connsiteY39" fmla="*/ 1686051 h 1689706"/>
                <a:gd name="connsiteX40" fmla="*/ 1957667 w 2062442"/>
                <a:gd name="connsiteY40" fmla="*/ 1562225 h 1689706"/>
                <a:gd name="connsiteX41" fmla="*/ 1976717 w 2062442"/>
                <a:gd name="connsiteY41" fmla="*/ 1528888 h 1689706"/>
                <a:gd name="connsiteX42" fmla="*/ 1986242 w 2062442"/>
                <a:gd name="connsiteY42" fmla="*/ 1490788 h 1689706"/>
                <a:gd name="connsiteX43" fmla="*/ 1995767 w 2062442"/>
                <a:gd name="connsiteY43" fmla="*/ 1462213 h 1689706"/>
                <a:gd name="connsiteX44" fmla="*/ 2000529 w 2062442"/>
                <a:gd name="connsiteY44" fmla="*/ 1376488 h 1689706"/>
                <a:gd name="connsiteX45" fmla="*/ 2062442 w 2062442"/>
                <a:gd name="connsiteY45" fmla="*/ 1131219 h 1689706"/>
                <a:gd name="connsiteX46" fmla="*/ 2050535 w 2062442"/>
                <a:gd name="connsiteY46" fmla="*/ 985964 h 1689706"/>
                <a:gd name="connsiteX47" fmla="*/ 2043392 w 2062442"/>
                <a:gd name="connsiteY47" fmla="*/ 924051 h 1689706"/>
                <a:gd name="connsiteX48" fmla="*/ 2043391 w 2062442"/>
                <a:gd name="connsiteY48" fmla="*/ 833563 h 1689706"/>
                <a:gd name="connsiteX49" fmla="*/ 1983860 w 2062442"/>
                <a:gd name="connsiteY49" fmla="*/ 638301 h 1689706"/>
                <a:gd name="connsiteX50" fmla="*/ 1860035 w 2062442"/>
                <a:gd name="connsiteY50" fmla="*/ 426368 h 1689706"/>
                <a:gd name="connsiteX51" fmla="*/ 1683823 w 2062442"/>
                <a:gd name="connsiteY51" fmla="*/ 209675 h 1689706"/>
                <a:gd name="connsiteX52" fmla="*/ 1402835 w 2062442"/>
                <a:gd name="connsiteY52" fmla="*/ 64420 h 1689706"/>
                <a:gd name="connsiteX53" fmla="*/ 1036123 w 2062442"/>
                <a:gd name="connsiteY53" fmla="*/ 126 h 1689706"/>
                <a:gd name="connsiteX54" fmla="*/ 624167 w 2062442"/>
                <a:gd name="connsiteY54" fmla="*/ 78708 h 1689706"/>
                <a:gd name="connsiteX55" fmla="*/ 433666 w 2062442"/>
                <a:gd name="connsiteY55" fmla="*/ 221582 h 1689706"/>
                <a:gd name="connsiteX56" fmla="*/ 226499 w 2062442"/>
                <a:gd name="connsiteY56" fmla="*/ 390650 h 1689706"/>
                <a:gd name="connsiteX57" fmla="*/ 81241 w 2062442"/>
                <a:gd name="connsiteY57" fmla="*/ 633539 h 1689706"/>
                <a:gd name="connsiteX58" fmla="*/ 5042 w 2062442"/>
                <a:gd name="connsiteY58" fmla="*/ 850231 h 1689706"/>
                <a:gd name="connsiteX59" fmla="*/ 12185 w 2062442"/>
                <a:gd name="connsiteY59" fmla="*/ 1100263 h 1689706"/>
                <a:gd name="connsiteX60" fmla="*/ 52667 w 2062442"/>
                <a:gd name="connsiteY60" fmla="*/ 1336008 h 1689706"/>
                <a:gd name="connsiteX61" fmla="*/ 102673 w 2062442"/>
                <a:gd name="connsiteY61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05067 w 2062442"/>
                <a:gd name="connsiteY8" fmla="*/ 952626 h 1689706"/>
                <a:gd name="connsiteX9" fmla="*/ 216973 w 2062442"/>
                <a:gd name="connsiteY9" fmla="*/ 931195 h 1689706"/>
                <a:gd name="connsiteX10" fmla="*/ 252692 w 2062442"/>
                <a:gd name="connsiteY10" fmla="*/ 900238 h 1689706"/>
                <a:gd name="connsiteX11" fmla="*/ 266979 w 2062442"/>
                <a:gd name="connsiteY11" fmla="*/ 800225 h 1689706"/>
                <a:gd name="connsiteX12" fmla="*/ 295554 w 2062442"/>
                <a:gd name="connsiteY12" fmla="*/ 738313 h 1689706"/>
                <a:gd name="connsiteX13" fmla="*/ 547967 w 2062442"/>
                <a:gd name="connsiteY13" fmla="*/ 574007 h 1689706"/>
                <a:gd name="connsiteX14" fmla="*/ 695604 w 2062442"/>
                <a:gd name="connsiteY14" fmla="*/ 554956 h 1689706"/>
                <a:gd name="connsiteX15" fmla="*/ 869436 w 2062442"/>
                <a:gd name="connsiteY15" fmla="*/ 521619 h 1689706"/>
                <a:gd name="connsiteX16" fmla="*/ 986117 w 2062442"/>
                <a:gd name="connsiteY16" fmla="*/ 500188 h 1689706"/>
                <a:gd name="connsiteX17" fmla="*/ 1202810 w 2062442"/>
                <a:gd name="connsiteY17" fmla="*/ 490662 h 1689706"/>
                <a:gd name="connsiteX18" fmla="*/ 1343305 w 2062442"/>
                <a:gd name="connsiteY18" fmla="*/ 502569 h 1689706"/>
                <a:gd name="connsiteX19" fmla="*/ 1505229 w 2062442"/>
                <a:gd name="connsiteY19" fmla="*/ 533525 h 1689706"/>
                <a:gd name="connsiteX20" fmla="*/ 1652867 w 2062442"/>
                <a:gd name="connsiteY20" fmla="*/ 585913 h 1689706"/>
                <a:gd name="connsiteX21" fmla="*/ 1686204 w 2062442"/>
                <a:gd name="connsiteY21" fmla="*/ 604963 h 1689706"/>
                <a:gd name="connsiteX22" fmla="*/ 1714779 w 2062442"/>
                <a:gd name="connsiteY22" fmla="*/ 633538 h 1689706"/>
                <a:gd name="connsiteX23" fmla="*/ 1752879 w 2062442"/>
                <a:gd name="connsiteY23" fmla="*/ 681163 h 1689706"/>
                <a:gd name="connsiteX24" fmla="*/ 1771929 w 2062442"/>
                <a:gd name="connsiteY24" fmla="*/ 709738 h 1689706"/>
                <a:gd name="connsiteX25" fmla="*/ 1800504 w 2062442"/>
                <a:gd name="connsiteY25" fmla="*/ 762126 h 1689706"/>
                <a:gd name="connsiteX26" fmla="*/ 1843367 w 2062442"/>
                <a:gd name="connsiteY26" fmla="*/ 833563 h 1689706"/>
                <a:gd name="connsiteX27" fmla="*/ 1857654 w 2062442"/>
                <a:gd name="connsiteY27" fmla="*/ 862138 h 1689706"/>
                <a:gd name="connsiteX28" fmla="*/ 1867179 w 2062442"/>
                <a:gd name="connsiteY28" fmla="*/ 890713 h 1689706"/>
                <a:gd name="connsiteX29" fmla="*/ 1886229 w 2062442"/>
                <a:gd name="connsiteY29" fmla="*/ 933576 h 1689706"/>
                <a:gd name="connsiteX30" fmla="*/ 1905279 w 2062442"/>
                <a:gd name="connsiteY30" fmla="*/ 985963 h 1689706"/>
                <a:gd name="connsiteX31" fmla="*/ 1919567 w 2062442"/>
                <a:gd name="connsiteY31" fmla="*/ 1038351 h 1689706"/>
                <a:gd name="connsiteX32" fmla="*/ 1929092 w 2062442"/>
                <a:gd name="connsiteY32" fmla="*/ 1095501 h 1689706"/>
                <a:gd name="connsiteX33" fmla="*/ 1940998 w 2062442"/>
                <a:gd name="connsiteY33" fmla="*/ 1231232 h 1689706"/>
                <a:gd name="connsiteX34" fmla="*/ 1952904 w 2062442"/>
                <a:gd name="connsiteY34" fmla="*/ 1290763 h 1689706"/>
                <a:gd name="connsiteX35" fmla="*/ 1945760 w 2062442"/>
                <a:gd name="connsiteY35" fmla="*/ 1457451 h 1689706"/>
                <a:gd name="connsiteX36" fmla="*/ 1981479 w 2062442"/>
                <a:gd name="connsiteY36" fmla="*/ 1576513 h 1689706"/>
                <a:gd name="connsiteX37" fmla="*/ 1971954 w 2062442"/>
                <a:gd name="connsiteY37" fmla="*/ 1647951 h 1689706"/>
                <a:gd name="connsiteX38" fmla="*/ 1962429 w 2062442"/>
                <a:gd name="connsiteY38" fmla="*/ 1686051 h 1689706"/>
                <a:gd name="connsiteX39" fmla="*/ 1957667 w 2062442"/>
                <a:gd name="connsiteY39" fmla="*/ 1562225 h 1689706"/>
                <a:gd name="connsiteX40" fmla="*/ 1976717 w 2062442"/>
                <a:gd name="connsiteY40" fmla="*/ 1528888 h 1689706"/>
                <a:gd name="connsiteX41" fmla="*/ 1986242 w 2062442"/>
                <a:gd name="connsiteY41" fmla="*/ 1490788 h 1689706"/>
                <a:gd name="connsiteX42" fmla="*/ 1995767 w 2062442"/>
                <a:gd name="connsiteY42" fmla="*/ 1462213 h 1689706"/>
                <a:gd name="connsiteX43" fmla="*/ 2000529 w 2062442"/>
                <a:gd name="connsiteY43" fmla="*/ 1376488 h 1689706"/>
                <a:gd name="connsiteX44" fmla="*/ 2062442 w 2062442"/>
                <a:gd name="connsiteY44" fmla="*/ 1131219 h 1689706"/>
                <a:gd name="connsiteX45" fmla="*/ 2050535 w 2062442"/>
                <a:gd name="connsiteY45" fmla="*/ 985964 h 1689706"/>
                <a:gd name="connsiteX46" fmla="*/ 2043392 w 2062442"/>
                <a:gd name="connsiteY46" fmla="*/ 924051 h 1689706"/>
                <a:gd name="connsiteX47" fmla="*/ 2043391 w 2062442"/>
                <a:gd name="connsiteY47" fmla="*/ 833563 h 1689706"/>
                <a:gd name="connsiteX48" fmla="*/ 1983860 w 2062442"/>
                <a:gd name="connsiteY48" fmla="*/ 638301 h 1689706"/>
                <a:gd name="connsiteX49" fmla="*/ 1860035 w 2062442"/>
                <a:gd name="connsiteY49" fmla="*/ 426368 h 1689706"/>
                <a:gd name="connsiteX50" fmla="*/ 1683823 w 2062442"/>
                <a:gd name="connsiteY50" fmla="*/ 209675 h 1689706"/>
                <a:gd name="connsiteX51" fmla="*/ 1402835 w 2062442"/>
                <a:gd name="connsiteY51" fmla="*/ 64420 h 1689706"/>
                <a:gd name="connsiteX52" fmla="*/ 1036123 w 2062442"/>
                <a:gd name="connsiteY52" fmla="*/ 126 h 1689706"/>
                <a:gd name="connsiteX53" fmla="*/ 624167 w 2062442"/>
                <a:gd name="connsiteY53" fmla="*/ 78708 h 1689706"/>
                <a:gd name="connsiteX54" fmla="*/ 433666 w 2062442"/>
                <a:gd name="connsiteY54" fmla="*/ 221582 h 1689706"/>
                <a:gd name="connsiteX55" fmla="*/ 226499 w 2062442"/>
                <a:gd name="connsiteY55" fmla="*/ 390650 h 1689706"/>
                <a:gd name="connsiteX56" fmla="*/ 81241 w 2062442"/>
                <a:gd name="connsiteY56" fmla="*/ 633539 h 1689706"/>
                <a:gd name="connsiteX57" fmla="*/ 5042 w 2062442"/>
                <a:gd name="connsiteY57" fmla="*/ 850231 h 1689706"/>
                <a:gd name="connsiteX58" fmla="*/ 12185 w 2062442"/>
                <a:gd name="connsiteY58" fmla="*/ 1100263 h 1689706"/>
                <a:gd name="connsiteX59" fmla="*/ 52667 w 2062442"/>
                <a:gd name="connsiteY59" fmla="*/ 1336008 h 1689706"/>
                <a:gd name="connsiteX60" fmla="*/ 102673 w 2062442"/>
                <a:gd name="connsiteY60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05067 w 2062442"/>
                <a:gd name="connsiteY8" fmla="*/ 952626 h 1689706"/>
                <a:gd name="connsiteX9" fmla="*/ 252692 w 2062442"/>
                <a:gd name="connsiteY9" fmla="*/ 900238 h 1689706"/>
                <a:gd name="connsiteX10" fmla="*/ 266979 w 2062442"/>
                <a:gd name="connsiteY10" fmla="*/ 800225 h 1689706"/>
                <a:gd name="connsiteX11" fmla="*/ 295554 w 2062442"/>
                <a:gd name="connsiteY11" fmla="*/ 738313 h 1689706"/>
                <a:gd name="connsiteX12" fmla="*/ 547967 w 2062442"/>
                <a:gd name="connsiteY12" fmla="*/ 574007 h 1689706"/>
                <a:gd name="connsiteX13" fmla="*/ 695604 w 2062442"/>
                <a:gd name="connsiteY13" fmla="*/ 554956 h 1689706"/>
                <a:gd name="connsiteX14" fmla="*/ 869436 w 2062442"/>
                <a:gd name="connsiteY14" fmla="*/ 521619 h 1689706"/>
                <a:gd name="connsiteX15" fmla="*/ 986117 w 2062442"/>
                <a:gd name="connsiteY15" fmla="*/ 500188 h 1689706"/>
                <a:gd name="connsiteX16" fmla="*/ 1202810 w 2062442"/>
                <a:gd name="connsiteY16" fmla="*/ 490662 h 1689706"/>
                <a:gd name="connsiteX17" fmla="*/ 1343305 w 2062442"/>
                <a:gd name="connsiteY17" fmla="*/ 502569 h 1689706"/>
                <a:gd name="connsiteX18" fmla="*/ 1505229 w 2062442"/>
                <a:gd name="connsiteY18" fmla="*/ 533525 h 1689706"/>
                <a:gd name="connsiteX19" fmla="*/ 1652867 w 2062442"/>
                <a:gd name="connsiteY19" fmla="*/ 585913 h 1689706"/>
                <a:gd name="connsiteX20" fmla="*/ 1686204 w 2062442"/>
                <a:gd name="connsiteY20" fmla="*/ 604963 h 1689706"/>
                <a:gd name="connsiteX21" fmla="*/ 1714779 w 2062442"/>
                <a:gd name="connsiteY21" fmla="*/ 633538 h 1689706"/>
                <a:gd name="connsiteX22" fmla="*/ 1752879 w 2062442"/>
                <a:gd name="connsiteY22" fmla="*/ 681163 h 1689706"/>
                <a:gd name="connsiteX23" fmla="*/ 1771929 w 2062442"/>
                <a:gd name="connsiteY23" fmla="*/ 709738 h 1689706"/>
                <a:gd name="connsiteX24" fmla="*/ 1800504 w 2062442"/>
                <a:gd name="connsiteY24" fmla="*/ 762126 h 1689706"/>
                <a:gd name="connsiteX25" fmla="*/ 1843367 w 2062442"/>
                <a:gd name="connsiteY25" fmla="*/ 833563 h 1689706"/>
                <a:gd name="connsiteX26" fmla="*/ 1857654 w 2062442"/>
                <a:gd name="connsiteY26" fmla="*/ 862138 h 1689706"/>
                <a:gd name="connsiteX27" fmla="*/ 1867179 w 2062442"/>
                <a:gd name="connsiteY27" fmla="*/ 890713 h 1689706"/>
                <a:gd name="connsiteX28" fmla="*/ 1886229 w 2062442"/>
                <a:gd name="connsiteY28" fmla="*/ 933576 h 1689706"/>
                <a:gd name="connsiteX29" fmla="*/ 1905279 w 2062442"/>
                <a:gd name="connsiteY29" fmla="*/ 985963 h 1689706"/>
                <a:gd name="connsiteX30" fmla="*/ 1919567 w 2062442"/>
                <a:gd name="connsiteY30" fmla="*/ 1038351 h 1689706"/>
                <a:gd name="connsiteX31" fmla="*/ 1929092 w 2062442"/>
                <a:gd name="connsiteY31" fmla="*/ 1095501 h 1689706"/>
                <a:gd name="connsiteX32" fmla="*/ 1940998 w 2062442"/>
                <a:gd name="connsiteY32" fmla="*/ 1231232 h 1689706"/>
                <a:gd name="connsiteX33" fmla="*/ 1952904 w 2062442"/>
                <a:gd name="connsiteY33" fmla="*/ 1290763 h 1689706"/>
                <a:gd name="connsiteX34" fmla="*/ 1945760 w 2062442"/>
                <a:gd name="connsiteY34" fmla="*/ 1457451 h 1689706"/>
                <a:gd name="connsiteX35" fmla="*/ 1981479 w 2062442"/>
                <a:gd name="connsiteY35" fmla="*/ 1576513 h 1689706"/>
                <a:gd name="connsiteX36" fmla="*/ 1971954 w 2062442"/>
                <a:gd name="connsiteY36" fmla="*/ 1647951 h 1689706"/>
                <a:gd name="connsiteX37" fmla="*/ 1962429 w 2062442"/>
                <a:gd name="connsiteY37" fmla="*/ 1686051 h 1689706"/>
                <a:gd name="connsiteX38" fmla="*/ 1957667 w 2062442"/>
                <a:gd name="connsiteY38" fmla="*/ 1562225 h 1689706"/>
                <a:gd name="connsiteX39" fmla="*/ 1976717 w 2062442"/>
                <a:gd name="connsiteY39" fmla="*/ 1528888 h 1689706"/>
                <a:gd name="connsiteX40" fmla="*/ 1986242 w 2062442"/>
                <a:gd name="connsiteY40" fmla="*/ 1490788 h 1689706"/>
                <a:gd name="connsiteX41" fmla="*/ 1995767 w 2062442"/>
                <a:gd name="connsiteY41" fmla="*/ 1462213 h 1689706"/>
                <a:gd name="connsiteX42" fmla="*/ 2000529 w 2062442"/>
                <a:gd name="connsiteY42" fmla="*/ 1376488 h 1689706"/>
                <a:gd name="connsiteX43" fmla="*/ 2062442 w 2062442"/>
                <a:gd name="connsiteY43" fmla="*/ 1131219 h 1689706"/>
                <a:gd name="connsiteX44" fmla="*/ 2050535 w 2062442"/>
                <a:gd name="connsiteY44" fmla="*/ 985964 h 1689706"/>
                <a:gd name="connsiteX45" fmla="*/ 2043392 w 2062442"/>
                <a:gd name="connsiteY45" fmla="*/ 924051 h 1689706"/>
                <a:gd name="connsiteX46" fmla="*/ 2043391 w 2062442"/>
                <a:gd name="connsiteY46" fmla="*/ 833563 h 1689706"/>
                <a:gd name="connsiteX47" fmla="*/ 1983860 w 2062442"/>
                <a:gd name="connsiteY47" fmla="*/ 638301 h 1689706"/>
                <a:gd name="connsiteX48" fmla="*/ 1860035 w 2062442"/>
                <a:gd name="connsiteY48" fmla="*/ 426368 h 1689706"/>
                <a:gd name="connsiteX49" fmla="*/ 1683823 w 2062442"/>
                <a:gd name="connsiteY49" fmla="*/ 209675 h 1689706"/>
                <a:gd name="connsiteX50" fmla="*/ 1402835 w 2062442"/>
                <a:gd name="connsiteY50" fmla="*/ 64420 h 1689706"/>
                <a:gd name="connsiteX51" fmla="*/ 1036123 w 2062442"/>
                <a:gd name="connsiteY51" fmla="*/ 126 h 1689706"/>
                <a:gd name="connsiteX52" fmla="*/ 624167 w 2062442"/>
                <a:gd name="connsiteY52" fmla="*/ 78708 h 1689706"/>
                <a:gd name="connsiteX53" fmla="*/ 433666 w 2062442"/>
                <a:gd name="connsiteY53" fmla="*/ 221582 h 1689706"/>
                <a:gd name="connsiteX54" fmla="*/ 226499 w 2062442"/>
                <a:gd name="connsiteY54" fmla="*/ 390650 h 1689706"/>
                <a:gd name="connsiteX55" fmla="*/ 81241 w 2062442"/>
                <a:gd name="connsiteY55" fmla="*/ 633539 h 1689706"/>
                <a:gd name="connsiteX56" fmla="*/ 5042 w 2062442"/>
                <a:gd name="connsiteY56" fmla="*/ 850231 h 1689706"/>
                <a:gd name="connsiteX57" fmla="*/ 12185 w 2062442"/>
                <a:gd name="connsiteY57" fmla="*/ 1100263 h 1689706"/>
                <a:gd name="connsiteX58" fmla="*/ 52667 w 2062442"/>
                <a:gd name="connsiteY58" fmla="*/ 1336008 h 1689706"/>
                <a:gd name="connsiteX59" fmla="*/ 102673 w 2062442"/>
                <a:gd name="connsiteY59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05067 w 2062442"/>
                <a:gd name="connsiteY8" fmla="*/ 952626 h 1689706"/>
                <a:gd name="connsiteX9" fmla="*/ 233642 w 2062442"/>
                <a:gd name="connsiteY9" fmla="*/ 895476 h 1689706"/>
                <a:gd name="connsiteX10" fmla="*/ 266979 w 2062442"/>
                <a:gd name="connsiteY10" fmla="*/ 800225 h 1689706"/>
                <a:gd name="connsiteX11" fmla="*/ 295554 w 2062442"/>
                <a:gd name="connsiteY11" fmla="*/ 738313 h 1689706"/>
                <a:gd name="connsiteX12" fmla="*/ 547967 w 2062442"/>
                <a:gd name="connsiteY12" fmla="*/ 574007 h 1689706"/>
                <a:gd name="connsiteX13" fmla="*/ 695604 w 2062442"/>
                <a:gd name="connsiteY13" fmla="*/ 554956 h 1689706"/>
                <a:gd name="connsiteX14" fmla="*/ 869436 w 2062442"/>
                <a:gd name="connsiteY14" fmla="*/ 521619 h 1689706"/>
                <a:gd name="connsiteX15" fmla="*/ 986117 w 2062442"/>
                <a:gd name="connsiteY15" fmla="*/ 500188 h 1689706"/>
                <a:gd name="connsiteX16" fmla="*/ 1202810 w 2062442"/>
                <a:gd name="connsiteY16" fmla="*/ 490662 h 1689706"/>
                <a:gd name="connsiteX17" fmla="*/ 1343305 w 2062442"/>
                <a:gd name="connsiteY17" fmla="*/ 502569 h 1689706"/>
                <a:gd name="connsiteX18" fmla="*/ 1505229 w 2062442"/>
                <a:gd name="connsiteY18" fmla="*/ 533525 h 1689706"/>
                <a:gd name="connsiteX19" fmla="*/ 1652867 w 2062442"/>
                <a:gd name="connsiteY19" fmla="*/ 585913 h 1689706"/>
                <a:gd name="connsiteX20" fmla="*/ 1686204 w 2062442"/>
                <a:gd name="connsiteY20" fmla="*/ 604963 h 1689706"/>
                <a:gd name="connsiteX21" fmla="*/ 1714779 w 2062442"/>
                <a:gd name="connsiteY21" fmla="*/ 633538 h 1689706"/>
                <a:gd name="connsiteX22" fmla="*/ 1752879 w 2062442"/>
                <a:gd name="connsiteY22" fmla="*/ 681163 h 1689706"/>
                <a:gd name="connsiteX23" fmla="*/ 1771929 w 2062442"/>
                <a:gd name="connsiteY23" fmla="*/ 709738 h 1689706"/>
                <a:gd name="connsiteX24" fmla="*/ 1800504 w 2062442"/>
                <a:gd name="connsiteY24" fmla="*/ 762126 h 1689706"/>
                <a:gd name="connsiteX25" fmla="*/ 1843367 w 2062442"/>
                <a:gd name="connsiteY25" fmla="*/ 833563 h 1689706"/>
                <a:gd name="connsiteX26" fmla="*/ 1857654 w 2062442"/>
                <a:gd name="connsiteY26" fmla="*/ 862138 h 1689706"/>
                <a:gd name="connsiteX27" fmla="*/ 1867179 w 2062442"/>
                <a:gd name="connsiteY27" fmla="*/ 890713 h 1689706"/>
                <a:gd name="connsiteX28" fmla="*/ 1886229 w 2062442"/>
                <a:gd name="connsiteY28" fmla="*/ 933576 h 1689706"/>
                <a:gd name="connsiteX29" fmla="*/ 1905279 w 2062442"/>
                <a:gd name="connsiteY29" fmla="*/ 985963 h 1689706"/>
                <a:gd name="connsiteX30" fmla="*/ 1919567 w 2062442"/>
                <a:gd name="connsiteY30" fmla="*/ 1038351 h 1689706"/>
                <a:gd name="connsiteX31" fmla="*/ 1929092 w 2062442"/>
                <a:gd name="connsiteY31" fmla="*/ 1095501 h 1689706"/>
                <a:gd name="connsiteX32" fmla="*/ 1940998 w 2062442"/>
                <a:gd name="connsiteY32" fmla="*/ 1231232 h 1689706"/>
                <a:gd name="connsiteX33" fmla="*/ 1952904 w 2062442"/>
                <a:gd name="connsiteY33" fmla="*/ 1290763 h 1689706"/>
                <a:gd name="connsiteX34" fmla="*/ 1945760 w 2062442"/>
                <a:gd name="connsiteY34" fmla="*/ 1457451 h 1689706"/>
                <a:gd name="connsiteX35" fmla="*/ 1981479 w 2062442"/>
                <a:gd name="connsiteY35" fmla="*/ 1576513 h 1689706"/>
                <a:gd name="connsiteX36" fmla="*/ 1971954 w 2062442"/>
                <a:gd name="connsiteY36" fmla="*/ 1647951 h 1689706"/>
                <a:gd name="connsiteX37" fmla="*/ 1962429 w 2062442"/>
                <a:gd name="connsiteY37" fmla="*/ 1686051 h 1689706"/>
                <a:gd name="connsiteX38" fmla="*/ 1957667 w 2062442"/>
                <a:gd name="connsiteY38" fmla="*/ 1562225 h 1689706"/>
                <a:gd name="connsiteX39" fmla="*/ 1976717 w 2062442"/>
                <a:gd name="connsiteY39" fmla="*/ 1528888 h 1689706"/>
                <a:gd name="connsiteX40" fmla="*/ 1986242 w 2062442"/>
                <a:gd name="connsiteY40" fmla="*/ 1490788 h 1689706"/>
                <a:gd name="connsiteX41" fmla="*/ 1995767 w 2062442"/>
                <a:gd name="connsiteY41" fmla="*/ 1462213 h 1689706"/>
                <a:gd name="connsiteX42" fmla="*/ 2000529 w 2062442"/>
                <a:gd name="connsiteY42" fmla="*/ 1376488 h 1689706"/>
                <a:gd name="connsiteX43" fmla="*/ 2062442 w 2062442"/>
                <a:gd name="connsiteY43" fmla="*/ 1131219 h 1689706"/>
                <a:gd name="connsiteX44" fmla="*/ 2050535 w 2062442"/>
                <a:gd name="connsiteY44" fmla="*/ 985964 h 1689706"/>
                <a:gd name="connsiteX45" fmla="*/ 2043392 w 2062442"/>
                <a:gd name="connsiteY45" fmla="*/ 924051 h 1689706"/>
                <a:gd name="connsiteX46" fmla="*/ 2043391 w 2062442"/>
                <a:gd name="connsiteY46" fmla="*/ 833563 h 1689706"/>
                <a:gd name="connsiteX47" fmla="*/ 1983860 w 2062442"/>
                <a:gd name="connsiteY47" fmla="*/ 638301 h 1689706"/>
                <a:gd name="connsiteX48" fmla="*/ 1860035 w 2062442"/>
                <a:gd name="connsiteY48" fmla="*/ 426368 h 1689706"/>
                <a:gd name="connsiteX49" fmla="*/ 1683823 w 2062442"/>
                <a:gd name="connsiteY49" fmla="*/ 209675 h 1689706"/>
                <a:gd name="connsiteX50" fmla="*/ 1402835 w 2062442"/>
                <a:gd name="connsiteY50" fmla="*/ 64420 h 1689706"/>
                <a:gd name="connsiteX51" fmla="*/ 1036123 w 2062442"/>
                <a:gd name="connsiteY51" fmla="*/ 126 h 1689706"/>
                <a:gd name="connsiteX52" fmla="*/ 624167 w 2062442"/>
                <a:gd name="connsiteY52" fmla="*/ 78708 h 1689706"/>
                <a:gd name="connsiteX53" fmla="*/ 433666 w 2062442"/>
                <a:gd name="connsiteY53" fmla="*/ 221582 h 1689706"/>
                <a:gd name="connsiteX54" fmla="*/ 226499 w 2062442"/>
                <a:gd name="connsiteY54" fmla="*/ 390650 h 1689706"/>
                <a:gd name="connsiteX55" fmla="*/ 81241 w 2062442"/>
                <a:gd name="connsiteY55" fmla="*/ 633539 h 1689706"/>
                <a:gd name="connsiteX56" fmla="*/ 5042 w 2062442"/>
                <a:gd name="connsiteY56" fmla="*/ 850231 h 1689706"/>
                <a:gd name="connsiteX57" fmla="*/ 12185 w 2062442"/>
                <a:gd name="connsiteY57" fmla="*/ 1100263 h 1689706"/>
                <a:gd name="connsiteX58" fmla="*/ 52667 w 2062442"/>
                <a:gd name="connsiteY58" fmla="*/ 1336008 h 1689706"/>
                <a:gd name="connsiteX59" fmla="*/ 102673 w 2062442"/>
                <a:gd name="connsiteY59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33642 w 2062442"/>
                <a:gd name="connsiteY8" fmla="*/ 895476 h 1689706"/>
                <a:gd name="connsiteX9" fmla="*/ 266979 w 2062442"/>
                <a:gd name="connsiteY9" fmla="*/ 800225 h 1689706"/>
                <a:gd name="connsiteX10" fmla="*/ 295554 w 2062442"/>
                <a:gd name="connsiteY10" fmla="*/ 738313 h 1689706"/>
                <a:gd name="connsiteX11" fmla="*/ 547967 w 2062442"/>
                <a:gd name="connsiteY11" fmla="*/ 574007 h 1689706"/>
                <a:gd name="connsiteX12" fmla="*/ 695604 w 2062442"/>
                <a:gd name="connsiteY12" fmla="*/ 554956 h 1689706"/>
                <a:gd name="connsiteX13" fmla="*/ 869436 w 2062442"/>
                <a:gd name="connsiteY13" fmla="*/ 521619 h 1689706"/>
                <a:gd name="connsiteX14" fmla="*/ 986117 w 2062442"/>
                <a:gd name="connsiteY14" fmla="*/ 500188 h 1689706"/>
                <a:gd name="connsiteX15" fmla="*/ 1202810 w 2062442"/>
                <a:gd name="connsiteY15" fmla="*/ 490662 h 1689706"/>
                <a:gd name="connsiteX16" fmla="*/ 1343305 w 2062442"/>
                <a:gd name="connsiteY16" fmla="*/ 502569 h 1689706"/>
                <a:gd name="connsiteX17" fmla="*/ 1505229 w 2062442"/>
                <a:gd name="connsiteY17" fmla="*/ 533525 h 1689706"/>
                <a:gd name="connsiteX18" fmla="*/ 1652867 w 2062442"/>
                <a:gd name="connsiteY18" fmla="*/ 585913 h 1689706"/>
                <a:gd name="connsiteX19" fmla="*/ 1686204 w 2062442"/>
                <a:gd name="connsiteY19" fmla="*/ 604963 h 1689706"/>
                <a:gd name="connsiteX20" fmla="*/ 1714779 w 2062442"/>
                <a:gd name="connsiteY20" fmla="*/ 633538 h 1689706"/>
                <a:gd name="connsiteX21" fmla="*/ 1752879 w 2062442"/>
                <a:gd name="connsiteY21" fmla="*/ 681163 h 1689706"/>
                <a:gd name="connsiteX22" fmla="*/ 1771929 w 2062442"/>
                <a:gd name="connsiteY22" fmla="*/ 709738 h 1689706"/>
                <a:gd name="connsiteX23" fmla="*/ 1800504 w 2062442"/>
                <a:gd name="connsiteY23" fmla="*/ 762126 h 1689706"/>
                <a:gd name="connsiteX24" fmla="*/ 1843367 w 2062442"/>
                <a:gd name="connsiteY24" fmla="*/ 833563 h 1689706"/>
                <a:gd name="connsiteX25" fmla="*/ 1857654 w 2062442"/>
                <a:gd name="connsiteY25" fmla="*/ 862138 h 1689706"/>
                <a:gd name="connsiteX26" fmla="*/ 1867179 w 2062442"/>
                <a:gd name="connsiteY26" fmla="*/ 890713 h 1689706"/>
                <a:gd name="connsiteX27" fmla="*/ 1886229 w 2062442"/>
                <a:gd name="connsiteY27" fmla="*/ 933576 h 1689706"/>
                <a:gd name="connsiteX28" fmla="*/ 1905279 w 2062442"/>
                <a:gd name="connsiteY28" fmla="*/ 985963 h 1689706"/>
                <a:gd name="connsiteX29" fmla="*/ 1919567 w 2062442"/>
                <a:gd name="connsiteY29" fmla="*/ 1038351 h 1689706"/>
                <a:gd name="connsiteX30" fmla="*/ 1929092 w 2062442"/>
                <a:gd name="connsiteY30" fmla="*/ 1095501 h 1689706"/>
                <a:gd name="connsiteX31" fmla="*/ 1940998 w 2062442"/>
                <a:gd name="connsiteY31" fmla="*/ 1231232 h 1689706"/>
                <a:gd name="connsiteX32" fmla="*/ 1952904 w 2062442"/>
                <a:gd name="connsiteY32" fmla="*/ 1290763 h 1689706"/>
                <a:gd name="connsiteX33" fmla="*/ 1945760 w 2062442"/>
                <a:gd name="connsiteY33" fmla="*/ 1457451 h 1689706"/>
                <a:gd name="connsiteX34" fmla="*/ 1981479 w 2062442"/>
                <a:gd name="connsiteY34" fmla="*/ 1576513 h 1689706"/>
                <a:gd name="connsiteX35" fmla="*/ 1971954 w 2062442"/>
                <a:gd name="connsiteY35" fmla="*/ 1647951 h 1689706"/>
                <a:gd name="connsiteX36" fmla="*/ 1962429 w 2062442"/>
                <a:gd name="connsiteY36" fmla="*/ 1686051 h 1689706"/>
                <a:gd name="connsiteX37" fmla="*/ 1957667 w 2062442"/>
                <a:gd name="connsiteY37" fmla="*/ 1562225 h 1689706"/>
                <a:gd name="connsiteX38" fmla="*/ 1976717 w 2062442"/>
                <a:gd name="connsiteY38" fmla="*/ 1528888 h 1689706"/>
                <a:gd name="connsiteX39" fmla="*/ 1986242 w 2062442"/>
                <a:gd name="connsiteY39" fmla="*/ 1490788 h 1689706"/>
                <a:gd name="connsiteX40" fmla="*/ 1995767 w 2062442"/>
                <a:gd name="connsiteY40" fmla="*/ 1462213 h 1689706"/>
                <a:gd name="connsiteX41" fmla="*/ 2000529 w 2062442"/>
                <a:gd name="connsiteY41" fmla="*/ 1376488 h 1689706"/>
                <a:gd name="connsiteX42" fmla="*/ 2062442 w 2062442"/>
                <a:gd name="connsiteY42" fmla="*/ 1131219 h 1689706"/>
                <a:gd name="connsiteX43" fmla="*/ 2050535 w 2062442"/>
                <a:gd name="connsiteY43" fmla="*/ 985964 h 1689706"/>
                <a:gd name="connsiteX44" fmla="*/ 2043392 w 2062442"/>
                <a:gd name="connsiteY44" fmla="*/ 924051 h 1689706"/>
                <a:gd name="connsiteX45" fmla="*/ 2043391 w 2062442"/>
                <a:gd name="connsiteY45" fmla="*/ 833563 h 1689706"/>
                <a:gd name="connsiteX46" fmla="*/ 1983860 w 2062442"/>
                <a:gd name="connsiteY46" fmla="*/ 638301 h 1689706"/>
                <a:gd name="connsiteX47" fmla="*/ 1860035 w 2062442"/>
                <a:gd name="connsiteY47" fmla="*/ 426368 h 1689706"/>
                <a:gd name="connsiteX48" fmla="*/ 1683823 w 2062442"/>
                <a:gd name="connsiteY48" fmla="*/ 209675 h 1689706"/>
                <a:gd name="connsiteX49" fmla="*/ 1402835 w 2062442"/>
                <a:gd name="connsiteY49" fmla="*/ 64420 h 1689706"/>
                <a:gd name="connsiteX50" fmla="*/ 1036123 w 2062442"/>
                <a:gd name="connsiteY50" fmla="*/ 126 h 1689706"/>
                <a:gd name="connsiteX51" fmla="*/ 624167 w 2062442"/>
                <a:gd name="connsiteY51" fmla="*/ 78708 h 1689706"/>
                <a:gd name="connsiteX52" fmla="*/ 433666 w 2062442"/>
                <a:gd name="connsiteY52" fmla="*/ 221582 h 1689706"/>
                <a:gd name="connsiteX53" fmla="*/ 226499 w 2062442"/>
                <a:gd name="connsiteY53" fmla="*/ 390650 h 1689706"/>
                <a:gd name="connsiteX54" fmla="*/ 81241 w 2062442"/>
                <a:gd name="connsiteY54" fmla="*/ 633539 h 1689706"/>
                <a:gd name="connsiteX55" fmla="*/ 5042 w 2062442"/>
                <a:gd name="connsiteY55" fmla="*/ 850231 h 1689706"/>
                <a:gd name="connsiteX56" fmla="*/ 12185 w 2062442"/>
                <a:gd name="connsiteY56" fmla="*/ 1100263 h 1689706"/>
                <a:gd name="connsiteX57" fmla="*/ 52667 w 2062442"/>
                <a:gd name="connsiteY57" fmla="*/ 1336008 h 1689706"/>
                <a:gd name="connsiteX58" fmla="*/ 102673 w 2062442"/>
                <a:gd name="connsiteY58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24117 w 2062442"/>
                <a:gd name="connsiteY8" fmla="*/ 895476 h 1689706"/>
                <a:gd name="connsiteX9" fmla="*/ 266979 w 2062442"/>
                <a:gd name="connsiteY9" fmla="*/ 800225 h 1689706"/>
                <a:gd name="connsiteX10" fmla="*/ 295554 w 2062442"/>
                <a:gd name="connsiteY10" fmla="*/ 738313 h 1689706"/>
                <a:gd name="connsiteX11" fmla="*/ 547967 w 2062442"/>
                <a:gd name="connsiteY11" fmla="*/ 574007 h 1689706"/>
                <a:gd name="connsiteX12" fmla="*/ 695604 w 2062442"/>
                <a:gd name="connsiteY12" fmla="*/ 554956 h 1689706"/>
                <a:gd name="connsiteX13" fmla="*/ 869436 w 2062442"/>
                <a:gd name="connsiteY13" fmla="*/ 521619 h 1689706"/>
                <a:gd name="connsiteX14" fmla="*/ 986117 w 2062442"/>
                <a:gd name="connsiteY14" fmla="*/ 500188 h 1689706"/>
                <a:gd name="connsiteX15" fmla="*/ 1202810 w 2062442"/>
                <a:gd name="connsiteY15" fmla="*/ 490662 h 1689706"/>
                <a:gd name="connsiteX16" fmla="*/ 1343305 w 2062442"/>
                <a:gd name="connsiteY16" fmla="*/ 502569 h 1689706"/>
                <a:gd name="connsiteX17" fmla="*/ 1505229 w 2062442"/>
                <a:gd name="connsiteY17" fmla="*/ 533525 h 1689706"/>
                <a:gd name="connsiteX18" fmla="*/ 1652867 w 2062442"/>
                <a:gd name="connsiteY18" fmla="*/ 585913 h 1689706"/>
                <a:gd name="connsiteX19" fmla="*/ 1686204 w 2062442"/>
                <a:gd name="connsiteY19" fmla="*/ 604963 h 1689706"/>
                <a:gd name="connsiteX20" fmla="*/ 1714779 w 2062442"/>
                <a:gd name="connsiteY20" fmla="*/ 633538 h 1689706"/>
                <a:gd name="connsiteX21" fmla="*/ 1752879 w 2062442"/>
                <a:gd name="connsiteY21" fmla="*/ 681163 h 1689706"/>
                <a:gd name="connsiteX22" fmla="*/ 1771929 w 2062442"/>
                <a:gd name="connsiteY22" fmla="*/ 709738 h 1689706"/>
                <a:gd name="connsiteX23" fmla="*/ 1800504 w 2062442"/>
                <a:gd name="connsiteY23" fmla="*/ 762126 h 1689706"/>
                <a:gd name="connsiteX24" fmla="*/ 1843367 w 2062442"/>
                <a:gd name="connsiteY24" fmla="*/ 833563 h 1689706"/>
                <a:gd name="connsiteX25" fmla="*/ 1857654 w 2062442"/>
                <a:gd name="connsiteY25" fmla="*/ 862138 h 1689706"/>
                <a:gd name="connsiteX26" fmla="*/ 1867179 w 2062442"/>
                <a:gd name="connsiteY26" fmla="*/ 890713 h 1689706"/>
                <a:gd name="connsiteX27" fmla="*/ 1886229 w 2062442"/>
                <a:gd name="connsiteY27" fmla="*/ 933576 h 1689706"/>
                <a:gd name="connsiteX28" fmla="*/ 1905279 w 2062442"/>
                <a:gd name="connsiteY28" fmla="*/ 985963 h 1689706"/>
                <a:gd name="connsiteX29" fmla="*/ 1919567 w 2062442"/>
                <a:gd name="connsiteY29" fmla="*/ 1038351 h 1689706"/>
                <a:gd name="connsiteX30" fmla="*/ 1929092 w 2062442"/>
                <a:gd name="connsiteY30" fmla="*/ 1095501 h 1689706"/>
                <a:gd name="connsiteX31" fmla="*/ 1940998 w 2062442"/>
                <a:gd name="connsiteY31" fmla="*/ 1231232 h 1689706"/>
                <a:gd name="connsiteX32" fmla="*/ 1952904 w 2062442"/>
                <a:gd name="connsiteY32" fmla="*/ 1290763 h 1689706"/>
                <a:gd name="connsiteX33" fmla="*/ 1945760 w 2062442"/>
                <a:gd name="connsiteY33" fmla="*/ 1457451 h 1689706"/>
                <a:gd name="connsiteX34" fmla="*/ 1981479 w 2062442"/>
                <a:gd name="connsiteY34" fmla="*/ 1576513 h 1689706"/>
                <a:gd name="connsiteX35" fmla="*/ 1971954 w 2062442"/>
                <a:gd name="connsiteY35" fmla="*/ 1647951 h 1689706"/>
                <a:gd name="connsiteX36" fmla="*/ 1962429 w 2062442"/>
                <a:gd name="connsiteY36" fmla="*/ 1686051 h 1689706"/>
                <a:gd name="connsiteX37" fmla="*/ 1957667 w 2062442"/>
                <a:gd name="connsiteY37" fmla="*/ 1562225 h 1689706"/>
                <a:gd name="connsiteX38" fmla="*/ 1976717 w 2062442"/>
                <a:gd name="connsiteY38" fmla="*/ 1528888 h 1689706"/>
                <a:gd name="connsiteX39" fmla="*/ 1986242 w 2062442"/>
                <a:gd name="connsiteY39" fmla="*/ 1490788 h 1689706"/>
                <a:gd name="connsiteX40" fmla="*/ 1995767 w 2062442"/>
                <a:gd name="connsiteY40" fmla="*/ 1462213 h 1689706"/>
                <a:gd name="connsiteX41" fmla="*/ 2000529 w 2062442"/>
                <a:gd name="connsiteY41" fmla="*/ 1376488 h 1689706"/>
                <a:gd name="connsiteX42" fmla="*/ 2062442 w 2062442"/>
                <a:gd name="connsiteY42" fmla="*/ 1131219 h 1689706"/>
                <a:gd name="connsiteX43" fmla="*/ 2050535 w 2062442"/>
                <a:gd name="connsiteY43" fmla="*/ 985964 h 1689706"/>
                <a:gd name="connsiteX44" fmla="*/ 2043392 w 2062442"/>
                <a:gd name="connsiteY44" fmla="*/ 924051 h 1689706"/>
                <a:gd name="connsiteX45" fmla="*/ 2043391 w 2062442"/>
                <a:gd name="connsiteY45" fmla="*/ 833563 h 1689706"/>
                <a:gd name="connsiteX46" fmla="*/ 1983860 w 2062442"/>
                <a:gd name="connsiteY46" fmla="*/ 638301 h 1689706"/>
                <a:gd name="connsiteX47" fmla="*/ 1860035 w 2062442"/>
                <a:gd name="connsiteY47" fmla="*/ 426368 h 1689706"/>
                <a:gd name="connsiteX48" fmla="*/ 1683823 w 2062442"/>
                <a:gd name="connsiteY48" fmla="*/ 209675 h 1689706"/>
                <a:gd name="connsiteX49" fmla="*/ 1402835 w 2062442"/>
                <a:gd name="connsiteY49" fmla="*/ 64420 h 1689706"/>
                <a:gd name="connsiteX50" fmla="*/ 1036123 w 2062442"/>
                <a:gd name="connsiteY50" fmla="*/ 126 h 1689706"/>
                <a:gd name="connsiteX51" fmla="*/ 624167 w 2062442"/>
                <a:gd name="connsiteY51" fmla="*/ 78708 h 1689706"/>
                <a:gd name="connsiteX52" fmla="*/ 433666 w 2062442"/>
                <a:gd name="connsiteY52" fmla="*/ 221582 h 1689706"/>
                <a:gd name="connsiteX53" fmla="*/ 226499 w 2062442"/>
                <a:gd name="connsiteY53" fmla="*/ 390650 h 1689706"/>
                <a:gd name="connsiteX54" fmla="*/ 81241 w 2062442"/>
                <a:gd name="connsiteY54" fmla="*/ 633539 h 1689706"/>
                <a:gd name="connsiteX55" fmla="*/ 5042 w 2062442"/>
                <a:gd name="connsiteY55" fmla="*/ 850231 h 1689706"/>
                <a:gd name="connsiteX56" fmla="*/ 12185 w 2062442"/>
                <a:gd name="connsiteY56" fmla="*/ 1100263 h 1689706"/>
                <a:gd name="connsiteX57" fmla="*/ 52667 w 2062442"/>
                <a:gd name="connsiteY57" fmla="*/ 1336008 h 1689706"/>
                <a:gd name="connsiteX58" fmla="*/ 102673 w 2062442"/>
                <a:gd name="connsiteY58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24117 w 2062442"/>
                <a:gd name="connsiteY8" fmla="*/ 895476 h 1689706"/>
                <a:gd name="connsiteX9" fmla="*/ 266979 w 2062442"/>
                <a:gd name="connsiteY9" fmla="*/ 800225 h 1689706"/>
                <a:gd name="connsiteX10" fmla="*/ 547967 w 2062442"/>
                <a:gd name="connsiteY10" fmla="*/ 574007 h 1689706"/>
                <a:gd name="connsiteX11" fmla="*/ 695604 w 2062442"/>
                <a:gd name="connsiteY11" fmla="*/ 554956 h 1689706"/>
                <a:gd name="connsiteX12" fmla="*/ 869436 w 2062442"/>
                <a:gd name="connsiteY12" fmla="*/ 521619 h 1689706"/>
                <a:gd name="connsiteX13" fmla="*/ 986117 w 2062442"/>
                <a:gd name="connsiteY13" fmla="*/ 500188 h 1689706"/>
                <a:gd name="connsiteX14" fmla="*/ 1202810 w 2062442"/>
                <a:gd name="connsiteY14" fmla="*/ 490662 h 1689706"/>
                <a:gd name="connsiteX15" fmla="*/ 1343305 w 2062442"/>
                <a:gd name="connsiteY15" fmla="*/ 502569 h 1689706"/>
                <a:gd name="connsiteX16" fmla="*/ 1505229 w 2062442"/>
                <a:gd name="connsiteY16" fmla="*/ 533525 h 1689706"/>
                <a:gd name="connsiteX17" fmla="*/ 1652867 w 2062442"/>
                <a:gd name="connsiteY17" fmla="*/ 585913 h 1689706"/>
                <a:gd name="connsiteX18" fmla="*/ 1686204 w 2062442"/>
                <a:gd name="connsiteY18" fmla="*/ 604963 h 1689706"/>
                <a:gd name="connsiteX19" fmla="*/ 1714779 w 2062442"/>
                <a:gd name="connsiteY19" fmla="*/ 633538 h 1689706"/>
                <a:gd name="connsiteX20" fmla="*/ 1752879 w 2062442"/>
                <a:gd name="connsiteY20" fmla="*/ 681163 h 1689706"/>
                <a:gd name="connsiteX21" fmla="*/ 1771929 w 2062442"/>
                <a:gd name="connsiteY21" fmla="*/ 709738 h 1689706"/>
                <a:gd name="connsiteX22" fmla="*/ 1800504 w 2062442"/>
                <a:gd name="connsiteY22" fmla="*/ 762126 h 1689706"/>
                <a:gd name="connsiteX23" fmla="*/ 1843367 w 2062442"/>
                <a:gd name="connsiteY23" fmla="*/ 833563 h 1689706"/>
                <a:gd name="connsiteX24" fmla="*/ 1857654 w 2062442"/>
                <a:gd name="connsiteY24" fmla="*/ 862138 h 1689706"/>
                <a:gd name="connsiteX25" fmla="*/ 1867179 w 2062442"/>
                <a:gd name="connsiteY25" fmla="*/ 890713 h 1689706"/>
                <a:gd name="connsiteX26" fmla="*/ 1886229 w 2062442"/>
                <a:gd name="connsiteY26" fmla="*/ 933576 h 1689706"/>
                <a:gd name="connsiteX27" fmla="*/ 1905279 w 2062442"/>
                <a:gd name="connsiteY27" fmla="*/ 985963 h 1689706"/>
                <a:gd name="connsiteX28" fmla="*/ 1919567 w 2062442"/>
                <a:gd name="connsiteY28" fmla="*/ 1038351 h 1689706"/>
                <a:gd name="connsiteX29" fmla="*/ 1929092 w 2062442"/>
                <a:gd name="connsiteY29" fmla="*/ 1095501 h 1689706"/>
                <a:gd name="connsiteX30" fmla="*/ 1940998 w 2062442"/>
                <a:gd name="connsiteY30" fmla="*/ 1231232 h 1689706"/>
                <a:gd name="connsiteX31" fmla="*/ 1952904 w 2062442"/>
                <a:gd name="connsiteY31" fmla="*/ 1290763 h 1689706"/>
                <a:gd name="connsiteX32" fmla="*/ 1945760 w 2062442"/>
                <a:gd name="connsiteY32" fmla="*/ 1457451 h 1689706"/>
                <a:gd name="connsiteX33" fmla="*/ 1981479 w 2062442"/>
                <a:gd name="connsiteY33" fmla="*/ 1576513 h 1689706"/>
                <a:gd name="connsiteX34" fmla="*/ 1971954 w 2062442"/>
                <a:gd name="connsiteY34" fmla="*/ 1647951 h 1689706"/>
                <a:gd name="connsiteX35" fmla="*/ 1962429 w 2062442"/>
                <a:gd name="connsiteY35" fmla="*/ 1686051 h 1689706"/>
                <a:gd name="connsiteX36" fmla="*/ 1957667 w 2062442"/>
                <a:gd name="connsiteY36" fmla="*/ 1562225 h 1689706"/>
                <a:gd name="connsiteX37" fmla="*/ 1976717 w 2062442"/>
                <a:gd name="connsiteY37" fmla="*/ 1528888 h 1689706"/>
                <a:gd name="connsiteX38" fmla="*/ 1986242 w 2062442"/>
                <a:gd name="connsiteY38" fmla="*/ 1490788 h 1689706"/>
                <a:gd name="connsiteX39" fmla="*/ 1995767 w 2062442"/>
                <a:gd name="connsiteY39" fmla="*/ 1462213 h 1689706"/>
                <a:gd name="connsiteX40" fmla="*/ 2000529 w 2062442"/>
                <a:gd name="connsiteY40" fmla="*/ 1376488 h 1689706"/>
                <a:gd name="connsiteX41" fmla="*/ 2062442 w 2062442"/>
                <a:gd name="connsiteY41" fmla="*/ 1131219 h 1689706"/>
                <a:gd name="connsiteX42" fmla="*/ 2050535 w 2062442"/>
                <a:gd name="connsiteY42" fmla="*/ 985964 h 1689706"/>
                <a:gd name="connsiteX43" fmla="*/ 2043392 w 2062442"/>
                <a:gd name="connsiteY43" fmla="*/ 924051 h 1689706"/>
                <a:gd name="connsiteX44" fmla="*/ 2043391 w 2062442"/>
                <a:gd name="connsiteY44" fmla="*/ 833563 h 1689706"/>
                <a:gd name="connsiteX45" fmla="*/ 1983860 w 2062442"/>
                <a:gd name="connsiteY45" fmla="*/ 638301 h 1689706"/>
                <a:gd name="connsiteX46" fmla="*/ 1860035 w 2062442"/>
                <a:gd name="connsiteY46" fmla="*/ 426368 h 1689706"/>
                <a:gd name="connsiteX47" fmla="*/ 1683823 w 2062442"/>
                <a:gd name="connsiteY47" fmla="*/ 209675 h 1689706"/>
                <a:gd name="connsiteX48" fmla="*/ 1402835 w 2062442"/>
                <a:gd name="connsiteY48" fmla="*/ 64420 h 1689706"/>
                <a:gd name="connsiteX49" fmla="*/ 1036123 w 2062442"/>
                <a:gd name="connsiteY49" fmla="*/ 126 h 1689706"/>
                <a:gd name="connsiteX50" fmla="*/ 624167 w 2062442"/>
                <a:gd name="connsiteY50" fmla="*/ 78708 h 1689706"/>
                <a:gd name="connsiteX51" fmla="*/ 433666 w 2062442"/>
                <a:gd name="connsiteY51" fmla="*/ 221582 h 1689706"/>
                <a:gd name="connsiteX52" fmla="*/ 226499 w 2062442"/>
                <a:gd name="connsiteY52" fmla="*/ 390650 h 1689706"/>
                <a:gd name="connsiteX53" fmla="*/ 81241 w 2062442"/>
                <a:gd name="connsiteY53" fmla="*/ 633539 h 1689706"/>
                <a:gd name="connsiteX54" fmla="*/ 5042 w 2062442"/>
                <a:gd name="connsiteY54" fmla="*/ 850231 h 1689706"/>
                <a:gd name="connsiteX55" fmla="*/ 12185 w 2062442"/>
                <a:gd name="connsiteY55" fmla="*/ 1100263 h 1689706"/>
                <a:gd name="connsiteX56" fmla="*/ 52667 w 2062442"/>
                <a:gd name="connsiteY56" fmla="*/ 1336008 h 1689706"/>
                <a:gd name="connsiteX57" fmla="*/ 102673 w 2062442"/>
                <a:gd name="connsiteY57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24117 w 2062442"/>
                <a:gd name="connsiteY8" fmla="*/ 895476 h 1689706"/>
                <a:gd name="connsiteX9" fmla="*/ 266979 w 2062442"/>
                <a:gd name="connsiteY9" fmla="*/ 800225 h 1689706"/>
                <a:gd name="connsiteX10" fmla="*/ 397947 w 2062442"/>
                <a:gd name="connsiteY10" fmla="*/ 678779 h 1689706"/>
                <a:gd name="connsiteX11" fmla="*/ 547967 w 2062442"/>
                <a:gd name="connsiteY11" fmla="*/ 574007 h 1689706"/>
                <a:gd name="connsiteX12" fmla="*/ 695604 w 2062442"/>
                <a:gd name="connsiteY12" fmla="*/ 554956 h 1689706"/>
                <a:gd name="connsiteX13" fmla="*/ 869436 w 2062442"/>
                <a:gd name="connsiteY13" fmla="*/ 521619 h 1689706"/>
                <a:gd name="connsiteX14" fmla="*/ 986117 w 2062442"/>
                <a:gd name="connsiteY14" fmla="*/ 500188 h 1689706"/>
                <a:gd name="connsiteX15" fmla="*/ 1202810 w 2062442"/>
                <a:gd name="connsiteY15" fmla="*/ 490662 h 1689706"/>
                <a:gd name="connsiteX16" fmla="*/ 1343305 w 2062442"/>
                <a:gd name="connsiteY16" fmla="*/ 502569 h 1689706"/>
                <a:gd name="connsiteX17" fmla="*/ 1505229 w 2062442"/>
                <a:gd name="connsiteY17" fmla="*/ 533525 h 1689706"/>
                <a:gd name="connsiteX18" fmla="*/ 1652867 w 2062442"/>
                <a:gd name="connsiteY18" fmla="*/ 585913 h 1689706"/>
                <a:gd name="connsiteX19" fmla="*/ 1686204 w 2062442"/>
                <a:gd name="connsiteY19" fmla="*/ 604963 h 1689706"/>
                <a:gd name="connsiteX20" fmla="*/ 1714779 w 2062442"/>
                <a:gd name="connsiteY20" fmla="*/ 633538 h 1689706"/>
                <a:gd name="connsiteX21" fmla="*/ 1752879 w 2062442"/>
                <a:gd name="connsiteY21" fmla="*/ 681163 h 1689706"/>
                <a:gd name="connsiteX22" fmla="*/ 1771929 w 2062442"/>
                <a:gd name="connsiteY22" fmla="*/ 709738 h 1689706"/>
                <a:gd name="connsiteX23" fmla="*/ 1800504 w 2062442"/>
                <a:gd name="connsiteY23" fmla="*/ 762126 h 1689706"/>
                <a:gd name="connsiteX24" fmla="*/ 1843367 w 2062442"/>
                <a:gd name="connsiteY24" fmla="*/ 833563 h 1689706"/>
                <a:gd name="connsiteX25" fmla="*/ 1857654 w 2062442"/>
                <a:gd name="connsiteY25" fmla="*/ 862138 h 1689706"/>
                <a:gd name="connsiteX26" fmla="*/ 1867179 w 2062442"/>
                <a:gd name="connsiteY26" fmla="*/ 890713 h 1689706"/>
                <a:gd name="connsiteX27" fmla="*/ 1886229 w 2062442"/>
                <a:gd name="connsiteY27" fmla="*/ 933576 h 1689706"/>
                <a:gd name="connsiteX28" fmla="*/ 1905279 w 2062442"/>
                <a:gd name="connsiteY28" fmla="*/ 985963 h 1689706"/>
                <a:gd name="connsiteX29" fmla="*/ 1919567 w 2062442"/>
                <a:gd name="connsiteY29" fmla="*/ 1038351 h 1689706"/>
                <a:gd name="connsiteX30" fmla="*/ 1929092 w 2062442"/>
                <a:gd name="connsiteY30" fmla="*/ 1095501 h 1689706"/>
                <a:gd name="connsiteX31" fmla="*/ 1940998 w 2062442"/>
                <a:gd name="connsiteY31" fmla="*/ 1231232 h 1689706"/>
                <a:gd name="connsiteX32" fmla="*/ 1952904 w 2062442"/>
                <a:gd name="connsiteY32" fmla="*/ 1290763 h 1689706"/>
                <a:gd name="connsiteX33" fmla="*/ 1945760 w 2062442"/>
                <a:gd name="connsiteY33" fmla="*/ 1457451 h 1689706"/>
                <a:gd name="connsiteX34" fmla="*/ 1981479 w 2062442"/>
                <a:gd name="connsiteY34" fmla="*/ 1576513 h 1689706"/>
                <a:gd name="connsiteX35" fmla="*/ 1971954 w 2062442"/>
                <a:gd name="connsiteY35" fmla="*/ 1647951 h 1689706"/>
                <a:gd name="connsiteX36" fmla="*/ 1962429 w 2062442"/>
                <a:gd name="connsiteY36" fmla="*/ 1686051 h 1689706"/>
                <a:gd name="connsiteX37" fmla="*/ 1957667 w 2062442"/>
                <a:gd name="connsiteY37" fmla="*/ 1562225 h 1689706"/>
                <a:gd name="connsiteX38" fmla="*/ 1976717 w 2062442"/>
                <a:gd name="connsiteY38" fmla="*/ 1528888 h 1689706"/>
                <a:gd name="connsiteX39" fmla="*/ 1986242 w 2062442"/>
                <a:gd name="connsiteY39" fmla="*/ 1490788 h 1689706"/>
                <a:gd name="connsiteX40" fmla="*/ 1995767 w 2062442"/>
                <a:gd name="connsiteY40" fmla="*/ 1462213 h 1689706"/>
                <a:gd name="connsiteX41" fmla="*/ 2000529 w 2062442"/>
                <a:gd name="connsiteY41" fmla="*/ 1376488 h 1689706"/>
                <a:gd name="connsiteX42" fmla="*/ 2062442 w 2062442"/>
                <a:gd name="connsiteY42" fmla="*/ 1131219 h 1689706"/>
                <a:gd name="connsiteX43" fmla="*/ 2050535 w 2062442"/>
                <a:gd name="connsiteY43" fmla="*/ 985964 h 1689706"/>
                <a:gd name="connsiteX44" fmla="*/ 2043392 w 2062442"/>
                <a:gd name="connsiteY44" fmla="*/ 924051 h 1689706"/>
                <a:gd name="connsiteX45" fmla="*/ 2043391 w 2062442"/>
                <a:gd name="connsiteY45" fmla="*/ 833563 h 1689706"/>
                <a:gd name="connsiteX46" fmla="*/ 1983860 w 2062442"/>
                <a:gd name="connsiteY46" fmla="*/ 638301 h 1689706"/>
                <a:gd name="connsiteX47" fmla="*/ 1860035 w 2062442"/>
                <a:gd name="connsiteY47" fmla="*/ 426368 h 1689706"/>
                <a:gd name="connsiteX48" fmla="*/ 1683823 w 2062442"/>
                <a:gd name="connsiteY48" fmla="*/ 209675 h 1689706"/>
                <a:gd name="connsiteX49" fmla="*/ 1402835 w 2062442"/>
                <a:gd name="connsiteY49" fmla="*/ 64420 h 1689706"/>
                <a:gd name="connsiteX50" fmla="*/ 1036123 w 2062442"/>
                <a:gd name="connsiteY50" fmla="*/ 126 h 1689706"/>
                <a:gd name="connsiteX51" fmla="*/ 624167 w 2062442"/>
                <a:gd name="connsiteY51" fmla="*/ 78708 h 1689706"/>
                <a:gd name="connsiteX52" fmla="*/ 433666 w 2062442"/>
                <a:gd name="connsiteY52" fmla="*/ 221582 h 1689706"/>
                <a:gd name="connsiteX53" fmla="*/ 226499 w 2062442"/>
                <a:gd name="connsiteY53" fmla="*/ 390650 h 1689706"/>
                <a:gd name="connsiteX54" fmla="*/ 81241 w 2062442"/>
                <a:gd name="connsiteY54" fmla="*/ 633539 h 1689706"/>
                <a:gd name="connsiteX55" fmla="*/ 5042 w 2062442"/>
                <a:gd name="connsiteY55" fmla="*/ 850231 h 1689706"/>
                <a:gd name="connsiteX56" fmla="*/ 12185 w 2062442"/>
                <a:gd name="connsiteY56" fmla="*/ 1100263 h 1689706"/>
                <a:gd name="connsiteX57" fmla="*/ 52667 w 2062442"/>
                <a:gd name="connsiteY57" fmla="*/ 1336008 h 1689706"/>
                <a:gd name="connsiteX58" fmla="*/ 102673 w 2062442"/>
                <a:gd name="connsiteY58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24117 w 2062442"/>
                <a:gd name="connsiteY8" fmla="*/ 895476 h 1689706"/>
                <a:gd name="connsiteX9" fmla="*/ 266979 w 2062442"/>
                <a:gd name="connsiteY9" fmla="*/ 800225 h 1689706"/>
                <a:gd name="connsiteX10" fmla="*/ 383659 w 2062442"/>
                <a:gd name="connsiteY10" fmla="*/ 666873 h 1689706"/>
                <a:gd name="connsiteX11" fmla="*/ 547967 w 2062442"/>
                <a:gd name="connsiteY11" fmla="*/ 574007 h 1689706"/>
                <a:gd name="connsiteX12" fmla="*/ 695604 w 2062442"/>
                <a:gd name="connsiteY12" fmla="*/ 554956 h 1689706"/>
                <a:gd name="connsiteX13" fmla="*/ 869436 w 2062442"/>
                <a:gd name="connsiteY13" fmla="*/ 521619 h 1689706"/>
                <a:gd name="connsiteX14" fmla="*/ 986117 w 2062442"/>
                <a:gd name="connsiteY14" fmla="*/ 500188 h 1689706"/>
                <a:gd name="connsiteX15" fmla="*/ 1202810 w 2062442"/>
                <a:gd name="connsiteY15" fmla="*/ 490662 h 1689706"/>
                <a:gd name="connsiteX16" fmla="*/ 1343305 w 2062442"/>
                <a:gd name="connsiteY16" fmla="*/ 502569 h 1689706"/>
                <a:gd name="connsiteX17" fmla="*/ 1505229 w 2062442"/>
                <a:gd name="connsiteY17" fmla="*/ 533525 h 1689706"/>
                <a:gd name="connsiteX18" fmla="*/ 1652867 w 2062442"/>
                <a:gd name="connsiteY18" fmla="*/ 585913 h 1689706"/>
                <a:gd name="connsiteX19" fmla="*/ 1686204 w 2062442"/>
                <a:gd name="connsiteY19" fmla="*/ 604963 h 1689706"/>
                <a:gd name="connsiteX20" fmla="*/ 1714779 w 2062442"/>
                <a:gd name="connsiteY20" fmla="*/ 633538 h 1689706"/>
                <a:gd name="connsiteX21" fmla="*/ 1752879 w 2062442"/>
                <a:gd name="connsiteY21" fmla="*/ 681163 h 1689706"/>
                <a:gd name="connsiteX22" fmla="*/ 1771929 w 2062442"/>
                <a:gd name="connsiteY22" fmla="*/ 709738 h 1689706"/>
                <a:gd name="connsiteX23" fmla="*/ 1800504 w 2062442"/>
                <a:gd name="connsiteY23" fmla="*/ 762126 h 1689706"/>
                <a:gd name="connsiteX24" fmla="*/ 1843367 w 2062442"/>
                <a:gd name="connsiteY24" fmla="*/ 833563 h 1689706"/>
                <a:gd name="connsiteX25" fmla="*/ 1857654 w 2062442"/>
                <a:gd name="connsiteY25" fmla="*/ 862138 h 1689706"/>
                <a:gd name="connsiteX26" fmla="*/ 1867179 w 2062442"/>
                <a:gd name="connsiteY26" fmla="*/ 890713 h 1689706"/>
                <a:gd name="connsiteX27" fmla="*/ 1886229 w 2062442"/>
                <a:gd name="connsiteY27" fmla="*/ 933576 h 1689706"/>
                <a:gd name="connsiteX28" fmla="*/ 1905279 w 2062442"/>
                <a:gd name="connsiteY28" fmla="*/ 985963 h 1689706"/>
                <a:gd name="connsiteX29" fmla="*/ 1919567 w 2062442"/>
                <a:gd name="connsiteY29" fmla="*/ 1038351 h 1689706"/>
                <a:gd name="connsiteX30" fmla="*/ 1929092 w 2062442"/>
                <a:gd name="connsiteY30" fmla="*/ 1095501 h 1689706"/>
                <a:gd name="connsiteX31" fmla="*/ 1940998 w 2062442"/>
                <a:gd name="connsiteY31" fmla="*/ 1231232 h 1689706"/>
                <a:gd name="connsiteX32" fmla="*/ 1952904 w 2062442"/>
                <a:gd name="connsiteY32" fmla="*/ 1290763 h 1689706"/>
                <a:gd name="connsiteX33" fmla="*/ 1945760 w 2062442"/>
                <a:gd name="connsiteY33" fmla="*/ 1457451 h 1689706"/>
                <a:gd name="connsiteX34" fmla="*/ 1981479 w 2062442"/>
                <a:gd name="connsiteY34" fmla="*/ 1576513 h 1689706"/>
                <a:gd name="connsiteX35" fmla="*/ 1971954 w 2062442"/>
                <a:gd name="connsiteY35" fmla="*/ 1647951 h 1689706"/>
                <a:gd name="connsiteX36" fmla="*/ 1962429 w 2062442"/>
                <a:gd name="connsiteY36" fmla="*/ 1686051 h 1689706"/>
                <a:gd name="connsiteX37" fmla="*/ 1957667 w 2062442"/>
                <a:gd name="connsiteY37" fmla="*/ 1562225 h 1689706"/>
                <a:gd name="connsiteX38" fmla="*/ 1976717 w 2062442"/>
                <a:gd name="connsiteY38" fmla="*/ 1528888 h 1689706"/>
                <a:gd name="connsiteX39" fmla="*/ 1986242 w 2062442"/>
                <a:gd name="connsiteY39" fmla="*/ 1490788 h 1689706"/>
                <a:gd name="connsiteX40" fmla="*/ 1995767 w 2062442"/>
                <a:gd name="connsiteY40" fmla="*/ 1462213 h 1689706"/>
                <a:gd name="connsiteX41" fmla="*/ 2000529 w 2062442"/>
                <a:gd name="connsiteY41" fmla="*/ 1376488 h 1689706"/>
                <a:gd name="connsiteX42" fmla="*/ 2062442 w 2062442"/>
                <a:gd name="connsiteY42" fmla="*/ 1131219 h 1689706"/>
                <a:gd name="connsiteX43" fmla="*/ 2050535 w 2062442"/>
                <a:gd name="connsiteY43" fmla="*/ 985964 h 1689706"/>
                <a:gd name="connsiteX44" fmla="*/ 2043392 w 2062442"/>
                <a:gd name="connsiteY44" fmla="*/ 924051 h 1689706"/>
                <a:gd name="connsiteX45" fmla="*/ 2043391 w 2062442"/>
                <a:gd name="connsiteY45" fmla="*/ 833563 h 1689706"/>
                <a:gd name="connsiteX46" fmla="*/ 1983860 w 2062442"/>
                <a:gd name="connsiteY46" fmla="*/ 638301 h 1689706"/>
                <a:gd name="connsiteX47" fmla="*/ 1860035 w 2062442"/>
                <a:gd name="connsiteY47" fmla="*/ 426368 h 1689706"/>
                <a:gd name="connsiteX48" fmla="*/ 1683823 w 2062442"/>
                <a:gd name="connsiteY48" fmla="*/ 209675 h 1689706"/>
                <a:gd name="connsiteX49" fmla="*/ 1402835 w 2062442"/>
                <a:gd name="connsiteY49" fmla="*/ 64420 h 1689706"/>
                <a:gd name="connsiteX50" fmla="*/ 1036123 w 2062442"/>
                <a:gd name="connsiteY50" fmla="*/ 126 h 1689706"/>
                <a:gd name="connsiteX51" fmla="*/ 624167 w 2062442"/>
                <a:gd name="connsiteY51" fmla="*/ 78708 h 1689706"/>
                <a:gd name="connsiteX52" fmla="*/ 433666 w 2062442"/>
                <a:gd name="connsiteY52" fmla="*/ 221582 h 1689706"/>
                <a:gd name="connsiteX53" fmla="*/ 226499 w 2062442"/>
                <a:gd name="connsiteY53" fmla="*/ 390650 h 1689706"/>
                <a:gd name="connsiteX54" fmla="*/ 81241 w 2062442"/>
                <a:gd name="connsiteY54" fmla="*/ 633539 h 1689706"/>
                <a:gd name="connsiteX55" fmla="*/ 5042 w 2062442"/>
                <a:gd name="connsiteY55" fmla="*/ 850231 h 1689706"/>
                <a:gd name="connsiteX56" fmla="*/ 12185 w 2062442"/>
                <a:gd name="connsiteY56" fmla="*/ 1100263 h 1689706"/>
                <a:gd name="connsiteX57" fmla="*/ 52667 w 2062442"/>
                <a:gd name="connsiteY57" fmla="*/ 1336008 h 1689706"/>
                <a:gd name="connsiteX58" fmla="*/ 102673 w 2062442"/>
                <a:gd name="connsiteY58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24117 w 2062442"/>
                <a:gd name="connsiteY8" fmla="*/ 895476 h 1689706"/>
                <a:gd name="connsiteX9" fmla="*/ 266979 w 2062442"/>
                <a:gd name="connsiteY9" fmla="*/ 800225 h 1689706"/>
                <a:gd name="connsiteX10" fmla="*/ 383659 w 2062442"/>
                <a:gd name="connsiteY10" fmla="*/ 666873 h 1689706"/>
                <a:gd name="connsiteX11" fmla="*/ 547967 w 2062442"/>
                <a:gd name="connsiteY11" fmla="*/ 574007 h 1689706"/>
                <a:gd name="connsiteX12" fmla="*/ 695604 w 2062442"/>
                <a:gd name="connsiteY12" fmla="*/ 554956 h 1689706"/>
                <a:gd name="connsiteX13" fmla="*/ 869436 w 2062442"/>
                <a:gd name="connsiteY13" fmla="*/ 521619 h 1689706"/>
                <a:gd name="connsiteX14" fmla="*/ 986117 w 2062442"/>
                <a:gd name="connsiteY14" fmla="*/ 500188 h 1689706"/>
                <a:gd name="connsiteX15" fmla="*/ 1202810 w 2062442"/>
                <a:gd name="connsiteY15" fmla="*/ 490662 h 1689706"/>
                <a:gd name="connsiteX16" fmla="*/ 1343305 w 2062442"/>
                <a:gd name="connsiteY16" fmla="*/ 502569 h 1689706"/>
                <a:gd name="connsiteX17" fmla="*/ 1505229 w 2062442"/>
                <a:gd name="connsiteY17" fmla="*/ 533525 h 1689706"/>
                <a:gd name="connsiteX18" fmla="*/ 1652867 w 2062442"/>
                <a:gd name="connsiteY18" fmla="*/ 585913 h 1689706"/>
                <a:gd name="connsiteX19" fmla="*/ 1686204 w 2062442"/>
                <a:gd name="connsiteY19" fmla="*/ 604963 h 1689706"/>
                <a:gd name="connsiteX20" fmla="*/ 1714779 w 2062442"/>
                <a:gd name="connsiteY20" fmla="*/ 633538 h 1689706"/>
                <a:gd name="connsiteX21" fmla="*/ 1752879 w 2062442"/>
                <a:gd name="connsiteY21" fmla="*/ 681163 h 1689706"/>
                <a:gd name="connsiteX22" fmla="*/ 1771929 w 2062442"/>
                <a:gd name="connsiteY22" fmla="*/ 709738 h 1689706"/>
                <a:gd name="connsiteX23" fmla="*/ 1800504 w 2062442"/>
                <a:gd name="connsiteY23" fmla="*/ 762126 h 1689706"/>
                <a:gd name="connsiteX24" fmla="*/ 1843367 w 2062442"/>
                <a:gd name="connsiteY24" fmla="*/ 833563 h 1689706"/>
                <a:gd name="connsiteX25" fmla="*/ 1857654 w 2062442"/>
                <a:gd name="connsiteY25" fmla="*/ 862138 h 1689706"/>
                <a:gd name="connsiteX26" fmla="*/ 1867179 w 2062442"/>
                <a:gd name="connsiteY26" fmla="*/ 890713 h 1689706"/>
                <a:gd name="connsiteX27" fmla="*/ 1886229 w 2062442"/>
                <a:gd name="connsiteY27" fmla="*/ 933576 h 1689706"/>
                <a:gd name="connsiteX28" fmla="*/ 1905279 w 2062442"/>
                <a:gd name="connsiteY28" fmla="*/ 985963 h 1689706"/>
                <a:gd name="connsiteX29" fmla="*/ 1919567 w 2062442"/>
                <a:gd name="connsiteY29" fmla="*/ 1038351 h 1689706"/>
                <a:gd name="connsiteX30" fmla="*/ 1929092 w 2062442"/>
                <a:gd name="connsiteY30" fmla="*/ 1095501 h 1689706"/>
                <a:gd name="connsiteX31" fmla="*/ 1940998 w 2062442"/>
                <a:gd name="connsiteY31" fmla="*/ 1231232 h 1689706"/>
                <a:gd name="connsiteX32" fmla="*/ 1952904 w 2062442"/>
                <a:gd name="connsiteY32" fmla="*/ 1290763 h 1689706"/>
                <a:gd name="connsiteX33" fmla="*/ 1945760 w 2062442"/>
                <a:gd name="connsiteY33" fmla="*/ 1457451 h 1689706"/>
                <a:gd name="connsiteX34" fmla="*/ 1981479 w 2062442"/>
                <a:gd name="connsiteY34" fmla="*/ 1576513 h 1689706"/>
                <a:gd name="connsiteX35" fmla="*/ 1971954 w 2062442"/>
                <a:gd name="connsiteY35" fmla="*/ 1647951 h 1689706"/>
                <a:gd name="connsiteX36" fmla="*/ 1962429 w 2062442"/>
                <a:gd name="connsiteY36" fmla="*/ 1686051 h 1689706"/>
                <a:gd name="connsiteX37" fmla="*/ 1957667 w 2062442"/>
                <a:gd name="connsiteY37" fmla="*/ 1562225 h 1689706"/>
                <a:gd name="connsiteX38" fmla="*/ 1976717 w 2062442"/>
                <a:gd name="connsiteY38" fmla="*/ 1528888 h 1689706"/>
                <a:gd name="connsiteX39" fmla="*/ 1986242 w 2062442"/>
                <a:gd name="connsiteY39" fmla="*/ 1490788 h 1689706"/>
                <a:gd name="connsiteX40" fmla="*/ 1995767 w 2062442"/>
                <a:gd name="connsiteY40" fmla="*/ 1462213 h 1689706"/>
                <a:gd name="connsiteX41" fmla="*/ 2000529 w 2062442"/>
                <a:gd name="connsiteY41" fmla="*/ 1376488 h 1689706"/>
                <a:gd name="connsiteX42" fmla="*/ 2062442 w 2062442"/>
                <a:gd name="connsiteY42" fmla="*/ 1131219 h 1689706"/>
                <a:gd name="connsiteX43" fmla="*/ 2050535 w 2062442"/>
                <a:gd name="connsiteY43" fmla="*/ 985964 h 1689706"/>
                <a:gd name="connsiteX44" fmla="*/ 2043392 w 2062442"/>
                <a:gd name="connsiteY44" fmla="*/ 924051 h 1689706"/>
                <a:gd name="connsiteX45" fmla="*/ 2043391 w 2062442"/>
                <a:gd name="connsiteY45" fmla="*/ 833563 h 1689706"/>
                <a:gd name="connsiteX46" fmla="*/ 1983860 w 2062442"/>
                <a:gd name="connsiteY46" fmla="*/ 638301 h 1689706"/>
                <a:gd name="connsiteX47" fmla="*/ 1860035 w 2062442"/>
                <a:gd name="connsiteY47" fmla="*/ 426368 h 1689706"/>
                <a:gd name="connsiteX48" fmla="*/ 1683823 w 2062442"/>
                <a:gd name="connsiteY48" fmla="*/ 209675 h 1689706"/>
                <a:gd name="connsiteX49" fmla="*/ 1402835 w 2062442"/>
                <a:gd name="connsiteY49" fmla="*/ 64420 h 1689706"/>
                <a:gd name="connsiteX50" fmla="*/ 1036123 w 2062442"/>
                <a:gd name="connsiteY50" fmla="*/ 126 h 1689706"/>
                <a:gd name="connsiteX51" fmla="*/ 624167 w 2062442"/>
                <a:gd name="connsiteY51" fmla="*/ 78708 h 1689706"/>
                <a:gd name="connsiteX52" fmla="*/ 433666 w 2062442"/>
                <a:gd name="connsiteY52" fmla="*/ 221582 h 1689706"/>
                <a:gd name="connsiteX53" fmla="*/ 226499 w 2062442"/>
                <a:gd name="connsiteY53" fmla="*/ 390650 h 1689706"/>
                <a:gd name="connsiteX54" fmla="*/ 81241 w 2062442"/>
                <a:gd name="connsiteY54" fmla="*/ 633539 h 1689706"/>
                <a:gd name="connsiteX55" fmla="*/ 5042 w 2062442"/>
                <a:gd name="connsiteY55" fmla="*/ 850231 h 1689706"/>
                <a:gd name="connsiteX56" fmla="*/ 12185 w 2062442"/>
                <a:gd name="connsiteY56" fmla="*/ 1100263 h 1689706"/>
                <a:gd name="connsiteX57" fmla="*/ 52667 w 2062442"/>
                <a:gd name="connsiteY57" fmla="*/ 1336008 h 1689706"/>
                <a:gd name="connsiteX58" fmla="*/ 102673 w 2062442"/>
                <a:gd name="connsiteY58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24117 w 2062442"/>
                <a:gd name="connsiteY8" fmla="*/ 895476 h 1689706"/>
                <a:gd name="connsiteX9" fmla="*/ 266979 w 2062442"/>
                <a:gd name="connsiteY9" fmla="*/ 800225 h 1689706"/>
                <a:gd name="connsiteX10" fmla="*/ 383659 w 2062442"/>
                <a:gd name="connsiteY10" fmla="*/ 666873 h 1689706"/>
                <a:gd name="connsiteX11" fmla="*/ 547967 w 2062442"/>
                <a:gd name="connsiteY11" fmla="*/ 574007 h 1689706"/>
                <a:gd name="connsiteX12" fmla="*/ 695604 w 2062442"/>
                <a:gd name="connsiteY12" fmla="*/ 554956 h 1689706"/>
                <a:gd name="connsiteX13" fmla="*/ 869436 w 2062442"/>
                <a:gd name="connsiteY13" fmla="*/ 521619 h 1689706"/>
                <a:gd name="connsiteX14" fmla="*/ 986117 w 2062442"/>
                <a:gd name="connsiteY14" fmla="*/ 500188 h 1689706"/>
                <a:gd name="connsiteX15" fmla="*/ 1202810 w 2062442"/>
                <a:gd name="connsiteY15" fmla="*/ 490662 h 1689706"/>
                <a:gd name="connsiteX16" fmla="*/ 1343305 w 2062442"/>
                <a:gd name="connsiteY16" fmla="*/ 502569 h 1689706"/>
                <a:gd name="connsiteX17" fmla="*/ 1505229 w 2062442"/>
                <a:gd name="connsiteY17" fmla="*/ 533525 h 1689706"/>
                <a:gd name="connsiteX18" fmla="*/ 1652867 w 2062442"/>
                <a:gd name="connsiteY18" fmla="*/ 585913 h 1689706"/>
                <a:gd name="connsiteX19" fmla="*/ 1686204 w 2062442"/>
                <a:gd name="connsiteY19" fmla="*/ 604963 h 1689706"/>
                <a:gd name="connsiteX20" fmla="*/ 1714779 w 2062442"/>
                <a:gd name="connsiteY20" fmla="*/ 633538 h 1689706"/>
                <a:gd name="connsiteX21" fmla="*/ 1752879 w 2062442"/>
                <a:gd name="connsiteY21" fmla="*/ 681163 h 1689706"/>
                <a:gd name="connsiteX22" fmla="*/ 1771929 w 2062442"/>
                <a:gd name="connsiteY22" fmla="*/ 709738 h 1689706"/>
                <a:gd name="connsiteX23" fmla="*/ 1800504 w 2062442"/>
                <a:gd name="connsiteY23" fmla="*/ 762126 h 1689706"/>
                <a:gd name="connsiteX24" fmla="*/ 1843367 w 2062442"/>
                <a:gd name="connsiteY24" fmla="*/ 833563 h 1689706"/>
                <a:gd name="connsiteX25" fmla="*/ 1857654 w 2062442"/>
                <a:gd name="connsiteY25" fmla="*/ 862138 h 1689706"/>
                <a:gd name="connsiteX26" fmla="*/ 1867179 w 2062442"/>
                <a:gd name="connsiteY26" fmla="*/ 890713 h 1689706"/>
                <a:gd name="connsiteX27" fmla="*/ 1886229 w 2062442"/>
                <a:gd name="connsiteY27" fmla="*/ 933576 h 1689706"/>
                <a:gd name="connsiteX28" fmla="*/ 1905279 w 2062442"/>
                <a:gd name="connsiteY28" fmla="*/ 985963 h 1689706"/>
                <a:gd name="connsiteX29" fmla="*/ 1919567 w 2062442"/>
                <a:gd name="connsiteY29" fmla="*/ 1038351 h 1689706"/>
                <a:gd name="connsiteX30" fmla="*/ 1929092 w 2062442"/>
                <a:gd name="connsiteY30" fmla="*/ 1095501 h 1689706"/>
                <a:gd name="connsiteX31" fmla="*/ 1940998 w 2062442"/>
                <a:gd name="connsiteY31" fmla="*/ 1231232 h 1689706"/>
                <a:gd name="connsiteX32" fmla="*/ 1952904 w 2062442"/>
                <a:gd name="connsiteY32" fmla="*/ 1290763 h 1689706"/>
                <a:gd name="connsiteX33" fmla="*/ 1945760 w 2062442"/>
                <a:gd name="connsiteY33" fmla="*/ 1457451 h 1689706"/>
                <a:gd name="connsiteX34" fmla="*/ 1981479 w 2062442"/>
                <a:gd name="connsiteY34" fmla="*/ 1576513 h 1689706"/>
                <a:gd name="connsiteX35" fmla="*/ 1971954 w 2062442"/>
                <a:gd name="connsiteY35" fmla="*/ 1647951 h 1689706"/>
                <a:gd name="connsiteX36" fmla="*/ 1962429 w 2062442"/>
                <a:gd name="connsiteY36" fmla="*/ 1686051 h 1689706"/>
                <a:gd name="connsiteX37" fmla="*/ 1976717 w 2062442"/>
                <a:gd name="connsiteY37" fmla="*/ 1528888 h 1689706"/>
                <a:gd name="connsiteX38" fmla="*/ 1986242 w 2062442"/>
                <a:gd name="connsiteY38" fmla="*/ 1490788 h 1689706"/>
                <a:gd name="connsiteX39" fmla="*/ 1995767 w 2062442"/>
                <a:gd name="connsiteY39" fmla="*/ 1462213 h 1689706"/>
                <a:gd name="connsiteX40" fmla="*/ 2000529 w 2062442"/>
                <a:gd name="connsiteY40" fmla="*/ 1376488 h 1689706"/>
                <a:gd name="connsiteX41" fmla="*/ 2062442 w 2062442"/>
                <a:gd name="connsiteY41" fmla="*/ 1131219 h 1689706"/>
                <a:gd name="connsiteX42" fmla="*/ 2050535 w 2062442"/>
                <a:gd name="connsiteY42" fmla="*/ 985964 h 1689706"/>
                <a:gd name="connsiteX43" fmla="*/ 2043392 w 2062442"/>
                <a:gd name="connsiteY43" fmla="*/ 924051 h 1689706"/>
                <a:gd name="connsiteX44" fmla="*/ 2043391 w 2062442"/>
                <a:gd name="connsiteY44" fmla="*/ 833563 h 1689706"/>
                <a:gd name="connsiteX45" fmla="*/ 1983860 w 2062442"/>
                <a:gd name="connsiteY45" fmla="*/ 638301 h 1689706"/>
                <a:gd name="connsiteX46" fmla="*/ 1860035 w 2062442"/>
                <a:gd name="connsiteY46" fmla="*/ 426368 h 1689706"/>
                <a:gd name="connsiteX47" fmla="*/ 1683823 w 2062442"/>
                <a:gd name="connsiteY47" fmla="*/ 209675 h 1689706"/>
                <a:gd name="connsiteX48" fmla="*/ 1402835 w 2062442"/>
                <a:gd name="connsiteY48" fmla="*/ 64420 h 1689706"/>
                <a:gd name="connsiteX49" fmla="*/ 1036123 w 2062442"/>
                <a:gd name="connsiteY49" fmla="*/ 126 h 1689706"/>
                <a:gd name="connsiteX50" fmla="*/ 624167 w 2062442"/>
                <a:gd name="connsiteY50" fmla="*/ 78708 h 1689706"/>
                <a:gd name="connsiteX51" fmla="*/ 433666 w 2062442"/>
                <a:gd name="connsiteY51" fmla="*/ 221582 h 1689706"/>
                <a:gd name="connsiteX52" fmla="*/ 226499 w 2062442"/>
                <a:gd name="connsiteY52" fmla="*/ 390650 h 1689706"/>
                <a:gd name="connsiteX53" fmla="*/ 81241 w 2062442"/>
                <a:gd name="connsiteY53" fmla="*/ 633539 h 1689706"/>
                <a:gd name="connsiteX54" fmla="*/ 5042 w 2062442"/>
                <a:gd name="connsiteY54" fmla="*/ 850231 h 1689706"/>
                <a:gd name="connsiteX55" fmla="*/ 12185 w 2062442"/>
                <a:gd name="connsiteY55" fmla="*/ 1100263 h 1689706"/>
                <a:gd name="connsiteX56" fmla="*/ 52667 w 2062442"/>
                <a:gd name="connsiteY56" fmla="*/ 1336008 h 1689706"/>
                <a:gd name="connsiteX57" fmla="*/ 102673 w 2062442"/>
                <a:gd name="connsiteY57" fmla="*/ 1543176 h 1689706"/>
                <a:gd name="connsiteX0" fmla="*/ 102673 w 2062442"/>
                <a:gd name="connsiteY0" fmla="*/ 1543176 h 1689705"/>
                <a:gd name="connsiteX1" fmla="*/ 155060 w 2062442"/>
                <a:gd name="connsiteY1" fmla="*/ 1602707 h 1689705"/>
                <a:gd name="connsiteX2" fmla="*/ 178873 w 2062442"/>
                <a:gd name="connsiteY2" fmla="*/ 1669381 h 1689705"/>
                <a:gd name="connsiteX3" fmla="*/ 169348 w 2062442"/>
                <a:gd name="connsiteY3" fmla="*/ 1481262 h 1689705"/>
                <a:gd name="connsiteX4" fmla="*/ 171729 w 2062442"/>
                <a:gd name="connsiteY4" fmla="*/ 1314576 h 1689705"/>
                <a:gd name="connsiteX5" fmla="*/ 166967 w 2062442"/>
                <a:gd name="connsiteY5" fmla="*/ 1247901 h 1689705"/>
                <a:gd name="connsiteX6" fmla="*/ 176492 w 2062442"/>
                <a:gd name="connsiteY6" fmla="*/ 1119313 h 1689705"/>
                <a:gd name="connsiteX7" fmla="*/ 190779 w 2062442"/>
                <a:gd name="connsiteY7" fmla="*/ 1052638 h 1689705"/>
                <a:gd name="connsiteX8" fmla="*/ 224117 w 2062442"/>
                <a:gd name="connsiteY8" fmla="*/ 895476 h 1689705"/>
                <a:gd name="connsiteX9" fmla="*/ 266979 w 2062442"/>
                <a:gd name="connsiteY9" fmla="*/ 800225 h 1689705"/>
                <a:gd name="connsiteX10" fmla="*/ 383659 w 2062442"/>
                <a:gd name="connsiteY10" fmla="*/ 666873 h 1689705"/>
                <a:gd name="connsiteX11" fmla="*/ 547967 w 2062442"/>
                <a:gd name="connsiteY11" fmla="*/ 574007 h 1689705"/>
                <a:gd name="connsiteX12" fmla="*/ 695604 w 2062442"/>
                <a:gd name="connsiteY12" fmla="*/ 554956 h 1689705"/>
                <a:gd name="connsiteX13" fmla="*/ 869436 w 2062442"/>
                <a:gd name="connsiteY13" fmla="*/ 521619 h 1689705"/>
                <a:gd name="connsiteX14" fmla="*/ 986117 w 2062442"/>
                <a:gd name="connsiteY14" fmla="*/ 500188 h 1689705"/>
                <a:gd name="connsiteX15" fmla="*/ 1202810 w 2062442"/>
                <a:gd name="connsiteY15" fmla="*/ 490662 h 1689705"/>
                <a:gd name="connsiteX16" fmla="*/ 1343305 w 2062442"/>
                <a:gd name="connsiteY16" fmla="*/ 502569 h 1689705"/>
                <a:gd name="connsiteX17" fmla="*/ 1505229 w 2062442"/>
                <a:gd name="connsiteY17" fmla="*/ 533525 h 1689705"/>
                <a:gd name="connsiteX18" fmla="*/ 1652867 w 2062442"/>
                <a:gd name="connsiteY18" fmla="*/ 585913 h 1689705"/>
                <a:gd name="connsiteX19" fmla="*/ 1686204 w 2062442"/>
                <a:gd name="connsiteY19" fmla="*/ 604963 h 1689705"/>
                <a:gd name="connsiteX20" fmla="*/ 1714779 w 2062442"/>
                <a:gd name="connsiteY20" fmla="*/ 633538 h 1689705"/>
                <a:gd name="connsiteX21" fmla="*/ 1752879 w 2062442"/>
                <a:gd name="connsiteY21" fmla="*/ 681163 h 1689705"/>
                <a:gd name="connsiteX22" fmla="*/ 1771929 w 2062442"/>
                <a:gd name="connsiteY22" fmla="*/ 709738 h 1689705"/>
                <a:gd name="connsiteX23" fmla="*/ 1800504 w 2062442"/>
                <a:gd name="connsiteY23" fmla="*/ 762126 h 1689705"/>
                <a:gd name="connsiteX24" fmla="*/ 1843367 w 2062442"/>
                <a:gd name="connsiteY24" fmla="*/ 833563 h 1689705"/>
                <a:gd name="connsiteX25" fmla="*/ 1857654 w 2062442"/>
                <a:gd name="connsiteY25" fmla="*/ 862138 h 1689705"/>
                <a:gd name="connsiteX26" fmla="*/ 1867179 w 2062442"/>
                <a:gd name="connsiteY26" fmla="*/ 890713 h 1689705"/>
                <a:gd name="connsiteX27" fmla="*/ 1886229 w 2062442"/>
                <a:gd name="connsiteY27" fmla="*/ 933576 h 1689705"/>
                <a:gd name="connsiteX28" fmla="*/ 1905279 w 2062442"/>
                <a:gd name="connsiteY28" fmla="*/ 985963 h 1689705"/>
                <a:gd name="connsiteX29" fmla="*/ 1919567 w 2062442"/>
                <a:gd name="connsiteY29" fmla="*/ 1038351 h 1689705"/>
                <a:gd name="connsiteX30" fmla="*/ 1929092 w 2062442"/>
                <a:gd name="connsiteY30" fmla="*/ 1095501 h 1689705"/>
                <a:gd name="connsiteX31" fmla="*/ 1940998 w 2062442"/>
                <a:gd name="connsiteY31" fmla="*/ 1231232 h 1689705"/>
                <a:gd name="connsiteX32" fmla="*/ 1952904 w 2062442"/>
                <a:gd name="connsiteY32" fmla="*/ 1290763 h 1689705"/>
                <a:gd name="connsiteX33" fmla="*/ 1945760 w 2062442"/>
                <a:gd name="connsiteY33" fmla="*/ 1457451 h 1689705"/>
                <a:gd name="connsiteX34" fmla="*/ 1962429 w 2062442"/>
                <a:gd name="connsiteY34" fmla="*/ 1578895 h 1689705"/>
                <a:gd name="connsiteX35" fmla="*/ 1971954 w 2062442"/>
                <a:gd name="connsiteY35" fmla="*/ 1647951 h 1689705"/>
                <a:gd name="connsiteX36" fmla="*/ 1962429 w 2062442"/>
                <a:gd name="connsiteY36" fmla="*/ 1686051 h 1689705"/>
                <a:gd name="connsiteX37" fmla="*/ 1976717 w 2062442"/>
                <a:gd name="connsiteY37" fmla="*/ 1528888 h 1689705"/>
                <a:gd name="connsiteX38" fmla="*/ 1986242 w 2062442"/>
                <a:gd name="connsiteY38" fmla="*/ 1490788 h 1689705"/>
                <a:gd name="connsiteX39" fmla="*/ 1995767 w 2062442"/>
                <a:gd name="connsiteY39" fmla="*/ 1462213 h 1689705"/>
                <a:gd name="connsiteX40" fmla="*/ 2000529 w 2062442"/>
                <a:gd name="connsiteY40" fmla="*/ 1376488 h 1689705"/>
                <a:gd name="connsiteX41" fmla="*/ 2062442 w 2062442"/>
                <a:gd name="connsiteY41" fmla="*/ 1131219 h 1689705"/>
                <a:gd name="connsiteX42" fmla="*/ 2050535 w 2062442"/>
                <a:gd name="connsiteY42" fmla="*/ 985964 h 1689705"/>
                <a:gd name="connsiteX43" fmla="*/ 2043392 w 2062442"/>
                <a:gd name="connsiteY43" fmla="*/ 924051 h 1689705"/>
                <a:gd name="connsiteX44" fmla="*/ 2043391 w 2062442"/>
                <a:gd name="connsiteY44" fmla="*/ 833563 h 1689705"/>
                <a:gd name="connsiteX45" fmla="*/ 1983860 w 2062442"/>
                <a:gd name="connsiteY45" fmla="*/ 638301 h 1689705"/>
                <a:gd name="connsiteX46" fmla="*/ 1860035 w 2062442"/>
                <a:gd name="connsiteY46" fmla="*/ 426368 h 1689705"/>
                <a:gd name="connsiteX47" fmla="*/ 1683823 w 2062442"/>
                <a:gd name="connsiteY47" fmla="*/ 209675 h 1689705"/>
                <a:gd name="connsiteX48" fmla="*/ 1402835 w 2062442"/>
                <a:gd name="connsiteY48" fmla="*/ 64420 h 1689705"/>
                <a:gd name="connsiteX49" fmla="*/ 1036123 w 2062442"/>
                <a:gd name="connsiteY49" fmla="*/ 126 h 1689705"/>
                <a:gd name="connsiteX50" fmla="*/ 624167 w 2062442"/>
                <a:gd name="connsiteY50" fmla="*/ 78708 h 1689705"/>
                <a:gd name="connsiteX51" fmla="*/ 433666 w 2062442"/>
                <a:gd name="connsiteY51" fmla="*/ 221582 h 1689705"/>
                <a:gd name="connsiteX52" fmla="*/ 226499 w 2062442"/>
                <a:gd name="connsiteY52" fmla="*/ 390650 h 1689705"/>
                <a:gd name="connsiteX53" fmla="*/ 81241 w 2062442"/>
                <a:gd name="connsiteY53" fmla="*/ 633539 h 1689705"/>
                <a:gd name="connsiteX54" fmla="*/ 5042 w 2062442"/>
                <a:gd name="connsiteY54" fmla="*/ 850231 h 1689705"/>
                <a:gd name="connsiteX55" fmla="*/ 12185 w 2062442"/>
                <a:gd name="connsiteY55" fmla="*/ 1100263 h 1689705"/>
                <a:gd name="connsiteX56" fmla="*/ 52667 w 2062442"/>
                <a:gd name="connsiteY56" fmla="*/ 1336008 h 1689705"/>
                <a:gd name="connsiteX57" fmla="*/ 102673 w 2062442"/>
                <a:gd name="connsiteY57" fmla="*/ 1543176 h 1689705"/>
                <a:gd name="connsiteX0" fmla="*/ 102673 w 2062442"/>
                <a:gd name="connsiteY0" fmla="*/ 1543176 h 1689650"/>
                <a:gd name="connsiteX1" fmla="*/ 155060 w 2062442"/>
                <a:gd name="connsiteY1" fmla="*/ 1602707 h 1689650"/>
                <a:gd name="connsiteX2" fmla="*/ 178873 w 2062442"/>
                <a:gd name="connsiteY2" fmla="*/ 1669381 h 1689650"/>
                <a:gd name="connsiteX3" fmla="*/ 169348 w 2062442"/>
                <a:gd name="connsiteY3" fmla="*/ 1481262 h 1689650"/>
                <a:gd name="connsiteX4" fmla="*/ 171729 w 2062442"/>
                <a:gd name="connsiteY4" fmla="*/ 1314576 h 1689650"/>
                <a:gd name="connsiteX5" fmla="*/ 166967 w 2062442"/>
                <a:gd name="connsiteY5" fmla="*/ 1247901 h 1689650"/>
                <a:gd name="connsiteX6" fmla="*/ 176492 w 2062442"/>
                <a:gd name="connsiteY6" fmla="*/ 1119313 h 1689650"/>
                <a:gd name="connsiteX7" fmla="*/ 190779 w 2062442"/>
                <a:gd name="connsiteY7" fmla="*/ 1052638 h 1689650"/>
                <a:gd name="connsiteX8" fmla="*/ 224117 w 2062442"/>
                <a:gd name="connsiteY8" fmla="*/ 895476 h 1689650"/>
                <a:gd name="connsiteX9" fmla="*/ 266979 w 2062442"/>
                <a:gd name="connsiteY9" fmla="*/ 800225 h 1689650"/>
                <a:gd name="connsiteX10" fmla="*/ 383659 w 2062442"/>
                <a:gd name="connsiteY10" fmla="*/ 666873 h 1689650"/>
                <a:gd name="connsiteX11" fmla="*/ 547967 w 2062442"/>
                <a:gd name="connsiteY11" fmla="*/ 574007 h 1689650"/>
                <a:gd name="connsiteX12" fmla="*/ 695604 w 2062442"/>
                <a:gd name="connsiteY12" fmla="*/ 554956 h 1689650"/>
                <a:gd name="connsiteX13" fmla="*/ 869436 w 2062442"/>
                <a:gd name="connsiteY13" fmla="*/ 521619 h 1689650"/>
                <a:gd name="connsiteX14" fmla="*/ 986117 w 2062442"/>
                <a:gd name="connsiteY14" fmla="*/ 500188 h 1689650"/>
                <a:gd name="connsiteX15" fmla="*/ 1202810 w 2062442"/>
                <a:gd name="connsiteY15" fmla="*/ 490662 h 1689650"/>
                <a:gd name="connsiteX16" fmla="*/ 1343305 w 2062442"/>
                <a:gd name="connsiteY16" fmla="*/ 502569 h 1689650"/>
                <a:gd name="connsiteX17" fmla="*/ 1505229 w 2062442"/>
                <a:gd name="connsiteY17" fmla="*/ 533525 h 1689650"/>
                <a:gd name="connsiteX18" fmla="*/ 1652867 w 2062442"/>
                <a:gd name="connsiteY18" fmla="*/ 585913 h 1689650"/>
                <a:gd name="connsiteX19" fmla="*/ 1686204 w 2062442"/>
                <a:gd name="connsiteY19" fmla="*/ 604963 h 1689650"/>
                <a:gd name="connsiteX20" fmla="*/ 1714779 w 2062442"/>
                <a:gd name="connsiteY20" fmla="*/ 633538 h 1689650"/>
                <a:gd name="connsiteX21" fmla="*/ 1752879 w 2062442"/>
                <a:gd name="connsiteY21" fmla="*/ 681163 h 1689650"/>
                <a:gd name="connsiteX22" fmla="*/ 1771929 w 2062442"/>
                <a:gd name="connsiteY22" fmla="*/ 709738 h 1689650"/>
                <a:gd name="connsiteX23" fmla="*/ 1800504 w 2062442"/>
                <a:gd name="connsiteY23" fmla="*/ 762126 h 1689650"/>
                <a:gd name="connsiteX24" fmla="*/ 1843367 w 2062442"/>
                <a:gd name="connsiteY24" fmla="*/ 833563 h 1689650"/>
                <a:gd name="connsiteX25" fmla="*/ 1857654 w 2062442"/>
                <a:gd name="connsiteY25" fmla="*/ 862138 h 1689650"/>
                <a:gd name="connsiteX26" fmla="*/ 1867179 w 2062442"/>
                <a:gd name="connsiteY26" fmla="*/ 890713 h 1689650"/>
                <a:gd name="connsiteX27" fmla="*/ 1886229 w 2062442"/>
                <a:gd name="connsiteY27" fmla="*/ 933576 h 1689650"/>
                <a:gd name="connsiteX28" fmla="*/ 1905279 w 2062442"/>
                <a:gd name="connsiteY28" fmla="*/ 985963 h 1689650"/>
                <a:gd name="connsiteX29" fmla="*/ 1919567 w 2062442"/>
                <a:gd name="connsiteY29" fmla="*/ 1038351 h 1689650"/>
                <a:gd name="connsiteX30" fmla="*/ 1929092 w 2062442"/>
                <a:gd name="connsiteY30" fmla="*/ 1095501 h 1689650"/>
                <a:gd name="connsiteX31" fmla="*/ 1940998 w 2062442"/>
                <a:gd name="connsiteY31" fmla="*/ 1231232 h 1689650"/>
                <a:gd name="connsiteX32" fmla="*/ 1952904 w 2062442"/>
                <a:gd name="connsiteY32" fmla="*/ 1290763 h 1689650"/>
                <a:gd name="connsiteX33" fmla="*/ 1945760 w 2062442"/>
                <a:gd name="connsiteY33" fmla="*/ 1457451 h 1689650"/>
                <a:gd name="connsiteX34" fmla="*/ 1938617 w 2062442"/>
                <a:gd name="connsiteY34" fmla="*/ 1583658 h 1689650"/>
                <a:gd name="connsiteX35" fmla="*/ 1971954 w 2062442"/>
                <a:gd name="connsiteY35" fmla="*/ 1647951 h 1689650"/>
                <a:gd name="connsiteX36" fmla="*/ 1962429 w 2062442"/>
                <a:gd name="connsiteY36" fmla="*/ 1686051 h 1689650"/>
                <a:gd name="connsiteX37" fmla="*/ 1976717 w 2062442"/>
                <a:gd name="connsiteY37" fmla="*/ 1528888 h 1689650"/>
                <a:gd name="connsiteX38" fmla="*/ 1986242 w 2062442"/>
                <a:gd name="connsiteY38" fmla="*/ 1490788 h 1689650"/>
                <a:gd name="connsiteX39" fmla="*/ 1995767 w 2062442"/>
                <a:gd name="connsiteY39" fmla="*/ 1462213 h 1689650"/>
                <a:gd name="connsiteX40" fmla="*/ 2000529 w 2062442"/>
                <a:gd name="connsiteY40" fmla="*/ 1376488 h 1689650"/>
                <a:gd name="connsiteX41" fmla="*/ 2062442 w 2062442"/>
                <a:gd name="connsiteY41" fmla="*/ 1131219 h 1689650"/>
                <a:gd name="connsiteX42" fmla="*/ 2050535 w 2062442"/>
                <a:gd name="connsiteY42" fmla="*/ 985964 h 1689650"/>
                <a:gd name="connsiteX43" fmla="*/ 2043392 w 2062442"/>
                <a:gd name="connsiteY43" fmla="*/ 924051 h 1689650"/>
                <a:gd name="connsiteX44" fmla="*/ 2043391 w 2062442"/>
                <a:gd name="connsiteY44" fmla="*/ 833563 h 1689650"/>
                <a:gd name="connsiteX45" fmla="*/ 1983860 w 2062442"/>
                <a:gd name="connsiteY45" fmla="*/ 638301 h 1689650"/>
                <a:gd name="connsiteX46" fmla="*/ 1860035 w 2062442"/>
                <a:gd name="connsiteY46" fmla="*/ 426368 h 1689650"/>
                <a:gd name="connsiteX47" fmla="*/ 1683823 w 2062442"/>
                <a:gd name="connsiteY47" fmla="*/ 209675 h 1689650"/>
                <a:gd name="connsiteX48" fmla="*/ 1402835 w 2062442"/>
                <a:gd name="connsiteY48" fmla="*/ 64420 h 1689650"/>
                <a:gd name="connsiteX49" fmla="*/ 1036123 w 2062442"/>
                <a:gd name="connsiteY49" fmla="*/ 126 h 1689650"/>
                <a:gd name="connsiteX50" fmla="*/ 624167 w 2062442"/>
                <a:gd name="connsiteY50" fmla="*/ 78708 h 1689650"/>
                <a:gd name="connsiteX51" fmla="*/ 433666 w 2062442"/>
                <a:gd name="connsiteY51" fmla="*/ 221582 h 1689650"/>
                <a:gd name="connsiteX52" fmla="*/ 226499 w 2062442"/>
                <a:gd name="connsiteY52" fmla="*/ 390650 h 1689650"/>
                <a:gd name="connsiteX53" fmla="*/ 81241 w 2062442"/>
                <a:gd name="connsiteY53" fmla="*/ 633539 h 1689650"/>
                <a:gd name="connsiteX54" fmla="*/ 5042 w 2062442"/>
                <a:gd name="connsiteY54" fmla="*/ 850231 h 1689650"/>
                <a:gd name="connsiteX55" fmla="*/ 12185 w 2062442"/>
                <a:gd name="connsiteY55" fmla="*/ 1100263 h 1689650"/>
                <a:gd name="connsiteX56" fmla="*/ 52667 w 2062442"/>
                <a:gd name="connsiteY56" fmla="*/ 1336008 h 1689650"/>
                <a:gd name="connsiteX57" fmla="*/ 102673 w 2062442"/>
                <a:gd name="connsiteY57" fmla="*/ 1543176 h 1689650"/>
                <a:gd name="connsiteX0" fmla="*/ 102673 w 2062442"/>
                <a:gd name="connsiteY0" fmla="*/ 1543176 h 1689569"/>
                <a:gd name="connsiteX1" fmla="*/ 155060 w 2062442"/>
                <a:gd name="connsiteY1" fmla="*/ 1602707 h 1689569"/>
                <a:gd name="connsiteX2" fmla="*/ 178873 w 2062442"/>
                <a:gd name="connsiteY2" fmla="*/ 1669381 h 1689569"/>
                <a:gd name="connsiteX3" fmla="*/ 169348 w 2062442"/>
                <a:gd name="connsiteY3" fmla="*/ 1481262 h 1689569"/>
                <a:gd name="connsiteX4" fmla="*/ 171729 w 2062442"/>
                <a:gd name="connsiteY4" fmla="*/ 1314576 h 1689569"/>
                <a:gd name="connsiteX5" fmla="*/ 166967 w 2062442"/>
                <a:gd name="connsiteY5" fmla="*/ 1247901 h 1689569"/>
                <a:gd name="connsiteX6" fmla="*/ 176492 w 2062442"/>
                <a:gd name="connsiteY6" fmla="*/ 1119313 h 1689569"/>
                <a:gd name="connsiteX7" fmla="*/ 190779 w 2062442"/>
                <a:gd name="connsiteY7" fmla="*/ 1052638 h 1689569"/>
                <a:gd name="connsiteX8" fmla="*/ 224117 w 2062442"/>
                <a:gd name="connsiteY8" fmla="*/ 895476 h 1689569"/>
                <a:gd name="connsiteX9" fmla="*/ 266979 w 2062442"/>
                <a:gd name="connsiteY9" fmla="*/ 800225 h 1689569"/>
                <a:gd name="connsiteX10" fmla="*/ 383659 w 2062442"/>
                <a:gd name="connsiteY10" fmla="*/ 666873 h 1689569"/>
                <a:gd name="connsiteX11" fmla="*/ 547967 w 2062442"/>
                <a:gd name="connsiteY11" fmla="*/ 574007 h 1689569"/>
                <a:gd name="connsiteX12" fmla="*/ 695604 w 2062442"/>
                <a:gd name="connsiteY12" fmla="*/ 554956 h 1689569"/>
                <a:gd name="connsiteX13" fmla="*/ 869436 w 2062442"/>
                <a:gd name="connsiteY13" fmla="*/ 521619 h 1689569"/>
                <a:gd name="connsiteX14" fmla="*/ 986117 w 2062442"/>
                <a:gd name="connsiteY14" fmla="*/ 500188 h 1689569"/>
                <a:gd name="connsiteX15" fmla="*/ 1202810 w 2062442"/>
                <a:gd name="connsiteY15" fmla="*/ 490662 h 1689569"/>
                <a:gd name="connsiteX16" fmla="*/ 1343305 w 2062442"/>
                <a:gd name="connsiteY16" fmla="*/ 502569 h 1689569"/>
                <a:gd name="connsiteX17" fmla="*/ 1505229 w 2062442"/>
                <a:gd name="connsiteY17" fmla="*/ 533525 h 1689569"/>
                <a:gd name="connsiteX18" fmla="*/ 1652867 w 2062442"/>
                <a:gd name="connsiteY18" fmla="*/ 585913 h 1689569"/>
                <a:gd name="connsiteX19" fmla="*/ 1686204 w 2062442"/>
                <a:gd name="connsiteY19" fmla="*/ 604963 h 1689569"/>
                <a:gd name="connsiteX20" fmla="*/ 1714779 w 2062442"/>
                <a:gd name="connsiteY20" fmla="*/ 633538 h 1689569"/>
                <a:gd name="connsiteX21" fmla="*/ 1752879 w 2062442"/>
                <a:gd name="connsiteY21" fmla="*/ 681163 h 1689569"/>
                <a:gd name="connsiteX22" fmla="*/ 1771929 w 2062442"/>
                <a:gd name="connsiteY22" fmla="*/ 709738 h 1689569"/>
                <a:gd name="connsiteX23" fmla="*/ 1800504 w 2062442"/>
                <a:gd name="connsiteY23" fmla="*/ 762126 h 1689569"/>
                <a:gd name="connsiteX24" fmla="*/ 1843367 w 2062442"/>
                <a:gd name="connsiteY24" fmla="*/ 833563 h 1689569"/>
                <a:gd name="connsiteX25" fmla="*/ 1857654 w 2062442"/>
                <a:gd name="connsiteY25" fmla="*/ 862138 h 1689569"/>
                <a:gd name="connsiteX26" fmla="*/ 1867179 w 2062442"/>
                <a:gd name="connsiteY26" fmla="*/ 890713 h 1689569"/>
                <a:gd name="connsiteX27" fmla="*/ 1886229 w 2062442"/>
                <a:gd name="connsiteY27" fmla="*/ 933576 h 1689569"/>
                <a:gd name="connsiteX28" fmla="*/ 1905279 w 2062442"/>
                <a:gd name="connsiteY28" fmla="*/ 985963 h 1689569"/>
                <a:gd name="connsiteX29" fmla="*/ 1919567 w 2062442"/>
                <a:gd name="connsiteY29" fmla="*/ 1038351 h 1689569"/>
                <a:gd name="connsiteX30" fmla="*/ 1929092 w 2062442"/>
                <a:gd name="connsiteY30" fmla="*/ 1095501 h 1689569"/>
                <a:gd name="connsiteX31" fmla="*/ 1940998 w 2062442"/>
                <a:gd name="connsiteY31" fmla="*/ 1231232 h 1689569"/>
                <a:gd name="connsiteX32" fmla="*/ 1952904 w 2062442"/>
                <a:gd name="connsiteY32" fmla="*/ 1290763 h 1689569"/>
                <a:gd name="connsiteX33" fmla="*/ 1945760 w 2062442"/>
                <a:gd name="connsiteY33" fmla="*/ 1457451 h 1689569"/>
                <a:gd name="connsiteX34" fmla="*/ 1957667 w 2062442"/>
                <a:gd name="connsiteY34" fmla="*/ 1590802 h 1689569"/>
                <a:gd name="connsiteX35" fmla="*/ 1971954 w 2062442"/>
                <a:gd name="connsiteY35" fmla="*/ 1647951 h 1689569"/>
                <a:gd name="connsiteX36" fmla="*/ 1962429 w 2062442"/>
                <a:gd name="connsiteY36" fmla="*/ 1686051 h 1689569"/>
                <a:gd name="connsiteX37" fmla="*/ 1976717 w 2062442"/>
                <a:gd name="connsiteY37" fmla="*/ 1528888 h 1689569"/>
                <a:gd name="connsiteX38" fmla="*/ 1986242 w 2062442"/>
                <a:gd name="connsiteY38" fmla="*/ 1490788 h 1689569"/>
                <a:gd name="connsiteX39" fmla="*/ 1995767 w 2062442"/>
                <a:gd name="connsiteY39" fmla="*/ 1462213 h 1689569"/>
                <a:gd name="connsiteX40" fmla="*/ 2000529 w 2062442"/>
                <a:gd name="connsiteY40" fmla="*/ 1376488 h 1689569"/>
                <a:gd name="connsiteX41" fmla="*/ 2062442 w 2062442"/>
                <a:gd name="connsiteY41" fmla="*/ 1131219 h 1689569"/>
                <a:gd name="connsiteX42" fmla="*/ 2050535 w 2062442"/>
                <a:gd name="connsiteY42" fmla="*/ 985964 h 1689569"/>
                <a:gd name="connsiteX43" fmla="*/ 2043392 w 2062442"/>
                <a:gd name="connsiteY43" fmla="*/ 924051 h 1689569"/>
                <a:gd name="connsiteX44" fmla="*/ 2043391 w 2062442"/>
                <a:gd name="connsiteY44" fmla="*/ 833563 h 1689569"/>
                <a:gd name="connsiteX45" fmla="*/ 1983860 w 2062442"/>
                <a:gd name="connsiteY45" fmla="*/ 638301 h 1689569"/>
                <a:gd name="connsiteX46" fmla="*/ 1860035 w 2062442"/>
                <a:gd name="connsiteY46" fmla="*/ 426368 h 1689569"/>
                <a:gd name="connsiteX47" fmla="*/ 1683823 w 2062442"/>
                <a:gd name="connsiteY47" fmla="*/ 209675 h 1689569"/>
                <a:gd name="connsiteX48" fmla="*/ 1402835 w 2062442"/>
                <a:gd name="connsiteY48" fmla="*/ 64420 h 1689569"/>
                <a:gd name="connsiteX49" fmla="*/ 1036123 w 2062442"/>
                <a:gd name="connsiteY49" fmla="*/ 126 h 1689569"/>
                <a:gd name="connsiteX50" fmla="*/ 624167 w 2062442"/>
                <a:gd name="connsiteY50" fmla="*/ 78708 h 1689569"/>
                <a:gd name="connsiteX51" fmla="*/ 433666 w 2062442"/>
                <a:gd name="connsiteY51" fmla="*/ 221582 h 1689569"/>
                <a:gd name="connsiteX52" fmla="*/ 226499 w 2062442"/>
                <a:gd name="connsiteY52" fmla="*/ 390650 h 1689569"/>
                <a:gd name="connsiteX53" fmla="*/ 81241 w 2062442"/>
                <a:gd name="connsiteY53" fmla="*/ 633539 h 1689569"/>
                <a:gd name="connsiteX54" fmla="*/ 5042 w 2062442"/>
                <a:gd name="connsiteY54" fmla="*/ 850231 h 1689569"/>
                <a:gd name="connsiteX55" fmla="*/ 12185 w 2062442"/>
                <a:gd name="connsiteY55" fmla="*/ 1100263 h 1689569"/>
                <a:gd name="connsiteX56" fmla="*/ 52667 w 2062442"/>
                <a:gd name="connsiteY56" fmla="*/ 1336008 h 1689569"/>
                <a:gd name="connsiteX57" fmla="*/ 102673 w 2062442"/>
                <a:gd name="connsiteY57" fmla="*/ 1543176 h 1689569"/>
                <a:gd name="connsiteX0" fmla="*/ 102673 w 2062442"/>
                <a:gd name="connsiteY0" fmla="*/ 1543176 h 1689569"/>
                <a:gd name="connsiteX1" fmla="*/ 155060 w 2062442"/>
                <a:gd name="connsiteY1" fmla="*/ 1602707 h 1689569"/>
                <a:gd name="connsiteX2" fmla="*/ 178873 w 2062442"/>
                <a:gd name="connsiteY2" fmla="*/ 1669381 h 1689569"/>
                <a:gd name="connsiteX3" fmla="*/ 169348 w 2062442"/>
                <a:gd name="connsiteY3" fmla="*/ 1481262 h 1689569"/>
                <a:gd name="connsiteX4" fmla="*/ 171729 w 2062442"/>
                <a:gd name="connsiteY4" fmla="*/ 1314576 h 1689569"/>
                <a:gd name="connsiteX5" fmla="*/ 166967 w 2062442"/>
                <a:gd name="connsiteY5" fmla="*/ 1247901 h 1689569"/>
                <a:gd name="connsiteX6" fmla="*/ 176492 w 2062442"/>
                <a:gd name="connsiteY6" fmla="*/ 1119313 h 1689569"/>
                <a:gd name="connsiteX7" fmla="*/ 190779 w 2062442"/>
                <a:gd name="connsiteY7" fmla="*/ 1052638 h 1689569"/>
                <a:gd name="connsiteX8" fmla="*/ 224117 w 2062442"/>
                <a:gd name="connsiteY8" fmla="*/ 895476 h 1689569"/>
                <a:gd name="connsiteX9" fmla="*/ 266979 w 2062442"/>
                <a:gd name="connsiteY9" fmla="*/ 800225 h 1689569"/>
                <a:gd name="connsiteX10" fmla="*/ 383659 w 2062442"/>
                <a:gd name="connsiteY10" fmla="*/ 666873 h 1689569"/>
                <a:gd name="connsiteX11" fmla="*/ 547967 w 2062442"/>
                <a:gd name="connsiteY11" fmla="*/ 574007 h 1689569"/>
                <a:gd name="connsiteX12" fmla="*/ 695604 w 2062442"/>
                <a:gd name="connsiteY12" fmla="*/ 554956 h 1689569"/>
                <a:gd name="connsiteX13" fmla="*/ 869436 w 2062442"/>
                <a:gd name="connsiteY13" fmla="*/ 521619 h 1689569"/>
                <a:gd name="connsiteX14" fmla="*/ 986117 w 2062442"/>
                <a:gd name="connsiteY14" fmla="*/ 500188 h 1689569"/>
                <a:gd name="connsiteX15" fmla="*/ 1202810 w 2062442"/>
                <a:gd name="connsiteY15" fmla="*/ 490662 h 1689569"/>
                <a:gd name="connsiteX16" fmla="*/ 1343305 w 2062442"/>
                <a:gd name="connsiteY16" fmla="*/ 502569 h 1689569"/>
                <a:gd name="connsiteX17" fmla="*/ 1505229 w 2062442"/>
                <a:gd name="connsiteY17" fmla="*/ 533525 h 1689569"/>
                <a:gd name="connsiteX18" fmla="*/ 1652867 w 2062442"/>
                <a:gd name="connsiteY18" fmla="*/ 585913 h 1689569"/>
                <a:gd name="connsiteX19" fmla="*/ 1686204 w 2062442"/>
                <a:gd name="connsiteY19" fmla="*/ 604963 h 1689569"/>
                <a:gd name="connsiteX20" fmla="*/ 1714779 w 2062442"/>
                <a:gd name="connsiteY20" fmla="*/ 633538 h 1689569"/>
                <a:gd name="connsiteX21" fmla="*/ 1752879 w 2062442"/>
                <a:gd name="connsiteY21" fmla="*/ 681163 h 1689569"/>
                <a:gd name="connsiteX22" fmla="*/ 1771929 w 2062442"/>
                <a:gd name="connsiteY22" fmla="*/ 709738 h 1689569"/>
                <a:gd name="connsiteX23" fmla="*/ 1800504 w 2062442"/>
                <a:gd name="connsiteY23" fmla="*/ 762126 h 1689569"/>
                <a:gd name="connsiteX24" fmla="*/ 1843367 w 2062442"/>
                <a:gd name="connsiteY24" fmla="*/ 833563 h 1689569"/>
                <a:gd name="connsiteX25" fmla="*/ 1857654 w 2062442"/>
                <a:gd name="connsiteY25" fmla="*/ 862138 h 1689569"/>
                <a:gd name="connsiteX26" fmla="*/ 1867179 w 2062442"/>
                <a:gd name="connsiteY26" fmla="*/ 890713 h 1689569"/>
                <a:gd name="connsiteX27" fmla="*/ 1886229 w 2062442"/>
                <a:gd name="connsiteY27" fmla="*/ 933576 h 1689569"/>
                <a:gd name="connsiteX28" fmla="*/ 1905279 w 2062442"/>
                <a:gd name="connsiteY28" fmla="*/ 985963 h 1689569"/>
                <a:gd name="connsiteX29" fmla="*/ 1919567 w 2062442"/>
                <a:gd name="connsiteY29" fmla="*/ 1038351 h 1689569"/>
                <a:gd name="connsiteX30" fmla="*/ 1929092 w 2062442"/>
                <a:gd name="connsiteY30" fmla="*/ 1095501 h 1689569"/>
                <a:gd name="connsiteX31" fmla="*/ 1940998 w 2062442"/>
                <a:gd name="connsiteY31" fmla="*/ 1231232 h 1689569"/>
                <a:gd name="connsiteX32" fmla="*/ 1952904 w 2062442"/>
                <a:gd name="connsiteY32" fmla="*/ 1290763 h 1689569"/>
                <a:gd name="connsiteX33" fmla="*/ 1945760 w 2062442"/>
                <a:gd name="connsiteY33" fmla="*/ 1457451 h 1689569"/>
                <a:gd name="connsiteX34" fmla="*/ 1957667 w 2062442"/>
                <a:gd name="connsiteY34" fmla="*/ 1590802 h 1689569"/>
                <a:gd name="connsiteX35" fmla="*/ 1957667 w 2062442"/>
                <a:gd name="connsiteY35" fmla="*/ 1647951 h 1689569"/>
                <a:gd name="connsiteX36" fmla="*/ 1962429 w 2062442"/>
                <a:gd name="connsiteY36" fmla="*/ 1686051 h 1689569"/>
                <a:gd name="connsiteX37" fmla="*/ 1976717 w 2062442"/>
                <a:gd name="connsiteY37" fmla="*/ 1528888 h 1689569"/>
                <a:gd name="connsiteX38" fmla="*/ 1986242 w 2062442"/>
                <a:gd name="connsiteY38" fmla="*/ 1490788 h 1689569"/>
                <a:gd name="connsiteX39" fmla="*/ 1995767 w 2062442"/>
                <a:gd name="connsiteY39" fmla="*/ 1462213 h 1689569"/>
                <a:gd name="connsiteX40" fmla="*/ 2000529 w 2062442"/>
                <a:gd name="connsiteY40" fmla="*/ 1376488 h 1689569"/>
                <a:gd name="connsiteX41" fmla="*/ 2062442 w 2062442"/>
                <a:gd name="connsiteY41" fmla="*/ 1131219 h 1689569"/>
                <a:gd name="connsiteX42" fmla="*/ 2050535 w 2062442"/>
                <a:gd name="connsiteY42" fmla="*/ 985964 h 1689569"/>
                <a:gd name="connsiteX43" fmla="*/ 2043392 w 2062442"/>
                <a:gd name="connsiteY43" fmla="*/ 924051 h 1689569"/>
                <a:gd name="connsiteX44" fmla="*/ 2043391 w 2062442"/>
                <a:gd name="connsiteY44" fmla="*/ 833563 h 1689569"/>
                <a:gd name="connsiteX45" fmla="*/ 1983860 w 2062442"/>
                <a:gd name="connsiteY45" fmla="*/ 638301 h 1689569"/>
                <a:gd name="connsiteX46" fmla="*/ 1860035 w 2062442"/>
                <a:gd name="connsiteY46" fmla="*/ 426368 h 1689569"/>
                <a:gd name="connsiteX47" fmla="*/ 1683823 w 2062442"/>
                <a:gd name="connsiteY47" fmla="*/ 209675 h 1689569"/>
                <a:gd name="connsiteX48" fmla="*/ 1402835 w 2062442"/>
                <a:gd name="connsiteY48" fmla="*/ 64420 h 1689569"/>
                <a:gd name="connsiteX49" fmla="*/ 1036123 w 2062442"/>
                <a:gd name="connsiteY49" fmla="*/ 126 h 1689569"/>
                <a:gd name="connsiteX50" fmla="*/ 624167 w 2062442"/>
                <a:gd name="connsiteY50" fmla="*/ 78708 h 1689569"/>
                <a:gd name="connsiteX51" fmla="*/ 433666 w 2062442"/>
                <a:gd name="connsiteY51" fmla="*/ 221582 h 1689569"/>
                <a:gd name="connsiteX52" fmla="*/ 226499 w 2062442"/>
                <a:gd name="connsiteY52" fmla="*/ 390650 h 1689569"/>
                <a:gd name="connsiteX53" fmla="*/ 81241 w 2062442"/>
                <a:gd name="connsiteY53" fmla="*/ 633539 h 1689569"/>
                <a:gd name="connsiteX54" fmla="*/ 5042 w 2062442"/>
                <a:gd name="connsiteY54" fmla="*/ 850231 h 1689569"/>
                <a:gd name="connsiteX55" fmla="*/ 12185 w 2062442"/>
                <a:gd name="connsiteY55" fmla="*/ 1100263 h 1689569"/>
                <a:gd name="connsiteX56" fmla="*/ 52667 w 2062442"/>
                <a:gd name="connsiteY56" fmla="*/ 1336008 h 1689569"/>
                <a:gd name="connsiteX57" fmla="*/ 102673 w 2062442"/>
                <a:gd name="connsiteY57" fmla="*/ 1543176 h 1689569"/>
                <a:gd name="connsiteX0" fmla="*/ 102673 w 2062442"/>
                <a:gd name="connsiteY0" fmla="*/ 1543176 h 1689569"/>
                <a:gd name="connsiteX1" fmla="*/ 155060 w 2062442"/>
                <a:gd name="connsiteY1" fmla="*/ 1602707 h 1689569"/>
                <a:gd name="connsiteX2" fmla="*/ 178873 w 2062442"/>
                <a:gd name="connsiteY2" fmla="*/ 1669381 h 1689569"/>
                <a:gd name="connsiteX3" fmla="*/ 169348 w 2062442"/>
                <a:gd name="connsiteY3" fmla="*/ 1481262 h 1689569"/>
                <a:gd name="connsiteX4" fmla="*/ 171729 w 2062442"/>
                <a:gd name="connsiteY4" fmla="*/ 1314576 h 1689569"/>
                <a:gd name="connsiteX5" fmla="*/ 166967 w 2062442"/>
                <a:gd name="connsiteY5" fmla="*/ 1247901 h 1689569"/>
                <a:gd name="connsiteX6" fmla="*/ 176492 w 2062442"/>
                <a:gd name="connsiteY6" fmla="*/ 1119313 h 1689569"/>
                <a:gd name="connsiteX7" fmla="*/ 190779 w 2062442"/>
                <a:gd name="connsiteY7" fmla="*/ 1052638 h 1689569"/>
                <a:gd name="connsiteX8" fmla="*/ 224117 w 2062442"/>
                <a:gd name="connsiteY8" fmla="*/ 895476 h 1689569"/>
                <a:gd name="connsiteX9" fmla="*/ 266979 w 2062442"/>
                <a:gd name="connsiteY9" fmla="*/ 800225 h 1689569"/>
                <a:gd name="connsiteX10" fmla="*/ 383659 w 2062442"/>
                <a:gd name="connsiteY10" fmla="*/ 666873 h 1689569"/>
                <a:gd name="connsiteX11" fmla="*/ 547967 w 2062442"/>
                <a:gd name="connsiteY11" fmla="*/ 574007 h 1689569"/>
                <a:gd name="connsiteX12" fmla="*/ 695604 w 2062442"/>
                <a:gd name="connsiteY12" fmla="*/ 554956 h 1689569"/>
                <a:gd name="connsiteX13" fmla="*/ 869436 w 2062442"/>
                <a:gd name="connsiteY13" fmla="*/ 521619 h 1689569"/>
                <a:gd name="connsiteX14" fmla="*/ 986117 w 2062442"/>
                <a:gd name="connsiteY14" fmla="*/ 500188 h 1689569"/>
                <a:gd name="connsiteX15" fmla="*/ 1202810 w 2062442"/>
                <a:gd name="connsiteY15" fmla="*/ 490662 h 1689569"/>
                <a:gd name="connsiteX16" fmla="*/ 1343305 w 2062442"/>
                <a:gd name="connsiteY16" fmla="*/ 502569 h 1689569"/>
                <a:gd name="connsiteX17" fmla="*/ 1505229 w 2062442"/>
                <a:gd name="connsiteY17" fmla="*/ 533525 h 1689569"/>
                <a:gd name="connsiteX18" fmla="*/ 1652867 w 2062442"/>
                <a:gd name="connsiteY18" fmla="*/ 585913 h 1689569"/>
                <a:gd name="connsiteX19" fmla="*/ 1686204 w 2062442"/>
                <a:gd name="connsiteY19" fmla="*/ 604963 h 1689569"/>
                <a:gd name="connsiteX20" fmla="*/ 1714779 w 2062442"/>
                <a:gd name="connsiteY20" fmla="*/ 633538 h 1689569"/>
                <a:gd name="connsiteX21" fmla="*/ 1752879 w 2062442"/>
                <a:gd name="connsiteY21" fmla="*/ 681163 h 1689569"/>
                <a:gd name="connsiteX22" fmla="*/ 1771929 w 2062442"/>
                <a:gd name="connsiteY22" fmla="*/ 709738 h 1689569"/>
                <a:gd name="connsiteX23" fmla="*/ 1800504 w 2062442"/>
                <a:gd name="connsiteY23" fmla="*/ 762126 h 1689569"/>
                <a:gd name="connsiteX24" fmla="*/ 1843367 w 2062442"/>
                <a:gd name="connsiteY24" fmla="*/ 833563 h 1689569"/>
                <a:gd name="connsiteX25" fmla="*/ 1857654 w 2062442"/>
                <a:gd name="connsiteY25" fmla="*/ 862138 h 1689569"/>
                <a:gd name="connsiteX26" fmla="*/ 1867179 w 2062442"/>
                <a:gd name="connsiteY26" fmla="*/ 890713 h 1689569"/>
                <a:gd name="connsiteX27" fmla="*/ 1886229 w 2062442"/>
                <a:gd name="connsiteY27" fmla="*/ 933576 h 1689569"/>
                <a:gd name="connsiteX28" fmla="*/ 1905279 w 2062442"/>
                <a:gd name="connsiteY28" fmla="*/ 985963 h 1689569"/>
                <a:gd name="connsiteX29" fmla="*/ 1919567 w 2062442"/>
                <a:gd name="connsiteY29" fmla="*/ 1038351 h 1689569"/>
                <a:gd name="connsiteX30" fmla="*/ 1929092 w 2062442"/>
                <a:gd name="connsiteY30" fmla="*/ 1095501 h 1689569"/>
                <a:gd name="connsiteX31" fmla="*/ 1940998 w 2062442"/>
                <a:gd name="connsiteY31" fmla="*/ 1231232 h 1689569"/>
                <a:gd name="connsiteX32" fmla="*/ 1952904 w 2062442"/>
                <a:gd name="connsiteY32" fmla="*/ 1290763 h 1689569"/>
                <a:gd name="connsiteX33" fmla="*/ 1945760 w 2062442"/>
                <a:gd name="connsiteY33" fmla="*/ 1457451 h 1689569"/>
                <a:gd name="connsiteX34" fmla="*/ 1957667 w 2062442"/>
                <a:gd name="connsiteY34" fmla="*/ 1590802 h 1689569"/>
                <a:gd name="connsiteX35" fmla="*/ 1957667 w 2062442"/>
                <a:gd name="connsiteY35" fmla="*/ 1647951 h 1689569"/>
                <a:gd name="connsiteX36" fmla="*/ 1962429 w 2062442"/>
                <a:gd name="connsiteY36" fmla="*/ 1686051 h 1689569"/>
                <a:gd name="connsiteX37" fmla="*/ 1976717 w 2062442"/>
                <a:gd name="connsiteY37" fmla="*/ 1528888 h 1689569"/>
                <a:gd name="connsiteX38" fmla="*/ 1986242 w 2062442"/>
                <a:gd name="connsiteY38" fmla="*/ 1490788 h 1689569"/>
                <a:gd name="connsiteX39" fmla="*/ 1995767 w 2062442"/>
                <a:gd name="connsiteY39" fmla="*/ 1462213 h 1689569"/>
                <a:gd name="connsiteX40" fmla="*/ 2000529 w 2062442"/>
                <a:gd name="connsiteY40" fmla="*/ 1376488 h 1689569"/>
                <a:gd name="connsiteX41" fmla="*/ 2062442 w 2062442"/>
                <a:gd name="connsiteY41" fmla="*/ 1131219 h 1689569"/>
                <a:gd name="connsiteX42" fmla="*/ 2050535 w 2062442"/>
                <a:gd name="connsiteY42" fmla="*/ 985964 h 1689569"/>
                <a:gd name="connsiteX43" fmla="*/ 2043392 w 2062442"/>
                <a:gd name="connsiteY43" fmla="*/ 924051 h 1689569"/>
                <a:gd name="connsiteX44" fmla="*/ 2043391 w 2062442"/>
                <a:gd name="connsiteY44" fmla="*/ 833563 h 1689569"/>
                <a:gd name="connsiteX45" fmla="*/ 1983860 w 2062442"/>
                <a:gd name="connsiteY45" fmla="*/ 638301 h 1689569"/>
                <a:gd name="connsiteX46" fmla="*/ 1860035 w 2062442"/>
                <a:gd name="connsiteY46" fmla="*/ 426368 h 1689569"/>
                <a:gd name="connsiteX47" fmla="*/ 1683823 w 2062442"/>
                <a:gd name="connsiteY47" fmla="*/ 209675 h 1689569"/>
                <a:gd name="connsiteX48" fmla="*/ 1402835 w 2062442"/>
                <a:gd name="connsiteY48" fmla="*/ 64420 h 1689569"/>
                <a:gd name="connsiteX49" fmla="*/ 1036123 w 2062442"/>
                <a:gd name="connsiteY49" fmla="*/ 126 h 1689569"/>
                <a:gd name="connsiteX50" fmla="*/ 624167 w 2062442"/>
                <a:gd name="connsiteY50" fmla="*/ 78708 h 1689569"/>
                <a:gd name="connsiteX51" fmla="*/ 433666 w 2062442"/>
                <a:gd name="connsiteY51" fmla="*/ 221582 h 1689569"/>
                <a:gd name="connsiteX52" fmla="*/ 226499 w 2062442"/>
                <a:gd name="connsiteY52" fmla="*/ 390650 h 1689569"/>
                <a:gd name="connsiteX53" fmla="*/ 81241 w 2062442"/>
                <a:gd name="connsiteY53" fmla="*/ 633539 h 1689569"/>
                <a:gd name="connsiteX54" fmla="*/ 5042 w 2062442"/>
                <a:gd name="connsiteY54" fmla="*/ 850231 h 1689569"/>
                <a:gd name="connsiteX55" fmla="*/ 12185 w 2062442"/>
                <a:gd name="connsiteY55" fmla="*/ 1100263 h 1689569"/>
                <a:gd name="connsiteX56" fmla="*/ 52667 w 2062442"/>
                <a:gd name="connsiteY56" fmla="*/ 1336008 h 1689569"/>
                <a:gd name="connsiteX57" fmla="*/ 102673 w 2062442"/>
                <a:gd name="connsiteY57" fmla="*/ 1543176 h 1689569"/>
                <a:gd name="connsiteX0" fmla="*/ 102673 w 2062442"/>
                <a:gd name="connsiteY0" fmla="*/ 1543176 h 1689569"/>
                <a:gd name="connsiteX1" fmla="*/ 155060 w 2062442"/>
                <a:gd name="connsiteY1" fmla="*/ 1602707 h 1689569"/>
                <a:gd name="connsiteX2" fmla="*/ 178873 w 2062442"/>
                <a:gd name="connsiteY2" fmla="*/ 1669381 h 1689569"/>
                <a:gd name="connsiteX3" fmla="*/ 169348 w 2062442"/>
                <a:gd name="connsiteY3" fmla="*/ 1481262 h 1689569"/>
                <a:gd name="connsiteX4" fmla="*/ 171729 w 2062442"/>
                <a:gd name="connsiteY4" fmla="*/ 1314576 h 1689569"/>
                <a:gd name="connsiteX5" fmla="*/ 166967 w 2062442"/>
                <a:gd name="connsiteY5" fmla="*/ 1247901 h 1689569"/>
                <a:gd name="connsiteX6" fmla="*/ 176492 w 2062442"/>
                <a:gd name="connsiteY6" fmla="*/ 1119313 h 1689569"/>
                <a:gd name="connsiteX7" fmla="*/ 190779 w 2062442"/>
                <a:gd name="connsiteY7" fmla="*/ 1052638 h 1689569"/>
                <a:gd name="connsiteX8" fmla="*/ 224117 w 2062442"/>
                <a:gd name="connsiteY8" fmla="*/ 895476 h 1689569"/>
                <a:gd name="connsiteX9" fmla="*/ 266979 w 2062442"/>
                <a:gd name="connsiteY9" fmla="*/ 800225 h 1689569"/>
                <a:gd name="connsiteX10" fmla="*/ 383659 w 2062442"/>
                <a:gd name="connsiteY10" fmla="*/ 666873 h 1689569"/>
                <a:gd name="connsiteX11" fmla="*/ 547967 w 2062442"/>
                <a:gd name="connsiteY11" fmla="*/ 574007 h 1689569"/>
                <a:gd name="connsiteX12" fmla="*/ 695604 w 2062442"/>
                <a:gd name="connsiteY12" fmla="*/ 554956 h 1689569"/>
                <a:gd name="connsiteX13" fmla="*/ 869436 w 2062442"/>
                <a:gd name="connsiteY13" fmla="*/ 521619 h 1689569"/>
                <a:gd name="connsiteX14" fmla="*/ 986117 w 2062442"/>
                <a:gd name="connsiteY14" fmla="*/ 500188 h 1689569"/>
                <a:gd name="connsiteX15" fmla="*/ 1202810 w 2062442"/>
                <a:gd name="connsiteY15" fmla="*/ 490662 h 1689569"/>
                <a:gd name="connsiteX16" fmla="*/ 1343305 w 2062442"/>
                <a:gd name="connsiteY16" fmla="*/ 502569 h 1689569"/>
                <a:gd name="connsiteX17" fmla="*/ 1505229 w 2062442"/>
                <a:gd name="connsiteY17" fmla="*/ 533525 h 1689569"/>
                <a:gd name="connsiteX18" fmla="*/ 1652867 w 2062442"/>
                <a:gd name="connsiteY18" fmla="*/ 585913 h 1689569"/>
                <a:gd name="connsiteX19" fmla="*/ 1686204 w 2062442"/>
                <a:gd name="connsiteY19" fmla="*/ 604963 h 1689569"/>
                <a:gd name="connsiteX20" fmla="*/ 1714779 w 2062442"/>
                <a:gd name="connsiteY20" fmla="*/ 633538 h 1689569"/>
                <a:gd name="connsiteX21" fmla="*/ 1752879 w 2062442"/>
                <a:gd name="connsiteY21" fmla="*/ 681163 h 1689569"/>
                <a:gd name="connsiteX22" fmla="*/ 1771929 w 2062442"/>
                <a:gd name="connsiteY22" fmla="*/ 709738 h 1689569"/>
                <a:gd name="connsiteX23" fmla="*/ 1800504 w 2062442"/>
                <a:gd name="connsiteY23" fmla="*/ 762126 h 1689569"/>
                <a:gd name="connsiteX24" fmla="*/ 1843367 w 2062442"/>
                <a:gd name="connsiteY24" fmla="*/ 833563 h 1689569"/>
                <a:gd name="connsiteX25" fmla="*/ 1857654 w 2062442"/>
                <a:gd name="connsiteY25" fmla="*/ 862138 h 1689569"/>
                <a:gd name="connsiteX26" fmla="*/ 1867179 w 2062442"/>
                <a:gd name="connsiteY26" fmla="*/ 890713 h 1689569"/>
                <a:gd name="connsiteX27" fmla="*/ 1886229 w 2062442"/>
                <a:gd name="connsiteY27" fmla="*/ 933576 h 1689569"/>
                <a:gd name="connsiteX28" fmla="*/ 1905279 w 2062442"/>
                <a:gd name="connsiteY28" fmla="*/ 985963 h 1689569"/>
                <a:gd name="connsiteX29" fmla="*/ 1919567 w 2062442"/>
                <a:gd name="connsiteY29" fmla="*/ 1038351 h 1689569"/>
                <a:gd name="connsiteX30" fmla="*/ 1929092 w 2062442"/>
                <a:gd name="connsiteY30" fmla="*/ 1095501 h 1689569"/>
                <a:gd name="connsiteX31" fmla="*/ 1940998 w 2062442"/>
                <a:gd name="connsiteY31" fmla="*/ 1231232 h 1689569"/>
                <a:gd name="connsiteX32" fmla="*/ 1952904 w 2062442"/>
                <a:gd name="connsiteY32" fmla="*/ 1290763 h 1689569"/>
                <a:gd name="connsiteX33" fmla="*/ 1945760 w 2062442"/>
                <a:gd name="connsiteY33" fmla="*/ 1457451 h 1689569"/>
                <a:gd name="connsiteX34" fmla="*/ 1957667 w 2062442"/>
                <a:gd name="connsiteY34" fmla="*/ 1590802 h 1689569"/>
                <a:gd name="connsiteX35" fmla="*/ 1957667 w 2062442"/>
                <a:gd name="connsiteY35" fmla="*/ 1647951 h 1689569"/>
                <a:gd name="connsiteX36" fmla="*/ 1962429 w 2062442"/>
                <a:gd name="connsiteY36" fmla="*/ 1686051 h 1689569"/>
                <a:gd name="connsiteX37" fmla="*/ 1976717 w 2062442"/>
                <a:gd name="connsiteY37" fmla="*/ 1528888 h 1689569"/>
                <a:gd name="connsiteX38" fmla="*/ 1986242 w 2062442"/>
                <a:gd name="connsiteY38" fmla="*/ 1490788 h 1689569"/>
                <a:gd name="connsiteX39" fmla="*/ 1995767 w 2062442"/>
                <a:gd name="connsiteY39" fmla="*/ 1462213 h 1689569"/>
                <a:gd name="connsiteX40" fmla="*/ 2000529 w 2062442"/>
                <a:gd name="connsiteY40" fmla="*/ 1376488 h 1689569"/>
                <a:gd name="connsiteX41" fmla="*/ 2062442 w 2062442"/>
                <a:gd name="connsiteY41" fmla="*/ 1131219 h 1689569"/>
                <a:gd name="connsiteX42" fmla="*/ 2050535 w 2062442"/>
                <a:gd name="connsiteY42" fmla="*/ 985964 h 1689569"/>
                <a:gd name="connsiteX43" fmla="*/ 2043392 w 2062442"/>
                <a:gd name="connsiteY43" fmla="*/ 924051 h 1689569"/>
                <a:gd name="connsiteX44" fmla="*/ 2043391 w 2062442"/>
                <a:gd name="connsiteY44" fmla="*/ 833563 h 1689569"/>
                <a:gd name="connsiteX45" fmla="*/ 1983860 w 2062442"/>
                <a:gd name="connsiteY45" fmla="*/ 638301 h 1689569"/>
                <a:gd name="connsiteX46" fmla="*/ 1860035 w 2062442"/>
                <a:gd name="connsiteY46" fmla="*/ 426368 h 1689569"/>
                <a:gd name="connsiteX47" fmla="*/ 1683823 w 2062442"/>
                <a:gd name="connsiteY47" fmla="*/ 209675 h 1689569"/>
                <a:gd name="connsiteX48" fmla="*/ 1402835 w 2062442"/>
                <a:gd name="connsiteY48" fmla="*/ 64420 h 1689569"/>
                <a:gd name="connsiteX49" fmla="*/ 1036123 w 2062442"/>
                <a:gd name="connsiteY49" fmla="*/ 126 h 1689569"/>
                <a:gd name="connsiteX50" fmla="*/ 624167 w 2062442"/>
                <a:gd name="connsiteY50" fmla="*/ 78708 h 1689569"/>
                <a:gd name="connsiteX51" fmla="*/ 433666 w 2062442"/>
                <a:gd name="connsiteY51" fmla="*/ 221582 h 1689569"/>
                <a:gd name="connsiteX52" fmla="*/ 226499 w 2062442"/>
                <a:gd name="connsiteY52" fmla="*/ 390650 h 1689569"/>
                <a:gd name="connsiteX53" fmla="*/ 81241 w 2062442"/>
                <a:gd name="connsiteY53" fmla="*/ 633539 h 1689569"/>
                <a:gd name="connsiteX54" fmla="*/ 5042 w 2062442"/>
                <a:gd name="connsiteY54" fmla="*/ 850231 h 1689569"/>
                <a:gd name="connsiteX55" fmla="*/ 12185 w 2062442"/>
                <a:gd name="connsiteY55" fmla="*/ 1100263 h 1689569"/>
                <a:gd name="connsiteX56" fmla="*/ 52667 w 2062442"/>
                <a:gd name="connsiteY56" fmla="*/ 1336008 h 1689569"/>
                <a:gd name="connsiteX57" fmla="*/ 102673 w 2062442"/>
                <a:gd name="connsiteY57" fmla="*/ 1543176 h 1689569"/>
                <a:gd name="connsiteX0" fmla="*/ 102673 w 2062442"/>
                <a:gd name="connsiteY0" fmla="*/ 1543176 h 1691823"/>
                <a:gd name="connsiteX1" fmla="*/ 155060 w 2062442"/>
                <a:gd name="connsiteY1" fmla="*/ 1602707 h 1691823"/>
                <a:gd name="connsiteX2" fmla="*/ 178873 w 2062442"/>
                <a:gd name="connsiteY2" fmla="*/ 1669381 h 1691823"/>
                <a:gd name="connsiteX3" fmla="*/ 169348 w 2062442"/>
                <a:gd name="connsiteY3" fmla="*/ 1481262 h 1691823"/>
                <a:gd name="connsiteX4" fmla="*/ 171729 w 2062442"/>
                <a:gd name="connsiteY4" fmla="*/ 1314576 h 1691823"/>
                <a:gd name="connsiteX5" fmla="*/ 166967 w 2062442"/>
                <a:gd name="connsiteY5" fmla="*/ 1247901 h 1691823"/>
                <a:gd name="connsiteX6" fmla="*/ 176492 w 2062442"/>
                <a:gd name="connsiteY6" fmla="*/ 1119313 h 1691823"/>
                <a:gd name="connsiteX7" fmla="*/ 190779 w 2062442"/>
                <a:gd name="connsiteY7" fmla="*/ 1052638 h 1691823"/>
                <a:gd name="connsiteX8" fmla="*/ 224117 w 2062442"/>
                <a:gd name="connsiteY8" fmla="*/ 895476 h 1691823"/>
                <a:gd name="connsiteX9" fmla="*/ 266979 w 2062442"/>
                <a:gd name="connsiteY9" fmla="*/ 800225 h 1691823"/>
                <a:gd name="connsiteX10" fmla="*/ 383659 w 2062442"/>
                <a:gd name="connsiteY10" fmla="*/ 666873 h 1691823"/>
                <a:gd name="connsiteX11" fmla="*/ 547967 w 2062442"/>
                <a:gd name="connsiteY11" fmla="*/ 574007 h 1691823"/>
                <a:gd name="connsiteX12" fmla="*/ 695604 w 2062442"/>
                <a:gd name="connsiteY12" fmla="*/ 554956 h 1691823"/>
                <a:gd name="connsiteX13" fmla="*/ 869436 w 2062442"/>
                <a:gd name="connsiteY13" fmla="*/ 521619 h 1691823"/>
                <a:gd name="connsiteX14" fmla="*/ 986117 w 2062442"/>
                <a:gd name="connsiteY14" fmla="*/ 500188 h 1691823"/>
                <a:gd name="connsiteX15" fmla="*/ 1202810 w 2062442"/>
                <a:gd name="connsiteY15" fmla="*/ 490662 h 1691823"/>
                <a:gd name="connsiteX16" fmla="*/ 1343305 w 2062442"/>
                <a:gd name="connsiteY16" fmla="*/ 502569 h 1691823"/>
                <a:gd name="connsiteX17" fmla="*/ 1505229 w 2062442"/>
                <a:gd name="connsiteY17" fmla="*/ 533525 h 1691823"/>
                <a:gd name="connsiteX18" fmla="*/ 1652867 w 2062442"/>
                <a:gd name="connsiteY18" fmla="*/ 585913 h 1691823"/>
                <a:gd name="connsiteX19" fmla="*/ 1686204 w 2062442"/>
                <a:gd name="connsiteY19" fmla="*/ 604963 h 1691823"/>
                <a:gd name="connsiteX20" fmla="*/ 1714779 w 2062442"/>
                <a:gd name="connsiteY20" fmla="*/ 633538 h 1691823"/>
                <a:gd name="connsiteX21" fmla="*/ 1752879 w 2062442"/>
                <a:gd name="connsiteY21" fmla="*/ 681163 h 1691823"/>
                <a:gd name="connsiteX22" fmla="*/ 1771929 w 2062442"/>
                <a:gd name="connsiteY22" fmla="*/ 709738 h 1691823"/>
                <a:gd name="connsiteX23" fmla="*/ 1800504 w 2062442"/>
                <a:gd name="connsiteY23" fmla="*/ 762126 h 1691823"/>
                <a:gd name="connsiteX24" fmla="*/ 1843367 w 2062442"/>
                <a:gd name="connsiteY24" fmla="*/ 833563 h 1691823"/>
                <a:gd name="connsiteX25" fmla="*/ 1857654 w 2062442"/>
                <a:gd name="connsiteY25" fmla="*/ 862138 h 1691823"/>
                <a:gd name="connsiteX26" fmla="*/ 1867179 w 2062442"/>
                <a:gd name="connsiteY26" fmla="*/ 890713 h 1691823"/>
                <a:gd name="connsiteX27" fmla="*/ 1886229 w 2062442"/>
                <a:gd name="connsiteY27" fmla="*/ 933576 h 1691823"/>
                <a:gd name="connsiteX28" fmla="*/ 1905279 w 2062442"/>
                <a:gd name="connsiteY28" fmla="*/ 985963 h 1691823"/>
                <a:gd name="connsiteX29" fmla="*/ 1919567 w 2062442"/>
                <a:gd name="connsiteY29" fmla="*/ 1038351 h 1691823"/>
                <a:gd name="connsiteX30" fmla="*/ 1929092 w 2062442"/>
                <a:gd name="connsiteY30" fmla="*/ 1095501 h 1691823"/>
                <a:gd name="connsiteX31" fmla="*/ 1940998 w 2062442"/>
                <a:gd name="connsiteY31" fmla="*/ 1231232 h 1691823"/>
                <a:gd name="connsiteX32" fmla="*/ 1952904 w 2062442"/>
                <a:gd name="connsiteY32" fmla="*/ 1290763 h 1691823"/>
                <a:gd name="connsiteX33" fmla="*/ 1945760 w 2062442"/>
                <a:gd name="connsiteY33" fmla="*/ 1457451 h 1691823"/>
                <a:gd name="connsiteX34" fmla="*/ 1957667 w 2062442"/>
                <a:gd name="connsiteY34" fmla="*/ 1647951 h 1691823"/>
                <a:gd name="connsiteX35" fmla="*/ 1962429 w 2062442"/>
                <a:gd name="connsiteY35" fmla="*/ 1686051 h 1691823"/>
                <a:gd name="connsiteX36" fmla="*/ 1976717 w 2062442"/>
                <a:gd name="connsiteY36" fmla="*/ 1528888 h 1691823"/>
                <a:gd name="connsiteX37" fmla="*/ 1986242 w 2062442"/>
                <a:gd name="connsiteY37" fmla="*/ 1490788 h 1691823"/>
                <a:gd name="connsiteX38" fmla="*/ 1995767 w 2062442"/>
                <a:gd name="connsiteY38" fmla="*/ 1462213 h 1691823"/>
                <a:gd name="connsiteX39" fmla="*/ 2000529 w 2062442"/>
                <a:gd name="connsiteY39" fmla="*/ 1376488 h 1691823"/>
                <a:gd name="connsiteX40" fmla="*/ 2062442 w 2062442"/>
                <a:gd name="connsiteY40" fmla="*/ 1131219 h 1691823"/>
                <a:gd name="connsiteX41" fmla="*/ 2050535 w 2062442"/>
                <a:gd name="connsiteY41" fmla="*/ 985964 h 1691823"/>
                <a:gd name="connsiteX42" fmla="*/ 2043392 w 2062442"/>
                <a:gd name="connsiteY42" fmla="*/ 924051 h 1691823"/>
                <a:gd name="connsiteX43" fmla="*/ 2043391 w 2062442"/>
                <a:gd name="connsiteY43" fmla="*/ 833563 h 1691823"/>
                <a:gd name="connsiteX44" fmla="*/ 1983860 w 2062442"/>
                <a:gd name="connsiteY44" fmla="*/ 638301 h 1691823"/>
                <a:gd name="connsiteX45" fmla="*/ 1860035 w 2062442"/>
                <a:gd name="connsiteY45" fmla="*/ 426368 h 1691823"/>
                <a:gd name="connsiteX46" fmla="*/ 1683823 w 2062442"/>
                <a:gd name="connsiteY46" fmla="*/ 209675 h 1691823"/>
                <a:gd name="connsiteX47" fmla="*/ 1402835 w 2062442"/>
                <a:gd name="connsiteY47" fmla="*/ 64420 h 1691823"/>
                <a:gd name="connsiteX48" fmla="*/ 1036123 w 2062442"/>
                <a:gd name="connsiteY48" fmla="*/ 126 h 1691823"/>
                <a:gd name="connsiteX49" fmla="*/ 624167 w 2062442"/>
                <a:gd name="connsiteY49" fmla="*/ 78708 h 1691823"/>
                <a:gd name="connsiteX50" fmla="*/ 433666 w 2062442"/>
                <a:gd name="connsiteY50" fmla="*/ 221582 h 1691823"/>
                <a:gd name="connsiteX51" fmla="*/ 226499 w 2062442"/>
                <a:gd name="connsiteY51" fmla="*/ 390650 h 1691823"/>
                <a:gd name="connsiteX52" fmla="*/ 81241 w 2062442"/>
                <a:gd name="connsiteY52" fmla="*/ 633539 h 1691823"/>
                <a:gd name="connsiteX53" fmla="*/ 5042 w 2062442"/>
                <a:gd name="connsiteY53" fmla="*/ 850231 h 1691823"/>
                <a:gd name="connsiteX54" fmla="*/ 12185 w 2062442"/>
                <a:gd name="connsiteY54" fmla="*/ 1100263 h 1691823"/>
                <a:gd name="connsiteX55" fmla="*/ 52667 w 2062442"/>
                <a:gd name="connsiteY55" fmla="*/ 1336008 h 1691823"/>
                <a:gd name="connsiteX56" fmla="*/ 102673 w 2062442"/>
                <a:gd name="connsiteY56" fmla="*/ 1543176 h 1691823"/>
                <a:gd name="connsiteX0" fmla="*/ 102673 w 2062442"/>
                <a:gd name="connsiteY0" fmla="*/ 1543176 h 1691450"/>
                <a:gd name="connsiteX1" fmla="*/ 155060 w 2062442"/>
                <a:gd name="connsiteY1" fmla="*/ 1602707 h 1691450"/>
                <a:gd name="connsiteX2" fmla="*/ 178873 w 2062442"/>
                <a:gd name="connsiteY2" fmla="*/ 1669381 h 1691450"/>
                <a:gd name="connsiteX3" fmla="*/ 169348 w 2062442"/>
                <a:gd name="connsiteY3" fmla="*/ 1481262 h 1691450"/>
                <a:gd name="connsiteX4" fmla="*/ 171729 w 2062442"/>
                <a:gd name="connsiteY4" fmla="*/ 1314576 h 1691450"/>
                <a:gd name="connsiteX5" fmla="*/ 166967 w 2062442"/>
                <a:gd name="connsiteY5" fmla="*/ 1247901 h 1691450"/>
                <a:gd name="connsiteX6" fmla="*/ 176492 w 2062442"/>
                <a:gd name="connsiteY6" fmla="*/ 1119313 h 1691450"/>
                <a:gd name="connsiteX7" fmla="*/ 190779 w 2062442"/>
                <a:gd name="connsiteY7" fmla="*/ 1052638 h 1691450"/>
                <a:gd name="connsiteX8" fmla="*/ 224117 w 2062442"/>
                <a:gd name="connsiteY8" fmla="*/ 895476 h 1691450"/>
                <a:gd name="connsiteX9" fmla="*/ 266979 w 2062442"/>
                <a:gd name="connsiteY9" fmla="*/ 800225 h 1691450"/>
                <a:gd name="connsiteX10" fmla="*/ 383659 w 2062442"/>
                <a:gd name="connsiteY10" fmla="*/ 666873 h 1691450"/>
                <a:gd name="connsiteX11" fmla="*/ 547967 w 2062442"/>
                <a:gd name="connsiteY11" fmla="*/ 574007 h 1691450"/>
                <a:gd name="connsiteX12" fmla="*/ 695604 w 2062442"/>
                <a:gd name="connsiteY12" fmla="*/ 554956 h 1691450"/>
                <a:gd name="connsiteX13" fmla="*/ 869436 w 2062442"/>
                <a:gd name="connsiteY13" fmla="*/ 521619 h 1691450"/>
                <a:gd name="connsiteX14" fmla="*/ 986117 w 2062442"/>
                <a:gd name="connsiteY14" fmla="*/ 500188 h 1691450"/>
                <a:gd name="connsiteX15" fmla="*/ 1202810 w 2062442"/>
                <a:gd name="connsiteY15" fmla="*/ 490662 h 1691450"/>
                <a:gd name="connsiteX16" fmla="*/ 1343305 w 2062442"/>
                <a:gd name="connsiteY16" fmla="*/ 502569 h 1691450"/>
                <a:gd name="connsiteX17" fmla="*/ 1505229 w 2062442"/>
                <a:gd name="connsiteY17" fmla="*/ 533525 h 1691450"/>
                <a:gd name="connsiteX18" fmla="*/ 1652867 w 2062442"/>
                <a:gd name="connsiteY18" fmla="*/ 585913 h 1691450"/>
                <a:gd name="connsiteX19" fmla="*/ 1686204 w 2062442"/>
                <a:gd name="connsiteY19" fmla="*/ 604963 h 1691450"/>
                <a:gd name="connsiteX20" fmla="*/ 1714779 w 2062442"/>
                <a:gd name="connsiteY20" fmla="*/ 633538 h 1691450"/>
                <a:gd name="connsiteX21" fmla="*/ 1752879 w 2062442"/>
                <a:gd name="connsiteY21" fmla="*/ 681163 h 1691450"/>
                <a:gd name="connsiteX22" fmla="*/ 1771929 w 2062442"/>
                <a:gd name="connsiteY22" fmla="*/ 709738 h 1691450"/>
                <a:gd name="connsiteX23" fmla="*/ 1800504 w 2062442"/>
                <a:gd name="connsiteY23" fmla="*/ 762126 h 1691450"/>
                <a:gd name="connsiteX24" fmla="*/ 1843367 w 2062442"/>
                <a:gd name="connsiteY24" fmla="*/ 833563 h 1691450"/>
                <a:gd name="connsiteX25" fmla="*/ 1857654 w 2062442"/>
                <a:gd name="connsiteY25" fmla="*/ 862138 h 1691450"/>
                <a:gd name="connsiteX26" fmla="*/ 1867179 w 2062442"/>
                <a:gd name="connsiteY26" fmla="*/ 890713 h 1691450"/>
                <a:gd name="connsiteX27" fmla="*/ 1886229 w 2062442"/>
                <a:gd name="connsiteY27" fmla="*/ 933576 h 1691450"/>
                <a:gd name="connsiteX28" fmla="*/ 1905279 w 2062442"/>
                <a:gd name="connsiteY28" fmla="*/ 985963 h 1691450"/>
                <a:gd name="connsiteX29" fmla="*/ 1919567 w 2062442"/>
                <a:gd name="connsiteY29" fmla="*/ 1038351 h 1691450"/>
                <a:gd name="connsiteX30" fmla="*/ 1929092 w 2062442"/>
                <a:gd name="connsiteY30" fmla="*/ 1095501 h 1691450"/>
                <a:gd name="connsiteX31" fmla="*/ 1940998 w 2062442"/>
                <a:gd name="connsiteY31" fmla="*/ 1231232 h 1691450"/>
                <a:gd name="connsiteX32" fmla="*/ 1952904 w 2062442"/>
                <a:gd name="connsiteY32" fmla="*/ 1290763 h 1691450"/>
                <a:gd name="connsiteX33" fmla="*/ 1945760 w 2062442"/>
                <a:gd name="connsiteY33" fmla="*/ 1457451 h 1691450"/>
                <a:gd name="connsiteX34" fmla="*/ 1955286 w 2062442"/>
                <a:gd name="connsiteY34" fmla="*/ 1645569 h 1691450"/>
                <a:gd name="connsiteX35" fmla="*/ 1962429 w 2062442"/>
                <a:gd name="connsiteY35" fmla="*/ 1686051 h 1691450"/>
                <a:gd name="connsiteX36" fmla="*/ 1976717 w 2062442"/>
                <a:gd name="connsiteY36" fmla="*/ 1528888 h 1691450"/>
                <a:gd name="connsiteX37" fmla="*/ 1986242 w 2062442"/>
                <a:gd name="connsiteY37" fmla="*/ 1490788 h 1691450"/>
                <a:gd name="connsiteX38" fmla="*/ 1995767 w 2062442"/>
                <a:gd name="connsiteY38" fmla="*/ 1462213 h 1691450"/>
                <a:gd name="connsiteX39" fmla="*/ 2000529 w 2062442"/>
                <a:gd name="connsiteY39" fmla="*/ 1376488 h 1691450"/>
                <a:gd name="connsiteX40" fmla="*/ 2062442 w 2062442"/>
                <a:gd name="connsiteY40" fmla="*/ 1131219 h 1691450"/>
                <a:gd name="connsiteX41" fmla="*/ 2050535 w 2062442"/>
                <a:gd name="connsiteY41" fmla="*/ 985964 h 1691450"/>
                <a:gd name="connsiteX42" fmla="*/ 2043392 w 2062442"/>
                <a:gd name="connsiteY42" fmla="*/ 924051 h 1691450"/>
                <a:gd name="connsiteX43" fmla="*/ 2043391 w 2062442"/>
                <a:gd name="connsiteY43" fmla="*/ 833563 h 1691450"/>
                <a:gd name="connsiteX44" fmla="*/ 1983860 w 2062442"/>
                <a:gd name="connsiteY44" fmla="*/ 638301 h 1691450"/>
                <a:gd name="connsiteX45" fmla="*/ 1860035 w 2062442"/>
                <a:gd name="connsiteY45" fmla="*/ 426368 h 1691450"/>
                <a:gd name="connsiteX46" fmla="*/ 1683823 w 2062442"/>
                <a:gd name="connsiteY46" fmla="*/ 209675 h 1691450"/>
                <a:gd name="connsiteX47" fmla="*/ 1402835 w 2062442"/>
                <a:gd name="connsiteY47" fmla="*/ 64420 h 1691450"/>
                <a:gd name="connsiteX48" fmla="*/ 1036123 w 2062442"/>
                <a:gd name="connsiteY48" fmla="*/ 126 h 1691450"/>
                <a:gd name="connsiteX49" fmla="*/ 624167 w 2062442"/>
                <a:gd name="connsiteY49" fmla="*/ 78708 h 1691450"/>
                <a:gd name="connsiteX50" fmla="*/ 433666 w 2062442"/>
                <a:gd name="connsiteY50" fmla="*/ 221582 h 1691450"/>
                <a:gd name="connsiteX51" fmla="*/ 226499 w 2062442"/>
                <a:gd name="connsiteY51" fmla="*/ 390650 h 1691450"/>
                <a:gd name="connsiteX52" fmla="*/ 81241 w 2062442"/>
                <a:gd name="connsiteY52" fmla="*/ 633539 h 1691450"/>
                <a:gd name="connsiteX53" fmla="*/ 5042 w 2062442"/>
                <a:gd name="connsiteY53" fmla="*/ 850231 h 1691450"/>
                <a:gd name="connsiteX54" fmla="*/ 12185 w 2062442"/>
                <a:gd name="connsiteY54" fmla="*/ 1100263 h 1691450"/>
                <a:gd name="connsiteX55" fmla="*/ 52667 w 2062442"/>
                <a:gd name="connsiteY55" fmla="*/ 1336008 h 1691450"/>
                <a:gd name="connsiteX56" fmla="*/ 102673 w 2062442"/>
                <a:gd name="connsiteY56" fmla="*/ 1543176 h 1691450"/>
                <a:gd name="connsiteX0" fmla="*/ 102673 w 2062442"/>
                <a:gd name="connsiteY0" fmla="*/ 1543176 h 1691450"/>
                <a:gd name="connsiteX1" fmla="*/ 155060 w 2062442"/>
                <a:gd name="connsiteY1" fmla="*/ 1602707 h 1691450"/>
                <a:gd name="connsiteX2" fmla="*/ 178873 w 2062442"/>
                <a:gd name="connsiteY2" fmla="*/ 1669381 h 1691450"/>
                <a:gd name="connsiteX3" fmla="*/ 169348 w 2062442"/>
                <a:gd name="connsiteY3" fmla="*/ 1481262 h 1691450"/>
                <a:gd name="connsiteX4" fmla="*/ 171729 w 2062442"/>
                <a:gd name="connsiteY4" fmla="*/ 1314576 h 1691450"/>
                <a:gd name="connsiteX5" fmla="*/ 166967 w 2062442"/>
                <a:gd name="connsiteY5" fmla="*/ 1247901 h 1691450"/>
                <a:gd name="connsiteX6" fmla="*/ 176492 w 2062442"/>
                <a:gd name="connsiteY6" fmla="*/ 1119313 h 1691450"/>
                <a:gd name="connsiteX7" fmla="*/ 190779 w 2062442"/>
                <a:gd name="connsiteY7" fmla="*/ 1052638 h 1691450"/>
                <a:gd name="connsiteX8" fmla="*/ 224117 w 2062442"/>
                <a:gd name="connsiteY8" fmla="*/ 895476 h 1691450"/>
                <a:gd name="connsiteX9" fmla="*/ 266979 w 2062442"/>
                <a:gd name="connsiteY9" fmla="*/ 800225 h 1691450"/>
                <a:gd name="connsiteX10" fmla="*/ 383659 w 2062442"/>
                <a:gd name="connsiteY10" fmla="*/ 666873 h 1691450"/>
                <a:gd name="connsiteX11" fmla="*/ 547967 w 2062442"/>
                <a:gd name="connsiteY11" fmla="*/ 574007 h 1691450"/>
                <a:gd name="connsiteX12" fmla="*/ 695604 w 2062442"/>
                <a:gd name="connsiteY12" fmla="*/ 554956 h 1691450"/>
                <a:gd name="connsiteX13" fmla="*/ 869436 w 2062442"/>
                <a:gd name="connsiteY13" fmla="*/ 521619 h 1691450"/>
                <a:gd name="connsiteX14" fmla="*/ 986117 w 2062442"/>
                <a:gd name="connsiteY14" fmla="*/ 500188 h 1691450"/>
                <a:gd name="connsiteX15" fmla="*/ 1202810 w 2062442"/>
                <a:gd name="connsiteY15" fmla="*/ 490662 h 1691450"/>
                <a:gd name="connsiteX16" fmla="*/ 1343305 w 2062442"/>
                <a:gd name="connsiteY16" fmla="*/ 502569 h 1691450"/>
                <a:gd name="connsiteX17" fmla="*/ 1505229 w 2062442"/>
                <a:gd name="connsiteY17" fmla="*/ 533525 h 1691450"/>
                <a:gd name="connsiteX18" fmla="*/ 1652867 w 2062442"/>
                <a:gd name="connsiteY18" fmla="*/ 585913 h 1691450"/>
                <a:gd name="connsiteX19" fmla="*/ 1686204 w 2062442"/>
                <a:gd name="connsiteY19" fmla="*/ 604963 h 1691450"/>
                <a:gd name="connsiteX20" fmla="*/ 1714779 w 2062442"/>
                <a:gd name="connsiteY20" fmla="*/ 633538 h 1691450"/>
                <a:gd name="connsiteX21" fmla="*/ 1752879 w 2062442"/>
                <a:gd name="connsiteY21" fmla="*/ 681163 h 1691450"/>
                <a:gd name="connsiteX22" fmla="*/ 1771929 w 2062442"/>
                <a:gd name="connsiteY22" fmla="*/ 709738 h 1691450"/>
                <a:gd name="connsiteX23" fmla="*/ 1800504 w 2062442"/>
                <a:gd name="connsiteY23" fmla="*/ 762126 h 1691450"/>
                <a:gd name="connsiteX24" fmla="*/ 1843367 w 2062442"/>
                <a:gd name="connsiteY24" fmla="*/ 833563 h 1691450"/>
                <a:gd name="connsiteX25" fmla="*/ 1857654 w 2062442"/>
                <a:gd name="connsiteY25" fmla="*/ 862138 h 1691450"/>
                <a:gd name="connsiteX26" fmla="*/ 1867179 w 2062442"/>
                <a:gd name="connsiteY26" fmla="*/ 890713 h 1691450"/>
                <a:gd name="connsiteX27" fmla="*/ 1886229 w 2062442"/>
                <a:gd name="connsiteY27" fmla="*/ 933576 h 1691450"/>
                <a:gd name="connsiteX28" fmla="*/ 1905279 w 2062442"/>
                <a:gd name="connsiteY28" fmla="*/ 985963 h 1691450"/>
                <a:gd name="connsiteX29" fmla="*/ 1919567 w 2062442"/>
                <a:gd name="connsiteY29" fmla="*/ 1038351 h 1691450"/>
                <a:gd name="connsiteX30" fmla="*/ 1929092 w 2062442"/>
                <a:gd name="connsiteY30" fmla="*/ 1095501 h 1691450"/>
                <a:gd name="connsiteX31" fmla="*/ 1940998 w 2062442"/>
                <a:gd name="connsiteY31" fmla="*/ 1231232 h 1691450"/>
                <a:gd name="connsiteX32" fmla="*/ 1952904 w 2062442"/>
                <a:gd name="connsiteY32" fmla="*/ 1290763 h 1691450"/>
                <a:gd name="connsiteX33" fmla="*/ 1945760 w 2062442"/>
                <a:gd name="connsiteY33" fmla="*/ 1457451 h 1691450"/>
                <a:gd name="connsiteX34" fmla="*/ 1955286 w 2062442"/>
                <a:gd name="connsiteY34" fmla="*/ 1645569 h 1691450"/>
                <a:gd name="connsiteX35" fmla="*/ 1962429 w 2062442"/>
                <a:gd name="connsiteY35" fmla="*/ 1686051 h 1691450"/>
                <a:gd name="connsiteX36" fmla="*/ 1976717 w 2062442"/>
                <a:gd name="connsiteY36" fmla="*/ 1528888 h 1691450"/>
                <a:gd name="connsiteX37" fmla="*/ 1986242 w 2062442"/>
                <a:gd name="connsiteY37" fmla="*/ 1490788 h 1691450"/>
                <a:gd name="connsiteX38" fmla="*/ 1995767 w 2062442"/>
                <a:gd name="connsiteY38" fmla="*/ 1462213 h 1691450"/>
                <a:gd name="connsiteX39" fmla="*/ 2019579 w 2062442"/>
                <a:gd name="connsiteY39" fmla="*/ 1376488 h 1691450"/>
                <a:gd name="connsiteX40" fmla="*/ 2062442 w 2062442"/>
                <a:gd name="connsiteY40" fmla="*/ 1131219 h 1691450"/>
                <a:gd name="connsiteX41" fmla="*/ 2050535 w 2062442"/>
                <a:gd name="connsiteY41" fmla="*/ 985964 h 1691450"/>
                <a:gd name="connsiteX42" fmla="*/ 2043392 w 2062442"/>
                <a:gd name="connsiteY42" fmla="*/ 924051 h 1691450"/>
                <a:gd name="connsiteX43" fmla="*/ 2043391 w 2062442"/>
                <a:gd name="connsiteY43" fmla="*/ 833563 h 1691450"/>
                <a:gd name="connsiteX44" fmla="*/ 1983860 w 2062442"/>
                <a:gd name="connsiteY44" fmla="*/ 638301 h 1691450"/>
                <a:gd name="connsiteX45" fmla="*/ 1860035 w 2062442"/>
                <a:gd name="connsiteY45" fmla="*/ 426368 h 1691450"/>
                <a:gd name="connsiteX46" fmla="*/ 1683823 w 2062442"/>
                <a:gd name="connsiteY46" fmla="*/ 209675 h 1691450"/>
                <a:gd name="connsiteX47" fmla="*/ 1402835 w 2062442"/>
                <a:gd name="connsiteY47" fmla="*/ 64420 h 1691450"/>
                <a:gd name="connsiteX48" fmla="*/ 1036123 w 2062442"/>
                <a:gd name="connsiteY48" fmla="*/ 126 h 1691450"/>
                <a:gd name="connsiteX49" fmla="*/ 624167 w 2062442"/>
                <a:gd name="connsiteY49" fmla="*/ 78708 h 1691450"/>
                <a:gd name="connsiteX50" fmla="*/ 433666 w 2062442"/>
                <a:gd name="connsiteY50" fmla="*/ 221582 h 1691450"/>
                <a:gd name="connsiteX51" fmla="*/ 226499 w 2062442"/>
                <a:gd name="connsiteY51" fmla="*/ 390650 h 1691450"/>
                <a:gd name="connsiteX52" fmla="*/ 81241 w 2062442"/>
                <a:gd name="connsiteY52" fmla="*/ 633539 h 1691450"/>
                <a:gd name="connsiteX53" fmla="*/ 5042 w 2062442"/>
                <a:gd name="connsiteY53" fmla="*/ 850231 h 1691450"/>
                <a:gd name="connsiteX54" fmla="*/ 12185 w 2062442"/>
                <a:gd name="connsiteY54" fmla="*/ 1100263 h 1691450"/>
                <a:gd name="connsiteX55" fmla="*/ 52667 w 2062442"/>
                <a:gd name="connsiteY55" fmla="*/ 1336008 h 1691450"/>
                <a:gd name="connsiteX56" fmla="*/ 102673 w 2062442"/>
                <a:gd name="connsiteY56" fmla="*/ 1543176 h 1691450"/>
                <a:gd name="connsiteX0" fmla="*/ 102673 w 2062442"/>
                <a:gd name="connsiteY0" fmla="*/ 1543176 h 1691450"/>
                <a:gd name="connsiteX1" fmla="*/ 155060 w 2062442"/>
                <a:gd name="connsiteY1" fmla="*/ 1602707 h 1691450"/>
                <a:gd name="connsiteX2" fmla="*/ 178873 w 2062442"/>
                <a:gd name="connsiteY2" fmla="*/ 1669381 h 1691450"/>
                <a:gd name="connsiteX3" fmla="*/ 169348 w 2062442"/>
                <a:gd name="connsiteY3" fmla="*/ 1481262 h 1691450"/>
                <a:gd name="connsiteX4" fmla="*/ 171729 w 2062442"/>
                <a:gd name="connsiteY4" fmla="*/ 1314576 h 1691450"/>
                <a:gd name="connsiteX5" fmla="*/ 166967 w 2062442"/>
                <a:gd name="connsiteY5" fmla="*/ 1247901 h 1691450"/>
                <a:gd name="connsiteX6" fmla="*/ 176492 w 2062442"/>
                <a:gd name="connsiteY6" fmla="*/ 1119313 h 1691450"/>
                <a:gd name="connsiteX7" fmla="*/ 190779 w 2062442"/>
                <a:gd name="connsiteY7" fmla="*/ 1052638 h 1691450"/>
                <a:gd name="connsiteX8" fmla="*/ 224117 w 2062442"/>
                <a:gd name="connsiteY8" fmla="*/ 895476 h 1691450"/>
                <a:gd name="connsiteX9" fmla="*/ 266979 w 2062442"/>
                <a:gd name="connsiteY9" fmla="*/ 800225 h 1691450"/>
                <a:gd name="connsiteX10" fmla="*/ 383659 w 2062442"/>
                <a:gd name="connsiteY10" fmla="*/ 666873 h 1691450"/>
                <a:gd name="connsiteX11" fmla="*/ 547967 w 2062442"/>
                <a:gd name="connsiteY11" fmla="*/ 574007 h 1691450"/>
                <a:gd name="connsiteX12" fmla="*/ 695604 w 2062442"/>
                <a:gd name="connsiteY12" fmla="*/ 554956 h 1691450"/>
                <a:gd name="connsiteX13" fmla="*/ 869436 w 2062442"/>
                <a:gd name="connsiteY13" fmla="*/ 521619 h 1691450"/>
                <a:gd name="connsiteX14" fmla="*/ 986117 w 2062442"/>
                <a:gd name="connsiteY14" fmla="*/ 500188 h 1691450"/>
                <a:gd name="connsiteX15" fmla="*/ 1202810 w 2062442"/>
                <a:gd name="connsiteY15" fmla="*/ 490662 h 1691450"/>
                <a:gd name="connsiteX16" fmla="*/ 1343305 w 2062442"/>
                <a:gd name="connsiteY16" fmla="*/ 502569 h 1691450"/>
                <a:gd name="connsiteX17" fmla="*/ 1505229 w 2062442"/>
                <a:gd name="connsiteY17" fmla="*/ 533525 h 1691450"/>
                <a:gd name="connsiteX18" fmla="*/ 1652867 w 2062442"/>
                <a:gd name="connsiteY18" fmla="*/ 585913 h 1691450"/>
                <a:gd name="connsiteX19" fmla="*/ 1686204 w 2062442"/>
                <a:gd name="connsiteY19" fmla="*/ 604963 h 1691450"/>
                <a:gd name="connsiteX20" fmla="*/ 1714779 w 2062442"/>
                <a:gd name="connsiteY20" fmla="*/ 633538 h 1691450"/>
                <a:gd name="connsiteX21" fmla="*/ 1752879 w 2062442"/>
                <a:gd name="connsiteY21" fmla="*/ 681163 h 1691450"/>
                <a:gd name="connsiteX22" fmla="*/ 1771929 w 2062442"/>
                <a:gd name="connsiteY22" fmla="*/ 709738 h 1691450"/>
                <a:gd name="connsiteX23" fmla="*/ 1800504 w 2062442"/>
                <a:gd name="connsiteY23" fmla="*/ 762126 h 1691450"/>
                <a:gd name="connsiteX24" fmla="*/ 1843367 w 2062442"/>
                <a:gd name="connsiteY24" fmla="*/ 833563 h 1691450"/>
                <a:gd name="connsiteX25" fmla="*/ 1857654 w 2062442"/>
                <a:gd name="connsiteY25" fmla="*/ 862138 h 1691450"/>
                <a:gd name="connsiteX26" fmla="*/ 1867179 w 2062442"/>
                <a:gd name="connsiteY26" fmla="*/ 890713 h 1691450"/>
                <a:gd name="connsiteX27" fmla="*/ 1886229 w 2062442"/>
                <a:gd name="connsiteY27" fmla="*/ 933576 h 1691450"/>
                <a:gd name="connsiteX28" fmla="*/ 1905279 w 2062442"/>
                <a:gd name="connsiteY28" fmla="*/ 985963 h 1691450"/>
                <a:gd name="connsiteX29" fmla="*/ 1919567 w 2062442"/>
                <a:gd name="connsiteY29" fmla="*/ 1038351 h 1691450"/>
                <a:gd name="connsiteX30" fmla="*/ 1929092 w 2062442"/>
                <a:gd name="connsiteY30" fmla="*/ 1095501 h 1691450"/>
                <a:gd name="connsiteX31" fmla="*/ 1940998 w 2062442"/>
                <a:gd name="connsiteY31" fmla="*/ 1231232 h 1691450"/>
                <a:gd name="connsiteX32" fmla="*/ 1952904 w 2062442"/>
                <a:gd name="connsiteY32" fmla="*/ 1290763 h 1691450"/>
                <a:gd name="connsiteX33" fmla="*/ 1945760 w 2062442"/>
                <a:gd name="connsiteY33" fmla="*/ 1457451 h 1691450"/>
                <a:gd name="connsiteX34" fmla="*/ 1955286 w 2062442"/>
                <a:gd name="connsiteY34" fmla="*/ 1645569 h 1691450"/>
                <a:gd name="connsiteX35" fmla="*/ 1962429 w 2062442"/>
                <a:gd name="connsiteY35" fmla="*/ 1686051 h 1691450"/>
                <a:gd name="connsiteX36" fmla="*/ 1983861 w 2062442"/>
                <a:gd name="connsiteY36" fmla="*/ 1540794 h 1691450"/>
                <a:gd name="connsiteX37" fmla="*/ 1986242 w 2062442"/>
                <a:gd name="connsiteY37" fmla="*/ 1490788 h 1691450"/>
                <a:gd name="connsiteX38" fmla="*/ 1995767 w 2062442"/>
                <a:gd name="connsiteY38" fmla="*/ 1462213 h 1691450"/>
                <a:gd name="connsiteX39" fmla="*/ 2019579 w 2062442"/>
                <a:gd name="connsiteY39" fmla="*/ 1376488 h 1691450"/>
                <a:gd name="connsiteX40" fmla="*/ 2062442 w 2062442"/>
                <a:gd name="connsiteY40" fmla="*/ 1131219 h 1691450"/>
                <a:gd name="connsiteX41" fmla="*/ 2050535 w 2062442"/>
                <a:gd name="connsiteY41" fmla="*/ 985964 h 1691450"/>
                <a:gd name="connsiteX42" fmla="*/ 2043392 w 2062442"/>
                <a:gd name="connsiteY42" fmla="*/ 924051 h 1691450"/>
                <a:gd name="connsiteX43" fmla="*/ 2043391 w 2062442"/>
                <a:gd name="connsiteY43" fmla="*/ 833563 h 1691450"/>
                <a:gd name="connsiteX44" fmla="*/ 1983860 w 2062442"/>
                <a:gd name="connsiteY44" fmla="*/ 638301 h 1691450"/>
                <a:gd name="connsiteX45" fmla="*/ 1860035 w 2062442"/>
                <a:gd name="connsiteY45" fmla="*/ 426368 h 1691450"/>
                <a:gd name="connsiteX46" fmla="*/ 1683823 w 2062442"/>
                <a:gd name="connsiteY46" fmla="*/ 209675 h 1691450"/>
                <a:gd name="connsiteX47" fmla="*/ 1402835 w 2062442"/>
                <a:gd name="connsiteY47" fmla="*/ 64420 h 1691450"/>
                <a:gd name="connsiteX48" fmla="*/ 1036123 w 2062442"/>
                <a:gd name="connsiteY48" fmla="*/ 126 h 1691450"/>
                <a:gd name="connsiteX49" fmla="*/ 624167 w 2062442"/>
                <a:gd name="connsiteY49" fmla="*/ 78708 h 1691450"/>
                <a:gd name="connsiteX50" fmla="*/ 433666 w 2062442"/>
                <a:gd name="connsiteY50" fmla="*/ 221582 h 1691450"/>
                <a:gd name="connsiteX51" fmla="*/ 226499 w 2062442"/>
                <a:gd name="connsiteY51" fmla="*/ 390650 h 1691450"/>
                <a:gd name="connsiteX52" fmla="*/ 81241 w 2062442"/>
                <a:gd name="connsiteY52" fmla="*/ 633539 h 1691450"/>
                <a:gd name="connsiteX53" fmla="*/ 5042 w 2062442"/>
                <a:gd name="connsiteY53" fmla="*/ 850231 h 1691450"/>
                <a:gd name="connsiteX54" fmla="*/ 12185 w 2062442"/>
                <a:gd name="connsiteY54" fmla="*/ 1100263 h 1691450"/>
                <a:gd name="connsiteX55" fmla="*/ 52667 w 2062442"/>
                <a:gd name="connsiteY55" fmla="*/ 1336008 h 1691450"/>
                <a:gd name="connsiteX56" fmla="*/ 102673 w 2062442"/>
                <a:gd name="connsiteY56" fmla="*/ 1543176 h 1691450"/>
                <a:gd name="connsiteX0" fmla="*/ 102673 w 2062442"/>
                <a:gd name="connsiteY0" fmla="*/ 1543176 h 1691450"/>
                <a:gd name="connsiteX1" fmla="*/ 155060 w 2062442"/>
                <a:gd name="connsiteY1" fmla="*/ 1602707 h 1691450"/>
                <a:gd name="connsiteX2" fmla="*/ 178873 w 2062442"/>
                <a:gd name="connsiteY2" fmla="*/ 1669381 h 1691450"/>
                <a:gd name="connsiteX3" fmla="*/ 169348 w 2062442"/>
                <a:gd name="connsiteY3" fmla="*/ 1481262 h 1691450"/>
                <a:gd name="connsiteX4" fmla="*/ 171729 w 2062442"/>
                <a:gd name="connsiteY4" fmla="*/ 1314576 h 1691450"/>
                <a:gd name="connsiteX5" fmla="*/ 166967 w 2062442"/>
                <a:gd name="connsiteY5" fmla="*/ 1247901 h 1691450"/>
                <a:gd name="connsiteX6" fmla="*/ 176492 w 2062442"/>
                <a:gd name="connsiteY6" fmla="*/ 1119313 h 1691450"/>
                <a:gd name="connsiteX7" fmla="*/ 190779 w 2062442"/>
                <a:gd name="connsiteY7" fmla="*/ 1052638 h 1691450"/>
                <a:gd name="connsiteX8" fmla="*/ 224117 w 2062442"/>
                <a:gd name="connsiteY8" fmla="*/ 895476 h 1691450"/>
                <a:gd name="connsiteX9" fmla="*/ 266979 w 2062442"/>
                <a:gd name="connsiteY9" fmla="*/ 800225 h 1691450"/>
                <a:gd name="connsiteX10" fmla="*/ 383659 w 2062442"/>
                <a:gd name="connsiteY10" fmla="*/ 666873 h 1691450"/>
                <a:gd name="connsiteX11" fmla="*/ 547967 w 2062442"/>
                <a:gd name="connsiteY11" fmla="*/ 574007 h 1691450"/>
                <a:gd name="connsiteX12" fmla="*/ 695604 w 2062442"/>
                <a:gd name="connsiteY12" fmla="*/ 554956 h 1691450"/>
                <a:gd name="connsiteX13" fmla="*/ 869436 w 2062442"/>
                <a:gd name="connsiteY13" fmla="*/ 521619 h 1691450"/>
                <a:gd name="connsiteX14" fmla="*/ 986117 w 2062442"/>
                <a:gd name="connsiteY14" fmla="*/ 500188 h 1691450"/>
                <a:gd name="connsiteX15" fmla="*/ 1202810 w 2062442"/>
                <a:gd name="connsiteY15" fmla="*/ 490662 h 1691450"/>
                <a:gd name="connsiteX16" fmla="*/ 1343305 w 2062442"/>
                <a:gd name="connsiteY16" fmla="*/ 502569 h 1691450"/>
                <a:gd name="connsiteX17" fmla="*/ 1505229 w 2062442"/>
                <a:gd name="connsiteY17" fmla="*/ 533525 h 1691450"/>
                <a:gd name="connsiteX18" fmla="*/ 1652867 w 2062442"/>
                <a:gd name="connsiteY18" fmla="*/ 585913 h 1691450"/>
                <a:gd name="connsiteX19" fmla="*/ 1686204 w 2062442"/>
                <a:gd name="connsiteY19" fmla="*/ 604963 h 1691450"/>
                <a:gd name="connsiteX20" fmla="*/ 1714779 w 2062442"/>
                <a:gd name="connsiteY20" fmla="*/ 633538 h 1691450"/>
                <a:gd name="connsiteX21" fmla="*/ 1752879 w 2062442"/>
                <a:gd name="connsiteY21" fmla="*/ 681163 h 1691450"/>
                <a:gd name="connsiteX22" fmla="*/ 1771929 w 2062442"/>
                <a:gd name="connsiteY22" fmla="*/ 709738 h 1691450"/>
                <a:gd name="connsiteX23" fmla="*/ 1800504 w 2062442"/>
                <a:gd name="connsiteY23" fmla="*/ 762126 h 1691450"/>
                <a:gd name="connsiteX24" fmla="*/ 1843367 w 2062442"/>
                <a:gd name="connsiteY24" fmla="*/ 833563 h 1691450"/>
                <a:gd name="connsiteX25" fmla="*/ 1857654 w 2062442"/>
                <a:gd name="connsiteY25" fmla="*/ 862138 h 1691450"/>
                <a:gd name="connsiteX26" fmla="*/ 1867179 w 2062442"/>
                <a:gd name="connsiteY26" fmla="*/ 890713 h 1691450"/>
                <a:gd name="connsiteX27" fmla="*/ 1886229 w 2062442"/>
                <a:gd name="connsiteY27" fmla="*/ 933576 h 1691450"/>
                <a:gd name="connsiteX28" fmla="*/ 1905279 w 2062442"/>
                <a:gd name="connsiteY28" fmla="*/ 985963 h 1691450"/>
                <a:gd name="connsiteX29" fmla="*/ 1919567 w 2062442"/>
                <a:gd name="connsiteY29" fmla="*/ 1038351 h 1691450"/>
                <a:gd name="connsiteX30" fmla="*/ 1929092 w 2062442"/>
                <a:gd name="connsiteY30" fmla="*/ 1095501 h 1691450"/>
                <a:gd name="connsiteX31" fmla="*/ 1940998 w 2062442"/>
                <a:gd name="connsiteY31" fmla="*/ 1231232 h 1691450"/>
                <a:gd name="connsiteX32" fmla="*/ 1952904 w 2062442"/>
                <a:gd name="connsiteY32" fmla="*/ 1290763 h 1691450"/>
                <a:gd name="connsiteX33" fmla="*/ 1945760 w 2062442"/>
                <a:gd name="connsiteY33" fmla="*/ 1457451 h 1691450"/>
                <a:gd name="connsiteX34" fmla="*/ 1955286 w 2062442"/>
                <a:gd name="connsiteY34" fmla="*/ 1645569 h 1691450"/>
                <a:gd name="connsiteX35" fmla="*/ 1962429 w 2062442"/>
                <a:gd name="connsiteY35" fmla="*/ 1686051 h 1691450"/>
                <a:gd name="connsiteX36" fmla="*/ 1983861 w 2062442"/>
                <a:gd name="connsiteY36" fmla="*/ 1540794 h 1691450"/>
                <a:gd name="connsiteX37" fmla="*/ 1986242 w 2062442"/>
                <a:gd name="connsiteY37" fmla="*/ 1490788 h 1691450"/>
                <a:gd name="connsiteX38" fmla="*/ 1995767 w 2062442"/>
                <a:gd name="connsiteY38" fmla="*/ 1462213 h 1691450"/>
                <a:gd name="connsiteX39" fmla="*/ 2019579 w 2062442"/>
                <a:gd name="connsiteY39" fmla="*/ 1376488 h 1691450"/>
                <a:gd name="connsiteX40" fmla="*/ 2062442 w 2062442"/>
                <a:gd name="connsiteY40" fmla="*/ 1131219 h 1691450"/>
                <a:gd name="connsiteX41" fmla="*/ 2050535 w 2062442"/>
                <a:gd name="connsiteY41" fmla="*/ 985964 h 1691450"/>
                <a:gd name="connsiteX42" fmla="*/ 2043392 w 2062442"/>
                <a:gd name="connsiteY42" fmla="*/ 924051 h 1691450"/>
                <a:gd name="connsiteX43" fmla="*/ 2043391 w 2062442"/>
                <a:gd name="connsiteY43" fmla="*/ 833563 h 1691450"/>
                <a:gd name="connsiteX44" fmla="*/ 1983860 w 2062442"/>
                <a:gd name="connsiteY44" fmla="*/ 638301 h 1691450"/>
                <a:gd name="connsiteX45" fmla="*/ 1860035 w 2062442"/>
                <a:gd name="connsiteY45" fmla="*/ 426368 h 1691450"/>
                <a:gd name="connsiteX46" fmla="*/ 1683823 w 2062442"/>
                <a:gd name="connsiteY46" fmla="*/ 209675 h 1691450"/>
                <a:gd name="connsiteX47" fmla="*/ 1402835 w 2062442"/>
                <a:gd name="connsiteY47" fmla="*/ 64420 h 1691450"/>
                <a:gd name="connsiteX48" fmla="*/ 1036123 w 2062442"/>
                <a:gd name="connsiteY48" fmla="*/ 126 h 1691450"/>
                <a:gd name="connsiteX49" fmla="*/ 624167 w 2062442"/>
                <a:gd name="connsiteY49" fmla="*/ 78708 h 1691450"/>
                <a:gd name="connsiteX50" fmla="*/ 433666 w 2062442"/>
                <a:gd name="connsiteY50" fmla="*/ 221582 h 1691450"/>
                <a:gd name="connsiteX51" fmla="*/ 226499 w 2062442"/>
                <a:gd name="connsiteY51" fmla="*/ 390650 h 1691450"/>
                <a:gd name="connsiteX52" fmla="*/ 81241 w 2062442"/>
                <a:gd name="connsiteY52" fmla="*/ 633539 h 1691450"/>
                <a:gd name="connsiteX53" fmla="*/ 5042 w 2062442"/>
                <a:gd name="connsiteY53" fmla="*/ 850231 h 1691450"/>
                <a:gd name="connsiteX54" fmla="*/ 12185 w 2062442"/>
                <a:gd name="connsiteY54" fmla="*/ 1100263 h 1691450"/>
                <a:gd name="connsiteX55" fmla="*/ 52667 w 2062442"/>
                <a:gd name="connsiteY55" fmla="*/ 1336008 h 1691450"/>
                <a:gd name="connsiteX56" fmla="*/ 102673 w 2062442"/>
                <a:gd name="connsiteY56" fmla="*/ 1543176 h 1691450"/>
                <a:gd name="connsiteX0" fmla="*/ 102673 w 2062442"/>
                <a:gd name="connsiteY0" fmla="*/ 1543176 h 1691450"/>
                <a:gd name="connsiteX1" fmla="*/ 155060 w 2062442"/>
                <a:gd name="connsiteY1" fmla="*/ 1602707 h 1691450"/>
                <a:gd name="connsiteX2" fmla="*/ 178873 w 2062442"/>
                <a:gd name="connsiteY2" fmla="*/ 1669381 h 1691450"/>
                <a:gd name="connsiteX3" fmla="*/ 169348 w 2062442"/>
                <a:gd name="connsiteY3" fmla="*/ 1481262 h 1691450"/>
                <a:gd name="connsiteX4" fmla="*/ 171729 w 2062442"/>
                <a:gd name="connsiteY4" fmla="*/ 1314576 h 1691450"/>
                <a:gd name="connsiteX5" fmla="*/ 166967 w 2062442"/>
                <a:gd name="connsiteY5" fmla="*/ 1247901 h 1691450"/>
                <a:gd name="connsiteX6" fmla="*/ 176492 w 2062442"/>
                <a:gd name="connsiteY6" fmla="*/ 1119313 h 1691450"/>
                <a:gd name="connsiteX7" fmla="*/ 190779 w 2062442"/>
                <a:gd name="connsiteY7" fmla="*/ 1052638 h 1691450"/>
                <a:gd name="connsiteX8" fmla="*/ 224117 w 2062442"/>
                <a:gd name="connsiteY8" fmla="*/ 895476 h 1691450"/>
                <a:gd name="connsiteX9" fmla="*/ 266979 w 2062442"/>
                <a:gd name="connsiteY9" fmla="*/ 800225 h 1691450"/>
                <a:gd name="connsiteX10" fmla="*/ 383659 w 2062442"/>
                <a:gd name="connsiteY10" fmla="*/ 666873 h 1691450"/>
                <a:gd name="connsiteX11" fmla="*/ 547967 w 2062442"/>
                <a:gd name="connsiteY11" fmla="*/ 574007 h 1691450"/>
                <a:gd name="connsiteX12" fmla="*/ 695604 w 2062442"/>
                <a:gd name="connsiteY12" fmla="*/ 554956 h 1691450"/>
                <a:gd name="connsiteX13" fmla="*/ 869436 w 2062442"/>
                <a:gd name="connsiteY13" fmla="*/ 521619 h 1691450"/>
                <a:gd name="connsiteX14" fmla="*/ 986117 w 2062442"/>
                <a:gd name="connsiteY14" fmla="*/ 500188 h 1691450"/>
                <a:gd name="connsiteX15" fmla="*/ 1202810 w 2062442"/>
                <a:gd name="connsiteY15" fmla="*/ 490662 h 1691450"/>
                <a:gd name="connsiteX16" fmla="*/ 1343305 w 2062442"/>
                <a:gd name="connsiteY16" fmla="*/ 502569 h 1691450"/>
                <a:gd name="connsiteX17" fmla="*/ 1505229 w 2062442"/>
                <a:gd name="connsiteY17" fmla="*/ 533525 h 1691450"/>
                <a:gd name="connsiteX18" fmla="*/ 1652867 w 2062442"/>
                <a:gd name="connsiteY18" fmla="*/ 585913 h 1691450"/>
                <a:gd name="connsiteX19" fmla="*/ 1686204 w 2062442"/>
                <a:gd name="connsiteY19" fmla="*/ 604963 h 1691450"/>
                <a:gd name="connsiteX20" fmla="*/ 1714779 w 2062442"/>
                <a:gd name="connsiteY20" fmla="*/ 633538 h 1691450"/>
                <a:gd name="connsiteX21" fmla="*/ 1752879 w 2062442"/>
                <a:gd name="connsiteY21" fmla="*/ 681163 h 1691450"/>
                <a:gd name="connsiteX22" fmla="*/ 1771929 w 2062442"/>
                <a:gd name="connsiteY22" fmla="*/ 709738 h 1691450"/>
                <a:gd name="connsiteX23" fmla="*/ 1800504 w 2062442"/>
                <a:gd name="connsiteY23" fmla="*/ 762126 h 1691450"/>
                <a:gd name="connsiteX24" fmla="*/ 1843367 w 2062442"/>
                <a:gd name="connsiteY24" fmla="*/ 833563 h 1691450"/>
                <a:gd name="connsiteX25" fmla="*/ 1857654 w 2062442"/>
                <a:gd name="connsiteY25" fmla="*/ 862138 h 1691450"/>
                <a:gd name="connsiteX26" fmla="*/ 1867179 w 2062442"/>
                <a:gd name="connsiteY26" fmla="*/ 890713 h 1691450"/>
                <a:gd name="connsiteX27" fmla="*/ 1886229 w 2062442"/>
                <a:gd name="connsiteY27" fmla="*/ 933576 h 1691450"/>
                <a:gd name="connsiteX28" fmla="*/ 1905279 w 2062442"/>
                <a:gd name="connsiteY28" fmla="*/ 985963 h 1691450"/>
                <a:gd name="connsiteX29" fmla="*/ 1919567 w 2062442"/>
                <a:gd name="connsiteY29" fmla="*/ 1038351 h 1691450"/>
                <a:gd name="connsiteX30" fmla="*/ 1929092 w 2062442"/>
                <a:gd name="connsiteY30" fmla="*/ 1095501 h 1691450"/>
                <a:gd name="connsiteX31" fmla="*/ 1940998 w 2062442"/>
                <a:gd name="connsiteY31" fmla="*/ 1231232 h 1691450"/>
                <a:gd name="connsiteX32" fmla="*/ 1952904 w 2062442"/>
                <a:gd name="connsiteY32" fmla="*/ 1290763 h 1691450"/>
                <a:gd name="connsiteX33" fmla="*/ 1945760 w 2062442"/>
                <a:gd name="connsiteY33" fmla="*/ 1457451 h 1691450"/>
                <a:gd name="connsiteX34" fmla="*/ 1955286 w 2062442"/>
                <a:gd name="connsiteY34" fmla="*/ 1645569 h 1691450"/>
                <a:gd name="connsiteX35" fmla="*/ 1962429 w 2062442"/>
                <a:gd name="connsiteY35" fmla="*/ 1686051 h 1691450"/>
                <a:gd name="connsiteX36" fmla="*/ 1983861 w 2062442"/>
                <a:gd name="connsiteY36" fmla="*/ 1550319 h 1691450"/>
                <a:gd name="connsiteX37" fmla="*/ 1986242 w 2062442"/>
                <a:gd name="connsiteY37" fmla="*/ 1490788 h 1691450"/>
                <a:gd name="connsiteX38" fmla="*/ 1995767 w 2062442"/>
                <a:gd name="connsiteY38" fmla="*/ 1462213 h 1691450"/>
                <a:gd name="connsiteX39" fmla="*/ 2019579 w 2062442"/>
                <a:gd name="connsiteY39" fmla="*/ 1376488 h 1691450"/>
                <a:gd name="connsiteX40" fmla="*/ 2062442 w 2062442"/>
                <a:gd name="connsiteY40" fmla="*/ 1131219 h 1691450"/>
                <a:gd name="connsiteX41" fmla="*/ 2050535 w 2062442"/>
                <a:gd name="connsiteY41" fmla="*/ 985964 h 1691450"/>
                <a:gd name="connsiteX42" fmla="*/ 2043392 w 2062442"/>
                <a:gd name="connsiteY42" fmla="*/ 924051 h 1691450"/>
                <a:gd name="connsiteX43" fmla="*/ 2043391 w 2062442"/>
                <a:gd name="connsiteY43" fmla="*/ 833563 h 1691450"/>
                <a:gd name="connsiteX44" fmla="*/ 1983860 w 2062442"/>
                <a:gd name="connsiteY44" fmla="*/ 638301 h 1691450"/>
                <a:gd name="connsiteX45" fmla="*/ 1860035 w 2062442"/>
                <a:gd name="connsiteY45" fmla="*/ 426368 h 1691450"/>
                <a:gd name="connsiteX46" fmla="*/ 1683823 w 2062442"/>
                <a:gd name="connsiteY46" fmla="*/ 209675 h 1691450"/>
                <a:gd name="connsiteX47" fmla="*/ 1402835 w 2062442"/>
                <a:gd name="connsiteY47" fmla="*/ 64420 h 1691450"/>
                <a:gd name="connsiteX48" fmla="*/ 1036123 w 2062442"/>
                <a:gd name="connsiteY48" fmla="*/ 126 h 1691450"/>
                <a:gd name="connsiteX49" fmla="*/ 624167 w 2062442"/>
                <a:gd name="connsiteY49" fmla="*/ 78708 h 1691450"/>
                <a:gd name="connsiteX50" fmla="*/ 433666 w 2062442"/>
                <a:gd name="connsiteY50" fmla="*/ 221582 h 1691450"/>
                <a:gd name="connsiteX51" fmla="*/ 226499 w 2062442"/>
                <a:gd name="connsiteY51" fmla="*/ 390650 h 1691450"/>
                <a:gd name="connsiteX52" fmla="*/ 81241 w 2062442"/>
                <a:gd name="connsiteY52" fmla="*/ 633539 h 1691450"/>
                <a:gd name="connsiteX53" fmla="*/ 5042 w 2062442"/>
                <a:gd name="connsiteY53" fmla="*/ 850231 h 1691450"/>
                <a:gd name="connsiteX54" fmla="*/ 12185 w 2062442"/>
                <a:gd name="connsiteY54" fmla="*/ 1100263 h 1691450"/>
                <a:gd name="connsiteX55" fmla="*/ 52667 w 2062442"/>
                <a:gd name="connsiteY55" fmla="*/ 1336008 h 1691450"/>
                <a:gd name="connsiteX56" fmla="*/ 102673 w 2062442"/>
                <a:gd name="connsiteY56" fmla="*/ 1543176 h 1691450"/>
                <a:gd name="connsiteX0" fmla="*/ 102673 w 2062442"/>
                <a:gd name="connsiteY0" fmla="*/ 1543176 h 1691450"/>
                <a:gd name="connsiteX1" fmla="*/ 155060 w 2062442"/>
                <a:gd name="connsiteY1" fmla="*/ 1602707 h 1691450"/>
                <a:gd name="connsiteX2" fmla="*/ 178873 w 2062442"/>
                <a:gd name="connsiteY2" fmla="*/ 1669381 h 1691450"/>
                <a:gd name="connsiteX3" fmla="*/ 169348 w 2062442"/>
                <a:gd name="connsiteY3" fmla="*/ 1481262 h 1691450"/>
                <a:gd name="connsiteX4" fmla="*/ 171729 w 2062442"/>
                <a:gd name="connsiteY4" fmla="*/ 1314576 h 1691450"/>
                <a:gd name="connsiteX5" fmla="*/ 166967 w 2062442"/>
                <a:gd name="connsiteY5" fmla="*/ 1247901 h 1691450"/>
                <a:gd name="connsiteX6" fmla="*/ 176492 w 2062442"/>
                <a:gd name="connsiteY6" fmla="*/ 1119313 h 1691450"/>
                <a:gd name="connsiteX7" fmla="*/ 190779 w 2062442"/>
                <a:gd name="connsiteY7" fmla="*/ 1052638 h 1691450"/>
                <a:gd name="connsiteX8" fmla="*/ 224117 w 2062442"/>
                <a:gd name="connsiteY8" fmla="*/ 895476 h 1691450"/>
                <a:gd name="connsiteX9" fmla="*/ 266979 w 2062442"/>
                <a:gd name="connsiteY9" fmla="*/ 800225 h 1691450"/>
                <a:gd name="connsiteX10" fmla="*/ 383659 w 2062442"/>
                <a:gd name="connsiteY10" fmla="*/ 666873 h 1691450"/>
                <a:gd name="connsiteX11" fmla="*/ 547967 w 2062442"/>
                <a:gd name="connsiteY11" fmla="*/ 574007 h 1691450"/>
                <a:gd name="connsiteX12" fmla="*/ 695604 w 2062442"/>
                <a:gd name="connsiteY12" fmla="*/ 554956 h 1691450"/>
                <a:gd name="connsiteX13" fmla="*/ 869436 w 2062442"/>
                <a:gd name="connsiteY13" fmla="*/ 521619 h 1691450"/>
                <a:gd name="connsiteX14" fmla="*/ 986117 w 2062442"/>
                <a:gd name="connsiteY14" fmla="*/ 500188 h 1691450"/>
                <a:gd name="connsiteX15" fmla="*/ 1202810 w 2062442"/>
                <a:gd name="connsiteY15" fmla="*/ 490662 h 1691450"/>
                <a:gd name="connsiteX16" fmla="*/ 1343305 w 2062442"/>
                <a:gd name="connsiteY16" fmla="*/ 502569 h 1691450"/>
                <a:gd name="connsiteX17" fmla="*/ 1505229 w 2062442"/>
                <a:gd name="connsiteY17" fmla="*/ 533525 h 1691450"/>
                <a:gd name="connsiteX18" fmla="*/ 1652867 w 2062442"/>
                <a:gd name="connsiteY18" fmla="*/ 585913 h 1691450"/>
                <a:gd name="connsiteX19" fmla="*/ 1686204 w 2062442"/>
                <a:gd name="connsiteY19" fmla="*/ 604963 h 1691450"/>
                <a:gd name="connsiteX20" fmla="*/ 1714779 w 2062442"/>
                <a:gd name="connsiteY20" fmla="*/ 633538 h 1691450"/>
                <a:gd name="connsiteX21" fmla="*/ 1752879 w 2062442"/>
                <a:gd name="connsiteY21" fmla="*/ 681163 h 1691450"/>
                <a:gd name="connsiteX22" fmla="*/ 1771929 w 2062442"/>
                <a:gd name="connsiteY22" fmla="*/ 709738 h 1691450"/>
                <a:gd name="connsiteX23" fmla="*/ 1800504 w 2062442"/>
                <a:gd name="connsiteY23" fmla="*/ 762126 h 1691450"/>
                <a:gd name="connsiteX24" fmla="*/ 1843367 w 2062442"/>
                <a:gd name="connsiteY24" fmla="*/ 833563 h 1691450"/>
                <a:gd name="connsiteX25" fmla="*/ 1857654 w 2062442"/>
                <a:gd name="connsiteY25" fmla="*/ 862138 h 1691450"/>
                <a:gd name="connsiteX26" fmla="*/ 1867179 w 2062442"/>
                <a:gd name="connsiteY26" fmla="*/ 890713 h 1691450"/>
                <a:gd name="connsiteX27" fmla="*/ 1886229 w 2062442"/>
                <a:gd name="connsiteY27" fmla="*/ 933576 h 1691450"/>
                <a:gd name="connsiteX28" fmla="*/ 1905279 w 2062442"/>
                <a:gd name="connsiteY28" fmla="*/ 985963 h 1691450"/>
                <a:gd name="connsiteX29" fmla="*/ 1919567 w 2062442"/>
                <a:gd name="connsiteY29" fmla="*/ 1038351 h 1691450"/>
                <a:gd name="connsiteX30" fmla="*/ 1929092 w 2062442"/>
                <a:gd name="connsiteY30" fmla="*/ 1095501 h 1691450"/>
                <a:gd name="connsiteX31" fmla="*/ 1940998 w 2062442"/>
                <a:gd name="connsiteY31" fmla="*/ 1231232 h 1691450"/>
                <a:gd name="connsiteX32" fmla="*/ 1952904 w 2062442"/>
                <a:gd name="connsiteY32" fmla="*/ 1290763 h 1691450"/>
                <a:gd name="connsiteX33" fmla="*/ 1945760 w 2062442"/>
                <a:gd name="connsiteY33" fmla="*/ 1457451 h 1691450"/>
                <a:gd name="connsiteX34" fmla="*/ 1955286 w 2062442"/>
                <a:gd name="connsiteY34" fmla="*/ 1645569 h 1691450"/>
                <a:gd name="connsiteX35" fmla="*/ 1962429 w 2062442"/>
                <a:gd name="connsiteY35" fmla="*/ 1686051 h 1691450"/>
                <a:gd name="connsiteX36" fmla="*/ 1983861 w 2062442"/>
                <a:gd name="connsiteY36" fmla="*/ 1550319 h 1691450"/>
                <a:gd name="connsiteX37" fmla="*/ 1986242 w 2062442"/>
                <a:gd name="connsiteY37" fmla="*/ 1490788 h 1691450"/>
                <a:gd name="connsiteX38" fmla="*/ 1995767 w 2062442"/>
                <a:gd name="connsiteY38" fmla="*/ 1462213 h 1691450"/>
                <a:gd name="connsiteX39" fmla="*/ 2019579 w 2062442"/>
                <a:gd name="connsiteY39" fmla="*/ 1376488 h 1691450"/>
                <a:gd name="connsiteX40" fmla="*/ 2062442 w 2062442"/>
                <a:gd name="connsiteY40" fmla="*/ 1131219 h 1691450"/>
                <a:gd name="connsiteX41" fmla="*/ 2057678 w 2062442"/>
                <a:gd name="connsiteY41" fmla="*/ 997871 h 1691450"/>
                <a:gd name="connsiteX42" fmla="*/ 2043392 w 2062442"/>
                <a:gd name="connsiteY42" fmla="*/ 924051 h 1691450"/>
                <a:gd name="connsiteX43" fmla="*/ 2043391 w 2062442"/>
                <a:gd name="connsiteY43" fmla="*/ 833563 h 1691450"/>
                <a:gd name="connsiteX44" fmla="*/ 1983860 w 2062442"/>
                <a:gd name="connsiteY44" fmla="*/ 638301 h 1691450"/>
                <a:gd name="connsiteX45" fmla="*/ 1860035 w 2062442"/>
                <a:gd name="connsiteY45" fmla="*/ 426368 h 1691450"/>
                <a:gd name="connsiteX46" fmla="*/ 1683823 w 2062442"/>
                <a:gd name="connsiteY46" fmla="*/ 209675 h 1691450"/>
                <a:gd name="connsiteX47" fmla="*/ 1402835 w 2062442"/>
                <a:gd name="connsiteY47" fmla="*/ 64420 h 1691450"/>
                <a:gd name="connsiteX48" fmla="*/ 1036123 w 2062442"/>
                <a:gd name="connsiteY48" fmla="*/ 126 h 1691450"/>
                <a:gd name="connsiteX49" fmla="*/ 624167 w 2062442"/>
                <a:gd name="connsiteY49" fmla="*/ 78708 h 1691450"/>
                <a:gd name="connsiteX50" fmla="*/ 433666 w 2062442"/>
                <a:gd name="connsiteY50" fmla="*/ 221582 h 1691450"/>
                <a:gd name="connsiteX51" fmla="*/ 226499 w 2062442"/>
                <a:gd name="connsiteY51" fmla="*/ 390650 h 1691450"/>
                <a:gd name="connsiteX52" fmla="*/ 81241 w 2062442"/>
                <a:gd name="connsiteY52" fmla="*/ 633539 h 1691450"/>
                <a:gd name="connsiteX53" fmla="*/ 5042 w 2062442"/>
                <a:gd name="connsiteY53" fmla="*/ 850231 h 1691450"/>
                <a:gd name="connsiteX54" fmla="*/ 12185 w 2062442"/>
                <a:gd name="connsiteY54" fmla="*/ 1100263 h 1691450"/>
                <a:gd name="connsiteX55" fmla="*/ 52667 w 2062442"/>
                <a:gd name="connsiteY55" fmla="*/ 1336008 h 1691450"/>
                <a:gd name="connsiteX56" fmla="*/ 102673 w 2062442"/>
                <a:gd name="connsiteY56" fmla="*/ 1543176 h 1691450"/>
                <a:gd name="connsiteX0" fmla="*/ 102673 w 2062442"/>
                <a:gd name="connsiteY0" fmla="*/ 1543176 h 1691450"/>
                <a:gd name="connsiteX1" fmla="*/ 155060 w 2062442"/>
                <a:gd name="connsiteY1" fmla="*/ 1602707 h 1691450"/>
                <a:gd name="connsiteX2" fmla="*/ 178873 w 2062442"/>
                <a:gd name="connsiteY2" fmla="*/ 1669381 h 1691450"/>
                <a:gd name="connsiteX3" fmla="*/ 169348 w 2062442"/>
                <a:gd name="connsiteY3" fmla="*/ 1481262 h 1691450"/>
                <a:gd name="connsiteX4" fmla="*/ 171729 w 2062442"/>
                <a:gd name="connsiteY4" fmla="*/ 1314576 h 1691450"/>
                <a:gd name="connsiteX5" fmla="*/ 166967 w 2062442"/>
                <a:gd name="connsiteY5" fmla="*/ 1247901 h 1691450"/>
                <a:gd name="connsiteX6" fmla="*/ 176492 w 2062442"/>
                <a:gd name="connsiteY6" fmla="*/ 1119313 h 1691450"/>
                <a:gd name="connsiteX7" fmla="*/ 190779 w 2062442"/>
                <a:gd name="connsiteY7" fmla="*/ 1052638 h 1691450"/>
                <a:gd name="connsiteX8" fmla="*/ 224117 w 2062442"/>
                <a:gd name="connsiteY8" fmla="*/ 895476 h 1691450"/>
                <a:gd name="connsiteX9" fmla="*/ 266979 w 2062442"/>
                <a:gd name="connsiteY9" fmla="*/ 800225 h 1691450"/>
                <a:gd name="connsiteX10" fmla="*/ 383659 w 2062442"/>
                <a:gd name="connsiteY10" fmla="*/ 666873 h 1691450"/>
                <a:gd name="connsiteX11" fmla="*/ 547967 w 2062442"/>
                <a:gd name="connsiteY11" fmla="*/ 574007 h 1691450"/>
                <a:gd name="connsiteX12" fmla="*/ 695604 w 2062442"/>
                <a:gd name="connsiteY12" fmla="*/ 554956 h 1691450"/>
                <a:gd name="connsiteX13" fmla="*/ 869436 w 2062442"/>
                <a:gd name="connsiteY13" fmla="*/ 521619 h 1691450"/>
                <a:gd name="connsiteX14" fmla="*/ 986117 w 2062442"/>
                <a:gd name="connsiteY14" fmla="*/ 500188 h 1691450"/>
                <a:gd name="connsiteX15" fmla="*/ 1202810 w 2062442"/>
                <a:gd name="connsiteY15" fmla="*/ 490662 h 1691450"/>
                <a:gd name="connsiteX16" fmla="*/ 1343305 w 2062442"/>
                <a:gd name="connsiteY16" fmla="*/ 502569 h 1691450"/>
                <a:gd name="connsiteX17" fmla="*/ 1505229 w 2062442"/>
                <a:gd name="connsiteY17" fmla="*/ 533525 h 1691450"/>
                <a:gd name="connsiteX18" fmla="*/ 1652867 w 2062442"/>
                <a:gd name="connsiteY18" fmla="*/ 585913 h 1691450"/>
                <a:gd name="connsiteX19" fmla="*/ 1686204 w 2062442"/>
                <a:gd name="connsiteY19" fmla="*/ 604963 h 1691450"/>
                <a:gd name="connsiteX20" fmla="*/ 1714779 w 2062442"/>
                <a:gd name="connsiteY20" fmla="*/ 633538 h 1691450"/>
                <a:gd name="connsiteX21" fmla="*/ 1752879 w 2062442"/>
                <a:gd name="connsiteY21" fmla="*/ 681163 h 1691450"/>
                <a:gd name="connsiteX22" fmla="*/ 1771929 w 2062442"/>
                <a:gd name="connsiteY22" fmla="*/ 709738 h 1691450"/>
                <a:gd name="connsiteX23" fmla="*/ 1800504 w 2062442"/>
                <a:gd name="connsiteY23" fmla="*/ 762126 h 1691450"/>
                <a:gd name="connsiteX24" fmla="*/ 1843367 w 2062442"/>
                <a:gd name="connsiteY24" fmla="*/ 833563 h 1691450"/>
                <a:gd name="connsiteX25" fmla="*/ 1857654 w 2062442"/>
                <a:gd name="connsiteY25" fmla="*/ 862138 h 1691450"/>
                <a:gd name="connsiteX26" fmla="*/ 1867179 w 2062442"/>
                <a:gd name="connsiteY26" fmla="*/ 890713 h 1691450"/>
                <a:gd name="connsiteX27" fmla="*/ 1886229 w 2062442"/>
                <a:gd name="connsiteY27" fmla="*/ 933576 h 1691450"/>
                <a:gd name="connsiteX28" fmla="*/ 1905279 w 2062442"/>
                <a:gd name="connsiteY28" fmla="*/ 985963 h 1691450"/>
                <a:gd name="connsiteX29" fmla="*/ 1919567 w 2062442"/>
                <a:gd name="connsiteY29" fmla="*/ 1038351 h 1691450"/>
                <a:gd name="connsiteX30" fmla="*/ 1929092 w 2062442"/>
                <a:gd name="connsiteY30" fmla="*/ 1095501 h 1691450"/>
                <a:gd name="connsiteX31" fmla="*/ 1940998 w 2062442"/>
                <a:gd name="connsiteY31" fmla="*/ 1231232 h 1691450"/>
                <a:gd name="connsiteX32" fmla="*/ 1952904 w 2062442"/>
                <a:gd name="connsiteY32" fmla="*/ 1290763 h 1691450"/>
                <a:gd name="connsiteX33" fmla="*/ 1945760 w 2062442"/>
                <a:gd name="connsiteY33" fmla="*/ 1457451 h 1691450"/>
                <a:gd name="connsiteX34" fmla="*/ 1955286 w 2062442"/>
                <a:gd name="connsiteY34" fmla="*/ 1645569 h 1691450"/>
                <a:gd name="connsiteX35" fmla="*/ 1962429 w 2062442"/>
                <a:gd name="connsiteY35" fmla="*/ 1686051 h 1691450"/>
                <a:gd name="connsiteX36" fmla="*/ 1983861 w 2062442"/>
                <a:gd name="connsiteY36" fmla="*/ 1550319 h 1691450"/>
                <a:gd name="connsiteX37" fmla="*/ 1986242 w 2062442"/>
                <a:gd name="connsiteY37" fmla="*/ 1490788 h 1691450"/>
                <a:gd name="connsiteX38" fmla="*/ 1995767 w 2062442"/>
                <a:gd name="connsiteY38" fmla="*/ 1462213 h 1691450"/>
                <a:gd name="connsiteX39" fmla="*/ 2019579 w 2062442"/>
                <a:gd name="connsiteY39" fmla="*/ 1376488 h 1691450"/>
                <a:gd name="connsiteX40" fmla="*/ 2062442 w 2062442"/>
                <a:gd name="connsiteY40" fmla="*/ 1131219 h 1691450"/>
                <a:gd name="connsiteX41" fmla="*/ 2057678 w 2062442"/>
                <a:gd name="connsiteY41" fmla="*/ 997871 h 1691450"/>
                <a:gd name="connsiteX42" fmla="*/ 2050536 w 2062442"/>
                <a:gd name="connsiteY42" fmla="*/ 924051 h 1691450"/>
                <a:gd name="connsiteX43" fmla="*/ 2043391 w 2062442"/>
                <a:gd name="connsiteY43" fmla="*/ 833563 h 1691450"/>
                <a:gd name="connsiteX44" fmla="*/ 1983860 w 2062442"/>
                <a:gd name="connsiteY44" fmla="*/ 638301 h 1691450"/>
                <a:gd name="connsiteX45" fmla="*/ 1860035 w 2062442"/>
                <a:gd name="connsiteY45" fmla="*/ 426368 h 1691450"/>
                <a:gd name="connsiteX46" fmla="*/ 1683823 w 2062442"/>
                <a:gd name="connsiteY46" fmla="*/ 209675 h 1691450"/>
                <a:gd name="connsiteX47" fmla="*/ 1402835 w 2062442"/>
                <a:gd name="connsiteY47" fmla="*/ 64420 h 1691450"/>
                <a:gd name="connsiteX48" fmla="*/ 1036123 w 2062442"/>
                <a:gd name="connsiteY48" fmla="*/ 126 h 1691450"/>
                <a:gd name="connsiteX49" fmla="*/ 624167 w 2062442"/>
                <a:gd name="connsiteY49" fmla="*/ 78708 h 1691450"/>
                <a:gd name="connsiteX50" fmla="*/ 433666 w 2062442"/>
                <a:gd name="connsiteY50" fmla="*/ 221582 h 1691450"/>
                <a:gd name="connsiteX51" fmla="*/ 226499 w 2062442"/>
                <a:gd name="connsiteY51" fmla="*/ 390650 h 1691450"/>
                <a:gd name="connsiteX52" fmla="*/ 81241 w 2062442"/>
                <a:gd name="connsiteY52" fmla="*/ 633539 h 1691450"/>
                <a:gd name="connsiteX53" fmla="*/ 5042 w 2062442"/>
                <a:gd name="connsiteY53" fmla="*/ 850231 h 1691450"/>
                <a:gd name="connsiteX54" fmla="*/ 12185 w 2062442"/>
                <a:gd name="connsiteY54" fmla="*/ 1100263 h 1691450"/>
                <a:gd name="connsiteX55" fmla="*/ 52667 w 2062442"/>
                <a:gd name="connsiteY55" fmla="*/ 1336008 h 1691450"/>
                <a:gd name="connsiteX56" fmla="*/ 102673 w 2062442"/>
                <a:gd name="connsiteY56" fmla="*/ 1543176 h 1691450"/>
                <a:gd name="connsiteX0" fmla="*/ 102673 w 2071967"/>
                <a:gd name="connsiteY0" fmla="*/ 1543176 h 1691450"/>
                <a:gd name="connsiteX1" fmla="*/ 155060 w 2071967"/>
                <a:gd name="connsiteY1" fmla="*/ 1602707 h 1691450"/>
                <a:gd name="connsiteX2" fmla="*/ 178873 w 2071967"/>
                <a:gd name="connsiteY2" fmla="*/ 1669381 h 1691450"/>
                <a:gd name="connsiteX3" fmla="*/ 169348 w 2071967"/>
                <a:gd name="connsiteY3" fmla="*/ 1481262 h 1691450"/>
                <a:gd name="connsiteX4" fmla="*/ 171729 w 2071967"/>
                <a:gd name="connsiteY4" fmla="*/ 1314576 h 1691450"/>
                <a:gd name="connsiteX5" fmla="*/ 166967 w 2071967"/>
                <a:gd name="connsiteY5" fmla="*/ 1247901 h 1691450"/>
                <a:gd name="connsiteX6" fmla="*/ 176492 w 2071967"/>
                <a:gd name="connsiteY6" fmla="*/ 1119313 h 1691450"/>
                <a:gd name="connsiteX7" fmla="*/ 190779 w 2071967"/>
                <a:gd name="connsiteY7" fmla="*/ 1052638 h 1691450"/>
                <a:gd name="connsiteX8" fmla="*/ 224117 w 2071967"/>
                <a:gd name="connsiteY8" fmla="*/ 895476 h 1691450"/>
                <a:gd name="connsiteX9" fmla="*/ 266979 w 2071967"/>
                <a:gd name="connsiteY9" fmla="*/ 800225 h 1691450"/>
                <a:gd name="connsiteX10" fmla="*/ 383659 w 2071967"/>
                <a:gd name="connsiteY10" fmla="*/ 666873 h 1691450"/>
                <a:gd name="connsiteX11" fmla="*/ 547967 w 2071967"/>
                <a:gd name="connsiteY11" fmla="*/ 574007 h 1691450"/>
                <a:gd name="connsiteX12" fmla="*/ 695604 w 2071967"/>
                <a:gd name="connsiteY12" fmla="*/ 554956 h 1691450"/>
                <a:gd name="connsiteX13" fmla="*/ 869436 w 2071967"/>
                <a:gd name="connsiteY13" fmla="*/ 521619 h 1691450"/>
                <a:gd name="connsiteX14" fmla="*/ 986117 w 2071967"/>
                <a:gd name="connsiteY14" fmla="*/ 500188 h 1691450"/>
                <a:gd name="connsiteX15" fmla="*/ 1202810 w 2071967"/>
                <a:gd name="connsiteY15" fmla="*/ 490662 h 1691450"/>
                <a:gd name="connsiteX16" fmla="*/ 1343305 w 2071967"/>
                <a:gd name="connsiteY16" fmla="*/ 502569 h 1691450"/>
                <a:gd name="connsiteX17" fmla="*/ 1505229 w 2071967"/>
                <a:gd name="connsiteY17" fmla="*/ 533525 h 1691450"/>
                <a:gd name="connsiteX18" fmla="*/ 1652867 w 2071967"/>
                <a:gd name="connsiteY18" fmla="*/ 585913 h 1691450"/>
                <a:gd name="connsiteX19" fmla="*/ 1686204 w 2071967"/>
                <a:gd name="connsiteY19" fmla="*/ 604963 h 1691450"/>
                <a:gd name="connsiteX20" fmla="*/ 1714779 w 2071967"/>
                <a:gd name="connsiteY20" fmla="*/ 633538 h 1691450"/>
                <a:gd name="connsiteX21" fmla="*/ 1752879 w 2071967"/>
                <a:gd name="connsiteY21" fmla="*/ 681163 h 1691450"/>
                <a:gd name="connsiteX22" fmla="*/ 1771929 w 2071967"/>
                <a:gd name="connsiteY22" fmla="*/ 709738 h 1691450"/>
                <a:gd name="connsiteX23" fmla="*/ 1800504 w 2071967"/>
                <a:gd name="connsiteY23" fmla="*/ 762126 h 1691450"/>
                <a:gd name="connsiteX24" fmla="*/ 1843367 w 2071967"/>
                <a:gd name="connsiteY24" fmla="*/ 833563 h 1691450"/>
                <a:gd name="connsiteX25" fmla="*/ 1857654 w 2071967"/>
                <a:gd name="connsiteY25" fmla="*/ 862138 h 1691450"/>
                <a:gd name="connsiteX26" fmla="*/ 1867179 w 2071967"/>
                <a:gd name="connsiteY26" fmla="*/ 890713 h 1691450"/>
                <a:gd name="connsiteX27" fmla="*/ 1886229 w 2071967"/>
                <a:gd name="connsiteY27" fmla="*/ 933576 h 1691450"/>
                <a:gd name="connsiteX28" fmla="*/ 1905279 w 2071967"/>
                <a:gd name="connsiteY28" fmla="*/ 985963 h 1691450"/>
                <a:gd name="connsiteX29" fmla="*/ 1919567 w 2071967"/>
                <a:gd name="connsiteY29" fmla="*/ 1038351 h 1691450"/>
                <a:gd name="connsiteX30" fmla="*/ 1929092 w 2071967"/>
                <a:gd name="connsiteY30" fmla="*/ 1095501 h 1691450"/>
                <a:gd name="connsiteX31" fmla="*/ 1940998 w 2071967"/>
                <a:gd name="connsiteY31" fmla="*/ 1231232 h 1691450"/>
                <a:gd name="connsiteX32" fmla="*/ 1952904 w 2071967"/>
                <a:gd name="connsiteY32" fmla="*/ 1290763 h 1691450"/>
                <a:gd name="connsiteX33" fmla="*/ 1945760 w 2071967"/>
                <a:gd name="connsiteY33" fmla="*/ 1457451 h 1691450"/>
                <a:gd name="connsiteX34" fmla="*/ 1955286 w 2071967"/>
                <a:gd name="connsiteY34" fmla="*/ 1645569 h 1691450"/>
                <a:gd name="connsiteX35" fmla="*/ 1962429 w 2071967"/>
                <a:gd name="connsiteY35" fmla="*/ 1686051 h 1691450"/>
                <a:gd name="connsiteX36" fmla="*/ 1983861 w 2071967"/>
                <a:gd name="connsiteY36" fmla="*/ 1550319 h 1691450"/>
                <a:gd name="connsiteX37" fmla="*/ 1986242 w 2071967"/>
                <a:gd name="connsiteY37" fmla="*/ 1490788 h 1691450"/>
                <a:gd name="connsiteX38" fmla="*/ 1995767 w 2071967"/>
                <a:gd name="connsiteY38" fmla="*/ 1462213 h 1691450"/>
                <a:gd name="connsiteX39" fmla="*/ 2019579 w 2071967"/>
                <a:gd name="connsiteY39" fmla="*/ 1376488 h 1691450"/>
                <a:gd name="connsiteX40" fmla="*/ 2071967 w 2071967"/>
                <a:gd name="connsiteY40" fmla="*/ 1133600 h 1691450"/>
                <a:gd name="connsiteX41" fmla="*/ 2057678 w 2071967"/>
                <a:gd name="connsiteY41" fmla="*/ 997871 h 1691450"/>
                <a:gd name="connsiteX42" fmla="*/ 2050536 w 2071967"/>
                <a:gd name="connsiteY42" fmla="*/ 924051 h 1691450"/>
                <a:gd name="connsiteX43" fmla="*/ 2043391 w 2071967"/>
                <a:gd name="connsiteY43" fmla="*/ 833563 h 1691450"/>
                <a:gd name="connsiteX44" fmla="*/ 1983860 w 2071967"/>
                <a:gd name="connsiteY44" fmla="*/ 638301 h 1691450"/>
                <a:gd name="connsiteX45" fmla="*/ 1860035 w 2071967"/>
                <a:gd name="connsiteY45" fmla="*/ 426368 h 1691450"/>
                <a:gd name="connsiteX46" fmla="*/ 1683823 w 2071967"/>
                <a:gd name="connsiteY46" fmla="*/ 209675 h 1691450"/>
                <a:gd name="connsiteX47" fmla="*/ 1402835 w 2071967"/>
                <a:gd name="connsiteY47" fmla="*/ 64420 h 1691450"/>
                <a:gd name="connsiteX48" fmla="*/ 1036123 w 2071967"/>
                <a:gd name="connsiteY48" fmla="*/ 126 h 1691450"/>
                <a:gd name="connsiteX49" fmla="*/ 624167 w 2071967"/>
                <a:gd name="connsiteY49" fmla="*/ 78708 h 1691450"/>
                <a:gd name="connsiteX50" fmla="*/ 433666 w 2071967"/>
                <a:gd name="connsiteY50" fmla="*/ 221582 h 1691450"/>
                <a:gd name="connsiteX51" fmla="*/ 226499 w 2071967"/>
                <a:gd name="connsiteY51" fmla="*/ 390650 h 1691450"/>
                <a:gd name="connsiteX52" fmla="*/ 81241 w 2071967"/>
                <a:gd name="connsiteY52" fmla="*/ 633539 h 1691450"/>
                <a:gd name="connsiteX53" fmla="*/ 5042 w 2071967"/>
                <a:gd name="connsiteY53" fmla="*/ 850231 h 1691450"/>
                <a:gd name="connsiteX54" fmla="*/ 12185 w 2071967"/>
                <a:gd name="connsiteY54" fmla="*/ 1100263 h 1691450"/>
                <a:gd name="connsiteX55" fmla="*/ 52667 w 2071967"/>
                <a:gd name="connsiteY55" fmla="*/ 1336008 h 1691450"/>
                <a:gd name="connsiteX56" fmla="*/ 102673 w 2071967"/>
                <a:gd name="connsiteY56" fmla="*/ 1543176 h 1691450"/>
                <a:gd name="connsiteX0" fmla="*/ 102673 w 2071967"/>
                <a:gd name="connsiteY0" fmla="*/ 1543176 h 1690817"/>
                <a:gd name="connsiteX1" fmla="*/ 155060 w 2071967"/>
                <a:gd name="connsiteY1" fmla="*/ 1602707 h 1690817"/>
                <a:gd name="connsiteX2" fmla="*/ 178873 w 2071967"/>
                <a:gd name="connsiteY2" fmla="*/ 1669381 h 1690817"/>
                <a:gd name="connsiteX3" fmla="*/ 169348 w 2071967"/>
                <a:gd name="connsiteY3" fmla="*/ 1481262 h 1690817"/>
                <a:gd name="connsiteX4" fmla="*/ 171729 w 2071967"/>
                <a:gd name="connsiteY4" fmla="*/ 1314576 h 1690817"/>
                <a:gd name="connsiteX5" fmla="*/ 166967 w 2071967"/>
                <a:gd name="connsiteY5" fmla="*/ 1247901 h 1690817"/>
                <a:gd name="connsiteX6" fmla="*/ 176492 w 2071967"/>
                <a:gd name="connsiteY6" fmla="*/ 1119313 h 1690817"/>
                <a:gd name="connsiteX7" fmla="*/ 190779 w 2071967"/>
                <a:gd name="connsiteY7" fmla="*/ 1052638 h 1690817"/>
                <a:gd name="connsiteX8" fmla="*/ 224117 w 2071967"/>
                <a:gd name="connsiteY8" fmla="*/ 895476 h 1690817"/>
                <a:gd name="connsiteX9" fmla="*/ 266979 w 2071967"/>
                <a:gd name="connsiteY9" fmla="*/ 800225 h 1690817"/>
                <a:gd name="connsiteX10" fmla="*/ 383659 w 2071967"/>
                <a:gd name="connsiteY10" fmla="*/ 666873 h 1690817"/>
                <a:gd name="connsiteX11" fmla="*/ 547967 w 2071967"/>
                <a:gd name="connsiteY11" fmla="*/ 574007 h 1690817"/>
                <a:gd name="connsiteX12" fmla="*/ 695604 w 2071967"/>
                <a:gd name="connsiteY12" fmla="*/ 554956 h 1690817"/>
                <a:gd name="connsiteX13" fmla="*/ 869436 w 2071967"/>
                <a:gd name="connsiteY13" fmla="*/ 521619 h 1690817"/>
                <a:gd name="connsiteX14" fmla="*/ 986117 w 2071967"/>
                <a:gd name="connsiteY14" fmla="*/ 500188 h 1690817"/>
                <a:gd name="connsiteX15" fmla="*/ 1202810 w 2071967"/>
                <a:gd name="connsiteY15" fmla="*/ 490662 h 1690817"/>
                <a:gd name="connsiteX16" fmla="*/ 1343305 w 2071967"/>
                <a:gd name="connsiteY16" fmla="*/ 502569 h 1690817"/>
                <a:gd name="connsiteX17" fmla="*/ 1505229 w 2071967"/>
                <a:gd name="connsiteY17" fmla="*/ 533525 h 1690817"/>
                <a:gd name="connsiteX18" fmla="*/ 1652867 w 2071967"/>
                <a:gd name="connsiteY18" fmla="*/ 585913 h 1690817"/>
                <a:gd name="connsiteX19" fmla="*/ 1686204 w 2071967"/>
                <a:gd name="connsiteY19" fmla="*/ 604963 h 1690817"/>
                <a:gd name="connsiteX20" fmla="*/ 1714779 w 2071967"/>
                <a:gd name="connsiteY20" fmla="*/ 633538 h 1690817"/>
                <a:gd name="connsiteX21" fmla="*/ 1752879 w 2071967"/>
                <a:gd name="connsiteY21" fmla="*/ 681163 h 1690817"/>
                <a:gd name="connsiteX22" fmla="*/ 1771929 w 2071967"/>
                <a:gd name="connsiteY22" fmla="*/ 709738 h 1690817"/>
                <a:gd name="connsiteX23" fmla="*/ 1800504 w 2071967"/>
                <a:gd name="connsiteY23" fmla="*/ 762126 h 1690817"/>
                <a:gd name="connsiteX24" fmla="*/ 1843367 w 2071967"/>
                <a:gd name="connsiteY24" fmla="*/ 833563 h 1690817"/>
                <a:gd name="connsiteX25" fmla="*/ 1857654 w 2071967"/>
                <a:gd name="connsiteY25" fmla="*/ 862138 h 1690817"/>
                <a:gd name="connsiteX26" fmla="*/ 1867179 w 2071967"/>
                <a:gd name="connsiteY26" fmla="*/ 890713 h 1690817"/>
                <a:gd name="connsiteX27" fmla="*/ 1886229 w 2071967"/>
                <a:gd name="connsiteY27" fmla="*/ 933576 h 1690817"/>
                <a:gd name="connsiteX28" fmla="*/ 1905279 w 2071967"/>
                <a:gd name="connsiteY28" fmla="*/ 985963 h 1690817"/>
                <a:gd name="connsiteX29" fmla="*/ 1919567 w 2071967"/>
                <a:gd name="connsiteY29" fmla="*/ 1038351 h 1690817"/>
                <a:gd name="connsiteX30" fmla="*/ 1929092 w 2071967"/>
                <a:gd name="connsiteY30" fmla="*/ 1095501 h 1690817"/>
                <a:gd name="connsiteX31" fmla="*/ 1940998 w 2071967"/>
                <a:gd name="connsiteY31" fmla="*/ 1231232 h 1690817"/>
                <a:gd name="connsiteX32" fmla="*/ 1952904 w 2071967"/>
                <a:gd name="connsiteY32" fmla="*/ 1290763 h 1690817"/>
                <a:gd name="connsiteX33" fmla="*/ 1945760 w 2071967"/>
                <a:gd name="connsiteY33" fmla="*/ 1457451 h 1690817"/>
                <a:gd name="connsiteX34" fmla="*/ 1940998 w 2071967"/>
                <a:gd name="connsiteY34" fmla="*/ 1640807 h 1690817"/>
                <a:gd name="connsiteX35" fmla="*/ 1962429 w 2071967"/>
                <a:gd name="connsiteY35" fmla="*/ 1686051 h 1690817"/>
                <a:gd name="connsiteX36" fmla="*/ 1983861 w 2071967"/>
                <a:gd name="connsiteY36" fmla="*/ 1550319 h 1690817"/>
                <a:gd name="connsiteX37" fmla="*/ 1986242 w 2071967"/>
                <a:gd name="connsiteY37" fmla="*/ 1490788 h 1690817"/>
                <a:gd name="connsiteX38" fmla="*/ 1995767 w 2071967"/>
                <a:gd name="connsiteY38" fmla="*/ 1462213 h 1690817"/>
                <a:gd name="connsiteX39" fmla="*/ 2019579 w 2071967"/>
                <a:gd name="connsiteY39" fmla="*/ 1376488 h 1690817"/>
                <a:gd name="connsiteX40" fmla="*/ 2071967 w 2071967"/>
                <a:gd name="connsiteY40" fmla="*/ 1133600 h 1690817"/>
                <a:gd name="connsiteX41" fmla="*/ 2057678 w 2071967"/>
                <a:gd name="connsiteY41" fmla="*/ 997871 h 1690817"/>
                <a:gd name="connsiteX42" fmla="*/ 2050536 w 2071967"/>
                <a:gd name="connsiteY42" fmla="*/ 924051 h 1690817"/>
                <a:gd name="connsiteX43" fmla="*/ 2043391 w 2071967"/>
                <a:gd name="connsiteY43" fmla="*/ 833563 h 1690817"/>
                <a:gd name="connsiteX44" fmla="*/ 1983860 w 2071967"/>
                <a:gd name="connsiteY44" fmla="*/ 638301 h 1690817"/>
                <a:gd name="connsiteX45" fmla="*/ 1860035 w 2071967"/>
                <a:gd name="connsiteY45" fmla="*/ 426368 h 1690817"/>
                <a:gd name="connsiteX46" fmla="*/ 1683823 w 2071967"/>
                <a:gd name="connsiteY46" fmla="*/ 209675 h 1690817"/>
                <a:gd name="connsiteX47" fmla="*/ 1402835 w 2071967"/>
                <a:gd name="connsiteY47" fmla="*/ 64420 h 1690817"/>
                <a:gd name="connsiteX48" fmla="*/ 1036123 w 2071967"/>
                <a:gd name="connsiteY48" fmla="*/ 126 h 1690817"/>
                <a:gd name="connsiteX49" fmla="*/ 624167 w 2071967"/>
                <a:gd name="connsiteY49" fmla="*/ 78708 h 1690817"/>
                <a:gd name="connsiteX50" fmla="*/ 433666 w 2071967"/>
                <a:gd name="connsiteY50" fmla="*/ 221582 h 1690817"/>
                <a:gd name="connsiteX51" fmla="*/ 226499 w 2071967"/>
                <a:gd name="connsiteY51" fmla="*/ 390650 h 1690817"/>
                <a:gd name="connsiteX52" fmla="*/ 81241 w 2071967"/>
                <a:gd name="connsiteY52" fmla="*/ 633539 h 1690817"/>
                <a:gd name="connsiteX53" fmla="*/ 5042 w 2071967"/>
                <a:gd name="connsiteY53" fmla="*/ 850231 h 1690817"/>
                <a:gd name="connsiteX54" fmla="*/ 12185 w 2071967"/>
                <a:gd name="connsiteY54" fmla="*/ 1100263 h 1690817"/>
                <a:gd name="connsiteX55" fmla="*/ 52667 w 2071967"/>
                <a:gd name="connsiteY55" fmla="*/ 1336008 h 1690817"/>
                <a:gd name="connsiteX56" fmla="*/ 102673 w 2071967"/>
                <a:gd name="connsiteY56" fmla="*/ 1543176 h 1690817"/>
                <a:gd name="connsiteX0" fmla="*/ 102673 w 2071967"/>
                <a:gd name="connsiteY0" fmla="*/ 1543176 h 1673161"/>
                <a:gd name="connsiteX1" fmla="*/ 155060 w 2071967"/>
                <a:gd name="connsiteY1" fmla="*/ 1602707 h 1673161"/>
                <a:gd name="connsiteX2" fmla="*/ 178873 w 2071967"/>
                <a:gd name="connsiteY2" fmla="*/ 1669381 h 1673161"/>
                <a:gd name="connsiteX3" fmla="*/ 169348 w 2071967"/>
                <a:gd name="connsiteY3" fmla="*/ 1481262 h 1673161"/>
                <a:gd name="connsiteX4" fmla="*/ 171729 w 2071967"/>
                <a:gd name="connsiteY4" fmla="*/ 1314576 h 1673161"/>
                <a:gd name="connsiteX5" fmla="*/ 166967 w 2071967"/>
                <a:gd name="connsiteY5" fmla="*/ 1247901 h 1673161"/>
                <a:gd name="connsiteX6" fmla="*/ 176492 w 2071967"/>
                <a:gd name="connsiteY6" fmla="*/ 1119313 h 1673161"/>
                <a:gd name="connsiteX7" fmla="*/ 190779 w 2071967"/>
                <a:gd name="connsiteY7" fmla="*/ 1052638 h 1673161"/>
                <a:gd name="connsiteX8" fmla="*/ 224117 w 2071967"/>
                <a:gd name="connsiteY8" fmla="*/ 895476 h 1673161"/>
                <a:gd name="connsiteX9" fmla="*/ 266979 w 2071967"/>
                <a:gd name="connsiteY9" fmla="*/ 800225 h 1673161"/>
                <a:gd name="connsiteX10" fmla="*/ 383659 w 2071967"/>
                <a:gd name="connsiteY10" fmla="*/ 666873 h 1673161"/>
                <a:gd name="connsiteX11" fmla="*/ 547967 w 2071967"/>
                <a:gd name="connsiteY11" fmla="*/ 574007 h 1673161"/>
                <a:gd name="connsiteX12" fmla="*/ 695604 w 2071967"/>
                <a:gd name="connsiteY12" fmla="*/ 554956 h 1673161"/>
                <a:gd name="connsiteX13" fmla="*/ 869436 w 2071967"/>
                <a:gd name="connsiteY13" fmla="*/ 521619 h 1673161"/>
                <a:gd name="connsiteX14" fmla="*/ 986117 w 2071967"/>
                <a:gd name="connsiteY14" fmla="*/ 500188 h 1673161"/>
                <a:gd name="connsiteX15" fmla="*/ 1202810 w 2071967"/>
                <a:gd name="connsiteY15" fmla="*/ 490662 h 1673161"/>
                <a:gd name="connsiteX16" fmla="*/ 1343305 w 2071967"/>
                <a:gd name="connsiteY16" fmla="*/ 502569 h 1673161"/>
                <a:gd name="connsiteX17" fmla="*/ 1505229 w 2071967"/>
                <a:gd name="connsiteY17" fmla="*/ 533525 h 1673161"/>
                <a:gd name="connsiteX18" fmla="*/ 1652867 w 2071967"/>
                <a:gd name="connsiteY18" fmla="*/ 585913 h 1673161"/>
                <a:gd name="connsiteX19" fmla="*/ 1686204 w 2071967"/>
                <a:gd name="connsiteY19" fmla="*/ 604963 h 1673161"/>
                <a:gd name="connsiteX20" fmla="*/ 1714779 w 2071967"/>
                <a:gd name="connsiteY20" fmla="*/ 633538 h 1673161"/>
                <a:gd name="connsiteX21" fmla="*/ 1752879 w 2071967"/>
                <a:gd name="connsiteY21" fmla="*/ 681163 h 1673161"/>
                <a:gd name="connsiteX22" fmla="*/ 1771929 w 2071967"/>
                <a:gd name="connsiteY22" fmla="*/ 709738 h 1673161"/>
                <a:gd name="connsiteX23" fmla="*/ 1800504 w 2071967"/>
                <a:gd name="connsiteY23" fmla="*/ 762126 h 1673161"/>
                <a:gd name="connsiteX24" fmla="*/ 1843367 w 2071967"/>
                <a:gd name="connsiteY24" fmla="*/ 833563 h 1673161"/>
                <a:gd name="connsiteX25" fmla="*/ 1857654 w 2071967"/>
                <a:gd name="connsiteY25" fmla="*/ 862138 h 1673161"/>
                <a:gd name="connsiteX26" fmla="*/ 1867179 w 2071967"/>
                <a:gd name="connsiteY26" fmla="*/ 890713 h 1673161"/>
                <a:gd name="connsiteX27" fmla="*/ 1886229 w 2071967"/>
                <a:gd name="connsiteY27" fmla="*/ 933576 h 1673161"/>
                <a:gd name="connsiteX28" fmla="*/ 1905279 w 2071967"/>
                <a:gd name="connsiteY28" fmla="*/ 985963 h 1673161"/>
                <a:gd name="connsiteX29" fmla="*/ 1919567 w 2071967"/>
                <a:gd name="connsiteY29" fmla="*/ 1038351 h 1673161"/>
                <a:gd name="connsiteX30" fmla="*/ 1929092 w 2071967"/>
                <a:gd name="connsiteY30" fmla="*/ 1095501 h 1673161"/>
                <a:gd name="connsiteX31" fmla="*/ 1940998 w 2071967"/>
                <a:gd name="connsiteY31" fmla="*/ 1231232 h 1673161"/>
                <a:gd name="connsiteX32" fmla="*/ 1952904 w 2071967"/>
                <a:gd name="connsiteY32" fmla="*/ 1290763 h 1673161"/>
                <a:gd name="connsiteX33" fmla="*/ 1945760 w 2071967"/>
                <a:gd name="connsiteY33" fmla="*/ 1457451 h 1673161"/>
                <a:gd name="connsiteX34" fmla="*/ 1940998 w 2071967"/>
                <a:gd name="connsiteY34" fmla="*/ 1640807 h 1673161"/>
                <a:gd name="connsiteX35" fmla="*/ 1943379 w 2071967"/>
                <a:gd name="connsiteY35" fmla="*/ 1664620 h 1673161"/>
                <a:gd name="connsiteX36" fmla="*/ 1983861 w 2071967"/>
                <a:gd name="connsiteY36" fmla="*/ 1550319 h 1673161"/>
                <a:gd name="connsiteX37" fmla="*/ 1986242 w 2071967"/>
                <a:gd name="connsiteY37" fmla="*/ 1490788 h 1673161"/>
                <a:gd name="connsiteX38" fmla="*/ 1995767 w 2071967"/>
                <a:gd name="connsiteY38" fmla="*/ 1462213 h 1673161"/>
                <a:gd name="connsiteX39" fmla="*/ 2019579 w 2071967"/>
                <a:gd name="connsiteY39" fmla="*/ 1376488 h 1673161"/>
                <a:gd name="connsiteX40" fmla="*/ 2071967 w 2071967"/>
                <a:gd name="connsiteY40" fmla="*/ 1133600 h 1673161"/>
                <a:gd name="connsiteX41" fmla="*/ 2057678 w 2071967"/>
                <a:gd name="connsiteY41" fmla="*/ 997871 h 1673161"/>
                <a:gd name="connsiteX42" fmla="*/ 2050536 w 2071967"/>
                <a:gd name="connsiteY42" fmla="*/ 924051 h 1673161"/>
                <a:gd name="connsiteX43" fmla="*/ 2043391 w 2071967"/>
                <a:gd name="connsiteY43" fmla="*/ 833563 h 1673161"/>
                <a:gd name="connsiteX44" fmla="*/ 1983860 w 2071967"/>
                <a:gd name="connsiteY44" fmla="*/ 638301 h 1673161"/>
                <a:gd name="connsiteX45" fmla="*/ 1860035 w 2071967"/>
                <a:gd name="connsiteY45" fmla="*/ 426368 h 1673161"/>
                <a:gd name="connsiteX46" fmla="*/ 1683823 w 2071967"/>
                <a:gd name="connsiteY46" fmla="*/ 209675 h 1673161"/>
                <a:gd name="connsiteX47" fmla="*/ 1402835 w 2071967"/>
                <a:gd name="connsiteY47" fmla="*/ 64420 h 1673161"/>
                <a:gd name="connsiteX48" fmla="*/ 1036123 w 2071967"/>
                <a:gd name="connsiteY48" fmla="*/ 126 h 1673161"/>
                <a:gd name="connsiteX49" fmla="*/ 624167 w 2071967"/>
                <a:gd name="connsiteY49" fmla="*/ 78708 h 1673161"/>
                <a:gd name="connsiteX50" fmla="*/ 433666 w 2071967"/>
                <a:gd name="connsiteY50" fmla="*/ 221582 h 1673161"/>
                <a:gd name="connsiteX51" fmla="*/ 226499 w 2071967"/>
                <a:gd name="connsiteY51" fmla="*/ 390650 h 1673161"/>
                <a:gd name="connsiteX52" fmla="*/ 81241 w 2071967"/>
                <a:gd name="connsiteY52" fmla="*/ 633539 h 1673161"/>
                <a:gd name="connsiteX53" fmla="*/ 5042 w 2071967"/>
                <a:gd name="connsiteY53" fmla="*/ 850231 h 1673161"/>
                <a:gd name="connsiteX54" fmla="*/ 12185 w 2071967"/>
                <a:gd name="connsiteY54" fmla="*/ 1100263 h 1673161"/>
                <a:gd name="connsiteX55" fmla="*/ 52667 w 2071967"/>
                <a:gd name="connsiteY55" fmla="*/ 1336008 h 1673161"/>
                <a:gd name="connsiteX56" fmla="*/ 102673 w 2071967"/>
                <a:gd name="connsiteY56" fmla="*/ 1543176 h 1673161"/>
                <a:gd name="connsiteX0" fmla="*/ 102673 w 2071967"/>
                <a:gd name="connsiteY0" fmla="*/ 1543176 h 1673161"/>
                <a:gd name="connsiteX1" fmla="*/ 155060 w 2071967"/>
                <a:gd name="connsiteY1" fmla="*/ 1602707 h 1673161"/>
                <a:gd name="connsiteX2" fmla="*/ 178873 w 2071967"/>
                <a:gd name="connsiteY2" fmla="*/ 1669381 h 1673161"/>
                <a:gd name="connsiteX3" fmla="*/ 169348 w 2071967"/>
                <a:gd name="connsiteY3" fmla="*/ 1481262 h 1673161"/>
                <a:gd name="connsiteX4" fmla="*/ 171729 w 2071967"/>
                <a:gd name="connsiteY4" fmla="*/ 1314576 h 1673161"/>
                <a:gd name="connsiteX5" fmla="*/ 166967 w 2071967"/>
                <a:gd name="connsiteY5" fmla="*/ 1247901 h 1673161"/>
                <a:gd name="connsiteX6" fmla="*/ 176492 w 2071967"/>
                <a:gd name="connsiteY6" fmla="*/ 1119313 h 1673161"/>
                <a:gd name="connsiteX7" fmla="*/ 190779 w 2071967"/>
                <a:gd name="connsiteY7" fmla="*/ 1052638 h 1673161"/>
                <a:gd name="connsiteX8" fmla="*/ 224117 w 2071967"/>
                <a:gd name="connsiteY8" fmla="*/ 895476 h 1673161"/>
                <a:gd name="connsiteX9" fmla="*/ 266979 w 2071967"/>
                <a:gd name="connsiteY9" fmla="*/ 800225 h 1673161"/>
                <a:gd name="connsiteX10" fmla="*/ 383659 w 2071967"/>
                <a:gd name="connsiteY10" fmla="*/ 666873 h 1673161"/>
                <a:gd name="connsiteX11" fmla="*/ 547967 w 2071967"/>
                <a:gd name="connsiteY11" fmla="*/ 574007 h 1673161"/>
                <a:gd name="connsiteX12" fmla="*/ 695604 w 2071967"/>
                <a:gd name="connsiteY12" fmla="*/ 554956 h 1673161"/>
                <a:gd name="connsiteX13" fmla="*/ 869436 w 2071967"/>
                <a:gd name="connsiteY13" fmla="*/ 521619 h 1673161"/>
                <a:gd name="connsiteX14" fmla="*/ 986117 w 2071967"/>
                <a:gd name="connsiteY14" fmla="*/ 500188 h 1673161"/>
                <a:gd name="connsiteX15" fmla="*/ 1202810 w 2071967"/>
                <a:gd name="connsiteY15" fmla="*/ 490662 h 1673161"/>
                <a:gd name="connsiteX16" fmla="*/ 1343305 w 2071967"/>
                <a:gd name="connsiteY16" fmla="*/ 502569 h 1673161"/>
                <a:gd name="connsiteX17" fmla="*/ 1505229 w 2071967"/>
                <a:gd name="connsiteY17" fmla="*/ 533525 h 1673161"/>
                <a:gd name="connsiteX18" fmla="*/ 1652867 w 2071967"/>
                <a:gd name="connsiteY18" fmla="*/ 585913 h 1673161"/>
                <a:gd name="connsiteX19" fmla="*/ 1686204 w 2071967"/>
                <a:gd name="connsiteY19" fmla="*/ 604963 h 1673161"/>
                <a:gd name="connsiteX20" fmla="*/ 1714779 w 2071967"/>
                <a:gd name="connsiteY20" fmla="*/ 633538 h 1673161"/>
                <a:gd name="connsiteX21" fmla="*/ 1752879 w 2071967"/>
                <a:gd name="connsiteY21" fmla="*/ 681163 h 1673161"/>
                <a:gd name="connsiteX22" fmla="*/ 1771929 w 2071967"/>
                <a:gd name="connsiteY22" fmla="*/ 709738 h 1673161"/>
                <a:gd name="connsiteX23" fmla="*/ 1800504 w 2071967"/>
                <a:gd name="connsiteY23" fmla="*/ 762126 h 1673161"/>
                <a:gd name="connsiteX24" fmla="*/ 1843367 w 2071967"/>
                <a:gd name="connsiteY24" fmla="*/ 833563 h 1673161"/>
                <a:gd name="connsiteX25" fmla="*/ 1857654 w 2071967"/>
                <a:gd name="connsiteY25" fmla="*/ 862138 h 1673161"/>
                <a:gd name="connsiteX26" fmla="*/ 1867179 w 2071967"/>
                <a:gd name="connsiteY26" fmla="*/ 890713 h 1673161"/>
                <a:gd name="connsiteX27" fmla="*/ 1886229 w 2071967"/>
                <a:gd name="connsiteY27" fmla="*/ 933576 h 1673161"/>
                <a:gd name="connsiteX28" fmla="*/ 1905279 w 2071967"/>
                <a:gd name="connsiteY28" fmla="*/ 985963 h 1673161"/>
                <a:gd name="connsiteX29" fmla="*/ 1919567 w 2071967"/>
                <a:gd name="connsiteY29" fmla="*/ 1038351 h 1673161"/>
                <a:gd name="connsiteX30" fmla="*/ 1929092 w 2071967"/>
                <a:gd name="connsiteY30" fmla="*/ 1095501 h 1673161"/>
                <a:gd name="connsiteX31" fmla="*/ 1940998 w 2071967"/>
                <a:gd name="connsiteY31" fmla="*/ 1231232 h 1673161"/>
                <a:gd name="connsiteX32" fmla="*/ 1952904 w 2071967"/>
                <a:gd name="connsiteY32" fmla="*/ 1290763 h 1673161"/>
                <a:gd name="connsiteX33" fmla="*/ 1945760 w 2071967"/>
                <a:gd name="connsiteY33" fmla="*/ 1457451 h 1673161"/>
                <a:gd name="connsiteX34" fmla="*/ 1940998 w 2071967"/>
                <a:gd name="connsiteY34" fmla="*/ 1640807 h 1673161"/>
                <a:gd name="connsiteX35" fmla="*/ 1943379 w 2071967"/>
                <a:gd name="connsiteY35" fmla="*/ 1664620 h 1673161"/>
                <a:gd name="connsiteX36" fmla="*/ 1983861 w 2071967"/>
                <a:gd name="connsiteY36" fmla="*/ 1550319 h 1673161"/>
                <a:gd name="connsiteX37" fmla="*/ 1986242 w 2071967"/>
                <a:gd name="connsiteY37" fmla="*/ 1490788 h 1673161"/>
                <a:gd name="connsiteX38" fmla="*/ 1995767 w 2071967"/>
                <a:gd name="connsiteY38" fmla="*/ 1462213 h 1673161"/>
                <a:gd name="connsiteX39" fmla="*/ 2019579 w 2071967"/>
                <a:gd name="connsiteY39" fmla="*/ 1376488 h 1673161"/>
                <a:gd name="connsiteX40" fmla="*/ 2071967 w 2071967"/>
                <a:gd name="connsiteY40" fmla="*/ 1133600 h 1673161"/>
                <a:gd name="connsiteX41" fmla="*/ 2057678 w 2071967"/>
                <a:gd name="connsiteY41" fmla="*/ 997871 h 1673161"/>
                <a:gd name="connsiteX42" fmla="*/ 2050536 w 2071967"/>
                <a:gd name="connsiteY42" fmla="*/ 924051 h 1673161"/>
                <a:gd name="connsiteX43" fmla="*/ 2043391 w 2071967"/>
                <a:gd name="connsiteY43" fmla="*/ 833563 h 1673161"/>
                <a:gd name="connsiteX44" fmla="*/ 1983860 w 2071967"/>
                <a:gd name="connsiteY44" fmla="*/ 638301 h 1673161"/>
                <a:gd name="connsiteX45" fmla="*/ 1860035 w 2071967"/>
                <a:gd name="connsiteY45" fmla="*/ 426368 h 1673161"/>
                <a:gd name="connsiteX46" fmla="*/ 1683823 w 2071967"/>
                <a:gd name="connsiteY46" fmla="*/ 209675 h 1673161"/>
                <a:gd name="connsiteX47" fmla="*/ 1402835 w 2071967"/>
                <a:gd name="connsiteY47" fmla="*/ 64420 h 1673161"/>
                <a:gd name="connsiteX48" fmla="*/ 1036123 w 2071967"/>
                <a:gd name="connsiteY48" fmla="*/ 126 h 1673161"/>
                <a:gd name="connsiteX49" fmla="*/ 624167 w 2071967"/>
                <a:gd name="connsiteY49" fmla="*/ 78708 h 1673161"/>
                <a:gd name="connsiteX50" fmla="*/ 433666 w 2071967"/>
                <a:gd name="connsiteY50" fmla="*/ 221582 h 1673161"/>
                <a:gd name="connsiteX51" fmla="*/ 226499 w 2071967"/>
                <a:gd name="connsiteY51" fmla="*/ 390650 h 1673161"/>
                <a:gd name="connsiteX52" fmla="*/ 81241 w 2071967"/>
                <a:gd name="connsiteY52" fmla="*/ 633539 h 1673161"/>
                <a:gd name="connsiteX53" fmla="*/ 5042 w 2071967"/>
                <a:gd name="connsiteY53" fmla="*/ 850231 h 1673161"/>
                <a:gd name="connsiteX54" fmla="*/ 12185 w 2071967"/>
                <a:gd name="connsiteY54" fmla="*/ 1100263 h 1673161"/>
                <a:gd name="connsiteX55" fmla="*/ 52667 w 2071967"/>
                <a:gd name="connsiteY55" fmla="*/ 1336008 h 1673161"/>
                <a:gd name="connsiteX56" fmla="*/ 102673 w 2071967"/>
                <a:gd name="connsiteY56" fmla="*/ 1543176 h 1673161"/>
                <a:gd name="connsiteX0" fmla="*/ 102673 w 2071967"/>
                <a:gd name="connsiteY0" fmla="*/ 1543176 h 1673161"/>
                <a:gd name="connsiteX1" fmla="*/ 155060 w 2071967"/>
                <a:gd name="connsiteY1" fmla="*/ 1602707 h 1673161"/>
                <a:gd name="connsiteX2" fmla="*/ 178873 w 2071967"/>
                <a:gd name="connsiteY2" fmla="*/ 1669381 h 1673161"/>
                <a:gd name="connsiteX3" fmla="*/ 169348 w 2071967"/>
                <a:gd name="connsiteY3" fmla="*/ 1481262 h 1673161"/>
                <a:gd name="connsiteX4" fmla="*/ 171729 w 2071967"/>
                <a:gd name="connsiteY4" fmla="*/ 1314576 h 1673161"/>
                <a:gd name="connsiteX5" fmla="*/ 166967 w 2071967"/>
                <a:gd name="connsiteY5" fmla="*/ 1247901 h 1673161"/>
                <a:gd name="connsiteX6" fmla="*/ 176492 w 2071967"/>
                <a:gd name="connsiteY6" fmla="*/ 1119313 h 1673161"/>
                <a:gd name="connsiteX7" fmla="*/ 190779 w 2071967"/>
                <a:gd name="connsiteY7" fmla="*/ 1052638 h 1673161"/>
                <a:gd name="connsiteX8" fmla="*/ 224117 w 2071967"/>
                <a:gd name="connsiteY8" fmla="*/ 895476 h 1673161"/>
                <a:gd name="connsiteX9" fmla="*/ 266979 w 2071967"/>
                <a:gd name="connsiteY9" fmla="*/ 800225 h 1673161"/>
                <a:gd name="connsiteX10" fmla="*/ 383659 w 2071967"/>
                <a:gd name="connsiteY10" fmla="*/ 666873 h 1673161"/>
                <a:gd name="connsiteX11" fmla="*/ 547967 w 2071967"/>
                <a:gd name="connsiteY11" fmla="*/ 574007 h 1673161"/>
                <a:gd name="connsiteX12" fmla="*/ 695604 w 2071967"/>
                <a:gd name="connsiteY12" fmla="*/ 554956 h 1673161"/>
                <a:gd name="connsiteX13" fmla="*/ 869436 w 2071967"/>
                <a:gd name="connsiteY13" fmla="*/ 521619 h 1673161"/>
                <a:gd name="connsiteX14" fmla="*/ 986117 w 2071967"/>
                <a:gd name="connsiteY14" fmla="*/ 500188 h 1673161"/>
                <a:gd name="connsiteX15" fmla="*/ 1202810 w 2071967"/>
                <a:gd name="connsiteY15" fmla="*/ 490662 h 1673161"/>
                <a:gd name="connsiteX16" fmla="*/ 1343305 w 2071967"/>
                <a:gd name="connsiteY16" fmla="*/ 502569 h 1673161"/>
                <a:gd name="connsiteX17" fmla="*/ 1505229 w 2071967"/>
                <a:gd name="connsiteY17" fmla="*/ 533525 h 1673161"/>
                <a:gd name="connsiteX18" fmla="*/ 1652867 w 2071967"/>
                <a:gd name="connsiteY18" fmla="*/ 585913 h 1673161"/>
                <a:gd name="connsiteX19" fmla="*/ 1686204 w 2071967"/>
                <a:gd name="connsiteY19" fmla="*/ 604963 h 1673161"/>
                <a:gd name="connsiteX20" fmla="*/ 1714779 w 2071967"/>
                <a:gd name="connsiteY20" fmla="*/ 633538 h 1673161"/>
                <a:gd name="connsiteX21" fmla="*/ 1752879 w 2071967"/>
                <a:gd name="connsiteY21" fmla="*/ 681163 h 1673161"/>
                <a:gd name="connsiteX22" fmla="*/ 1771929 w 2071967"/>
                <a:gd name="connsiteY22" fmla="*/ 709738 h 1673161"/>
                <a:gd name="connsiteX23" fmla="*/ 1800504 w 2071967"/>
                <a:gd name="connsiteY23" fmla="*/ 762126 h 1673161"/>
                <a:gd name="connsiteX24" fmla="*/ 1843367 w 2071967"/>
                <a:gd name="connsiteY24" fmla="*/ 833563 h 1673161"/>
                <a:gd name="connsiteX25" fmla="*/ 1857654 w 2071967"/>
                <a:gd name="connsiteY25" fmla="*/ 862138 h 1673161"/>
                <a:gd name="connsiteX26" fmla="*/ 1867179 w 2071967"/>
                <a:gd name="connsiteY26" fmla="*/ 890713 h 1673161"/>
                <a:gd name="connsiteX27" fmla="*/ 1886229 w 2071967"/>
                <a:gd name="connsiteY27" fmla="*/ 933576 h 1673161"/>
                <a:gd name="connsiteX28" fmla="*/ 1905279 w 2071967"/>
                <a:gd name="connsiteY28" fmla="*/ 985963 h 1673161"/>
                <a:gd name="connsiteX29" fmla="*/ 1919567 w 2071967"/>
                <a:gd name="connsiteY29" fmla="*/ 1038351 h 1673161"/>
                <a:gd name="connsiteX30" fmla="*/ 1929092 w 2071967"/>
                <a:gd name="connsiteY30" fmla="*/ 1095501 h 1673161"/>
                <a:gd name="connsiteX31" fmla="*/ 1940998 w 2071967"/>
                <a:gd name="connsiteY31" fmla="*/ 1231232 h 1673161"/>
                <a:gd name="connsiteX32" fmla="*/ 1952904 w 2071967"/>
                <a:gd name="connsiteY32" fmla="*/ 1290763 h 1673161"/>
                <a:gd name="connsiteX33" fmla="*/ 1945760 w 2071967"/>
                <a:gd name="connsiteY33" fmla="*/ 1457451 h 1673161"/>
                <a:gd name="connsiteX34" fmla="*/ 1940998 w 2071967"/>
                <a:gd name="connsiteY34" fmla="*/ 1640807 h 1673161"/>
                <a:gd name="connsiteX35" fmla="*/ 1943379 w 2071967"/>
                <a:gd name="connsiteY35" fmla="*/ 1664620 h 1673161"/>
                <a:gd name="connsiteX36" fmla="*/ 1983861 w 2071967"/>
                <a:gd name="connsiteY36" fmla="*/ 1550319 h 1673161"/>
                <a:gd name="connsiteX37" fmla="*/ 1991004 w 2071967"/>
                <a:gd name="connsiteY37" fmla="*/ 1490788 h 1673161"/>
                <a:gd name="connsiteX38" fmla="*/ 1995767 w 2071967"/>
                <a:gd name="connsiteY38" fmla="*/ 1462213 h 1673161"/>
                <a:gd name="connsiteX39" fmla="*/ 2019579 w 2071967"/>
                <a:gd name="connsiteY39" fmla="*/ 1376488 h 1673161"/>
                <a:gd name="connsiteX40" fmla="*/ 2071967 w 2071967"/>
                <a:gd name="connsiteY40" fmla="*/ 1133600 h 1673161"/>
                <a:gd name="connsiteX41" fmla="*/ 2057678 w 2071967"/>
                <a:gd name="connsiteY41" fmla="*/ 997871 h 1673161"/>
                <a:gd name="connsiteX42" fmla="*/ 2050536 w 2071967"/>
                <a:gd name="connsiteY42" fmla="*/ 924051 h 1673161"/>
                <a:gd name="connsiteX43" fmla="*/ 2043391 w 2071967"/>
                <a:gd name="connsiteY43" fmla="*/ 833563 h 1673161"/>
                <a:gd name="connsiteX44" fmla="*/ 1983860 w 2071967"/>
                <a:gd name="connsiteY44" fmla="*/ 638301 h 1673161"/>
                <a:gd name="connsiteX45" fmla="*/ 1860035 w 2071967"/>
                <a:gd name="connsiteY45" fmla="*/ 426368 h 1673161"/>
                <a:gd name="connsiteX46" fmla="*/ 1683823 w 2071967"/>
                <a:gd name="connsiteY46" fmla="*/ 209675 h 1673161"/>
                <a:gd name="connsiteX47" fmla="*/ 1402835 w 2071967"/>
                <a:gd name="connsiteY47" fmla="*/ 64420 h 1673161"/>
                <a:gd name="connsiteX48" fmla="*/ 1036123 w 2071967"/>
                <a:gd name="connsiteY48" fmla="*/ 126 h 1673161"/>
                <a:gd name="connsiteX49" fmla="*/ 624167 w 2071967"/>
                <a:gd name="connsiteY49" fmla="*/ 78708 h 1673161"/>
                <a:gd name="connsiteX50" fmla="*/ 433666 w 2071967"/>
                <a:gd name="connsiteY50" fmla="*/ 221582 h 1673161"/>
                <a:gd name="connsiteX51" fmla="*/ 226499 w 2071967"/>
                <a:gd name="connsiteY51" fmla="*/ 390650 h 1673161"/>
                <a:gd name="connsiteX52" fmla="*/ 81241 w 2071967"/>
                <a:gd name="connsiteY52" fmla="*/ 633539 h 1673161"/>
                <a:gd name="connsiteX53" fmla="*/ 5042 w 2071967"/>
                <a:gd name="connsiteY53" fmla="*/ 850231 h 1673161"/>
                <a:gd name="connsiteX54" fmla="*/ 12185 w 2071967"/>
                <a:gd name="connsiteY54" fmla="*/ 1100263 h 1673161"/>
                <a:gd name="connsiteX55" fmla="*/ 52667 w 2071967"/>
                <a:gd name="connsiteY55" fmla="*/ 1336008 h 1673161"/>
                <a:gd name="connsiteX56" fmla="*/ 102673 w 2071967"/>
                <a:gd name="connsiteY56" fmla="*/ 1543176 h 1673161"/>
                <a:gd name="connsiteX0" fmla="*/ 102673 w 2071967"/>
                <a:gd name="connsiteY0" fmla="*/ 1543176 h 1673161"/>
                <a:gd name="connsiteX1" fmla="*/ 155060 w 2071967"/>
                <a:gd name="connsiteY1" fmla="*/ 1602707 h 1673161"/>
                <a:gd name="connsiteX2" fmla="*/ 178873 w 2071967"/>
                <a:gd name="connsiteY2" fmla="*/ 1669381 h 1673161"/>
                <a:gd name="connsiteX3" fmla="*/ 169348 w 2071967"/>
                <a:gd name="connsiteY3" fmla="*/ 1481262 h 1673161"/>
                <a:gd name="connsiteX4" fmla="*/ 171729 w 2071967"/>
                <a:gd name="connsiteY4" fmla="*/ 1314576 h 1673161"/>
                <a:gd name="connsiteX5" fmla="*/ 166967 w 2071967"/>
                <a:gd name="connsiteY5" fmla="*/ 1247901 h 1673161"/>
                <a:gd name="connsiteX6" fmla="*/ 176492 w 2071967"/>
                <a:gd name="connsiteY6" fmla="*/ 1119313 h 1673161"/>
                <a:gd name="connsiteX7" fmla="*/ 190779 w 2071967"/>
                <a:gd name="connsiteY7" fmla="*/ 1052638 h 1673161"/>
                <a:gd name="connsiteX8" fmla="*/ 224117 w 2071967"/>
                <a:gd name="connsiteY8" fmla="*/ 895476 h 1673161"/>
                <a:gd name="connsiteX9" fmla="*/ 266979 w 2071967"/>
                <a:gd name="connsiteY9" fmla="*/ 800225 h 1673161"/>
                <a:gd name="connsiteX10" fmla="*/ 383659 w 2071967"/>
                <a:gd name="connsiteY10" fmla="*/ 666873 h 1673161"/>
                <a:gd name="connsiteX11" fmla="*/ 547967 w 2071967"/>
                <a:gd name="connsiteY11" fmla="*/ 574007 h 1673161"/>
                <a:gd name="connsiteX12" fmla="*/ 695604 w 2071967"/>
                <a:gd name="connsiteY12" fmla="*/ 554956 h 1673161"/>
                <a:gd name="connsiteX13" fmla="*/ 869436 w 2071967"/>
                <a:gd name="connsiteY13" fmla="*/ 521619 h 1673161"/>
                <a:gd name="connsiteX14" fmla="*/ 986117 w 2071967"/>
                <a:gd name="connsiteY14" fmla="*/ 500188 h 1673161"/>
                <a:gd name="connsiteX15" fmla="*/ 1202810 w 2071967"/>
                <a:gd name="connsiteY15" fmla="*/ 490662 h 1673161"/>
                <a:gd name="connsiteX16" fmla="*/ 1343305 w 2071967"/>
                <a:gd name="connsiteY16" fmla="*/ 502569 h 1673161"/>
                <a:gd name="connsiteX17" fmla="*/ 1505229 w 2071967"/>
                <a:gd name="connsiteY17" fmla="*/ 533525 h 1673161"/>
                <a:gd name="connsiteX18" fmla="*/ 1647471 w 2071967"/>
                <a:gd name="connsiteY18" fmla="*/ 596705 h 1673161"/>
                <a:gd name="connsiteX19" fmla="*/ 1686204 w 2071967"/>
                <a:gd name="connsiteY19" fmla="*/ 604963 h 1673161"/>
                <a:gd name="connsiteX20" fmla="*/ 1714779 w 2071967"/>
                <a:gd name="connsiteY20" fmla="*/ 633538 h 1673161"/>
                <a:gd name="connsiteX21" fmla="*/ 1752879 w 2071967"/>
                <a:gd name="connsiteY21" fmla="*/ 681163 h 1673161"/>
                <a:gd name="connsiteX22" fmla="*/ 1771929 w 2071967"/>
                <a:gd name="connsiteY22" fmla="*/ 709738 h 1673161"/>
                <a:gd name="connsiteX23" fmla="*/ 1800504 w 2071967"/>
                <a:gd name="connsiteY23" fmla="*/ 762126 h 1673161"/>
                <a:gd name="connsiteX24" fmla="*/ 1843367 w 2071967"/>
                <a:gd name="connsiteY24" fmla="*/ 833563 h 1673161"/>
                <a:gd name="connsiteX25" fmla="*/ 1857654 w 2071967"/>
                <a:gd name="connsiteY25" fmla="*/ 862138 h 1673161"/>
                <a:gd name="connsiteX26" fmla="*/ 1867179 w 2071967"/>
                <a:gd name="connsiteY26" fmla="*/ 890713 h 1673161"/>
                <a:gd name="connsiteX27" fmla="*/ 1886229 w 2071967"/>
                <a:gd name="connsiteY27" fmla="*/ 933576 h 1673161"/>
                <a:gd name="connsiteX28" fmla="*/ 1905279 w 2071967"/>
                <a:gd name="connsiteY28" fmla="*/ 985963 h 1673161"/>
                <a:gd name="connsiteX29" fmla="*/ 1919567 w 2071967"/>
                <a:gd name="connsiteY29" fmla="*/ 1038351 h 1673161"/>
                <a:gd name="connsiteX30" fmla="*/ 1929092 w 2071967"/>
                <a:gd name="connsiteY30" fmla="*/ 1095501 h 1673161"/>
                <a:gd name="connsiteX31" fmla="*/ 1940998 w 2071967"/>
                <a:gd name="connsiteY31" fmla="*/ 1231232 h 1673161"/>
                <a:gd name="connsiteX32" fmla="*/ 1952904 w 2071967"/>
                <a:gd name="connsiteY32" fmla="*/ 1290763 h 1673161"/>
                <a:gd name="connsiteX33" fmla="*/ 1945760 w 2071967"/>
                <a:gd name="connsiteY33" fmla="*/ 1457451 h 1673161"/>
                <a:gd name="connsiteX34" fmla="*/ 1940998 w 2071967"/>
                <a:gd name="connsiteY34" fmla="*/ 1640807 h 1673161"/>
                <a:gd name="connsiteX35" fmla="*/ 1943379 w 2071967"/>
                <a:gd name="connsiteY35" fmla="*/ 1664620 h 1673161"/>
                <a:gd name="connsiteX36" fmla="*/ 1983861 w 2071967"/>
                <a:gd name="connsiteY36" fmla="*/ 1550319 h 1673161"/>
                <a:gd name="connsiteX37" fmla="*/ 1991004 w 2071967"/>
                <a:gd name="connsiteY37" fmla="*/ 1490788 h 1673161"/>
                <a:gd name="connsiteX38" fmla="*/ 1995767 w 2071967"/>
                <a:gd name="connsiteY38" fmla="*/ 1462213 h 1673161"/>
                <a:gd name="connsiteX39" fmla="*/ 2019579 w 2071967"/>
                <a:gd name="connsiteY39" fmla="*/ 1376488 h 1673161"/>
                <a:gd name="connsiteX40" fmla="*/ 2071967 w 2071967"/>
                <a:gd name="connsiteY40" fmla="*/ 1133600 h 1673161"/>
                <a:gd name="connsiteX41" fmla="*/ 2057678 w 2071967"/>
                <a:gd name="connsiteY41" fmla="*/ 997871 h 1673161"/>
                <a:gd name="connsiteX42" fmla="*/ 2050536 w 2071967"/>
                <a:gd name="connsiteY42" fmla="*/ 924051 h 1673161"/>
                <a:gd name="connsiteX43" fmla="*/ 2043391 w 2071967"/>
                <a:gd name="connsiteY43" fmla="*/ 833563 h 1673161"/>
                <a:gd name="connsiteX44" fmla="*/ 1983860 w 2071967"/>
                <a:gd name="connsiteY44" fmla="*/ 638301 h 1673161"/>
                <a:gd name="connsiteX45" fmla="*/ 1860035 w 2071967"/>
                <a:gd name="connsiteY45" fmla="*/ 426368 h 1673161"/>
                <a:gd name="connsiteX46" fmla="*/ 1683823 w 2071967"/>
                <a:gd name="connsiteY46" fmla="*/ 209675 h 1673161"/>
                <a:gd name="connsiteX47" fmla="*/ 1402835 w 2071967"/>
                <a:gd name="connsiteY47" fmla="*/ 64420 h 1673161"/>
                <a:gd name="connsiteX48" fmla="*/ 1036123 w 2071967"/>
                <a:gd name="connsiteY48" fmla="*/ 126 h 1673161"/>
                <a:gd name="connsiteX49" fmla="*/ 624167 w 2071967"/>
                <a:gd name="connsiteY49" fmla="*/ 78708 h 1673161"/>
                <a:gd name="connsiteX50" fmla="*/ 433666 w 2071967"/>
                <a:gd name="connsiteY50" fmla="*/ 221582 h 1673161"/>
                <a:gd name="connsiteX51" fmla="*/ 226499 w 2071967"/>
                <a:gd name="connsiteY51" fmla="*/ 390650 h 1673161"/>
                <a:gd name="connsiteX52" fmla="*/ 81241 w 2071967"/>
                <a:gd name="connsiteY52" fmla="*/ 633539 h 1673161"/>
                <a:gd name="connsiteX53" fmla="*/ 5042 w 2071967"/>
                <a:gd name="connsiteY53" fmla="*/ 850231 h 1673161"/>
                <a:gd name="connsiteX54" fmla="*/ 12185 w 2071967"/>
                <a:gd name="connsiteY54" fmla="*/ 1100263 h 1673161"/>
                <a:gd name="connsiteX55" fmla="*/ 52667 w 2071967"/>
                <a:gd name="connsiteY55" fmla="*/ 1336008 h 1673161"/>
                <a:gd name="connsiteX56" fmla="*/ 102673 w 2071967"/>
                <a:gd name="connsiteY56" fmla="*/ 1543176 h 1673161"/>
                <a:gd name="connsiteX0" fmla="*/ 102673 w 2071967"/>
                <a:gd name="connsiteY0" fmla="*/ 1543176 h 1673161"/>
                <a:gd name="connsiteX1" fmla="*/ 155060 w 2071967"/>
                <a:gd name="connsiteY1" fmla="*/ 1602707 h 1673161"/>
                <a:gd name="connsiteX2" fmla="*/ 178873 w 2071967"/>
                <a:gd name="connsiteY2" fmla="*/ 1669381 h 1673161"/>
                <a:gd name="connsiteX3" fmla="*/ 169348 w 2071967"/>
                <a:gd name="connsiteY3" fmla="*/ 1481262 h 1673161"/>
                <a:gd name="connsiteX4" fmla="*/ 171729 w 2071967"/>
                <a:gd name="connsiteY4" fmla="*/ 1314576 h 1673161"/>
                <a:gd name="connsiteX5" fmla="*/ 166967 w 2071967"/>
                <a:gd name="connsiteY5" fmla="*/ 1247901 h 1673161"/>
                <a:gd name="connsiteX6" fmla="*/ 176492 w 2071967"/>
                <a:gd name="connsiteY6" fmla="*/ 1119313 h 1673161"/>
                <a:gd name="connsiteX7" fmla="*/ 190779 w 2071967"/>
                <a:gd name="connsiteY7" fmla="*/ 1052638 h 1673161"/>
                <a:gd name="connsiteX8" fmla="*/ 224117 w 2071967"/>
                <a:gd name="connsiteY8" fmla="*/ 895476 h 1673161"/>
                <a:gd name="connsiteX9" fmla="*/ 266979 w 2071967"/>
                <a:gd name="connsiteY9" fmla="*/ 800225 h 1673161"/>
                <a:gd name="connsiteX10" fmla="*/ 383659 w 2071967"/>
                <a:gd name="connsiteY10" fmla="*/ 666873 h 1673161"/>
                <a:gd name="connsiteX11" fmla="*/ 547967 w 2071967"/>
                <a:gd name="connsiteY11" fmla="*/ 574007 h 1673161"/>
                <a:gd name="connsiteX12" fmla="*/ 695604 w 2071967"/>
                <a:gd name="connsiteY12" fmla="*/ 554956 h 1673161"/>
                <a:gd name="connsiteX13" fmla="*/ 869436 w 2071967"/>
                <a:gd name="connsiteY13" fmla="*/ 521619 h 1673161"/>
                <a:gd name="connsiteX14" fmla="*/ 986117 w 2071967"/>
                <a:gd name="connsiteY14" fmla="*/ 500188 h 1673161"/>
                <a:gd name="connsiteX15" fmla="*/ 1202810 w 2071967"/>
                <a:gd name="connsiteY15" fmla="*/ 490662 h 1673161"/>
                <a:gd name="connsiteX16" fmla="*/ 1343305 w 2071967"/>
                <a:gd name="connsiteY16" fmla="*/ 502569 h 1673161"/>
                <a:gd name="connsiteX17" fmla="*/ 1505229 w 2071967"/>
                <a:gd name="connsiteY17" fmla="*/ 533525 h 1673161"/>
                <a:gd name="connsiteX18" fmla="*/ 1647471 w 2071967"/>
                <a:gd name="connsiteY18" fmla="*/ 596705 h 1673161"/>
                <a:gd name="connsiteX19" fmla="*/ 1686204 w 2071967"/>
                <a:gd name="connsiteY19" fmla="*/ 604963 h 1673161"/>
                <a:gd name="connsiteX20" fmla="*/ 1714779 w 2071967"/>
                <a:gd name="connsiteY20" fmla="*/ 638934 h 1673161"/>
                <a:gd name="connsiteX21" fmla="*/ 1752879 w 2071967"/>
                <a:gd name="connsiteY21" fmla="*/ 681163 h 1673161"/>
                <a:gd name="connsiteX22" fmla="*/ 1771929 w 2071967"/>
                <a:gd name="connsiteY22" fmla="*/ 709738 h 1673161"/>
                <a:gd name="connsiteX23" fmla="*/ 1800504 w 2071967"/>
                <a:gd name="connsiteY23" fmla="*/ 762126 h 1673161"/>
                <a:gd name="connsiteX24" fmla="*/ 1843367 w 2071967"/>
                <a:gd name="connsiteY24" fmla="*/ 833563 h 1673161"/>
                <a:gd name="connsiteX25" fmla="*/ 1857654 w 2071967"/>
                <a:gd name="connsiteY25" fmla="*/ 862138 h 1673161"/>
                <a:gd name="connsiteX26" fmla="*/ 1867179 w 2071967"/>
                <a:gd name="connsiteY26" fmla="*/ 890713 h 1673161"/>
                <a:gd name="connsiteX27" fmla="*/ 1886229 w 2071967"/>
                <a:gd name="connsiteY27" fmla="*/ 933576 h 1673161"/>
                <a:gd name="connsiteX28" fmla="*/ 1905279 w 2071967"/>
                <a:gd name="connsiteY28" fmla="*/ 985963 h 1673161"/>
                <a:gd name="connsiteX29" fmla="*/ 1919567 w 2071967"/>
                <a:gd name="connsiteY29" fmla="*/ 1038351 h 1673161"/>
                <a:gd name="connsiteX30" fmla="*/ 1929092 w 2071967"/>
                <a:gd name="connsiteY30" fmla="*/ 1095501 h 1673161"/>
                <a:gd name="connsiteX31" fmla="*/ 1940998 w 2071967"/>
                <a:gd name="connsiteY31" fmla="*/ 1231232 h 1673161"/>
                <a:gd name="connsiteX32" fmla="*/ 1952904 w 2071967"/>
                <a:gd name="connsiteY32" fmla="*/ 1290763 h 1673161"/>
                <a:gd name="connsiteX33" fmla="*/ 1945760 w 2071967"/>
                <a:gd name="connsiteY33" fmla="*/ 1457451 h 1673161"/>
                <a:gd name="connsiteX34" fmla="*/ 1940998 w 2071967"/>
                <a:gd name="connsiteY34" fmla="*/ 1640807 h 1673161"/>
                <a:gd name="connsiteX35" fmla="*/ 1943379 w 2071967"/>
                <a:gd name="connsiteY35" fmla="*/ 1664620 h 1673161"/>
                <a:gd name="connsiteX36" fmla="*/ 1983861 w 2071967"/>
                <a:gd name="connsiteY36" fmla="*/ 1550319 h 1673161"/>
                <a:gd name="connsiteX37" fmla="*/ 1991004 w 2071967"/>
                <a:gd name="connsiteY37" fmla="*/ 1490788 h 1673161"/>
                <a:gd name="connsiteX38" fmla="*/ 1995767 w 2071967"/>
                <a:gd name="connsiteY38" fmla="*/ 1462213 h 1673161"/>
                <a:gd name="connsiteX39" fmla="*/ 2019579 w 2071967"/>
                <a:gd name="connsiteY39" fmla="*/ 1376488 h 1673161"/>
                <a:gd name="connsiteX40" fmla="*/ 2071967 w 2071967"/>
                <a:gd name="connsiteY40" fmla="*/ 1133600 h 1673161"/>
                <a:gd name="connsiteX41" fmla="*/ 2057678 w 2071967"/>
                <a:gd name="connsiteY41" fmla="*/ 997871 h 1673161"/>
                <a:gd name="connsiteX42" fmla="*/ 2050536 w 2071967"/>
                <a:gd name="connsiteY42" fmla="*/ 924051 h 1673161"/>
                <a:gd name="connsiteX43" fmla="*/ 2043391 w 2071967"/>
                <a:gd name="connsiteY43" fmla="*/ 833563 h 1673161"/>
                <a:gd name="connsiteX44" fmla="*/ 1983860 w 2071967"/>
                <a:gd name="connsiteY44" fmla="*/ 638301 h 1673161"/>
                <a:gd name="connsiteX45" fmla="*/ 1860035 w 2071967"/>
                <a:gd name="connsiteY45" fmla="*/ 426368 h 1673161"/>
                <a:gd name="connsiteX46" fmla="*/ 1683823 w 2071967"/>
                <a:gd name="connsiteY46" fmla="*/ 209675 h 1673161"/>
                <a:gd name="connsiteX47" fmla="*/ 1402835 w 2071967"/>
                <a:gd name="connsiteY47" fmla="*/ 64420 h 1673161"/>
                <a:gd name="connsiteX48" fmla="*/ 1036123 w 2071967"/>
                <a:gd name="connsiteY48" fmla="*/ 126 h 1673161"/>
                <a:gd name="connsiteX49" fmla="*/ 624167 w 2071967"/>
                <a:gd name="connsiteY49" fmla="*/ 78708 h 1673161"/>
                <a:gd name="connsiteX50" fmla="*/ 433666 w 2071967"/>
                <a:gd name="connsiteY50" fmla="*/ 221582 h 1673161"/>
                <a:gd name="connsiteX51" fmla="*/ 226499 w 2071967"/>
                <a:gd name="connsiteY51" fmla="*/ 390650 h 1673161"/>
                <a:gd name="connsiteX52" fmla="*/ 81241 w 2071967"/>
                <a:gd name="connsiteY52" fmla="*/ 633539 h 1673161"/>
                <a:gd name="connsiteX53" fmla="*/ 5042 w 2071967"/>
                <a:gd name="connsiteY53" fmla="*/ 850231 h 1673161"/>
                <a:gd name="connsiteX54" fmla="*/ 12185 w 2071967"/>
                <a:gd name="connsiteY54" fmla="*/ 1100263 h 1673161"/>
                <a:gd name="connsiteX55" fmla="*/ 52667 w 2071967"/>
                <a:gd name="connsiteY55" fmla="*/ 1336008 h 1673161"/>
                <a:gd name="connsiteX56" fmla="*/ 102673 w 2071967"/>
                <a:gd name="connsiteY56" fmla="*/ 1543176 h 167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071967" h="1673161">
                  <a:moveTo>
                    <a:pt x="102673" y="1543176"/>
                  </a:moveTo>
                  <a:cubicBezTo>
                    <a:pt x="111801" y="1588023"/>
                    <a:pt x="145138" y="1582467"/>
                    <a:pt x="155060" y="1602707"/>
                  </a:cubicBezTo>
                  <a:cubicBezTo>
                    <a:pt x="164982" y="1622947"/>
                    <a:pt x="176492" y="1689622"/>
                    <a:pt x="178873" y="1669381"/>
                  </a:cubicBezTo>
                  <a:cubicBezTo>
                    <a:pt x="181254" y="1649140"/>
                    <a:pt x="167364" y="1533649"/>
                    <a:pt x="169348" y="1481262"/>
                  </a:cubicBezTo>
                  <a:cubicBezTo>
                    <a:pt x="170935" y="1425700"/>
                    <a:pt x="172126" y="1353469"/>
                    <a:pt x="171729" y="1314576"/>
                  </a:cubicBezTo>
                  <a:cubicBezTo>
                    <a:pt x="171332" y="1275683"/>
                    <a:pt x="166173" y="1280445"/>
                    <a:pt x="166967" y="1247901"/>
                  </a:cubicBezTo>
                  <a:cubicBezTo>
                    <a:pt x="167761" y="1215357"/>
                    <a:pt x="172523" y="1151857"/>
                    <a:pt x="176492" y="1119313"/>
                  </a:cubicBezTo>
                  <a:cubicBezTo>
                    <a:pt x="180461" y="1086769"/>
                    <a:pt x="182841" y="1089944"/>
                    <a:pt x="190779" y="1052638"/>
                  </a:cubicBezTo>
                  <a:cubicBezTo>
                    <a:pt x="198717" y="1015332"/>
                    <a:pt x="211417" y="937545"/>
                    <a:pt x="224117" y="895476"/>
                  </a:cubicBezTo>
                  <a:cubicBezTo>
                    <a:pt x="236817" y="853407"/>
                    <a:pt x="240389" y="838325"/>
                    <a:pt x="266979" y="800225"/>
                  </a:cubicBezTo>
                  <a:cubicBezTo>
                    <a:pt x="293569" y="762125"/>
                    <a:pt x="336828" y="704576"/>
                    <a:pt x="383659" y="666873"/>
                  </a:cubicBezTo>
                  <a:cubicBezTo>
                    <a:pt x="430490" y="629170"/>
                    <a:pt x="495976" y="592660"/>
                    <a:pt x="547967" y="574007"/>
                  </a:cubicBezTo>
                  <a:cubicBezTo>
                    <a:pt x="599958" y="555354"/>
                    <a:pt x="642026" y="563687"/>
                    <a:pt x="695604" y="554956"/>
                  </a:cubicBezTo>
                  <a:cubicBezTo>
                    <a:pt x="749182" y="546225"/>
                    <a:pt x="821017" y="530747"/>
                    <a:pt x="869436" y="521619"/>
                  </a:cubicBezTo>
                  <a:cubicBezTo>
                    <a:pt x="917855" y="512491"/>
                    <a:pt x="930555" y="505347"/>
                    <a:pt x="986117" y="500188"/>
                  </a:cubicBezTo>
                  <a:cubicBezTo>
                    <a:pt x="1041679" y="495029"/>
                    <a:pt x="1143279" y="490265"/>
                    <a:pt x="1202810" y="490662"/>
                  </a:cubicBezTo>
                  <a:cubicBezTo>
                    <a:pt x="1262341" y="491059"/>
                    <a:pt x="1292902" y="495425"/>
                    <a:pt x="1343305" y="502569"/>
                  </a:cubicBezTo>
                  <a:cubicBezTo>
                    <a:pt x="1393708" y="509713"/>
                    <a:pt x="1454535" y="517836"/>
                    <a:pt x="1505229" y="533525"/>
                  </a:cubicBezTo>
                  <a:cubicBezTo>
                    <a:pt x="1555923" y="549214"/>
                    <a:pt x="1617309" y="584799"/>
                    <a:pt x="1647471" y="596705"/>
                  </a:cubicBezTo>
                  <a:cubicBezTo>
                    <a:pt x="1677633" y="608611"/>
                    <a:pt x="1674986" y="597925"/>
                    <a:pt x="1686204" y="604963"/>
                  </a:cubicBezTo>
                  <a:cubicBezTo>
                    <a:pt x="1697422" y="612001"/>
                    <a:pt x="1703667" y="626234"/>
                    <a:pt x="1714779" y="638934"/>
                  </a:cubicBezTo>
                  <a:cubicBezTo>
                    <a:pt x="1725891" y="651634"/>
                    <a:pt x="1743354" y="669362"/>
                    <a:pt x="1752879" y="681163"/>
                  </a:cubicBezTo>
                  <a:cubicBezTo>
                    <a:pt x="1762404" y="692964"/>
                    <a:pt x="1763992" y="696244"/>
                    <a:pt x="1771929" y="709738"/>
                  </a:cubicBezTo>
                  <a:cubicBezTo>
                    <a:pt x="1779866" y="723232"/>
                    <a:pt x="1788598" y="741489"/>
                    <a:pt x="1800504" y="762126"/>
                  </a:cubicBezTo>
                  <a:cubicBezTo>
                    <a:pt x="1812410" y="782763"/>
                    <a:pt x="1833842" y="816894"/>
                    <a:pt x="1843367" y="833563"/>
                  </a:cubicBezTo>
                  <a:cubicBezTo>
                    <a:pt x="1852892" y="850232"/>
                    <a:pt x="1853685" y="852613"/>
                    <a:pt x="1857654" y="862138"/>
                  </a:cubicBezTo>
                  <a:cubicBezTo>
                    <a:pt x="1861623" y="871663"/>
                    <a:pt x="1862417" y="878807"/>
                    <a:pt x="1867179" y="890713"/>
                  </a:cubicBezTo>
                  <a:cubicBezTo>
                    <a:pt x="1871941" y="902619"/>
                    <a:pt x="1879879" y="917701"/>
                    <a:pt x="1886229" y="933576"/>
                  </a:cubicBezTo>
                  <a:cubicBezTo>
                    <a:pt x="1892579" y="949451"/>
                    <a:pt x="1899723" y="968501"/>
                    <a:pt x="1905279" y="985963"/>
                  </a:cubicBezTo>
                  <a:cubicBezTo>
                    <a:pt x="1910835" y="1003425"/>
                    <a:pt x="1908247" y="981746"/>
                    <a:pt x="1919567" y="1038351"/>
                  </a:cubicBezTo>
                  <a:cubicBezTo>
                    <a:pt x="1926530" y="1073171"/>
                    <a:pt x="1923184" y="1054150"/>
                    <a:pt x="1929092" y="1095501"/>
                  </a:cubicBezTo>
                  <a:cubicBezTo>
                    <a:pt x="1930679" y="1141538"/>
                    <a:pt x="1937029" y="1198688"/>
                    <a:pt x="1940998" y="1231232"/>
                  </a:cubicBezTo>
                  <a:cubicBezTo>
                    <a:pt x="1944967" y="1263776"/>
                    <a:pt x="1948935" y="1278063"/>
                    <a:pt x="1952904" y="1290763"/>
                  </a:cubicBezTo>
                  <a:cubicBezTo>
                    <a:pt x="1955682" y="1328466"/>
                    <a:pt x="1947744" y="1399110"/>
                    <a:pt x="1945760" y="1457451"/>
                  </a:cubicBezTo>
                  <a:cubicBezTo>
                    <a:pt x="1943776" y="1515792"/>
                    <a:pt x="1941395" y="1606279"/>
                    <a:pt x="1940998" y="1640807"/>
                  </a:cubicBezTo>
                  <a:cubicBezTo>
                    <a:pt x="1940601" y="1675335"/>
                    <a:pt x="1933854" y="1672557"/>
                    <a:pt x="1943379" y="1664620"/>
                  </a:cubicBezTo>
                  <a:cubicBezTo>
                    <a:pt x="1944173" y="1644776"/>
                    <a:pt x="1975924" y="1579291"/>
                    <a:pt x="1983861" y="1550319"/>
                  </a:cubicBezTo>
                  <a:cubicBezTo>
                    <a:pt x="1991799" y="1521347"/>
                    <a:pt x="1989020" y="1505472"/>
                    <a:pt x="1991004" y="1490788"/>
                  </a:cubicBezTo>
                  <a:cubicBezTo>
                    <a:pt x="1992988" y="1476104"/>
                    <a:pt x="1991005" y="1481263"/>
                    <a:pt x="1995767" y="1462213"/>
                  </a:cubicBezTo>
                  <a:cubicBezTo>
                    <a:pt x="2000529" y="1443163"/>
                    <a:pt x="2006879" y="1431257"/>
                    <a:pt x="2019579" y="1376488"/>
                  </a:cubicBezTo>
                  <a:cubicBezTo>
                    <a:pt x="2032279" y="1321719"/>
                    <a:pt x="2060191" y="1274922"/>
                    <a:pt x="2071967" y="1133600"/>
                  </a:cubicBezTo>
                  <a:cubicBezTo>
                    <a:pt x="2070380" y="1085975"/>
                    <a:pt x="2061250" y="1032796"/>
                    <a:pt x="2057678" y="997871"/>
                  </a:cubicBezTo>
                  <a:cubicBezTo>
                    <a:pt x="2054106" y="962946"/>
                    <a:pt x="2052917" y="951436"/>
                    <a:pt x="2050536" y="924051"/>
                  </a:cubicBezTo>
                  <a:cubicBezTo>
                    <a:pt x="2048155" y="896666"/>
                    <a:pt x="2054504" y="881188"/>
                    <a:pt x="2043391" y="833563"/>
                  </a:cubicBezTo>
                  <a:cubicBezTo>
                    <a:pt x="2032278" y="785938"/>
                    <a:pt x="1996957" y="701404"/>
                    <a:pt x="1983860" y="638301"/>
                  </a:cubicBezTo>
                  <a:cubicBezTo>
                    <a:pt x="1970763" y="575198"/>
                    <a:pt x="1910041" y="497806"/>
                    <a:pt x="1860035" y="426368"/>
                  </a:cubicBezTo>
                  <a:cubicBezTo>
                    <a:pt x="1810029" y="354930"/>
                    <a:pt x="1696546" y="211796"/>
                    <a:pt x="1683823" y="209675"/>
                  </a:cubicBezTo>
                  <a:cubicBezTo>
                    <a:pt x="1633023" y="211263"/>
                    <a:pt x="1510785" y="99345"/>
                    <a:pt x="1402835" y="64420"/>
                  </a:cubicBezTo>
                  <a:cubicBezTo>
                    <a:pt x="1294885" y="29495"/>
                    <a:pt x="1165901" y="-2255"/>
                    <a:pt x="1036123" y="126"/>
                  </a:cubicBezTo>
                  <a:cubicBezTo>
                    <a:pt x="906345" y="2507"/>
                    <a:pt x="724576" y="41799"/>
                    <a:pt x="624167" y="78708"/>
                  </a:cubicBezTo>
                  <a:cubicBezTo>
                    <a:pt x="523758" y="115617"/>
                    <a:pt x="499944" y="169592"/>
                    <a:pt x="433666" y="221582"/>
                  </a:cubicBezTo>
                  <a:cubicBezTo>
                    <a:pt x="367388" y="273572"/>
                    <a:pt x="285237" y="321991"/>
                    <a:pt x="226499" y="390650"/>
                  </a:cubicBezTo>
                  <a:cubicBezTo>
                    <a:pt x="167762" y="459310"/>
                    <a:pt x="118151" y="556942"/>
                    <a:pt x="81241" y="633539"/>
                  </a:cubicBezTo>
                  <a:cubicBezTo>
                    <a:pt x="44331" y="710136"/>
                    <a:pt x="16551" y="772444"/>
                    <a:pt x="5042" y="850231"/>
                  </a:cubicBezTo>
                  <a:cubicBezTo>
                    <a:pt x="-6467" y="928018"/>
                    <a:pt x="4248" y="1019300"/>
                    <a:pt x="12185" y="1100263"/>
                  </a:cubicBezTo>
                  <a:cubicBezTo>
                    <a:pt x="20122" y="1181226"/>
                    <a:pt x="37586" y="1262189"/>
                    <a:pt x="52667" y="1336008"/>
                  </a:cubicBezTo>
                  <a:cubicBezTo>
                    <a:pt x="67748" y="1409827"/>
                    <a:pt x="93545" y="1498329"/>
                    <a:pt x="102673" y="1543176"/>
                  </a:cubicBezTo>
                  <a:close/>
                </a:path>
              </a:pathLst>
            </a:custGeom>
            <a:solidFill>
              <a:srgbClr val="2980B9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rot="327380">
              <a:off x="-521594" y="4358661"/>
              <a:ext cx="961340" cy="193518"/>
            </a:xfrm>
            <a:custGeom>
              <a:avLst/>
              <a:gdLst>
                <a:gd name="connsiteX0" fmla="*/ 0 w 541109"/>
                <a:gd name="connsiteY0" fmla="*/ 164306 h 180975"/>
                <a:gd name="connsiteX1" fmla="*/ 0 w 541109"/>
                <a:gd name="connsiteY1" fmla="*/ 164306 h 180975"/>
                <a:gd name="connsiteX2" fmla="*/ 66675 w 541109"/>
                <a:gd name="connsiteY2" fmla="*/ 159544 h 180975"/>
                <a:gd name="connsiteX3" fmla="*/ 73819 w 541109"/>
                <a:gd name="connsiteY3" fmla="*/ 154781 h 180975"/>
                <a:gd name="connsiteX4" fmla="*/ 88107 w 541109"/>
                <a:gd name="connsiteY4" fmla="*/ 150019 h 180975"/>
                <a:gd name="connsiteX5" fmla="*/ 107157 w 541109"/>
                <a:gd name="connsiteY5" fmla="*/ 140494 h 180975"/>
                <a:gd name="connsiteX6" fmla="*/ 116682 w 541109"/>
                <a:gd name="connsiteY6" fmla="*/ 138113 h 180975"/>
                <a:gd name="connsiteX7" fmla="*/ 130969 w 541109"/>
                <a:gd name="connsiteY7" fmla="*/ 133350 h 180975"/>
                <a:gd name="connsiteX8" fmla="*/ 140494 w 541109"/>
                <a:gd name="connsiteY8" fmla="*/ 130969 h 180975"/>
                <a:gd name="connsiteX9" fmla="*/ 154782 w 541109"/>
                <a:gd name="connsiteY9" fmla="*/ 126206 h 180975"/>
                <a:gd name="connsiteX10" fmla="*/ 173832 w 541109"/>
                <a:gd name="connsiteY10" fmla="*/ 121444 h 180975"/>
                <a:gd name="connsiteX11" fmla="*/ 207169 w 541109"/>
                <a:gd name="connsiteY11" fmla="*/ 123825 h 180975"/>
                <a:gd name="connsiteX12" fmla="*/ 228600 w 541109"/>
                <a:gd name="connsiteY12" fmla="*/ 128588 h 180975"/>
                <a:gd name="connsiteX13" fmla="*/ 242888 w 541109"/>
                <a:gd name="connsiteY13" fmla="*/ 133350 h 180975"/>
                <a:gd name="connsiteX14" fmla="*/ 257175 w 541109"/>
                <a:gd name="connsiteY14" fmla="*/ 138113 h 180975"/>
                <a:gd name="connsiteX15" fmla="*/ 264319 w 541109"/>
                <a:gd name="connsiteY15" fmla="*/ 140494 h 180975"/>
                <a:gd name="connsiteX16" fmla="*/ 283369 w 541109"/>
                <a:gd name="connsiteY16" fmla="*/ 150019 h 180975"/>
                <a:gd name="connsiteX17" fmla="*/ 292894 w 541109"/>
                <a:gd name="connsiteY17" fmla="*/ 152400 h 180975"/>
                <a:gd name="connsiteX18" fmla="*/ 307182 w 541109"/>
                <a:gd name="connsiteY18" fmla="*/ 157163 h 180975"/>
                <a:gd name="connsiteX19" fmla="*/ 316707 w 541109"/>
                <a:gd name="connsiteY19" fmla="*/ 159544 h 180975"/>
                <a:gd name="connsiteX20" fmla="*/ 333375 w 541109"/>
                <a:gd name="connsiteY20" fmla="*/ 164306 h 180975"/>
                <a:gd name="connsiteX21" fmla="*/ 357188 w 541109"/>
                <a:gd name="connsiteY21" fmla="*/ 169069 h 180975"/>
                <a:gd name="connsiteX22" fmla="*/ 364332 w 541109"/>
                <a:gd name="connsiteY22" fmla="*/ 171450 h 180975"/>
                <a:gd name="connsiteX23" fmla="*/ 407194 w 541109"/>
                <a:gd name="connsiteY23" fmla="*/ 180975 h 180975"/>
                <a:gd name="connsiteX24" fmla="*/ 533400 w 541109"/>
                <a:gd name="connsiteY24" fmla="*/ 178594 h 180975"/>
                <a:gd name="connsiteX25" fmla="*/ 540544 w 541109"/>
                <a:gd name="connsiteY25" fmla="*/ 173831 h 180975"/>
                <a:gd name="connsiteX26" fmla="*/ 538163 w 541109"/>
                <a:gd name="connsiteY26" fmla="*/ 142875 h 180975"/>
                <a:gd name="connsiteX27" fmla="*/ 523875 w 541109"/>
                <a:gd name="connsiteY27" fmla="*/ 133350 h 180975"/>
                <a:gd name="connsiteX28" fmla="*/ 511969 w 541109"/>
                <a:gd name="connsiteY28" fmla="*/ 121444 h 180975"/>
                <a:gd name="connsiteX29" fmla="*/ 497682 w 541109"/>
                <a:gd name="connsiteY29" fmla="*/ 107156 h 180975"/>
                <a:gd name="connsiteX30" fmla="*/ 476250 w 541109"/>
                <a:gd name="connsiteY30" fmla="*/ 95250 h 180975"/>
                <a:gd name="connsiteX31" fmla="*/ 461963 w 541109"/>
                <a:gd name="connsiteY31" fmla="*/ 88106 h 180975"/>
                <a:gd name="connsiteX32" fmla="*/ 454819 w 541109"/>
                <a:gd name="connsiteY32" fmla="*/ 83344 h 180975"/>
                <a:gd name="connsiteX33" fmla="*/ 438150 w 541109"/>
                <a:gd name="connsiteY33" fmla="*/ 76200 h 180975"/>
                <a:gd name="connsiteX34" fmla="*/ 423863 w 541109"/>
                <a:gd name="connsiteY34" fmla="*/ 69056 h 180975"/>
                <a:gd name="connsiteX35" fmla="*/ 416719 w 541109"/>
                <a:gd name="connsiteY35" fmla="*/ 64294 h 180975"/>
                <a:gd name="connsiteX36" fmla="*/ 400050 w 541109"/>
                <a:gd name="connsiteY36" fmla="*/ 57150 h 180975"/>
                <a:gd name="connsiteX37" fmla="*/ 383382 w 541109"/>
                <a:gd name="connsiteY37" fmla="*/ 47625 h 180975"/>
                <a:gd name="connsiteX38" fmla="*/ 369094 w 541109"/>
                <a:gd name="connsiteY38" fmla="*/ 42863 h 180975"/>
                <a:gd name="connsiteX39" fmla="*/ 350044 w 541109"/>
                <a:gd name="connsiteY39" fmla="*/ 33338 h 180975"/>
                <a:gd name="connsiteX40" fmla="*/ 335757 w 541109"/>
                <a:gd name="connsiteY40" fmla="*/ 28575 h 180975"/>
                <a:gd name="connsiteX41" fmla="*/ 328613 w 541109"/>
                <a:gd name="connsiteY41" fmla="*/ 26194 h 180975"/>
                <a:gd name="connsiteX42" fmla="*/ 309563 w 541109"/>
                <a:gd name="connsiteY42" fmla="*/ 19050 h 180975"/>
                <a:gd name="connsiteX43" fmla="*/ 280988 w 541109"/>
                <a:gd name="connsiteY43" fmla="*/ 11906 h 180975"/>
                <a:gd name="connsiteX44" fmla="*/ 264319 w 541109"/>
                <a:gd name="connsiteY44" fmla="*/ 9525 h 180975"/>
                <a:gd name="connsiteX45" fmla="*/ 254794 w 541109"/>
                <a:gd name="connsiteY45" fmla="*/ 7144 h 180975"/>
                <a:gd name="connsiteX46" fmla="*/ 197644 w 541109"/>
                <a:gd name="connsiteY46" fmla="*/ 2381 h 180975"/>
                <a:gd name="connsiteX47" fmla="*/ 190500 w 541109"/>
                <a:gd name="connsiteY47" fmla="*/ 0 h 180975"/>
                <a:gd name="connsiteX48" fmla="*/ 80963 w 541109"/>
                <a:gd name="connsiteY48" fmla="*/ 2381 h 180975"/>
                <a:gd name="connsiteX49" fmla="*/ 59532 w 541109"/>
                <a:gd name="connsiteY49" fmla="*/ 14288 h 180975"/>
                <a:gd name="connsiteX50" fmla="*/ 45244 w 541109"/>
                <a:gd name="connsiteY50" fmla="*/ 28575 h 180975"/>
                <a:gd name="connsiteX51" fmla="*/ 33338 w 541109"/>
                <a:gd name="connsiteY51" fmla="*/ 40481 h 180975"/>
                <a:gd name="connsiteX52" fmla="*/ 26194 w 541109"/>
                <a:gd name="connsiteY52" fmla="*/ 57150 h 180975"/>
                <a:gd name="connsiteX53" fmla="*/ 16669 w 541109"/>
                <a:gd name="connsiteY53" fmla="*/ 78581 h 180975"/>
                <a:gd name="connsiteX54" fmla="*/ 11907 w 541109"/>
                <a:gd name="connsiteY54" fmla="*/ 95250 h 180975"/>
                <a:gd name="connsiteX55" fmla="*/ 9525 w 541109"/>
                <a:gd name="connsiteY55" fmla="*/ 109538 h 180975"/>
                <a:gd name="connsiteX56" fmla="*/ 7144 w 541109"/>
                <a:gd name="connsiteY56" fmla="*/ 116681 h 180975"/>
                <a:gd name="connsiteX57" fmla="*/ 4763 w 541109"/>
                <a:gd name="connsiteY57" fmla="*/ 126206 h 180975"/>
                <a:gd name="connsiteX58" fmla="*/ 0 w 541109"/>
                <a:gd name="connsiteY58" fmla="*/ 164306 h 180975"/>
                <a:gd name="connsiteX0" fmla="*/ 0 w 541109"/>
                <a:gd name="connsiteY0" fmla="*/ 165220 h 181889"/>
                <a:gd name="connsiteX1" fmla="*/ 0 w 541109"/>
                <a:gd name="connsiteY1" fmla="*/ 165220 h 181889"/>
                <a:gd name="connsiteX2" fmla="*/ 66675 w 541109"/>
                <a:gd name="connsiteY2" fmla="*/ 160458 h 181889"/>
                <a:gd name="connsiteX3" fmla="*/ 73819 w 541109"/>
                <a:gd name="connsiteY3" fmla="*/ 155695 h 181889"/>
                <a:gd name="connsiteX4" fmla="*/ 88107 w 541109"/>
                <a:gd name="connsiteY4" fmla="*/ 150933 h 181889"/>
                <a:gd name="connsiteX5" fmla="*/ 107157 w 541109"/>
                <a:gd name="connsiteY5" fmla="*/ 141408 h 181889"/>
                <a:gd name="connsiteX6" fmla="*/ 116682 w 541109"/>
                <a:gd name="connsiteY6" fmla="*/ 139027 h 181889"/>
                <a:gd name="connsiteX7" fmla="*/ 130969 w 541109"/>
                <a:gd name="connsiteY7" fmla="*/ 134264 h 181889"/>
                <a:gd name="connsiteX8" fmla="*/ 140494 w 541109"/>
                <a:gd name="connsiteY8" fmla="*/ 131883 h 181889"/>
                <a:gd name="connsiteX9" fmla="*/ 154782 w 541109"/>
                <a:gd name="connsiteY9" fmla="*/ 127120 h 181889"/>
                <a:gd name="connsiteX10" fmla="*/ 173832 w 541109"/>
                <a:gd name="connsiteY10" fmla="*/ 122358 h 181889"/>
                <a:gd name="connsiteX11" fmla="*/ 207169 w 541109"/>
                <a:gd name="connsiteY11" fmla="*/ 124739 h 181889"/>
                <a:gd name="connsiteX12" fmla="*/ 228600 w 541109"/>
                <a:gd name="connsiteY12" fmla="*/ 129502 h 181889"/>
                <a:gd name="connsiteX13" fmla="*/ 242888 w 541109"/>
                <a:gd name="connsiteY13" fmla="*/ 134264 h 181889"/>
                <a:gd name="connsiteX14" fmla="*/ 257175 w 541109"/>
                <a:gd name="connsiteY14" fmla="*/ 139027 h 181889"/>
                <a:gd name="connsiteX15" fmla="*/ 264319 w 541109"/>
                <a:gd name="connsiteY15" fmla="*/ 141408 h 181889"/>
                <a:gd name="connsiteX16" fmla="*/ 283369 w 541109"/>
                <a:gd name="connsiteY16" fmla="*/ 150933 h 181889"/>
                <a:gd name="connsiteX17" fmla="*/ 292894 w 541109"/>
                <a:gd name="connsiteY17" fmla="*/ 153314 h 181889"/>
                <a:gd name="connsiteX18" fmla="*/ 307182 w 541109"/>
                <a:gd name="connsiteY18" fmla="*/ 158077 h 181889"/>
                <a:gd name="connsiteX19" fmla="*/ 316707 w 541109"/>
                <a:gd name="connsiteY19" fmla="*/ 160458 h 181889"/>
                <a:gd name="connsiteX20" fmla="*/ 333375 w 541109"/>
                <a:gd name="connsiteY20" fmla="*/ 165220 h 181889"/>
                <a:gd name="connsiteX21" fmla="*/ 357188 w 541109"/>
                <a:gd name="connsiteY21" fmla="*/ 169983 h 181889"/>
                <a:gd name="connsiteX22" fmla="*/ 364332 w 541109"/>
                <a:gd name="connsiteY22" fmla="*/ 172364 h 181889"/>
                <a:gd name="connsiteX23" fmla="*/ 407194 w 541109"/>
                <a:gd name="connsiteY23" fmla="*/ 181889 h 181889"/>
                <a:gd name="connsiteX24" fmla="*/ 533400 w 541109"/>
                <a:gd name="connsiteY24" fmla="*/ 179508 h 181889"/>
                <a:gd name="connsiteX25" fmla="*/ 540544 w 541109"/>
                <a:gd name="connsiteY25" fmla="*/ 174745 h 181889"/>
                <a:gd name="connsiteX26" fmla="*/ 538163 w 541109"/>
                <a:gd name="connsiteY26" fmla="*/ 143789 h 181889"/>
                <a:gd name="connsiteX27" fmla="*/ 523875 w 541109"/>
                <a:gd name="connsiteY27" fmla="*/ 134264 h 181889"/>
                <a:gd name="connsiteX28" fmla="*/ 511969 w 541109"/>
                <a:gd name="connsiteY28" fmla="*/ 122358 h 181889"/>
                <a:gd name="connsiteX29" fmla="*/ 497682 w 541109"/>
                <a:gd name="connsiteY29" fmla="*/ 108070 h 181889"/>
                <a:gd name="connsiteX30" fmla="*/ 476250 w 541109"/>
                <a:gd name="connsiteY30" fmla="*/ 96164 h 181889"/>
                <a:gd name="connsiteX31" fmla="*/ 461963 w 541109"/>
                <a:gd name="connsiteY31" fmla="*/ 89020 h 181889"/>
                <a:gd name="connsiteX32" fmla="*/ 454819 w 541109"/>
                <a:gd name="connsiteY32" fmla="*/ 84258 h 181889"/>
                <a:gd name="connsiteX33" fmla="*/ 438150 w 541109"/>
                <a:gd name="connsiteY33" fmla="*/ 77114 h 181889"/>
                <a:gd name="connsiteX34" fmla="*/ 423863 w 541109"/>
                <a:gd name="connsiteY34" fmla="*/ 69970 h 181889"/>
                <a:gd name="connsiteX35" fmla="*/ 416719 w 541109"/>
                <a:gd name="connsiteY35" fmla="*/ 65208 h 181889"/>
                <a:gd name="connsiteX36" fmla="*/ 400050 w 541109"/>
                <a:gd name="connsiteY36" fmla="*/ 58064 h 181889"/>
                <a:gd name="connsiteX37" fmla="*/ 383382 w 541109"/>
                <a:gd name="connsiteY37" fmla="*/ 48539 h 181889"/>
                <a:gd name="connsiteX38" fmla="*/ 369094 w 541109"/>
                <a:gd name="connsiteY38" fmla="*/ 43777 h 181889"/>
                <a:gd name="connsiteX39" fmla="*/ 350044 w 541109"/>
                <a:gd name="connsiteY39" fmla="*/ 34252 h 181889"/>
                <a:gd name="connsiteX40" fmla="*/ 335757 w 541109"/>
                <a:gd name="connsiteY40" fmla="*/ 29489 h 181889"/>
                <a:gd name="connsiteX41" fmla="*/ 328613 w 541109"/>
                <a:gd name="connsiteY41" fmla="*/ 27108 h 181889"/>
                <a:gd name="connsiteX42" fmla="*/ 309563 w 541109"/>
                <a:gd name="connsiteY42" fmla="*/ 19964 h 181889"/>
                <a:gd name="connsiteX43" fmla="*/ 280988 w 541109"/>
                <a:gd name="connsiteY43" fmla="*/ 12820 h 181889"/>
                <a:gd name="connsiteX44" fmla="*/ 264319 w 541109"/>
                <a:gd name="connsiteY44" fmla="*/ 10439 h 181889"/>
                <a:gd name="connsiteX45" fmla="*/ 254794 w 541109"/>
                <a:gd name="connsiteY45" fmla="*/ 8058 h 181889"/>
                <a:gd name="connsiteX46" fmla="*/ 197644 w 541109"/>
                <a:gd name="connsiteY46" fmla="*/ 3295 h 181889"/>
                <a:gd name="connsiteX47" fmla="*/ 190500 w 541109"/>
                <a:gd name="connsiteY47" fmla="*/ 914 h 181889"/>
                <a:gd name="connsiteX48" fmla="*/ 85726 w 541109"/>
                <a:gd name="connsiteY48" fmla="*/ 19964 h 181889"/>
                <a:gd name="connsiteX49" fmla="*/ 59532 w 541109"/>
                <a:gd name="connsiteY49" fmla="*/ 15202 h 181889"/>
                <a:gd name="connsiteX50" fmla="*/ 45244 w 541109"/>
                <a:gd name="connsiteY50" fmla="*/ 29489 h 181889"/>
                <a:gd name="connsiteX51" fmla="*/ 33338 w 541109"/>
                <a:gd name="connsiteY51" fmla="*/ 41395 h 181889"/>
                <a:gd name="connsiteX52" fmla="*/ 26194 w 541109"/>
                <a:gd name="connsiteY52" fmla="*/ 58064 h 181889"/>
                <a:gd name="connsiteX53" fmla="*/ 16669 w 541109"/>
                <a:gd name="connsiteY53" fmla="*/ 79495 h 181889"/>
                <a:gd name="connsiteX54" fmla="*/ 11907 w 541109"/>
                <a:gd name="connsiteY54" fmla="*/ 96164 h 181889"/>
                <a:gd name="connsiteX55" fmla="*/ 9525 w 541109"/>
                <a:gd name="connsiteY55" fmla="*/ 110452 h 181889"/>
                <a:gd name="connsiteX56" fmla="*/ 7144 w 541109"/>
                <a:gd name="connsiteY56" fmla="*/ 117595 h 181889"/>
                <a:gd name="connsiteX57" fmla="*/ 4763 w 541109"/>
                <a:gd name="connsiteY57" fmla="*/ 127120 h 181889"/>
                <a:gd name="connsiteX58" fmla="*/ 0 w 541109"/>
                <a:gd name="connsiteY58" fmla="*/ 165220 h 181889"/>
                <a:gd name="connsiteX0" fmla="*/ 0 w 541109"/>
                <a:gd name="connsiteY0" fmla="*/ 165220 h 181889"/>
                <a:gd name="connsiteX1" fmla="*/ 0 w 541109"/>
                <a:gd name="connsiteY1" fmla="*/ 165220 h 181889"/>
                <a:gd name="connsiteX2" fmla="*/ 66675 w 541109"/>
                <a:gd name="connsiteY2" fmla="*/ 160458 h 181889"/>
                <a:gd name="connsiteX3" fmla="*/ 73819 w 541109"/>
                <a:gd name="connsiteY3" fmla="*/ 155695 h 181889"/>
                <a:gd name="connsiteX4" fmla="*/ 88107 w 541109"/>
                <a:gd name="connsiteY4" fmla="*/ 150933 h 181889"/>
                <a:gd name="connsiteX5" fmla="*/ 107157 w 541109"/>
                <a:gd name="connsiteY5" fmla="*/ 141408 h 181889"/>
                <a:gd name="connsiteX6" fmla="*/ 116682 w 541109"/>
                <a:gd name="connsiteY6" fmla="*/ 139027 h 181889"/>
                <a:gd name="connsiteX7" fmla="*/ 130969 w 541109"/>
                <a:gd name="connsiteY7" fmla="*/ 134264 h 181889"/>
                <a:gd name="connsiteX8" fmla="*/ 140494 w 541109"/>
                <a:gd name="connsiteY8" fmla="*/ 131883 h 181889"/>
                <a:gd name="connsiteX9" fmla="*/ 154782 w 541109"/>
                <a:gd name="connsiteY9" fmla="*/ 127120 h 181889"/>
                <a:gd name="connsiteX10" fmla="*/ 173832 w 541109"/>
                <a:gd name="connsiteY10" fmla="*/ 122358 h 181889"/>
                <a:gd name="connsiteX11" fmla="*/ 207169 w 541109"/>
                <a:gd name="connsiteY11" fmla="*/ 124739 h 181889"/>
                <a:gd name="connsiteX12" fmla="*/ 228600 w 541109"/>
                <a:gd name="connsiteY12" fmla="*/ 129502 h 181889"/>
                <a:gd name="connsiteX13" fmla="*/ 242888 w 541109"/>
                <a:gd name="connsiteY13" fmla="*/ 134264 h 181889"/>
                <a:gd name="connsiteX14" fmla="*/ 257175 w 541109"/>
                <a:gd name="connsiteY14" fmla="*/ 139027 h 181889"/>
                <a:gd name="connsiteX15" fmla="*/ 264319 w 541109"/>
                <a:gd name="connsiteY15" fmla="*/ 141408 h 181889"/>
                <a:gd name="connsiteX16" fmla="*/ 283369 w 541109"/>
                <a:gd name="connsiteY16" fmla="*/ 150933 h 181889"/>
                <a:gd name="connsiteX17" fmla="*/ 292894 w 541109"/>
                <a:gd name="connsiteY17" fmla="*/ 153314 h 181889"/>
                <a:gd name="connsiteX18" fmla="*/ 307182 w 541109"/>
                <a:gd name="connsiteY18" fmla="*/ 158077 h 181889"/>
                <a:gd name="connsiteX19" fmla="*/ 316707 w 541109"/>
                <a:gd name="connsiteY19" fmla="*/ 160458 h 181889"/>
                <a:gd name="connsiteX20" fmla="*/ 333375 w 541109"/>
                <a:gd name="connsiteY20" fmla="*/ 165220 h 181889"/>
                <a:gd name="connsiteX21" fmla="*/ 357188 w 541109"/>
                <a:gd name="connsiteY21" fmla="*/ 169983 h 181889"/>
                <a:gd name="connsiteX22" fmla="*/ 364332 w 541109"/>
                <a:gd name="connsiteY22" fmla="*/ 172364 h 181889"/>
                <a:gd name="connsiteX23" fmla="*/ 407194 w 541109"/>
                <a:gd name="connsiteY23" fmla="*/ 181889 h 181889"/>
                <a:gd name="connsiteX24" fmla="*/ 533400 w 541109"/>
                <a:gd name="connsiteY24" fmla="*/ 179508 h 181889"/>
                <a:gd name="connsiteX25" fmla="*/ 540544 w 541109"/>
                <a:gd name="connsiteY25" fmla="*/ 174745 h 181889"/>
                <a:gd name="connsiteX26" fmla="*/ 538163 w 541109"/>
                <a:gd name="connsiteY26" fmla="*/ 143789 h 181889"/>
                <a:gd name="connsiteX27" fmla="*/ 523875 w 541109"/>
                <a:gd name="connsiteY27" fmla="*/ 134264 h 181889"/>
                <a:gd name="connsiteX28" fmla="*/ 511969 w 541109"/>
                <a:gd name="connsiteY28" fmla="*/ 122358 h 181889"/>
                <a:gd name="connsiteX29" fmla="*/ 497682 w 541109"/>
                <a:gd name="connsiteY29" fmla="*/ 108070 h 181889"/>
                <a:gd name="connsiteX30" fmla="*/ 476250 w 541109"/>
                <a:gd name="connsiteY30" fmla="*/ 96164 h 181889"/>
                <a:gd name="connsiteX31" fmla="*/ 461963 w 541109"/>
                <a:gd name="connsiteY31" fmla="*/ 89020 h 181889"/>
                <a:gd name="connsiteX32" fmla="*/ 454819 w 541109"/>
                <a:gd name="connsiteY32" fmla="*/ 84258 h 181889"/>
                <a:gd name="connsiteX33" fmla="*/ 438150 w 541109"/>
                <a:gd name="connsiteY33" fmla="*/ 77114 h 181889"/>
                <a:gd name="connsiteX34" fmla="*/ 423863 w 541109"/>
                <a:gd name="connsiteY34" fmla="*/ 69970 h 181889"/>
                <a:gd name="connsiteX35" fmla="*/ 416719 w 541109"/>
                <a:gd name="connsiteY35" fmla="*/ 65208 h 181889"/>
                <a:gd name="connsiteX36" fmla="*/ 400050 w 541109"/>
                <a:gd name="connsiteY36" fmla="*/ 58064 h 181889"/>
                <a:gd name="connsiteX37" fmla="*/ 383382 w 541109"/>
                <a:gd name="connsiteY37" fmla="*/ 48539 h 181889"/>
                <a:gd name="connsiteX38" fmla="*/ 369094 w 541109"/>
                <a:gd name="connsiteY38" fmla="*/ 43777 h 181889"/>
                <a:gd name="connsiteX39" fmla="*/ 350044 w 541109"/>
                <a:gd name="connsiteY39" fmla="*/ 34252 h 181889"/>
                <a:gd name="connsiteX40" fmla="*/ 335757 w 541109"/>
                <a:gd name="connsiteY40" fmla="*/ 29489 h 181889"/>
                <a:gd name="connsiteX41" fmla="*/ 328613 w 541109"/>
                <a:gd name="connsiteY41" fmla="*/ 27108 h 181889"/>
                <a:gd name="connsiteX42" fmla="*/ 309563 w 541109"/>
                <a:gd name="connsiteY42" fmla="*/ 19964 h 181889"/>
                <a:gd name="connsiteX43" fmla="*/ 280988 w 541109"/>
                <a:gd name="connsiteY43" fmla="*/ 12820 h 181889"/>
                <a:gd name="connsiteX44" fmla="*/ 264319 w 541109"/>
                <a:gd name="connsiteY44" fmla="*/ 10439 h 181889"/>
                <a:gd name="connsiteX45" fmla="*/ 254794 w 541109"/>
                <a:gd name="connsiteY45" fmla="*/ 8058 h 181889"/>
                <a:gd name="connsiteX46" fmla="*/ 197644 w 541109"/>
                <a:gd name="connsiteY46" fmla="*/ 3295 h 181889"/>
                <a:gd name="connsiteX47" fmla="*/ 190500 w 541109"/>
                <a:gd name="connsiteY47" fmla="*/ 914 h 181889"/>
                <a:gd name="connsiteX48" fmla="*/ 85726 w 541109"/>
                <a:gd name="connsiteY48" fmla="*/ 19964 h 181889"/>
                <a:gd name="connsiteX49" fmla="*/ 59532 w 541109"/>
                <a:gd name="connsiteY49" fmla="*/ 15202 h 181889"/>
                <a:gd name="connsiteX50" fmla="*/ 45244 w 541109"/>
                <a:gd name="connsiteY50" fmla="*/ 48539 h 181889"/>
                <a:gd name="connsiteX51" fmla="*/ 33338 w 541109"/>
                <a:gd name="connsiteY51" fmla="*/ 41395 h 181889"/>
                <a:gd name="connsiteX52" fmla="*/ 26194 w 541109"/>
                <a:gd name="connsiteY52" fmla="*/ 58064 h 181889"/>
                <a:gd name="connsiteX53" fmla="*/ 16669 w 541109"/>
                <a:gd name="connsiteY53" fmla="*/ 79495 h 181889"/>
                <a:gd name="connsiteX54" fmla="*/ 11907 w 541109"/>
                <a:gd name="connsiteY54" fmla="*/ 96164 h 181889"/>
                <a:gd name="connsiteX55" fmla="*/ 9525 w 541109"/>
                <a:gd name="connsiteY55" fmla="*/ 110452 h 181889"/>
                <a:gd name="connsiteX56" fmla="*/ 7144 w 541109"/>
                <a:gd name="connsiteY56" fmla="*/ 117595 h 181889"/>
                <a:gd name="connsiteX57" fmla="*/ 4763 w 541109"/>
                <a:gd name="connsiteY57" fmla="*/ 127120 h 181889"/>
                <a:gd name="connsiteX58" fmla="*/ 0 w 541109"/>
                <a:gd name="connsiteY58" fmla="*/ 165220 h 181889"/>
                <a:gd name="connsiteX0" fmla="*/ 0 w 541109"/>
                <a:gd name="connsiteY0" fmla="*/ 165220 h 181889"/>
                <a:gd name="connsiteX1" fmla="*/ 0 w 541109"/>
                <a:gd name="connsiteY1" fmla="*/ 165220 h 181889"/>
                <a:gd name="connsiteX2" fmla="*/ 66675 w 541109"/>
                <a:gd name="connsiteY2" fmla="*/ 160458 h 181889"/>
                <a:gd name="connsiteX3" fmla="*/ 73819 w 541109"/>
                <a:gd name="connsiteY3" fmla="*/ 155695 h 181889"/>
                <a:gd name="connsiteX4" fmla="*/ 88107 w 541109"/>
                <a:gd name="connsiteY4" fmla="*/ 150933 h 181889"/>
                <a:gd name="connsiteX5" fmla="*/ 107157 w 541109"/>
                <a:gd name="connsiteY5" fmla="*/ 141408 h 181889"/>
                <a:gd name="connsiteX6" fmla="*/ 116682 w 541109"/>
                <a:gd name="connsiteY6" fmla="*/ 139027 h 181889"/>
                <a:gd name="connsiteX7" fmla="*/ 130969 w 541109"/>
                <a:gd name="connsiteY7" fmla="*/ 134264 h 181889"/>
                <a:gd name="connsiteX8" fmla="*/ 140494 w 541109"/>
                <a:gd name="connsiteY8" fmla="*/ 131883 h 181889"/>
                <a:gd name="connsiteX9" fmla="*/ 154782 w 541109"/>
                <a:gd name="connsiteY9" fmla="*/ 127120 h 181889"/>
                <a:gd name="connsiteX10" fmla="*/ 173832 w 541109"/>
                <a:gd name="connsiteY10" fmla="*/ 122358 h 181889"/>
                <a:gd name="connsiteX11" fmla="*/ 207169 w 541109"/>
                <a:gd name="connsiteY11" fmla="*/ 124739 h 181889"/>
                <a:gd name="connsiteX12" fmla="*/ 228600 w 541109"/>
                <a:gd name="connsiteY12" fmla="*/ 129502 h 181889"/>
                <a:gd name="connsiteX13" fmla="*/ 242888 w 541109"/>
                <a:gd name="connsiteY13" fmla="*/ 134264 h 181889"/>
                <a:gd name="connsiteX14" fmla="*/ 257175 w 541109"/>
                <a:gd name="connsiteY14" fmla="*/ 139027 h 181889"/>
                <a:gd name="connsiteX15" fmla="*/ 264319 w 541109"/>
                <a:gd name="connsiteY15" fmla="*/ 141408 h 181889"/>
                <a:gd name="connsiteX16" fmla="*/ 283369 w 541109"/>
                <a:gd name="connsiteY16" fmla="*/ 150933 h 181889"/>
                <a:gd name="connsiteX17" fmla="*/ 292894 w 541109"/>
                <a:gd name="connsiteY17" fmla="*/ 153314 h 181889"/>
                <a:gd name="connsiteX18" fmla="*/ 307182 w 541109"/>
                <a:gd name="connsiteY18" fmla="*/ 158077 h 181889"/>
                <a:gd name="connsiteX19" fmla="*/ 316707 w 541109"/>
                <a:gd name="connsiteY19" fmla="*/ 160458 h 181889"/>
                <a:gd name="connsiteX20" fmla="*/ 333375 w 541109"/>
                <a:gd name="connsiteY20" fmla="*/ 165220 h 181889"/>
                <a:gd name="connsiteX21" fmla="*/ 357188 w 541109"/>
                <a:gd name="connsiteY21" fmla="*/ 169983 h 181889"/>
                <a:gd name="connsiteX22" fmla="*/ 364332 w 541109"/>
                <a:gd name="connsiteY22" fmla="*/ 172364 h 181889"/>
                <a:gd name="connsiteX23" fmla="*/ 407194 w 541109"/>
                <a:gd name="connsiteY23" fmla="*/ 181889 h 181889"/>
                <a:gd name="connsiteX24" fmla="*/ 533400 w 541109"/>
                <a:gd name="connsiteY24" fmla="*/ 179508 h 181889"/>
                <a:gd name="connsiteX25" fmla="*/ 540544 w 541109"/>
                <a:gd name="connsiteY25" fmla="*/ 174745 h 181889"/>
                <a:gd name="connsiteX26" fmla="*/ 538163 w 541109"/>
                <a:gd name="connsiteY26" fmla="*/ 143789 h 181889"/>
                <a:gd name="connsiteX27" fmla="*/ 523875 w 541109"/>
                <a:gd name="connsiteY27" fmla="*/ 134264 h 181889"/>
                <a:gd name="connsiteX28" fmla="*/ 511969 w 541109"/>
                <a:gd name="connsiteY28" fmla="*/ 122358 h 181889"/>
                <a:gd name="connsiteX29" fmla="*/ 497682 w 541109"/>
                <a:gd name="connsiteY29" fmla="*/ 108070 h 181889"/>
                <a:gd name="connsiteX30" fmla="*/ 476250 w 541109"/>
                <a:gd name="connsiteY30" fmla="*/ 96164 h 181889"/>
                <a:gd name="connsiteX31" fmla="*/ 461963 w 541109"/>
                <a:gd name="connsiteY31" fmla="*/ 89020 h 181889"/>
                <a:gd name="connsiteX32" fmla="*/ 454819 w 541109"/>
                <a:gd name="connsiteY32" fmla="*/ 84258 h 181889"/>
                <a:gd name="connsiteX33" fmla="*/ 438150 w 541109"/>
                <a:gd name="connsiteY33" fmla="*/ 77114 h 181889"/>
                <a:gd name="connsiteX34" fmla="*/ 423863 w 541109"/>
                <a:gd name="connsiteY34" fmla="*/ 69970 h 181889"/>
                <a:gd name="connsiteX35" fmla="*/ 416719 w 541109"/>
                <a:gd name="connsiteY35" fmla="*/ 65208 h 181889"/>
                <a:gd name="connsiteX36" fmla="*/ 400050 w 541109"/>
                <a:gd name="connsiteY36" fmla="*/ 58064 h 181889"/>
                <a:gd name="connsiteX37" fmla="*/ 383382 w 541109"/>
                <a:gd name="connsiteY37" fmla="*/ 48539 h 181889"/>
                <a:gd name="connsiteX38" fmla="*/ 369094 w 541109"/>
                <a:gd name="connsiteY38" fmla="*/ 43777 h 181889"/>
                <a:gd name="connsiteX39" fmla="*/ 350044 w 541109"/>
                <a:gd name="connsiteY39" fmla="*/ 34252 h 181889"/>
                <a:gd name="connsiteX40" fmla="*/ 335757 w 541109"/>
                <a:gd name="connsiteY40" fmla="*/ 29489 h 181889"/>
                <a:gd name="connsiteX41" fmla="*/ 328613 w 541109"/>
                <a:gd name="connsiteY41" fmla="*/ 27108 h 181889"/>
                <a:gd name="connsiteX42" fmla="*/ 309563 w 541109"/>
                <a:gd name="connsiteY42" fmla="*/ 19964 h 181889"/>
                <a:gd name="connsiteX43" fmla="*/ 280988 w 541109"/>
                <a:gd name="connsiteY43" fmla="*/ 12820 h 181889"/>
                <a:gd name="connsiteX44" fmla="*/ 264319 w 541109"/>
                <a:gd name="connsiteY44" fmla="*/ 10439 h 181889"/>
                <a:gd name="connsiteX45" fmla="*/ 254794 w 541109"/>
                <a:gd name="connsiteY45" fmla="*/ 8058 h 181889"/>
                <a:gd name="connsiteX46" fmla="*/ 197644 w 541109"/>
                <a:gd name="connsiteY46" fmla="*/ 3295 h 181889"/>
                <a:gd name="connsiteX47" fmla="*/ 190500 w 541109"/>
                <a:gd name="connsiteY47" fmla="*/ 914 h 181889"/>
                <a:gd name="connsiteX48" fmla="*/ 85726 w 541109"/>
                <a:gd name="connsiteY48" fmla="*/ 19964 h 181889"/>
                <a:gd name="connsiteX49" fmla="*/ 45244 w 541109"/>
                <a:gd name="connsiteY49" fmla="*/ 48539 h 181889"/>
                <a:gd name="connsiteX50" fmla="*/ 33338 w 541109"/>
                <a:gd name="connsiteY50" fmla="*/ 41395 h 181889"/>
                <a:gd name="connsiteX51" fmla="*/ 26194 w 541109"/>
                <a:gd name="connsiteY51" fmla="*/ 58064 h 181889"/>
                <a:gd name="connsiteX52" fmla="*/ 16669 w 541109"/>
                <a:gd name="connsiteY52" fmla="*/ 79495 h 181889"/>
                <a:gd name="connsiteX53" fmla="*/ 11907 w 541109"/>
                <a:gd name="connsiteY53" fmla="*/ 96164 h 181889"/>
                <a:gd name="connsiteX54" fmla="*/ 9525 w 541109"/>
                <a:gd name="connsiteY54" fmla="*/ 110452 h 181889"/>
                <a:gd name="connsiteX55" fmla="*/ 7144 w 541109"/>
                <a:gd name="connsiteY55" fmla="*/ 117595 h 181889"/>
                <a:gd name="connsiteX56" fmla="*/ 4763 w 541109"/>
                <a:gd name="connsiteY56" fmla="*/ 127120 h 181889"/>
                <a:gd name="connsiteX57" fmla="*/ 0 w 541109"/>
                <a:gd name="connsiteY57" fmla="*/ 165220 h 181889"/>
                <a:gd name="connsiteX0" fmla="*/ 0 w 541109"/>
                <a:gd name="connsiteY0" fmla="*/ 165220 h 181889"/>
                <a:gd name="connsiteX1" fmla="*/ 0 w 541109"/>
                <a:gd name="connsiteY1" fmla="*/ 165220 h 181889"/>
                <a:gd name="connsiteX2" fmla="*/ 66675 w 541109"/>
                <a:gd name="connsiteY2" fmla="*/ 160458 h 181889"/>
                <a:gd name="connsiteX3" fmla="*/ 73819 w 541109"/>
                <a:gd name="connsiteY3" fmla="*/ 155695 h 181889"/>
                <a:gd name="connsiteX4" fmla="*/ 88107 w 541109"/>
                <a:gd name="connsiteY4" fmla="*/ 150933 h 181889"/>
                <a:gd name="connsiteX5" fmla="*/ 107157 w 541109"/>
                <a:gd name="connsiteY5" fmla="*/ 141408 h 181889"/>
                <a:gd name="connsiteX6" fmla="*/ 116682 w 541109"/>
                <a:gd name="connsiteY6" fmla="*/ 139027 h 181889"/>
                <a:gd name="connsiteX7" fmla="*/ 130969 w 541109"/>
                <a:gd name="connsiteY7" fmla="*/ 134264 h 181889"/>
                <a:gd name="connsiteX8" fmla="*/ 140494 w 541109"/>
                <a:gd name="connsiteY8" fmla="*/ 131883 h 181889"/>
                <a:gd name="connsiteX9" fmla="*/ 154782 w 541109"/>
                <a:gd name="connsiteY9" fmla="*/ 127120 h 181889"/>
                <a:gd name="connsiteX10" fmla="*/ 173832 w 541109"/>
                <a:gd name="connsiteY10" fmla="*/ 122358 h 181889"/>
                <a:gd name="connsiteX11" fmla="*/ 207169 w 541109"/>
                <a:gd name="connsiteY11" fmla="*/ 124739 h 181889"/>
                <a:gd name="connsiteX12" fmla="*/ 228600 w 541109"/>
                <a:gd name="connsiteY12" fmla="*/ 129502 h 181889"/>
                <a:gd name="connsiteX13" fmla="*/ 242888 w 541109"/>
                <a:gd name="connsiteY13" fmla="*/ 134264 h 181889"/>
                <a:gd name="connsiteX14" fmla="*/ 257175 w 541109"/>
                <a:gd name="connsiteY14" fmla="*/ 139027 h 181889"/>
                <a:gd name="connsiteX15" fmla="*/ 264319 w 541109"/>
                <a:gd name="connsiteY15" fmla="*/ 141408 h 181889"/>
                <a:gd name="connsiteX16" fmla="*/ 283369 w 541109"/>
                <a:gd name="connsiteY16" fmla="*/ 150933 h 181889"/>
                <a:gd name="connsiteX17" fmla="*/ 292894 w 541109"/>
                <a:gd name="connsiteY17" fmla="*/ 153314 h 181889"/>
                <a:gd name="connsiteX18" fmla="*/ 307182 w 541109"/>
                <a:gd name="connsiteY18" fmla="*/ 158077 h 181889"/>
                <a:gd name="connsiteX19" fmla="*/ 316707 w 541109"/>
                <a:gd name="connsiteY19" fmla="*/ 160458 h 181889"/>
                <a:gd name="connsiteX20" fmla="*/ 333375 w 541109"/>
                <a:gd name="connsiteY20" fmla="*/ 165220 h 181889"/>
                <a:gd name="connsiteX21" fmla="*/ 357188 w 541109"/>
                <a:gd name="connsiteY21" fmla="*/ 169983 h 181889"/>
                <a:gd name="connsiteX22" fmla="*/ 364332 w 541109"/>
                <a:gd name="connsiteY22" fmla="*/ 172364 h 181889"/>
                <a:gd name="connsiteX23" fmla="*/ 407194 w 541109"/>
                <a:gd name="connsiteY23" fmla="*/ 181889 h 181889"/>
                <a:gd name="connsiteX24" fmla="*/ 533400 w 541109"/>
                <a:gd name="connsiteY24" fmla="*/ 179508 h 181889"/>
                <a:gd name="connsiteX25" fmla="*/ 540544 w 541109"/>
                <a:gd name="connsiteY25" fmla="*/ 174745 h 181889"/>
                <a:gd name="connsiteX26" fmla="*/ 538163 w 541109"/>
                <a:gd name="connsiteY26" fmla="*/ 143789 h 181889"/>
                <a:gd name="connsiteX27" fmla="*/ 523875 w 541109"/>
                <a:gd name="connsiteY27" fmla="*/ 134264 h 181889"/>
                <a:gd name="connsiteX28" fmla="*/ 511969 w 541109"/>
                <a:gd name="connsiteY28" fmla="*/ 122358 h 181889"/>
                <a:gd name="connsiteX29" fmla="*/ 497682 w 541109"/>
                <a:gd name="connsiteY29" fmla="*/ 108070 h 181889"/>
                <a:gd name="connsiteX30" fmla="*/ 476250 w 541109"/>
                <a:gd name="connsiteY30" fmla="*/ 96164 h 181889"/>
                <a:gd name="connsiteX31" fmla="*/ 461963 w 541109"/>
                <a:gd name="connsiteY31" fmla="*/ 89020 h 181889"/>
                <a:gd name="connsiteX32" fmla="*/ 454819 w 541109"/>
                <a:gd name="connsiteY32" fmla="*/ 84258 h 181889"/>
                <a:gd name="connsiteX33" fmla="*/ 438150 w 541109"/>
                <a:gd name="connsiteY33" fmla="*/ 77114 h 181889"/>
                <a:gd name="connsiteX34" fmla="*/ 423863 w 541109"/>
                <a:gd name="connsiteY34" fmla="*/ 69970 h 181889"/>
                <a:gd name="connsiteX35" fmla="*/ 416719 w 541109"/>
                <a:gd name="connsiteY35" fmla="*/ 65208 h 181889"/>
                <a:gd name="connsiteX36" fmla="*/ 400050 w 541109"/>
                <a:gd name="connsiteY36" fmla="*/ 58064 h 181889"/>
                <a:gd name="connsiteX37" fmla="*/ 383382 w 541109"/>
                <a:gd name="connsiteY37" fmla="*/ 48539 h 181889"/>
                <a:gd name="connsiteX38" fmla="*/ 369094 w 541109"/>
                <a:gd name="connsiteY38" fmla="*/ 43777 h 181889"/>
                <a:gd name="connsiteX39" fmla="*/ 350044 w 541109"/>
                <a:gd name="connsiteY39" fmla="*/ 34252 h 181889"/>
                <a:gd name="connsiteX40" fmla="*/ 335757 w 541109"/>
                <a:gd name="connsiteY40" fmla="*/ 29489 h 181889"/>
                <a:gd name="connsiteX41" fmla="*/ 328613 w 541109"/>
                <a:gd name="connsiteY41" fmla="*/ 27108 h 181889"/>
                <a:gd name="connsiteX42" fmla="*/ 309563 w 541109"/>
                <a:gd name="connsiteY42" fmla="*/ 19964 h 181889"/>
                <a:gd name="connsiteX43" fmla="*/ 280988 w 541109"/>
                <a:gd name="connsiteY43" fmla="*/ 12820 h 181889"/>
                <a:gd name="connsiteX44" fmla="*/ 264319 w 541109"/>
                <a:gd name="connsiteY44" fmla="*/ 10439 h 181889"/>
                <a:gd name="connsiteX45" fmla="*/ 254794 w 541109"/>
                <a:gd name="connsiteY45" fmla="*/ 8058 h 181889"/>
                <a:gd name="connsiteX46" fmla="*/ 197644 w 541109"/>
                <a:gd name="connsiteY46" fmla="*/ 3295 h 181889"/>
                <a:gd name="connsiteX47" fmla="*/ 190500 w 541109"/>
                <a:gd name="connsiteY47" fmla="*/ 914 h 181889"/>
                <a:gd name="connsiteX48" fmla="*/ 85726 w 541109"/>
                <a:gd name="connsiteY48" fmla="*/ 19964 h 181889"/>
                <a:gd name="connsiteX49" fmla="*/ 45244 w 541109"/>
                <a:gd name="connsiteY49" fmla="*/ 48539 h 181889"/>
                <a:gd name="connsiteX50" fmla="*/ 33338 w 541109"/>
                <a:gd name="connsiteY50" fmla="*/ 41395 h 181889"/>
                <a:gd name="connsiteX51" fmla="*/ 16669 w 541109"/>
                <a:gd name="connsiteY51" fmla="*/ 79495 h 181889"/>
                <a:gd name="connsiteX52" fmla="*/ 11907 w 541109"/>
                <a:gd name="connsiteY52" fmla="*/ 96164 h 181889"/>
                <a:gd name="connsiteX53" fmla="*/ 9525 w 541109"/>
                <a:gd name="connsiteY53" fmla="*/ 110452 h 181889"/>
                <a:gd name="connsiteX54" fmla="*/ 7144 w 541109"/>
                <a:gd name="connsiteY54" fmla="*/ 117595 h 181889"/>
                <a:gd name="connsiteX55" fmla="*/ 4763 w 541109"/>
                <a:gd name="connsiteY55" fmla="*/ 127120 h 181889"/>
                <a:gd name="connsiteX56" fmla="*/ 0 w 541109"/>
                <a:gd name="connsiteY56" fmla="*/ 165220 h 181889"/>
                <a:gd name="connsiteX0" fmla="*/ 0 w 541109"/>
                <a:gd name="connsiteY0" fmla="*/ 165220 h 181889"/>
                <a:gd name="connsiteX1" fmla="*/ 0 w 541109"/>
                <a:gd name="connsiteY1" fmla="*/ 165220 h 181889"/>
                <a:gd name="connsiteX2" fmla="*/ 66675 w 541109"/>
                <a:gd name="connsiteY2" fmla="*/ 160458 h 181889"/>
                <a:gd name="connsiteX3" fmla="*/ 73819 w 541109"/>
                <a:gd name="connsiteY3" fmla="*/ 155695 h 181889"/>
                <a:gd name="connsiteX4" fmla="*/ 88107 w 541109"/>
                <a:gd name="connsiteY4" fmla="*/ 150933 h 181889"/>
                <a:gd name="connsiteX5" fmla="*/ 107157 w 541109"/>
                <a:gd name="connsiteY5" fmla="*/ 141408 h 181889"/>
                <a:gd name="connsiteX6" fmla="*/ 116682 w 541109"/>
                <a:gd name="connsiteY6" fmla="*/ 139027 h 181889"/>
                <a:gd name="connsiteX7" fmla="*/ 130969 w 541109"/>
                <a:gd name="connsiteY7" fmla="*/ 134264 h 181889"/>
                <a:gd name="connsiteX8" fmla="*/ 140494 w 541109"/>
                <a:gd name="connsiteY8" fmla="*/ 131883 h 181889"/>
                <a:gd name="connsiteX9" fmla="*/ 154782 w 541109"/>
                <a:gd name="connsiteY9" fmla="*/ 127120 h 181889"/>
                <a:gd name="connsiteX10" fmla="*/ 173832 w 541109"/>
                <a:gd name="connsiteY10" fmla="*/ 122358 h 181889"/>
                <a:gd name="connsiteX11" fmla="*/ 207169 w 541109"/>
                <a:gd name="connsiteY11" fmla="*/ 124739 h 181889"/>
                <a:gd name="connsiteX12" fmla="*/ 228600 w 541109"/>
                <a:gd name="connsiteY12" fmla="*/ 129502 h 181889"/>
                <a:gd name="connsiteX13" fmla="*/ 242888 w 541109"/>
                <a:gd name="connsiteY13" fmla="*/ 134264 h 181889"/>
                <a:gd name="connsiteX14" fmla="*/ 257175 w 541109"/>
                <a:gd name="connsiteY14" fmla="*/ 139027 h 181889"/>
                <a:gd name="connsiteX15" fmla="*/ 264319 w 541109"/>
                <a:gd name="connsiteY15" fmla="*/ 141408 h 181889"/>
                <a:gd name="connsiteX16" fmla="*/ 283369 w 541109"/>
                <a:gd name="connsiteY16" fmla="*/ 150933 h 181889"/>
                <a:gd name="connsiteX17" fmla="*/ 292894 w 541109"/>
                <a:gd name="connsiteY17" fmla="*/ 153314 h 181889"/>
                <a:gd name="connsiteX18" fmla="*/ 307182 w 541109"/>
                <a:gd name="connsiteY18" fmla="*/ 158077 h 181889"/>
                <a:gd name="connsiteX19" fmla="*/ 316707 w 541109"/>
                <a:gd name="connsiteY19" fmla="*/ 160458 h 181889"/>
                <a:gd name="connsiteX20" fmla="*/ 333375 w 541109"/>
                <a:gd name="connsiteY20" fmla="*/ 165220 h 181889"/>
                <a:gd name="connsiteX21" fmla="*/ 357188 w 541109"/>
                <a:gd name="connsiteY21" fmla="*/ 169983 h 181889"/>
                <a:gd name="connsiteX22" fmla="*/ 364332 w 541109"/>
                <a:gd name="connsiteY22" fmla="*/ 172364 h 181889"/>
                <a:gd name="connsiteX23" fmla="*/ 407194 w 541109"/>
                <a:gd name="connsiteY23" fmla="*/ 181889 h 181889"/>
                <a:gd name="connsiteX24" fmla="*/ 533400 w 541109"/>
                <a:gd name="connsiteY24" fmla="*/ 179508 h 181889"/>
                <a:gd name="connsiteX25" fmla="*/ 540544 w 541109"/>
                <a:gd name="connsiteY25" fmla="*/ 174745 h 181889"/>
                <a:gd name="connsiteX26" fmla="*/ 538163 w 541109"/>
                <a:gd name="connsiteY26" fmla="*/ 143789 h 181889"/>
                <a:gd name="connsiteX27" fmla="*/ 523875 w 541109"/>
                <a:gd name="connsiteY27" fmla="*/ 134264 h 181889"/>
                <a:gd name="connsiteX28" fmla="*/ 511969 w 541109"/>
                <a:gd name="connsiteY28" fmla="*/ 122358 h 181889"/>
                <a:gd name="connsiteX29" fmla="*/ 497682 w 541109"/>
                <a:gd name="connsiteY29" fmla="*/ 108070 h 181889"/>
                <a:gd name="connsiteX30" fmla="*/ 476250 w 541109"/>
                <a:gd name="connsiteY30" fmla="*/ 96164 h 181889"/>
                <a:gd name="connsiteX31" fmla="*/ 461963 w 541109"/>
                <a:gd name="connsiteY31" fmla="*/ 89020 h 181889"/>
                <a:gd name="connsiteX32" fmla="*/ 454819 w 541109"/>
                <a:gd name="connsiteY32" fmla="*/ 84258 h 181889"/>
                <a:gd name="connsiteX33" fmla="*/ 438150 w 541109"/>
                <a:gd name="connsiteY33" fmla="*/ 77114 h 181889"/>
                <a:gd name="connsiteX34" fmla="*/ 423863 w 541109"/>
                <a:gd name="connsiteY34" fmla="*/ 69970 h 181889"/>
                <a:gd name="connsiteX35" fmla="*/ 416719 w 541109"/>
                <a:gd name="connsiteY35" fmla="*/ 65208 h 181889"/>
                <a:gd name="connsiteX36" fmla="*/ 400050 w 541109"/>
                <a:gd name="connsiteY36" fmla="*/ 58064 h 181889"/>
                <a:gd name="connsiteX37" fmla="*/ 383382 w 541109"/>
                <a:gd name="connsiteY37" fmla="*/ 48539 h 181889"/>
                <a:gd name="connsiteX38" fmla="*/ 369094 w 541109"/>
                <a:gd name="connsiteY38" fmla="*/ 43777 h 181889"/>
                <a:gd name="connsiteX39" fmla="*/ 350044 w 541109"/>
                <a:gd name="connsiteY39" fmla="*/ 34252 h 181889"/>
                <a:gd name="connsiteX40" fmla="*/ 335757 w 541109"/>
                <a:gd name="connsiteY40" fmla="*/ 29489 h 181889"/>
                <a:gd name="connsiteX41" fmla="*/ 328613 w 541109"/>
                <a:gd name="connsiteY41" fmla="*/ 27108 h 181889"/>
                <a:gd name="connsiteX42" fmla="*/ 309563 w 541109"/>
                <a:gd name="connsiteY42" fmla="*/ 19964 h 181889"/>
                <a:gd name="connsiteX43" fmla="*/ 280988 w 541109"/>
                <a:gd name="connsiteY43" fmla="*/ 12820 h 181889"/>
                <a:gd name="connsiteX44" fmla="*/ 264319 w 541109"/>
                <a:gd name="connsiteY44" fmla="*/ 10439 h 181889"/>
                <a:gd name="connsiteX45" fmla="*/ 254794 w 541109"/>
                <a:gd name="connsiteY45" fmla="*/ 8058 h 181889"/>
                <a:gd name="connsiteX46" fmla="*/ 197644 w 541109"/>
                <a:gd name="connsiteY46" fmla="*/ 3295 h 181889"/>
                <a:gd name="connsiteX47" fmla="*/ 190500 w 541109"/>
                <a:gd name="connsiteY47" fmla="*/ 914 h 181889"/>
                <a:gd name="connsiteX48" fmla="*/ 85726 w 541109"/>
                <a:gd name="connsiteY48" fmla="*/ 19964 h 181889"/>
                <a:gd name="connsiteX49" fmla="*/ 45244 w 541109"/>
                <a:gd name="connsiteY49" fmla="*/ 48539 h 181889"/>
                <a:gd name="connsiteX50" fmla="*/ 16669 w 541109"/>
                <a:gd name="connsiteY50" fmla="*/ 79495 h 181889"/>
                <a:gd name="connsiteX51" fmla="*/ 11907 w 541109"/>
                <a:gd name="connsiteY51" fmla="*/ 96164 h 181889"/>
                <a:gd name="connsiteX52" fmla="*/ 9525 w 541109"/>
                <a:gd name="connsiteY52" fmla="*/ 110452 h 181889"/>
                <a:gd name="connsiteX53" fmla="*/ 7144 w 541109"/>
                <a:gd name="connsiteY53" fmla="*/ 117595 h 181889"/>
                <a:gd name="connsiteX54" fmla="*/ 4763 w 541109"/>
                <a:gd name="connsiteY54" fmla="*/ 127120 h 181889"/>
                <a:gd name="connsiteX55" fmla="*/ 0 w 541109"/>
                <a:gd name="connsiteY55" fmla="*/ 165220 h 181889"/>
                <a:gd name="connsiteX0" fmla="*/ 0 w 541109"/>
                <a:gd name="connsiteY0" fmla="*/ 165220 h 181889"/>
                <a:gd name="connsiteX1" fmla="*/ 0 w 541109"/>
                <a:gd name="connsiteY1" fmla="*/ 165220 h 181889"/>
                <a:gd name="connsiteX2" fmla="*/ 66675 w 541109"/>
                <a:gd name="connsiteY2" fmla="*/ 160458 h 181889"/>
                <a:gd name="connsiteX3" fmla="*/ 73819 w 541109"/>
                <a:gd name="connsiteY3" fmla="*/ 155695 h 181889"/>
                <a:gd name="connsiteX4" fmla="*/ 88107 w 541109"/>
                <a:gd name="connsiteY4" fmla="*/ 150933 h 181889"/>
                <a:gd name="connsiteX5" fmla="*/ 107157 w 541109"/>
                <a:gd name="connsiteY5" fmla="*/ 141408 h 181889"/>
                <a:gd name="connsiteX6" fmla="*/ 116682 w 541109"/>
                <a:gd name="connsiteY6" fmla="*/ 139027 h 181889"/>
                <a:gd name="connsiteX7" fmla="*/ 130969 w 541109"/>
                <a:gd name="connsiteY7" fmla="*/ 134264 h 181889"/>
                <a:gd name="connsiteX8" fmla="*/ 140494 w 541109"/>
                <a:gd name="connsiteY8" fmla="*/ 131883 h 181889"/>
                <a:gd name="connsiteX9" fmla="*/ 154782 w 541109"/>
                <a:gd name="connsiteY9" fmla="*/ 127120 h 181889"/>
                <a:gd name="connsiteX10" fmla="*/ 173832 w 541109"/>
                <a:gd name="connsiteY10" fmla="*/ 122358 h 181889"/>
                <a:gd name="connsiteX11" fmla="*/ 207169 w 541109"/>
                <a:gd name="connsiteY11" fmla="*/ 124739 h 181889"/>
                <a:gd name="connsiteX12" fmla="*/ 228600 w 541109"/>
                <a:gd name="connsiteY12" fmla="*/ 129502 h 181889"/>
                <a:gd name="connsiteX13" fmla="*/ 242888 w 541109"/>
                <a:gd name="connsiteY13" fmla="*/ 134264 h 181889"/>
                <a:gd name="connsiteX14" fmla="*/ 257175 w 541109"/>
                <a:gd name="connsiteY14" fmla="*/ 139027 h 181889"/>
                <a:gd name="connsiteX15" fmla="*/ 264319 w 541109"/>
                <a:gd name="connsiteY15" fmla="*/ 141408 h 181889"/>
                <a:gd name="connsiteX16" fmla="*/ 283369 w 541109"/>
                <a:gd name="connsiteY16" fmla="*/ 150933 h 181889"/>
                <a:gd name="connsiteX17" fmla="*/ 292894 w 541109"/>
                <a:gd name="connsiteY17" fmla="*/ 153314 h 181889"/>
                <a:gd name="connsiteX18" fmla="*/ 307182 w 541109"/>
                <a:gd name="connsiteY18" fmla="*/ 158077 h 181889"/>
                <a:gd name="connsiteX19" fmla="*/ 316707 w 541109"/>
                <a:gd name="connsiteY19" fmla="*/ 160458 h 181889"/>
                <a:gd name="connsiteX20" fmla="*/ 333375 w 541109"/>
                <a:gd name="connsiteY20" fmla="*/ 165220 h 181889"/>
                <a:gd name="connsiteX21" fmla="*/ 357188 w 541109"/>
                <a:gd name="connsiteY21" fmla="*/ 169983 h 181889"/>
                <a:gd name="connsiteX22" fmla="*/ 364332 w 541109"/>
                <a:gd name="connsiteY22" fmla="*/ 172364 h 181889"/>
                <a:gd name="connsiteX23" fmla="*/ 407194 w 541109"/>
                <a:gd name="connsiteY23" fmla="*/ 181889 h 181889"/>
                <a:gd name="connsiteX24" fmla="*/ 533400 w 541109"/>
                <a:gd name="connsiteY24" fmla="*/ 179508 h 181889"/>
                <a:gd name="connsiteX25" fmla="*/ 540544 w 541109"/>
                <a:gd name="connsiteY25" fmla="*/ 174745 h 181889"/>
                <a:gd name="connsiteX26" fmla="*/ 538163 w 541109"/>
                <a:gd name="connsiteY26" fmla="*/ 143789 h 181889"/>
                <a:gd name="connsiteX27" fmla="*/ 523875 w 541109"/>
                <a:gd name="connsiteY27" fmla="*/ 134264 h 181889"/>
                <a:gd name="connsiteX28" fmla="*/ 511969 w 541109"/>
                <a:gd name="connsiteY28" fmla="*/ 122358 h 181889"/>
                <a:gd name="connsiteX29" fmla="*/ 497682 w 541109"/>
                <a:gd name="connsiteY29" fmla="*/ 108070 h 181889"/>
                <a:gd name="connsiteX30" fmla="*/ 476250 w 541109"/>
                <a:gd name="connsiteY30" fmla="*/ 96164 h 181889"/>
                <a:gd name="connsiteX31" fmla="*/ 461963 w 541109"/>
                <a:gd name="connsiteY31" fmla="*/ 89020 h 181889"/>
                <a:gd name="connsiteX32" fmla="*/ 454819 w 541109"/>
                <a:gd name="connsiteY32" fmla="*/ 84258 h 181889"/>
                <a:gd name="connsiteX33" fmla="*/ 438150 w 541109"/>
                <a:gd name="connsiteY33" fmla="*/ 77114 h 181889"/>
                <a:gd name="connsiteX34" fmla="*/ 423863 w 541109"/>
                <a:gd name="connsiteY34" fmla="*/ 69970 h 181889"/>
                <a:gd name="connsiteX35" fmla="*/ 416719 w 541109"/>
                <a:gd name="connsiteY35" fmla="*/ 65208 h 181889"/>
                <a:gd name="connsiteX36" fmla="*/ 400050 w 541109"/>
                <a:gd name="connsiteY36" fmla="*/ 58064 h 181889"/>
                <a:gd name="connsiteX37" fmla="*/ 383382 w 541109"/>
                <a:gd name="connsiteY37" fmla="*/ 48539 h 181889"/>
                <a:gd name="connsiteX38" fmla="*/ 369094 w 541109"/>
                <a:gd name="connsiteY38" fmla="*/ 43777 h 181889"/>
                <a:gd name="connsiteX39" fmla="*/ 350044 w 541109"/>
                <a:gd name="connsiteY39" fmla="*/ 34252 h 181889"/>
                <a:gd name="connsiteX40" fmla="*/ 335757 w 541109"/>
                <a:gd name="connsiteY40" fmla="*/ 29489 h 181889"/>
                <a:gd name="connsiteX41" fmla="*/ 328613 w 541109"/>
                <a:gd name="connsiteY41" fmla="*/ 27108 h 181889"/>
                <a:gd name="connsiteX42" fmla="*/ 309563 w 541109"/>
                <a:gd name="connsiteY42" fmla="*/ 19964 h 181889"/>
                <a:gd name="connsiteX43" fmla="*/ 280988 w 541109"/>
                <a:gd name="connsiteY43" fmla="*/ 12820 h 181889"/>
                <a:gd name="connsiteX44" fmla="*/ 264319 w 541109"/>
                <a:gd name="connsiteY44" fmla="*/ 10439 h 181889"/>
                <a:gd name="connsiteX45" fmla="*/ 254794 w 541109"/>
                <a:gd name="connsiteY45" fmla="*/ 8058 h 181889"/>
                <a:gd name="connsiteX46" fmla="*/ 197644 w 541109"/>
                <a:gd name="connsiteY46" fmla="*/ 3295 h 181889"/>
                <a:gd name="connsiteX47" fmla="*/ 190500 w 541109"/>
                <a:gd name="connsiteY47" fmla="*/ 914 h 181889"/>
                <a:gd name="connsiteX48" fmla="*/ 85726 w 541109"/>
                <a:gd name="connsiteY48" fmla="*/ 19964 h 181889"/>
                <a:gd name="connsiteX49" fmla="*/ 45244 w 541109"/>
                <a:gd name="connsiteY49" fmla="*/ 48539 h 181889"/>
                <a:gd name="connsiteX50" fmla="*/ 16669 w 541109"/>
                <a:gd name="connsiteY50" fmla="*/ 79495 h 181889"/>
                <a:gd name="connsiteX51" fmla="*/ 11907 w 541109"/>
                <a:gd name="connsiteY51" fmla="*/ 96164 h 181889"/>
                <a:gd name="connsiteX52" fmla="*/ 9525 w 541109"/>
                <a:gd name="connsiteY52" fmla="*/ 110452 h 181889"/>
                <a:gd name="connsiteX53" fmla="*/ 7144 w 541109"/>
                <a:gd name="connsiteY53" fmla="*/ 117595 h 181889"/>
                <a:gd name="connsiteX54" fmla="*/ 4763 w 541109"/>
                <a:gd name="connsiteY54" fmla="*/ 127120 h 181889"/>
                <a:gd name="connsiteX55" fmla="*/ 0 w 541109"/>
                <a:gd name="connsiteY55" fmla="*/ 165220 h 181889"/>
                <a:gd name="connsiteX0" fmla="*/ 20841 w 542900"/>
                <a:gd name="connsiteY0" fmla="*/ 155695 h 181889"/>
                <a:gd name="connsiteX1" fmla="*/ 1791 w 542900"/>
                <a:gd name="connsiteY1" fmla="*/ 165220 h 181889"/>
                <a:gd name="connsiteX2" fmla="*/ 68466 w 542900"/>
                <a:gd name="connsiteY2" fmla="*/ 160458 h 181889"/>
                <a:gd name="connsiteX3" fmla="*/ 75610 w 542900"/>
                <a:gd name="connsiteY3" fmla="*/ 155695 h 181889"/>
                <a:gd name="connsiteX4" fmla="*/ 89898 w 542900"/>
                <a:gd name="connsiteY4" fmla="*/ 150933 h 181889"/>
                <a:gd name="connsiteX5" fmla="*/ 108948 w 542900"/>
                <a:gd name="connsiteY5" fmla="*/ 141408 h 181889"/>
                <a:gd name="connsiteX6" fmla="*/ 118473 w 542900"/>
                <a:gd name="connsiteY6" fmla="*/ 139027 h 181889"/>
                <a:gd name="connsiteX7" fmla="*/ 132760 w 542900"/>
                <a:gd name="connsiteY7" fmla="*/ 134264 h 181889"/>
                <a:gd name="connsiteX8" fmla="*/ 142285 w 542900"/>
                <a:gd name="connsiteY8" fmla="*/ 131883 h 181889"/>
                <a:gd name="connsiteX9" fmla="*/ 156573 w 542900"/>
                <a:gd name="connsiteY9" fmla="*/ 127120 h 181889"/>
                <a:gd name="connsiteX10" fmla="*/ 175623 w 542900"/>
                <a:gd name="connsiteY10" fmla="*/ 122358 h 181889"/>
                <a:gd name="connsiteX11" fmla="*/ 208960 w 542900"/>
                <a:gd name="connsiteY11" fmla="*/ 124739 h 181889"/>
                <a:gd name="connsiteX12" fmla="*/ 230391 w 542900"/>
                <a:gd name="connsiteY12" fmla="*/ 129502 h 181889"/>
                <a:gd name="connsiteX13" fmla="*/ 244679 w 542900"/>
                <a:gd name="connsiteY13" fmla="*/ 134264 h 181889"/>
                <a:gd name="connsiteX14" fmla="*/ 258966 w 542900"/>
                <a:gd name="connsiteY14" fmla="*/ 139027 h 181889"/>
                <a:gd name="connsiteX15" fmla="*/ 266110 w 542900"/>
                <a:gd name="connsiteY15" fmla="*/ 141408 h 181889"/>
                <a:gd name="connsiteX16" fmla="*/ 285160 w 542900"/>
                <a:gd name="connsiteY16" fmla="*/ 150933 h 181889"/>
                <a:gd name="connsiteX17" fmla="*/ 294685 w 542900"/>
                <a:gd name="connsiteY17" fmla="*/ 153314 h 181889"/>
                <a:gd name="connsiteX18" fmla="*/ 308973 w 542900"/>
                <a:gd name="connsiteY18" fmla="*/ 158077 h 181889"/>
                <a:gd name="connsiteX19" fmla="*/ 318498 w 542900"/>
                <a:gd name="connsiteY19" fmla="*/ 160458 h 181889"/>
                <a:gd name="connsiteX20" fmla="*/ 335166 w 542900"/>
                <a:gd name="connsiteY20" fmla="*/ 165220 h 181889"/>
                <a:gd name="connsiteX21" fmla="*/ 358979 w 542900"/>
                <a:gd name="connsiteY21" fmla="*/ 169983 h 181889"/>
                <a:gd name="connsiteX22" fmla="*/ 366123 w 542900"/>
                <a:gd name="connsiteY22" fmla="*/ 172364 h 181889"/>
                <a:gd name="connsiteX23" fmla="*/ 408985 w 542900"/>
                <a:gd name="connsiteY23" fmla="*/ 181889 h 181889"/>
                <a:gd name="connsiteX24" fmla="*/ 535191 w 542900"/>
                <a:gd name="connsiteY24" fmla="*/ 179508 h 181889"/>
                <a:gd name="connsiteX25" fmla="*/ 542335 w 542900"/>
                <a:gd name="connsiteY25" fmla="*/ 174745 h 181889"/>
                <a:gd name="connsiteX26" fmla="*/ 539954 w 542900"/>
                <a:gd name="connsiteY26" fmla="*/ 143789 h 181889"/>
                <a:gd name="connsiteX27" fmla="*/ 525666 w 542900"/>
                <a:gd name="connsiteY27" fmla="*/ 134264 h 181889"/>
                <a:gd name="connsiteX28" fmla="*/ 513760 w 542900"/>
                <a:gd name="connsiteY28" fmla="*/ 122358 h 181889"/>
                <a:gd name="connsiteX29" fmla="*/ 499473 w 542900"/>
                <a:gd name="connsiteY29" fmla="*/ 108070 h 181889"/>
                <a:gd name="connsiteX30" fmla="*/ 478041 w 542900"/>
                <a:gd name="connsiteY30" fmla="*/ 96164 h 181889"/>
                <a:gd name="connsiteX31" fmla="*/ 463754 w 542900"/>
                <a:gd name="connsiteY31" fmla="*/ 89020 h 181889"/>
                <a:gd name="connsiteX32" fmla="*/ 456610 w 542900"/>
                <a:gd name="connsiteY32" fmla="*/ 84258 h 181889"/>
                <a:gd name="connsiteX33" fmla="*/ 439941 w 542900"/>
                <a:gd name="connsiteY33" fmla="*/ 77114 h 181889"/>
                <a:gd name="connsiteX34" fmla="*/ 425654 w 542900"/>
                <a:gd name="connsiteY34" fmla="*/ 69970 h 181889"/>
                <a:gd name="connsiteX35" fmla="*/ 418510 w 542900"/>
                <a:gd name="connsiteY35" fmla="*/ 65208 h 181889"/>
                <a:gd name="connsiteX36" fmla="*/ 401841 w 542900"/>
                <a:gd name="connsiteY36" fmla="*/ 58064 h 181889"/>
                <a:gd name="connsiteX37" fmla="*/ 385173 w 542900"/>
                <a:gd name="connsiteY37" fmla="*/ 48539 h 181889"/>
                <a:gd name="connsiteX38" fmla="*/ 370885 w 542900"/>
                <a:gd name="connsiteY38" fmla="*/ 43777 h 181889"/>
                <a:gd name="connsiteX39" fmla="*/ 351835 w 542900"/>
                <a:gd name="connsiteY39" fmla="*/ 34252 h 181889"/>
                <a:gd name="connsiteX40" fmla="*/ 337548 w 542900"/>
                <a:gd name="connsiteY40" fmla="*/ 29489 h 181889"/>
                <a:gd name="connsiteX41" fmla="*/ 330404 w 542900"/>
                <a:gd name="connsiteY41" fmla="*/ 27108 h 181889"/>
                <a:gd name="connsiteX42" fmla="*/ 311354 w 542900"/>
                <a:gd name="connsiteY42" fmla="*/ 19964 h 181889"/>
                <a:gd name="connsiteX43" fmla="*/ 282779 w 542900"/>
                <a:gd name="connsiteY43" fmla="*/ 12820 h 181889"/>
                <a:gd name="connsiteX44" fmla="*/ 266110 w 542900"/>
                <a:gd name="connsiteY44" fmla="*/ 10439 h 181889"/>
                <a:gd name="connsiteX45" fmla="*/ 256585 w 542900"/>
                <a:gd name="connsiteY45" fmla="*/ 8058 h 181889"/>
                <a:gd name="connsiteX46" fmla="*/ 199435 w 542900"/>
                <a:gd name="connsiteY46" fmla="*/ 3295 h 181889"/>
                <a:gd name="connsiteX47" fmla="*/ 192291 w 542900"/>
                <a:gd name="connsiteY47" fmla="*/ 914 h 181889"/>
                <a:gd name="connsiteX48" fmla="*/ 87517 w 542900"/>
                <a:gd name="connsiteY48" fmla="*/ 19964 h 181889"/>
                <a:gd name="connsiteX49" fmla="*/ 47035 w 542900"/>
                <a:gd name="connsiteY49" fmla="*/ 48539 h 181889"/>
                <a:gd name="connsiteX50" fmla="*/ 18460 w 542900"/>
                <a:gd name="connsiteY50" fmla="*/ 79495 h 181889"/>
                <a:gd name="connsiteX51" fmla="*/ 13698 w 542900"/>
                <a:gd name="connsiteY51" fmla="*/ 96164 h 181889"/>
                <a:gd name="connsiteX52" fmla="*/ 11316 w 542900"/>
                <a:gd name="connsiteY52" fmla="*/ 110452 h 181889"/>
                <a:gd name="connsiteX53" fmla="*/ 8935 w 542900"/>
                <a:gd name="connsiteY53" fmla="*/ 117595 h 181889"/>
                <a:gd name="connsiteX54" fmla="*/ 6554 w 542900"/>
                <a:gd name="connsiteY54" fmla="*/ 127120 h 181889"/>
                <a:gd name="connsiteX55" fmla="*/ 20841 w 542900"/>
                <a:gd name="connsiteY55" fmla="*/ 155695 h 181889"/>
                <a:gd name="connsiteX0" fmla="*/ 8553 w 544899"/>
                <a:gd name="connsiteY0" fmla="*/ 127120 h 181889"/>
                <a:gd name="connsiteX1" fmla="*/ 3790 w 544899"/>
                <a:gd name="connsiteY1" fmla="*/ 165220 h 181889"/>
                <a:gd name="connsiteX2" fmla="*/ 70465 w 544899"/>
                <a:gd name="connsiteY2" fmla="*/ 160458 h 181889"/>
                <a:gd name="connsiteX3" fmla="*/ 77609 w 544899"/>
                <a:gd name="connsiteY3" fmla="*/ 155695 h 181889"/>
                <a:gd name="connsiteX4" fmla="*/ 91897 w 544899"/>
                <a:gd name="connsiteY4" fmla="*/ 150933 h 181889"/>
                <a:gd name="connsiteX5" fmla="*/ 110947 w 544899"/>
                <a:gd name="connsiteY5" fmla="*/ 141408 h 181889"/>
                <a:gd name="connsiteX6" fmla="*/ 120472 w 544899"/>
                <a:gd name="connsiteY6" fmla="*/ 139027 h 181889"/>
                <a:gd name="connsiteX7" fmla="*/ 134759 w 544899"/>
                <a:gd name="connsiteY7" fmla="*/ 134264 h 181889"/>
                <a:gd name="connsiteX8" fmla="*/ 144284 w 544899"/>
                <a:gd name="connsiteY8" fmla="*/ 131883 h 181889"/>
                <a:gd name="connsiteX9" fmla="*/ 158572 w 544899"/>
                <a:gd name="connsiteY9" fmla="*/ 127120 h 181889"/>
                <a:gd name="connsiteX10" fmla="*/ 177622 w 544899"/>
                <a:gd name="connsiteY10" fmla="*/ 122358 h 181889"/>
                <a:gd name="connsiteX11" fmla="*/ 210959 w 544899"/>
                <a:gd name="connsiteY11" fmla="*/ 124739 h 181889"/>
                <a:gd name="connsiteX12" fmla="*/ 232390 w 544899"/>
                <a:gd name="connsiteY12" fmla="*/ 129502 h 181889"/>
                <a:gd name="connsiteX13" fmla="*/ 246678 w 544899"/>
                <a:gd name="connsiteY13" fmla="*/ 134264 h 181889"/>
                <a:gd name="connsiteX14" fmla="*/ 260965 w 544899"/>
                <a:gd name="connsiteY14" fmla="*/ 139027 h 181889"/>
                <a:gd name="connsiteX15" fmla="*/ 268109 w 544899"/>
                <a:gd name="connsiteY15" fmla="*/ 141408 h 181889"/>
                <a:gd name="connsiteX16" fmla="*/ 287159 w 544899"/>
                <a:gd name="connsiteY16" fmla="*/ 150933 h 181889"/>
                <a:gd name="connsiteX17" fmla="*/ 296684 w 544899"/>
                <a:gd name="connsiteY17" fmla="*/ 153314 h 181889"/>
                <a:gd name="connsiteX18" fmla="*/ 310972 w 544899"/>
                <a:gd name="connsiteY18" fmla="*/ 158077 h 181889"/>
                <a:gd name="connsiteX19" fmla="*/ 320497 w 544899"/>
                <a:gd name="connsiteY19" fmla="*/ 160458 h 181889"/>
                <a:gd name="connsiteX20" fmla="*/ 337165 w 544899"/>
                <a:gd name="connsiteY20" fmla="*/ 165220 h 181889"/>
                <a:gd name="connsiteX21" fmla="*/ 360978 w 544899"/>
                <a:gd name="connsiteY21" fmla="*/ 169983 h 181889"/>
                <a:gd name="connsiteX22" fmla="*/ 368122 w 544899"/>
                <a:gd name="connsiteY22" fmla="*/ 172364 h 181889"/>
                <a:gd name="connsiteX23" fmla="*/ 410984 w 544899"/>
                <a:gd name="connsiteY23" fmla="*/ 181889 h 181889"/>
                <a:gd name="connsiteX24" fmla="*/ 537190 w 544899"/>
                <a:gd name="connsiteY24" fmla="*/ 179508 h 181889"/>
                <a:gd name="connsiteX25" fmla="*/ 544334 w 544899"/>
                <a:gd name="connsiteY25" fmla="*/ 174745 h 181889"/>
                <a:gd name="connsiteX26" fmla="*/ 541953 w 544899"/>
                <a:gd name="connsiteY26" fmla="*/ 143789 h 181889"/>
                <a:gd name="connsiteX27" fmla="*/ 527665 w 544899"/>
                <a:gd name="connsiteY27" fmla="*/ 134264 h 181889"/>
                <a:gd name="connsiteX28" fmla="*/ 515759 w 544899"/>
                <a:gd name="connsiteY28" fmla="*/ 122358 h 181889"/>
                <a:gd name="connsiteX29" fmla="*/ 501472 w 544899"/>
                <a:gd name="connsiteY29" fmla="*/ 108070 h 181889"/>
                <a:gd name="connsiteX30" fmla="*/ 480040 w 544899"/>
                <a:gd name="connsiteY30" fmla="*/ 96164 h 181889"/>
                <a:gd name="connsiteX31" fmla="*/ 465753 w 544899"/>
                <a:gd name="connsiteY31" fmla="*/ 89020 h 181889"/>
                <a:gd name="connsiteX32" fmla="*/ 458609 w 544899"/>
                <a:gd name="connsiteY32" fmla="*/ 84258 h 181889"/>
                <a:gd name="connsiteX33" fmla="*/ 441940 w 544899"/>
                <a:gd name="connsiteY33" fmla="*/ 77114 h 181889"/>
                <a:gd name="connsiteX34" fmla="*/ 427653 w 544899"/>
                <a:gd name="connsiteY34" fmla="*/ 69970 h 181889"/>
                <a:gd name="connsiteX35" fmla="*/ 420509 w 544899"/>
                <a:gd name="connsiteY35" fmla="*/ 65208 h 181889"/>
                <a:gd name="connsiteX36" fmla="*/ 403840 w 544899"/>
                <a:gd name="connsiteY36" fmla="*/ 58064 h 181889"/>
                <a:gd name="connsiteX37" fmla="*/ 387172 w 544899"/>
                <a:gd name="connsiteY37" fmla="*/ 48539 h 181889"/>
                <a:gd name="connsiteX38" fmla="*/ 372884 w 544899"/>
                <a:gd name="connsiteY38" fmla="*/ 43777 h 181889"/>
                <a:gd name="connsiteX39" fmla="*/ 353834 w 544899"/>
                <a:gd name="connsiteY39" fmla="*/ 34252 h 181889"/>
                <a:gd name="connsiteX40" fmla="*/ 339547 w 544899"/>
                <a:gd name="connsiteY40" fmla="*/ 29489 h 181889"/>
                <a:gd name="connsiteX41" fmla="*/ 332403 w 544899"/>
                <a:gd name="connsiteY41" fmla="*/ 27108 h 181889"/>
                <a:gd name="connsiteX42" fmla="*/ 313353 w 544899"/>
                <a:gd name="connsiteY42" fmla="*/ 19964 h 181889"/>
                <a:gd name="connsiteX43" fmla="*/ 284778 w 544899"/>
                <a:gd name="connsiteY43" fmla="*/ 12820 h 181889"/>
                <a:gd name="connsiteX44" fmla="*/ 268109 w 544899"/>
                <a:gd name="connsiteY44" fmla="*/ 10439 h 181889"/>
                <a:gd name="connsiteX45" fmla="*/ 258584 w 544899"/>
                <a:gd name="connsiteY45" fmla="*/ 8058 h 181889"/>
                <a:gd name="connsiteX46" fmla="*/ 201434 w 544899"/>
                <a:gd name="connsiteY46" fmla="*/ 3295 h 181889"/>
                <a:gd name="connsiteX47" fmla="*/ 194290 w 544899"/>
                <a:gd name="connsiteY47" fmla="*/ 914 h 181889"/>
                <a:gd name="connsiteX48" fmla="*/ 89516 w 544899"/>
                <a:gd name="connsiteY48" fmla="*/ 19964 h 181889"/>
                <a:gd name="connsiteX49" fmla="*/ 49034 w 544899"/>
                <a:gd name="connsiteY49" fmla="*/ 48539 h 181889"/>
                <a:gd name="connsiteX50" fmla="*/ 20459 w 544899"/>
                <a:gd name="connsiteY50" fmla="*/ 79495 h 181889"/>
                <a:gd name="connsiteX51" fmla="*/ 15697 w 544899"/>
                <a:gd name="connsiteY51" fmla="*/ 96164 h 181889"/>
                <a:gd name="connsiteX52" fmla="*/ 13315 w 544899"/>
                <a:gd name="connsiteY52" fmla="*/ 110452 h 181889"/>
                <a:gd name="connsiteX53" fmla="*/ 10934 w 544899"/>
                <a:gd name="connsiteY53" fmla="*/ 117595 h 181889"/>
                <a:gd name="connsiteX54" fmla="*/ 8553 w 544899"/>
                <a:gd name="connsiteY54" fmla="*/ 127120 h 181889"/>
                <a:gd name="connsiteX0" fmla="*/ 4863 w 541209"/>
                <a:gd name="connsiteY0" fmla="*/ 127120 h 181889"/>
                <a:gd name="connsiteX1" fmla="*/ 4863 w 541209"/>
                <a:gd name="connsiteY1" fmla="*/ 155695 h 181889"/>
                <a:gd name="connsiteX2" fmla="*/ 66775 w 541209"/>
                <a:gd name="connsiteY2" fmla="*/ 160458 h 181889"/>
                <a:gd name="connsiteX3" fmla="*/ 73919 w 541209"/>
                <a:gd name="connsiteY3" fmla="*/ 155695 h 181889"/>
                <a:gd name="connsiteX4" fmla="*/ 88207 w 541209"/>
                <a:gd name="connsiteY4" fmla="*/ 150933 h 181889"/>
                <a:gd name="connsiteX5" fmla="*/ 107257 w 541209"/>
                <a:gd name="connsiteY5" fmla="*/ 141408 h 181889"/>
                <a:gd name="connsiteX6" fmla="*/ 116782 w 541209"/>
                <a:gd name="connsiteY6" fmla="*/ 139027 h 181889"/>
                <a:gd name="connsiteX7" fmla="*/ 131069 w 541209"/>
                <a:gd name="connsiteY7" fmla="*/ 134264 h 181889"/>
                <a:gd name="connsiteX8" fmla="*/ 140594 w 541209"/>
                <a:gd name="connsiteY8" fmla="*/ 131883 h 181889"/>
                <a:gd name="connsiteX9" fmla="*/ 154882 w 541209"/>
                <a:gd name="connsiteY9" fmla="*/ 127120 h 181889"/>
                <a:gd name="connsiteX10" fmla="*/ 173932 w 541209"/>
                <a:gd name="connsiteY10" fmla="*/ 122358 h 181889"/>
                <a:gd name="connsiteX11" fmla="*/ 207269 w 541209"/>
                <a:gd name="connsiteY11" fmla="*/ 124739 h 181889"/>
                <a:gd name="connsiteX12" fmla="*/ 228700 w 541209"/>
                <a:gd name="connsiteY12" fmla="*/ 129502 h 181889"/>
                <a:gd name="connsiteX13" fmla="*/ 242988 w 541209"/>
                <a:gd name="connsiteY13" fmla="*/ 134264 h 181889"/>
                <a:gd name="connsiteX14" fmla="*/ 257275 w 541209"/>
                <a:gd name="connsiteY14" fmla="*/ 139027 h 181889"/>
                <a:gd name="connsiteX15" fmla="*/ 264419 w 541209"/>
                <a:gd name="connsiteY15" fmla="*/ 141408 h 181889"/>
                <a:gd name="connsiteX16" fmla="*/ 283469 w 541209"/>
                <a:gd name="connsiteY16" fmla="*/ 150933 h 181889"/>
                <a:gd name="connsiteX17" fmla="*/ 292994 w 541209"/>
                <a:gd name="connsiteY17" fmla="*/ 153314 h 181889"/>
                <a:gd name="connsiteX18" fmla="*/ 307282 w 541209"/>
                <a:gd name="connsiteY18" fmla="*/ 158077 h 181889"/>
                <a:gd name="connsiteX19" fmla="*/ 316807 w 541209"/>
                <a:gd name="connsiteY19" fmla="*/ 160458 h 181889"/>
                <a:gd name="connsiteX20" fmla="*/ 333475 w 541209"/>
                <a:gd name="connsiteY20" fmla="*/ 165220 h 181889"/>
                <a:gd name="connsiteX21" fmla="*/ 357288 w 541209"/>
                <a:gd name="connsiteY21" fmla="*/ 169983 h 181889"/>
                <a:gd name="connsiteX22" fmla="*/ 364432 w 541209"/>
                <a:gd name="connsiteY22" fmla="*/ 172364 h 181889"/>
                <a:gd name="connsiteX23" fmla="*/ 407294 w 541209"/>
                <a:gd name="connsiteY23" fmla="*/ 181889 h 181889"/>
                <a:gd name="connsiteX24" fmla="*/ 533500 w 541209"/>
                <a:gd name="connsiteY24" fmla="*/ 179508 h 181889"/>
                <a:gd name="connsiteX25" fmla="*/ 540644 w 541209"/>
                <a:gd name="connsiteY25" fmla="*/ 174745 h 181889"/>
                <a:gd name="connsiteX26" fmla="*/ 538263 w 541209"/>
                <a:gd name="connsiteY26" fmla="*/ 143789 h 181889"/>
                <a:gd name="connsiteX27" fmla="*/ 523975 w 541209"/>
                <a:gd name="connsiteY27" fmla="*/ 134264 h 181889"/>
                <a:gd name="connsiteX28" fmla="*/ 512069 w 541209"/>
                <a:gd name="connsiteY28" fmla="*/ 122358 h 181889"/>
                <a:gd name="connsiteX29" fmla="*/ 497782 w 541209"/>
                <a:gd name="connsiteY29" fmla="*/ 108070 h 181889"/>
                <a:gd name="connsiteX30" fmla="*/ 476350 w 541209"/>
                <a:gd name="connsiteY30" fmla="*/ 96164 h 181889"/>
                <a:gd name="connsiteX31" fmla="*/ 462063 w 541209"/>
                <a:gd name="connsiteY31" fmla="*/ 89020 h 181889"/>
                <a:gd name="connsiteX32" fmla="*/ 454919 w 541209"/>
                <a:gd name="connsiteY32" fmla="*/ 84258 h 181889"/>
                <a:gd name="connsiteX33" fmla="*/ 438250 w 541209"/>
                <a:gd name="connsiteY33" fmla="*/ 77114 h 181889"/>
                <a:gd name="connsiteX34" fmla="*/ 423963 w 541209"/>
                <a:gd name="connsiteY34" fmla="*/ 69970 h 181889"/>
                <a:gd name="connsiteX35" fmla="*/ 416819 w 541209"/>
                <a:gd name="connsiteY35" fmla="*/ 65208 h 181889"/>
                <a:gd name="connsiteX36" fmla="*/ 400150 w 541209"/>
                <a:gd name="connsiteY36" fmla="*/ 58064 h 181889"/>
                <a:gd name="connsiteX37" fmla="*/ 383482 w 541209"/>
                <a:gd name="connsiteY37" fmla="*/ 48539 h 181889"/>
                <a:gd name="connsiteX38" fmla="*/ 369194 w 541209"/>
                <a:gd name="connsiteY38" fmla="*/ 43777 h 181889"/>
                <a:gd name="connsiteX39" fmla="*/ 350144 w 541209"/>
                <a:gd name="connsiteY39" fmla="*/ 34252 h 181889"/>
                <a:gd name="connsiteX40" fmla="*/ 335857 w 541209"/>
                <a:gd name="connsiteY40" fmla="*/ 29489 h 181889"/>
                <a:gd name="connsiteX41" fmla="*/ 328713 w 541209"/>
                <a:gd name="connsiteY41" fmla="*/ 27108 h 181889"/>
                <a:gd name="connsiteX42" fmla="*/ 309663 w 541209"/>
                <a:gd name="connsiteY42" fmla="*/ 19964 h 181889"/>
                <a:gd name="connsiteX43" fmla="*/ 281088 w 541209"/>
                <a:gd name="connsiteY43" fmla="*/ 12820 h 181889"/>
                <a:gd name="connsiteX44" fmla="*/ 264419 w 541209"/>
                <a:gd name="connsiteY44" fmla="*/ 10439 h 181889"/>
                <a:gd name="connsiteX45" fmla="*/ 254894 w 541209"/>
                <a:gd name="connsiteY45" fmla="*/ 8058 h 181889"/>
                <a:gd name="connsiteX46" fmla="*/ 197744 w 541209"/>
                <a:gd name="connsiteY46" fmla="*/ 3295 h 181889"/>
                <a:gd name="connsiteX47" fmla="*/ 190600 w 541209"/>
                <a:gd name="connsiteY47" fmla="*/ 914 h 181889"/>
                <a:gd name="connsiteX48" fmla="*/ 85826 w 541209"/>
                <a:gd name="connsiteY48" fmla="*/ 19964 h 181889"/>
                <a:gd name="connsiteX49" fmla="*/ 45344 w 541209"/>
                <a:gd name="connsiteY49" fmla="*/ 48539 h 181889"/>
                <a:gd name="connsiteX50" fmla="*/ 16769 w 541209"/>
                <a:gd name="connsiteY50" fmla="*/ 79495 h 181889"/>
                <a:gd name="connsiteX51" fmla="*/ 12007 w 541209"/>
                <a:gd name="connsiteY51" fmla="*/ 96164 h 181889"/>
                <a:gd name="connsiteX52" fmla="*/ 9625 w 541209"/>
                <a:gd name="connsiteY52" fmla="*/ 110452 h 181889"/>
                <a:gd name="connsiteX53" fmla="*/ 7244 w 541209"/>
                <a:gd name="connsiteY53" fmla="*/ 117595 h 181889"/>
                <a:gd name="connsiteX54" fmla="*/ 4863 w 541209"/>
                <a:gd name="connsiteY54" fmla="*/ 127120 h 181889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3932 w 545190"/>
                <a:gd name="connsiteY10" fmla="*/ 122358 h 179737"/>
                <a:gd name="connsiteX11" fmla="*/ 207269 w 545190"/>
                <a:gd name="connsiteY11" fmla="*/ 124739 h 179737"/>
                <a:gd name="connsiteX12" fmla="*/ 228700 w 545190"/>
                <a:gd name="connsiteY12" fmla="*/ 129502 h 179737"/>
                <a:gd name="connsiteX13" fmla="*/ 242988 w 545190"/>
                <a:gd name="connsiteY13" fmla="*/ 134264 h 179737"/>
                <a:gd name="connsiteX14" fmla="*/ 257275 w 545190"/>
                <a:gd name="connsiteY14" fmla="*/ 139027 h 179737"/>
                <a:gd name="connsiteX15" fmla="*/ 264419 w 545190"/>
                <a:gd name="connsiteY15" fmla="*/ 141408 h 179737"/>
                <a:gd name="connsiteX16" fmla="*/ 283469 w 545190"/>
                <a:gd name="connsiteY16" fmla="*/ 150933 h 179737"/>
                <a:gd name="connsiteX17" fmla="*/ 292994 w 545190"/>
                <a:gd name="connsiteY17" fmla="*/ 153314 h 179737"/>
                <a:gd name="connsiteX18" fmla="*/ 307282 w 545190"/>
                <a:gd name="connsiteY18" fmla="*/ 158077 h 179737"/>
                <a:gd name="connsiteX19" fmla="*/ 316807 w 545190"/>
                <a:gd name="connsiteY19" fmla="*/ 160458 h 179737"/>
                <a:gd name="connsiteX20" fmla="*/ 333475 w 545190"/>
                <a:gd name="connsiteY20" fmla="*/ 165220 h 179737"/>
                <a:gd name="connsiteX21" fmla="*/ 357288 w 545190"/>
                <a:gd name="connsiteY21" fmla="*/ 169983 h 179737"/>
                <a:gd name="connsiteX22" fmla="*/ 364432 w 545190"/>
                <a:gd name="connsiteY22" fmla="*/ 172364 h 179737"/>
                <a:gd name="connsiteX23" fmla="*/ 412056 w 545190"/>
                <a:gd name="connsiteY23" fmla="*/ 179508 h 179737"/>
                <a:gd name="connsiteX24" fmla="*/ 533500 w 545190"/>
                <a:gd name="connsiteY24" fmla="*/ 179508 h 179737"/>
                <a:gd name="connsiteX25" fmla="*/ 540644 w 545190"/>
                <a:gd name="connsiteY25" fmla="*/ 174745 h 179737"/>
                <a:gd name="connsiteX26" fmla="*/ 538263 w 545190"/>
                <a:gd name="connsiteY26" fmla="*/ 143789 h 179737"/>
                <a:gd name="connsiteX27" fmla="*/ 523975 w 545190"/>
                <a:gd name="connsiteY27" fmla="*/ 134264 h 179737"/>
                <a:gd name="connsiteX28" fmla="*/ 512069 w 545190"/>
                <a:gd name="connsiteY28" fmla="*/ 122358 h 179737"/>
                <a:gd name="connsiteX29" fmla="*/ 497782 w 545190"/>
                <a:gd name="connsiteY29" fmla="*/ 108070 h 179737"/>
                <a:gd name="connsiteX30" fmla="*/ 476350 w 545190"/>
                <a:gd name="connsiteY30" fmla="*/ 96164 h 179737"/>
                <a:gd name="connsiteX31" fmla="*/ 462063 w 545190"/>
                <a:gd name="connsiteY31" fmla="*/ 89020 h 179737"/>
                <a:gd name="connsiteX32" fmla="*/ 454919 w 545190"/>
                <a:gd name="connsiteY32" fmla="*/ 84258 h 179737"/>
                <a:gd name="connsiteX33" fmla="*/ 438250 w 545190"/>
                <a:gd name="connsiteY33" fmla="*/ 77114 h 179737"/>
                <a:gd name="connsiteX34" fmla="*/ 423963 w 545190"/>
                <a:gd name="connsiteY34" fmla="*/ 69970 h 179737"/>
                <a:gd name="connsiteX35" fmla="*/ 416819 w 545190"/>
                <a:gd name="connsiteY35" fmla="*/ 65208 h 179737"/>
                <a:gd name="connsiteX36" fmla="*/ 400150 w 545190"/>
                <a:gd name="connsiteY36" fmla="*/ 58064 h 179737"/>
                <a:gd name="connsiteX37" fmla="*/ 383482 w 545190"/>
                <a:gd name="connsiteY37" fmla="*/ 48539 h 179737"/>
                <a:gd name="connsiteX38" fmla="*/ 369194 w 545190"/>
                <a:gd name="connsiteY38" fmla="*/ 43777 h 179737"/>
                <a:gd name="connsiteX39" fmla="*/ 350144 w 545190"/>
                <a:gd name="connsiteY39" fmla="*/ 34252 h 179737"/>
                <a:gd name="connsiteX40" fmla="*/ 335857 w 545190"/>
                <a:gd name="connsiteY40" fmla="*/ 29489 h 179737"/>
                <a:gd name="connsiteX41" fmla="*/ 328713 w 545190"/>
                <a:gd name="connsiteY41" fmla="*/ 27108 h 179737"/>
                <a:gd name="connsiteX42" fmla="*/ 309663 w 545190"/>
                <a:gd name="connsiteY42" fmla="*/ 19964 h 179737"/>
                <a:gd name="connsiteX43" fmla="*/ 281088 w 545190"/>
                <a:gd name="connsiteY43" fmla="*/ 12820 h 179737"/>
                <a:gd name="connsiteX44" fmla="*/ 264419 w 545190"/>
                <a:gd name="connsiteY44" fmla="*/ 10439 h 179737"/>
                <a:gd name="connsiteX45" fmla="*/ 254894 w 545190"/>
                <a:gd name="connsiteY45" fmla="*/ 8058 h 179737"/>
                <a:gd name="connsiteX46" fmla="*/ 197744 w 545190"/>
                <a:gd name="connsiteY46" fmla="*/ 3295 h 179737"/>
                <a:gd name="connsiteX47" fmla="*/ 190600 w 545190"/>
                <a:gd name="connsiteY47" fmla="*/ 914 h 179737"/>
                <a:gd name="connsiteX48" fmla="*/ 85826 w 545190"/>
                <a:gd name="connsiteY48" fmla="*/ 19964 h 179737"/>
                <a:gd name="connsiteX49" fmla="*/ 45344 w 545190"/>
                <a:gd name="connsiteY49" fmla="*/ 48539 h 179737"/>
                <a:gd name="connsiteX50" fmla="*/ 16769 w 545190"/>
                <a:gd name="connsiteY50" fmla="*/ 79495 h 179737"/>
                <a:gd name="connsiteX51" fmla="*/ 12007 w 545190"/>
                <a:gd name="connsiteY51" fmla="*/ 96164 h 179737"/>
                <a:gd name="connsiteX52" fmla="*/ 9625 w 545190"/>
                <a:gd name="connsiteY52" fmla="*/ 110452 h 179737"/>
                <a:gd name="connsiteX53" fmla="*/ 7244 w 545190"/>
                <a:gd name="connsiteY53" fmla="*/ 117595 h 179737"/>
                <a:gd name="connsiteX54" fmla="*/ 4863 w 545190"/>
                <a:gd name="connsiteY54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3932 w 545190"/>
                <a:gd name="connsiteY10" fmla="*/ 122358 h 179737"/>
                <a:gd name="connsiteX11" fmla="*/ 207269 w 545190"/>
                <a:gd name="connsiteY11" fmla="*/ 131883 h 179737"/>
                <a:gd name="connsiteX12" fmla="*/ 228700 w 545190"/>
                <a:gd name="connsiteY12" fmla="*/ 129502 h 179737"/>
                <a:gd name="connsiteX13" fmla="*/ 242988 w 545190"/>
                <a:gd name="connsiteY13" fmla="*/ 134264 h 179737"/>
                <a:gd name="connsiteX14" fmla="*/ 257275 w 545190"/>
                <a:gd name="connsiteY14" fmla="*/ 139027 h 179737"/>
                <a:gd name="connsiteX15" fmla="*/ 264419 w 545190"/>
                <a:gd name="connsiteY15" fmla="*/ 141408 h 179737"/>
                <a:gd name="connsiteX16" fmla="*/ 283469 w 545190"/>
                <a:gd name="connsiteY16" fmla="*/ 150933 h 179737"/>
                <a:gd name="connsiteX17" fmla="*/ 292994 w 545190"/>
                <a:gd name="connsiteY17" fmla="*/ 153314 h 179737"/>
                <a:gd name="connsiteX18" fmla="*/ 307282 w 545190"/>
                <a:gd name="connsiteY18" fmla="*/ 158077 h 179737"/>
                <a:gd name="connsiteX19" fmla="*/ 316807 w 545190"/>
                <a:gd name="connsiteY19" fmla="*/ 160458 h 179737"/>
                <a:gd name="connsiteX20" fmla="*/ 333475 w 545190"/>
                <a:gd name="connsiteY20" fmla="*/ 165220 h 179737"/>
                <a:gd name="connsiteX21" fmla="*/ 357288 w 545190"/>
                <a:gd name="connsiteY21" fmla="*/ 169983 h 179737"/>
                <a:gd name="connsiteX22" fmla="*/ 364432 w 545190"/>
                <a:gd name="connsiteY22" fmla="*/ 172364 h 179737"/>
                <a:gd name="connsiteX23" fmla="*/ 412056 w 545190"/>
                <a:gd name="connsiteY23" fmla="*/ 179508 h 179737"/>
                <a:gd name="connsiteX24" fmla="*/ 533500 w 545190"/>
                <a:gd name="connsiteY24" fmla="*/ 179508 h 179737"/>
                <a:gd name="connsiteX25" fmla="*/ 540644 w 545190"/>
                <a:gd name="connsiteY25" fmla="*/ 174745 h 179737"/>
                <a:gd name="connsiteX26" fmla="*/ 538263 w 545190"/>
                <a:gd name="connsiteY26" fmla="*/ 143789 h 179737"/>
                <a:gd name="connsiteX27" fmla="*/ 523975 w 545190"/>
                <a:gd name="connsiteY27" fmla="*/ 134264 h 179737"/>
                <a:gd name="connsiteX28" fmla="*/ 512069 w 545190"/>
                <a:gd name="connsiteY28" fmla="*/ 122358 h 179737"/>
                <a:gd name="connsiteX29" fmla="*/ 497782 w 545190"/>
                <a:gd name="connsiteY29" fmla="*/ 108070 h 179737"/>
                <a:gd name="connsiteX30" fmla="*/ 476350 w 545190"/>
                <a:gd name="connsiteY30" fmla="*/ 96164 h 179737"/>
                <a:gd name="connsiteX31" fmla="*/ 462063 w 545190"/>
                <a:gd name="connsiteY31" fmla="*/ 89020 h 179737"/>
                <a:gd name="connsiteX32" fmla="*/ 454919 w 545190"/>
                <a:gd name="connsiteY32" fmla="*/ 84258 h 179737"/>
                <a:gd name="connsiteX33" fmla="*/ 438250 w 545190"/>
                <a:gd name="connsiteY33" fmla="*/ 77114 h 179737"/>
                <a:gd name="connsiteX34" fmla="*/ 423963 w 545190"/>
                <a:gd name="connsiteY34" fmla="*/ 69970 h 179737"/>
                <a:gd name="connsiteX35" fmla="*/ 416819 w 545190"/>
                <a:gd name="connsiteY35" fmla="*/ 65208 h 179737"/>
                <a:gd name="connsiteX36" fmla="*/ 400150 w 545190"/>
                <a:gd name="connsiteY36" fmla="*/ 58064 h 179737"/>
                <a:gd name="connsiteX37" fmla="*/ 383482 w 545190"/>
                <a:gd name="connsiteY37" fmla="*/ 48539 h 179737"/>
                <a:gd name="connsiteX38" fmla="*/ 369194 w 545190"/>
                <a:gd name="connsiteY38" fmla="*/ 43777 h 179737"/>
                <a:gd name="connsiteX39" fmla="*/ 350144 w 545190"/>
                <a:gd name="connsiteY39" fmla="*/ 34252 h 179737"/>
                <a:gd name="connsiteX40" fmla="*/ 335857 w 545190"/>
                <a:gd name="connsiteY40" fmla="*/ 29489 h 179737"/>
                <a:gd name="connsiteX41" fmla="*/ 328713 w 545190"/>
                <a:gd name="connsiteY41" fmla="*/ 27108 h 179737"/>
                <a:gd name="connsiteX42" fmla="*/ 309663 w 545190"/>
                <a:gd name="connsiteY42" fmla="*/ 19964 h 179737"/>
                <a:gd name="connsiteX43" fmla="*/ 281088 w 545190"/>
                <a:gd name="connsiteY43" fmla="*/ 12820 h 179737"/>
                <a:gd name="connsiteX44" fmla="*/ 264419 w 545190"/>
                <a:gd name="connsiteY44" fmla="*/ 10439 h 179737"/>
                <a:gd name="connsiteX45" fmla="*/ 254894 w 545190"/>
                <a:gd name="connsiteY45" fmla="*/ 8058 h 179737"/>
                <a:gd name="connsiteX46" fmla="*/ 197744 w 545190"/>
                <a:gd name="connsiteY46" fmla="*/ 3295 h 179737"/>
                <a:gd name="connsiteX47" fmla="*/ 190600 w 545190"/>
                <a:gd name="connsiteY47" fmla="*/ 914 h 179737"/>
                <a:gd name="connsiteX48" fmla="*/ 85826 w 545190"/>
                <a:gd name="connsiteY48" fmla="*/ 19964 h 179737"/>
                <a:gd name="connsiteX49" fmla="*/ 45344 w 545190"/>
                <a:gd name="connsiteY49" fmla="*/ 48539 h 179737"/>
                <a:gd name="connsiteX50" fmla="*/ 16769 w 545190"/>
                <a:gd name="connsiteY50" fmla="*/ 79495 h 179737"/>
                <a:gd name="connsiteX51" fmla="*/ 12007 w 545190"/>
                <a:gd name="connsiteY51" fmla="*/ 96164 h 179737"/>
                <a:gd name="connsiteX52" fmla="*/ 9625 w 545190"/>
                <a:gd name="connsiteY52" fmla="*/ 110452 h 179737"/>
                <a:gd name="connsiteX53" fmla="*/ 7244 w 545190"/>
                <a:gd name="connsiteY53" fmla="*/ 117595 h 179737"/>
                <a:gd name="connsiteX54" fmla="*/ 4863 w 545190"/>
                <a:gd name="connsiteY54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3932 w 545190"/>
                <a:gd name="connsiteY10" fmla="*/ 122358 h 179737"/>
                <a:gd name="connsiteX11" fmla="*/ 228700 w 545190"/>
                <a:gd name="connsiteY11" fmla="*/ 129502 h 179737"/>
                <a:gd name="connsiteX12" fmla="*/ 242988 w 545190"/>
                <a:gd name="connsiteY12" fmla="*/ 134264 h 179737"/>
                <a:gd name="connsiteX13" fmla="*/ 257275 w 545190"/>
                <a:gd name="connsiteY13" fmla="*/ 139027 h 179737"/>
                <a:gd name="connsiteX14" fmla="*/ 264419 w 545190"/>
                <a:gd name="connsiteY14" fmla="*/ 141408 h 179737"/>
                <a:gd name="connsiteX15" fmla="*/ 283469 w 545190"/>
                <a:gd name="connsiteY15" fmla="*/ 150933 h 179737"/>
                <a:gd name="connsiteX16" fmla="*/ 292994 w 545190"/>
                <a:gd name="connsiteY16" fmla="*/ 153314 h 179737"/>
                <a:gd name="connsiteX17" fmla="*/ 307282 w 545190"/>
                <a:gd name="connsiteY17" fmla="*/ 158077 h 179737"/>
                <a:gd name="connsiteX18" fmla="*/ 316807 w 545190"/>
                <a:gd name="connsiteY18" fmla="*/ 160458 h 179737"/>
                <a:gd name="connsiteX19" fmla="*/ 333475 w 545190"/>
                <a:gd name="connsiteY19" fmla="*/ 165220 h 179737"/>
                <a:gd name="connsiteX20" fmla="*/ 357288 w 545190"/>
                <a:gd name="connsiteY20" fmla="*/ 169983 h 179737"/>
                <a:gd name="connsiteX21" fmla="*/ 364432 w 545190"/>
                <a:gd name="connsiteY21" fmla="*/ 172364 h 179737"/>
                <a:gd name="connsiteX22" fmla="*/ 412056 w 545190"/>
                <a:gd name="connsiteY22" fmla="*/ 179508 h 179737"/>
                <a:gd name="connsiteX23" fmla="*/ 533500 w 545190"/>
                <a:gd name="connsiteY23" fmla="*/ 179508 h 179737"/>
                <a:gd name="connsiteX24" fmla="*/ 540644 w 545190"/>
                <a:gd name="connsiteY24" fmla="*/ 174745 h 179737"/>
                <a:gd name="connsiteX25" fmla="*/ 538263 w 545190"/>
                <a:gd name="connsiteY25" fmla="*/ 143789 h 179737"/>
                <a:gd name="connsiteX26" fmla="*/ 523975 w 545190"/>
                <a:gd name="connsiteY26" fmla="*/ 134264 h 179737"/>
                <a:gd name="connsiteX27" fmla="*/ 512069 w 545190"/>
                <a:gd name="connsiteY27" fmla="*/ 122358 h 179737"/>
                <a:gd name="connsiteX28" fmla="*/ 497782 w 545190"/>
                <a:gd name="connsiteY28" fmla="*/ 108070 h 179737"/>
                <a:gd name="connsiteX29" fmla="*/ 476350 w 545190"/>
                <a:gd name="connsiteY29" fmla="*/ 96164 h 179737"/>
                <a:gd name="connsiteX30" fmla="*/ 462063 w 545190"/>
                <a:gd name="connsiteY30" fmla="*/ 89020 h 179737"/>
                <a:gd name="connsiteX31" fmla="*/ 454919 w 545190"/>
                <a:gd name="connsiteY31" fmla="*/ 84258 h 179737"/>
                <a:gd name="connsiteX32" fmla="*/ 438250 w 545190"/>
                <a:gd name="connsiteY32" fmla="*/ 77114 h 179737"/>
                <a:gd name="connsiteX33" fmla="*/ 423963 w 545190"/>
                <a:gd name="connsiteY33" fmla="*/ 69970 h 179737"/>
                <a:gd name="connsiteX34" fmla="*/ 416819 w 545190"/>
                <a:gd name="connsiteY34" fmla="*/ 65208 h 179737"/>
                <a:gd name="connsiteX35" fmla="*/ 400150 w 545190"/>
                <a:gd name="connsiteY35" fmla="*/ 58064 h 179737"/>
                <a:gd name="connsiteX36" fmla="*/ 383482 w 545190"/>
                <a:gd name="connsiteY36" fmla="*/ 48539 h 179737"/>
                <a:gd name="connsiteX37" fmla="*/ 369194 w 545190"/>
                <a:gd name="connsiteY37" fmla="*/ 43777 h 179737"/>
                <a:gd name="connsiteX38" fmla="*/ 350144 w 545190"/>
                <a:gd name="connsiteY38" fmla="*/ 34252 h 179737"/>
                <a:gd name="connsiteX39" fmla="*/ 335857 w 545190"/>
                <a:gd name="connsiteY39" fmla="*/ 29489 h 179737"/>
                <a:gd name="connsiteX40" fmla="*/ 328713 w 545190"/>
                <a:gd name="connsiteY40" fmla="*/ 27108 h 179737"/>
                <a:gd name="connsiteX41" fmla="*/ 309663 w 545190"/>
                <a:gd name="connsiteY41" fmla="*/ 19964 h 179737"/>
                <a:gd name="connsiteX42" fmla="*/ 281088 w 545190"/>
                <a:gd name="connsiteY42" fmla="*/ 12820 h 179737"/>
                <a:gd name="connsiteX43" fmla="*/ 264419 w 545190"/>
                <a:gd name="connsiteY43" fmla="*/ 10439 h 179737"/>
                <a:gd name="connsiteX44" fmla="*/ 254894 w 545190"/>
                <a:gd name="connsiteY44" fmla="*/ 8058 h 179737"/>
                <a:gd name="connsiteX45" fmla="*/ 197744 w 545190"/>
                <a:gd name="connsiteY45" fmla="*/ 3295 h 179737"/>
                <a:gd name="connsiteX46" fmla="*/ 190600 w 545190"/>
                <a:gd name="connsiteY46" fmla="*/ 914 h 179737"/>
                <a:gd name="connsiteX47" fmla="*/ 85826 w 545190"/>
                <a:gd name="connsiteY47" fmla="*/ 19964 h 179737"/>
                <a:gd name="connsiteX48" fmla="*/ 45344 w 545190"/>
                <a:gd name="connsiteY48" fmla="*/ 48539 h 179737"/>
                <a:gd name="connsiteX49" fmla="*/ 16769 w 545190"/>
                <a:gd name="connsiteY49" fmla="*/ 79495 h 179737"/>
                <a:gd name="connsiteX50" fmla="*/ 12007 w 545190"/>
                <a:gd name="connsiteY50" fmla="*/ 96164 h 179737"/>
                <a:gd name="connsiteX51" fmla="*/ 9625 w 545190"/>
                <a:gd name="connsiteY51" fmla="*/ 110452 h 179737"/>
                <a:gd name="connsiteX52" fmla="*/ 7244 w 545190"/>
                <a:gd name="connsiteY52" fmla="*/ 117595 h 179737"/>
                <a:gd name="connsiteX53" fmla="*/ 4863 w 545190"/>
                <a:gd name="connsiteY53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228700 w 545190"/>
                <a:gd name="connsiteY10" fmla="*/ 129502 h 179737"/>
                <a:gd name="connsiteX11" fmla="*/ 242988 w 545190"/>
                <a:gd name="connsiteY11" fmla="*/ 134264 h 179737"/>
                <a:gd name="connsiteX12" fmla="*/ 257275 w 545190"/>
                <a:gd name="connsiteY12" fmla="*/ 139027 h 179737"/>
                <a:gd name="connsiteX13" fmla="*/ 264419 w 545190"/>
                <a:gd name="connsiteY13" fmla="*/ 141408 h 179737"/>
                <a:gd name="connsiteX14" fmla="*/ 283469 w 545190"/>
                <a:gd name="connsiteY14" fmla="*/ 150933 h 179737"/>
                <a:gd name="connsiteX15" fmla="*/ 292994 w 545190"/>
                <a:gd name="connsiteY15" fmla="*/ 153314 h 179737"/>
                <a:gd name="connsiteX16" fmla="*/ 307282 w 545190"/>
                <a:gd name="connsiteY16" fmla="*/ 158077 h 179737"/>
                <a:gd name="connsiteX17" fmla="*/ 316807 w 545190"/>
                <a:gd name="connsiteY17" fmla="*/ 160458 h 179737"/>
                <a:gd name="connsiteX18" fmla="*/ 333475 w 545190"/>
                <a:gd name="connsiteY18" fmla="*/ 165220 h 179737"/>
                <a:gd name="connsiteX19" fmla="*/ 357288 w 545190"/>
                <a:gd name="connsiteY19" fmla="*/ 169983 h 179737"/>
                <a:gd name="connsiteX20" fmla="*/ 364432 w 545190"/>
                <a:gd name="connsiteY20" fmla="*/ 172364 h 179737"/>
                <a:gd name="connsiteX21" fmla="*/ 412056 w 545190"/>
                <a:gd name="connsiteY21" fmla="*/ 179508 h 179737"/>
                <a:gd name="connsiteX22" fmla="*/ 533500 w 545190"/>
                <a:gd name="connsiteY22" fmla="*/ 179508 h 179737"/>
                <a:gd name="connsiteX23" fmla="*/ 540644 w 545190"/>
                <a:gd name="connsiteY23" fmla="*/ 174745 h 179737"/>
                <a:gd name="connsiteX24" fmla="*/ 538263 w 545190"/>
                <a:gd name="connsiteY24" fmla="*/ 143789 h 179737"/>
                <a:gd name="connsiteX25" fmla="*/ 523975 w 545190"/>
                <a:gd name="connsiteY25" fmla="*/ 134264 h 179737"/>
                <a:gd name="connsiteX26" fmla="*/ 512069 w 545190"/>
                <a:gd name="connsiteY26" fmla="*/ 122358 h 179737"/>
                <a:gd name="connsiteX27" fmla="*/ 497782 w 545190"/>
                <a:gd name="connsiteY27" fmla="*/ 108070 h 179737"/>
                <a:gd name="connsiteX28" fmla="*/ 476350 w 545190"/>
                <a:gd name="connsiteY28" fmla="*/ 96164 h 179737"/>
                <a:gd name="connsiteX29" fmla="*/ 462063 w 545190"/>
                <a:gd name="connsiteY29" fmla="*/ 89020 h 179737"/>
                <a:gd name="connsiteX30" fmla="*/ 454919 w 545190"/>
                <a:gd name="connsiteY30" fmla="*/ 84258 h 179737"/>
                <a:gd name="connsiteX31" fmla="*/ 438250 w 545190"/>
                <a:gd name="connsiteY31" fmla="*/ 77114 h 179737"/>
                <a:gd name="connsiteX32" fmla="*/ 423963 w 545190"/>
                <a:gd name="connsiteY32" fmla="*/ 69970 h 179737"/>
                <a:gd name="connsiteX33" fmla="*/ 416819 w 545190"/>
                <a:gd name="connsiteY33" fmla="*/ 65208 h 179737"/>
                <a:gd name="connsiteX34" fmla="*/ 400150 w 545190"/>
                <a:gd name="connsiteY34" fmla="*/ 58064 h 179737"/>
                <a:gd name="connsiteX35" fmla="*/ 383482 w 545190"/>
                <a:gd name="connsiteY35" fmla="*/ 48539 h 179737"/>
                <a:gd name="connsiteX36" fmla="*/ 369194 w 545190"/>
                <a:gd name="connsiteY36" fmla="*/ 43777 h 179737"/>
                <a:gd name="connsiteX37" fmla="*/ 350144 w 545190"/>
                <a:gd name="connsiteY37" fmla="*/ 34252 h 179737"/>
                <a:gd name="connsiteX38" fmla="*/ 335857 w 545190"/>
                <a:gd name="connsiteY38" fmla="*/ 29489 h 179737"/>
                <a:gd name="connsiteX39" fmla="*/ 328713 w 545190"/>
                <a:gd name="connsiteY39" fmla="*/ 27108 h 179737"/>
                <a:gd name="connsiteX40" fmla="*/ 309663 w 545190"/>
                <a:gd name="connsiteY40" fmla="*/ 19964 h 179737"/>
                <a:gd name="connsiteX41" fmla="*/ 281088 w 545190"/>
                <a:gd name="connsiteY41" fmla="*/ 12820 h 179737"/>
                <a:gd name="connsiteX42" fmla="*/ 264419 w 545190"/>
                <a:gd name="connsiteY42" fmla="*/ 10439 h 179737"/>
                <a:gd name="connsiteX43" fmla="*/ 254894 w 545190"/>
                <a:gd name="connsiteY43" fmla="*/ 8058 h 179737"/>
                <a:gd name="connsiteX44" fmla="*/ 197744 w 545190"/>
                <a:gd name="connsiteY44" fmla="*/ 3295 h 179737"/>
                <a:gd name="connsiteX45" fmla="*/ 190600 w 545190"/>
                <a:gd name="connsiteY45" fmla="*/ 914 h 179737"/>
                <a:gd name="connsiteX46" fmla="*/ 85826 w 545190"/>
                <a:gd name="connsiteY46" fmla="*/ 19964 h 179737"/>
                <a:gd name="connsiteX47" fmla="*/ 45344 w 545190"/>
                <a:gd name="connsiteY47" fmla="*/ 48539 h 179737"/>
                <a:gd name="connsiteX48" fmla="*/ 16769 w 545190"/>
                <a:gd name="connsiteY48" fmla="*/ 79495 h 179737"/>
                <a:gd name="connsiteX49" fmla="*/ 12007 w 545190"/>
                <a:gd name="connsiteY49" fmla="*/ 96164 h 179737"/>
                <a:gd name="connsiteX50" fmla="*/ 9625 w 545190"/>
                <a:gd name="connsiteY50" fmla="*/ 110452 h 179737"/>
                <a:gd name="connsiteX51" fmla="*/ 7244 w 545190"/>
                <a:gd name="connsiteY51" fmla="*/ 117595 h 179737"/>
                <a:gd name="connsiteX52" fmla="*/ 4863 w 545190"/>
                <a:gd name="connsiteY52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8694 w 545190"/>
                <a:gd name="connsiteY10" fmla="*/ 129502 h 179737"/>
                <a:gd name="connsiteX11" fmla="*/ 228700 w 545190"/>
                <a:gd name="connsiteY11" fmla="*/ 129502 h 179737"/>
                <a:gd name="connsiteX12" fmla="*/ 242988 w 545190"/>
                <a:gd name="connsiteY12" fmla="*/ 134264 h 179737"/>
                <a:gd name="connsiteX13" fmla="*/ 257275 w 545190"/>
                <a:gd name="connsiteY13" fmla="*/ 139027 h 179737"/>
                <a:gd name="connsiteX14" fmla="*/ 264419 w 545190"/>
                <a:gd name="connsiteY14" fmla="*/ 141408 h 179737"/>
                <a:gd name="connsiteX15" fmla="*/ 283469 w 545190"/>
                <a:gd name="connsiteY15" fmla="*/ 150933 h 179737"/>
                <a:gd name="connsiteX16" fmla="*/ 292994 w 545190"/>
                <a:gd name="connsiteY16" fmla="*/ 153314 h 179737"/>
                <a:gd name="connsiteX17" fmla="*/ 307282 w 545190"/>
                <a:gd name="connsiteY17" fmla="*/ 158077 h 179737"/>
                <a:gd name="connsiteX18" fmla="*/ 316807 w 545190"/>
                <a:gd name="connsiteY18" fmla="*/ 160458 h 179737"/>
                <a:gd name="connsiteX19" fmla="*/ 333475 w 545190"/>
                <a:gd name="connsiteY19" fmla="*/ 165220 h 179737"/>
                <a:gd name="connsiteX20" fmla="*/ 357288 w 545190"/>
                <a:gd name="connsiteY20" fmla="*/ 169983 h 179737"/>
                <a:gd name="connsiteX21" fmla="*/ 364432 w 545190"/>
                <a:gd name="connsiteY21" fmla="*/ 172364 h 179737"/>
                <a:gd name="connsiteX22" fmla="*/ 412056 w 545190"/>
                <a:gd name="connsiteY22" fmla="*/ 179508 h 179737"/>
                <a:gd name="connsiteX23" fmla="*/ 533500 w 545190"/>
                <a:gd name="connsiteY23" fmla="*/ 179508 h 179737"/>
                <a:gd name="connsiteX24" fmla="*/ 540644 w 545190"/>
                <a:gd name="connsiteY24" fmla="*/ 174745 h 179737"/>
                <a:gd name="connsiteX25" fmla="*/ 538263 w 545190"/>
                <a:gd name="connsiteY25" fmla="*/ 143789 h 179737"/>
                <a:gd name="connsiteX26" fmla="*/ 523975 w 545190"/>
                <a:gd name="connsiteY26" fmla="*/ 134264 h 179737"/>
                <a:gd name="connsiteX27" fmla="*/ 512069 w 545190"/>
                <a:gd name="connsiteY27" fmla="*/ 122358 h 179737"/>
                <a:gd name="connsiteX28" fmla="*/ 497782 w 545190"/>
                <a:gd name="connsiteY28" fmla="*/ 108070 h 179737"/>
                <a:gd name="connsiteX29" fmla="*/ 476350 w 545190"/>
                <a:gd name="connsiteY29" fmla="*/ 96164 h 179737"/>
                <a:gd name="connsiteX30" fmla="*/ 462063 w 545190"/>
                <a:gd name="connsiteY30" fmla="*/ 89020 h 179737"/>
                <a:gd name="connsiteX31" fmla="*/ 454919 w 545190"/>
                <a:gd name="connsiteY31" fmla="*/ 84258 h 179737"/>
                <a:gd name="connsiteX32" fmla="*/ 438250 w 545190"/>
                <a:gd name="connsiteY32" fmla="*/ 77114 h 179737"/>
                <a:gd name="connsiteX33" fmla="*/ 423963 w 545190"/>
                <a:gd name="connsiteY33" fmla="*/ 69970 h 179737"/>
                <a:gd name="connsiteX34" fmla="*/ 416819 w 545190"/>
                <a:gd name="connsiteY34" fmla="*/ 65208 h 179737"/>
                <a:gd name="connsiteX35" fmla="*/ 400150 w 545190"/>
                <a:gd name="connsiteY35" fmla="*/ 58064 h 179737"/>
                <a:gd name="connsiteX36" fmla="*/ 383482 w 545190"/>
                <a:gd name="connsiteY36" fmla="*/ 48539 h 179737"/>
                <a:gd name="connsiteX37" fmla="*/ 369194 w 545190"/>
                <a:gd name="connsiteY37" fmla="*/ 43777 h 179737"/>
                <a:gd name="connsiteX38" fmla="*/ 350144 w 545190"/>
                <a:gd name="connsiteY38" fmla="*/ 34252 h 179737"/>
                <a:gd name="connsiteX39" fmla="*/ 335857 w 545190"/>
                <a:gd name="connsiteY39" fmla="*/ 29489 h 179737"/>
                <a:gd name="connsiteX40" fmla="*/ 328713 w 545190"/>
                <a:gd name="connsiteY40" fmla="*/ 27108 h 179737"/>
                <a:gd name="connsiteX41" fmla="*/ 309663 w 545190"/>
                <a:gd name="connsiteY41" fmla="*/ 19964 h 179737"/>
                <a:gd name="connsiteX42" fmla="*/ 281088 w 545190"/>
                <a:gd name="connsiteY42" fmla="*/ 12820 h 179737"/>
                <a:gd name="connsiteX43" fmla="*/ 264419 w 545190"/>
                <a:gd name="connsiteY43" fmla="*/ 10439 h 179737"/>
                <a:gd name="connsiteX44" fmla="*/ 254894 w 545190"/>
                <a:gd name="connsiteY44" fmla="*/ 8058 h 179737"/>
                <a:gd name="connsiteX45" fmla="*/ 197744 w 545190"/>
                <a:gd name="connsiteY45" fmla="*/ 3295 h 179737"/>
                <a:gd name="connsiteX46" fmla="*/ 190600 w 545190"/>
                <a:gd name="connsiteY46" fmla="*/ 914 h 179737"/>
                <a:gd name="connsiteX47" fmla="*/ 85826 w 545190"/>
                <a:gd name="connsiteY47" fmla="*/ 19964 h 179737"/>
                <a:gd name="connsiteX48" fmla="*/ 45344 w 545190"/>
                <a:gd name="connsiteY48" fmla="*/ 48539 h 179737"/>
                <a:gd name="connsiteX49" fmla="*/ 16769 w 545190"/>
                <a:gd name="connsiteY49" fmla="*/ 79495 h 179737"/>
                <a:gd name="connsiteX50" fmla="*/ 12007 w 545190"/>
                <a:gd name="connsiteY50" fmla="*/ 96164 h 179737"/>
                <a:gd name="connsiteX51" fmla="*/ 9625 w 545190"/>
                <a:gd name="connsiteY51" fmla="*/ 110452 h 179737"/>
                <a:gd name="connsiteX52" fmla="*/ 7244 w 545190"/>
                <a:gd name="connsiteY52" fmla="*/ 117595 h 179737"/>
                <a:gd name="connsiteX53" fmla="*/ 4863 w 545190"/>
                <a:gd name="connsiteY53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8694 w 545190"/>
                <a:gd name="connsiteY10" fmla="*/ 139027 h 179737"/>
                <a:gd name="connsiteX11" fmla="*/ 228700 w 545190"/>
                <a:gd name="connsiteY11" fmla="*/ 129502 h 179737"/>
                <a:gd name="connsiteX12" fmla="*/ 242988 w 545190"/>
                <a:gd name="connsiteY12" fmla="*/ 134264 h 179737"/>
                <a:gd name="connsiteX13" fmla="*/ 257275 w 545190"/>
                <a:gd name="connsiteY13" fmla="*/ 139027 h 179737"/>
                <a:gd name="connsiteX14" fmla="*/ 264419 w 545190"/>
                <a:gd name="connsiteY14" fmla="*/ 141408 h 179737"/>
                <a:gd name="connsiteX15" fmla="*/ 283469 w 545190"/>
                <a:gd name="connsiteY15" fmla="*/ 150933 h 179737"/>
                <a:gd name="connsiteX16" fmla="*/ 292994 w 545190"/>
                <a:gd name="connsiteY16" fmla="*/ 153314 h 179737"/>
                <a:gd name="connsiteX17" fmla="*/ 307282 w 545190"/>
                <a:gd name="connsiteY17" fmla="*/ 158077 h 179737"/>
                <a:gd name="connsiteX18" fmla="*/ 316807 w 545190"/>
                <a:gd name="connsiteY18" fmla="*/ 160458 h 179737"/>
                <a:gd name="connsiteX19" fmla="*/ 333475 w 545190"/>
                <a:gd name="connsiteY19" fmla="*/ 165220 h 179737"/>
                <a:gd name="connsiteX20" fmla="*/ 357288 w 545190"/>
                <a:gd name="connsiteY20" fmla="*/ 169983 h 179737"/>
                <a:gd name="connsiteX21" fmla="*/ 364432 w 545190"/>
                <a:gd name="connsiteY21" fmla="*/ 172364 h 179737"/>
                <a:gd name="connsiteX22" fmla="*/ 412056 w 545190"/>
                <a:gd name="connsiteY22" fmla="*/ 179508 h 179737"/>
                <a:gd name="connsiteX23" fmla="*/ 533500 w 545190"/>
                <a:gd name="connsiteY23" fmla="*/ 179508 h 179737"/>
                <a:gd name="connsiteX24" fmla="*/ 540644 w 545190"/>
                <a:gd name="connsiteY24" fmla="*/ 174745 h 179737"/>
                <a:gd name="connsiteX25" fmla="*/ 538263 w 545190"/>
                <a:gd name="connsiteY25" fmla="*/ 143789 h 179737"/>
                <a:gd name="connsiteX26" fmla="*/ 523975 w 545190"/>
                <a:gd name="connsiteY26" fmla="*/ 134264 h 179737"/>
                <a:gd name="connsiteX27" fmla="*/ 512069 w 545190"/>
                <a:gd name="connsiteY27" fmla="*/ 122358 h 179737"/>
                <a:gd name="connsiteX28" fmla="*/ 497782 w 545190"/>
                <a:gd name="connsiteY28" fmla="*/ 108070 h 179737"/>
                <a:gd name="connsiteX29" fmla="*/ 476350 w 545190"/>
                <a:gd name="connsiteY29" fmla="*/ 96164 h 179737"/>
                <a:gd name="connsiteX30" fmla="*/ 462063 w 545190"/>
                <a:gd name="connsiteY30" fmla="*/ 89020 h 179737"/>
                <a:gd name="connsiteX31" fmla="*/ 454919 w 545190"/>
                <a:gd name="connsiteY31" fmla="*/ 84258 h 179737"/>
                <a:gd name="connsiteX32" fmla="*/ 438250 w 545190"/>
                <a:gd name="connsiteY32" fmla="*/ 77114 h 179737"/>
                <a:gd name="connsiteX33" fmla="*/ 423963 w 545190"/>
                <a:gd name="connsiteY33" fmla="*/ 69970 h 179737"/>
                <a:gd name="connsiteX34" fmla="*/ 416819 w 545190"/>
                <a:gd name="connsiteY34" fmla="*/ 65208 h 179737"/>
                <a:gd name="connsiteX35" fmla="*/ 400150 w 545190"/>
                <a:gd name="connsiteY35" fmla="*/ 58064 h 179737"/>
                <a:gd name="connsiteX36" fmla="*/ 383482 w 545190"/>
                <a:gd name="connsiteY36" fmla="*/ 48539 h 179737"/>
                <a:gd name="connsiteX37" fmla="*/ 369194 w 545190"/>
                <a:gd name="connsiteY37" fmla="*/ 43777 h 179737"/>
                <a:gd name="connsiteX38" fmla="*/ 350144 w 545190"/>
                <a:gd name="connsiteY38" fmla="*/ 34252 h 179737"/>
                <a:gd name="connsiteX39" fmla="*/ 335857 w 545190"/>
                <a:gd name="connsiteY39" fmla="*/ 29489 h 179737"/>
                <a:gd name="connsiteX40" fmla="*/ 328713 w 545190"/>
                <a:gd name="connsiteY40" fmla="*/ 27108 h 179737"/>
                <a:gd name="connsiteX41" fmla="*/ 309663 w 545190"/>
                <a:gd name="connsiteY41" fmla="*/ 19964 h 179737"/>
                <a:gd name="connsiteX42" fmla="*/ 281088 w 545190"/>
                <a:gd name="connsiteY42" fmla="*/ 12820 h 179737"/>
                <a:gd name="connsiteX43" fmla="*/ 264419 w 545190"/>
                <a:gd name="connsiteY43" fmla="*/ 10439 h 179737"/>
                <a:gd name="connsiteX44" fmla="*/ 254894 w 545190"/>
                <a:gd name="connsiteY44" fmla="*/ 8058 h 179737"/>
                <a:gd name="connsiteX45" fmla="*/ 197744 w 545190"/>
                <a:gd name="connsiteY45" fmla="*/ 3295 h 179737"/>
                <a:gd name="connsiteX46" fmla="*/ 190600 w 545190"/>
                <a:gd name="connsiteY46" fmla="*/ 914 h 179737"/>
                <a:gd name="connsiteX47" fmla="*/ 85826 w 545190"/>
                <a:gd name="connsiteY47" fmla="*/ 19964 h 179737"/>
                <a:gd name="connsiteX48" fmla="*/ 45344 w 545190"/>
                <a:gd name="connsiteY48" fmla="*/ 48539 h 179737"/>
                <a:gd name="connsiteX49" fmla="*/ 16769 w 545190"/>
                <a:gd name="connsiteY49" fmla="*/ 79495 h 179737"/>
                <a:gd name="connsiteX50" fmla="*/ 12007 w 545190"/>
                <a:gd name="connsiteY50" fmla="*/ 96164 h 179737"/>
                <a:gd name="connsiteX51" fmla="*/ 9625 w 545190"/>
                <a:gd name="connsiteY51" fmla="*/ 110452 h 179737"/>
                <a:gd name="connsiteX52" fmla="*/ 7244 w 545190"/>
                <a:gd name="connsiteY52" fmla="*/ 117595 h 179737"/>
                <a:gd name="connsiteX53" fmla="*/ 4863 w 545190"/>
                <a:gd name="connsiteY53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8694 w 545190"/>
                <a:gd name="connsiteY10" fmla="*/ 139027 h 179737"/>
                <a:gd name="connsiteX11" fmla="*/ 228700 w 545190"/>
                <a:gd name="connsiteY11" fmla="*/ 129502 h 179737"/>
                <a:gd name="connsiteX12" fmla="*/ 242988 w 545190"/>
                <a:gd name="connsiteY12" fmla="*/ 134264 h 179737"/>
                <a:gd name="connsiteX13" fmla="*/ 257275 w 545190"/>
                <a:gd name="connsiteY13" fmla="*/ 139027 h 179737"/>
                <a:gd name="connsiteX14" fmla="*/ 264419 w 545190"/>
                <a:gd name="connsiteY14" fmla="*/ 141408 h 179737"/>
                <a:gd name="connsiteX15" fmla="*/ 283469 w 545190"/>
                <a:gd name="connsiteY15" fmla="*/ 150933 h 179737"/>
                <a:gd name="connsiteX16" fmla="*/ 292994 w 545190"/>
                <a:gd name="connsiteY16" fmla="*/ 153314 h 179737"/>
                <a:gd name="connsiteX17" fmla="*/ 307282 w 545190"/>
                <a:gd name="connsiteY17" fmla="*/ 158077 h 179737"/>
                <a:gd name="connsiteX18" fmla="*/ 316807 w 545190"/>
                <a:gd name="connsiteY18" fmla="*/ 160458 h 179737"/>
                <a:gd name="connsiteX19" fmla="*/ 333475 w 545190"/>
                <a:gd name="connsiteY19" fmla="*/ 165220 h 179737"/>
                <a:gd name="connsiteX20" fmla="*/ 357288 w 545190"/>
                <a:gd name="connsiteY20" fmla="*/ 169983 h 179737"/>
                <a:gd name="connsiteX21" fmla="*/ 364432 w 545190"/>
                <a:gd name="connsiteY21" fmla="*/ 172364 h 179737"/>
                <a:gd name="connsiteX22" fmla="*/ 412056 w 545190"/>
                <a:gd name="connsiteY22" fmla="*/ 179508 h 179737"/>
                <a:gd name="connsiteX23" fmla="*/ 533500 w 545190"/>
                <a:gd name="connsiteY23" fmla="*/ 179508 h 179737"/>
                <a:gd name="connsiteX24" fmla="*/ 540644 w 545190"/>
                <a:gd name="connsiteY24" fmla="*/ 174745 h 179737"/>
                <a:gd name="connsiteX25" fmla="*/ 538263 w 545190"/>
                <a:gd name="connsiteY25" fmla="*/ 143789 h 179737"/>
                <a:gd name="connsiteX26" fmla="*/ 523975 w 545190"/>
                <a:gd name="connsiteY26" fmla="*/ 134264 h 179737"/>
                <a:gd name="connsiteX27" fmla="*/ 512069 w 545190"/>
                <a:gd name="connsiteY27" fmla="*/ 122358 h 179737"/>
                <a:gd name="connsiteX28" fmla="*/ 497782 w 545190"/>
                <a:gd name="connsiteY28" fmla="*/ 108070 h 179737"/>
                <a:gd name="connsiteX29" fmla="*/ 476350 w 545190"/>
                <a:gd name="connsiteY29" fmla="*/ 96164 h 179737"/>
                <a:gd name="connsiteX30" fmla="*/ 462063 w 545190"/>
                <a:gd name="connsiteY30" fmla="*/ 89020 h 179737"/>
                <a:gd name="connsiteX31" fmla="*/ 454919 w 545190"/>
                <a:gd name="connsiteY31" fmla="*/ 84258 h 179737"/>
                <a:gd name="connsiteX32" fmla="*/ 438250 w 545190"/>
                <a:gd name="connsiteY32" fmla="*/ 77114 h 179737"/>
                <a:gd name="connsiteX33" fmla="*/ 423963 w 545190"/>
                <a:gd name="connsiteY33" fmla="*/ 69970 h 179737"/>
                <a:gd name="connsiteX34" fmla="*/ 416819 w 545190"/>
                <a:gd name="connsiteY34" fmla="*/ 65208 h 179737"/>
                <a:gd name="connsiteX35" fmla="*/ 400150 w 545190"/>
                <a:gd name="connsiteY35" fmla="*/ 58064 h 179737"/>
                <a:gd name="connsiteX36" fmla="*/ 383482 w 545190"/>
                <a:gd name="connsiteY36" fmla="*/ 48539 h 179737"/>
                <a:gd name="connsiteX37" fmla="*/ 369194 w 545190"/>
                <a:gd name="connsiteY37" fmla="*/ 43777 h 179737"/>
                <a:gd name="connsiteX38" fmla="*/ 350144 w 545190"/>
                <a:gd name="connsiteY38" fmla="*/ 34252 h 179737"/>
                <a:gd name="connsiteX39" fmla="*/ 335857 w 545190"/>
                <a:gd name="connsiteY39" fmla="*/ 29489 h 179737"/>
                <a:gd name="connsiteX40" fmla="*/ 328713 w 545190"/>
                <a:gd name="connsiteY40" fmla="*/ 27108 h 179737"/>
                <a:gd name="connsiteX41" fmla="*/ 309663 w 545190"/>
                <a:gd name="connsiteY41" fmla="*/ 19964 h 179737"/>
                <a:gd name="connsiteX42" fmla="*/ 281088 w 545190"/>
                <a:gd name="connsiteY42" fmla="*/ 12820 h 179737"/>
                <a:gd name="connsiteX43" fmla="*/ 264419 w 545190"/>
                <a:gd name="connsiteY43" fmla="*/ 10439 h 179737"/>
                <a:gd name="connsiteX44" fmla="*/ 254894 w 545190"/>
                <a:gd name="connsiteY44" fmla="*/ 8058 h 179737"/>
                <a:gd name="connsiteX45" fmla="*/ 197744 w 545190"/>
                <a:gd name="connsiteY45" fmla="*/ 3295 h 179737"/>
                <a:gd name="connsiteX46" fmla="*/ 190600 w 545190"/>
                <a:gd name="connsiteY46" fmla="*/ 914 h 179737"/>
                <a:gd name="connsiteX47" fmla="*/ 85826 w 545190"/>
                <a:gd name="connsiteY47" fmla="*/ 19964 h 179737"/>
                <a:gd name="connsiteX48" fmla="*/ 45344 w 545190"/>
                <a:gd name="connsiteY48" fmla="*/ 48539 h 179737"/>
                <a:gd name="connsiteX49" fmla="*/ 16769 w 545190"/>
                <a:gd name="connsiteY49" fmla="*/ 79495 h 179737"/>
                <a:gd name="connsiteX50" fmla="*/ 12007 w 545190"/>
                <a:gd name="connsiteY50" fmla="*/ 96164 h 179737"/>
                <a:gd name="connsiteX51" fmla="*/ 9625 w 545190"/>
                <a:gd name="connsiteY51" fmla="*/ 110452 h 179737"/>
                <a:gd name="connsiteX52" fmla="*/ 7244 w 545190"/>
                <a:gd name="connsiteY52" fmla="*/ 117595 h 179737"/>
                <a:gd name="connsiteX53" fmla="*/ 4863 w 545190"/>
                <a:gd name="connsiteY53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8694 w 545190"/>
                <a:gd name="connsiteY10" fmla="*/ 139027 h 179737"/>
                <a:gd name="connsiteX11" fmla="*/ 228700 w 545190"/>
                <a:gd name="connsiteY11" fmla="*/ 129502 h 179737"/>
                <a:gd name="connsiteX12" fmla="*/ 242988 w 545190"/>
                <a:gd name="connsiteY12" fmla="*/ 134264 h 179737"/>
                <a:gd name="connsiteX13" fmla="*/ 228700 w 545190"/>
                <a:gd name="connsiteY13" fmla="*/ 124739 h 179737"/>
                <a:gd name="connsiteX14" fmla="*/ 257275 w 545190"/>
                <a:gd name="connsiteY14" fmla="*/ 139027 h 179737"/>
                <a:gd name="connsiteX15" fmla="*/ 264419 w 545190"/>
                <a:gd name="connsiteY15" fmla="*/ 141408 h 179737"/>
                <a:gd name="connsiteX16" fmla="*/ 283469 w 545190"/>
                <a:gd name="connsiteY16" fmla="*/ 150933 h 179737"/>
                <a:gd name="connsiteX17" fmla="*/ 292994 w 545190"/>
                <a:gd name="connsiteY17" fmla="*/ 153314 h 179737"/>
                <a:gd name="connsiteX18" fmla="*/ 307282 w 545190"/>
                <a:gd name="connsiteY18" fmla="*/ 158077 h 179737"/>
                <a:gd name="connsiteX19" fmla="*/ 316807 w 545190"/>
                <a:gd name="connsiteY19" fmla="*/ 160458 h 179737"/>
                <a:gd name="connsiteX20" fmla="*/ 333475 w 545190"/>
                <a:gd name="connsiteY20" fmla="*/ 165220 h 179737"/>
                <a:gd name="connsiteX21" fmla="*/ 357288 w 545190"/>
                <a:gd name="connsiteY21" fmla="*/ 169983 h 179737"/>
                <a:gd name="connsiteX22" fmla="*/ 364432 w 545190"/>
                <a:gd name="connsiteY22" fmla="*/ 172364 h 179737"/>
                <a:gd name="connsiteX23" fmla="*/ 412056 w 545190"/>
                <a:gd name="connsiteY23" fmla="*/ 179508 h 179737"/>
                <a:gd name="connsiteX24" fmla="*/ 533500 w 545190"/>
                <a:gd name="connsiteY24" fmla="*/ 179508 h 179737"/>
                <a:gd name="connsiteX25" fmla="*/ 540644 w 545190"/>
                <a:gd name="connsiteY25" fmla="*/ 174745 h 179737"/>
                <a:gd name="connsiteX26" fmla="*/ 538263 w 545190"/>
                <a:gd name="connsiteY26" fmla="*/ 143789 h 179737"/>
                <a:gd name="connsiteX27" fmla="*/ 523975 w 545190"/>
                <a:gd name="connsiteY27" fmla="*/ 134264 h 179737"/>
                <a:gd name="connsiteX28" fmla="*/ 512069 w 545190"/>
                <a:gd name="connsiteY28" fmla="*/ 122358 h 179737"/>
                <a:gd name="connsiteX29" fmla="*/ 497782 w 545190"/>
                <a:gd name="connsiteY29" fmla="*/ 108070 h 179737"/>
                <a:gd name="connsiteX30" fmla="*/ 476350 w 545190"/>
                <a:gd name="connsiteY30" fmla="*/ 96164 h 179737"/>
                <a:gd name="connsiteX31" fmla="*/ 462063 w 545190"/>
                <a:gd name="connsiteY31" fmla="*/ 89020 h 179737"/>
                <a:gd name="connsiteX32" fmla="*/ 454919 w 545190"/>
                <a:gd name="connsiteY32" fmla="*/ 84258 h 179737"/>
                <a:gd name="connsiteX33" fmla="*/ 438250 w 545190"/>
                <a:gd name="connsiteY33" fmla="*/ 77114 h 179737"/>
                <a:gd name="connsiteX34" fmla="*/ 423963 w 545190"/>
                <a:gd name="connsiteY34" fmla="*/ 69970 h 179737"/>
                <a:gd name="connsiteX35" fmla="*/ 416819 w 545190"/>
                <a:gd name="connsiteY35" fmla="*/ 65208 h 179737"/>
                <a:gd name="connsiteX36" fmla="*/ 400150 w 545190"/>
                <a:gd name="connsiteY36" fmla="*/ 58064 h 179737"/>
                <a:gd name="connsiteX37" fmla="*/ 383482 w 545190"/>
                <a:gd name="connsiteY37" fmla="*/ 48539 h 179737"/>
                <a:gd name="connsiteX38" fmla="*/ 369194 w 545190"/>
                <a:gd name="connsiteY38" fmla="*/ 43777 h 179737"/>
                <a:gd name="connsiteX39" fmla="*/ 350144 w 545190"/>
                <a:gd name="connsiteY39" fmla="*/ 34252 h 179737"/>
                <a:gd name="connsiteX40" fmla="*/ 335857 w 545190"/>
                <a:gd name="connsiteY40" fmla="*/ 29489 h 179737"/>
                <a:gd name="connsiteX41" fmla="*/ 328713 w 545190"/>
                <a:gd name="connsiteY41" fmla="*/ 27108 h 179737"/>
                <a:gd name="connsiteX42" fmla="*/ 309663 w 545190"/>
                <a:gd name="connsiteY42" fmla="*/ 19964 h 179737"/>
                <a:gd name="connsiteX43" fmla="*/ 281088 w 545190"/>
                <a:gd name="connsiteY43" fmla="*/ 12820 h 179737"/>
                <a:gd name="connsiteX44" fmla="*/ 264419 w 545190"/>
                <a:gd name="connsiteY44" fmla="*/ 10439 h 179737"/>
                <a:gd name="connsiteX45" fmla="*/ 254894 w 545190"/>
                <a:gd name="connsiteY45" fmla="*/ 8058 h 179737"/>
                <a:gd name="connsiteX46" fmla="*/ 197744 w 545190"/>
                <a:gd name="connsiteY46" fmla="*/ 3295 h 179737"/>
                <a:gd name="connsiteX47" fmla="*/ 190600 w 545190"/>
                <a:gd name="connsiteY47" fmla="*/ 914 h 179737"/>
                <a:gd name="connsiteX48" fmla="*/ 85826 w 545190"/>
                <a:gd name="connsiteY48" fmla="*/ 19964 h 179737"/>
                <a:gd name="connsiteX49" fmla="*/ 45344 w 545190"/>
                <a:gd name="connsiteY49" fmla="*/ 48539 h 179737"/>
                <a:gd name="connsiteX50" fmla="*/ 16769 w 545190"/>
                <a:gd name="connsiteY50" fmla="*/ 79495 h 179737"/>
                <a:gd name="connsiteX51" fmla="*/ 12007 w 545190"/>
                <a:gd name="connsiteY51" fmla="*/ 96164 h 179737"/>
                <a:gd name="connsiteX52" fmla="*/ 9625 w 545190"/>
                <a:gd name="connsiteY52" fmla="*/ 110452 h 179737"/>
                <a:gd name="connsiteX53" fmla="*/ 7244 w 545190"/>
                <a:gd name="connsiteY53" fmla="*/ 117595 h 179737"/>
                <a:gd name="connsiteX54" fmla="*/ 4863 w 545190"/>
                <a:gd name="connsiteY54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78694 w 545190"/>
                <a:gd name="connsiteY9" fmla="*/ 139027 h 179737"/>
                <a:gd name="connsiteX10" fmla="*/ 228700 w 545190"/>
                <a:gd name="connsiteY10" fmla="*/ 129502 h 179737"/>
                <a:gd name="connsiteX11" fmla="*/ 242988 w 545190"/>
                <a:gd name="connsiteY11" fmla="*/ 134264 h 179737"/>
                <a:gd name="connsiteX12" fmla="*/ 228700 w 545190"/>
                <a:gd name="connsiteY12" fmla="*/ 124739 h 179737"/>
                <a:gd name="connsiteX13" fmla="*/ 257275 w 545190"/>
                <a:gd name="connsiteY13" fmla="*/ 139027 h 179737"/>
                <a:gd name="connsiteX14" fmla="*/ 264419 w 545190"/>
                <a:gd name="connsiteY14" fmla="*/ 141408 h 179737"/>
                <a:gd name="connsiteX15" fmla="*/ 283469 w 545190"/>
                <a:gd name="connsiteY15" fmla="*/ 150933 h 179737"/>
                <a:gd name="connsiteX16" fmla="*/ 292994 w 545190"/>
                <a:gd name="connsiteY16" fmla="*/ 153314 h 179737"/>
                <a:gd name="connsiteX17" fmla="*/ 307282 w 545190"/>
                <a:gd name="connsiteY17" fmla="*/ 158077 h 179737"/>
                <a:gd name="connsiteX18" fmla="*/ 316807 w 545190"/>
                <a:gd name="connsiteY18" fmla="*/ 160458 h 179737"/>
                <a:gd name="connsiteX19" fmla="*/ 333475 w 545190"/>
                <a:gd name="connsiteY19" fmla="*/ 165220 h 179737"/>
                <a:gd name="connsiteX20" fmla="*/ 357288 w 545190"/>
                <a:gd name="connsiteY20" fmla="*/ 169983 h 179737"/>
                <a:gd name="connsiteX21" fmla="*/ 364432 w 545190"/>
                <a:gd name="connsiteY21" fmla="*/ 172364 h 179737"/>
                <a:gd name="connsiteX22" fmla="*/ 412056 w 545190"/>
                <a:gd name="connsiteY22" fmla="*/ 179508 h 179737"/>
                <a:gd name="connsiteX23" fmla="*/ 533500 w 545190"/>
                <a:gd name="connsiteY23" fmla="*/ 179508 h 179737"/>
                <a:gd name="connsiteX24" fmla="*/ 540644 w 545190"/>
                <a:gd name="connsiteY24" fmla="*/ 174745 h 179737"/>
                <a:gd name="connsiteX25" fmla="*/ 538263 w 545190"/>
                <a:gd name="connsiteY25" fmla="*/ 143789 h 179737"/>
                <a:gd name="connsiteX26" fmla="*/ 523975 w 545190"/>
                <a:gd name="connsiteY26" fmla="*/ 134264 h 179737"/>
                <a:gd name="connsiteX27" fmla="*/ 512069 w 545190"/>
                <a:gd name="connsiteY27" fmla="*/ 122358 h 179737"/>
                <a:gd name="connsiteX28" fmla="*/ 497782 w 545190"/>
                <a:gd name="connsiteY28" fmla="*/ 108070 h 179737"/>
                <a:gd name="connsiteX29" fmla="*/ 476350 w 545190"/>
                <a:gd name="connsiteY29" fmla="*/ 96164 h 179737"/>
                <a:gd name="connsiteX30" fmla="*/ 462063 w 545190"/>
                <a:gd name="connsiteY30" fmla="*/ 89020 h 179737"/>
                <a:gd name="connsiteX31" fmla="*/ 454919 w 545190"/>
                <a:gd name="connsiteY31" fmla="*/ 84258 h 179737"/>
                <a:gd name="connsiteX32" fmla="*/ 438250 w 545190"/>
                <a:gd name="connsiteY32" fmla="*/ 77114 h 179737"/>
                <a:gd name="connsiteX33" fmla="*/ 423963 w 545190"/>
                <a:gd name="connsiteY33" fmla="*/ 69970 h 179737"/>
                <a:gd name="connsiteX34" fmla="*/ 416819 w 545190"/>
                <a:gd name="connsiteY34" fmla="*/ 65208 h 179737"/>
                <a:gd name="connsiteX35" fmla="*/ 400150 w 545190"/>
                <a:gd name="connsiteY35" fmla="*/ 58064 h 179737"/>
                <a:gd name="connsiteX36" fmla="*/ 383482 w 545190"/>
                <a:gd name="connsiteY36" fmla="*/ 48539 h 179737"/>
                <a:gd name="connsiteX37" fmla="*/ 369194 w 545190"/>
                <a:gd name="connsiteY37" fmla="*/ 43777 h 179737"/>
                <a:gd name="connsiteX38" fmla="*/ 350144 w 545190"/>
                <a:gd name="connsiteY38" fmla="*/ 34252 h 179737"/>
                <a:gd name="connsiteX39" fmla="*/ 335857 w 545190"/>
                <a:gd name="connsiteY39" fmla="*/ 29489 h 179737"/>
                <a:gd name="connsiteX40" fmla="*/ 328713 w 545190"/>
                <a:gd name="connsiteY40" fmla="*/ 27108 h 179737"/>
                <a:gd name="connsiteX41" fmla="*/ 309663 w 545190"/>
                <a:gd name="connsiteY41" fmla="*/ 19964 h 179737"/>
                <a:gd name="connsiteX42" fmla="*/ 281088 w 545190"/>
                <a:gd name="connsiteY42" fmla="*/ 12820 h 179737"/>
                <a:gd name="connsiteX43" fmla="*/ 264419 w 545190"/>
                <a:gd name="connsiteY43" fmla="*/ 10439 h 179737"/>
                <a:gd name="connsiteX44" fmla="*/ 254894 w 545190"/>
                <a:gd name="connsiteY44" fmla="*/ 8058 h 179737"/>
                <a:gd name="connsiteX45" fmla="*/ 197744 w 545190"/>
                <a:gd name="connsiteY45" fmla="*/ 3295 h 179737"/>
                <a:gd name="connsiteX46" fmla="*/ 190600 w 545190"/>
                <a:gd name="connsiteY46" fmla="*/ 914 h 179737"/>
                <a:gd name="connsiteX47" fmla="*/ 85826 w 545190"/>
                <a:gd name="connsiteY47" fmla="*/ 19964 h 179737"/>
                <a:gd name="connsiteX48" fmla="*/ 45344 w 545190"/>
                <a:gd name="connsiteY48" fmla="*/ 48539 h 179737"/>
                <a:gd name="connsiteX49" fmla="*/ 16769 w 545190"/>
                <a:gd name="connsiteY49" fmla="*/ 79495 h 179737"/>
                <a:gd name="connsiteX50" fmla="*/ 12007 w 545190"/>
                <a:gd name="connsiteY50" fmla="*/ 96164 h 179737"/>
                <a:gd name="connsiteX51" fmla="*/ 9625 w 545190"/>
                <a:gd name="connsiteY51" fmla="*/ 110452 h 179737"/>
                <a:gd name="connsiteX52" fmla="*/ 7244 w 545190"/>
                <a:gd name="connsiteY52" fmla="*/ 117595 h 179737"/>
                <a:gd name="connsiteX53" fmla="*/ 4863 w 545190"/>
                <a:gd name="connsiteY53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78694 w 545190"/>
                <a:gd name="connsiteY8" fmla="*/ 139027 h 179737"/>
                <a:gd name="connsiteX9" fmla="*/ 228700 w 545190"/>
                <a:gd name="connsiteY9" fmla="*/ 129502 h 179737"/>
                <a:gd name="connsiteX10" fmla="*/ 242988 w 545190"/>
                <a:gd name="connsiteY10" fmla="*/ 134264 h 179737"/>
                <a:gd name="connsiteX11" fmla="*/ 228700 w 545190"/>
                <a:gd name="connsiteY11" fmla="*/ 124739 h 179737"/>
                <a:gd name="connsiteX12" fmla="*/ 257275 w 545190"/>
                <a:gd name="connsiteY12" fmla="*/ 139027 h 179737"/>
                <a:gd name="connsiteX13" fmla="*/ 264419 w 545190"/>
                <a:gd name="connsiteY13" fmla="*/ 141408 h 179737"/>
                <a:gd name="connsiteX14" fmla="*/ 283469 w 545190"/>
                <a:gd name="connsiteY14" fmla="*/ 150933 h 179737"/>
                <a:gd name="connsiteX15" fmla="*/ 292994 w 545190"/>
                <a:gd name="connsiteY15" fmla="*/ 153314 h 179737"/>
                <a:gd name="connsiteX16" fmla="*/ 307282 w 545190"/>
                <a:gd name="connsiteY16" fmla="*/ 158077 h 179737"/>
                <a:gd name="connsiteX17" fmla="*/ 316807 w 545190"/>
                <a:gd name="connsiteY17" fmla="*/ 160458 h 179737"/>
                <a:gd name="connsiteX18" fmla="*/ 333475 w 545190"/>
                <a:gd name="connsiteY18" fmla="*/ 165220 h 179737"/>
                <a:gd name="connsiteX19" fmla="*/ 357288 w 545190"/>
                <a:gd name="connsiteY19" fmla="*/ 169983 h 179737"/>
                <a:gd name="connsiteX20" fmla="*/ 364432 w 545190"/>
                <a:gd name="connsiteY20" fmla="*/ 172364 h 179737"/>
                <a:gd name="connsiteX21" fmla="*/ 412056 w 545190"/>
                <a:gd name="connsiteY21" fmla="*/ 179508 h 179737"/>
                <a:gd name="connsiteX22" fmla="*/ 533500 w 545190"/>
                <a:gd name="connsiteY22" fmla="*/ 179508 h 179737"/>
                <a:gd name="connsiteX23" fmla="*/ 540644 w 545190"/>
                <a:gd name="connsiteY23" fmla="*/ 174745 h 179737"/>
                <a:gd name="connsiteX24" fmla="*/ 538263 w 545190"/>
                <a:gd name="connsiteY24" fmla="*/ 143789 h 179737"/>
                <a:gd name="connsiteX25" fmla="*/ 523975 w 545190"/>
                <a:gd name="connsiteY25" fmla="*/ 134264 h 179737"/>
                <a:gd name="connsiteX26" fmla="*/ 512069 w 545190"/>
                <a:gd name="connsiteY26" fmla="*/ 122358 h 179737"/>
                <a:gd name="connsiteX27" fmla="*/ 497782 w 545190"/>
                <a:gd name="connsiteY27" fmla="*/ 108070 h 179737"/>
                <a:gd name="connsiteX28" fmla="*/ 476350 w 545190"/>
                <a:gd name="connsiteY28" fmla="*/ 96164 h 179737"/>
                <a:gd name="connsiteX29" fmla="*/ 462063 w 545190"/>
                <a:gd name="connsiteY29" fmla="*/ 89020 h 179737"/>
                <a:gd name="connsiteX30" fmla="*/ 454919 w 545190"/>
                <a:gd name="connsiteY30" fmla="*/ 84258 h 179737"/>
                <a:gd name="connsiteX31" fmla="*/ 438250 w 545190"/>
                <a:gd name="connsiteY31" fmla="*/ 77114 h 179737"/>
                <a:gd name="connsiteX32" fmla="*/ 423963 w 545190"/>
                <a:gd name="connsiteY32" fmla="*/ 69970 h 179737"/>
                <a:gd name="connsiteX33" fmla="*/ 416819 w 545190"/>
                <a:gd name="connsiteY33" fmla="*/ 65208 h 179737"/>
                <a:gd name="connsiteX34" fmla="*/ 400150 w 545190"/>
                <a:gd name="connsiteY34" fmla="*/ 58064 h 179737"/>
                <a:gd name="connsiteX35" fmla="*/ 383482 w 545190"/>
                <a:gd name="connsiteY35" fmla="*/ 48539 h 179737"/>
                <a:gd name="connsiteX36" fmla="*/ 369194 w 545190"/>
                <a:gd name="connsiteY36" fmla="*/ 43777 h 179737"/>
                <a:gd name="connsiteX37" fmla="*/ 350144 w 545190"/>
                <a:gd name="connsiteY37" fmla="*/ 34252 h 179737"/>
                <a:gd name="connsiteX38" fmla="*/ 335857 w 545190"/>
                <a:gd name="connsiteY38" fmla="*/ 29489 h 179737"/>
                <a:gd name="connsiteX39" fmla="*/ 328713 w 545190"/>
                <a:gd name="connsiteY39" fmla="*/ 27108 h 179737"/>
                <a:gd name="connsiteX40" fmla="*/ 309663 w 545190"/>
                <a:gd name="connsiteY40" fmla="*/ 19964 h 179737"/>
                <a:gd name="connsiteX41" fmla="*/ 281088 w 545190"/>
                <a:gd name="connsiteY41" fmla="*/ 12820 h 179737"/>
                <a:gd name="connsiteX42" fmla="*/ 264419 w 545190"/>
                <a:gd name="connsiteY42" fmla="*/ 10439 h 179737"/>
                <a:gd name="connsiteX43" fmla="*/ 254894 w 545190"/>
                <a:gd name="connsiteY43" fmla="*/ 8058 h 179737"/>
                <a:gd name="connsiteX44" fmla="*/ 197744 w 545190"/>
                <a:gd name="connsiteY44" fmla="*/ 3295 h 179737"/>
                <a:gd name="connsiteX45" fmla="*/ 190600 w 545190"/>
                <a:gd name="connsiteY45" fmla="*/ 914 h 179737"/>
                <a:gd name="connsiteX46" fmla="*/ 85826 w 545190"/>
                <a:gd name="connsiteY46" fmla="*/ 19964 h 179737"/>
                <a:gd name="connsiteX47" fmla="*/ 45344 w 545190"/>
                <a:gd name="connsiteY47" fmla="*/ 48539 h 179737"/>
                <a:gd name="connsiteX48" fmla="*/ 16769 w 545190"/>
                <a:gd name="connsiteY48" fmla="*/ 79495 h 179737"/>
                <a:gd name="connsiteX49" fmla="*/ 12007 w 545190"/>
                <a:gd name="connsiteY49" fmla="*/ 96164 h 179737"/>
                <a:gd name="connsiteX50" fmla="*/ 9625 w 545190"/>
                <a:gd name="connsiteY50" fmla="*/ 110452 h 179737"/>
                <a:gd name="connsiteX51" fmla="*/ 7244 w 545190"/>
                <a:gd name="connsiteY51" fmla="*/ 117595 h 179737"/>
                <a:gd name="connsiteX52" fmla="*/ 4863 w 545190"/>
                <a:gd name="connsiteY52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78694 w 545190"/>
                <a:gd name="connsiteY8" fmla="*/ 139027 h 179737"/>
                <a:gd name="connsiteX9" fmla="*/ 228700 w 545190"/>
                <a:gd name="connsiteY9" fmla="*/ 129502 h 179737"/>
                <a:gd name="connsiteX10" fmla="*/ 242988 w 545190"/>
                <a:gd name="connsiteY10" fmla="*/ 134264 h 179737"/>
                <a:gd name="connsiteX11" fmla="*/ 228700 w 545190"/>
                <a:gd name="connsiteY11" fmla="*/ 124739 h 179737"/>
                <a:gd name="connsiteX12" fmla="*/ 264419 w 545190"/>
                <a:gd name="connsiteY12" fmla="*/ 141408 h 179737"/>
                <a:gd name="connsiteX13" fmla="*/ 283469 w 545190"/>
                <a:gd name="connsiteY13" fmla="*/ 150933 h 179737"/>
                <a:gd name="connsiteX14" fmla="*/ 292994 w 545190"/>
                <a:gd name="connsiteY14" fmla="*/ 153314 h 179737"/>
                <a:gd name="connsiteX15" fmla="*/ 307282 w 545190"/>
                <a:gd name="connsiteY15" fmla="*/ 158077 h 179737"/>
                <a:gd name="connsiteX16" fmla="*/ 316807 w 545190"/>
                <a:gd name="connsiteY16" fmla="*/ 160458 h 179737"/>
                <a:gd name="connsiteX17" fmla="*/ 333475 w 545190"/>
                <a:gd name="connsiteY17" fmla="*/ 165220 h 179737"/>
                <a:gd name="connsiteX18" fmla="*/ 357288 w 545190"/>
                <a:gd name="connsiteY18" fmla="*/ 169983 h 179737"/>
                <a:gd name="connsiteX19" fmla="*/ 364432 w 545190"/>
                <a:gd name="connsiteY19" fmla="*/ 172364 h 179737"/>
                <a:gd name="connsiteX20" fmla="*/ 412056 w 545190"/>
                <a:gd name="connsiteY20" fmla="*/ 179508 h 179737"/>
                <a:gd name="connsiteX21" fmla="*/ 533500 w 545190"/>
                <a:gd name="connsiteY21" fmla="*/ 179508 h 179737"/>
                <a:gd name="connsiteX22" fmla="*/ 540644 w 545190"/>
                <a:gd name="connsiteY22" fmla="*/ 174745 h 179737"/>
                <a:gd name="connsiteX23" fmla="*/ 538263 w 545190"/>
                <a:gd name="connsiteY23" fmla="*/ 143789 h 179737"/>
                <a:gd name="connsiteX24" fmla="*/ 523975 w 545190"/>
                <a:gd name="connsiteY24" fmla="*/ 134264 h 179737"/>
                <a:gd name="connsiteX25" fmla="*/ 512069 w 545190"/>
                <a:gd name="connsiteY25" fmla="*/ 122358 h 179737"/>
                <a:gd name="connsiteX26" fmla="*/ 497782 w 545190"/>
                <a:gd name="connsiteY26" fmla="*/ 108070 h 179737"/>
                <a:gd name="connsiteX27" fmla="*/ 476350 w 545190"/>
                <a:gd name="connsiteY27" fmla="*/ 96164 h 179737"/>
                <a:gd name="connsiteX28" fmla="*/ 462063 w 545190"/>
                <a:gd name="connsiteY28" fmla="*/ 89020 h 179737"/>
                <a:gd name="connsiteX29" fmla="*/ 454919 w 545190"/>
                <a:gd name="connsiteY29" fmla="*/ 84258 h 179737"/>
                <a:gd name="connsiteX30" fmla="*/ 438250 w 545190"/>
                <a:gd name="connsiteY30" fmla="*/ 77114 h 179737"/>
                <a:gd name="connsiteX31" fmla="*/ 423963 w 545190"/>
                <a:gd name="connsiteY31" fmla="*/ 69970 h 179737"/>
                <a:gd name="connsiteX32" fmla="*/ 416819 w 545190"/>
                <a:gd name="connsiteY32" fmla="*/ 65208 h 179737"/>
                <a:gd name="connsiteX33" fmla="*/ 400150 w 545190"/>
                <a:gd name="connsiteY33" fmla="*/ 58064 h 179737"/>
                <a:gd name="connsiteX34" fmla="*/ 383482 w 545190"/>
                <a:gd name="connsiteY34" fmla="*/ 48539 h 179737"/>
                <a:gd name="connsiteX35" fmla="*/ 369194 w 545190"/>
                <a:gd name="connsiteY35" fmla="*/ 43777 h 179737"/>
                <a:gd name="connsiteX36" fmla="*/ 350144 w 545190"/>
                <a:gd name="connsiteY36" fmla="*/ 34252 h 179737"/>
                <a:gd name="connsiteX37" fmla="*/ 335857 w 545190"/>
                <a:gd name="connsiteY37" fmla="*/ 29489 h 179737"/>
                <a:gd name="connsiteX38" fmla="*/ 328713 w 545190"/>
                <a:gd name="connsiteY38" fmla="*/ 27108 h 179737"/>
                <a:gd name="connsiteX39" fmla="*/ 309663 w 545190"/>
                <a:gd name="connsiteY39" fmla="*/ 19964 h 179737"/>
                <a:gd name="connsiteX40" fmla="*/ 281088 w 545190"/>
                <a:gd name="connsiteY40" fmla="*/ 12820 h 179737"/>
                <a:gd name="connsiteX41" fmla="*/ 264419 w 545190"/>
                <a:gd name="connsiteY41" fmla="*/ 10439 h 179737"/>
                <a:gd name="connsiteX42" fmla="*/ 254894 w 545190"/>
                <a:gd name="connsiteY42" fmla="*/ 8058 h 179737"/>
                <a:gd name="connsiteX43" fmla="*/ 197744 w 545190"/>
                <a:gd name="connsiteY43" fmla="*/ 3295 h 179737"/>
                <a:gd name="connsiteX44" fmla="*/ 190600 w 545190"/>
                <a:gd name="connsiteY44" fmla="*/ 914 h 179737"/>
                <a:gd name="connsiteX45" fmla="*/ 85826 w 545190"/>
                <a:gd name="connsiteY45" fmla="*/ 19964 h 179737"/>
                <a:gd name="connsiteX46" fmla="*/ 45344 w 545190"/>
                <a:gd name="connsiteY46" fmla="*/ 48539 h 179737"/>
                <a:gd name="connsiteX47" fmla="*/ 16769 w 545190"/>
                <a:gd name="connsiteY47" fmla="*/ 79495 h 179737"/>
                <a:gd name="connsiteX48" fmla="*/ 12007 w 545190"/>
                <a:gd name="connsiteY48" fmla="*/ 96164 h 179737"/>
                <a:gd name="connsiteX49" fmla="*/ 9625 w 545190"/>
                <a:gd name="connsiteY49" fmla="*/ 110452 h 179737"/>
                <a:gd name="connsiteX50" fmla="*/ 7244 w 545190"/>
                <a:gd name="connsiteY50" fmla="*/ 117595 h 179737"/>
                <a:gd name="connsiteX51" fmla="*/ 4863 w 545190"/>
                <a:gd name="connsiteY51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78694 w 545190"/>
                <a:gd name="connsiteY8" fmla="*/ 139027 h 179737"/>
                <a:gd name="connsiteX9" fmla="*/ 228700 w 545190"/>
                <a:gd name="connsiteY9" fmla="*/ 129502 h 179737"/>
                <a:gd name="connsiteX10" fmla="*/ 242988 w 545190"/>
                <a:gd name="connsiteY10" fmla="*/ 134264 h 179737"/>
                <a:gd name="connsiteX11" fmla="*/ 264419 w 545190"/>
                <a:gd name="connsiteY11" fmla="*/ 141408 h 179737"/>
                <a:gd name="connsiteX12" fmla="*/ 283469 w 545190"/>
                <a:gd name="connsiteY12" fmla="*/ 150933 h 179737"/>
                <a:gd name="connsiteX13" fmla="*/ 292994 w 545190"/>
                <a:gd name="connsiteY13" fmla="*/ 153314 h 179737"/>
                <a:gd name="connsiteX14" fmla="*/ 307282 w 545190"/>
                <a:gd name="connsiteY14" fmla="*/ 158077 h 179737"/>
                <a:gd name="connsiteX15" fmla="*/ 316807 w 545190"/>
                <a:gd name="connsiteY15" fmla="*/ 160458 h 179737"/>
                <a:gd name="connsiteX16" fmla="*/ 333475 w 545190"/>
                <a:gd name="connsiteY16" fmla="*/ 165220 h 179737"/>
                <a:gd name="connsiteX17" fmla="*/ 357288 w 545190"/>
                <a:gd name="connsiteY17" fmla="*/ 169983 h 179737"/>
                <a:gd name="connsiteX18" fmla="*/ 364432 w 545190"/>
                <a:gd name="connsiteY18" fmla="*/ 172364 h 179737"/>
                <a:gd name="connsiteX19" fmla="*/ 412056 w 545190"/>
                <a:gd name="connsiteY19" fmla="*/ 179508 h 179737"/>
                <a:gd name="connsiteX20" fmla="*/ 533500 w 545190"/>
                <a:gd name="connsiteY20" fmla="*/ 179508 h 179737"/>
                <a:gd name="connsiteX21" fmla="*/ 540644 w 545190"/>
                <a:gd name="connsiteY21" fmla="*/ 174745 h 179737"/>
                <a:gd name="connsiteX22" fmla="*/ 538263 w 545190"/>
                <a:gd name="connsiteY22" fmla="*/ 143789 h 179737"/>
                <a:gd name="connsiteX23" fmla="*/ 523975 w 545190"/>
                <a:gd name="connsiteY23" fmla="*/ 134264 h 179737"/>
                <a:gd name="connsiteX24" fmla="*/ 512069 w 545190"/>
                <a:gd name="connsiteY24" fmla="*/ 122358 h 179737"/>
                <a:gd name="connsiteX25" fmla="*/ 497782 w 545190"/>
                <a:gd name="connsiteY25" fmla="*/ 108070 h 179737"/>
                <a:gd name="connsiteX26" fmla="*/ 476350 w 545190"/>
                <a:gd name="connsiteY26" fmla="*/ 96164 h 179737"/>
                <a:gd name="connsiteX27" fmla="*/ 462063 w 545190"/>
                <a:gd name="connsiteY27" fmla="*/ 89020 h 179737"/>
                <a:gd name="connsiteX28" fmla="*/ 454919 w 545190"/>
                <a:gd name="connsiteY28" fmla="*/ 84258 h 179737"/>
                <a:gd name="connsiteX29" fmla="*/ 438250 w 545190"/>
                <a:gd name="connsiteY29" fmla="*/ 77114 h 179737"/>
                <a:gd name="connsiteX30" fmla="*/ 423963 w 545190"/>
                <a:gd name="connsiteY30" fmla="*/ 69970 h 179737"/>
                <a:gd name="connsiteX31" fmla="*/ 416819 w 545190"/>
                <a:gd name="connsiteY31" fmla="*/ 65208 h 179737"/>
                <a:gd name="connsiteX32" fmla="*/ 400150 w 545190"/>
                <a:gd name="connsiteY32" fmla="*/ 58064 h 179737"/>
                <a:gd name="connsiteX33" fmla="*/ 383482 w 545190"/>
                <a:gd name="connsiteY33" fmla="*/ 48539 h 179737"/>
                <a:gd name="connsiteX34" fmla="*/ 369194 w 545190"/>
                <a:gd name="connsiteY34" fmla="*/ 43777 h 179737"/>
                <a:gd name="connsiteX35" fmla="*/ 350144 w 545190"/>
                <a:gd name="connsiteY35" fmla="*/ 34252 h 179737"/>
                <a:gd name="connsiteX36" fmla="*/ 335857 w 545190"/>
                <a:gd name="connsiteY36" fmla="*/ 29489 h 179737"/>
                <a:gd name="connsiteX37" fmla="*/ 328713 w 545190"/>
                <a:gd name="connsiteY37" fmla="*/ 27108 h 179737"/>
                <a:gd name="connsiteX38" fmla="*/ 309663 w 545190"/>
                <a:gd name="connsiteY38" fmla="*/ 19964 h 179737"/>
                <a:gd name="connsiteX39" fmla="*/ 281088 w 545190"/>
                <a:gd name="connsiteY39" fmla="*/ 12820 h 179737"/>
                <a:gd name="connsiteX40" fmla="*/ 264419 w 545190"/>
                <a:gd name="connsiteY40" fmla="*/ 10439 h 179737"/>
                <a:gd name="connsiteX41" fmla="*/ 254894 w 545190"/>
                <a:gd name="connsiteY41" fmla="*/ 8058 h 179737"/>
                <a:gd name="connsiteX42" fmla="*/ 197744 w 545190"/>
                <a:gd name="connsiteY42" fmla="*/ 3295 h 179737"/>
                <a:gd name="connsiteX43" fmla="*/ 190600 w 545190"/>
                <a:gd name="connsiteY43" fmla="*/ 914 h 179737"/>
                <a:gd name="connsiteX44" fmla="*/ 85826 w 545190"/>
                <a:gd name="connsiteY44" fmla="*/ 19964 h 179737"/>
                <a:gd name="connsiteX45" fmla="*/ 45344 w 545190"/>
                <a:gd name="connsiteY45" fmla="*/ 48539 h 179737"/>
                <a:gd name="connsiteX46" fmla="*/ 16769 w 545190"/>
                <a:gd name="connsiteY46" fmla="*/ 79495 h 179737"/>
                <a:gd name="connsiteX47" fmla="*/ 12007 w 545190"/>
                <a:gd name="connsiteY47" fmla="*/ 96164 h 179737"/>
                <a:gd name="connsiteX48" fmla="*/ 9625 w 545190"/>
                <a:gd name="connsiteY48" fmla="*/ 110452 h 179737"/>
                <a:gd name="connsiteX49" fmla="*/ 7244 w 545190"/>
                <a:gd name="connsiteY49" fmla="*/ 117595 h 179737"/>
                <a:gd name="connsiteX50" fmla="*/ 4863 w 545190"/>
                <a:gd name="connsiteY50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78694 w 545190"/>
                <a:gd name="connsiteY8" fmla="*/ 139027 h 179737"/>
                <a:gd name="connsiteX9" fmla="*/ 228700 w 545190"/>
                <a:gd name="connsiteY9" fmla="*/ 129502 h 179737"/>
                <a:gd name="connsiteX10" fmla="*/ 264419 w 545190"/>
                <a:gd name="connsiteY10" fmla="*/ 141408 h 179737"/>
                <a:gd name="connsiteX11" fmla="*/ 283469 w 545190"/>
                <a:gd name="connsiteY11" fmla="*/ 150933 h 179737"/>
                <a:gd name="connsiteX12" fmla="*/ 292994 w 545190"/>
                <a:gd name="connsiteY12" fmla="*/ 153314 h 179737"/>
                <a:gd name="connsiteX13" fmla="*/ 307282 w 545190"/>
                <a:gd name="connsiteY13" fmla="*/ 158077 h 179737"/>
                <a:gd name="connsiteX14" fmla="*/ 316807 w 545190"/>
                <a:gd name="connsiteY14" fmla="*/ 160458 h 179737"/>
                <a:gd name="connsiteX15" fmla="*/ 333475 w 545190"/>
                <a:gd name="connsiteY15" fmla="*/ 165220 h 179737"/>
                <a:gd name="connsiteX16" fmla="*/ 357288 w 545190"/>
                <a:gd name="connsiteY16" fmla="*/ 169983 h 179737"/>
                <a:gd name="connsiteX17" fmla="*/ 364432 w 545190"/>
                <a:gd name="connsiteY17" fmla="*/ 172364 h 179737"/>
                <a:gd name="connsiteX18" fmla="*/ 412056 w 545190"/>
                <a:gd name="connsiteY18" fmla="*/ 179508 h 179737"/>
                <a:gd name="connsiteX19" fmla="*/ 533500 w 545190"/>
                <a:gd name="connsiteY19" fmla="*/ 179508 h 179737"/>
                <a:gd name="connsiteX20" fmla="*/ 540644 w 545190"/>
                <a:gd name="connsiteY20" fmla="*/ 174745 h 179737"/>
                <a:gd name="connsiteX21" fmla="*/ 538263 w 545190"/>
                <a:gd name="connsiteY21" fmla="*/ 143789 h 179737"/>
                <a:gd name="connsiteX22" fmla="*/ 523975 w 545190"/>
                <a:gd name="connsiteY22" fmla="*/ 134264 h 179737"/>
                <a:gd name="connsiteX23" fmla="*/ 512069 w 545190"/>
                <a:gd name="connsiteY23" fmla="*/ 122358 h 179737"/>
                <a:gd name="connsiteX24" fmla="*/ 497782 w 545190"/>
                <a:gd name="connsiteY24" fmla="*/ 108070 h 179737"/>
                <a:gd name="connsiteX25" fmla="*/ 476350 w 545190"/>
                <a:gd name="connsiteY25" fmla="*/ 96164 h 179737"/>
                <a:gd name="connsiteX26" fmla="*/ 462063 w 545190"/>
                <a:gd name="connsiteY26" fmla="*/ 89020 h 179737"/>
                <a:gd name="connsiteX27" fmla="*/ 454919 w 545190"/>
                <a:gd name="connsiteY27" fmla="*/ 84258 h 179737"/>
                <a:gd name="connsiteX28" fmla="*/ 438250 w 545190"/>
                <a:gd name="connsiteY28" fmla="*/ 77114 h 179737"/>
                <a:gd name="connsiteX29" fmla="*/ 423963 w 545190"/>
                <a:gd name="connsiteY29" fmla="*/ 69970 h 179737"/>
                <a:gd name="connsiteX30" fmla="*/ 416819 w 545190"/>
                <a:gd name="connsiteY30" fmla="*/ 65208 h 179737"/>
                <a:gd name="connsiteX31" fmla="*/ 400150 w 545190"/>
                <a:gd name="connsiteY31" fmla="*/ 58064 h 179737"/>
                <a:gd name="connsiteX32" fmla="*/ 383482 w 545190"/>
                <a:gd name="connsiteY32" fmla="*/ 48539 h 179737"/>
                <a:gd name="connsiteX33" fmla="*/ 369194 w 545190"/>
                <a:gd name="connsiteY33" fmla="*/ 43777 h 179737"/>
                <a:gd name="connsiteX34" fmla="*/ 350144 w 545190"/>
                <a:gd name="connsiteY34" fmla="*/ 34252 h 179737"/>
                <a:gd name="connsiteX35" fmla="*/ 335857 w 545190"/>
                <a:gd name="connsiteY35" fmla="*/ 29489 h 179737"/>
                <a:gd name="connsiteX36" fmla="*/ 328713 w 545190"/>
                <a:gd name="connsiteY36" fmla="*/ 27108 h 179737"/>
                <a:gd name="connsiteX37" fmla="*/ 309663 w 545190"/>
                <a:gd name="connsiteY37" fmla="*/ 19964 h 179737"/>
                <a:gd name="connsiteX38" fmla="*/ 281088 w 545190"/>
                <a:gd name="connsiteY38" fmla="*/ 12820 h 179737"/>
                <a:gd name="connsiteX39" fmla="*/ 264419 w 545190"/>
                <a:gd name="connsiteY39" fmla="*/ 10439 h 179737"/>
                <a:gd name="connsiteX40" fmla="*/ 254894 w 545190"/>
                <a:gd name="connsiteY40" fmla="*/ 8058 h 179737"/>
                <a:gd name="connsiteX41" fmla="*/ 197744 w 545190"/>
                <a:gd name="connsiteY41" fmla="*/ 3295 h 179737"/>
                <a:gd name="connsiteX42" fmla="*/ 190600 w 545190"/>
                <a:gd name="connsiteY42" fmla="*/ 914 h 179737"/>
                <a:gd name="connsiteX43" fmla="*/ 85826 w 545190"/>
                <a:gd name="connsiteY43" fmla="*/ 19964 h 179737"/>
                <a:gd name="connsiteX44" fmla="*/ 45344 w 545190"/>
                <a:gd name="connsiteY44" fmla="*/ 48539 h 179737"/>
                <a:gd name="connsiteX45" fmla="*/ 16769 w 545190"/>
                <a:gd name="connsiteY45" fmla="*/ 79495 h 179737"/>
                <a:gd name="connsiteX46" fmla="*/ 12007 w 545190"/>
                <a:gd name="connsiteY46" fmla="*/ 96164 h 179737"/>
                <a:gd name="connsiteX47" fmla="*/ 9625 w 545190"/>
                <a:gd name="connsiteY47" fmla="*/ 110452 h 179737"/>
                <a:gd name="connsiteX48" fmla="*/ 7244 w 545190"/>
                <a:gd name="connsiteY48" fmla="*/ 117595 h 179737"/>
                <a:gd name="connsiteX49" fmla="*/ 4863 w 545190"/>
                <a:gd name="connsiteY49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78694 w 545190"/>
                <a:gd name="connsiteY8" fmla="*/ 139027 h 179737"/>
                <a:gd name="connsiteX9" fmla="*/ 264419 w 545190"/>
                <a:gd name="connsiteY9" fmla="*/ 141408 h 179737"/>
                <a:gd name="connsiteX10" fmla="*/ 283469 w 545190"/>
                <a:gd name="connsiteY10" fmla="*/ 150933 h 179737"/>
                <a:gd name="connsiteX11" fmla="*/ 292994 w 545190"/>
                <a:gd name="connsiteY11" fmla="*/ 153314 h 179737"/>
                <a:gd name="connsiteX12" fmla="*/ 307282 w 545190"/>
                <a:gd name="connsiteY12" fmla="*/ 158077 h 179737"/>
                <a:gd name="connsiteX13" fmla="*/ 316807 w 545190"/>
                <a:gd name="connsiteY13" fmla="*/ 160458 h 179737"/>
                <a:gd name="connsiteX14" fmla="*/ 333475 w 545190"/>
                <a:gd name="connsiteY14" fmla="*/ 165220 h 179737"/>
                <a:gd name="connsiteX15" fmla="*/ 357288 w 545190"/>
                <a:gd name="connsiteY15" fmla="*/ 169983 h 179737"/>
                <a:gd name="connsiteX16" fmla="*/ 364432 w 545190"/>
                <a:gd name="connsiteY16" fmla="*/ 172364 h 179737"/>
                <a:gd name="connsiteX17" fmla="*/ 412056 w 545190"/>
                <a:gd name="connsiteY17" fmla="*/ 179508 h 179737"/>
                <a:gd name="connsiteX18" fmla="*/ 533500 w 545190"/>
                <a:gd name="connsiteY18" fmla="*/ 179508 h 179737"/>
                <a:gd name="connsiteX19" fmla="*/ 540644 w 545190"/>
                <a:gd name="connsiteY19" fmla="*/ 174745 h 179737"/>
                <a:gd name="connsiteX20" fmla="*/ 538263 w 545190"/>
                <a:gd name="connsiteY20" fmla="*/ 143789 h 179737"/>
                <a:gd name="connsiteX21" fmla="*/ 523975 w 545190"/>
                <a:gd name="connsiteY21" fmla="*/ 134264 h 179737"/>
                <a:gd name="connsiteX22" fmla="*/ 512069 w 545190"/>
                <a:gd name="connsiteY22" fmla="*/ 122358 h 179737"/>
                <a:gd name="connsiteX23" fmla="*/ 497782 w 545190"/>
                <a:gd name="connsiteY23" fmla="*/ 108070 h 179737"/>
                <a:gd name="connsiteX24" fmla="*/ 476350 w 545190"/>
                <a:gd name="connsiteY24" fmla="*/ 96164 h 179737"/>
                <a:gd name="connsiteX25" fmla="*/ 462063 w 545190"/>
                <a:gd name="connsiteY25" fmla="*/ 89020 h 179737"/>
                <a:gd name="connsiteX26" fmla="*/ 454919 w 545190"/>
                <a:gd name="connsiteY26" fmla="*/ 84258 h 179737"/>
                <a:gd name="connsiteX27" fmla="*/ 438250 w 545190"/>
                <a:gd name="connsiteY27" fmla="*/ 77114 h 179737"/>
                <a:gd name="connsiteX28" fmla="*/ 423963 w 545190"/>
                <a:gd name="connsiteY28" fmla="*/ 69970 h 179737"/>
                <a:gd name="connsiteX29" fmla="*/ 416819 w 545190"/>
                <a:gd name="connsiteY29" fmla="*/ 65208 h 179737"/>
                <a:gd name="connsiteX30" fmla="*/ 400150 w 545190"/>
                <a:gd name="connsiteY30" fmla="*/ 58064 h 179737"/>
                <a:gd name="connsiteX31" fmla="*/ 383482 w 545190"/>
                <a:gd name="connsiteY31" fmla="*/ 48539 h 179737"/>
                <a:gd name="connsiteX32" fmla="*/ 369194 w 545190"/>
                <a:gd name="connsiteY32" fmla="*/ 43777 h 179737"/>
                <a:gd name="connsiteX33" fmla="*/ 350144 w 545190"/>
                <a:gd name="connsiteY33" fmla="*/ 34252 h 179737"/>
                <a:gd name="connsiteX34" fmla="*/ 335857 w 545190"/>
                <a:gd name="connsiteY34" fmla="*/ 29489 h 179737"/>
                <a:gd name="connsiteX35" fmla="*/ 328713 w 545190"/>
                <a:gd name="connsiteY35" fmla="*/ 27108 h 179737"/>
                <a:gd name="connsiteX36" fmla="*/ 309663 w 545190"/>
                <a:gd name="connsiteY36" fmla="*/ 19964 h 179737"/>
                <a:gd name="connsiteX37" fmla="*/ 281088 w 545190"/>
                <a:gd name="connsiteY37" fmla="*/ 12820 h 179737"/>
                <a:gd name="connsiteX38" fmla="*/ 264419 w 545190"/>
                <a:gd name="connsiteY38" fmla="*/ 10439 h 179737"/>
                <a:gd name="connsiteX39" fmla="*/ 254894 w 545190"/>
                <a:gd name="connsiteY39" fmla="*/ 8058 h 179737"/>
                <a:gd name="connsiteX40" fmla="*/ 197744 w 545190"/>
                <a:gd name="connsiteY40" fmla="*/ 3295 h 179737"/>
                <a:gd name="connsiteX41" fmla="*/ 190600 w 545190"/>
                <a:gd name="connsiteY41" fmla="*/ 914 h 179737"/>
                <a:gd name="connsiteX42" fmla="*/ 85826 w 545190"/>
                <a:gd name="connsiteY42" fmla="*/ 19964 h 179737"/>
                <a:gd name="connsiteX43" fmla="*/ 45344 w 545190"/>
                <a:gd name="connsiteY43" fmla="*/ 48539 h 179737"/>
                <a:gd name="connsiteX44" fmla="*/ 16769 w 545190"/>
                <a:gd name="connsiteY44" fmla="*/ 79495 h 179737"/>
                <a:gd name="connsiteX45" fmla="*/ 12007 w 545190"/>
                <a:gd name="connsiteY45" fmla="*/ 96164 h 179737"/>
                <a:gd name="connsiteX46" fmla="*/ 9625 w 545190"/>
                <a:gd name="connsiteY46" fmla="*/ 110452 h 179737"/>
                <a:gd name="connsiteX47" fmla="*/ 7244 w 545190"/>
                <a:gd name="connsiteY47" fmla="*/ 117595 h 179737"/>
                <a:gd name="connsiteX48" fmla="*/ 4863 w 545190"/>
                <a:gd name="connsiteY48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78694 w 545190"/>
                <a:gd name="connsiteY8" fmla="*/ 139027 h 179737"/>
                <a:gd name="connsiteX9" fmla="*/ 283469 w 545190"/>
                <a:gd name="connsiteY9" fmla="*/ 150933 h 179737"/>
                <a:gd name="connsiteX10" fmla="*/ 292994 w 545190"/>
                <a:gd name="connsiteY10" fmla="*/ 153314 h 179737"/>
                <a:gd name="connsiteX11" fmla="*/ 307282 w 545190"/>
                <a:gd name="connsiteY11" fmla="*/ 158077 h 179737"/>
                <a:gd name="connsiteX12" fmla="*/ 316807 w 545190"/>
                <a:gd name="connsiteY12" fmla="*/ 160458 h 179737"/>
                <a:gd name="connsiteX13" fmla="*/ 333475 w 545190"/>
                <a:gd name="connsiteY13" fmla="*/ 165220 h 179737"/>
                <a:gd name="connsiteX14" fmla="*/ 357288 w 545190"/>
                <a:gd name="connsiteY14" fmla="*/ 169983 h 179737"/>
                <a:gd name="connsiteX15" fmla="*/ 364432 w 545190"/>
                <a:gd name="connsiteY15" fmla="*/ 172364 h 179737"/>
                <a:gd name="connsiteX16" fmla="*/ 412056 w 545190"/>
                <a:gd name="connsiteY16" fmla="*/ 179508 h 179737"/>
                <a:gd name="connsiteX17" fmla="*/ 533500 w 545190"/>
                <a:gd name="connsiteY17" fmla="*/ 179508 h 179737"/>
                <a:gd name="connsiteX18" fmla="*/ 540644 w 545190"/>
                <a:gd name="connsiteY18" fmla="*/ 174745 h 179737"/>
                <a:gd name="connsiteX19" fmla="*/ 538263 w 545190"/>
                <a:gd name="connsiteY19" fmla="*/ 143789 h 179737"/>
                <a:gd name="connsiteX20" fmla="*/ 523975 w 545190"/>
                <a:gd name="connsiteY20" fmla="*/ 134264 h 179737"/>
                <a:gd name="connsiteX21" fmla="*/ 512069 w 545190"/>
                <a:gd name="connsiteY21" fmla="*/ 122358 h 179737"/>
                <a:gd name="connsiteX22" fmla="*/ 497782 w 545190"/>
                <a:gd name="connsiteY22" fmla="*/ 108070 h 179737"/>
                <a:gd name="connsiteX23" fmla="*/ 476350 w 545190"/>
                <a:gd name="connsiteY23" fmla="*/ 96164 h 179737"/>
                <a:gd name="connsiteX24" fmla="*/ 462063 w 545190"/>
                <a:gd name="connsiteY24" fmla="*/ 89020 h 179737"/>
                <a:gd name="connsiteX25" fmla="*/ 454919 w 545190"/>
                <a:gd name="connsiteY25" fmla="*/ 84258 h 179737"/>
                <a:gd name="connsiteX26" fmla="*/ 438250 w 545190"/>
                <a:gd name="connsiteY26" fmla="*/ 77114 h 179737"/>
                <a:gd name="connsiteX27" fmla="*/ 423963 w 545190"/>
                <a:gd name="connsiteY27" fmla="*/ 69970 h 179737"/>
                <a:gd name="connsiteX28" fmla="*/ 416819 w 545190"/>
                <a:gd name="connsiteY28" fmla="*/ 65208 h 179737"/>
                <a:gd name="connsiteX29" fmla="*/ 400150 w 545190"/>
                <a:gd name="connsiteY29" fmla="*/ 58064 h 179737"/>
                <a:gd name="connsiteX30" fmla="*/ 383482 w 545190"/>
                <a:gd name="connsiteY30" fmla="*/ 48539 h 179737"/>
                <a:gd name="connsiteX31" fmla="*/ 369194 w 545190"/>
                <a:gd name="connsiteY31" fmla="*/ 43777 h 179737"/>
                <a:gd name="connsiteX32" fmla="*/ 350144 w 545190"/>
                <a:gd name="connsiteY32" fmla="*/ 34252 h 179737"/>
                <a:gd name="connsiteX33" fmla="*/ 335857 w 545190"/>
                <a:gd name="connsiteY33" fmla="*/ 29489 h 179737"/>
                <a:gd name="connsiteX34" fmla="*/ 328713 w 545190"/>
                <a:gd name="connsiteY34" fmla="*/ 27108 h 179737"/>
                <a:gd name="connsiteX35" fmla="*/ 309663 w 545190"/>
                <a:gd name="connsiteY35" fmla="*/ 19964 h 179737"/>
                <a:gd name="connsiteX36" fmla="*/ 281088 w 545190"/>
                <a:gd name="connsiteY36" fmla="*/ 12820 h 179737"/>
                <a:gd name="connsiteX37" fmla="*/ 264419 w 545190"/>
                <a:gd name="connsiteY37" fmla="*/ 10439 h 179737"/>
                <a:gd name="connsiteX38" fmla="*/ 254894 w 545190"/>
                <a:gd name="connsiteY38" fmla="*/ 8058 h 179737"/>
                <a:gd name="connsiteX39" fmla="*/ 197744 w 545190"/>
                <a:gd name="connsiteY39" fmla="*/ 3295 h 179737"/>
                <a:gd name="connsiteX40" fmla="*/ 190600 w 545190"/>
                <a:gd name="connsiteY40" fmla="*/ 914 h 179737"/>
                <a:gd name="connsiteX41" fmla="*/ 85826 w 545190"/>
                <a:gd name="connsiteY41" fmla="*/ 19964 h 179737"/>
                <a:gd name="connsiteX42" fmla="*/ 45344 w 545190"/>
                <a:gd name="connsiteY42" fmla="*/ 48539 h 179737"/>
                <a:gd name="connsiteX43" fmla="*/ 16769 w 545190"/>
                <a:gd name="connsiteY43" fmla="*/ 79495 h 179737"/>
                <a:gd name="connsiteX44" fmla="*/ 12007 w 545190"/>
                <a:gd name="connsiteY44" fmla="*/ 96164 h 179737"/>
                <a:gd name="connsiteX45" fmla="*/ 9625 w 545190"/>
                <a:gd name="connsiteY45" fmla="*/ 110452 h 179737"/>
                <a:gd name="connsiteX46" fmla="*/ 7244 w 545190"/>
                <a:gd name="connsiteY46" fmla="*/ 117595 h 179737"/>
                <a:gd name="connsiteX47" fmla="*/ 4863 w 545190"/>
                <a:gd name="connsiteY47" fmla="*/ 127120 h 179737"/>
                <a:gd name="connsiteX0" fmla="*/ 4863 w 544724"/>
                <a:gd name="connsiteY0" fmla="*/ 127120 h 181985"/>
                <a:gd name="connsiteX1" fmla="*/ 4863 w 544724"/>
                <a:gd name="connsiteY1" fmla="*/ 155695 h 181985"/>
                <a:gd name="connsiteX2" fmla="*/ 66775 w 544724"/>
                <a:gd name="connsiteY2" fmla="*/ 160458 h 181985"/>
                <a:gd name="connsiteX3" fmla="*/ 73919 w 544724"/>
                <a:gd name="connsiteY3" fmla="*/ 155695 h 181985"/>
                <a:gd name="connsiteX4" fmla="*/ 88207 w 544724"/>
                <a:gd name="connsiteY4" fmla="*/ 150933 h 181985"/>
                <a:gd name="connsiteX5" fmla="*/ 107257 w 544724"/>
                <a:gd name="connsiteY5" fmla="*/ 141408 h 181985"/>
                <a:gd name="connsiteX6" fmla="*/ 116782 w 544724"/>
                <a:gd name="connsiteY6" fmla="*/ 139027 h 181985"/>
                <a:gd name="connsiteX7" fmla="*/ 131069 w 544724"/>
                <a:gd name="connsiteY7" fmla="*/ 134264 h 181985"/>
                <a:gd name="connsiteX8" fmla="*/ 178694 w 544724"/>
                <a:gd name="connsiteY8" fmla="*/ 139027 h 181985"/>
                <a:gd name="connsiteX9" fmla="*/ 283469 w 544724"/>
                <a:gd name="connsiteY9" fmla="*/ 150933 h 181985"/>
                <a:gd name="connsiteX10" fmla="*/ 292994 w 544724"/>
                <a:gd name="connsiteY10" fmla="*/ 153314 h 181985"/>
                <a:gd name="connsiteX11" fmla="*/ 307282 w 544724"/>
                <a:gd name="connsiteY11" fmla="*/ 158077 h 181985"/>
                <a:gd name="connsiteX12" fmla="*/ 316807 w 544724"/>
                <a:gd name="connsiteY12" fmla="*/ 160458 h 181985"/>
                <a:gd name="connsiteX13" fmla="*/ 333475 w 544724"/>
                <a:gd name="connsiteY13" fmla="*/ 165220 h 181985"/>
                <a:gd name="connsiteX14" fmla="*/ 357288 w 544724"/>
                <a:gd name="connsiteY14" fmla="*/ 169983 h 181985"/>
                <a:gd name="connsiteX15" fmla="*/ 364432 w 544724"/>
                <a:gd name="connsiteY15" fmla="*/ 172364 h 181985"/>
                <a:gd name="connsiteX16" fmla="*/ 412056 w 544724"/>
                <a:gd name="connsiteY16" fmla="*/ 179508 h 181985"/>
                <a:gd name="connsiteX17" fmla="*/ 533500 w 544724"/>
                <a:gd name="connsiteY17" fmla="*/ 179508 h 181985"/>
                <a:gd name="connsiteX18" fmla="*/ 538263 w 544724"/>
                <a:gd name="connsiteY18" fmla="*/ 143789 h 181985"/>
                <a:gd name="connsiteX19" fmla="*/ 523975 w 544724"/>
                <a:gd name="connsiteY19" fmla="*/ 134264 h 181985"/>
                <a:gd name="connsiteX20" fmla="*/ 512069 w 544724"/>
                <a:gd name="connsiteY20" fmla="*/ 122358 h 181985"/>
                <a:gd name="connsiteX21" fmla="*/ 497782 w 544724"/>
                <a:gd name="connsiteY21" fmla="*/ 108070 h 181985"/>
                <a:gd name="connsiteX22" fmla="*/ 476350 w 544724"/>
                <a:gd name="connsiteY22" fmla="*/ 96164 h 181985"/>
                <a:gd name="connsiteX23" fmla="*/ 462063 w 544724"/>
                <a:gd name="connsiteY23" fmla="*/ 89020 h 181985"/>
                <a:gd name="connsiteX24" fmla="*/ 454919 w 544724"/>
                <a:gd name="connsiteY24" fmla="*/ 84258 h 181985"/>
                <a:gd name="connsiteX25" fmla="*/ 438250 w 544724"/>
                <a:gd name="connsiteY25" fmla="*/ 77114 h 181985"/>
                <a:gd name="connsiteX26" fmla="*/ 423963 w 544724"/>
                <a:gd name="connsiteY26" fmla="*/ 69970 h 181985"/>
                <a:gd name="connsiteX27" fmla="*/ 416819 w 544724"/>
                <a:gd name="connsiteY27" fmla="*/ 65208 h 181985"/>
                <a:gd name="connsiteX28" fmla="*/ 400150 w 544724"/>
                <a:gd name="connsiteY28" fmla="*/ 58064 h 181985"/>
                <a:gd name="connsiteX29" fmla="*/ 383482 w 544724"/>
                <a:gd name="connsiteY29" fmla="*/ 48539 h 181985"/>
                <a:gd name="connsiteX30" fmla="*/ 369194 w 544724"/>
                <a:gd name="connsiteY30" fmla="*/ 43777 h 181985"/>
                <a:gd name="connsiteX31" fmla="*/ 350144 w 544724"/>
                <a:gd name="connsiteY31" fmla="*/ 34252 h 181985"/>
                <a:gd name="connsiteX32" fmla="*/ 335857 w 544724"/>
                <a:gd name="connsiteY32" fmla="*/ 29489 h 181985"/>
                <a:gd name="connsiteX33" fmla="*/ 328713 w 544724"/>
                <a:gd name="connsiteY33" fmla="*/ 27108 h 181985"/>
                <a:gd name="connsiteX34" fmla="*/ 309663 w 544724"/>
                <a:gd name="connsiteY34" fmla="*/ 19964 h 181985"/>
                <a:gd name="connsiteX35" fmla="*/ 281088 w 544724"/>
                <a:gd name="connsiteY35" fmla="*/ 12820 h 181985"/>
                <a:gd name="connsiteX36" fmla="*/ 264419 w 544724"/>
                <a:gd name="connsiteY36" fmla="*/ 10439 h 181985"/>
                <a:gd name="connsiteX37" fmla="*/ 254894 w 544724"/>
                <a:gd name="connsiteY37" fmla="*/ 8058 h 181985"/>
                <a:gd name="connsiteX38" fmla="*/ 197744 w 544724"/>
                <a:gd name="connsiteY38" fmla="*/ 3295 h 181985"/>
                <a:gd name="connsiteX39" fmla="*/ 190600 w 544724"/>
                <a:gd name="connsiteY39" fmla="*/ 914 h 181985"/>
                <a:gd name="connsiteX40" fmla="*/ 85826 w 544724"/>
                <a:gd name="connsiteY40" fmla="*/ 19964 h 181985"/>
                <a:gd name="connsiteX41" fmla="*/ 45344 w 544724"/>
                <a:gd name="connsiteY41" fmla="*/ 48539 h 181985"/>
                <a:gd name="connsiteX42" fmla="*/ 16769 w 544724"/>
                <a:gd name="connsiteY42" fmla="*/ 79495 h 181985"/>
                <a:gd name="connsiteX43" fmla="*/ 12007 w 544724"/>
                <a:gd name="connsiteY43" fmla="*/ 96164 h 181985"/>
                <a:gd name="connsiteX44" fmla="*/ 9625 w 544724"/>
                <a:gd name="connsiteY44" fmla="*/ 110452 h 181985"/>
                <a:gd name="connsiteX45" fmla="*/ 7244 w 544724"/>
                <a:gd name="connsiteY45" fmla="*/ 117595 h 181985"/>
                <a:gd name="connsiteX46" fmla="*/ 4863 w 544724"/>
                <a:gd name="connsiteY46" fmla="*/ 127120 h 181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44724" h="181985">
                  <a:moveTo>
                    <a:pt x="4863" y="127120"/>
                  </a:moveTo>
                  <a:cubicBezTo>
                    <a:pt x="3672" y="135058"/>
                    <a:pt x="-5456" y="150139"/>
                    <a:pt x="4863" y="155695"/>
                  </a:cubicBezTo>
                  <a:cubicBezTo>
                    <a:pt x="15182" y="161251"/>
                    <a:pt x="55266" y="160458"/>
                    <a:pt x="66775" y="160458"/>
                  </a:cubicBezTo>
                  <a:cubicBezTo>
                    <a:pt x="78284" y="160458"/>
                    <a:pt x="71304" y="156857"/>
                    <a:pt x="73919" y="155695"/>
                  </a:cubicBezTo>
                  <a:cubicBezTo>
                    <a:pt x="78507" y="153656"/>
                    <a:pt x="83717" y="153178"/>
                    <a:pt x="88207" y="150933"/>
                  </a:cubicBezTo>
                  <a:cubicBezTo>
                    <a:pt x="94557" y="147758"/>
                    <a:pt x="100369" y="143130"/>
                    <a:pt x="107257" y="141408"/>
                  </a:cubicBezTo>
                  <a:cubicBezTo>
                    <a:pt x="110432" y="140614"/>
                    <a:pt x="113647" y="139967"/>
                    <a:pt x="116782" y="139027"/>
                  </a:cubicBezTo>
                  <a:cubicBezTo>
                    <a:pt x="121590" y="137584"/>
                    <a:pt x="120750" y="134264"/>
                    <a:pt x="131069" y="134264"/>
                  </a:cubicBezTo>
                  <a:cubicBezTo>
                    <a:pt x="141388" y="134264"/>
                    <a:pt x="153294" y="136249"/>
                    <a:pt x="178694" y="139027"/>
                  </a:cubicBezTo>
                  <a:lnTo>
                    <a:pt x="283469" y="150933"/>
                  </a:lnTo>
                  <a:cubicBezTo>
                    <a:pt x="302519" y="153314"/>
                    <a:pt x="289859" y="152374"/>
                    <a:pt x="292994" y="153314"/>
                  </a:cubicBezTo>
                  <a:cubicBezTo>
                    <a:pt x="297803" y="154757"/>
                    <a:pt x="302412" y="156860"/>
                    <a:pt x="307282" y="158077"/>
                  </a:cubicBezTo>
                  <a:cubicBezTo>
                    <a:pt x="310457" y="158871"/>
                    <a:pt x="313660" y="159559"/>
                    <a:pt x="316807" y="160458"/>
                  </a:cubicBezTo>
                  <a:cubicBezTo>
                    <a:pt x="329308" y="164029"/>
                    <a:pt x="318577" y="162028"/>
                    <a:pt x="333475" y="165220"/>
                  </a:cubicBezTo>
                  <a:cubicBezTo>
                    <a:pt x="341390" y="166916"/>
                    <a:pt x="349608" y="167423"/>
                    <a:pt x="357288" y="169983"/>
                  </a:cubicBezTo>
                  <a:cubicBezTo>
                    <a:pt x="359669" y="170777"/>
                    <a:pt x="355304" y="170777"/>
                    <a:pt x="364432" y="172364"/>
                  </a:cubicBezTo>
                  <a:cubicBezTo>
                    <a:pt x="373560" y="173952"/>
                    <a:pt x="392210" y="175539"/>
                    <a:pt x="412056" y="179508"/>
                  </a:cubicBezTo>
                  <a:cubicBezTo>
                    <a:pt x="454125" y="178714"/>
                    <a:pt x="512466" y="185461"/>
                    <a:pt x="533500" y="179508"/>
                  </a:cubicBezTo>
                  <a:cubicBezTo>
                    <a:pt x="554535" y="173555"/>
                    <a:pt x="539851" y="151330"/>
                    <a:pt x="538263" y="143789"/>
                  </a:cubicBezTo>
                  <a:cubicBezTo>
                    <a:pt x="536675" y="136248"/>
                    <a:pt x="528875" y="135897"/>
                    <a:pt x="523975" y="134264"/>
                  </a:cubicBezTo>
                  <a:cubicBezTo>
                    <a:pt x="514161" y="119542"/>
                    <a:pt x="525059" y="133904"/>
                    <a:pt x="512069" y="122358"/>
                  </a:cubicBezTo>
                  <a:cubicBezTo>
                    <a:pt x="507035" y="117883"/>
                    <a:pt x="503386" y="111806"/>
                    <a:pt x="497782" y="108070"/>
                  </a:cubicBezTo>
                  <a:cubicBezTo>
                    <a:pt x="481405" y="97153"/>
                    <a:pt x="488924" y="100355"/>
                    <a:pt x="476350" y="96164"/>
                  </a:cubicBezTo>
                  <a:cubicBezTo>
                    <a:pt x="455886" y="82521"/>
                    <a:pt x="481775" y="98876"/>
                    <a:pt x="462063" y="89020"/>
                  </a:cubicBezTo>
                  <a:cubicBezTo>
                    <a:pt x="459503" y="87740"/>
                    <a:pt x="457404" y="85678"/>
                    <a:pt x="454919" y="84258"/>
                  </a:cubicBezTo>
                  <a:cubicBezTo>
                    <a:pt x="446676" y="79548"/>
                    <a:pt x="446267" y="79786"/>
                    <a:pt x="438250" y="77114"/>
                  </a:cubicBezTo>
                  <a:cubicBezTo>
                    <a:pt x="417786" y="63471"/>
                    <a:pt x="443675" y="79826"/>
                    <a:pt x="423963" y="69970"/>
                  </a:cubicBezTo>
                  <a:cubicBezTo>
                    <a:pt x="421403" y="68690"/>
                    <a:pt x="419304" y="66628"/>
                    <a:pt x="416819" y="65208"/>
                  </a:cubicBezTo>
                  <a:cubicBezTo>
                    <a:pt x="408576" y="60498"/>
                    <a:pt x="408167" y="60736"/>
                    <a:pt x="400150" y="58064"/>
                  </a:cubicBezTo>
                  <a:cubicBezTo>
                    <a:pt x="393709" y="53770"/>
                    <a:pt x="391032" y="51559"/>
                    <a:pt x="383482" y="48539"/>
                  </a:cubicBezTo>
                  <a:cubicBezTo>
                    <a:pt x="378821" y="46675"/>
                    <a:pt x="369194" y="43777"/>
                    <a:pt x="369194" y="43777"/>
                  </a:cubicBezTo>
                  <a:cubicBezTo>
                    <a:pt x="359662" y="37422"/>
                    <a:pt x="362962" y="38913"/>
                    <a:pt x="350144" y="34252"/>
                  </a:cubicBezTo>
                  <a:cubicBezTo>
                    <a:pt x="345426" y="32536"/>
                    <a:pt x="340619" y="31077"/>
                    <a:pt x="335857" y="29489"/>
                  </a:cubicBezTo>
                  <a:lnTo>
                    <a:pt x="328713" y="27108"/>
                  </a:lnTo>
                  <a:cubicBezTo>
                    <a:pt x="316282" y="18820"/>
                    <a:pt x="327091" y="24716"/>
                    <a:pt x="309663" y="19964"/>
                  </a:cubicBezTo>
                  <a:cubicBezTo>
                    <a:pt x="283339" y="12786"/>
                    <a:pt x="307497" y="16883"/>
                    <a:pt x="281088" y="12820"/>
                  </a:cubicBezTo>
                  <a:cubicBezTo>
                    <a:pt x="275541" y="11966"/>
                    <a:pt x="269941" y="11443"/>
                    <a:pt x="264419" y="10439"/>
                  </a:cubicBezTo>
                  <a:cubicBezTo>
                    <a:pt x="261199" y="9854"/>
                    <a:pt x="258134" y="8521"/>
                    <a:pt x="254894" y="8058"/>
                  </a:cubicBezTo>
                  <a:cubicBezTo>
                    <a:pt x="240943" y="6065"/>
                    <a:pt x="209784" y="4155"/>
                    <a:pt x="197744" y="3295"/>
                  </a:cubicBezTo>
                  <a:cubicBezTo>
                    <a:pt x="195363" y="2501"/>
                    <a:pt x="209253" y="-1864"/>
                    <a:pt x="190600" y="914"/>
                  </a:cubicBezTo>
                  <a:cubicBezTo>
                    <a:pt x="171947" y="3692"/>
                    <a:pt x="110035" y="12027"/>
                    <a:pt x="85826" y="19964"/>
                  </a:cubicBezTo>
                  <a:cubicBezTo>
                    <a:pt x="61617" y="27901"/>
                    <a:pt x="56853" y="38617"/>
                    <a:pt x="45344" y="48539"/>
                  </a:cubicBezTo>
                  <a:cubicBezTo>
                    <a:pt x="33835" y="58461"/>
                    <a:pt x="22325" y="71557"/>
                    <a:pt x="16769" y="79495"/>
                  </a:cubicBezTo>
                  <a:cubicBezTo>
                    <a:pt x="14499" y="86305"/>
                    <a:pt x="13502" y="88687"/>
                    <a:pt x="12007" y="96164"/>
                  </a:cubicBezTo>
                  <a:cubicBezTo>
                    <a:pt x="11060" y="100899"/>
                    <a:pt x="10673" y="105739"/>
                    <a:pt x="9625" y="110452"/>
                  </a:cubicBezTo>
                  <a:cubicBezTo>
                    <a:pt x="9080" y="112902"/>
                    <a:pt x="7933" y="115182"/>
                    <a:pt x="7244" y="117595"/>
                  </a:cubicBezTo>
                  <a:cubicBezTo>
                    <a:pt x="6345" y="120742"/>
                    <a:pt x="5573" y="123925"/>
                    <a:pt x="4863" y="127120"/>
                  </a:cubicBezTo>
                  <a:close/>
                </a:path>
              </a:pathLst>
            </a:custGeom>
            <a:solidFill>
              <a:srgbClr val="95A5A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 rot="21235956">
              <a:off x="988076" y="4346245"/>
              <a:ext cx="959661" cy="193345"/>
            </a:xfrm>
            <a:custGeom>
              <a:avLst/>
              <a:gdLst>
                <a:gd name="connsiteX0" fmla="*/ 14605 w 510188"/>
                <a:gd name="connsiteY0" fmla="*/ 157162 h 157162"/>
                <a:gd name="connsiteX1" fmla="*/ 14605 w 510188"/>
                <a:gd name="connsiteY1" fmla="*/ 157162 h 157162"/>
                <a:gd name="connsiteX2" fmla="*/ 86042 w 510188"/>
                <a:gd name="connsiteY2" fmla="*/ 154781 h 157162"/>
                <a:gd name="connsiteX3" fmla="*/ 100330 w 510188"/>
                <a:gd name="connsiteY3" fmla="*/ 150019 h 157162"/>
                <a:gd name="connsiteX4" fmla="*/ 109855 w 510188"/>
                <a:gd name="connsiteY4" fmla="*/ 147637 h 157162"/>
                <a:gd name="connsiteX5" fmla="*/ 116998 w 510188"/>
                <a:gd name="connsiteY5" fmla="*/ 145256 h 157162"/>
                <a:gd name="connsiteX6" fmla="*/ 128905 w 510188"/>
                <a:gd name="connsiteY6" fmla="*/ 142875 h 157162"/>
                <a:gd name="connsiteX7" fmla="*/ 143192 w 510188"/>
                <a:gd name="connsiteY7" fmla="*/ 138112 h 157162"/>
                <a:gd name="connsiteX8" fmla="*/ 150336 w 510188"/>
                <a:gd name="connsiteY8" fmla="*/ 135731 h 157162"/>
                <a:gd name="connsiteX9" fmla="*/ 171767 w 510188"/>
                <a:gd name="connsiteY9" fmla="*/ 130969 h 157162"/>
                <a:gd name="connsiteX10" fmla="*/ 183673 w 510188"/>
                <a:gd name="connsiteY10" fmla="*/ 126206 h 157162"/>
                <a:gd name="connsiteX11" fmla="*/ 200342 w 510188"/>
                <a:gd name="connsiteY11" fmla="*/ 121444 h 157162"/>
                <a:gd name="connsiteX12" fmla="*/ 212248 w 510188"/>
                <a:gd name="connsiteY12" fmla="*/ 116681 h 157162"/>
                <a:gd name="connsiteX13" fmla="*/ 224155 w 510188"/>
                <a:gd name="connsiteY13" fmla="*/ 114300 h 157162"/>
                <a:gd name="connsiteX14" fmla="*/ 240823 w 510188"/>
                <a:gd name="connsiteY14" fmla="*/ 109537 h 157162"/>
                <a:gd name="connsiteX15" fmla="*/ 269398 w 510188"/>
                <a:gd name="connsiteY15" fmla="*/ 104775 h 157162"/>
                <a:gd name="connsiteX16" fmla="*/ 326548 w 510188"/>
                <a:gd name="connsiteY16" fmla="*/ 107156 h 157162"/>
                <a:gd name="connsiteX17" fmla="*/ 336073 w 510188"/>
                <a:gd name="connsiteY17" fmla="*/ 109537 h 157162"/>
                <a:gd name="connsiteX18" fmla="*/ 347980 w 510188"/>
                <a:gd name="connsiteY18" fmla="*/ 111919 h 157162"/>
                <a:gd name="connsiteX19" fmla="*/ 362267 w 510188"/>
                <a:gd name="connsiteY19" fmla="*/ 116681 h 157162"/>
                <a:gd name="connsiteX20" fmla="*/ 390842 w 510188"/>
                <a:gd name="connsiteY20" fmla="*/ 119062 h 157162"/>
                <a:gd name="connsiteX21" fmla="*/ 497998 w 510188"/>
                <a:gd name="connsiteY21" fmla="*/ 114300 h 157162"/>
                <a:gd name="connsiteX22" fmla="*/ 505142 w 510188"/>
                <a:gd name="connsiteY22" fmla="*/ 107156 h 157162"/>
                <a:gd name="connsiteX23" fmla="*/ 509905 w 510188"/>
                <a:gd name="connsiteY23" fmla="*/ 88106 h 157162"/>
                <a:gd name="connsiteX24" fmla="*/ 500380 w 510188"/>
                <a:gd name="connsiteY24" fmla="*/ 47625 h 157162"/>
                <a:gd name="connsiteX25" fmla="*/ 493236 w 510188"/>
                <a:gd name="connsiteY25" fmla="*/ 45244 h 157162"/>
                <a:gd name="connsiteX26" fmla="*/ 476567 w 510188"/>
                <a:gd name="connsiteY26" fmla="*/ 35719 h 157162"/>
                <a:gd name="connsiteX27" fmla="*/ 462280 w 510188"/>
                <a:gd name="connsiteY27" fmla="*/ 30956 h 157162"/>
                <a:gd name="connsiteX28" fmla="*/ 455136 w 510188"/>
                <a:gd name="connsiteY28" fmla="*/ 26194 h 157162"/>
                <a:gd name="connsiteX29" fmla="*/ 438467 w 510188"/>
                <a:gd name="connsiteY29" fmla="*/ 23812 h 157162"/>
                <a:gd name="connsiteX30" fmla="*/ 431323 w 510188"/>
                <a:gd name="connsiteY30" fmla="*/ 19050 h 157162"/>
                <a:gd name="connsiteX31" fmla="*/ 417036 w 510188"/>
                <a:gd name="connsiteY31" fmla="*/ 16669 h 157162"/>
                <a:gd name="connsiteX32" fmla="*/ 407511 w 510188"/>
                <a:gd name="connsiteY32" fmla="*/ 14287 h 157162"/>
                <a:gd name="connsiteX33" fmla="*/ 393223 w 510188"/>
                <a:gd name="connsiteY33" fmla="*/ 9525 h 157162"/>
                <a:gd name="connsiteX34" fmla="*/ 386080 w 510188"/>
                <a:gd name="connsiteY34" fmla="*/ 7144 h 157162"/>
                <a:gd name="connsiteX35" fmla="*/ 338455 w 510188"/>
                <a:gd name="connsiteY35" fmla="*/ 0 h 157162"/>
                <a:gd name="connsiteX36" fmla="*/ 209867 w 510188"/>
                <a:gd name="connsiteY36" fmla="*/ 2381 h 157162"/>
                <a:gd name="connsiteX37" fmla="*/ 197961 w 510188"/>
                <a:gd name="connsiteY37" fmla="*/ 4762 h 157162"/>
                <a:gd name="connsiteX38" fmla="*/ 155098 w 510188"/>
                <a:gd name="connsiteY38" fmla="*/ 14287 h 157162"/>
                <a:gd name="connsiteX39" fmla="*/ 133667 w 510188"/>
                <a:gd name="connsiteY39" fmla="*/ 21431 h 157162"/>
                <a:gd name="connsiteX40" fmla="*/ 116998 w 510188"/>
                <a:gd name="connsiteY40" fmla="*/ 30956 h 157162"/>
                <a:gd name="connsiteX41" fmla="*/ 97948 w 510188"/>
                <a:gd name="connsiteY41" fmla="*/ 38100 h 157162"/>
                <a:gd name="connsiteX42" fmla="*/ 90805 w 510188"/>
                <a:gd name="connsiteY42" fmla="*/ 42862 h 157162"/>
                <a:gd name="connsiteX43" fmla="*/ 74136 w 510188"/>
                <a:gd name="connsiteY43" fmla="*/ 52387 h 157162"/>
                <a:gd name="connsiteX44" fmla="*/ 66992 w 510188"/>
                <a:gd name="connsiteY44" fmla="*/ 59531 h 157162"/>
                <a:gd name="connsiteX45" fmla="*/ 40798 w 510188"/>
                <a:gd name="connsiteY45" fmla="*/ 78581 h 157162"/>
                <a:gd name="connsiteX46" fmla="*/ 26511 w 510188"/>
                <a:gd name="connsiteY46" fmla="*/ 100012 h 157162"/>
                <a:gd name="connsiteX47" fmla="*/ 21748 w 510188"/>
                <a:gd name="connsiteY47" fmla="*/ 107156 h 157162"/>
                <a:gd name="connsiteX48" fmla="*/ 14605 w 510188"/>
                <a:gd name="connsiteY48" fmla="*/ 111919 h 157162"/>
                <a:gd name="connsiteX49" fmla="*/ 12223 w 510188"/>
                <a:gd name="connsiteY49" fmla="*/ 119062 h 157162"/>
                <a:gd name="connsiteX50" fmla="*/ 5080 w 510188"/>
                <a:gd name="connsiteY50" fmla="*/ 123825 h 157162"/>
                <a:gd name="connsiteX51" fmla="*/ 317 w 510188"/>
                <a:gd name="connsiteY51" fmla="*/ 130969 h 157162"/>
                <a:gd name="connsiteX52" fmla="*/ 14605 w 510188"/>
                <a:gd name="connsiteY52" fmla="*/ 157162 h 157162"/>
                <a:gd name="connsiteX0" fmla="*/ 28746 w 510041"/>
                <a:gd name="connsiteY0" fmla="*/ 171450 h 171450"/>
                <a:gd name="connsiteX1" fmla="*/ 14458 w 510041"/>
                <a:gd name="connsiteY1" fmla="*/ 157162 h 171450"/>
                <a:gd name="connsiteX2" fmla="*/ 85895 w 510041"/>
                <a:gd name="connsiteY2" fmla="*/ 154781 h 171450"/>
                <a:gd name="connsiteX3" fmla="*/ 100183 w 510041"/>
                <a:gd name="connsiteY3" fmla="*/ 150019 h 171450"/>
                <a:gd name="connsiteX4" fmla="*/ 109708 w 510041"/>
                <a:gd name="connsiteY4" fmla="*/ 147637 h 171450"/>
                <a:gd name="connsiteX5" fmla="*/ 116851 w 510041"/>
                <a:gd name="connsiteY5" fmla="*/ 145256 h 171450"/>
                <a:gd name="connsiteX6" fmla="*/ 128758 w 510041"/>
                <a:gd name="connsiteY6" fmla="*/ 142875 h 171450"/>
                <a:gd name="connsiteX7" fmla="*/ 143045 w 510041"/>
                <a:gd name="connsiteY7" fmla="*/ 138112 h 171450"/>
                <a:gd name="connsiteX8" fmla="*/ 150189 w 510041"/>
                <a:gd name="connsiteY8" fmla="*/ 135731 h 171450"/>
                <a:gd name="connsiteX9" fmla="*/ 171620 w 510041"/>
                <a:gd name="connsiteY9" fmla="*/ 130969 h 171450"/>
                <a:gd name="connsiteX10" fmla="*/ 183526 w 510041"/>
                <a:gd name="connsiteY10" fmla="*/ 126206 h 171450"/>
                <a:gd name="connsiteX11" fmla="*/ 200195 w 510041"/>
                <a:gd name="connsiteY11" fmla="*/ 121444 h 171450"/>
                <a:gd name="connsiteX12" fmla="*/ 212101 w 510041"/>
                <a:gd name="connsiteY12" fmla="*/ 116681 h 171450"/>
                <a:gd name="connsiteX13" fmla="*/ 224008 w 510041"/>
                <a:gd name="connsiteY13" fmla="*/ 114300 h 171450"/>
                <a:gd name="connsiteX14" fmla="*/ 240676 w 510041"/>
                <a:gd name="connsiteY14" fmla="*/ 109537 h 171450"/>
                <a:gd name="connsiteX15" fmla="*/ 269251 w 510041"/>
                <a:gd name="connsiteY15" fmla="*/ 104775 h 171450"/>
                <a:gd name="connsiteX16" fmla="*/ 326401 w 510041"/>
                <a:gd name="connsiteY16" fmla="*/ 107156 h 171450"/>
                <a:gd name="connsiteX17" fmla="*/ 335926 w 510041"/>
                <a:gd name="connsiteY17" fmla="*/ 109537 h 171450"/>
                <a:gd name="connsiteX18" fmla="*/ 347833 w 510041"/>
                <a:gd name="connsiteY18" fmla="*/ 111919 h 171450"/>
                <a:gd name="connsiteX19" fmla="*/ 362120 w 510041"/>
                <a:gd name="connsiteY19" fmla="*/ 116681 h 171450"/>
                <a:gd name="connsiteX20" fmla="*/ 390695 w 510041"/>
                <a:gd name="connsiteY20" fmla="*/ 119062 h 171450"/>
                <a:gd name="connsiteX21" fmla="*/ 497851 w 510041"/>
                <a:gd name="connsiteY21" fmla="*/ 114300 h 171450"/>
                <a:gd name="connsiteX22" fmla="*/ 504995 w 510041"/>
                <a:gd name="connsiteY22" fmla="*/ 107156 h 171450"/>
                <a:gd name="connsiteX23" fmla="*/ 509758 w 510041"/>
                <a:gd name="connsiteY23" fmla="*/ 88106 h 171450"/>
                <a:gd name="connsiteX24" fmla="*/ 500233 w 510041"/>
                <a:gd name="connsiteY24" fmla="*/ 47625 h 171450"/>
                <a:gd name="connsiteX25" fmla="*/ 493089 w 510041"/>
                <a:gd name="connsiteY25" fmla="*/ 45244 h 171450"/>
                <a:gd name="connsiteX26" fmla="*/ 476420 w 510041"/>
                <a:gd name="connsiteY26" fmla="*/ 35719 h 171450"/>
                <a:gd name="connsiteX27" fmla="*/ 462133 w 510041"/>
                <a:gd name="connsiteY27" fmla="*/ 30956 h 171450"/>
                <a:gd name="connsiteX28" fmla="*/ 454989 w 510041"/>
                <a:gd name="connsiteY28" fmla="*/ 26194 h 171450"/>
                <a:gd name="connsiteX29" fmla="*/ 438320 w 510041"/>
                <a:gd name="connsiteY29" fmla="*/ 23812 h 171450"/>
                <a:gd name="connsiteX30" fmla="*/ 431176 w 510041"/>
                <a:gd name="connsiteY30" fmla="*/ 19050 h 171450"/>
                <a:gd name="connsiteX31" fmla="*/ 416889 w 510041"/>
                <a:gd name="connsiteY31" fmla="*/ 16669 h 171450"/>
                <a:gd name="connsiteX32" fmla="*/ 407364 w 510041"/>
                <a:gd name="connsiteY32" fmla="*/ 14287 h 171450"/>
                <a:gd name="connsiteX33" fmla="*/ 393076 w 510041"/>
                <a:gd name="connsiteY33" fmla="*/ 9525 h 171450"/>
                <a:gd name="connsiteX34" fmla="*/ 385933 w 510041"/>
                <a:gd name="connsiteY34" fmla="*/ 7144 h 171450"/>
                <a:gd name="connsiteX35" fmla="*/ 338308 w 510041"/>
                <a:gd name="connsiteY35" fmla="*/ 0 h 171450"/>
                <a:gd name="connsiteX36" fmla="*/ 209720 w 510041"/>
                <a:gd name="connsiteY36" fmla="*/ 2381 h 171450"/>
                <a:gd name="connsiteX37" fmla="*/ 197814 w 510041"/>
                <a:gd name="connsiteY37" fmla="*/ 4762 h 171450"/>
                <a:gd name="connsiteX38" fmla="*/ 154951 w 510041"/>
                <a:gd name="connsiteY38" fmla="*/ 14287 h 171450"/>
                <a:gd name="connsiteX39" fmla="*/ 133520 w 510041"/>
                <a:gd name="connsiteY39" fmla="*/ 21431 h 171450"/>
                <a:gd name="connsiteX40" fmla="*/ 116851 w 510041"/>
                <a:gd name="connsiteY40" fmla="*/ 30956 h 171450"/>
                <a:gd name="connsiteX41" fmla="*/ 97801 w 510041"/>
                <a:gd name="connsiteY41" fmla="*/ 38100 h 171450"/>
                <a:gd name="connsiteX42" fmla="*/ 90658 w 510041"/>
                <a:gd name="connsiteY42" fmla="*/ 42862 h 171450"/>
                <a:gd name="connsiteX43" fmla="*/ 73989 w 510041"/>
                <a:gd name="connsiteY43" fmla="*/ 52387 h 171450"/>
                <a:gd name="connsiteX44" fmla="*/ 66845 w 510041"/>
                <a:gd name="connsiteY44" fmla="*/ 59531 h 171450"/>
                <a:gd name="connsiteX45" fmla="*/ 40651 w 510041"/>
                <a:gd name="connsiteY45" fmla="*/ 78581 h 171450"/>
                <a:gd name="connsiteX46" fmla="*/ 26364 w 510041"/>
                <a:gd name="connsiteY46" fmla="*/ 100012 h 171450"/>
                <a:gd name="connsiteX47" fmla="*/ 21601 w 510041"/>
                <a:gd name="connsiteY47" fmla="*/ 107156 h 171450"/>
                <a:gd name="connsiteX48" fmla="*/ 14458 w 510041"/>
                <a:gd name="connsiteY48" fmla="*/ 111919 h 171450"/>
                <a:gd name="connsiteX49" fmla="*/ 12076 w 510041"/>
                <a:gd name="connsiteY49" fmla="*/ 119062 h 171450"/>
                <a:gd name="connsiteX50" fmla="*/ 4933 w 510041"/>
                <a:gd name="connsiteY50" fmla="*/ 123825 h 171450"/>
                <a:gd name="connsiteX51" fmla="*/ 170 w 510041"/>
                <a:gd name="connsiteY51" fmla="*/ 130969 h 171450"/>
                <a:gd name="connsiteX52" fmla="*/ 28746 w 510041"/>
                <a:gd name="connsiteY52" fmla="*/ 171450 h 171450"/>
                <a:gd name="connsiteX0" fmla="*/ 0 w 509871"/>
                <a:gd name="connsiteY0" fmla="*/ 130969 h 158772"/>
                <a:gd name="connsiteX1" fmla="*/ 14288 w 509871"/>
                <a:gd name="connsiteY1" fmla="*/ 157162 h 158772"/>
                <a:gd name="connsiteX2" fmla="*/ 85725 w 509871"/>
                <a:gd name="connsiteY2" fmla="*/ 154781 h 158772"/>
                <a:gd name="connsiteX3" fmla="*/ 100013 w 509871"/>
                <a:gd name="connsiteY3" fmla="*/ 150019 h 158772"/>
                <a:gd name="connsiteX4" fmla="*/ 109538 w 509871"/>
                <a:gd name="connsiteY4" fmla="*/ 147637 h 158772"/>
                <a:gd name="connsiteX5" fmla="*/ 116681 w 509871"/>
                <a:gd name="connsiteY5" fmla="*/ 145256 h 158772"/>
                <a:gd name="connsiteX6" fmla="*/ 128588 w 509871"/>
                <a:gd name="connsiteY6" fmla="*/ 142875 h 158772"/>
                <a:gd name="connsiteX7" fmla="*/ 142875 w 509871"/>
                <a:gd name="connsiteY7" fmla="*/ 138112 h 158772"/>
                <a:gd name="connsiteX8" fmla="*/ 150019 w 509871"/>
                <a:gd name="connsiteY8" fmla="*/ 135731 h 158772"/>
                <a:gd name="connsiteX9" fmla="*/ 171450 w 509871"/>
                <a:gd name="connsiteY9" fmla="*/ 130969 h 158772"/>
                <a:gd name="connsiteX10" fmla="*/ 183356 w 509871"/>
                <a:gd name="connsiteY10" fmla="*/ 126206 h 158772"/>
                <a:gd name="connsiteX11" fmla="*/ 200025 w 509871"/>
                <a:gd name="connsiteY11" fmla="*/ 121444 h 158772"/>
                <a:gd name="connsiteX12" fmla="*/ 211931 w 509871"/>
                <a:gd name="connsiteY12" fmla="*/ 116681 h 158772"/>
                <a:gd name="connsiteX13" fmla="*/ 223838 w 509871"/>
                <a:gd name="connsiteY13" fmla="*/ 114300 h 158772"/>
                <a:gd name="connsiteX14" fmla="*/ 240506 w 509871"/>
                <a:gd name="connsiteY14" fmla="*/ 109537 h 158772"/>
                <a:gd name="connsiteX15" fmla="*/ 269081 w 509871"/>
                <a:gd name="connsiteY15" fmla="*/ 104775 h 158772"/>
                <a:gd name="connsiteX16" fmla="*/ 326231 w 509871"/>
                <a:gd name="connsiteY16" fmla="*/ 107156 h 158772"/>
                <a:gd name="connsiteX17" fmla="*/ 335756 w 509871"/>
                <a:gd name="connsiteY17" fmla="*/ 109537 h 158772"/>
                <a:gd name="connsiteX18" fmla="*/ 347663 w 509871"/>
                <a:gd name="connsiteY18" fmla="*/ 111919 h 158772"/>
                <a:gd name="connsiteX19" fmla="*/ 361950 w 509871"/>
                <a:gd name="connsiteY19" fmla="*/ 116681 h 158772"/>
                <a:gd name="connsiteX20" fmla="*/ 390525 w 509871"/>
                <a:gd name="connsiteY20" fmla="*/ 119062 h 158772"/>
                <a:gd name="connsiteX21" fmla="*/ 497681 w 509871"/>
                <a:gd name="connsiteY21" fmla="*/ 114300 h 158772"/>
                <a:gd name="connsiteX22" fmla="*/ 504825 w 509871"/>
                <a:gd name="connsiteY22" fmla="*/ 107156 h 158772"/>
                <a:gd name="connsiteX23" fmla="*/ 509588 w 509871"/>
                <a:gd name="connsiteY23" fmla="*/ 88106 h 158772"/>
                <a:gd name="connsiteX24" fmla="*/ 500063 w 509871"/>
                <a:gd name="connsiteY24" fmla="*/ 47625 h 158772"/>
                <a:gd name="connsiteX25" fmla="*/ 492919 w 509871"/>
                <a:gd name="connsiteY25" fmla="*/ 45244 h 158772"/>
                <a:gd name="connsiteX26" fmla="*/ 476250 w 509871"/>
                <a:gd name="connsiteY26" fmla="*/ 35719 h 158772"/>
                <a:gd name="connsiteX27" fmla="*/ 461963 w 509871"/>
                <a:gd name="connsiteY27" fmla="*/ 30956 h 158772"/>
                <a:gd name="connsiteX28" fmla="*/ 454819 w 509871"/>
                <a:gd name="connsiteY28" fmla="*/ 26194 h 158772"/>
                <a:gd name="connsiteX29" fmla="*/ 438150 w 509871"/>
                <a:gd name="connsiteY29" fmla="*/ 23812 h 158772"/>
                <a:gd name="connsiteX30" fmla="*/ 431006 w 509871"/>
                <a:gd name="connsiteY30" fmla="*/ 19050 h 158772"/>
                <a:gd name="connsiteX31" fmla="*/ 416719 w 509871"/>
                <a:gd name="connsiteY31" fmla="*/ 16669 h 158772"/>
                <a:gd name="connsiteX32" fmla="*/ 407194 w 509871"/>
                <a:gd name="connsiteY32" fmla="*/ 14287 h 158772"/>
                <a:gd name="connsiteX33" fmla="*/ 392906 w 509871"/>
                <a:gd name="connsiteY33" fmla="*/ 9525 h 158772"/>
                <a:gd name="connsiteX34" fmla="*/ 385763 w 509871"/>
                <a:gd name="connsiteY34" fmla="*/ 7144 h 158772"/>
                <a:gd name="connsiteX35" fmla="*/ 338138 w 509871"/>
                <a:gd name="connsiteY35" fmla="*/ 0 h 158772"/>
                <a:gd name="connsiteX36" fmla="*/ 209550 w 509871"/>
                <a:gd name="connsiteY36" fmla="*/ 2381 h 158772"/>
                <a:gd name="connsiteX37" fmla="*/ 197644 w 509871"/>
                <a:gd name="connsiteY37" fmla="*/ 4762 h 158772"/>
                <a:gd name="connsiteX38" fmla="*/ 154781 w 509871"/>
                <a:gd name="connsiteY38" fmla="*/ 14287 h 158772"/>
                <a:gd name="connsiteX39" fmla="*/ 133350 w 509871"/>
                <a:gd name="connsiteY39" fmla="*/ 21431 h 158772"/>
                <a:gd name="connsiteX40" fmla="*/ 116681 w 509871"/>
                <a:gd name="connsiteY40" fmla="*/ 30956 h 158772"/>
                <a:gd name="connsiteX41" fmla="*/ 97631 w 509871"/>
                <a:gd name="connsiteY41" fmla="*/ 38100 h 158772"/>
                <a:gd name="connsiteX42" fmla="*/ 90488 w 509871"/>
                <a:gd name="connsiteY42" fmla="*/ 42862 h 158772"/>
                <a:gd name="connsiteX43" fmla="*/ 73819 w 509871"/>
                <a:gd name="connsiteY43" fmla="*/ 52387 h 158772"/>
                <a:gd name="connsiteX44" fmla="*/ 66675 w 509871"/>
                <a:gd name="connsiteY44" fmla="*/ 59531 h 158772"/>
                <a:gd name="connsiteX45" fmla="*/ 40481 w 509871"/>
                <a:gd name="connsiteY45" fmla="*/ 78581 h 158772"/>
                <a:gd name="connsiteX46" fmla="*/ 26194 w 509871"/>
                <a:gd name="connsiteY46" fmla="*/ 100012 h 158772"/>
                <a:gd name="connsiteX47" fmla="*/ 21431 w 509871"/>
                <a:gd name="connsiteY47" fmla="*/ 107156 h 158772"/>
                <a:gd name="connsiteX48" fmla="*/ 14288 w 509871"/>
                <a:gd name="connsiteY48" fmla="*/ 111919 h 158772"/>
                <a:gd name="connsiteX49" fmla="*/ 11906 w 509871"/>
                <a:gd name="connsiteY49" fmla="*/ 119062 h 158772"/>
                <a:gd name="connsiteX50" fmla="*/ 4763 w 509871"/>
                <a:gd name="connsiteY50" fmla="*/ 123825 h 158772"/>
                <a:gd name="connsiteX51" fmla="*/ 0 w 509871"/>
                <a:gd name="connsiteY51" fmla="*/ 130969 h 158772"/>
                <a:gd name="connsiteX0" fmla="*/ 0 w 509871"/>
                <a:gd name="connsiteY0" fmla="*/ 130969 h 158772"/>
                <a:gd name="connsiteX1" fmla="*/ 14288 w 509871"/>
                <a:gd name="connsiteY1" fmla="*/ 157162 h 158772"/>
                <a:gd name="connsiteX2" fmla="*/ 85725 w 509871"/>
                <a:gd name="connsiteY2" fmla="*/ 154781 h 158772"/>
                <a:gd name="connsiteX3" fmla="*/ 100013 w 509871"/>
                <a:gd name="connsiteY3" fmla="*/ 150019 h 158772"/>
                <a:gd name="connsiteX4" fmla="*/ 109538 w 509871"/>
                <a:gd name="connsiteY4" fmla="*/ 147637 h 158772"/>
                <a:gd name="connsiteX5" fmla="*/ 116681 w 509871"/>
                <a:gd name="connsiteY5" fmla="*/ 145256 h 158772"/>
                <a:gd name="connsiteX6" fmla="*/ 128588 w 509871"/>
                <a:gd name="connsiteY6" fmla="*/ 142875 h 158772"/>
                <a:gd name="connsiteX7" fmla="*/ 142875 w 509871"/>
                <a:gd name="connsiteY7" fmla="*/ 138112 h 158772"/>
                <a:gd name="connsiteX8" fmla="*/ 150019 w 509871"/>
                <a:gd name="connsiteY8" fmla="*/ 135731 h 158772"/>
                <a:gd name="connsiteX9" fmla="*/ 171450 w 509871"/>
                <a:gd name="connsiteY9" fmla="*/ 130969 h 158772"/>
                <a:gd name="connsiteX10" fmla="*/ 183356 w 509871"/>
                <a:gd name="connsiteY10" fmla="*/ 126206 h 158772"/>
                <a:gd name="connsiteX11" fmla="*/ 200025 w 509871"/>
                <a:gd name="connsiteY11" fmla="*/ 121444 h 158772"/>
                <a:gd name="connsiteX12" fmla="*/ 211931 w 509871"/>
                <a:gd name="connsiteY12" fmla="*/ 116681 h 158772"/>
                <a:gd name="connsiteX13" fmla="*/ 223838 w 509871"/>
                <a:gd name="connsiteY13" fmla="*/ 114300 h 158772"/>
                <a:gd name="connsiteX14" fmla="*/ 240506 w 509871"/>
                <a:gd name="connsiteY14" fmla="*/ 109537 h 158772"/>
                <a:gd name="connsiteX15" fmla="*/ 269081 w 509871"/>
                <a:gd name="connsiteY15" fmla="*/ 104775 h 158772"/>
                <a:gd name="connsiteX16" fmla="*/ 326231 w 509871"/>
                <a:gd name="connsiteY16" fmla="*/ 107156 h 158772"/>
                <a:gd name="connsiteX17" fmla="*/ 335756 w 509871"/>
                <a:gd name="connsiteY17" fmla="*/ 109537 h 158772"/>
                <a:gd name="connsiteX18" fmla="*/ 347663 w 509871"/>
                <a:gd name="connsiteY18" fmla="*/ 111919 h 158772"/>
                <a:gd name="connsiteX19" fmla="*/ 361950 w 509871"/>
                <a:gd name="connsiteY19" fmla="*/ 116681 h 158772"/>
                <a:gd name="connsiteX20" fmla="*/ 395287 w 509871"/>
                <a:gd name="connsiteY20" fmla="*/ 102394 h 158772"/>
                <a:gd name="connsiteX21" fmla="*/ 497681 w 509871"/>
                <a:gd name="connsiteY21" fmla="*/ 114300 h 158772"/>
                <a:gd name="connsiteX22" fmla="*/ 504825 w 509871"/>
                <a:gd name="connsiteY22" fmla="*/ 107156 h 158772"/>
                <a:gd name="connsiteX23" fmla="*/ 509588 w 509871"/>
                <a:gd name="connsiteY23" fmla="*/ 88106 h 158772"/>
                <a:gd name="connsiteX24" fmla="*/ 500063 w 509871"/>
                <a:gd name="connsiteY24" fmla="*/ 47625 h 158772"/>
                <a:gd name="connsiteX25" fmla="*/ 492919 w 509871"/>
                <a:gd name="connsiteY25" fmla="*/ 45244 h 158772"/>
                <a:gd name="connsiteX26" fmla="*/ 476250 w 509871"/>
                <a:gd name="connsiteY26" fmla="*/ 35719 h 158772"/>
                <a:gd name="connsiteX27" fmla="*/ 461963 w 509871"/>
                <a:gd name="connsiteY27" fmla="*/ 30956 h 158772"/>
                <a:gd name="connsiteX28" fmla="*/ 454819 w 509871"/>
                <a:gd name="connsiteY28" fmla="*/ 26194 h 158772"/>
                <a:gd name="connsiteX29" fmla="*/ 438150 w 509871"/>
                <a:gd name="connsiteY29" fmla="*/ 23812 h 158772"/>
                <a:gd name="connsiteX30" fmla="*/ 431006 w 509871"/>
                <a:gd name="connsiteY30" fmla="*/ 19050 h 158772"/>
                <a:gd name="connsiteX31" fmla="*/ 416719 w 509871"/>
                <a:gd name="connsiteY31" fmla="*/ 16669 h 158772"/>
                <a:gd name="connsiteX32" fmla="*/ 407194 w 509871"/>
                <a:gd name="connsiteY32" fmla="*/ 14287 h 158772"/>
                <a:gd name="connsiteX33" fmla="*/ 392906 w 509871"/>
                <a:gd name="connsiteY33" fmla="*/ 9525 h 158772"/>
                <a:gd name="connsiteX34" fmla="*/ 385763 w 509871"/>
                <a:gd name="connsiteY34" fmla="*/ 7144 h 158772"/>
                <a:gd name="connsiteX35" fmla="*/ 338138 w 509871"/>
                <a:gd name="connsiteY35" fmla="*/ 0 h 158772"/>
                <a:gd name="connsiteX36" fmla="*/ 209550 w 509871"/>
                <a:gd name="connsiteY36" fmla="*/ 2381 h 158772"/>
                <a:gd name="connsiteX37" fmla="*/ 197644 w 509871"/>
                <a:gd name="connsiteY37" fmla="*/ 4762 h 158772"/>
                <a:gd name="connsiteX38" fmla="*/ 154781 w 509871"/>
                <a:gd name="connsiteY38" fmla="*/ 14287 h 158772"/>
                <a:gd name="connsiteX39" fmla="*/ 133350 w 509871"/>
                <a:gd name="connsiteY39" fmla="*/ 21431 h 158772"/>
                <a:gd name="connsiteX40" fmla="*/ 116681 w 509871"/>
                <a:gd name="connsiteY40" fmla="*/ 30956 h 158772"/>
                <a:gd name="connsiteX41" fmla="*/ 97631 w 509871"/>
                <a:gd name="connsiteY41" fmla="*/ 38100 h 158772"/>
                <a:gd name="connsiteX42" fmla="*/ 90488 w 509871"/>
                <a:gd name="connsiteY42" fmla="*/ 42862 h 158772"/>
                <a:gd name="connsiteX43" fmla="*/ 73819 w 509871"/>
                <a:gd name="connsiteY43" fmla="*/ 52387 h 158772"/>
                <a:gd name="connsiteX44" fmla="*/ 66675 w 509871"/>
                <a:gd name="connsiteY44" fmla="*/ 59531 h 158772"/>
                <a:gd name="connsiteX45" fmla="*/ 40481 w 509871"/>
                <a:gd name="connsiteY45" fmla="*/ 78581 h 158772"/>
                <a:gd name="connsiteX46" fmla="*/ 26194 w 509871"/>
                <a:gd name="connsiteY46" fmla="*/ 100012 h 158772"/>
                <a:gd name="connsiteX47" fmla="*/ 21431 w 509871"/>
                <a:gd name="connsiteY47" fmla="*/ 107156 h 158772"/>
                <a:gd name="connsiteX48" fmla="*/ 14288 w 509871"/>
                <a:gd name="connsiteY48" fmla="*/ 111919 h 158772"/>
                <a:gd name="connsiteX49" fmla="*/ 11906 w 509871"/>
                <a:gd name="connsiteY49" fmla="*/ 119062 h 158772"/>
                <a:gd name="connsiteX50" fmla="*/ 4763 w 509871"/>
                <a:gd name="connsiteY50" fmla="*/ 123825 h 158772"/>
                <a:gd name="connsiteX51" fmla="*/ 0 w 509871"/>
                <a:gd name="connsiteY51" fmla="*/ 130969 h 158772"/>
                <a:gd name="connsiteX0" fmla="*/ 0 w 509871"/>
                <a:gd name="connsiteY0" fmla="*/ 130969 h 158772"/>
                <a:gd name="connsiteX1" fmla="*/ 14288 w 509871"/>
                <a:gd name="connsiteY1" fmla="*/ 157162 h 158772"/>
                <a:gd name="connsiteX2" fmla="*/ 85725 w 509871"/>
                <a:gd name="connsiteY2" fmla="*/ 154781 h 158772"/>
                <a:gd name="connsiteX3" fmla="*/ 100013 w 509871"/>
                <a:gd name="connsiteY3" fmla="*/ 150019 h 158772"/>
                <a:gd name="connsiteX4" fmla="*/ 109538 w 509871"/>
                <a:gd name="connsiteY4" fmla="*/ 147637 h 158772"/>
                <a:gd name="connsiteX5" fmla="*/ 116681 w 509871"/>
                <a:gd name="connsiteY5" fmla="*/ 145256 h 158772"/>
                <a:gd name="connsiteX6" fmla="*/ 128588 w 509871"/>
                <a:gd name="connsiteY6" fmla="*/ 142875 h 158772"/>
                <a:gd name="connsiteX7" fmla="*/ 142875 w 509871"/>
                <a:gd name="connsiteY7" fmla="*/ 138112 h 158772"/>
                <a:gd name="connsiteX8" fmla="*/ 150019 w 509871"/>
                <a:gd name="connsiteY8" fmla="*/ 135731 h 158772"/>
                <a:gd name="connsiteX9" fmla="*/ 171450 w 509871"/>
                <a:gd name="connsiteY9" fmla="*/ 130969 h 158772"/>
                <a:gd name="connsiteX10" fmla="*/ 183356 w 509871"/>
                <a:gd name="connsiteY10" fmla="*/ 126206 h 158772"/>
                <a:gd name="connsiteX11" fmla="*/ 200025 w 509871"/>
                <a:gd name="connsiteY11" fmla="*/ 121444 h 158772"/>
                <a:gd name="connsiteX12" fmla="*/ 211931 w 509871"/>
                <a:gd name="connsiteY12" fmla="*/ 116681 h 158772"/>
                <a:gd name="connsiteX13" fmla="*/ 223838 w 509871"/>
                <a:gd name="connsiteY13" fmla="*/ 114300 h 158772"/>
                <a:gd name="connsiteX14" fmla="*/ 240506 w 509871"/>
                <a:gd name="connsiteY14" fmla="*/ 109537 h 158772"/>
                <a:gd name="connsiteX15" fmla="*/ 269081 w 509871"/>
                <a:gd name="connsiteY15" fmla="*/ 104775 h 158772"/>
                <a:gd name="connsiteX16" fmla="*/ 326231 w 509871"/>
                <a:gd name="connsiteY16" fmla="*/ 107156 h 158772"/>
                <a:gd name="connsiteX17" fmla="*/ 335756 w 509871"/>
                <a:gd name="connsiteY17" fmla="*/ 109537 h 158772"/>
                <a:gd name="connsiteX18" fmla="*/ 347663 w 509871"/>
                <a:gd name="connsiteY18" fmla="*/ 111919 h 158772"/>
                <a:gd name="connsiteX19" fmla="*/ 395287 w 509871"/>
                <a:gd name="connsiteY19" fmla="*/ 102394 h 158772"/>
                <a:gd name="connsiteX20" fmla="*/ 497681 w 509871"/>
                <a:gd name="connsiteY20" fmla="*/ 114300 h 158772"/>
                <a:gd name="connsiteX21" fmla="*/ 504825 w 509871"/>
                <a:gd name="connsiteY21" fmla="*/ 107156 h 158772"/>
                <a:gd name="connsiteX22" fmla="*/ 509588 w 509871"/>
                <a:gd name="connsiteY22" fmla="*/ 88106 h 158772"/>
                <a:gd name="connsiteX23" fmla="*/ 500063 w 509871"/>
                <a:gd name="connsiteY23" fmla="*/ 47625 h 158772"/>
                <a:gd name="connsiteX24" fmla="*/ 492919 w 509871"/>
                <a:gd name="connsiteY24" fmla="*/ 45244 h 158772"/>
                <a:gd name="connsiteX25" fmla="*/ 476250 w 509871"/>
                <a:gd name="connsiteY25" fmla="*/ 35719 h 158772"/>
                <a:gd name="connsiteX26" fmla="*/ 461963 w 509871"/>
                <a:gd name="connsiteY26" fmla="*/ 30956 h 158772"/>
                <a:gd name="connsiteX27" fmla="*/ 454819 w 509871"/>
                <a:gd name="connsiteY27" fmla="*/ 26194 h 158772"/>
                <a:gd name="connsiteX28" fmla="*/ 438150 w 509871"/>
                <a:gd name="connsiteY28" fmla="*/ 23812 h 158772"/>
                <a:gd name="connsiteX29" fmla="*/ 431006 w 509871"/>
                <a:gd name="connsiteY29" fmla="*/ 19050 h 158772"/>
                <a:gd name="connsiteX30" fmla="*/ 416719 w 509871"/>
                <a:gd name="connsiteY30" fmla="*/ 16669 h 158772"/>
                <a:gd name="connsiteX31" fmla="*/ 407194 w 509871"/>
                <a:gd name="connsiteY31" fmla="*/ 14287 h 158772"/>
                <a:gd name="connsiteX32" fmla="*/ 392906 w 509871"/>
                <a:gd name="connsiteY32" fmla="*/ 9525 h 158772"/>
                <a:gd name="connsiteX33" fmla="*/ 385763 w 509871"/>
                <a:gd name="connsiteY33" fmla="*/ 7144 h 158772"/>
                <a:gd name="connsiteX34" fmla="*/ 338138 w 509871"/>
                <a:gd name="connsiteY34" fmla="*/ 0 h 158772"/>
                <a:gd name="connsiteX35" fmla="*/ 209550 w 509871"/>
                <a:gd name="connsiteY35" fmla="*/ 2381 h 158772"/>
                <a:gd name="connsiteX36" fmla="*/ 197644 w 509871"/>
                <a:gd name="connsiteY36" fmla="*/ 4762 h 158772"/>
                <a:gd name="connsiteX37" fmla="*/ 154781 w 509871"/>
                <a:gd name="connsiteY37" fmla="*/ 14287 h 158772"/>
                <a:gd name="connsiteX38" fmla="*/ 133350 w 509871"/>
                <a:gd name="connsiteY38" fmla="*/ 21431 h 158772"/>
                <a:gd name="connsiteX39" fmla="*/ 116681 w 509871"/>
                <a:gd name="connsiteY39" fmla="*/ 30956 h 158772"/>
                <a:gd name="connsiteX40" fmla="*/ 97631 w 509871"/>
                <a:gd name="connsiteY40" fmla="*/ 38100 h 158772"/>
                <a:gd name="connsiteX41" fmla="*/ 90488 w 509871"/>
                <a:gd name="connsiteY41" fmla="*/ 42862 h 158772"/>
                <a:gd name="connsiteX42" fmla="*/ 73819 w 509871"/>
                <a:gd name="connsiteY42" fmla="*/ 52387 h 158772"/>
                <a:gd name="connsiteX43" fmla="*/ 66675 w 509871"/>
                <a:gd name="connsiteY43" fmla="*/ 59531 h 158772"/>
                <a:gd name="connsiteX44" fmla="*/ 40481 w 509871"/>
                <a:gd name="connsiteY44" fmla="*/ 78581 h 158772"/>
                <a:gd name="connsiteX45" fmla="*/ 26194 w 509871"/>
                <a:gd name="connsiteY45" fmla="*/ 100012 h 158772"/>
                <a:gd name="connsiteX46" fmla="*/ 21431 w 509871"/>
                <a:gd name="connsiteY46" fmla="*/ 107156 h 158772"/>
                <a:gd name="connsiteX47" fmla="*/ 14288 w 509871"/>
                <a:gd name="connsiteY47" fmla="*/ 111919 h 158772"/>
                <a:gd name="connsiteX48" fmla="*/ 11906 w 509871"/>
                <a:gd name="connsiteY48" fmla="*/ 119062 h 158772"/>
                <a:gd name="connsiteX49" fmla="*/ 4763 w 509871"/>
                <a:gd name="connsiteY49" fmla="*/ 123825 h 158772"/>
                <a:gd name="connsiteX50" fmla="*/ 0 w 509871"/>
                <a:gd name="connsiteY50" fmla="*/ 130969 h 158772"/>
                <a:gd name="connsiteX0" fmla="*/ 0 w 509871"/>
                <a:gd name="connsiteY0" fmla="*/ 130969 h 158772"/>
                <a:gd name="connsiteX1" fmla="*/ 14288 w 509871"/>
                <a:gd name="connsiteY1" fmla="*/ 157162 h 158772"/>
                <a:gd name="connsiteX2" fmla="*/ 85725 w 509871"/>
                <a:gd name="connsiteY2" fmla="*/ 154781 h 158772"/>
                <a:gd name="connsiteX3" fmla="*/ 100013 w 509871"/>
                <a:gd name="connsiteY3" fmla="*/ 150019 h 158772"/>
                <a:gd name="connsiteX4" fmla="*/ 109538 w 509871"/>
                <a:gd name="connsiteY4" fmla="*/ 147637 h 158772"/>
                <a:gd name="connsiteX5" fmla="*/ 116681 w 509871"/>
                <a:gd name="connsiteY5" fmla="*/ 145256 h 158772"/>
                <a:gd name="connsiteX6" fmla="*/ 128588 w 509871"/>
                <a:gd name="connsiteY6" fmla="*/ 142875 h 158772"/>
                <a:gd name="connsiteX7" fmla="*/ 142875 w 509871"/>
                <a:gd name="connsiteY7" fmla="*/ 138112 h 158772"/>
                <a:gd name="connsiteX8" fmla="*/ 150019 w 509871"/>
                <a:gd name="connsiteY8" fmla="*/ 135731 h 158772"/>
                <a:gd name="connsiteX9" fmla="*/ 171450 w 509871"/>
                <a:gd name="connsiteY9" fmla="*/ 130969 h 158772"/>
                <a:gd name="connsiteX10" fmla="*/ 183356 w 509871"/>
                <a:gd name="connsiteY10" fmla="*/ 126206 h 158772"/>
                <a:gd name="connsiteX11" fmla="*/ 200025 w 509871"/>
                <a:gd name="connsiteY11" fmla="*/ 121444 h 158772"/>
                <a:gd name="connsiteX12" fmla="*/ 211931 w 509871"/>
                <a:gd name="connsiteY12" fmla="*/ 116681 h 158772"/>
                <a:gd name="connsiteX13" fmla="*/ 223838 w 509871"/>
                <a:gd name="connsiteY13" fmla="*/ 114300 h 158772"/>
                <a:gd name="connsiteX14" fmla="*/ 240506 w 509871"/>
                <a:gd name="connsiteY14" fmla="*/ 109537 h 158772"/>
                <a:gd name="connsiteX15" fmla="*/ 269081 w 509871"/>
                <a:gd name="connsiteY15" fmla="*/ 104775 h 158772"/>
                <a:gd name="connsiteX16" fmla="*/ 326231 w 509871"/>
                <a:gd name="connsiteY16" fmla="*/ 107156 h 158772"/>
                <a:gd name="connsiteX17" fmla="*/ 335756 w 509871"/>
                <a:gd name="connsiteY17" fmla="*/ 109537 h 158772"/>
                <a:gd name="connsiteX18" fmla="*/ 395287 w 509871"/>
                <a:gd name="connsiteY18" fmla="*/ 102394 h 158772"/>
                <a:gd name="connsiteX19" fmla="*/ 497681 w 509871"/>
                <a:gd name="connsiteY19" fmla="*/ 114300 h 158772"/>
                <a:gd name="connsiteX20" fmla="*/ 504825 w 509871"/>
                <a:gd name="connsiteY20" fmla="*/ 107156 h 158772"/>
                <a:gd name="connsiteX21" fmla="*/ 509588 w 509871"/>
                <a:gd name="connsiteY21" fmla="*/ 88106 h 158772"/>
                <a:gd name="connsiteX22" fmla="*/ 500063 w 509871"/>
                <a:gd name="connsiteY22" fmla="*/ 47625 h 158772"/>
                <a:gd name="connsiteX23" fmla="*/ 492919 w 509871"/>
                <a:gd name="connsiteY23" fmla="*/ 45244 h 158772"/>
                <a:gd name="connsiteX24" fmla="*/ 476250 w 509871"/>
                <a:gd name="connsiteY24" fmla="*/ 35719 h 158772"/>
                <a:gd name="connsiteX25" fmla="*/ 461963 w 509871"/>
                <a:gd name="connsiteY25" fmla="*/ 30956 h 158772"/>
                <a:gd name="connsiteX26" fmla="*/ 454819 w 509871"/>
                <a:gd name="connsiteY26" fmla="*/ 26194 h 158772"/>
                <a:gd name="connsiteX27" fmla="*/ 438150 w 509871"/>
                <a:gd name="connsiteY27" fmla="*/ 23812 h 158772"/>
                <a:gd name="connsiteX28" fmla="*/ 431006 w 509871"/>
                <a:gd name="connsiteY28" fmla="*/ 19050 h 158772"/>
                <a:gd name="connsiteX29" fmla="*/ 416719 w 509871"/>
                <a:gd name="connsiteY29" fmla="*/ 16669 h 158772"/>
                <a:gd name="connsiteX30" fmla="*/ 407194 w 509871"/>
                <a:gd name="connsiteY30" fmla="*/ 14287 h 158772"/>
                <a:gd name="connsiteX31" fmla="*/ 392906 w 509871"/>
                <a:gd name="connsiteY31" fmla="*/ 9525 h 158772"/>
                <a:gd name="connsiteX32" fmla="*/ 385763 w 509871"/>
                <a:gd name="connsiteY32" fmla="*/ 7144 h 158772"/>
                <a:gd name="connsiteX33" fmla="*/ 338138 w 509871"/>
                <a:gd name="connsiteY33" fmla="*/ 0 h 158772"/>
                <a:gd name="connsiteX34" fmla="*/ 209550 w 509871"/>
                <a:gd name="connsiteY34" fmla="*/ 2381 h 158772"/>
                <a:gd name="connsiteX35" fmla="*/ 197644 w 509871"/>
                <a:gd name="connsiteY35" fmla="*/ 4762 h 158772"/>
                <a:gd name="connsiteX36" fmla="*/ 154781 w 509871"/>
                <a:gd name="connsiteY36" fmla="*/ 14287 h 158772"/>
                <a:gd name="connsiteX37" fmla="*/ 133350 w 509871"/>
                <a:gd name="connsiteY37" fmla="*/ 21431 h 158772"/>
                <a:gd name="connsiteX38" fmla="*/ 116681 w 509871"/>
                <a:gd name="connsiteY38" fmla="*/ 30956 h 158772"/>
                <a:gd name="connsiteX39" fmla="*/ 97631 w 509871"/>
                <a:gd name="connsiteY39" fmla="*/ 38100 h 158772"/>
                <a:gd name="connsiteX40" fmla="*/ 90488 w 509871"/>
                <a:gd name="connsiteY40" fmla="*/ 42862 h 158772"/>
                <a:gd name="connsiteX41" fmla="*/ 73819 w 509871"/>
                <a:gd name="connsiteY41" fmla="*/ 52387 h 158772"/>
                <a:gd name="connsiteX42" fmla="*/ 66675 w 509871"/>
                <a:gd name="connsiteY42" fmla="*/ 59531 h 158772"/>
                <a:gd name="connsiteX43" fmla="*/ 40481 w 509871"/>
                <a:gd name="connsiteY43" fmla="*/ 78581 h 158772"/>
                <a:gd name="connsiteX44" fmla="*/ 26194 w 509871"/>
                <a:gd name="connsiteY44" fmla="*/ 100012 h 158772"/>
                <a:gd name="connsiteX45" fmla="*/ 21431 w 509871"/>
                <a:gd name="connsiteY45" fmla="*/ 107156 h 158772"/>
                <a:gd name="connsiteX46" fmla="*/ 14288 w 509871"/>
                <a:gd name="connsiteY46" fmla="*/ 111919 h 158772"/>
                <a:gd name="connsiteX47" fmla="*/ 11906 w 509871"/>
                <a:gd name="connsiteY47" fmla="*/ 119062 h 158772"/>
                <a:gd name="connsiteX48" fmla="*/ 4763 w 509871"/>
                <a:gd name="connsiteY48" fmla="*/ 123825 h 158772"/>
                <a:gd name="connsiteX49" fmla="*/ 0 w 509871"/>
                <a:gd name="connsiteY49" fmla="*/ 130969 h 158772"/>
                <a:gd name="connsiteX0" fmla="*/ 0 w 509871"/>
                <a:gd name="connsiteY0" fmla="*/ 130969 h 158772"/>
                <a:gd name="connsiteX1" fmla="*/ 14288 w 509871"/>
                <a:gd name="connsiteY1" fmla="*/ 157162 h 158772"/>
                <a:gd name="connsiteX2" fmla="*/ 85725 w 509871"/>
                <a:gd name="connsiteY2" fmla="*/ 154781 h 158772"/>
                <a:gd name="connsiteX3" fmla="*/ 100013 w 509871"/>
                <a:gd name="connsiteY3" fmla="*/ 150019 h 158772"/>
                <a:gd name="connsiteX4" fmla="*/ 109538 w 509871"/>
                <a:gd name="connsiteY4" fmla="*/ 147637 h 158772"/>
                <a:gd name="connsiteX5" fmla="*/ 116681 w 509871"/>
                <a:gd name="connsiteY5" fmla="*/ 145256 h 158772"/>
                <a:gd name="connsiteX6" fmla="*/ 128588 w 509871"/>
                <a:gd name="connsiteY6" fmla="*/ 142875 h 158772"/>
                <a:gd name="connsiteX7" fmla="*/ 142875 w 509871"/>
                <a:gd name="connsiteY7" fmla="*/ 138112 h 158772"/>
                <a:gd name="connsiteX8" fmla="*/ 150019 w 509871"/>
                <a:gd name="connsiteY8" fmla="*/ 135731 h 158772"/>
                <a:gd name="connsiteX9" fmla="*/ 171450 w 509871"/>
                <a:gd name="connsiteY9" fmla="*/ 130969 h 158772"/>
                <a:gd name="connsiteX10" fmla="*/ 183356 w 509871"/>
                <a:gd name="connsiteY10" fmla="*/ 126206 h 158772"/>
                <a:gd name="connsiteX11" fmla="*/ 200025 w 509871"/>
                <a:gd name="connsiteY11" fmla="*/ 121444 h 158772"/>
                <a:gd name="connsiteX12" fmla="*/ 211931 w 509871"/>
                <a:gd name="connsiteY12" fmla="*/ 116681 h 158772"/>
                <a:gd name="connsiteX13" fmla="*/ 223838 w 509871"/>
                <a:gd name="connsiteY13" fmla="*/ 114300 h 158772"/>
                <a:gd name="connsiteX14" fmla="*/ 240506 w 509871"/>
                <a:gd name="connsiteY14" fmla="*/ 109537 h 158772"/>
                <a:gd name="connsiteX15" fmla="*/ 269081 w 509871"/>
                <a:gd name="connsiteY15" fmla="*/ 104775 h 158772"/>
                <a:gd name="connsiteX16" fmla="*/ 326231 w 509871"/>
                <a:gd name="connsiteY16" fmla="*/ 107156 h 158772"/>
                <a:gd name="connsiteX17" fmla="*/ 335756 w 509871"/>
                <a:gd name="connsiteY17" fmla="*/ 109537 h 158772"/>
                <a:gd name="connsiteX18" fmla="*/ 395287 w 509871"/>
                <a:gd name="connsiteY18" fmla="*/ 102394 h 158772"/>
                <a:gd name="connsiteX19" fmla="*/ 497681 w 509871"/>
                <a:gd name="connsiteY19" fmla="*/ 114300 h 158772"/>
                <a:gd name="connsiteX20" fmla="*/ 504825 w 509871"/>
                <a:gd name="connsiteY20" fmla="*/ 107156 h 158772"/>
                <a:gd name="connsiteX21" fmla="*/ 509588 w 509871"/>
                <a:gd name="connsiteY21" fmla="*/ 88106 h 158772"/>
                <a:gd name="connsiteX22" fmla="*/ 500063 w 509871"/>
                <a:gd name="connsiteY22" fmla="*/ 47625 h 158772"/>
                <a:gd name="connsiteX23" fmla="*/ 492919 w 509871"/>
                <a:gd name="connsiteY23" fmla="*/ 45244 h 158772"/>
                <a:gd name="connsiteX24" fmla="*/ 476250 w 509871"/>
                <a:gd name="connsiteY24" fmla="*/ 35719 h 158772"/>
                <a:gd name="connsiteX25" fmla="*/ 461963 w 509871"/>
                <a:gd name="connsiteY25" fmla="*/ 30956 h 158772"/>
                <a:gd name="connsiteX26" fmla="*/ 454819 w 509871"/>
                <a:gd name="connsiteY26" fmla="*/ 26194 h 158772"/>
                <a:gd name="connsiteX27" fmla="*/ 438150 w 509871"/>
                <a:gd name="connsiteY27" fmla="*/ 23812 h 158772"/>
                <a:gd name="connsiteX28" fmla="*/ 431006 w 509871"/>
                <a:gd name="connsiteY28" fmla="*/ 19050 h 158772"/>
                <a:gd name="connsiteX29" fmla="*/ 416719 w 509871"/>
                <a:gd name="connsiteY29" fmla="*/ 16669 h 158772"/>
                <a:gd name="connsiteX30" fmla="*/ 407194 w 509871"/>
                <a:gd name="connsiteY30" fmla="*/ 14287 h 158772"/>
                <a:gd name="connsiteX31" fmla="*/ 392906 w 509871"/>
                <a:gd name="connsiteY31" fmla="*/ 9525 h 158772"/>
                <a:gd name="connsiteX32" fmla="*/ 385763 w 509871"/>
                <a:gd name="connsiteY32" fmla="*/ 7144 h 158772"/>
                <a:gd name="connsiteX33" fmla="*/ 338138 w 509871"/>
                <a:gd name="connsiteY33" fmla="*/ 0 h 158772"/>
                <a:gd name="connsiteX34" fmla="*/ 209550 w 509871"/>
                <a:gd name="connsiteY34" fmla="*/ 2381 h 158772"/>
                <a:gd name="connsiteX35" fmla="*/ 197644 w 509871"/>
                <a:gd name="connsiteY35" fmla="*/ 4762 h 158772"/>
                <a:gd name="connsiteX36" fmla="*/ 154781 w 509871"/>
                <a:gd name="connsiteY36" fmla="*/ 14287 h 158772"/>
                <a:gd name="connsiteX37" fmla="*/ 133350 w 509871"/>
                <a:gd name="connsiteY37" fmla="*/ 21431 h 158772"/>
                <a:gd name="connsiteX38" fmla="*/ 116681 w 509871"/>
                <a:gd name="connsiteY38" fmla="*/ 30956 h 158772"/>
                <a:gd name="connsiteX39" fmla="*/ 97631 w 509871"/>
                <a:gd name="connsiteY39" fmla="*/ 38100 h 158772"/>
                <a:gd name="connsiteX40" fmla="*/ 90488 w 509871"/>
                <a:gd name="connsiteY40" fmla="*/ 42862 h 158772"/>
                <a:gd name="connsiteX41" fmla="*/ 73819 w 509871"/>
                <a:gd name="connsiteY41" fmla="*/ 52387 h 158772"/>
                <a:gd name="connsiteX42" fmla="*/ 66675 w 509871"/>
                <a:gd name="connsiteY42" fmla="*/ 59531 h 158772"/>
                <a:gd name="connsiteX43" fmla="*/ 40481 w 509871"/>
                <a:gd name="connsiteY43" fmla="*/ 78581 h 158772"/>
                <a:gd name="connsiteX44" fmla="*/ 26194 w 509871"/>
                <a:gd name="connsiteY44" fmla="*/ 100012 h 158772"/>
                <a:gd name="connsiteX45" fmla="*/ 21431 w 509871"/>
                <a:gd name="connsiteY45" fmla="*/ 107156 h 158772"/>
                <a:gd name="connsiteX46" fmla="*/ 14288 w 509871"/>
                <a:gd name="connsiteY46" fmla="*/ 111919 h 158772"/>
                <a:gd name="connsiteX47" fmla="*/ 11906 w 509871"/>
                <a:gd name="connsiteY47" fmla="*/ 119062 h 158772"/>
                <a:gd name="connsiteX48" fmla="*/ 4763 w 509871"/>
                <a:gd name="connsiteY48" fmla="*/ 123825 h 158772"/>
                <a:gd name="connsiteX49" fmla="*/ 0 w 509871"/>
                <a:gd name="connsiteY49" fmla="*/ 130969 h 158772"/>
                <a:gd name="connsiteX0" fmla="*/ 0 w 509871"/>
                <a:gd name="connsiteY0" fmla="*/ 130969 h 158772"/>
                <a:gd name="connsiteX1" fmla="*/ 14288 w 509871"/>
                <a:gd name="connsiteY1" fmla="*/ 157162 h 158772"/>
                <a:gd name="connsiteX2" fmla="*/ 85725 w 509871"/>
                <a:gd name="connsiteY2" fmla="*/ 154781 h 158772"/>
                <a:gd name="connsiteX3" fmla="*/ 100013 w 509871"/>
                <a:gd name="connsiteY3" fmla="*/ 150019 h 158772"/>
                <a:gd name="connsiteX4" fmla="*/ 109538 w 509871"/>
                <a:gd name="connsiteY4" fmla="*/ 147637 h 158772"/>
                <a:gd name="connsiteX5" fmla="*/ 116681 w 509871"/>
                <a:gd name="connsiteY5" fmla="*/ 145256 h 158772"/>
                <a:gd name="connsiteX6" fmla="*/ 128588 w 509871"/>
                <a:gd name="connsiteY6" fmla="*/ 142875 h 158772"/>
                <a:gd name="connsiteX7" fmla="*/ 142875 w 509871"/>
                <a:gd name="connsiteY7" fmla="*/ 138112 h 158772"/>
                <a:gd name="connsiteX8" fmla="*/ 150019 w 509871"/>
                <a:gd name="connsiteY8" fmla="*/ 135731 h 158772"/>
                <a:gd name="connsiteX9" fmla="*/ 171450 w 509871"/>
                <a:gd name="connsiteY9" fmla="*/ 130969 h 158772"/>
                <a:gd name="connsiteX10" fmla="*/ 183356 w 509871"/>
                <a:gd name="connsiteY10" fmla="*/ 126206 h 158772"/>
                <a:gd name="connsiteX11" fmla="*/ 200025 w 509871"/>
                <a:gd name="connsiteY11" fmla="*/ 121444 h 158772"/>
                <a:gd name="connsiteX12" fmla="*/ 211931 w 509871"/>
                <a:gd name="connsiteY12" fmla="*/ 116681 h 158772"/>
                <a:gd name="connsiteX13" fmla="*/ 223838 w 509871"/>
                <a:gd name="connsiteY13" fmla="*/ 114300 h 158772"/>
                <a:gd name="connsiteX14" fmla="*/ 240506 w 509871"/>
                <a:gd name="connsiteY14" fmla="*/ 109537 h 158772"/>
                <a:gd name="connsiteX15" fmla="*/ 269081 w 509871"/>
                <a:gd name="connsiteY15" fmla="*/ 104775 h 158772"/>
                <a:gd name="connsiteX16" fmla="*/ 326231 w 509871"/>
                <a:gd name="connsiteY16" fmla="*/ 107156 h 158772"/>
                <a:gd name="connsiteX17" fmla="*/ 335756 w 509871"/>
                <a:gd name="connsiteY17" fmla="*/ 109537 h 158772"/>
                <a:gd name="connsiteX18" fmla="*/ 395287 w 509871"/>
                <a:gd name="connsiteY18" fmla="*/ 102394 h 158772"/>
                <a:gd name="connsiteX19" fmla="*/ 467122 w 509871"/>
                <a:gd name="connsiteY19" fmla="*/ 109538 h 158772"/>
                <a:gd name="connsiteX20" fmla="*/ 497681 w 509871"/>
                <a:gd name="connsiteY20" fmla="*/ 114300 h 158772"/>
                <a:gd name="connsiteX21" fmla="*/ 504825 w 509871"/>
                <a:gd name="connsiteY21" fmla="*/ 107156 h 158772"/>
                <a:gd name="connsiteX22" fmla="*/ 509588 w 509871"/>
                <a:gd name="connsiteY22" fmla="*/ 88106 h 158772"/>
                <a:gd name="connsiteX23" fmla="*/ 500063 w 509871"/>
                <a:gd name="connsiteY23" fmla="*/ 47625 h 158772"/>
                <a:gd name="connsiteX24" fmla="*/ 492919 w 509871"/>
                <a:gd name="connsiteY24" fmla="*/ 45244 h 158772"/>
                <a:gd name="connsiteX25" fmla="*/ 476250 w 509871"/>
                <a:gd name="connsiteY25" fmla="*/ 35719 h 158772"/>
                <a:gd name="connsiteX26" fmla="*/ 461963 w 509871"/>
                <a:gd name="connsiteY26" fmla="*/ 30956 h 158772"/>
                <a:gd name="connsiteX27" fmla="*/ 454819 w 509871"/>
                <a:gd name="connsiteY27" fmla="*/ 26194 h 158772"/>
                <a:gd name="connsiteX28" fmla="*/ 438150 w 509871"/>
                <a:gd name="connsiteY28" fmla="*/ 23812 h 158772"/>
                <a:gd name="connsiteX29" fmla="*/ 431006 w 509871"/>
                <a:gd name="connsiteY29" fmla="*/ 19050 h 158772"/>
                <a:gd name="connsiteX30" fmla="*/ 416719 w 509871"/>
                <a:gd name="connsiteY30" fmla="*/ 16669 h 158772"/>
                <a:gd name="connsiteX31" fmla="*/ 407194 w 509871"/>
                <a:gd name="connsiteY31" fmla="*/ 14287 h 158772"/>
                <a:gd name="connsiteX32" fmla="*/ 392906 w 509871"/>
                <a:gd name="connsiteY32" fmla="*/ 9525 h 158772"/>
                <a:gd name="connsiteX33" fmla="*/ 385763 w 509871"/>
                <a:gd name="connsiteY33" fmla="*/ 7144 h 158772"/>
                <a:gd name="connsiteX34" fmla="*/ 338138 w 509871"/>
                <a:gd name="connsiteY34" fmla="*/ 0 h 158772"/>
                <a:gd name="connsiteX35" fmla="*/ 209550 w 509871"/>
                <a:gd name="connsiteY35" fmla="*/ 2381 h 158772"/>
                <a:gd name="connsiteX36" fmla="*/ 197644 w 509871"/>
                <a:gd name="connsiteY36" fmla="*/ 4762 h 158772"/>
                <a:gd name="connsiteX37" fmla="*/ 154781 w 509871"/>
                <a:gd name="connsiteY37" fmla="*/ 14287 h 158772"/>
                <a:gd name="connsiteX38" fmla="*/ 133350 w 509871"/>
                <a:gd name="connsiteY38" fmla="*/ 21431 h 158772"/>
                <a:gd name="connsiteX39" fmla="*/ 116681 w 509871"/>
                <a:gd name="connsiteY39" fmla="*/ 30956 h 158772"/>
                <a:gd name="connsiteX40" fmla="*/ 97631 w 509871"/>
                <a:gd name="connsiteY40" fmla="*/ 38100 h 158772"/>
                <a:gd name="connsiteX41" fmla="*/ 90488 w 509871"/>
                <a:gd name="connsiteY41" fmla="*/ 42862 h 158772"/>
                <a:gd name="connsiteX42" fmla="*/ 73819 w 509871"/>
                <a:gd name="connsiteY42" fmla="*/ 52387 h 158772"/>
                <a:gd name="connsiteX43" fmla="*/ 66675 w 509871"/>
                <a:gd name="connsiteY43" fmla="*/ 59531 h 158772"/>
                <a:gd name="connsiteX44" fmla="*/ 40481 w 509871"/>
                <a:gd name="connsiteY44" fmla="*/ 78581 h 158772"/>
                <a:gd name="connsiteX45" fmla="*/ 26194 w 509871"/>
                <a:gd name="connsiteY45" fmla="*/ 100012 h 158772"/>
                <a:gd name="connsiteX46" fmla="*/ 21431 w 509871"/>
                <a:gd name="connsiteY46" fmla="*/ 107156 h 158772"/>
                <a:gd name="connsiteX47" fmla="*/ 14288 w 509871"/>
                <a:gd name="connsiteY47" fmla="*/ 111919 h 158772"/>
                <a:gd name="connsiteX48" fmla="*/ 11906 w 509871"/>
                <a:gd name="connsiteY48" fmla="*/ 119062 h 158772"/>
                <a:gd name="connsiteX49" fmla="*/ 4763 w 509871"/>
                <a:gd name="connsiteY49" fmla="*/ 123825 h 158772"/>
                <a:gd name="connsiteX50" fmla="*/ 0 w 509871"/>
                <a:gd name="connsiteY50" fmla="*/ 130969 h 158772"/>
                <a:gd name="connsiteX0" fmla="*/ 0 w 509871"/>
                <a:gd name="connsiteY0" fmla="*/ 130969 h 158772"/>
                <a:gd name="connsiteX1" fmla="*/ 14288 w 509871"/>
                <a:gd name="connsiteY1" fmla="*/ 157162 h 158772"/>
                <a:gd name="connsiteX2" fmla="*/ 85725 w 509871"/>
                <a:gd name="connsiteY2" fmla="*/ 154781 h 158772"/>
                <a:gd name="connsiteX3" fmla="*/ 100013 w 509871"/>
                <a:gd name="connsiteY3" fmla="*/ 150019 h 158772"/>
                <a:gd name="connsiteX4" fmla="*/ 109538 w 509871"/>
                <a:gd name="connsiteY4" fmla="*/ 147637 h 158772"/>
                <a:gd name="connsiteX5" fmla="*/ 116681 w 509871"/>
                <a:gd name="connsiteY5" fmla="*/ 145256 h 158772"/>
                <a:gd name="connsiteX6" fmla="*/ 128588 w 509871"/>
                <a:gd name="connsiteY6" fmla="*/ 142875 h 158772"/>
                <a:gd name="connsiteX7" fmla="*/ 142875 w 509871"/>
                <a:gd name="connsiteY7" fmla="*/ 138112 h 158772"/>
                <a:gd name="connsiteX8" fmla="*/ 150019 w 509871"/>
                <a:gd name="connsiteY8" fmla="*/ 135731 h 158772"/>
                <a:gd name="connsiteX9" fmla="*/ 171450 w 509871"/>
                <a:gd name="connsiteY9" fmla="*/ 130969 h 158772"/>
                <a:gd name="connsiteX10" fmla="*/ 183356 w 509871"/>
                <a:gd name="connsiteY10" fmla="*/ 126206 h 158772"/>
                <a:gd name="connsiteX11" fmla="*/ 200025 w 509871"/>
                <a:gd name="connsiteY11" fmla="*/ 121444 h 158772"/>
                <a:gd name="connsiteX12" fmla="*/ 211931 w 509871"/>
                <a:gd name="connsiteY12" fmla="*/ 116681 h 158772"/>
                <a:gd name="connsiteX13" fmla="*/ 223838 w 509871"/>
                <a:gd name="connsiteY13" fmla="*/ 114300 h 158772"/>
                <a:gd name="connsiteX14" fmla="*/ 240506 w 509871"/>
                <a:gd name="connsiteY14" fmla="*/ 109537 h 158772"/>
                <a:gd name="connsiteX15" fmla="*/ 269081 w 509871"/>
                <a:gd name="connsiteY15" fmla="*/ 104775 h 158772"/>
                <a:gd name="connsiteX16" fmla="*/ 326231 w 509871"/>
                <a:gd name="connsiteY16" fmla="*/ 107156 h 158772"/>
                <a:gd name="connsiteX17" fmla="*/ 335756 w 509871"/>
                <a:gd name="connsiteY17" fmla="*/ 109537 h 158772"/>
                <a:gd name="connsiteX18" fmla="*/ 395287 w 509871"/>
                <a:gd name="connsiteY18" fmla="*/ 102394 h 158772"/>
                <a:gd name="connsiteX19" fmla="*/ 457597 w 509871"/>
                <a:gd name="connsiteY19" fmla="*/ 114301 h 158772"/>
                <a:gd name="connsiteX20" fmla="*/ 497681 w 509871"/>
                <a:gd name="connsiteY20" fmla="*/ 114300 h 158772"/>
                <a:gd name="connsiteX21" fmla="*/ 504825 w 509871"/>
                <a:gd name="connsiteY21" fmla="*/ 107156 h 158772"/>
                <a:gd name="connsiteX22" fmla="*/ 509588 w 509871"/>
                <a:gd name="connsiteY22" fmla="*/ 88106 h 158772"/>
                <a:gd name="connsiteX23" fmla="*/ 500063 w 509871"/>
                <a:gd name="connsiteY23" fmla="*/ 47625 h 158772"/>
                <a:gd name="connsiteX24" fmla="*/ 492919 w 509871"/>
                <a:gd name="connsiteY24" fmla="*/ 45244 h 158772"/>
                <a:gd name="connsiteX25" fmla="*/ 476250 w 509871"/>
                <a:gd name="connsiteY25" fmla="*/ 35719 h 158772"/>
                <a:gd name="connsiteX26" fmla="*/ 461963 w 509871"/>
                <a:gd name="connsiteY26" fmla="*/ 30956 h 158772"/>
                <a:gd name="connsiteX27" fmla="*/ 454819 w 509871"/>
                <a:gd name="connsiteY27" fmla="*/ 26194 h 158772"/>
                <a:gd name="connsiteX28" fmla="*/ 438150 w 509871"/>
                <a:gd name="connsiteY28" fmla="*/ 23812 h 158772"/>
                <a:gd name="connsiteX29" fmla="*/ 431006 w 509871"/>
                <a:gd name="connsiteY29" fmla="*/ 19050 h 158772"/>
                <a:gd name="connsiteX30" fmla="*/ 416719 w 509871"/>
                <a:gd name="connsiteY30" fmla="*/ 16669 h 158772"/>
                <a:gd name="connsiteX31" fmla="*/ 407194 w 509871"/>
                <a:gd name="connsiteY31" fmla="*/ 14287 h 158772"/>
                <a:gd name="connsiteX32" fmla="*/ 392906 w 509871"/>
                <a:gd name="connsiteY32" fmla="*/ 9525 h 158772"/>
                <a:gd name="connsiteX33" fmla="*/ 385763 w 509871"/>
                <a:gd name="connsiteY33" fmla="*/ 7144 h 158772"/>
                <a:gd name="connsiteX34" fmla="*/ 338138 w 509871"/>
                <a:gd name="connsiteY34" fmla="*/ 0 h 158772"/>
                <a:gd name="connsiteX35" fmla="*/ 209550 w 509871"/>
                <a:gd name="connsiteY35" fmla="*/ 2381 h 158772"/>
                <a:gd name="connsiteX36" fmla="*/ 197644 w 509871"/>
                <a:gd name="connsiteY36" fmla="*/ 4762 h 158772"/>
                <a:gd name="connsiteX37" fmla="*/ 154781 w 509871"/>
                <a:gd name="connsiteY37" fmla="*/ 14287 h 158772"/>
                <a:gd name="connsiteX38" fmla="*/ 133350 w 509871"/>
                <a:gd name="connsiteY38" fmla="*/ 21431 h 158772"/>
                <a:gd name="connsiteX39" fmla="*/ 116681 w 509871"/>
                <a:gd name="connsiteY39" fmla="*/ 30956 h 158772"/>
                <a:gd name="connsiteX40" fmla="*/ 97631 w 509871"/>
                <a:gd name="connsiteY40" fmla="*/ 38100 h 158772"/>
                <a:gd name="connsiteX41" fmla="*/ 90488 w 509871"/>
                <a:gd name="connsiteY41" fmla="*/ 42862 h 158772"/>
                <a:gd name="connsiteX42" fmla="*/ 73819 w 509871"/>
                <a:gd name="connsiteY42" fmla="*/ 52387 h 158772"/>
                <a:gd name="connsiteX43" fmla="*/ 66675 w 509871"/>
                <a:gd name="connsiteY43" fmla="*/ 59531 h 158772"/>
                <a:gd name="connsiteX44" fmla="*/ 40481 w 509871"/>
                <a:gd name="connsiteY44" fmla="*/ 78581 h 158772"/>
                <a:gd name="connsiteX45" fmla="*/ 26194 w 509871"/>
                <a:gd name="connsiteY45" fmla="*/ 100012 h 158772"/>
                <a:gd name="connsiteX46" fmla="*/ 21431 w 509871"/>
                <a:gd name="connsiteY46" fmla="*/ 107156 h 158772"/>
                <a:gd name="connsiteX47" fmla="*/ 14288 w 509871"/>
                <a:gd name="connsiteY47" fmla="*/ 111919 h 158772"/>
                <a:gd name="connsiteX48" fmla="*/ 11906 w 509871"/>
                <a:gd name="connsiteY48" fmla="*/ 119062 h 158772"/>
                <a:gd name="connsiteX49" fmla="*/ 4763 w 509871"/>
                <a:gd name="connsiteY49" fmla="*/ 123825 h 158772"/>
                <a:gd name="connsiteX50" fmla="*/ 0 w 509871"/>
                <a:gd name="connsiteY50" fmla="*/ 130969 h 158772"/>
                <a:gd name="connsiteX0" fmla="*/ 0 w 509871"/>
                <a:gd name="connsiteY0" fmla="*/ 130969 h 158772"/>
                <a:gd name="connsiteX1" fmla="*/ 14288 w 509871"/>
                <a:gd name="connsiteY1" fmla="*/ 157162 h 158772"/>
                <a:gd name="connsiteX2" fmla="*/ 85725 w 509871"/>
                <a:gd name="connsiteY2" fmla="*/ 154781 h 158772"/>
                <a:gd name="connsiteX3" fmla="*/ 100013 w 509871"/>
                <a:gd name="connsiteY3" fmla="*/ 150019 h 158772"/>
                <a:gd name="connsiteX4" fmla="*/ 109538 w 509871"/>
                <a:gd name="connsiteY4" fmla="*/ 147637 h 158772"/>
                <a:gd name="connsiteX5" fmla="*/ 116681 w 509871"/>
                <a:gd name="connsiteY5" fmla="*/ 145256 h 158772"/>
                <a:gd name="connsiteX6" fmla="*/ 128588 w 509871"/>
                <a:gd name="connsiteY6" fmla="*/ 142875 h 158772"/>
                <a:gd name="connsiteX7" fmla="*/ 142875 w 509871"/>
                <a:gd name="connsiteY7" fmla="*/ 138112 h 158772"/>
                <a:gd name="connsiteX8" fmla="*/ 150019 w 509871"/>
                <a:gd name="connsiteY8" fmla="*/ 135731 h 158772"/>
                <a:gd name="connsiteX9" fmla="*/ 171450 w 509871"/>
                <a:gd name="connsiteY9" fmla="*/ 130969 h 158772"/>
                <a:gd name="connsiteX10" fmla="*/ 183356 w 509871"/>
                <a:gd name="connsiteY10" fmla="*/ 126206 h 158772"/>
                <a:gd name="connsiteX11" fmla="*/ 200025 w 509871"/>
                <a:gd name="connsiteY11" fmla="*/ 121444 h 158772"/>
                <a:gd name="connsiteX12" fmla="*/ 211931 w 509871"/>
                <a:gd name="connsiteY12" fmla="*/ 116681 h 158772"/>
                <a:gd name="connsiteX13" fmla="*/ 223838 w 509871"/>
                <a:gd name="connsiteY13" fmla="*/ 114300 h 158772"/>
                <a:gd name="connsiteX14" fmla="*/ 240506 w 509871"/>
                <a:gd name="connsiteY14" fmla="*/ 109537 h 158772"/>
                <a:gd name="connsiteX15" fmla="*/ 269081 w 509871"/>
                <a:gd name="connsiteY15" fmla="*/ 104775 h 158772"/>
                <a:gd name="connsiteX16" fmla="*/ 326231 w 509871"/>
                <a:gd name="connsiteY16" fmla="*/ 107156 h 158772"/>
                <a:gd name="connsiteX17" fmla="*/ 335756 w 509871"/>
                <a:gd name="connsiteY17" fmla="*/ 109537 h 158772"/>
                <a:gd name="connsiteX18" fmla="*/ 395287 w 509871"/>
                <a:gd name="connsiteY18" fmla="*/ 102394 h 158772"/>
                <a:gd name="connsiteX19" fmla="*/ 455216 w 509871"/>
                <a:gd name="connsiteY19" fmla="*/ 116682 h 158772"/>
                <a:gd name="connsiteX20" fmla="*/ 497681 w 509871"/>
                <a:gd name="connsiteY20" fmla="*/ 114300 h 158772"/>
                <a:gd name="connsiteX21" fmla="*/ 504825 w 509871"/>
                <a:gd name="connsiteY21" fmla="*/ 107156 h 158772"/>
                <a:gd name="connsiteX22" fmla="*/ 509588 w 509871"/>
                <a:gd name="connsiteY22" fmla="*/ 88106 h 158772"/>
                <a:gd name="connsiteX23" fmla="*/ 500063 w 509871"/>
                <a:gd name="connsiteY23" fmla="*/ 47625 h 158772"/>
                <a:gd name="connsiteX24" fmla="*/ 492919 w 509871"/>
                <a:gd name="connsiteY24" fmla="*/ 45244 h 158772"/>
                <a:gd name="connsiteX25" fmla="*/ 476250 w 509871"/>
                <a:gd name="connsiteY25" fmla="*/ 35719 h 158772"/>
                <a:gd name="connsiteX26" fmla="*/ 461963 w 509871"/>
                <a:gd name="connsiteY26" fmla="*/ 30956 h 158772"/>
                <a:gd name="connsiteX27" fmla="*/ 454819 w 509871"/>
                <a:gd name="connsiteY27" fmla="*/ 26194 h 158772"/>
                <a:gd name="connsiteX28" fmla="*/ 438150 w 509871"/>
                <a:gd name="connsiteY28" fmla="*/ 23812 h 158772"/>
                <a:gd name="connsiteX29" fmla="*/ 431006 w 509871"/>
                <a:gd name="connsiteY29" fmla="*/ 19050 h 158772"/>
                <a:gd name="connsiteX30" fmla="*/ 416719 w 509871"/>
                <a:gd name="connsiteY30" fmla="*/ 16669 h 158772"/>
                <a:gd name="connsiteX31" fmla="*/ 407194 w 509871"/>
                <a:gd name="connsiteY31" fmla="*/ 14287 h 158772"/>
                <a:gd name="connsiteX32" fmla="*/ 392906 w 509871"/>
                <a:gd name="connsiteY32" fmla="*/ 9525 h 158772"/>
                <a:gd name="connsiteX33" fmla="*/ 385763 w 509871"/>
                <a:gd name="connsiteY33" fmla="*/ 7144 h 158772"/>
                <a:gd name="connsiteX34" fmla="*/ 338138 w 509871"/>
                <a:gd name="connsiteY34" fmla="*/ 0 h 158772"/>
                <a:gd name="connsiteX35" fmla="*/ 209550 w 509871"/>
                <a:gd name="connsiteY35" fmla="*/ 2381 h 158772"/>
                <a:gd name="connsiteX36" fmla="*/ 197644 w 509871"/>
                <a:gd name="connsiteY36" fmla="*/ 4762 h 158772"/>
                <a:gd name="connsiteX37" fmla="*/ 154781 w 509871"/>
                <a:gd name="connsiteY37" fmla="*/ 14287 h 158772"/>
                <a:gd name="connsiteX38" fmla="*/ 133350 w 509871"/>
                <a:gd name="connsiteY38" fmla="*/ 21431 h 158772"/>
                <a:gd name="connsiteX39" fmla="*/ 116681 w 509871"/>
                <a:gd name="connsiteY39" fmla="*/ 30956 h 158772"/>
                <a:gd name="connsiteX40" fmla="*/ 97631 w 509871"/>
                <a:gd name="connsiteY40" fmla="*/ 38100 h 158772"/>
                <a:gd name="connsiteX41" fmla="*/ 90488 w 509871"/>
                <a:gd name="connsiteY41" fmla="*/ 42862 h 158772"/>
                <a:gd name="connsiteX42" fmla="*/ 73819 w 509871"/>
                <a:gd name="connsiteY42" fmla="*/ 52387 h 158772"/>
                <a:gd name="connsiteX43" fmla="*/ 66675 w 509871"/>
                <a:gd name="connsiteY43" fmla="*/ 59531 h 158772"/>
                <a:gd name="connsiteX44" fmla="*/ 40481 w 509871"/>
                <a:gd name="connsiteY44" fmla="*/ 78581 h 158772"/>
                <a:gd name="connsiteX45" fmla="*/ 26194 w 509871"/>
                <a:gd name="connsiteY45" fmla="*/ 100012 h 158772"/>
                <a:gd name="connsiteX46" fmla="*/ 21431 w 509871"/>
                <a:gd name="connsiteY46" fmla="*/ 107156 h 158772"/>
                <a:gd name="connsiteX47" fmla="*/ 14288 w 509871"/>
                <a:gd name="connsiteY47" fmla="*/ 111919 h 158772"/>
                <a:gd name="connsiteX48" fmla="*/ 11906 w 509871"/>
                <a:gd name="connsiteY48" fmla="*/ 119062 h 158772"/>
                <a:gd name="connsiteX49" fmla="*/ 4763 w 509871"/>
                <a:gd name="connsiteY49" fmla="*/ 123825 h 158772"/>
                <a:gd name="connsiteX50" fmla="*/ 0 w 509871"/>
                <a:gd name="connsiteY50" fmla="*/ 130969 h 158772"/>
                <a:gd name="connsiteX0" fmla="*/ 0 w 509871"/>
                <a:gd name="connsiteY0" fmla="*/ 130969 h 158772"/>
                <a:gd name="connsiteX1" fmla="*/ 14288 w 509871"/>
                <a:gd name="connsiteY1" fmla="*/ 157162 h 158772"/>
                <a:gd name="connsiteX2" fmla="*/ 85725 w 509871"/>
                <a:gd name="connsiteY2" fmla="*/ 154781 h 158772"/>
                <a:gd name="connsiteX3" fmla="*/ 100013 w 509871"/>
                <a:gd name="connsiteY3" fmla="*/ 150019 h 158772"/>
                <a:gd name="connsiteX4" fmla="*/ 109538 w 509871"/>
                <a:gd name="connsiteY4" fmla="*/ 147637 h 158772"/>
                <a:gd name="connsiteX5" fmla="*/ 116681 w 509871"/>
                <a:gd name="connsiteY5" fmla="*/ 145256 h 158772"/>
                <a:gd name="connsiteX6" fmla="*/ 128588 w 509871"/>
                <a:gd name="connsiteY6" fmla="*/ 142875 h 158772"/>
                <a:gd name="connsiteX7" fmla="*/ 142875 w 509871"/>
                <a:gd name="connsiteY7" fmla="*/ 138112 h 158772"/>
                <a:gd name="connsiteX8" fmla="*/ 150019 w 509871"/>
                <a:gd name="connsiteY8" fmla="*/ 135731 h 158772"/>
                <a:gd name="connsiteX9" fmla="*/ 171450 w 509871"/>
                <a:gd name="connsiteY9" fmla="*/ 130969 h 158772"/>
                <a:gd name="connsiteX10" fmla="*/ 183356 w 509871"/>
                <a:gd name="connsiteY10" fmla="*/ 126206 h 158772"/>
                <a:gd name="connsiteX11" fmla="*/ 200025 w 509871"/>
                <a:gd name="connsiteY11" fmla="*/ 121444 h 158772"/>
                <a:gd name="connsiteX12" fmla="*/ 211931 w 509871"/>
                <a:gd name="connsiteY12" fmla="*/ 116681 h 158772"/>
                <a:gd name="connsiteX13" fmla="*/ 223838 w 509871"/>
                <a:gd name="connsiteY13" fmla="*/ 114300 h 158772"/>
                <a:gd name="connsiteX14" fmla="*/ 240506 w 509871"/>
                <a:gd name="connsiteY14" fmla="*/ 109537 h 158772"/>
                <a:gd name="connsiteX15" fmla="*/ 269081 w 509871"/>
                <a:gd name="connsiteY15" fmla="*/ 104775 h 158772"/>
                <a:gd name="connsiteX16" fmla="*/ 326231 w 509871"/>
                <a:gd name="connsiteY16" fmla="*/ 107156 h 158772"/>
                <a:gd name="connsiteX17" fmla="*/ 335756 w 509871"/>
                <a:gd name="connsiteY17" fmla="*/ 109537 h 158772"/>
                <a:gd name="connsiteX18" fmla="*/ 395287 w 509871"/>
                <a:gd name="connsiteY18" fmla="*/ 102394 h 158772"/>
                <a:gd name="connsiteX19" fmla="*/ 455216 w 509871"/>
                <a:gd name="connsiteY19" fmla="*/ 123826 h 158772"/>
                <a:gd name="connsiteX20" fmla="*/ 497681 w 509871"/>
                <a:gd name="connsiteY20" fmla="*/ 114300 h 158772"/>
                <a:gd name="connsiteX21" fmla="*/ 504825 w 509871"/>
                <a:gd name="connsiteY21" fmla="*/ 107156 h 158772"/>
                <a:gd name="connsiteX22" fmla="*/ 509588 w 509871"/>
                <a:gd name="connsiteY22" fmla="*/ 88106 h 158772"/>
                <a:gd name="connsiteX23" fmla="*/ 500063 w 509871"/>
                <a:gd name="connsiteY23" fmla="*/ 47625 h 158772"/>
                <a:gd name="connsiteX24" fmla="*/ 492919 w 509871"/>
                <a:gd name="connsiteY24" fmla="*/ 45244 h 158772"/>
                <a:gd name="connsiteX25" fmla="*/ 476250 w 509871"/>
                <a:gd name="connsiteY25" fmla="*/ 35719 h 158772"/>
                <a:gd name="connsiteX26" fmla="*/ 461963 w 509871"/>
                <a:gd name="connsiteY26" fmla="*/ 30956 h 158772"/>
                <a:gd name="connsiteX27" fmla="*/ 454819 w 509871"/>
                <a:gd name="connsiteY27" fmla="*/ 26194 h 158772"/>
                <a:gd name="connsiteX28" fmla="*/ 438150 w 509871"/>
                <a:gd name="connsiteY28" fmla="*/ 23812 h 158772"/>
                <a:gd name="connsiteX29" fmla="*/ 431006 w 509871"/>
                <a:gd name="connsiteY29" fmla="*/ 19050 h 158772"/>
                <a:gd name="connsiteX30" fmla="*/ 416719 w 509871"/>
                <a:gd name="connsiteY30" fmla="*/ 16669 h 158772"/>
                <a:gd name="connsiteX31" fmla="*/ 407194 w 509871"/>
                <a:gd name="connsiteY31" fmla="*/ 14287 h 158772"/>
                <a:gd name="connsiteX32" fmla="*/ 392906 w 509871"/>
                <a:gd name="connsiteY32" fmla="*/ 9525 h 158772"/>
                <a:gd name="connsiteX33" fmla="*/ 385763 w 509871"/>
                <a:gd name="connsiteY33" fmla="*/ 7144 h 158772"/>
                <a:gd name="connsiteX34" fmla="*/ 338138 w 509871"/>
                <a:gd name="connsiteY34" fmla="*/ 0 h 158772"/>
                <a:gd name="connsiteX35" fmla="*/ 209550 w 509871"/>
                <a:gd name="connsiteY35" fmla="*/ 2381 h 158772"/>
                <a:gd name="connsiteX36" fmla="*/ 197644 w 509871"/>
                <a:gd name="connsiteY36" fmla="*/ 4762 h 158772"/>
                <a:gd name="connsiteX37" fmla="*/ 154781 w 509871"/>
                <a:gd name="connsiteY37" fmla="*/ 14287 h 158772"/>
                <a:gd name="connsiteX38" fmla="*/ 133350 w 509871"/>
                <a:gd name="connsiteY38" fmla="*/ 21431 h 158772"/>
                <a:gd name="connsiteX39" fmla="*/ 116681 w 509871"/>
                <a:gd name="connsiteY39" fmla="*/ 30956 h 158772"/>
                <a:gd name="connsiteX40" fmla="*/ 97631 w 509871"/>
                <a:gd name="connsiteY40" fmla="*/ 38100 h 158772"/>
                <a:gd name="connsiteX41" fmla="*/ 90488 w 509871"/>
                <a:gd name="connsiteY41" fmla="*/ 42862 h 158772"/>
                <a:gd name="connsiteX42" fmla="*/ 73819 w 509871"/>
                <a:gd name="connsiteY42" fmla="*/ 52387 h 158772"/>
                <a:gd name="connsiteX43" fmla="*/ 66675 w 509871"/>
                <a:gd name="connsiteY43" fmla="*/ 59531 h 158772"/>
                <a:gd name="connsiteX44" fmla="*/ 40481 w 509871"/>
                <a:gd name="connsiteY44" fmla="*/ 78581 h 158772"/>
                <a:gd name="connsiteX45" fmla="*/ 26194 w 509871"/>
                <a:gd name="connsiteY45" fmla="*/ 100012 h 158772"/>
                <a:gd name="connsiteX46" fmla="*/ 21431 w 509871"/>
                <a:gd name="connsiteY46" fmla="*/ 107156 h 158772"/>
                <a:gd name="connsiteX47" fmla="*/ 14288 w 509871"/>
                <a:gd name="connsiteY47" fmla="*/ 111919 h 158772"/>
                <a:gd name="connsiteX48" fmla="*/ 11906 w 509871"/>
                <a:gd name="connsiteY48" fmla="*/ 119062 h 158772"/>
                <a:gd name="connsiteX49" fmla="*/ 4763 w 509871"/>
                <a:gd name="connsiteY49" fmla="*/ 123825 h 158772"/>
                <a:gd name="connsiteX50" fmla="*/ 0 w 509871"/>
                <a:gd name="connsiteY50" fmla="*/ 130969 h 158772"/>
                <a:gd name="connsiteX0" fmla="*/ 0 w 509871"/>
                <a:gd name="connsiteY0" fmla="*/ 161926 h 189729"/>
                <a:gd name="connsiteX1" fmla="*/ 14288 w 509871"/>
                <a:gd name="connsiteY1" fmla="*/ 188119 h 189729"/>
                <a:gd name="connsiteX2" fmla="*/ 85725 w 509871"/>
                <a:gd name="connsiteY2" fmla="*/ 185738 h 189729"/>
                <a:gd name="connsiteX3" fmla="*/ 100013 w 509871"/>
                <a:gd name="connsiteY3" fmla="*/ 180976 h 189729"/>
                <a:gd name="connsiteX4" fmla="*/ 109538 w 509871"/>
                <a:gd name="connsiteY4" fmla="*/ 178594 h 189729"/>
                <a:gd name="connsiteX5" fmla="*/ 116681 w 509871"/>
                <a:gd name="connsiteY5" fmla="*/ 176213 h 189729"/>
                <a:gd name="connsiteX6" fmla="*/ 128588 w 509871"/>
                <a:gd name="connsiteY6" fmla="*/ 173832 h 189729"/>
                <a:gd name="connsiteX7" fmla="*/ 142875 w 509871"/>
                <a:gd name="connsiteY7" fmla="*/ 169069 h 189729"/>
                <a:gd name="connsiteX8" fmla="*/ 150019 w 509871"/>
                <a:gd name="connsiteY8" fmla="*/ 166688 h 189729"/>
                <a:gd name="connsiteX9" fmla="*/ 171450 w 509871"/>
                <a:gd name="connsiteY9" fmla="*/ 161926 h 189729"/>
                <a:gd name="connsiteX10" fmla="*/ 183356 w 509871"/>
                <a:gd name="connsiteY10" fmla="*/ 157163 h 189729"/>
                <a:gd name="connsiteX11" fmla="*/ 200025 w 509871"/>
                <a:gd name="connsiteY11" fmla="*/ 152401 h 189729"/>
                <a:gd name="connsiteX12" fmla="*/ 211931 w 509871"/>
                <a:gd name="connsiteY12" fmla="*/ 147638 h 189729"/>
                <a:gd name="connsiteX13" fmla="*/ 223838 w 509871"/>
                <a:gd name="connsiteY13" fmla="*/ 145257 h 189729"/>
                <a:gd name="connsiteX14" fmla="*/ 240506 w 509871"/>
                <a:gd name="connsiteY14" fmla="*/ 140494 h 189729"/>
                <a:gd name="connsiteX15" fmla="*/ 269081 w 509871"/>
                <a:gd name="connsiteY15" fmla="*/ 135732 h 189729"/>
                <a:gd name="connsiteX16" fmla="*/ 326231 w 509871"/>
                <a:gd name="connsiteY16" fmla="*/ 138113 h 189729"/>
                <a:gd name="connsiteX17" fmla="*/ 335756 w 509871"/>
                <a:gd name="connsiteY17" fmla="*/ 140494 h 189729"/>
                <a:gd name="connsiteX18" fmla="*/ 395287 w 509871"/>
                <a:gd name="connsiteY18" fmla="*/ 133351 h 189729"/>
                <a:gd name="connsiteX19" fmla="*/ 455216 w 509871"/>
                <a:gd name="connsiteY19" fmla="*/ 154783 h 189729"/>
                <a:gd name="connsiteX20" fmla="*/ 497681 w 509871"/>
                <a:gd name="connsiteY20" fmla="*/ 145257 h 189729"/>
                <a:gd name="connsiteX21" fmla="*/ 504825 w 509871"/>
                <a:gd name="connsiteY21" fmla="*/ 138113 h 189729"/>
                <a:gd name="connsiteX22" fmla="*/ 509588 w 509871"/>
                <a:gd name="connsiteY22" fmla="*/ 119063 h 189729"/>
                <a:gd name="connsiteX23" fmla="*/ 500063 w 509871"/>
                <a:gd name="connsiteY23" fmla="*/ 78582 h 189729"/>
                <a:gd name="connsiteX24" fmla="*/ 492919 w 509871"/>
                <a:gd name="connsiteY24" fmla="*/ 76201 h 189729"/>
                <a:gd name="connsiteX25" fmla="*/ 476250 w 509871"/>
                <a:gd name="connsiteY25" fmla="*/ 66676 h 189729"/>
                <a:gd name="connsiteX26" fmla="*/ 461963 w 509871"/>
                <a:gd name="connsiteY26" fmla="*/ 61913 h 189729"/>
                <a:gd name="connsiteX27" fmla="*/ 454819 w 509871"/>
                <a:gd name="connsiteY27" fmla="*/ 57151 h 189729"/>
                <a:gd name="connsiteX28" fmla="*/ 438150 w 509871"/>
                <a:gd name="connsiteY28" fmla="*/ 54769 h 189729"/>
                <a:gd name="connsiteX29" fmla="*/ 431006 w 509871"/>
                <a:gd name="connsiteY29" fmla="*/ 50007 h 189729"/>
                <a:gd name="connsiteX30" fmla="*/ 416719 w 509871"/>
                <a:gd name="connsiteY30" fmla="*/ 47626 h 189729"/>
                <a:gd name="connsiteX31" fmla="*/ 407194 w 509871"/>
                <a:gd name="connsiteY31" fmla="*/ 45244 h 189729"/>
                <a:gd name="connsiteX32" fmla="*/ 392906 w 509871"/>
                <a:gd name="connsiteY32" fmla="*/ 40482 h 189729"/>
                <a:gd name="connsiteX33" fmla="*/ 385763 w 509871"/>
                <a:gd name="connsiteY33" fmla="*/ 38101 h 189729"/>
                <a:gd name="connsiteX34" fmla="*/ 342901 w 509871"/>
                <a:gd name="connsiteY34" fmla="*/ 0 h 189729"/>
                <a:gd name="connsiteX35" fmla="*/ 209550 w 509871"/>
                <a:gd name="connsiteY35" fmla="*/ 33338 h 189729"/>
                <a:gd name="connsiteX36" fmla="*/ 197644 w 509871"/>
                <a:gd name="connsiteY36" fmla="*/ 35719 h 189729"/>
                <a:gd name="connsiteX37" fmla="*/ 154781 w 509871"/>
                <a:gd name="connsiteY37" fmla="*/ 45244 h 189729"/>
                <a:gd name="connsiteX38" fmla="*/ 133350 w 509871"/>
                <a:gd name="connsiteY38" fmla="*/ 52388 h 189729"/>
                <a:gd name="connsiteX39" fmla="*/ 116681 w 509871"/>
                <a:gd name="connsiteY39" fmla="*/ 61913 h 189729"/>
                <a:gd name="connsiteX40" fmla="*/ 97631 w 509871"/>
                <a:gd name="connsiteY40" fmla="*/ 69057 h 189729"/>
                <a:gd name="connsiteX41" fmla="*/ 90488 w 509871"/>
                <a:gd name="connsiteY41" fmla="*/ 73819 h 189729"/>
                <a:gd name="connsiteX42" fmla="*/ 73819 w 509871"/>
                <a:gd name="connsiteY42" fmla="*/ 83344 h 189729"/>
                <a:gd name="connsiteX43" fmla="*/ 66675 w 509871"/>
                <a:gd name="connsiteY43" fmla="*/ 90488 h 189729"/>
                <a:gd name="connsiteX44" fmla="*/ 40481 w 509871"/>
                <a:gd name="connsiteY44" fmla="*/ 109538 h 189729"/>
                <a:gd name="connsiteX45" fmla="*/ 26194 w 509871"/>
                <a:gd name="connsiteY45" fmla="*/ 130969 h 189729"/>
                <a:gd name="connsiteX46" fmla="*/ 21431 w 509871"/>
                <a:gd name="connsiteY46" fmla="*/ 138113 h 189729"/>
                <a:gd name="connsiteX47" fmla="*/ 14288 w 509871"/>
                <a:gd name="connsiteY47" fmla="*/ 142876 h 189729"/>
                <a:gd name="connsiteX48" fmla="*/ 11906 w 509871"/>
                <a:gd name="connsiteY48" fmla="*/ 150019 h 189729"/>
                <a:gd name="connsiteX49" fmla="*/ 4763 w 509871"/>
                <a:gd name="connsiteY49" fmla="*/ 154782 h 189729"/>
                <a:gd name="connsiteX50" fmla="*/ 0 w 509871"/>
                <a:gd name="connsiteY50" fmla="*/ 161926 h 189729"/>
                <a:gd name="connsiteX0" fmla="*/ 0 w 509871"/>
                <a:gd name="connsiteY0" fmla="*/ 161926 h 189729"/>
                <a:gd name="connsiteX1" fmla="*/ 14288 w 509871"/>
                <a:gd name="connsiteY1" fmla="*/ 188119 h 189729"/>
                <a:gd name="connsiteX2" fmla="*/ 85725 w 509871"/>
                <a:gd name="connsiteY2" fmla="*/ 185738 h 189729"/>
                <a:gd name="connsiteX3" fmla="*/ 100013 w 509871"/>
                <a:gd name="connsiteY3" fmla="*/ 180976 h 189729"/>
                <a:gd name="connsiteX4" fmla="*/ 109538 w 509871"/>
                <a:gd name="connsiteY4" fmla="*/ 178594 h 189729"/>
                <a:gd name="connsiteX5" fmla="*/ 116681 w 509871"/>
                <a:gd name="connsiteY5" fmla="*/ 176213 h 189729"/>
                <a:gd name="connsiteX6" fmla="*/ 128588 w 509871"/>
                <a:gd name="connsiteY6" fmla="*/ 173832 h 189729"/>
                <a:gd name="connsiteX7" fmla="*/ 142875 w 509871"/>
                <a:gd name="connsiteY7" fmla="*/ 169069 h 189729"/>
                <a:gd name="connsiteX8" fmla="*/ 150019 w 509871"/>
                <a:gd name="connsiteY8" fmla="*/ 166688 h 189729"/>
                <a:gd name="connsiteX9" fmla="*/ 171450 w 509871"/>
                <a:gd name="connsiteY9" fmla="*/ 161926 h 189729"/>
                <a:gd name="connsiteX10" fmla="*/ 183356 w 509871"/>
                <a:gd name="connsiteY10" fmla="*/ 157163 h 189729"/>
                <a:gd name="connsiteX11" fmla="*/ 200025 w 509871"/>
                <a:gd name="connsiteY11" fmla="*/ 152401 h 189729"/>
                <a:gd name="connsiteX12" fmla="*/ 211931 w 509871"/>
                <a:gd name="connsiteY12" fmla="*/ 147638 h 189729"/>
                <a:gd name="connsiteX13" fmla="*/ 223838 w 509871"/>
                <a:gd name="connsiteY13" fmla="*/ 145257 h 189729"/>
                <a:gd name="connsiteX14" fmla="*/ 240506 w 509871"/>
                <a:gd name="connsiteY14" fmla="*/ 140494 h 189729"/>
                <a:gd name="connsiteX15" fmla="*/ 269081 w 509871"/>
                <a:gd name="connsiteY15" fmla="*/ 135732 h 189729"/>
                <a:gd name="connsiteX16" fmla="*/ 326231 w 509871"/>
                <a:gd name="connsiteY16" fmla="*/ 138113 h 189729"/>
                <a:gd name="connsiteX17" fmla="*/ 335756 w 509871"/>
                <a:gd name="connsiteY17" fmla="*/ 140494 h 189729"/>
                <a:gd name="connsiteX18" fmla="*/ 395287 w 509871"/>
                <a:gd name="connsiteY18" fmla="*/ 133351 h 189729"/>
                <a:gd name="connsiteX19" fmla="*/ 455216 w 509871"/>
                <a:gd name="connsiteY19" fmla="*/ 154783 h 189729"/>
                <a:gd name="connsiteX20" fmla="*/ 497681 w 509871"/>
                <a:gd name="connsiteY20" fmla="*/ 145257 h 189729"/>
                <a:gd name="connsiteX21" fmla="*/ 504825 w 509871"/>
                <a:gd name="connsiteY21" fmla="*/ 138113 h 189729"/>
                <a:gd name="connsiteX22" fmla="*/ 509588 w 509871"/>
                <a:gd name="connsiteY22" fmla="*/ 119063 h 189729"/>
                <a:gd name="connsiteX23" fmla="*/ 500063 w 509871"/>
                <a:gd name="connsiteY23" fmla="*/ 78582 h 189729"/>
                <a:gd name="connsiteX24" fmla="*/ 492919 w 509871"/>
                <a:gd name="connsiteY24" fmla="*/ 76201 h 189729"/>
                <a:gd name="connsiteX25" fmla="*/ 476250 w 509871"/>
                <a:gd name="connsiteY25" fmla="*/ 66676 h 189729"/>
                <a:gd name="connsiteX26" fmla="*/ 461963 w 509871"/>
                <a:gd name="connsiteY26" fmla="*/ 61913 h 189729"/>
                <a:gd name="connsiteX27" fmla="*/ 454819 w 509871"/>
                <a:gd name="connsiteY27" fmla="*/ 57151 h 189729"/>
                <a:gd name="connsiteX28" fmla="*/ 438150 w 509871"/>
                <a:gd name="connsiteY28" fmla="*/ 54769 h 189729"/>
                <a:gd name="connsiteX29" fmla="*/ 416719 w 509871"/>
                <a:gd name="connsiteY29" fmla="*/ 47626 h 189729"/>
                <a:gd name="connsiteX30" fmla="*/ 407194 w 509871"/>
                <a:gd name="connsiteY30" fmla="*/ 45244 h 189729"/>
                <a:gd name="connsiteX31" fmla="*/ 392906 w 509871"/>
                <a:gd name="connsiteY31" fmla="*/ 40482 h 189729"/>
                <a:gd name="connsiteX32" fmla="*/ 385763 w 509871"/>
                <a:gd name="connsiteY32" fmla="*/ 38101 h 189729"/>
                <a:gd name="connsiteX33" fmla="*/ 342901 w 509871"/>
                <a:gd name="connsiteY33" fmla="*/ 0 h 189729"/>
                <a:gd name="connsiteX34" fmla="*/ 209550 w 509871"/>
                <a:gd name="connsiteY34" fmla="*/ 33338 h 189729"/>
                <a:gd name="connsiteX35" fmla="*/ 197644 w 509871"/>
                <a:gd name="connsiteY35" fmla="*/ 35719 h 189729"/>
                <a:gd name="connsiteX36" fmla="*/ 154781 w 509871"/>
                <a:gd name="connsiteY36" fmla="*/ 45244 h 189729"/>
                <a:gd name="connsiteX37" fmla="*/ 133350 w 509871"/>
                <a:gd name="connsiteY37" fmla="*/ 52388 h 189729"/>
                <a:gd name="connsiteX38" fmla="*/ 116681 w 509871"/>
                <a:gd name="connsiteY38" fmla="*/ 61913 h 189729"/>
                <a:gd name="connsiteX39" fmla="*/ 97631 w 509871"/>
                <a:gd name="connsiteY39" fmla="*/ 69057 h 189729"/>
                <a:gd name="connsiteX40" fmla="*/ 90488 w 509871"/>
                <a:gd name="connsiteY40" fmla="*/ 73819 h 189729"/>
                <a:gd name="connsiteX41" fmla="*/ 73819 w 509871"/>
                <a:gd name="connsiteY41" fmla="*/ 83344 h 189729"/>
                <a:gd name="connsiteX42" fmla="*/ 66675 w 509871"/>
                <a:gd name="connsiteY42" fmla="*/ 90488 h 189729"/>
                <a:gd name="connsiteX43" fmla="*/ 40481 w 509871"/>
                <a:gd name="connsiteY43" fmla="*/ 109538 h 189729"/>
                <a:gd name="connsiteX44" fmla="*/ 26194 w 509871"/>
                <a:gd name="connsiteY44" fmla="*/ 130969 h 189729"/>
                <a:gd name="connsiteX45" fmla="*/ 21431 w 509871"/>
                <a:gd name="connsiteY45" fmla="*/ 138113 h 189729"/>
                <a:gd name="connsiteX46" fmla="*/ 14288 w 509871"/>
                <a:gd name="connsiteY46" fmla="*/ 142876 h 189729"/>
                <a:gd name="connsiteX47" fmla="*/ 11906 w 509871"/>
                <a:gd name="connsiteY47" fmla="*/ 150019 h 189729"/>
                <a:gd name="connsiteX48" fmla="*/ 4763 w 509871"/>
                <a:gd name="connsiteY48" fmla="*/ 154782 h 189729"/>
                <a:gd name="connsiteX49" fmla="*/ 0 w 509871"/>
                <a:gd name="connsiteY49" fmla="*/ 161926 h 189729"/>
                <a:gd name="connsiteX0" fmla="*/ 0 w 509871"/>
                <a:gd name="connsiteY0" fmla="*/ 163606 h 191409"/>
                <a:gd name="connsiteX1" fmla="*/ 14288 w 509871"/>
                <a:gd name="connsiteY1" fmla="*/ 189799 h 191409"/>
                <a:gd name="connsiteX2" fmla="*/ 85725 w 509871"/>
                <a:gd name="connsiteY2" fmla="*/ 187418 h 191409"/>
                <a:gd name="connsiteX3" fmla="*/ 100013 w 509871"/>
                <a:gd name="connsiteY3" fmla="*/ 182656 h 191409"/>
                <a:gd name="connsiteX4" fmla="*/ 109538 w 509871"/>
                <a:gd name="connsiteY4" fmla="*/ 180274 h 191409"/>
                <a:gd name="connsiteX5" fmla="*/ 116681 w 509871"/>
                <a:gd name="connsiteY5" fmla="*/ 177893 h 191409"/>
                <a:gd name="connsiteX6" fmla="*/ 128588 w 509871"/>
                <a:gd name="connsiteY6" fmla="*/ 175512 h 191409"/>
                <a:gd name="connsiteX7" fmla="*/ 142875 w 509871"/>
                <a:gd name="connsiteY7" fmla="*/ 170749 h 191409"/>
                <a:gd name="connsiteX8" fmla="*/ 150019 w 509871"/>
                <a:gd name="connsiteY8" fmla="*/ 168368 h 191409"/>
                <a:gd name="connsiteX9" fmla="*/ 171450 w 509871"/>
                <a:gd name="connsiteY9" fmla="*/ 163606 h 191409"/>
                <a:gd name="connsiteX10" fmla="*/ 183356 w 509871"/>
                <a:gd name="connsiteY10" fmla="*/ 158843 h 191409"/>
                <a:gd name="connsiteX11" fmla="*/ 200025 w 509871"/>
                <a:gd name="connsiteY11" fmla="*/ 154081 h 191409"/>
                <a:gd name="connsiteX12" fmla="*/ 211931 w 509871"/>
                <a:gd name="connsiteY12" fmla="*/ 149318 h 191409"/>
                <a:gd name="connsiteX13" fmla="*/ 223838 w 509871"/>
                <a:gd name="connsiteY13" fmla="*/ 146937 h 191409"/>
                <a:gd name="connsiteX14" fmla="*/ 240506 w 509871"/>
                <a:gd name="connsiteY14" fmla="*/ 142174 h 191409"/>
                <a:gd name="connsiteX15" fmla="*/ 269081 w 509871"/>
                <a:gd name="connsiteY15" fmla="*/ 137412 h 191409"/>
                <a:gd name="connsiteX16" fmla="*/ 326231 w 509871"/>
                <a:gd name="connsiteY16" fmla="*/ 139793 h 191409"/>
                <a:gd name="connsiteX17" fmla="*/ 335756 w 509871"/>
                <a:gd name="connsiteY17" fmla="*/ 142174 h 191409"/>
                <a:gd name="connsiteX18" fmla="*/ 395287 w 509871"/>
                <a:gd name="connsiteY18" fmla="*/ 135031 h 191409"/>
                <a:gd name="connsiteX19" fmla="*/ 455216 w 509871"/>
                <a:gd name="connsiteY19" fmla="*/ 156463 h 191409"/>
                <a:gd name="connsiteX20" fmla="*/ 497681 w 509871"/>
                <a:gd name="connsiteY20" fmla="*/ 146937 h 191409"/>
                <a:gd name="connsiteX21" fmla="*/ 504825 w 509871"/>
                <a:gd name="connsiteY21" fmla="*/ 139793 h 191409"/>
                <a:gd name="connsiteX22" fmla="*/ 509588 w 509871"/>
                <a:gd name="connsiteY22" fmla="*/ 120743 h 191409"/>
                <a:gd name="connsiteX23" fmla="*/ 500063 w 509871"/>
                <a:gd name="connsiteY23" fmla="*/ 80262 h 191409"/>
                <a:gd name="connsiteX24" fmla="*/ 492919 w 509871"/>
                <a:gd name="connsiteY24" fmla="*/ 77881 h 191409"/>
                <a:gd name="connsiteX25" fmla="*/ 476250 w 509871"/>
                <a:gd name="connsiteY25" fmla="*/ 68356 h 191409"/>
                <a:gd name="connsiteX26" fmla="*/ 461963 w 509871"/>
                <a:gd name="connsiteY26" fmla="*/ 63593 h 191409"/>
                <a:gd name="connsiteX27" fmla="*/ 454819 w 509871"/>
                <a:gd name="connsiteY27" fmla="*/ 58831 h 191409"/>
                <a:gd name="connsiteX28" fmla="*/ 438150 w 509871"/>
                <a:gd name="connsiteY28" fmla="*/ 56449 h 191409"/>
                <a:gd name="connsiteX29" fmla="*/ 416719 w 509871"/>
                <a:gd name="connsiteY29" fmla="*/ 49306 h 191409"/>
                <a:gd name="connsiteX30" fmla="*/ 407194 w 509871"/>
                <a:gd name="connsiteY30" fmla="*/ 46924 h 191409"/>
                <a:gd name="connsiteX31" fmla="*/ 392906 w 509871"/>
                <a:gd name="connsiteY31" fmla="*/ 42162 h 191409"/>
                <a:gd name="connsiteX32" fmla="*/ 428625 w 509871"/>
                <a:gd name="connsiteY32" fmla="*/ 8825 h 191409"/>
                <a:gd name="connsiteX33" fmla="*/ 342901 w 509871"/>
                <a:gd name="connsiteY33" fmla="*/ 1680 h 191409"/>
                <a:gd name="connsiteX34" fmla="*/ 209550 w 509871"/>
                <a:gd name="connsiteY34" fmla="*/ 35018 h 191409"/>
                <a:gd name="connsiteX35" fmla="*/ 197644 w 509871"/>
                <a:gd name="connsiteY35" fmla="*/ 37399 h 191409"/>
                <a:gd name="connsiteX36" fmla="*/ 154781 w 509871"/>
                <a:gd name="connsiteY36" fmla="*/ 46924 h 191409"/>
                <a:gd name="connsiteX37" fmla="*/ 133350 w 509871"/>
                <a:gd name="connsiteY37" fmla="*/ 54068 h 191409"/>
                <a:gd name="connsiteX38" fmla="*/ 116681 w 509871"/>
                <a:gd name="connsiteY38" fmla="*/ 63593 h 191409"/>
                <a:gd name="connsiteX39" fmla="*/ 97631 w 509871"/>
                <a:gd name="connsiteY39" fmla="*/ 70737 h 191409"/>
                <a:gd name="connsiteX40" fmla="*/ 90488 w 509871"/>
                <a:gd name="connsiteY40" fmla="*/ 75499 h 191409"/>
                <a:gd name="connsiteX41" fmla="*/ 73819 w 509871"/>
                <a:gd name="connsiteY41" fmla="*/ 85024 h 191409"/>
                <a:gd name="connsiteX42" fmla="*/ 66675 w 509871"/>
                <a:gd name="connsiteY42" fmla="*/ 92168 h 191409"/>
                <a:gd name="connsiteX43" fmla="*/ 40481 w 509871"/>
                <a:gd name="connsiteY43" fmla="*/ 111218 h 191409"/>
                <a:gd name="connsiteX44" fmla="*/ 26194 w 509871"/>
                <a:gd name="connsiteY44" fmla="*/ 132649 h 191409"/>
                <a:gd name="connsiteX45" fmla="*/ 21431 w 509871"/>
                <a:gd name="connsiteY45" fmla="*/ 139793 h 191409"/>
                <a:gd name="connsiteX46" fmla="*/ 14288 w 509871"/>
                <a:gd name="connsiteY46" fmla="*/ 144556 h 191409"/>
                <a:gd name="connsiteX47" fmla="*/ 11906 w 509871"/>
                <a:gd name="connsiteY47" fmla="*/ 151699 h 191409"/>
                <a:gd name="connsiteX48" fmla="*/ 4763 w 509871"/>
                <a:gd name="connsiteY48" fmla="*/ 156462 h 191409"/>
                <a:gd name="connsiteX49" fmla="*/ 0 w 509871"/>
                <a:gd name="connsiteY49" fmla="*/ 163606 h 191409"/>
                <a:gd name="connsiteX0" fmla="*/ 0 w 509871"/>
                <a:gd name="connsiteY0" fmla="*/ 163737 h 191540"/>
                <a:gd name="connsiteX1" fmla="*/ 14288 w 509871"/>
                <a:gd name="connsiteY1" fmla="*/ 189930 h 191540"/>
                <a:gd name="connsiteX2" fmla="*/ 85725 w 509871"/>
                <a:gd name="connsiteY2" fmla="*/ 187549 h 191540"/>
                <a:gd name="connsiteX3" fmla="*/ 100013 w 509871"/>
                <a:gd name="connsiteY3" fmla="*/ 182787 h 191540"/>
                <a:gd name="connsiteX4" fmla="*/ 109538 w 509871"/>
                <a:gd name="connsiteY4" fmla="*/ 180405 h 191540"/>
                <a:gd name="connsiteX5" fmla="*/ 116681 w 509871"/>
                <a:gd name="connsiteY5" fmla="*/ 178024 h 191540"/>
                <a:gd name="connsiteX6" fmla="*/ 128588 w 509871"/>
                <a:gd name="connsiteY6" fmla="*/ 175643 h 191540"/>
                <a:gd name="connsiteX7" fmla="*/ 142875 w 509871"/>
                <a:gd name="connsiteY7" fmla="*/ 170880 h 191540"/>
                <a:gd name="connsiteX8" fmla="*/ 150019 w 509871"/>
                <a:gd name="connsiteY8" fmla="*/ 168499 h 191540"/>
                <a:gd name="connsiteX9" fmla="*/ 171450 w 509871"/>
                <a:gd name="connsiteY9" fmla="*/ 163737 h 191540"/>
                <a:gd name="connsiteX10" fmla="*/ 183356 w 509871"/>
                <a:gd name="connsiteY10" fmla="*/ 158974 h 191540"/>
                <a:gd name="connsiteX11" fmla="*/ 200025 w 509871"/>
                <a:gd name="connsiteY11" fmla="*/ 154212 h 191540"/>
                <a:gd name="connsiteX12" fmla="*/ 211931 w 509871"/>
                <a:gd name="connsiteY12" fmla="*/ 149449 h 191540"/>
                <a:gd name="connsiteX13" fmla="*/ 223838 w 509871"/>
                <a:gd name="connsiteY13" fmla="*/ 147068 h 191540"/>
                <a:gd name="connsiteX14" fmla="*/ 240506 w 509871"/>
                <a:gd name="connsiteY14" fmla="*/ 142305 h 191540"/>
                <a:gd name="connsiteX15" fmla="*/ 269081 w 509871"/>
                <a:gd name="connsiteY15" fmla="*/ 137543 h 191540"/>
                <a:gd name="connsiteX16" fmla="*/ 326231 w 509871"/>
                <a:gd name="connsiteY16" fmla="*/ 139924 h 191540"/>
                <a:gd name="connsiteX17" fmla="*/ 335756 w 509871"/>
                <a:gd name="connsiteY17" fmla="*/ 142305 h 191540"/>
                <a:gd name="connsiteX18" fmla="*/ 395287 w 509871"/>
                <a:gd name="connsiteY18" fmla="*/ 135162 h 191540"/>
                <a:gd name="connsiteX19" fmla="*/ 455216 w 509871"/>
                <a:gd name="connsiteY19" fmla="*/ 156594 h 191540"/>
                <a:gd name="connsiteX20" fmla="*/ 497681 w 509871"/>
                <a:gd name="connsiteY20" fmla="*/ 147068 h 191540"/>
                <a:gd name="connsiteX21" fmla="*/ 504825 w 509871"/>
                <a:gd name="connsiteY21" fmla="*/ 139924 h 191540"/>
                <a:gd name="connsiteX22" fmla="*/ 509588 w 509871"/>
                <a:gd name="connsiteY22" fmla="*/ 120874 h 191540"/>
                <a:gd name="connsiteX23" fmla="*/ 500063 w 509871"/>
                <a:gd name="connsiteY23" fmla="*/ 80393 h 191540"/>
                <a:gd name="connsiteX24" fmla="*/ 492919 w 509871"/>
                <a:gd name="connsiteY24" fmla="*/ 78012 h 191540"/>
                <a:gd name="connsiteX25" fmla="*/ 476250 w 509871"/>
                <a:gd name="connsiteY25" fmla="*/ 68487 h 191540"/>
                <a:gd name="connsiteX26" fmla="*/ 461963 w 509871"/>
                <a:gd name="connsiteY26" fmla="*/ 63724 h 191540"/>
                <a:gd name="connsiteX27" fmla="*/ 454819 w 509871"/>
                <a:gd name="connsiteY27" fmla="*/ 58962 h 191540"/>
                <a:gd name="connsiteX28" fmla="*/ 438150 w 509871"/>
                <a:gd name="connsiteY28" fmla="*/ 56580 h 191540"/>
                <a:gd name="connsiteX29" fmla="*/ 416719 w 509871"/>
                <a:gd name="connsiteY29" fmla="*/ 49437 h 191540"/>
                <a:gd name="connsiteX30" fmla="*/ 407194 w 509871"/>
                <a:gd name="connsiteY30" fmla="*/ 47055 h 191540"/>
                <a:gd name="connsiteX31" fmla="*/ 428625 w 509871"/>
                <a:gd name="connsiteY31" fmla="*/ 8956 h 191540"/>
                <a:gd name="connsiteX32" fmla="*/ 342901 w 509871"/>
                <a:gd name="connsiteY32" fmla="*/ 1811 h 191540"/>
                <a:gd name="connsiteX33" fmla="*/ 209550 w 509871"/>
                <a:gd name="connsiteY33" fmla="*/ 35149 h 191540"/>
                <a:gd name="connsiteX34" fmla="*/ 197644 w 509871"/>
                <a:gd name="connsiteY34" fmla="*/ 37530 h 191540"/>
                <a:gd name="connsiteX35" fmla="*/ 154781 w 509871"/>
                <a:gd name="connsiteY35" fmla="*/ 47055 h 191540"/>
                <a:gd name="connsiteX36" fmla="*/ 133350 w 509871"/>
                <a:gd name="connsiteY36" fmla="*/ 54199 h 191540"/>
                <a:gd name="connsiteX37" fmla="*/ 116681 w 509871"/>
                <a:gd name="connsiteY37" fmla="*/ 63724 h 191540"/>
                <a:gd name="connsiteX38" fmla="*/ 97631 w 509871"/>
                <a:gd name="connsiteY38" fmla="*/ 70868 h 191540"/>
                <a:gd name="connsiteX39" fmla="*/ 90488 w 509871"/>
                <a:gd name="connsiteY39" fmla="*/ 75630 h 191540"/>
                <a:gd name="connsiteX40" fmla="*/ 73819 w 509871"/>
                <a:gd name="connsiteY40" fmla="*/ 85155 h 191540"/>
                <a:gd name="connsiteX41" fmla="*/ 66675 w 509871"/>
                <a:gd name="connsiteY41" fmla="*/ 92299 h 191540"/>
                <a:gd name="connsiteX42" fmla="*/ 40481 w 509871"/>
                <a:gd name="connsiteY42" fmla="*/ 111349 h 191540"/>
                <a:gd name="connsiteX43" fmla="*/ 26194 w 509871"/>
                <a:gd name="connsiteY43" fmla="*/ 132780 h 191540"/>
                <a:gd name="connsiteX44" fmla="*/ 21431 w 509871"/>
                <a:gd name="connsiteY44" fmla="*/ 139924 h 191540"/>
                <a:gd name="connsiteX45" fmla="*/ 14288 w 509871"/>
                <a:gd name="connsiteY45" fmla="*/ 144687 h 191540"/>
                <a:gd name="connsiteX46" fmla="*/ 11906 w 509871"/>
                <a:gd name="connsiteY46" fmla="*/ 151830 h 191540"/>
                <a:gd name="connsiteX47" fmla="*/ 4763 w 509871"/>
                <a:gd name="connsiteY47" fmla="*/ 156593 h 191540"/>
                <a:gd name="connsiteX48" fmla="*/ 0 w 509871"/>
                <a:gd name="connsiteY48" fmla="*/ 163737 h 191540"/>
                <a:gd name="connsiteX0" fmla="*/ 0 w 509871"/>
                <a:gd name="connsiteY0" fmla="*/ 163737 h 191540"/>
                <a:gd name="connsiteX1" fmla="*/ 14288 w 509871"/>
                <a:gd name="connsiteY1" fmla="*/ 189930 h 191540"/>
                <a:gd name="connsiteX2" fmla="*/ 85725 w 509871"/>
                <a:gd name="connsiteY2" fmla="*/ 187549 h 191540"/>
                <a:gd name="connsiteX3" fmla="*/ 100013 w 509871"/>
                <a:gd name="connsiteY3" fmla="*/ 182787 h 191540"/>
                <a:gd name="connsiteX4" fmla="*/ 109538 w 509871"/>
                <a:gd name="connsiteY4" fmla="*/ 180405 h 191540"/>
                <a:gd name="connsiteX5" fmla="*/ 116681 w 509871"/>
                <a:gd name="connsiteY5" fmla="*/ 178024 h 191540"/>
                <a:gd name="connsiteX6" fmla="*/ 128588 w 509871"/>
                <a:gd name="connsiteY6" fmla="*/ 175643 h 191540"/>
                <a:gd name="connsiteX7" fmla="*/ 142875 w 509871"/>
                <a:gd name="connsiteY7" fmla="*/ 170880 h 191540"/>
                <a:gd name="connsiteX8" fmla="*/ 150019 w 509871"/>
                <a:gd name="connsiteY8" fmla="*/ 168499 h 191540"/>
                <a:gd name="connsiteX9" fmla="*/ 171450 w 509871"/>
                <a:gd name="connsiteY9" fmla="*/ 163737 h 191540"/>
                <a:gd name="connsiteX10" fmla="*/ 183356 w 509871"/>
                <a:gd name="connsiteY10" fmla="*/ 158974 h 191540"/>
                <a:gd name="connsiteX11" fmla="*/ 200025 w 509871"/>
                <a:gd name="connsiteY11" fmla="*/ 154212 h 191540"/>
                <a:gd name="connsiteX12" fmla="*/ 211931 w 509871"/>
                <a:gd name="connsiteY12" fmla="*/ 149449 h 191540"/>
                <a:gd name="connsiteX13" fmla="*/ 223838 w 509871"/>
                <a:gd name="connsiteY13" fmla="*/ 147068 h 191540"/>
                <a:gd name="connsiteX14" fmla="*/ 240506 w 509871"/>
                <a:gd name="connsiteY14" fmla="*/ 142305 h 191540"/>
                <a:gd name="connsiteX15" fmla="*/ 269081 w 509871"/>
                <a:gd name="connsiteY15" fmla="*/ 137543 h 191540"/>
                <a:gd name="connsiteX16" fmla="*/ 326231 w 509871"/>
                <a:gd name="connsiteY16" fmla="*/ 139924 h 191540"/>
                <a:gd name="connsiteX17" fmla="*/ 335756 w 509871"/>
                <a:gd name="connsiteY17" fmla="*/ 142305 h 191540"/>
                <a:gd name="connsiteX18" fmla="*/ 395287 w 509871"/>
                <a:gd name="connsiteY18" fmla="*/ 135162 h 191540"/>
                <a:gd name="connsiteX19" fmla="*/ 455216 w 509871"/>
                <a:gd name="connsiteY19" fmla="*/ 156594 h 191540"/>
                <a:gd name="connsiteX20" fmla="*/ 497681 w 509871"/>
                <a:gd name="connsiteY20" fmla="*/ 147068 h 191540"/>
                <a:gd name="connsiteX21" fmla="*/ 504825 w 509871"/>
                <a:gd name="connsiteY21" fmla="*/ 139924 h 191540"/>
                <a:gd name="connsiteX22" fmla="*/ 509588 w 509871"/>
                <a:gd name="connsiteY22" fmla="*/ 120874 h 191540"/>
                <a:gd name="connsiteX23" fmla="*/ 500063 w 509871"/>
                <a:gd name="connsiteY23" fmla="*/ 80393 h 191540"/>
                <a:gd name="connsiteX24" fmla="*/ 492919 w 509871"/>
                <a:gd name="connsiteY24" fmla="*/ 78012 h 191540"/>
                <a:gd name="connsiteX25" fmla="*/ 476250 w 509871"/>
                <a:gd name="connsiteY25" fmla="*/ 68487 h 191540"/>
                <a:gd name="connsiteX26" fmla="*/ 461963 w 509871"/>
                <a:gd name="connsiteY26" fmla="*/ 63724 h 191540"/>
                <a:gd name="connsiteX27" fmla="*/ 454819 w 509871"/>
                <a:gd name="connsiteY27" fmla="*/ 58962 h 191540"/>
                <a:gd name="connsiteX28" fmla="*/ 438150 w 509871"/>
                <a:gd name="connsiteY28" fmla="*/ 56580 h 191540"/>
                <a:gd name="connsiteX29" fmla="*/ 407194 w 509871"/>
                <a:gd name="connsiteY29" fmla="*/ 47055 h 191540"/>
                <a:gd name="connsiteX30" fmla="*/ 428625 w 509871"/>
                <a:gd name="connsiteY30" fmla="*/ 8956 h 191540"/>
                <a:gd name="connsiteX31" fmla="*/ 342901 w 509871"/>
                <a:gd name="connsiteY31" fmla="*/ 1811 h 191540"/>
                <a:gd name="connsiteX32" fmla="*/ 209550 w 509871"/>
                <a:gd name="connsiteY32" fmla="*/ 35149 h 191540"/>
                <a:gd name="connsiteX33" fmla="*/ 197644 w 509871"/>
                <a:gd name="connsiteY33" fmla="*/ 37530 h 191540"/>
                <a:gd name="connsiteX34" fmla="*/ 154781 w 509871"/>
                <a:gd name="connsiteY34" fmla="*/ 47055 h 191540"/>
                <a:gd name="connsiteX35" fmla="*/ 133350 w 509871"/>
                <a:gd name="connsiteY35" fmla="*/ 54199 h 191540"/>
                <a:gd name="connsiteX36" fmla="*/ 116681 w 509871"/>
                <a:gd name="connsiteY36" fmla="*/ 63724 h 191540"/>
                <a:gd name="connsiteX37" fmla="*/ 97631 w 509871"/>
                <a:gd name="connsiteY37" fmla="*/ 70868 h 191540"/>
                <a:gd name="connsiteX38" fmla="*/ 90488 w 509871"/>
                <a:gd name="connsiteY38" fmla="*/ 75630 h 191540"/>
                <a:gd name="connsiteX39" fmla="*/ 73819 w 509871"/>
                <a:gd name="connsiteY39" fmla="*/ 85155 h 191540"/>
                <a:gd name="connsiteX40" fmla="*/ 66675 w 509871"/>
                <a:gd name="connsiteY40" fmla="*/ 92299 h 191540"/>
                <a:gd name="connsiteX41" fmla="*/ 40481 w 509871"/>
                <a:gd name="connsiteY41" fmla="*/ 111349 h 191540"/>
                <a:gd name="connsiteX42" fmla="*/ 26194 w 509871"/>
                <a:gd name="connsiteY42" fmla="*/ 132780 h 191540"/>
                <a:gd name="connsiteX43" fmla="*/ 21431 w 509871"/>
                <a:gd name="connsiteY43" fmla="*/ 139924 h 191540"/>
                <a:gd name="connsiteX44" fmla="*/ 14288 w 509871"/>
                <a:gd name="connsiteY44" fmla="*/ 144687 h 191540"/>
                <a:gd name="connsiteX45" fmla="*/ 11906 w 509871"/>
                <a:gd name="connsiteY45" fmla="*/ 151830 h 191540"/>
                <a:gd name="connsiteX46" fmla="*/ 4763 w 509871"/>
                <a:gd name="connsiteY46" fmla="*/ 156593 h 191540"/>
                <a:gd name="connsiteX47" fmla="*/ 0 w 509871"/>
                <a:gd name="connsiteY47" fmla="*/ 163737 h 191540"/>
                <a:gd name="connsiteX0" fmla="*/ 0 w 509871"/>
                <a:gd name="connsiteY0" fmla="*/ 164044 h 191847"/>
                <a:gd name="connsiteX1" fmla="*/ 14288 w 509871"/>
                <a:gd name="connsiteY1" fmla="*/ 190237 h 191847"/>
                <a:gd name="connsiteX2" fmla="*/ 85725 w 509871"/>
                <a:gd name="connsiteY2" fmla="*/ 187856 h 191847"/>
                <a:gd name="connsiteX3" fmla="*/ 100013 w 509871"/>
                <a:gd name="connsiteY3" fmla="*/ 183094 h 191847"/>
                <a:gd name="connsiteX4" fmla="*/ 109538 w 509871"/>
                <a:gd name="connsiteY4" fmla="*/ 180712 h 191847"/>
                <a:gd name="connsiteX5" fmla="*/ 116681 w 509871"/>
                <a:gd name="connsiteY5" fmla="*/ 178331 h 191847"/>
                <a:gd name="connsiteX6" fmla="*/ 128588 w 509871"/>
                <a:gd name="connsiteY6" fmla="*/ 175950 h 191847"/>
                <a:gd name="connsiteX7" fmla="*/ 142875 w 509871"/>
                <a:gd name="connsiteY7" fmla="*/ 171187 h 191847"/>
                <a:gd name="connsiteX8" fmla="*/ 150019 w 509871"/>
                <a:gd name="connsiteY8" fmla="*/ 168806 h 191847"/>
                <a:gd name="connsiteX9" fmla="*/ 171450 w 509871"/>
                <a:gd name="connsiteY9" fmla="*/ 164044 h 191847"/>
                <a:gd name="connsiteX10" fmla="*/ 183356 w 509871"/>
                <a:gd name="connsiteY10" fmla="*/ 159281 h 191847"/>
                <a:gd name="connsiteX11" fmla="*/ 200025 w 509871"/>
                <a:gd name="connsiteY11" fmla="*/ 154519 h 191847"/>
                <a:gd name="connsiteX12" fmla="*/ 211931 w 509871"/>
                <a:gd name="connsiteY12" fmla="*/ 149756 h 191847"/>
                <a:gd name="connsiteX13" fmla="*/ 223838 w 509871"/>
                <a:gd name="connsiteY13" fmla="*/ 147375 h 191847"/>
                <a:gd name="connsiteX14" fmla="*/ 240506 w 509871"/>
                <a:gd name="connsiteY14" fmla="*/ 142612 h 191847"/>
                <a:gd name="connsiteX15" fmla="*/ 269081 w 509871"/>
                <a:gd name="connsiteY15" fmla="*/ 137850 h 191847"/>
                <a:gd name="connsiteX16" fmla="*/ 326231 w 509871"/>
                <a:gd name="connsiteY16" fmla="*/ 140231 h 191847"/>
                <a:gd name="connsiteX17" fmla="*/ 335756 w 509871"/>
                <a:gd name="connsiteY17" fmla="*/ 142612 h 191847"/>
                <a:gd name="connsiteX18" fmla="*/ 395287 w 509871"/>
                <a:gd name="connsiteY18" fmla="*/ 135469 h 191847"/>
                <a:gd name="connsiteX19" fmla="*/ 455216 w 509871"/>
                <a:gd name="connsiteY19" fmla="*/ 156901 h 191847"/>
                <a:gd name="connsiteX20" fmla="*/ 497681 w 509871"/>
                <a:gd name="connsiteY20" fmla="*/ 147375 h 191847"/>
                <a:gd name="connsiteX21" fmla="*/ 504825 w 509871"/>
                <a:gd name="connsiteY21" fmla="*/ 140231 h 191847"/>
                <a:gd name="connsiteX22" fmla="*/ 509588 w 509871"/>
                <a:gd name="connsiteY22" fmla="*/ 121181 h 191847"/>
                <a:gd name="connsiteX23" fmla="*/ 500063 w 509871"/>
                <a:gd name="connsiteY23" fmla="*/ 80700 h 191847"/>
                <a:gd name="connsiteX24" fmla="*/ 492919 w 509871"/>
                <a:gd name="connsiteY24" fmla="*/ 78319 h 191847"/>
                <a:gd name="connsiteX25" fmla="*/ 476250 w 509871"/>
                <a:gd name="connsiteY25" fmla="*/ 68794 h 191847"/>
                <a:gd name="connsiteX26" fmla="*/ 461963 w 509871"/>
                <a:gd name="connsiteY26" fmla="*/ 64031 h 191847"/>
                <a:gd name="connsiteX27" fmla="*/ 454819 w 509871"/>
                <a:gd name="connsiteY27" fmla="*/ 59269 h 191847"/>
                <a:gd name="connsiteX28" fmla="*/ 438150 w 509871"/>
                <a:gd name="connsiteY28" fmla="*/ 56887 h 191847"/>
                <a:gd name="connsiteX29" fmla="*/ 428625 w 509871"/>
                <a:gd name="connsiteY29" fmla="*/ 9263 h 191847"/>
                <a:gd name="connsiteX30" fmla="*/ 342901 w 509871"/>
                <a:gd name="connsiteY30" fmla="*/ 2118 h 191847"/>
                <a:gd name="connsiteX31" fmla="*/ 209550 w 509871"/>
                <a:gd name="connsiteY31" fmla="*/ 35456 h 191847"/>
                <a:gd name="connsiteX32" fmla="*/ 197644 w 509871"/>
                <a:gd name="connsiteY32" fmla="*/ 37837 h 191847"/>
                <a:gd name="connsiteX33" fmla="*/ 154781 w 509871"/>
                <a:gd name="connsiteY33" fmla="*/ 47362 h 191847"/>
                <a:gd name="connsiteX34" fmla="*/ 133350 w 509871"/>
                <a:gd name="connsiteY34" fmla="*/ 54506 h 191847"/>
                <a:gd name="connsiteX35" fmla="*/ 116681 w 509871"/>
                <a:gd name="connsiteY35" fmla="*/ 64031 h 191847"/>
                <a:gd name="connsiteX36" fmla="*/ 97631 w 509871"/>
                <a:gd name="connsiteY36" fmla="*/ 71175 h 191847"/>
                <a:gd name="connsiteX37" fmla="*/ 90488 w 509871"/>
                <a:gd name="connsiteY37" fmla="*/ 75937 h 191847"/>
                <a:gd name="connsiteX38" fmla="*/ 73819 w 509871"/>
                <a:gd name="connsiteY38" fmla="*/ 85462 h 191847"/>
                <a:gd name="connsiteX39" fmla="*/ 66675 w 509871"/>
                <a:gd name="connsiteY39" fmla="*/ 92606 h 191847"/>
                <a:gd name="connsiteX40" fmla="*/ 40481 w 509871"/>
                <a:gd name="connsiteY40" fmla="*/ 111656 h 191847"/>
                <a:gd name="connsiteX41" fmla="*/ 26194 w 509871"/>
                <a:gd name="connsiteY41" fmla="*/ 133087 h 191847"/>
                <a:gd name="connsiteX42" fmla="*/ 21431 w 509871"/>
                <a:gd name="connsiteY42" fmla="*/ 140231 h 191847"/>
                <a:gd name="connsiteX43" fmla="*/ 14288 w 509871"/>
                <a:gd name="connsiteY43" fmla="*/ 144994 h 191847"/>
                <a:gd name="connsiteX44" fmla="*/ 11906 w 509871"/>
                <a:gd name="connsiteY44" fmla="*/ 152137 h 191847"/>
                <a:gd name="connsiteX45" fmla="*/ 4763 w 509871"/>
                <a:gd name="connsiteY45" fmla="*/ 156900 h 191847"/>
                <a:gd name="connsiteX46" fmla="*/ 0 w 509871"/>
                <a:gd name="connsiteY46" fmla="*/ 164044 h 191847"/>
                <a:gd name="connsiteX0" fmla="*/ 0 w 509871"/>
                <a:gd name="connsiteY0" fmla="*/ 162615 h 190418"/>
                <a:gd name="connsiteX1" fmla="*/ 14288 w 509871"/>
                <a:gd name="connsiteY1" fmla="*/ 188808 h 190418"/>
                <a:gd name="connsiteX2" fmla="*/ 85725 w 509871"/>
                <a:gd name="connsiteY2" fmla="*/ 186427 h 190418"/>
                <a:gd name="connsiteX3" fmla="*/ 100013 w 509871"/>
                <a:gd name="connsiteY3" fmla="*/ 181665 h 190418"/>
                <a:gd name="connsiteX4" fmla="*/ 109538 w 509871"/>
                <a:gd name="connsiteY4" fmla="*/ 179283 h 190418"/>
                <a:gd name="connsiteX5" fmla="*/ 116681 w 509871"/>
                <a:gd name="connsiteY5" fmla="*/ 176902 h 190418"/>
                <a:gd name="connsiteX6" fmla="*/ 128588 w 509871"/>
                <a:gd name="connsiteY6" fmla="*/ 174521 h 190418"/>
                <a:gd name="connsiteX7" fmla="*/ 142875 w 509871"/>
                <a:gd name="connsiteY7" fmla="*/ 169758 h 190418"/>
                <a:gd name="connsiteX8" fmla="*/ 150019 w 509871"/>
                <a:gd name="connsiteY8" fmla="*/ 167377 h 190418"/>
                <a:gd name="connsiteX9" fmla="*/ 171450 w 509871"/>
                <a:gd name="connsiteY9" fmla="*/ 162615 h 190418"/>
                <a:gd name="connsiteX10" fmla="*/ 183356 w 509871"/>
                <a:gd name="connsiteY10" fmla="*/ 157852 h 190418"/>
                <a:gd name="connsiteX11" fmla="*/ 200025 w 509871"/>
                <a:gd name="connsiteY11" fmla="*/ 153090 h 190418"/>
                <a:gd name="connsiteX12" fmla="*/ 211931 w 509871"/>
                <a:gd name="connsiteY12" fmla="*/ 148327 h 190418"/>
                <a:gd name="connsiteX13" fmla="*/ 223838 w 509871"/>
                <a:gd name="connsiteY13" fmla="*/ 145946 h 190418"/>
                <a:gd name="connsiteX14" fmla="*/ 240506 w 509871"/>
                <a:gd name="connsiteY14" fmla="*/ 141183 h 190418"/>
                <a:gd name="connsiteX15" fmla="*/ 269081 w 509871"/>
                <a:gd name="connsiteY15" fmla="*/ 136421 h 190418"/>
                <a:gd name="connsiteX16" fmla="*/ 326231 w 509871"/>
                <a:gd name="connsiteY16" fmla="*/ 138802 h 190418"/>
                <a:gd name="connsiteX17" fmla="*/ 335756 w 509871"/>
                <a:gd name="connsiteY17" fmla="*/ 141183 h 190418"/>
                <a:gd name="connsiteX18" fmla="*/ 395287 w 509871"/>
                <a:gd name="connsiteY18" fmla="*/ 134040 h 190418"/>
                <a:gd name="connsiteX19" fmla="*/ 455216 w 509871"/>
                <a:gd name="connsiteY19" fmla="*/ 155472 h 190418"/>
                <a:gd name="connsiteX20" fmla="*/ 497681 w 509871"/>
                <a:gd name="connsiteY20" fmla="*/ 145946 h 190418"/>
                <a:gd name="connsiteX21" fmla="*/ 504825 w 509871"/>
                <a:gd name="connsiteY21" fmla="*/ 138802 h 190418"/>
                <a:gd name="connsiteX22" fmla="*/ 509588 w 509871"/>
                <a:gd name="connsiteY22" fmla="*/ 119752 h 190418"/>
                <a:gd name="connsiteX23" fmla="*/ 500063 w 509871"/>
                <a:gd name="connsiteY23" fmla="*/ 79271 h 190418"/>
                <a:gd name="connsiteX24" fmla="*/ 492919 w 509871"/>
                <a:gd name="connsiteY24" fmla="*/ 76890 h 190418"/>
                <a:gd name="connsiteX25" fmla="*/ 476250 w 509871"/>
                <a:gd name="connsiteY25" fmla="*/ 67365 h 190418"/>
                <a:gd name="connsiteX26" fmla="*/ 461963 w 509871"/>
                <a:gd name="connsiteY26" fmla="*/ 62602 h 190418"/>
                <a:gd name="connsiteX27" fmla="*/ 454819 w 509871"/>
                <a:gd name="connsiteY27" fmla="*/ 57840 h 190418"/>
                <a:gd name="connsiteX28" fmla="*/ 438150 w 509871"/>
                <a:gd name="connsiteY28" fmla="*/ 55458 h 190418"/>
                <a:gd name="connsiteX29" fmla="*/ 431006 w 509871"/>
                <a:gd name="connsiteY29" fmla="*/ 14978 h 190418"/>
                <a:gd name="connsiteX30" fmla="*/ 342901 w 509871"/>
                <a:gd name="connsiteY30" fmla="*/ 689 h 190418"/>
                <a:gd name="connsiteX31" fmla="*/ 209550 w 509871"/>
                <a:gd name="connsiteY31" fmla="*/ 34027 h 190418"/>
                <a:gd name="connsiteX32" fmla="*/ 197644 w 509871"/>
                <a:gd name="connsiteY32" fmla="*/ 36408 h 190418"/>
                <a:gd name="connsiteX33" fmla="*/ 154781 w 509871"/>
                <a:gd name="connsiteY33" fmla="*/ 45933 h 190418"/>
                <a:gd name="connsiteX34" fmla="*/ 133350 w 509871"/>
                <a:gd name="connsiteY34" fmla="*/ 53077 h 190418"/>
                <a:gd name="connsiteX35" fmla="*/ 116681 w 509871"/>
                <a:gd name="connsiteY35" fmla="*/ 62602 h 190418"/>
                <a:gd name="connsiteX36" fmla="*/ 97631 w 509871"/>
                <a:gd name="connsiteY36" fmla="*/ 69746 h 190418"/>
                <a:gd name="connsiteX37" fmla="*/ 90488 w 509871"/>
                <a:gd name="connsiteY37" fmla="*/ 74508 h 190418"/>
                <a:gd name="connsiteX38" fmla="*/ 73819 w 509871"/>
                <a:gd name="connsiteY38" fmla="*/ 84033 h 190418"/>
                <a:gd name="connsiteX39" fmla="*/ 66675 w 509871"/>
                <a:gd name="connsiteY39" fmla="*/ 91177 h 190418"/>
                <a:gd name="connsiteX40" fmla="*/ 40481 w 509871"/>
                <a:gd name="connsiteY40" fmla="*/ 110227 h 190418"/>
                <a:gd name="connsiteX41" fmla="*/ 26194 w 509871"/>
                <a:gd name="connsiteY41" fmla="*/ 131658 h 190418"/>
                <a:gd name="connsiteX42" fmla="*/ 21431 w 509871"/>
                <a:gd name="connsiteY42" fmla="*/ 138802 h 190418"/>
                <a:gd name="connsiteX43" fmla="*/ 14288 w 509871"/>
                <a:gd name="connsiteY43" fmla="*/ 143565 h 190418"/>
                <a:gd name="connsiteX44" fmla="*/ 11906 w 509871"/>
                <a:gd name="connsiteY44" fmla="*/ 150708 h 190418"/>
                <a:gd name="connsiteX45" fmla="*/ 4763 w 509871"/>
                <a:gd name="connsiteY45" fmla="*/ 155471 h 190418"/>
                <a:gd name="connsiteX46" fmla="*/ 0 w 509871"/>
                <a:gd name="connsiteY46" fmla="*/ 162615 h 190418"/>
                <a:gd name="connsiteX0" fmla="*/ 0 w 509871"/>
                <a:gd name="connsiteY0" fmla="*/ 152704 h 180507"/>
                <a:gd name="connsiteX1" fmla="*/ 14288 w 509871"/>
                <a:gd name="connsiteY1" fmla="*/ 178897 h 180507"/>
                <a:gd name="connsiteX2" fmla="*/ 85725 w 509871"/>
                <a:gd name="connsiteY2" fmla="*/ 176516 h 180507"/>
                <a:gd name="connsiteX3" fmla="*/ 100013 w 509871"/>
                <a:gd name="connsiteY3" fmla="*/ 171754 h 180507"/>
                <a:gd name="connsiteX4" fmla="*/ 109538 w 509871"/>
                <a:gd name="connsiteY4" fmla="*/ 169372 h 180507"/>
                <a:gd name="connsiteX5" fmla="*/ 116681 w 509871"/>
                <a:gd name="connsiteY5" fmla="*/ 166991 h 180507"/>
                <a:gd name="connsiteX6" fmla="*/ 128588 w 509871"/>
                <a:gd name="connsiteY6" fmla="*/ 164610 h 180507"/>
                <a:gd name="connsiteX7" fmla="*/ 142875 w 509871"/>
                <a:gd name="connsiteY7" fmla="*/ 159847 h 180507"/>
                <a:gd name="connsiteX8" fmla="*/ 150019 w 509871"/>
                <a:gd name="connsiteY8" fmla="*/ 157466 h 180507"/>
                <a:gd name="connsiteX9" fmla="*/ 171450 w 509871"/>
                <a:gd name="connsiteY9" fmla="*/ 152704 h 180507"/>
                <a:gd name="connsiteX10" fmla="*/ 183356 w 509871"/>
                <a:gd name="connsiteY10" fmla="*/ 147941 h 180507"/>
                <a:gd name="connsiteX11" fmla="*/ 200025 w 509871"/>
                <a:gd name="connsiteY11" fmla="*/ 143179 h 180507"/>
                <a:gd name="connsiteX12" fmla="*/ 211931 w 509871"/>
                <a:gd name="connsiteY12" fmla="*/ 138416 h 180507"/>
                <a:gd name="connsiteX13" fmla="*/ 223838 w 509871"/>
                <a:gd name="connsiteY13" fmla="*/ 136035 h 180507"/>
                <a:gd name="connsiteX14" fmla="*/ 240506 w 509871"/>
                <a:gd name="connsiteY14" fmla="*/ 131272 h 180507"/>
                <a:gd name="connsiteX15" fmla="*/ 269081 w 509871"/>
                <a:gd name="connsiteY15" fmla="*/ 126510 h 180507"/>
                <a:gd name="connsiteX16" fmla="*/ 326231 w 509871"/>
                <a:gd name="connsiteY16" fmla="*/ 128891 h 180507"/>
                <a:gd name="connsiteX17" fmla="*/ 335756 w 509871"/>
                <a:gd name="connsiteY17" fmla="*/ 131272 h 180507"/>
                <a:gd name="connsiteX18" fmla="*/ 395287 w 509871"/>
                <a:gd name="connsiteY18" fmla="*/ 124129 h 180507"/>
                <a:gd name="connsiteX19" fmla="*/ 455216 w 509871"/>
                <a:gd name="connsiteY19" fmla="*/ 145561 h 180507"/>
                <a:gd name="connsiteX20" fmla="*/ 497681 w 509871"/>
                <a:gd name="connsiteY20" fmla="*/ 136035 h 180507"/>
                <a:gd name="connsiteX21" fmla="*/ 504825 w 509871"/>
                <a:gd name="connsiteY21" fmla="*/ 128891 h 180507"/>
                <a:gd name="connsiteX22" fmla="*/ 509588 w 509871"/>
                <a:gd name="connsiteY22" fmla="*/ 109841 h 180507"/>
                <a:gd name="connsiteX23" fmla="*/ 500063 w 509871"/>
                <a:gd name="connsiteY23" fmla="*/ 69360 h 180507"/>
                <a:gd name="connsiteX24" fmla="*/ 492919 w 509871"/>
                <a:gd name="connsiteY24" fmla="*/ 66979 h 180507"/>
                <a:gd name="connsiteX25" fmla="*/ 476250 w 509871"/>
                <a:gd name="connsiteY25" fmla="*/ 57454 h 180507"/>
                <a:gd name="connsiteX26" fmla="*/ 461963 w 509871"/>
                <a:gd name="connsiteY26" fmla="*/ 52691 h 180507"/>
                <a:gd name="connsiteX27" fmla="*/ 454819 w 509871"/>
                <a:gd name="connsiteY27" fmla="*/ 47929 h 180507"/>
                <a:gd name="connsiteX28" fmla="*/ 438150 w 509871"/>
                <a:gd name="connsiteY28" fmla="*/ 45547 h 180507"/>
                <a:gd name="connsiteX29" fmla="*/ 431006 w 509871"/>
                <a:gd name="connsiteY29" fmla="*/ 5067 h 180507"/>
                <a:gd name="connsiteX30" fmla="*/ 345282 w 509871"/>
                <a:gd name="connsiteY30" fmla="*/ 2685 h 180507"/>
                <a:gd name="connsiteX31" fmla="*/ 209550 w 509871"/>
                <a:gd name="connsiteY31" fmla="*/ 24116 h 180507"/>
                <a:gd name="connsiteX32" fmla="*/ 197644 w 509871"/>
                <a:gd name="connsiteY32" fmla="*/ 26497 h 180507"/>
                <a:gd name="connsiteX33" fmla="*/ 154781 w 509871"/>
                <a:gd name="connsiteY33" fmla="*/ 36022 h 180507"/>
                <a:gd name="connsiteX34" fmla="*/ 133350 w 509871"/>
                <a:gd name="connsiteY34" fmla="*/ 43166 h 180507"/>
                <a:gd name="connsiteX35" fmla="*/ 116681 w 509871"/>
                <a:gd name="connsiteY35" fmla="*/ 52691 h 180507"/>
                <a:gd name="connsiteX36" fmla="*/ 97631 w 509871"/>
                <a:gd name="connsiteY36" fmla="*/ 59835 h 180507"/>
                <a:gd name="connsiteX37" fmla="*/ 90488 w 509871"/>
                <a:gd name="connsiteY37" fmla="*/ 64597 h 180507"/>
                <a:gd name="connsiteX38" fmla="*/ 73819 w 509871"/>
                <a:gd name="connsiteY38" fmla="*/ 74122 h 180507"/>
                <a:gd name="connsiteX39" fmla="*/ 66675 w 509871"/>
                <a:gd name="connsiteY39" fmla="*/ 81266 h 180507"/>
                <a:gd name="connsiteX40" fmla="*/ 40481 w 509871"/>
                <a:gd name="connsiteY40" fmla="*/ 100316 h 180507"/>
                <a:gd name="connsiteX41" fmla="*/ 26194 w 509871"/>
                <a:gd name="connsiteY41" fmla="*/ 121747 h 180507"/>
                <a:gd name="connsiteX42" fmla="*/ 21431 w 509871"/>
                <a:gd name="connsiteY42" fmla="*/ 128891 h 180507"/>
                <a:gd name="connsiteX43" fmla="*/ 14288 w 509871"/>
                <a:gd name="connsiteY43" fmla="*/ 133654 h 180507"/>
                <a:gd name="connsiteX44" fmla="*/ 11906 w 509871"/>
                <a:gd name="connsiteY44" fmla="*/ 140797 h 180507"/>
                <a:gd name="connsiteX45" fmla="*/ 4763 w 509871"/>
                <a:gd name="connsiteY45" fmla="*/ 145560 h 180507"/>
                <a:gd name="connsiteX46" fmla="*/ 0 w 509871"/>
                <a:gd name="connsiteY46" fmla="*/ 152704 h 180507"/>
                <a:gd name="connsiteX0" fmla="*/ 0 w 509871"/>
                <a:gd name="connsiteY0" fmla="*/ 152847 h 180650"/>
                <a:gd name="connsiteX1" fmla="*/ 14288 w 509871"/>
                <a:gd name="connsiteY1" fmla="*/ 179040 h 180650"/>
                <a:gd name="connsiteX2" fmla="*/ 85725 w 509871"/>
                <a:gd name="connsiteY2" fmla="*/ 176659 h 180650"/>
                <a:gd name="connsiteX3" fmla="*/ 100013 w 509871"/>
                <a:gd name="connsiteY3" fmla="*/ 171897 h 180650"/>
                <a:gd name="connsiteX4" fmla="*/ 109538 w 509871"/>
                <a:gd name="connsiteY4" fmla="*/ 169515 h 180650"/>
                <a:gd name="connsiteX5" fmla="*/ 116681 w 509871"/>
                <a:gd name="connsiteY5" fmla="*/ 167134 h 180650"/>
                <a:gd name="connsiteX6" fmla="*/ 128588 w 509871"/>
                <a:gd name="connsiteY6" fmla="*/ 164753 h 180650"/>
                <a:gd name="connsiteX7" fmla="*/ 142875 w 509871"/>
                <a:gd name="connsiteY7" fmla="*/ 159990 h 180650"/>
                <a:gd name="connsiteX8" fmla="*/ 150019 w 509871"/>
                <a:gd name="connsiteY8" fmla="*/ 157609 h 180650"/>
                <a:gd name="connsiteX9" fmla="*/ 171450 w 509871"/>
                <a:gd name="connsiteY9" fmla="*/ 152847 h 180650"/>
                <a:gd name="connsiteX10" fmla="*/ 183356 w 509871"/>
                <a:gd name="connsiteY10" fmla="*/ 148084 h 180650"/>
                <a:gd name="connsiteX11" fmla="*/ 200025 w 509871"/>
                <a:gd name="connsiteY11" fmla="*/ 143322 h 180650"/>
                <a:gd name="connsiteX12" fmla="*/ 211931 w 509871"/>
                <a:gd name="connsiteY12" fmla="*/ 138559 h 180650"/>
                <a:gd name="connsiteX13" fmla="*/ 223838 w 509871"/>
                <a:gd name="connsiteY13" fmla="*/ 136178 h 180650"/>
                <a:gd name="connsiteX14" fmla="*/ 240506 w 509871"/>
                <a:gd name="connsiteY14" fmla="*/ 131415 h 180650"/>
                <a:gd name="connsiteX15" fmla="*/ 269081 w 509871"/>
                <a:gd name="connsiteY15" fmla="*/ 126653 h 180650"/>
                <a:gd name="connsiteX16" fmla="*/ 326231 w 509871"/>
                <a:gd name="connsiteY16" fmla="*/ 129034 h 180650"/>
                <a:gd name="connsiteX17" fmla="*/ 335756 w 509871"/>
                <a:gd name="connsiteY17" fmla="*/ 131415 h 180650"/>
                <a:gd name="connsiteX18" fmla="*/ 395287 w 509871"/>
                <a:gd name="connsiteY18" fmla="*/ 124272 h 180650"/>
                <a:gd name="connsiteX19" fmla="*/ 455216 w 509871"/>
                <a:gd name="connsiteY19" fmla="*/ 145704 h 180650"/>
                <a:gd name="connsiteX20" fmla="*/ 497681 w 509871"/>
                <a:gd name="connsiteY20" fmla="*/ 136178 h 180650"/>
                <a:gd name="connsiteX21" fmla="*/ 504825 w 509871"/>
                <a:gd name="connsiteY21" fmla="*/ 129034 h 180650"/>
                <a:gd name="connsiteX22" fmla="*/ 509588 w 509871"/>
                <a:gd name="connsiteY22" fmla="*/ 109984 h 180650"/>
                <a:gd name="connsiteX23" fmla="*/ 500063 w 509871"/>
                <a:gd name="connsiteY23" fmla="*/ 69503 h 180650"/>
                <a:gd name="connsiteX24" fmla="*/ 492919 w 509871"/>
                <a:gd name="connsiteY24" fmla="*/ 67122 h 180650"/>
                <a:gd name="connsiteX25" fmla="*/ 476250 w 509871"/>
                <a:gd name="connsiteY25" fmla="*/ 57597 h 180650"/>
                <a:gd name="connsiteX26" fmla="*/ 461963 w 509871"/>
                <a:gd name="connsiteY26" fmla="*/ 52834 h 180650"/>
                <a:gd name="connsiteX27" fmla="*/ 454819 w 509871"/>
                <a:gd name="connsiteY27" fmla="*/ 48072 h 180650"/>
                <a:gd name="connsiteX28" fmla="*/ 431006 w 509871"/>
                <a:gd name="connsiteY28" fmla="*/ 5210 h 180650"/>
                <a:gd name="connsiteX29" fmla="*/ 345282 w 509871"/>
                <a:gd name="connsiteY29" fmla="*/ 2828 h 180650"/>
                <a:gd name="connsiteX30" fmla="*/ 209550 w 509871"/>
                <a:gd name="connsiteY30" fmla="*/ 24259 h 180650"/>
                <a:gd name="connsiteX31" fmla="*/ 197644 w 509871"/>
                <a:gd name="connsiteY31" fmla="*/ 26640 h 180650"/>
                <a:gd name="connsiteX32" fmla="*/ 154781 w 509871"/>
                <a:gd name="connsiteY32" fmla="*/ 36165 h 180650"/>
                <a:gd name="connsiteX33" fmla="*/ 133350 w 509871"/>
                <a:gd name="connsiteY33" fmla="*/ 43309 h 180650"/>
                <a:gd name="connsiteX34" fmla="*/ 116681 w 509871"/>
                <a:gd name="connsiteY34" fmla="*/ 52834 h 180650"/>
                <a:gd name="connsiteX35" fmla="*/ 97631 w 509871"/>
                <a:gd name="connsiteY35" fmla="*/ 59978 h 180650"/>
                <a:gd name="connsiteX36" fmla="*/ 90488 w 509871"/>
                <a:gd name="connsiteY36" fmla="*/ 64740 h 180650"/>
                <a:gd name="connsiteX37" fmla="*/ 73819 w 509871"/>
                <a:gd name="connsiteY37" fmla="*/ 74265 h 180650"/>
                <a:gd name="connsiteX38" fmla="*/ 66675 w 509871"/>
                <a:gd name="connsiteY38" fmla="*/ 81409 h 180650"/>
                <a:gd name="connsiteX39" fmla="*/ 40481 w 509871"/>
                <a:gd name="connsiteY39" fmla="*/ 100459 h 180650"/>
                <a:gd name="connsiteX40" fmla="*/ 26194 w 509871"/>
                <a:gd name="connsiteY40" fmla="*/ 121890 h 180650"/>
                <a:gd name="connsiteX41" fmla="*/ 21431 w 509871"/>
                <a:gd name="connsiteY41" fmla="*/ 129034 h 180650"/>
                <a:gd name="connsiteX42" fmla="*/ 14288 w 509871"/>
                <a:gd name="connsiteY42" fmla="*/ 133797 h 180650"/>
                <a:gd name="connsiteX43" fmla="*/ 11906 w 509871"/>
                <a:gd name="connsiteY43" fmla="*/ 140940 h 180650"/>
                <a:gd name="connsiteX44" fmla="*/ 4763 w 509871"/>
                <a:gd name="connsiteY44" fmla="*/ 145703 h 180650"/>
                <a:gd name="connsiteX45" fmla="*/ 0 w 509871"/>
                <a:gd name="connsiteY45" fmla="*/ 152847 h 180650"/>
                <a:gd name="connsiteX0" fmla="*/ 0 w 509871"/>
                <a:gd name="connsiteY0" fmla="*/ 150139 h 177942"/>
                <a:gd name="connsiteX1" fmla="*/ 14288 w 509871"/>
                <a:gd name="connsiteY1" fmla="*/ 176332 h 177942"/>
                <a:gd name="connsiteX2" fmla="*/ 85725 w 509871"/>
                <a:gd name="connsiteY2" fmla="*/ 173951 h 177942"/>
                <a:gd name="connsiteX3" fmla="*/ 100013 w 509871"/>
                <a:gd name="connsiteY3" fmla="*/ 169189 h 177942"/>
                <a:gd name="connsiteX4" fmla="*/ 109538 w 509871"/>
                <a:gd name="connsiteY4" fmla="*/ 166807 h 177942"/>
                <a:gd name="connsiteX5" fmla="*/ 116681 w 509871"/>
                <a:gd name="connsiteY5" fmla="*/ 164426 h 177942"/>
                <a:gd name="connsiteX6" fmla="*/ 128588 w 509871"/>
                <a:gd name="connsiteY6" fmla="*/ 162045 h 177942"/>
                <a:gd name="connsiteX7" fmla="*/ 142875 w 509871"/>
                <a:gd name="connsiteY7" fmla="*/ 157282 h 177942"/>
                <a:gd name="connsiteX8" fmla="*/ 150019 w 509871"/>
                <a:gd name="connsiteY8" fmla="*/ 154901 h 177942"/>
                <a:gd name="connsiteX9" fmla="*/ 171450 w 509871"/>
                <a:gd name="connsiteY9" fmla="*/ 150139 h 177942"/>
                <a:gd name="connsiteX10" fmla="*/ 183356 w 509871"/>
                <a:gd name="connsiteY10" fmla="*/ 145376 h 177942"/>
                <a:gd name="connsiteX11" fmla="*/ 200025 w 509871"/>
                <a:gd name="connsiteY11" fmla="*/ 140614 h 177942"/>
                <a:gd name="connsiteX12" fmla="*/ 211931 w 509871"/>
                <a:gd name="connsiteY12" fmla="*/ 135851 h 177942"/>
                <a:gd name="connsiteX13" fmla="*/ 223838 w 509871"/>
                <a:gd name="connsiteY13" fmla="*/ 133470 h 177942"/>
                <a:gd name="connsiteX14" fmla="*/ 240506 w 509871"/>
                <a:gd name="connsiteY14" fmla="*/ 128707 h 177942"/>
                <a:gd name="connsiteX15" fmla="*/ 269081 w 509871"/>
                <a:gd name="connsiteY15" fmla="*/ 123945 h 177942"/>
                <a:gd name="connsiteX16" fmla="*/ 326231 w 509871"/>
                <a:gd name="connsiteY16" fmla="*/ 126326 h 177942"/>
                <a:gd name="connsiteX17" fmla="*/ 335756 w 509871"/>
                <a:gd name="connsiteY17" fmla="*/ 128707 h 177942"/>
                <a:gd name="connsiteX18" fmla="*/ 395287 w 509871"/>
                <a:gd name="connsiteY18" fmla="*/ 121564 h 177942"/>
                <a:gd name="connsiteX19" fmla="*/ 455216 w 509871"/>
                <a:gd name="connsiteY19" fmla="*/ 142996 h 177942"/>
                <a:gd name="connsiteX20" fmla="*/ 497681 w 509871"/>
                <a:gd name="connsiteY20" fmla="*/ 133470 h 177942"/>
                <a:gd name="connsiteX21" fmla="*/ 504825 w 509871"/>
                <a:gd name="connsiteY21" fmla="*/ 126326 h 177942"/>
                <a:gd name="connsiteX22" fmla="*/ 509588 w 509871"/>
                <a:gd name="connsiteY22" fmla="*/ 107276 h 177942"/>
                <a:gd name="connsiteX23" fmla="*/ 500063 w 509871"/>
                <a:gd name="connsiteY23" fmla="*/ 66795 h 177942"/>
                <a:gd name="connsiteX24" fmla="*/ 492919 w 509871"/>
                <a:gd name="connsiteY24" fmla="*/ 64414 h 177942"/>
                <a:gd name="connsiteX25" fmla="*/ 476250 w 509871"/>
                <a:gd name="connsiteY25" fmla="*/ 54889 h 177942"/>
                <a:gd name="connsiteX26" fmla="*/ 461963 w 509871"/>
                <a:gd name="connsiteY26" fmla="*/ 50126 h 177942"/>
                <a:gd name="connsiteX27" fmla="*/ 454819 w 509871"/>
                <a:gd name="connsiteY27" fmla="*/ 45364 h 177942"/>
                <a:gd name="connsiteX28" fmla="*/ 435769 w 509871"/>
                <a:gd name="connsiteY28" fmla="*/ 14409 h 177942"/>
                <a:gd name="connsiteX29" fmla="*/ 345282 w 509871"/>
                <a:gd name="connsiteY29" fmla="*/ 120 h 177942"/>
                <a:gd name="connsiteX30" fmla="*/ 209550 w 509871"/>
                <a:gd name="connsiteY30" fmla="*/ 21551 h 177942"/>
                <a:gd name="connsiteX31" fmla="*/ 197644 w 509871"/>
                <a:gd name="connsiteY31" fmla="*/ 23932 h 177942"/>
                <a:gd name="connsiteX32" fmla="*/ 154781 w 509871"/>
                <a:gd name="connsiteY32" fmla="*/ 33457 h 177942"/>
                <a:gd name="connsiteX33" fmla="*/ 133350 w 509871"/>
                <a:gd name="connsiteY33" fmla="*/ 40601 h 177942"/>
                <a:gd name="connsiteX34" fmla="*/ 116681 w 509871"/>
                <a:gd name="connsiteY34" fmla="*/ 50126 h 177942"/>
                <a:gd name="connsiteX35" fmla="*/ 97631 w 509871"/>
                <a:gd name="connsiteY35" fmla="*/ 57270 h 177942"/>
                <a:gd name="connsiteX36" fmla="*/ 90488 w 509871"/>
                <a:gd name="connsiteY36" fmla="*/ 62032 h 177942"/>
                <a:gd name="connsiteX37" fmla="*/ 73819 w 509871"/>
                <a:gd name="connsiteY37" fmla="*/ 71557 h 177942"/>
                <a:gd name="connsiteX38" fmla="*/ 66675 w 509871"/>
                <a:gd name="connsiteY38" fmla="*/ 78701 h 177942"/>
                <a:gd name="connsiteX39" fmla="*/ 40481 w 509871"/>
                <a:gd name="connsiteY39" fmla="*/ 97751 h 177942"/>
                <a:gd name="connsiteX40" fmla="*/ 26194 w 509871"/>
                <a:gd name="connsiteY40" fmla="*/ 119182 h 177942"/>
                <a:gd name="connsiteX41" fmla="*/ 21431 w 509871"/>
                <a:gd name="connsiteY41" fmla="*/ 126326 h 177942"/>
                <a:gd name="connsiteX42" fmla="*/ 14288 w 509871"/>
                <a:gd name="connsiteY42" fmla="*/ 131089 h 177942"/>
                <a:gd name="connsiteX43" fmla="*/ 11906 w 509871"/>
                <a:gd name="connsiteY43" fmla="*/ 138232 h 177942"/>
                <a:gd name="connsiteX44" fmla="*/ 4763 w 509871"/>
                <a:gd name="connsiteY44" fmla="*/ 142995 h 177942"/>
                <a:gd name="connsiteX45" fmla="*/ 0 w 509871"/>
                <a:gd name="connsiteY45" fmla="*/ 150139 h 177942"/>
                <a:gd name="connsiteX0" fmla="*/ 0 w 509871"/>
                <a:gd name="connsiteY0" fmla="*/ 150139 h 177942"/>
                <a:gd name="connsiteX1" fmla="*/ 14288 w 509871"/>
                <a:gd name="connsiteY1" fmla="*/ 176332 h 177942"/>
                <a:gd name="connsiteX2" fmla="*/ 85725 w 509871"/>
                <a:gd name="connsiteY2" fmla="*/ 173951 h 177942"/>
                <a:gd name="connsiteX3" fmla="*/ 100013 w 509871"/>
                <a:gd name="connsiteY3" fmla="*/ 169189 h 177942"/>
                <a:gd name="connsiteX4" fmla="*/ 109538 w 509871"/>
                <a:gd name="connsiteY4" fmla="*/ 166807 h 177942"/>
                <a:gd name="connsiteX5" fmla="*/ 116681 w 509871"/>
                <a:gd name="connsiteY5" fmla="*/ 164426 h 177942"/>
                <a:gd name="connsiteX6" fmla="*/ 128588 w 509871"/>
                <a:gd name="connsiteY6" fmla="*/ 162045 h 177942"/>
                <a:gd name="connsiteX7" fmla="*/ 142875 w 509871"/>
                <a:gd name="connsiteY7" fmla="*/ 157282 h 177942"/>
                <a:gd name="connsiteX8" fmla="*/ 150019 w 509871"/>
                <a:gd name="connsiteY8" fmla="*/ 154901 h 177942"/>
                <a:gd name="connsiteX9" fmla="*/ 171450 w 509871"/>
                <a:gd name="connsiteY9" fmla="*/ 150139 h 177942"/>
                <a:gd name="connsiteX10" fmla="*/ 183356 w 509871"/>
                <a:gd name="connsiteY10" fmla="*/ 145376 h 177942"/>
                <a:gd name="connsiteX11" fmla="*/ 200025 w 509871"/>
                <a:gd name="connsiteY11" fmla="*/ 140614 h 177942"/>
                <a:gd name="connsiteX12" fmla="*/ 211931 w 509871"/>
                <a:gd name="connsiteY12" fmla="*/ 135851 h 177942"/>
                <a:gd name="connsiteX13" fmla="*/ 223838 w 509871"/>
                <a:gd name="connsiteY13" fmla="*/ 133470 h 177942"/>
                <a:gd name="connsiteX14" fmla="*/ 240506 w 509871"/>
                <a:gd name="connsiteY14" fmla="*/ 128707 h 177942"/>
                <a:gd name="connsiteX15" fmla="*/ 269081 w 509871"/>
                <a:gd name="connsiteY15" fmla="*/ 123945 h 177942"/>
                <a:gd name="connsiteX16" fmla="*/ 326231 w 509871"/>
                <a:gd name="connsiteY16" fmla="*/ 126326 h 177942"/>
                <a:gd name="connsiteX17" fmla="*/ 335756 w 509871"/>
                <a:gd name="connsiteY17" fmla="*/ 128707 h 177942"/>
                <a:gd name="connsiteX18" fmla="*/ 395287 w 509871"/>
                <a:gd name="connsiteY18" fmla="*/ 121564 h 177942"/>
                <a:gd name="connsiteX19" fmla="*/ 455216 w 509871"/>
                <a:gd name="connsiteY19" fmla="*/ 142996 h 177942"/>
                <a:gd name="connsiteX20" fmla="*/ 497681 w 509871"/>
                <a:gd name="connsiteY20" fmla="*/ 133470 h 177942"/>
                <a:gd name="connsiteX21" fmla="*/ 504825 w 509871"/>
                <a:gd name="connsiteY21" fmla="*/ 126326 h 177942"/>
                <a:gd name="connsiteX22" fmla="*/ 509588 w 509871"/>
                <a:gd name="connsiteY22" fmla="*/ 107276 h 177942"/>
                <a:gd name="connsiteX23" fmla="*/ 500063 w 509871"/>
                <a:gd name="connsiteY23" fmla="*/ 66795 h 177942"/>
                <a:gd name="connsiteX24" fmla="*/ 492919 w 509871"/>
                <a:gd name="connsiteY24" fmla="*/ 64414 h 177942"/>
                <a:gd name="connsiteX25" fmla="*/ 476250 w 509871"/>
                <a:gd name="connsiteY25" fmla="*/ 54889 h 177942"/>
                <a:gd name="connsiteX26" fmla="*/ 461963 w 509871"/>
                <a:gd name="connsiteY26" fmla="*/ 50126 h 177942"/>
                <a:gd name="connsiteX27" fmla="*/ 454819 w 509871"/>
                <a:gd name="connsiteY27" fmla="*/ 45364 h 177942"/>
                <a:gd name="connsiteX28" fmla="*/ 435769 w 509871"/>
                <a:gd name="connsiteY28" fmla="*/ 14409 h 177942"/>
                <a:gd name="connsiteX29" fmla="*/ 345282 w 509871"/>
                <a:gd name="connsiteY29" fmla="*/ 120 h 177942"/>
                <a:gd name="connsiteX30" fmla="*/ 209550 w 509871"/>
                <a:gd name="connsiteY30" fmla="*/ 21551 h 177942"/>
                <a:gd name="connsiteX31" fmla="*/ 197644 w 509871"/>
                <a:gd name="connsiteY31" fmla="*/ 23932 h 177942"/>
                <a:gd name="connsiteX32" fmla="*/ 154781 w 509871"/>
                <a:gd name="connsiteY32" fmla="*/ 33457 h 177942"/>
                <a:gd name="connsiteX33" fmla="*/ 133350 w 509871"/>
                <a:gd name="connsiteY33" fmla="*/ 40601 h 177942"/>
                <a:gd name="connsiteX34" fmla="*/ 116681 w 509871"/>
                <a:gd name="connsiteY34" fmla="*/ 50126 h 177942"/>
                <a:gd name="connsiteX35" fmla="*/ 97631 w 509871"/>
                <a:gd name="connsiteY35" fmla="*/ 57270 h 177942"/>
                <a:gd name="connsiteX36" fmla="*/ 90488 w 509871"/>
                <a:gd name="connsiteY36" fmla="*/ 62032 h 177942"/>
                <a:gd name="connsiteX37" fmla="*/ 73819 w 509871"/>
                <a:gd name="connsiteY37" fmla="*/ 71557 h 177942"/>
                <a:gd name="connsiteX38" fmla="*/ 66675 w 509871"/>
                <a:gd name="connsiteY38" fmla="*/ 78701 h 177942"/>
                <a:gd name="connsiteX39" fmla="*/ 40481 w 509871"/>
                <a:gd name="connsiteY39" fmla="*/ 97751 h 177942"/>
                <a:gd name="connsiteX40" fmla="*/ 26194 w 509871"/>
                <a:gd name="connsiteY40" fmla="*/ 119182 h 177942"/>
                <a:gd name="connsiteX41" fmla="*/ 21431 w 509871"/>
                <a:gd name="connsiteY41" fmla="*/ 126326 h 177942"/>
                <a:gd name="connsiteX42" fmla="*/ 14288 w 509871"/>
                <a:gd name="connsiteY42" fmla="*/ 131089 h 177942"/>
                <a:gd name="connsiteX43" fmla="*/ 11906 w 509871"/>
                <a:gd name="connsiteY43" fmla="*/ 138232 h 177942"/>
                <a:gd name="connsiteX44" fmla="*/ 4763 w 509871"/>
                <a:gd name="connsiteY44" fmla="*/ 142995 h 177942"/>
                <a:gd name="connsiteX45" fmla="*/ 0 w 509871"/>
                <a:gd name="connsiteY45" fmla="*/ 150139 h 177942"/>
                <a:gd name="connsiteX0" fmla="*/ 0 w 509871"/>
                <a:gd name="connsiteY0" fmla="*/ 150139 h 177942"/>
                <a:gd name="connsiteX1" fmla="*/ 14288 w 509871"/>
                <a:gd name="connsiteY1" fmla="*/ 176332 h 177942"/>
                <a:gd name="connsiteX2" fmla="*/ 85725 w 509871"/>
                <a:gd name="connsiteY2" fmla="*/ 173951 h 177942"/>
                <a:gd name="connsiteX3" fmla="*/ 100013 w 509871"/>
                <a:gd name="connsiteY3" fmla="*/ 169189 h 177942"/>
                <a:gd name="connsiteX4" fmla="*/ 109538 w 509871"/>
                <a:gd name="connsiteY4" fmla="*/ 166807 h 177942"/>
                <a:gd name="connsiteX5" fmla="*/ 116681 w 509871"/>
                <a:gd name="connsiteY5" fmla="*/ 164426 h 177942"/>
                <a:gd name="connsiteX6" fmla="*/ 128588 w 509871"/>
                <a:gd name="connsiteY6" fmla="*/ 162045 h 177942"/>
                <a:gd name="connsiteX7" fmla="*/ 142875 w 509871"/>
                <a:gd name="connsiteY7" fmla="*/ 157282 h 177942"/>
                <a:gd name="connsiteX8" fmla="*/ 150019 w 509871"/>
                <a:gd name="connsiteY8" fmla="*/ 154901 h 177942"/>
                <a:gd name="connsiteX9" fmla="*/ 171450 w 509871"/>
                <a:gd name="connsiteY9" fmla="*/ 150139 h 177942"/>
                <a:gd name="connsiteX10" fmla="*/ 183356 w 509871"/>
                <a:gd name="connsiteY10" fmla="*/ 145376 h 177942"/>
                <a:gd name="connsiteX11" fmla="*/ 200025 w 509871"/>
                <a:gd name="connsiteY11" fmla="*/ 140614 h 177942"/>
                <a:gd name="connsiteX12" fmla="*/ 211931 w 509871"/>
                <a:gd name="connsiteY12" fmla="*/ 135851 h 177942"/>
                <a:gd name="connsiteX13" fmla="*/ 223838 w 509871"/>
                <a:gd name="connsiteY13" fmla="*/ 133470 h 177942"/>
                <a:gd name="connsiteX14" fmla="*/ 240506 w 509871"/>
                <a:gd name="connsiteY14" fmla="*/ 128707 h 177942"/>
                <a:gd name="connsiteX15" fmla="*/ 269081 w 509871"/>
                <a:gd name="connsiteY15" fmla="*/ 123945 h 177942"/>
                <a:gd name="connsiteX16" fmla="*/ 326231 w 509871"/>
                <a:gd name="connsiteY16" fmla="*/ 126326 h 177942"/>
                <a:gd name="connsiteX17" fmla="*/ 335756 w 509871"/>
                <a:gd name="connsiteY17" fmla="*/ 128707 h 177942"/>
                <a:gd name="connsiteX18" fmla="*/ 395287 w 509871"/>
                <a:gd name="connsiteY18" fmla="*/ 121564 h 177942"/>
                <a:gd name="connsiteX19" fmla="*/ 455216 w 509871"/>
                <a:gd name="connsiteY19" fmla="*/ 142996 h 177942"/>
                <a:gd name="connsiteX20" fmla="*/ 497681 w 509871"/>
                <a:gd name="connsiteY20" fmla="*/ 133470 h 177942"/>
                <a:gd name="connsiteX21" fmla="*/ 504825 w 509871"/>
                <a:gd name="connsiteY21" fmla="*/ 126326 h 177942"/>
                <a:gd name="connsiteX22" fmla="*/ 509588 w 509871"/>
                <a:gd name="connsiteY22" fmla="*/ 107276 h 177942"/>
                <a:gd name="connsiteX23" fmla="*/ 500063 w 509871"/>
                <a:gd name="connsiteY23" fmla="*/ 66795 h 177942"/>
                <a:gd name="connsiteX24" fmla="*/ 492919 w 509871"/>
                <a:gd name="connsiteY24" fmla="*/ 64414 h 177942"/>
                <a:gd name="connsiteX25" fmla="*/ 476250 w 509871"/>
                <a:gd name="connsiteY25" fmla="*/ 54889 h 177942"/>
                <a:gd name="connsiteX26" fmla="*/ 454819 w 509871"/>
                <a:gd name="connsiteY26" fmla="*/ 45364 h 177942"/>
                <a:gd name="connsiteX27" fmla="*/ 435769 w 509871"/>
                <a:gd name="connsiteY27" fmla="*/ 14409 h 177942"/>
                <a:gd name="connsiteX28" fmla="*/ 345282 w 509871"/>
                <a:gd name="connsiteY28" fmla="*/ 120 h 177942"/>
                <a:gd name="connsiteX29" fmla="*/ 209550 w 509871"/>
                <a:gd name="connsiteY29" fmla="*/ 21551 h 177942"/>
                <a:gd name="connsiteX30" fmla="*/ 197644 w 509871"/>
                <a:gd name="connsiteY30" fmla="*/ 23932 h 177942"/>
                <a:gd name="connsiteX31" fmla="*/ 154781 w 509871"/>
                <a:gd name="connsiteY31" fmla="*/ 33457 h 177942"/>
                <a:gd name="connsiteX32" fmla="*/ 133350 w 509871"/>
                <a:gd name="connsiteY32" fmla="*/ 40601 h 177942"/>
                <a:gd name="connsiteX33" fmla="*/ 116681 w 509871"/>
                <a:gd name="connsiteY33" fmla="*/ 50126 h 177942"/>
                <a:gd name="connsiteX34" fmla="*/ 97631 w 509871"/>
                <a:gd name="connsiteY34" fmla="*/ 57270 h 177942"/>
                <a:gd name="connsiteX35" fmla="*/ 90488 w 509871"/>
                <a:gd name="connsiteY35" fmla="*/ 62032 h 177942"/>
                <a:gd name="connsiteX36" fmla="*/ 73819 w 509871"/>
                <a:gd name="connsiteY36" fmla="*/ 71557 h 177942"/>
                <a:gd name="connsiteX37" fmla="*/ 66675 w 509871"/>
                <a:gd name="connsiteY37" fmla="*/ 78701 h 177942"/>
                <a:gd name="connsiteX38" fmla="*/ 40481 w 509871"/>
                <a:gd name="connsiteY38" fmla="*/ 97751 h 177942"/>
                <a:gd name="connsiteX39" fmla="*/ 26194 w 509871"/>
                <a:gd name="connsiteY39" fmla="*/ 119182 h 177942"/>
                <a:gd name="connsiteX40" fmla="*/ 21431 w 509871"/>
                <a:gd name="connsiteY40" fmla="*/ 126326 h 177942"/>
                <a:gd name="connsiteX41" fmla="*/ 14288 w 509871"/>
                <a:gd name="connsiteY41" fmla="*/ 131089 h 177942"/>
                <a:gd name="connsiteX42" fmla="*/ 11906 w 509871"/>
                <a:gd name="connsiteY42" fmla="*/ 138232 h 177942"/>
                <a:gd name="connsiteX43" fmla="*/ 4763 w 509871"/>
                <a:gd name="connsiteY43" fmla="*/ 142995 h 177942"/>
                <a:gd name="connsiteX44" fmla="*/ 0 w 509871"/>
                <a:gd name="connsiteY44" fmla="*/ 150139 h 177942"/>
                <a:gd name="connsiteX0" fmla="*/ 0 w 509871"/>
                <a:gd name="connsiteY0" fmla="*/ 150162 h 177965"/>
                <a:gd name="connsiteX1" fmla="*/ 14288 w 509871"/>
                <a:gd name="connsiteY1" fmla="*/ 176355 h 177965"/>
                <a:gd name="connsiteX2" fmla="*/ 85725 w 509871"/>
                <a:gd name="connsiteY2" fmla="*/ 173974 h 177965"/>
                <a:gd name="connsiteX3" fmla="*/ 100013 w 509871"/>
                <a:gd name="connsiteY3" fmla="*/ 169212 h 177965"/>
                <a:gd name="connsiteX4" fmla="*/ 109538 w 509871"/>
                <a:gd name="connsiteY4" fmla="*/ 166830 h 177965"/>
                <a:gd name="connsiteX5" fmla="*/ 116681 w 509871"/>
                <a:gd name="connsiteY5" fmla="*/ 164449 h 177965"/>
                <a:gd name="connsiteX6" fmla="*/ 128588 w 509871"/>
                <a:gd name="connsiteY6" fmla="*/ 162068 h 177965"/>
                <a:gd name="connsiteX7" fmla="*/ 142875 w 509871"/>
                <a:gd name="connsiteY7" fmla="*/ 157305 h 177965"/>
                <a:gd name="connsiteX8" fmla="*/ 150019 w 509871"/>
                <a:gd name="connsiteY8" fmla="*/ 154924 h 177965"/>
                <a:gd name="connsiteX9" fmla="*/ 171450 w 509871"/>
                <a:gd name="connsiteY9" fmla="*/ 150162 h 177965"/>
                <a:gd name="connsiteX10" fmla="*/ 183356 w 509871"/>
                <a:gd name="connsiteY10" fmla="*/ 145399 h 177965"/>
                <a:gd name="connsiteX11" fmla="*/ 200025 w 509871"/>
                <a:gd name="connsiteY11" fmla="*/ 140637 h 177965"/>
                <a:gd name="connsiteX12" fmla="*/ 211931 w 509871"/>
                <a:gd name="connsiteY12" fmla="*/ 135874 h 177965"/>
                <a:gd name="connsiteX13" fmla="*/ 223838 w 509871"/>
                <a:gd name="connsiteY13" fmla="*/ 133493 h 177965"/>
                <a:gd name="connsiteX14" fmla="*/ 240506 w 509871"/>
                <a:gd name="connsiteY14" fmla="*/ 128730 h 177965"/>
                <a:gd name="connsiteX15" fmla="*/ 269081 w 509871"/>
                <a:gd name="connsiteY15" fmla="*/ 123968 h 177965"/>
                <a:gd name="connsiteX16" fmla="*/ 326231 w 509871"/>
                <a:gd name="connsiteY16" fmla="*/ 126349 h 177965"/>
                <a:gd name="connsiteX17" fmla="*/ 335756 w 509871"/>
                <a:gd name="connsiteY17" fmla="*/ 128730 h 177965"/>
                <a:gd name="connsiteX18" fmla="*/ 395287 w 509871"/>
                <a:gd name="connsiteY18" fmla="*/ 121587 h 177965"/>
                <a:gd name="connsiteX19" fmla="*/ 455216 w 509871"/>
                <a:gd name="connsiteY19" fmla="*/ 143019 h 177965"/>
                <a:gd name="connsiteX20" fmla="*/ 497681 w 509871"/>
                <a:gd name="connsiteY20" fmla="*/ 133493 h 177965"/>
                <a:gd name="connsiteX21" fmla="*/ 504825 w 509871"/>
                <a:gd name="connsiteY21" fmla="*/ 126349 h 177965"/>
                <a:gd name="connsiteX22" fmla="*/ 509588 w 509871"/>
                <a:gd name="connsiteY22" fmla="*/ 107299 h 177965"/>
                <a:gd name="connsiteX23" fmla="*/ 500063 w 509871"/>
                <a:gd name="connsiteY23" fmla="*/ 66818 h 177965"/>
                <a:gd name="connsiteX24" fmla="*/ 492919 w 509871"/>
                <a:gd name="connsiteY24" fmla="*/ 64437 h 177965"/>
                <a:gd name="connsiteX25" fmla="*/ 476250 w 509871"/>
                <a:gd name="connsiteY25" fmla="*/ 54912 h 177965"/>
                <a:gd name="connsiteX26" fmla="*/ 435769 w 509871"/>
                <a:gd name="connsiteY26" fmla="*/ 14432 h 177965"/>
                <a:gd name="connsiteX27" fmla="*/ 345282 w 509871"/>
                <a:gd name="connsiteY27" fmla="*/ 143 h 177965"/>
                <a:gd name="connsiteX28" fmla="*/ 209550 w 509871"/>
                <a:gd name="connsiteY28" fmla="*/ 21574 h 177965"/>
                <a:gd name="connsiteX29" fmla="*/ 197644 w 509871"/>
                <a:gd name="connsiteY29" fmla="*/ 23955 h 177965"/>
                <a:gd name="connsiteX30" fmla="*/ 154781 w 509871"/>
                <a:gd name="connsiteY30" fmla="*/ 33480 h 177965"/>
                <a:gd name="connsiteX31" fmla="*/ 133350 w 509871"/>
                <a:gd name="connsiteY31" fmla="*/ 40624 h 177965"/>
                <a:gd name="connsiteX32" fmla="*/ 116681 w 509871"/>
                <a:gd name="connsiteY32" fmla="*/ 50149 h 177965"/>
                <a:gd name="connsiteX33" fmla="*/ 97631 w 509871"/>
                <a:gd name="connsiteY33" fmla="*/ 57293 h 177965"/>
                <a:gd name="connsiteX34" fmla="*/ 90488 w 509871"/>
                <a:gd name="connsiteY34" fmla="*/ 62055 h 177965"/>
                <a:gd name="connsiteX35" fmla="*/ 73819 w 509871"/>
                <a:gd name="connsiteY35" fmla="*/ 71580 h 177965"/>
                <a:gd name="connsiteX36" fmla="*/ 66675 w 509871"/>
                <a:gd name="connsiteY36" fmla="*/ 78724 h 177965"/>
                <a:gd name="connsiteX37" fmla="*/ 40481 w 509871"/>
                <a:gd name="connsiteY37" fmla="*/ 97774 h 177965"/>
                <a:gd name="connsiteX38" fmla="*/ 26194 w 509871"/>
                <a:gd name="connsiteY38" fmla="*/ 119205 h 177965"/>
                <a:gd name="connsiteX39" fmla="*/ 21431 w 509871"/>
                <a:gd name="connsiteY39" fmla="*/ 126349 h 177965"/>
                <a:gd name="connsiteX40" fmla="*/ 14288 w 509871"/>
                <a:gd name="connsiteY40" fmla="*/ 131112 h 177965"/>
                <a:gd name="connsiteX41" fmla="*/ 11906 w 509871"/>
                <a:gd name="connsiteY41" fmla="*/ 138255 h 177965"/>
                <a:gd name="connsiteX42" fmla="*/ 4763 w 509871"/>
                <a:gd name="connsiteY42" fmla="*/ 143018 h 177965"/>
                <a:gd name="connsiteX43" fmla="*/ 0 w 509871"/>
                <a:gd name="connsiteY43" fmla="*/ 150162 h 177965"/>
                <a:gd name="connsiteX0" fmla="*/ 0 w 509871"/>
                <a:gd name="connsiteY0" fmla="*/ 150197 h 178000"/>
                <a:gd name="connsiteX1" fmla="*/ 14288 w 509871"/>
                <a:gd name="connsiteY1" fmla="*/ 176390 h 178000"/>
                <a:gd name="connsiteX2" fmla="*/ 85725 w 509871"/>
                <a:gd name="connsiteY2" fmla="*/ 174009 h 178000"/>
                <a:gd name="connsiteX3" fmla="*/ 100013 w 509871"/>
                <a:gd name="connsiteY3" fmla="*/ 169247 h 178000"/>
                <a:gd name="connsiteX4" fmla="*/ 109538 w 509871"/>
                <a:gd name="connsiteY4" fmla="*/ 166865 h 178000"/>
                <a:gd name="connsiteX5" fmla="*/ 116681 w 509871"/>
                <a:gd name="connsiteY5" fmla="*/ 164484 h 178000"/>
                <a:gd name="connsiteX6" fmla="*/ 128588 w 509871"/>
                <a:gd name="connsiteY6" fmla="*/ 162103 h 178000"/>
                <a:gd name="connsiteX7" fmla="*/ 142875 w 509871"/>
                <a:gd name="connsiteY7" fmla="*/ 157340 h 178000"/>
                <a:gd name="connsiteX8" fmla="*/ 150019 w 509871"/>
                <a:gd name="connsiteY8" fmla="*/ 154959 h 178000"/>
                <a:gd name="connsiteX9" fmla="*/ 171450 w 509871"/>
                <a:gd name="connsiteY9" fmla="*/ 150197 h 178000"/>
                <a:gd name="connsiteX10" fmla="*/ 183356 w 509871"/>
                <a:gd name="connsiteY10" fmla="*/ 145434 h 178000"/>
                <a:gd name="connsiteX11" fmla="*/ 200025 w 509871"/>
                <a:gd name="connsiteY11" fmla="*/ 140672 h 178000"/>
                <a:gd name="connsiteX12" fmla="*/ 211931 w 509871"/>
                <a:gd name="connsiteY12" fmla="*/ 135909 h 178000"/>
                <a:gd name="connsiteX13" fmla="*/ 223838 w 509871"/>
                <a:gd name="connsiteY13" fmla="*/ 133528 h 178000"/>
                <a:gd name="connsiteX14" fmla="*/ 240506 w 509871"/>
                <a:gd name="connsiteY14" fmla="*/ 128765 h 178000"/>
                <a:gd name="connsiteX15" fmla="*/ 269081 w 509871"/>
                <a:gd name="connsiteY15" fmla="*/ 124003 h 178000"/>
                <a:gd name="connsiteX16" fmla="*/ 326231 w 509871"/>
                <a:gd name="connsiteY16" fmla="*/ 126384 h 178000"/>
                <a:gd name="connsiteX17" fmla="*/ 335756 w 509871"/>
                <a:gd name="connsiteY17" fmla="*/ 128765 h 178000"/>
                <a:gd name="connsiteX18" fmla="*/ 395287 w 509871"/>
                <a:gd name="connsiteY18" fmla="*/ 121622 h 178000"/>
                <a:gd name="connsiteX19" fmla="*/ 455216 w 509871"/>
                <a:gd name="connsiteY19" fmla="*/ 143054 h 178000"/>
                <a:gd name="connsiteX20" fmla="*/ 497681 w 509871"/>
                <a:gd name="connsiteY20" fmla="*/ 133528 h 178000"/>
                <a:gd name="connsiteX21" fmla="*/ 504825 w 509871"/>
                <a:gd name="connsiteY21" fmla="*/ 126384 h 178000"/>
                <a:gd name="connsiteX22" fmla="*/ 509588 w 509871"/>
                <a:gd name="connsiteY22" fmla="*/ 107334 h 178000"/>
                <a:gd name="connsiteX23" fmla="*/ 500063 w 509871"/>
                <a:gd name="connsiteY23" fmla="*/ 66853 h 178000"/>
                <a:gd name="connsiteX24" fmla="*/ 492919 w 509871"/>
                <a:gd name="connsiteY24" fmla="*/ 64472 h 178000"/>
                <a:gd name="connsiteX25" fmla="*/ 435769 w 509871"/>
                <a:gd name="connsiteY25" fmla="*/ 14467 h 178000"/>
                <a:gd name="connsiteX26" fmla="*/ 345282 w 509871"/>
                <a:gd name="connsiteY26" fmla="*/ 178 h 178000"/>
                <a:gd name="connsiteX27" fmla="*/ 209550 w 509871"/>
                <a:gd name="connsiteY27" fmla="*/ 21609 h 178000"/>
                <a:gd name="connsiteX28" fmla="*/ 197644 w 509871"/>
                <a:gd name="connsiteY28" fmla="*/ 23990 h 178000"/>
                <a:gd name="connsiteX29" fmla="*/ 154781 w 509871"/>
                <a:gd name="connsiteY29" fmla="*/ 33515 h 178000"/>
                <a:gd name="connsiteX30" fmla="*/ 133350 w 509871"/>
                <a:gd name="connsiteY30" fmla="*/ 40659 h 178000"/>
                <a:gd name="connsiteX31" fmla="*/ 116681 w 509871"/>
                <a:gd name="connsiteY31" fmla="*/ 50184 h 178000"/>
                <a:gd name="connsiteX32" fmla="*/ 97631 w 509871"/>
                <a:gd name="connsiteY32" fmla="*/ 57328 h 178000"/>
                <a:gd name="connsiteX33" fmla="*/ 90488 w 509871"/>
                <a:gd name="connsiteY33" fmla="*/ 62090 h 178000"/>
                <a:gd name="connsiteX34" fmla="*/ 73819 w 509871"/>
                <a:gd name="connsiteY34" fmla="*/ 71615 h 178000"/>
                <a:gd name="connsiteX35" fmla="*/ 66675 w 509871"/>
                <a:gd name="connsiteY35" fmla="*/ 78759 h 178000"/>
                <a:gd name="connsiteX36" fmla="*/ 40481 w 509871"/>
                <a:gd name="connsiteY36" fmla="*/ 97809 h 178000"/>
                <a:gd name="connsiteX37" fmla="*/ 26194 w 509871"/>
                <a:gd name="connsiteY37" fmla="*/ 119240 h 178000"/>
                <a:gd name="connsiteX38" fmla="*/ 21431 w 509871"/>
                <a:gd name="connsiteY38" fmla="*/ 126384 h 178000"/>
                <a:gd name="connsiteX39" fmla="*/ 14288 w 509871"/>
                <a:gd name="connsiteY39" fmla="*/ 131147 h 178000"/>
                <a:gd name="connsiteX40" fmla="*/ 11906 w 509871"/>
                <a:gd name="connsiteY40" fmla="*/ 138290 h 178000"/>
                <a:gd name="connsiteX41" fmla="*/ 4763 w 509871"/>
                <a:gd name="connsiteY41" fmla="*/ 143053 h 178000"/>
                <a:gd name="connsiteX42" fmla="*/ 0 w 509871"/>
                <a:gd name="connsiteY42" fmla="*/ 150197 h 178000"/>
                <a:gd name="connsiteX0" fmla="*/ 0 w 509588"/>
                <a:gd name="connsiteY0" fmla="*/ 150208 h 178011"/>
                <a:gd name="connsiteX1" fmla="*/ 14288 w 509588"/>
                <a:gd name="connsiteY1" fmla="*/ 176401 h 178011"/>
                <a:gd name="connsiteX2" fmla="*/ 85725 w 509588"/>
                <a:gd name="connsiteY2" fmla="*/ 174020 h 178011"/>
                <a:gd name="connsiteX3" fmla="*/ 100013 w 509588"/>
                <a:gd name="connsiteY3" fmla="*/ 169258 h 178011"/>
                <a:gd name="connsiteX4" fmla="*/ 109538 w 509588"/>
                <a:gd name="connsiteY4" fmla="*/ 166876 h 178011"/>
                <a:gd name="connsiteX5" fmla="*/ 116681 w 509588"/>
                <a:gd name="connsiteY5" fmla="*/ 164495 h 178011"/>
                <a:gd name="connsiteX6" fmla="*/ 128588 w 509588"/>
                <a:gd name="connsiteY6" fmla="*/ 162114 h 178011"/>
                <a:gd name="connsiteX7" fmla="*/ 142875 w 509588"/>
                <a:gd name="connsiteY7" fmla="*/ 157351 h 178011"/>
                <a:gd name="connsiteX8" fmla="*/ 150019 w 509588"/>
                <a:gd name="connsiteY8" fmla="*/ 154970 h 178011"/>
                <a:gd name="connsiteX9" fmla="*/ 171450 w 509588"/>
                <a:gd name="connsiteY9" fmla="*/ 150208 h 178011"/>
                <a:gd name="connsiteX10" fmla="*/ 183356 w 509588"/>
                <a:gd name="connsiteY10" fmla="*/ 145445 h 178011"/>
                <a:gd name="connsiteX11" fmla="*/ 200025 w 509588"/>
                <a:gd name="connsiteY11" fmla="*/ 140683 h 178011"/>
                <a:gd name="connsiteX12" fmla="*/ 211931 w 509588"/>
                <a:gd name="connsiteY12" fmla="*/ 135920 h 178011"/>
                <a:gd name="connsiteX13" fmla="*/ 223838 w 509588"/>
                <a:gd name="connsiteY13" fmla="*/ 133539 h 178011"/>
                <a:gd name="connsiteX14" fmla="*/ 240506 w 509588"/>
                <a:gd name="connsiteY14" fmla="*/ 128776 h 178011"/>
                <a:gd name="connsiteX15" fmla="*/ 269081 w 509588"/>
                <a:gd name="connsiteY15" fmla="*/ 124014 h 178011"/>
                <a:gd name="connsiteX16" fmla="*/ 326231 w 509588"/>
                <a:gd name="connsiteY16" fmla="*/ 126395 h 178011"/>
                <a:gd name="connsiteX17" fmla="*/ 335756 w 509588"/>
                <a:gd name="connsiteY17" fmla="*/ 128776 h 178011"/>
                <a:gd name="connsiteX18" fmla="*/ 395287 w 509588"/>
                <a:gd name="connsiteY18" fmla="*/ 121633 h 178011"/>
                <a:gd name="connsiteX19" fmla="*/ 455216 w 509588"/>
                <a:gd name="connsiteY19" fmla="*/ 143065 h 178011"/>
                <a:gd name="connsiteX20" fmla="*/ 497681 w 509588"/>
                <a:gd name="connsiteY20" fmla="*/ 133539 h 178011"/>
                <a:gd name="connsiteX21" fmla="*/ 504825 w 509588"/>
                <a:gd name="connsiteY21" fmla="*/ 126395 h 178011"/>
                <a:gd name="connsiteX22" fmla="*/ 509588 w 509588"/>
                <a:gd name="connsiteY22" fmla="*/ 107345 h 178011"/>
                <a:gd name="connsiteX23" fmla="*/ 500063 w 509588"/>
                <a:gd name="connsiteY23" fmla="*/ 66864 h 178011"/>
                <a:gd name="connsiteX24" fmla="*/ 435769 w 509588"/>
                <a:gd name="connsiteY24" fmla="*/ 14478 h 178011"/>
                <a:gd name="connsiteX25" fmla="*/ 345282 w 509588"/>
                <a:gd name="connsiteY25" fmla="*/ 189 h 178011"/>
                <a:gd name="connsiteX26" fmla="*/ 209550 w 509588"/>
                <a:gd name="connsiteY26" fmla="*/ 21620 h 178011"/>
                <a:gd name="connsiteX27" fmla="*/ 197644 w 509588"/>
                <a:gd name="connsiteY27" fmla="*/ 24001 h 178011"/>
                <a:gd name="connsiteX28" fmla="*/ 154781 w 509588"/>
                <a:gd name="connsiteY28" fmla="*/ 33526 h 178011"/>
                <a:gd name="connsiteX29" fmla="*/ 133350 w 509588"/>
                <a:gd name="connsiteY29" fmla="*/ 40670 h 178011"/>
                <a:gd name="connsiteX30" fmla="*/ 116681 w 509588"/>
                <a:gd name="connsiteY30" fmla="*/ 50195 h 178011"/>
                <a:gd name="connsiteX31" fmla="*/ 97631 w 509588"/>
                <a:gd name="connsiteY31" fmla="*/ 57339 h 178011"/>
                <a:gd name="connsiteX32" fmla="*/ 90488 w 509588"/>
                <a:gd name="connsiteY32" fmla="*/ 62101 h 178011"/>
                <a:gd name="connsiteX33" fmla="*/ 73819 w 509588"/>
                <a:gd name="connsiteY33" fmla="*/ 71626 h 178011"/>
                <a:gd name="connsiteX34" fmla="*/ 66675 w 509588"/>
                <a:gd name="connsiteY34" fmla="*/ 78770 h 178011"/>
                <a:gd name="connsiteX35" fmla="*/ 40481 w 509588"/>
                <a:gd name="connsiteY35" fmla="*/ 97820 h 178011"/>
                <a:gd name="connsiteX36" fmla="*/ 26194 w 509588"/>
                <a:gd name="connsiteY36" fmla="*/ 119251 h 178011"/>
                <a:gd name="connsiteX37" fmla="*/ 21431 w 509588"/>
                <a:gd name="connsiteY37" fmla="*/ 126395 h 178011"/>
                <a:gd name="connsiteX38" fmla="*/ 14288 w 509588"/>
                <a:gd name="connsiteY38" fmla="*/ 131158 h 178011"/>
                <a:gd name="connsiteX39" fmla="*/ 11906 w 509588"/>
                <a:gd name="connsiteY39" fmla="*/ 138301 h 178011"/>
                <a:gd name="connsiteX40" fmla="*/ 4763 w 509588"/>
                <a:gd name="connsiteY40" fmla="*/ 143064 h 178011"/>
                <a:gd name="connsiteX41" fmla="*/ 0 w 509588"/>
                <a:gd name="connsiteY41" fmla="*/ 150208 h 178011"/>
                <a:gd name="connsiteX0" fmla="*/ 0 w 509588"/>
                <a:gd name="connsiteY0" fmla="*/ 142143 h 169946"/>
                <a:gd name="connsiteX1" fmla="*/ 14288 w 509588"/>
                <a:gd name="connsiteY1" fmla="*/ 168336 h 169946"/>
                <a:gd name="connsiteX2" fmla="*/ 85725 w 509588"/>
                <a:gd name="connsiteY2" fmla="*/ 165955 h 169946"/>
                <a:gd name="connsiteX3" fmla="*/ 100013 w 509588"/>
                <a:gd name="connsiteY3" fmla="*/ 161193 h 169946"/>
                <a:gd name="connsiteX4" fmla="*/ 109538 w 509588"/>
                <a:gd name="connsiteY4" fmla="*/ 158811 h 169946"/>
                <a:gd name="connsiteX5" fmla="*/ 116681 w 509588"/>
                <a:gd name="connsiteY5" fmla="*/ 156430 h 169946"/>
                <a:gd name="connsiteX6" fmla="*/ 128588 w 509588"/>
                <a:gd name="connsiteY6" fmla="*/ 154049 h 169946"/>
                <a:gd name="connsiteX7" fmla="*/ 142875 w 509588"/>
                <a:gd name="connsiteY7" fmla="*/ 149286 h 169946"/>
                <a:gd name="connsiteX8" fmla="*/ 150019 w 509588"/>
                <a:gd name="connsiteY8" fmla="*/ 146905 h 169946"/>
                <a:gd name="connsiteX9" fmla="*/ 171450 w 509588"/>
                <a:gd name="connsiteY9" fmla="*/ 142143 h 169946"/>
                <a:gd name="connsiteX10" fmla="*/ 183356 w 509588"/>
                <a:gd name="connsiteY10" fmla="*/ 137380 h 169946"/>
                <a:gd name="connsiteX11" fmla="*/ 200025 w 509588"/>
                <a:gd name="connsiteY11" fmla="*/ 132618 h 169946"/>
                <a:gd name="connsiteX12" fmla="*/ 211931 w 509588"/>
                <a:gd name="connsiteY12" fmla="*/ 127855 h 169946"/>
                <a:gd name="connsiteX13" fmla="*/ 223838 w 509588"/>
                <a:gd name="connsiteY13" fmla="*/ 125474 h 169946"/>
                <a:gd name="connsiteX14" fmla="*/ 240506 w 509588"/>
                <a:gd name="connsiteY14" fmla="*/ 120711 h 169946"/>
                <a:gd name="connsiteX15" fmla="*/ 269081 w 509588"/>
                <a:gd name="connsiteY15" fmla="*/ 115949 h 169946"/>
                <a:gd name="connsiteX16" fmla="*/ 326231 w 509588"/>
                <a:gd name="connsiteY16" fmla="*/ 118330 h 169946"/>
                <a:gd name="connsiteX17" fmla="*/ 335756 w 509588"/>
                <a:gd name="connsiteY17" fmla="*/ 120711 h 169946"/>
                <a:gd name="connsiteX18" fmla="*/ 395287 w 509588"/>
                <a:gd name="connsiteY18" fmla="*/ 113568 h 169946"/>
                <a:gd name="connsiteX19" fmla="*/ 455216 w 509588"/>
                <a:gd name="connsiteY19" fmla="*/ 135000 h 169946"/>
                <a:gd name="connsiteX20" fmla="*/ 497681 w 509588"/>
                <a:gd name="connsiteY20" fmla="*/ 125474 h 169946"/>
                <a:gd name="connsiteX21" fmla="*/ 504825 w 509588"/>
                <a:gd name="connsiteY21" fmla="*/ 118330 h 169946"/>
                <a:gd name="connsiteX22" fmla="*/ 509588 w 509588"/>
                <a:gd name="connsiteY22" fmla="*/ 99280 h 169946"/>
                <a:gd name="connsiteX23" fmla="*/ 500063 w 509588"/>
                <a:gd name="connsiteY23" fmla="*/ 58799 h 169946"/>
                <a:gd name="connsiteX24" fmla="*/ 435769 w 509588"/>
                <a:gd name="connsiteY24" fmla="*/ 6413 h 169946"/>
                <a:gd name="connsiteX25" fmla="*/ 345282 w 509588"/>
                <a:gd name="connsiteY25" fmla="*/ 1649 h 169946"/>
                <a:gd name="connsiteX26" fmla="*/ 209550 w 509588"/>
                <a:gd name="connsiteY26" fmla="*/ 13555 h 169946"/>
                <a:gd name="connsiteX27" fmla="*/ 197644 w 509588"/>
                <a:gd name="connsiteY27" fmla="*/ 15936 h 169946"/>
                <a:gd name="connsiteX28" fmla="*/ 154781 w 509588"/>
                <a:gd name="connsiteY28" fmla="*/ 25461 h 169946"/>
                <a:gd name="connsiteX29" fmla="*/ 133350 w 509588"/>
                <a:gd name="connsiteY29" fmla="*/ 32605 h 169946"/>
                <a:gd name="connsiteX30" fmla="*/ 116681 w 509588"/>
                <a:gd name="connsiteY30" fmla="*/ 42130 h 169946"/>
                <a:gd name="connsiteX31" fmla="*/ 97631 w 509588"/>
                <a:gd name="connsiteY31" fmla="*/ 49274 h 169946"/>
                <a:gd name="connsiteX32" fmla="*/ 90488 w 509588"/>
                <a:gd name="connsiteY32" fmla="*/ 54036 h 169946"/>
                <a:gd name="connsiteX33" fmla="*/ 73819 w 509588"/>
                <a:gd name="connsiteY33" fmla="*/ 63561 h 169946"/>
                <a:gd name="connsiteX34" fmla="*/ 66675 w 509588"/>
                <a:gd name="connsiteY34" fmla="*/ 70705 h 169946"/>
                <a:gd name="connsiteX35" fmla="*/ 40481 w 509588"/>
                <a:gd name="connsiteY35" fmla="*/ 89755 h 169946"/>
                <a:gd name="connsiteX36" fmla="*/ 26194 w 509588"/>
                <a:gd name="connsiteY36" fmla="*/ 111186 h 169946"/>
                <a:gd name="connsiteX37" fmla="*/ 21431 w 509588"/>
                <a:gd name="connsiteY37" fmla="*/ 118330 h 169946"/>
                <a:gd name="connsiteX38" fmla="*/ 14288 w 509588"/>
                <a:gd name="connsiteY38" fmla="*/ 123093 h 169946"/>
                <a:gd name="connsiteX39" fmla="*/ 11906 w 509588"/>
                <a:gd name="connsiteY39" fmla="*/ 130236 h 169946"/>
                <a:gd name="connsiteX40" fmla="*/ 4763 w 509588"/>
                <a:gd name="connsiteY40" fmla="*/ 134999 h 169946"/>
                <a:gd name="connsiteX41" fmla="*/ 0 w 509588"/>
                <a:gd name="connsiteY41" fmla="*/ 142143 h 169946"/>
                <a:gd name="connsiteX0" fmla="*/ 0 w 509588"/>
                <a:gd name="connsiteY0" fmla="*/ 140538 h 168341"/>
                <a:gd name="connsiteX1" fmla="*/ 14288 w 509588"/>
                <a:gd name="connsiteY1" fmla="*/ 166731 h 168341"/>
                <a:gd name="connsiteX2" fmla="*/ 85725 w 509588"/>
                <a:gd name="connsiteY2" fmla="*/ 164350 h 168341"/>
                <a:gd name="connsiteX3" fmla="*/ 100013 w 509588"/>
                <a:gd name="connsiteY3" fmla="*/ 159588 h 168341"/>
                <a:gd name="connsiteX4" fmla="*/ 109538 w 509588"/>
                <a:gd name="connsiteY4" fmla="*/ 157206 h 168341"/>
                <a:gd name="connsiteX5" fmla="*/ 116681 w 509588"/>
                <a:gd name="connsiteY5" fmla="*/ 154825 h 168341"/>
                <a:gd name="connsiteX6" fmla="*/ 128588 w 509588"/>
                <a:gd name="connsiteY6" fmla="*/ 152444 h 168341"/>
                <a:gd name="connsiteX7" fmla="*/ 142875 w 509588"/>
                <a:gd name="connsiteY7" fmla="*/ 147681 h 168341"/>
                <a:gd name="connsiteX8" fmla="*/ 150019 w 509588"/>
                <a:gd name="connsiteY8" fmla="*/ 145300 h 168341"/>
                <a:gd name="connsiteX9" fmla="*/ 171450 w 509588"/>
                <a:gd name="connsiteY9" fmla="*/ 140538 h 168341"/>
                <a:gd name="connsiteX10" fmla="*/ 183356 w 509588"/>
                <a:gd name="connsiteY10" fmla="*/ 135775 h 168341"/>
                <a:gd name="connsiteX11" fmla="*/ 200025 w 509588"/>
                <a:gd name="connsiteY11" fmla="*/ 131013 h 168341"/>
                <a:gd name="connsiteX12" fmla="*/ 211931 w 509588"/>
                <a:gd name="connsiteY12" fmla="*/ 126250 h 168341"/>
                <a:gd name="connsiteX13" fmla="*/ 223838 w 509588"/>
                <a:gd name="connsiteY13" fmla="*/ 123869 h 168341"/>
                <a:gd name="connsiteX14" fmla="*/ 240506 w 509588"/>
                <a:gd name="connsiteY14" fmla="*/ 119106 h 168341"/>
                <a:gd name="connsiteX15" fmla="*/ 269081 w 509588"/>
                <a:gd name="connsiteY15" fmla="*/ 114344 h 168341"/>
                <a:gd name="connsiteX16" fmla="*/ 326231 w 509588"/>
                <a:gd name="connsiteY16" fmla="*/ 116725 h 168341"/>
                <a:gd name="connsiteX17" fmla="*/ 335756 w 509588"/>
                <a:gd name="connsiteY17" fmla="*/ 119106 h 168341"/>
                <a:gd name="connsiteX18" fmla="*/ 395287 w 509588"/>
                <a:gd name="connsiteY18" fmla="*/ 111963 h 168341"/>
                <a:gd name="connsiteX19" fmla="*/ 455216 w 509588"/>
                <a:gd name="connsiteY19" fmla="*/ 133395 h 168341"/>
                <a:gd name="connsiteX20" fmla="*/ 497681 w 509588"/>
                <a:gd name="connsiteY20" fmla="*/ 123869 h 168341"/>
                <a:gd name="connsiteX21" fmla="*/ 504825 w 509588"/>
                <a:gd name="connsiteY21" fmla="*/ 116725 h 168341"/>
                <a:gd name="connsiteX22" fmla="*/ 509588 w 509588"/>
                <a:gd name="connsiteY22" fmla="*/ 97675 h 168341"/>
                <a:gd name="connsiteX23" fmla="*/ 500063 w 509588"/>
                <a:gd name="connsiteY23" fmla="*/ 57194 h 168341"/>
                <a:gd name="connsiteX24" fmla="*/ 438150 w 509588"/>
                <a:gd name="connsiteY24" fmla="*/ 16714 h 168341"/>
                <a:gd name="connsiteX25" fmla="*/ 345282 w 509588"/>
                <a:gd name="connsiteY25" fmla="*/ 44 h 168341"/>
                <a:gd name="connsiteX26" fmla="*/ 209550 w 509588"/>
                <a:gd name="connsiteY26" fmla="*/ 11950 h 168341"/>
                <a:gd name="connsiteX27" fmla="*/ 197644 w 509588"/>
                <a:gd name="connsiteY27" fmla="*/ 14331 h 168341"/>
                <a:gd name="connsiteX28" fmla="*/ 154781 w 509588"/>
                <a:gd name="connsiteY28" fmla="*/ 23856 h 168341"/>
                <a:gd name="connsiteX29" fmla="*/ 133350 w 509588"/>
                <a:gd name="connsiteY29" fmla="*/ 31000 h 168341"/>
                <a:gd name="connsiteX30" fmla="*/ 116681 w 509588"/>
                <a:gd name="connsiteY30" fmla="*/ 40525 h 168341"/>
                <a:gd name="connsiteX31" fmla="*/ 97631 w 509588"/>
                <a:gd name="connsiteY31" fmla="*/ 47669 h 168341"/>
                <a:gd name="connsiteX32" fmla="*/ 90488 w 509588"/>
                <a:gd name="connsiteY32" fmla="*/ 52431 h 168341"/>
                <a:gd name="connsiteX33" fmla="*/ 73819 w 509588"/>
                <a:gd name="connsiteY33" fmla="*/ 61956 h 168341"/>
                <a:gd name="connsiteX34" fmla="*/ 66675 w 509588"/>
                <a:gd name="connsiteY34" fmla="*/ 69100 h 168341"/>
                <a:gd name="connsiteX35" fmla="*/ 40481 w 509588"/>
                <a:gd name="connsiteY35" fmla="*/ 88150 h 168341"/>
                <a:gd name="connsiteX36" fmla="*/ 26194 w 509588"/>
                <a:gd name="connsiteY36" fmla="*/ 109581 h 168341"/>
                <a:gd name="connsiteX37" fmla="*/ 21431 w 509588"/>
                <a:gd name="connsiteY37" fmla="*/ 116725 h 168341"/>
                <a:gd name="connsiteX38" fmla="*/ 14288 w 509588"/>
                <a:gd name="connsiteY38" fmla="*/ 121488 h 168341"/>
                <a:gd name="connsiteX39" fmla="*/ 11906 w 509588"/>
                <a:gd name="connsiteY39" fmla="*/ 128631 h 168341"/>
                <a:gd name="connsiteX40" fmla="*/ 4763 w 509588"/>
                <a:gd name="connsiteY40" fmla="*/ 133394 h 168341"/>
                <a:gd name="connsiteX41" fmla="*/ 0 w 509588"/>
                <a:gd name="connsiteY41" fmla="*/ 140538 h 168341"/>
                <a:gd name="connsiteX0" fmla="*/ 0 w 509588"/>
                <a:gd name="connsiteY0" fmla="*/ 140538 h 168341"/>
                <a:gd name="connsiteX1" fmla="*/ 14288 w 509588"/>
                <a:gd name="connsiteY1" fmla="*/ 166731 h 168341"/>
                <a:gd name="connsiteX2" fmla="*/ 85725 w 509588"/>
                <a:gd name="connsiteY2" fmla="*/ 164350 h 168341"/>
                <a:gd name="connsiteX3" fmla="*/ 100013 w 509588"/>
                <a:gd name="connsiteY3" fmla="*/ 159588 h 168341"/>
                <a:gd name="connsiteX4" fmla="*/ 109538 w 509588"/>
                <a:gd name="connsiteY4" fmla="*/ 157206 h 168341"/>
                <a:gd name="connsiteX5" fmla="*/ 116681 w 509588"/>
                <a:gd name="connsiteY5" fmla="*/ 154825 h 168341"/>
                <a:gd name="connsiteX6" fmla="*/ 128588 w 509588"/>
                <a:gd name="connsiteY6" fmla="*/ 152444 h 168341"/>
                <a:gd name="connsiteX7" fmla="*/ 142875 w 509588"/>
                <a:gd name="connsiteY7" fmla="*/ 147681 h 168341"/>
                <a:gd name="connsiteX8" fmla="*/ 150019 w 509588"/>
                <a:gd name="connsiteY8" fmla="*/ 145300 h 168341"/>
                <a:gd name="connsiteX9" fmla="*/ 171450 w 509588"/>
                <a:gd name="connsiteY9" fmla="*/ 140538 h 168341"/>
                <a:gd name="connsiteX10" fmla="*/ 183356 w 509588"/>
                <a:gd name="connsiteY10" fmla="*/ 135775 h 168341"/>
                <a:gd name="connsiteX11" fmla="*/ 200025 w 509588"/>
                <a:gd name="connsiteY11" fmla="*/ 131013 h 168341"/>
                <a:gd name="connsiteX12" fmla="*/ 211931 w 509588"/>
                <a:gd name="connsiteY12" fmla="*/ 126250 h 168341"/>
                <a:gd name="connsiteX13" fmla="*/ 223838 w 509588"/>
                <a:gd name="connsiteY13" fmla="*/ 123869 h 168341"/>
                <a:gd name="connsiteX14" fmla="*/ 240506 w 509588"/>
                <a:gd name="connsiteY14" fmla="*/ 119106 h 168341"/>
                <a:gd name="connsiteX15" fmla="*/ 269081 w 509588"/>
                <a:gd name="connsiteY15" fmla="*/ 114344 h 168341"/>
                <a:gd name="connsiteX16" fmla="*/ 326231 w 509588"/>
                <a:gd name="connsiteY16" fmla="*/ 116725 h 168341"/>
                <a:gd name="connsiteX17" fmla="*/ 335756 w 509588"/>
                <a:gd name="connsiteY17" fmla="*/ 119106 h 168341"/>
                <a:gd name="connsiteX18" fmla="*/ 395287 w 509588"/>
                <a:gd name="connsiteY18" fmla="*/ 111963 h 168341"/>
                <a:gd name="connsiteX19" fmla="*/ 455216 w 509588"/>
                <a:gd name="connsiteY19" fmla="*/ 133395 h 168341"/>
                <a:gd name="connsiteX20" fmla="*/ 497681 w 509588"/>
                <a:gd name="connsiteY20" fmla="*/ 123869 h 168341"/>
                <a:gd name="connsiteX21" fmla="*/ 504825 w 509588"/>
                <a:gd name="connsiteY21" fmla="*/ 116725 h 168341"/>
                <a:gd name="connsiteX22" fmla="*/ 509588 w 509588"/>
                <a:gd name="connsiteY22" fmla="*/ 97675 h 168341"/>
                <a:gd name="connsiteX23" fmla="*/ 500063 w 509588"/>
                <a:gd name="connsiteY23" fmla="*/ 57194 h 168341"/>
                <a:gd name="connsiteX24" fmla="*/ 438150 w 509588"/>
                <a:gd name="connsiteY24" fmla="*/ 16714 h 168341"/>
                <a:gd name="connsiteX25" fmla="*/ 345282 w 509588"/>
                <a:gd name="connsiteY25" fmla="*/ 44 h 168341"/>
                <a:gd name="connsiteX26" fmla="*/ 209550 w 509588"/>
                <a:gd name="connsiteY26" fmla="*/ 11950 h 168341"/>
                <a:gd name="connsiteX27" fmla="*/ 197644 w 509588"/>
                <a:gd name="connsiteY27" fmla="*/ 14331 h 168341"/>
                <a:gd name="connsiteX28" fmla="*/ 154781 w 509588"/>
                <a:gd name="connsiteY28" fmla="*/ 23856 h 168341"/>
                <a:gd name="connsiteX29" fmla="*/ 133350 w 509588"/>
                <a:gd name="connsiteY29" fmla="*/ 31000 h 168341"/>
                <a:gd name="connsiteX30" fmla="*/ 116681 w 509588"/>
                <a:gd name="connsiteY30" fmla="*/ 40525 h 168341"/>
                <a:gd name="connsiteX31" fmla="*/ 97631 w 509588"/>
                <a:gd name="connsiteY31" fmla="*/ 47669 h 168341"/>
                <a:gd name="connsiteX32" fmla="*/ 90488 w 509588"/>
                <a:gd name="connsiteY32" fmla="*/ 52431 h 168341"/>
                <a:gd name="connsiteX33" fmla="*/ 73819 w 509588"/>
                <a:gd name="connsiteY33" fmla="*/ 61956 h 168341"/>
                <a:gd name="connsiteX34" fmla="*/ 66675 w 509588"/>
                <a:gd name="connsiteY34" fmla="*/ 69100 h 168341"/>
                <a:gd name="connsiteX35" fmla="*/ 40481 w 509588"/>
                <a:gd name="connsiteY35" fmla="*/ 88150 h 168341"/>
                <a:gd name="connsiteX36" fmla="*/ 26194 w 509588"/>
                <a:gd name="connsiteY36" fmla="*/ 109581 h 168341"/>
                <a:gd name="connsiteX37" fmla="*/ 21431 w 509588"/>
                <a:gd name="connsiteY37" fmla="*/ 116725 h 168341"/>
                <a:gd name="connsiteX38" fmla="*/ 14288 w 509588"/>
                <a:gd name="connsiteY38" fmla="*/ 121488 h 168341"/>
                <a:gd name="connsiteX39" fmla="*/ 11906 w 509588"/>
                <a:gd name="connsiteY39" fmla="*/ 128631 h 168341"/>
                <a:gd name="connsiteX40" fmla="*/ 4763 w 509588"/>
                <a:gd name="connsiteY40" fmla="*/ 133394 h 168341"/>
                <a:gd name="connsiteX41" fmla="*/ 0 w 509588"/>
                <a:gd name="connsiteY41" fmla="*/ 140538 h 168341"/>
                <a:gd name="connsiteX0" fmla="*/ 0 w 509588"/>
                <a:gd name="connsiteY0" fmla="*/ 140538 h 168341"/>
                <a:gd name="connsiteX1" fmla="*/ 14288 w 509588"/>
                <a:gd name="connsiteY1" fmla="*/ 166731 h 168341"/>
                <a:gd name="connsiteX2" fmla="*/ 85725 w 509588"/>
                <a:gd name="connsiteY2" fmla="*/ 164350 h 168341"/>
                <a:gd name="connsiteX3" fmla="*/ 100013 w 509588"/>
                <a:gd name="connsiteY3" fmla="*/ 159588 h 168341"/>
                <a:gd name="connsiteX4" fmla="*/ 109538 w 509588"/>
                <a:gd name="connsiteY4" fmla="*/ 157206 h 168341"/>
                <a:gd name="connsiteX5" fmla="*/ 116681 w 509588"/>
                <a:gd name="connsiteY5" fmla="*/ 154825 h 168341"/>
                <a:gd name="connsiteX6" fmla="*/ 128588 w 509588"/>
                <a:gd name="connsiteY6" fmla="*/ 152444 h 168341"/>
                <a:gd name="connsiteX7" fmla="*/ 142875 w 509588"/>
                <a:gd name="connsiteY7" fmla="*/ 147681 h 168341"/>
                <a:gd name="connsiteX8" fmla="*/ 150019 w 509588"/>
                <a:gd name="connsiteY8" fmla="*/ 145300 h 168341"/>
                <a:gd name="connsiteX9" fmla="*/ 171450 w 509588"/>
                <a:gd name="connsiteY9" fmla="*/ 140538 h 168341"/>
                <a:gd name="connsiteX10" fmla="*/ 183356 w 509588"/>
                <a:gd name="connsiteY10" fmla="*/ 135775 h 168341"/>
                <a:gd name="connsiteX11" fmla="*/ 200025 w 509588"/>
                <a:gd name="connsiteY11" fmla="*/ 131013 h 168341"/>
                <a:gd name="connsiteX12" fmla="*/ 211931 w 509588"/>
                <a:gd name="connsiteY12" fmla="*/ 126250 h 168341"/>
                <a:gd name="connsiteX13" fmla="*/ 223838 w 509588"/>
                <a:gd name="connsiteY13" fmla="*/ 123869 h 168341"/>
                <a:gd name="connsiteX14" fmla="*/ 240506 w 509588"/>
                <a:gd name="connsiteY14" fmla="*/ 119106 h 168341"/>
                <a:gd name="connsiteX15" fmla="*/ 269081 w 509588"/>
                <a:gd name="connsiteY15" fmla="*/ 114344 h 168341"/>
                <a:gd name="connsiteX16" fmla="*/ 326231 w 509588"/>
                <a:gd name="connsiteY16" fmla="*/ 116725 h 168341"/>
                <a:gd name="connsiteX17" fmla="*/ 335756 w 509588"/>
                <a:gd name="connsiteY17" fmla="*/ 119106 h 168341"/>
                <a:gd name="connsiteX18" fmla="*/ 395287 w 509588"/>
                <a:gd name="connsiteY18" fmla="*/ 111963 h 168341"/>
                <a:gd name="connsiteX19" fmla="*/ 471885 w 509588"/>
                <a:gd name="connsiteY19" fmla="*/ 142920 h 168341"/>
                <a:gd name="connsiteX20" fmla="*/ 497681 w 509588"/>
                <a:gd name="connsiteY20" fmla="*/ 123869 h 168341"/>
                <a:gd name="connsiteX21" fmla="*/ 504825 w 509588"/>
                <a:gd name="connsiteY21" fmla="*/ 116725 h 168341"/>
                <a:gd name="connsiteX22" fmla="*/ 509588 w 509588"/>
                <a:gd name="connsiteY22" fmla="*/ 97675 h 168341"/>
                <a:gd name="connsiteX23" fmla="*/ 500063 w 509588"/>
                <a:gd name="connsiteY23" fmla="*/ 57194 h 168341"/>
                <a:gd name="connsiteX24" fmla="*/ 438150 w 509588"/>
                <a:gd name="connsiteY24" fmla="*/ 16714 h 168341"/>
                <a:gd name="connsiteX25" fmla="*/ 345282 w 509588"/>
                <a:gd name="connsiteY25" fmla="*/ 44 h 168341"/>
                <a:gd name="connsiteX26" fmla="*/ 209550 w 509588"/>
                <a:gd name="connsiteY26" fmla="*/ 11950 h 168341"/>
                <a:gd name="connsiteX27" fmla="*/ 197644 w 509588"/>
                <a:gd name="connsiteY27" fmla="*/ 14331 h 168341"/>
                <a:gd name="connsiteX28" fmla="*/ 154781 w 509588"/>
                <a:gd name="connsiteY28" fmla="*/ 23856 h 168341"/>
                <a:gd name="connsiteX29" fmla="*/ 133350 w 509588"/>
                <a:gd name="connsiteY29" fmla="*/ 31000 h 168341"/>
                <a:gd name="connsiteX30" fmla="*/ 116681 w 509588"/>
                <a:gd name="connsiteY30" fmla="*/ 40525 h 168341"/>
                <a:gd name="connsiteX31" fmla="*/ 97631 w 509588"/>
                <a:gd name="connsiteY31" fmla="*/ 47669 h 168341"/>
                <a:gd name="connsiteX32" fmla="*/ 90488 w 509588"/>
                <a:gd name="connsiteY32" fmla="*/ 52431 h 168341"/>
                <a:gd name="connsiteX33" fmla="*/ 73819 w 509588"/>
                <a:gd name="connsiteY33" fmla="*/ 61956 h 168341"/>
                <a:gd name="connsiteX34" fmla="*/ 66675 w 509588"/>
                <a:gd name="connsiteY34" fmla="*/ 69100 h 168341"/>
                <a:gd name="connsiteX35" fmla="*/ 40481 w 509588"/>
                <a:gd name="connsiteY35" fmla="*/ 88150 h 168341"/>
                <a:gd name="connsiteX36" fmla="*/ 26194 w 509588"/>
                <a:gd name="connsiteY36" fmla="*/ 109581 h 168341"/>
                <a:gd name="connsiteX37" fmla="*/ 21431 w 509588"/>
                <a:gd name="connsiteY37" fmla="*/ 116725 h 168341"/>
                <a:gd name="connsiteX38" fmla="*/ 14288 w 509588"/>
                <a:gd name="connsiteY38" fmla="*/ 121488 h 168341"/>
                <a:gd name="connsiteX39" fmla="*/ 11906 w 509588"/>
                <a:gd name="connsiteY39" fmla="*/ 128631 h 168341"/>
                <a:gd name="connsiteX40" fmla="*/ 4763 w 509588"/>
                <a:gd name="connsiteY40" fmla="*/ 133394 h 168341"/>
                <a:gd name="connsiteX41" fmla="*/ 0 w 509588"/>
                <a:gd name="connsiteY41" fmla="*/ 140538 h 168341"/>
                <a:gd name="connsiteX0" fmla="*/ 0 w 514731"/>
                <a:gd name="connsiteY0" fmla="*/ 140538 h 168341"/>
                <a:gd name="connsiteX1" fmla="*/ 14288 w 514731"/>
                <a:gd name="connsiteY1" fmla="*/ 166731 h 168341"/>
                <a:gd name="connsiteX2" fmla="*/ 85725 w 514731"/>
                <a:gd name="connsiteY2" fmla="*/ 164350 h 168341"/>
                <a:gd name="connsiteX3" fmla="*/ 100013 w 514731"/>
                <a:gd name="connsiteY3" fmla="*/ 159588 h 168341"/>
                <a:gd name="connsiteX4" fmla="*/ 109538 w 514731"/>
                <a:gd name="connsiteY4" fmla="*/ 157206 h 168341"/>
                <a:gd name="connsiteX5" fmla="*/ 116681 w 514731"/>
                <a:gd name="connsiteY5" fmla="*/ 154825 h 168341"/>
                <a:gd name="connsiteX6" fmla="*/ 128588 w 514731"/>
                <a:gd name="connsiteY6" fmla="*/ 152444 h 168341"/>
                <a:gd name="connsiteX7" fmla="*/ 142875 w 514731"/>
                <a:gd name="connsiteY7" fmla="*/ 147681 h 168341"/>
                <a:gd name="connsiteX8" fmla="*/ 150019 w 514731"/>
                <a:gd name="connsiteY8" fmla="*/ 145300 h 168341"/>
                <a:gd name="connsiteX9" fmla="*/ 171450 w 514731"/>
                <a:gd name="connsiteY9" fmla="*/ 140538 h 168341"/>
                <a:gd name="connsiteX10" fmla="*/ 183356 w 514731"/>
                <a:gd name="connsiteY10" fmla="*/ 135775 h 168341"/>
                <a:gd name="connsiteX11" fmla="*/ 200025 w 514731"/>
                <a:gd name="connsiteY11" fmla="*/ 131013 h 168341"/>
                <a:gd name="connsiteX12" fmla="*/ 211931 w 514731"/>
                <a:gd name="connsiteY12" fmla="*/ 126250 h 168341"/>
                <a:gd name="connsiteX13" fmla="*/ 223838 w 514731"/>
                <a:gd name="connsiteY13" fmla="*/ 123869 h 168341"/>
                <a:gd name="connsiteX14" fmla="*/ 240506 w 514731"/>
                <a:gd name="connsiteY14" fmla="*/ 119106 h 168341"/>
                <a:gd name="connsiteX15" fmla="*/ 269081 w 514731"/>
                <a:gd name="connsiteY15" fmla="*/ 114344 h 168341"/>
                <a:gd name="connsiteX16" fmla="*/ 326231 w 514731"/>
                <a:gd name="connsiteY16" fmla="*/ 116725 h 168341"/>
                <a:gd name="connsiteX17" fmla="*/ 335756 w 514731"/>
                <a:gd name="connsiteY17" fmla="*/ 119106 h 168341"/>
                <a:gd name="connsiteX18" fmla="*/ 395287 w 514731"/>
                <a:gd name="connsiteY18" fmla="*/ 111963 h 168341"/>
                <a:gd name="connsiteX19" fmla="*/ 471885 w 514731"/>
                <a:gd name="connsiteY19" fmla="*/ 142920 h 168341"/>
                <a:gd name="connsiteX20" fmla="*/ 497681 w 514731"/>
                <a:gd name="connsiteY20" fmla="*/ 123869 h 168341"/>
                <a:gd name="connsiteX21" fmla="*/ 514350 w 514731"/>
                <a:gd name="connsiteY21" fmla="*/ 121487 h 168341"/>
                <a:gd name="connsiteX22" fmla="*/ 509588 w 514731"/>
                <a:gd name="connsiteY22" fmla="*/ 97675 h 168341"/>
                <a:gd name="connsiteX23" fmla="*/ 500063 w 514731"/>
                <a:gd name="connsiteY23" fmla="*/ 57194 h 168341"/>
                <a:gd name="connsiteX24" fmla="*/ 438150 w 514731"/>
                <a:gd name="connsiteY24" fmla="*/ 16714 h 168341"/>
                <a:gd name="connsiteX25" fmla="*/ 345282 w 514731"/>
                <a:gd name="connsiteY25" fmla="*/ 44 h 168341"/>
                <a:gd name="connsiteX26" fmla="*/ 209550 w 514731"/>
                <a:gd name="connsiteY26" fmla="*/ 11950 h 168341"/>
                <a:gd name="connsiteX27" fmla="*/ 197644 w 514731"/>
                <a:gd name="connsiteY27" fmla="*/ 14331 h 168341"/>
                <a:gd name="connsiteX28" fmla="*/ 154781 w 514731"/>
                <a:gd name="connsiteY28" fmla="*/ 23856 h 168341"/>
                <a:gd name="connsiteX29" fmla="*/ 133350 w 514731"/>
                <a:gd name="connsiteY29" fmla="*/ 31000 h 168341"/>
                <a:gd name="connsiteX30" fmla="*/ 116681 w 514731"/>
                <a:gd name="connsiteY30" fmla="*/ 40525 h 168341"/>
                <a:gd name="connsiteX31" fmla="*/ 97631 w 514731"/>
                <a:gd name="connsiteY31" fmla="*/ 47669 h 168341"/>
                <a:gd name="connsiteX32" fmla="*/ 90488 w 514731"/>
                <a:gd name="connsiteY32" fmla="*/ 52431 h 168341"/>
                <a:gd name="connsiteX33" fmla="*/ 73819 w 514731"/>
                <a:gd name="connsiteY33" fmla="*/ 61956 h 168341"/>
                <a:gd name="connsiteX34" fmla="*/ 66675 w 514731"/>
                <a:gd name="connsiteY34" fmla="*/ 69100 h 168341"/>
                <a:gd name="connsiteX35" fmla="*/ 40481 w 514731"/>
                <a:gd name="connsiteY35" fmla="*/ 88150 h 168341"/>
                <a:gd name="connsiteX36" fmla="*/ 26194 w 514731"/>
                <a:gd name="connsiteY36" fmla="*/ 109581 h 168341"/>
                <a:gd name="connsiteX37" fmla="*/ 21431 w 514731"/>
                <a:gd name="connsiteY37" fmla="*/ 116725 h 168341"/>
                <a:gd name="connsiteX38" fmla="*/ 14288 w 514731"/>
                <a:gd name="connsiteY38" fmla="*/ 121488 h 168341"/>
                <a:gd name="connsiteX39" fmla="*/ 11906 w 514731"/>
                <a:gd name="connsiteY39" fmla="*/ 128631 h 168341"/>
                <a:gd name="connsiteX40" fmla="*/ 4763 w 514731"/>
                <a:gd name="connsiteY40" fmla="*/ 133394 h 168341"/>
                <a:gd name="connsiteX41" fmla="*/ 0 w 514731"/>
                <a:gd name="connsiteY41" fmla="*/ 140538 h 168341"/>
                <a:gd name="connsiteX0" fmla="*/ 0 w 514731"/>
                <a:gd name="connsiteY0" fmla="*/ 140538 h 168341"/>
                <a:gd name="connsiteX1" fmla="*/ 14288 w 514731"/>
                <a:gd name="connsiteY1" fmla="*/ 166731 h 168341"/>
                <a:gd name="connsiteX2" fmla="*/ 85725 w 514731"/>
                <a:gd name="connsiteY2" fmla="*/ 164350 h 168341"/>
                <a:gd name="connsiteX3" fmla="*/ 100013 w 514731"/>
                <a:gd name="connsiteY3" fmla="*/ 159588 h 168341"/>
                <a:gd name="connsiteX4" fmla="*/ 109538 w 514731"/>
                <a:gd name="connsiteY4" fmla="*/ 157206 h 168341"/>
                <a:gd name="connsiteX5" fmla="*/ 116681 w 514731"/>
                <a:gd name="connsiteY5" fmla="*/ 154825 h 168341"/>
                <a:gd name="connsiteX6" fmla="*/ 128588 w 514731"/>
                <a:gd name="connsiteY6" fmla="*/ 152444 h 168341"/>
                <a:gd name="connsiteX7" fmla="*/ 142875 w 514731"/>
                <a:gd name="connsiteY7" fmla="*/ 147681 h 168341"/>
                <a:gd name="connsiteX8" fmla="*/ 150019 w 514731"/>
                <a:gd name="connsiteY8" fmla="*/ 145300 h 168341"/>
                <a:gd name="connsiteX9" fmla="*/ 171450 w 514731"/>
                <a:gd name="connsiteY9" fmla="*/ 140538 h 168341"/>
                <a:gd name="connsiteX10" fmla="*/ 183356 w 514731"/>
                <a:gd name="connsiteY10" fmla="*/ 135775 h 168341"/>
                <a:gd name="connsiteX11" fmla="*/ 200025 w 514731"/>
                <a:gd name="connsiteY11" fmla="*/ 131013 h 168341"/>
                <a:gd name="connsiteX12" fmla="*/ 211931 w 514731"/>
                <a:gd name="connsiteY12" fmla="*/ 126250 h 168341"/>
                <a:gd name="connsiteX13" fmla="*/ 223838 w 514731"/>
                <a:gd name="connsiteY13" fmla="*/ 123869 h 168341"/>
                <a:gd name="connsiteX14" fmla="*/ 240506 w 514731"/>
                <a:gd name="connsiteY14" fmla="*/ 119106 h 168341"/>
                <a:gd name="connsiteX15" fmla="*/ 269081 w 514731"/>
                <a:gd name="connsiteY15" fmla="*/ 114344 h 168341"/>
                <a:gd name="connsiteX16" fmla="*/ 326231 w 514731"/>
                <a:gd name="connsiteY16" fmla="*/ 116725 h 168341"/>
                <a:gd name="connsiteX17" fmla="*/ 335756 w 514731"/>
                <a:gd name="connsiteY17" fmla="*/ 119106 h 168341"/>
                <a:gd name="connsiteX18" fmla="*/ 404812 w 514731"/>
                <a:gd name="connsiteY18" fmla="*/ 128632 h 168341"/>
                <a:gd name="connsiteX19" fmla="*/ 471885 w 514731"/>
                <a:gd name="connsiteY19" fmla="*/ 142920 h 168341"/>
                <a:gd name="connsiteX20" fmla="*/ 497681 w 514731"/>
                <a:gd name="connsiteY20" fmla="*/ 123869 h 168341"/>
                <a:gd name="connsiteX21" fmla="*/ 514350 w 514731"/>
                <a:gd name="connsiteY21" fmla="*/ 121487 h 168341"/>
                <a:gd name="connsiteX22" fmla="*/ 509588 w 514731"/>
                <a:gd name="connsiteY22" fmla="*/ 97675 h 168341"/>
                <a:gd name="connsiteX23" fmla="*/ 500063 w 514731"/>
                <a:gd name="connsiteY23" fmla="*/ 57194 h 168341"/>
                <a:gd name="connsiteX24" fmla="*/ 438150 w 514731"/>
                <a:gd name="connsiteY24" fmla="*/ 16714 h 168341"/>
                <a:gd name="connsiteX25" fmla="*/ 345282 w 514731"/>
                <a:gd name="connsiteY25" fmla="*/ 44 h 168341"/>
                <a:gd name="connsiteX26" fmla="*/ 209550 w 514731"/>
                <a:gd name="connsiteY26" fmla="*/ 11950 h 168341"/>
                <a:gd name="connsiteX27" fmla="*/ 197644 w 514731"/>
                <a:gd name="connsiteY27" fmla="*/ 14331 h 168341"/>
                <a:gd name="connsiteX28" fmla="*/ 154781 w 514731"/>
                <a:gd name="connsiteY28" fmla="*/ 23856 h 168341"/>
                <a:gd name="connsiteX29" fmla="*/ 133350 w 514731"/>
                <a:gd name="connsiteY29" fmla="*/ 31000 h 168341"/>
                <a:gd name="connsiteX30" fmla="*/ 116681 w 514731"/>
                <a:gd name="connsiteY30" fmla="*/ 40525 h 168341"/>
                <a:gd name="connsiteX31" fmla="*/ 97631 w 514731"/>
                <a:gd name="connsiteY31" fmla="*/ 47669 h 168341"/>
                <a:gd name="connsiteX32" fmla="*/ 90488 w 514731"/>
                <a:gd name="connsiteY32" fmla="*/ 52431 h 168341"/>
                <a:gd name="connsiteX33" fmla="*/ 73819 w 514731"/>
                <a:gd name="connsiteY33" fmla="*/ 61956 h 168341"/>
                <a:gd name="connsiteX34" fmla="*/ 66675 w 514731"/>
                <a:gd name="connsiteY34" fmla="*/ 69100 h 168341"/>
                <a:gd name="connsiteX35" fmla="*/ 40481 w 514731"/>
                <a:gd name="connsiteY35" fmla="*/ 88150 h 168341"/>
                <a:gd name="connsiteX36" fmla="*/ 26194 w 514731"/>
                <a:gd name="connsiteY36" fmla="*/ 109581 h 168341"/>
                <a:gd name="connsiteX37" fmla="*/ 21431 w 514731"/>
                <a:gd name="connsiteY37" fmla="*/ 116725 h 168341"/>
                <a:gd name="connsiteX38" fmla="*/ 14288 w 514731"/>
                <a:gd name="connsiteY38" fmla="*/ 121488 h 168341"/>
                <a:gd name="connsiteX39" fmla="*/ 11906 w 514731"/>
                <a:gd name="connsiteY39" fmla="*/ 128631 h 168341"/>
                <a:gd name="connsiteX40" fmla="*/ 4763 w 514731"/>
                <a:gd name="connsiteY40" fmla="*/ 133394 h 168341"/>
                <a:gd name="connsiteX41" fmla="*/ 0 w 514731"/>
                <a:gd name="connsiteY41" fmla="*/ 140538 h 168341"/>
                <a:gd name="connsiteX0" fmla="*/ 0 w 509956"/>
                <a:gd name="connsiteY0" fmla="*/ 140538 h 168341"/>
                <a:gd name="connsiteX1" fmla="*/ 14288 w 509956"/>
                <a:gd name="connsiteY1" fmla="*/ 166731 h 168341"/>
                <a:gd name="connsiteX2" fmla="*/ 85725 w 509956"/>
                <a:gd name="connsiteY2" fmla="*/ 164350 h 168341"/>
                <a:gd name="connsiteX3" fmla="*/ 100013 w 509956"/>
                <a:gd name="connsiteY3" fmla="*/ 159588 h 168341"/>
                <a:gd name="connsiteX4" fmla="*/ 109538 w 509956"/>
                <a:gd name="connsiteY4" fmla="*/ 157206 h 168341"/>
                <a:gd name="connsiteX5" fmla="*/ 116681 w 509956"/>
                <a:gd name="connsiteY5" fmla="*/ 154825 h 168341"/>
                <a:gd name="connsiteX6" fmla="*/ 128588 w 509956"/>
                <a:gd name="connsiteY6" fmla="*/ 152444 h 168341"/>
                <a:gd name="connsiteX7" fmla="*/ 142875 w 509956"/>
                <a:gd name="connsiteY7" fmla="*/ 147681 h 168341"/>
                <a:gd name="connsiteX8" fmla="*/ 150019 w 509956"/>
                <a:gd name="connsiteY8" fmla="*/ 145300 h 168341"/>
                <a:gd name="connsiteX9" fmla="*/ 171450 w 509956"/>
                <a:gd name="connsiteY9" fmla="*/ 140538 h 168341"/>
                <a:gd name="connsiteX10" fmla="*/ 183356 w 509956"/>
                <a:gd name="connsiteY10" fmla="*/ 135775 h 168341"/>
                <a:gd name="connsiteX11" fmla="*/ 200025 w 509956"/>
                <a:gd name="connsiteY11" fmla="*/ 131013 h 168341"/>
                <a:gd name="connsiteX12" fmla="*/ 211931 w 509956"/>
                <a:gd name="connsiteY12" fmla="*/ 126250 h 168341"/>
                <a:gd name="connsiteX13" fmla="*/ 223838 w 509956"/>
                <a:gd name="connsiteY13" fmla="*/ 123869 h 168341"/>
                <a:gd name="connsiteX14" fmla="*/ 240506 w 509956"/>
                <a:gd name="connsiteY14" fmla="*/ 119106 h 168341"/>
                <a:gd name="connsiteX15" fmla="*/ 269081 w 509956"/>
                <a:gd name="connsiteY15" fmla="*/ 114344 h 168341"/>
                <a:gd name="connsiteX16" fmla="*/ 326231 w 509956"/>
                <a:gd name="connsiteY16" fmla="*/ 116725 h 168341"/>
                <a:gd name="connsiteX17" fmla="*/ 335756 w 509956"/>
                <a:gd name="connsiteY17" fmla="*/ 119106 h 168341"/>
                <a:gd name="connsiteX18" fmla="*/ 404812 w 509956"/>
                <a:gd name="connsiteY18" fmla="*/ 128632 h 168341"/>
                <a:gd name="connsiteX19" fmla="*/ 471885 w 509956"/>
                <a:gd name="connsiteY19" fmla="*/ 142920 h 168341"/>
                <a:gd name="connsiteX20" fmla="*/ 497681 w 509956"/>
                <a:gd name="connsiteY20" fmla="*/ 123869 h 168341"/>
                <a:gd name="connsiteX21" fmla="*/ 509588 w 509956"/>
                <a:gd name="connsiteY21" fmla="*/ 97675 h 168341"/>
                <a:gd name="connsiteX22" fmla="*/ 500063 w 509956"/>
                <a:gd name="connsiteY22" fmla="*/ 57194 h 168341"/>
                <a:gd name="connsiteX23" fmla="*/ 438150 w 509956"/>
                <a:gd name="connsiteY23" fmla="*/ 16714 h 168341"/>
                <a:gd name="connsiteX24" fmla="*/ 345282 w 509956"/>
                <a:gd name="connsiteY24" fmla="*/ 44 h 168341"/>
                <a:gd name="connsiteX25" fmla="*/ 209550 w 509956"/>
                <a:gd name="connsiteY25" fmla="*/ 11950 h 168341"/>
                <a:gd name="connsiteX26" fmla="*/ 197644 w 509956"/>
                <a:gd name="connsiteY26" fmla="*/ 14331 h 168341"/>
                <a:gd name="connsiteX27" fmla="*/ 154781 w 509956"/>
                <a:gd name="connsiteY27" fmla="*/ 23856 h 168341"/>
                <a:gd name="connsiteX28" fmla="*/ 133350 w 509956"/>
                <a:gd name="connsiteY28" fmla="*/ 31000 h 168341"/>
                <a:gd name="connsiteX29" fmla="*/ 116681 w 509956"/>
                <a:gd name="connsiteY29" fmla="*/ 40525 h 168341"/>
                <a:gd name="connsiteX30" fmla="*/ 97631 w 509956"/>
                <a:gd name="connsiteY30" fmla="*/ 47669 h 168341"/>
                <a:gd name="connsiteX31" fmla="*/ 90488 w 509956"/>
                <a:gd name="connsiteY31" fmla="*/ 52431 h 168341"/>
                <a:gd name="connsiteX32" fmla="*/ 73819 w 509956"/>
                <a:gd name="connsiteY32" fmla="*/ 61956 h 168341"/>
                <a:gd name="connsiteX33" fmla="*/ 66675 w 509956"/>
                <a:gd name="connsiteY33" fmla="*/ 69100 h 168341"/>
                <a:gd name="connsiteX34" fmla="*/ 40481 w 509956"/>
                <a:gd name="connsiteY34" fmla="*/ 88150 h 168341"/>
                <a:gd name="connsiteX35" fmla="*/ 26194 w 509956"/>
                <a:gd name="connsiteY35" fmla="*/ 109581 h 168341"/>
                <a:gd name="connsiteX36" fmla="*/ 21431 w 509956"/>
                <a:gd name="connsiteY36" fmla="*/ 116725 h 168341"/>
                <a:gd name="connsiteX37" fmla="*/ 14288 w 509956"/>
                <a:gd name="connsiteY37" fmla="*/ 121488 h 168341"/>
                <a:gd name="connsiteX38" fmla="*/ 11906 w 509956"/>
                <a:gd name="connsiteY38" fmla="*/ 128631 h 168341"/>
                <a:gd name="connsiteX39" fmla="*/ 4763 w 509956"/>
                <a:gd name="connsiteY39" fmla="*/ 133394 h 168341"/>
                <a:gd name="connsiteX40" fmla="*/ 0 w 509956"/>
                <a:gd name="connsiteY40" fmla="*/ 140538 h 168341"/>
                <a:gd name="connsiteX0" fmla="*/ 0 w 514193"/>
                <a:gd name="connsiteY0" fmla="*/ 140538 h 168341"/>
                <a:gd name="connsiteX1" fmla="*/ 14288 w 514193"/>
                <a:gd name="connsiteY1" fmla="*/ 166731 h 168341"/>
                <a:gd name="connsiteX2" fmla="*/ 85725 w 514193"/>
                <a:gd name="connsiteY2" fmla="*/ 164350 h 168341"/>
                <a:gd name="connsiteX3" fmla="*/ 100013 w 514193"/>
                <a:gd name="connsiteY3" fmla="*/ 159588 h 168341"/>
                <a:gd name="connsiteX4" fmla="*/ 109538 w 514193"/>
                <a:gd name="connsiteY4" fmla="*/ 157206 h 168341"/>
                <a:gd name="connsiteX5" fmla="*/ 116681 w 514193"/>
                <a:gd name="connsiteY5" fmla="*/ 154825 h 168341"/>
                <a:gd name="connsiteX6" fmla="*/ 128588 w 514193"/>
                <a:gd name="connsiteY6" fmla="*/ 152444 h 168341"/>
                <a:gd name="connsiteX7" fmla="*/ 142875 w 514193"/>
                <a:gd name="connsiteY7" fmla="*/ 147681 h 168341"/>
                <a:gd name="connsiteX8" fmla="*/ 150019 w 514193"/>
                <a:gd name="connsiteY8" fmla="*/ 145300 h 168341"/>
                <a:gd name="connsiteX9" fmla="*/ 171450 w 514193"/>
                <a:gd name="connsiteY9" fmla="*/ 140538 h 168341"/>
                <a:gd name="connsiteX10" fmla="*/ 183356 w 514193"/>
                <a:gd name="connsiteY10" fmla="*/ 135775 h 168341"/>
                <a:gd name="connsiteX11" fmla="*/ 200025 w 514193"/>
                <a:gd name="connsiteY11" fmla="*/ 131013 h 168341"/>
                <a:gd name="connsiteX12" fmla="*/ 211931 w 514193"/>
                <a:gd name="connsiteY12" fmla="*/ 126250 h 168341"/>
                <a:gd name="connsiteX13" fmla="*/ 223838 w 514193"/>
                <a:gd name="connsiteY13" fmla="*/ 123869 h 168341"/>
                <a:gd name="connsiteX14" fmla="*/ 240506 w 514193"/>
                <a:gd name="connsiteY14" fmla="*/ 119106 h 168341"/>
                <a:gd name="connsiteX15" fmla="*/ 269081 w 514193"/>
                <a:gd name="connsiteY15" fmla="*/ 114344 h 168341"/>
                <a:gd name="connsiteX16" fmla="*/ 326231 w 514193"/>
                <a:gd name="connsiteY16" fmla="*/ 116725 h 168341"/>
                <a:gd name="connsiteX17" fmla="*/ 335756 w 514193"/>
                <a:gd name="connsiteY17" fmla="*/ 119106 h 168341"/>
                <a:gd name="connsiteX18" fmla="*/ 404812 w 514193"/>
                <a:gd name="connsiteY18" fmla="*/ 128632 h 168341"/>
                <a:gd name="connsiteX19" fmla="*/ 471885 w 514193"/>
                <a:gd name="connsiteY19" fmla="*/ 142920 h 168341"/>
                <a:gd name="connsiteX20" fmla="*/ 511968 w 514193"/>
                <a:gd name="connsiteY20" fmla="*/ 135776 h 168341"/>
                <a:gd name="connsiteX21" fmla="*/ 509588 w 514193"/>
                <a:gd name="connsiteY21" fmla="*/ 97675 h 168341"/>
                <a:gd name="connsiteX22" fmla="*/ 500063 w 514193"/>
                <a:gd name="connsiteY22" fmla="*/ 57194 h 168341"/>
                <a:gd name="connsiteX23" fmla="*/ 438150 w 514193"/>
                <a:gd name="connsiteY23" fmla="*/ 16714 h 168341"/>
                <a:gd name="connsiteX24" fmla="*/ 345282 w 514193"/>
                <a:gd name="connsiteY24" fmla="*/ 44 h 168341"/>
                <a:gd name="connsiteX25" fmla="*/ 209550 w 514193"/>
                <a:gd name="connsiteY25" fmla="*/ 11950 h 168341"/>
                <a:gd name="connsiteX26" fmla="*/ 197644 w 514193"/>
                <a:gd name="connsiteY26" fmla="*/ 14331 h 168341"/>
                <a:gd name="connsiteX27" fmla="*/ 154781 w 514193"/>
                <a:gd name="connsiteY27" fmla="*/ 23856 h 168341"/>
                <a:gd name="connsiteX28" fmla="*/ 133350 w 514193"/>
                <a:gd name="connsiteY28" fmla="*/ 31000 h 168341"/>
                <a:gd name="connsiteX29" fmla="*/ 116681 w 514193"/>
                <a:gd name="connsiteY29" fmla="*/ 40525 h 168341"/>
                <a:gd name="connsiteX30" fmla="*/ 97631 w 514193"/>
                <a:gd name="connsiteY30" fmla="*/ 47669 h 168341"/>
                <a:gd name="connsiteX31" fmla="*/ 90488 w 514193"/>
                <a:gd name="connsiteY31" fmla="*/ 52431 h 168341"/>
                <a:gd name="connsiteX32" fmla="*/ 73819 w 514193"/>
                <a:gd name="connsiteY32" fmla="*/ 61956 h 168341"/>
                <a:gd name="connsiteX33" fmla="*/ 66675 w 514193"/>
                <a:gd name="connsiteY33" fmla="*/ 69100 h 168341"/>
                <a:gd name="connsiteX34" fmla="*/ 40481 w 514193"/>
                <a:gd name="connsiteY34" fmla="*/ 88150 h 168341"/>
                <a:gd name="connsiteX35" fmla="*/ 26194 w 514193"/>
                <a:gd name="connsiteY35" fmla="*/ 109581 h 168341"/>
                <a:gd name="connsiteX36" fmla="*/ 21431 w 514193"/>
                <a:gd name="connsiteY36" fmla="*/ 116725 h 168341"/>
                <a:gd name="connsiteX37" fmla="*/ 14288 w 514193"/>
                <a:gd name="connsiteY37" fmla="*/ 121488 h 168341"/>
                <a:gd name="connsiteX38" fmla="*/ 11906 w 514193"/>
                <a:gd name="connsiteY38" fmla="*/ 128631 h 168341"/>
                <a:gd name="connsiteX39" fmla="*/ 4763 w 514193"/>
                <a:gd name="connsiteY39" fmla="*/ 133394 h 168341"/>
                <a:gd name="connsiteX40" fmla="*/ 0 w 514193"/>
                <a:gd name="connsiteY40" fmla="*/ 140538 h 168341"/>
                <a:gd name="connsiteX0" fmla="*/ 0 w 514193"/>
                <a:gd name="connsiteY0" fmla="*/ 140538 h 168341"/>
                <a:gd name="connsiteX1" fmla="*/ 14288 w 514193"/>
                <a:gd name="connsiteY1" fmla="*/ 166731 h 168341"/>
                <a:gd name="connsiteX2" fmla="*/ 85725 w 514193"/>
                <a:gd name="connsiteY2" fmla="*/ 164350 h 168341"/>
                <a:gd name="connsiteX3" fmla="*/ 100013 w 514193"/>
                <a:gd name="connsiteY3" fmla="*/ 159588 h 168341"/>
                <a:gd name="connsiteX4" fmla="*/ 109538 w 514193"/>
                <a:gd name="connsiteY4" fmla="*/ 157206 h 168341"/>
                <a:gd name="connsiteX5" fmla="*/ 116681 w 514193"/>
                <a:gd name="connsiteY5" fmla="*/ 154825 h 168341"/>
                <a:gd name="connsiteX6" fmla="*/ 128588 w 514193"/>
                <a:gd name="connsiteY6" fmla="*/ 152444 h 168341"/>
                <a:gd name="connsiteX7" fmla="*/ 142875 w 514193"/>
                <a:gd name="connsiteY7" fmla="*/ 147681 h 168341"/>
                <a:gd name="connsiteX8" fmla="*/ 150019 w 514193"/>
                <a:gd name="connsiteY8" fmla="*/ 145300 h 168341"/>
                <a:gd name="connsiteX9" fmla="*/ 171450 w 514193"/>
                <a:gd name="connsiteY9" fmla="*/ 140538 h 168341"/>
                <a:gd name="connsiteX10" fmla="*/ 183356 w 514193"/>
                <a:gd name="connsiteY10" fmla="*/ 135775 h 168341"/>
                <a:gd name="connsiteX11" fmla="*/ 200025 w 514193"/>
                <a:gd name="connsiteY11" fmla="*/ 131013 h 168341"/>
                <a:gd name="connsiteX12" fmla="*/ 211931 w 514193"/>
                <a:gd name="connsiteY12" fmla="*/ 126250 h 168341"/>
                <a:gd name="connsiteX13" fmla="*/ 223838 w 514193"/>
                <a:gd name="connsiteY13" fmla="*/ 123869 h 168341"/>
                <a:gd name="connsiteX14" fmla="*/ 240506 w 514193"/>
                <a:gd name="connsiteY14" fmla="*/ 119106 h 168341"/>
                <a:gd name="connsiteX15" fmla="*/ 269081 w 514193"/>
                <a:gd name="connsiteY15" fmla="*/ 114344 h 168341"/>
                <a:gd name="connsiteX16" fmla="*/ 326231 w 514193"/>
                <a:gd name="connsiteY16" fmla="*/ 116725 h 168341"/>
                <a:gd name="connsiteX17" fmla="*/ 335756 w 514193"/>
                <a:gd name="connsiteY17" fmla="*/ 119106 h 168341"/>
                <a:gd name="connsiteX18" fmla="*/ 404812 w 514193"/>
                <a:gd name="connsiteY18" fmla="*/ 128632 h 168341"/>
                <a:gd name="connsiteX19" fmla="*/ 471885 w 514193"/>
                <a:gd name="connsiteY19" fmla="*/ 145301 h 168341"/>
                <a:gd name="connsiteX20" fmla="*/ 511968 w 514193"/>
                <a:gd name="connsiteY20" fmla="*/ 135776 h 168341"/>
                <a:gd name="connsiteX21" fmla="*/ 509588 w 514193"/>
                <a:gd name="connsiteY21" fmla="*/ 97675 h 168341"/>
                <a:gd name="connsiteX22" fmla="*/ 500063 w 514193"/>
                <a:gd name="connsiteY22" fmla="*/ 57194 h 168341"/>
                <a:gd name="connsiteX23" fmla="*/ 438150 w 514193"/>
                <a:gd name="connsiteY23" fmla="*/ 16714 h 168341"/>
                <a:gd name="connsiteX24" fmla="*/ 345282 w 514193"/>
                <a:gd name="connsiteY24" fmla="*/ 44 h 168341"/>
                <a:gd name="connsiteX25" fmla="*/ 209550 w 514193"/>
                <a:gd name="connsiteY25" fmla="*/ 11950 h 168341"/>
                <a:gd name="connsiteX26" fmla="*/ 197644 w 514193"/>
                <a:gd name="connsiteY26" fmla="*/ 14331 h 168341"/>
                <a:gd name="connsiteX27" fmla="*/ 154781 w 514193"/>
                <a:gd name="connsiteY27" fmla="*/ 23856 h 168341"/>
                <a:gd name="connsiteX28" fmla="*/ 133350 w 514193"/>
                <a:gd name="connsiteY28" fmla="*/ 31000 h 168341"/>
                <a:gd name="connsiteX29" fmla="*/ 116681 w 514193"/>
                <a:gd name="connsiteY29" fmla="*/ 40525 h 168341"/>
                <a:gd name="connsiteX30" fmla="*/ 97631 w 514193"/>
                <a:gd name="connsiteY30" fmla="*/ 47669 h 168341"/>
                <a:gd name="connsiteX31" fmla="*/ 90488 w 514193"/>
                <a:gd name="connsiteY31" fmla="*/ 52431 h 168341"/>
                <a:gd name="connsiteX32" fmla="*/ 73819 w 514193"/>
                <a:gd name="connsiteY32" fmla="*/ 61956 h 168341"/>
                <a:gd name="connsiteX33" fmla="*/ 66675 w 514193"/>
                <a:gd name="connsiteY33" fmla="*/ 69100 h 168341"/>
                <a:gd name="connsiteX34" fmla="*/ 40481 w 514193"/>
                <a:gd name="connsiteY34" fmla="*/ 88150 h 168341"/>
                <a:gd name="connsiteX35" fmla="*/ 26194 w 514193"/>
                <a:gd name="connsiteY35" fmla="*/ 109581 h 168341"/>
                <a:gd name="connsiteX36" fmla="*/ 21431 w 514193"/>
                <a:gd name="connsiteY36" fmla="*/ 116725 h 168341"/>
                <a:gd name="connsiteX37" fmla="*/ 14288 w 514193"/>
                <a:gd name="connsiteY37" fmla="*/ 121488 h 168341"/>
                <a:gd name="connsiteX38" fmla="*/ 11906 w 514193"/>
                <a:gd name="connsiteY38" fmla="*/ 128631 h 168341"/>
                <a:gd name="connsiteX39" fmla="*/ 4763 w 514193"/>
                <a:gd name="connsiteY39" fmla="*/ 133394 h 168341"/>
                <a:gd name="connsiteX40" fmla="*/ 0 w 514193"/>
                <a:gd name="connsiteY40" fmla="*/ 140538 h 168341"/>
                <a:gd name="connsiteX0" fmla="*/ 0 w 514193"/>
                <a:gd name="connsiteY0" fmla="*/ 140538 h 168341"/>
                <a:gd name="connsiteX1" fmla="*/ 14288 w 514193"/>
                <a:gd name="connsiteY1" fmla="*/ 166731 h 168341"/>
                <a:gd name="connsiteX2" fmla="*/ 85725 w 514193"/>
                <a:gd name="connsiteY2" fmla="*/ 164350 h 168341"/>
                <a:gd name="connsiteX3" fmla="*/ 100013 w 514193"/>
                <a:gd name="connsiteY3" fmla="*/ 159588 h 168341"/>
                <a:gd name="connsiteX4" fmla="*/ 109538 w 514193"/>
                <a:gd name="connsiteY4" fmla="*/ 157206 h 168341"/>
                <a:gd name="connsiteX5" fmla="*/ 116681 w 514193"/>
                <a:gd name="connsiteY5" fmla="*/ 154825 h 168341"/>
                <a:gd name="connsiteX6" fmla="*/ 128588 w 514193"/>
                <a:gd name="connsiteY6" fmla="*/ 152444 h 168341"/>
                <a:gd name="connsiteX7" fmla="*/ 142875 w 514193"/>
                <a:gd name="connsiteY7" fmla="*/ 147681 h 168341"/>
                <a:gd name="connsiteX8" fmla="*/ 150019 w 514193"/>
                <a:gd name="connsiteY8" fmla="*/ 145300 h 168341"/>
                <a:gd name="connsiteX9" fmla="*/ 171450 w 514193"/>
                <a:gd name="connsiteY9" fmla="*/ 140538 h 168341"/>
                <a:gd name="connsiteX10" fmla="*/ 183356 w 514193"/>
                <a:gd name="connsiteY10" fmla="*/ 135775 h 168341"/>
                <a:gd name="connsiteX11" fmla="*/ 200025 w 514193"/>
                <a:gd name="connsiteY11" fmla="*/ 131013 h 168341"/>
                <a:gd name="connsiteX12" fmla="*/ 211931 w 514193"/>
                <a:gd name="connsiteY12" fmla="*/ 126250 h 168341"/>
                <a:gd name="connsiteX13" fmla="*/ 223838 w 514193"/>
                <a:gd name="connsiteY13" fmla="*/ 123869 h 168341"/>
                <a:gd name="connsiteX14" fmla="*/ 240506 w 514193"/>
                <a:gd name="connsiteY14" fmla="*/ 119106 h 168341"/>
                <a:gd name="connsiteX15" fmla="*/ 269081 w 514193"/>
                <a:gd name="connsiteY15" fmla="*/ 114344 h 168341"/>
                <a:gd name="connsiteX16" fmla="*/ 326231 w 514193"/>
                <a:gd name="connsiteY16" fmla="*/ 116725 h 168341"/>
                <a:gd name="connsiteX17" fmla="*/ 335756 w 514193"/>
                <a:gd name="connsiteY17" fmla="*/ 119106 h 168341"/>
                <a:gd name="connsiteX18" fmla="*/ 407193 w 514193"/>
                <a:gd name="connsiteY18" fmla="*/ 138157 h 168341"/>
                <a:gd name="connsiteX19" fmla="*/ 471885 w 514193"/>
                <a:gd name="connsiteY19" fmla="*/ 145301 h 168341"/>
                <a:gd name="connsiteX20" fmla="*/ 511968 w 514193"/>
                <a:gd name="connsiteY20" fmla="*/ 135776 h 168341"/>
                <a:gd name="connsiteX21" fmla="*/ 509588 w 514193"/>
                <a:gd name="connsiteY21" fmla="*/ 97675 h 168341"/>
                <a:gd name="connsiteX22" fmla="*/ 500063 w 514193"/>
                <a:gd name="connsiteY22" fmla="*/ 57194 h 168341"/>
                <a:gd name="connsiteX23" fmla="*/ 438150 w 514193"/>
                <a:gd name="connsiteY23" fmla="*/ 16714 h 168341"/>
                <a:gd name="connsiteX24" fmla="*/ 345282 w 514193"/>
                <a:gd name="connsiteY24" fmla="*/ 44 h 168341"/>
                <a:gd name="connsiteX25" fmla="*/ 209550 w 514193"/>
                <a:gd name="connsiteY25" fmla="*/ 11950 h 168341"/>
                <a:gd name="connsiteX26" fmla="*/ 197644 w 514193"/>
                <a:gd name="connsiteY26" fmla="*/ 14331 h 168341"/>
                <a:gd name="connsiteX27" fmla="*/ 154781 w 514193"/>
                <a:gd name="connsiteY27" fmla="*/ 23856 h 168341"/>
                <a:gd name="connsiteX28" fmla="*/ 133350 w 514193"/>
                <a:gd name="connsiteY28" fmla="*/ 31000 h 168341"/>
                <a:gd name="connsiteX29" fmla="*/ 116681 w 514193"/>
                <a:gd name="connsiteY29" fmla="*/ 40525 h 168341"/>
                <a:gd name="connsiteX30" fmla="*/ 97631 w 514193"/>
                <a:gd name="connsiteY30" fmla="*/ 47669 h 168341"/>
                <a:gd name="connsiteX31" fmla="*/ 90488 w 514193"/>
                <a:gd name="connsiteY31" fmla="*/ 52431 h 168341"/>
                <a:gd name="connsiteX32" fmla="*/ 73819 w 514193"/>
                <a:gd name="connsiteY32" fmla="*/ 61956 h 168341"/>
                <a:gd name="connsiteX33" fmla="*/ 66675 w 514193"/>
                <a:gd name="connsiteY33" fmla="*/ 69100 h 168341"/>
                <a:gd name="connsiteX34" fmla="*/ 40481 w 514193"/>
                <a:gd name="connsiteY34" fmla="*/ 88150 h 168341"/>
                <a:gd name="connsiteX35" fmla="*/ 26194 w 514193"/>
                <a:gd name="connsiteY35" fmla="*/ 109581 h 168341"/>
                <a:gd name="connsiteX36" fmla="*/ 21431 w 514193"/>
                <a:gd name="connsiteY36" fmla="*/ 116725 h 168341"/>
                <a:gd name="connsiteX37" fmla="*/ 14288 w 514193"/>
                <a:gd name="connsiteY37" fmla="*/ 121488 h 168341"/>
                <a:gd name="connsiteX38" fmla="*/ 11906 w 514193"/>
                <a:gd name="connsiteY38" fmla="*/ 128631 h 168341"/>
                <a:gd name="connsiteX39" fmla="*/ 4763 w 514193"/>
                <a:gd name="connsiteY39" fmla="*/ 133394 h 168341"/>
                <a:gd name="connsiteX40" fmla="*/ 0 w 514193"/>
                <a:gd name="connsiteY40" fmla="*/ 140538 h 168341"/>
                <a:gd name="connsiteX0" fmla="*/ 0 w 513689"/>
                <a:gd name="connsiteY0" fmla="*/ 140538 h 168341"/>
                <a:gd name="connsiteX1" fmla="*/ 14288 w 513689"/>
                <a:gd name="connsiteY1" fmla="*/ 166731 h 168341"/>
                <a:gd name="connsiteX2" fmla="*/ 85725 w 513689"/>
                <a:gd name="connsiteY2" fmla="*/ 164350 h 168341"/>
                <a:gd name="connsiteX3" fmla="*/ 100013 w 513689"/>
                <a:gd name="connsiteY3" fmla="*/ 159588 h 168341"/>
                <a:gd name="connsiteX4" fmla="*/ 109538 w 513689"/>
                <a:gd name="connsiteY4" fmla="*/ 157206 h 168341"/>
                <a:gd name="connsiteX5" fmla="*/ 116681 w 513689"/>
                <a:gd name="connsiteY5" fmla="*/ 154825 h 168341"/>
                <a:gd name="connsiteX6" fmla="*/ 128588 w 513689"/>
                <a:gd name="connsiteY6" fmla="*/ 152444 h 168341"/>
                <a:gd name="connsiteX7" fmla="*/ 142875 w 513689"/>
                <a:gd name="connsiteY7" fmla="*/ 147681 h 168341"/>
                <a:gd name="connsiteX8" fmla="*/ 150019 w 513689"/>
                <a:gd name="connsiteY8" fmla="*/ 145300 h 168341"/>
                <a:gd name="connsiteX9" fmla="*/ 171450 w 513689"/>
                <a:gd name="connsiteY9" fmla="*/ 140538 h 168341"/>
                <a:gd name="connsiteX10" fmla="*/ 183356 w 513689"/>
                <a:gd name="connsiteY10" fmla="*/ 135775 h 168341"/>
                <a:gd name="connsiteX11" fmla="*/ 200025 w 513689"/>
                <a:gd name="connsiteY11" fmla="*/ 131013 h 168341"/>
                <a:gd name="connsiteX12" fmla="*/ 211931 w 513689"/>
                <a:gd name="connsiteY12" fmla="*/ 126250 h 168341"/>
                <a:gd name="connsiteX13" fmla="*/ 223838 w 513689"/>
                <a:gd name="connsiteY13" fmla="*/ 123869 h 168341"/>
                <a:gd name="connsiteX14" fmla="*/ 240506 w 513689"/>
                <a:gd name="connsiteY14" fmla="*/ 119106 h 168341"/>
                <a:gd name="connsiteX15" fmla="*/ 269081 w 513689"/>
                <a:gd name="connsiteY15" fmla="*/ 114344 h 168341"/>
                <a:gd name="connsiteX16" fmla="*/ 326231 w 513689"/>
                <a:gd name="connsiteY16" fmla="*/ 116725 h 168341"/>
                <a:gd name="connsiteX17" fmla="*/ 335756 w 513689"/>
                <a:gd name="connsiteY17" fmla="*/ 119106 h 168341"/>
                <a:gd name="connsiteX18" fmla="*/ 407193 w 513689"/>
                <a:gd name="connsiteY18" fmla="*/ 138157 h 168341"/>
                <a:gd name="connsiteX19" fmla="*/ 479029 w 513689"/>
                <a:gd name="connsiteY19" fmla="*/ 157207 h 168341"/>
                <a:gd name="connsiteX20" fmla="*/ 511968 w 513689"/>
                <a:gd name="connsiteY20" fmla="*/ 135776 h 168341"/>
                <a:gd name="connsiteX21" fmla="*/ 509588 w 513689"/>
                <a:gd name="connsiteY21" fmla="*/ 97675 h 168341"/>
                <a:gd name="connsiteX22" fmla="*/ 500063 w 513689"/>
                <a:gd name="connsiteY22" fmla="*/ 57194 h 168341"/>
                <a:gd name="connsiteX23" fmla="*/ 438150 w 513689"/>
                <a:gd name="connsiteY23" fmla="*/ 16714 h 168341"/>
                <a:gd name="connsiteX24" fmla="*/ 345282 w 513689"/>
                <a:gd name="connsiteY24" fmla="*/ 44 h 168341"/>
                <a:gd name="connsiteX25" fmla="*/ 209550 w 513689"/>
                <a:gd name="connsiteY25" fmla="*/ 11950 h 168341"/>
                <a:gd name="connsiteX26" fmla="*/ 197644 w 513689"/>
                <a:gd name="connsiteY26" fmla="*/ 14331 h 168341"/>
                <a:gd name="connsiteX27" fmla="*/ 154781 w 513689"/>
                <a:gd name="connsiteY27" fmla="*/ 23856 h 168341"/>
                <a:gd name="connsiteX28" fmla="*/ 133350 w 513689"/>
                <a:gd name="connsiteY28" fmla="*/ 31000 h 168341"/>
                <a:gd name="connsiteX29" fmla="*/ 116681 w 513689"/>
                <a:gd name="connsiteY29" fmla="*/ 40525 h 168341"/>
                <a:gd name="connsiteX30" fmla="*/ 97631 w 513689"/>
                <a:gd name="connsiteY30" fmla="*/ 47669 h 168341"/>
                <a:gd name="connsiteX31" fmla="*/ 90488 w 513689"/>
                <a:gd name="connsiteY31" fmla="*/ 52431 h 168341"/>
                <a:gd name="connsiteX32" fmla="*/ 73819 w 513689"/>
                <a:gd name="connsiteY32" fmla="*/ 61956 h 168341"/>
                <a:gd name="connsiteX33" fmla="*/ 66675 w 513689"/>
                <a:gd name="connsiteY33" fmla="*/ 69100 h 168341"/>
                <a:gd name="connsiteX34" fmla="*/ 40481 w 513689"/>
                <a:gd name="connsiteY34" fmla="*/ 88150 h 168341"/>
                <a:gd name="connsiteX35" fmla="*/ 26194 w 513689"/>
                <a:gd name="connsiteY35" fmla="*/ 109581 h 168341"/>
                <a:gd name="connsiteX36" fmla="*/ 21431 w 513689"/>
                <a:gd name="connsiteY36" fmla="*/ 116725 h 168341"/>
                <a:gd name="connsiteX37" fmla="*/ 14288 w 513689"/>
                <a:gd name="connsiteY37" fmla="*/ 121488 h 168341"/>
                <a:gd name="connsiteX38" fmla="*/ 11906 w 513689"/>
                <a:gd name="connsiteY38" fmla="*/ 128631 h 168341"/>
                <a:gd name="connsiteX39" fmla="*/ 4763 w 513689"/>
                <a:gd name="connsiteY39" fmla="*/ 133394 h 168341"/>
                <a:gd name="connsiteX40" fmla="*/ 0 w 513689"/>
                <a:gd name="connsiteY40" fmla="*/ 140538 h 168341"/>
                <a:gd name="connsiteX0" fmla="*/ 0 w 513359"/>
                <a:gd name="connsiteY0" fmla="*/ 140538 h 168341"/>
                <a:gd name="connsiteX1" fmla="*/ 14288 w 513359"/>
                <a:gd name="connsiteY1" fmla="*/ 166731 h 168341"/>
                <a:gd name="connsiteX2" fmla="*/ 85725 w 513359"/>
                <a:gd name="connsiteY2" fmla="*/ 164350 h 168341"/>
                <a:gd name="connsiteX3" fmla="*/ 100013 w 513359"/>
                <a:gd name="connsiteY3" fmla="*/ 159588 h 168341"/>
                <a:gd name="connsiteX4" fmla="*/ 109538 w 513359"/>
                <a:gd name="connsiteY4" fmla="*/ 157206 h 168341"/>
                <a:gd name="connsiteX5" fmla="*/ 116681 w 513359"/>
                <a:gd name="connsiteY5" fmla="*/ 154825 h 168341"/>
                <a:gd name="connsiteX6" fmla="*/ 128588 w 513359"/>
                <a:gd name="connsiteY6" fmla="*/ 152444 h 168341"/>
                <a:gd name="connsiteX7" fmla="*/ 142875 w 513359"/>
                <a:gd name="connsiteY7" fmla="*/ 147681 h 168341"/>
                <a:gd name="connsiteX8" fmla="*/ 150019 w 513359"/>
                <a:gd name="connsiteY8" fmla="*/ 145300 h 168341"/>
                <a:gd name="connsiteX9" fmla="*/ 171450 w 513359"/>
                <a:gd name="connsiteY9" fmla="*/ 140538 h 168341"/>
                <a:gd name="connsiteX10" fmla="*/ 183356 w 513359"/>
                <a:gd name="connsiteY10" fmla="*/ 135775 h 168341"/>
                <a:gd name="connsiteX11" fmla="*/ 200025 w 513359"/>
                <a:gd name="connsiteY11" fmla="*/ 131013 h 168341"/>
                <a:gd name="connsiteX12" fmla="*/ 211931 w 513359"/>
                <a:gd name="connsiteY12" fmla="*/ 126250 h 168341"/>
                <a:gd name="connsiteX13" fmla="*/ 223838 w 513359"/>
                <a:gd name="connsiteY13" fmla="*/ 123869 h 168341"/>
                <a:gd name="connsiteX14" fmla="*/ 240506 w 513359"/>
                <a:gd name="connsiteY14" fmla="*/ 119106 h 168341"/>
                <a:gd name="connsiteX15" fmla="*/ 269081 w 513359"/>
                <a:gd name="connsiteY15" fmla="*/ 114344 h 168341"/>
                <a:gd name="connsiteX16" fmla="*/ 326231 w 513359"/>
                <a:gd name="connsiteY16" fmla="*/ 116725 h 168341"/>
                <a:gd name="connsiteX17" fmla="*/ 335756 w 513359"/>
                <a:gd name="connsiteY17" fmla="*/ 119106 h 168341"/>
                <a:gd name="connsiteX18" fmla="*/ 407193 w 513359"/>
                <a:gd name="connsiteY18" fmla="*/ 138157 h 168341"/>
                <a:gd name="connsiteX19" fmla="*/ 483791 w 513359"/>
                <a:gd name="connsiteY19" fmla="*/ 142919 h 168341"/>
                <a:gd name="connsiteX20" fmla="*/ 511968 w 513359"/>
                <a:gd name="connsiteY20" fmla="*/ 135776 h 168341"/>
                <a:gd name="connsiteX21" fmla="*/ 509588 w 513359"/>
                <a:gd name="connsiteY21" fmla="*/ 97675 h 168341"/>
                <a:gd name="connsiteX22" fmla="*/ 500063 w 513359"/>
                <a:gd name="connsiteY22" fmla="*/ 57194 h 168341"/>
                <a:gd name="connsiteX23" fmla="*/ 438150 w 513359"/>
                <a:gd name="connsiteY23" fmla="*/ 16714 h 168341"/>
                <a:gd name="connsiteX24" fmla="*/ 345282 w 513359"/>
                <a:gd name="connsiteY24" fmla="*/ 44 h 168341"/>
                <a:gd name="connsiteX25" fmla="*/ 209550 w 513359"/>
                <a:gd name="connsiteY25" fmla="*/ 11950 h 168341"/>
                <a:gd name="connsiteX26" fmla="*/ 197644 w 513359"/>
                <a:gd name="connsiteY26" fmla="*/ 14331 h 168341"/>
                <a:gd name="connsiteX27" fmla="*/ 154781 w 513359"/>
                <a:gd name="connsiteY27" fmla="*/ 23856 h 168341"/>
                <a:gd name="connsiteX28" fmla="*/ 133350 w 513359"/>
                <a:gd name="connsiteY28" fmla="*/ 31000 h 168341"/>
                <a:gd name="connsiteX29" fmla="*/ 116681 w 513359"/>
                <a:gd name="connsiteY29" fmla="*/ 40525 h 168341"/>
                <a:gd name="connsiteX30" fmla="*/ 97631 w 513359"/>
                <a:gd name="connsiteY30" fmla="*/ 47669 h 168341"/>
                <a:gd name="connsiteX31" fmla="*/ 90488 w 513359"/>
                <a:gd name="connsiteY31" fmla="*/ 52431 h 168341"/>
                <a:gd name="connsiteX32" fmla="*/ 73819 w 513359"/>
                <a:gd name="connsiteY32" fmla="*/ 61956 h 168341"/>
                <a:gd name="connsiteX33" fmla="*/ 66675 w 513359"/>
                <a:gd name="connsiteY33" fmla="*/ 69100 h 168341"/>
                <a:gd name="connsiteX34" fmla="*/ 40481 w 513359"/>
                <a:gd name="connsiteY34" fmla="*/ 88150 h 168341"/>
                <a:gd name="connsiteX35" fmla="*/ 26194 w 513359"/>
                <a:gd name="connsiteY35" fmla="*/ 109581 h 168341"/>
                <a:gd name="connsiteX36" fmla="*/ 21431 w 513359"/>
                <a:gd name="connsiteY36" fmla="*/ 116725 h 168341"/>
                <a:gd name="connsiteX37" fmla="*/ 14288 w 513359"/>
                <a:gd name="connsiteY37" fmla="*/ 121488 h 168341"/>
                <a:gd name="connsiteX38" fmla="*/ 11906 w 513359"/>
                <a:gd name="connsiteY38" fmla="*/ 128631 h 168341"/>
                <a:gd name="connsiteX39" fmla="*/ 4763 w 513359"/>
                <a:gd name="connsiteY39" fmla="*/ 133394 h 168341"/>
                <a:gd name="connsiteX40" fmla="*/ 0 w 513359"/>
                <a:gd name="connsiteY40" fmla="*/ 140538 h 168341"/>
                <a:gd name="connsiteX0" fmla="*/ 0 w 513359"/>
                <a:gd name="connsiteY0" fmla="*/ 140538 h 168341"/>
                <a:gd name="connsiteX1" fmla="*/ 14288 w 513359"/>
                <a:gd name="connsiteY1" fmla="*/ 166731 h 168341"/>
                <a:gd name="connsiteX2" fmla="*/ 85725 w 513359"/>
                <a:gd name="connsiteY2" fmla="*/ 164350 h 168341"/>
                <a:gd name="connsiteX3" fmla="*/ 100013 w 513359"/>
                <a:gd name="connsiteY3" fmla="*/ 159588 h 168341"/>
                <a:gd name="connsiteX4" fmla="*/ 109538 w 513359"/>
                <a:gd name="connsiteY4" fmla="*/ 157206 h 168341"/>
                <a:gd name="connsiteX5" fmla="*/ 116681 w 513359"/>
                <a:gd name="connsiteY5" fmla="*/ 154825 h 168341"/>
                <a:gd name="connsiteX6" fmla="*/ 128588 w 513359"/>
                <a:gd name="connsiteY6" fmla="*/ 152444 h 168341"/>
                <a:gd name="connsiteX7" fmla="*/ 142875 w 513359"/>
                <a:gd name="connsiteY7" fmla="*/ 147681 h 168341"/>
                <a:gd name="connsiteX8" fmla="*/ 150019 w 513359"/>
                <a:gd name="connsiteY8" fmla="*/ 145300 h 168341"/>
                <a:gd name="connsiteX9" fmla="*/ 171450 w 513359"/>
                <a:gd name="connsiteY9" fmla="*/ 140538 h 168341"/>
                <a:gd name="connsiteX10" fmla="*/ 183356 w 513359"/>
                <a:gd name="connsiteY10" fmla="*/ 135775 h 168341"/>
                <a:gd name="connsiteX11" fmla="*/ 200025 w 513359"/>
                <a:gd name="connsiteY11" fmla="*/ 131013 h 168341"/>
                <a:gd name="connsiteX12" fmla="*/ 211931 w 513359"/>
                <a:gd name="connsiteY12" fmla="*/ 126250 h 168341"/>
                <a:gd name="connsiteX13" fmla="*/ 223838 w 513359"/>
                <a:gd name="connsiteY13" fmla="*/ 123869 h 168341"/>
                <a:gd name="connsiteX14" fmla="*/ 240506 w 513359"/>
                <a:gd name="connsiteY14" fmla="*/ 119106 h 168341"/>
                <a:gd name="connsiteX15" fmla="*/ 269081 w 513359"/>
                <a:gd name="connsiteY15" fmla="*/ 114344 h 168341"/>
                <a:gd name="connsiteX16" fmla="*/ 326231 w 513359"/>
                <a:gd name="connsiteY16" fmla="*/ 116725 h 168341"/>
                <a:gd name="connsiteX17" fmla="*/ 335756 w 513359"/>
                <a:gd name="connsiteY17" fmla="*/ 119106 h 168341"/>
                <a:gd name="connsiteX18" fmla="*/ 407193 w 513359"/>
                <a:gd name="connsiteY18" fmla="*/ 138157 h 168341"/>
                <a:gd name="connsiteX19" fmla="*/ 483791 w 513359"/>
                <a:gd name="connsiteY19" fmla="*/ 142919 h 168341"/>
                <a:gd name="connsiteX20" fmla="*/ 511968 w 513359"/>
                <a:gd name="connsiteY20" fmla="*/ 135776 h 168341"/>
                <a:gd name="connsiteX21" fmla="*/ 509588 w 513359"/>
                <a:gd name="connsiteY21" fmla="*/ 97675 h 168341"/>
                <a:gd name="connsiteX22" fmla="*/ 488156 w 513359"/>
                <a:gd name="connsiteY22" fmla="*/ 64338 h 168341"/>
                <a:gd name="connsiteX23" fmla="*/ 438150 w 513359"/>
                <a:gd name="connsiteY23" fmla="*/ 16714 h 168341"/>
                <a:gd name="connsiteX24" fmla="*/ 345282 w 513359"/>
                <a:gd name="connsiteY24" fmla="*/ 44 h 168341"/>
                <a:gd name="connsiteX25" fmla="*/ 209550 w 513359"/>
                <a:gd name="connsiteY25" fmla="*/ 11950 h 168341"/>
                <a:gd name="connsiteX26" fmla="*/ 197644 w 513359"/>
                <a:gd name="connsiteY26" fmla="*/ 14331 h 168341"/>
                <a:gd name="connsiteX27" fmla="*/ 154781 w 513359"/>
                <a:gd name="connsiteY27" fmla="*/ 23856 h 168341"/>
                <a:gd name="connsiteX28" fmla="*/ 133350 w 513359"/>
                <a:gd name="connsiteY28" fmla="*/ 31000 h 168341"/>
                <a:gd name="connsiteX29" fmla="*/ 116681 w 513359"/>
                <a:gd name="connsiteY29" fmla="*/ 40525 h 168341"/>
                <a:gd name="connsiteX30" fmla="*/ 97631 w 513359"/>
                <a:gd name="connsiteY30" fmla="*/ 47669 h 168341"/>
                <a:gd name="connsiteX31" fmla="*/ 90488 w 513359"/>
                <a:gd name="connsiteY31" fmla="*/ 52431 h 168341"/>
                <a:gd name="connsiteX32" fmla="*/ 73819 w 513359"/>
                <a:gd name="connsiteY32" fmla="*/ 61956 h 168341"/>
                <a:gd name="connsiteX33" fmla="*/ 66675 w 513359"/>
                <a:gd name="connsiteY33" fmla="*/ 69100 h 168341"/>
                <a:gd name="connsiteX34" fmla="*/ 40481 w 513359"/>
                <a:gd name="connsiteY34" fmla="*/ 88150 h 168341"/>
                <a:gd name="connsiteX35" fmla="*/ 26194 w 513359"/>
                <a:gd name="connsiteY35" fmla="*/ 109581 h 168341"/>
                <a:gd name="connsiteX36" fmla="*/ 21431 w 513359"/>
                <a:gd name="connsiteY36" fmla="*/ 116725 h 168341"/>
                <a:gd name="connsiteX37" fmla="*/ 14288 w 513359"/>
                <a:gd name="connsiteY37" fmla="*/ 121488 h 168341"/>
                <a:gd name="connsiteX38" fmla="*/ 11906 w 513359"/>
                <a:gd name="connsiteY38" fmla="*/ 128631 h 168341"/>
                <a:gd name="connsiteX39" fmla="*/ 4763 w 513359"/>
                <a:gd name="connsiteY39" fmla="*/ 133394 h 168341"/>
                <a:gd name="connsiteX40" fmla="*/ 0 w 513359"/>
                <a:gd name="connsiteY40" fmla="*/ 140538 h 168341"/>
                <a:gd name="connsiteX0" fmla="*/ 0 w 512295"/>
                <a:gd name="connsiteY0" fmla="*/ 140538 h 168341"/>
                <a:gd name="connsiteX1" fmla="*/ 14288 w 512295"/>
                <a:gd name="connsiteY1" fmla="*/ 166731 h 168341"/>
                <a:gd name="connsiteX2" fmla="*/ 85725 w 512295"/>
                <a:gd name="connsiteY2" fmla="*/ 164350 h 168341"/>
                <a:gd name="connsiteX3" fmla="*/ 100013 w 512295"/>
                <a:gd name="connsiteY3" fmla="*/ 159588 h 168341"/>
                <a:gd name="connsiteX4" fmla="*/ 109538 w 512295"/>
                <a:gd name="connsiteY4" fmla="*/ 157206 h 168341"/>
                <a:gd name="connsiteX5" fmla="*/ 116681 w 512295"/>
                <a:gd name="connsiteY5" fmla="*/ 154825 h 168341"/>
                <a:gd name="connsiteX6" fmla="*/ 128588 w 512295"/>
                <a:gd name="connsiteY6" fmla="*/ 152444 h 168341"/>
                <a:gd name="connsiteX7" fmla="*/ 142875 w 512295"/>
                <a:gd name="connsiteY7" fmla="*/ 147681 h 168341"/>
                <a:gd name="connsiteX8" fmla="*/ 150019 w 512295"/>
                <a:gd name="connsiteY8" fmla="*/ 145300 h 168341"/>
                <a:gd name="connsiteX9" fmla="*/ 171450 w 512295"/>
                <a:gd name="connsiteY9" fmla="*/ 140538 h 168341"/>
                <a:gd name="connsiteX10" fmla="*/ 183356 w 512295"/>
                <a:gd name="connsiteY10" fmla="*/ 135775 h 168341"/>
                <a:gd name="connsiteX11" fmla="*/ 200025 w 512295"/>
                <a:gd name="connsiteY11" fmla="*/ 131013 h 168341"/>
                <a:gd name="connsiteX12" fmla="*/ 211931 w 512295"/>
                <a:gd name="connsiteY12" fmla="*/ 126250 h 168341"/>
                <a:gd name="connsiteX13" fmla="*/ 223838 w 512295"/>
                <a:gd name="connsiteY13" fmla="*/ 123869 h 168341"/>
                <a:gd name="connsiteX14" fmla="*/ 240506 w 512295"/>
                <a:gd name="connsiteY14" fmla="*/ 119106 h 168341"/>
                <a:gd name="connsiteX15" fmla="*/ 269081 w 512295"/>
                <a:gd name="connsiteY15" fmla="*/ 114344 h 168341"/>
                <a:gd name="connsiteX16" fmla="*/ 326231 w 512295"/>
                <a:gd name="connsiteY16" fmla="*/ 116725 h 168341"/>
                <a:gd name="connsiteX17" fmla="*/ 335756 w 512295"/>
                <a:gd name="connsiteY17" fmla="*/ 119106 h 168341"/>
                <a:gd name="connsiteX18" fmla="*/ 407193 w 512295"/>
                <a:gd name="connsiteY18" fmla="*/ 138157 h 168341"/>
                <a:gd name="connsiteX19" fmla="*/ 483791 w 512295"/>
                <a:gd name="connsiteY19" fmla="*/ 142919 h 168341"/>
                <a:gd name="connsiteX20" fmla="*/ 511968 w 512295"/>
                <a:gd name="connsiteY20" fmla="*/ 135776 h 168341"/>
                <a:gd name="connsiteX21" fmla="*/ 500063 w 512295"/>
                <a:gd name="connsiteY21" fmla="*/ 100056 h 168341"/>
                <a:gd name="connsiteX22" fmla="*/ 488156 w 512295"/>
                <a:gd name="connsiteY22" fmla="*/ 64338 h 168341"/>
                <a:gd name="connsiteX23" fmla="*/ 438150 w 512295"/>
                <a:gd name="connsiteY23" fmla="*/ 16714 h 168341"/>
                <a:gd name="connsiteX24" fmla="*/ 345282 w 512295"/>
                <a:gd name="connsiteY24" fmla="*/ 44 h 168341"/>
                <a:gd name="connsiteX25" fmla="*/ 209550 w 512295"/>
                <a:gd name="connsiteY25" fmla="*/ 11950 h 168341"/>
                <a:gd name="connsiteX26" fmla="*/ 197644 w 512295"/>
                <a:gd name="connsiteY26" fmla="*/ 14331 h 168341"/>
                <a:gd name="connsiteX27" fmla="*/ 154781 w 512295"/>
                <a:gd name="connsiteY27" fmla="*/ 23856 h 168341"/>
                <a:gd name="connsiteX28" fmla="*/ 133350 w 512295"/>
                <a:gd name="connsiteY28" fmla="*/ 31000 h 168341"/>
                <a:gd name="connsiteX29" fmla="*/ 116681 w 512295"/>
                <a:gd name="connsiteY29" fmla="*/ 40525 h 168341"/>
                <a:gd name="connsiteX30" fmla="*/ 97631 w 512295"/>
                <a:gd name="connsiteY30" fmla="*/ 47669 h 168341"/>
                <a:gd name="connsiteX31" fmla="*/ 90488 w 512295"/>
                <a:gd name="connsiteY31" fmla="*/ 52431 h 168341"/>
                <a:gd name="connsiteX32" fmla="*/ 73819 w 512295"/>
                <a:gd name="connsiteY32" fmla="*/ 61956 h 168341"/>
                <a:gd name="connsiteX33" fmla="*/ 66675 w 512295"/>
                <a:gd name="connsiteY33" fmla="*/ 69100 h 168341"/>
                <a:gd name="connsiteX34" fmla="*/ 40481 w 512295"/>
                <a:gd name="connsiteY34" fmla="*/ 88150 h 168341"/>
                <a:gd name="connsiteX35" fmla="*/ 26194 w 512295"/>
                <a:gd name="connsiteY35" fmla="*/ 109581 h 168341"/>
                <a:gd name="connsiteX36" fmla="*/ 21431 w 512295"/>
                <a:gd name="connsiteY36" fmla="*/ 116725 h 168341"/>
                <a:gd name="connsiteX37" fmla="*/ 14288 w 512295"/>
                <a:gd name="connsiteY37" fmla="*/ 121488 h 168341"/>
                <a:gd name="connsiteX38" fmla="*/ 11906 w 512295"/>
                <a:gd name="connsiteY38" fmla="*/ 128631 h 168341"/>
                <a:gd name="connsiteX39" fmla="*/ 4763 w 512295"/>
                <a:gd name="connsiteY39" fmla="*/ 133394 h 168341"/>
                <a:gd name="connsiteX40" fmla="*/ 0 w 512295"/>
                <a:gd name="connsiteY40" fmla="*/ 140538 h 168341"/>
                <a:gd name="connsiteX0" fmla="*/ 0 w 512295"/>
                <a:gd name="connsiteY0" fmla="*/ 140538 h 168341"/>
                <a:gd name="connsiteX1" fmla="*/ 14288 w 512295"/>
                <a:gd name="connsiteY1" fmla="*/ 166731 h 168341"/>
                <a:gd name="connsiteX2" fmla="*/ 85725 w 512295"/>
                <a:gd name="connsiteY2" fmla="*/ 164350 h 168341"/>
                <a:gd name="connsiteX3" fmla="*/ 100013 w 512295"/>
                <a:gd name="connsiteY3" fmla="*/ 159588 h 168341"/>
                <a:gd name="connsiteX4" fmla="*/ 109538 w 512295"/>
                <a:gd name="connsiteY4" fmla="*/ 157206 h 168341"/>
                <a:gd name="connsiteX5" fmla="*/ 116681 w 512295"/>
                <a:gd name="connsiteY5" fmla="*/ 154825 h 168341"/>
                <a:gd name="connsiteX6" fmla="*/ 128588 w 512295"/>
                <a:gd name="connsiteY6" fmla="*/ 152444 h 168341"/>
                <a:gd name="connsiteX7" fmla="*/ 142875 w 512295"/>
                <a:gd name="connsiteY7" fmla="*/ 147681 h 168341"/>
                <a:gd name="connsiteX8" fmla="*/ 150019 w 512295"/>
                <a:gd name="connsiteY8" fmla="*/ 145300 h 168341"/>
                <a:gd name="connsiteX9" fmla="*/ 171450 w 512295"/>
                <a:gd name="connsiteY9" fmla="*/ 140538 h 168341"/>
                <a:gd name="connsiteX10" fmla="*/ 183356 w 512295"/>
                <a:gd name="connsiteY10" fmla="*/ 135775 h 168341"/>
                <a:gd name="connsiteX11" fmla="*/ 200025 w 512295"/>
                <a:gd name="connsiteY11" fmla="*/ 131013 h 168341"/>
                <a:gd name="connsiteX12" fmla="*/ 211931 w 512295"/>
                <a:gd name="connsiteY12" fmla="*/ 126250 h 168341"/>
                <a:gd name="connsiteX13" fmla="*/ 223838 w 512295"/>
                <a:gd name="connsiteY13" fmla="*/ 123869 h 168341"/>
                <a:gd name="connsiteX14" fmla="*/ 240506 w 512295"/>
                <a:gd name="connsiteY14" fmla="*/ 119106 h 168341"/>
                <a:gd name="connsiteX15" fmla="*/ 269081 w 512295"/>
                <a:gd name="connsiteY15" fmla="*/ 114344 h 168341"/>
                <a:gd name="connsiteX16" fmla="*/ 326231 w 512295"/>
                <a:gd name="connsiteY16" fmla="*/ 116725 h 168341"/>
                <a:gd name="connsiteX17" fmla="*/ 335756 w 512295"/>
                <a:gd name="connsiteY17" fmla="*/ 119106 h 168341"/>
                <a:gd name="connsiteX18" fmla="*/ 407193 w 512295"/>
                <a:gd name="connsiteY18" fmla="*/ 138157 h 168341"/>
                <a:gd name="connsiteX19" fmla="*/ 483791 w 512295"/>
                <a:gd name="connsiteY19" fmla="*/ 142919 h 168341"/>
                <a:gd name="connsiteX20" fmla="*/ 511968 w 512295"/>
                <a:gd name="connsiteY20" fmla="*/ 135776 h 168341"/>
                <a:gd name="connsiteX21" fmla="*/ 500063 w 512295"/>
                <a:gd name="connsiteY21" fmla="*/ 100056 h 168341"/>
                <a:gd name="connsiteX22" fmla="*/ 485774 w 512295"/>
                <a:gd name="connsiteY22" fmla="*/ 66719 h 168341"/>
                <a:gd name="connsiteX23" fmla="*/ 438150 w 512295"/>
                <a:gd name="connsiteY23" fmla="*/ 16714 h 168341"/>
                <a:gd name="connsiteX24" fmla="*/ 345282 w 512295"/>
                <a:gd name="connsiteY24" fmla="*/ 44 h 168341"/>
                <a:gd name="connsiteX25" fmla="*/ 209550 w 512295"/>
                <a:gd name="connsiteY25" fmla="*/ 11950 h 168341"/>
                <a:gd name="connsiteX26" fmla="*/ 197644 w 512295"/>
                <a:gd name="connsiteY26" fmla="*/ 14331 h 168341"/>
                <a:gd name="connsiteX27" fmla="*/ 154781 w 512295"/>
                <a:gd name="connsiteY27" fmla="*/ 23856 h 168341"/>
                <a:gd name="connsiteX28" fmla="*/ 133350 w 512295"/>
                <a:gd name="connsiteY28" fmla="*/ 31000 h 168341"/>
                <a:gd name="connsiteX29" fmla="*/ 116681 w 512295"/>
                <a:gd name="connsiteY29" fmla="*/ 40525 h 168341"/>
                <a:gd name="connsiteX30" fmla="*/ 97631 w 512295"/>
                <a:gd name="connsiteY30" fmla="*/ 47669 h 168341"/>
                <a:gd name="connsiteX31" fmla="*/ 90488 w 512295"/>
                <a:gd name="connsiteY31" fmla="*/ 52431 h 168341"/>
                <a:gd name="connsiteX32" fmla="*/ 73819 w 512295"/>
                <a:gd name="connsiteY32" fmla="*/ 61956 h 168341"/>
                <a:gd name="connsiteX33" fmla="*/ 66675 w 512295"/>
                <a:gd name="connsiteY33" fmla="*/ 69100 h 168341"/>
                <a:gd name="connsiteX34" fmla="*/ 40481 w 512295"/>
                <a:gd name="connsiteY34" fmla="*/ 88150 h 168341"/>
                <a:gd name="connsiteX35" fmla="*/ 26194 w 512295"/>
                <a:gd name="connsiteY35" fmla="*/ 109581 h 168341"/>
                <a:gd name="connsiteX36" fmla="*/ 21431 w 512295"/>
                <a:gd name="connsiteY36" fmla="*/ 116725 h 168341"/>
                <a:gd name="connsiteX37" fmla="*/ 14288 w 512295"/>
                <a:gd name="connsiteY37" fmla="*/ 121488 h 168341"/>
                <a:gd name="connsiteX38" fmla="*/ 11906 w 512295"/>
                <a:gd name="connsiteY38" fmla="*/ 128631 h 168341"/>
                <a:gd name="connsiteX39" fmla="*/ 4763 w 512295"/>
                <a:gd name="connsiteY39" fmla="*/ 133394 h 168341"/>
                <a:gd name="connsiteX40" fmla="*/ 0 w 512295"/>
                <a:gd name="connsiteY40" fmla="*/ 140538 h 168341"/>
                <a:gd name="connsiteX0" fmla="*/ 0 w 512295"/>
                <a:gd name="connsiteY0" fmla="*/ 140538 h 168341"/>
                <a:gd name="connsiteX1" fmla="*/ 14288 w 512295"/>
                <a:gd name="connsiteY1" fmla="*/ 166731 h 168341"/>
                <a:gd name="connsiteX2" fmla="*/ 85725 w 512295"/>
                <a:gd name="connsiteY2" fmla="*/ 164350 h 168341"/>
                <a:gd name="connsiteX3" fmla="*/ 100013 w 512295"/>
                <a:gd name="connsiteY3" fmla="*/ 159588 h 168341"/>
                <a:gd name="connsiteX4" fmla="*/ 109538 w 512295"/>
                <a:gd name="connsiteY4" fmla="*/ 157206 h 168341"/>
                <a:gd name="connsiteX5" fmla="*/ 116681 w 512295"/>
                <a:gd name="connsiteY5" fmla="*/ 154825 h 168341"/>
                <a:gd name="connsiteX6" fmla="*/ 128588 w 512295"/>
                <a:gd name="connsiteY6" fmla="*/ 152444 h 168341"/>
                <a:gd name="connsiteX7" fmla="*/ 142875 w 512295"/>
                <a:gd name="connsiteY7" fmla="*/ 147681 h 168341"/>
                <a:gd name="connsiteX8" fmla="*/ 150019 w 512295"/>
                <a:gd name="connsiteY8" fmla="*/ 145300 h 168341"/>
                <a:gd name="connsiteX9" fmla="*/ 171450 w 512295"/>
                <a:gd name="connsiteY9" fmla="*/ 140538 h 168341"/>
                <a:gd name="connsiteX10" fmla="*/ 183356 w 512295"/>
                <a:gd name="connsiteY10" fmla="*/ 135775 h 168341"/>
                <a:gd name="connsiteX11" fmla="*/ 200025 w 512295"/>
                <a:gd name="connsiteY11" fmla="*/ 131013 h 168341"/>
                <a:gd name="connsiteX12" fmla="*/ 211931 w 512295"/>
                <a:gd name="connsiteY12" fmla="*/ 126250 h 168341"/>
                <a:gd name="connsiteX13" fmla="*/ 223838 w 512295"/>
                <a:gd name="connsiteY13" fmla="*/ 123869 h 168341"/>
                <a:gd name="connsiteX14" fmla="*/ 240506 w 512295"/>
                <a:gd name="connsiteY14" fmla="*/ 119106 h 168341"/>
                <a:gd name="connsiteX15" fmla="*/ 269081 w 512295"/>
                <a:gd name="connsiteY15" fmla="*/ 114344 h 168341"/>
                <a:gd name="connsiteX16" fmla="*/ 326231 w 512295"/>
                <a:gd name="connsiteY16" fmla="*/ 116725 h 168341"/>
                <a:gd name="connsiteX17" fmla="*/ 335756 w 512295"/>
                <a:gd name="connsiteY17" fmla="*/ 119106 h 168341"/>
                <a:gd name="connsiteX18" fmla="*/ 407193 w 512295"/>
                <a:gd name="connsiteY18" fmla="*/ 138157 h 168341"/>
                <a:gd name="connsiteX19" fmla="*/ 483791 w 512295"/>
                <a:gd name="connsiteY19" fmla="*/ 142919 h 168341"/>
                <a:gd name="connsiteX20" fmla="*/ 511968 w 512295"/>
                <a:gd name="connsiteY20" fmla="*/ 135776 h 168341"/>
                <a:gd name="connsiteX21" fmla="*/ 500063 w 512295"/>
                <a:gd name="connsiteY21" fmla="*/ 100056 h 168341"/>
                <a:gd name="connsiteX22" fmla="*/ 485774 w 512295"/>
                <a:gd name="connsiteY22" fmla="*/ 66719 h 168341"/>
                <a:gd name="connsiteX23" fmla="*/ 435769 w 512295"/>
                <a:gd name="connsiteY23" fmla="*/ 16714 h 168341"/>
                <a:gd name="connsiteX24" fmla="*/ 345282 w 512295"/>
                <a:gd name="connsiteY24" fmla="*/ 44 h 168341"/>
                <a:gd name="connsiteX25" fmla="*/ 209550 w 512295"/>
                <a:gd name="connsiteY25" fmla="*/ 11950 h 168341"/>
                <a:gd name="connsiteX26" fmla="*/ 197644 w 512295"/>
                <a:gd name="connsiteY26" fmla="*/ 14331 h 168341"/>
                <a:gd name="connsiteX27" fmla="*/ 154781 w 512295"/>
                <a:gd name="connsiteY27" fmla="*/ 23856 h 168341"/>
                <a:gd name="connsiteX28" fmla="*/ 133350 w 512295"/>
                <a:gd name="connsiteY28" fmla="*/ 31000 h 168341"/>
                <a:gd name="connsiteX29" fmla="*/ 116681 w 512295"/>
                <a:gd name="connsiteY29" fmla="*/ 40525 h 168341"/>
                <a:gd name="connsiteX30" fmla="*/ 97631 w 512295"/>
                <a:gd name="connsiteY30" fmla="*/ 47669 h 168341"/>
                <a:gd name="connsiteX31" fmla="*/ 90488 w 512295"/>
                <a:gd name="connsiteY31" fmla="*/ 52431 h 168341"/>
                <a:gd name="connsiteX32" fmla="*/ 73819 w 512295"/>
                <a:gd name="connsiteY32" fmla="*/ 61956 h 168341"/>
                <a:gd name="connsiteX33" fmla="*/ 66675 w 512295"/>
                <a:gd name="connsiteY33" fmla="*/ 69100 h 168341"/>
                <a:gd name="connsiteX34" fmla="*/ 40481 w 512295"/>
                <a:gd name="connsiteY34" fmla="*/ 88150 h 168341"/>
                <a:gd name="connsiteX35" fmla="*/ 26194 w 512295"/>
                <a:gd name="connsiteY35" fmla="*/ 109581 h 168341"/>
                <a:gd name="connsiteX36" fmla="*/ 21431 w 512295"/>
                <a:gd name="connsiteY36" fmla="*/ 116725 h 168341"/>
                <a:gd name="connsiteX37" fmla="*/ 14288 w 512295"/>
                <a:gd name="connsiteY37" fmla="*/ 121488 h 168341"/>
                <a:gd name="connsiteX38" fmla="*/ 11906 w 512295"/>
                <a:gd name="connsiteY38" fmla="*/ 128631 h 168341"/>
                <a:gd name="connsiteX39" fmla="*/ 4763 w 512295"/>
                <a:gd name="connsiteY39" fmla="*/ 133394 h 168341"/>
                <a:gd name="connsiteX40" fmla="*/ 0 w 512295"/>
                <a:gd name="connsiteY40" fmla="*/ 140538 h 168341"/>
                <a:gd name="connsiteX0" fmla="*/ 0 w 507662"/>
                <a:gd name="connsiteY0" fmla="*/ 140538 h 168341"/>
                <a:gd name="connsiteX1" fmla="*/ 14288 w 507662"/>
                <a:gd name="connsiteY1" fmla="*/ 166731 h 168341"/>
                <a:gd name="connsiteX2" fmla="*/ 85725 w 507662"/>
                <a:gd name="connsiteY2" fmla="*/ 164350 h 168341"/>
                <a:gd name="connsiteX3" fmla="*/ 100013 w 507662"/>
                <a:gd name="connsiteY3" fmla="*/ 159588 h 168341"/>
                <a:gd name="connsiteX4" fmla="*/ 109538 w 507662"/>
                <a:gd name="connsiteY4" fmla="*/ 157206 h 168341"/>
                <a:gd name="connsiteX5" fmla="*/ 116681 w 507662"/>
                <a:gd name="connsiteY5" fmla="*/ 154825 h 168341"/>
                <a:gd name="connsiteX6" fmla="*/ 128588 w 507662"/>
                <a:gd name="connsiteY6" fmla="*/ 152444 h 168341"/>
                <a:gd name="connsiteX7" fmla="*/ 142875 w 507662"/>
                <a:gd name="connsiteY7" fmla="*/ 147681 h 168341"/>
                <a:gd name="connsiteX8" fmla="*/ 150019 w 507662"/>
                <a:gd name="connsiteY8" fmla="*/ 145300 h 168341"/>
                <a:gd name="connsiteX9" fmla="*/ 171450 w 507662"/>
                <a:gd name="connsiteY9" fmla="*/ 140538 h 168341"/>
                <a:gd name="connsiteX10" fmla="*/ 183356 w 507662"/>
                <a:gd name="connsiteY10" fmla="*/ 135775 h 168341"/>
                <a:gd name="connsiteX11" fmla="*/ 200025 w 507662"/>
                <a:gd name="connsiteY11" fmla="*/ 131013 h 168341"/>
                <a:gd name="connsiteX12" fmla="*/ 211931 w 507662"/>
                <a:gd name="connsiteY12" fmla="*/ 126250 h 168341"/>
                <a:gd name="connsiteX13" fmla="*/ 223838 w 507662"/>
                <a:gd name="connsiteY13" fmla="*/ 123869 h 168341"/>
                <a:gd name="connsiteX14" fmla="*/ 240506 w 507662"/>
                <a:gd name="connsiteY14" fmla="*/ 119106 h 168341"/>
                <a:gd name="connsiteX15" fmla="*/ 269081 w 507662"/>
                <a:gd name="connsiteY15" fmla="*/ 114344 h 168341"/>
                <a:gd name="connsiteX16" fmla="*/ 326231 w 507662"/>
                <a:gd name="connsiteY16" fmla="*/ 116725 h 168341"/>
                <a:gd name="connsiteX17" fmla="*/ 335756 w 507662"/>
                <a:gd name="connsiteY17" fmla="*/ 119106 h 168341"/>
                <a:gd name="connsiteX18" fmla="*/ 407193 w 507662"/>
                <a:gd name="connsiteY18" fmla="*/ 138157 h 168341"/>
                <a:gd name="connsiteX19" fmla="*/ 483791 w 507662"/>
                <a:gd name="connsiteY19" fmla="*/ 142919 h 168341"/>
                <a:gd name="connsiteX20" fmla="*/ 507205 w 507662"/>
                <a:gd name="connsiteY20" fmla="*/ 126251 h 168341"/>
                <a:gd name="connsiteX21" fmla="*/ 500063 w 507662"/>
                <a:gd name="connsiteY21" fmla="*/ 100056 h 168341"/>
                <a:gd name="connsiteX22" fmla="*/ 485774 w 507662"/>
                <a:gd name="connsiteY22" fmla="*/ 66719 h 168341"/>
                <a:gd name="connsiteX23" fmla="*/ 435769 w 507662"/>
                <a:gd name="connsiteY23" fmla="*/ 16714 h 168341"/>
                <a:gd name="connsiteX24" fmla="*/ 345282 w 507662"/>
                <a:gd name="connsiteY24" fmla="*/ 44 h 168341"/>
                <a:gd name="connsiteX25" fmla="*/ 209550 w 507662"/>
                <a:gd name="connsiteY25" fmla="*/ 11950 h 168341"/>
                <a:gd name="connsiteX26" fmla="*/ 197644 w 507662"/>
                <a:gd name="connsiteY26" fmla="*/ 14331 h 168341"/>
                <a:gd name="connsiteX27" fmla="*/ 154781 w 507662"/>
                <a:gd name="connsiteY27" fmla="*/ 23856 h 168341"/>
                <a:gd name="connsiteX28" fmla="*/ 133350 w 507662"/>
                <a:gd name="connsiteY28" fmla="*/ 31000 h 168341"/>
                <a:gd name="connsiteX29" fmla="*/ 116681 w 507662"/>
                <a:gd name="connsiteY29" fmla="*/ 40525 h 168341"/>
                <a:gd name="connsiteX30" fmla="*/ 97631 w 507662"/>
                <a:gd name="connsiteY30" fmla="*/ 47669 h 168341"/>
                <a:gd name="connsiteX31" fmla="*/ 90488 w 507662"/>
                <a:gd name="connsiteY31" fmla="*/ 52431 h 168341"/>
                <a:gd name="connsiteX32" fmla="*/ 73819 w 507662"/>
                <a:gd name="connsiteY32" fmla="*/ 61956 h 168341"/>
                <a:gd name="connsiteX33" fmla="*/ 66675 w 507662"/>
                <a:gd name="connsiteY33" fmla="*/ 69100 h 168341"/>
                <a:gd name="connsiteX34" fmla="*/ 40481 w 507662"/>
                <a:gd name="connsiteY34" fmla="*/ 88150 h 168341"/>
                <a:gd name="connsiteX35" fmla="*/ 26194 w 507662"/>
                <a:gd name="connsiteY35" fmla="*/ 109581 h 168341"/>
                <a:gd name="connsiteX36" fmla="*/ 21431 w 507662"/>
                <a:gd name="connsiteY36" fmla="*/ 116725 h 168341"/>
                <a:gd name="connsiteX37" fmla="*/ 14288 w 507662"/>
                <a:gd name="connsiteY37" fmla="*/ 121488 h 168341"/>
                <a:gd name="connsiteX38" fmla="*/ 11906 w 507662"/>
                <a:gd name="connsiteY38" fmla="*/ 128631 h 168341"/>
                <a:gd name="connsiteX39" fmla="*/ 4763 w 507662"/>
                <a:gd name="connsiteY39" fmla="*/ 133394 h 168341"/>
                <a:gd name="connsiteX40" fmla="*/ 0 w 507662"/>
                <a:gd name="connsiteY40" fmla="*/ 140538 h 168341"/>
                <a:gd name="connsiteX0" fmla="*/ 0 w 508017"/>
                <a:gd name="connsiteY0" fmla="*/ 140538 h 168341"/>
                <a:gd name="connsiteX1" fmla="*/ 14288 w 508017"/>
                <a:gd name="connsiteY1" fmla="*/ 166731 h 168341"/>
                <a:gd name="connsiteX2" fmla="*/ 85725 w 508017"/>
                <a:gd name="connsiteY2" fmla="*/ 164350 h 168341"/>
                <a:gd name="connsiteX3" fmla="*/ 100013 w 508017"/>
                <a:gd name="connsiteY3" fmla="*/ 159588 h 168341"/>
                <a:gd name="connsiteX4" fmla="*/ 109538 w 508017"/>
                <a:gd name="connsiteY4" fmla="*/ 157206 h 168341"/>
                <a:gd name="connsiteX5" fmla="*/ 116681 w 508017"/>
                <a:gd name="connsiteY5" fmla="*/ 154825 h 168341"/>
                <a:gd name="connsiteX6" fmla="*/ 128588 w 508017"/>
                <a:gd name="connsiteY6" fmla="*/ 152444 h 168341"/>
                <a:gd name="connsiteX7" fmla="*/ 142875 w 508017"/>
                <a:gd name="connsiteY7" fmla="*/ 147681 h 168341"/>
                <a:gd name="connsiteX8" fmla="*/ 150019 w 508017"/>
                <a:gd name="connsiteY8" fmla="*/ 145300 h 168341"/>
                <a:gd name="connsiteX9" fmla="*/ 171450 w 508017"/>
                <a:gd name="connsiteY9" fmla="*/ 140538 h 168341"/>
                <a:gd name="connsiteX10" fmla="*/ 183356 w 508017"/>
                <a:gd name="connsiteY10" fmla="*/ 135775 h 168341"/>
                <a:gd name="connsiteX11" fmla="*/ 200025 w 508017"/>
                <a:gd name="connsiteY11" fmla="*/ 131013 h 168341"/>
                <a:gd name="connsiteX12" fmla="*/ 211931 w 508017"/>
                <a:gd name="connsiteY12" fmla="*/ 126250 h 168341"/>
                <a:gd name="connsiteX13" fmla="*/ 223838 w 508017"/>
                <a:gd name="connsiteY13" fmla="*/ 123869 h 168341"/>
                <a:gd name="connsiteX14" fmla="*/ 240506 w 508017"/>
                <a:gd name="connsiteY14" fmla="*/ 119106 h 168341"/>
                <a:gd name="connsiteX15" fmla="*/ 269081 w 508017"/>
                <a:gd name="connsiteY15" fmla="*/ 114344 h 168341"/>
                <a:gd name="connsiteX16" fmla="*/ 326231 w 508017"/>
                <a:gd name="connsiteY16" fmla="*/ 116725 h 168341"/>
                <a:gd name="connsiteX17" fmla="*/ 335756 w 508017"/>
                <a:gd name="connsiteY17" fmla="*/ 119106 h 168341"/>
                <a:gd name="connsiteX18" fmla="*/ 407193 w 508017"/>
                <a:gd name="connsiteY18" fmla="*/ 138157 h 168341"/>
                <a:gd name="connsiteX19" fmla="*/ 476647 w 508017"/>
                <a:gd name="connsiteY19" fmla="*/ 133394 h 168341"/>
                <a:gd name="connsiteX20" fmla="*/ 507205 w 508017"/>
                <a:gd name="connsiteY20" fmla="*/ 126251 h 168341"/>
                <a:gd name="connsiteX21" fmla="*/ 500063 w 508017"/>
                <a:gd name="connsiteY21" fmla="*/ 100056 h 168341"/>
                <a:gd name="connsiteX22" fmla="*/ 485774 w 508017"/>
                <a:gd name="connsiteY22" fmla="*/ 66719 h 168341"/>
                <a:gd name="connsiteX23" fmla="*/ 435769 w 508017"/>
                <a:gd name="connsiteY23" fmla="*/ 16714 h 168341"/>
                <a:gd name="connsiteX24" fmla="*/ 345282 w 508017"/>
                <a:gd name="connsiteY24" fmla="*/ 44 h 168341"/>
                <a:gd name="connsiteX25" fmla="*/ 209550 w 508017"/>
                <a:gd name="connsiteY25" fmla="*/ 11950 h 168341"/>
                <a:gd name="connsiteX26" fmla="*/ 197644 w 508017"/>
                <a:gd name="connsiteY26" fmla="*/ 14331 h 168341"/>
                <a:gd name="connsiteX27" fmla="*/ 154781 w 508017"/>
                <a:gd name="connsiteY27" fmla="*/ 23856 h 168341"/>
                <a:gd name="connsiteX28" fmla="*/ 133350 w 508017"/>
                <a:gd name="connsiteY28" fmla="*/ 31000 h 168341"/>
                <a:gd name="connsiteX29" fmla="*/ 116681 w 508017"/>
                <a:gd name="connsiteY29" fmla="*/ 40525 h 168341"/>
                <a:gd name="connsiteX30" fmla="*/ 97631 w 508017"/>
                <a:gd name="connsiteY30" fmla="*/ 47669 h 168341"/>
                <a:gd name="connsiteX31" fmla="*/ 90488 w 508017"/>
                <a:gd name="connsiteY31" fmla="*/ 52431 h 168341"/>
                <a:gd name="connsiteX32" fmla="*/ 73819 w 508017"/>
                <a:gd name="connsiteY32" fmla="*/ 61956 h 168341"/>
                <a:gd name="connsiteX33" fmla="*/ 66675 w 508017"/>
                <a:gd name="connsiteY33" fmla="*/ 69100 h 168341"/>
                <a:gd name="connsiteX34" fmla="*/ 40481 w 508017"/>
                <a:gd name="connsiteY34" fmla="*/ 88150 h 168341"/>
                <a:gd name="connsiteX35" fmla="*/ 26194 w 508017"/>
                <a:gd name="connsiteY35" fmla="*/ 109581 h 168341"/>
                <a:gd name="connsiteX36" fmla="*/ 21431 w 508017"/>
                <a:gd name="connsiteY36" fmla="*/ 116725 h 168341"/>
                <a:gd name="connsiteX37" fmla="*/ 14288 w 508017"/>
                <a:gd name="connsiteY37" fmla="*/ 121488 h 168341"/>
                <a:gd name="connsiteX38" fmla="*/ 11906 w 508017"/>
                <a:gd name="connsiteY38" fmla="*/ 128631 h 168341"/>
                <a:gd name="connsiteX39" fmla="*/ 4763 w 508017"/>
                <a:gd name="connsiteY39" fmla="*/ 133394 h 168341"/>
                <a:gd name="connsiteX40" fmla="*/ 0 w 508017"/>
                <a:gd name="connsiteY40" fmla="*/ 140538 h 168341"/>
                <a:gd name="connsiteX0" fmla="*/ 0 w 508017"/>
                <a:gd name="connsiteY0" fmla="*/ 140538 h 168341"/>
                <a:gd name="connsiteX1" fmla="*/ 14288 w 508017"/>
                <a:gd name="connsiteY1" fmla="*/ 166731 h 168341"/>
                <a:gd name="connsiteX2" fmla="*/ 85725 w 508017"/>
                <a:gd name="connsiteY2" fmla="*/ 164350 h 168341"/>
                <a:gd name="connsiteX3" fmla="*/ 100013 w 508017"/>
                <a:gd name="connsiteY3" fmla="*/ 159588 h 168341"/>
                <a:gd name="connsiteX4" fmla="*/ 109538 w 508017"/>
                <a:gd name="connsiteY4" fmla="*/ 157206 h 168341"/>
                <a:gd name="connsiteX5" fmla="*/ 116681 w 508017"/>
                <a:gd name="connsiteY5" fmla="*/ 154825 h 168341"/>
                <a:gd name="connsiteX6" fmla="*/ 128588 w 508017"/>
                <a:gd name="connsiteY6" fmla="*/ 152444 h 168341"/>
                <a:gd name="connsiteX7" fmla="*/ 142875 w 508017"/>
                <a:gd name="connsiteY7" fmla="*/ 147681 h 168341"/>
                <a:gd name="connsiteX8" fmla="*/ 150019 w 508017"/>
                <a:gd name="connsiteY8" fmla="*/ 145300 h 168341"/>
                <a:gd name="connsiteX9" fmla="*/ 171450 w 508017"/>
                <a:gd name="connsiteY9" fmla="*/ 140538 h 168341"/>
                <a:gd name="connsiteX10" fmla="*/ 183356 w 508017"/>
                <a:gd name="connsiteY10" fmla="*/ 135775 h 168341"/>
                <a:gd name="connsiteX11" fmla="*/ 200025 w 508017"/>
                <a:gd name="connsiteY11" fmla="*/ 131013 h 168341"/>
                <a:gd name="connsiteX12" fmla="*/ 211931 w 508017"/>
                <a:gd name="connsiteY12" fmla="*/ 126250 h 168341"/>
                <a:gd name="connsiteX13" fmla="*/ 223838 w 508017"/>
                <a:gd name="connsiteY13" fmla="*/ 123869 h 168341"/>
                <a:gd name="connsiteX14" fmla="*/ 240506 w 508017"/>
                <a:gd name="connsiteY14" fmla="*/ 119106 h 168341"/>
                <a:gd name="connsiteX15" fmla="*/ 269081 w 508017"/>
                <a:gd name="connsiteY15" fmla="*/ 114344 h 168341"/>
                <a:gd name="connsiteX16" fmla="*/ 326231 w 508017"/>
                <a:gd name="connsiteY16" fmla="*/ 116725 h 168341"/>
                <a:gd name="connsiteX17" fmla="*/ 335756 w 508017"/>
                <a:gd name="connsiteY17" fmla="*/ 119106 h 168341"/>
                <a:gd name="connsiteX18" fmla="*/ 407193 w 508017"/>
                <a:gd name="connsiteY18" fmla="*/ 138157 h 168341"/>
                <a:gd name="connsiteX19" fmla="*/ 476647 w 508017"/>
                <a:gd name="connsiteY19" fmla="*/ 133394 h 168341"/>
                <a:gd name="connsiteX20" fmla="*/ 507205 w 508017"/>
                <a:gd name="connsiteY20" fmla="*/ 126251 h 168341"/>
                <a:gd name="connsiteX21" fmla="*/ 500063 w 508017"/>
                <a:gd name="connsiteY21" fmla="*/ 100056 h 168341"/>
                <a:gd name="connsiteX22" fmla="*/ 485774 w 508017"/>
                <a:gd name="connsiteY22" fmla="*/ 66719 h 168341"/>
                <a:gd name="connsiteX23" fmla="*/ 435769 w 508017"/>
                <a:gd name="connsiteY23" fmla="*/ 16714 h 168341"/>
                <a:gd name="connsiteX24" fmla="*/ 345282 w 508017"/>
                <a:gd name="connsiteY24" fmla="*/ 44 h 168341"/>
                <a:gd name="connsiteX25" fmla="*/ 209550 w 508017"/>
                <a:gd name="connsiteY25" fmla="*/ 11950 h 168341"/>
                <a:gd name="connsiteX26" fmla="*/ 197644 w 508017"/>
                <a:gd name="connsiteY26" fmla="*/ 14331 h 168341"/>
                <a:gd name="connsiteX27" fmla="*/ 154781 w 508017"/>
                <a:gd name="connsiteY27" fmla="*/ 23856 h 168341"/>
                <a:gd name="connsiteX28" fmla="*/ 133350 w 508017"/>
                <a:gd name="connsiteY28" fmla="*/ 31000 h 168341"/>
                <a:gd name="connsiteX29" fmla="*/ 116681 w 508017"/>
                <a:gd name="connsiteY29" fmla="*/ 40525 h 168341"/>
                <a:gd name="connsiteX30" fmla="*/ 97631 w 508017"/>
                <a:gd name="connsiteY30" fmla="*/ 47669 h 168341"/>
                <a:gd name="connsiteX31" fmla="*/ 90488 w 508017"/>
                <a:gd name="connsiteY31" fmla="*/ 52431 h 168341"/>
                <a:gd name="connsiteX32" fmla="*/ 73819 w 508017"/>
                <a:gd name="connsiteY32" fmla="*/ 61956 h 168341"/>
                <a:gd name="connsiteX33" fmla="*/ 66675 w 508017"/>
                <a:gd name="connsiteY33" fmla="*/ 69100 h 168341"/>
                <a:gd name="connsiteX34" fmla="*/ 40481 w 508017"/>
                <a:gd name="connsiteY34" fmla="*/ 88150 h 168341"/>
                <a:gd name="connsiteX35" fmla="*/ 26194 w 508017"/>
                <a:gd name="connsiteY35" fmla="*/ 109581 h 168341"/>
                <a:gd name="connsiteX36" fmla="*/ 21431 w 508017"/>
                <a:gd name="connsiteY36" fmla="*/ 116725 h 168341"/>
                <a:gd name="connsiteX37" fmla="*/ 14288 w 508017"/>
                <a:gd name="connsiteY37" fmla="*/ 121488 h 168341"/>
                <a:gd name="connsiteX38" fmla="*/ 11906 w 508017"/>
                <a:gd name="connsiteY38" fmla="*/ 128631 h 168341"/>
                <a:gd name="connsiteX39" fmla="*/ 4763 w 508017"/>
                <a:gd name="connsiteY39" fmla="*/ 133394 h 168341"/>
                <a:gd name="connsiteX40" fmla="*/ 0 w 508017"/>
                <a:gd name="connsiteY40" fmla="*/ 140538 h 168341"/>
                <a:gd name="connsiteX0" fmla="*/ 0 w 500089"/>
                <a:gd name="connsiteY0" fmla="*/ 140538 h 168341"/>
                <a:gd name="connsiteX1" fmla="*/ 14288 w 500089"/>
                <a:gd name="connsiteY1" fmla="*/ 166731 h 168341"/>
                <a:gd name="connsiteX2" fmla="*/ 85725 w 500089"/>
                <a:gd name="connsiteY2" fmla="*/ 164350 h 168341"/>
                <a:gd name="connsiteX3" fmla="*/ 100013 w 500089"/>
                <a:gd name="connsiteY3" fmla="*/ 159588 h 168341"/>
                <a:gd name="connsiteX4" fmla="*/ 109538 w 500089"/>
                <a:gd name="connsiteY4" fmla="*/ 157206 h 168341"/>
                <a:gd name="connsiteX5" fmla="*/ 116681 w 500089"/>
                <a:gd name="connsiteY5" fmla="*/ 154825 h 168341"/>
                <a:gd name="connsiteX6" fmla="*/ 128588 w 500089"/>
                <a:gd name="connsiteY6" fmla="*/ 152444 h 168341"/>
                <a:gd name="connsiteX7" fmla="*/ 142875 w 500089"/>
                <a:gd name="connsiteY7" fmla="*/ 147681 h 168341"/>
                <a:gd name="connsiteX8" fmla="*/ 150019 w 500089"/>
                <a:gd name="connsiteY8" fmla="*/ 145300 h 168341"/>
                <a:gd name="connsiteX9" fmla="*/ 171450 w 500089"/>
                <a:gd name="connsiteY9" fmla="*/ 140538 h 168341"/>
                <a:gd name="connsiteX10" fmla="*/ 183356 w 500089"/>
                <a:gd name="connsiteY10" fmla="*/ 135775 h 168341"/>
                <a:gd name="connsiteX11" fmla="*/ 200025 w 500089"/>
                <a:gd name="connsiteY11" fmla="*/ 131013 h 168341"/>
                <a:gd name="connsiteX12" fmla="*/ 211931 w 500089"/>
                <a:gd name="connsiteY12" fmla="*/ 126250 h 168341"/>
                <a:gd name="connsiteX13" fmla="*/ 223838 w 500089"/>
                <a:gd name="connsiteY13" fmla="*/ 123869 h 168341"/>
                <a:gd name="connsiteX14" fmla="*/ 240506 w 500089"/>
                <a:gd name="connsiteY14" fmla="*/ 119106 h 168341"/>
                <a:gd name="connsiteX15" fmla="*/ 269081 w 500089"/>
                <a:gd name="connsiteY15" fmla="*/ 114344 h 168341"/>
                <a:gd name="connsiteX16" fmla="*/ 326231 w 500089"/>
                <a:gd name="connsiteY16" fmla="*/ 116725 h 168341"/>
                <a:gd name="connsiteX17" fmla="*/ 335756 w 500089"/>
                <a:gd name="connsiteY17" fmla="*/ 119106 h 168341"/>
                <a:gd name="connsiteX18" fmla="*/ 407193 w 500089"/>
                <a:gd name="connsiteY18" fmla="*/ 138157 h 168341"/>
                <a:gd name="connsiteX19" fmla="*/ 476647 w 500089"/>
                <a:gd name="connsiteY19" fmla="*/ 133394 h 168341"/>
                <a:gd name="connsiteX20" fmla="*/ 488155 w 500089"/>
                <a:gd name="connsiteY20" fmla="*/ 119108 h 168341"/>
                <a:gd name="connsiteX21" fmla="*/ 500063 w 500089"/>
                <a:gd name="connsiteY21" fmla="*/ 100056 h 168341"/>
                <a:gd name="connsiteX22" fmla="*/ 485774 w 500089"/>
                <a:gd name="connsiteY22" fmla="*/ 66719 h 168341"/>
                <a:gd name="connsiteX23" fmla="*/ 435769 w 500089"/>
                <a:gd name="connsiteY23" fmla="*/ 16714 h 168341"/>
                <a:gd name="connsiteX24" fmla="*/ 345282 w 500089"/>
                <a:gd name="connsiteY24" fmla="*/ 44 h 168341"/>
                <a:gd name="connsiteX25" fmla="*/ 209550 w 500089"/>
                <a:gd name="connsiteY25" fmla="*/ 11950 h 168341"/>
                <a:gd name="connsiteX26" fmla="*/ 197644 w 500089"/>
                <a:gd name="connsiteY26" fmla="*/ 14331 h 168341"/>
                <a:gd name="connsiteX27" fmla="*/ 154781 w 500089"/>
                <a:gd name="connsiteY27" fmla="*/ 23856 h 168341"/>
                <a:gd name="connsiteX28" fmla="*/ 133350 w 500089"/>
                <a:gd name="connsiteY28" fmla="*/ 31000 h 168341"/>
                <a:gd name="connsiteX29" fmla="*/ 116681 w 500089"/>
                <a:gd name="connsiteY29" fmla="*/ 40525 h 168341"/>
                <a:gd name="connsiteX30" fmla="*/ 97631 w 500089"/>
                <a:gd name="connsiteY30" fmla="*/ 47669 h 168341"/>
                <a:gd name="connsiteX31" fmla="*/ 90488 w 500089"/>
                <a:gd name="connsiteY31" fmla="*/ 52431 h 168341"/>
                <a:gd name="connsiteX32" fmla="*/ 73819 w 500089"/>
                <a:gd name="connsiteY32" fmla="*/ 61956 h 168341"/>
                <a:gd name="connsiteX33" fmla="*/ 66675 w 500089"/>
                <a:gd name="connsiteY33" fmla="*/ 69100 h 168341"/>
                <a:gd name="connsiteX34" fmla="*/ 40481 w 500089"/>
                <a:gd name="connsiteY34" fmla="*/ 88150 h 168341"/>
                <a:gd name="connsiteX35" fmla="*/ 26194 w 500089"/>
                <a:gd name="connsiteY35" fmla="*/ 109581 h 168341"/>
                <a:gd name="connsiteX36" fmla="*/ 21431 w 500089"/>
                <a:gd name="connsiteY36" fmla="*/ 116725 h 168341"/>
                <a:gd name="connsiteX37" fmla="*/ 14288 w 500089"/>
                <a:gd name="connsiteY37" fmla="*/ 121488 h 168341"/>
                <a:gd name="connsiteX38" fmla="*/ 11906 w 500089"/>
                <a:gd name="connsiteY38" fmla="*/ 128631 h 168341"/>
                <a:gd name="connsiteX39" fmla="*/ 4763 w 500089"/>
                <a:gd name="connsiteY39" fmla="*/ 133394 h 168341"/>
                <a:gd name="connsiteX40" fmla="*/ 0 w 500089"/>
                <a:gd name="connsiteY40" fmla="*/ 140538 h 168341"/>
                <a:gd name="connsiteX0" fmla="*/ 0 w 500326"/>
                <a:gd name="connsiteY0" fmla="*/ 140538 h 168341"/>
                <a:gd name="connsiteX1" fmla="*/ 14288 w 500326"/>
                <a:gd name="connsiteY1" fmla="*/ 166731 h 168341"/>
                <a:gd name="connsiteX2" fmla="*/ 85725 w 500326"/>
                <a:gd name="connsiteY2" fmla="*/ 164350 h 168341"/>
                <a:gd name="connsiteX3" fmla="*/ 100013 w 500326"/>
                <a:gd name="connsiteY3" fmla="*/ 159588 h 168341"/>
                <a:gd name="connsiteX4" fmla="*/ 109538 w 500326"/>
                <a:gd name="connsiteY4" fmla="*/ 157206 h 168341"/>
                <a:gd name="connsiteX5" fmla="*/ 116681 w 500326"/>
                <a:gd name="connsiteY5" fmla="*/ 154825 h 168341"/>
                <a:gd name="connsiteX6" fmla="*/ 128588 w 500326"/>
                <a:gd name="connsiteY6" fmla="*/ 152444 h 168341"/>
                <a:gd name="connsiteX7" fmla="*/ 142875 w 500326"/>
                <a:gd name="connsiteY7" fmla="*/ 147681 h 168341"/>
                <a:gd name="connsiteX8" fmla="*/ 150019 w 500326"/>
                <a:gd name="connsiteY8" fmla="*/ 145300 h 168341"/>
                <a:gd name="connsiteX9" fmla="*/ 171450 w 500326"/>
                <a:gd name="connsiteY9" fmla="*/ 140538 h 168341"/>
                <a:gd name="connsiteX10" fmla="*/ 183356 w 500326"/>
                <a:gd name="connsiteY10" fmla="*/ 135775 h 168341"/>
                <a:gd name="connsiteX11" fmla="*/ 200025 w 500326"/>
                <a:gd name="connsiteY11" fmla="*/ 131013 h 168341"/>
                <a:gd name="connsiteX12" fmla="*/ 211931 w 500326"/>
                <a:gd name="connsiteY12" fmla="*/ 126250 h 168341"/>
                <a:gd name="connsiteX13" fmla="*/ 223838 w 500326"/>
                <a:gd name="connsiteY13" fmla="*/ 123869 h 168341"/>
                <a:gd name="connsiteX14" fmla="*/ 240506 w 500326"/>
                <a:gd name="connsiteY14" fmla="*/ 119106 h 168341"/>
                <a:gd name="connsiteX15" fmla="*/ 269081 w 500326"/>
                <a:gd name="connsiteY15" fmla="*/ 114344 h 168341"/>
                <a:gd name="connsiteX16" fmla="*/ 326231 w 500326"/>
                <a:gd name="connsiteY16" fmla="*/ 116725 h 168341"/>
                <a:gd name="connsiteX17" fmla="*/ 335756 w 500326"/>
                <a:gd name="connsiteY17" fmla="*/ 119106 h 168341"/>
                <a:gd name="connsiteX18" fmla="*/ 407193 w 500326"/>
                <a:gd name="connsiteY18" fmla="*/ 138157 h 168341"/>
                <a:gd name="connsiteX19" fmla="*/ 476647 w 500326"/>
                <a:gd name="connsiteY19" fmla="*/ 133394 h 168341"/>
                <a:gd name="connsiteX20" fmla="*/ 500063 w 500326"/>
                <a:gd name="connsiteY20" fmla="*/ 100056 h 168341"/>
                <a:gd name="connsiteX21" fmla="*/ 485774 w 500326"/>
                <a:gd name="connsiteY21" fmla="*/ 66719 h 168341"/>
                <a:gd name="connsiteX22" fmla="*/ 435769 w 500326"/>
                <a:gd name="connsiteY22" fmla="*/ 16714 h 168341"/>
                <a:gd name="connsiteX23" fmla="*/ 345282 w 500326"/>
                <a:gd name="connsiteY23" fmla="*/ 44 h 168341"/>
                <a:gd name="connsiteX24" fmla="*/ 209550 w 500326"/>
                <a:gd name="connsiteY24" fmla="*/ 11950 h 168341"/>
                <a:gd name="connsiteX25" fmla="*/ 197644 w 500326"/>
                <a:gd name="connsiteY25" fmla="*/ 14331 h 168341"/>
                <a:gd name="connsiteX26" fmla="*/ 154781 w 500326"/>
                <a:gd name="connsiteY26" fmla="*/ 23856 h 168341"/>
                <a:gd name="connsiteX27" fmla="*/ 133350 w 500326"/>
                <a:gd name="connsiteY27" fmla="*/ 31000 h 168341"/>
                <a:gd name="connsiteX28" fmla="*/ 116681 w 500326"/>
                <a:gd name="connsiteY28" fmla="*/ 40525 h 168341"/>
                <a:gd name="connsiteX29" fmla="*/ 97631 w 500326"/>
                <a:gd name="connsiteY29" fmla="*/ 47669 h 168341"/>
                <a:gd name="connsiteX30" fmla="*/ 90488 w 500326"/>
                <a:gd name="connsiteY30" fmla="*/ 52431 h 168341"/>
                <a:gd name="connsiteX31" fmla="*/ 73819 w 500326"/>
                <a:gd name="connsiteY31" fmla="*/ 61956 h 168341"/>
                <a:gd name="connsiteX32" fmla="*/ 66675 w 500326"/>
                <a:gd name="connsiteY32" fmla="*/ 69100 h 168341"/>
                <a:gd name="connsiteX33" fmla="*/ 40481 w 500326"/>
                <a:gd name="connsiteY33" fmla="*/ 88150 h 168341"/>
                <a:gd name="connsiteX34" fmla="*/ 26194 w 500326"/>
                <a:gd name="connsiteY34" fmla="*/ 109581 h 168341"/>
                <a:gd name="connsiteX35" fmla="*/ 21431 w 500326"/>
                <a:gd name="connsiteY35" fmla="*/ 116725 h 168341"/>
                <a:gd name="connsiteX36" fmla="*/ 14288 w 500326"/>
                <a:gd name="connsiteY36" fmla="*/ 121488 h 168341"/>
                <a:gd name="connsiteX37" fmla="*/ 11906 w 500326"/>
                <a:gd name="connsiteY37" fmla="*/ 128631 h 168341"/>
                <a:gd name="connsiteX38" fmla="*/ 4763 w 500326"/>
                <a:gd name="connsiteY38" fmla="*/ 133394 h 168341"/>
                <a:gd name="connsiteX39" fmla="*/ 0 w 500326"/>
                <a:gd name="connsiteY39" fmla="*/ 140538 h 16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00326" h="168341">
                  <a:moveTo>
                    <a:pt x="0" y="140538"/>
                  </a:moveTo>
                  <a:cubicBezTo>
                    <a:pt x="1587" y="146094"/>
                    <a:pt x="1" y="162762"/>
                    <a:pt x="14288" y="166731"/>
                  </a:cubicBezTo>
                  <a:cubicBezTo>
                    <a:pt x="28575" y="170700"/>
                    <a:pt x="61982" y="166328"/>
                    <a:pt x="85725" y="164350"/>
                  </a:cubicBezTo>
                  <a:cubicBezTo>
                    <a:pt x="90728" y="163933"/>
                    <a:pt x="95143" y="160806"/>
                    <a:pt x="100013" y="159588"/>
                  </a:cubicBezTo>
                  <a:cubicBezTo>
                    <a:pt x="103188" y="158794"/>
                    <a:pt x="106391" y="158105"/>
                    <a:pt x="109538" y="157206"/>
                  </a:cubicBezTo>
                  <a:cubicBezTo>
                    <a:pt x="111951" y="156516"/>
                    <a:pt x="114246" y="155434"/>
                    <a:pt x="116681" y="154825"/>
                  </a:cubicBezTo>
                  <a:cubicBezTo>
                    <a:pt x="120608" y="153843"/>
                    <a:pt x="124683" y="153509"/>
                    <a:pt x="128588" y="152444"/>
                  </a:cubicBezTo>
                  <a:cubicBezTo>
                    <a:pt x="133431" y="151123"/>
                    <a:pt x="138113" y="149269"/>
                    <a:pt x="142875" y="147681"/>
                  </a:cubicBezTo>
                  <a:cubicBezTo>
                    <a:pt x="145256" y="146887"/>
                    <a:pt x="147558" y="145792"/>
                    <a:pt x="150019" y="145300"/>
                  </a:cubicBezTo>
                  <a:cubicBezTo>
                    <a:pt x="154735" y="144357"/>
                    <a:pt x="166408" y="142219"/>
                    <a:pt x="171450" y="140538"/>
                  </a:cubicBezTo>
                  <a:cubicBezTo>
                    <a:pt x="175505" y="139186"/>
                    <a:pt x="179301" y="137127"/>
                    <a:pt x="183356" y="135775"/>
                  </a:cubicBezTo>
                  <a:cubicBezTo>
                    <a:pt x="205868" y="128271"/>
                    <a:pt x="181683" y="137891"/>
                    <a:pt x="200025" y="131013"/>
                  </a:cubicBezTo>
                  <a:cubicBezTo>
                    <a:pt x="204027" y="129512"/>
                    <a:pt x="207837" y="127478"/>
                    <a:pt x="211931" y="126250"/>
                  </a:cubicBezTo>
                  <a:cubicBezTo>
                    <a:pt x="215808" y="125087"/>
                    <a:pt x="219911" y="124851"/>
                    <a:pt x="223838" y="123869"/>
                  </a:cubicBezTo>
                  <a:cubicBezTo>
                    <a:pt x="238574" y="120185"/>
                    <a:pt x="222694" y="122446"/>
                    <a:pt x="240506" y="119106"/>
                  </a:cubicBezTo>
                  <a:cubicBezTo>
                    <a:pt x="249997" y="117326"/>
                    <a:pt x="269081" y="114344"/>
                    <a:pt x="269081" y="114344"/>
                  </a:cubicBezTo>
                  <a:lnTo>
                    <a:pt x="326231" y="116725"/>
                  </a:lnTo>
                  <a:cubicBezTo>
                    <a:pt x="337343" y="117519"/>
                    <a:pt x="322262" y="115534"/>
                    <a:pt x="335756" y="119106"/>
                  </a:cubicBezTo>
                  <a:cubicBezTo>
                    <a:pt x="349250" y="122678"/>
                    <a:pt x="385299" y="138157"/>
                    <a:pt x="407193" y="138157"/>
                  </a:cubicBezTo>
                  <a:cubicBezTo>
                    <a:pt x="429087" y="138157"/>
                    <a:pt x="461169" y="139744"/>
                    <a:pt x="476647" y="133394"/>
                  </a:cubicBezTo>
                  <a:cubicBezTo>
                    <a:pt x="492125" y="127044"/>
                    <a:pt x="498542" y="111169"/>
                    <a:pt x="500063" y="100056"/>
                  </a:cubicBezTo>
                  <a:cubicBezTo>
                    <a:pt x="501584" y="88943"/>
                    <a:pt x="496490" y="80609"/>
                    <a:pt x="485774" y="66719"/>
                  </a:cubicBezTo>
                  <a:cubicBezTo>
                    <a:pt x="475058" y="52829"/>
                    <a:pt x="459184" y="27826"/>
                    <a:pt x="435769" y="16714"/>
                  </a:cubicBezTo>
                  <a:cubicBezTo>
                    <a:pt x="412354" y="5602"/>
                    <a:pt x="382985" y="838"/>
                    <a:pt x="345282" y="44"/>
                  </a:cubicBezTo>
                  <a:cubicBezTo>
                    <a:pt x="307579" y="-750"/>
                    <a:pt x="234156" y="9569"/>
                    <a:pt x="209550" y="11950"/>
                  </a:cubicBezTo>
                  <a:cubicBezTo>
                    <a:pt x="184944" y="14331"/>
                    <a:pt x="201601" y="13483"/>
                    <a:pt x="197644" y="14331"/>
                  </a:cubicBezTo>
                  <a:cubicBezTo>
                    <a:pt x="183307" y="17403"/>
                    <a:pt x="169150" y="20983"/>
                    <a:pt x="154781" y="23856"/>
                  </a:cubicBezTo>
                  <a:cubicBezTo>
                    <a:pt x="139934" y="33756"/>
                    <a:pt x="156682" y="24000"/>
                    <a:pt x="133350" y="31000"/>
                  </a:cubicBezTo>
                  <a:cubicBezTo>
                    <a:pt x="125781" y="33271"/>
                    <a:pt x="123138" y="36835"/>
                    <a:pt x="116681" y="40525"/>
                  </a:cubicBezTo>
                  <a:cubicBezTo>
                    <a:pt x="106993" y="46061"/>
                    <a:pt x="108051" y="45064"/>
                    <a:pt x="97631" y="47669"/>
                  </a:cubicBezTo>
                  <a:cubicBezTo>
                    <a:pt x="95250" y="49256"/>
                    <a:pt x="92973" y="51011"/>
                    <a:pt x="90488" y="52431"/>
                  </a:cubicBezTo>
                  <a:cubicBezTo>
                    <a:pt x="83083" y="56663"/>
                    <a:pt x="80144" y="56685"/>
                    <a:pt x="73819" y="61956"/>
                  </a:cubicBezTo>
                  <a:cubicBezTo>
                    <a:pt x="71232" y="64112"/>
                    <a:pt x="69281" y="66967"/>
                    <a:pt x="66675" y="69100"/>
                  </a:cubicBezTo>
                  <a:cubicBezTo>
                    <a:pt x="54930" y="78710"/>
                    <a:pt x="50770" y="81291"/>
                    <a:pt x="40481" y="88150"/>
                  </a:cubicBezTo>
                  <a:lnTo>
                    <a:pt x="26194" y="109581"/>
                  </a:lnTo>
                  <a:cubicBezTo>
                    <a:pt x="24606" y="111962"/>
                    <a:pt x="23812" y="115137"/>
                    <a:pt x="21431" y="116725"/>
                  </a:cubicBezTo>
                  <a:lnTo>
                    <a:pt x="14288" y="121488"/>
                  </a:lnTo>
                  <a:cubicBezTo>
                    <a:pt x="13494" y="123869"/>
                    <a:pt x="13474" y="126671"/>
                    <a:pt x="11906" y="128631"/>
                  </a:cubicBezTo>
                  <a:cubicBezTo>
                    <a:pt x="10118" y="130866"/>
                    <a:pt x="6787" y="131370"/>
                    <a:pt x="4763" y="133394"/>
                  </a:cubicBezTo>
                  <a:cubicBezTo>
                    <a:pt x="2739" y="135418"/>
                    <a:pt x="1588" y="138157"/>
                    <a:pt x="0" y="140538"/>
                  </a:cubicBezTo>
                  <a:close/>
                </a:path>
              </a:pathLst>
            </a:custGeom>
            <a:solidFill>
              <a:srgbClr val="95A5A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-1104555" y="4803286"/>
              <a:ext cx="369312" cy="362207"/>
            </a:xfrm>
            <a:custGeom>
              <a:avLst/>
              <a:gdLst>
                <a:gd name="connsiteX0" fmla="*/ 57150 w 228600"/>
                <a:gd name="connsiteY0" fmla="*/ 257175 h 257175"/>
                <a:gd name="connsiteX1" fmla="*/ 57150 w 228600"/>
                <a:gd name="connsiteY1" fmla="*/ 257175 h 257175"/>
                <a:gd name="connsiteX2" fmla="*/ 45244 w 228600"/>
                <a:gd name="connsiteY2" fmla="*/ 223838 h 257175"/>
                <a:gd name="connsiteX3" fmla="*/ 40482 w 228600"/>
                <a:gd name="connsiteY3" fmla="*/ 207169 h 257175"/>
                <a:gd name="connsiteX4" fmla="*/ 42863 w 228600"/>
                <a:gd name="connsiteY4" fmla="*/ 173831 h 257175"/>
                <a:gd name="connsiteX5" fmla="*/ 47625 w 228600"/>
                <a:gd name="connsiteY5" fmla="*/ 166688 h 257175"/>
                <a:gd name="connsiteX6" fmla="*/ 61913 w 228600"/>
                <a:gd name="connsiteY6" fmla="*/ 154781 h 257175"/>
                <a:gd name="connsiteX7" fmla="*/ 69057 w 228600"/>
                <a:gd name="connsiteY7" fmla="*/ 147638 h 257175"/>
                <a:gd name="connsiteX8" fmla="*/ 76200 w 228600"/>
                <a:gd name="connsiteY8" fmla="*/ 145256 h 257175"/>
                <a:gd name="connsiteX9" fmla="*/ 145257 w 228600"/>
                <a:gd name="connsiteY9" fmla="*/ 142875 h 257175"/>
                <a:gd name="connsiteX10" fmla="*/ 154782 w 228600"/>
                <a:gd name="connsiteY10" fmla="*/ 140494 h 257175"/>
                <a:gd name="connsiteX11" fmla="*/ 161925 w 228600"/>
                <a:gd name="connsiteY11" fmla="*/ 135731 h 257175"/>
                <a:gd name="connsiteX12" fmla="*/ 169069 w 228600"/>
                <a:gd name="connsiteY12" fmla="*/ 133350 h 257175"/>
                <a:gd name="connsiteX13" fmla="*/ 178594 w 228600"/>
                <a:gd name="connsiteY13" fmla="*/ 126206 h 257175"/>
                <a:gd name="connsiteX14" fmla="*/ 180975 w 228600"/>
                <a:gd name="connsiteY14" fmla="*/ 119063 h 257175"/>
                <a:gd name="connsiteX15" fmla="*/ 188119 w 228600"/>
                <a:gd name="connsiteY15" fmla="*/ 109538 h 257175"/>
                <a:gd name="connsiteX16" fmla="*/ 200025 w 228600"/>
                <a:gd name="connsiteY16" fmla="*/ 95250 h 257175"/>
                <a:gd name="connsiteX17" fmla="*/ 221457 w 228600"/>
                <a:gd name="connsiteY17" fmla="*/ 85725 h 257175"/>
                <a:gd name="connsiteX18" fmla="*/ 228600 w 228600"/>
                <a:gd name="connsiteY18" fmla="*/ 83344 h 257175"/>
                <a:gd name="connsiteX19" fmla="*/ 226219 w 228600"/>
                <a:gd name="connsiteY19" fmla="*/ 71438 h 257175"/>
                <a:gd name="connsiteX20" fmla="*/ 216694 w 228600"/>
                <a:gd name="connsiteY20" fmla="*/ 57150 h 257175"/>
                <a:gd name="connsiteX21" fmla="*/ 211932 w 228600"/>
                <a:gd name="connsiteY21" fmla="*/ 42863 h 257175"/>
                <a:gd name="connsiteX22" fmla="*/ 209550 w 228600"/>
                <a:gd name="connsiteY22" fmla="*/ 35719 h 257175"/>
                <a:gd name="connsiteX23" fmla="*/ 204788 w 228600"/>
                <a:gd name="connsiteY23" fmla="*/ 28575 h 257175"/>
                <a:gd name="connsiteX24" fmla="*/ 197644 w 228600"/>
                <a:gd name="connsiteY24" fmla="*/ 14288 h 257175"/>
                <a:gd name="connsiteX25" fmla="*/ 195263 w 228600"/>
                <a:gd name="connsiteY25" fmla="*/ 2381 h 257175"/>
                <a:gd name="connsiteX26" fmla="*/ 188119 w 228600"/>
                <a:gd name="connsiteY26" fmla="*/ 0 h 257175"/>
                <a:gd name="connsiteX27" fmla="*/ 169069 w 228600"/>
                <a:gd name="connsiteY27" fmla="*/ 2381 h 257175"/>
                <a:gd name="connsiteX28" fmla="*/ 161925 w 228600"/>
                <a:gd name="connsiteY28" fmla="*/ 4763 h 257175"/>
                <a:gd name="connsiteX29" fmla="*/ 154782 w 228600"/>
                <a:gd name="connsiteY29" fmla="*/ 9525 h 257175"/>
                <a:gd name="connsiteX30" fmla="*/ 145257 w 228600"/>
                <a:gd name="connsiteY30" fmla="*/ 11906 h 257175"/>
                <a:gd name="connsiteX31" fmla="*/ 138113 w 228600"/>
                <a:gd name="connsiteY31" fmla="*/ 16669 h 257175"/>
                <a:gd name="connsiteX32" fmla="*/ 126207 w 228600"/>
                <a:gd name="connsiteY32" fmla="*/ 19050 h 257175"/>
                <a:gd name="connsiteX33" fmla="*/ 111919 w 228600"/>
                <a:gd name="connsiteY33" fmla="*/ 23813 h 257175"/>
                <a:gd name="connsiteX34" fmla="*/ 97632 w 228600"/>
                <a:gd name="connsiteY34" fmla="*/ 28575 h 257175"/>
                <a:gd name="connsiteX35" fmla="*/ 90488 w 228600"/>
                <a:gd name="connsiteY35" fmla="*/ 30956 h 257175"/>
                <a:gd name="connsiteX36" fmla="*/ 83344 w 228600"/>
                <a:gd name="connsiteY36" fmla="*/ 35719 h 257175"/>
                <a:gd name="connsiteX37" fmla="*/ 76200 w 228600"/>
                <a:gd name="connsiteY37" fmla="*/ 38100 h 257175"/>
                <a:gd name="connsiteX38" fmla="*/ 61913 w 228600"/>
                <a:gd name="connsiteY38" fmla="*/ 47625 h 257175"/>
                <a:gd name="connsiteX39" fmla="*/ 52388 w 228600"/>
                <a:gd name="connsiteY39" fmla="*/ 64294 h 257175"/>
                <a:gd name="connsiteX40" fmla="*/ 45244 w 228600"/>
                <a:gd name="connsiteY40" fmla="*/ 71438 h 257175"/>
                <a:gd name="connsiteX41" fmla="*/ 30957 w 228600"/>
                <a:gd name="connsiteY41" fmla="*/ 95250 h 257175"/>
                <a:gd name="connsiteX42" fmla="*/ 28575 w 228600"/>
                <a:gd name="connsiteY42" fmla="*/ 102394 h 257175"/>
                <a:gd name="connsiteX43" fmla="*/ 19050 w 228600"/>
                <a:gd name="connsiteY43" fmla="*/ 116681 h 257175"/>
                <a:gd name="connsiteX44" fmla="*/ 14288 w 228600"/>
                <a:gd name="connsiteY44" fmla="*/ 126206 h 257175"/>
                <a:gd name="connsiteX45" fmla="*/ 4763 w 228600"/>
                <a:gd name="connsiteY45" fmla="*/ 140494 h 257175"/>
                <a:gd name="connsiteX46" fmla="*/ 0 w 228600"/>
                <a:gd name="connsiteY46" fmla="*/ 154781 h 257175"/>
                <a:gd name="connsiteX47" fmla="*/ 2382 w 228600"/>
                <a:gd name="connsiteY47" fmla="*/ 171450 h 257175"/>
                <a:gd name="connsiteX48" fmla="*/ 9525 w 228600"/>
                <a:gd name="connsiteY48" fmla="*/ 178594 h 257175"/>
                <a:gd name="connsiteX49" fmla="*/ 11907 w 228600"/>
                <a:gd name="connsiteY49" fmla="*/ 185738 h 257175"/>
                <a:gd name="connsiteX50" fmla="*/ 21432 w 228600"/>
                <a:gd name="connsiteY50" fmla="*/ 200025 h 257175"/>
                <a:gd name="connsiteX51" fmla="*/ 26194 w 228600"/>
                <a:gd name="connsiteY51" fmla="*/ 207169 h 257175"/>
                <a:gd name="connsiteX52" fmla="*/ 57150 w 228600"/>
                <a:gd name="connsiteY52" fmla="*/ 257175 h 257175"/>
                <a:gd name="connsiteX0" fmla="*/ 55223 w 226673"/>
                <a:gd name="connsiteY0" fmla="*/ 257175 h 257175"/>
                <a:gd name="connsiteX1" fmla="*/ 55223 w 226673"/>
                <a:gd name="connsiteY1" fmla="*/ 257175 h 257175"/>
                <a:gd name="connsiteX2" fmla="*/ 43317 w 226673"/>
                <a:gd name="connsiteY2" fmla="*/ 223838 h 257175"/>
                <a:gd name="connsiteX3" fmla="*/ 38555 w 226673"/>
                <a:gd name="connsiteY3" fmla="*/ 207169 h 257175"/>
                <a:gd name="connsiteX4" fmla="*/ 40936 w 226673"/>
                <a:gd name="connsiteY4" fmla="*/ 173831 h 257175"/>
                <a:gd name="connsiteX5" fmla="*/ 45698 w 226673"/>
                <a:gd name="connsiteY5" fmla="*/ 166688 h 257175"/>
                <a:gd name="connsiteX6" fmla="*/ 59986 w 226673"/>
                <a:gd name="connsiteY6" fmla="*/ 154781 h 257175"/>
                <a:gd name="connsiteX7" fmla="*/ 67130 w 226673"/>
                <a:gd name="connsiteY7" fmla="*/ 147638 h 257175"/>
                <a:gd name="connsiteX8" fmla="*/ 74273 w 226673"/>
                <a:gd name="connsiteY8" fmla="*/ 145256 h 257175"/>
                <a:gd name="connsiteX9" fmla="*/ 143330 w 226673"/>
                <a:gd name="connsiteY9" fmla="*/ 142875 h 257175"/>
                <a:gd name="connsiteX10" fmla="*/ 152855 w 226673"/>
                <a:gd name="connsiteY10" fmla="*/ 140494 h 257175"/>
                <a:gd name="connsiteX11" fmla="*/ 159998 w 226673"/>
                <a:gd name="connsiteY11" fmla="*/ 135731 h 257175"/>
                <a:gd name="connsiteX12" fmla="*/ 167142 w 226673"/>
                <a:gd name="connsiteY12" fmla="*/ 133350 h 257175"/>
                <a:gd name="connsiteX13" fmla="*/ 176667 w 226673"/>
                <a:gd name="connsiteY13" fmla="*/ 126206 h 257175"/>
                <a:gd name="connsiteX14" fmla="*/ 179048 w 226673"/>
                <a:gd name="connsiteY14" fmla="*/ 119063 h 257175"/>
                <a:gd name="connsiteX15" fmla="*/ 186192 w 226673"/>
                <a:gd name="connsiteY15" fmla="*/ 109538 h 257175"/>
                <a:gd name="connsiteX16" fmla="*/ 198098 w 226673"/>
                <a:gd name="connsiteY16" fmla="*/ 95250 h 257175"/>
                <a:gd name="connsiteX17" fmla="*/ 219530 w 226673"/>
                <a:gd name="connsiteY17" fmla="*/ 85725 h 257175"/>
                <a:gd name="connsiteX18" fmla="*/ 226673 w 226673"/>
                <a:gd name="connsiteY18" fmla="*/ 83344 h 257175"/>
                <a:gd name="connsiteX19" fmla="*/ 224292 w 226673"/>
                <a:gd name="connsiteY19" fmla="*/ 71438 h 257175"/>
                <a:gd name="connsiteX20" fmla="*/ 214767 w 226673"/>
                <a:gd name="connsiteY20" fmla="*/ 57150 h 257175"/>
                <a:gd name="connsiteX21" fmla="*/ 210005 w 226673"/>
                <a:gd name="connsiteY21" fmla="*/ 42863 h 257175"/>
                <a:gd name="connsiteX22" fmla="*/ 207623 w 226673"/>
                <a:gd name="connsiteY22" fmla="*/ 35719 h 257175"/>
                <a:gd name="connsiteX23" fmla="*/ 202861 w 226673"/>
                <a:gd name="connsiteY23" fmla="*/ 28575 h 257175"/>
                <a:gd name="connsiteX24" fmla="*/ 195717 w 226673"/>
                <a:gd name="connsiteY24" fmla="*/ 14288 h 257175"/>
                <a:gd name="connsiteX25" fmla="*/ 193336 w 226673"/>
                <a:gd name="connsiteY25" fmla="*/ 2381 h 257175"/>
                <a:gd name="connsiteX26" fmla="*/ 186192 w 226673"/>
                <a:gd name="connsiteY26" fmla="*/ 0 h 257175"/>
                <a:gd name="connsiteX27" fmla="*/ 167142 w 226673"/>
                <a:gd name="connsiteY27" fmla="*/ 2381 h 257175"/>
                <a:gd name="connsiteX28" fmla="*/ 159998 w 226673"/>
                <a:gd name="connsiteY28" fmla="*/ 4763 h 257175"/>
                <a:gd name="connsiteX29" fmla="*/ 152855 w 226673"/>
                <a:gd name="connsiteY29" fmla="*/ 9525 h 257175"/>
                <a:gd name="connsiteX30" fmla="*/ 143330 w 226673"/>
                <a:gd name="connsiteY30" fmla="*/ 11906 h 257175"/>
                <a:gd name="connsiteX31" fmla="*/ 136186 w 226673"/>
                <a:gd name="connsiteY31" fmla="*/ 16669 h 257175"/>
                <a:gd name="connsiteX32" fmla="*/ 124280 w 226673"/>
                <a:gd name="connsiteY32" fmla="*/ 19050 h 257175"/>
                <a:gd name="connsiteX33" fmla="*/ 109992 w 226673"/>
                <a:gd name="connsiteY33" fmla="*/ 23813 h 257175"/>
                <a:gd name="connsiteX34" fmla="*/ 95705 w 226673"/>
                <a:gd name="connsiteY34" fmla="*/ 28575 h 257175"/>
                <a:gd name="connsiteX35" fmla="*/ 88561 w 226673"/>
                <a:gd name="connsiteY35" fmla="*/ 30956 h 257175"/>
                <a:gd name="connsiteX36" fmla="*/ 81417 w 226673"/>
                <a:gd name="connsiteY36" fmla="*/ 35719 h 257175"/>
                <a:gd name="connsiteX37" fmla="*/ 74273 w 226673"/>
                <a:gd name="connsiteY37" fmla="*/ 38100 h 257175"/>
                <a:gd name="connsiteX38" fmla="*/ 59986 w 226673"/>
                <a:gd name="connsiteY38" fmla="*/ 47625 h 257175"/>
                <a:gd name="connsiteX39" fmla="*/ 50461 w 226673"/>
                <a:gd name="connsiteY39" fmla="*/ 64294 h 257175"/>
                <a:gd name="connsiteX40" fmla="*/ 43317 w 226673"/>
                <a:gd name="connsiteY40" fmla="*/ 71438 h 257175"/>
                <a:gd name="connsiteX41" fmla="*/ 29030 w 226673"/>
                <a:gd name="connsiteY41" fmla="*/ 95250 h 257175"/>
                <a:gd name="connsiteX42" fmla="*/ 26648 w 226673"/>
                <a:gd name="connsiteY42" fmla="*/ 102394 h 257175"/>
                <a:gd name="connsiteX43" fmla="*/ 17123 w 226673"/>
                <a:gd name="connsiteY43" fmla="*/ 116681 h 257175"/>
                <a:gd name="connsiteX44" fmla="*/ 12361 w 226673"/>
                <a:gd name="connsiteY44" fmla="*/ 126206 h 257175"/>
                <a:gd name="connsiteX45" fmla="*/ 2836 w 226673"/>
                <a:gd name="connsiteY45" fmla="*/ 140494 h 257175"/>
                <a:gd name="connsiteX46" fmla="*/ 21886 w 226673"/>
                <a:gd name="connsiteY46" fmla="*/ 161925 h 257175"/>
                <a:gd name="connsiteX47" fmla="*/ 455 w 226673"/>
                <a:gd name="connsiteY47" fmla="*/ 171450 h 257175"/>
                <a:gd name="connsiteX48" fmla="*/ 7598 w 226673"/>
                <a:gd name="connsiteY48" fmla="*/ 178594 h 257175"/>
                <a:gd name="connsiteX49" fmla="*/ 9980 w 226673"/>
                <a:gd name="connsiteY49" fmla="*/ 185738 h 257175"/>
                <a:gd name="connsiteX50" fmla="*/ 19505 w 226673"/>
                <a:gd name="connsiteY50" fmla="*/ 200025 h 257175"/>
                <a:gd name="connsiteX51" fmla="*/ 24267 w 226673"/>
                <a:gd name="connsiteY51" fmla="*/ 207169 h 257175"/>
                <a:gd name="connsiteX52" fmla="*/ 55223 w 226673"/>
                <a:gd name="connsiteY52" fmla="*/ 257175 h 257175"/>
                <a:gd name="connsiteX0" fmla="*/ 55017 w 226467"/>
                <a:gd name="connsiteY0" fmla="*/ 257175 h 257175"/>
                <a:gd name="connsiteX1" fmla="*/ 55017 w 226467"/>
                <a:gd name="connsiteY1" fmla="*/ 257175 h 257175"/>
                <a:gd name="connsiteX2" fmla="*/ 43111 w 226467"/>
                <a:gd name="connsiteY2" fmla="*/ 223838 h 257175"/>
                <a:gd name="connsiteX3" fmla="*/ 38349 w 226467"/>
                <a:gd name="connsiteY3" fmla="*/ 207169 h 257175"/>
                <a:gd name="connsiteX4" fmla="*/ 40730 w 226467"/>
                <a:gd name="connsiteY4" fmla="*/ 173831 h 257175"/>
                <a:gd name="connsiteX5" fmla="*/ 45492 w 226467"/>
                <a:gd name="connsiteY5" fmla="*/ 166688 h 257175"/>
                <a:gd name="connsiteX6" fmla="*/ 59780 w 226467"/>
                <a:gd name="connsiteY6" fmla="*/ 154781 h 257175"/>
                <a:gd name="connsiteX7" fmla="*/ 66924 w 226467"/>
                <a:gd name="connsiteY7" fmla="*/ 147638 h 257175"/>
                <a:gd name="connsiteX8" fmla="*/ 74067 w 226467"/>
                <a:gd name="connsiteY8" fmla="*/ 145256 h 257175"/>
                <a:gd name="connsiteX9" fmla="*/ 143124 w 226467"/>
                <a:gd name="connsiteY9" fmla="*/ 142875 h 257175"/>
                <a:gd name="connsiteX10" fmla="*/ 152649 w 226467"/>
                <a:gd name="connsiteY10" fmla="*/ 140494 h 257175"/>
                <a:gd name="connsiteX11" fmla="*/ 159792 w 226467"/>
                <a:gd name="connsiteY11" fmla="*/ 135731 h 257175"/>
                <a:gd name="connsiteX12" fmla="*/ 166936 w 226467"/>
                <a:gd name="connsiteY12" fmla="*/ 133350 h 257175"/>
                <a:gd name="connsiteX13" fmla="*/ 176461 w 226467"/>
                <a:gd name="connsiteY13" fmla="*/ 126206 h 257175"/>
                <a:gd name="connsiteX14" fmla="*/ 178842 w 226467"/>
                <a:gd name="connsiteY14" fmla="*/ 119063 h 257175"/>
                <a:gd name="connsiteX15" fmla="*/ 185986 w 226467"/>
                <a:gd name="connsiteY15" fmla="*/ 109538 h 257175"/>
                <a:gd name="connsiteX16" fmla="*/ 197892 w 226467"/>
                <a:gd name="connsiteY16" fmla="*/ 95250 h 257175"/>
                <a:gd name="connsiteX17" fmla="*/ 219324 w 226467"/>
                <a:gd name="connsiteY17" fmla="*/ 85725 h 257175"/>
                <a:gd name="connsiteX18" fmla="*/ 226467 w 226467"/>
                <a:gd name="connsiteY18" fmla="*/ 83344 h 257175"/>
                <a:gd name="connsiteX19" fmla="*/ 224086 w 226467"/>
                <a:gd name="connsiteY19" fmla="*/ 71438 h 257175"/>
                <a:gd name="connsiteX20" fmla="*/ 214561 w 226467"/>
                <a:gd name="connsiteY20" fmla="*/ 57150 h 257175"/>
                <a:gd name="connsiteX21" fmla="*/ 209799 w 226467"/>
                <a:gd name="connsiteY21" fmla="*/ 42863 h 257175"/>
                <a:gd name="connsiteX22" fmla="*/ 207417 w 226467"/>
                <a:gd name="connsiteY22" fmla="*/ 35719 h 257175"/>
                <a:gd name="connsiteX23" fmla="*/ 202655 w 226467"/>
                <a:gd name="connsiteY23" fmla="*/ 28575 h 257175"/>
                <a:gd name="connsiteX24" fmla="*/ 195511 w 226467"/>
                <a:gd name="connsiteY24" fmla="*/ 14288 h 257175"/>
                <a:gd name="connsiteX25" fmla="*/ 193130 w 226467"/>
                <a:gd name="connsiteY25" fmla="*/ 2381 h 257175"/>
                <a:gd name="connsiteX26" fmla="*/ 185986 w 226467"/>
                <a:gd name="connsiteY26" fmla="*/ 0 h 257175"/>
                <a:gd name="connsiteX27" fmla="*/ 166936 w 226467"/>
                <a:gd name="connsiteY27" fmla="*/ 2381 h 257175"/>
                <a:gd name="connsiteX28" fmla="*/ 159792 w 226467"/>
                <a:gd name="connsiteY28" fmla="*/ 4763 h 257175"/>
                <a:gd name="connsiteX29" fmla="*/ 152649 w 226467"/>
                <a:gd name="connsiteY29" fmla="*/ 9525 h 257175"/>
                <a:gd name="connsiteX30" fmla="*/ 143124 w 226467"/>
                <a:gd name="connsiteY30" fmla="*/ 11906 h 257175"/>
                <a:gd name="connsiteX31" fmla="*/ 135980 w 226467"/>
                <a:gd name="connsiteY31" fmla="*/ 16669 h 257175"/>
                <a:gd name="connsiteX32" fmla="*/ 124074 w 226467"/>
                <a:gd name="connsiteY32" fmla="*/ 19050 h 257175"/>
                <a:gd name="connsiteX33" fmla="*/ 109786 w 226467"/>
                <a:gd name="connsiteY33" fmla="*/ 23813 h 257175"/>
                <a:gd name="connsiteX34" fmla="*/ 95499 w 226467"/>
                <a:gd name="connsiteY34" fmla="*/ 28575 h 257175"/>
                <a:gd name="connsiteX35" fmla="*/ 88355 w 226467"/>
                <a:gd name="connsiteY35" fmla="*/ 30956 h 257175"/>
                <a:gd name="connsiteX36" fmla="*/ 81211 w 226467"/>
                <a:gd name="connsiteY36" fmla="*/ 35719 h 257175"/>
                <a:gd name="connsiteX37" fmla="*/ 74067 w 226467"/>
                <a:gd name="connsiteY37" fmla="*/ 38100 h 257175"/>
                <a:gd name="connsiteX38" fmla="*/ 59780 w 226467"/>
                <a:gd name="connsiteY38" fmla="*/ 47625 h 257175"/>
                <a:gd name="connsiteX39" fmla="*/ 50255 w 226467"/>
                <a:gd name="connsiteY39" fmla="*/ 64294 h 257175"/>
                <a:gd name="connsiteX40" fmla="*/ 43111 w 226467"/>
                <a:gd name="connsiteY40" fmla="*/ 71438 h 257175"/>
                <a:gd name="connsiteX41" fmla="*/ 28824 w 226467"/>
                <a:gd name="connsiteY41" fmla="*/ 95250 h 257175"/>
                <a:gd name="connsiteX42" fmla="*/ 26442 w 226467"/>
                <a:gd name="connsiteY42" fmla="*/ 102394 h 257175"/>
                <a:gd name="connsiteX43" fmla="*/ 16917 w 226467"/>
                <a:gd name="connsiteY43" fmla="*/ 116681 h 257175"/>
                <a:gd name="connsiteX44" fmla="*/ 12155 w 226467"/>
                <a:gd name="connsiteY44" fmla="*/ 126206 h 257175"/>
                <a:gd name="connsiteX45" fmla="*/ 2630 w 226467"/>
                <a:gd name="connsiteY45" fmla="*/ 140494 h 257175"/>
                <a:gd name="connsiteX46" fmla="*/ 249 w 226467"/>
                <a:gd name="connsiteY46" fmla="*/ 171450 h 257175"/>
                <a:gd name="connsiteX47" fmla="*/ 7392 w 226467"/>
                <a:gd name="connsiteY47" fmla="*/ 178594 h 257175"/>
                <a:gd name="connsiteX48" fmla="*/ 9774 w 226467"/>
                <a:gd name="connsiteY48" fmla="*/ 185738 h 257175"/>
                <a:gd name="connsiteX49" fmla="*/ 19299 w 226467"/>
                <a:gd name="connsiteY49" fmla="*/ 200025 h 257175"/>
                <a:gd name="connsiteX50" fmla="*/ 24061 w 226467"/>
                <a:gd name="connsiteY50" fmla="*/ 207169 h 257175"/>
                <a:gd name="connsiteX51" fmla="*/ 55017 w 226467"/>
                <a:gd name="connsiteY51" fmla="*/ 257175 h 257175"/>
                <a:gd name="connsiteX0" fmla="*/ 55017 w 226467"/>
                <a:gd name="connsiteY0" fmla="*/ 257175 h 257175"/>
                <a:gd name="connsiteX1" fmla="*/ 55017 w 226467"/>
                <a:gd name="connsiteY1" fmla="*/ 257175 h 257175"/>
                <a:gd name="connsiteX2" fmla="*/ 43111 w 226467"/>
                <a:gd name="connsiteY2" fmla="*/ 223838 h 257175"/>
                <a:gd name="connsiteX3" fmla="*/ 38349 w 226467"/>
                <a:gd name="connsiteY3" fmla="*/ 207169 h 257175"/>
                <a:gd name="connsiteX4" fmla="*/ 40730 w 226467"/>
                <a:gd name="connsiteY4" fmla="*/ 173831 h 257175"/>
                <a:gd name="connsiteX5" fmla="*/ 45492 w 226467"/>
                <a:gd name="connsiteY5" fmla="*/ 166688 h 257175"/>
                <a:gd name="connsiteX6" fmla="*/ 59780 w 226467"/>
                <a:gd name="connsiteY6" fmla="*/ 154781 h 257175"/>
                <a:gd name="connsiteX7" fmla="*/ 66924 w 226467"/>
                <a:gd name="connsiteY7" fmla="*/ 147638 h 257175"/>
                <a:gd name="connsiteX8" fmla="*/ 74067 w 226467"/>
                <a:gd name="connsiteY8" fmla="*/ 145256 h 257175"/>
                <a:gd name="connsiteX9" fmla="*/ 143124 w 226467"/>
                <a:gd name="connsiteY9" fmla="*/ 142875 h 257175"/>
                <a:gd name="connsiteX10" fmla="*/ 152649 w 226467"/>
                <a:gd name="connsiteY10" fmla="*/ 140494 h 257175"/>
                <a:gd name="connsiteX11" fmla="*/ 159792 w 226467"/>
                <a:gd name="connsiteY11" fmla="*/ 135731 h 257175"/>
                <a:gd name="connsiteX12" fmla="*/ 166936 w 226467"/>
                <a:gd name="connsiteY12" fmla="*/ 133350 h 257175"/>
                <a:gd name="connsiteX13" fmla="*/ 176461 w 226467"/>
                <a:gd name="connsiteY13" fmla="*/ 126206 h 257175"/>
                <a:gd name="connsiteX14" fmla="*/ 178842 w 226467"/>
                <a:gd name="connsiteY14" fmla="*/ 119063 h 257175"/>
                <a:gd name="connsiteX15" fmla="*/ 185986 w 226467"/>
                <a:gd name="connsiteY15" fmla="*/ 109538 h 257175"/>
                <a:gd name="connsiteX16" fmla="*/ 197892 w 226467"/>
                <a:gd name="connsiteY16" fmla="*/ 95250 h 257175"/>
                <a:gd name="connsiteX17" fmla="*/ 219324 w 226467"/>
                <a:gd name="connsiteY17" fmla="*/ 85725 h 257175"/>
                <a:gd name="connsiteX18" fmla="*/ 226467 w 226467"/>
                <a:gd name="connsiteY18" fmla="*/ 83344 h 257175"/>
                <a:gd name="connsiteX19" fmla="*/ 224086 w 226467"/>
                <a:gd name="connsiteY19" fmla="*/ 71438 h 257175"/>
                <a:gd name="connsiteX20" fmla="*/ 214561 w 226467"/>
                <a:gd name="connsiteY20" fmla="*/ 57150 h 257175"/>
                <a:gd name="connsiteX21" fmla="*/ 209799 w 226467"/>
                <a:gd name="connsiteY21" fmla="*/ 42863 h 257175"/>
                <a:gd name="connsiteX22" fmla="*/ 207417 w 226467"/>
                <a:gd name="connsiteY22" fmla="*/ 35719 h 257175"/>
                <a:gd name="connsiteX23" fmla="*/ 202655 w 226467"/>
                <a:gd name="connsiteY23" fmla="*/ 28575 h 257175"/>
                <a:gd name="connsiteX24" fmla="*/ 195511 w 226467"/>
                <a:gd name="connsiteY24" fmla="*/ 14288 h 257175"/>
                <a:gd name="connsiteX25" fmla="*/ 193130 w 226467"/>
                <a:gd name="connsiteY25" fmla="*/ 2381 h 257175"/>
                <a:gd name="connsiteX26" fmla="*/ 185986 w 226467"/>
                <a:gd name="connsiteY26" fmla="*/ 0 h 257175"/>
                <a:gd name="connsiteX27" fmla="*/ 166936 w 226467"/>
                <a:gd name="connsiteY27" fmla="*/ 2381 h 257175"/>
                <a:gd name="connsiteX28" fmla="*/ 159792 w 226467"/>
                <a:gd name="connsiteY28" fmla="*/ 4763 h 257175"/>
                <a:gd name="connsiteX29" fmla="*/ 152649 w 226467"/>
                <a:gd name="connsiteY29" fmla="*/ 9525 h 257175"/>
                <a:gd name="connsiteX30" fmla="*/ 143124 w 226467"/>
                <a:gd name="connsiteY30" fmla="*/ 11906 h 257175"/>
                <a:gd name="connsiteX31" fmla="*/ 135980 w 226467"/>
                <a:gd name="connsiteY31" fmla="*/ 16669 h 257175"/>
                <a:gd name="connsiteX32" fmla="*/ 124074 w 226467"/>
                <a:gd name="connsiteY32" fmla="*/ 19050 h 257175"/>
                <a:gd name="connsiteX33" fmla="*/ 109786 w 226467"/>
                <a:gd name="connsiteY33" fmla="*/ 23813 h 257175"/>
                <a:gd name="connsiteX34" fmla="*/ 95499 w 226467"/>
                <a:gd name="connsiteY34" fmla="*/ 28575 h 257175"/>
                <a:gd name="connsiteX35" fmla="*/ 88355 w 226467"/>
                <a:gd name="connsiteY35" fmla="*/ 30956 h 257175"/>
                <a:gd name="connsiteX36" fmla="*/ 81211 w 226467"/>
                <a:gd name="connsiteY36" fmla="*/ 35719 h 257175"/>
                <a:gd name="connsiteX37" fmla="*/ 74067 w 226467"/>
                <a:gd name="connsiteY37" fmla="*/ 38100 h 257175"/>
                <a:gd name="connsiteX38" fmla="*/ 59780 w 226467"/>
                <a:gd name="connsiteY38" fmla="*/ 47625 h 257175"/>
                <a:gd name="connsiteX39" fmla="*/ 50255 w 226467"/>
                <a:gd name="connsiteY39" fmla="*/ 64294 h 257175"/>
                <a:gd name="connsiteX40" fmla="*/ 43111 w 226467"/>
                <a:gd name="connsiteY40" fmla="*/ 71438 h 257175"/>
                <a:gd name="connsiteX41" fmla="*/ 28824 w 226467"/>
                <a:gd name="connsiteY41" fmla="*/ 95250 h 257175"/>
                <a:gd name="connsiteX42" fmla="*/ 26442 w 226467"/>
                <a:gd name="connsiteY42" fmla="*/ 102394 h 257175"/>
                <a:gd name="connsiteX43" fmla="*/ 16917 w 226467"/>
                <a:gd name="connsiteY43" fmla="*/ 116681 h 257175"/>
                <a:gd name="connsiteX44" fmla="*/ 12155 w 226467"/>
                <a:gd name="connsiteY44" fmla="*/ 126206 h 257175"/>
                <a:gd name="connsiteX45" fmla="*/ 2630 w 226467"/>
                <a:gd name="connsiteY45" fmla="*/ 140494 h 257175"/>
                <a:gd name="connsiteX46" fmla="*/ 249 w 226467"/>
                <a:gd name="connsiteY46" fmla="*/ 171450 h 257175"/>
                <a:gd name="connsiteX47" fmla="*/ 7392 w 226467"/>
                <a:gd name="connsiteY47" fmla="*/ 178594 h 257175"/>
                <a:gd name="connsiteX48" fmla="*/ 9774 w 226467"/>
                <a:gd name="connsiteY48" fmla="*/ 185738 h 257175"/>
                <a:gd name="connsiteX49" fmla="*/ 24061 w 226467"/>
                <a:gd name="connsiteY49" fmla="*/ 207169 h 257175"/>
                <a:gd name="connsiteX50" fmla="*/ 55017 w 226467"/>
                <a:gd name="connsiteY50" fmla="*/ 257175 h 257175"/>
                <a:gd name="connsiteX0" fmla="*/ 55017 w 226467"/>
                <a:gd name="connsiteY0" fmla="*/ 257175 h 257175"/>
                <a:gd name="connsiteX1" fmla="*/ 55017 w 226467"/>
                <a:gd name="connsiteY1" fmla="*/ 257175 h 257175"/>
                <a:gd name="connsiteX2" fmla="*/ 43111 w 226467"/>
                <a:gd name="connsiteY2" fmla="*/ 223838 h 257175"/>
                <a:gd name="connsiteX3" fmla="*/ 38349 w 226467"/>
                <a:gd name="connsiteY3" fmla="*/ 207169 h 257175"/>
                <a:gd name="connsiteX4" fmla="*/ 40730 w 226467"/>
                <a:gd name="connsiteY4" fmla="*/ 173831 h 257175"/>
                <a:gd name="connsiteX5" fmla="*/ 45492 w 226467"/>
                <a:gd name="connsiteY5" fmla="*/ 166688 h 257175"/>
                <a:gd name="connsiteX6" fmla="*/ 59780 w 226467"/>
                <a:gd name="connsiteY6" fmla="*/ 154781 h 257175"/>
                <a:gd name="connsiteX7" fmla="*/ 66924 w 226467"/>
                <a:gd name="connsiteY7" fmla="*/ 147638 h 257175"/>
                <a:gd name="connsiteX8" fmla="*/ 74067 w 226467"/>
                <a:gd name="connsiteY8" fmla="*/ 145256 h 257175"/>
                <a:gd name="connsiteX9" fmla="*/ 143124 w 226467"/>
                <a:gd name="connsiteY9" fmla="*/ 142875 h 257175"/>
                <a:gd name="connsiteX10" fmla="*/ 152649 w 226467"/>
                <a:gd name="connsiteY10" fmla="*/ 140494 h 257175"/>
                <a:gd name="connsiteX11" fmla="*/ 159792 w 226467"/>
                <a:gd name="connsiteY11" fmla="*/ 135731 h 257175"/>
                <a:gd name="connsiteX12" fmla="*/ 166936 w 226467"/>
                <a:gd name="connsiteY12" fmla="*/ 133350 h 257175"/>
                <a:gd name="connsiteX13" fmla="*/ 176461 w 226467"/>
                <a:gd name="connsiteY13" fmla="*/ 126206 h 257175"/>
                <a:gd name="connsiteX14" fmla="*/ 178842 w 226467"/>
                <a:gd name="connsiteY14" fmla="*/ 119063 h 257175"/>
                <a:gd name="connsiteX15" fmla="*/ 185986 w 226467"/>
                <a:gd name="connsiteY15" fmla="*/ 109538 h 257175"/>
                <a:gd name="connsiteX16" fmla="*/ 197892 w 226467"/>
                <a:gd name="connsiteY16" fmla="*/ 95250 h 257175"/>
                <a:gd name="connsiteX17" fmla="*/ 219324 w 226467"/>
                <a:gd name="connsiteY17" fmla="*/ 85725 h 257175"/>
                <a:gd name="connsiteX18" fmla="*/ 226467 w 226467"/>
                <a:gd name="connsiteY18" fmla="*/ 83344 h 257175"/>
                <a:gd name="connsiteX19" fmla="*/ 224086 w 226467"/>
                <a:gd name="connsiteY19" fmla="*/ 71438 h 257175"/>
                <a:gd name="connsiteX20" fmla="*/ 214561 w 226467"/>
                <a:gd name="connsiteY20" fmla="*/ 57150 h 257175"/>
                <a:gd name="connsiteX21" fmla="*/ 209799 w 226467"/>
                <a:gd name="connsiteY21" fmla="*/ 42863 h 257175"/>
                <a:gd name="connsiteX22" fmla="*/ 207417 w 226467"/>
                <a:gd name="connsiteY22" fmla="*/ 35719 h 257175"/>
                <a:gd name="connsiteX23" fmla="*/ 202655 w 226467"/>
                <a:gd name="connsiteY23" fmla="*/ 28575 h 257175"/>
                <a:gd name="connsiteX24" fmla="*/ 195511 w 226467"/>
                <a:gd name="connsiteY24" fmla="*/ 14288 h 257175"/>
                <a:gd name="connsiteX25" fmla="*/ 193130 w 226467"/>
                <a:gd name="connsiteY25" fmla="*/ 2381 h 257175"/>
                <a:gd name="connsiteX26" fmla="*/ 185986 w 226467"/>
                <a:gd name="connsiteY26" fmla="*/ 0 h 257175"/>
                <a:gd name="connsiteX27" fmla="*/ 166936 w 226467"/>
                <a:gd name="connsiteY27" fmla="*/ 2381 h 257175"/>
                <a:gd name="connsiteX28" fmla="*/ 159792 w 226467"/>
                <a:gd name="connsiteY28" fmla="*/ 4763 h 257175"/>
                <a:gd name="connsiteX29" fmla="*/ 152649 w 226467"/>
                <a:gd name="connsiteY29" fmla="*/ 9525 h 257175"/>
                <a:gd name="connsiteX30" fmla="*/ 143124 w 226467"/>
                <a:gd name="connsiteY30" fmla="*/ 11906 h 257175"/>
                <a:gd name="connsiteX31" fmla="*/ 135980 w 226467"/>
                <a:gd name="connsiteY31" fmla="*/ 16669 h 257175"/>
                <a:gd name="connsiteX32" fmla="*/ 124074 w 226467"/>
                <a:gd name="connsiteY32" fmla="*/ 19050 h 257175"/>
                <a:gd name="connsiteX33" fmla="*/ 109786 w 226467"/>
                <a:gd name="connsiteY33" fmla="*/ 23813 h 257175"/>
                <a:gd name="connsiteX34" fmla="*/ 95499 w 226467"/>
                <a:gd name="connsiteY34" fmla="*/ 28575 h 257175"/>
                <a:gd name="connsiteX35" fmla="*/ 88355 w 226467"/>
                <a:gd name="connsiteY35" fmla="*/ 30956 h 257175"/>
                <a:gd name="connsiteX36" fmla="*/ 81211 w 226467"/>
                <a:gd name="connsiteY36" fmla="*/ 35719 h 257175"/>
                <a:gd name="connsiteX37" fmla="*/ 74067 w 226467"/>
                <a:gd name="connsiteY37" fmla="*/ 38100 h 257175"/>
                <a:gd name="connsiteX38" fmla="*/ 59780 w 226467"/>
                <a:gd name="connsiteY38" fmla="*/ 47625 h 257175"/>
                <a:gd name="connsiteX39" fmla="*/ 50255 w 226467"/>
                <a:gd name="connsiteY39" fmla="*/ 64294 h 257175"/>
                <a:gd name="connsiteX40" fmla="*/ 43111 w 226467"/>
                <a:gd name="connsiteY40" fmla="*/ 71438 h 257175"/>
                <a:gd name="connsiteX41" fmla="*/ 28824 w 226467"/>
                <a:gd name="connsiteY41" fmla="*/ 95250 h 257175"/>
                <a:gd name="connsiteX42" fmla="*/ 26442 w 226467"/>
                <a:gd name="connsiteY42" fmla="*/ 102394 h 257175"/>
                <a:gd name="connsiteX43" fmla="*/ 16917 w 226467"/>
                <a:gd name="connsiteY43" fmla="*/ 116681 h 257175"/>
                <a:gd name="connsiteX44" fmla="*/ 12155 w 226467"/>
                <a:gd name="connsiteY44" fmla="*/ 126206 h 257175"/>
                <a:gd name="connsiteX45" fmla="*/ 2630 w 226467"/>
                <a:gd name="connsiteY45" fmla="*/ 140494 h 257175"/>
                <a:gd name="connsiteX46" fmla="*/ 249 w 226467"/>
                <a:gd name="connsiteY46" fmla="*/ 171450 h 257175"/>
                <a:gd name="connsiteX47" fmla="*/ 7392 w 226467"/>
                <a:gd name="connsiteY47" fmla="*/ 178594 h 257175"/>
                <a:gd name="connsiteX48" fmla="*/ 9774 w 226467"/>
                <a:gd name="connsiteY48" fmla="*/ 185738 h 257175"/>
                <a:gd name="connsiteX49" fmla="*/ 55017 w 226467"/>
                <a:gd name="connsiteY49" fmla="*/ 257175 h 257175"/>
                <a:gd name="connsiteX0" fmla="*/ 55017 w 226467"/>
                <a:gd name="connsiteY0" fmla="*/ 257175 h 257175"/>
                <a:gd name="connsiteX1" fmla="*/ 55017 w 226467"/>
                <a:gd name="connsiteY1" fmla="*/ 257175 h 257175"/>
                <a:gd name="connsiteX2" fmla="*/ 43111 w 226467"/>
                <a:gd name="connsiteY2" fmla="*/ 223838 h 257175"/>
                <a:gd name="connsiteX3" fmla="*/ 38349 w 226467"/>
                <a:gd name="connsiteY3" fmla="*/ 207169 h 257175"/>
                <a:gd name="connsiteX4" fmla="*/ 40730 w 226467"/>
                <a:gd name="connsiteY4" fmla="*/ 173831 h 257175"/>
                <a:gd name="connsiteX5" fmla="*/ 59780 w 226467"/>
                <a:gd name="connsiteY5" fmla="*/ 154781 h 257175"/>
                <a:gd name="connsiteX6" fmla="*/ 66924 w 226467"/>
                <a:gd name="connsiteY6" fmla="*/ 147638 h 257175"/>
                <a:gd name="connsiteX7" fmla="*/ 74067 w 226467"/>
                <a:gd name="connsiteY7" fmla="*/ 145256 h 257175"/>
                <a:gd name="connsiteX8" fmla="*/ 143124 w 226467"/>
                <a:gd name="connsiteY8" fmla="*/ 142875 h 257175"/>
                <a:gd name="connsiteX9" fmla="*/ 152649 w 226467"/>
                <a:gd name="connsiteY9" fmla="*/ 140494 h 257175"/>
                <a:gd name="connsiteX10" fmla="*/ 159792 w 226467"/>
                <a:gd name="connsiteY10" fmla="*/ 135731 h 257175"/>
                <a:gd name="connsiteX11" fmla="*/ 166936 w 226467"/>
                <a:gd name="connsiteY11" fmla="*/ 133350 h 257175"/>
                <a:gd name="connsiteX12" fmla="*/ 176461 w 226467"/>
                <a:gd name="connsiteY12" fmla="*/ 126206 h 257175"/>
                <a:gd name="connsiteX13" fmla="*/ 178842 w 226467"/>
                <a:gd name="connsiteY13" fmla="*/ 119063 h 257175"/>
                <a:gd name="connsiteX14" fmla="*/ 185986 w 226467"/>
                <a:gd name="connsiteY14" fmla="*/ 109538 h 257175"/>
                <a:gd name="connsiteX15" fmla="*/ 197892 w 226467"/>
                <a:gd name="connsiteY15" fmla="*/ 95250 h 257175"/>
                <a:gd name="connsiteX16" fmla="*/ 219324 w 226467"/>
                <a:gd name="connsiteY16" fmla="*/ 85725 h 257175"/>
                <a:gd name="connsiteX17" fmla="*/ 226467 w 226467"/>
                <a:gd name="connsiteY17" fmla="*/ 83344 h 257175"/>
                <a:gd name="connsiteX18" fmla="*/ 224086 w 226467"/>
                <a:gd name="connsiteY18" fmla="*/ 71438 h 257175"/>
                <a:gd name="connsiteX19" fmla="*/ 214561 w 226467"/>
                <a:gd name="connsiteY19" fmla="*/ 57150 h 257175"/>
                <a:gd name="connsiteX20" fmla="*/ 209799 w 226467"/>
                <a:gd name="connsiteY20" fmla="*/ 42863 h 257175"/>
                <a:gd name="connsiteX21" fmla="*/ 207417 w 226467"/>
                <a:gd name="connsiteY21" fmla="*/ 35719 h 257175"/>
                <a:gd name="connsiteX22" fmla="*/ 202655 w 226467"/>
                <a:gd name="connsiteY22" fmla="*/ 28575 h 257175"/>
                <a:gd name="connsiteX23" fmla="*/ 195511 w 226467"/>
                <a:gd name="connsiteY23" fmla="*/ 14288 h 257175"/>
                <a:gd name="connsiteX24" fmla="*/ 193130 w 226467"/>
                <a:gd name="connsiteY24" fmla="*/ 2381 h 257175"/>
                <a:gd name="connsiteX25" fmla="*/ 185986 w 226467"/>
                <a:gd name="connsiteY25" fmla="*/ 0 h 257175"/>
                <a:gd name="connsiteX26" fmla="*/ 166936 w 226467"/>
                <a:gd name="connsiteY26" fmla="*/ 2381 h 257175"/>
                <a:gd name="connsiteX27" fmla="*/ 159792 w 226467"/>
                <a:gd name="connsiteY27" fmla="*/ 4763 h 257175"/>
                <a:gd name="connsiteX28" fmla="*/ 152649 w 226467"/>
                <a:gd name="connsiteY28" fmla="*/ 9525 h 257175"/>
                <a:gd name="connsiteX29" fmla="*/ 143124 w 226467"/>
                <a:gd name="connsiteY29" fmla="*/ 11906 h 257175"/>
                <a:gd name="connsiteX30" fmla="*/ 135980 w 226467"/>
                <a:gd name="connsiteY30" fmla="*/ 16669 h 257175"/>
                <a:gd name="connsiteX31" fmla="*/ 124074 w 226467"/>
                <a:gd name="connsiteY31" fmla="*/ 19050 h 257175"/>
                <a:gd name="connsiteX32" fmla="*/ 109786 w 226467"/>
                <a:gd name="connsiteY32" fmla="*/ 23813 h 257175"/>
                <a:gd name="connsiteX33" fmla="*/ 95499 w 226467"/>
                <a:gd name="connsiteY33" fmla="*/ 28575 h 257175"/>
                <a:gd name="connsiteX34" fmla="*/ 88355 w 226467"/>
                <a:gd name="connsiteY34" fmla="*/ 30956 h 257175"/>
                <a:gd name="connsiteX35" fmla="*/ 81211 w 226467"/>
                <a:gd name="connsiteY35" fmla="*/ 35719 h 257175"/>
                <a:gd name="connsiteX36" fmla="*/ 74067 w 226467"/>
                <a:gd name="connsiteY36" fmla="*/ 38100 h 257175"/>
                <a:gd name="connsiteX37" fmla="*/ 59780 w 226467"/>
                <a:gd name="connsiteY37" fmla="*/ 47625 h 257175"/>
                <a:gd name="connsiteX38" fmla="*/ 50255 w 226467"/>
                <a:gd name="connsiteY38" fmla="*/ 64294 h 257175"/>
                <a:gd name="connsiteX39" fmla="*/ 43111 w 226467"/>
                <a:gd name="connsiteY39" fmla="*/ 71438 h 257175"/>
                <a:gd name="connsiteX40" fmla="*/ 28824 w 226467"/>
                <a:gd name="connsiteY40" fmla="*/ 95250 h 257175"/>
                <a:gd name="connsiteX41" fmla="*/ 26442 w 226467"/>
                <a:gd name="connsiteY41" fmla="*/ 102394 h 257175"/>
                <a:gd name="connsiteX42" fmla="*/ 16917 w 226467"/>
                <a:gd name="connsiteY42" fmla="*/ 116681 h 257175"/>
                <a:gd name="connsiteX43" fmla="*/ 12155 w 226467"/>
                <a:gd name="connsiteY43" fmla="*/ 126206 h 257175"/>
                <a:gd name="connsiteX44" fmla="*/ 2630 w 226467"/>
                <a:gd name="connsiteY44" fmla="*/ 140494 h 257175"/>
                <a:gd name="connsiteX45" fmla="*/ 249 w 226467"/>
                <a:gd name="connsiteY45" fmla="*/ 171450 h 257175"/>
                <a:gd name="connsiteX46" fmla="*/ 7392 w 226467"/>
                <a:gd name="connsiteY46" fmla="*/ 178594 h 257175"/>
                <a:gd name="connsiteX47" fmla="*/ 9774 w 226467"/>
                <a:gd name="connsiteY47" fmla="*/ 185738 h 257175"/>
                <a:gd name="connsiteX48" fmla="*/ 55017 w 226467"/>
                <a:gd name="connsiteY48" fmla="*/ 257175 h 257175"/>
                <a:gd name="connsiteX0" fmla="*/ 55017 w 226543"/>
                <a:gd name="connsiteY0" fmla="*/ 257175 h 257175"/>
                <a:gd name="connsiteX1" fmla="*/ 55017 w 226543"/>
                <a:gd name="connsiteY1" fmla="*/ 257175 h 257175"/>
                <a:gd name="connsiteX2" fmla="*/ 43111 w 226543"/>
                <a:gd name="connsiteY2" fmla="*/ 223838 h 257175"/>
                <a:gd name="connsiteX3" fmla="*/ 38349 w 226543"/>
                <a:gd name="connsiteY3" fmla="*/ 207169 h 257175"/>
                <a:gd name="connsiteX4" fmla="*/ 40730 w 226543"/>
                <a:gd name="connsiteY4" fmla="*/ 173831 h 257175"/>
                <a:gd name="connsiteX5" fmla="*/ 59780 w 226543"/>
                <a:gd name="connsiteY5" fmla="*/ 154781 h 257175"/>
                <a:gd name="connsiteX6" fmla="*/ 66924 w 226543"/>
                <a:gd name="connsiteY6" fmla="*/ 147638 h 257175"/>
                <a:gd name="connsiteX7" fmla="*/ 74067 w 226543"/>
                <a:gd name="connsiteY7" fmla="*/ 145256 h 257175"/>
                <a:gd name="connsiteX8" fmla="*/ 143124 w 226543"/>
                <a:gd name="connsiteY8" fmla="*/ 142875 h 257175"/>
                <a:gd name="connsiteX9" fmla="*/ 152649 w 226543"/>
                <a:gd name="connsiteY9" fmla="*/ 140494 h 257175"/>
                <a:gd name="connsiteX10" fmla="*/ 159792 w 226543"/>
                <a:gd name="connsiteY10" fmla="*/ 135731 h 257175"/>
                <a:gd name="connsiteX11" fmla="*/ 166936 w 226543"/>
                <a:gd name="connsiteY11" fmla="*/ 133350 h 257175"/>
                <a:gd name="connsiteX12" fmla="*/ 176461 w 226543"/>
                <a:gd name="connsiteY12" fmla="*/ 126206 h 257175"/>
                <a:gd name="connsiteX13" fmla="*/ 178842 w 226543"/>
                <a:gd name="connsiteY13" fmla="*/ 119063 h 257175"/>
                <a:gd name="connsiteX14" fmla="*/ 185986 w 226543"/>
                <a:gd name="connsiteY14" fmla="*/ 109538 h 257175"/>
                <a:gd name="connsiteX15" fmla="*/ 197892 w 226543"/>
                <a:gd name="connsiteY15" fmla="*/ 95250 h 257175"/>
                <a:gd name="connsiteX16" fmla="*/ 219324 w 226543"/>
                <a:gd name="connsiteY16" fmla="*/ 85725 h 257175"/>
                <a:gd name="connsiteX17" fmla="*/ 226467 w 226543"/>
                <a:gd name="connsiteY17" fmla="*/ 83344 h 257175"/>
                <a:gd name="connsiteX18" fmla="*/ 214561 w 226543"/>
                <a:gd name="connsiteY18" fmla="*/ 57150 h 257175"/>
                <a:gd name="connsiteX19" fmla="*/ 209799 w 226543"/>
                <a:gd name="connsiteY19" fmla="*/ 42863 h 257175"/>
                <a:gd name="connsiteX20" fmla="*/ 207417 w 226543"/>
                <a:gd name="connsiteY20" fmla="*/ 35719 h 257175"/>
                <a:gd name="connsiteX21" fmla="*/ 202655 w 226543"/>
                <a:gd name="connsiteY21" fmla="*/ 28575 h 257175"/>
                <a:gd name="connsiteX22" fmla="*/ 195511 w 226543"/>
                <a:gd name="connsiteY22" fmla="*/ 14288 h 257175"/>
                <a:gd name="connsiteX23" fmla="*/ 193130 w 226543"/>
                <a:gd name="connsiteY23" fmla="*/ 2381 h 257175"/>
                <a:gd name="connsiteX24" fmla="*/ 185986 w 226543"/>
                <a:gd name="connsiteY24" fmla="*/ 0 h 257175"/>
                <a:gd name="connsiteX25" fmla="*/ 166936 w 226543"/>
                <a:gd name="connsiteY25" fmla="*/ 2381 h 257175"/>
                <a:gd name="connsiteX26" fmla="*/ 159792 w 226543"/>
                <a:gd name="connsiteY26" fmla="*/ 4763 h 257175"/>
                <a:gd name="connsiteX27" fmla="*/ 152649 w 226543"/>
                <a:gd name="connsiteY27" fmla="*/ 9525 h 257175"/>
                <a:gd name="connsiteX28" fmla="*/ 143124 w 226543"/>
                <a:gd name="connsiteY28" fmla="*/ 11906 h 257175"/>
                <a:gd name="connsiteX29" fmla="*/ 135980 w 226543"/>
                <a:gd name="connsiteY29" fmla="*/ 16669 h 257175"/>
                <a:gd name="connsiteX30" fmla="*/ 124074 w 226543"/>
                <a:gd name="connsiteY30" fmla="*/ 19050 h 257175"/>
                <a:gd name="connsiteX31" fmla="*/ 109786 w 226543"/>
                <a:gd name="connsiteY31" fmla="*/ 23813 h 257175"/>
                <a:gd name="connsiteX32" fmla="*/ 95499 w 226543"/>
                <a:gd name="connsiteY32" fmla="*/ 28575 h 257175"/>
                <a:gd name="connsiteX33" fmla="*/ 88355 w 226543"/>
                <a:gd name="connsiteY33" fmla="*/ 30956 h 257175"/>
                <a:gd name="connsiteX34" fmla="*/ 81211 w 226543"/>
                <a:gd name="connsiteY34" fmla="*/ 35719 h 257175"/>
                <a:gd name="connsiteX35" fmla="*/ 74067 w 226543"/>
                <a:gd name="connsiteY35" fmla="*/ 38100 h 257175"/>
                <a:gd name="connsiteX36" fmla="*/ 59780 w 226543"/>
                <a:gd name="connsiteY36" fmla="*/ 47625 h 257175"/>
                <a:gd name="connsiteX37" fmla="*/ 50255 w 226543"/>
                <a:gd name="connsiteY37" fmla="*/ 64294 h 257175"/>
                <a:gd name="connsiteX38" fmla="*/ 43111 w 226543"/>
                <a:gd name="connsiteY38" fmla="*/ 71438 h 257175"/>
                <a:gd name="connsiteX39" fmla="*/ 28824 w 226543"/>
                <a:gd name="connsiteY39" fmla="*/ 95250 h 257175"/>
                <a:gd name="connsiteX40" fmla="*/ 26442 w 226543"/>
                <a:gd name="connsiteY40" fmla="*/ 102394 h 257175"/>
                <a:gd name="connsiteX41" fmla="*/ 16917 w 226543"/>
                <a:gd name="connsiteY41" fmla="*/ 116681 h 257175"/>
                <a:gd name="connsiteX42" fmla="*/ 12155 w 226543"/>
                <a:gd name="connsiteY42" fmla="*/ 126206 h 257175"/>
                <a:gd name="connsiteX43" fmla="*/ 2630 w 226543"/>
                <a:gd name="connsiteY43" fmla="*/ 140494 h 257175"/>
                <a:gd name="connsiteX44" fmla="*/ 249 w 226543"/>
                <a:gd name="connsiteY44" fmla="*/ 171450 h 257175"/>
                <a:gd name="connsiteX45" fmla="*/ 7392 w 226543"/>
                <a:gd name="connsiteY45" fmla="*/ 178594 h 257175"/>
                <a:gd name="connsiteX46" fmla="*/ 9774 w 226543"/>
                <a:gd name="connsiteY46" fmla="*/ 185738 h 257175"/>
                <a:gd name="connsiteX47" fmla="*/ 55017 w 226543"/>
                <a:gd name="connsiteY47" fmla="*/ 257175 h 257175"/>
                <a:gd name="connsiteX0" fmla="*/ 55017 w 226718"/>
                <a:gd name="connsiteY0" fmla="*/ 257175 h 257175"/>
                <a:gd name="connsiteX1" fmla="*/ 55017 w 226718"/>
                <a:gd name="connsiteY1" fmla="*/ 257175 h 257175"/>
                <a:gd name="connsiteX2" fmla="*/ 43111 w 226718"/>
                <a:gd name="connsiteY2" fmla="*/ 223838 h 257175"/>
                <a:gd name="connsiteX3" fmla="*/ 38349 w 226718"/>
                <a:gd name="connsiteY3" fmla="*/ 207169 h 257175"/>
                <a:gd name="connsiteX4" fmla="*/ 40730 w 226718"/>
                <a:gd name="connsiteY4" fmla="*/ 173831 h 257175"/>
                <a:gd name="connsiteX5" fmla="*/ 59780 w 226718"/>
                <a:gd name="connsiteY5" fmla="*/ 154781 h 257175"/>
                <a:gd name="connsiteX6" fmla="*/ 66924 w 226718"/>
                <a:gd name="connsiteY6" fmla="*/ 147638 h 257175"/>
                <a:gd name="connsiteX7" fmla="*/ 74067 w 226718"/>
                <a:gd name="connsiteY7" fmla="*/ 145256 h 257175"/>
                <a:gd name="connsiteX8" fmla="*/ 143124 w 226718"/>
                <a:gd name="connsiteY8" fmla="*/ 142875 h 257175"/>
                <a:gd name="connsiteX9" fmla="*/ 152649 w 226718"/>
                <a:gd name="connsiteY9" fmla="*/ 140494 h 257175"/>
                <a:gd name="connsiteX10" fmla="*/ 159792 w 226718"/>
                <a:gd name="connsiteY10" fmla="*/ 135731 h 257175"/>
                <a:gd name="connsiteX11" fmla="*/ 166936 w 226718"/>
                <a:gd name="connsiteY11" fmla="*/ 133350 h 257175"/>
                <a:gd name="connsiteX12" fmla="*/ 176461 w 226718"/>
                <a:gd name="connsiteY12" fmla="*/ 126206 h 257175"/>
                <a:gd name="connsiteX13" fmla="*/ 178842 w 226718"/>
                <a:gd name="connsiteY13" fmla="*/ 119063 h 257175"/>
                <a:gd name="connsiteX14" fmla="*/ 185986 w 226718"/>
                <a:gd name="connsiteY14" fmla="*/ 109538 h 257175"/>
                <a:gd name="connsiteX15" fmla="*/ 197892 w 226718"/>
                <a:gd name="connsiteY15" fmla="*/ 95250 h 257175"/>
                <a:gd name="connsiteX16" fmla="*/ 219324 w 226718"/>
                <a:gd name="connsiteY16" fmla="*/ 85725 h 257175"/>
                <a:gd name="connsiteX17" fmla="*/ 226467 w 226718"/>
                <a:gd name="connsiteY17" fmla="*/ 83344 h 257175"/>
                <a:gd name="connsiteX18" fmla="*/ 209799 w 226718"/>
                <a:gd name="connsiteY18" fmla="*/ 42863 h 257175"/>
                <a:gd name="connsiteX19" fmla="*/ 207417 w 226718"/>
                <a:gd name="connsiteY19" fmla="*/ 35719 h 257175"/>
                <a:gd name="connsiteX20" fmla="*/ 202655 w 226718"/>
                <a:gd name="connsiteY20" fmla="*/ 28575 h 257175"/>
                <a:gd name="connsiteX21" fmla="*/ 195511 w 226718"/>
                <a:gd name="connsiteY21" fmla="*/ 14288 h 257175"/>
                <a:gd name="connsiteX22" fmla="*/ 193130 w 226718"/>
                <a:gd name="connsiteY22" fmla="*/ 2381 h 257175"/>
                <a:gd name="connsiteX23" fmla="*/ 185986 w 226718"/>
                <a:gd name="connsiteY23" fmla="*/ 0 h 257175"/>
                <a:gd name="connsiteX24" fmla="*/ 166936 w 226718"/>
                <a:gd name="connsiteY24" fmla="*/ 2381 h 257175"/>
                <a:gd name="connsiteX25" fmla="*/ 159792 w 226718"/>
                <a:gd name="connsiteY25" fmla="*/ 4763 h 257175"/>
                <a:gd name="connsiteX26" fmla="*/ 152649 w 226718"/>
                <a:gd name="connsiteY26" fmla="*/ 9525 h 257175"/>
                <a:gd name="connsiteX27" fmla="*/ 143124 w 226718"/>
                <a:gd name="connsiteY27" fmla="*/ 11906 h 257175"/>
                <a:gd name="connsiteX28" fmla="*/ 135980 w 226718"/>
                <a:gd name="connsiteY28" fmla="*/ 16669 h 257175"/>
                <a:gd name="connsiteX29" fmla="*/ 124074 w 226718"/>
                <a:gd name="connsiteY29" fmla="*/ 19050 h 257175"/>
                <a:gd name="connsiteX30" fmla="*/ 109786 w 226718"/>
                <a:gd name="connsiteY30" fmla="*/ 23813 h 257175"/>
                <a:gd name="connsiteX31" fmla="*/ 95499 w 226718"/>
                <a:gd name="connsiteY31" fmla="*/ 28575 h 257175"/>
                <a:gd name="connsiteX32" fmla="*/ 88355 w 226718"/>
                <a:gd name="connsiteY32" fmla="*/ 30956 h 257175"/>
                <a:gd name="connsiteX33" fmla="*/ 81211 w 226718"/>
                <a:gd name="connsiteY33" fmla="*/ 35719 h 257175"/>
                <a:gd name="connsiteX34" fmla="*/ 74067 w 226718"/>
                <a:gd name="connsiteY34" fmla="*/ 38100 h 257175"/>
                <a:gd name="connsiteX35" fmla="*/ 59780 w 226718"/>
                <a:gd name="connsiteY35" fmla="*/ 47625 h 257175"/>
                <a:gd name="connsiteX36" fmla="*/ 50255 w 226718"/>
                <a:gd name="connsiteY36" fmla="*/ 64294 h 257175"/>
                <a:gd name="connsiteX37" fmla="*/ 43111 w 226718"/>
                <a:gd name="connsiteY37" fmla="*/ 71438 h 257175"/>
                <a:gd name="connsiteX38" fmla="*/ 28824 w 226718"/>
                <a:gd name="connsiteY38" fmla="*/ 95250 h 257175"/>
                <a:gd name="connsiteX39" fmla="*/ 26442 w 226718"/>
                <a:gd name="connsiteY39" fmla="*/ 102394 h 257175"/>
                <a:gd name="connsiteX40" fmla="*/ 16917 w 226718"/>
                <a:gd name="connsiteY40" fmla="*/ 116681 h 257175"/>
                <a:gd name="connsiteX41" fmla="*/ 12155 w 226718"/>
                <a:gd name="connsiteY41" fmla="*/ 126206 h 257175"/>
                <a:gd name="connsiteX42" fmla="*/ 2630 w 226718"/>
                <a:gd name="connsiteY42" fmla="*/ 140494 h 257175"/>
                <a:gd name="connsiteX43" fmla="*/ 249 w 226718"/>
                <a:gd name="connsiteY43" fmla="*/ 171450 h 257175"/>
                <a:gd name="connsiteX44" fmla="*/ 7392 w 226718"/>
                <a:gd name="connsiteY44" fmla="*/ 178594 h 257175"/>
                <a:gd name="connsiteX45" fmla="*/ 9774 w 226718"/>
                <a:gd name="connsiteY45" fmla="*/ 185738 h 257175"/>
                <a:gd name="connsiteX46" fmla="*/ 55017 w 226718"/>
                <a:gd name="connsiteY46" fmla="*/ 257175 h 257175"/>
                <a:gd name="connsiteX0" fmla="*/ 55017 w 219594"/>
                <a:gd name="connsiteY0" fmla="*/ 257175 h 257175"/>
                <a:gd name="connsiteX1" fmla="*/ 55017 w 219594"/>
                <a:gd name="connsiteY1" fmla="*/ 257175 h 257175"/>
                <a:gd name="connsiteX2" fmla="*/ 43111 w 219594"/>
                <a:gd name="connsiteY2" fmla="*/ 223838 h 257175"/>
                <a:gd name="connsiteX3" fmla="*/ 38349 w 219594"/>
                <a:gd name="connsiteY3" fmla="*/ 207169 h 257175"/>
                <a:gd name="connsiteX4" fmla="*/ 40730 w 219594"/>
                <a:gd name="connsiteY4" fmla="*/ 173831 h 257175"/>
                <a:gd name="connsiteX5" fmla="*/ 59780 w 219594"/>
                <a:gd name="connsiteY5" fmla="*/ 154781 h 257175"/>
                <a:gd name="connsiteX6" fmla="*/ 66924 w 219594"/>
                <a:gd name="connsiteY6" fmla="*/ 147638 h 257175"/>
                <a:gd name="connsiteX7" fmla="*/ 74067 w 219594"/>
                <a:gd name="connsiteY7" fmla="*/ 145256 h 257175"/>
                <a:gd name="connsiteX8" fmla="*/ 143124 w 219594"/>
                <a:gd name="connsiteY8" fmla="*/ 142875 h 257175"/>
                <a:gd name="connsiteX9" fmla="*/ 152649 w 219594"/>
                <a:gd name="connsiteY9" fmla="*/ 140494 h 257175"/>
                <a:gd name="connsiteX10" fmla="*/ 159792 w 219594"/>
                <a:gd name="connsiteY10" fmla="*/ 135731 h 257175"/>
                <a:gd name="connsiteX11" fmla="*/ 166936 w 219594"/>
                <a:gd name="connsiteY11" fmla="*/ 133350 h 257175"/>
                <a:gd name="connsiteX12" fmla="*/ 176461 w 219594"/>
                <a:gd name="connsiteY12" fmla="*/ 126206 h 257175"/>
                <a:gd name="connsiteX13" fmla="*/ 178842 w 219594"/>
                <a:gd name="connsiteY13" fmla="*/ 119063 h 257175"/>
                <a:gd name="connsiteX14" fmla="*/ 185986 w 219594"/>
                <a:gd name="connsiteY14" fmla="*/ 109538 h 257175"/>
                <a:gd name="connsiteX15" fmla="*/ 197892 w 219594"/>
                <a:gd name="connsiteY15" fmla="*/ 95250 h 257175"/>
                <a:gd name="connsiteX16" fmla="*/ 219324 w 219594"/>
                <a:gd name="connsiteY16" fmla="*/ 85725 h 257175"/>
                <a:gd name="connsiteX17" fmla="*/ 209799 w 219594"/>
                <a:gd name="connsiteY17" fmla="*/ 42863 h 257175"/>
                <a:gd name="connsiteX18" fmla="*/ 207417 w 219594"/>
                <a:gd name="connsiteY18" fmla="*/ 35719 h 257175"/>
                <a:gd name="connsiteX19" fmla="*/ 202655 w 219594"/>
                <a:gd name="connsiteY19" fmla="*/ 28575 h 257175"/>
                <a:gd name="connsiteX20" fmla="*/ 195511 w 219594"/>
                <a:gd name="connsiteY20" fmla="*/ 14288 h 257175"/>
                <a:gd name="connsiteX21" fmla="*/ 193130 w 219594"/>
                <a:gd name="connsiteY21" fmla="*/ 2381 h 257175"/>
                <a:gd name="connsiteX22" fmla="*/ 185986 w 219594"/>
                <a:gd name="connsiteY22" fmla="*/ 0 h 257175"/>
                <a:gd name="connsiteX23" fmla="*/ 166936 w 219594"/>
                <a:gd name="connsiteY23" fmla="*/ 2381 h 257175"/>
                <a:gd name="connsiteX24" fmla="*/ 159792 w 219594"/>
                <a:gd name="connsiteY24" fmla="*/ 4763 h 257175"/>
                <a:gd name="connsiteX25" fmla="*/ 152649 w 219594"/>
                <a:gd name="connsiteY25" fmla="*/ 9525 h 257175"/>
                <a:gd name="connsiteX26" fmla="*/ 143124 w 219594"/>
                <a:gd name="connsiteY26" fmla="*/ 11906 h 257175"/>
                <a:gd name="connsiteX27" fmla="*/ 135980 w 219594"/>
                <a:gd name="connsiteY27" fmla="*/ 16669 h 257175"/>
                <a:gd name="connsiteX28" fmla="*/ 124074 w 219594"/>
                <a:gd name="connsiteY28" fmla="*/ 19050 h 257175"/>
                <a:gd name="connsiteX29" fmla="*/ 109786 w 219594"/>
                <a:gd name="connsiteY29" fmla="*/ 23813 h 257175"/>
                <a:gd name="connsiteX30" fmla="*/ 95499 w 219594"/>
                <a:gd name="connsiteY30" fmla="*/ 28575 h 257175"/>
                <a:gd name="connsiteX31" fmla="*/ 88355 w 219594"/>
                <a:gd name="connsiteY31" fmla="*/ 30956 h 257175"/>
                <a:gd name="connsiteX32" fmla="*/ 81211 w 219594"/>
                <a:gd name="connsiteY32" fmla="*/ 35719 h 257175"/>
                <a:gd name="connsiteX33" fmla="*/ 74067 w 219594"/>
                <a:gd name="connsiteY33" fmla="*/ 38100 h 257175"/>
                <a:gd name="connsiteX34" fmla="*/ 59780 w 219594"/>
                <a:gd name="connsiteY34" fmla="*/ 47625 h 257175"/>
                <a:gd name="connsiteX35" fmla="*/ 50255 w 219594"/>
                <a:gd name="connsiteY35" fmla="*/ 64294 h 257175"/>
                <a:gd name="connsiteX36" fmla="*/ 43111 w 219594"/>
                <a:gd name="connsiteY36" fmla="*/ 71438 h 257175"/>
                <a:gd name="connsiteX37" fmla="*/ 28824 w 219594"/>
                <a:gd name="connsiteY37" fmla="*/ 95250 h 257175"/>
                <a:gd name="connsiteX38" fmla="*/ 26442 w 219594"/>
                <a:gd name="connsiteY38" fmla="*/ 102394 h 257175"/>
                <a:gd name="connsiteX39" fmla="*/ 16917 w 219594"/>
                <a:gd name="connsiteY39" fmla="*/ 116681 h 257175"/>
                <a:gd name="connsiteX40" fmla="*/ 12155 w 219594"/>
                <a:gd name="connsiteY40" fmla="*/ 126206 h 257175"/>
                <a:gd name="connsiteX41" fmla="*/ 2630 w 219594"/>
                <a:gd name="connsiteY41" fmla="*/ 140494 h 257175"/>
                <a:gd name="connsiteX42" fmla="*/ 249 w 219594"/>
                <a:gd name="connsiteY42" fmla="*/ 171450 h 257175"/>
                <a:gd name="connsiteX43" fmla="*/ 7392 w 219594"/>
                <a:gd name="connsiteY43" fmla="*/ 178594 h 257175"/>
                <a:gd name="connsiteX44" fmla="*/ 9774 w 219594"/>
                <a:gd name="connsiteY44" fmla="*/ 185738 h 257175"/>
                <a:gd name="connsiteX45" fmla="*/ 55017 w 219594"/>
                <a:gd name="connsiteY45" fmla="*/ 257175 h 257175"/>
                <a:gd name="connsiteX0" fmla="*/ 55017 w 210299"/>
                <a:gd name="connsiteY0" fmla="*/ 257175 h 257175"/>
                <a:gd name="connsiteX1" fmla="*/ 55017 w 210299"/>
                <a:gd name="connsiteY1" fmla="*/ 257175 h 257175"/>
                <a:gd name="connsiteX2" fmla="*/ 43111 w 210299"/>
                <a:gd name="connsiteY2" fmla="*/ 223838 h 257175"/>
                <a:gd name="connsiteX3" fmla="*/ 38349 w 210299"/>
                <a:gd name="connsiteY3" fmla="*/ 207169 h 257175"/>
                <a:gd name="connsiteX4" fmla="*/ 40730 w 210299"/>
                <a:gd name="connsiteY4" fmla="*/ 173831 h 257175"/>
                <a:gd name="connsiteX5" fmla="*/ 59780 w 210299"/>
                <a:gd name="connsiteY5" fmla="*/ 154781 h 257175"/>
                <a:gd name="connsiteX6" fmla="*/ 66924 w 210299"/>
                <a:gd name="connsiteY6" fmla="*/ 147638 h 257175"/>
                <a:gd name="connsiteX7" fmla="*/ 74067 w 210299"/>
                <a:gd name="connsiteY7" fmla="*/ 145256 h 257175"/>
                <a:gd name="connsiteX8" fmla="*/ 143124 w 210299"/>
                <a:gd name="connsiteY8" fmla="*/ 142875 h 257175"/>
                <a:gd name="connsiteX9" fmla="*/ 152649 w 210299"/>
                <a:gd name="connsiteY9" fmla="*/ 140494 h 257175"/>
                <a:gd name="connsiteX10" fmla="*/ 159792 w 210299"/>
                <a:gd name="connsiteY10" fmla="*/ 135731 h 257175"/>
                <a:gd name="connsiteX11" fmla="*/ 166936 w 210299"/>
                <a:gd name="connsiteY11" fmla="*/ 133350 h 257175"/>
                <a:gd name="connsiteX12" fmla="*/ 176461 w 210299"/>
                <a:gd name="connsiteY12" fmla="*/ 126206 h 257175"/>
                <a:gd name="connsiteX13" fmla="*/ 178842 w 210299"/>
                <a:gd name="connsiteY13" fmla="*/ 119063 h 257175"/>
                <a:gd name="connsiteX14" fmla="*/ 185986 w 210299"/>
                <a:gd name="connsiteY14" fmla="*/ 109538 h 257175"/>
                <a:gd name="connsiteX15" fmla="*/ 197892 w 210299"/>
                <a:gd name="connsiteY15" fmla="*/ 95250 h 257175"/>
                <a:gd name="connsiteX16" fmla="*/ 209799 w 210299"/>
                <a:gd name="connsiteY16" fmla="*/ 42863 h 257175"/>
                <a:gd name="connsiteX17" fmla="*/ 207417 w 210299"/>
                <a:gd name="connsiteY17" fmla="*/ 35719 h 257175"/>
                <a:gd name="connsiteX18" fmla="*/ 202655 w 210299"/>
                <a:gd name="connsiteY18" fmla="*/ 28575 h 257175"/>
                <a:gd name="connsiteX19" fmla="*/ 195511 w 210299"/>
                <a:gd name="connsiteY19" fmla="*/ 14288 h 257175"/>
                <a:gd name="connsiteX20" fmla="*/ 193130 w 210299"/>
                <a:gd name="connsiteY20" fmla="*/ 2381 h 257175"/>
                <a:gd name="connsiteX21" fmla="*/ 185986 w 210299"/>
                <a:gd name="connsiteY21" fmla="*/ 0 h 257175"/>
                <a:gd name="connsiteX22" fmla="*/ 166936 w 210299"/>
                <a:gd name="connsiteY22" fmla="*/ 2381 h 257175"/>
                <a:gd name="connsiteX23" fmla="*/ 159792 w 210299"/>
                <a:gd name="connsiteY23" fmla="*/ 4763 h 257175"/>
                <a:gd name="connsiteX24" fmla="*/ 152649 w 210299"/>
                <a:gd name="connsiteY24" fmla="*/ 9525 h 257175"/>
                <a:gd name="connsiteX25" fmla="*/ 143124 w 210299"/>
                <a:gd name="connsiteY25" fmla="*/ 11906 h 257175"/>
                <a:gd name="connsiteX26" fmla="*/ 135980 w 210299"/>
                <a:gd name="connsiteY26" fmla="*/ 16669 h 257175"/>
                <a:gd name="connsiteX27" fmla="*/ 124074 w 210299"/>
                <a:gd name="connsiteY27" fmla="*/ 19050 h 257175"/>
                <a:gd name="connsiteX28" fmla="*/ 109786 w 210299"/>
                <a:gd name="connsiteY28" fmla="*/ 23813 h 257175"/>
                <a:gd name="connsiteX29" fmla="*/ 95499 w 210299"/>
                <a:gd name="connsiteY29" fmla="*/ 28575 h 257175"/>
                <a:gd name="connsiteX30" fmla="*/ 88355 w 210299"/>
                <a:gd name="connsiteY30" fmla="*/ 30956 h 257175"/>
                <a:gd name="connsiteX31" fmla="*/ 81211 w 210299"/>
                <a:gd name="connsiteY31" fmla="*/ 35719 h 257175"/>
                <a:gd name="connsiteX32" fmla="*/ 74067 w 210299"/>
                <a:gd name="connsiteY32" fmla="*/ 38100 h 257175"/>
                <a:gd name="connsiteX33" fmla="*/ 59780 w 210299"/>
                <a:gd name="connsiteY33" fmla="*/ 47625 h 257175"/>
                <a:gd name="connsiteX34" fmla="*/ 50255 w 210299"/>
                <a:gd name="connsiteY34" fmla="*/ 64294 h 257175"/>
                <a:gd name="connsiteX35" fmla="*/ 43111 w 210299"/>
                <a:gd name="connsiteY35" fmla="*/ 71438 h 257175"/>
                <a:gd name="connsiteX36" fmla="*/ 28824 w 210299"/>
                <a:gd name="connsiteY36" fmla="*/ 95250 h 257175"/>
                <a:gd name="connsiteX37" fmla="*/ 26442 w 210299"/>
                <a:gd name="connsiteY37" fmla="*/ 102394 h 257175"/>
                <a:gd name="connsiteX38" fmla="*/ 16917 w 210299"/>
                <a:gd name="connsiteY38" fmla="*/ 116681 h 257175"/>
                <a:gd name="connsiteX39" fmla="*/ 12155 w 210299"/>
                <a:gd name="connsiteY39" fmla="*/ 126206 h 257175"/>
                <a:gd name="connsiteX40" fmla="*/ 2630 w 210299"/>
                <a:gd name="connsiteY40" fmla="*/ 140494 h 257175"/>
                <a:gd name="connsiteX41" fmla="*/ 249 w 210299"/>
                <a:gd name="connsiteY41" fmla="*/ 171450 h 257175"/>
                <a:gd name="connsiteX42" fmla="*/ 7392 w 210299"/>
                <a:gd name="connsiteY42" fmla="*/ 178594 h 257175"/>
                <a:gd name="connsiteX43" fmla="*/ 9774 w 210299"/>
                <a:gd name="connsiteY43" fmla="*/ 185738 h 257175"/>
                <a:gd name="connsiteX44" fmla="*/ 55017 w 210299"/>
                <a:gd name="connsiteY44" fmla="*/ 257175 h 257175"/>
                <a:gd name="connsiteX0" fmla="*/ 55017 w 209875"/>
                <a:gd name="connsiteY0" fmla="*/ 257175 h 257175"/>
                <a:gd name="connsiteX1" fmla="*/ 55017 w 209875"/>
                <a:gd name="connsiteY1" fmla="*/ 257175 h 257175"/>
                <a:gd name="connsiteX2" fmla="*/ 43111 w 209875"/>
                <a:gd name="connsiteY2" fmla="*/ 223838 h 257175"/>
                <a:gd name="connsiteX3" fmla="*/ 38349 w 209875"/>
                <a:gd name="connsiteY3" fmla="*/ 207169 h 257175"/>
                <a:gd name="connsiteX4" fmla="*/ 40730 w 209875"/>
                <a:gd name="connsiteY4" fmla="*/ 173831 h 257175"/>
                <a:gd name="connsiteX5" fmla="*/ 59780 w 209875"/>
                <a:gd name="connsiteY5" fmla="*/ 154781 h 257175"/>
                <a:gd name="connsiteX6" fmla="*/ 66924 w 209875"/>
                <a:gd name="connsiteY6" fmla="*/ 147638 h 257175"/>
                <a:gd name="connsiteX7" fmla="*/ 74067 w 209875"/>
                <a:gd name="connsiteY7" fmla="*/ 145256 h 257175"/>
                <a:gd name="connsiteX8" fmla="*/ 143124 w 209875"/>
                <a:gd name="connsiteY8" fmla="*/ 142875 h 257175"/>
                <a:gd name="connsiteX9" fmla="*/ 152649 w 209875"/>
                <a:gd name="connsiteY9" fmla="*/ 140494 h 257175"/>
                <a:gd name="connsiteX10" fmla="*/ 159792 w 209875"/>
                <a:gd name="connsiteY10" fmla="*/ 135731 h 257175"/>
                <a:gd name="connsiteX11" fmla="*/ 166936 w 209875"/>
                <a:gd name="connsiteY11" fmla="*/ 133350 h 257175"/>
                <a:gd name="connsiteX12" fmla="*/ 176461 w 209875"/>
                <a:gd name="connsiteY12" fmla="*/ 126206 h 257175"/>
                <a:gd name="connsiteX13" fmla="*/ 178842 w 209875"/>
                <a:gd name="connsiteY13" fmla="*/ 119063 h 257175"/>
                <a:gd name="connsiteX14" fmla="*/ 185986 w 209875"/>
                <a:gd name="connsiteY14" fmla="*/ 109538 h 257175"/>
                <a:gd name="connsiteX15" fmla="*/ 197892 w 209875"/>
                <a:gd name="connsiteY15" fmla="*/ 95250 h 257175"/>
                <a:gd name="connsiteX16" fmla="*/ 209799 w 209875"/>
                <a:gd name="connsiteY16" fmla="*/ 42863 h 257175"/>
                <a:gd name="connsiteX17" fmla="*/ 202655 w 209875"/>
                <a:gd name="connsiteY17" fmla="*/ 28575 h 257175"/>
                <a:gd name="connsiteX18" fmla="*/ 195511 w 209875"/>
                <a:gd name="connsiteY18" fmla="*/ 14288 h 257175"/>
                <a:gd name="connsiteX19" fmla="*/ 193130 w 209875"/>
                <a:gd name="connsiteY19" fmla="*/ 2381 h 257175"/>
                <a:gd name="connsiteX20" fmla="*/ 185986 w 209875"/>
                <a:gd name="connsiteY20" fmla="*/ 0 h 257175"/>
                <a:gd name="connsiteX21" fmla="*/ 166936 w 209875"/>
                <a:gd name="connsiteY21" fmla="*/ 2381 h 257175"/>
                <a:gd name="connsiteX22" fmla="*/ 159792 w 209875"/>
                <a:gd name="connsiteY22" fmla="*/ 4763 h 257175"/>
                <a:gd name="connsiteX23" fmla="*/ 152649 w 209875"/>
                <a:gd name="connsiteY23" fmla="*/ 9525 h 257175"/>
                <a:gd name="connsiteX24" fmla="*/ 143124 w 209875"/>
                <a:gd name="connsiteY24" fmla="*/ 11906 h 257175"/>
                <a:gd name="connsiteX25" fmla="*/ 135980 w 209875"/>
                <a:gd name="connsiteY25" fmla="*/ 16669 h 257175"/>
                <a:gd name="connsiteX26" fmla="*/ 124074 w 209875"/>
                <a:gd name="connsiteY26" fmla="*/ 19050 h 257175"/>
                <a:gd name="connsiteX27" fmla="*/ 109786 w 209875"/>
                <a:gd name="connsiteY27" fmla="*/ 23813 h 257175"/>
                <a:gd name="connsiteX28" fmla="*/ 95499 w 209875"/>
                <a:gd name="connsiteY28" fmla="*/ 28575 h 257175"/>
                <a:gd name="connsiteX29" fmla="*/ 88355 w 209875"/>
                <a:gd name="connsiteY29" fmla="*/ 30956 h 257175"/>
                <a:gd name="connsiteX30" fmla="*/ 81211 w 209875"/>
                <a:gd name="connsiteY30" fmla="*/ 35719 h 257175"/>
                <a:gd name="connsiteX31" fmla="*/ 74067 w 209875"/>
                <a:gd name="connsiteY31" fmla="*/ 38100 h 257175"/>
                <a:gd name="connsiteX32" fmla="*/ 59780 w 209875"/>
                <a:gd name="connsiteY32" fmla="*/ 47625 h 257175"/>
                <a:gd name="connsiteX33" fmla="*/ 50255 w 209875"/>
                <a:gd name="connsiteY33" fmla="*/ 64294 h 257175"/>
                <a:gd name="connsiteX34" fmla="*/ 43111 w 209875"/>
                <a:gd name="connsiteY34" fmla="*/ 71438 h 257175"/>
                <a:gd name="connsiteX35" fmla="*/ 28824 w 209875"/>
                <a:gd name="connsiteY35" fmla="*/ 95250 h 257175"/>
                <a:gd name="connsiteX36" fmla="*/ 26442 w 209875"/>
                <a:gd name="connsiteY36" fmla="*/ 102394 h 257175"/>
                <a:gd name="connsiteX37" fmla="*/ 16917 w 209875"/>
                <a:gd name="connsiteY37" fmla="*/ 116681 h 257175"/>
                <a:gd name="connsiteX38" fmla="*/ 12155 w 209875"/>
                <a:gd name="connsiteY38" fmla="*/ 126206 h 257175"/>
                <a:gd name="connsiteX39" fmla="*/ 2630 w 209875"/>
                <a:gd name="connsiteY39" fmla="*/ 140494 h 257175"/>
                <a:gd name="connsiteX40" fmla="*/ 249 w 209875"/>
                <a:gd name="connsiteY40" fmla="*/ 171450 h 257175"/>
                <a:gd name="connsiteX41" fmla="*/ 7392 w 209875"/>
                <a:gd name="connsiteY41" fmla="*/ 178594 h 257175"/>
                <a:gd name="connsiteX42" fmla="*/ 9774 w 209875"/>
                <a:gd name="connsiteY42" fmla="*/ 185738 h 257175"/>
                <a:gd name="connsiteX43" fmla="*/ 55017 w 209875"/>
                <a:gd name="connsiteY43" fmla="*/ 257175 h 257175"/>
                <a:gd name="connsiteX0" fmla="*/ 55017 w 204049"/>
                <a:gd name="connsiteY0" fmla="*/ 257175 h 257175"/>
                <a:gd name="connsiteX1" fmla="*/ 55017 w 204049"/>
                <a:gd name="connsiteY1" fmla="*/ 257175 h 257175"/>
                <a:gd name="connsiteX2" fmla="*/ 43111 w 204049"/>
                <a:gd name="connsiteY2" fmla="*/ 223838 h 257175"/>
                <a:gd name="connsiteX3" fmla="*/ 38349 w 204049"/>
                <a:gd name="connsiteY3" fmla="*/ 207169 h 257175"/>
                <a:gd name="connsiteX4" fmla="*/ 40730 w 204049"/>
                <a:gd name="connsiteY4" fmla="*/ 173831 h 257175"/>
                <a:gd name="connsiteX5" fmla="*/ 59780 w 204049"/>
                <a:gd name="connsiteY5" fmla="*/ 154781 h 257175"/>
                <a:gd name="connsiteX6" fmla="*/ 66924 w 204049"/>
                <a:gd name="connsiteY6" fmla="*/ 147638 h 257175"/>
                <a:gd name="connsiteX7" fmla="*/ 74067 w 204049"/>
                <a:gd name="connsiteY7" fmla="*/ 145256 h 257175"/>
                <a:gd name="connsiteX8" fmla="*/ 143124 w 204049"/>
                <a:gd name="connsiteY8" fmla="*/ 142875 h 257175"/>
                <a:gd name="connsiteX9" fmla="*/ 152649 w 204049"/>
                <a:gd name="connsiteY9" fmla="*/ 140494 h 257175"/>
                <a:gd name="connsiteX10" fmla="*/ 159792 w 204049"/>
                <a:gd name="connsiteY10" fmla="*/ 135731 h 257175"/>
                <a:gd name="connsiteX11" fmla="*/ 166936 w 204049"/>
                <a:gd name="connsiteY11" fmla="*/ 133350 h 257175"/>
                <a:gd name="connsiteX12" fmla="*/ 176461 w 204049"/>
                <a:gd name="connsiteY12" fmla="*/ 126206 h 257175"/>
                <a:gd name="connsiteX13" fmla="*/ 178842 w 204049"/>
                <a:gd name="connsiteY13" fmla="*/ 119063 h 257175"/>
                <a:gd name="connsiteX14" fmla="*/ 185986 w 204049"/>
                <a:gd name="connsiteY14" fmla="*/ 109538 h 257175"/>
                <a:gd name="connsiteX15" fmla="*/ 197892 w 204049"/>
                <a:gd name="connsiteY15" fmla="*/ 95250 h 257175"/>
                <a:gd name="connsiteX16" fmla="*/ 202655 w 204049"/>
                <a:gd name="connsiteY16" fmla="*/ 28575 h 257175"/>
                <a:gd name="connsiteX17" fmla="*/ 195511 w 204049"/>
                <a:gd name="connsiteY17" fmla="*/ 14288 h 257175"/>
                <a:gd name="connsiteX18" fmla="*/ 193130 w 204049"/>
                <a:gd name="connsiteY18" fmla="*/ 2381 h 257175"/>
                <a:gd name="connsiteX19" fmla="*/ 185986 w 204049"/>
                <a:gd name="connsiteY19" fmla="*/ 0 h 257175"/>
                <a:gd name="connsiteX20" fmla="*/ 166936 w 204049"/>
                <a:gd name="connsiteY20" fmla="*/ 2381 h 257175"/>
                <a:gd name="connsiteX21" fmla="*/ 159792 w 204049"/>
                <a:gd name="connsiteY21" fmla="*/ 4763 h 257175"/>
                <a:gd name="connsiteX22" fmla="*/ 152649 w 204049"/>
                <a:gd name="connsiteY22" fmla="*/ 9525 h 257175"/>
                <a:gd name="connsiteX23" fmla="*/ 143124 w 204049"/>
                <a:gd name="connsiteY23" fmla="*/ 11906 h 257175"/>
                <a:gd name="connsiteX24" fmla="*/ 135980 w 204049"/>
                <a:gd name="connsiteY24" fmla="*/ 16669 h 257175"/>
                <a:gd name="connsiteX25" fmla="*/ 124074 w 204049"/>
                <a:gd name="connsiteY25" fmla="*/ 19050 h 257175"/>
                <a:gd name="connsiteX26" fmla="*/ 109786 w 204049"/>
                <a:gd name="connsiteY26" fmla="*/ 23813 h 257175"/>
                <a:gd name="connsiteX27" fmla="*/ 95499 w 204049"/>
                <a:gd name="connsiteY27" fmla="*/ 28575 h 257175"/>
                <a:gd name="connsiteX28" fmla="*/ 88355 w 204049"/>
                <a:gd name="connsiteY28" fmla="*/ 30956 h 257175"/>
                <a:gd name="connsiteX29" fmla="*/ 81211 w 204049"/>
                <a:gd name="connsiteY29" fmla="*/ 35719 h 257175"/>
                <a:gd name="connsiteX30" fmla="*/ 74067 w 204049"/>
                <a:gd name="connsiteY30" fmla="*/ 38100 h 257175"/>
                <a:gd name="connsiteX31" fmla="*/ 59780 w 204049"/>
                <a:gd name="connsiteY31" fmla="*/ 47625 h 257175"/>
                <a:gd name="connsiteX32" fmla="*/ 50255 w 204049"/>
                <a:gd name="connsiteY32" fmla="*/ 64294 h 257175"/>
                <a:gd name="connsiteX33" fmla="*/ 43111 w 204049"/>
                <a:gd name="connsiteY33" fmla="*/ 71438 h 257175"/>
                <a:gd name="connsiteX34" fmla="*/ 28824 w 204049"/>
                <a:gd name="connsiteY34" fmla="*/ 95250 h 257175"/>
                <a:gd name="connsiteX35" fmla="*/ 26442 w 204049"/>
                <a:gd name="connsiteY35" fmla="*/ 102394 h 257175"/>
                <a:gd name="connsiteX36" fmla="*/ 16917 w 204049"/>
                <a:gd name="connsiteY36" fmla="*/ 116681 h 257175"/>
                <a:gd name="connsiteX37" fmla="*/ 12155 w 204049"/>
                <a:gd name="connsiteY37" fmla="*/ 126206 h 257175"/>
                <a:gd name="connsiteX38" fmla="*/ 2630 w 204049"/>
                <a:gd name="connsiteY38" fmla="*/ 140494 h 257175"/>
                <a:gd name="connsiteX39" fmla="*/ 249 w 204049"/>
                <a:gd name="connsiteY39" fmla="*/ 171450 h 257175"/>
                <a:gd name="connsiteX40" fmla="*/ 7392 w 204049"/>
                <a:gd name="connsiteY40" fmla="*/ 178594 h 257175"/>
                <a:gd name="connsiteX41" fmla="*/ 9774 w 204049"/>
                <a:gd name="connsiteY41" fmla="*/ 185738 h 257175"/>
                <a:gd name="connsiteX42" fmla="*/ 55017 w 204049"/>
                <a:gd name="connsiteY42" fmla="*/ 257175 h 257175"/>
                <a:gd name="connsiteX0" fmla="*/ 55017 w 198330"/>
                <a:gd name="connsiteY0" fmla="*/ 257175 h 257175"/>
                <a:gd name="connsiteX1" fmla="*/ 55017 w 198330"/>
                <a:gd name="connsiteY1" fmla="*/ 257175 h 257175"/>
                <a:gd name="connsiteX2" fmla="*/ 43111 w 198330"/>
                <a:gd name="connsiteY2" fmla="*/ 223838 h 257175"/>
                <a:gd name="connsiteX3" fmla="*/ 38349 w 198330"/>
                <a:gd name="connsiteY3" fmla="*/ 207169 h 257175"/>
                <a:gd name="connsiteX4" fmla="*/ 40730 w 198330"/>
                <a:gd name="connsiteY4" fmla="*/ 173831 h 257175"/>
                <a:gd name="connsiteX5" fmla="*/ 59780 w 198330"/>
                <a:gd name="connsiteY5" fmla="*/ 154781 h 257175"/>
                <a:gd name="connsiteX6" fmla="*/ 66924 w 198330"/>
                <a:gd name="connsiteY6" fmla="*/ 147638 h 257175"/>
                <a:gd name="connsiteX7" fmla="*/ 74067 w 198330"/>
                <a:gd name="connsiteY7" fmla="*/ 145256 h 257175"/>
                <a:gd name="connsiteX8" fmla="*/ 143124 w 198330"/>
                <a:gd name="connsiteY8" fmla="*/ 142875 h 257175"/>
                <a:gd name="connsiteX9" fmla="*/ 152649 w 198330"/>
                <a:gd name="connsiteY9" fmla="*/ 140494 h 257175"/>
                <a:gd name="connsiteX10" fmla="*/ 159792 w 198330"/>
                <a:gd name="connsiteY10" fmla="*/ 135731 h 257175"/>
                <a:gd name="connsiteX11" fmla="*/ 166936 w 198330"/>
                <a:gd name="connsiteY11" fmla="*/ 133350 h 257175"/>
                <a:gd name="connsiteX12" fmla="*/ 176461 w 198330"/>
                <a:gd name="connsiteY12" fmla="*/ 126206 h 257175"/>
                <a:gd name="connsiteX13" fmla="*/ 178842 w 198330"/>
                <a:gd name="connsiteY13" fmla="*/ 119063 h 257175"/>
                <a:gd name="connsiteX14" fmla="*/ 185986 w 198330"/>
                <a:gd name="connsiteY14" fmla="*/ 109538 h 257175"/>
                <a:gd name="connsiteX15" fmla="*/ 197892 w 198330"/>
                <a:gd name="connsiteY15" fmla="*/ 95250 h 257175"/>
                <a:gd name="connsiteX16" fmla="*/ 195511 w 198330"/>
                <a:gd name="connsiteY16" fmla="*/ 14288 h 257175"/>
                <a:gd name="connsiteX17" fmla="*/ 193130 w 198330"/>
                <a:gd name="connsiteY17" fmla="*/ 2381 h 257175"/>
                <a:gd name="connsiteX18" fmla="*/ 185986 w 198330"/>
                <a:gd name="connsiteY18" fmla="*/ 0 h 257175"/>
                <a:gd name="connsiteX19" fmla="*/ 166936 w 198330"/>
                <a:gd name="connsiteY19" fmla="*/ 2381 h 257175"/>
                <a:gd name="connsiteX20" fmla="*/ 159792 w 198330"/>
                <a:gd name="connsiteY20" fmla="*/ 4763 h 257175"/>
                <a:gd name="connsiteX21" fmla="*/ 152649 w 198330"/>
                <a:gd name="connsiteY21" fmla="*/ 9525 h 257175"/>
                <a:gd name="connsiteX22" fmla="*/ 143124 w 198330"/>
                <a:gd name="connsiteY22" fmla="*/ 11906 h 257175"/>
                <a:gd name="connsiteX23" fmla="*/ 135980 w 198330"/>
                <a:gd name="connsiteY23" fmla="*/ 16669 h 257175"/>
                <a:gd name="connsiteX24" fmla="*/ 124074 w 198330"/>
                <a:gd name="connsiteY24" fmla="*/ 19050 h 257175"/>
                <a:gd name="connsiteX25" fmla="*/ 109786 w 198330"/>
                <a:gd name="connsiteY25" fmla="*/ 23813 h 257175"/>
                <a:gd name="connsiteX26" fmla="*/ 95499 w 198330"/>
                <a:gd name="connsiteY26" fmla="*/ 28575 h 257175"/>
                <a:gd name="connsiteX27" fmla="*/ 88355 w 198330"/>
                <a:gd name="connsiteY27" fmla="*/ 30956 h 257175"/>
                <a:gd name="connsiteX28" fmla="*/ 81211 w 198330"/>
                <a:gd name="connsiteY28" fmla="*/ 35719 h 257175"/>
                <a:gd name="connsiteX29" fmla="*/ 74067 w 198330"/>
                <a:gd name="connsiteY29" fmla="*/ 38100 h 257175"/>
                <a:gd name="connsiteX30" fmla="*/ 59780 w 198330"/>
                <a:gd name="connsiteY30" fmla="*/ 47625 h 257175"/>
                <a:gd name="connsiteX31" fmla="*/ 50255 w 198330"/>
                <a:gd name="connsiteY31" fmla="*/ 64294 h 257175"/>
                <a:gd name="connsiteX32" fmla="*/ 43111 w 198330"/>
                <a:gd name="connsiteY32" fmla="*/ 71438 h 257175"/>
                <a:gd name="connsiteX33" fmla="*/ 28824 w 198330"/>
                <a:gd name="connsiteY33" fmla="*/ 95250 h 257175"/>
                <a:gd name="connsiteX34" fmla="*/ 26442 w 198330"/>
                <a:gd name="connsiteY34" fmla="*/ 102394 h 257175"/>
                <a:gd name="connsiteX35" fmla="*/ 16917 w 198330"/>
                <a:gd name="connsiteY35" fmla="*/ 116681 h 257175"/>
                <a:gd name="connsiteX36" fmla="*/ 12155 w 198330"/>
                <a:gd name="connsiteY36" fmla="*/ 126206 h 257175"/>
                <a:gd name="connsiteX37" fmla="*/ 2630 w 198330"/>
                <a:gd name="connsiteY37" fmla="*/ 140494 h 257175"/>
                <a:gd name="connsiteX38" fmla="*/ 249 w 198330"/>
                <a:gd name="connsiteY38" fmla="*/ 171450 h 257175"/>
                <a:gd name="connsiteX39" fmla="*/ 7392 w 198330"/>
                <a:gd name="connsiteY39" fmla="*/ 178594 h 257175"/>
                <a:gd name="connsiteX40" fmla="*/ 9774 w 198330"/>
                <a:gd name="connsiteY40" fmla="*/ 185738 h 257175"/>
                <a:gd name="connsiteX41" fmla="*/ 55017 w 198330"/>
                <a:gd name="connsiteY41" fmla="*/ 257175 h 257175"/>
                <a:gd name="connsiteX0" fmla="*/ 55017 w 198110"/>
                <a:gd name="connsiteY0" fmla="*/ 262524 h 262524"/>
                <a:gd name="connsiteX1" fmla="*/ 55017 w 198110"/>
                <a:gd name="connsiteY1" fmla="*/ 262524 h 262524"/>
                <a:gd name="connsiteX2" fmla="*/ 43111 w 198110"/>
                <a:gd name="connsiteY2" fmla="*/ 229187 h 262524"/>
                <a:gd name="connsiteX3" fmla="*/ 38349 w 198110"/>
                <a:gd name="connsiteY3" fmla="*/ 212518 h 262524"/>
                <a:gd name="connsiteX4" fmla="*/ 40730 w 198110"/>
                <a:gd name="connsiteY4" fmla="*/ 179180 h 262524"/>
                <a:gd name="connsiteX5" fmla="*/ 59780 w 198110"/>
                <a:gd name="connsiteY5" fmla="*/ 160130 h 262524"/>
                <a:gd name="connsiteX6" fmla="*/ 66924 w 198110"/>
                <a:gd name="connsiteY6" fmla="*/ 152987 h 262524"/>
                <a:gd name="connsiteX7" fmla="*/ 74067 w 198110"/>
                <a:gd name="connsiteY7" fmla="*/ 150605 h 262524"/>
                <a:gd name="connsiteX8" fmla="*/ 143124 w 198110"/>
                <a:gd name="connsiteY8" fmla="*/ 148224 h 262524"/>
                <a:gd name="connsiteX9" fmla="*/ 152649 w 198110"/>
                <a:gd name="connsiteY9" fmla="*/ 145843 h 262524"/>
                <a:gd name="connsiteX10" fmla="*/ 159792 w 198110"/>
                <a:gd name="connsiteY10" fmla="*/ 141080 h 262524"/>
                <a:gd name="connsiteX11" fmla="*/ 166936 w 198110"/>
                <a:gd name="connsiteY11" fmla="*/ 138699 h 262524"/>
                <a:gd name="connsiteX12" fmla="*/ 176461 w 198110"/>
                <a:gd name="connsiteY12" fmla="*/ 131555 h 262524"/>
                <a:gd name="connsiteX13" fmla="*/ 178842 w 198110"/>
                <a:gd name="connsiteY13" fmla="*/ 124412 h 262524"/>
                <a:gd name="connsiteX14" fmla="*/ 185986 w 198110"/>
                <a:gd name="connsiteY14" fmla="*/ 114887 h 262524"/>
                <a:gd name="connsiteX15" fmla="*/ 197892 w 198110"/>
                <a:gd name="connsiteY15" fmla="*/ 100599 h 262524"/>
                <a:gd name="connsiteX16" fmla="*/ 193130 w 198110"/>
                <a:gd name="connsiteY16" fmla="*/ 7730 h 262524"/>
                <a:gd name="connsiteX17" fmla="*/ 185986 w 198110"/>
                <a:gd name="connsiteY17" fmla="*/ 5349 h 262524"/>
                <a:gd name="connsiteX18" fmla="*/ 166936 w 198110"/>
                <a:gd name="connsiteY18" fmla="*/ 7730 h 262524"/>
                <a:gd name="connsiteX19" fmla="*/ 159792 w 198110"/>
                <a:gd name="connsiteY19" fmla="*/ 10112 h 262524"/>
                <a:gd name="connsiteX20" fmla="*/ 152649 w 198110"/>
                <a:gd name="connsiteY20" fmla="*/ 14874 h 262524"/>
                <a:gd name="connsiteX21" fmla="*/ 143124 w 198110"/>
                <a:gd name="connsiteY21" fmla="*/ 17255 h 262524"/>
                <a:gd name="connsiteX22" fmla="*/ 135980 w 198110"/>
                <a:gd name="connsiteY22" fmla="*/ 22018 h 262524"/>
                <a:gd name="connsiteX23" fmla="*/ 124074 w 198110"/>
                <a:gd name="connsiteY23" fmla="*/ 24399 h 262524"/>
                <a:gd name="connsiteX24" fmla="*/ 109786 w 198110"/>
                <a:gd name="connsiteY24" fmla="*/ 29162 h 262524"/>
                <a:gd name="connsiteX25" fmla="*/ 95499 w 198110"/>
                <a:gd name="connsiteY25" fmla="*/ 33924 h 262524"/>
                <a:gd name="connsiteX26" fmla="*/ 88355 w 198110"/>
                <a:gd name="connsiteY26" fmla="*/ 36305 h 262524"/>
                <a:gd name="connsiteX27" fmla="*/ 81211 w 198110"/>
                <a:gd name="connsiteY27" fmla="*/ 41068 h 262524"/>
                <a:gd name="connsiteX28" fmla="*/ 74067 w 198110"/>
                <a:gd name="connsiteY28" fmla="*/ 43449 h 262524"/>
                <a:gd name="connsiteX29" fmla="*/ 59780 w 198110"/>
                <a:gd name="connsiteY29" fmla="*/ 52974 h 262524"/>
                <a:gd name="connsiteX30" fmla="*/ 50255 w 198110"/>
                <a:gd name="connsiteY30" fmla="*/ 69643 h 262524"/>
                <a:gd name="connsiteX31" fmla="*/ 43111 w 198110"/>
                <a:gd name="connsiteY31" fmla="*/ 76787 h 262524"/>
                <a:gd name="connsiteX32" fmla="*/ 28824 w 198110"/>
                <a:gd name="connsiteY32" fmla="*/ 100599 h 262524"/>
                <a:gd name="connsiteX33" fmla="*/ 26442 w 198110"/>
                <a:gd name="connsiteY33" fmla="*/ 107743 h 262524"/>
                <a:gd name="connsiteX34" fmla="*/ 16917 w 198110"/>
                <a:gd name="connsiteY34" fmla="*/ 122030 h 262524"/>
                <a:gd name="connsiteX35" fmla="*/ 12155 w 198110"/>
                <a:gd name="connsiteY35" fmla="*/ 131555 h 262524"/>
                <a:gd name="connsiteX36" fmla="*/ 2630 w 198110"/>
                <a:gd name="connsiteY36" fmla="*/ 145843 h 262524"/>
                <a:gd name="connsiteX37" fmla="*/ 249 w 198110"/>
                <a:gd name="connsiteY37" fmla="*/ 176799 h 262524"/>
                <a:gd name="connsiteX38" fmla="*/ 7392 w 198110"/>
                <a:gd name="connsiteY38" fmla="*/ 183943 h 262524"/>
                <a:gd name="connsiteX39" fmla="*/ 9774 w 198110"/>
                <a:gd name="connsiteY39" fmla="*/ 191087 h 262524"/>
                <a:gd name="connsiteX40" fmla="*/ 55017 w 198110"/>
                <a:gd name="connsiteY40" fmla="*/ 262524 h 262524"/>
                <a:gd name="connsiteX0" fmla="*/ 55017 w 198110"/>
                <a:gd name="connsiteY0" fmla="*/ 262524 h 262524"/>
                <a:gd name="connsiteX1" fmla="*/ 55017 w 198110"/>
                <a:gd name="connsiteY1" fmla="*/ 262524 h 262524"/>
                <a:gd name="connsiteX2" fmla="*/ 43111 w 198110"/>
                <a:gd name="connsiteY2" fmla="*/ 229187 h 262524"/>
                <a:gd name="connsiteX3" fmla="*/ 38349 w 198110"/>
                <a:gd name="connsiteY3" fmla="*/ 212518 h 262524"/>
                <a:gd name="connsiteX4" fmla="*/ 40730 w 198110"/>
                <a:gd name="connsiteY4" fmla="*/ 179180 h 262524"/>
                <a:gd name="connsiteX5" fmla="*/ 59780 w 198110"/>
                <a:gd name="connsiteY5" fmla="*/ 160130 h 262524"/>
                <a:gd name="connsiteX6" fmla="*/ 66924 w 198110"/>
                <a:gd name="connsiteY6" fmla="*/ 152987 h 262524"/>
                <a:gd name="connsiteX7" fmla="*/ 74067 w 198110"/>
                <a:gd name="connsiteY7" fmla="*/ 150605 h 262524"/>
                <a:gd name="connsiteX8" fmla="*/ 143124 w 198110"/>
                <a:gd name="connsiteY8" fmla="*/ 148224 h 262524"/>
                <a:gd name="connsiteX9" fmla="*/ 152649 w 198110"/>
                <a:gd name="connsiteY9" fmla="*/ 145843 h 262524"/>
                <a:gd name="connsiteX10" fmla="*/ 159792 w 198110"/>
                <a:gd name="connsiteY10" fmla="*/ 141080 h 262524"/>
                <a:gd name="connsiteX11" fmla="*/ 166936 w 198110"/>
                <a:gd name="connsiteY11" fmla="*/ 138699 h 262524"/>
                <a:gd name="connsiteX12" fmla="*/ 176461 w 198110"/>
                <a:gd name="connsiteY12" fmla="*/ 131555 h 262524"/>
                <a:gd name="connsiteX13" fmla="*/ 178842 w 198110"/>
                <a:gd name="connsiteY13" fmla="*/ 124412 h 262524"/>
                <a:gd name="connsiteX14" fmla="*/ 185986 w 198110"/>
                <a:gd name="connsiteY14" fmla="*/ 114887 h 262524"/>
                <a:gd name="connsiteX15" fmla="*/ 197892 w 198110"/>
                <a:gd name="connsiteY15" fmla="*/ 100599 h 262524"/>
                <a:gd name="connsiteX16" fmla="*/ 193130 w 198110"/>
                <a:gd name="connsiteY16" fmla="*/ 7730 h 262524"/>
                <a:gd name="connsiteX17" fmla="*/ 185986 w 198110"/>
                <a:gd name="connsiteY17" fmla="*/ 5349 h 262524"/>
                <a:gd name="connsiteX18" fmla="*/ 166936 w 198110"/>
                <a:gd name="connsiteY18" fmla="*/ 7730 h 262524"/>
                <a:gd name="connsiteX19" fmla="*/ 159792 w 198110"/>
                <a:gd name="connsiteY19" fmla="*/ 10112 h 262524"/>
                <a:gd name="connsiteX20" fmla="*/ 152649 w 198110"/>
                <a:gd name="connsiteY20" fmla="*/ 14874 h 262524"/>
                <a:gd name="connsiteX21" fmla="*/ 143124 w 198110"/>
                <a:gd name="connsiteY21" fmla="*/ 17255 h 262524"/>
                <a:gd name="connsiteX22" fmla="*/ 135980 w 198110"/>
                <a:gd name="connsiteY22" fmla="*/ 22018 h 262524"/>
                <a:gd name="connsiteX23" fmla="*/ 124074 w 198110"/>
                <a:gd name="connsiteY23" fmla="*/ 24399 h 262524"/>
                <a:gd name="connsiteX24" fmla="*/ 109786 w 198110"/>
                <a:gd name="connsiteY24" fmla="*/ 29162 h 262524"/>
                <a:gd name="connsiteX25" fmla="*/ 95499 w 198110"/>
                <a:gd name="connsiteY25" fmla="*/ 33924 h 262524"/>
                <a:gd name="connsiteX26" fmla="*/ 88355 w 198110"/>
                <a:gd name="connsiteY26" fmla="*/ 36305 h 262524"/>
                <a:gd name="connsiteX27" fmla="*/ 81211 w 198110"/>
                <a:gd name="connsiteY27" fmla="*/ 41068 h 262524"/>
                <a:gd name="connsiteX28" fmla="*/ 74067 w 198110"/>
                <a:gd name="connsiteY28" fmla="*/ 43449 h 262524"/>
                <a:gd name="connsiteX29" fmla="*/ 59780 w 198110"/>
                <a:gd name="connsiteY29" fmla="*/ 52974 h 262524"/>
                <a:gd name="connsiteX30" fmla="*/ 50255 w 198110"/>
                <a:gd name="connsiteY30" fmla="*/ 69643 h 262524"/>
                <a:gd name="connsiteX31" fmla="*/ 43111 w 198110"/>
                <a:gd name="connsiteY31" fmla="*/ 76787 h 262524"/>
                <a:gd name="connsiteX32" fmla="*/ 28824 w 198110"/>
                <a:gd name="connsiteY32" fmla="*/ 100599 h 262524"/>
                <a:gd name="connsiteX33" fmla="*/ 26442 w 198110"/>
                <a:gd name="connsiteY33" fmla="*/ 107743 h 262524"/>
                <a:gd name="connsiteX34" fmla="*/ 16917 w 198110"/>
                <a:gd name="connsiteY34" fmla="*/ 122030 h 262524"/>
                <a:gd name="connsiteX35" fmla="*/ 12155 w 198110"/>
                <a:gd name="connsiteY35" fmla="*/ 131555 h 262524"/>
                <a:gd name="connsiteX36" fmla="*/ 2630 w 198110"/>
                <a:gd name="connsiteY36" fmla="*/ 145843 h 262524"/>
                <a:gd name="connsiteX37" fmla="*/ 249 w 198110"/>
                <a:gd name="connsiteY37" fmla="*/ 176799 h 262524"/>
                <a:gd name="connsiteX38" fmla="*/ 7392 w 198110"/>
                <a:gd name="connsiteY38" fmla="*/ 183943 h 262524"/>
                <a:gd name="connsiteX39" fmla="*/ 9774 w 198110"/>
                <a:gd name="connsiteY39" fmla="*/ 191087 h 262524"/>
                <a:gd name="connsiteX40" fmla="*/ 55017 w 198110"/>
                <a:gd name="connsiteY40" fmla="*/ 262524 h 262524"/>
                <a:gd name="connsiteX0" fmla="*/ 55017 w 198110"/>
                <a:gd name="connsiteY0" fmla="*/ 262524 h 262524"/>
                <a:gd name="connsiteX1" fmla="*/ 55017 w 198110"/>
                <a:gd name="connsiteY1" fmla="*/ 262524 h 262524"/>
                <a:gd name="connsiteX2" fmla="*/ 43111 w 198110"/>
                <a:gd name="connsiteY2" fmla="*/ 229187 h 262524"/>
                <a:gd name="connsiteX3" fmla="*/ 38349 w 198110"/>
                <a:gd name="connsiteY3" fmla="*/ 212518 h 262524"/>
                <a:gd name="connsiteX4" fmla="*/ 40730 w 198110"/>
                <a:gd name="connsiteY4" fmla="*/ 179180 h 262524"/>
                <a:gd name="connsiteX5" fmla="*/ 59780 w 198110"/>
                <a:gd name="connsiteY5" fmla="*/ 160130 h 262524"/>
                <a:gd name="connsiteX6" fmla="*/ 66924 w 198110"/>
                <a:gd name="connsiteY6" fmla="*/ 152987 h 262524"/>
                <a:gd name="connsiteX7" fmla="*/ 74067 w 198110"/>
                <a:gd name="connsiteY7" fmla="*/ 150605 h 262524"/>
                <a:gd name="connsiteX8" fmla="*/ 143124 w 198110"/>
                <a:gd name="connsiteY8" fmla="*/ 148224 h 262524"/>
                <a:gd name="connsiteX9" fmla="*/ 152649 w 198110"/>
                <a:gd name="connsiteY9" fmla="*/ 145843 h 262524"/>
                <a:gd name="connsiteX10" fmla="*/ 159792 w 198110"/>
                <a:gd name="connsiteY10" fmla="*/ 141080 h 262524"/>
                <a:gd name="connsiteX11" fmla="*/ 166936 w 198110"/>
                <a:gd name="connsiteY11" fmla="*/ 138699 h 262524"/>
                <a:gd name="connsiteX12" fmla="*/ 176461 w 198110"/>
                <a:gd name="connsiteY12" fmla="*/ 131555 h 262524"/>
                <a:gd name="connsiteX13" fmla="*/ 178842 w 198110"/>
                <a:gd name="connsiteY13" fmla="*/ 124412 h 262524"/>
                <a:gd name="connsiteX14" fmla="*/ 185986 w 198110"/>
                <a:gd name="connsiteY14" fmla="*/ 114887 h 262524"/>
                <a:gd name="connsiteX15" fmla="*/ 197892 w 198110"/>
                <a:gd name="connsiteY15" fmla="*/ 100599 h 262524"/>
                <a:gd name="connsiteX16" fmla="*/ 193130 w 198110"/>
                <a:gd name="connsiteY16" fmla="*/ 7730 h 262524"/>
                <a:gd name="connsiteX17" fmla="*/ 185986 w 198110"/>
                <a:gd name="connsiteY17" fmla="*/ 5349 h 262524"/>
                <a:gd name="connsiteX18" fmla="*/ 166936 w 198110"/>
                <a:gd name="connsiteY18" fmla="*/ 7730 h 262524"/>
                <a:gd name="connsiteX19" fmla="*/ 159792 w 198110"/>
                <a:gd name="connsiteY19" fmla="*/ 10112 h 262524"/>
                <a:gd name="connsiteX20" fmla="*/ 152649 w 198110"/>
                <a:gd name="connsiteY20" fmla="*/ 14874 h 262524"/>
                <a:gd name="connsiteX21" fmla="*/ 143124 w 198110"/>
                <a:gd name="connsiteY21" fmla="*/ 17255 h 262524"/>
                <a:gd name="connsiteX22" fmla="*/ 135980 w 198110"/>
                <a:gd name="connsiteY22" fmla="*/ 22018 h 262524"/>
                <a:gd name="connsiteX23" fmla="*/ 124074 w 198110"/>
                <a:gd name="connsiteY23" fmla="*/ 24399 h 262524"/>
                <a:gd name="connsiteX24" fmla="*/ 109786 w 198110"/>
                <a:gd name="connsiteY24" fmla="*/ 29162 h 262524"/>
                <a:gd name="connsiteX25" fmla="*/ 95499 w 198110"/>
                <a:gd name="connsiteY25" fmla="*/ 33924 h 262524"/>
                <a:gd name="connsiteX26" fmla="*/ 88355 w 198110"/>
                <a:gd name="connsiteY26" fmla="*/ 36305 h 262524"/>
                <a:gd name="connsiteX27" fmla="*/ 81211 w 198110"/>
                <a:gd name="connsiteY27" fmla="*/ 41068 h 262524"/>
                <a:gd name="connsiteX28" fmla="*/ 74067 w 198110"/>
                <a:gd name="connsiteY28" fmla="*/ 43449 h 262524"/>
                <a:gd name="connsiteX29" fmla="*/ 59780 w 198110"/>
                <a:gd name="connsiteY29" fmla="*/ 52974 h 262524"/>
                <a:gd name="connsiteX30" fmla="*/ 50255 w 198110"/>
                <a:gd name="connsiteY30" fmla="*/ 69643 h 262524"/>
                <a:gd name="connsiteX31" fmla="*/ 43111 w 198110"/>
                <a:gd name="connsiteY31" fmla="*/ 76787 h 262524"/>
                <a:gd name="connsiteX32" fmla="*/ 28824 w 198110"/>
                <a:gd name="connsiteY32" fmla="*/ 100599 h 262524"/>
                <a:gd name="connsiteX33" fmla="*/ 26442 w 198110"/>
                <a:gd name="connsiteY33" fmla="*/ 107743 h 262524"/>
                <a:gd name="connsiteX34" fmla="*/ 16917 w 198110"/>
                <a:gd name="connsiteY34" fmla="*/ 122030 h 262524"/>
                <a:gd name="connsiteX35" fmla="*/ 12155 w 198110"/>
                <a:gd name="connsiteY35" fmla="*/ 131555 h 262524"/>
                <a:gd name="connsiteX36" fmla="*/ 2630 w 198110"/>
                <a:gd name="connsiteY36" fmla="*/ 145843 h 262524"/>
                <a:gd name="connsiteX37" fmla="*/ 249 w 198110"/>
                <a:gd name="connsiteY37" fmla="*/ 176799 h 262524"/>
                <a:gd name="connsiteX38" fmla="*/ 7392 w 198110"/>
                <a:gd name="connsiteY38" fmla="*/ 183943 h 262524"/>
                <a:gd name="connsiteX39" fmla="*/ 55017 w 198110"/>
                <a:gd name="connsiteY39" fmla="*/ 262524 h 262524"/>
                <a:gd name="connsiteX0" fmla="*/ 58484 w 201577"/>
                <a:gd name="connsiteY0" fmla="*/ 262524 h 262524"/>
                <a:gd name="connsiteX1" fmla="*/ 58484 w 201577"/>
                <a:gd name="connsiteY1" fmla="*/ 262524 h 262524"/>
                <a:gd name="connsiteX2" fmla="*/ 46578 w 201577"/>
                <a:gd name="connsiteY2" fmla="*/ 229187 h 262524"/>
                <a:gd name="connsiteX3" fmla="*/ 41816 w 201577"/>
                <a:gd name="connsiteY3" fmla="*/ 212518 h 262524"/>
                <a:gd name="connsiteX4" fmla="*/ 44197 w 201577"/>
                <a:gd name="connsiteY4" fmla="*/ 179180 h 262524"/>
                <a:gd name="connsiteX5" fmla="*/ 63247 w 201577"/>
                <a:gd name="connsiteY5" fmla="*/ 160130 h 262524"/>
                <a:gd name="connsiteX6" fmla="*/ 70391 w 201577"/>
                <a:gd name="connsiteY6" fmla="*/ 152987 h 262524"/>
                <a:gd name="connsiteX7" fmla="*/ 77534 w 201577"/>
                <a:gd name="connsiteY7" fmla="*/ 150605 h 262524"/>
                <a:gd name="connsiteX8" fmla="*/ 146591 w 201577"/>
                <a:gd name="connsiteY8" fmla="*/ 148224 h 262524"/>
                <a:gd name="connsiteX9" fmla="*/ 156116 w 201577"/>
                <a:gd name="connsiteY9" fmla="*/ 145843 h 262524"/>
                <a:gd name="connsiteX10" fmla="*/ 163259 w 201577"/>
                <a:gd name="connsiteY10" fmla="*/ 141080 h 262524"/>
                <a:gd name="connsiteX11" fmla="*/ 170403 w 201577"/>
                <a:gd name="connsiteY11" fmla="*/ 138699 h 262524"/>
                <a:gd name="connsiteX12" fmla="*/ 179928 w 201577"/>
                <a:gd name="connsiteY12" fmla="*/ 131555 h 262524"/>
                <a:gd name="connsiteX13" fmla="*/ 182309 w 201577"/>
                <a:gd name="connsiteY13" fmla="*/ 124412 h 262524"/>
                <a:gd name="connsiteX14" fmla="*/ 189453 w 201577"/>
                <a:gd name="connsiteY14" fmla="*/ 114887 h 262524"/>
                <a:gd name="connsiteX15" fmla="*/ 201359 w 201577"/>
                <a:gd name="connsiteY15" fmla="*/ 100599 h 262524"/>
                <a:gd name="connsiteX16" fmla="*/ 196597 w 201577"/>
                <a:gd name="connsiteY16" fmla="*/ 7730 h 262524"/>
                <a:gd name="connsiteX17" fmla="*/ 189453 w 201577"/>
                <a:gd name="connsiteY17" fmla="*/ 5349 h 262524"/>
                <a:gd name="connsiteX18" fmla="*/ 170403 w 201577"/>
                <a:gd name="connsiteY18" fmla="*/ 7730 h 262524"/>
                <a:gd name="connsiteX19" fmla="*/ 163259 w 201577"/>
                <a:gd name="connsiteY19" fmla="*/ 10112 h 262524"/>
                <a:gd name="connsiteX20" fmla="*/ 156116 w 201577"/>
                <a:gd name="connsiteY20" fmla="*/ 14874 h 262524"/>
                <a:gd name="connsiteX21" fmla="*/ 146591 w 201577"/>
                <a:gd name="connsiteY21" fmla="*/ 17255 h 262524"/>
                <a:gd name="connsiteX22" fmla="*/ 139447 w 201577"/>
                <a:gd name="connsiteY22" fmla="*/ 22018 h 262524"/>
                <a:gd name="connsiteX23" fmla="*/ 127541 w 201577"/>
                <a:gd name="connsiteY23" fmla="*/ 24399 h 262524"/>
                <a:gd name="connsiteX24" fmla="*/ 113253 w 201577"/>
                <a:gd name="connsiteY24" fmla="*/ 29162 h 262524"/>
                <a:gd name="connsiteX25" fmla="*/ 98966 w 201577"/>
                <a:gd name="connsiteY25" fmla="*/ 33924 h 262524"/>
                <a:gd name="connsiteX26" fmla="*/ 91822 w 201577"/>
                <a:gd name="connsiteY26" fmla="*/ 36305 h 262524"/>
                <a:gd name="connsiteX27" fmla="*/ 84678 w 201577"/>
                <a:gd name="connsiteY27" fmla="*/ 41068 h 262524"/>
                <a:gd name="connsiteX28" fmla="*/ 77534 w 201577"/>
                <a:gd name="connsiteY28" fmla="*/ 43449 h 262524"/>
                <a:gd name="connsiteX29" fmla="*/ 63247 w 201577"/>
                <a:gd name="connsiteY29" fmla="*/ 52974 h 262524"/>
                <a:gd name="connsiteX30" fmla="*/ 53722 w 201577"/>
                <a:gd name="connsiteY30" fmla="*/ 69643 h 262524"/>
                <a:gd name="connsiteX31" fmla="*/ 46578 w 201577"/>
                <a:gd name="connsiteY31" fmla="*/ 76787 h 262524"/>
                <a:gd name="connsiteX32" fmla="*/ 32291 w 201577"/>
                <a:gd name="connsiteY32" fmla="*/ 100599 h 262524"/>
                <a:gd name="connsiteX33" fmla="*/ 29909 w 201577"/>
                <a:gd name="connsiteY33" fmla="*/ 107743 h 262524"/>
                <a:gd name="connsiteX34" fmla="*/ 20384 w 201577"/>
                <a:gd name="connsiteY34" fmla="*/ 122030 h 262524"/>
                <a:gd name="connsiteX35" fmla="*/ 15622 w 201577"/>
                <a:gd name="connsiteY35" fmla="*/ 131555 h 262524"/>
                <a:gd name="connsiteX36" fmla="*/ 6097 w 201577"/>
                <a:gd name="connsiteY36" fmla="*/ 145843 h 262524"/>
                <a:gd name="connsiteX37" fmla="*/ 3716 w 201577"/>
                <a:gd name="connsiteY37" fmla="*/ 176799 h 262524"/>
                <a:gd name="connsiteX38" fmla="*/ 58484 w 201577"/>
                <a:gd name="connsiteY38" fmla="*/ 262524 h 262524"/>
                <a:gd name="connsiteX0" fmla="*/ 56566 w 199659"/>
                <a:gd name="connsiteY0" fmla="*/ 262524 h 262524"/>
                <a:gd name="connsiteX1" fmla="*/ 56566 w 199659"/>
                <a:gd name="connsiteY1" fmla="*/ 262524 h 262524"/>
                <a:gd name="connsiteX2" fmla="*/ 44660 w 199659"/>
                <a:gd name="connsiteY2" fmla="*/ 229187 h 262524"/>
                <a:gd name="connsiteX3" fmla="*/ 39898 w 199659"/>
                <a:gd name="connsiteY3" fmla="*/ 212518 h 262524"/>
                <a:gd name="connsiteX4" fmla="*/ 42279 w 199659"/>
                <a:gd name="connsiteY4" fmla="*/ 179180 h 262524"/>
                <a:gd name="connsiteX5" fmla="*/ 61329 w 199659"/>
                <a:gd name="connsiteY5" fmla="*/ 160130 h 262524"/>
                <a:gd name="connsiteX6" fmla="*/ 68473 w 199659"/>
                <a:gd name="connsiteY6" fmla="*/ 152987 h 262524"/>
                <a:gd name="connsiteX7" fmla="*/ 75616 w 199659"/>
                <a:gd name="connsiteY7" fmla="*/ 150605 h 262524"/>
                <a:gd name="connsiteX8" fmla="*/ 144673 w 199659"/>
                <a:gd name="connsiteY8" fmla="*/ 148224 h 262524"/>
                <a:gd name="connsiteX9" fmla="*/ 154198 w 199659"/>
                <a:gd name="connsiteY9" fmla="*/ 145843 h 262524"/>
                <a:gd name="connsiteX10" fmla="*/ 161341 w 199659"/>
                <a:gd name="connsiteY10" fmla="*/ 141080 h 262524"/>
                <a:gd name="connsiteX11" fmla="*/ 168485 w 199659"/>
                <a:gd name="connsiteY11" fmla="*/ 138699 h 262524"/>
                <a:gd name="connsiteX12" fmla="*/ 178010 w 199659"/>
                <a:gd name="connsiteY12" fmla="*/ 131555 h 262524"/>
                <a:gd name="connsiteX13" fmla="*/ 180391 w 199659"/>
                <a:gd name="connsiteY13" fmla="*/ 124412 h 262524"/>
                <a:gd name="connsiteX14" fmla="*/ 187535 w 199659"/>
                <a:gd name="connsiteY14" fmla="*/ 114887 h 262524"/>
                <a:gd name="connsiteX15" fmla="*/ 199441 w 199659"/>
                <a:gd name="connsiteY15" fmla="*/ 100599 h 262524"/>
                <a:gd name="connsiteX16" fmla="*/ 194679 w 199659"/>
                <a:gd name="connsiteY16" fmla="*/ 7730 h 262524"/>
                <a:gd name="connsiteX17" fmla="*/ 187535 w 199659"/>
                <a:gd name="connsiteY17" fmla="*/ 5349 h 262524"/>
                <a:gd name="connsiteX18" fmla="*/ 168485 w 199659"/>
                <a:gd name="connsiteY18" fmla="*/ 7730 h 262524"/>
                <a:gd name="connsiteX19" fmla="*/ 161341 w 199659"/>
                <a:gd name="connsiteY19" fmla="*/ 10112 h 262524"/>
                <a:gd name="connsiteX20" fmla="*/ 154198 w 199659"/>
                <a:gd name="connsiteY20" fmla="*/ 14874 h 262524"/>
                <a:gd name="connsiteX21" fmla="*/ 144673 w 199659"/>
                <a:gd name="connsiteY21" fmla="*/ 17255 h 262524"/>
                <a:gd name="connsiteX22" fmla="*/ 137529 w 199659"/>
                <a:gd name="connsiteY22" fmla="*/ 22018 h 262524"/>
                <a:gd name="connsiteX23" fmla="*/ 125623 w 199659"/>
                <a:gd name="connsiteY23" fmla="*/ 24399 h 262524"/>
                <a:gd name="connsiteX24" fmla="*/ 111335 w 199659"/>
                <a:gd name="connsiteY24" fmla="*/ 29162 h 262524"/>
                <a:gd name="connsiteX25" fmla="*/ 97048 w 199659"/>
                <a:gd name="connsiteY25" fmla="*/ 33924 h 262524"/>
                <a:gd name="connsiteX26" fmla="*/ 89904 w 199659"/>
                <a:gd name="connsiteY26" fmla="*/ 36305 h 262524"/>
                <a:gd name="connsiteX27" fmla="*/ 82760 w 199659"/>
                <a:gd name="connsiteY27" fmla="*/ 41068 h 262524"/>
                <a:gd name="connsiteX28" fmla="*/ 75616 w 199659"/>
                <a:gd name="connsiteY28" fmla="*/ 43449 h 262524"/>
                <a:gd name="connsiteX29" fmla="*/ 61329 w 199659"/>
                <a:gd name="connsiteY29" fmla="*/ 52974 h 262524"/>
                <a:gd name="connsiteX30" fmla="*/ 51804 w 199659"/>
                <a:gd name="connsiteY30" fmla="*/ 69643 h 262524"/>
                <a:gd name="connsiteX31" fmla="*/ 44660 w 199659"/>
                <a:gd name="connsiteY31" fmla="*/ 76787 h 262524"/>
                <a:gd name="connsiteX32" fmla="*/ 30373 w 199659"/>
                <a:gd name="connsiteY32" fmla="*/ 100599 h 262524"/>
                <a:gd name="connsiteX33" fmla="*/ 27991 w 199659"/>
                <a:gd name="connsiteY33" fmla="*/ 107743 h 262524"/>
                <a:gd name="connsiteX34" fmla="*/ 18466 w 199659"/>
                <a:gd name="connsiteY34" fmla="*/ 122030 h 262524"/>
                <a:gd name="connsiteX35" fmla="*/ 13704 w 199659"/>
                <a:gd name="connsiteY35" fmla="*/ 131555 h 262524"/>
                <a:gd name="connsiteX36" fmla="*/ 1798 w 199659"/>
                <a:gd name="connsiteY36" fmla="*/ 176799 h 262524"/>
                <a:gd name="connsiteX37" fmla="*/ 56566 w 199659"/>
                <a:gd name="connsiteY37" fmla="*/ 262524 h 262524"/>
                <a:gd name="connsiteX0" fmla="*/ 45021 w 188114"/>
                <a:gd name="connsiteY0" fmla="*/ 262524 h 262524"/>
                <a:gd name="connsiteX1" fmla="*/ 45021 w 188114"/>
                <a:gd name="connsiteY1" fmla="*/ 262524 h 262524"/>
                <a:gd name="connsiteX2" fmla="*/ 33115 w 188114"/>
                <a:gd name="connsiteY2" fmla="*/ 229187 h 262524"/>
                <a:gd name="connsiteX3" fmla="*/ 28353 w 188114"/>
                <a:gd name="connsiteY3" fmla="*/ 212518 h 262524"/>
                <a:gd name="connsiteX4" fmla="*/ 30734 w 188114"/>
                <a:gd name="connsiteY4" fmla="*/ 179180 h 262524"/>
                <a:gd name="connsiteX5" fmla="*/ 49784 w 188114"/>
                <a:gd name="connsiteY5" fmla="*/ 160130 h 262524"/>
                <a:gd name="connsiteX6" fmla="*/ 56928 w 188114"/>
                <a:gd name="connsiteY6" fmla="*/ 152987 h 262524"/>
                <a:gd name="connsiteX7" fmla="*/ 64071 w 188114"/>
                <a:gd name="connsiteY7" fmla="*/ 150605 h 262524"/>
                <a:gd name="connsiteX8" fmla="*/ 133128 w 188114"/>
                <a:gd name="connsiteY8" fmla="*/ 148224 h 262524"/>
                <a:gd name="connsiteX9" fmla="*/ 142653 w 188114"/>
                <a:gd name="connsiteY9" fmla="*/ 145843 h 262524"/>
                <a:gd name="connsiteX10" fmla="*/ 149796 w 188114"/>
                <a:gd name="connsiteY10" fmla="*/ 141080 h 262524"/>
                <a:gd name="connsiteX11" fmla="*/ 156940 w 188114"/>
                <a:gd name="connsiteY11" fmla="*/ 138699 h 262524"/>
                <a:gd name="connsiteX12" fmla="*/ 166465 w 188114"/>
                <a:gd name="connsiteY12" fmla="*/ 131555 h 262524"/>
                <a:gd name="connsiteX13" fmla="*/ 168846 w 188114"/>
                <a:gd name="connsiteY13" fmla="*/ 124412 h 262524"/>
                <a:gd name="connsiteX14" fmla="*/ 175990 w 188114"/>
                <a:gd name="connsiteY14" fmla="*/ 114887 h 262524"/>
                <a:gd name="connsiteX15" fmla="*/ 187896 w 188114"/>
                <a:gd name="connsiteY15" fmla="*/ 100599 h 262524"/>
                <a:gd name="connsiteX16" fmla="*/ 183134 w 188114"/>
                <a:gd name="connsiteY16" fmla="*/ 7730 h 262524"/>
                <a:gd name="connsiteX17" fmla="*/ 175990 w 188114"/>
                <a:gd name="connsiteY17" fmla="*/ 5349 h 262524"/>
                <a:gd name="connsiteX18" fmla="*/ 156940 w 188114"/>
                <a:gd name="connsiteY18" fmla="*/ 7730 h 262524"/>
                <a:gd name="connsiteX19" fmla="*/ 149796 w 188114"/>
                <a:gd name="connsiteY19" fmla="*/ 10112 h 262524"/>
                <a:gd name="connsiteX20" fmla="*/ 142653 w 188114"/>
                <a:gd name="connsiteY20" fmla="*/ 14874 h 262524"/>
                <a:gd name="connsiteX21" fmla="*/ 133128 w 188114"/>
                <a:gd name="connsiteY21" fmla="*/ 17255 h 262524"/>
                <a:gd name="connsiteX22" fmla="*/ 125984 w 188114"/>
                <a:gd name="connsiteY22" fmla="*/ 22018 h 262524"/>
                <a:gd name="connsiteX23" fmla="*/ 114078 w 188114"/>
                <a:gd name="connsiteY23" fmla="*/ 24399 h 262524"/>
                <a:gd name="connsiteX24" fmla="*/ 99790 w 188114"/>
                <a:gd name="connsiteY24" fmla="*/ 29162 h 262524"/>
                <a:gd name="connsiteX25" fmla="*/ 85503 w 188114"/>
                <a:gd name="connsiteY25" fmla="*/ 33924 h 262524"/>
                <a:gd name="connsiteX26" fmla="*/ 78359 w 188114"/>
                <a:gd name="connsiteY26" fmla="*/ 36305 h 262524"/>
                <a:gd name="connsiteX27" fmla="*/ 71215 w 188114"/>
                <a:gd name="connsiteY27" fmla="*/ 41068 h 262524"/>
                <a:gd name="connsiteX28" fmla="*/ 64071 w 188114"/>
                <a:gd name="connsiteY28" fmla="*/ 43449 h 262524"/>
                <a:gd name="connsiteX29" fmla="*/ 49784 w 188114"/>
                <a:gd name="connsiteY29" fmla="*/ 52974 h 262524"/>
                <a:gd name="connsiteX30" fmla="*/ 40259 w 188114"/>
                <a:gd name="connsiteY30" fmla="*/ 69643 h 262524"/>
                <a:gd name="connsiteX31" fmla="*/ 33115 w 188114"/>
                <a:gd name="connsiteY31" fmla="*/ 76787 h 262524"/>
                <a:gd name="connsiteX32" fmla="*/ 18828 w 188114"/>
                <a:gd name="connsiteY32" fmla="*/ 100599 h 262524"/>
                <a:gd name="connsiteX33" fmla="*/ 16446 w 188114"/>
                <a:gd name="connsiteY33" fmla="*/ 107743 h 262524"/>
                <a:gd name="connsiteX34" fmla="*/ 6921 w 188114"/>
                <a:gd name="connsiteY34" fmla="*/ 122030 h 262524"/>
                <a:gd name="connsiteX35" fmla="*/ 2159 w 188114"/>
                <a:gd name="connsiteY35" fmla="*/ 131555 h 262524"/>
                <a:gd name="connsiteX36" fmla="*/ 45021 w 188114"/>
                <a:gd name="connsiteY36" fmla="*/ 262524 h 262524"/>
                <a:gd name="connsiteX0" fmla="*/ 45021 w 188114"/>
                <a:gd name="connsiteY0" fmla="*/ 262524 h 262524"/>
                <a:gd name="connsiteX1" fmla="*/ 45021 w 188114"/>
                <a:gd name="connsiteY1" fmla="*/ 262524 h 262524"/>
                <a:gd name="connsiteX2" fmla="*/ 33115 w 188114"/>
                <a:gd name="connsiteY2" fmla="*/ 229187 h 262524"/>
                <a:gd name="connsiteX3" fmla="*/ 28353 w 188114"/>
                <a:gd name="connsiteY3" fmla="*/ 212518 h 262524"/>
                <a:gd name="connsiteX4" fmla="*/ 30734 w 188114"/>
                <a:gd name="connsiteY4" fmla="*/ 179180 h 262524"/>
                <a:gd name="connsiteX5" fmla="*/ 49784 w 188114"/>
                <a:gd name="connsiteY5" fmla="*/ 160130 h 262524"/>
                <a:gd name="connsiteX6" fmla="*/ 56928 w 188114"/>
                <a:gd name="connsiteY6" fmla="*/ 152987 h 262524"/>
                <a:gd name="connsiteX7" fmla="*/ 64071 w 188114"/>
                <a:gd name="connsiteY7" fmla="*/ 150605 h 262524"/>
                <a:gd name="connsiteX8" fmla="*/ 133128 w 188114"/>
                <a:gd name="connsiteY8" fmla="*/ 148224 h 262524"/>
                <a:gd name="connsiteX9" fmla="*/ 142653 w 188114"/>
                <a:gd name="connsiteY9" fmla="*/ 145843 h 262524"/>
                <a:gd name="connsiteX10" fmla="*/ 149796 w 188114"/>
                <a:gd name="connsiteY10" fmla="*/ 141080 h 262524"/>
                <a:gd name="connsiteX11" fmla="*/ 156940 w 188114"/>
                <a:gd name="connsiteY11" fmla="*/ 138699 h 262524"/>
                <a:gd name="connsiteX12" fmla="*/ 166465 w 188114"/>
                <a:gd name="connsiteY12" fmla="*/ 131555 h 262524"/>
                <a:gd name="connsiteX13" fmla="*/ 168846 w 188114"/>
                <a:gd name="connsiteY13" fmla="*/ 124412 h 262524"/>
                <a:gd name="connsiteX14" fmla="*/ 175990 w 188114"/>
                <a:gd name="connsiteY14" fmla="*/ 114887 h 262524"/>
                <a:gd name="connsiteX15" fmla="*/ 187896 w 188114"/>
                <a:gd name="connsiteY15" fmla="*/ 100599 h 262524"/>
                <a:gd name="connsiteX16" fmla="*/ 183134 w 188114"/>
                <a:gd name="connsiteY16" fmla="*/ 7730 h 262524"/>
                <a:gd name="connsiteX17" fmla="*/ 175990 w 188114"/>
                <a:gd name="connsiteY17" fmla="*/ 5349 h 262524"/>
                <a:gd name="connsiteX18" fmla="*/ 156940 w 188114"/>
                <a:gd name="connsiteY18" fmla="*/ 7730 h 262524"/>
                <a:gd name="connsiteX19" fmla="*/ 149796 w 188114"/>
                <a:gd name="connsiteY19" fmla="*/ 10112 h 262524"/>
                <a:gd name="connsiteX20" fmla="*/ 142653 w 188114"/>
                <a:gd name="connsiteY20" fmla="*/ 14874 h 262524"/>
                <a:gd name="connsiteX21" fmla="*/ 133128 w 188114"/>
                <a:gd name="connsiteY21" fmla="*/ 17255 h 262524"/>
                <a:gd name="connsiteX22" fmla="*/ 125984 w 188114"/>
                <a:gd name="connsiteY22" fmla="*/ 22018 h 262524"/>
                <a:gd name="connsiteX23" fmla="*/ 114078 w 188114"/>
                <a:gd name="connsiteY23" fmla="*/ 24399 h 262524"/>
                <a:gd name="connsiteX24" fmla="*/ 99790 w 188114"/>
                <a:gd name="connsiteY24" fmla="*/ 29162 h 262524"/>
                <a:gd name="connsiteX25" fmla="*/ 85503 w 188114"/>
                <a:gd name="connsiteY25" fmla="*/ 33924 h 262524"/>
                <a:gd name="connsiteX26" fmla="*/ 78359 w 188114"/>
                <a:gd name="connsiteY26" fmla="*/ 36305 h 262524"/>
                <a:gd name="connsiteX27" fmla="*/ 71215 w 188114"/>
                <a:gd name="connsiteY27" fmla="*/ 41068 h 262524"/>
                <a:gd name="connsiteX28" fmla="*/ 64071 w 188114"/>
                <a:gd name="connsiteY28" fmla="*/ 43449 h 262524"/>
                <a:gd name="connsiteX29" fmla="*/ 49784 w 188114"/>
                <a:gd name="connsiteY29" fmla="*/ 52974 h 262524"/>
                <a:gd name="connsiteX30" fmla="*/ 40259 w 188114"/>
                <a:gd name="connsiteY30" fmla="*/ 69643 h 262524"/>
                <a:gd name="connsiteX31" fmla="*/ 33115 w 188114"/>
                <a:gd name="connsiteY31" fmla="*/ 76787 h 262524"/>
                <a:gd name="connsiteX32" fmla="*/ 18828 w 188114"/>
                <a:gd name="connsiteY32" fmla="*/ 100599 h 262524"/>
                <a:gd name="connsiteX33" fmla="*/ 16446 w 188114"/>
                <a:gd name="connsiteY33" fmla="*/ 107743 h 262524"/>
                <a:gd name="connsiteX34" fmla="*/ 6921 w 188114"/>
                <a:gd name="connsiteY34" fmla="*/ 122030 h 262524"/>
                <a:gd name="connsiteX35" fmla="*/ 2159 w 188114"/>
                <a:gd name="connsiteY35" fmla="*/ 131555 h 262524"/>
                <a:gd name="connsiteX36" fmla="*/ 14065 w 188114"/>
                <a:gd name="connsiteY36" fmla="*/ 160130 h 262524"/>
                <a:gd name="connsiteX37" fmla="*/ 45021 w 188114"/>
                <a:gd name="connsiteY37" fmla="*/ 262524 h 262524"/>
                <a:gd name="connsiteX0" fmla="*/ 48106 w 191199"/>
                <a:gd name="connsiteY0" fmla="*/ 262524 h 262524"/>
                <a:gd name="connsiteX1" fmla="*/ 48106 w 191199"/>
                <a:gd name="connsiteY1" fmla="*/ 262524 h 262524"/>
                <a:gd name="connsiteX2" fmla="*/ 36200 w 191199"/>
                <a:gd name="connsiteY2" fmla="*/ 229187 h 262524"/>
                <a:gd name="connsiteX3" fmla="*/ 31438 w 191199"/>
                <a:gd name="connsiteY3" fmla="*/ 212518 h 262524"/>
                <a:gd name="connsiteX4" fmla="*/ 33819 w 191199"/>
                <a:gd name="connsiteY4" fmla="*/ 179180 h 262524"/>
                <a:gd name="connsiteX5" fmla="*/ 52869 w 191199"/>
                <a:gd name="connsiteY5" fmla="*/ 160130 h 262524"/>
                <a:gd name="connsiteX6" fmla="*/ 60013 w 191199"/>
                <a:gd name="connsiteY6" fmla="*/ 152987 h 262524"/>
                <a:gd name="connsiteX7" fmla="*/ 67156 w 191199"/>
                <a:gd name="connsiteY7" fmla="*/ 150605 h 262524"/>
                <a:gd name="connsiteX8" fmla="*/ 136213 w 191199"/>
                <a:gd name="connsiteY8" fmla="*/ 148224 h 262524"/>
                <a:gd name="connsiteX9" fmla="*/ 145738 w 191199"/>
                <a:gd name="connsiteY9" fmla="*/ 145843 h 262524"/>
                <a:gd name="connsiteX10" fmla="*/ 152881 w 191199"/>
                <a:gd name="connsiteY10" fmla="*/ 141080 h 262524"/>
                <a:gd name="connsiteX11" fmla="*/ 160025 w 191199"/>
                <a:gd name="connsiteY11" fmla="*/ 138699 h 262524"/>
                <a:gd name="connsiteX12" fmla="*/ 169550 w 191199"/>
                <a:gd name="connsiteY12" fmla="*/ 131555 h 262524"/>
                <a:gd name="connsiteX13" fmla="*/ 171931 w 191199"/>
                <a:gd name="connsiteY13" fmla="*/ 124412 h 262524"/>
                <a:gd name="connsiteX14" fmla="*/ 179075 w 191199"/>
                <a:gd name="connsiteY14" fmla="*/ 114887 h 262524"/>
                <a:gd name="connsiteX15" fmla="*/ 190981 w 191199"/>
                <a:gd name="connsiteY15" fmla="*/ 100599 h 262524"/>
                <a:gd name="connsiteX16" fmla="*/ 186219 w 191199"/>
                <a:gd name="connsiteY16" fmla="*/ 7730 h 262524"/>
                <a:gd name="connsiteX17" fmla="*/ 179075 w 191199"/>
                <a:gd name="connsiteY17" fmla="*/ 5349 h 262524"/>
                <a:gd name="connsiteX18" fmla="*/ 160025 w 191199"/>
                <a:gd name="connsiteY18" fmla="*/ 7730 h 262524"/>
                <a:gd name="connsiteX19" fmla="*/ 152881 w 191199"/>
                <a:gd name="connsiteY19" fmla="*/ 10112 h 262524"/>
                <a:gd name="connsiteX20" fmla="*/ 145738 w 191199"/>
                <a:gd name="connsiteY20" fmla="*/ 14874 h 262524"/>
                <a:gd name="connsiteX21" fmla="*/ 136213 w 191199"/>
                <a:gd name="connsiteY21" fmla="*/ 17255 h 262524"/>
                <a:gd name="connsiteX22" fmla="*/ 129069 w 191199"/>
                <a:gd name="connsiteY22" fmla="*/ 22018 h 262524"/>
                <a:gd name="connsiteX23" fmla="*/ 117163 w 191199"/>
                <a:gd name="connsiteY23" fmla="*/ 24399 h 262524"/>
                <a:gd name="connsiteX24" fmla="*/ 102875 w 191199"/>
                <a:gd name="connsiteY24" fmla="*/ 29162 h 262524"/>
                <a:gd name="connsiteX25" fmla="*/ 88588 w 191199"/>
                <a:gd name="connsiteY25" fmla="*/ 33924 h 262524"/>
                <a:gd name="connsiteX26" fmla="*/ 81444 w 191199"/>
                <a:gd name="connsiteY26" fmla="*/ 36305 h 262524"/>
                <a:gd name="connsiteX27" fmla="*/ 74300 w 191199"/>
                <a:gd name="connsiteY27" fmla="*/ 41068 h 262524"/>
                <a:gd name="connsiteX28" fmla="*/ 67156 w 191199"/>
                <a:gd name="connsiteY28" fmla="*/ 43449 h 262524"/>
                <a:gd name="connsiteX29" fmla="*/ 52869 w 191199"/>
                <a:gd name="connsiteY29" fmla="*/ 52974 h 262524"/>
                <a:gd name="connsiteX30" fmla="*/ 43344 w 191199"/>
                <a:gd name="connsiteY30" fmla="*/ 69643 h 262524"/>
                <a:gd name="connsiteX31" fmla="*/ 36200 w 191199"/>
                <a:gd name="connsiteY31" fmla="*/ 76787 h 262524"/>
                <a:gd name="connsiteX32" fmla="*/ 21913 w 191199"/>
                <a:gd name="connsiteY32" fmla="*/ 100599 h 262524"/>
                <a:gd name="connsiteX33" fmla="*/ 19531 w 191199"/>
                <a:gd name="connsiteY33" fmla="*/ 107743 h 262524"/>
                <a:gd name="connsiteX34" fmla="*/ 10006 w 191199"/>
                <a:gd name="connsiteY34" fmla="*/ 122030 h 262524"/>
                <a:gd name="connsiteX35" fmla="*/ 5244 w 191199"/>
                <a:gd name="connsiteY35" fmla="*/ 131555 h 262524"/>
                <a:gd name="connsiteX36" fmla="*/ 2862 w 191199"/>
                <a:gd name="connsiteY36" fmla="*/ 167273 h 262524"/>
                <a:gd name="connsiteX37" fmla="*/ 48106 w 191199"/>
                <a:gd name="connsiteY37" fmla="*/ 262524 h 262524"/>
                <a:gd name="connsiteX0" fmla="*/ 48106 w 191199"/>
                <a:gd name="connsiteY0" fmla="*/ 262524 h 262524"/>
                <a:gd name="connsiteX1" fmla="*/ 48106 w 191199"/>
                <a:gd name="connsiteY1" fmla="*/ 262524 h 262524"/>
                <a:gd name="connsiteX2" fmla="*/ 36200 w 191199"/>
                <a:gd name="connsiteY2" fmla="*/ 229187 h 262524"/>
                <a:gd name="connsiteX3" fmla="*/ 31438 w 191199"/>
                <a:gd name="connsiteY3" fmla="*/ 212518 h 262524"/>
                <a:gd name="connsiteX4" fmla="*/ 33819 w 191199"/>
                <a:gd name="connsiteY4" fmla="*/ 179180 h 262524"/>
                <a:gd name="connsiteX5" fmla="*/ 52869 w 191199"/>
                <a:gd name="connsiteY5" fmla="*/ 160130 h 262524"/>
                <a:gd name="connsiteX6" fmla="*/ 60013 w 191199"/>
                <a:gd name="connsiteY6" fmla="*/ 152987 h 262524"/>
                <a:gd name="connsiteX7" fmla="*/ 67156 w 191199"/>
                <a:gd name="connsiteY7" fmla="*/ 155368 h 262524"/>
                <a:gd name="connsiteX8" fmla="*/ 136213 w 191199"/>
                <a:gd name="connsiteY8" fmla="*/ 148224 h 262524"/>
                <a:gd name="connsiteX9" fmla="*/ 145738 w 191199"/>
                <a:gd name="connsiteY9" fmla="*/ 145843 h 262524"/>
                <a:gd name="connsiteX10" fmla="*/ 152881 w 191199"/>
                <a:gd name="connsiteY10" fmla="*/ 141080 h 262524"/>
                <a:gd name="connsiteX11" fmla="*/ 160025 w 191199"/>
                <a:gd name="connsiteY11" fmla="*/ 138699 h 262524"/>
                <a:gd name="connsiteX12" fmla="*/ 169550 w 191199"/>
                <a:gd name="connsiteY12" fmla="*/ 131555 h 262524"/>
                <a:gd name="connsiteX13" fmla="*/ 171931 w 191199"/>
                <a:gd name="connsiteY13" fmla="*/ 124412 h 262524"/>
                <a:gd name="connsiteX14" fmla="*/ 179075 w 191199"/>
                <a:gd name="connsiteY14" fmla="*/ 114887 h 262524"/>
                <a:gd name="connsiteX15" fmla="*/ 190981 w 191199"/>
                <a:gd name="connsiteY15" fmla="*/ 100599 h 262524"/>
                <a:gd name="connsiteX16" fmla="*/ 186219 w 191199"/>
                <a:gd name="connsiteY16" fmla="*/ 7730 h 262524"/>
                <a:gd name="connsiteX17" fmla="*/ 179075 w 191199"/>
                <a:gd name="connsiteY17" fmla="*/ 5349 h 262524"/>
                <a:gd name="connsiteX18" fmla="*/ 160025 w 191199"/>
                <a:gd name="connsiteY18" fmla="*/ 7730 h 262524"/>
                <a:gd name="connsiteX19" fmla="*/ 152881 w 191199"/>
                <a:gd name="connsiteY19" fmla="*/ 10112 h 262524"/>
                <a:gd name="connsiteX20" fmla="*/ 145738 w 191199"/>
                <a:gd name="connsiteY20" fmla="*/ 14874 h 262524"/>
                <a:gd name="connsiteX21" fmla="*/ 136213 w 191199"/>
                <a:gd name="connsiteY21" fmla="*/ 17255 h 262524"/>
                <a:gd name="connsiteX22" fmla="*/ 129069 w 191199"/>
                <a:gd name="connsiteY22" fmla="*/ 22018 h 262524"/>
                <a:gd name="connsiteX23" fmla="*/ 117163 w 191199"/>
                <a:gd name="connsiteY23" fmla="*/ 24399 h 262524"/>
                <a:gd name="connsiteX24" fmla="*/ 102875 w 191199"/>
                <a:gd name="connsiteY24" fmla="*/ 29162 h 262524"/>
                <a:gd name="connsiteX25" fmla="*/ 88588 w 191199"/>
                <a:gd name="connsiteY25" fmla="*/ 33924 h 262524"/>
                <a:gd name="connsiteX26" fmla="*/ 81444 w 191199"/>
                <a:gd name="connsiteY26" fmla="*/ 36305 h 262524"/>
                <a:gd name="connsiteX27" fmla="*/ 74300 w 191199"/>
                <a:gd name="connsiteY27" fmla="*/ 41068 h 262524"/>
                <a:gd name="connsiteX28" fmla="*/ 67156 w 191199"/>
                <a:gd name="connsiteY28" fmla="*/ 43449 h 262524"/>
                <a:gd name="connsiteX29" fmla="*/ 52869 w 191199"/>
                <a:gd name="connsiteY29" fmla="*/ 52974 h 262524"/>
                <a:gd name="connsiteX30" fmla="*/ 43344 w 191199"/>
                <a:gd name="connsiteY30" fmla="*/ 69643 h 262524"/>
                <a:gd name="connsiteX31" fmla="*/ 36200 w 191199"/>
                <a:gd name="connsiteY31" fmla="*/ 76787 h 262524"/>
                <a:gd name="connsiteX32" fmla="*/ 21913 w 191199"/>
                <a:gd name="connsiteY32" fmla="*/ 100599 h 262524"/>
                <a:gd name="connsiteX33" fmla="*/ 19531 w 191199"/>
                <a:gd name="connsiteY33" fmla="*/ 107743 h 262524"/>
                <a:gd name="connsiteX34" fmla="*/ 10006 w 191199"/>
                <a:gd name="connsiteY34" fmla="*/ 122030 h 262524"/>
                <a:gd name="connsiteX35" fmla="*/ 5244 w 191199"/>
                <a:gd name="connsiteY35" fmla="*/ 131555 h 262524"/>
                <a:gd name="connsiteX36" fmla="*/ 2862 w 191199"/>
                <a:gd name="connsiteY36" fmla="*/ 167273 h 262524"/>
                <a:gd name="connsiteX37" fmla="*/ 48106 w 191199"/>
                <a:gd name="connsiteY37" fmla="*/ 262524 h 262524"/>
                <a:gd name="connsiteX0" fmla="*/ 48106 w 191199"/>
                <a:gd name="connsiteY0" fmla="*/ 262524 h 262524"/>
                <a:gd name="connsiteX1" fmla="*/ 48106 w 191199"/>
                <a:gd name="connsiteY1" fmla="*/ 262524 h 262524"/>
                <a:gd name="connsiteX2" fmla="*/ 36200 w 191199"/>
                <a:gd name="connsiteY2" fmla="*/ 229187 h 262524"/>
                <a:gd name="connsiteX3" fmla="*/ 31438 w 191199"/>
                <a:gd name="connsiteY3" fmla="*/ 212518 h 262524"/>
                <a:gd name="connsiteX4" fmla="*/ 33819 w 191199"/>
                <a:gd name="connsiteY4" fmla="*/ 179180 h 262524"/>
                <a:gd name="connsiteX5" fmla="*/ 52869 w 191199"/>
                <a:gd name="connsiteY5" fmla="*/ 160130 h 262524"/>
                <a:gd name="connsiteX6" fmla="*/ 60013 w 191199"/>
                <a:gd name="connsiteY6" fmla="*/ 152987 h 262524"/>
                <a:gd name="connsiteX7" fmla="*/ 67156 w 191199"/>
                <a:gd name="connsiteY7" fmla="*/ 155368 h 262524"/>
                <a:gd name="connsiteX8" fmla="*/ 136213 w 191199"/>
                <a:gd name="connsiteY8" fmla="*/ 148224 h 262524"/>
                <a:gd name="connsiteX9" fmla="*/ 145738 w 191199"/>
                <a:gd name="connsiteY9" fmla="*/ 145843 h 262524"/>
                <a:gd name="connsiteX10" fmla="*/ 152881 w 191199"/>
                <a:gd name="connsiteY10" fmla="*/ 141080 h 262524"/>
                <a:gd name="connsiteX11" fmla="*/ 160025 w 191199"/>
                <a:gd name="connsiteY11" fmla="*/ 138699 h 262524"/>
                <a:gd name="connsiteX12" fmla="*/ 171931 w 191199"/>
                <a:gd name="connsiteY12" fmla="*/ 124412 h 262524"/>
                <a:gd name="connsiteX13" fmla="*/ 179075 w 191199"/>
                <a:gd name="connsiteY13" fmla="*/ 114887 h 262524"/>
                <a:gd name="connsiteX14" fmla="*/ 190981 w 191199"/>
                <a:gd name="connsiteY14" fmla="*/ 100599 h 262524"/>
                <a:gd name="connsiteX15" fmla="*/ 186219 w 191199"/>
                <a:gd name="connsiteY15" fmla="*/ 7730 h 262524"/>
                <a:gd name="connsiteX16" fmla="*/ 179075 w 191199"/>
                <a:gd name="connsiteY16" fmla="*/ 5349 h 262524"/>
                <a:gd name="connsiteX17" fmla="*/ 160025 w 191199"/>
                <a:gd name="connsiteY17" fmla="*/ 7730 h 262524"/>
                <a:gd name="connsiteX18" fmla="*/ 152881 w 191199"/>
                <a:gd name="connsiteY18" fmla="*/ 10112 h 262524"/>
                <a:gd name="connsiteX19" fmla="*/ 145738 w 191199"/>
                <a:gd name="connsiteY19" fmla="*/ 14874 h 262524"/>
                <a:gd name="connsiteX20" fmla="*/ 136213 w 191199"/>
                <a:gd name="connsiteY20" fmla="*/ 17255 h 262524"/>
                <a:gd name="connsiteX21" fmla="*/ 129069 w 191199"/>
                <a:gd name="connsiteY21" fmla="*/ 22018 h 262524"/>
                <a:gd name="connsiteX22" fmla="*/ 117163 w 191199"/>
                <a:gd name="connsiteY22" fmla="*/ 24399 h 262524"/>
                <a:gd name="connsiteX23" fmla="*/ 102875 w 191199"/>
                <a:gd name="connsiteY23" fmla="*/ 29162 h 262524"/>
                <a:gd name="connsiteX24" fmla="*/ 88588 w 191199"/>
                <a:gd name="connsiteY24" fmla="*/ 33924 h 262524"/>
                <a:gd name="connsiteX25" fmla="*/ 81444 w 191199"/>
                <a:gd name="connsiteY25" fmla="*/ 36305 h 262524"/>
                <a:gd name="connsiteX26" fmla="*/ 74300 w 191199"/>
                <a:gd name="connsiteY26" fmla="*/ 41068 h 262524"/>
                <a:gd name="connsiteX27" fmla="*/ 67156 w 191199"/>
                <a:gd name="connsiteY27" fmla="*/ 43449 h 262524"/>
                <a:gd name="connsiteX28" fmla="*/ 52869 w 191199"/>
                <a:gd name="connsiteY28" fmla="*/ 52974 h 262524"/>
                <a:gd name="connsiteX29" fmla="*/ 43344 w 191199"/>
                <a:gd name="connsiteY29" fmla="*/ 69643 h 262524"/>
                <a:gd name="connsiteX30" fmla="*/ 36200 w 191199"/>
                <a:gd name="connsiteY30" fmla="*/ 76787 h 262524"/>
                <a:gd name="connsiteX31" fmla="*/ 21913 w 191199"/>
                <a:gd name="connsiteY31" fmla="*/ 100599 h 262524"/>
                <a:gd name="connsiteX32" fmla="*/ 19531 w 191199"/>
                <a:gd name="connsiteY32" fmla="*/ 107743 h 262524"/>
                <a:gd name="connsiteX33" fmla="*/ 10006 w 191199"/>
                <a:gd name="connsiteY33" fmla="*/ 122030 h 262524"/>
                <a:gd name="connsiteX34" fmla="*/ 5244 w 191199"/>
                <a:gd name="connsiteY34" fmla="*/ 131555 h 262524"/>
                <a:gd name="connsiteX35" fmla="*/ 2862 w 191199"/>
                <a:gd name="connsiteY35" fmla="*/ 167273 h 262524"/>
                <a:gd name="connsiteX36" fmla="*/ 48106 w 191199"/>
                <a:gd name="connsiteY36" fmla="*/ 262524 h 262524"/>
                <a:gd name="connsiteX0" fmla="*/ 48106 w 191199"/>
                <a:gd name="connsiteY0" fmla="*/ 262524 h 262524"/>
                <a:gd name="connsiteX1" fmla="*/ 48106 w 191199"/>
                <a:gd name="connsiteY1" fmla="*/ 262524 h 262524"/>
                <a:gd name="connsiteX2" fmla="*/ 36200 w 191199"/>
                <a:gd name="connsiteY2" fmla="*/ 229187 h 262524"/>
                <a:gd name="connsiteX3" fmla="*/ 31438 w 191199"/>
                <a:gd name="connsiteY3" fmla="*/ 212518 h 262524"/>
                <a:gd name="connsiteX4" fmla="*/ 33819 w 191199"/>
                <a:gd name="connsiteY4" fmla="*/ 179180 h 262524"/>
                <a:gd name="connsiteX5" fmla="*/ 52869 w 191199"/>
                <a:gd name="connsiteY5" fmla="*/ 160130 h 262524"/>
                <a:gd name="connsiteX6" fmla="*/ 60013 w 191199"/>
                <a:gd name="connsiteY6" fmla="*/ 152987 h 262524"/>
                <a:gd name="connsiteX7" fmla="*/ 67156 w 191199"/>
                <a:gd name="connsiteY7" fmla="*/ 155368 h 262524"/>
                <a:gd name="connsiteX8" fmla="*/ 136213 w 191199"/>
                <a:gd name="connsiteY8" fmla="*/ 148224 h 262524"/>
                <a:gd name="connsiteX9" fmla="*/ 145738 w 191199"/>
                <a:gd name="connsiteY9" fmla="*/ 145843 h 262524"/>
                <a:gd name="connsiteX10" fmla="*/ 152881 w 191199"/>
                <a:gd name="connsiteY10" fmla="*/ 141080 h 262524"/>
                <a:gd name="connsiteX11" fmla="*/ 171931 w 191199"/>
                <a:gd name="connsiteY11" fmla="*/ 124412 h 262524"/>
                <a:gd name="connsiteX12" fmla="*/ 179075 w 191199"/>
                <a:gd name="connsiteY12" fmla="*/ 114887 h 262524"/>
                <a:gd name="connsiteX13" fmla="*/ 190981 w 191199"/>
                <a:gd name="connsiteY13" fmla="*/ 100599 h 262524"/>
                <a:gd name="connsiteX14" fmla="*/ 186219 w 191199"/>
                <a:gd name="connsiteY14" fmla="*/ 7730 h 262524"/>
                <a:gd name="connsiteX15" fmla="*/ 179075 w 191199"/>
                <a:gd name="connsiteY15" fmla="*/ 5349 h 262524"/>
                <a:gd name="connsiteX16" fmla="*/ 160025 w 191199"/>
                <a:gd name="connsiteY16" fmla="*/ 7730 h 262524"/>
                <a:gd name="connsiteX17" fmla="*/ 152881 w 191199"/>
                <a:gd name="connsiteY17" fmla="*/ 10112 h 262524"/>
                <a:gd name="connsiteX18" fmla="*/ 145738 w 191199"/>
                <a:gd name="connsiteY18" fmla="*/ 14874 h 262524"/>
                <a:gd name="connsiteX19" fmla="*/ 136213 w 191199"/>
                <a:gd name="connsiteY19" fmla="*/ 17255 h 262524"/>
                <a:gd name="connsiteX20" fmla="*/ 129069 w 191199"/>
                <a:gd name="connsiteY20" fmla="*/ 22018 h 262524"/>
                <a:gd name="connsiteX21" fmla="*/ 117163 w 191199"/>
                <a:gd name="connsiteY21" fmla="*/ 24399 h 262524"/>
                <a:gd name="connsiteX22" fmla="*/ 102875 w 191199"/>
                <a:gd name="connsiteY22" fmla="*/ 29162 h 262524"/>
                <a:gd name="connsiteX23" fmla="*/ 88588 w 191199"/>
                <a:gd name="connsiteY23" fmla="*/ 33924 h 262524"/>
                <a:gd name="connsiteX24" fmla="*/ 81444 w 191199"/>
                <a:gd name="connsiteY24" fmla="*/ 36305 h 262524"/>
                <a:gd name="connsiteX25" fmla="*/ 74300 w 191199"/>
                <a:gd name="connsiteY25" fmla="*/ 41068 h 262524"/>
                <a:gd name="connsiteX26" fmla="*/ 67156 w 191199"/>
                <a:gd name="connsiteY26" fmla="*/ 43449 h 262524"/>
                <a:gd name="connsiteX27" fmla="*/ 52869 w 191199"/>
                <a:gd name="connsiteY27" fmla="*/ 52974 h 262524"/>
                <a:gd name="connsiteX28" fmla="*/ 43344 w 191199"/>
                <a:gd name="connsiteY28" fmla="*/ 69643 h 262524"/>
                <a:gd name="connsiteX29" fmla="*/ 36200 w 191199"/>
                <a:gd name="connsiteY29" fmla="*/ 76787 h 262524"/>
                <a:gd name="connsiteX30" fmla="*/ 21913 w 191199"/>
                <a:gd name="connsiteY30" fmla="*/ 100599 h 262524"/>
                <a:gd name="connsiteX31" fmla="*/ 19531 w 191199"/>
                <a:gd name="connsiteY31" fmla="*/ 107743 h 262524"/>
                <a:gd name="connsiteX32" fmla="*/ 10006 w 191199"/>
                <a:gd name="connsiteY32" fmla="*/ 122030 h 262524"/>
                <a:gd name="connsiteX33" fmla="*/ 5244 w 191199"/>
                <a:gd name="connsiteY33" fmla="*/ 131555 h 262524"/>
                <a:gd name="connsiteX34" fmla="*/ 2862 w 191199"/>
                <a:gd name="connsiteY34" fmla="*/ 167273 h 262524"/>
                <a:gd name="connsiteX35" fmla="*/ 48106 w 191199"/>
                <a:gd name="connsiteY35" fmla="*/ 262524 h 262524"/>
                <a:gd name="connsiteX0" fmla="*/ 48106 w 191199"/>
                <a:gd name="connsiteY0" fmla="*/ 262524 h 262524"/>
                <a:gd name="connsiteX1" fmla="*/ 48106 w 191199"/>
                <a:gd name="connsiteY1" fmla="*/ 262524 h 262524"/>
                <a:gd name="connsiteX2" fmla="*/ 36200 w 191199"/>
                <a:gd name="connsiteY2" fmla="*/ 229187 h 262524"/>
                <a:gd name="connsiteX3" fmla="*/ 31438 w 191199"/>
                <a:gd name="connsiteY3" fmla="*/ 212518 h 262524"/>
                <a:gd name="connsiteX4" fmla="*/ 33819 w 191199"/>
                <a:gd name="connsiteY4" fmla="*/ 179180 h 262524"/>
                <a:gd name="connsiteX5" fmla="*/ 52869 w 191199"/>
                <a:gd name="connsiteY5" fmla="*/ 160130 h 262524"/>
                <a:gd name="connsiteX6" fmla="*/ 60013 w 191199"/>
                <a:gd name="connsiteY6" fmla="*/ 152987 h 262524"/>
                <a:gd name="connsiteX7" fmla="*/ 67156 w 191199"/>
                <a:gd name="connsiteY7" fmla="*/ 155368 h 262524"/>
                <a:gd name="connsiteX8" fmla="*/ 136213 w 191199"/>
                <a:gd name="connsiteY8" fmla="*/ 148224 h 262524"/>
                <a:gd name="connsiteX9" fmla="*/ 152881 w 191199"/>
                <a:gd name="connsiteY9" fmla="*/ 141080 h 262524"/>
                <a:gd name="connsiteX10" fmla="*/ 171931 w 191199"/>
                <a:gd name="connsiteY10" fmla="*/ 124412 h 262524"/>
                <a:gd name="connsiteX11" fmla="*/ 179075 w 191199"/>
                <a:gd name="connsiteY11" fmla="*/ 114887 h 262524"/>
                <a:gd name="connsiteX12" fmla="*/ 190981 w 191199"/>
                <a:gd name="connsiteY12" fmla="*/ 100599 h 262524"/>
                <a:gd name="connsiteX13" fmla="*/ 186219 w 191199"/>
                <a:gd name="connsiteY13" fmla="*/ 7730 h 262524"/>
                <a:gd name="connsiteX14" fmla="*/ 179075 w 191199"/>
                <a:gd name="connsiteY14" fmla="*/ 5349 h 262524"/>
                <a:gd name="connsiteX15" fmla="*/ 160025 w 191199"/>
                <a:gd name="connsiteY15" fmla="*/ 7730 h 262524"/>
                <a:gd name="connsiteX16" fmla="*/ 152881 w 191199"/>
                <a:gd name="connsiteY16" fmla="*/ 10112 h 262524"/>
                <a:gd name="connsiteX17" fmla="*/ 145738 w 191199"/>
                <a:gd name="connsiteY17" fmla="*/ 14874 h 262524"/>
                <a:gd name="connsiteX18" fmla="*/ 136213 w 191199"/>
                <a:gd name="connsiteY18" fmla="*/ 17255 h 262524"/>
                <a:gd name="connsiteX19" fmla="*/ 129069 w 191199"/>
                <a:gd name="connsiteY19" fmla="*/ 22018 h 262524"/>
                <a:gd name="connsiteX20" fmla="*/ 117163 w 191199"/>
                <a:gd name="connsiteY20" fmla="*/ 24399 h 262524"/>
                <a:gd name="connsiteX21" fmla="*/ 102875 w 191199"/>
                <a:gd name="connsiteY21" fmla="*/ 29162 h 262524"/>
                <a:gd name="connsiteX22" fmla="*/ 88588 w 191199"/>
                <a:gd name="connsiteY22" fmla="*/ 33924 h 262524"/>
                <a:gd name="connsiteX23" fmla="*/ 81444 w 191199"/>
                <a:gd name="connsiteY23" fmla="*/ 36305 h 262524"/>
                <a:gd name="connsiteX24" fmla="*/ 74300 w 191199"/>
                <a:gd name="connsiteY24" fmla="*/ 41068 h 262524"/>
                <a:gd name="connsiteX25" fmla="*/ 67156 w 191199"/>
                <a:gd name="connsiteY25" fmla="*/ 43449 h 262524"/>
                <a:gd name="connsiteX26" fmla="*/ 52869 w 191199"/>
                <a:gd name="connsiteY26" fmla="*/ 52974 h 262524"/>
                <a:gd name="connsiteX27" fmla="*/ 43344 w 191199"/>
                <a:gd name="connsiteY27" fmla="*/ 69643 h 262524"/>
                <a:gd name="connsiteX28" fmla="*/ 36200 w 191199"/>
                <a:gd name="connsiteY28" fmla="*/ 76787 h 262524"/>
                <a:gd name="connsiteX29" fmla="*/ 21913 w 191199"/>
                <a:gd name="connsiteY29" fmla="*/ 100599 h 262524"/>
                <a:gd name="connsiteX30" fmla="*/ 19531 w 191199"/>
                <a:gd name="connsiteY30" fmla="*/ 107743 h 262524"/>
                <a:gd name="connsiteX31" fmla="*/ 10006 w 191199"/>
                <a:gd name="connsiteY31" fmla="*/ 122030 h 262524"/>
                <a:gd name="connsiteX32" fmla="*/ 5244 w 191199"/>
                <a:gd name="connsiteY32" fmla="*/ 131555 h 262524"/>
                <a:gd name="connsiteX33" fmla="*/ 2862 w 191199"/>
                <a:gd name="connsiteY33" fmla="*/ 167273 h 262524"/>
                <a:gd name="connsiteX34" fmla="*/ 48106 w 191199"/>
                <a:gd name="connsiteY34" fmla="*/ 262524 h 262524"/>
                <a:gd name="connsiteX0" fmla="*/ 48106 w 191465"/>
                <a:gd name="connsiteY0" fmla="*/ 261674 h 261674"/>
                <a:gd name="connsiteX1" fmla="*/ 48106 w 191465"/>
                <a:gd name="connsiteY1" fmla="*/ 261674 h 261674"/>
                <a:gd name="connsiteX2" fmla="*/ 36200 w 191465"/>
                <a:gd name="connsiteY2" fmla="*/ 228337 h 261674"/>
                <a:gd name="connsiteX3" fmla="*/ 31438 w 191465"/>
                <a:gd name="connsiteY3" fmla="*/ 211668 h 261674"/>
                <a:gd name="connsiteX4" fmla="*/ 33819 w 191465"/>
                <a:gd name="connsiteY4" fmla="*/ 178330 h 261674"/>
                <a:gd name="connsiteX5" fmla="*/ 52869 w 191465"/>
                <a:gd name="connsiteY5" fmla="*/ 159280 h 261674"/>
                <a:gd name="connsiteX6" fmla="*/ 60013 w 191465"/>
                <a:gd name="connsiteY6" fmla="*/ 152137 h 261674"/>
                <a:gd name="connsiteX7" fmla="*/ 67156 w 191465"/>
                <a:gd name="connsiteY7" fmla="*/ 154518 h 261674"/>
                <a:gd name="connsiteX8" fmla="*/ 136213 w 191465"/>
                <a:gd name="connsiteY8" fmla="*/ 147374 h 261674"/>
                <a:gd name="connsiteX9" fmla="*/ 152881 w 191465"/>
                <a:gd name="connsiteY9" fmla="*/ 140230 h 261674"/>
                <a:gd name="connsiteX10" fmla="*/ 171931 w 191465"/>
                <a:gd name="connsiteY10" fmla="*/ 123562 h 261674"/>
                <a:gd name="connsiteX11" fmla="*/ 179075 w 191465"/>
                <a:gd name="connsiteY11" fmla="*/ 114037 h 261674"/>
                <a:gd name="connsiteX12" fmla="*/ 190981 w 191465"/>
                <a:gd name="connsiteY12" fmla="*/ 99749 h 261674"/>
                <a:gd name="connsiteX13" fmla="*/ 186219 w 191465"/>
                <a:gd name="connsiteY13" fmla="*/ 6880 h 261674"/>
                <a:gd name="connsiteX14" fmla="*/ 160025 w 191465"/>
                <a:gd name="connsiteY14" fmla="*/ 6880 h 261674"/>
                <a:gd name="connsiteX15" fmla="*/ 160025 w 191465"/>
                <a:gd name="connsiteY15" fmla="*/ 6880 h 261674"/>
                <a:gd name="connsiteX16" fmla="*/ 152881 w 191465"/>
                <a:gd name="connsiteY16" fmla="*/ 9262 h 261674"/>
                <a:gd name="connsiteX17" fmla="*/ 145738 w 191465"/>
                <a:gd name="connsiteY17" fmla="*/ 14024 h 261674"/>
                <a:gd name="connsiteX18" fmla="*/ 136213 w 191465"/>
                <a:gd name="connsiteY18" fmla="*/ 16405 h 261674"/>
                <a:gd name="connsiteX19" fmla="*/ 129069 w 191465"/>
                <a:gd name="connsiteY19" fmla="*/ 21168 h 261674"/>
                <a:gd name="connsiteX20" fmla="*/ 117163 w 191465"/>
                <a:gd name="connsiteY20" fmla="*/ 23549 h 261674"/>
                <a:gd name="connsiteX21" fmla="*/ 102875 w 191465"/>
                <a:gd name="connsiteY21" fmla="*/ 28312 h 261674"/>
                <a:gd name="connsiteX22" fmla="*/ 88588 w 191465"/>
                <a:gd name="connsiteY22" fmla="*/ 33074 h 261674"/>
                <a:gd name="connsiteX23" fmla="*/ 81444 w 191465"/>
                <a:gd name="connsiteY23" fmla="*/ 35455 h 261674"/>
                <a:gd name="connsiteX24" fmla="*/ 74300 w 191465"/>
                <a:gd name="connsiteY24" fmla="*/ 40218 h 261674"/>
                <a:gd name="connsiteX25" fmla="*/ 67156 w 191465"/>
                <a:gd name="connsiteY25" fmla="*/ 42599 h 261674"/>
                <a:gd name="connsiteX26" fmla="*/ 52869 w 191465"/>
                <a:gd name="connsiteY26" fmla="*/ 52124 h 261674"/>
                <a:gd name="connsiteX27" fmla="*/ 43344 w 191465"/>
                <a:gd name="connsiteY27" fmla="*/ 68793 h 261674"/>
                <a:gd name="connsiteX28" fmla="*/ 36200 w 191465"/>
                <a:gd name="connsiteY28" fmla="*/ 75937 h 261674"/>
                <a:gd name="connsiteX29" fmla="*/ 21913 w 191465"/>
                <a:gd name="connsiteY29" fmla="*/ 99749 h 261674"/>
                <a:gd name="connsiteX30" fmla="*/ 19531 w 191465"/>
                <a:gd name="connsiteY30" fmla="*/ 106893 h 261674"/>
                <a:gd name="connsiteX31" fmla="*/ 10006 w 191465"/>
                <a:gd name="connsiteY31" fmla="*/ 121180 h 261674"/>
                <a:gd name="connsiteX32" fmla="*/ 5244 w 191465"/>
                <a:gd name="connsiteY32" fmla="*/ 130705 h 261674"/>
                <a:gd name="connsiteX33" fmla="*/ 2862 w 191465"/>
                <a:gd name="connsiteY33" fmla="*/ 166423 h 261674"/>
                <a:gd name="connsiteX34" fmla="*/ 48106 w 191465"/>
                <a:gd name="connsiteY34" fmla="*/ 261674 h 261674"/>
                <a:gd name="connsiteX0" fmla="*/ 48106 w 191492"/>
                <a:gd name="connsiteY0" fmla="*/ 261674 h 261674"/>
                <a:gd name="connsiteX1" fmla="*/ 48106 w 191492"/>
                <a:gd name="connsiteY1" fmla="*/ 261674 h 261674"/>
                <a:gd name="connsiteX2" fmla="*/ 36200 w 191492"/>
                <a:gd name="connsiteY2" fmla="*/ 228337 h 261674"/>
                <a:gd name="connsiteX3" fmla="*/ 31438 w 191492"/>
                <a:gd name="connsiteY3" fmla="*/ 211668 h 261674"/>
                <a:gd name="connsiteX4" fmla="*/ 33819 w 191492"/>
                <a:gd name="connsiteY4" fmla="*/ 178330 h 261674"/>
                <a:gd name="connsiteX5" fmla="*/ 52869 w 191492"/>
                <a:gd name="connsiteY5" fmla="*/ 159280 h 261674"/>
                <a:gd name="connsiteX6" fmla="*/ 60013 w 191492"/>
                <a:gd name="connsiteY6" fmla="*/ 152137 h 261674"/>
                <a:gd name="connsiteX7" fmla="*/ 67156 w 191492"/>
                <a:gd name="connsiteY7" fmla="*/ 154518 h 261674"/>
                <a:gd name="connsiteX8" fmla="*/ 136213 w 191492"/>
                <a:gd name="connsiteY8" fmla="*/ 147374 h 261674"/>
                <a:gd name="connsiteX9" fmla="*/ 152881 w 191492"/>
                <a:gd name="connsiteY9" fmla="*/ 140230 h 261674"/>
                <a:gd name="connsiteX10" fmla="*/ 171931 w 191492"/>
                <a:gd name="connsiteY10" fmla="*/ 123562 h 261674"/>
                <a:gd name="connsiteX11" fmla="*/ 179075 w 191492"/>
                <a:gd name="connsiteY11" fmla="*/ 114037 h 261674"/>
                <a:gd name="connsiteX12" fmla="*/ 190981 w 191492"/>
                <a:gd name="connsiteY12" fmla="*/ 99749 h 261674"/>
                <a:gd name="connsiteX13" fmla="*/ 162406 w 191492"/>
                <a:gd name="connsiteY13" fmla="*/ 6880 h 261674"/>
                <a:gd name="connsiteX14" fmla="*/ 160025 w 191492"/>
                <a:gd name="connsiteY14" fmla="*/ 6880 h 261674"/>
                <a:gd name="connsiteX15" fmla="*/ 160025 w 191492"/>
                <a:gd name="connsiteY15" fmla="*/ 6880 h 261674"/>
                <a:gd name="connsiteX16" fmla="*/ 152881 w 191492"/>
                <a:gd name="connsiteY16" fmla="*/ 9262 h 261674"/>
                <a:gd name="connsiteX17" fmla="*/ 145738 w 191492"/>
                <a:gd name="connsiteY17" fmla="*/ 14024 h 261674"/>
                <a:gd name="connsiteX18" fmla="*/ 136213 w 191492"/>
                <a:gd name="connsiteY18" fmla="*/ 16405 h 261674"/>
                <a:gd name="connsiteX19" fmla="*/ 129069 w 191492"/>
                <a:gd name="connsiteY19" fmla="*/ 21168 h 261674"/>
                <a:gd name="connsiteX20" fmla="*/ 117163 w 191492"/>
                <a:gd name="connsiteY20" fmla="*/ 23549 h 261674"/>
                <a:gd name="connsiteX21" fmla="*/ 102875 w 191492"/>
                <a:gd name="connsiteY21" fmla="*/ 28312 h 261674"/>
                <a:gd name="connsiteX22" fmla="*/ 88588 w 191492"/>
                <a:gd name="connsiteY22" fmla="*/ 33074 h 261674"/>
                <a:gd name="connsiteX23" fmla="*/ 81444 w 191492"/>
                <a:gd name="connsiteY23" fmla="*/ 35455 h 261674"/>
                <a:gd name="connsiteX24" fmla="*/ 74300 w 191492"/>
                <a:gd name="connsiteY24" fmla="*/ 40218 h 261674"/>
                <a:gd name="connsiteX25" fmla="*/ 67156 w 191492"/>
                <a:gd name="connsiteY25" fmla="*/ 42599 h 261674"/>
                <a:gd name="connsiteX26" fmla="*/ 52869 w 191492"/>
                <a:gd name="connsiteY26" fmla="*/ 52124 h 261674"/>
                <a:gd name="connsiteX27" fmla="*/ 43344 w 191492"/>
                <a:gd name="connsiteY27" fmla="*/ 68793 h 261674"/>
                <a:gd name="connsiteX28" fmla="*/ 36200 w 191492"/>
                <a:gd name="connsiteY28" fmla="*/ 75937 h 261674"/>
                <a:gd name="connsiteX29" fmla="*/ 21913 w 191492"/>
                <a:gd name="connsiteY29" fmla="*/ 99749 h 261674"/>
                <a:gd name="connsiteX30" fmla="*/ 19531 w 191492"/>
                <a:gd name="connsiteY30" fmla="*/ 106893 h 261674"/>
                <a:gd name="connsiteX31" fmla="*/ 10006 w 191492"/>
                <a:gd name="connsiteY31" fmla="*/ 121180 h 261674"/>
                <a:gd name="connsiteX32" fmla="*/ 5244 w 191492"/>
                <a:gd name="connsiteY32" fmla="*/ 130705 h 261674"/>
                <a:gd name="connsiteX33" fmla="*/ 2862 w 191492"/>
                <a:gd name="connsiteY33" fmla="*/ 166423 h 261674"/>
                <a:gd name="connsiteX34" fmla="*/ 48106 w 191492"/>
                <a:gd name="connsiteY34" fmla="*/ 261674 h 261674"/>
                <a:gd name="connsiteX0" fmla="*/ 48106 w 182481"/>
                <a:gd name="connsiteY0" fmla="*/ 261849 h 261849"/>
                <a:gd name="connsiteX1" fmla="*/ 48106 w 182481"/>
                <a:gd name="connsiteY1" fmla="*/ 261849 h 261849"/>
                <a:gd name="connsiteX2" fmla="*/ 36200 w 182481"/>
                <a:gd name="connsiteY2" fmla="*/ 228512 h 261849"/>
                <a:gd name="connsiteX3" fmla="*/ 31438 w 182481"/>
                <a:gd name="connsiteY3" fmla="*/ 211843 h 261849"/>
                <a:gd name="connsiteX4" fmla="*/ 33819 w 182481"/>
                <a:gd name="connsiteY4" fmla="*/ 178505 h 261849"/>
                <a:gd name="connsiteX5" fmla="*/ 52869 w 182481"/>
                <a:gd name="connsiteY5" fmla="*/ 159455 h 261849"/>
                <a:gd name="connsiteX6" fmla="*/ 60013 w 182481"/>
                <a:gd name="connsiteY6" fmla="*/ 152312 h 261849"/>
                <a:gd name="connsiteX7" fmla="*/ 67156 w 182481"/>
                <a:gd name="connsiteY7" fmla="*/ 154693 h 261849"/>
                <a:gd name="connsiteX8" fmla="*/ 136213 w 182481"/>
                <a:gd name="connsiteY8" fmla="*/ 147549 h 261849"/>
                <a:gd name="connsiteX9" fmla="*/ 152881 w 182481"/>
                <a:gd name="connsiteY9" fmla="*/ 140405 h 261849"/>
                <a:gd name="connsiteX10" fmla="*/ 171931 w 182481"/>
                <a:gd name="connsiteY10" fmla="*/ 123737 h 261849"/>
                <a:gd name="connsiteX11" fmla="*/ 179075 w 182481"/>
                <a:gd name="connsiteY11" fmla="*/ 114212 h 261849"/>
                <a:gd name="connsiteX12" fmla="*/ 181456 w 182481"/>
                <a:gd name="connsiteY12" fmla="*/ 102306 h 261849"/>
                <a:gd name="connsiteX13" fmla="*/ 162406 w 182481"/>
                <a:gd name="connsiteY13" fmla="*/ 7055 h 261849"/>
                <a:gd name="connsiteX14" fmla="*/ 160025 w 182481"/>
                <a:gd name="connsiteY14" fmla="*/ 7055 h 261849"/>
                <a:gd name="connsiteX15" fmla="*/ 160025 w 182481"/>
                <a:gd name="connsiteY15" fmla="*/ 7055 h 261849"/>
                <a:gd name="connsiteX16" fmla="*/ 152881 w 182481"/>
                <a:gd name="connsiteY16" fmla="*/ 9437 h 261849"/>
                <a:gd name="connsiteX17" fmla="*/ 145738 w 182481"/>
                <a:gd name="connsiteY17" fmla="*/ 14199 h 261849"/>
                <a:gd name="connsiteX18" fmla="*/ 136213 w 182481"/>
                <a:gd name="connsiteY18" fmla="*/ 16580 h 261849"/>
                <a:gd name="connsiteX19" fmla="*/ 129069 w 182481"/>
                <a:gd name="connsiteY19" fmla="*/ 21343 h 261849"/>
                <a:gd name="connsiteX20" fmla="*/ 117163 w 182481"/>
                <a:gd name="connsiteY20" fmla="*/ 23724 h 261849"/>
                <a:gd name="connsiteX21" fmla="*/ 102875 w 182481"/>
                <a:gd name="connsiteY21" fmla="*/ 28487 h 261849"/>
                <a:gd name="connsiteX22" fmla="*/ 88588 w 182481"/>
                <a:gd name="connsiteY22" fmla="*/ 33249 h 261849"/>
                <a:gd name="connsiteX23" fmla="*/ 81444 w 182481"/>
                <a:gd name="connsiteY23" fmla="*/ 35630 h 261849"/>
                <a:gd name="connsiteX24" fmla="*/ 74300 w 182481"/>
                <a:gd name="connsiteY24" fmla="*/ 40393 h 261849"/>
                <a:gd name="connsiteX25" fmla="*/ 67156 w 182481"/>
                <a:gd name="connsiteY25" fmla="*/ 42774 h 261849"/>
                <a:gd name="connsiteX26" fmla="*/ 52869 w 182481"/>
                <a:gd name="connsiteY26" fmla="*/ 52299 h 261849"/>
                <a:gd name="connsiteX27" fmla="*/ 43344 w 182481"/>
                <a:gd name="connsiteY27" fmla="*/ 68968 h 261849"/>
                <a:gd name="connsiteX28" fmla="*/ 36200 w 182481"/>
                <a:gd name="connsiteY28" fmla="*/ 76112 h 261849"/>
                <a:gd name="connsiteX29" fmla="*/ 21913 w 182481"/>
                <a:gd name="connsiteY29" fmla="*/ 99924 h 261849"/>
                <a:gd name="connsiteX30" fmla="*/ 19531 w 182481"/>
                <a:gd name="connsiteY30" fmla="*/ 107068 h 261849"/>
                <a:gd name="connsiteX31" fmla="*/ 10006 w 182481"/>
                <a:gd name="connsiteY31" fmla="*/ 121355 h 261849"/>
                <a:gd name="connsiteX32" fmla="*/ 5244 w 182481"/>
                <a:gd name="connsiteY32" fmla="*/ 130880 h 261849"/>
                <a:gd name="connsiteX33" fmla="*/ 2862 w 182481"/>
                <a:gd name="connsiteY33" fmla="*/ 166598 h 261849"/>
                <a:gd name="connsiteX34" fmla="*/ 48106 w 182481"/>
                <a:gd name="connsiteY34" fmla="*/ 261849 h 261849"/>
                <a:gd name="connsiteX0" fmla="*/ 48106 w 182481"/>
                <a:gd name="connsiteY0" fmla="*/ 261849 h 261849"/>
                <a:gd name="connsiteX1" fmla="*/ 48106 w 182481"/>
                <a:gd name="connsiteY1" fmla="*/ 261849 h 261849"/>
                <a:gd name="connsiteX2" fmla="*/ 36200 w 182481"/>
                <a:gd name="connsiteY2" fmla="*/ 228512 h 261849"/>
                <a:gd name="connsiteX3" fmla="*/ 31438 w 182481"/>
                <a:gd name="connsiteY3" fmla="*/ 211843 h 261849"/>
                <a:gd name="connsiteX4" fmla="*/ 33819 w 182481"/>
                <a:gd name="connsiteY4" fmla="*/ 178505 h 261849"/>
                <a:gd name="connsiteX5" fmla="*/ 52869 w 182481"/>
                <a:gd name="connsiteY5" fmla="*/ 159455 h 261849"/>
                <a:gd name="connsiteX6" fmla="*/ 60013 w 182481"/>
                <a:gd name="connsiteY6" fmla="*/ 152312 h 261849"/>
                <a:gd name="connsiteX7" fmla="*/ 67156 w 182481"/>
                <a:gd name="connsiteY7" fmla="*/ 154693 h 261849"/>
                <a:gd name="connsiteX8" fmla="*/ 136213 w 182481"/>
                <a:gd name="connsiteY8" fmla="*/ 147549 h 261849"/>
                <a:gd name="connsiteX9" fmla="*/ 152881 w 182481"/>
                <a:gd name="connsiteY9" fmla="*/ 140405 h 261849"/>
                <a:gd name="connsiteX10" fmla="*/ 171931 w 182481"/>
                <a:gd name="connsiteY10" fmla="*/ 123737 h 261849"/>
                <a:gd name="connsiteX11" fmla="*/ 179075 w 182481"/>
                <a:gd name="connsiteY11" fmla="*/ 114212 h 261849"/>
                <a:gd name="connsiteX12" fmla="*/ 181456 w 182481"/>
                <a:gd name="connsiteY12" fmla="*/ 102306 h 261849"/>
                <a:gd name="connsiteX13" fmla="*/ 162406 w 182481"/>
                <a:gd name="connsiteY13" fmla="*/ 7055 h 261849"/>
                <a:gd name="connsiteX14" fmla="*/ 160025 w 182481"/>
                <a:gd name="connsiteY14" fmla="*/ 7055 h 261849"/>
                <a:gd name="connsiteX15" fmla="*/ 169550 w 182481"/>
                <a:gd name="connsiteY15" fmla="*/ 7055 h 261849"/>
                <a:gd name="connsiteX16" fmla="*/ 152881 w 182481"/>
                <a:gd name="connsiteY16" fmla="*/ 9437 h 261849"/>
                <a:gd name="connsiteX17" fmla="*/ 145738 w 182481"/>
                <a:gd name="connsiteY17" fmla="*/ 14199 h 261849"/>
                <a:gd name="connsiteX18" fmla="*/ 136213 w 182481"/>
                <a:gd name="connsiteY18" fmla="*/ 16580 h 261849"/>
                <a:gd name="connsiteX19" fmla="*/ 129069 w 182481"/>
                <a:gd name="connsiteY19" fmla="*/ 21343 h 261849"/>
                <a:gd name="connsiteX20" fmla="*/ 117163 w 182481"/>
                <a:gd name="connsiteY20" fmla="*/ 23724 h 261849"/>
                <a:gd name="connsiteX21" fmla="*/ 102875 w 182481"/>
                <a:gd name="connsiteY21" fmla="*/ 28487 h 261849"/>
                <a:gd name="connsiteX22" fmla="*/ 88588 w 182481"/>
                <a:gd name="connsiteY22" fmla="*/ 33249 h 261849"/>
                <a:gd name="connsiteX23" fmla="*/ 81444 w 182481"/>
                <a:gd name="connsiteY23" fmla="*/ 35630 h 261849"/>
                <a:gd name="connsiteX24" fmla="*/ 74300 w 182481"/>
                <a:gd name="connsiteY24" fmla="*/ 40393 h 261849"/>
                <a:gd name="connsiteX25" fmla="*/ 67156 w 182481"/>
                <a:gd name="connsiteY25" fmla="*/ 42774 h 261849"/>
                <a:gd name="connsiteX26" fmla="*/ 52869 w 182481"/>
                <a:gd name="connsiteY26" fmla="*/ 52299 h 261849"/>
                <a:gd name="connsiteX27" fmla="*/ 43344 w 182481"/>
                <a:gd name="connsiteY27" fmla="*/ 68968 h 261849"/>
                <a:gd name="connsiteX28" fmla="*/ 36200 w 182481"/>
                <a:gd name="connsiteY28" fmla="*/ 76112 h 261849"/>
                <a:gd name="connsiteX29" fmla="*/ 21913 w 182481"/>
                <a:gd name="connsiteY29" fmla="*/ 99924 h 261849"/>
                <a:gd name="connsiteX30" fmla="*/ 19531 w 182481"/>
                <a:gd name="connsiteY30" fmla="*/ 107068 h 261849"/>
                <a:gd name="connsiteX31" fmla="*/ 10006 w 182481"/>
                <a:gd name="connsiteY31" fmla="*/ 121355 h 261849"/>
                <a:gd name="connsiteX32" fmla="*/ 5244 w 182481"/>
                <a:gd name="connsiteY32" fmla="*/ 130880 h 261849"/>
                <a:gd name="connsiteX33" fmla="*/ 2862 w 182481"/>
                <a:gd name="connsiteY33" fmla="*/ 166598 h 261849"/>
                <a:gd name="connsiteX34" fmla="*/ 48106 w 182481"/>
                <a:gd name="connsiteY34" fmla="*/ 261849 h 261849"/>
                <a:gd name="connsiteX0" fmla="*/ 48106 w 182481"/>
                <a:gd name="connsiteY0" fmla="*/ 261849 h 261849"/>
                <a:gd name="connsiteX1" fmla="*/ 48106 w 182481"/>
                <a:gd name="connsiteY1" fmla="*/ 261849 h 261849"/>
                <a:gd name="connsiteX2" fmla="*/ 36200 w 182481"/>
                <a:gd name="connsiteY2" fmla="*/ 228512 h 261849"/>
                <a:gd name="connsiteX3" fmla="*/ 31438 w 182481"/>
                <a:gd name="connsiteY3" fmla="*/ 211843 h 261849"/>
                <a:gd name="connsiteX4" fmla="*/ 33819 w 182481"/>
                <a:gd name="connsiteY4" fmla="*/ 178505 h 261849"/>
                <a:gd name="connsiteX5" fmla="*/ 52869 w 182481"/>
                <a:gd name="connsiteY5" fmla="*/ 159455 h 261849"/>
                <a:gd name="connsiteX6" fmla="*/ 60013 w 182481"/>
                <a:gd name="connsiteY6" fmla="*/ 152312 h 261849"/>
                <a:gd name="connsiteX7" fmla="*/ 67156 w 182481"/>
                <a:gd name="connsiteY7" fmla="*/ 154693 h 261849"/>
                <a:gd name="connsiteX8" fmla="*/ 136213 w 182481"/>
                <a:gd name="connsiteY8" fmla="*/ 147549 h 261849"/>
                <a:gd name="connsiteX9" fmla="*/ 152881 w 182481"/>
                <a:gd name="connsiteY9" fmla="*/ 140405 h 261849"/>
                <a:gd name="connsiteX10" fmla="*/ 171931 w 182481"/>
                <a:gd name="connsiteY10" fmla="*/ 123737 h 261849"/>
                <a:gd name="connsiteX11" fmla="*/ 179075 w 182481"/>
                <a:gd name="connsiteY11" fmla="*/ 114212 h 261849"/>
                <a:gd name="connsiteX12" fmla="*/ 181456 w 182481"/>
                <a:gd name="connsiteY12" fmla="*/ 102306 h 261849"/>
                <a:gd name="connsiteX13" fmla="*/ 162406 w 182481"/>
                <a:gd name="connsiteY13" fmla="*/ 7055 h 261849"/>
                <a:gd name="connsiteX14" fmla="*/ 160025 w 182481"/>
                <a:gd name="connsiteY14" fmla="*/ 7055 h 261849"/>
                <a:gd name="connsiteX15" fmla="*/ 169550 w 182481"/>
                <a:gd name="connsiteY15" fmla="*/ 7055 h 261849"/>
                <a:gd name="connsiteX16" fmla="*/ 169549 w 182481"/>
                <a:gd name="connsiteY16" fmla="*/ 9437 h 261849"/>
                <a:gd name="connsiteX17" fmla="*/ 145738 w 182481"/>
                <a:gd name="connsiteY17" fmla="*/ 14199 h 261849"/>
                <a:gd name="connsiteX18" fmla="*/ 136213 w 182481"/>
                <a:gd name="connsiteY18" fmla="*/ 16580 h 261849"/>
                <a:gd name="connsiteX19" fmla="*/ 129069 w 182481"/>
                <a:gd name="connsiteY19" fmla="*/ 21343 h 261849"/>
                <a:gd name="connsiteX20" fmla="*/ 117163 w 182481"/>
                <a:gd name="connsiteY20" fmla="*/ 23724 h 261849"/>
                <a:gd name="connsiteX21" fmla="*/ 102875 w 182481"/>
                <a:gd name="connsiteY21" fmla="*/ 28487 h 261849"/>
                <a:gd name="connsiteX22" fmla="*/ 88588 w 182481"/>
                <a:gd name="connsiteY22" fmla="*/ 33249 h 261849"/>
                <a:gd name="connsiteX23" fmla="*/ 81444 w 182481"/>
                <a:gd name="connsiteY23" fmla="*/ 35630 h 261849"/>
                <a:gd name="connsiteX24" fmla="*/ 74300 w 182481"/>
                <a:gd name="connsiteY24" fmla="*/ 40393 h 261849"/>
                <a:gd name="connsiteX25" fmla="*/ 67156 w 182481"/>
                <a:gd name="connsiteY25" fmla="*/ 42774 h 261849"/>
                <a:gd name="connsiteX26" fmla="*/ 52869 w 182481"/>
                <a:gd name="connsiteY26" fmla="*/ 52299 h 261849"/>
                <a:gd name="connsiteX27" fmla="*/ 43344 w 182481"/>
                <a:gd name="connsiteY27" fmla="*/ 68968 h 261849"/>
                <a:gd name="connsiteX28" fmla="*/ 36200 w 182481"/>
                <a:gd name="connsiteY28" fmla="*/ 76112 h 261849"/>
                <a:gd name="connsiteX29" fmla="*/ 21913 w 182481"/>
                <a:gd name="connsiteY29" fmla="*/ 99924 h 261849"/>
                <a:gd name="connsiteX30" fmla="*/ 19531 w 182481"/>
                <a:gd name="connsiteY30" fmla="*/ 107068 h 261849"/>
                <a:gd name="connsiteX31" fmla="*/ 10006 w 182481"/>
                <a:gd name="connsiteY31" fmla="*/ 121355 h 261849"/>
                <a:gd name="connsiteX32" fmla="*/ 5244 w 182481"/>
                <a:gd name="connsiteY32" fmla="*/ 130880 h 261849"/>
                <a:gd name="connsiteX33" fmla="*/ 2862 w 182481"/>
                <a:gd name="connsiteY33" fmla="*/ 166598 h 261849"/>
                <a:gd name="connsiteX34" fmla="*/ 48106 w 182481"/>
                <a:gd name="connsiteY34" fmla="*/ 261849 h 261849"/>
                <a:gd name="connsiteX0" fmla="*/ 48106 w 182481"/>
                <a:gd name="connsiteY0" fmla="*/ 261849 h 261849"/>
                <a:gd name="connsiteX1" fmla="*/ 48106 w 182481"/>
                <a:gd name="connsiteY1" fmla="*/ 261849 h 261849"/>
                <a:gd name="connsiteX2" fmla="*/ 36200 w 182481"/>
                <a:gd name="connsiteY2" fmla="*/ 228512 h 261849"/>
                <a:gd name="connsiteX3" fmla="*/ 31438 w 182481"/>
                <a:gd name="connsiteY3" fmla="*/ 211843 h 261849"/>
                <a:gd name="connsiteX4" fmla="*/ 33819 w 182481"/>
                <a:gd name="connsiteY4" fmla="*/ 178505 h 261849"/>
                <a:gd name="connsiteX5" fmla="*/ 52869 w 182481"/>
                <a:gd name="connsiteY5" fmla="*/ 159455 h 261849"/>
                <a:gd name="connsiteX6" fmla="*/ 60013 w 182481"/>
                <a:gd name="connsiteY6" fmla="*/ 152312 h 261849"/>
                <a:gd name="connsiteX7" fmla="*/ 67156 w 182481"/>
                <a:gd name="connsiteY7" fmla="*/ 154693 h 261849"/>
                <a:gd name="connsiteX8" fmla="*/ 136213 w 182481"/>
                <a:gd name="connsiteY8" fmla="*/ 147549 h 261849"/>
                <a:gd name="connsiteX9" fmla="*/ 152881 w 182481"/>
                <a:gd name="connsiteY9" fmla="*/ 140405 h 261849"/>
                <a:gd name="connsiteX10" fmla="*/ 171931 w 182481"/>
                <a:gd name="connsiteY10" fmla="*/ 123737 h 261849"/>
                <a:gd name="connsiteX11" fmla="*/ 179075 w 182481"/>
                <a:gd name="connsiteY11" fmla="*/ 114212 h 261849"/>
                <a:gd name="connsiteX12" fmla="*/ 181456 w 182481"/>
                <a:gd name="connsiteY12" fmla="*/ 102306 h 261849"/>
                <a:gd name="connsiteX13" fmla="*/ 162406 w 182481"/>
                <a:gd name="connsiteY13" fmla="*/ 7055 h 261849"/>
                <a:gd name="connsiteX14" fmla="*/ 160025 w 182481"/>
                <a:gd name="connsiteY14" fmla="*/ 7055 h 261849"/>
                <a:gd name="connsiteX15" fmla="*/ 169550 w 182481"/>
                <a:gd name="connsiteY15" fmla="*/ 7055 h 261849"/>
                <a:gd name="connsiteX16" fmla="*/ 145738 w 182481"/>
                <a:gd name="connsiteY16" fmla="*/ 14199 h 261849"/>
                <a:gd name="connsiteX17" fmla="*/ 136213 w 182481"/>
                <a:gd name="connsiteY17" fmla="*/ 16580 h 261849"/>
                <a:gd name="connsiteX18" fmla="*/ 129069 w 182481"/>
                <a:gd name="connsiteY18" fmla="*/ 21343 h 261849"/>
                <a:gd name="connsiteX19" fmla="*/ 117163 w 182481"/>
                <a:gd name="connsiteY19" fmla="*/ 23724 h 261849"/>
                <a:gd name="connsiteX20" fmla="*/ 102875 w 182481"/>
                <a:gd name="connsiteY20" fmla="*/ 28487 h 261849"/>
                <a:gd name="connsiteX21" fmla="*/ 88588 w 182481"/>
                <a:gd name="connsiteY21" fmla="*/ 33249 h 261849"/>
                <a:gd name="connsiteX22" fmla="*/ 81444 w 182481"/>
                <a:gd name="connsiteY22" fmla="*/ 35630 h 261849"/>
                <a:gd name="connsiteX23" fmla="*/ 74300 w 182481"/>
                <a:gd name="connsiteY23" fmla="*/ 40393 h 261849"/>
                <a:gd name="connsiteX24" fmla="*/ 67156 w 182481"/>
                <a:gd name="connsiteY24" fmla="*/ 42774 h 261849"/>
                <a:gd name="connsiteX25" fmla="*/ 52869 w 182481"/>
                <a:gd name="connsiteY25" fmla="*/ 52299 h 261849"/>
                <a:gd name="connsiteX26" fmla="*/ 43344 w 182481"/>
                <a:gd name="connsiteY26" fmla="*/ 68968 h 261849"/>
                <a:gd name="connsiteX27" fmla="*/ 36200 w 182481"/>
                <a:gd name="connsiteY27" fmla="*/ 76112 h 261849"/>
                <a:gd name="connsiteX28" fmla="*/ 21913 w 182481"/>
                <a:gd name="connsiteY28" fmla="*/ 99924 h 261849"/>
                <a:gd name="connsiteX29" fmla="*/ 19531 w 182481"/>
                <a:gd name="connsiteY29" fmla="*/ 107068 h 261849"/>
                <a:gd name="connsiteX30" fmla="*/ 10006 w 182481"/>
                <a:gd name="connsiteY30" fmla="*/ 121355 h 261849"/>
                <a:gd name="connsiteX31" fmla="*/ 5244 w 182481"/>
                <a:gd name="connsiteY31" fmla="*/ 130880 h 261849"/>
                <a:gd name="connsiteX32" fmla="*/ 2862 w 182481"/>
                <a:gd name="connsiteY32" fmla="*/ 166598 h 261849"/>
                <a:gd name="connsiteX33" fmla="*/ 48106 w 182481"/>
                <a:gd name="connsiteY33" fmla="*/ 261849 h 261849"/>
                <a:gd name="connsiteX0" fmla="*/ 48106 w 182481"/>
                <a:gd name="connsiteY0" fmla="*/ 261849 h 261849"/>
                <a:gd name="connsiteX1" fmla="*/ 48106 w 182481"/>
                <a:gd name="connsiteY1" fmla="*/ 261849 h 261849"/>
                <a:gd name="connsiteX2" fmla="*/ 36200 w 182481"/>
                <a:gd name="connsiteY2" fmla="*/ 228512 h 261849"/>
                <a:gd name="connsiteX3" fmla="*/ 31438 w 182481"/>
                <a:gd name="connsiteY3" fmla="*/ 211843 h 261849"/>
                <a:gd name="connsiteX4" fmla="*/ 33819 w 182481"/>
                <a:gd name="connsiteY4" fmla="*/ 178505 h 261849"/>
                <a:gd name="connsiteX5" fmla="*/ 52869 w 182481"/>
                <a:gd name="connsiteY5" fmla="*/ 159455 h 261849"/>
                <a:gd name="connsiteX6" fmla="*/ 60013 w 182481"/>
                <a:gd name="connsiteY6" fmla="*/ 152312 h 261849"/>
                <a:gd name="connsiteX7" fmla="*/ 67156 w 182481"/>
                <a:gd name="connsiteY7" fmla="*/ 154693 h 261849"/>
                <a:gd name="connsiteX8" fmla="*/ 136213 w 182481"/>
                <a:gd name="connsiteY8" fmla="*/ 147549 h 261849"/>
                <a:gd name="connsiteX9" fmla="*/ 152881 w 182481"/>
                <a:gd name="connsiteY9" fmla="*/ 140405 h 261849"/>
                <a:gd name="connsiteX10" fmla="*/ 171931 w 182481"/>
                <a:gd name="connsiteY10" fmla="*/ 123737 h 261849"/>
                <a:gd name="connsiteX11" fmla="*/ 179075 w 182481"/>
                <a:gd name="connsiteY11" fmla="*/ 114212 h 261849"/>
                <a:gd name="connsiteX12" fmla="*/ 181456 w 182481"/>
                <a:gd name="connsiteY12" fmla="*/ 102306 h 261849"/>
                <a:gd name="connsiteX13" fmla="*/ 162406 w 182481"/>
                <a:gd name="connsiteY13" fmla="*/ 7055 h 261849"/>
                <a:gd name="connsiteX14" fmla="*/ 160025 w 182481"/>
                <a:gd name="connsiteY14" fmla="*/ 7055 h 261849"/>
                <a:gd name="connsiteX15" fmla="*/ 145738 w 182481"/>
                <a:gd name="connsiteY15" fmla="*/ 14199 h 261849"/>
                <a:gd name="connsiteX16" fmla="*/ 136213 w 182481"/>
                <a:gd name="connsiteY16" fmla="*/ 16580 h 261849"/>
                <a:gd name="connsiteX17" fmla="*/ 129069 w 182481"/>
                <a:gd name="connsiteY17" fmla="*/ 21343 h 261849"/>
                <a:gd name="connsiteX18" fmla="*/ 117163 w 182481"/>
                <a:gd name="connsiteY18" fmla="*/ 23724 h 261849"/>
                <a:gd name="connsiteX19" fmla="*/ 102875 w 182481"/>
                <a:gd name="connsiteY19" fmla="*/ 28487 h 261849"/>
                <a:gd name="connsiteX20" fmla="*/ 88588 w 182481"/>
                <a:gd name="connsiteY20" fmla="*/ 33249 h 261849"/>
                <a:gd name="connsiteX21" fmla="*/ 81444 w 182481"/>
                <a:gd name="connsiteY21" fmla="*/ 35630 h 261849"/>
                <a:gd name="connsiteX22" fmla="*/ 74300 w 182481"/>
                <a:gd name="connsiteY22" fmla="*/ 40393 h 261849"/>
                <a:gd name="connsiteX23" fmla="*/ 67156 w 182481"/>
                <a:gd name="connsiteY23" fmla="*/ 42774 h 261849"/>
                <a:gd name="connsiteX24" fmla="*/ 52869 w 182481"/>
                <a:gd name="connsiteY24" fmla="*/ 52299 h 261849"/>
                <a:gd name="connsiteX25" fmla="*/ 43344 w 182481"/>
                <a:gd name="connsiteY25" fmla="*/ 68968 h 261849"/>
                <a:gd name="connsiteX26" fmla="*/ 36200 w 182481"/>
                <a:gd name="connsiteY26" fmla="*/ 76112 h 261849"/>
                <a:gd name="connsiteX27" fmla="*/ 21913 w 182481"/>
                <a:gd name="connsiteY27" fmla="*/ 99924 h 261849"/>
                <a:gd name="connsiteX28" fmla="*/ 19531 w 182481"/>
                <a:gd name="connsiteY28" fmla="*/ 107068 h 261849"/>
                <a:gd name="connsiteX29" fmla="*/ 10006 w 182481"/>
                <a:gd name="connsiteY29" fmla="*/ 121355 h 261849"/>
                <a:gd name="connsiteX30" fmla="*/ 5244 w 182481"/>
                <a:gd name="connsiteY30" fmla="*/ 130880 h 261849"/>
                <a:gd name="connsiteX31" fmla="*/ 2862 w 182481"/>
                <a:gd name="connsiteY31" fmla="*/ 166598 h 261849"/>
                <a:gd name="connsiteX32" fmla="*/ 48106 w 182481"/>
                <a:gd name="connsiteY32" fmla="*/ 261849 h 261849"/>
                <a:gd name="connsiteX0" fmla="*/ 48106 w 181979"/>
                <a:gd name="connsiteY0" fmla="*/ 262121 h 262121"/>
                <a:gd name="connsiteX1" fmla="*/ 48106 w 181979"/>
                <a:gd name="connsiteY1" fmla="*/ 262121 h 262121"/>
                <a:gd name="connsiteX2" fmla="*/ 36200 w 181979"/>
                <a:gd name="connsiteY2" fmla="*/ 228784 h 262121"/>
                <a:gd name="connsiteX3" fmla="*/ 31438 w 181979"/>
                <a:gd name="connsiteY3" fmla="*/ 212115 h 262121"/>
                <a:gd name="connsiteX4" fmla="*/ 33819 w 181979"/>
                <a:gd name="connsiteY4" fmla="*/ 178777 h 262121"/>
                <a:gd name="connsiteX5" fmla="*/ 52869 w 181979"/>
                <a:gd name="connsiteY5" fmla="*/ 159727 h 262121"/>
                <a:gd name="connsiteX6" fmla="*/ 60013 w 181979"/>
                <a:gd name="connsiteY6" fmla="*/ 152584 h 262121"/>
                <a:gd name="connsiteX7" fmla="*/ 67156 w 181979"/>
                <a:gd name="connsiteY7" fmla="*/ 154965 h 262121"/>
                <a:gd name="connsiteX8" fmla="*/ 136213 w 181979"/>
                <a:gd name="connsiteY8" fmla="*/ 147821 h 262121"/>
                <a:gd name="connsiteX9" fmla="*/ 152881 w 181979"/>
                <a:gd name="connsiteY9" fmla="*/ 140677 h 262121"/>
                <a:gd name="connsiteX10" fmla="*/ 171931 w 181979"/>
                <a:gd name="connsiteY10" fmla="*/ 124009 h 262121"/>
                <a:gd name="connsiteX11" fmla="*/ 179075 w 181979"/>
                <a:gd name="connsiteY11" fmla="*/ 114484 h 262121"/>
                <a:gd name="connsiteX12" fmla="*/ 181456 w 181979"/>
                <a:gd name="connsiteY12" fmla="*/ 102578 h 262121"/>
                <a:gd name="connsiteX13" fmla="*/ 169549 w 181979"/>
                <a:gd name="connsiteY13" fmla="*/ 7327 h 262121"/>
                <a:gd name="connsiteX14" fmla="*/ 160025 w 181979"/>
                <a:gd name="connsiteY14" fmla="*/ 7327 h 262121"/>
                <a:gd name="connsiteX15" fmla="*/ 145738 w 181979"/>
                <a:gd name="connsiteY15" fmla="*/ 14471 h 262121"/>
                <a:gd name="connsiteX16" fmla="*/ 136213 w 181979"/>
                <a:gd name="connsiteY16" fmla="*/ 16852 h 262121"/>
                <a:gd name="connsiteX17" fmla="*/ 129069 w 181979"/>
                <a:gd name="connsiteY17" fmla="*/ 21615 h 262121"/>
                <a:gd name="connsiteX18" fmla="*/ 117163 w 181979"/>
                <a:gd name="connsiteY18" fmla="*/ 23996 h 262121"/>
                <a:gd name="connsiteX19" fmla="*/ 102875 w 181979"/>
                <a:gd name="connsiteY19" fmla="*/ 28759 h 262121"/>
                <a:gd name="connsiteX20" fmla="*/ 88588 w 181979"/>
                <a:gd name="connsiteY20" fmla="*/ 33521 h 262121"/>
                <a:gd name="connsiteX21" fmla="*/ 81444 w 181979"/>
                <a:gd name="connsiteY21" fmla="*/ 35902 h 262121"/>
                <a:gd name="connsiteX22" fmla="*/ 74300 w 181979"/>
                <a:gd name="connsiteY22" fmla="*/ 40665 h 262121"/>
                <a:gd name="connsiteX23" fmla="*/ 67156 w 181979"/>
                <a:gd name="connsiteY23" fmla="*/ 43046 h 262121"/>
                <a:gd name="connsiteX24" fmla="*/ 52869 w 181979"/>
                <a:gd name="connsiteY24" fmla="*/ 52571 h 262121"/>
                <a:gd name="connsiteX25" fmla="*/ 43344 w 181979"/>
                <a:gd name="connsiteY25" fmla="*/ 69240 h 262121"/>
                <a:gd name="connsiteX26" fmla="*/ 36200 w 181979"/>
                <a:gd name="connsiteY26" fmla="*/ 76384 h 262121"/>
                <a:gd name="connsiteX27" fmla="*/ 21913 w 181979"/>
                <a:gd name="connsiteY27" fmla="*/ 100196 h 262121"/>
                <a:gd name="connsiteX28" fmla="*/ 19531 w 181979"/>
                <a:gd name="connsiteY28" fmla="*/ 107340 h 262121"/>
                <a:gd name="connsiteX29" fmla="*/ 10006 w 181979"/>
                <a:gd name="connsiteY29" fmla="*/ 121627 h 262121"/>
                <a:gd name="connsiteX30" fmla="*/ 5244 w 181979"/>
                <a:gd name="connsiteY30" fmla="*/ 131152 h 262121"/>
                <a:gd name="connsiteX31" fmla="*/ 2862 w 181979"/>
                <a:gd name="connsiteY31" fmla="*/ 166870 h 262121"/>
                <a:gd name="connsiteX32" fmla="*/ 48106 w 181979"/>
                <a:gd name="connsiteY32" fmla="*/ 262121 h 262121"/>
                <a:gd name="connsiteX0" fmla="*/ 48106 w 181979"/>
                <a:gd name="connsiteY0" fmla="*/ 262121 h 262121"/>
                <a:gd name="connsiteX1" fmla="*/ 48106 w 181979"/>
                <a:gd name="connsiteY1" fmla="*/ 262121 h 262121"/>
                <a:gd name="connsiteX2" fmla="*/ 36200 w 181979"/>
                <a:gd name="connsiteY2" fmla="*/ 228784 h 262121"/>
                <a:gd name="connsiteX3" fmla="*/ 31438 w 181979"/>
                <a:gd name="connsiteY3" fmla="*/ 212115 h 262121"/>
                <a:gd name="connsiteX4" fmla="*/ 33819 w 181979"/>
                <a:gd name="connsiteY4" fmla="*/ 178777 h 262121"/>
                <a:gd name="connsiteX5" fmla="*/ 52869 w 181979"/>
                <a:gd name="connsiteY5" fmla="*/ 159727 h 262121"/>
                <a:gd name="connsiteX6" fmla="*/ 60013 w 181979"/>
                <a:gd name="connsiteY6" fmla="*/ 152584 h 262121"/>
                <a:gd name="connsiteX7" fmla="*/ 67156 w 181979"/>
                <a:gd name="connsiteY7" fmla="*/ 162109 h 262121"/>
                <a:gd name="connsiteX8" fmla="*/ 136213 w 181979"/>
                <a:gd name="connsiteY8" fmla="*/ 147821 h 262121"/>
                <a:gd name="connsiteX9" fmla="*/ 152881 w 181979"/>
                <a:gd name="connsiteY9" fmla="*/ 140677 h 262121"/>
                <a:gd name="connsiteX10" fmla="*/ 171931 w 181979"/>
                <a:gd name="connsiteY10" fmla="*/ 124009 h 262121"/>
                <a:gd name="connsiteX11" fmla="*/ 179075 w 181979"/>
                <a:gd name="connsiteY11" fmla="*/ 114484 h 262121"/>
                <a:gd name="connsiteX12" fmla="*/ 181456 w 181979"/>
                <a:gd name="connsiteY12" fmla="*/ 102578 h 262121"/>
                <a:gd name="connsiteX13" fmla="*/ 169549 w 181979"/>
                <a:gd name="connsiteY13" fmla="*/ 7327 h 262121"/>
                <a:gd name="connsiteX14" fmla="*/ 160025 w 181979"/>
                <a:gd name="connsiteY14" fmla="*/ 7327 h 262121"/>
                <a:gd name="connsiteX15" fmla="*/ 145738 w 181979"/>
                <a:gd name="connsiteY15" fmla="*/ 14471 h 262121"/>
                <a:gd name="connsiteX16" fmla="*/ 136213 w 181979"/>
                <a:gd name="connsiteY16" fmla="*/ 16852 h 262121"/>
                <a:gd name="connsiteX17" fmla="*/ 129069 w 181979"/>
                <a:gd name="connsiteY17" fmla="*/ 21615 h 262121"/>
                <a:gd name="connsiteX18" fmla="*/ 117163 w 181979"/>
                <a:gd name="connsiteY18" fmla="*/ 23996 h 262121"/>
                <a:gd name="connsiteX19" fmla="*/ 102875 w 181979"/>
                <a:gd name="connsiteY19" fmla="*/ 28759 h 262121"/>
                <a:gd name="connsiteX20" fmla="*/ 88588 w 181979"/>
                <a:gd name="connsiteY20" fmla="*/ 33521 h 262121"/>
                <a:gd name="connsiteX21" fmla="*/ 81444 w 181979"/>
                <a:gd name="connsiteY21" fmla="*/ 35902 h 262121"/>
                <a:gd name="connsiteX22" fmla="*/ 74300 w 181979"/>
                <a:gd name="connsiteY22" fmla="*/ 40665 h 262121"/>
                <a:gd name="connsiteX23" fmla="*/ 67156 w 181979"/>
                <a:gd name="connsiteY23" fmla="*/ 43046 h 262121"/>
                <a:gd name="connsiteX24" fmla="*/ 52869 w 181979"/>
                <a:gd name="connsiteY24" fmla="*/ 52571 h 262121"/>
                <a:gd name="connsiteX25" fmla="*/ 43344 w 181979"/>
                <a:gd name="connsiteY25" fmla="*/ 69240 h 262121"/>
                <a:gd name="connsiteX26" fmla="*/ 36200 w 181979"/>
                <a:gd name="connsiteY26" fmla="*/ 76384 h 262121"/>
                <a:gd name="connsiteX27" fmla="*/ 21913 w 181979"/>
                <a:gd name="connsiteY27" fmla="*/ 100196 h 262121"/>
                <a:gd name="connsiteX28" fmla="*/ 19531 w 181979"/>
                <a:gd name="connsiteY28" fmla="*/ 107340 h 262121"/>
                <a:gd name="connsiteX29" fmla="*/ 10006 w 181979"/>
                <a:gd name="connsiteY29" fmla="*/ 121627 h 262121"/>
                <a:gd name="connsiteX30" fmla="*/ 5244 w 181979"/>
                <a:gd name="connsiteY30" fmla="*/ 131152 h 262121"/>
                <a:gd name="connsiteX31" fmla="*/ 2862 w 181979"/>
                <a:gd name="connsiteY31" fmla="*/ 166870 h 262121"/>
                <a:gd name="connsiteX32" fmla="*/ 48106 w 181979"/>
                <a:gd name="connsiteY32" fmla="*/ 262121 h 262121"/>
                <a:gd name="connsiteX0" fmla="*/ 48106 w 181979"/>
                <a:gd name="connsiteY0" fmla="*/ 262121 h 262121"/>
                <a:gd name="connsiteX1" fmla="*/ 48106 w 181979"/>
                <a:gd name="connsiteY1" fmla="*/ 262121 h 262121"/>
                <a:gd name="connsiteX2" fmla="*/ 36200 w 181979"/>
                <a:gd name="connsiteY2" fmla="*/ 228784 h 262121"/>
                <a:gd name="connsiteX3" fmla="*/ 31438 w 181979"/>
                <a:gd name="connsiteY3" fmla="*/ 212115 h 262121"/>
                <a:gd name="connsiteX4" fmla="*/ 33819 w 181979"/>
                <a:gd name="connsiteY4" fmla="*/ 178777 h 262121"/>
                <a:gd name="connsiteX5" fmla="*/ 52869 w 181979"/>
                <a:gd name="connsiteY5" fmla="*/ 159727 h 262121"/>
                <a:gd name="connsiteX6" fmla="*/ 60013 w 181979"/>
                <a:gd name="connsiteY6" fmla="*/ 152584 h 262121"/>
                <a:gd name="connsiteX7" fmla="*/ 67156 w 181979"/>
                <a:gd name="connsiteY7" fmla="*/ 162109 h 262121"/>
                <a:gd name="connsiteX8" fmla="*/ 136213 w 181979"/>
                <a:gd name="connsiteY8" fmla="*/ 147821 h 262121"/>
                <a:gd name="connsiteX9" fmla="*/ 152881 w 181979"/>
                <a:gd name="connsiteY9" fmla="*/ 133533 h 262121"/>
                <a:gd name="connsiteX10" fmla="*/ 171931 w 181979"/>
                <a:gd name="connsiteY10" fmla="*/ 124009 h 262121"/>
                <a:gd name="connsiteX11" fmla="*/ 179075 w 181979"/>
                <a:gd name="connsiteY11" fmla="*/ 114484 h 262121"/>
                <a:gd name="connsiteX12" fmla="*/ 181456 w 181979"/>
                <a:gd name="connsiteY12" fmla="*/ 102578 h 262121"/>
                <a:gd name="connsiteX13" fmla="*/ 169549 w 181979"/>
                <a:gd name="connsiteY13" fmla="*/ 7327 h 262121"/>
                <a:gd name="connsiteX14" fmla="*/ 160025 w 181979"/>
                <a:gd name="connsiteY14" fmla="*/ 7327 h 262121"/>
                <a:gd name="connsiteX15" fmla="*/ 145738 w 181979"/>
                <a:gd name="connsiteY15" fmla="*/ 14471 h 262121"/>
                <a:gd name="connsiteX16" fmla="*/ 136213 w 181979"/>
                <a:gd name="connsiteY16" fmla="*/ 16852 h 262121"/>
                <a:gd name="connsiteX17" fmla="*/ 129069 w 181979"/>
                <a:gd name="connsiteY17" fmla="*/ 21615 h 262121"/>
                <a:gd name="connsiteX18" fmla="*/ 117163 w 181979"/>
                <a:gd name="connsiteY18" fmla="*/ 23996 h 262121"/>
                <a:gd name="connsiteX19" fmla="*/ 102875 w 181979"/>
                <a:gd name="connsiteY19" fmla="*/ 28759 h 262121"/>
                <a:gd name="connsiteX20" fmla="*/ 88588 w 181979"/>
                <a:gd name="connsiteY20" fmla="*/ 33521 h 262121"/>
                <a:gd name="connsiteX21" fmla="*/ 81444 w 181979"/>
                <a:gd name="connsiteY21" fmla="*/ 35902 h 262121"/>
                <a:gd name="connsiteX22" fmla="*/ 74300 w 181979"/>
                <a:gd name="connsiteY22" fmla="*/ 40665 h 262121"/>
                <a:gd name="connsiteX23" fmla="*/ 67156 w 181979"/>
                <a:gd name="connsiteY23" fmla="*/ 43046 h 262121"/>
                <a:gd name="connsiteX24" fmla="*/ 52869 w 181979"/>
                <a:gd name="connsiteY24" fmla="*/ 52571 h 262121"/>
                <a:gd name="connsiteX25" fmla="*/ 43344 w 181979"/>
                <a:gd name="connsiteY25" fmla="*/ 69240 h 262121"/>
                <a:gd name="connsiteX26" fmla="*/ 36200 w 181979"/>
                <a:gd name="connsiteY26" fmla="*/ 76384 h 262121"/>
                <a:gd name="connsiteX27" fmla="*/ 21913 w 181979"/>
                <a:gd name="connsiteY27" fmla="*/ 100196 h 262121"/>
                <a:gd name="connsiteX28" fmla="*/ 19531 w 181979"/>
                <a:gd name="connsiteY28" fmla="*/ 107340 h 262121"/>
                <a:gd name="connsiteX29" fmla="*/ 10006 w 181979"/>
                <a:gd name="connsiteY29" fmla="*/ 121627 h 262121"/>
                <a:gd name="connsiteX30" fmla="*/ 5244 w 181979"/>
                <a:gd name="connsiteY30" fmla="*/ 131152 h 262121"/>
                <a:gd name="connsiteX31" fmla="*/ 2862 w 181979"/>
                <a:gd name="connsiteY31" fmla="*/ 166870 h 262121"/>
                <a:gd name="connsiteX32" fmla="*/ 48106 w 181979"/>
                <a:gd name="connsiteY32" fmla="*/ 262121 h 262121"/>
                <a:gd name="connsiteX0" fmla="*/ 48106 w 182685"/>
                <a:gd name="connsiteY0" fmla="*/ 262121 h 262121"/>
                <a:gd name="connsiteX1" fmla="*/ 48106 w 182685"/>
                <a:gd name="connsiteY1" fmla="*/ 262121 h 262121"/>
                <a:gd name="connsiteX2" fmla="*/ 36200 w 182685"/>
                <a:gd name="connsiteY2" fmla="*/ 228784 h 262121"/>
                <a:gd name="connsiteX3" fmla="*/ 31438 w 182685"/>
                <a:gd name="connsiteY3" fmla="*/ 212115 h 262121"/>
                <a:gd name="connsiteX4" fmla="*/ 33819 w 182685"/>
                <a:gd name="connsiteY4" fmla="*/ 178777 h 262121"/>
                <a:gd name="connsiteX5" fmla="*/ 52869 w 182685"/>
                <a:gd name="connsiteY5" fmla="*/ 159727 h 262121"/>
                <a:gd name="connsiteX6" fmla="*/ 60013 w 182685"/>
                <a:gd name="connsiteY6" fmla="*/ 152584 h 262121"/>
                <a:gd name="connsiteX7" fmla="*/ 67156 w 182685"/>
                <a:gd name="connsiteY7" fmla="*/ 162109 h 262121"/>
                <a:gd name="connsiteX8" fmla="*/ 136213 w 182685"/>
                <a:gd name="connsiteY8" fmla="*/ 147821 h 262121"/>
                <a:gd name="connsiteX9" fmla="*/ 152881 w 182685"/>
                <a:gd name="connsiteY9" fmla="*/ 133533 h 262121"/>
                <a:gd name="connsiteX10" fmla="*/ 179075 w 182685"/>
                <a:gd name="connsiteY10" fmla="*/ 114484 h 262121"/>
                <a:gd name="connsiteX11" fmla="*/ 181456 w 182685"/>
                <a:gd name="connsiteY11" fmla="*/ 102578 h 262121"/>
                <a:gd name="connsiteX12" fmla="*/ 169549 w 182685"/>
                <a:gd name="connsiteY12" fmla="*/ 7327 h 262121"/>
                <a:gd name="connsiteX13" fmla="*/ 160025 w 182685"/>
                <a:gd name="connsiteY13" fmla="*/ 7327 h 262121"/>
                <a:gd name="connsiteX14" fmla="*/ 145738 w 182685"/>
                <a:gd name="connsiteY14" fmla="*/ 14471 h 262121"/>
                <a:gd name="connsiteX15" fmla="*/ 136213 w 182685"/>
                <a:gd name="connsiteY15" fmla="*/ 16852 h 262121"/>
                <a:gd name="connsiteX16" fmla="*/ 129069 w 182685"/>
                <a:gd name="connsiteY16" fmla="*/ 21615 h 262121"/>
                <a:gd name="connsiteX17" fmla="*/ 117163 w 182685"/>
                <a:gd name="connsiteY17" fmla="*/ 23996 h 262121"/>
                <a:gd name="connsiteX18" fmla="*/ 102875 w 182685"/>
                <a:gd name="connsiteY18" fmla="*/ 28759 h 262121"/>
                <a:gd name="connsiteX19" fmla="*/ 88588 w 182685"/>
                <a:gd name="connsiteY19" fmla="*/ 33521 h 262121"/>
                <a:gd name="connsiteX20" fmla="*/ 81444 w 182685"/>
                <a:gd name="connsiteY20" fmla="*/ 35902 h 262121"/>
                <a:gd name="connsiteX21" fmla="*/ 74300 w 182685"/>
                <a:gd name="connsiteY21" fmla="*/ 40665 h 262121"/>
                <a:gd name="connsiteX22" fmla="*/ 67156 w 182685"/>
                <a:gd name="connsiteY22" fmla="*/ 43046 h 262121"/>
                <a:gd name="connsiteX23" fmla="*/ 52869 w 182685"/>
                <a:gd name="connsiteY23" fmla="*/ 52571 h 262121"/>
                <a:gd name="connsiteX24" fmla="*/ 43344 w 182685"/>
                <a:gd name="connsiteY24" fmla="*/ 69240 h 262121"/>
                <a:gd name="connsiteX25" fmla="*/ 36200 w 182685"/>
                <a:gd name="connsiteY25" fmla="*/ 76384 h 262121"/>
                <a:gd name="connsiteX26" fmla="*/ 21913 w 182685"/>
                <a:gd name="connsiteY26" fmla="*/ 100196 h 262121"/>
                <a:gd name="connsiteX27" fmla="*/ 19531 w 182685"/>
                <a:gd name="connsiteY27" fmla="*/ 107340 h 262121"/>
                <a:gd name="connsiteX28" fmla="*/ 10006 w 182685"/>
                <a:gd name="connsiteY28" fmla="*/ 121627 h 262121"/>
                <a:gd name="connsiteX29" fmla="*/ 5244 w 182685"/>
                <a:gd name="connsiteY29" fmla="*/ 131152 h 262121"/>
                <a:gd name="connsiteX30" fmla="*/ 2862 w 182685"/>
                <a:gd name="connsiteY30" fmla="*/ 166870 h 262121"/>
                <a:gd name="connsiteX31" fmla="*/ 48106 w 182685"/>
                <a:gd name="connsiteY31" fmla="*/ 262121 h 262121"/>
                <a:gd name="connsiteX0" fmla="*/ 48106 w 181897"/>
                <a:gd name="connsiteY0" fmla="*/ 262121 h 262121"/>
                <a:gd name="connsiteX1" fmla="*/ 48106 w 181897"/>
                <a:gd name="connsiteY1" fmla="*/ 262121 h 262121"/>
                <a:gd name="connsiteX2" fmla="*/ 36200 w 181897"/>
                <a:gd name="connsiteY2" fmla="*/ 228784 h 262121"/>
                <a:gd name="connsiteX3" fmla="*/ 31438 w 181897"/>
                <a:gd name="connsiteY3" fmla="*/ 212115 h 262121"/>
                <a:gd name="connsiteX4" fmla="*/ 33819 w 181897"/>
                <a:gd name="connsiteY4" fmla="*/ 178777 h 262121"/>
                <a:gd name="connsiteX5" fmla="*/ 52869 w 181897"/>
                <a:gd name="connsiteY5" fmla="*/ 159727 h 262121"/>
                <a:gd name="connsiteX6" fmla="*/ 60013 w 181897"/>
                <a:gd name="connsiteY6" fmla="*/ 152584 h 262121"/>
                <a:gd name="connsiteX7" fmla="*/ 67156 w 181897"/>
                <a:gd name="connsiteY7" fmla="*/ 162109 h 262121"/>
                <a:gd name="connsiteX8" fmla="*/ 136213 w 181897"/>
                <a:gd name="connsiteY8" fmla="*/ 147821 h 262121"/>
                <a:gd name="connsiteX9" fmla="*/ 152881 w 181897"/>
                <a:gd name="connsiteY9" fmla="*/ 133533 h 262121"/>
                <a:gd name="connsiteX10" fmla="*/ 181456 w 181897"/>
                <a:gd name="connsiteY10" fmla="*/ 102578 h 262121"/>
                <a:gd name="connsiteX11" fmla="*/ 169549 w 181897"/>
                <a:gd name="connsiteY11" fmla="*/ 7327 h 262121"/>
                <a:gd name="connsiteX12" fmla="*/ 160025 w 181897"/>
                <a:gd name="connsiteY12" fmla="*/ 7327 h 262121"/>
                <a:gd name="connsiteX13" fmla="*/ 145738 w 181897"/>
                <a:gd name="connsiteY13" fmla="*/ 14471 h 262121"/>
                <a:gd name="connsiteX14" fmla="*/ 136213 w 181897"/>
                <a:gd name="connsiteY14" fmla="*/ 16852 h 262121"/>
                <a:gd name="connsiteX15" fmla="*/ 129069 w 181897"/>
                <a:gd name="connsiteY15" fmla="*/ 21615 h 262121"/>
                <a:gd name="connsiteX16" fmla="*/ 117163 w 181897"/>
                <a:gd name="connsiteY16" fmla="*/ 23996 h 262121"/>
                <a:gd name="connsiteX17" fmla="*/ 102875 w 181897"/>
                <a:gd name="connsiteY17" fmla="*/ 28759 h 262121"/>
                <a:gd name="connsiteX18" fmla="*/ 88588 w 181897"/>
                <a:gd name="connsiteY18" fmla="*/ 33521 h 262121"/>
                <a:gd name="connsiteX19" fmla="*/ 81444 w 181897"/>
                <a:gd name="connsiteY19" fmla="*/ 35902 h 262121"/>
                <a:gd name="connsiteX20" fmla="*/ 74300 w 181897"/>
                <a:gd name="connsiteY20" fmla="*/ 40665 h 262121"/>
                <a:gd name="connsiteX21" fmla="*/ 67156 w 181897"/>
                <a:gd name="connsiteY21" fmla="*/ 43046 h 262121"/>
                <a:gd name="connsiteX22" fmla="*/ 52869 w 181897"/>
                <a:gd name="connsiteY22" fmla="*/ 52571 h 262121"/>
                <a:gd name="connsiteX23" fmla="*/ 43344 w 181897"/>
                <a:gd name="connsiteY23" fmla="*/ 69240 h 262121"/>
                <a:gd name="connsiteX24" fmla="*/ 36200 w 181897"/>
                <a:gd name="connsiteY24" fmla="*/ 76384 h 262121"/>
                <a:gd name="connsiteX25" fmla="*/ 21913 w 181897"/>
                <a:gd name="connsiteY25" fmla="*/ 100196 h 262121"/>
                <a:gd name="connsiteX26" fmla="*/ 19531 w 181897"/>
                <a:gd name="connsiteY26" fmla="*/ 107340 h 262121"/>
                <a:gd name="connsiteX27" fmla="*/ 10006 w 181897"/>
                <a:gd name="connsiteY27" fmla="*/ 121627 h 262121"/>
                <a:gd name="connsiteX28" fmla="*/ 5244 w 181897"/>
                <a:gd name="connsiteY28" fmla="*/ 131152 h 262121"/>
                <a:gd name="connsiteX29" fmla="*/ 2862 w 181897"/>
                <a:gd name="connsiteY29" fmla="*/ 166870 h 262121"/>
                <a:gd name="connsiteX30" fmla="*/ 48106 w 181897"/>
                <a:gd name="connsiteY30" fmla="*/ 262121 h 262121"/>
                <a:gd name="connsiteX0" fmla="*/ 48106 w 179593"/>
                <a:gd name="connsiteY0" fmla="*/ 263002 h 263002"/>
                <a:gd name="connsiteX1" fmla="*/ 48106 w 179593"/>
                <a:gd name="connsiteY1" fmla="*/ 263002 h 263002"/>
                <a:gd name="connsiteX2" fmla="*/ 36200 w 179593"/>
                <a:gd name="connsiteY2" fmla="*/ 229665 h 263002"/>
                <a:gd name="connsiteX3" fmla="*/ 31438 w 179593"/>
                <a:gd name="connsiteY3" fmla="*/ 212996 h 263002"/>
                <a:gd name="connsiteX4" fmla="*/ 33819 w 179593"/>
                <a:gd name="connsiteY4" fmla="*/ 179658 h 263002"/>
                <a:gd name="connsiteX5" fmla="*/ 52869 w 179593"/>
                <a:gd name="connsiteY5" fmla="*/ 160608 h 263002"/>
                <a:gd name="connsiteX6" fmla="*/ 60013 w 179593"/>
                <a:gd name="connsiteY6" fmla="*/ 153465 h 263002"/>
                <a:gd name="connsiteX7" fmla="*/ 67156 w 179593"/>
                <a:gd name="connsiteY7" fmla="*/ 162990 h 263002"/>
                <a:gd name="connsiteX8" fmla="*/ 136213 w 179593"/>
                <a:gd name="connsiteY8" fmla="*/ 148702 h 263002"/>
                <a:gd name="connsiteX9" fmla="*/ 152881 w 179593"/>
                <a:gd name="connsiteY9" fmla="*/ 134414 h 263002"/>
                <a:gd name="connsiteX10" fmla="*/ 179075 w 179593"/>
                <a:gd name="connsiteY10" fmla="*/ 115365 h 263002"/>
                <a:gd name="connsiteX11" fmla="*/ 169549 w 179593"/>
                <a:gd name="connsiteY11" fmla="*/ 8208 h 263002"/>
                <a:gd name="connsiteX12" fmla="*/ 160025 w 179593"/>
                <a:gd name="connsiteY12" fmla="*/ 8208 h 263002"/>
                <a:gd name="connsiteX13" fmla="*/ 145738 w 179593"/>
                <a:gd name="connsiteY13" fmla="*/ 15352 h 263002"/>
                <a:gd name="connsiteX14" fmla="*/ 136213 w 179593"/>
                <a:gd name="connsiteY14" fmla="*/ 17733 h 263002"/>
                <a:gd name="connsiteX15" fmla="*/ 129069 w 179593"/>
                <a:gd name="connsiteY15" fmla="*/ 22496 h 263002"/>
                <a:gd name="connsiteX16" fmla="*/ 117163 w 179593"/>
                <a:gd name="connsiteY16" fmla="*/ 24877 h 263002"/>
                <a:gd name="connsiteX17" fmla="*/ 102875 w 179593"/>
                <a:gd name="connsiteY17" fmla="*/ 29640 h 263002"/>
                <a:gd name="connsiteX18" fmla="*/ 88588 w 179593"/>
                <a:gd name="connsiteY18" fmla="*/ 34402 h 263002"/>
                <a:gd name="connsiteX19" fmla="*/ 81444 w 179593"/>
                <a:gd name="connsiteY19" fmla="*/ 36783 h 263002"/>
                <a:gd name="connsiteX20" fmla="*/ 74300 w 179593"/>
                <a:gd name="connsiteY20" fmla="*/ 41546 h 263002"/>
                <a:gd name="connsiteX21" fmla="*/ 67156 w 179593"/>
                <a:gd name="connsiteY21" fmla="*/ 43927 h 263002"/>
                <a:gd name="connsiteX22" fmla="*/ 52869 w 179593"/>
                <a:gd name="connsiteY22" fmla="*/ 53452 h 263002"/>
                <a:gd name="connsiteX23" fmla="*/ 43344 w 179593"/>
                <a:gd name="connsiteY23" fmla="*/ 70121 h 263002"/>
                <a:gd name="connsiteX24" fmla="*/ 36200 w 179593"/>
                <a:gd name="connsiteY24" fmla="*/ 77265 h 263002"/>
                <a:gd name="connsiteX25" fmla="*/ 21913 w 179593"/>
                <a:gd name="connsiteY25" fmla="*/ 101077 h 263002"/>
                <a:gd name="connsiteX26" fmla="*/ 19531 w 179593"/>
                <a:gd name="connsiteY26" fmla="*/ 108221 h 263002"/>
                <a:gd name="connsiteX27" fmla="*/ 10006 w 179593"/>
                <a:gd name="connsiteY27" fmla="*/ 122508 h 263002"/>
                <a:gd name="connsiteX28" fmla="*/ 5244 w 179593"/>
                <a:gd name="connsiteY28" fmla="*/ 132033 h 263002"/>
                <a:gd name="connsiteX29" fmla="*/ 2862 w 179593"/>
                <a:gd name="connsiteY29" fmla="*/ 167751 h 263002"/>
                <a:gd name="connsiteX30" fmla="*/ 48106 w 179593"/>
                <a:gd name="connsiteY30" fmla="*/ 263002 h 263002"/>
                <a:gd name="connsiteX0" fmla="*/ 48106 w 180531"/>
                <a:gd name="connsiteY0" fmla="*/ 263002 h 263002"/>
                <a:gd name="connsiteX1" fmla="*/ 48106 w 180531"/>
                <a:gd name="connsiteY1" fmla="*/ 263002 h 263002"/>
                <a:gd name="connsiteX2" fmla="*/ 36200 w 180531"/>
                <a:gd name="connsiteY2" fmla="*/ 229665 h 263002"/>
                <a:gd name="connsiteX3" fmla="*/ 31438 w 180531"/>
                <a:gd name="connsiteY3" fmla="*/ 212996 h 263002"/>
                <a:gd name="connsiteX4" fmla="*/ 33819 w 180531"/>
                <a:gd name="connsiteY4" fmla="*/ 179658 h 263002"/>
                <a:gd name="connsiteX5" fmla="*/ 52869 w 180531"/>
                <a:gd name="connsiteY5" fmla="*/ 160608 h 263002"/>
                <a:gd name="connsiteX6" fmla="*/ 60013 w 180531"/>
                <a:gd name="connsiteY6" fmla="*/ 153465 h 263002"/>
                <a:gd name="connsiteX7" fmla="*/ 67156 w 180531"/>
                <a:gd name="connsiteY7" fmla="*/ 162990 h 263002"/>
                <a:gd name="connsiteX8" fmla="*/ 136213 w 180531"/>
                <a:gd name="connsiteY8" fmla="*/ 148702 h 263002"/>
                <a:gd name="connsiteX9" fmla="*/ 179075 w 180531"/>
                <a:gd name="connsiteY9" fmla="*/ 115365 h 263002"/>
                <a:gd name="connsiteX10" fmla="*/ 169549 w 180531"/>
                <a:gd name="connsiteY10" fmla="*/ 8208 h 263002"/>
                <a:gd name="connsiteX11" fmla="*/ 160025 w 180531"/>
                <a:gd name="connsiteY11" fmla="*/ 8208 h 263002"/>
                <a:gd name="connsiteX12" fmla="*/ 145738 w 180531"/>
                <a:gd name="connsiteY12" fmla="*/ 15352 h 263002"/>
                <a:gd name="connsiteX13" fmla="*/ 136213 w 180531"/>
                <a:gd name="connsiteY13" fmla="*/ 17733 h 263002"/>
                <a:gd name="connsiteX14" fmla="*/ 129069 w 180531"/>
                <a:gd name="connsiteY14" fmla="*/ 22496 h 263002"/>
                <a:gd name="connsiteX15" fmla="*/ 117163 w 180531"/>
                <a:gd name="connsiteY15" fmla="*/ 24877 h 263002"/>
                <a:gd name="connsiteX16" fmla="*/ 102875 w 180531"/>
                <a:gd name="connsiteY16" fmla="*/ 29640 h 263002"/>
                <a:gd name="connsiteX17" fmla="*/ 88588 w 180531"/>
                <a:gd name="connsiteY17" fmla="*/ 34402 h 263002"/>
                <a:gd name="connsiteX18" fmla="*/ 81444 w 180531"/>
                <a:gd name="connsiteY18" fmla="*/ 36783 h 263002"/>
                <a:gd name="connsiteX19" fmla="*/ 74300 w 180531"/>
                <a:gd name="connsiteY19" fmla="*/ 41546 h 263002"/>
                <a:gd name="connsiteX20" fmla="*/ 67156 w 180531"/>
                <a:gd name="connsiteY20" fmla="*/ 43927 h 263002"/>
                <a:gd name="connsiteX21" fmla="*/ 52869 w 180531"/>
                <a:gd name="connsiteY21" fmla="*/ 53452 h 263002"/>
                <a:gd name="connsiteX22" fmla="*/ 43344 w 180531"/>
                <a:gd name="connsiteY22" fmla="*/ 70121 h 263002"/>
                <a:gd name="connsiteX23" fmla="*/ 36200 w 180531"/>
                <a:gd name="connsiteY23" fmla="*/ 77265 h 263002"/>
                <a:gd name="connsiteX24" fmla="*/ 21913 w 180531"/>
                <a:gd name="connsiteY24" fmla="*/ 101077 h 263002"/>
                <a:gd name="connsiteX25" fmla="*/ 19531 w 180531"/>
                <a:gd name="connsiteY25" fmla="*/ 108221 h 263002"/>
                <a:gd name="connsiteX26" fmla="*/ 10006 w 180531"/>
                <a:gd name="connsiteY26" fmla="*/ 122508 h 263002"/>
                <a:gd name="connsiteX27" fmla="*/ 5244 w 180531"/>
                <a:gd name="connsiteY27" fmla="*/ 132033 h 263002"/>
                <a:gd name="connsiteX28" fmla="*/ 2862 w 180531"/>
                <a:gd name="connsiteY28" fmla="*/ 167751 h 263002"/>
                <a:gd name="connsiteX29" fmla="*/ 48106 w 180531"/>
                <a:gd name="connsiteY29" fmla="*/ 263002 h 263002"/>
                <a:gd name="connsiteX0" fmla="*/ 48106 w 174241"/>
                <a:gd name="connsiteY0" fmla="*/ 263531 h 263531"/>
                <a:gd name="connsiteX1" fmla="*/ 48106 w 174241"/>
                <a:gd name="connsiteY1" fmla="*/ 263531 h 263531"/>
                <a:gd name="connsiteX2" fmla="*/ 36200 w 174241"/>
                <a:gd name="connsiteY2" fmla="*/ 230194 h 263531"/>
                <a:gd name="connsiteX3" fmla="*/ 31438 w 174241"/>
                <a:gd name="connsiteY3" fmla="*/ 213525 h 263531"/>
                <a:gd name="connsiteX4" fmla="*/ 33819 w 174241"/>
                <a:gd name="connsiteY4" fmla="*/ 180187 h 263531"/>
                <a:gd name="connsiteX5" fmla="*/ 52869 w 174241"/>
                <a:gd name="connsiteY5" fmla="*/ 161137 h 263531"/>
                <a:gd name="connsiteX6" fmla="*/ 60013 w 174241"/>
                <a:gd name="connsiteY6" fmla="*/ 153994 h 263531"/>
                <a:gd name="connsiteX7" fmla="*/ 67156 w 174241"/>
                <a:gd name="connsiteY7" fmla="*/ 163519 h 263531"/>
                <a:gd name="connsiteX8" fmla="*/ 136213 w 174241"/>
                <a:gd name="connsiteY8" fmla="*/ 149231 h 263531"/>
                <a:gd name="connsiteX9" fmla="*/ 171931 w 174241"/>
                <a:gd name="connsiteY9" fmla="*/ 123038 h 263531"/>
                <a:gd name="connsiteX10" fmla="*/ 169549 w 174241"/>
                <a:gd name="connsiteY10" fmla="*/ 8737 h 263531"/>
                <a:gd name="connsiteX11" fmla="*/ 160025 w 174241"/>
                <a:gd name="connsiteY11" fmla="*/ 8737 h 263531"/>
                <a:gd name="connsiteX12" fmla="*/ 145738 w 174241"/>
                <a:gd name="connsiteY12" fmla="*/ 15881 h 263531"/>
                <a:gd name="connsiteX13" fmla="*/ 136213 w 174241"/>
                <a:gd name="connsiteY13" fmla="*/ 18262 h 263531"/>
                <a:gd name="connsiteX14" fmla="*/ 129069 w 174241"/>
                <a:gd name="connsiteY14" fmla="*/ 23025 h 263531"/>
                <a:gd name="connsiteX15" fmla="*/ 117163 w 174241"/>
                <a:gd name="connsiteY15" fmla="*/ 25406 h 263531"/>
                <a:gd name="connsiteX16" fmla="*/ 102875 w 174241"/>
                <a:gd name="connsiteY16" fmla="*/ 30169 h 263531"/>
                <a:gd name="connsiteX17" fmla="*/ 88588 w 174241"/>
                <a:gd name="connsiteY17" fmla="*/ 34931 h 263531"/>
                <a:gd name="connsiteX18" fmla="*/ 81444 w 174241"/>
                <a:gd name="connsiteY18" fmla="*/ 37312 h 263531"/>
                <a:gd name="connsiteX19" fmla="*/ 74300 w 174241"/>
                <a:gd name="connsiteY19" fmla="*/ 42075 h 263531"/>
                <a:gd name="connsiteX20" fmla="*/ 67156 w 174241"/>
                <a:gd name="connsiteY20" fmla="*/ 44456 h 263531"/>
                <a:gd name="connsiteX21" fmla="*/ 52869 w 174241"/>
                <a:gd name="connsiteY21" fmla="*/ 53981 h 263531"/>
                <a:gd name="connsiteX22" fmla="*/ 43344 w 174241"/>
                <a:gd name="connsiteY22" fmla="*/ 70650 h 263531"/>
                <a:gd name="connsiteX23" fmla="*/ 36200 w 174241"/>
                <a:gd name="connsiteY23" fmla="*/ 77794 h 263531"/>
                <a:gd name="connsiteX24" fmla="*/ 21913 w 174241"/>
                <a:gd name="connsiteY24" fmla="*/ 101606 h 263531"/>
                <a:gd name="connsiteX25" fmla="*/ 19531 w 174241"/>
                <a:gd name="connsiteY25" fmla="*/ 108750 h 263531"/>
                <a:gd name="connsiteX26" fmla="*/ 10006 w 174241"/>
                <a:gd name="connsiteY26" fmla="*/ 123037 h 263531"/>
                <a:gd name="connsiteX27" fmla="*/ 5244 w 174241"/>
                <a:gd name="connsiteY27" fmla="*/ 132562 h 263531"/>
                <a:gd name="connsiteX28" fmla="*/ 2862 w 174241"/>
                <a:gd name="connsiteY28" fmla="*/ 168280 h 263531"/>
                <a:gd name="connsiteX29" fmla="*/ 48106 w 174241"/>
                <a:gd name="connsiteY29" fmla="*/ 263531 h 263531"/>
                <a:gd name="connsiteX0" fmla="*/ 48106 w 179345"/>
                <a:gd name="connsiteY0" fmla="*/ 263531 h 263531"/>
                <a:gd name="connsiteX1" fmla="*/ 48106 w 179345"/>
                <a:gd name="connsiteY1" fmla="*/ 263531 h 263531"/>
                <a:gd name="connsiteX2" fmla="*/ 36200 w 179345"/>
                <a:gd name="connsiteY2" fmla="*/ 230194 h 263531"/>
                <a:gd name="connsiteX3" fmla="*/ 31438 w 179345"/>
                <a:gd name="connsiteY3" fmla="*/ 213525 h 263531"/>
                <a:gd name="connsiteX4" fmla="*/ 33819 w 179345"/>
                <a:gd name="connsiteY4" fmla="*/ 180187 h 263531"/>
                <a:gd name="connsiteX5" fmla="*/ 52869 w 179345"/>
                <a:gd name="connsiteY5" fmla="*/ 161137 h 263531"/>
                <a:gd name="connsiteX6" fmla="*/ 60013 w 179345"/>
                <a:gd name="connsiteY6" fmla="*/ 153994 h 263531"/>
                <a:gd name="connsiteX7" fmla="*/ 67156 w 179345"/>
                <a:gd name="connsiteY7" fmla="*/ 163519 h 263531"/>
                <a:gd name="connsiteX8" fmla="*/ 171931 w 179345"/>
                <a:gd name="connsiteY8" fmla="*/ 123038 h 263531"/>
                <a:gd name="connsiteX9" fmla="*/ 169549 w 179345"/>
                <a:gd name="connsiteY9" fmla="*/ 8737 h 263531"/>
                <a:gd name="connsiteX10" fmla="*/ 160025 w 179345"/>
                <a:gd name="connsiteY10" fmla="*/ 8737 h 263531"/>
                <a:gd name="connsiteX11" fmla="*/ 145738 w 179345"/>
                <a:gd name="connsiteY11" fmla="*/ 15881 h 263531"/>
                <a:gd name="connsiteX12" fmla="*/ 136213 w 179345"/>
                <a:gd name="connsiteY12" fmla="*/ 18262 h 263531"/>
                <a:gd name="connsiteX13" fmla="*/ 129069 w 179345"/>
                <a:gd name="connsiteY13" fmla="*/ 23025 h 263531"/>
                <a:gd name="connsiteX14" fmla="*/ 117163 w 179345"/>
                <a:gd name="connsiteY14" fmla="*/ 25406 h 263531"/>
                <a:gd name="connsiteX15" fmla="*/ 102875 w 179345"/>
                <a:gd name="connsiteY15" fmla="*/ 30169 h 263531"/>
                <a:gd name="connsiteX16" fmla="*/ 88588 w 179345"/>
                <a:gd name="connsiteY16" fmla="*/ 34931 h 263531"/>
                <a:gd name="connsiteX17" fmla="*/ 81444 w 179345"/>
                <a:gd name="connsiteY17" fmla="*/ 37312 h 263531"/>
                <a:gd name="connsiteX18" fmla="*/ 74300 w 179345"/>
                <a:gd name="connsiteY18" fmla="*/ 42075 h 263531"/>
                <a:gd name="connsiteX19" fmla="*/ 67156 w 179345"/>
                <a:gd name="connsiteY19" fmla="*/ 44456 h 263531"/>
                <a:gd name="connsiteX20" fmla="*/ 52869 w 179345"/>
                <a:gd name="connsiteY20" fmla="*/ 53981 h 263531"/>
                <a:gd name="connsiteX21" fmla="*/ 43344 w 179345"/>
                <a:gd name="connsiteY21" fmla="*/ 70650 h 263531"/>
                <a:gd name="connsiteX22" fmla="*/ 36200 w 179345"/>
                <a:gd name="connsiteY22" fmla="*/ 77794 h 263531"/>
                <a:gd name="connsiteX23" fmla="*/ 21913 w 179345"/>
                <a:gd name="connsiteY23" fmla="*/ 101606 h 263531"/>
                <a:gd name="connsiteX24" fmla="*/ 19531 w 179345"/>
                <a:gd name="connsiteY24" fmla="*/ 108750 h 263531"/>
                <a:gd name="connsiteX25" fmla="*/ 10006 w 179345"/>
                <a:gd name="connsiteY25" fmla="*/ 123037 h 263531"/>
                <a:gd name="connsiteX26" fmla="*/ 5244 w 179345"/>
                <a:gd name="connsiteY26" fmla="*/ 132562 h 263531"/>
                <a:gd name="connsiteX27" fmla="*/ 2862 w 179345"/>
                <a:gd name="connsiteY27" fmla="*/ 168280 h 263531"/>
                <a:gd name="connsiteX28" fmla="*/ 48106 w 179345"/>
                <a:gd name="connsiteY28" fmla="*/ 263531 h 263531"/>
                <a:gd name="connsiteX0" fmla="*/ 48106 w 174078"/>
                <a:gd name="connsiteY0" fmla="*/ 263004 h 263004"/>
                <a:gd name="connsiteX1" fmla="*/ 48106 w 174078"/>
                <a:gd name="connsiteY1" fmla="*/ 263004 h 263004"/>
                <a:gd name="connsiteX2" fmla="*/ 36200 w 174078"/>
                <a:gd name="connsiteY2" fmla="*/ 229667 h 263004"/>
                <a:gd name="connsiteX3" fmla="*/ 31438 w 174078"/>
                <a:gd name="connsiteY3" fmla="*/ 212998 h 263004"/>
                <a:gd name="connsiteX4" fmla="*/ 33819 w 174078"/>
                <a:gd name="connsiteY4" fmla="*/ 179660 h 263004"/>
                <a:gd name="connsiteX5" fmla="*/ 52869 w 174078"/>
                <a:gd name="connsiteY5" fmla="*/ 160610 h 263004"/>
                <a:gd name="connsiteX6" fmla="*/ 60013 w 174078"/>
                <a:gd name="connsiteY6" fmla="*/ 153467 h 263004"/>
                <a:gd name="connsiteX7" fmla="*/ 67156 w 174078"/>
                <a:gd name="connsiteY7" fmla="*/ 162992 h 263004"/>
                <a:gd name="connsiteX8" fmla="*/ 164787 w 174078"/>
                <a:gd name="connsiteY8" fmla="*/ 115367 h 263004"/>
                <a:gd name="connsiteX9" fmla="*/ 169549 w 174078"/>
                <a:gd name="connsiteY9" fmla="*/ 8210 h 263004"/>
                <a:gd name="connsiteX10" fmla="*/ 160025 w 174078"/>
                <a:gd name="connsiteY10" fmla="*/ 8210 h 263004"/>
                <a:gd name="connsiteX11" fmla="*/ 145738 w 174078"/>
                <a:gd name="connsiteY11" fmla="*/ 15354 h 263004"/>
                <a:gd name="connsiteX12" fmla="*/ 136213 w 174078"/>
                <a:gd name="connsiteY12" fmla="*/ 17735 h 263004"/>
                <a:gd name="connsiteX13" fmla="*/ 129069 w 174078"/>
                <a:gd name="connsiteY13" fmla="*/ 22498 h 263004"/>
                <a:gd name="connsiteX14" fmla="*/ 117163 w 174078"/>
                <a:gd name="connsiteY14" fmla="*/ 24879 h 263004"/>
                <a:gd name="connsiteX15" fmla="*/ 102875 w 174078"/>
                <a:gd name="connsiteY15" fmla="*/ 29642 h 263004"/>
                <a:gd name="connsiteX16" fmla="*/ 88588 w 174078"/>
                <a:gd name="connsiteY16" fmla="*/ 34404 h 263004"/>
                <a:gd name="connsiteX17" fmla="*/ 81444 w 174078"/>
                <a:gd name="connsiteY17" fmla="*/ 36785 h 263004"/>
                <a:gd name="connsiteX18" fmla="*/ 74300 w 174078"/>
                <a:gd name="connsiteY18" fmla="*/ 41548 h 263004"/>
                <a:gd name="connsiteX19" fmla="*/ 67156 w 174078"/>
                <a:gd name="connsiteY19" fmla="*/ 43929 h 263004"/>
                <a:gd name="connsiteX20" fmla="*/ 52869 w 174078"/>
                <a:gd name="connsiteY20" fmla="*/ 53454 h 263004"/>
                <a:gd name="connsiteX21" fmla="*/ 43344 w 174078"/>
                <a:gd name="connsiteY21" fmla="*/ 70123 h 263004"/>
                <a:gd name="connsiteX22" fmla="*/ 36200 w 174078"/>
                <a:gd name="connsiteY22" fmla="*/ 77267 h 263004"/>
                <a:gd name="connsiteX23" fmla="*/ 21913 w 174078"/>
                <a:gd name="connsiteY23" fmla="*/ 101079 h 263004"/>
                <a:gd name="connsiteX24" fmla="*/ 19531 w 174078"/>
                <a:gd name="connsiteY24" fmla="*/ 108223 h 263004"/>
                <a:gd name="connsiteX25" fmla="*/ 10006 w 174078"/>
                <a:gd name="connsiteY25" fmla="*/ 122510 h 263004"/>
                <a:gd name="connsiteX26" fmla="*/ 5244 w 174078"/>
                <a:gd name="connsiteY26" fmla="*/ 132035 h 263004"/>
                <a:gd name="connsiteX27" fmla="*/ 2862 w 174078"/>
                <a:gd name="connsiteY27" fmla="*/ 167753 h 263004"/>
                <a:gd name="connsiteX28" fmla="*/ 48106 w 174078"/>
                <a:gd name="connsiteY28" fmla="*/ 263004 h 263004"/>
                <a:gd name="connsiteX0" fmla="*/ 48106 w 181328"/>
                <a:gd name="connsiteY0" fmla="*/ 263004 h 263004"/>
                <a:gd name="connsiteX1" fmla="*/ 48106 w 181328"/>
                <a:gd name="connsiteY1" fmla="*/ 263004 h 263004"/>
                <a:gd name="connsiteX2" fmla="*/ 36200 w 181328"/>
                <a:gd name="connsiteY2" fmla="*/ 229667 h 263004"/>
                <a:gd name="connsiteX3" fmla="*/ 31438 w 181328"/>
                <a:gd name="connsiteY3" fmla="*/ 212998 h 263004"/>
                <a:gd name="connsiteX4" fmla="*/ 33819 w 181328"/>
                <a:gd name="connsiteY4" fmla="*/ 179660 h 263004"/>
                <a:gd name="connsiteX5" fmla="*/ 52869 w 181328"/>
                <a:gd name="connsiteY5" fmla="*/ 160610 h 263004"/>
                <a:gd name="connsiteX6" fmla="*/ 60013 w 181328"/>
                <a:gd name="connsiteY6" fmla="*/ 153467 h 263004"/>
                <a:gd name="connsiteX7" fmla="*/ 67156 w 181328"/>
                <a:gd name="connsiteY7" fmla="*/ 162992 h 263004"/>
                <a:gd name="connsiteX8" fmla="*/ 164787 w 181328"/>
                <a:gd name="connsiteY8" fmla="*/ 115367 h 263004"/>
                <a:gd name="connsiteX9" fmla="*/ 169549 w 181328"/>
                <a:gd name="connsiteY9" fmla="*/ 8210 h 263004"/>
                <a:gd name="connsiteX10" fmla="*/ 160025 w 181328"/>
                <a:gd name="connsiteY10" fmla="*/ 8210 h 263004"/>
                <a:gd name="connsiteX11" fmla="*/ 145738 w 181328"/>
                <a:gd name="connsiteY11" fmla="*/ 15354 h 263004"/>
                <a:gd name="connsiteX12" fmla="*/ 136213 w 181328"/>
                <a:gd name="connsiteY12" fmla="*/ 17735 h 263004"/>
                <a:gd name="connsiteX13" fmla="*/ 129069 w 181328"/>
                <a:gd name="connsiteY13" fmla="*/ 22498 h 263004"/>
                <a:gd name="connsiteX14" fmla="*/ 117163 w 181328"/>
                <a:gd name="connsiteY14" fmla="*/ 24879 h 263004"/>
                <a:gd name="connsiteX15" fmla="*/ 102875 w 181328"/>
                <a:gd name="connsiteY15" fmla="*/ 29642 h 263004"/>
                <a:gd name="connsiteX16" fmla="*/ 88588 w 181328"/>
                <a:gd name="connsiteY16" fmla="*/ 34404 h 263004"/>
                <a:gd name="connsiteX17" fmla="*/ 81444 w 181328"/>
                <a:gd name="connsiteY17" fmla="*/ 36785 h 263004"/>
                <a:gd name="connsiteX18" fmla="*/ 74300 w 181328"/>
                <a:gd name="connsiteY18" fmla="*/ 41548 h 263004"/>
                <a:gd name="connsiteX19" fmla="*/ 67156 w 181328"/>
                <a:gd name="connsiteY19" fmla="*/ 43929 h 263004"/>
                <a:gd name="connsiteX20" fmla="*/ 52869 w 181328"/>
                <a:gd name="connsiteY20" fmla="*/ 53454 h 263004"/>
                <a:gd name="connsiteX21" fmla="*/ 43344 w 181328"/>
                <a:gd name="connsiteY21" fmla="*/ 70123 h 263004"/>
                <a:gd name="connsiteX22" fmla="*/ 36200 w 181328"/>
                <a:gd name="connsiteY22" fmla="*/ 77267 h 263004"/>
                <a:gd name="connsiteX23" fmla="*/ 21913 w 181328"/>
                <a:gd name="connsiteY23" fmla="*/ 101079 h 263004"/>
                <a:gd name="connsiteX24" fmla="*/ 19531 w 181328"/>
                <a:gd name="connsiteY24" fmla="*/ 108223 h 263004"/>
                <a:gd name="connsiteX25" fmla="*/ 10006 w 181328"/>
                <a:gd name="connsiteY25" fmla="*/ 122510 h 263004"/>
                <a:gd name="connsiteX26" fmla="*/ 5244 w 181328"/>
                <a:gd name="connsiteY26" fmla="*/ 132035 h 263004"/>
                <a:gd name="connsiteX27" fmla="*/ 2862 w 181328"/>
                <a:gd name="connsiteY27" fmla="*/ 167753 h 263004"/>
                <a:gd name="connsiteX28" fmla="*/ 48106 w 181328"/>
                <a:gd name="connsiteY28" fmla="*/ 263004 h 263004"/>
                <a:gd name="connsiteX0" fmla="*/ 48106 w 175951"/>
                <a:gd name="connsiteY0" fmla="*/ 260185 h 260185"/>
                <a:gd name="connsiteX1" fmla="*/ 48106 w 175951"/>
                <a:gd name="connsiteY1" fmla="*/ 260185 h 260185"/>
                <a:gd name="connsiteX2" fmla="*/ 36200 w 175951"/>
                <a:gd name="connsiteY2" fmla="*/ 226848 h 260185"/>
                <a:gd name="connsiteX3" fmla="*/ 31438 w 175951"/>
                <a:gd name="connsiteY3" fmla="*/ 210179 h 260185"/>
                <a:gd name="connsiteX4" fmla="*/ 33819 w 175951"/>
                <a:gd name="connsiteY4" fmla="*/ 176841 h 260185"/>
                <a:gd name="connsiteX5" fmla="*/ 52869 w 175951"/>
                <a:gd name="connsiteY5" fmla="*/ 157791 h 260185"/>
                <a:gd name="connsiteX6" fmla="*/ 60013 w 175951"/>
                <a:gd name="connsiteY6" fmla="*/ 150648 h 260185"/>
                <a:gd name="connsiteX7" fmla="*/ 67156 w 175951"/>
                <a:gd name="connsiteY7" fmla="*/ 160173 h 260185"/>
                <a:gd name="connsiteX8" fmla="*/ 164787 w 175951"/>
                <a:gd name="connsiteY8" fmla="*/ 112548 h 260185"/>
                <a:gd name="connsiteX9" fmla="*/ 174314 w 175951"/>
                <a:gd name="connsiteY9" fmla="*/ 74449 h 260185"/>
                <a:gd name="connsiteX10" fmla="*/ 169549 w 175951"/>
                <a:gd name="connsiteY10" fmla="*/ 5391 h 260185"/>
                <a:gd name="connsiteX11" fmla="*/ 160025 w 175951"/>
                <a:gd name="connsiteY11" fmla="*/ 5391 h 260185"/>
                <a:gd name="connsiteX12" fmla="*/ 145738 w 175951"/>
                <a:gd name="connsiteY12" fmla="*/ 12535 h 260185"/>
                <a:gd name="connsiteX13" fmla="*/ 136213 w 175951"/>
                <a:gd name="connsiteY13" fmla="*/ 14916 h 260185"/>
                <a:gd name="connsiteX14" fmla="*/ 129069 w 175951"/>
                <a:gd name="connsiteY14" fmla="*/ 19679 h 260185"/>
                <a:gd name="connsiteX15" fmla="*/ 117163 w 175951"/>
                <a:gd name="connsiteY15" fmla="*/ 22060 h 260185"/>
                <a:gd name="connsiteX16" fmla="*/ 102875 w 175951"/>
                <a:gd name="connsiteY16" fmla="*/ 26823 h 260185"/>
                <a:gd name="connsiteX17" fmla="*/ 88588 w 175951"/>
                <a:gd name="connsiteY17" fmla="*/ 31585 h 260185"/>
                <a:gd name="connsiteX18" fmla="*/ 81444 w 175951"/>
                <a:gd name="connsiteY18" fmla="*/ 33966 h 260185"/>
                <a:gd name="connsiteX19" fmla="*/ 74300 w 175951"/>
                <a:gd name="connsiteY19" fmla="*/ 38729 h 260185"/>
                <a:gd name="connsiteX20" fmla="*/ 67156 w 175951"/>
                <a:gd name="connsiteY20" fmla="*/ 41110 h 260185"/>
                <a:gd name="connsiteX21" fmla="*/ 52869 w 175951"/>
                <a:gd name="connsiteY21" fmla="*/ 50635 h 260185"/>
                <a:gd name="connsiteX22" fmla="*/ 43344 w 175951"/>
                <a:gd name="connsiteY22" fmla="*/ 67304 h 260185"/>
                <a:gd name="connsiteX23" fmla="*/ 36200 w 175951"/>
                <a:gd name="connsiteY23" fmla="*/ 74448 h 260185"/>
                <a:gd name="connsiteX24" fmla="*/ 21913 w 175951"/>
                <a:gd name="connsiteY24" fmla="*/ 98260 h 260185"/>
                <a:gd name="connsiteX25" fmla="*/ 19531 w 175951"/>
                <a:gd name="connsiteY25" fmla="*/ 105404 h 260185"/>
                <a:gd name="connsiteX26" fmla="*/ 10006 w 175951"/>
                <a:gd name="connsiteY26" fmla="*/ 119691 h 260185"/>
                <a:gd name="connsiteX27" fmla="*/ 5244 w 175951"/>
                <a:gd name="connsiteY27" fmla="*/ 129216 h 260185"/>
                <a:gd name="connsiteX28" fmla="*/ 2862 w 175951"/>
                <a:gd name="connsiteY28" fmla="*/ 164934 h 260185"/>
                <a:gd name="connsiteX29" fmla="*/ 48106 w 175951"/>
                <a:gd name="connsiteY29" fmla="*/ 260185 h 260185"/>
                <a:gd name="connsiteX0" fmla="*/ 48106 w 175951"/>
                <a:gd name="connsiteY0" fmla="*/ 260185 h 260185"/>
                <a:gd name="connsiteX1" fmla="*/ 48106 w 175951"/>
                <a:gd name="connsiteY1" fmla="*/ 260185 h 260185"/>
                <a:gd name="connsiteX2" fmla="*/ 36200 w 175951"/>
                <a:gd name="connsiteY2" fmla="*/ 226848 h 260185"/>
                <a:gd name="connsiteX3" fmla="*/ 31438 w 175951"/>
                <a:gd name="connsiteY3" fmla="*/ 210179 h 260185"/>
                <a:gd name="connsiteX4" fmla="*/ 33819 w 175951"/>
                <a:gd name="connsiteY4" fmla="*/ 176841 h 260185"/>
                <a:gd name="connsiteX5" fmla="*/ 52869 w 175951"/>
                <a:gd name="connsiteY5" fmla="*/ 157791 h 260185"/>
                <a:gd name="connsiteX6" fmla="*/ 60013 w 175951"/>
                <a:gd name="connsiteY6" fmla="*/ 150648 h 260185"/>
                <a:gd name="connsiteX7" fmla="*/ 67156 w 175951"/>
                <a:gd name="connsiteY7" fmla="*/ 160173 h 260185"/>
                <a:gd name="connsiteX8" fmla="*/ 164787 w 175951"/>
                <a:gd name="connsiteY8" fmla="*/ 112548 h 260185"/>
                <a:gd name="connsiteX9" fmla="*/ 174314 w 175951"/>
                <a:gd name="connsiteY9" fmla="*/ 74449 h 260185"/>
                <a:gd name="connsiteX10" fmla="*/ 169549 w 175951"/>
                <a:gd name="connsiteY10" fmla="*/ 5391 h 260185"/>
                <a:gd name="connsiteX11" fmla="*/ 160025 w 175951"/>
                <a:gd name="connsiteY11" fmla="*/ 5391 h 260185"/>
                <a:gd name="connsiteX12" fmla="*/ 145738 w 175951"/>
                <a:gd name="connsiteY12" fmla="*/ 12535 h 260185"/>
                <a:gd name="connsiteX13" fmla="*/ 136213 w 175951"/>
                <a:gd name="connsiteY13" fmla="*/ 14916 h 260185"/>
                <a:gd name="connsiteX14" fmla="*/ 129069 w 175951"/>
                <a:gd name="connsiteY14" fmla="*/ 19679 h 260185"/>
                <a:gd name="connsiteX15" fmla="*/ 117163 w 175951"/>
                <a:gd name="connsiteY15" fmla="*/ 22060 h 260185"/>
                <a:gd name="connsiteX16" fmla="*/ 102875 w 175951"/>
                <a:gd name="connsiteY16" fmla="*/ 26823 h 260185"/>
                <a:gd name="connsiteX17" fmla="*/ 88588 w 175951"/>
                <a:gd name="connsiteY17" fmla="*/ 31585 h 260185"/>
                <a:gd name="connsiteX18" fmla="*/ 81444 w 175951"/>
                <a:gd name="connsiteY18" fmla="*/ 33966 h 260185"/>
                <a:gd name="connsiteX19" fmla="*/ 74300 w 175951"/>
                <a:gd name="connsiteY19" fmla="*/ 38729 h 260185"/>
                <a:gd name="connsiteX20" fmla="*/ 67156 w 175951"/>
                <a:gd name="connsiteY20" fmla="*/ 41110 h 260185"/>
                <a:gd name="connsiteX21" fmla="*/ 52869 w 175951"/>
                <a:gd name="connsiteY21" fmla="*/ 50635 h 260185"/>
                <a:gd name="connsiteX22" fmla="*/ 43344 w 175951"/>
                <a:gd name="connsiteY22" fmla="*/ 67304 h 260185"/>
                <a:gd name="connsiteX23" fmla="*/ 36200 w 175951"/>
                <a:gd name="connsiteY23" fmla="*/ 74448 h 260185"/>
                <a:gd name="connsiteX24" fmla="*/ 21913 w 175951"/>
                <a:gd name="connsiteY24" fmla="*/ 98260 h 260185"/>
                <a:gd name="connsiteX25" fmla="*/ 19531 w 175951"/>
                <a:gd name="connsiteY25" fmla="*/ 105404 h 260185"/>
                <a:gd name="connsiteX26" fmla="*/ 10006 w 175951"/>
                <a:gd name="connsiteY26" fmla="*/ 119691 h 260185"/>
                <a:gd name="connsiteX27" fmla="*/ 5244 w 175951"/>
                <a:gd name="connsiteY27" fmla="*/ 133978 h 260185"/>
                <a:gd name="connsiteX28" fmla="*/ 2862 w 175951"/>
                <a:gd name="connsiteY28" fmla="*/ 164934 h 260185"/>
                <a:gd name="connsiteX29" fmla="*/ 48106 w 175951"/>
                <a:gd name="connsiteY29" fmla="*/ 260185 h 260185"/>
                <a:gd name="connsiteX0" fmla="*/ 47120 w 174965"/>
                <a:gd name="connsiteY0" fmla="*/ 260185 h 260185"/>
                <a:gd name="connsiteX1" fmla="*/ 47120 w 174965"/>
                <a:gd name="connsiteY1" fmla="*/ 260185 h 260185"/>
                <a:gd name="connsiteX2" fmla="*/ 35214 w 174965"/>
                <a:gd name="connsiteY2" fmla="*/ 226848 h 260185"/>
                <a:gd name="connsiteX3" fmla="*/ 30452 w 174965"/>
                <a:gd name="connsiteY3" fmla="*/ 210179 h 260185"/>
                <a:gd name="connsiteX4" fmla="*/ 32833 w 174965"/>
                <a:gd name="connsiteY4" fmla="*/ 176841 h 260185"/>
                <a:gd name="connsiteX5" fmla="*/ 51883 w 174965"/>
                <a:gd name="connsiteY5" fmla="*/ 157791 h 260185"/>
                <a:gd name="connsiteX6" fmla="*/ 59027 w 174965"/>
                <a:gd name="connsiteY6" fmla="*/ 150648 h 260185"/>
                <a:gd name="connsiteX7" fmla="*/ 66170 w 174965"/>
                <a:gd name="connsiteY7" fmla="*/ 160173 h 260185"/>
                <a:gd name="connsiteX8" fmla="*/ 163801 w 174965"/>
                <a:gd name="connsiteY8" fmla="*/ 112548 h 260185"/>
                <a:gd name="connsiteX9" fmla="*/ 173328 w 174965"/>
                <a:gd name="connsiteY9" fmla="*/ 74449 h 260185"/>
                <a:gd name="connsiteX10" fmla="*/ 168563 w 174965"/>
                <a:gd name="connsiteY10" fmla="*/ 5391 h 260185"/>
                <a:gd name="connsiteX11" fmla="*/ 159039 w 174965"/>
                <a:gd name="connsiteY11" fmla="*/ 5391 h 260185"/>
                <a:gd name="connsiteX12" fmla="*/ 144752 w 174965"/>
                <a:gd name="connsiteY12" fmla="*/ 12535 h 260185"/>
                <a:gd name="connsiteX13" fmla="*/ 135227 w 174965"/>
                <a:gd name="connsiteY13" fmla="*/ 14916 h 260185"/>
                <a:gd name="connsiteX14" fmla="*/ 128083 w 174965"/>
                <a:gd name="connsiteY14" fmla="*/ 19679 h 260185"/>
                <a:gd name="connsiteX15" fmla="*/ 116177 w 174965"/>
                <a:gd name="connsiteY15" fmla="*/ 22060 h 260185"/>
                <a:gd name="connsiteX16" fmla="*/ 101889 w 174965"/>
                <a:gd name="connsiteY16" fmla="*/ 26823 h 260185"/>
                <a:gd name="connsiteX17" fmla="*/ 87602 w 174965"/>
                <a:gd name="connsiteY17" fmla="*/ 31585 h 260185"/>
                <a:gd name="connsiteX18" fmla="*/ 80458 w 174965"/>
                <a:gd name="connsiteY18" fmla="*/ 33966 h 260185"/>
                <a:gd name="connsiteX19" fmla="*/ 73314 w 174965"/>
                <a:gd name="connsiteY19" fmla="*/ 38729 h 260185"/>
                <a:gd name="connsiteX20" fmla="*/ 66170 w 174965"/>
                <a:gd name="connsiteY20" fmla="*/ 41110 h 260185"/>
                <a:gd name="connsiteX21" fmla="*/ 51883 w 174965"/>
                <a:gd name="connsiteY21" fmla="*/ 50635 h 260185"/>
                <a:gd name="connsiteX22" fmla="*/ 42358 w 174965"/>
                <a:gd name="connsiteY22" fmla="*/ 67304 h 260185"/>
                <a:gd name="connsiteX23" fmla="*/ 35214 w 174965"/>
                <a:gd name="connsiteY23" fmla="*/ 74448 h 260185"/>
                <a:gd name="connsiteX24" fmla="*/ 20927 w 174965"/>
                <a:gd name="connsiteY24" fmla="*/ 98260 h 260185"/>
                <a:gd name="connsiteX25" fmla="*/ 18545 w 174965"/>
                <a:gd name="connsiteY25" fmla="*/ 105404 h 260185"/>
                <a:gd name="connsiteX26" fmla="*/ 9020 w 174965"/>
                <a:gd name="connsiteY26" fmla="*/ 119691 h 260185"/>
                <a:gd name="connsiteX27" fmla="*/ 11401 w 174965"/>
                <a:gd name="connsiteY27" fmla="*/ 133978 h 260185"/>
                <a:gd name="connsiteX28" fmla="*/ 1876 w 174965"/>
                <a:gd name="connsiteY28" fmla="*/ 164934 h 260185"/>
                <a:gd name="connsiteX29" fmla="*/ 47120 w 174965"/>
                <a:gd name="connsiteY29" fmla="*/ 260185 h 260185"/>
                <a:gd name="connsiteX0" fmla="*/ 47120 w 174965"/>
                <a:gd name="connsiteY0" fmla="*/ 260185 h 260185"/>
                <a:gd name="connsiteX1" fmla="*/ 47120 w 174965"/>
                <a:gd name="connsiteY1" fmla="*/ 260185 h 260185"/>
                <a:gd name="connsiteX2" fmla="*/ 35214 w 174965"/>
                <a:gd name="connsiteY2" fmla="*/ 226848 h 260185"/>
                <a:gd name="connsiteX3" fmla="*/ 30452 w 174965"/>
                <a:gd name="connsiteY3" fmla="*/ 210179 h 260185"/>
                <a:gd name="connsiteX4" fmla="*/ 32833 w 174965"/>
                <a:gd name="connsiteY4" fmla="*/ 176841 h 260185"/>
                <a:gd name="connsiteX5" fmla="*/ 51883 w 174965"/>
                <a:gd name="connsiteY5" fmla="*/ 157791 h 260185"/>
                <a:gd name="connsiteX6" fmla="*/ 59027 w 174965"/>
                <a:gd name="connsiteY6" fmla="*/ 150648 h 260185"/>
                <a:gd name="connsiteX7" fmla="*/ 66170 w 174965"/>
                <a:gd name="connsiteY7" fmla="*/ 160173 h 260185"/>
                <a:gd name="connsiteX8" fmla="*/ 163801 w 174965"/>
                <a:gd name="connsiteY8" fmla="*/ 112548 h 260185"/>
                <a:gd name="connsiteX9" fmla="*/ 173328 w 174965"/>
                <a:gd name="connsiteY9" fmla="*/ 74449 h 260185"/>
                <a:gd name="connsiteX10" fmla="*/ 168563 w 174965"/>
                <a:gd name="connsiteY10" fmla="*/ 5391 h 260185"/>
                <a:gd name="connsiteX11" fmla="*/ 159039 w 174965"/>
                <a:gd name="connsiteY11" fmla="*/ 5391 h 260185"/>
                <a:gd name="connsiteX12" fmla="*/ 144752 w 174965"/>
                <a:gd name="connsiteY12" fmla="*/ 12535 h 260185"/>
                <a:gd name="connsiteX13" fmla="*/ 135227 w 174965"/>
                <a:gd name="connsiteY13" fmla="*/ 14916 h 260185"/>
                <a:gd name="connsiteX14" fmla="*/ 128083 w 174965"/>
                <a:gd name="connsiteY14" fmla="*/ 19679 h 260185"/>
                <a:gd name="connsiteX15" fmla="*/ 116177 w 174965"/>
                <a:gd name="connsiteY15" fmla="*/ 22060 h 260185"/>
                <a:gd name="connsiteX16" fmla="*/ 101889 w 174965"/>
                <a:gd name="connsiteY16" fmla="*/ 26823 h 260185"/>
                <a:gd name="connsiteX17" fmla="*/ 87602 w 174965"/>
                <a:gd name="connsiteY17" fmla="*/ 31585 h 260185"/>
                <a:gd name="connsiteX18" fmla="*/ 80458 w 174965"/>
                <a:gd name="connsiteY18" fmla="*/ 33966 h 260185"/>
                <a:gd name="connsiteX19" fmla="*/ 73314 w 174965"/>
                <a:gd name="connsiteY19" fmla="*/ 38729 h 260185"/>
                <a:gd name="connsiteX20" fmla="*/ 66170 w 174965"/>
                <a:gd name="connsiteY20" fmla="*/ 41110 h 260185"/>
                <a:gd name="connsiteX21" fmla="*/ 51883 w 174965"/>
                <a:gd name="connsiteY21" fmla="*/ 50635 h 260185"/>
                <a:gd name="connsiteX22" fmla="*/ 42358 w 174965"/>
                <a:gd name="connsiteY22" fmla="*/ 67304 h 260185"/>
                <a:gd name="connsiteX23" fmla="*/ 35214 w 174965"/>
                <a:gd name="connsiteY23" fmla="*/ 74448 h 260185"/>
                <a:gd name="connsiteX24" fmla="*/ 20927 w 174965"/>
                <a:gd name="connsiteY24" fmla="*/ 98260 h 260185"/>
                <a:gd name="connsiteX25" fmla="*/ 18545 w 174965"/>
                <a:gd name="connsiteY25" fmla="*/ 105404 h 260185"/>
                <a:gd name="connsiteX26" fmla="*/ 9020 w 174965"/>
                <a:gd name="connsiteY26" fmla="*/ 119691 h 260185"/>
                <a:gd name="connsiteX27" fmla="*/ 11401 w 174965"/>
                <a:gd name="connsiteY27" fmla="*/ 133978 h 260185"/>
                <a:gd name="connsiteX28" fmla="*/ 1876 w 174965"/>
                <a:gd name="connsiteY28" fmla="*/ 164934 h 260185"/>
                <a:gd name="connsiteX29" fmla="*/ 47120 w 174965"/>
                <a:gd name="connsiteY29" fmla="*/ 260185 h 260185"/>
                <a:gd name="connsiteX0" fmla="*/ 47223 w 175068"/>
                <a:gd name="connsiteY0" fmla="*/ 260185 h 260185"/>
                <a:gd name="connsiteX1" fmla="*/ 47223 w 175068"/>
                <a:gd name="connsiteY1" fmla="*/ 260185 h 260185"/>
                <a:gd name="connsiteX2" fmla="*/ 35317 w 175068"/>
                <a:gd name="connsiteY2" fmla="*/ 226848 h 260185"/>
                <a:gd name="connsiteX3" fmla="*/ 30555 w 175068"/>
                <a:gd name="connsiteY3" fmla="*/ 210179 h 260185"/>
                <a:gd name="connsiteX4" fmla="*/ 32936 w 175068"/>
                <a:gd name="connsiteY4" fmla="*/ 176841 h 260185"/>
                <a:gd name="connsiteX5" fmla="*/ 51986 w 175068"/>
                <a:gd name="connsiteY5" fmla="*/ 157791 h 260185"/>
                <a:gd name="connsiteX6" fmla="*/ 59130 w 175068"/>
                <a:gd name="connsiteY6" fmla="*/ 150648 h 260185"/>
                <a:gd name="connsiteX7" fmla="*/ 66273 w 175068"/>
                <a:gd name="connsiteY7" fmla="*/ 160173 h 260185"/>
                <a:gd name="connsiteX8" fmla="*/ 163904 w 175068"/>
                <a:gd name="connsiteY8" fmla="*/ 112548 h 260185"/>
                <a:gd name="connsiteX9" fmla="*/ 173431 w 175068"/>
                <a:gd name="connsiteY9" fmla="*/ 74449 h 260185"/>
                <a:gd name="connsiteX10" fmla="*/ 168666 w 175068"/>
                <a:gd name="connsiteY10" fmla="*/ 5391 h 260185"/>
                <a:gd name="connsiteX11" fmla="*/ 159142 w 175068"/>
                <a:gd name="connsiteY11" fmla="*/ 5391 h 260185"/>
                <a:gd name="connsiteX12" fmla="*/ 144855 w 175068"/>
                <a:gd name="connsiteY12" fmla="*/ 12535 h 260185"/>
                <a:gd name="connsiteX13" fmla="*/ 135330 w 175068"/>
                <a:gd name="connsiteY13" fmla="*/ 14916 h 260185"/>
                <a:gd name="connsiteX14" fmla="*/ 128186 w 175068"/>
                <a:gd name="connsiteY14" fmla="*/ 19679 h 260185"/>
                <a:gd name="connsiteX15" fmla="*/ 116280 w 175068"/>
                <a:gd name="connsiteY15" fmla="*/ 22060 h 260185"/>
                <a:gd name="connsiteX16" fmla="*/ 101992 w 175068"/>
                <a:gd name="connsiteY16" fmla="*/ 26823 h 260185"/>
                <a:gd name="connsiteX17" fmla="*/ 87705 w 175068"/>
                <a:gd name="connsiteY17" fmla="*/ 31585 h 260185"/>
                <a:gd name="connsiteX18" fmla="*/ 80561 w 175068"/>
                <a:gd name="connsiteY18" fmla="*/ 33966 h 260185"/>
                <a:gd name="connsiteX19" fmla="*/ 73417 w 175068"/>
                <a:gd name="connsiteY19" fmla="*/ 38729 h 260185"/>
                <a:gd name="connsiteX20" fmla="*/ 66273 w 175068"/>
                <a:gd name="connsiteY20" fmla="*/ 41110 h 260185"/>
                <a:gd name="connsiteX21" fmla="*/ 51986 w 175068"/>
                <a:gd name="connsiteY21" fmla="*/ 50635 h 260185"/>
                <a:gd name="connsiteX22" fmla="*/ 42461 w 175068"/>
                <a:gd name="connsiteY22" fmla="*/ 67304 h 260185"/>
                <a:gd name="connsiteX23" fmla="*/ 35317 w 175068"/>
                <a:gd name="connsiteY23" fmla="*/ 74448 h 260185"/>
                <a:gd name="connsiteX24" fmla="*/ 21030 w 175068"/>
                <a:gd name="connsiteY24" fmla="*/ 98260 h 260185"/>
                <a:gd name="connsiteX25" fmla="*/ 18648 w 175068"/>
                <a:gd name="connsiteY25" fmla="*/ 105404 h 260185"/>
                <a:gd name="connsiteX26" fmla="*/ 9123 w 175068"/>
                <a:gd name="connsiteY26" fmla="*/ 119691 h 260185"/>
                <a:gd name="connsiteX27" fmla="*/ 1979 w 175068"/>
                <a:gd name="connsiteY27" fmla="*/ 164934 h 260185"/>
                <a:gd name="connsiteX28" fmla="*/ 47223 w 175068"/>
                <a:gd name="connsiteY28" fmla="*/ 260185 h 260185"/>
                <a:gd name="connsiteX0" fmla="*/ 46471 w 174316"/>
                <a:gd name="connsiteY0" fmla="*/ 260185 h 260185"/>
                <a:gd name="connsiteX1" fmla="*/ 46471 w 174316"/>
                <a:gd name="connsiteY1" fmla="*/ 260185 h 260185"/>
                <a:gd name="connsiteX2" fmla="*/ 34565 w 174316"/>
                <a:gd name="connsiteY2" fmla="*/ 226848 h 260185"/>
                <a:gd name="connsiteX3" fmla="*/ 29803 w 174316"/>
                <a:gd name="connsiteY3" fmla="*/ 210179 h 260185"/>
                <a:gd name="connsiteX4" fmla="*/ 32184 w 174316"/>
                <a:gd name="connsiteY4" fmla="*/ 176841 h 260185"/>
                <a:gd name="connsiteX5" fmla="*/ 51234 w 174316"/>
                <a:gd name="connsiteY5" fmla="*/ 157791 h 260185"/>
                <a:gd name="connsiteX6" fmla="*/ 58378 w 174316"/>
                <a:gd name="connsiteY6" fmla="*/ 150648 h 260185"/>
                <a:gd name="connsiteX7" fmla="*/ 65521 w 174316"/>
                <a:gd name="connsiteY7" fmla="*/ 160173 h 260185"/>
                <a:gd name="connsiteX8" fmla="*/ 163152 w 174316"/>
                <a:gd name="connsiteY8" fmla="*/ 112548 h 260185"/>
                <a:gd name="connsiteX9" fmla="*/ 172679 w 174316"/>
                <a:gd name="connsiteY9" fmla="*/ 74449 h 260185"/>
                <a:gd name="connsiteX10" fmla="*/ 167914 w 174316"/>
                <a:gd name="connsiteY10" fmla="*/ 5391 h 260185"/>
                <a:gd name="connsiteX11" fmla="*/ 158390 w 174316"/>
                <a:gd name="connsiteY11" fmla="*/ 5391 h 260185"/>
                <a:gd name="connsiteX12" fmla="*/ 144103 w 174316"/>
                <a:gd name="connsiteY12" fmla="*/ 12535 h 260185"/>
                <a:gd name="connsiteX13" fmla="*/ 134578 w 174316"/>
                <a:gd name="connsiteY13" fmla="*/ 14916 h 260185"/>
                <a:gd name="connsiteX14" fmla="*/ 127434 w 174316"/>
                <a:gd name="connsiteY14" fmla="*/ 19679 h 260185"/>
                <a:gd name="connsiteX15" fmla="*/ 115528 w 174316"/>
                <a:gd name="connsiteY15" fmla="*/ 22060 h 260185"/>
                <a:gd name="connsiteX16" fmla="*/ 101240 w 174316"/>
                <a:gd name="connsiteY16" fmla="*/ 26823 h 260185"/>
                <a:gd name="connsiteX17" fmla="*/ 86953 w 174316"/>
                <a:gd name="connsiteY17" fmla="*/ 31585 h 260185"/>
                <a:gd name="connsiteX18" fmla="*/ 79809 w 174316"/>
                <a:gd name="connsiteY18" fmla="*/ 33966 h 260185"/>
                <a:gd name="connsiteX19" fmla="*/ 72665 w 174316"/>
                <a:gd name="connsiteY19" fmla="*/ 38729 h 260185"/>
                <a:gd name="connsiteX20" fmla="*/ 65521 w 174316"/>
                <a:gd name="connsiteY20" fmla="*/ 41110 h 260185"/>
                <a:gd name="connsiteX21" fmla="*/ 51234 w 174316"/>
                <a:gd name="connsiteY21" fmla="*/ 50635 h 260185"/>
                <a:gd name="connsiteX22" fmla="*/ 41709 w 174316"/>
                <a:gd name="connsiteY22" fmla="*/ 67304 h 260185"/>
                <a:gd name="connsiteX23" fmla="*/ 34565 w 174316"/>
                <a:gd name="connsiteY23" fmla="*/ 74448 h 260185"/>
                <a:gd name="connsiteX24" fmla="*/ 20278 w 174316"/>
                <a:gd name="connsiteY24" fmla="*/ 98260 h 260185"/>
                <a:gd name="connsiteX25" fmla="*/ 17896 w 174316"/>
                <a:gd name="connsiteY25" fmla="*/ 105404 h 260185"/>
                <a:gd name="connsiteX26" fmla="*/ 17896 w 174316"/>
                <a:gd name="connsiteY26" fmla="*/ 126834 h 260185"/>
                <a:gd name="connsiteX27" fmla="*/ 1227 w 174316"/>
                <a:gd name="connsiteY27" fmla="*/ 164934 h 260185"/>
                <a:gd name="connsiteX28" fmla="*/ 46471 w 174316"/>
                <a:gd name="connsiteY28" fmla="*/ 260185 h 260185"/>
                <a:gd name="connsiteX0" fmla="*/ 46489 w 174334"/>
                <a:gd name="connsiteY0" fmla="*/ 260185 h 260185"/>
                <a:gd name="connsiteX1" fmla="*/ 46489 w 174334"/>
                <a:gd name="connsiteY1" fmla="*/ 260185 h 260185"/>
                <a:gd name="connsiteX2" fmla="*/ 34583 w 174334"/>
                <a:gd name="connsiteY2" fmla="*/ 226848 h 260185"/>
                <a:gd name="connsiteX3" fmla="*/ 29821 w 174334"/>
                <a:gd name="connsiteY3" fmla="*/ 210179 h 260185"/>
                <a:gd name="connsiteX4" fmla="*/ 32202 w 174334"/>
                <a:gd name="connsiteY4" fmla="*/ 176841 h 260185"/>
                <a:gd name="connsiteX5" fmla="*/ 51252 w 174334"/>
                <a:gd name="connsiteY5" fmla="*/ 157791 h 260185"/>
                <a:gd name="connsiteX6" fmla="*/ 58396 w 174334"/>
                <a:gd name="connsiteY6" fmla="*/ 150648 h 260185"/>
                <a:gd name="connsiteX7" fmla="*/ 65539 w 174334"/>
                <a:gd name="connsiteY7" fmla="*/ 160173 h 260185"/>
                <a:gd name="connsiteX8" fmla="*/ 163170 w 174334"/>
                <a:gd name="connsiteY8" fmla="*/ 112548 h 260185"/>
                <a:gd name="connsiteX9" fmla="*/ 172697 w 174334"/>
                <a:gd name="connsiteY9" fmla="*/ 74449 h 260185"/>
                <a:gd name="connsiteX10" fmla="*/ 167932 w 174334"/>
                <a:gd name="connsiteY10" fmla="*/ 5391 h 260185"/>
                <a:gd name="connsiteX11" fmla="*/ 158408 w 174334"/>
                <a:gd name="connsiteY11" fmla="*/ 5391 h 260185"/>
                <a:gd name="connsiteX12" fmla="*/ 144121 w 174334"/>
                <a:gd name="connsiteY12" fmla="*/ 12535 h 260185"/>
                <a:gd name="connsiteX13" fmla="*/ 134596 w 174334"/>
                <a:gd name="connsiteY13" fmla="*/ 14916 h 260185"/>
                <a:gd name="connsiteX14" fmla="*/ 127452 w 174334"/>
                <a:gd name="connsiteY14" fmla="*/ 19679 h 260185"/>
                <a:gd name="connsiteX15" fmla="*/ 115546 w 174334"/>
                <a:gd name="connsiteY15" fmla="*/ 22060 h 260185"/>
                <a:gd name="connsiteX16" fmla="*/ 101258 w 174334"/>
                <a:gd name="connsiteY16" fmla="*/ 26823 h 260185"/>
                <a:gd name="connsiteX17" fmla="*/ 86971 w 174334"/>
                <a:gd name="connsiteY17" fmla="*/ 31585 h 260185"/>
                <a:gd name="connsiteX18" fmla="*/ 79827 w 174334"/>
                <a:gd name="connsiteY18" fmla="*/ 33966 h 260185"/>
                <a:gd name="connsiteX19" fmla="*/ 72683 w 174334"/>
                <a:gd name="connsiteY19" fmla="*/ 38729 h 260185"/>
                <a:gd name="connsiteX20" fmla="*/ 65539 w 174334"/>
                <a:gd name="connsiteY20" fmla="*/ 41110 h 260185"/>
                <a:gd name="connsiteX21" fmla="*/ 51252 w 174334"/>
                <a:gd name="connsiteY21" fmla="*/ 50635 h 260185"/>
                <a:gd name="connsiteX22" fmla="*/ 41727 w 174334"/>
                <a:gd name="connsiteY22" fmla="*/ 67304 h 260185"/>
                <a:gd name="connsiteX23" fmla="*/ 34583 w 174334"/>
                <a:gd name="connsiteY23" fmla="*/ 74448 h 260185"/>
                <a:gd name="connsiteX24" fmla="*/ 20296 w 174334"/>
                <a:gd name="connsiteY24" fmla="*/ 98260 h 260185"/>
                <a:gd name="connsiteX25" fmla="*/ 17914 w 174334"/>
                <a:gd name="connsiteY25" fmla="*/ 126834 h 260185"/>
                <a:gd name="connsiteX26" fmla="*/ 1245 w 174334"/>
                <a:gd name="connsiteY26" fmla="*/ 164934 h 260185"/>
                <a:gd name="connsiteX27" fmla="*/ 46489 w 174334"/>
                <a:gd name="connsiteY27" fmla="*/ 260185 h 260185"/>
                <a:gd name="connsiteX0" fmla="*/ 46614 w 174459"/>
                <a:gd name="connsiteY0" fmla="*/ 260185 h 260185"/>
                <a:gd name="connsiteX1" fmla="*/ 46614 w 174459"/>
                <a:gd name="connsiteY1" fmla="*/ 260185 h 260185"/>
                <a:gd name="connsiteX2" fmla="*/ 34708 w 174459"/>
                <a:gd name="connsiteY2" fmla="*/ 226848 h 260185"/>
                <a:gd name="connsiteX3" fmla="*/ 29946 w 174459"/>
                <a:gd name="connsiteY3" fmla="*/ 210179 h 260185"/>
                <a:gd name="connsiteX4" fmla="*/ 32327 w 174459"/>
                <a:gd name="connsiteY4" fmla="*/ 176841 h 260185"/>
                <a:gd name="connsiteX5" fmla="*/ 51377 w 174459"/>
                <a:gd name="connsiteY5" fmla="*/ 157791 h 260185"/>
                <a:gd name="connsiteX6" fmla="*/ 58521 w 174459"/>
                <a:gd name="connsiteY6" fmla="*/ 150648 h 260185"/>
                <a:gd name="connsiteX7" fmla="*/ 65664 w 174459"/>
                <a:gd name="connsiteY7" fmla="*/ 160173 h 260185"/>
                <a:gd name="connsiteX8" fmla="*/ 163295 w 174459"/>
                <a:gd name="connsiteY8" fmla="*/ 112548 h 260185"/>
                <a:gd name="connsiteX9" fmla="*/ 172822 w 174459"/>
                <a:gd name="connsiteY9" fmla="*/ 74449 h 260185"/>
                <a:gd name="connsiteX10" fmla="*/ 168057 w 174459"/>
                <a:gd name="connsiteY10" fmla="*/ 5391 h 260185"/>
                <a:gd name="connsiteX11" fmla="*/ 158533 w 174459"/>
                <a:gd name="connsiteY11" fmla="*/ 5391 h 260185"/>
                <a:gd name="connsiteX12" fmla="*/ 144246 w 174459"/>
                <a:gd name="connsiteY12" fmla="*/ 12535 h 260185"/>
                <a:gd name="connsiteX13" fmla="*/ 134721 w 174459"/>
                <a:gd name="connsiteY13" fmla="*/ 14916 h 260185"/>
                <a:gd name="connsiteX14" fmla="*/ 127577 w 174459"/>
                <a:gd name="connsiteY14" fmla="*/ 19679 h 260185"/>
                <a:gd name="connsiteX15" fmla="*/ 115671 w 174459"/>
                <a:gd name="connsiteY15" fmla="*/ 22060 h 260185"/>
                <a:gd name="connsiteX16" fmla="*/ 101383 w 174459"/>
                <a:gd name="connsiteY16" fmla="*/ 26823 h 260185"/>
                <a:gd name="connsiteX17" fmla="*/ 87096 w 174459"/>
                <a:gd name="connsiteY17" fmla="*/ 31585 h 260185"/>
                <a:gd name="connsiteX18" fmla="*/ 79952 w 174459"/>
                <a:gd name="connsiteY18" fmla="*/ 33966 h 260185"/>
                <a:gd name="connsiteX19" fmla="*/ 72808 w 174459"/>
                <a:gd name="connsiteY19" fmla="*/ 38729 h 260185"/>
                <a:gd name="connsiteX20" fmla="*/ 65664 w 174459"/>
                <a:gd name="connsiteY20" fmla="*/ 41110 h 260185"/>
                <a:gd name="connsiteX21" fmla="*/ 51377 w 174459"/>
                <a:gd name="connsiteY21" fmla="*/ 50635 h 260185"/>
                <a:gd name="connsiteX22" fmla="*/ 41852 w 174459"/>
                <a:gd name="connsiteY22" fmla="*/ 67304 h 260185"/>
                <a:gd name="connsiteX23" fmla="*/ 34708 w 174459"/>
                <a:gd name="connsiteY23" fmla="*/ 74448 h 260185"/>
                <a:gd name="connsiteX24" fmla="*/ 18039 w 174459"/>
                <a:gd name="connsiteY24" fmla="*/ 126834 h 260185"/>
                <a:gd name="connsiteX25" fmla="*/ 1370 w 174459"/>
                <a:gd name="connsiteY25" fmla="*/ 164934 h 260185"/>
                <a:gd name="connsiteX26" fmla="*/ 46614 w 174459"/>
                <a:gd name="connsiteY26" fmla="*/ 260185 h 260185"/>
                <a:gd name="connsiteX0" fmla="*/ 46686 w 174531"/>
                <a:gd name="connsiteY0" fmla="*/ 260185 h 260185"/>
                <a:gd name="connsiteX1" fmla="*/ 46686 w 174531"/>
                <a:gd name="connsiteY1" fmla="*/ 260185 h 260185"/>
                <a:gd name="connsiteX2" fmla="*/ 34780 w 174531"/>
                <a:gd name="connsiteY2" fmla="*/ 226848 h 260185"/>
                <a:gd name="connsiteX3" fmla="*/ 30018 w 174531"/>
                <a:gd name="connsiteY3" fmla="*/ 210179 h 260185"/>
                <a:gd name="connsiteX4" fmla="*/ 32399 w 174531"/>
                <a:gd name="connsiteY4" fmla="*/ 176841 h 260185"/>
                <a:gd name="connsiteX5" fmla="*/ 51449 w 174531"/>
                <a:gd name="connsiteY5" fmla="*/ 157791 h 260185"/>
                <a:gd name="connsiteX6" fmla="*/ 58593 w 174531"/>
                <a:gd name="connsiteY6" fmla="*/ 150648 h 260185"/>
                <a:gd name="connsiteX7" fmla="*/ 65736 w 174531"/>
                <a:gd name="connsiteY7" fmla="*/ 160173 h 260185"/>
                <a:gd name="connsiteX8" fmla="*/ 163367 w 174531"/>
                <a:gd name="connsiteY8" fmla="*/ 112548 h 260185"/>
                <a:gd name="connsiteX9" fmla="*/ 172894 w 174531"/>
                <a:gd name="connsiteY9" fmla="*/ 74449 h 260185"/>
                <a:gd name="connsiteX10" fmla="*/ 168129 w 174531"/>
                <a:gd name="connsiteY10" fmla="*/ 5391 h 260185"/>
                <a:gd name="connsiteX11" fmla="*/ 158605 w 174531"/>
                <a:gd name="connsiteY11" fmla="*/ 5391 h 260185"/>
                <a:gd name="connsiteX12" fmla="*/ 144318 w 174531"/>
                <a:gd name="connsiteY12" fmla="*/ 12535 h 260185"/>
                <a:gd name="connsiteX13" fmla="*/ 134793 w 174531"/>
                <a:gd name="connsiteY13" fmla="*/ 14916 h 260185"/>
                <a:gd name="connsiteX14" fmla="*/ 127649 w 174531"/>
                <a:gd name="connsiteY14" fmla="*/ 19679 h 260185"/>
                <a:gd name="connsiteX15" fmla="*/ 115743 w 174531"/>
                <a:gd name="connsiteY15" fmla="*/ 22060 h 260185"/>
                <a:gd name="connsiteX16" fmla="*/ 101455 w 174531"/>
                <a:gd name="connsiteY16" fmla="*/ 26823 h 260185"/>
                <a:gd name="connsiteX17" fmla="*/ 87168 w 174531"/>
                <a:gd name="connsiteY17" fmla="*/ 31585 h 260185"/>
                <a:gd name="connsiteX18" fmla="*/ 80024 w 174531"/>
                <a:gd name="connsiteY18" fmla="*/ 33966 h 260185"/>
                <a:gd name="connsiteX19" fmla="*/ 72880 w 174531"/>
                <a:gd name="connsiteY19" fmla="*/ 38729 h 260185"/>
                <a:gd name="connsiteX20" fmla="*/ 65736 w 174531"/>
                <a:gd name="connsiteY20" fmla="*/ 41110 h 260185"/>
                <a:gd name="connsiteX21" fmla="*/ 51449 w 174531"/>
                <a:gd name="connsiteY21" fmla="*/ 50635 h 260185"/>
                <a:gd name="connsiteX22" fmla="*/ 41924 w 174531"/>
                <a:gd name="connsiteY22" fmla="*/ 67304 h 260185"/>
                <a:gd name="connsiteX23" fmla="*/ 18111 w 174531"/>
                <a:gd name="connsiteY23" fmla="*/ 126834 h 260185"/>
                <a:gd name="connsiteX24" fmla="*/ 1442 w 174531"/>
                <a:gd name="connsiteY24" fmla="*/ 164934 h 260185"/>
                <a:gd name="connsiteX25" fmla="*/ 46686 w 174531"/>
                <a:gd name="connsiteY25" fmla="*/ 260185 h 260185"/>
                <a:gd name="connsiteX0" fmla="*/ 46686 w 174531"/>
                <a:gd name="connsiteY0" fmla="*/ 260185 h 260185"/>
                <a:gd name="connsiteX1" fmla="*/ 46686 w 174531"/>
                <a:gd name="connsiteY1" fmla="*/ 260185 h 260185"/>
                <a:gd name="connsiteX2" fmla="*/ 34780 w 174531"/>
                <a:gd name="connsiteY2" fmla="*/ 226848 h 260185"/>
                <a:gd name="connsiteX3" fmla="*/ 30018 w 174531"/>
                <a:gd name="connsiteY3" fmla="*/ 210179 h 260185"/>
                <a:gd name="connsiteX4" fmla="*/ 32399 w 174531"/>
                <a:gd name="connsiteY4" fmla="*/ 176841 h 260185"/>
                <a:gd name="connsiteX5" fmla="*/ 51449 w 174531"/>
                <a:gd name="connsiteY5" fmla="*/ 157791 h 260185"/>
                <a:gd name="connsiteX6" fmla="*/ 58593 w 174531"/>
                <a:gd name="connsiteY6" fmla="*/ 150648 h 260185"/>
                <a:gd name="connsiteX7" fmla="*/ 65736 w 174531"/>
                <a:gd name="connsiteY7" fmla="*/ 160173 h 260185"/>
                <a:gd name="connsiteX8" fmla="*/ 163367 w 174531"/>
                <a:gd name="connsiteY8" fmla="*/ 112548 h 260185"/>
                <a:gd name="connsiteX9" fmla="*/ 172894 w 174531"/>
                <a:gd name="connsiteY9" fmla="*/ 74449 h 260185"/>
                <a:gd name="connsiteX10" fmla="*/ 168129 w 174531"/>
                <a:gd name="connsiteY10" fmla="*/ 5391 h 260185"/>
                <a:gd name="connsiteX11" fmla="*/ 158605 w 174531"/>
                <a:gd name="connsiteY11" fmla="*/ 5391 h 260185"/>
                <a:gd name="connsiteX12" fmla="*/ 144318 w 174531"/>
                <a:gd name="connsiteY12" fmla="*/ 12535 h 260185"/>
                <a:gd name="connsiteX13" fmla="*/ 134793 w 174531"/>
                <a:gd name="connsiteY13" fmla="*/ 14916 h 260185"/>
                <a:gd name="connsiteX14" fmla="*/ 127649 w 174531"/>
                <a:gd name="connsiteY14" fmla="*/ 19679 h 260185"/>
                <a:gd name="connsiteX15" fmla="*/ 115743 w 174531"/>
                <a:gd name="connsiteY15" fmla="*/ 22060 h 260185"/>
                <a:gd name="connsiteX16" fmla="*/ 101455 w 174531"/>
                <a:gd name="connsiteY16" fmla="*/ 26823 h 260185"/>
                <a:gd name="connsiteX17" fmla="*/ 87168 w 174531"/>
                <a:gd name="connsiteY17" fmla="*/ 31585 h 260185"/>
                <a:gd name="connsiteX18" fmla="*/ 80024 w 174531"/>
                <a:gd name="connsiteY18" fmla="*/ 33966 h 260185"/>
                <a:gd name="connsiteX19" fmla="*/ 72880 w 174531"/>
                <a:gd name="connsiteY19" fmla="*/ 38729 h 260185"/>
                <a:gd name="connsiteX20" fmla="*/ 65736 w 174531"/>
                <a:gd name="connsiteY20" fmla="*/ 41110 h 260185"/>
                <a:gd name="connsiteX21" fmla="*/ 51449 w 174531"/>
                <a:gd name="connsiteY21" fmla="*/ 50635 h 260185"/>
                <a:gd name="connsiteX22" fmla="*/ 41924 w 174531"/>
                <a:gd name="connsiteY22" fmla="*/ 67304 h 260185"/>
                <a:gd name="connsiteX23" fmla="*/ 18111 w 174531"/>
                <a:gd name="connsiteY23" fmla="*/ 126834 h 260185"/>
                <a:gd name="connsiteX24" fmla="*/ 1442 w 174531"/>
                <a:gd name="connsiteY24" fmla="*/ 164934 h 260185"/>
                <a:gd name="connsiteX25" fmla="*/ 46686 w 174531"/>
                <a:gd name="connsiteY25" fmla="*/ 260185 h 260185"/>
                <a:gd name="connsiteX0" fmla="*/ 42255 w 170100"/>
                <a:gd name="connsiteY0" fmla="*/ 260185 h 260185"/>
                <a:gd name="connsiteX1" fmla="*/ 42255 w 170100"/>
                <a:gd name="connsiteY1" fmla="*/ 260185 h 260185"/>
                <a:gd name="connsiteX2" fmla="*/ 30349 w 170100"/>
                <a:gd name="connsiteY2" fmla="*/ 226848 h 260185"/>
                <a:gd name="connsiteX3" fmla="*/ 25587 w 170100"/>
                <a:gd name="connsiteY3" fmla="*/ 210179 h 260185"/>
                <a:gd name="connsiteX4" fmla="*/ 27968 w 170100"/>
                <a:gd name="connsiteY4" fmla="*/ 176841 h 260185"/>
                <a:gd name="connsiteX5" fmla="*/ 47018 w 170100"/>
                <a:gd name="connsiteY5" fmla="*/ 157791 h 260185"/>
                <a:gd name="connsiteX6" fmla="*/ 54162 w 170100"/>
                <a:gd name="connsiteY6" fmla="*/ 150648 h 260185"/>
                <a:gd name="connsiteX7" fmla="*/ 61305 w 170100"/>
                <a:gd name="connsiteY7" fmla="*/ 160173 h 260185"/>
                <a:gd name="connsiteX8" fmla="*/ 158936 w 170100"/>
                <a:gd name="connsiteY8" fmla="*/ 112548 h 260185"/>
                <a:gd name="connsiteX9" fmla="*/ 168463 w 170100"/>
                <a:gd name="connsiteY9" fmla="*/ 74449 h 260185"/>
                <a:gd name="connsiteX10" fmla="*/ 163698 w 170100"/>
                <a:gd name="connsiteY10" fmla="*/ 5391 h 260185"/>
                <a:gd name="connsiteX11" fmla="*/ 154174 w 170100"/>
                <a:gd name="connsiteY11" fmla="*/ 5391 h 260185"/>
                <a:gd name="connsiteX12" fmla="*/ 139887 w 170100"/>
                <a:gd name="connsiteY12" fmla="*/ 12535 h 260185"/>
                <a:gd name="connsiteX13" fmla="*/ 130362 w 170100"/>
                <a:gd name="connsiteY13" fmla="*/ 14916 h 260185"/>
                <a:gd name="connsiteX14" fmla="*/ 123218 w 170100"/>
                <a:gd name="connsiteY14" fmla="*/ 19679 h 260185"/>
                <a:gd name="connsiteX15" fmla="*/ 111312 w 170100"/>
                <a:gd name="connsiteY15" fmla="*/ 22060 h 260185"/>
                <a:gd name="connsiteX16" fmla="*/ 97024 w 170100"/>
                <a:gd name="connsiteY16" fmla="*/ 26823 h 260185"/>
                <a:gd name="connsiteX17" fmla="*/ 82737 w 170100"/>
                <a:gd name="connsiteY17" fmla="*/ 31585 h 260185"/>
                <a:gd name="connsiteX18" fmla="*/ 75593 w 170100"/>
                <a:gd name="connsiteY18" fmla="*/ 33966 h 260185"/>
                <a:gd name="connsiteX19" fmla="*/ 68449 w 170100"/>
                <a:gd name="connsiteY19" fmla="*/ 38729 h 260185"/>
                <a:gd name="connsiteX20" fmla="*/ 61305 w 170100"/>
                <a:gd name="connsiteY20" fmla="*/ 41110 h 260185"/>
                <a:gd name="connsiteX21" fmla="*/ 47018 w 170100"/>
                <a:gd name="connsiteY21" fmla="*/ 50635 h 260185"/>
                <a:gd name="connsiteX22" fmla="*/ 37493 w 170100"/>
                <a:gd name="connsiteY22" fmla="*/ 67304 h 260185"/>
                <a:gd name="connsiteX23" fmla="*/ 13680 w 170100"/>
                <a:gd name="connsiteY23" fmla="*/ 126834 h 260185"/>
                <a:gd name="connsiteX24" fmla="*/ 1773 w 170100"/>
                <a:gd name="connsiteY24" fmla="*/ 164934 h 260185"/>
                <a:gd name="connsiteX25" fmla="*/ 42255 w 170100"/>
                <a:gd name="connsiteY25" fmla="*/ 260185 h 260185"/>
                <a:gd name="connsiteX0" fmla="*/ 42255 w 170100"/>
                <a:gd name="connsiteY0" fmla="*/ 260185 h 260185"/>
                <a:gd name="connsiteX1" fmla="*/ 42255 w 170100"/>
                <a:gd name="connsiteY1" fmla="*/ 260185 h 260185"/>
                <a:gd name="connsiteX2" fmla="*/ 30349 w 170100"/>
                <a:gd name="connsiteY2" fmla="*/ 226848 h 260185"/>
                <a:gd name="connsiteX3" fmla="*/ 25587 w 170100"/>
                <a:gd name="connsiteY3" fmla="*/ 210179 h 260185"/>
                <a:gd name="connsiteX4" fmla="*/ 27968 w 170100"/>
                <a:gd name="connsiteY4" fmla="*/ 176841 h 260185"/>
                <a:gd name="connsiteX5" fmla="*/ 47018 w 170100"/>
                <a:gd name="connsiteY5" fmla="*/ 157791 h 260185"/>
                <a:gd name="connsiteX6" fmla="*/ 54162 w 170100"/>
                <a:gd name="connsiteY6" fmla="*/ 150648 h 260185"/>
                <a:gd name="connsiteX7" fmla="*/ 61305 w 170100"/>
                <a:gd name="connsiteY7" fmla="*/ 160173 h 260185"/>
                <a:gd name="connsiteX8" fmla="*/ 158936 w 170100"/>
                <a:gd name="connsiteY8" fmla="*/ 112548 h 260185"/>
                <a:gd name="connsiteX9" fmla="*/ 168463 w 170100"/>
                <a:gd name="connsiteY9" fmla="*/ 74449 h 260185"/>
                <a:gd name="connsiteX10" fmla="*/ 163698 w 170100"/>
                <a:gd name="connsiteY10" fmla="*/ 5391 h 260185"/>
                <a:gd name="connsiteX11" fmla="*/ 154174 w 170100"/>
                <a:gd name="connsiteY11" fmla="*/ 5391 h 260185"/>
                <a:gd name="connsiteX12" fmla="*/ 139887 w 170100"/>
                <a:gd name="connsiteY12" fmla="*/ 12535 h 260185"/>
                <a:gd name="connsiteX13" fmla="*/ 130362 w 170100"/>
                <a:gd name="connsiteY13" fmla="*/ 14916 h 260185"/>
                <a:gd name="connsiteX14" fmla="*/ 123218 w 170100"/>
                <a:gd name="connsiteY14" fmla="*/ 19679 h 260185"/>
                <a:gd name="connsiteX15" fmla="*/ 111312 w 170100"/>
                <a:gd name="connsiteY15" fmla="*/ 22060 h 260185"/>
                <a:gd name="connsiteX16" fmla="*/ 97024 w 170100"/>
                <a:gd name="connsiteY16" fmla="*/ 26823 h 260185"/>
                <a:gd name="connsiteX17" fmla="*/ 82737 w 170100"/>
                <a:gd name="connsiteY17" fmla="*/ 31585 h 260185"/>
                <a:gd name="connsiteX18" fmla="*/ 75593 w 170100"/>
                <a:gd name="connsiteY18" fmla="*/ 33966 h 260185"/>
                <a:gd name="connsiteX19" fmla="*/ 68449 w 170100"/>
                <a:gd name="connsiteY19" fmla="*/ 38729 h 260185"/>
                <a:gd name="connsiteX20" fmla="*/ 61305 w 170100"/>
                <a:gd name="connsiteY20" fmla="*/ 41110 h 260185"/>
                <a:gd name="connsiteX21" fmla="*/ 47018 w 170100"/>
                <a:gd name="connsiteY21" fmla="*/ 50635 h 260185"/>
                <a:gd name="connsiteX22" fmla="*/ 37493 w 170100"/>
                <a:gd name="connsiteY22" fmla="*/ 67304 h 260185"/>
                <a:gd name="connsiteX23" fmla="*/ 13680 w 170100"/>
                <a:gd name="connsiteY23" fmla="*/ 126834 h 260185"/>
                <a:gd name="connsiteX24" fmla="*/ 1773 w 170100"/>
                <a:gd name="connsiteY24" fmla="*/ 164934 h 260185"/>
                <a:gd name="connsiteX25" fmla="*/ 42255 w 170100"/>
                <a:gd name="connsiteY25" fmla="*/ 260185 h 260185"/>
                <a:gd name="connsiteX0" fmla="*/ 42412 w 170257"/>
                <a:gd name="connsiteY0" fmla="*/ 260185 h 260185"/>
                <a:gd name="connsiteX1" fmla="*/ 42412 w 170257"/>
                <a:gd name="connsiteY1" fmla="*/ 260185 h 260185"/>
                <a:gd name="connsiteX2" fmla="*/ 30506 w 170257"/>
                <a:gd name="connsiteY2" fmla="*/ 226848 h 260185"/>
                <a:gd name="connsiteX3" fmla="*/ 25744 w 170257"/>
                <a:gd name="connsiteY3" fmla="*/ 210179 h 260185"/>
                <a:gd name="connsiteX4" fmla="*/ 28125 w 170257"/>
                <a:gd name="connsiteY4" fmla="*/ 176841 h 260185"/>
                <a:gd name="connsiteX5" fmla="*/ 47175 w 170257"/>
                <a:gd name="connsiteY5" fmla="*/ 157791 h 260185"/>
                <a:gd name="connsiteX6" fmla="*/ 54319 w 170257"/>
                <a:gd name="connsiteY6" fmla="*/ 150648 h 260185"/>
                <a:gd name="connsiteX7" fmla="*/ 61462 w 170257"/>
                <a:gd name="connsiteY7" fmla="*/ 160173 h 260185"/>
                <a:gd name="connsiteX8" fmla="*/ 159093 w 170257"/>
                <a:gd name="connsiteY8" fmla="*/ 112548 h 260185"/>
                <a:gd name="connsiteX9" fmla="*/ 168620 w 170257"/>
                <a:gd name="connsiteY9" fmla="*/ 74449 h 260185"/>
                <a:gd name="connsiteX10" fmla="*/ 163855 w 170257"/>
                <a:gd name="connsiteY10" fmla="*/ 5391 h 260185"/>
                <a:gd name="connsiteX11" fmla="*/ 154331 w 170257"/>
                <a:gd name="connsiteY11" fmla="*/ 5391 h 260185"/>
                <a:gd name="connsiteX12" fmla="*/ 140044 w 170257"/>
                <a:gd name="connsiteY12" fmla="*/ 12535 h 260185"/>
                <a:gd name="connsiteX13" fmla="*/ 130519 w 170257"/>
                <a:gd name="connsiteY13" fmla="*/ 14916 h 260185"/>
                <a:gd name="connsiteX14" fmla="*/ 123375 w 170257"/>
                <a:gd name="connsiteY14" fmla="*/ 19679 h 260185"/>
                <a:gd name="connsiteX15" fmla="*/ 111469 w 170257"/>
                <a:gd name="connsiteY15" fmla="*/ 22060 h 260185"/>
                <a:gd name="connsiteX16" fmla="*/ 97181 w 170257"/>
                <a:gd name="connsiteY16" fmla="*/ 26823 h 260185"/>
                <a:gd name="connsiteX17" fmla="*/ 82894 w 170257"/>
                <a:gd name="connsiteY17" fmla="*/ 31585 h 260185"/>
                <a:gd name="connsiteX18" fmla="*/ 75750 w 170257"/>
                <a:gd name="connsiteY18" fmla="*/ 33966 h 260185"/>
                <a:gd name="connsiteX19" fmla="*/ 68606 w 170257"/>
                <a:gd name="connsiteY19" fmla="*/ 38729 h 260185"/>
                <a:gd name="connsiteX20" fmla="*/ 61462 w 170257"/>
                <a:gd name="connsiteY20" fmla="*/ 41110 h 260185"/>
                <a:gd name="connsiteX21" fmla="*/ 47175 w 170257"/>
                <a:gd name="connsiteY21" fmla="*/ 50635 h 260185"/>
                <a:gd name="connsiteX22" fmla="*/ 13837 w 170257"/>
                <a:gd name="connsiteY22" fmla="*/ 126834 h 260185"/>
                <a:gd name="connsiteX23" fmla="*/ 1930 w 170257"/>
                <a:gd name="connsiteY23" fmla="*/ 164934 h 260185"/>
                <a:gd name="connsiteX24" fmla="*/ 42412 w 170257"/>
                <a:gd name="connsiteY24" fmla="*/ 260185 h 260185"/>
                <a:gd name="connsiteX0" fmla="*/ 42645 w 170490"/>
                <a:gd name="connsiteY0" fmla="*/ 260185 h 260185"/>
                <a:gd name="connsiteX1" fmla="*/ 42645 w 170490"/>
                <a:gd name="connsiteY1" fmla="*/ 260185 h 260185"/>
                <a:gd name="connsiteX2" fmla="*/ 30739 w 170490"/>
                <a:gd name="connsiteY2" fmla="*/ 226848 h 260185"/>
                <a:gd name="connsiteX3" fmla="*/ 25977 w 170490"/>
                <a:gd name="connsiteY3" fmla="*/ 210179 h 260185"/>
                <a:gd name="connsiteX4" fmla="*/ 28358 w 170490"/>
                <a:gd name="connsiteY4" fmla="*/ 176841 h 260185"/>
                <a:gd name="connsiteX5" fmla="*/ 47408 w 170490"/>
                <a:gd name="connsiteY5" fmla="*/ 157791 h 260185"/>
                <a:gd name="connsiteX6" fmla="*/ 54552 w 170490"/>
                <a:gd name="connsiteY6" fmla="*/ 150648 h 260185"/>
                <a:gd name="connsiteX7" fmla="*/ 61695 w 170490"/>
                <a:gd name="connsiteY7" fmla="*/ 160173 h 260185"/>
                <a:gd name="connsiteX8" fmla="*/ 159326 w 170490"/>
                <a:gd name="connsiteY8" fmla="*/ 112548 h 260185"/>
                <a:gd name="connsiteX9" fmla="*/ 168853 w 170490"/>
                <a:gd name="connsiteY9" fmla="*/ 74449 h 260185"/>
                <a:gd name="connsiteX10" fmla="*/ 164088 w 170490"/>
                <a:gd name="connsiteY10" fmla="*/ 5391 h 260185"/>
                <a:gd name="connsiteX11" fmla="*/ 154564 w 170490"/>
                <a:gd name="connsiteY11" fmla="*/ 5391 h 260185"/>
                <a:gd name="connsiteX12" fmla="*/ 140277 w 170490"/>
                <a:gd name="connsiteY12" fmla="*/ 12535 h 260185"/>
                <a:gd name="connsiteX13" fmla="*/ 130752 w 170490"/>
                <a:gd name="connsiteY13" fmla="*/ 14916 h 260185"/>
                <a:gd name="connsiteX14" fmla="*/ 123608 w 170490"/>
                <a:gd name="connsiteY14" fmla="*/ 19679 h 260185"/>
                <a:gd name="connsiteX15" fmla="*/ 111702 w 170490"/>
                <a:gd name="connsiteY15" fmla="*/ 22060 h 260185"/>
                <a:gd name="connsiteX16" fmla="*/ 97414 w 170490"/>
                <a:gd name="connsiteY16" fmla="*/ 26823 h 260185"/>
                <a:gd name="connsiteX17" fmla="*/ 83127 w 170490"/>
                <a:gd name="connsiteY17" fmla="*/ 31585 h 260185"/>
                <a:gd name="connsiteX18" fmla="*/ 75983 w 170490"/>
                <a:gd name="connsiteY18" fmla="*/ 33966 h 260185"/>
                <a:gd name="connsiteX19" fmla="*/ 68839 w 170490"/>
                <a:gd name="connsiteY19" fmla="*/ 38729 h 260185"/>
                <a:gd name="connsiteX20" fmla="*/ 61695 w 170490"/>
                <a:gd name="connsiteY20" fmla="*/ 41110 h 260185"/>
                <a:gd name="connsiteX21" fmla="*/ 59315 w 170490"/>
                <a:gd name="connsiteY21" fmla="*/ 55398 h 260185"/>
                <a:gd name="connsiteX22" fmla="*/ 14070 w 170490"/>
                <a:gd name="connsiteY22" fmla="*/ 126834 h 260185"/>
                <a:gd name="connsiteX23" fmla="*/ 2163 w 170490"/>
                <a:gd name="connsiteY23" fmla="*/ 164934 h 260185"/>
                <a:gd name="connsiteX24" fmla="*/ 42645 w 170490"/>
                <a:gd name="connsiteY24" fmla="*/ 260185 h 260185"/>
                <a:gd name="connsiteX0" fmla="*/ 42645 w 170490"/>
                <a:gd name="connsiteY0" fmla="*/ 260185 h 260185"/>
                <a:gd name="connsiteX1" fmla="*/ 42645 w 170490"/>
                <a:gd name="connsiteY1" fmla="*/ 260185 h 260185"/>
                <a:gd name="connsiteX2" fmla="*/ 30739 w 170490"/>
                <a:gd name="connsiteY2" fmla="*/ 226848 h 260185"/>
                <a:gd name="connsiteX3" fmla="*/ 25977 w 170490"/>
                <a:gd name="connsiteY3" fmla="*/ 210179 h 260185"/>
                <a:gd name="connsiteX4" fmla="*/ 28358 w 170490"/>
                <a:gd name="connsiteY4" fmla="*/ 176841 h 260185"/>
                <a:gd name="connsiteX5" fmla="*/ 47408 w 170490"/>
                <a:gd name="connsiteY5" fmla="*/ 157791 h 260185"/>
                <a:gd name="connsiteX6" fmla="*/ 54552 w 170490"/>
                <a:gd name="connsiteY6" fmla="*/ 150648 h 260185"/>
                <a:gd name="connsiteX7" fmla="*/ 61695 w 170490"/>
                <a:gd name="connsiteY7" fmla="*/ 160173 h 260185"/>
                <a:gd name="connsiteX8" fmla="*/ 159326 w 170490"/>
                <a:gd name="connsiteY8" fmla="*/ 112548 h 260185"/>
                <a:gd name="connsiteX9" fmla="*/ 168853 w 170490"/>
                <a:gd name="connsiteY9" fmla="*/ 74449 h 260185"/>
                <a:gd name="connsiteX10" fmla="*/ 164088 w 170490"/>
                <a:gd name="connsiteY10" fmla="*/ 5391 h 260185"/>
                <a:gd name="connsiteX11" fmla="*/ 154564 w 170490"/>
                <a:gd name="connsiteY11" fmla="*/ 5391 h 260185"/>
                <a:gd name="connsiteX12" fmla="*/ 140277 w 170490"/>
                <a:gd name="connsiteY12" fmla="*/ 12535 h 260185"/>
                <a:gd name="connsiteX13" fmla="*/ 130752 w 170490"/>
                <a:gd name="connsiteY13" fmla="*/ 14916 h 260185"/>
                <a:gd name="connsiteX14" fmla="*/ 123608 w 170490"/>
                <a:gd name="connsiteY14" fmla="*/ 19679 h 260185"/>
                <a:gd name="connsiteX15" fmla="*/ 111702 w 170490"/>
                <a:gd name="connsiteY15" fmla="*/ 22060 h 260185"/>
                <a:gd name="connsiteX16" fmla="*/ 97414 w 170490"/>
                <a:gd name="connsiteY16" fmla="*/ 26823 h 260185"/>
                <a:gd name="connsiteX17" fmla="*/ 83127 w 170490"/>
                <a:gd name="connsiteY17" fmla="*/ 31585 h 260185"/>
                <a:gd name="connsiteX18" fmla="*/ 75983 w 170490"/>
                <a:gd name="connsiteY18" fmla="*/ 33966 h 260185"/>
                <a:gd name="connsiteX19" fmla="*/ 68839 w 170490"/>
                <a:gd name="connsiteY19" fmla="*/ 38729 h 260185"/>
                <a:gd name="connsiteX20" fmla="*/ 59315 w 170490"/>
                <a:gd name="connsiteY20" fmla="*/ 55398 h 260185"/>
                <a:gd name="connsiteX21" fmla="*/ 14070 w 170490"/>
                <a:gd name="connsiteY21" fmla="*/ 126834 h 260185"/>
                <a:gd name="connsiteX22" fmla="*/ 2163 w 170490"/>
                <a:gd name="connsiteY22" fmla="*/ 164934 h 260185"/>
                <a:gd name="connsiteX23" fmla="*/ 42645 w 170490"/>
                <a:gd name="connsiteY23" fmla="*/ 260185 h 260185"/>
                <a:gd name="connsiteX0" fmla="*/ 28778 w 156623"/>
                <a:gd name="connsiteY0" fmla="*/ 260185 h 260185"/>
                <a:gd name="connsiteX1" fmla="*/ 28778 w 156623"/>
                <a:gd name="connsiteY1" fmla="*/ 260185 h 260185"/>
                <a:gd name="connsiteX2" fmla="*/ 16872 w 156623"/>
                <a:gd name="connsiteY2" fmla="*/ 226848 h 260185"/>
                <a:gd name="connsiteX3" fmla="*/ 12110 w 156623"/>
                <a:gd name="connsiteY3" fmla="*/ 210179 h 260185"/>
                <a:gd name="connsiteX4" fmla="*/ 14491 w 156623"/>
                <a:gd name="connsiteY4" fmla="*/ 176841 h 260185"/>
                <a:gd name="connsiteX5" fmla="*/ 33541 w 156623"/>
                <a:gd name="connsiteY5" fmla="*/ 157791 h 260185"/>
                <a:gd name="connsiteX6" fmla="*/ 40685 w 156623"/>
                <a:gd name="connsiteY6" fmla="*/ 150648 h 260185"/>
                <a:gd name="connsiteX7" fmla="*/ 47828 w 156623"/>
                <a:gd name="connsiteY7" fmla="*/ 160173 h 260185"/>
                <a:gd name="connsiteX8" fmla="*/ 145459 w 156623"/>
                <a:gd name="connsiteY8" fmla="*/ 112548 h 260185"/>
                <a:gd name="connsiteX9" fmla="*/ 154986 w 156623"/>
                <a:gd name="connsiteY9" fmla="*/ 74449 h 260185"/>
                <a:gd name="connsiteX10" fmla="*/ 150221 w 156623"/>
                <a:gd name="connsiteY10" fmla="*/ 5391 h 260185"/>
                <a:gd name="connsiteX11" fmla="*/ 140697 w 156623"/>
                <a:gd name="connsiteY11" fmla="*/ 5391 h 260185"/>
                <a:gd name="connsiteX12" fmla="*/ 126410 w 156623"/>
                <a:gd name="connsiteY12" fmla="*/ 12535 h 260185"/>
                <a:gd name="connsiteX13" fmla="*/ 116885 w 156623"/>
                <a:gd name="connsiteY13" fmla="*/ 14916 h 260185"/>
                <a:gd name="connsiteX14" fmla="*/ 109741 w 156623"/>
                <a:gd name="connsiteY14" fmla="*/ 19679 h 260185"/>
                <a:gd name="connsiteX15" fmla="*/ 97835 w 156623"/>
                <a:gd name="connsiteY15" fmla="*/ 22060 h 260185"/>
                <a:gd name="connsiteX16" fmla="*/ 83547 w 156623"/>
                <a:gd name="connsiteY16" fmla="*/ 26823 h 260185"/>
                <a:gd name="connsiteX17" fmla="*/ 69260 w 156623"/>
                <a:gd name="connsiteY17" fmla="*/ 31585 h 260185"/>
                <a:gd name="connsiteX18" fmla="*/ 62116 w 156623"/>
                <a:gd name="connsiteY18" fmla="*/ 33966 h 260185"/>
                <a:gd name="connsiteX19" fmla="*/ 54972 w 156623"/>
                <a:gd name="connsiteY19" fmla="*/ 38729 h 260185"/>
                <a:gd name="connsiteX20" fmla="*/ 45448 w 156623"/>
                <a:gd name="connsiteY20" fmla="*/ 55398 h 260185"/>
                <a:gd name="connsiteX21" fmla="*/ 203 w 156623"/>
                <a:gd name="connsiteY21" fmla="*/ 126834 h 260185"/>
                <a:gd name="connsiteX22" fmla="*/ 28778 w 156623"/>
                <a:gd name="connsiteY22" fmla="*/ 260185 h 260185"/>
                <a:gd name="connsiteX0" fmla="*/ 35886 w 163731"/>
                <a:gd name="connsiteY0" fmla="*/ 260185 h 260185"/>
                <a:gd name="connsiteX1" fmla="*/ 35886 w 163731"/>
                <a:gd name="connsiteY1" fmla="*/ 260185 h 260185"/>
                <a:gd name="connsiteX2" fmla="*/ 23980 w 163731"/>
                <a:gd name="connsiteY2" fmla="*/ 226848 h 260185"/>
                <a:gd name="connsiteX3" fmla="*/ 19218 w 163731"/>
                <a:gd name="connsiteY3" fmla="*/ 210179 h 260185"/>
                <a:gd name="connsiteX4" fmla="*/ 21599 w 163731"/>
                <a:gd name="connsiteY4" fmla="*/ 176841 h 260185"/>
                <a:gd name="connsiteX5" fmla="*/ 40649 w 163731"/>
                <a:gd name="connsiteY5" fmla="*/ 157791 h 260185"/>
                <a:gd name="connsiteX6" fmla="*/ 47793 w 163731"/>
                <a:gd name="connsiteY6" fmla="*/ 150648 h 260185"/>
                <a:gd name="connsiteX7" fmla="*/ 54936 w 163731"/>
                <a:gd name="connsiteY7" fmla="*/ 160173 h 260185"/>
                <a:gd name="connsiteX8" fmla="*/ 152567 w 163731"/>
                <a:gd name="connsiteY8" fmla="*/ 112548 h 260185"/>
                <a:gd name="connsiteX9" fmla="*/ 162094 w 163731"/>
                <a:gd name="connsiteY9" fmla="*/ 74449 h 260185"/>
                <a:gd name="connsiteX10" fmla="*/ 157329 w 163731"/>
                <a:gd name="connsiteY10" fmla="*/ 5391 h 260185"/>
                <a:gd name="connsiteX11" fmla="*/ 147805 w 163731"/>
                <a:gd name="connsiteY11" fmla="*/ 5391 h 260185"/>
                <a:gd name="connsiteX12" fmla="*/ 133518 w 163731"/>
                <a:gd name="connsiteY12" fmla="*/ 12535 h 260185"/>
                <a:gd name="connsiteX13" fmla="*/ 123993 w 163731"/>
                <a:gd name="connsiteY13" fmla="*/ 14916 h 260185"/>
                <a:gd name="connsiteX14" fmla="*/ 116849 w 163731"/>
                <a:gd name="connsiteY14" fmla="*/ 19679 h 260185"/>
                <a:gd name="connsiteX15" fmla="*/ 104943 w 163731"/>
                <a:gd name="connsiteY15" fmla="*/ 22060 h 260185"/>
                <a:gd name="connsiteX16" fmla="*/ 90655 w 163731"/>
                <a:gd name="connsiteY16" fmla="*/ 26823 h 260185"/>
                <a:gd name="connsiteX17" fmla="*/ 76368 w 163731"/>
                <a:gd name="connsiteY17" fmla="*/ 31585 h 260185"/>
                <a:gd name="connsiteX18" fmla="*/ 69224 w 163731"/>
                <a:gd name="connsiteY18" fmla="*/ 33966 h 260185"/>
                <a:gd name="connsiteX19" fmla="*/ 62080 w 163731"/>
                <a:gd name="connsiteY19" fmla="*/ 38729 h 260185"/>
                <a:gd name="connsiteX20" fmla="*/ 52556 w 163731"/>
                <a:gd name="connsiteY20" fmla="*/ 55398 h 260185"/>
                <a:gd name="connsiteX21" fmla="*/ 167 w 163731"/>
                <a:gd name="connsiteY21" fmla="*/ 141122 h 260185"/>
                <a:gd name="connsiteX22" fmla="*/ 35886 w 163731"/>
                <a:gd name="connsiteY22" fmla="*/ 260185 h 260185"/>
                <a:gd name="connsiteX0" fmla="*/ 45380 w 173225"/>
                <a:gd name="connsiteY0" fmla="*/ 260185 h 260185"/>
                <a:gd name="connsiteX1" fmla="*/ 45380 w 173225"/>
                <a:gd name="connsiteY1" fmla="*/ 260185 h 260185"/>
                <a:gd name="connsiteX2" fmla="*/ 33474 w 173225"/>
                <a:gd name="connsiteY2" fmla="*/ 226848 h 260185"/>
                <a:gd name="connsiteX3" fmla="*/ 28712 w 173225"/>
                <a:gd name="connsiteY3" fmla="*/ 210179 h 260185"/>
                <a:gd name="connsiteX4" fmla="*/ 31093 w 173225"/>
                <a:gd name="connsiteY4" fmla="*/ 176841 h 260185"/>
                <a:gd name="connsiteX5" fmla="*/ 50143 w 173225"/>
                <a:gd name="connsiteY5" fmla="*/ 157791 h 260185"/>
                <a:gd name="connsiteX6" fmla="*/ 57287 w 173225"/>
                <a:gd name="connsiteY6" fmla="*/ 150648 h 260185"/>
                <a:gd name="connsiteX7" fmla="*/ 64430 w 173225"/>
                <a:gd name="connsiteY7" fmla="*/ 160173 h 260185"/>
                <a:gd name="connsiteX8" fmla="*/ 162061 w 173225"/>
                <a:gd name="connsiteY8" fmla="*/ 112548 h 260185"/>
                <a:gd name="connsiteX9" fmla="*/ 171588 w 173225"/>
                <a:gd name="connsiteY9" fmla="*/ 74449 h 260185"/>
                <a:gd name="connsiteX10" fmla="*/ 166823 w 173225"/>
                <a:gd name="connsiteY10" fmla="*/ 5391 h 260185"/>
                <a:gd name="connsiteX11" fmla="*/ 157299 w 173225"/>
                <a:gd name="connsiteY11" fmla="*/ 5391 h 260185"/>
                <a:gd name="connsiteX12" fmla="*/ 143012 w 173225"/>
                <a:gd name="connsiteY12" fmla="*/ 12535 h 260185"/>
                <a:gd name="connsiteX13" fmla="*/ 133487 w 173225"/>
                <a:gd name="connsiteY13" fmla="*/ 14916 h 260185"/>
                <a:gd name="connsiteX14" fmla="*/ 126343 w 173225"/>
                <a:gd name="connsiteY14" fmla="*/ 19679 h 260185"/>
                <a:gd name="connsiteX15" fmla="*/ 114437 w 173225"/>
                <a:gd name="connsiteY15" fmla="*/ 22060 h 260185"/>
                <a:gd name="connsiteX16" fmla="*/ 100149 w 173225"/>
                <a:gd name="connsiteY16" fmla="*/ 26823 h 260185"/>
                <a:gd name="connsiteX17" fmla="*/ 85862 w 173225"/>
                <a:gd name="connsiteY17" fmla="*/ 31585 h 260185"/>
                <a:gd name="connsiteX18" fmla="*/ 78718 w 173225"/>
                <a:gd name="connsiteY18" fmla="*/ 33966 h 260185"/>
                <a:gd name="connsiteX19" fmla="*/ 71574 w 173225"/>
                <a:gd name="connsiteY19" fmla="*/ 38729 h 260185"/>
                <a:gd name="connsiteX20" fmla="*/ 62050 w 173225"/>
                <a:gd name="connsiteY20" fmla="*/ 55398 h 260185"/>
                <a:gd name="connsiteX21" fmla="*/ 136 w 173225"/>
                <a:gd name="connsiteY21" fmla="*/ 141122 h 260185"/>
                <a:gd name="connsiteX22" fmla="*/ 45380 w 173225"/>
                <a:gd name="connsiteY22" fmla="*/ 260185 h 260185"/>
                <a:gd name="connsiteX0" fmla="*/ 45380 w 173225"/>
                <a:gd name="connsiteY0" fmla="*/ 260185 h 260185"/>
                <a:gd name="connsiteX1" fmla="*/ 45380 w 173225"/>
                <a:gd name="connsiteY1" fmla="*/ 260185 h 260185"/>
                <a:gd name="connsiteX2" fmla="*/ 33474 w 173225"/>
                <a:gd name="connsiteY2" fmla="*/ 226848 h 260185"/>
                <a:gd name="connsiteX3" fmla="*/ 28712 w 173225"/>
                <a:gd name="connsiteY3" fmla="*/ 210179 h 260185"/>
                <a:gd name="connsiteX4" fmla="*/ 31093 w 173225"/>
                <a:gd name="connsiteY4" fmla="*/ 176841 h 260185"/>
                <a:gd name="connsiteX5" fmla="*/ 50143 w 173225"/>
                <a:gd name="connsiteY5" fmla="*/ 157791 h 260185"/>
                <a:gd name="connsiteX6" fmla="*/ 57287 w 173225"/>
                <a:gd name="connsiteY6" fmla="*/ 150648 h 260185"/>
                <a:gd name="connsiteX7" fmla="*/ 64430 w 173225"/>
                <a:gd name="connsiteY7" fmla="*/ 160173 h 260185"/>
                <a:gd name="connsiteX8" fmla="*/ 162061 w 173225"/>
                <a:gd name="connsiteY8" fmla="*/ 112548 h 260185"/>
                <a:gd name="connsiteX9" fmla="*/ 171588 w 173225"/>
                <a:gd name="connsiteY9" fmla="*/ 74449 h 260185"/>
                <a:gd name="connsiteX10" fmla="*/ 166823 w 173225"/>
                <a:gd name="connsiteY10" fmla="*/ 5391 h 260185"/>
                <a:gd name="connsiteX11" fmla="*/ 157299 w 173225"/>
                <a:gd name="connsiteY11" fmla="*/ 5391 h 260185"/>
                <a:gd name="connsiteX12" fmla="*/ 143012 w 173225"/>
                <a:gd name="connsiteY12" fmla="*/ 12535 h 260185"/>
                <a:gd name="connsiteX13" fmla="*/ 133487 w 173225"/>
                <a:gd name="connsiteY13" fmla="*/ 14916 h 260185"/>
                <a:gd name="connsiteX14" fmla="*/ 126343 w 173225"/>
                <a:gd name="connsiteY14" fmla="*/ 19679 h 260185"/>
                <a:gd name="connsiteX15" fmla="*/ 114437 w 173225"/>
                <a:gd name="connsiteY15" fmla="*/ 22060 h 260185"/>
                <a:gd name="connsiteX16" fmla="*/ 100149 w 173225"/>
                <a:gd name="connsiteY16" fmla="*/ 26823 h 260185"/>
                <a:gd name="connsiteX17" fmla="*/ 85862 w 173225"/>
                <a:gd name="connsiteY17" fmla="*/ 31585 h 260185"/>
                <a:gd name="connsiteX18" fmla="*/ 78718 w 173225"/>
                <a:gd name="connsiteY18" fmla="*/ 33966 h 260185"/>
                <a:gd name="connsiteX19" fmla="*/ 71574 w 173225"/>
                <a:gd name="connsiteY19" fmla="*/ 38729 h 260185"/>
                <a:gd name="connsiteX20" fmla="*/ 62050 w 173225"/>
                <a:gd name="connsiteY20" fmla="*/ 55398 h 260185"/>
                <a:gd name="connsiteX21" fmla="*/ 136 w 173225"/>
                <a:gd name="connsiteY21" fmla="*/ 145884 h 260185"/>
                <a:gd name="connsiteX22" fmla="*/ 45380 w 173225"/>
                <a:gd name="connsiteY22" fmla="*/ 260185 h 260185"/>
                <a:gd name="connsiteX0" fmla="*/ 45380 w 173673"/>
                <a:gd name="connsiteY0" fmla="*/ 260185 h 260185"/>
                <a:gd name="connsiteX1" fmla="*/ 45380 w 173673"/>
                <a:gd name="connsiteY1" fmla="*/ 260185 h 260185"/>
                <a:gd name="connsiteX2" fmla="*/ 33474 w 173673"/>
                <a:gd name="connsiteY2" fmla="*/ 226848 h 260185"/>
                <a:gd name="connsiteX3" fmla="*/ 28712 w 173673"/>
                <a:gd name="connsiteY3" fmla="*/ 210179 h 260185"/>
                <a:gd name="connsiteX4" fmla="*/ 31093 w 173673"/>
                <a:gd name="connsiteY4" fmla="*/ 176841 h 260185"/>
                <a:gd name="connsiteX5" fmla="*/ 50143 w 173673"/>
                <a:gd name="connsiteY5" fmla="*/ 157791 h 260185"/>
                <a:gd name="connsiteX6" fmla="*/ 57287 w 173673"/>
                <a:gd name="connsiteY6" fmla="*/ 150648 h 260185"/>
                <a:gd name="connsiteX7" fmla="*/ 162061 w 173673"/>
                <a:gd name="connsiteY7" fmla="*/ 112548 h 260185"/>
                <a:gd name="connsiteX8" fmla="*/ 171588 w 173673"/>
                <a:gd name="connsiteY8" fmla="*/ 74449 h 260185"/>
                <a:gd name="connsiteX9" fmla="*/ 166823 w 173673"/>
                <a:gd name="connsiteY9" fmla="*/ 5391 h 260185"/>
                <a:gd name="connsiteX10" fmla="*/ 157299 w 173673"/>
                <a:gd name="connsiteY10" fmla="*/ 5391 h 260185"/>
                <a:gd name="connsiteX11" fmla="*/ 143012 w 173673"/>
                <a:gd name="connsiteY11" fmla="*/ 12535 h 260185"/>
                <a:gd name="connsiteX12" fmla="*/ 133487 w 173673"/>
                <a:gd name="connsiteY12" fmla="*/ 14916 h 260185"/>
                <a:gd name="connsiteX13" fmla="*/ 126343 w 173673"/>
                <a:gd name="connsiteY13" fmla="*/ 19679 h 260185"/>
                <a:gd name="connsiteX14" fmla="*/ 114437 w 173673"/>
                <a:gd name="connsiteY14" fmla="*/ 22060 h 260185"/>
                <a:gd name="connsiteX15" fmla="*/ 100149 w 173673"/>
                <a:gd name="connsiteY15" fmla="*/ 26823 h 260185"/>
                <a:gd name="connsiteX16" fmla="*/ 85862 w 173673"/>
                <a:gd name="connsiteY16" fmla="*/ 31585 h 260185"/>
                <a:gd name="connsiteX17" fmla="*/ 78718 w 173673"/>
                <a:gd name="connsiteY17" fmla="*/ 33966 h 260185"/>
                <a:gd name="connsiteX18" fmla="*/ 71574 w 173673"/>
                <a:gd name="connsiteY18" fmla="*/ 38729 h 260185"/>
                <a:gd name="connsiteX19" fmla="*/ 62050 w 173673"/>
                <a:gd name="connsiteY19" fmla="*/ 55398 h 260185"/>
                <a:gd name="connsiteX20" fmla="*/ 136 w 173673"/>
                <a:gd name="connsiteY20" fmla="*/ 145884 h 260185"/>
                <a:gd name="connsiteX21" fmla="*/ 45380 w 173673"/>
                <a:gd name="connsiteY21" fmla="*/ 260185 h 260185"/>
                <a:gd name="connsiteX0" fmla="*/ 45271 w 173564"/>
                <a:gd name="connsiteY0" fmla="*/ 260185 h 260185"/>
                <a:gd name="connsiteX1" fmla="*/ 45271 w 173564"/>
                <a:gd name="connsiteY1" fmla="*/ 260185 h 260185"/>
                <a:gd name="connsiteX2" fmla="*/ 33365 w 173564"/>
                <a:gd name="connsiteY2" fmla="*/ 226848 h 260185"/>
                <a:gd name="connsiteX3" fmla="*/ 28603 w 173564"/>
                <a:gd name="connsiteY3" fmla="*/ 210179 h 260185"/>
                <a:gd name="connsiteX4" fmla="*/ 30984 w 173564"/>
                <a:gd name="connsiteY4" fmla="*/ 176841 h 260185"/>
                <a:gd name="connsiteX5" fmla="*/ 50034 w 173564"/>
                <a:gd name="connsiteY5" fmla="*/ 157791 h 260185"/>
                <a:gd name="connsiteX6" fmla="*/ 57178 w 173564"/>
                <a:gd name="connsiteY6" fmla="*/ 150648 h 260185"/>
                <a:gd name="connsiteX7" fmla="*/ 161952 w 173564"/>
                <a:gd name="connsiteY7" fmla="*/ 112548 h 260185"/>
                <a:gd name="connsiteX8" fmla="*/ 171479 w 173564"/>
                <a:gd name="connsiteY8" fmla="*/ 74449 h 260185"/>
                <a:gd name="connsiteX9" fmla="*/ 166714 w 173564"/>
                <a:gd name="connsiteY9" fmla="*/ 5391 h 260185"/>
                <a:gd name="connsiteX10" fmla="*/ 157190 w 173564"/>
                <a:gd name="connsiteY10" fmla="*/ 5391 h 260185"/>
                <a:gd name="connsiteX11" fmla="*/ 142903 w 173564"/>
                <a:gd name="connsiteY11" fmla="*/ 12535 h 260185"/>
                <a:gd name="connsiteX12" fmla="*/ 133378 w 173564"/>
                <a:gd name="connsiteY12" fmla="*/ 14916 h 260185"/>
                <a:gd name="connsiteX13" fmla="*/ 126234 w 173564"/>
                <a:gd name="connsiteY13" fmla="*/ 19679 h 260185"/>
                <a:gd name="connsiteX14" fmla="*/ 114328 w 173564"/>
                <a:gd name="connsiteY14" fmla="*/ 22060 h 260185"/>
                <a:gd name="connsiteX15" fmla="*/ 100040 w 173564"/>
                <a:gd name="connsiteY15" fmla="*/ 26823 h 260185"/>
                <a:gd name="connsiteX16" fmla="*/ 85753 w 173564"/>
                <a:gd name="connsiteY16" fmla="*/ 31585 h 260185"/>
                <a:gd name="connsiteX17" fmla="*/ 78609 w 173564"/>
                <a:gd name="connsiteY17" fmla="*/ 33966 h 260185"/>
                <a:gd name="connsiteX18" fmla="*/ 71465 w 173564"/>
                <a:gd name="connsiteY18" fmla="*/ 38729 h 260185"/>
                <a:gd name="connsiteX19" fmla="*/ 52416 w 173564"/>
                <a:gd name="connsiteY19" fmla="*/ 55398 h 260185"/>
                <a:gd name="connsiteX20" fmla="*/ 27 w 173564"/>
                <a:gd name="connsiteY20" fmla="*/ 145884 h 260185"/>
                <a:gd name="connsiteX21" fmla="*/ 45271 w 173564"/>
                <a:gd name="connsiteY21" fmla="*/ 260185 h 260185"/>
                <a:gd name="connsiteX0" fmla="*/ 26 w 173563"/>
                <a:gd name="connsiteY0" fmla="*/ 145884 h 262948"/>
                <a:gd name="connsiteX1" fmla="*/ 45270 w 173563"/>
                <a:gd name="connsiteY1" fmla="*/ 260185 h 262948"/>
                <a:gd name="connsiteX2" fmla="*/ 33364 w 173563"/>
                <a:gd name="connsiteY2" fmla="*/ 226848 h 262948"/>
                <a:gd name="connsiteX3" fmla="*/ 28602 w 173563"/>
                <a:gd name="connsiteY3" fmla="*/ 210179 h 262948"/>
                <a:gd name="connsiteX4" fmla="*/ 30983 w 173563"/>
                <a:gd name="connsiteY4" fmla="*/ 176841 h 262948"/>
                <a:gd name="connsiteX5" fmla="*/ 50033 w 173563"/>
                <a:gd name="connsiteY5" fmla="*/ 157791 h 262948"/>
                <a:gd name="connsiteX6" fmla="*/ 57177 w 173563"/>
                <a:gd name="connsiteY6" fmla="*/ 150648 h 262948"/>
                <a:gd name="connsiteX7" fmla="*/ 161951 w 173563"/>
                <a:gd name="connsiteY7" fmla="*/ 112548 h 262948"/>
                <a:gd name="connsiteX8" fmla="*/ 171478 w 173563"/>
                <a:gd name="connsiteY8" fmla="*/ 74449 h 262948"/>
                <a:gd name="connsiteX9" fmla="*/ 166713 w 173563"/>
                <a:gd name="connsiteY9" fmla="*/ 5391 h 262948"/>
                <a:gd name="connsiteX10" fmla="*/ 157189 w 173563"/>
                <a:gd name="connsiteY10" fmla="*/ 5391 h 262948"/>
                <a:gd name="connsiteX11" fmla="*/ 142902 w 173563"/>
                <a:gd name="connsiteY11" fmla="*/ 12535 h 262948"/>
                <a:gd name="connsiteX12" fmla="*/ 133377 w 173563"/>
                <a:gd name="connsiteY12" fmla="*/ 14916 h 262948"/>
                <a:gd name="connsiteX13" fmla="*/ 126233 w 173563"/>
                <a:gd name="connsiteY13" fmla="*/ 19679 h 262948"/>
                <a:gd name="connsiteX14" fmla="*/ 114327 w 173563"/>
                <a:gd name="connsiteY14" fmla="*/ 22060 h 262948"/>
                <a:gd name="connsiteX15" fmla="*/ 100039 w 173563"/>
                <a:gd name="connsiteY15" fmla="*/ 26823 h 262948"/>
                <a:gd name="connsiteX16" fmla="*/ 85752 w 173563"/>
                <a:gd name="connsiteY16" fmla="*/ 31585 h 262948"/>
                <a:gd name="connsiteX17" fmla="*/ 78608 w 173563"/>
                <a:gd name="connsiteY17" fmla="*/ 33966 h 262948"/>
                <a:gd name="connsiteX18" fmla="*/ 71464 w 173563"/>
                <a:gd name="connsiteY18" fmla="*/ 38729 h 262948"/>
                <a:gd name="connsiteX19" fmla="*/ 52415 w 173563"/>
                <a:gd name="connsiteY19" fmla="*/ 55398 h 262948"/>
                <a:gd name="connsiteX20" fmla="*/ 26 w 173563"/>
                <a:gd name="connsiteY20" fmla="*/ 145884 h 262948"/>
                <a:gd name="connsiteX0" fmla="*/ 222 w 173759"/>
                <a:gd name="connsiteY0" fmla="*/ 145884 h 230247"/>
                <a:gd name="connsiteX1" fmla="*/ 33560 w 173759"/>
                <a:gd name="connsiteY1" fmla="*/ 226848 h 230247"/>
                <a:gd name="connsiteX2" fmla="*/ 28798 w 173759"/>
                <a:gd name="connsiteY2" fmla="*/ 210179 h 230247"/>
                <a:gd name="connsiteX3" fmla="*/ 31179 w 173759"/>
                <a:gd name="connsiteY3" fmla="*/ 176841 h 230247"/>
                <a:gd name="connsiteX4" fmla="*/ 50229 w 173759"/>
                <a:gd name="connsiteY4" fmla="*/ 157791 h 230247"/>
                <a:gd name="connsiteX5" fmla="*/ 57373 w 173759"/>
                <a:gd name="connsiteY5" fmla="*/ 150648 h 230247"/>
                <a:gd name="connsiteX6" fmla="*/ 162147 w 173759"/>
                <a:gd name="connsiteY6" fmla="*/ 112548 h 230247"/>
                <a:gd name="connsiteX7" fmla="*/ 171674 w 173759"/>
                <a:gd name="connsiteY7" fmla="*/ 74449 h 230247"/>
                <a:gd name="connsiteX8" fmla="*/ 166909 w 173759"/>
                <a:gd name="connsiteY8" fmla="*/ 5391 h 230247"/>
                <a:gd name="connsiteX9" fmla="*/ 157385 w 173759"/>
                <a:gd name="connsiteY9" fmla="*/ 5391 h 230247"/>
                <a:gd name="connsiteX10" fmla="*/ 143098 w 173759"/>
                <a:gd name="connsiteY10" fmla="*/ 12535 h 230247"/>
                <a:gd name="connsiteX11" fmla="*/ 133573 w 173759"/>
                <a:gd name="connsiteY11" fmla="*/ 14916 h 230247"/>
                <a:gd name="connsiteX12" fmla="*/ 126429 w 173759"/>
                <a:gd name="connsiteY12" fmla="*/ 19679 h 230247"/>
                <a:gd name="connsiteX13" fmla="*/ 114523 w 173759"/>
                <a:gd name="connsiteY13" fmla="*/ 22060 h 230247"/>
                <a:gd name="connsiteX14" fmla="*/ 100235 w 173759"/>
                <a:gd name="connsiteY14" fmla="*/ 26823 h 230247"/>
                <a:gd name="connsiteX15" fmla="*/ 85948 w 173759"/>
                <a:gd name="connsiteY15" fmla="*/ 31585 h 230247"/>
                <a:gd name="connsiteX16" fmla="*/ 78804 w 173759"/>
                <a:gd name="connsiteY16" fmla="*/ 33966 h 230247"/>
                <a:gd name="connsiteX17" fmla="*/ 71660 w 173759"/>
                <a:gd name="connsiteY17" fmla="*/ 38729 h 230247"/>
                <a:gd name="connsiteX18" fmla="*/ 52611 w 173759"/>
                <a:gd name="connsiteY18" fmla="*/ 55398 h 230247"/>
                <a:gd name="connsiteX19" fmla="*/ 222 w 173759"/>
                <a:gd name="connsiteY19" fmla="*/ 145884 h 230247"/>
                <a:gd name="connsiteX0" fmla="*/ 391 w 173928"/>
                <a:gd name="connsiteY0" fmla="*/ 145884 h 210775"/>
                <a:gd name="connsiteX1" fmla="*/ 28967 w 173928"/>
                <a:gd name="connsiteY1" fmla="*/ 210179 h 210775"/>
                <a:gd name="connsiteX2" fmla="*/ 31348 w 173928"/>
                <a:gd name="connsiteY2" fmla="*/ 176841 h 210775"/>
                <a:gd name="connsiteX3" fmla="*/ 50398 w 173928"/>
                <a:gd name="connsiteY3" fmla="*/ 157791 h 210775"/>
                <a:gd name="connsiteX4" fmla="*/ 57542 w 173928"/>
                <a:gd name="connsiteY4" fmla="*/ 150648 h 210775"/>
                <a:gd name="connsiteX5" fmla="*/ 162316 w 173928"/>
                <a:gd name="connsiteY5" fmla="*/ 112548 h 210775"/>
                <a:gd name="connsiteX6" fmla="*/ 171843 w 173928"/>
                <a:gd name="connsiteY6" fmla="*/ 74449 h 210775"/>
                <a:gd name="connsiteX7" fmla="*/ 167078 w 173928"/>
                <a:gd name="connsiteY7" fmla="*/ 5391 h 210775"/>
                <a:gd name="connsiteX8" fmla="*/ 157554 w 173928"/>
                <a:gd name="connsiteY8" fmla="*/ 5391 h 210775"/>
                <a:gd name="connsiteX9" fmla="*/ 143267 w 173928"/>
                <a:gd name="connsiteY9" fmla="*/ 12535 h 210775"/>
                <a:gd name="connsiteX10" fmla="*/ 133742 w 173928"/>
                <a:gd name="connsiteY10" fmla="*/ 14916 h 210775"/>
                <a:gd name="connsiteX11" fmla="*/ 126598 w 173928"/>
                <a:gd name="connsiteY11" fmla="*/ 19679 h 210775"/>
                <a:gd name="connsiteX12" fmla="*/ 114692 w 173928"/>
                <a:gd name="connsiteY12" fmla="*/ 22060 h 210775"/>
                <a:gd name="connsiteX13" fmla="*/ 100404 w 173928"/>
                <a:gd name="connsiteY13" fmla="*/ 26823 h 210775"/>
                <a:gd name="connsiteX14" fmla="*/ 86117 w 173928"/>
                <a:gd name="connsiteY14" fmla="*/ 31585 h 210775"/>
                <a:gd name="connsiteX15" fmla="*/ 78973 w 173928"/>
                <a:gd name="connsiteY15" fmla="*/ 33966 h 210775"/>
                <a:gd name="connsiteX16" fmla="*/ 71829 w 173928"/>
                <a:gd name="connsiteY16" fmla="*/ 38729 h 210775"/>
                <a:gd name="connsiteX17" fmla="*/ 52780 w 173928"/>
                <a:gd name="connsiteY17" fmla="*/ 55398 h 210775"/>
                <a:gd name="connsiteX18" fmla="*/ 391 w 173928"/>
                <a:gd name="connsiteY18" fmla="*/ 145884 h 210775"/>
                <a:gd name="connsiteX0" fmla="*/ 795 w 174332"/>
                <a:gd name="connsiteY0" fmla="*/ 145884 h 210775"/>
                <a:gd name="connsiteX1" fmla="*/ 22227 w 174332"/>
                <a:gd name="connsiteY1" fmla="*/ 210179 h 210775"/>
                <a:gd name="connsiteX2" fmla="*/ 31752 w 174332"/>
                <a:gd name="connsiteY2" fmla="*/ 176841 h 210775"/>
                <a:gd name="connsiteX3" fmla="*/ 50802 w 174332"/>
                <a:gd name="connsiteY3" fmla="*/ 157791 h 210775"/>
                <a:gd name="connsiteX4" fmla="*/ 57946 w 174332"/>
                <a:gd name="connsiteY4" fmla="*/ 150648 h 210775"/>
                <a:gd name="connsiteX5" fmla="*/ 162720 w 174332"/>
                <a:gd name="connsiteY5" fmla="*/ 112548 h 210775"/>
                <a:gd name="connsiteX6" fmla="*/ 172247 w 174332"/>
                <a:gd name="connsiteY6" fmla="*/ 74449 h 210775"/>
                <a:gd name="connsiteX7" fmla="*/ 167482 w 174332"/>
                <a:gd name="connsiteY7" fmla="*/ 5391 h 210775"/>
                <a:gd name="connsiteX8" fmla="*/ 157958 w 174332"/>
                <a:gd name="connsiteY8" fmla="*/ 5391 h 210775"/>
                <a:gd name="connsiteX9" fmla="*/ 143671 w 174332"/>
                <a:gd name="connsiteY9" fmla="*/ 12535 h 210775"/>
                <a:gd name="connsiteX10" fmla="*/ 134146 w 174332"/>
                <a:gd name="connsiteY10" fmla="*/ 14916 h 210775"/>
                <a:gd name="connsiteX11" fmla="*/ 127002 w 174332"/>
                <a:gd name="connsiteY11" fmla="*/ 19679 h 210775"/>
                <a:gd name="connsiteX12" fmla="*/ 115096 w 174332"/>
                <a:gd name="connsiteY12" fmla="*/ 22060 h 210775"/>
                <a:gd name="connsiteX13" fmla="*/ 100808 w 174332"/>
                <a:gd name="connsiteY13" fmla="*/ 26823 h 210775"/>
                <a:gd name="connsiteX14" fmla="*/ 86521 w 174332"/>
                <a:gd name="connsiteY14" fmla="*/ 31585 h 210775"/>
                <a:gd name="connsiteX15" fmla="*/ 79377 w 174332"/>
                <a:gd name="connsiteY15" fmla="*/ 33966 h 210775"/>
                <a:gd name="connsiteX16" fmla="*/ 72233 w 174332"/>
                <a:gd name="connsiteY16" fmla="*/ 38729 h 210775"/>
                <a:gd name="connsiteX17" fmla="*/ 53184 w 174332"/>
                <a:gd name="connsiteY17" fmla="*/ 55398 h 210775"/>
                <a:gd name="connsiteX18" fmla="*/ 795 w 174332"/>
                <a:gd name="connsiteY18" fmla="*/ 145884 h 210775"/>
                <a:gd name="connsiteX0" fmla="*/ 878 w 172033"/>
                <a:gd name="connsiteY0" fmla="*/ 148266 h 210775"/>
                <a:gd name="connsiteX1" fmla="*/ 19928 w 172033"/>
                <a:gd name="connsiteY1" fmla="*/ 210179 h 210775"/>
                <a:gd name="connsiteX2" fmla="*/ 29453 w 172033"/>
                <a:gd name="connsiteY2" fmla="*/ 176841 h 210775"/>
                <a:gd name="connsiteX3" fmla="*/ 48503 w 172033"/>
                <a:gd name="connsiteY3" fmla="*/ 157791 h 210775"/>
                <a:gd name="connsiteX4" fmla="*/ 55647 w 172033"/>
                <a:gd name="connsiteY4" fmla="*/ 150648 h 210775"/>
                <a:gd name="connsiteX5" fmla="*/ 160421 w 172033"/>
                <a:gd name="connsiteY5" fmla="*/ 112548 h 210775"/>
                <a:gd name="connsiteX6" fmla="*/ 169948 w 172033"/>
                <a:gd name="connsiteY6" fmla="*/ 74449 h 210775"/>
                <a:gd name="connsiteX7" fmla="*/ 165183 w 172033"/>
                <a:gd name="connsiteY7" fmla="*/ 5391 h 210775"/>
                <a:gd name="connsiteX8" fmla="*/ 155659 w 172033"/>
                <a:gd name="connsiteY8" fmla="*/ 5391 h 210775"/>
                <a:gd name="connsiteX9" fmla="*/ 141372 w 172033"/>
                <a:gd name="connsiteY9" fmla="*/ 12535 h 210775"/>
                <a:gd name="connsiteX10" fmla="*/ 131847 w 172033"/>
                <a:gd name="connsiteY10" fmla="*/ 14916 h 210775"/>
                <a:gd name="connsiteX11" fmla="*/ 124703 w 172033"/>
                <a:gd name="connsiteY11" fmla="*/ 19679 h 210775"/>
                <a:gd name="connsiteX12" fmla="*/ 112797 w 172033"/>
                <a:gd name="connsiteY12" fmla="*/ 22060 h 210775"/>
                <a:gd name="connsiteX13" fmla="*/ 98509 w 172033"/>
                <a:gd name="connsiteY13" fmla="*/ 26823 h 210775"/>
                <a:gd name="connsiteX14" fmla="*/ 84222 w 172033"/>
                <a:gd name="connsiteY14" fmla="*/ 31585 h 210775"/>
                <a:gd name="connsiteX15" fmla="*/ 77078 w 172033"/>
                <a:gd name="connsiteY15" fmla="*/ 33966 h 210775"/>
                <a:gd name="connsiteX16" fmla="*/ 69934 w 172033"/>
                <a:gd name="connsiteY16" fmla="*/ 38729 h 210775"/>
                <a:gd name="connsiteX17" fmla="*/ 50885 w 172033"/>
                <a:gd name="connsiteY17" fmla="*/ 55398 h 210775"/>
                <a:gd name="connsiteX18" fmla="*/ 878 w 172033"/>
                <a:gd name="connsiteY18" fmla="*/ 148266 h 210775"/>
                <a:gd name="connsiteX0" fmla="*/ 878 w 172033"/>
                <a:gd name="connsiteY0" fmla="*/ 148266 h 210775"/>
                <a:gd name="connsiteX1" fmla="*/ 19928 w 172033"/>
                <a:gd name="connsiteY1" fmla="*/ 210179 h 210775"/>
                <a:gd name="connsiteX2" fmla="*/ 29453 w 172033"/>
                <a:gd name="connsiteY2" fmla="*/ 176841 h 210775"/>
                <a:gd name="connsiteX3" fmla="*/ 48503 w 172033"/>
                <a:gd name="connsiteY3" fmla="*/ 157791 h 210775"/>
                <a:gd name="connsiteX4" fmla="*/ 55647 w 172033"/>
                <a:gd name="connsiteY4" fmla="*/ 150648 h 210775"/>
                <a:gd name="connsiteX5" fmla="*/ 160421 w 172033"/>
                <a:gd name="connsiteY5" fmla="*/ 119692 h 210775"/>
                <a:gd name="connsiteX6" fmla="*/ 169948 w 172033"/>
                <a:gd name="connsiteY6" fmla="*/ 74449 h 210775"/>
                <a:gd name="connsiteX7" fmla="*/ 165183 w 172033"/>
                <a:gd name="connsiteY7" fmla="*/ 5391 h 210775"/>
                <a:gd name="connsiteX8" fmla="*/ 155659 w 172033"/>
                <a:gd name="connsiteY8" fmla="*/ 5391 h 210775"/>
                <a:gd name="connsiteX9" fmla="*/ 141372 w 172033"/>
                <a:gd name="connsiteY9" fmla="*/ 12535 h 210775"/>
                <a:gd name="connsiteX10" fmla="*/ 131847 w 172033"/>
                <a:gd name="connsiteY10" fmla="*/ 14916 h 210775"/>
                <a:gd name="connsiteX11" fmla="*/ 124703 w 172033"/>
                <a:gd name="connsiteY11" fmla="*/ 19679 h 210775"/>
                <a:gd name="connsiteX12" fmla="*/ 112797 w 172033"/>
                <a:gd name="connsiteY12" fmla="*/ 22060 h 210775"/>
                <a:gd name="connsiteX13" fmla="*/ 98509 w 172033"/>
                <a:gd name="connsiteY13" fmla="*/ 26823 h 210775"/>
                <a:gd name="connsiteX14" fmla="*/ 84222 w 172033"/>
                <a:gd name="connsiteY14" fmla="*/ 31585 h 210775"/>
                <a:gd name="connsiteX15" fmla="*/ 77078 w 172033"/>
                <a:gd name="connsiteY15" fmla="*/ 33966 h 210775"/>
                <a:gd name="connsiteX16" fmla="*/ 69934 w 172033"/>
                <a:gd name="connsiteY16" fmla="*/ 38729 h 210775"/>
                <a:gd name="connsiteX17" fmla="*/ 50885 w 172033"/>
                <a:gd name="connsiteY17" fmla="*/ 55398 h 210775"/>
                <a:gd name="connsiteX18" fmla="*/ 878 w 172033"/>
                <a:gd name="connsiteY18" fmla="*/ 148266 h 210775"/>
                <a:gd name="connsiteX0" fmla="*/ 387 w 205718"/>
                <a:gd name="connsiteY0" fmla="*/ 153662 h 210537"/>
                <a:gd name="connsiteX1" fmla="*/ 53613 w 205718"/>
                <a:gd name="connsiteY1" fmla="*/ 210179 h 210537"/>
                <a:gd name="connsiteX2" fmla="*/ 63138 w 205718"/>
                <a:gd name="connsiteY2" fmla="*/ 176841 h 210537"/>
                <a:gd name="connsiteX3" fmla="*/ 82188 w 205718"/>
                <a:gd name="connsiteY3" fmla="*/ 157791 h 210537"/>
                <a:gd name="connsiteX4" fmla="*/ 89332 w 205718"/>
                <a:gd name="connsiteY4" fmla="*/ 150648 h 210537"/>
                <a:gd name="connsiteX5" fmla="*/ 194106 w 205718"/>
                <a:gd name="connsiteY5" fmla="*/ 119692 h 210537"/>
                <a:gd name="connsiteX6" fmla="*/ 203633 w 205718"/>
                <a:gd name="connsiteY6" fmla="*/ 74449 h 210537"/>
                <a:gd name="connsiteX7" fmla="*/ 198868 w 205718"/>
                <a:gd name="connsiteY7" fmla="*/ 5391 h 210537"/>
                <a:gd name="connsiteX8" fmla="*/ 189344 w 205718"/>
                <a:gd name="connsiteY8" fmla="*/ 5391 h 210537"/>
                <a:gd name="connsiteX9" fmla="*/ 175057 w 205718"/>
                <a:gd name="connsiteY9" fmla="*/ 12535 h 210537"/>
                <a:gd name="connsiteX10" fmla="*/ 165532 w 205718"/>
                <a:gd name="connsiteY10" fmla="*/ 14916 h 210537"/>
                <a:gd name="connsiteX11" fmla="*/ 158388 w 205718"/>
                <a:gd name="connsiteY11" fmla="*/ 19679 h 210537"/>
                <a:gd name="connsiteX12" fmla="*/ 146482 w 205718"/>
                <a:gd name="connsiteY12" fmla="*/ 22060 h 210537"/>
                <a:gd name="connsiteX13" fmla="*/ 132194 w 205718"/>
                <a:gd name="connsiteY13" fmla="*/ 26823 h 210537"/>
                <a:gd name="connsiteX14" fmla="*/ 117907 w 205718"/>
                <a:gd name="connsiteY14" fmla="*/ 31585 h 210537"/>
                <a:gd name="connsiteX15" fmla="*/ 110763 w 205718"/>
                <a:gd name="connsiteY15" fmla="*/ 33966 h 210537"/>
                <a:gd name="connsiteX16" fmla="*/ 103619 w 205718"/>
                <a:gd name="connsiteY16" fmla="*/ 38729 h 210537"/>
                <a:gd name="connsiteX17" fmla="*/ 84570 w 205718"/>
                <a:gd name="connsiteY17" fmla="*/ 55398 h 210537"/>
                <a:gd name="connsiteX18" fmla="*/ 387 w 205718"/>
                <a:gd name="connsiteY18" fmla="*/ 153662 h 210537"/>
                <a:gd name="connsiteX0" fmla="*/ 3526 w 208857"/>
                <a:gd name="connsiteY0" fmla="*/ 153662 h 201655"/>
                <a:gd name="connsiteX1" fmla="*/ 20778 w 208857"/>
                <a:gd name="connsiteY1" fmla="*/ 201185 h 201655"/>
                <a:gd name="connsiteX2" fmla="*/ 66277 w 208857"/>
                <a:gd name="connsiteY2" fmla="*/ 176841 h 201655"/>
                <a:gd name="connsiteX3" fmla="*/ 85327 w 208857"/>
                <a:gd name="connsiteY3" fmla="*/ 157791 h 201655"/>
                <a:gd name="connsiteX4" fmla="*/ 92471 w 208857"/>
                <a:gd name="connsiteY4" fmla="*/ 150648 h 201655"/>
                <a:gd name="connsiteX5" fmla="*/ 197245 w 208857"/>
                <a:gd name="connsiteY5" fmla="*/ 119692 h 201655"/>
                <a:gd name="connsiteX6" fmla="*/ 206772 w 208857"/>
                <a:gd name="connsiteY6" fmla="*/ 74449 h 201655"/>
                <a:gd name="connsiteX7" fmla="*/ 202007 w 208857"/>
                <a:gd name="connsiteY7" fmla="*/ 5391 h 201655"/>
                <a:gd name="connsiteX8" fmla="*/ 192483 w 208857"/>
                <a:gd name="connsiteY8" fmla="*/ 5391 h 201655"/>
                <a:gd name="connsiteX9" fmla="*/ 178196 w 208857"/>
                <a:gd name="connsiteY9" fmla="*/ 12535 h 201655"/>
                <a:gd name="connsiteX10" fmla="*/ 168671 w 208857"/>
                <a:gd name="connsiteY10" fmla="*/ 14916 h 201655"/>
                <a:gd name="connsiteX11" fmla="*/ 161527 w 208857"/>
                <a:gd name="connsiteY11" fmla="*/ 19679 h 201655"/>
                <a:gd name="connsiteX12" fmla="*/ 149621 w 208857"/>
                <a:gd name="connsiteY12" fmla="*/ 22060 h 201655"/>
                <a:gd name="connsiteX13" fmla="*/ 135333 w 208857"/>
                <a:gd name="connsiteY13" fmla="*/ 26823 h 201655"/>
                <a:gd name="connsiteX14" fmla="*/ 121046 w 208857"/>
                <a:gd name="connsiteY14" fmla="*/ 31585 h 201655"/>
                <a:gd name="connsiteX15" fmla="*/ 113902 w 208857"/>
                <a:gd name="connsiteY15" fmla="*/ 33966 h 201655"/>
                <a:gd name="connsiteX16" fmla="*/ 106758 w 208857"/>
                <a:gd name="connsiteY16" fmla="*/ 38729 h 201655"/>
                <a:gd name="connsiteX17" fmla="*/ 87709 w 208857"/>
                <a:gd name="connsiteY17" fmla="*/ 55398 h 201655"/>
                <a:gd name="connsiteX18" fmla="*/ 3526 w 208857"/>
                <a:gd name="connsiteY18" fmla="*/ 153662 h 201655"/>
                <a:gd name="connsiteX0" fmla="*/ 3894 w 209225"/>
                <a:gd name="connsiteY0" fmla="*/ 153662 h 205200"/>
                <a:gd name="connsiteX1" fmla="*/ 19347 w 209225"/>
                <a:gd name="connsiteY1" fmla="*/ 204782 h 205200"/>
                <a:gd name="connsiteX2" fmla="*/ 66645 w 209225"/>
                <a:gd name="connsiteY2" fmla="*/ 176841 h 205200"/>
                <a:gd name="connsiteX3" fmla="*/ 85695 w 209225"/>
                <a:gd name="connsiteY3" fmla="*/ 157791 h 205200"/>
                <a:gd name="connsiteX4" fmla="*/ 92839 w 209225"/>
                <a:gd name="connsiteY4" fmla="*/ 150648 h 205200"/>
                <a:gd name="connsiteX5" fmla="*/ 197613 w 209225"/>
                <a:gd name="connsiteY5" fmla="*/ 119692 h 205200"/>
                <a:gd name="connsiteX6" fmla="*/ 207140 w 209225"/>
                <a:gd name="connsiteY6" fmla="*/ 74449 h 205200"/>
                <a:gd name="connsiteX7" fmla="*/ 202375 w 209225"/>
                <a:gd name="connsiteY7" fmla="*/ 5391 h 205200"/>
                <a:gd name="connsiteX8" fmla="*/ 192851 w 209225"/>
                <a:gd name="connsiteY8" fmla="*/ 5391 h 205200"/>
                <a:gd name="connsiteX9" fmla="*/ 178564 w 209225"/>
                <a:gd name="connsiteY9" fmla="*/ 12535 h 205200"/>
                <a:gd name="connsiteX10" fmla="*/ 169039 w 209225"/>
                <a:gd name="connsiteY10" fmla="*/ 14916 h 205200"/>
                <a:gd name="connsiteX11" fmla="*/ 161895 w 209225"/>
                <a:gd name="connsiteY11" fmla="*/ 19679 h 205200"/>
                <a:gd name="connsiteX12" fmla="*/ 149989 w 209225"/>
                <a:gd name="connsiteY12" fmla="*/ 22060 h 205200"/>
                <a:gd name="connsiteX13" fmla="*/ 135701 w 209225"/>
                <a:gd name="connsiteY13" fmla="*/ 26823 h 205200"/>
                <a:gd name="connsiteX14" fmla="*/ 121414 w 209225"/>
                <a:gd name="connsiteY14" fmla="*/ 31585 h 205200"/>
                <a:gd name="connsiteX15" fmla="*/ 114270 w 209225"/>
                <a:gd name="connsiteY15" fmla="*/ 33966 h 205200"/>
                <a:gd name="connsiteX16" fmla="*/ 107126 w 209225"/>
                <a:gd name="connsiteY16" fmla="*/ 38729 h 205200"/>
                <a:gd name="connsiteX17" fmla="*/ 88077 w 209225"/>
                <a:gd name="connsiteY17" fmla="*/ 55398 h 205200"/>
                <a:gd name="connsiteX18" fmla="*/ 3894 w 209225"/>
                <a:gd name="connsiteY18" fmla="*/ 153662 h 20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9225" h="205200">
                  <a:moveTo>
                    <a:pt x="3894" y="153662"/>
                  </a:moveTo>
                  <a:cubicBezTo>
                    <a:pt x="-7561" y="178559"/>
                    <a:pt x="8889" y="200919"/>
                    <a:pt x="19347" y="204782"/>
                  </a:cubicBezTo>
                  <a:cubicBezTo>
                    <a:pt x="29805" y="208645"/>
                    <a:pt x="55587" y="184673"/>
                    <a:pt x="66645" y="176841"/>
                  </a:cubicBezTo>
                  <a:cubicBezTo>
                    <a:pt x="77703" y="169009"/>
                    <a:pt x="81329" y="162156"/>
                    <a:pt x="85695" y="157791"/>
                  </a:cubicBezTo>
                  <a:cubicBezTo>
                    <a:pt x="90061" y="153426"/>
                    <a:pt x="74186" y="156998"/>
                    <a:pt x="92839" y="150648"/>
                  </a:cubicBezTo>
                  <a:cubicBezTo>
                    <a:pt x="111492" y="144298"/>
                    <a:pt x="178563" y="132392"/>
                    <a:pt x="197613" y="119692"/>
                  </a:cubicBezTo>
                  <a:cubicBezTo>
                    <a:pt x="216663" y="106992"/>
                    <a:pt x="206346" y="92309"/>
                    <a:pt x="207140" y="74449"/>
                  </a:cubicBezTo>
                  <a:cubicBezTo>
                    <a:pt x="207934" y="56590"/>
                    <a:pt x="204756" y="16901"/>
                    <a:pt x="202375" y="5391"/>
                  </a:cubicBezTo>
                  <a:cubicBezTo>
                    <a:pt x="199994" y="-6119"/>
                    <a:pt x="196819" y="4200"/>
                    <a:pt x="192851" y="5391"/>
                  </a:cubicBezTo>
                  <a:cubicBezTo>
                    <a:pt x="188883" y="6582"/>
                    <a:pt x="183326" y="10154"/>
                    <a:pt x="178564" y="12535"/>
                  </a:cubicBezTo>
                  <a:cubicBezTo>
                    <a:pt x="173008" y="14122"/>
                    <a:pt x="172214" y="14122"/>
                    <a:pt x="169039" y="14916"/>
                  </a:cubicBezTo>
                  <a:cubicBezTo>
                    <a:pt x="166658" y="16504"/>
                    <a:pt x="164575" y="18674"/>
                    <a:pt x="161895" y="19679"/>
                  </a:cubicBezTo>
                  <a:cubicBezTo>
                    <a:pt x="158105" y="21100"/>
                    <a:pt x="153894" y="20995"/>
                    <a:pt x="149989" y="22060"/>
                  </a:cubicBezTo>
                  <a:cubicBezTo>
                    <a:pt x="145146" y="23381"/>
                    <a:pt x="140464" y="25235"/>
                    <a:pt x="135701" y="26823"/>
                  </a:cubicBezTo>
                  <a:lnTo>
                    <a:pt x="121414" y="31585"/>
                  </a:lnTo>
                  <a:lnTo>
                    <a:pt x="114270" y="33966"/>
                  </a:lnTo>
                  <a:cubicBezTo>
                    <a:pt x="111889" y="35554"/>
                    <a:pt x="111491" y="35157"/>
                    <a:pt x="107126" y="38729"/>
                  </a:cubicBezTo>
                  <a:cubicBezTo>
                    <a:pt x="102761" y="42301"/>
                    <a:pt x="105282" y="36243"/>
                    <a:pt x="88077" y="55398"/>
                  </a:cubicBezTo>
                  <a:cubicBezTo>
                    <a:pt x="70872" y="74553"/>
                    <a:pt x="15349" y="128765"/>
                    <a:pt x="3894" y="153662"/>
                  </a:cubicBezTo>
                  <a:close/>
                </a:path>
              </a:pathLst>
            </a:custGeom>
            <a:solidFill>
              <a:srgbClr val="F2C82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2118019" y="4755357"/>
              <a:ext cx="183077" cy="319953"/>
            </a:xfrm>
            <a:custGeom>
              <a:avLst/>
              <a:gdLst>
                <a:gd name="connsiteX0" fmla="*/ 0 w 101600"/>
                <a:gd name="connsiteY0" fmla="*/ 95250 h 209550"/>
                <a:gd name="connsiteX1" fmla="*/ 0 w 101600"/>
                <a:gd name="connsiteY1" fmla="*/ 95250 h 209550"/>
                <a:gd name="connsiteX2" fmla="*/ 50800 w 101600"/>
                <a:gd name="connsiteY2" fmla="*/ 114300 h 209550"/>
                <a:gd name="connsiteX3" fmla="*/ 69850 w 101600"/>
                <a:gd name="connsiteY3" fmla="*/ 127000 h 209550"/>
                <a:gd name="connsiteX4" fmla="*/ 69850 w 101600"/>
                <a:gd name="connsiteY4" fmla="*/ 209550 h 209550"/>
                <a:gd name="connsiteX5" fmla="*/ 101600 w 101600"/>
                <a:gd name="connsiteY5" fmla="*/ 31750 h 209550"/>
                <a:gd name="connsiteX6" fmla="*/ 95250 w 101600"/>
                <a:gd name="connsiteY6" fmla="*/ 50800 h 209550"/>
                <a:gd name="connsiteX7" fmla="*/ 12700 w 101600"/>
                <a:gd name="connsiteY7" fmla="*/ 0 h 209550"/>
                <a:gd name="connsiteX8" fmla="*/ 0 w 101600"/>
                <a:gd name="connsiteY8" fmla="*/ 95250 h 209550"/>
                <a:gd name="connsiteX0" fmla="*/ 13557 w 103251"/>
                <a:gd name="connsiteY0" fmla="*/ 126207 h 209550"/>
                <a:gd name="connsiteX1" fmla="*/ 1651 w 103251"/>
                <a:gd name="connsiteY1" fmla="*/ 95250 h 209550"/>
                <a:gd name="connsiteX2" fmla="*/ 52451 w 103251"/>
                <a:gd name="connsiteY2" fmla="*/ 114300 h 209550"/>
                <a:gd name="connsiteX3" fmla="*/ 71501 w 103251"/>
                <a:gd name="connsiteY3" fmla="*/ 127000 h 209550"/>
                <a:gd name="connsiteX4" fmla="*/ 71501 w 103251"/>
                <a:gd name="connsiteY4" fmla="*/ 209550 h 209550"/>
                <a:gd name="connsiteX5" fmla="*/ 103251 w 103251"/>
                <a:gd name="connsiteY5" fmla="*/ 31750 h 209550"/>
                <a:gd name="connsiteX6" fmla="*/ 96901 w 103251"/>
                <a:gd name="connsiteY6" fmla="*/ 50800 h 209550"/>
                <a:gd name="connsiteX7" fmla="*/ 14351 w 103251"/>
                <a:gd name="connsiteY7" fmla="*/ 0 h 209550"/>
                <a:gd name="connsiteX8" fmla="*/ 13557 w 103251"/>
                <a:gd name="connsiteY8" fmla="*/ 126207 h 209550"/>
                <a:gd name="connsiteX0" fmla="*/ 15766 w 104666"/>
                <a:gd name="connsiteY0" fmla="*/ 0 h 209550"/>
                <a:gd name="connsiteX1" fmla="*/ 3066 w 104666"/>
                <a:gd name="connsiteY1" fmla="*/ 95250 h 209550"/>
                <a:gd name="connsiteX2" fmla="*/ 53866 w 104666"/>
                <a:gd name="connsiteY2" fmla="*/ 114300 h 209550"/>
                <a:gd name="connsiteX3" fmla="*/ 72916 w 104666"/>
                <a:gd name="connsiteY3" fmla="*/ 127000 h 209550"/>
                <a:gd name="connsiteX4" fmla="*/ 72916 w 104666"/>
                <a:gd name="connsiteY4" fmla="*/ 209550 h 209550"/>
                <a:gd name="connsiteX5" fmla="*/ 104666 w 104666"/>
                <a:gd name="connsiteY5" fmla="*/ 31750 h 209550"/>
                <a:gd name="connsiteX6" fmla="*/ 98316 w 104666"/>
                <a:gd name="connsiteY6" fmla="*/ 50800 h 209550"/>
                <a:gd name="connsiteX7" fmla="*/ 15766 w 104666"/>
                <a:gd name="connsiteY7" fmla="*/ 0 h 209550"/>
                <a:gd name="connsiteX0" fmla="*/ 15766 w 104666"/>
                <a:gd name="connsiteY0" fmla="*/ 0 h 131310"/>
                <a:gd name="connsiteX1" fmla="*/ 3066 w 104666"/>
                <a:gd name="connsiteY1" fmla="*/ 95250 h 131310"/>
                <a:gd name="connsiteX2" fmla="*/ 53866 w 104666"/>
                <a:gd name="connsiteY2" fmla="*/ 114300 h 131310"/>
                <a:gd name="connsiteX3" fmla="*/ 72916 w 104666"/>
                <a:gd name="connsiteY3" fmla="*/ 127000 h 131310"/>
                <a:gd name="connsiteX4" fmla="*/ 104666 w 104666"/>
                <a:gd name="connsiteY4" fmla="*/ 31750 h 131310"/>
                <a:gd name="connsiteX5" fmla="*/ 98316 w 104666"/>
                <a:gd name="connsiteY5" fmla="*/ 50800 h 131310"/>
                <a:gd name="connsiteX6" fmla="*/ 15766 w 104666"/>
                <a:gd name="connsiteY6" fmla="*/ 0 h 131310"/>
                <a:gd name="connsiteX0" fmla="*/ 15766 w 122118"/>
                <a:gd name="connsiteY0" fmla="*/ 0 h 207054"/>
                <a:gd name="connsiteX1" fmla="*/ 3066 w 122118"/>
                <a:gd name="connsiteY1" fmla="*/ 95250 h 207054"/>
                <a:gd name="connsiteX2" fmla="*/ 53866 w 122118"/>
                <a:gd name="connsiteY2" fmla="*/ 114300 h 207054"/>
                <a:gd name="connsiteX3" fmla="*/ 120541 w 122118"/>
                <a:gd name="connsiteY3" fmla="*/ 205581 h 207054"/>
                <a:gd name="connsiteX4" fmla="*/ 104666 w 122118"/>
                <a:gd name="connsiteY4" fmla="*/ 31750 h 207054"/>
                <a:gd name="connsiteX5" fmla="*/ 98316 w 122118"/>
                <a:gd name="connsiteY5" fmla="*/ 50800 h 207054"/>
                <a:gd name="connsiteX6" fmla="*/ 15766 w 122118"/>
                <a:gd name="connsiteY6" fmla="*/ 0 h 207054"/>
                <a:gd name="connsiteX0" fmla="*/ 15063 w 121902"/>
                <a:gd name="connsiteY0" fmla="*/ 0 h 207846"/>
                <a:gd name="connsiteX1" fmla="*/ 2363 w 121902"/>
                <a:gd name="connsiteY1" fmla="*/ 95250 h 207846"/>
                <a:gd name="connsiteX2" fmla="*/ 43638 w 121902"/>
                <a:gd name="connsiteY2" fmla="*/ 128587 h 207846"/>
                <a:gd name="connsiteX3" fmla="*/ 119838 w 121902"/>
                <a:gd name="connsiteY3" fmla="*/ 205581 h 207846"/>
                <a:gd name="connsiteX4" fmla="*/ 103963 w 121902"/>
                <a:gd name="connsiteY4" fmla="*/ 31750 h 207846"/>
                <a:gd name="connsiteX5" fmla="*/ 97613 w 121902"/>
                <a:gd name="connsiteY5" fmla="*/ 50800 h 207846"/>
                <a:gd name="connsiteX6" fmla="*/ 15063 w 121902"/>
                <a:gd name="connsiteY6" fmla="*/ 0 h 207846"/>
                <a:gd name="connsiteX0" fmla="*/ 15063 w 121902"/>
                <a:gd name="connsiteY0" fmla="*/ 0 h 207846"/>
                <a:gd name="connsiteX1" fmla="*/ 2363 w 121902"/>
                <a:gd name="connsiteY1" fmla="*/ 95250 h 207846"/>
                <a:gd name="connsiteX2" fmla="*/ 43638 w 121902"/>
                <a:gd name="connsiteY2" fmla="*/ 128587 h 207846"/>
                <a:gd name="connsiteX3" fmla="*/ 119838 w 121902"/>
                <a:gd name="connsiteY3" fmla="*/ 205581 h 207846"/>
                <a:gd name="connsiteX4" fmla="*/ 103963 w 121902"/>
                <a:gd name="connsiteY4" fmla="*/ 31750 h 207846"/>
                <a:gd name="connsiteX5" fmla="*/ 109519 w 121902"/>
                <a:gd name="connsiteY5" fmla="*/ 53181 h 207846"/>
                <a:gd name="connsiteX6" fmla="*/ 15063 w 121902"/>
                <a:gd name="connsiteY6" fmla="*/ 0 h 207846"/>
                <a:gd name="connsiteX0" fmla="*/ 15063 w 121902"/>
                <a:gd name="connsiteY0" fmla="*/ 0 h 207846"/>
                <a:gd name="connsiteX1" fmla="*/ 2363 w 121902"/>
                <a:gd name="connsiteY1" fmla="*/ 95250 h 207846"/>
                <a:gd name="connsiteX2" fmla="*/ 43638 w 121902"/>
                <a:gd name="connsiteY2" fmla="*/ 128587 h 207846"/>
                <a:gd name="connsiteX3" fmla="*/ 119838 w 121902"/>
                <a:gd name="connsiteY3" fmla="*/ 205581 h 207846"/>
                <a:gd name="connsiteX4" fmla="*/ 103963 w 121902"/>
                <a:gd name="connsiteY4" fmla="*/ 31750 h 207846"/>
                <a:gd name="connsiteX5" fmla="*/ 15063 w 121902"/>
                <a:gd name="connsiteY5" fmla="*/ 0 h 207846"/>
                <a:gd name="connsiteX0" fmla="*/ 8509 w 115348"/>
                <a:gd name="connsiteY0" fmla="*/ 0 h 207769"/>
                <a:gd name="connsiteX1" fmla="*/ 7715 w 115348"/>
                <a:gd name="connsiteY1" fmla="*/ 114300 h 207769"/>
                <a:gd name="connsiteX2" fmla="*/ 37084 w 115348"/>
                <a:gd name="connsiteY2" fmla="*/ 128587 h 207769"/>
                <a:gd name="connsiteX3" fmla="*/ 113284 w 115348"/>
                <a:gd name="connsiteY3" fmla="*/ 205581 h 207769"/>
                <a:gd name="connsiteX4" fmla="*/ 97409 w 115348"/>
                <a:gd name="connsiteY4" fmla="*/ 31750 h 207769"/>
                <a:gd name="connsiteX5" fmla="*/ 8509 w 115348"/>
                <a:gd name="connsiteY5" fmla="*/ 0 h 207769"/>
                <a:gd name="connsiteX0" fmla="*/ 20105 w 107894"/>
                <a:gd name="connsiteY0" fmla="*/ 0 h 203007"/>
                <a:gd name="connsiteX1" fmla="*/ 261 w 107894"/>
                <a:gd name="connsiteY1" fmla="*/ 109538 h 203007"/>
                <a:gd name="connsiteX2" fmla="*/ 29630 w 107894"/>
                <a:gd name="connsiteY2" fmla="*/ 123825 h 203007"/>
                <a:gd name="connsiteX3" fmla="*/ 105830 w 107894"/>
                <a:gd name="connsiteY3" fmla="*/ 200819 h 203007"/>
                <a:gd name="connsiteX4" fmla="*/ 89955 w 107894"/>
                <a:gd name="connsiteY4" fmla="*/ 26988 h 203007"/>
                <a:gd name="connsiteX5" fmla="*/ 20105 w 107894"/>
                <a:gd name="connsiteY5" fmla="*/ 0 h 203007"/>
                <a:gd name="connsiteX0" fmla="*/ 6999 w 94788"/>
                <a:gd name="connsiteY0" fmla="*/ 0 h 202952"/>
                <a:gd name="connsiteX1" fmla="*/ 8586 w 94788"/>
                <a:gd name="connsiteY1" fmla="*/ 123826 h 202952"/>
                <a:gd name="connsiteX2" fmla="*/ 16524 w 94788"/>
                <a:gd name="connsiteY2" fmla="*/ 123825 h 202952"/>
                <a:gd name="connsiteX3" fmla="*/ 92724 w 94788"/>
                <a:gd name="connsiteY3" fmla="*/ 200819 h 202952"/>
                <a:gd name="connsiteX4" fmla="*/ 76849 w 94788"/>
                <a:gd name="connsiteY4" fmla="*/ 26988 h 202952"/>
                <a:gd name="connsiteX5" fmla="*/ 6999 w 94788"/>
                <a:gd name="connsiteY5" fmla="*/ 0 h 202952"/>
                <a:gd name="connsiteX0" fmla="*/ 10587 w 98805"/>
                <a:gd name="connsiteY0" fmla="*/ 0 h 203534"/>
                <a:gd name="connsiteX1" fmla="*/ 12174 w 98805"/>
                <a:gd name="connsiteY1" fmla="*/ 123826 h 203534"/>
                <a:gd name="connsiteX2" fmla="*/ 96312 w 98805"/>
                <a:gd name="connsiteY2" fmla="*/ 200819 h 203534"/>
                <a:gd name="connsiteX3" fmla="*/ 80437 w 98805"/>
                <a:gd name="connsiteY3" fmla="*/ 26988 h 203534"/>
                <a:gd name="connsiteX4" fmla="*/ 10587 w 98805"/>
                <a:gd name="connsiteY4" fmla="*/ 0 h 203534"/>
                <a:gd name="connsiteX0" fmla="*/ 8745 w 96704"/>
                <a:gd name="connsiteY0" fmla="*/ 0 h 203950"/>
                <a:gd name="connsiteX1" fmla="*/ 15094 w 96704"/>
                <a:gd name="connsiteY1" fmla="*/ 128588 h 203950"/>
                <a:gd name="connsiteX2" fmla="*/ 94470 w 96704"/>
                <a:gd name="connsiteY2" fmla="*/ 200819 h 203950"/>
                <a:gd name="connsiteX3" fmla="*/ 78595 w 96704"/>
                <a:gd name="connsiteY3" fmla="*/ 26988 h 203950"/>
                <a:gd name="connsiteX4" fmla="*/ 8745 w 96704"/>
                <a:gd name="connsiteY4" fmla="*/ 0 h 203950"/>
                <a:gd name="connsiteX0" fmla="*/ 8745 w 95108"/>
                <a:gd name="connsiteY0" fmla="*/ 0 h 209003"/>
                <a:gd name="connsiteX1" fmla="*/ 15094 w 95108"/>
                <a:gd name="connsiteY1" fmla="*/ 128588 h 209003"/>
                <a:gd name="connsiteX2" fmla="*/ 49226 w 95108"/>
                <a:gd name="connsiteY2" fmla="*/ 175420 h 209003"/>
                <a:gd name="connsiteX3" fmla="*/ 94470 w 95108"/>
                <a:gd name="connsiteY3" fmla="*/ 200819 h 209003"/>
                <a:gd name="connsiteX4" fmla="*/ 78595 w 95108"/>
                <a:gd name="connsiteY4" fmla="*/ 26988 h 209003"/>
                <a:gd name="connsiteX5" fmla="*/ 8745 w 95108"/>
                <a:gd name="connsiteY5" fmla="*/ 0 h 209003"/>
                <a:gd name="connsiteX0" fmla="*/ 8745 w 95108"/>
                <a:gd name="connsiteY0" fmla="*/ 0 h 207471"/>
                <a:gd name="connsiteX1" fmla="*/ 15094 w 95108"/>
                <a:gd name="connsiteY1" fmla="*/ 128588 h 207471"/>
                <a:gd name="connsiteX2" fmla="*/ 49226 w 95108"/>
                <a:gd name="connsiteY2" fmla="*/ 175420 h 207471"/>
                <a:gd name="connsiteX3" fmla="*/ 94470 w 95108"/>
                <a:gd name="connsiteY3" fmla="*/ 200819 h 207471"/>
                <a:gd name="connsiteX4" fmla="*/ 78595 w 95108"/>
                <a:gd name="connsiteY4" fmla="*/ 26988 h 207471"/>
                <a:gd name="connsiteX5" fmla="*/ 8745 w 95108"/>
                <a:gd name="connsiteY5" fmla="*/ 0 h 207471"/>
                <a:gd name="connsiteX0" fmla="*/ 8745 w 95108"/>
                <a:gd name="connsiteY0" fmla="*/ 0 h 207471"/>
                <a:gd name="connsiteX1" fmla="*/ 15094 w 95108"/>
                <a:gd name="connsiteY1" fmla="*/ 128588 h 207471"/>
                <a:gd name="connsiteX2" fmla="*/ 49226 w 95108"/>
                <a:gd name="connsiteY2" fmla="*/ 175420 h 207471"/>
                <a:gd name="connsiteX3" fmla="*/ 94470 w 95108"/>
                <a:gd name="connsiteY3" fmla="*/ 200819 h 207471"/>
                <a:gd name="connsiteX4" fmla="*/ 78595 w 95108"/>
                <a:gd name="connsiteY4" fmla="*/ 26988 h 207471"/>
                <a:gd name="connsiteX5" fmla="*/ 8745 w 95108"/>
                <a:gd name="connsiteY5" fmla="*/ 0 h 207471"/>
                <a:gd name="connsiteX0" fmla="*/ 10587 w 96950"/>
                <a:gd name="connsiteY0" fmla="*/ 0 h 207471"/>
                <a:gd name="connsiteX1" fmla="*/ 12173 w 96950"/>
                <a:gd name="connsiteY1" fmla="*/ 130970 h 207471"/>
                <a:gd name="connsiteX2" fmla="*/ 51068 w 96950"/>
                <a:gd name="connsiteY2" fmla="*/ 175420 h 207471"/>
                <a:gd name="connsiteX3" fmla="*/ 96312 w 96950"/>
                <a:gd name="connsiteY3" fmla="*/ 200819 h 207471"/>
                <a:gd name="connsiteX4" fmla="*/ 80437 w 96950"/>
                <a:gd name="connsiteY4" fmla="*/ 26988 h 207471"/>
                <a:gd name="connsiteX5" fmla="*/ 10587 w 96950"/>
                <a:gd name="connsiteY5" fmla="*/ 0 h 207471"/>
                <a:gd name="connsiteX0" fmla="*/ 8365 w 94641"/>
                <a:gd name="connsiteY0" fmla="*/ 0 h 205285"/>
                <a:gd name="connsiteX1" fmla="*/ 9951 w 94641"/>
                <a:gd name="connsiteY1" fmla="*/ 130970 h 205285"/>
                <a:gd name="connsiteX2" fmla="*/ 51227 w 94641"/>
                <a:gd name="connsiteY2" fmla="*/ 158751 h 205285"/>
                <a:gd name="connsiteX3" fmla="*/ 94090 w 94641"/>
                <a:gd name="connsiteY3" fmla="*/ 200819 h 205285"/>
                <a:gd name="connsiteX4" fmla="*/ 78215 w 94641"/>
                <a:gd name="connsiteY4" fmla="*/ 26988 h 205285"/>
                <a:gd name="connsiteX5" fmla="*/ 8365 w 94641"/>
                <a:gd name="connsiteY5" fmla="*/ 0 h 205285"/>
                <a:gd name="connsiteX0" fmla="*/ 8365 w 94521"/>
                <a:gd name="connsiteY0" fmla="*/ 0 h 204553"/>
                <a:gd name="connsiteX1" fmla="*/ 9951 w 94521"/>
                <a:gd name="connsiteY1" fmla="*/ 130970 h 204553"/>
                <a:gd name="connsiteX2" fmla="*/ 51227 w 94521"/>
                <a:gd name="connsiteY2" fmla="*/ 158751 h 204553"/>
                <a:gd name="connsiteX3" fmla="*/ 94090 w 94521"/>
                <a:gd name="connsiteY3" fmla="*/ 200819 h 204553"/>
                <a:gd name="connsiteX4" fmla="*/ 75833 w 94521"/>
                <a:gd name="connsiteY4" fmla="*/ 41276 h 204553"/>
                <a:gd name="connsiteX5" fmla="*/ 8365 w 94521"/>
                <a:gd name="connsiteY5" fmla="*/ 0 h 204553"/>
                <a:gd name="connsiteX0" fmla="*/ 8365 w 95535"/>
                <a:gd name="connsiteY0" fmla="*/ 0 h 204553"/>
                <a:gd name="connsiteX1" fmla="*/ 9951 w 95535"/>
                <a:gd name="connsiteY1" fmla="*/ 130970 h 204553"/>
                <a:gd name="connsiteX2" fmla="*/ 51227 w 95535"/>
                <a:gd name="connsiteY2" fmla="*/ 158751 h 204553"/>
                <a:gd name="connsiteX3" fmla="*/ 94090 w 95535"/>
                <a:gd name="connsiteY3" fmla="*/ 200819 h 204553"/>
                <a:gd name="connsiteX4" fmla="*/ 84566 w 95535"/>
                <a:gd name="connsiteY4" fmla="*/ 103983 h 204553"/>
                <a:gd name="connsiteX5" fmla="*/ 75833 w 95535"/>
                <a:gd name="connsiteY5" fmla="*/ 41276 h 204553"/>
                <a:gd name="connsiteX6" fmla="*/ 8365 w 95535"/>
                <a:gd name="connsiteY6" fmla="*/ 0 h 204553"/>
                <a:gd name="connsiteX0" fmla="*/ 8365 w 102609"/>
                <a:gd name="connsiteY0" fmla="*/ 0 h 202032"/>
                <a:gd name="connsiteX1" fmla="*/ 9951 w 102609"/>
                <a:gd name="connsiteY1" fmla="*/ 130970 h 202032"/>
                <a:gd name="connsiteX2" fmla="*/ 51227 w 102609"/>
                <a:gd name="connsiteY2" fmla="*/ 158751 h 202032"/>
                <a:gd name="connsiteX3" fmla="*/ 94090 w 102609"/>
                <a:gd name="connsiteY3" fmla="*/ 200819 h 202032"/>
                <a:gd name="connsiteX4" fmla="*/ 101235 w 102609"/>
                <a:gd name="connsiteY4" fmla="*/ 99220 h 202032"/>
                <a:gd name="connsiteX5" fmla="*/ 75833 w 102609"/>
                <a:gd name="connsiteY5" fmla="*/ 41276 h 202032"/>
                <a:gd name="connsiteX6" fmla="*/ 8365 w 102609"/>
                <a:gd name="connsiteY6" fmla="*/ 0 h 202032"/>
                <a:gd name="connsiteX0" fmla="*/ 8365 w 101988"/>
                <a:gd name="connsiteY0" fmla="*/ 0 h 188118"/>
                <a:gd name="connsiteX1" fmla="*/ 9951 w 101988"/>
                <a:gd name="connsiteY1" fmla="*/ 130970 h 188118"/>
                <a:gd name="connsiteX2" fmla="*/ 51227 w 101988"/>
                <a:gd name="connsiteY2" fmla="*/ 158751 h 188118"/>
                <a:gd name="connsiteX3" fmla="*/ 89328 w 101988"/>
                <a:gd name="connsiteY3" fmla="*/ 186532 h 188118"/>
                <a:gd name="connsiteX4" fmla="*/ 101235 w 101988"/>
                <a:gd name="connsiteY4" fmla="*/ 99220 h 188118"/>
                <a:gd name="connsiteX5" fmla="*/ 75833 w 101988"/>
                <a:gd name="connsiteY5" fmla="*/ 41276 h 188118"/>
                <a:gd name="connsiteX6" fmla="*/ 8365 w 101988"/>
                <a:gd name="connsiteY6" fmla="*/ 0 h 188118"/>
                <a:gd name="connsiteX0" fmla="*/ 8365 w 101840"/>
                <a:gd name="connsiteY0" fmla="*/ 0 h 181262"/>
                <a:gd name="connsiteX1" fmla="*/ 9951 w 101840"/>
                <a:gd name="connsiteY1" fmla="*/ 130970 h 181262"/>
                <a:gd name="connsiteX2" fmla="*/ 51227 w 101840"/>
                <a:gd name="connsiteY2" fmla="*/ 158751 h 181262"/>
                <a:gd name="connsiteX3" fmla="*/ 86947 w 101840"/>
                <a:gd name="connsiteY3" fmla="*/ 179388 h 181262"/>
                <a:gd name="connsiteX4" fmla="*/ 101235 w 101840"/>
                <a:gd name="connsiteY4" fmla="*/ 99220 h 181262"/>
                <a:gd name="connsiteX5" fmla="*/ 75833 w 101840"/>
                <a:gd name="connsiteY5" fmla="*/ 41276 h 181262"/>
                <a:gd name="connsiteX6" fmla="*/ 8365 w 101840"/>
                <a:gd name="connsiteY6" fmla="*/ 0 h 181262"/>
                <a:gd name="connsiteX0" fmla="*/ 8365 w 101840"/>
                <a:gd name="connsiteY0" fmla="*/ 0 h 181262"/>
                <a:gd name="connsiteX1" fmla="*/ 9951 w 101840"/>
                <a:gd name="connsiteY1" fmla="*/ 130970 h 181262"/>
                <a:gd name="connsiteX2" fmla="*/ 51227 w 101840"/>
                <a:gd name="connsiteY2" fmla="*/ 158751 h 181262"/>
                <a:gd name="connsiteX3" fmla="*/ 86947 w 101840"/>
                <a:gd name="connsiteY3" fmla="*/ 179388 h 181262"/>
                <a:gd name="connsiteX4" fmla="*/ 101235 w 101840"/>
                <a:gd name="connsiteY4" fmla="*/ 99220 h 181262"/>
                <a:gd name="connsiteX5" fmla="*/ 75833 w 101840"/>
                <a:gd name="connsiteY5" fmla="*/ 41276 h 181262"/>
                <a:gd name="connsiteX6" fmla="*/ 8365 w 101840"/>
                <a:gd name="connsiteY6" fmla="*/ 0 h 181262"/>
                <a:gd name="connsiteX0" fmla="*/ 10243 w 103718"/>
                <a:gd name="connsiteY0" fmla="*/ 0 h 181262"/>
                <a:gd name="connsiteX1" fmla="*/ 7066 w 103718"/>
                <a:gd name="connsiteY1" fmla="*/ 121445 h 181262"/>
                <a:gd name="connsiteX2" fmla="*/ 53105 w 103718"/>
                <a:gd name="connsiteY2" fmla="*/ 158751 h 181262"/>
                <a:gd name="connsiteX3" fmla="*/ 88825 w 103718"/>
                <a:gd name="connsiteY3" fmla="*/ 179388 h 181262"/>
                <a:gd name="connsiteX4" fmla="*/ 103113 w 103718"/>
                <a:gd name="connsiteY4" fmla="*/ 99220 h 181262"/>
                <a:gd name="connsiteX5" fmla="*/ 77711 w 103718"/>
                <a:gd name="connsiteY5" fmla="*/ 41276 h 181262"/>
                <a:gd name="connsiteX6" fmla="*/ 10243 w 103718"/>
                <a:gd name="connsiteY6" fmla="*/ 0 h 181262"/>
                <a:gd name="connsiteX0" fmla="*/ 10243 w 103718"/>
                <a:gd name="connsiteY0" fmla="*/ 0 h 181262"/>
                <a:gd name="connsiteX1" fmla="*/ 7066 w 103718"/>
                <a:gd name="connsiteY1" fmla="*/ 121445 h 181262"/>
                <a:gd name="connsiteX2" fmla="*/ 53105 w 103718"/>
                <a:gd name="connsiteY2" fmla="*/ 158751 h 181262"/>
                <a:gd name="connsiteX3" fmla="*/ 88825 w 103718"/>
                <a:gd name="connsiteY3" fmla="*/ 179388 h 181262"/>
                <a:gd name="connsiteX4" fmla="*/ 103113 w 103718"/>
                <a:gd name="connsiteY4" fmla="*/ 99220 h 181262"/>
                <a:gd name="connsiteX5" fmla="*/ 77711 w 103718"/>
                <a:gd name="connsiteY5" fmla="*/ 41276 h 181262"/>
                <a:gd name="connsiteX6" fmla="*/ 10243 w 103718"/>
                <a:gd name="connsiteY6" fmla="*/ 0 h 181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718" h="181262">
                  <a:moveTo>
                    <a:pt x="10243" y="0"/>
                  </a:moveTo>
                  <a:cubicBezTo>
                    <a:pt x="-5632" y="7408"/>
                    <a:pt x="-78" y="94987"/>
                    <a:pt x="7066" y="121445"/>
                  </a:cubicBezTo>
                  <a:cubicBezTo>
                    <a:pt x="14210" y="147904"/>
                    <a:pt x="39876" y="146712"/>
                    <a:pt x="53105" y="158751"/>
                  </a:cubicBezTo>
                  <a:cubicBezTo>
                    <a:pt x="66334" y="156503"/>
                    <a:pt x="80490" y="189310"/>
                    <a:pt x="88825" y="179388"/>
                  </a:cubicBezTo>
                  <a:cubicBezTo>
                    <a:pt x="97160" y="169466"/>
                    <a:pt x="106156" y="125811"/>
                    <a:pt x="103113" y="99220"/>
                  </a:cubicBezTo>
                  <a:cubicBezTo>
                    <a:pt x="100070" y="72629"/>
                    <a:pt x="90411" y="58607"/>
                    <a:pt x="77711" y="41276"/>
                  </a:cubicBezTo>
                  <a:lnTo>
                    <a:pt x="10243" y="0"/>
                  </a:lnTo>
                  <a:close/>
                </a:path>
              </a:pathLst>
            </a:custGeom>
            <a:solidFill>
              <a:srgbClr val="F2C82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-754410" y="4636268"/>
              <a:ext cx="1426974" cy="643097"/>
            </a:xfrm>
            <a:custGeom>
              <a:avLst/>
              <a:gdLst>
                <a:gd name="connsiteX0" fmla="*/ 2382 w 812086"/>
                <a:gd name="connsiteY0" fmla="*/ 216694 h 364331"/>
                <a:gd name="connsiteX1" fmla="*/ 2382 w 812086"/>
                <a:gd name="connsiteY1" fmla="*/ 216694 h 364331"/>
                <a:gd name="connsiteX2" fmla="*/ 28575 w 812086"/>
                <a:gd name="connsiteY2" fmla="*/ 219075 h 364331"/>
                <a:gd name="connsiteX3" fmla="*/ 35719 w 812086"/>
                <a:gd name="connsiteY3" fmla="*/ 221456 h 364331"/>
                <a:gd name="connsiteX4" fmla="*/ 47625 w 812086"/>
                <a:gd name="connsiteY4" fmla="*/ 223837 h 364331"/>
                <a:gd name="connsiteX5" fmla="*/ 64294 w 812086"/>
                <a:gd name="connsiteY5" fmla="*/ 233362 h 364331"/>
                <a:gd name="connsiteX6" fmla="*/ 78582 w 812086"/>
                <a:gd name="connsiteY6" fmla="*/ 247650 h 364331"/>
                <a:gd name="connsiteX7" fmla="*/ 88107 w 812086"/>
                <a:gd name="connsiteY7" fmla="*/ 264319 h 364331"/>
                <a:gd name="connsiteX8" fmla="*/ 92869 w 812086"/>
                <a:gd name="connsiteY8" fmla="*/ 271462 h 364331"/>
                <a:gd name="connsiteX9" fmla="*/ 100013 w 812086"/>
                <a:gd name="connsiteY9" fmla="*/ 285750 h 364331"/>
                <a:gd name="connsiteX10" fmla="*/ 102394 w 812086"/>
                <a:gd name="connsiteY10" fmla="*/ 295275 h 364331"/>
                <a:gd name="connsiteX11" fmla="*/ 104775 w 812086"/>
                <a:gd name="connsiteY11" fmla="*/ 302419 h 364331"/>
                <a:gd name="connsiteX12" fmla="*/ 107157 w 812086"/>
                <a:gd name="connsiteY12" fmla="*/ 311944 h 364331"/>
                <a:gd name="connsiteX13" fmla="*/ 109538 w 812086"/>
                <a:gd name="connsiteY13" fmla="*/ 319087 h 364331"/>
                <a:gd name="connsiteX14" fmla="*/ 111919 w 812086"/>
                <a:gd name="connsiteY14" fmla="*/ 328612 h 364331"/>
                <a:gd name="connsiteX15" fmla="*/ 126207 w 812086"/>
                <a:gd name="connsiteY15" fmla="*/ 340519 h 364331"/>
                <a:gd name="connsiteX16" fmla="*/ 173832 w 812086"/>
                <a:gd name="connsiteY16" fmla="*/ 342900 h 364331"/>
                <a:gd name="connsiteX17" fmla="*/ 190500 w 812086"/>
                <a:gd name="connsiteY17" fmla="*/ 350044 h 364331"/>
                <a:gd name="connsiteX18" fmla="*/ 197644 w 812086"/>
                <a:gd name="connsiteY18" fmla="*/ 354806 h 364331"/>
                <a:gd name="connsiteX19" fmla="*/ 211932 w 812086"/>
                <a:gd name="connsiteY19" fmla="*/ 359569 h 364331"/>
                <a:gd name="connsiteX20" fmla="*/ 230982 w 812086"/>
                <a:gd name="connsiteY20" fmla="*/ 364331 h 364331"/>
                <a:gd name="connsiteX21" fmla="*/ 509588 w 812086"/>
                <a:gd name="connsiteY21" fmla="*/ 361950 h 364331"/>
                <a:gd name="connsiteX22" fmla="*/ 557213 w 812086"/>
                <a:gd name="connsiteY22" fmla="*/ 354806 h 364331"/>
                <a:gd name="connsiteX23" fmla="*/ 581025 w 812086"/>
                <a:gd name="connsiteY23" fmla="*/ 352425 h 364331"/>
                <a:gd name="connsiteX24" fmla="*/ 607219 w 812086"/>
                <a:gd name="connsiteY24" fmla="*/ 345281 h 364331"/>
                <a:gd name="connsiteX25" fmla="*/ 626269 w 812086"/>
                <a:gd name="connsiteY25" fmla="*/ 340519 h 364331"/>
                <a:gd name="connsiteX26" fmla="*/ 652463 w 812086"/>
                <a:gd name="connsiteY26" fmla="*/ 335756 h 364331"/>
                <a:gd name="connsiteX27" fmla="*/ 659607 w 812086"/>
                <a:gd name="connsiteY27" fmla="*/ 330994 h 364331"/>
                <a:gd name="connsiteX28" fmla="*/ 666750 w 812086"/>
                <a:gd name="connsiteY28" fmla="*/ 328612 h 364331"/>
                <a:gd name="connsiteX29" fmla="*/ 681038 w 812086"/>
                <a:gd name="connsiteY29" fmla="*/ 314325 h 364331"/>
                <a:gd name="connsiteX30" fmla="*/ 688182 w 812086"/>
                <a:gd name="connsiteY30" fmla="*/ 309562 h 364331"/>
                <a:gd name="connsiteX31" fmla="*/ 692944 w 812086"/>
                <a:gd name="connsiteY31" fmla="*/ 302419 h 364331"/>
                <a:gd name="connsiteX32" fmla="*/ 707232 w 812086"/>
                <a:gd name="connsiteY32" fmla="*/ 292894 h 364331"/>
                <a:gd name="connsiteX33" fmla="*/ 711994 w 812086"/>
                <a:gd name="connsiteY33" fmla="*/ 285750 h 364331"/>
                <a:gd name="connsiteX34" fmla="*/ 726282 w 812086"/>
                <a:gd name="connsiteY34" fmla="*/ 273844 h 364331"/>
                <a:gd name="connsiteX35" fmla="*/ 731044 w 812086"/>
                <a:gd name="connsiteY35" fmla="*/ 266700 h 364331"/>
                <a:gd name="connsiteX36" fmla="*/ 745332 w 812086"/>
                <a:gd name="connsiteY36" fmla="*/ 252412 h 364331"/>
                <a:gd name="connsiteX37" fmla="*/ 750094 w 812086"/>
                <a:gd name="connsiteY37" fmla="*/ 245269 h 364331"/>
                <a:gd name="connsiteX38" fmla="*/ 764382 w 812086"/>
                <a:gd name="connsiteY38" fmla="*/ 233362 h 364331"/>
                <a:gd name="connsiteX39" fmla="*/ 766763 w 812086"/>
                <a:gd name="connsiteY39" fmla="*/ 226219 h 364331"/>
                <a:gd name="connsiteX40" fmla="*/ 776288 w 812086"/>
                <a:gd name="connsiteY40" fmla="*/ 209550 h 364331"/>
                <a:gd name="connsiteX41" fmla="*/ 781050 w 812086"/>
                <a:gd name="connsiteY41" fmla="*/ 190500 h 364331"/>
                <a:gd name="connsiteX42" fmla="*/ 785813 w 812086"/>
                <a:gd name="connsiteY42" fmla="*/ 176212 h 364331"/>
                <a:gd name="connsiteX43" fmla="*/ 792957 w 812086"/>
                <a:gd name="connsiteY43" fmla="*/ 169069 h 364331"/>
                <a:gd name="connsiteX44" fmla="*/ 804863 w 812086"/>
                <a:gd name="connsiteY44" fmla="*/ 154781 h 364331"/>
                <a:gd name="connsiteX45" fmla="*/ 807244 w 812086"/>
                <a:gd name="connsiteY45" fmla="*/ 147637 h 364331"/>
                <a:gd name="connsiteX46" fmla="*/ 812007 w 812086"/>
                <a:gd name="connsiteY46" fmla="*/ 138112 h 364331"/>
                <a:gd name="connsiteX47" fmla="*/ 809625 w 812086"/>
                <a:gd name="connsiteY47" fmla="*/ 123825 h 364331"/>
                <a:gd name="connsiteX48" fmla="*/ 802482 w 812086"/>
                <a:gd name="connsiteY48" fmla="*/ 109537 h 364331"/>
                <a:gd name="connsiteX49" fmla="*/ 795338 w 812086"/>
                <a:gd name="connsiteY49" fmla="*/ 102394 h 364331"/>
                <a:gd name="connsiteX50" fmla="*/ 790575 w 812086"/>
                <a:gd name="connsiteY50" fmla="*/ 95250 h 364331"/>
                <a:gd name="connsiteX51" fmla="*/ 776288 w 812086"/>
                <a:gd name="connsiteY51" fmla="*/ 85725 h 364331"/>
                <a:gd name="connsiteX52" fmla="*/ 759619 w 812086"/>
                <a:gd name="connsiteY52" fmla="*/ 73819 h 364331"/>
                <a:gd name="connsiteX53" fmla="*/ 738188 w 812086"/>
                <a:gd name="connsiteY53" fmla="*/ 57150 h 364331"/>
                <a:gd name="connsiteX54" fmla="*/ 688182 w 812086"/>
                <a:gd name="connsiteY54" fmla="*/ 50006 h 364331"/>
                <a:gd name="connsiteX55" fmla="*/ 681038 w 812086"/>
                <a:gd name="connsiteY55" fmla="*/ 47625 h 364331"/>
                <a:gd name="connsiteX56" fmla="*/ 671513 w 812086"/>
                <a:gd name="connsiteY56" fmla="*/ 42862 h 364331"/>
                <a:gd name="connsiteX57" fmla="*/ 661988 w 812086"/>
                <a:gd name="connsiteY57" fmla="*/ 40481 h 364331"/>
                <a:gd name="connsiteX58" fmla="*/ 654844 w 812086"/>
                <a:gd name="connsiteY58" fmla="*/ 35719 h 364331"/>
                <a:gd name="connsiteX59" fmla="*/ 640557 w 812086"/>
                <a:gd name="connsiteY59" fmla="*/ 30956 h 364331"/>
                <a:gd name="connsiteX60" fmla="*/ 614363 w 812086"/>
                <a:gd name="connsiteY60" fmla="*/ 26194 h 364331"/>
                <a:gd name="connsiteX61" fmla="*/ 573882 w 812086"/>
                <a:gd name="connsiteY61" fmla="*/ 23812 h 364331"/>
                <a:gd name="connsiteX62" fmla="*/ 552450 w 812086"/>
                <a:gd name="connsiteY62" fmla="*/ 16669 h 364331"/>
                <a:gd name="connsiteX63" fmla="*/ 533400 w 812086"/>
                <a:gd name="connsiteY63" fmla="*/ 11906 h 364331"/>
                <a:gd name="connsiteX64" fmla="*/ 492919 w 812086"/>
                <a:gd name="connsiteY64" fmla="*/ 9525 h 364331"/>
                <a:gd name="connsiteX65" fmla="*/ 440532 w 812086"/>
                <a:gd name="connsiteY65" fmla="*/ 2381 h 364331"/>
                <a:gd name="connsiteX66" fmla="*/ 364332 w 812086"/>
                <a:gd name="connsiteY66" fmla="*/ 0 h 364331"/>
                <a:gd name="connsiteX67" fmla="*/ 240507 w 812086"/>
                <a:gd name="connsiteY67" fmla="*/ 2381 h 364331"/>
                <a:gd name="connsiteX68" fmla="*/ 233363 w 812086"/>
                <a:gd name="connsiteY68" fmla="*/ 4762 h 364331"/>
                <a:gd name="connsiteX69" fmla="*/ 209550 w 812086"/>
                <a:gd name="connsiteY69" fmla="*/ 7144 h 364331"/>
                <a:gd name="connsiteX70" fmla="*/ 195263 w 812086"/>
                <a:gd name="connsiteY70" fmla="*/ 9525 h 364331"/>
                <a:gd name="connsiteX71" fmla="*/ 109538 w 812086"/>
                <a:gd name="connsiteY71" fmla="*/ 14287 h 364331"/>
                <a:gd name="connsiteX72" fmla="*/ 100013 w 812086"/>
                <a:gd name="connsiteY72" fmla="*/ 16669 h 364331"/>
                <a:gd name="connsiteX73" fmla="*/ 88107 w 812086"/>
                <a:gd name="connsiteY73" fmla="*/ 19050 h 364331"/>
                <a:gd name="connsiteX74" fmla="*/ 59532 w 812086"/>
                <a:gd name="connsiteY74" fmla="*/ 26194 h 364331"/>
                <a:gd name="connsiteX75" fmla="*/ 52388 w 812086"/>
                <a:gd name="connsiteY75" fmla="*/ 30956 h 364331"/>
                <a:gd name="connsiteX76" fmla="*/ 45244 w 812086"/>
                <a:gd name="connsiteY76" fmla="*/ 38100 h 364331"/>
                <a:gd name="connsiteX77" fmla="*/ 38100 w 812086"/>
                <a:gd name="connsiteY77" fmla="*/ 40481 h 364331"/>
                <a:gd name="connsiteX78" fmla="*/ 33338 w 812086"/>
                <a:gd name="connsiteY78" fmla="*/ 54769 h 364331"/>
                <a:gd name="connsiteX79" fmla="*/ 30957 w 812086"/>
                <a:gd name="connsiteY79" fmla="*/ 61912 h 364331"/>
                <a:gd name="connsiteX80" fmla="*/ 28575 w 812086"/>
                <a:gd name="connsiteY80" fmla="*/ 71437 h 364331"/>
                <a:gd name="connsiteX81" fmla="*/ 23813 w 812086"/>
                <a:gd name="connsiteY81" fmla="*/ 100012 h 364331"/>
                <a:gd name="connsiteX82" fmla="*/ 21432 w 812086"/>
                <a:gd name="connsiteY82" fmla="*/ 107156 h 364331"/>
                <a:gd name="connsiteX83" fmla="*/ 7144 w 812086"/>
                <a:gd name="connsiteY83" fmla="*/ 128587 h 364331"/>
                <a:gd name="connsiteX84" fmla="*/ 2382 w 812086"/>
                <a:gd name="connsiteY84" fmla="*/ 135731 h 364331"/>
                <a:gd name="connsiteX85" fmla="*/ 0 w 812086"/>
                <a:gd name="connsiteY85" fmla="*/ 142875 h 364331"/>
                <a:gd name="connsiteX86" fmla="*/ 2382 w 812086"/>
                <a:gd name="connsiteY86" fmla="*/ 169069 h 364331"/>
                <a:gd name="connsiteX87" fmla="*/ 2382 w 812086"/>
                <a:gd name="connsiteY87" fmla="*/ 216694 h 364331"/>
                <a:gd name="connsiteX0" fmla="*/ 0 w 809704"/>
                <a:gd name="connsiteY0" fmla="*/ 216694 h 364331"/>
                <a:gd name="connsiteX1" fmla="*/ 0 w 809704"/>
                <a:gd name="connsiteY1" fmla="*/ 216694 h 364331"/>
                <a:gd name="connsiteX2" fmla="*/ 26193 w 809704"/>
                <a:gd name="connsiteY2" fmla="*/ 219075 h 364331"/>
                <a:gd name="connsiteX3" fmla="*/ 33337 w 809704"/>
                <a:gd name="connsiteY3" fmla="*/ 221456 h 364331"/>
                <a:gd name="connsiteX4" fmla="*/ 45243 w 809704"/>
                <a:gd name="connsiteY4" fmla="*/ 223837 h 364331"/>
                <a:gd name="connsiteX5" fmla="*/ 61912 w 809704"/>
                <a:gd name="connsiteY5" fmla="*/ 233362 h 364331"/>
                <a:gd name="connsiteX6" fmla="*/ 76200 w 809704"/>
                <a:gd name="connsiteY6" fmla="*/ 247650 h 364331"/>
                <a:gd name="connsiteX7" fmla="*/ 85725 w 809704"/>
                <a:gd name="connsiteY7" fmla="*/ 264319 h 364331"/>
                <a:gd name="connsiteX8" fmla="*/ 90487 w 809704"/>
                <a:gd name="connsiteY8" fmla="*/ 271462 h 364331"/>
                <a:gd name="connsiteX9" fmla="*/ 97631 w 809704"/>
                <a:gd name="connsiteY9" fmla="*/ 285750 h 364331"/>
                <a:gd name="connsiteX10" fmla="*/ 100012 w 809704"/>
                <a:gd name="connsiteY10" fmla="*/ 295275 h 364331"/>
                <a:gd name="connsiteX11" fmla="*/ 102393 w 809704"/>
                <a:gd name="connsiteY11" fmla="*/ 302419 h 364331"/>
                <a:gd name="connsiteX12" fmla="*/ 104775 w 809704"/>
                <a:gd name="connsiteY12" fmla="*/ 311944 h 364331"/>
                <a:gd name="connsiteX13" fmla="*/ 107156 w 809704"/>
                <a:gd name="connsiteY13" fmla="*/ 319087 h 364331"/>
                <a:gd name="connsiteX14" fmla="*/ 109537 w 809704"/>
                <a:gd name="connsiteY14" fmla="*/ 328612 h 364331"/>
                <a:gd name="connsiteX15" fmla="*/ 123825 w 809704"/>
                <a:gd name="connsiteY15" fmla="*/ 340519 h 364331"/>
                <a:gd name="connsiteX16" fmla="*/ 171450 w 809704"/>
                <a:gd name="connsiteY16" fmla="*/ 342900 h 364331"/>
                <a:gd name="connsiteX17" fmla="*/ 188118 w 809704"/>
                <a:gd name="connsiteY17" fmla="*/ 350044 h 364331"/>
                <a:gd name="connsiteX18" fmla="*/ 195262 w 809704"/>
                <a:gd name="connsiteY18" fmla="*/ 354806 h 364331"/>
                <a:gd name="connsiteX19" fmla="*/ 209550 w 809704"/>
                <a:gd name="connsiteY19" fmla="*/ 359569 h 364331"/>
                <a:gd name="connsiteX20" fmla="*/ 228600 w 809704"/>
                <a:gd name="connsiteY20" fmla="*/ 364331 h 364331"/>
                <a:gd name="connsiteX21" fmla="*/ 507206 w 809704"/>
                <a:gd name="connsiteY21" fmla="*/ 361950 h 364331"/>
                <a:gd name="connsiteX22" fmla="*/ 554831 w 809704"/>
                <a:gd name="connsiteY22" fmla="*/ 354806 h 364331"/>
                <a:gd name="connsiteX23" fmla="*/ 578643 w 809704"/>
                <a:gd name="connsiteY23" fmla="*/ 352425 h 364331"/>
                <a:gd name="connsiteX24" fmla="*/ 604837 w 809704"/>
                <a:gd name="connsiteY24" fmla="*/ 345281 h 364331"/>
                <a:gd name="connsiteX25" fmla="*/ 623887 w 809704"/>
                <a:gd name="connsiteY25" fmla="*/ 340519 h 364331"/>
                <a:gd name="connsiteX26" fmla="*/ 650081 w 809704"/>
                <a:gd name="connsiteY26" fmla="*/ 335756 h 364331"/>
                <a:gd name="connsiteX27" fmla="*/ 657225 w 809704"/>
                <a:gd name="connsiteY27" fmla="*/ 330994 h 364331"/>
                <a:gd name="connsiteX28" fmla="*/ 664368 w 809704"/>
                <a:gd name="connsiteY28" fmla="*/ 328612 h 364331"/>
                <a:gd name="connsiteX29" fmla="*/ 678656 w 809704"/>
                <a:gd name="connsiteY29" fmla="*/ 314325 h 364331"/>
                <a:gd name="connsiteX30" fmla="*/ 685800 w 809704"/>
                <a:gd name="connsiteY30" fmla="*/ 309562 h 364331"/>
                <a:gd name="connsiteX31" fmla="*/ 690562 w 809704"/>
                <a:gd name="connsiteY31" fmla="*/ 302419 h 364331"/>
                <a:gd name="connsiteX32" fmla="*/ 704850 w 809704"/>
                <a:gd name="connsiteY32" fmla="*/ 292894 h 364331"/>
                <a:gd name="connsiteX33" fmla="*/ 709612 w 809704"/>
                <a:gd name="connsiteY33" fmla="*/ 285750 h 364331"/>
                <a:gd name="connsiteX34" fmla="*/ 723900 w 809704"/>
                <a:gd name="connsiteY34" fmla="*/ 273844 h 364331"/>
                <a:gd name="connsiteX35" fmla="*/ 728662 w 809704"/>
                <a:gd name="connsiteY35" fmla="*/ 266700 h 364331"/>
                <a:gd name="connsiteX36" fmla="*/ 742950 w 809704"/>
                <a:gd name="connsiteY36" fmla="*/ 252412 h 364331"/>
                <a:gd name="connsiteX37" fmla="*/ 747712 w 809704"/>
                <a:gd name="connsiteY37" fmla="*/ 245269 h 364331"/>
                <a:gd name="connsiteX38" fmla="*/ 762000 w 809704"/>
                <a:gd name="connsiteY38" fmla="*/ 233362 h 364331"/>
                <a:gd name="connsiteX39" fmla="*/ 764381 w 809704"/>
                <a:gd name="connsiteY39" fmla="*/ 226219 h 364331"/>
                <a:gd name="connsiteX40" fmla="*/ 773906 w 809704"/>
                <a:gd name="connsiteY40" fmla="*/ 209550 h 364331"/>
                <a:gd name="connsiteX41" fmla="*/ 778668 w 809704"/>
                <a:gd name="connsiteY41" fmla="*/ 190500 h 364331"/>
                <a:gd name="connsiteX42" fmla="*/ 783431 w 809704"/>
                <a:gd name="connsiteY42" fmla="*/ 176212 h 364331"/>
                <a:gd name="connsiteX43" fmla="*/ 790575 w 809704"/>
                <a:gd name="connsiteY43" fmla="*/ 169069 h 364331"/>
                <a:gd name="connsiteX44" fmla="*/ 802481 w 809704"/>
                <a:gd name="connsiteY44" fmla="*/ 154781 h 364331"/>
                <a:gd name="connsiteX45" fmla="*/ 804862 w 809704"/>
                <a:gd name="connsiteY45" fmla="*/ 147637 h 364331"/>
                <a:gd name="connsiteX46" fmla="*/ 809625 w 809704"/>
                <a:gd name="connsiteY46" fmla="*/ 138112 h 364331"/>
                <a:gd name="connsiteX47" fmla="*/ 807243 w 809704"/>
                <a:gd name="connsiteY47" fmla="*/ 123825 h 364331"/>
                <a:gd name="connsiteX48" fmla="*/ 800100 w 809704"/>
                <a:gd name="connsiteY48" fmla="*/ 109537 h 364331"/>
                <a:gd name="connsiteX49" fmla="*/ 792956 w 809704"/>
                <a:gd name="connsiteY49" fmla="*/ 102394 h 364331"/>
                <a:gd name="connsiteX50" fmla="*/ 788193 w 809704"/>
                <a:gd name="connsiteY50" fmla="*/ 95250 h 364331"/>
                <a:gd name="connsiteX51" fmla="*/ 773906 w 809704"/>
                <a:gd name="connsiteY51" fmla="*/ 85725 h 364331"/>
                <a:gd name="connsiteX52" fmla="*/ 757237 w 809704"/>
                <a:gd name="connsiteY52" fmla="*/ 73819 h 364331"/>
                <a:gd name="connsiteX53" fmla="*/ 735806 w 809704"/>
                <a:gd name="connsiteY53" fmla="*/ 57150 h 364331"/>
                <a:gd name="connsiteX54" fmla="*/ 685800 w 809704"/>
                <a:gd name="connsiteY54" fmla="*/ 50006 h 364331"/>
                <a:gd name="connsiteX55" fmla="*/ 678656 w 809704"/>
                <a:gd name="connsiteY55" fmla="*/ 47625 h 364331"/>
                <a:gd name="connsiteX56" fmla="*/ 669131 w 809704"/>
                <a:gd name="connsiteY56" fmla="*/ 42862 h 364331"/>
                <a:gd name="connsiteX57" fmla="*/ 659606 w 809704"/>
                <a:gd name="connsiteY57" fmla="*/ 40481 h 364331"/>
                <a:gd name="connsiteX58" fmla="*/ 652462 w 809704"/>
                <a:gd name="connsiteY58" fmla="*/ 35719 h 364331"/>
                <a:gd name="connsiteX59" fmla="*/ 638175 w 809704"/>
                <a:gd name="connsiteY59" fmla="*/ 30956 h 364331"/>
                <a:gd name="connsiteX60" fmla="*/ 611981 w 809704"/>
                <a:gd name="connsiteY60" fmla="*/ 26194 h 364331"/>
                <a:gd name="connsiteX61" fmla="*/ 571500 w 809704"/>
                <a:gd name="connsiteY61" fmla="*/ 23812 h 364331"/>
                <a:gd name="connsiteX62" fmla="*/ 550068 w 809704"/>
                <a:gd name="connsiteY62" fmla="*/ 16669 h 364331"/>
                <a:gd name="connsiteX63" fmla="*/ 531018 w 809704"/>
                <a:gd name="connsiteY63" fmla="*/ 11906 h 364331"/>
                <a:gd name="connsiteX64" fmla="*/ 490537 w 809704"/>
                <a:gd name="connsiteY64" fmla="*/ 9525 h 364331"/>
                <a:gd name="connsiteX65" fmla="*/ 438150 w 809704"/>
                <a:gd name="connsiteY65" fmla="*/ 2381 h 364331"/>
                <a:gd name="connsiteX66" fmla="*/ 361950 w 809704"/>
                <a:gd name="connsiteY66" fmla="*/ 0 h 364331"/>
                <a:gd name="connsiteX67" fmla="*/ 238125 w 809704"/>
                <a:gd name="connsiteY67" fmla="*/ 2381 h 364331"/>
                <a:gd name="connsiteX68" fmla="*/ 230981 w 809704"/>
                <a:gd name="connsiteY68" fmla="*/ 4762 h 364331"/>
                <a:gd name="connsiteX69" fmla="*/ 207168 w 809704"/>
                <a:gd name="connsiteY69" fmla="*/ 7144 h 364331"/>
                <a:gd name="connsiteX70" fmla="*/ 192881 w 809704"/>
                <a:gd name="connsiteY70" fmla="*/ 9525 h 364331"/>
                <a:gd name="connsiteX71" fmla="*/ 107156 w 809704"/>
                <a:gd name="connsiteY71" fmla="*/ 14287 h 364331"/>
                <a:gd name="connsiteX72" fmla="*/ 97631 w 809704"/>
                <a:gd name="connsiteY72" fmla="*/ 16669 h 364331"/>
                <a:gd name="connsiteX73" fmla="*/ 85725 w 809704"/>
                <a:gd name="connsiteY73" fmla="*/ 19050 h 364331"/>
                <a:gd name="connsiteX74" fmla="*/ 57150 w 809704"/>
                <a:gd name="connsiteY74" fmla="*/ 26194 h 364331"/>
                <a:gd name="connsiteX75" fmla="*/ 50006 w 809704"/>
                <a:gd name="connsiteY75" fmla="*/ 30956 h 364331"/>
                <a:gd name="connsiteX76" fmla="*/ 42862 w 809704"/>
                <a:gd name="connsiteY76" fmla="*/ 38100 h 364331"/>
                <a:gd name="connsiteX77" fmla="*/ 35718 w 809704"/>
                <a:gd name="connsiteY77" fmla="*/ 40481 h 364331"/>
                <a:gd name="connsiteX78" fmla="*/ 30956 w 809704"/>
                <a:gd name="connsiteY78" fmla="*/ 54769 h 364331"/>
                <a:gd name="connsiteX79" fmla="*/ 28575 w 809704"/>
                <a:gd name="connsiteY79" fmla="*/ 61912 h 364331"/>
                <a:gd name="connsiteX80" fmla="*/ 26193 w 809704"/>
                <a:gd name="connsiteY80" fmla="*/ 71437 h 364331"/>
                <a:gd name="connsiteX81" fmla="*/ 21431 w 809704"/>
                <a:gd name="connsiteY81" fmla="*/ 100012 h 364331"/>
                <a:gd name="connsiteX82" fmla="*/ 19050 w 809704"/>
                <a:gd name="connsiteY82" fmla="*/ 107156 h 364331"/>
                <a:gd name="connsiteX83" fmla="*/ 4762 w 809704"/>
                <a:gd name="connsiteY83" fmla="*/ 128587 h 364331"/>
                <a:gd name="connsiteX84" fmla="*/ 0 w 809704"/>
                <a:gd name="connsiteY84" fmla="*/ 135731 h 364331"/>
                <a:gd name="connsiteX85" fmla="*/ 0 w 809704"/>
                <a:gd name="connsiteY85" fmla="*/ 169069 h 364331"/>
                <a:gd name="connsiteX86" fmla="*/ 0 w 809704"/>
                <a:gd name="connsiteY86" fmla="*/ 216694 h 364331"/>
                <a:gd name="connsiteX0" fmla="*/ 0 w 809704"/>
                <a:gd name="connsiteY0" fmla="*/ 216694 h 364331"/>
                <a:gd name="connsiteX1" fmla="*/ 0 w 809704"/>
                <a:gd name="connsiteY1" fmla="*/ 216694 h 364331"/>
                <a:gd name="connsiteX2" fmla="*/ 26193 w 809704"/>
                <a:gd name="connsiteY2" fmla="*/ 219075 h 364331"/>
                <a:gd name="connsiteX3" fmla="*/ 33337 w 809704"/>
                <a:gd name="connsiteY3" fmla="*/ 221456 h 364331"/>
                <a:gd name="connsiteX4" fmla="*/ 45243 w 809704"/>
                <a:gd name="connsiteY4" fmla="*/ 223837 h 364331"/>
                <a:gd name="connsiteX5" fmla="*/ 61912 w 809704"/>
                <a:gd name="connsiteY5" fmla="*/ 233362 h 364331"/>
                <a:gd name="connsiteX6" fmla="*/ 76200 w 809704"/>
                <a:gd name="connsiteY6" fmla="*/ 247650 h 364331"/>
                <a:gd name="connsiteX7" fmla="*/ 85725 w 809704"/>
                <a:gd name="connsiteY7" fmla="*/ 264319 h 364331"/>
                <a:gd name="connsiteX8" fmla="*/ 90487 w 809704"/>
                <a:gd name="connsiteY8" fmla="*/ 271462 h 364331"/>
                <a:gd name="connsiteX9" fmla="*/ 97631 w 809704"/>
                <a:gd name="connsiteY9" fmla="*/ 285750 h 364331"/>
                <a:gd name="connsiteX10" fmla="*/ 100012 w 809704"/>
                <a:gd name="connsiteY10" fmla="*/ 295275 h 364331"/>
                <a:gd name="connsiteX11" fmla="*/ 102393 w 809704"/>
                <a:gd name="connsiteY11" fmla="*/ 302419 h 364331"/>
                <a:gd name="connsiteX12" fmla="*/ 104775 w 809704"/>
                <a:gd name="connsiteY12" fmla="*/ 311944 h 364331"/>
                <a:gd name="connsiteX13" fmla="*/ 107156 w 809704"/>
                <a:gd name="connsiteY13" fmla="*/ 319087 h 364331"/>
                <a:gd name="connsiteX14" fmla="*/ 109537 w 809704"/>
                <a:gd name="connsiteY14" fmla="*/ 328612 h 364331"/>
                <a:gd name="connsiteX15" fmla="*/ 123825 w 809704"/>
                <a:gd name="connsiteY15" fmla="*/ 340519 h 364331"/>
                <a:gd name="connsiteX16" fmla="*/ 171450 w 809704"/>
                <a:gd name="connsiteY16" fmla="*/ 342900 h 364331"/>
                <a:gd name="connsiteX17" fmla="*/ 188118 w 809704"/>
                <a:gd name="connsiteY17" fmla="*/ 350044 h 364331"/>
                <a:gd name="connsiteX18" fmla="*/ 195262 w 809704"/>
                <a:gd name="connsiteY18" fmla="*/ 354806 h 364331"/>
                <a:gd name="connsiteX19" fmla="*/ 209550 w 809704"/>
                <a:gd name="connsiteY19" fmla="*/ 359569 h 364331"/>
                <a:gd name="connsiteX20" fmla="*/ 228600 w 809704"/>
                <a:gd name="connsiteY20" fmla="*/ 364331 h 364331"/>
                <a:gd name="connsiteX21" fmla="*/ 507206 w 809704"/>
                <a:gd name="connsiteY21" fmla="*/ 361950 h 364331"/>
                <a:gd name="connsiteX22" fmla="*/ 554831 w 809704"/>
                <a:gd name="connsiteY22" fmla="*/ 354806 h 364331"/>
                <a:gd name="connsiteX23" fmla="*/ 578643 w 809704"/>
                <a:gd name="connsiteY23" fmla="*/ 352425 h 364331"/>
                <a:gd name="connsiteX24" fmla="*/ 604837 w 809704"/>
                <a:gd name="connsiteY24" fmla="*/ 345281 h 364331"/>
                <a:gd name="connsiteX25" fmla="*/ 623887 w 809704"/>
                <a:gd name="connsiteY25" fmla="*/ 340519 h 364331"/>
                <a:gd name="connsiteX26" fmla="*/ 650081 w 809704"/>
                <a:gd name="connsiteY26" fmla="*/ 335756 h 364331"/>
                <a:gd name="connsiteX27" fmla="*/ 657225 w 809704"/>
                <a:gd name="connsiteY27" fmla="*/ 330994 h 364331"/>
                <a:gd name="connsiteX28" fmla="*/ 664368 w 809704"/>
                <a:gd name="connsiteY28" fmla="*/ 328612 h 364331"/>
                <a:gd name="connsiteX29" fmla="*/ 678656 w 809704"/>
                <a:gd name="connsiteY29" fmla="*/ 314325 h 364331"/>
                <a:gd name="connsiteX30" fmla="*/ 685800 w 809704"/>
                <a:gd name="connsiteY30" fmla="*/ 309562 h 364331"/>
                <a:gd name="connsiteX31" fmla="*/ 690562 w 809704"/>
                <a:gd name="connsiteY31" fmla="*/ 302419 h 364331"/>
                <a:gd name="connsiteX32" fmla="*/ 704850 w 809704"/>
                <a:gd name="connsiteY32" fmla="*/ 292894 h 364331"/>
                <a:gd name="connsiteX33" fmla="*/ 709612 w 809704"/>
                <a:gd name="connsiteY33" fmla="*/ 285750 h 364331"/>
                <a:gd name="connsiteX34" fmla="*/ 723900 w 809704"/>
                <a:gd name="connsiteY34" fmla="*/ 273844 h 364331"/>
                <a:gd name="connsiteX35" fmla="*/ 728662 w 809704"/>
                <a:gd name="connsiteY35" fmla="*/ 266700 h 364331"/>
                <a:gd name="connsiteX36" fmla="*/ 742950 w 809704"/>
                <a:gd name="connsiteY36" fmla="*/ 252412 h 364331"/>
                <a:gd name="connsiteX37" fmla="*/ 747712 w 809704"/>
                <a:gd name="connsiteY37" fmla="*/ 245269 h 364331"/>
                <a:gd name="connsiteX38" fmla="*/ 762000 w 809704"/>
                <a:gd name="connsiteY38" fmla="*/ 233362 h 364331"/>
                <a:gd name="connsiteX39" fmla="*/ 764381 w 809704"/>
                <a:gd name="connsiteY39" fmla="*/ 226219 h 364331"/>
                <a:gd name="connsiteX40" fmla="*/ 773906 w 809704"/>
                <a:gd name="connsiteY40" fmla="*/ 209550 h 364331"/>
                <a:gd name="connsiteX41" fmla="*/ 778668 w 809704"/>
                <a:gd name="connsiteY41" fmla="*/ 190500 h 364331"/>
                <a:gd name="connsiteX42" fmla="*/ 783431 w 809704"/>
                <a:gd name="connsiteY42" fmla="*/ 176212 h 364331"/>
                <a:gd name="connsiteX43" fmla="*/ 790575 w 809704"/>
                <a:gd name="connsiteY43" fmla="*/ 169069 h 364331"/>
                <a:gd name="connsiteX44" fmla="*/ 802481 w 809704"/>
                <a:gd name="connsiteY44" fmla="*/ 154781 h 364331"/>
                <a:gd name="connsiteX45" fmla="*/ 804862 w 809704"/>
                <a:gd name="connsiteY45" fmla="*/ 147637 h 364331"/>
                <a:gd name="connsiteX46" fmla="*/ 809625 w 809704"/>
                <a:gd name="connsiteY46" fmla="*/ 138112 h 364331"/>
                <a:gd name="connsiteX47" fmla="*/ 807243 w 809704"/>
                <a:gd name="connsiteY47" fmla="*/ 123825 h 364331"/>
                <a:gd name="connsiteX48" fmla="*/ 800100 w 809704"/>
                <a:gd name="connsiteY48" fmla="*/ 109537 h 364331"/>
                <a:gd name="connsiteX49" fmla="*/ 792956 w 809704"/>
                <a:gd name="connsiteY49" fmla="*/ 102394 h 364331"/>
                <a:gd name="connsiteX50" fmla="*/ 788193 w 809704"/>
                <a:gd name="connsiteY50" fmla="*/ 95250 h 364331"/>
                <a:gd name="connsiteX51" fmla="*/ 773906 w 809704"/>
                <a:gd name="connsiteY51" fmla="*/ 85725 h 364331"/>
                <a:gd name="connsiteX52" fmla="*/ 757237 w 809704"/>
                <a:gd name="connsiteY52" fmla="*/ 73819 h 364331"/>
                <a:gd name="connsiteX53" fmla="*/ 735806 w 809704"/>
                <a:gd name="connsiteY53" fmla="*/ 57150 h 364331"/>
                <a:gd name="connsiteX54" fmla="*/ 685800 w 809704"/>
                <a:gd name="connsiteY54" fmla="*/ 50006 h 364331"/>
                <a:gd name="connsiteX55" fmla="*/ 678656 w 809704"/>
                <a:gd name="connsiteY55" fmla="*/ 47625 h 364331"/>
                <a:gd name="connsiteX56" fmla="*/ 669131 w 809704"/>
                <a:gd name="connsiteY56" fmla="*/ 42862 h 364331"/>
                <a:gd name="connsiteX57" fmla="*/ 659606 w 809704"/>
                <a:gd name="connsiteY57" fmla="*/ 40481 h 364331"/>
                <a:gd name="connsiteX58" fmla="*/ 652462 w 809704"/>
                <a:gd name="connsiteY58" fmla="*/ 35719 h 364331"/>
                <a:gd name="connsiteX59" fmla="*/ 638175 w 809704"/>
                <a:gd name="connsiteY59" fmla="*/ 30956 h 364331"/>
                <a:gd name="connsiteX60" fmla="*/ 611981 w 809704"/>
                <a:gd name="connsiteY60" fmla="*/ 26194 h 364331"/>
                <a:gd name="connsiteX61" fmla="*/ 571500 w 809704"/>
                <a:gd name="connsiteY61" fmla="*/ 23812 h 364331"/>
                <a:gd name="connsiteX62" fmla="*/ 550068 w 809704"/>
                <a:gd name="connsiteY62" fmla="*/ 16669 h 364331"/>
                <a:gd name="connsiteX63" fmla="*/ 531018 w 809704"/>
                <a:gd name="connsiteY63" fmla="*/ 11906 h 364331"/>
                <a:gd name="connsiteX64" fmla="*/ 490537 w 809704"/>
                <a:gd name="connsiteY64" fmla="*/ 9525 h 364331"/>
                <a:gd name="connsiteX65" fmla="*/ 438150 w 809704"/>
                <a:gd name="connsiteY65" fmla="*/ 2381 h 364331"/>
                <a:gd name="connsiteX66" fmla="*/ 361950 w 809704"/>
                <a:gd name="connsiteY66" fmla="*/ 0 h 364331"/>
                <a:gd name="connsiteX67" fmla="*/ 238125 w 809704"/>
                <a:gd name="connsiteY67" fmla="*/ 2381 h 364331"/>
                <a:gd name="connsiteX68" fmla="*/ 230981 w 809704"/>
                <a:gd name="connsiteY68" fmla="*/ 4762 h 364331"/>
                <a:gd name="connsiteX69" fmla="*/ 207168 w 809704"/>
                <a:gd name="connsiteY69" fmla="*/ 7144 h 364331"/>
                <a:gd name="connsiteX70" fmla="*/ 192881 w 809704"/>
                <a:gd name="connsiteY70" fmla="*/ 9525 h 364331"/>
                <a:gd name="connsiteX71" fmla="*/ 107156 w 809704"/>
                <a:gd name="connsiteY71" fmla="*/ 14287 h 364331"/>
                <a:gd name="connsiteX72" fmla="*/ 97631 w 809704"/>
                <a:gd name="connsiteY72" fmla="*/ 16669 h 364331"/>
                <a:gd name="connsiteX73" fmla="*/ 85725 w 809704"/>
                <a:gd name="connsiteY73" fmla="*/ 19050 h 364331"/>
                <a:gd name="connsiteX74" fmla="*/ 57150 w 809704"/>
                <a:gd name="connsiteY74" fmla="*/ 26194 h 364331"/>
                <a:gd name="connsiteX75" fmla="*/ 50006 w 809704"/>
                <a:gd name="connsiteY75" fmla="*/ 30956 h 364331"/>
                <a:gd name="connsiteX76" fmla="*/ 42862 w 809704"/>
                <a:gd name="connsiteY76" fmla="*/ 38100 h 364331"/>
                <a:gd name="connsiteX77" fmla="*/ 35718 w 809704"/>
                <a:gd name="connsiteY77" fmla="*/ 40481 h 364331"/>
                <a:gd name="connsiteX78" fmla="*/ 30956 w 809704"/>
                <a:gd name="connsiteY78" fmla="*/ 54769 h 364331"/>
                <a:gd name="connsiteX79" fmla="*/ 28575 w 809704"/>
                <a:gd name="connsiteY79" fmla="*/ 61912 h 364331"/>
                <a:gd name="connsiteX80" fmla="*/ 26193 w 809704"/>
                <a:gd name="connsiteY80" fmla="*/ 71437 h 364331"/>
                <a:gd name="connsiteX81" fmla="*/ 21431 w 809704"/>
                <a:gd name="connsiteY81" fmla="*/ 100012 h 364331"/>
                <a:gd name="connsiteX82" fmla="*/ 19050 w 809704"/>
                <a:gd name="connsiteY82" fmla="*/ 107156 h 364331"/>
                <a:gd name="connsiteX83" fmla="*/ 4762 w 809704"/>
                <a:gd name="connsiteY83" fmla="*/ 128587 h 364331"/>
                <a:gd name="connsiteX84" fmla="*/ 0 w 809704"/>
                <a:gd name="connsiteY84" fmla="*/ 169069 h 364331"/>
                <a:gd name="connsiteX85" fmla="*/ 0 w 809704"/>
                <a:gd name="connsiteY85" fmla="*/ 216694 h 364331"/>
                <a:gd name="connsiteX0" fmla="*/ 0 w 809704"/>
                <a:gd name="connsiteY0" fmla="*/ 216694 h 364331"/>
                <a:gd name="connsiteX1" fmla="*/ 0 w 809704"/>
                <a:gd name="connsiteY1" fmla="*/ 216694 h 364331"/>
                <a:gd name="connsiteX2" fmla="*/ 26193 w 809704"/>
                <a:gd name="connsiteY2" fmla="*/ 219075 h 364331"/>
                <a:gd name="connsiteX3" fmla="*/ 33337 w 809704"/>
                <a:gd name="connsiteY3" fmla="*/ 221456 h 364331"/>
                <a:gd name="connsiteX4" fmla="*/ 45243 w 809704"/>
                <a:gd name="connsiteY4" fmla="*/ 223837 h 364331"/>
                <a:gd name="connsiteX5" fmla="*/ 61912 w 809704"/>
                <a:gd name="connsiteY5" fmla="*/ 233362 h 364331"/>
                <a:gd name="connsiteX6" fmla="*/ 76200 w 809704"/>
                <a:gd name="connsiteY6" fmla="*/ 247650 h 364331"/>
                <a:gd name="connsiteX7" fmla="*/ 85725 w 809704"/>
                <a:gd name="connsiteY7" fmla="*/ 264319 h 364331"/>
                <a:gd name="connsiteX8" fmla="*/ 90487 w 809704"/>
                <a:gd name="connsiteY8" fmla="*/ 271462 h 364331"/>
                <a:gd name="connsiteX9" fmla="*/ 97631 w 809704"/>
                <a:gd name="connsiteY9" fmla="*/ 285750 h 364331"/>
                <a:gd name="connsiteX10" fmla="*/ 100012 w 809704"/>
                <a:gd name="connsiteY10" fmla="*/ 295275 h 364331"/>
                <a:gd name="connsiteX11" fmla="*/ 102393 w 809704"/>
                <a:gd name="connsiteY11" fmla="*/ 302419 h 364331"/>
                <a:gd name="connsiteX12" fmla="*/ 104775 w 809704"/>
                <a:gd name="connsiteY12" fmla="*/ 311944 h 364331"/>
                <a:gd name="connsiteX13" fmla="*/ 107156 w 809704"/>
                <a:gd name="connsiteY13" fmla="*/ 319087 h 364331"/>
                <a:gd name="connsiteX14" fmla="*/ 109537 w 809704"/>
                <a:gd name="connsiteY14" fmla="*/ 328612 h 364331"/>
                <a:gd name="connsiteX15" fmla="*/ 123825 w 809704"/>
                <a:gd name="connsiteY15" fmla="*/ 340519 h 364331"/>
                <a:gd name="connsiteX16" fmla="*/ 171450 w 809704"/>
                <a:gd name="connsiteY16" fmla="*/ 342900 h 364331"/>
                <a:gd name="connsiteX17" fmla="*/ 188118 w 809704"/>
                <a:gd name="connsiteY17" fmla="*/ 350044 h 364331"/>
                <a:gd name="connsiteX18" fmla="*/ 195262 w 809704"/>
                <a:gd name="connsiteY18" fmla="*/ 354806 h 364331"/>
                <a:gd name="connsiteX19" fmla="*/ 209550 w 809704"/>
                <a:gd name="connsiteY19" fmla="*/ 359569 h 364331"/>
                <a:gd name="connsiteX20" fmla="*/ 228600 w 809704"/>
                <a:gd name="connsiteY20" fmla="*/ 364331 h 364331"/>
                <a:gd name="connsiteX21" fmla="*/ 507206 w 809704"/>
                <a:gd name="connsiteY21" fmla="*/ 361950 h 364331"/>
                <a:gd name="connsiteX22" fmla="*/ 554831 w 809704"/>
                <a:gd name="connsiteY22" fmla="*/ 354806 h 364331"/>
                <a:gd name="connsiteX23" fmla="*/ 578643 w 809704"/>
                <a:gd name="connsiteY23" fmla="*/ 352425 h 364331"/>
                <a:gd name="connsiteX24" fmla="*/ 604837 w 809704"/>
                <a:gd name="connsiteY24" fmla="*/ 345281 h 364331"/>
                <a:gd name="connsiteX25" fmla="*/ 623887 w 809704"/>
                <a:gd name="connsiteY25" fmla="*/ 340519 h 364331"/>
                <a:gd name="connsiteX26" fmla="*/ 650081 w 809704"/>
                <a:gd name="connsiteY26" fmla="*/ 335756 h 364331"/>
                <a:gd name="connsiteX27" fmla="*/ 657225 w 809704"/>
                <a:gd name="connsiteY27" fmla="*/ 330994 h 364331"/>
                <a:gd name="connsiteX28" fmla="*/ 664368 w 809704"/>
                <a:gd name="connsiteY28" fmla="*/ 328612 h 364331"/>
                <a:gd name="connsiteX29" fmla="*/ 678656 w 809704"/>
                <a:gd name="connsiteY29" fmla="*/ 314325 h 364331"/>
                <a:gd name="connsiteX30" fmla="*/ 685800 w 809704"/>
                <a:gd name="connsiteY30" fmla="*/ 309562 h 364331"/>
                <a:gd name="connsiteX31" fmla="*/ 690562 w 809704"/>
                <a:gd name="connsiteY31" fmla="*/ 302419 h 364331"/>
                <a:gd name="connsiteX32" fmla="*/ 704850 w 809704"/>
                <a:gd name="connsiteY32" fmla="*/ 292894 h 364331"/>
                <a:gd name="connsiteX33" fmla="*/ 709612 w 809704"/>
                <a:gd name="connsiteY33" fmla="*/ 285750 h 364331"/>
                <a:gd name="connsiteX34" fmla="*/ 723900 w 809704"/>
                <a:gd name="connsiteY34" fmla="*/ 273844 h 364331"/>
                <a:gd name="connsiteX35" fmla="*/ 728662 w 809704"/>
                <a:gd name="connsiteY35" fmla="*/ 266700 h 364331"/>
                <a:gd name="connsiteX36" fmla="*/ 742950 w 809704"/>
                <a:gd name="connsiteY36" fmla="*/ 252412 h 364331"/>
                <a:gd name="connsiteX37" fmla="*/ 747712 w 809704"/>
                <a:gd name="connsiteY37" fmla="*/ 245269 h 364331"/>
                <a:gd name="connsiteX38" fmla="*/ 762000 w 809704"/>
                <a:gd name="connsiteY38" fmla="*/ 233362 h 364331"/>
                <a:gd name="connsiteX39" fmla="*/ 764381 w 809704"/>
                <a:gd name="connsiteY39" fmla="*/ 226219 h 364331"/>
                <a:gd name="connsiteX40" fmla="*/ 773906 w 809704"/>
                <a:gd name="connsiteY40" fmla="*/ 209550 h 364331"/>
                <a:gd name="connsiteX41" fmla="*/ 778668 w 809704"/>
                <a:gd name="connsiteY41" fmla="*/ 190500 h 364331"/>
                <a:gd name="connsiteX42" fmla="*/ 783431 w 809704"/>
                <a:gd name="connsiteY42" fmla="*/ 176212 h 364331"/>
                <a:gd name="connsiteX43" fmla="*/ 790575 w 809704"/>
                <a:gd name="connsiteY43" fmla="*/ 169069 h 364331"/>
                <a:gd name="connsiteX44" fmla="*/ 802481 w 809704"/>
                <a:gd name="connsiteY44" fmla="*/ 154781 h 364331"/>
                <a:gd name="connsiteX45" fmla="*/ 804862 w 809704"/>
                <a:gd name="connsiteY45" fmla="*/ 147637 h 364331"/>
                <a:gd name="connsiteX46" fmla="*/ 809625 w 809704"/>
                <a:gd name="connsiteY46" fmla="*/ 138112 h 364331"/>
                <a:gd name="connsiteX47" fmla="*/ 807243 w 809704"/>
                <a:gd name="connsiteY47" fmla="*/ 123825 h 364331"/>
                <a:gd name="connsiteX48" fmla="*/ 800100 w 809704"/>
                <a:gd name="connsiteY48" fmla="*/ 109537 h 364331"/>
                <a:gd name="connsiteX49" fmla="*/ 792956 w 809704"/>
                <a:gd name="connsiteY49" fmla="*/ 102394 h 364331"/>
                <a:gd name="connsiteX50" fmla="*/ 788193 w 809704"/>
                <a:gd name="connsiteY50" fmla="*/ 95250 h 364331"/>
                <a:gd name="connsiteX51" fmla="*/ 773906 w 809704"/>
                <a:gd name="connsiteY51" fmla="*/ 85725 h 364331"/>
                <a:gd name="connsiteX52" fmla="*/ 757237 w 809704"/>
                <a:gd name="connsiteY52" fmla="*/ 73819 h 364331"/>
                <a:gd name="connsiteX53" fmla="*/ 735806 w 809704"/>
                <a:gd name="connsiteY53" fmla="*/ 57150 h 364331"/>
                <a:gd name="connsiteX54" fmla="*/ 685800 w 809704"/>
                <a:gd name="connsiteY54" fmla="*/ 50006 h 364331"/>
                <a:gd name="connsiteX55" fmla="*/ 678656 w 809704"/>
                <a:gd name="connsiteY55" fmla="*/ 47625 h 364331"/>
                <a:gd name="connsiteX56" fmla="*/ 669131 w 809704"/>
                <a:gd name="connsiteY56" fmla="*/ 42862 h 364331"/>
                <a:gd name="connsiteX57" fmla="*/ 659606 w 809704"/>
                <a:gd name="connsiteY57" fmla="*/ 40481 h 364331"/>
                <a:gd name="connsiteX58" fmla="*/ 652462 w 809704"/>
                <a:gd name="connsiteY58" fmla="*/ 35719 h 364331"/>
                <a:gd name="connsiteX59" fmla="*/ 638175 w 809704"/>
                <a:gd name="connsiteY59" fmla="*/ 30956 h 364331"/>
                <a:gd name="connsiteX60" fmla="*/ 611981 w 809704"/>
                <a:gd name="connsiteY60" fmla="*/ 26194 h 364331"/>
                <a:gd name="connsiteX61" fmla="*/ 571500 w 809704"/>
                <a:gd name="connsiteY61" fmla="*/ 23812 h 364331"/>
                <a:gd name="connsiteX62" fmla="*/ 550068 w 809704"/>
                <a:gd name="connsiteY62" fmla="*/ 16669 h 364331"/>
                <a:gd name="connsiteX63" fmla="*/ 531018 w 809704"/>
                <a:gd name="connsiteY63" fmla="*/ 11906 h 364331"/>
                <a:gd name="connsiteX64" fmla="*/ 490537 w 809704"/>
                <a:gd name="connsiteY64" fmla="*/ 9525 h 364331"/>
                <a:gd name="connsiteX65" fmla="*/ 438150 w 809704"/>
                <a:gd name="connsiteY65" fmla="*/ 2381 h 364331"/>
                <a:gd name="connsiteX66" fmla="*/ 361950 w 809704"/>
                <a:gd name="connsiteY66" fmla="*/ 0 h 364331"/>
                <a:gd name="connsiteX67" fmla="*/ 238125 w 809704"/>
                <a:gd name="connsiteY67" fmla="*/ 2381 h 364331"/>
                <a:gd name="connsiteX68" fmla="*/ 230981 w 809704"/>
                <a:gd name="connsiteY68" fmla="*/ 4762 h 364331"/>
                <a:gd name="connsiteX69" fmla="*/ 207168 w 809704"/>
                <a:gd name="connsiteY69" fmla="*/ 7144 h 364331"/>
                <a:gd name="connsiteX70" fmla="*/ 192881 w 809704"/>
                <a:gd name="connsiteY70" fmla="*/ 9525 h 364331"/>
                <a:gd name="connsiteX71" fmla="*/ 107156 w 809704"/>
                <a:gd name="connsiteY71" fmla="*/ 14287 h 364331"/>
                <a:gd name="connsiteX72" fmla="*/ 97631 w 809704"/>
                <a:gd name="connsiteY72" fmla="*/ 16669 h 364331"/>
                <a:gd name="connsiteX73" fmla="*/ 85725 w 809704"/>
                <a:gd name="connsiteY73" fmla="*/ 19050 h 364331"/>
                <a:gd name="connsiteX74" fmla="*/ 57150 w 809704"/>
                <a:gd name="connsiteY74" fmla="*/ 26194 h 364331"/>
                <a:gd name="connsiteX75" fmla="*/ 50006 w 809704"/>
                <a:gd name="connsiteY75" fmla="*/ 30956 h 364331"/>
                <a:gd name="connsiteX76" fmla="*/ 42862 w 809704"/>
                <a:gd name="connsiteY76" fmla="*/ 38100 h 364331"/>
                <a:gd name="connsiteX77" fmla="*/ 35718 w 809704"/>
                <a:gd name="connsiteY77" fmla="*/ 40481 h 364331"/>
                <a:gd name="connsiteX78" fmla="*/ 30956 w 809704"/>
                <a:gd name="connsiteY78" fmla="*/ 54769 h 364331"/>
                <a:gd name="connsiteX79" fmla="*/ 28575 w 809704"/>
                <a:gd name="connsiteY79" fmla="*/ 61912 h 364331"/>
                <a:gd name="connsiteX80" fmla="*/ 26193 w 809704"/>
                <a:gd name="connsiteY80" fmla="*/ 71437 h 364331"/>
                <a:gd name="connsiteX81" fmla="*/ 21431 w 809704"/>
                <a:gd name="connsiteY81" fmla="*/ 100012 h 364331"/>
                <a:gd name="connsiteX82" fmla="*/ 19050 w 809704"/>
                <a:gd name="connsiteY82" fmla="*/ 107156 h 364331"/>
                <a:gd name="connsiteX83" fmla="*/ 4762 w 809704"/>
                <a:gd name="connsiteY83" fmla="*/ 128587 h 364331"/>
                <a:gd name="connsiteX84" fmla="*/ 0 w 809704"/>
                <a:gd name="connsiteY84" fmla="*/ 216694 h 364331"/>
                <a:gd name="connsiteX0" fmla="*/ 5973 w 810915"/>
                <a:gd name="connsiteY0" fmla="*/ 128587 h 364331"/>
                <a:gd name="connsiteX1" fmla="*/ 1211 w 810915"/>
                <a:gd name="connsiteY1" fmla="*/ 216694 h 364331"/>
                <a:gd name="connsiteX2" fmla="*/ 27404 w 810915"/>
                <a:gd name="connsiteY2" fmla="*/ 219075 h 364331"/>
                <a:gd name="connsiteX3" fmla="*/ 34548 w 810915"/>
                <a:gd name="connsiteY3" fmla="*/ 221456 h 364331"/>
                <a:gd name="connsiteX4" fmla="*/ 46454 w 810915"/>
                <a:gd name="connsiteY4" fmla="*/ 223837 h 364331"/>
                <a:gd name="connsiteX5" fmla="*/ 63123 w 810915"/>
                <a:gd name="connsiteY5" fmla="*/ 233362 h 364331"/>
                <a:gd name="connsiteX6" fmla="*/ 77411 w 810915"/>
                <a:gd name="connsiteY6" fmla="*/ 247650 h 364331"/>
                <a:gd name="connsiteX7" fmla="*/ 86936 w 810915"/>
                <a:gd name="connsiteY7" fmla="*/ 264319 h 364331"/>
                <a:gd name="connsiteX8" fmla="*/ 91698 w 810915"/>
                <a:gd name="connsiteY8" fmla="*/ 271462 h 364331"/>
                <a:gd name="connsiteX9" fmla="*/ 98842 w 810915"/>
                <a:gd name="connsiteY9" fmla="*/ 285750 h 364331"/>
                <a:gd name="connsiteX10" fmla="*/ 101223 w 810915"/>
                <a:gd name="connsiteY10" fmla="*/ 295275 h 364331"/>
                <a:gd name="connsiteX11" fmla="*/ 103604 w 810915"/>
                <a:gd name="connsiteY11" fmla="*/ 302419 h 364331"/>
                <a:gd name="connsiteX12" fmla="*/ 105986 w 810915"/>
                <a:gd name="connsiteY12" fmla="*/ 311944 h 364331"/>
                <a:gd name="connsiteX13" fmla="*/ 108367 w 810915"/>
                <a:gd name="connsiteY13" fmla="*/ 319087 h 364331"/>
                <a:gd name="connsiteX14" fmla="*/ 110748 w 810915"/>
                <a:gd name="connsiteY14" fmla="*/ 328612 h 364331"/>
                <a:gd name="connsiteX15" fmla="*/ 125036 w 810915"/>
                <a:gd name="connsiteY15" fmla="*/ 340519 h 364331"/>
                <a:gd name="connsiteX16" fmla="*/ 172661 w 810915"/>
                <a:gd name="connsiteY16" fmla="*/ 342900 h 364331"/>
                <a:gd name="connsiteX17" fmla="*/ 189329 w 810915"/>
                <a:gd name="connsiteY17" fmla="*/ 350044 h 364331"/>
                <a:gd name="connsiteX18" fmla="*/ 196473 w 810915"/>
                <a:gd name="connsiteY18" fmla="*/ 354806 h 364331"/>
                <a:gd name="connsiteX19" fmla="*/ 210761 w 810915"/>
                <a:gd name="connsiteY19" fmla="*/ 359569 h 364331"/>
                <a:gd name="connsiteX20" fmla="*/ 229811 w 810915"/>
                <a:gd name="connsiteY20" fmla="*/ 364331 h 364331"/>
                <a:gd name="connsiteX21" fmla="*/ 508417 w 810915"/>
                <a:gd name="connsiteY21" fmla="*/ 361950 h 364331"/>
                <a:gd name="connsiteX22" fmla="*/ 556042 w 810915"/>
                <a:gd name="connsiteY22" fmla="*/ 354806 h 364331"/>
                <a:gd name="connsiteX23" fmla="*/ 579854 w 810915"/>
                <a:gd name="connsiteY23" fmla="*/ 352425 h 364331"/>
                <a:gd name="connsiteX24" fmla="*/ 606048 w 810915"/>
                <a:gd name="connsiteY24" fmla="*/ 345281 h 364331"/>
                <a:gd name="connsiteX25" fmla="*/ 625098 w 810915"/>
                <a:gd name="connsiteY25" fmla="*/ 340519 h 364331"/>
                <a:gd name="connsiteX26" fmla="*/ 651292 w 810915"/>
                <a:gd name="connsiteY26" fmla="*/ 335756 h 364331"/>
                <a:gd name="connsiteX27" fmla="*/ 658436 w 810915"/>
                <a:gd name="connsiteY27" fmla="*/ 330994 h 364331"/>
                <a:gd name="connsiteX28" fmla="*/ 665579 w 810915"/>
                <a:gd name="connsiteY28" fmla="*/ 328612 h 364331"/>
                <a:gd name="connsiteX29" fmla="*/ 679867 w 810915"/>
                <a:gd name="connsiteY29" fmla="*/ 314325 h 364331"/>
                <a:gd name="connsiteX30" fmla="*/ 687011 w 810915"/>
                <a:gd name="connsiteY30" fmla="*/ 309562 h 364331"/>
                <a:gd name="connsiteX31" fmla="*/ 691773 w 810915"/>
                <a:gd name="connsiteY31" fmla="*/ 302419 h 364331"/>
                <a:gd name="connsiteX32" fmla="*/ 706061 w 810915"/>
                <a:gd name="connsiteY32" fmla="*/ 292894 h 364331"/>
                <a:gd name="connsiteX33" fmla="*/ 710823 w 810915"/>
                <a:gd name="connsiteY33" fmla="*/ 285750 h 364331"/>
                <a:gd name="connsiteX34" fmla="*/ 725111 w 810915"/>
                <a:gd name="connsiteY34" fmla="*/ 273844 h 364331"/>
                <a:gd name="connsiteX35" fmla="*/ 729873 w 810915"/>
                <a:gd name="connsiteY35" fmla="*/ 266700 h 364331"/>
                <a:gd name="connsiteX36" fmla="*/ 744161 w 810915"/>
                <a:gd name="connsiteY36" fmla="*/ 252412 h 364331"/>
                <a:gd name="connsiteX37" fmla="*/ 748923 w 810915"/>
                <a:gd name="connsiteY37" fmla="*/ 245269 h 364331"/>
                <a:gd name="connsiteX38" fmla="*/ 763211 w 810915"/>
                <a:gd name="connsiteY38" fmla="*/ 233362 h 364331"/>
                <a:gd name="connsiteX39" fmla="*/ 765592 w 810915"/>
                <a:gd name="connsiteY39" fmla="*/ 226219 h 364331"/>
                <a:gd name="connsiteX40" fmla="*/ 775117 w 810915"/>
                <a:gd name="connsiteY40" fmla="*/ 209550 h 364331"/>
                <a:gd name="connsiteX41" fmla="*/ 779879 w 810915"/>
                <a:gd name="connsiteY41" fmla="*/ 190500 h 364331"/>
                <a:gd name="connsiteX42" fmla="*/ 784642 w 810915"/>
                <a:gd name="connsiteY42" fmla="*/ 176212 h 364331"/>
                <a:gd name="connsiteX43" fmla="*/ 791786 w 810915"/>
                <a:gd name="connsiteY43" fmla="*/ 169069 h 364331"/>
                <a:gd name="connsiteX44" fmla="*/ 803692 w 810915"/>
                <a:gd name="connsiteY44" fmla="*/ 154781 h 364331"/>
                <a:gd name="connsiteX45" fmla="*/ 806073 w 810915"/>
                <a:gd name="connsiteY45" fmla="*/ 147637 h 364331"/>
                <a:gd name="connsiteX46" fmla="*/ 810836 w 810915"/>
                <a:gd name="connsiteY46" fmla="*/ 138112 h 364331"/>
                <a:gd name="connsiteX47" fmla="*/ 808454 w 810915"/>
                <a:gd name="connsiteY47" fmla="*/ 123825 h 364331"/>
                <a:gd name="connsiteX48" fmla="*/ 801311 w 810915"/>
                <a:gd name="connsiteY48" fmla="*/ 109537 h 364331"/>
                <a:gd name="connsiteX49" fmla="*/ 794167 w 810915"/>
                <a:gd name="connsiteY49" fmla="*/ 102394 h 364331"/>
                <a:gd name="connsiteX50" fmla="*/ 789404 w 810915"/>
                <a:gd name="connsiteY50" fmla="*/ 95250 h 364331"/>
                <a:gd name="connsiteX51" fmla="*/ 775117 w 810915"/>
                <a:gd name="connsiteY51" fmla="*/ 85725 h 364331"/>
                <a:gd name="connsiteX52" fmla="*/ 758448 w 810915"/>
                <a:gd name="connsiteY52" fmla="*/ 73819 h 364331"/>
                <a:gd name="connsiteX53" fmla="*/ 737017 w 810915"/>
                <a:gd name="connsiteY53" fmla="*/ 57150 h 364331"/>
                <a:gd name="connsiteX54" fmla="*/ 687011 w 810915"/>
                <a:gd name="connsiteY54" fmla="*/ 50006 h 364331"/>
                <a:gd name="connsiteX55" fmla="*/ 679867 w 810915"/>
                <a:gd name="connsiteY55" fmla="*/ 47625 h 364331"/>
                <a:gd name="connsiteX56" fmla="*/ 670342 w 810915"/>
                <a:gd name="connsiteY56" fmla="*/ 42862 h 364331"/>
                <a:gd name="connsiteX57" fmla="*/ 660817 w 810915"/>
                <a:gd name="connsiteY57" fmla="*/ 40481 h 364331"/>
                <a:gd name="connsiteX58" fmla="*/ 653673 w 810915"/>
                <a:gd name="connsiteY58" fmla="*/ 35719 h 364331"/>
                <a:gd name="connsiteX59" fmla="*/ 639386 w 810915"/>
                <a:gd name="connsiteY59" fmla="*/ 30956 h 364331"/>
                <a:gd name="connsiteX60" fmla="*/ 613192 w 810915"/>
                <a:gd name="connsiteY60" fmla="*/ 26194 h 364331"/>
                <a:gd name="connsiteX61" fmla="*/ 572711 w 810915"/>
                <a:gd name="connsiteY61" fmla="*/ 23812 h 364331"/>
                <a:gd name="connsiteX62" fmla="*/ 551279 w 810915"/>
                <a:gd name="connsiteY62" fmla="*/ 16669 h 364331"/>
                <a:gd name="connsiteX63" fmla="*/ 532229 w 810915"/>
                <a:gd name="connsiteY63" fmla="*/ 11906 h 364331"/>
                <a:gd name="connsiteX64" fmla="*/ 491748 w 810915"/>
                <a:gd name="connsiteY64" fmla="*/ 9525 h 364331"/>
                <a:gd name="connsiteX65" fmla="*/ 439361 w 810915"/>
                <a:gd name="connsiteY65" fmla="*/ 2381 h 364331"/>
                <a:gd name="connsiteX66" fmla="*/ 363161 w 810915"/>
                <a:gd name="connsiteY66" fmla="*/ 0 h 364331"/>
                <a:gd name="connsiteX67" fmla="*/ 239336 w 810915"/>
                <a:gd name="connsiteY67" fmla="*/ 2381 h 364331"/>
                <a:gd name="connsiteX68" fmla="*/ 232192 w 810915"/>
                <a:gd name="connsiteY68" fmla="*/ 4762 h 364331"/>
                <a:gd name="connsiteX69" fmla="*/ 208379 w 810915"/>
                <a:gd name="connsiteY69" fmla="*/ 7144 h 364331"/>
                <a:gd name="connsiteX70" fmla="*/ 194092 w 810915"/>
                <a:gd name="connsiteY70" fmla="*/ 9525 h 364331"/>
                <a:gd name="connsiteX71" fmla="*/ 108367 w 810915"/>
                <a:gd name="connsiteY71" fmla="*/ 14287 h 364331"/>
                <a:gd name="connsiteX72" fmla="*/ 98842 w 810915"/>
                <a:gd name="connsiteY72" fmla="*/ 16669 h 364331"/>
                <a:gd name="connsiteX73" fmla="*/ 86936 w 810915"/>
                <a:gd name="connsiteY73" fmla="*/ 19050 h 364331"/>
                <a:gd name="connsiteX74" fmla="*/ 58361 w 810915"/>
                <a:gd name="connsiteY74" fmla="*/ 26194 h 364331"/>
                <a:gd name="connsiteX75" fmla="*/ 51217 w 810915"/>
                <a:gd name="connsiteY75" fmla="*/ 30956 h 364331"/>
                <a:gd name="connsiteX76" fmla="*/ 44073 w 810915"/>
                <a:gd name="connsiteY76" fmla="*/ 38100 h 364331"/>
                <a:gd name="connsiteX77" fmla="*/ 36929 w 810915"/>
                <a:gd name="connsiteY77" fmla="*/ 40481 h 364331"/>
                <a:gd name="connsiteX78" fmla="*/ 32167 w 810915"/>
                <a:gd name="connsiteY78" fmla="*/ 54769 h 364331"/>
                <a:gd name="connsiteX79" fmla="*/ 29786 w 810915"/>
                <a:gd name="connsiteY79" fmla="*/ 61912 h 364331"/>
                <a:gd name="connsiteX80" fmla="*/ 27404 w 810915"/>
                <a:gd name="connsiteY80" fmla="*/ 71437 h 364331"/>
                <a:gd name="connsiteX81" fmla="*/ 22642 w 810915"/>
                <a:gd name="connsiteY81" fmla="*/ 100012 h 364331"/>
                <a:gd name="connsiteX82" fmla="*/ 20261 w 810915"/>
                <a:gd name="connsiteY82" fmla="*/ 107156 h 364331"/>
                <a:gd name="connsiteX83" fmla="*/ 5973 w 810915"/>
                <a:gd name="connsiteY83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731058 w 804956"/>
                <a:gd name="connsiteY53" fmla="*/ 57150 h 364331"/>
                <a:gd name="connsiteX54" fmla="*/ 681052 w 804956"/>
                <a:gd name="connsiteY54" fmla="*/ 50006 h 364331"/>
                <a:gd name="connsiteX55" fmla="*/ 673908 w 804956"/>
                <a:gd name="connsiteY55" fmla="*/ 47625 h 364331"/>
                <a:gd name="connsiteX56" fmla="*/ 664383 w 804956"/>
                <a:gd name="connsiteY56" fmla="*/ 42862 h 364331"/>
                <a:gd name="connsiteX57" fmla="*/ 654858 w 804956"/>
                <a:gd name="connsiteY57" fmla="*/ 40481 h 364331"/>
                <a:gd name="connsiteX58" fmla="*/ 647714 w 804956"/>
                <a:gd name="connsiteY58" fmla="*/ 35719 h 364331"/>
                <a:gd name="connsiteX59" fmla="*/ 633427 w 804956"/>
                <a:gd name="connsiteY59" fmla="*/ 30956 h 364331"/>
                <a:gd name="connsiteX60" fmla="*/ 607233 w 804956"/>
                <a:gd name="connsiteY60" fmla="*/ 26194 h 364331"/>
                <a:gd name="connsiteX61" fmla="*/ 566752 w 804956"/>
                <a:gd name="connsiteY61" fmla="*/ 23812 h 364331"/>
                <a:gd name="connsiteX62" fmla="*/ 545320 w 804956"/>
                <a:gd name="connsiteY62" fmla="*/ 16669 h 364331"/>
                <a:gd name="connsiteX63" fmla="*/ 526270 w 804956"/>
                <a:gd name="connsiteY63" fmla="*/ 11906 h 364331"/>
                <a:gd name="connsiteX64" fmla="*/ 485789 w 804956"/>
                <a:gd name="connsiteY64" fmla="*/ 9525 h 364331"/>
                <a:gd name="connsiteX65" fmla="*/ 433402 w 804956"/>
                <a:gd name="connsiteY65" fmla="*/ 2381 h 364331"/>
                <a:gd name="connsiteX66" fmla="*/ 357202 w 804956"/>
                <a:gd name="connsiteY66" fmla="*/ 0 h 364331"/>
                <a:gd name="connsiteX67" fmla="*/ 233377 w 804956"/>
                <a:gd name="connsiteY67" fmla="*/ 2381 h 364331"/>
                <a:gd name="connsiteX68" fmla="*/ 226233 w 804956"/>
                <a:gd name="connsiteY68" fmla="*/ 4762 h 364331"/>
                <a:gd name="connsiteX69" fmla="*/ 202420 w 804956"/>
                <a:gd name="connsiteY69" fmla="*/ 7144 h 364331"/>
                <a:gd name="connsiteX70" fmla="*/ 188133 w 804956"/>
                <a:gd name="connsiteY70" fmla="*/ 9525 h 364331"/>
                <a:gd name="connsiteX71" fmla="*/ 102408 w 804956"/>
                <a:gd name="connsiteY71" fmla="*/ 14287 h 364331"/>
                <a:gd name="connsiteX72" fmla="*/ 92883 w 804956"/>
                <a:gd name="connsiteY72" fmla="*/ 16669 h 364331"/>
                <a:gd name="connsiteX73" fmla="*/ 80977 w 804956"/>
                <a:gd name="connsiteY73" fmla="*/ 19050 h 364331"/>
                <a:gd name="connsiteX74" fmla="*/ 52402 w 804956"/>
                <a:gd name="connsiteY74" fmla="*/ 26194 h 364331"/>
                <a:gd name="connsiteX75" fmla="*/ 45258 w 804956"/>
                <a:gd name="connsiteY75" fmla="*/ 30956 h 364331"/>
                <a:gd name="connsiteX76" fmla="*/ 38114 w 804956"/>
                <a:gd name="connsiteY76" fmla="*/ 38100 h 364331"/>
                <a:gd name="connsiteX77" fmla="*/ 30970 w 804956"/>
                <a:gd name="connsiteY77" fmla="*/ 40481 h 364331"/>
                <a:gd name="connsiteX78" fmla="*/ 26208 w 804956"/>
                <a:gd name="connsiteY78" fmla="*/ 54769 h 364331"/>
                <a:gd name="connsiteX79" fmla="*/ 23827 w 804956"/>
                <a:gd name="connsiteY79" fmla="*/ 61912 h 364331"/>
                <a:gd name="connsiteX80" fmla="*/ 21445 w 804956"/>
                <a:gd name="connsiteY80" fmla="*/ 71437 h 364331"/>
                <a:gd name="connsiteX81" fmla="*/ 16683 w 804956"/>
                <a:gd name="connsiteY81" fmla="*/ 100012 h 364331"/>
                <a:gd name="connsiteX82" fmla="*/ 14302 w 804956"/>
                <a:gd name="connsiteY82" fmla="*/ 107156 h 364331"/>
                <a:gd name="connsiteX83" fmla="*/ 14 w 804956"/>
                <a:gd name="connsiteY83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731058 w 804956"/>
                <a:gd name="connsiteY53" fmla="*/ 57150 h 364331"/>
                <a:gd name="connsiteX54" fmla="*/ 681052 w 804956"/>
                <a:gd name="connsiteY54" fmla="*/ 50006 h 364331"/>
                <a:gd name="connsiteX55" fmla="*/ 673908 w 804956"/>
                <a:gd name="connsiteY55" fmla="*/ 47625 h 364331"/>
                <a:gd name="connsiteX56" fmla="*/ 664383 w 804956"/>
                <a:gd name="connsiteY56" fmla="*/ 42862 h 364331"/>
                <a:gd name="connsiteX57" fmla="*/ 654858 w 804956"/>
                <a:gd name="connsiteY57" fmla="*/ 40481 h 364331"/>
                <a:gd name="connsiteX58" fmla="*/ 647714 w 804956"/>
                <a:gd name="connsiteY58" fmla="*/ 35719 h 364331"/>
                <a:gd name="connsiteX59" fmla="*/ 633427 w 804956"/>
                <a:gd name="connsiteY59" fmla="*/ 30956 h 364331"/>
                <a:gd name="connsiteX60" fmla="*/ 607233 w 804956"/>
                <a:gd name="connsiteY60" fmla="*/ 26194 h 364331"/>
                <a:gd name="connsiteX61" fmla="*/ 566752 w 804956"/>
                <a:gd name="connsiteY61" fmla="*/ 23812 h 364331"/>
                <a:gd name="connsiteX62" fmla="*/ 545320 w 804956"/>
                <a:gd name="connsiteY62" fmla="*/ 16669 h 364331"/>
                <a:gd name="connsiteX63" fmla="*/ 526270 w 804956"/>
                <a:gd name="connsiteY63" fmla="*/ 11906 h 364331"/>
                <a:gd name="connsiteX64" fmla="*/ 485789 w 804956"/>
                <a:gd name="connsiteY64" fmla="*/ 9525 h 364331"/>
                <a:gd name="connsiteX65" fmla="*/ 433402 w 804956"/>
                <a:gd name="connsiteY65" fmla="*/ 2381 h 364331"/>
                <a:gd name="connsiteX66" fmla="*/ 357202 w 804956"/>
                <a:gd name="connsiteY66" fmla="*/ 0 h 364331"/>
                <a:gd name="connsiteX67" fmla="*/ 233377 w 804956"/>
                <a:gd name="connsiteY67" fmla="*/ 2381 h 364331"/>
                <a:gd name="connsiteX68" fmla="*/ 226233 w 804956"/>
                <a:gd name="connsiteY68" fmla="*/ 4762 h 364331"/>
                <a:gd name="connsiteX69" fmla="*/ 202420 w 804956"/>
                <a:gd name="connsiteY69" fmla="*/ 7144 h 364331"/>
                <a:gd name="connsiteX70" fmla="*/ 188133 w 804956"/>
                <a:gd name="connsiteY70" fmla="*/ 9525 h 364331"/>
                <a:gd name="connsiteX71" fmla="*/ 102408 w 804956"/>
                <a:gd name="connsiteY71" fmla="*/ 14287 h 364331"/>
                <a:gd name="connsiteX72" fmla="*/ 92883 w 804956"/>
                <a:gd name="connsiteY72" fmla="*/ 16669 h 364331"/>
                <a:gd name="connsiteX73" fmla="*/ 80977 w 804956"/>
                <a:gd name="connsiteY73" fmla="*/ 19050 h 364331"/>
                <a:gd name="connsiteX74" fmla="*/ 52402 w 804956"/>
                <a:gd name="connsiteY74" fmla="*/ 26194 h 364331"/>
                <a:gd name="connsiteX75" fmla="*/ 45258 w 804956"/>
                <a:gd name="connsiteY75" fmla="*/ 30956 h 364331"/>
                <a:gd name="connsiteX76" fmla="*/ 38114 w 804956"/>
                <a:gd name="connsiteY76" fmla="*/ 38100 h 364331"/>
                <a:gd name="connsiteX77" fmla="*/ 30970 w 804956"/>
                <a:gd name="connsiteY77" fmla="*/ 40481 h 364331"/>
                <a:gd name="connsiteX78" fmla="*/ 26208 w 804956"/>
                <a:gd name="connsiteY78" fmla="*/ 54769 h 364331"/>
                <a:gd name="connsiteX79" fmla="*/ 23827 w 804956"/>
                <a:gd name="connsiteY79" fmla="*/ 61912 h 364331"/>
                <a:gd name="connsiteX80" fmla="*/ 40495 w 804956"/>
                <a:gd name="connsiteY80" fmla="*/ 73818 h 364331"/>
                <a:gd name="connsiteX81" fmla="*/ 16683 w 804956"/>
                <a:gd name="connsiteY81" fmla="*/ 100012 h 364331"/>
                <a:gd name="connsiteX82" fmla="*/ 14302 w 804956"/>
                <a:gd name="connsiteY82" fmla="*/ 107156 h 364331"/>
                <a:gd name="connsiteX83" fmla="*/ 14 w 804956"/>
                <a:gd name="connsiteY83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731058 w 804956"/>
                <a:gd name="connsiteY53" fmla="*/ 57150 h 364331"/>
                <a:gd name="connsiteX54" fmla="*/ 681052 w 804956"/>
                <a:gd name="connsiteY54" fmla="*/ 50006 h 364331"/>
                <a:gd name="connsiteX55" fmla="*/ 673908 w 804956"/>
                <a:gd name="connsiteY55" fmla="*/ 47625 h 364331"/>
                <a:gd name="connsiteX56" fmla="*/ 664383 w 804956"/>
                <a:gd name="connsiteY56" fmla="*/ 42862 h 364331"/>
                <a:gd name="connsiteX57" fmla="*/ 654858 w 804956"/>
                <a:gd name="connsiteY57" fmla="*/ 40481 h 364331"/>
                <a:gd name="connsiteX58" fmla="*/ 647714 w 804956"/>
                <a:gd name="connsiteY58" fmla="*/ 35719 h 364331"/>
                <a:gd name="connsiteX59" fmla="*/ 633427 w 804956"/>
                <a:gd name="connsiteY59" fmla="*/ 30956 h 364331"/>
                <a:gd name="connsiteX60" fmla="*/ 607233 w 804956"/>
                <a:gd name="connsiteY60" fmla="*/ 26194 h 364331"/>
                <a:gd name="connsiteX61" fmla="*/ 566752 w 804956"/>
                <a:gd name="connsiteY61" fmla="*/ 23812 h 364331"/>
                <a:gd name="connsiteX62" fmla="*/ 545320 w 804956"/>
                <a:gd name="connsiteY62" fmla="*/ 16669 h 364331"/>
                <a:gd name="connsiteX63" fmla="*/ 526270 w 804956"/>
                <a:gd name="connsiteY63" fmla="*/ 11906 h 364331"/>
                <a:gd name="connsiteX64" fmla="*/ 485789 w 804956"/>
                <a:gd name="connsiteY64" fmla="*/ 9525 h 364331"/>
                <a:gd name="connsiteX65" fmla="*/ 433402 w 804956"/>
                <a:gd name="connsiteY65" fmla="*/ 2381 h 364331"/>
                <a:gd name="connsiteX66" fmla="*/ 357202 w 804956"/>
                <a:gd name="connsiteY66" fmla="*/ 0 h 364331"/>
                <a:gd name="connsiteX67" fmla="*/ 233377 w 804956"/>
                <a:gd name="connsiteY67" fmla="*/ 2381 h 364331"/>
                <a:gd name="connsiteX68" fmla="*/ 226233 w 804956"/>
                <a:gd name="connsiteY68" fmla="*/ 4762 h 364331"/>
                <a:gd name="connsiteX69" fmla="*/ 202420 w 804956"/>
                <a:gd name="connsiteY69" fmla="*/ 7144 h 364331"/>
                <a:gd name="connsiteX70" fmla="*/ 188133 w 804956"/>
                <a:gd name="connsiteY70" fmla="*/ 9525 h 364331"/>
                <a:gd name="connsiteX71" fmla="*/ 102408 w 804956"/>
                <a:gd name="connsiteY71" fmla="*/ 14287 h 364331"/>
                <a:gd name="connsiteX72" fmla="*/ 92883 w 804956"/>
                <a:gd name="connsiteY72" fmla="*/ 16669 h 364331"/>
                <a:gd name="connsiteX73" fmla="*/ 80977 w 804956"/>
                <a:gd name="connsiteY73" fmla="*/ 19050 h 364331"/>
                <a:gd name="connsiteX74" fmla="*/ 52402 w 804956"/>
                <a:gd name="connsiteY74" fmla="*/ 26194 h 364331"/>
                <a:gd name="connsiteX75" fmla="*/ 45258 w 804956"/>
                <a:gd name="connsiteY75" fmla="*/ 30956 h 364331"/>
                <a:gd name="connsiteX76" fmla="*/ 38114 w 804956"/>
                <a:gd name="connsiteY76" fmla="*/ 38100 h 364331"/>
                <a:gd name="connsiteX77" fmla="*/ 26208 w 804956"/>
                <a:gd name="connsiteY77" fmla="*/ 54769 h 364331"/>
                <a:gd name="connsiteX78" fmla="*/ 23827 w 804956"/>
                <a:gd name="connsiteY78" fmla="*/ 61912 h 364331"/>
                <a:gd name="connsiteX79" fmla="*/ 40495 w 804956"/>
                <a:gd name="connsiteY79" fmla="*/ 73818 h 364331"/>
                <a:gd name="connsiteX80" fmla="*/ 16683 w 804956"/>
                <a:gd name="connsiteY80" fmla="*/ 100012 h 364331"/>
                <a:gd name="connsiteX81" fmla="*/ 14302 w 804956"/>
                <a:gd name="connsiteY81" fmla="*/ 107156 h 364331"/>
                <a:gd name="connsiteX82" fmla="*/ 14 w 804956"/>
                <a:gd name="connsiteY82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731058 w 804956"/>
                <a:gd name="connsiteY53" fmla="*/ 57150 h 364331"/>
                <a:gd name="connsiteX54" fmla="*/ 681052 w 804956"/>
                <a:gd name="connsiteY54" fmla="*/ 50006 h 364331"/>
                <a:gd name="connsiteX55" fmla="*/ 673908 w 804956"/>
                <a:gd name="connsiteY55" fmla="*/ 47625 h 364331"/>
                <a:gd name="connsiteX56" fmla="*/ 664383 w 804956"/>
                <a:gd name="connsiteY56" fmla="*/ 42862 h 364331"/>
                <a:gd name="connsiteX57" fmla="*/ 654858 w 804956"/>
                <a:gd name="connsiteY57" fmla="*/ 40481 h 364331"/>
                <a:gd name="connsiteX58" fmla="*/ 647714 w 804956"/>
                <a:gd name="connsiteY58" fmla="*/ 35719 h 364331"/>
                <a:gd name="connsiteX59" fmla="*/ 633427 w 804956"/>
                <a:gd name="connsiteY59" fmla="*/ 30956 h 364331"/>
                <a:gd name="connsiteX60" fmla="*/ 607233 w 804956"/>
                <a:gd name="connsiteY60" fmla="*/ 26194 h 364331"/>
                <a:gd name="connsiteX61" fmla="*/ 566752 w 804956"/>
                <a:gd name="connsiteY61" fmla="*/ 23812 h 364331"/>
                <a:gd name="connsiteX62" fmla="*/ 545320 w 804956"/>
                <a:gd name="connsiteY62" fmla="*/ 16669 h 364331"/>
                <a:gd name="connsiteX63" fmla="*/ 526270 w 804956"/>
                <a:gd name="connsiteY63" fmla="*/ 11906 h 364331"/>
                <a:gd name="connsiteX64" fmla="*/ 485789 w 804956"/>
                <a:gd name="connsiteY64" fmla="*/ 9525 h 364331"/>
                <a:gd name="connsiteX65" fmla="*/ 433402 w 804956"/>
                <a:gd name="connsiteY65" fmla="*/ 2381 h 364331"/>
                <a:gd name="connsiteX66" fmla="*/ 357202 w 804956"/>
                <a:gd name="connsiteY66" fmla="*/ 0 h 364331"/>
                <a:gd name="connsiteX67" fmla="*/ 233377 w 804956"/>
                <a:gd name="connsiteY67" fmla="*/ 2381 h 364331"/>
                <a:gd name="connsiteX68" fmla="*/ 226233 w 804956"/>
                <a:gd name="connsiteY68" fmla="*/ 4762 h 364331"/>
                <a:gd name="connsiteX69" fmla="*/ 202420 w 804956"/>
                <a:gd name="connsiteY69" fmla="*/ 7144 h 364331"/>
                <a:gd name="connsiteX70" fmla="*/ 188133 w 804956"/>
                <a:gd name="connsiteY70" fmla="*/ 9525 h 364331"/>
                <a:gd name="connsiteX71" fmla="*/ 102408 w 804956"/>
                <a:gd name="connsiteY71" fmla="*/ 14287 h 364331"/>
                <a:gd name="connsiteX72" fmla="*/ 92883 w 804956"/>
                <a:gd name="connsiteY72" fmla="*/ 16669 h 364331"/>
                <a:gd name="connsiteX73" fmla="*/ 52402 w 804956"/>
                <a:gd name="connsiteY73" fmla="*/ 26194 h 364331"/>
                <a:gd name="connsiteX74" fmla="*/ 45258 w 804956"/>
                <a:gd name="connsiteY74" fmla="*/ 30956 h 364331"/>
                <a:gd name="connsiteX75" fmla="*/ 38114 w 804956"/>
                <a:gd name="connsiteY75" fmla="*/ 38100 h 364331"/>
                <a:gd name="connsiteX76" fmla="*/ 26208 w 804956"/>
                <a:gd name="connsiteY76" fmla="*/ 54769 h 364331"/>
                <a:gd name="connsiteX77" fmla="*/ 23827 w 804956"/>
                <a:gd name="connsiteY77" fmla="*/ 61912 h 364331"/>
                <a:gd name="connsiteX78" fmla="*/ 40495 w 804956"/>
                <a:gd name="connsiteY78" fmla="*/ 73818 h 364331"/>
                <a:gd name="connsiteX79" fmla="*/ 16683 w 804956"/>
                <a:gd name="connsiteY79" fmla="*/ 100012 h 364331"/>
                <a:gd name="connsiteX80" fmla="*/ 14302 w 804956"/>
                <a:gd name="connsiteY80" fmla="*/ 107156 h 364331"/>
                <a:gd name="connsiteX81" fmla="*/ 14 w 804956"/>
                <a:gd name="connsiteY81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731058 w 804956"/>
                <a:gd name="connsiteY53" fmla="*/ 57150 h 364331"/>
                <a:gd name="connsiteX54" fmla="*/ 681052 w 804956"/>
                <a:gd name="connsiteY54" fmla="*/ 50006 h 364331"/>
                <a:gd name="connsiteX55" fmla="*/ 673908 w 804956"/>
                <a:gd name="connsiteY55" fmla="*/ 47625 h 364331"/>
                <a:gd name="connsiteX56" fmla="*/ 664383 w 804956"/>
                <a:gd name="connsiteY56" fmla="*/ 42862 h 364331"/>
                <a:gd name="connsiteX57" fmla="*/ 654858 w 804956"/>
                <a:gd name="connsiteY57" fmla="*/ 40481 h 364331"/>
                <a:gd name="connsiteX58" fmla="*/ 647714 w 804956"/>
                <a:gd name="connsiteY58" fmla="*/ 35719 h 364331"/>
                <a:gd name="connsiteX59" fmla="*/ 633427 w 804956"/>
                <a:gd name="connsiteY59" fmla="*/ 30956 h 364331"/>
                <a:gd name="connsiteX60" fmla="*/ 607233 w 804956"/>
                <a:gd name="connsiteY60" fmla="*/ 26194 h 364331"/>
                <a:gd name="connsiteX61" fmla="*/ 566752 w 804956"/>
                <a:gd name="connsiteY61" fmla="*/ 23812 h 364331"/>
                <a:gd name="connsiteX62" fmla="*/ 545320 w 804956"/>
                <a:gd name="connsiteY62" fmla="*/ 16669 h 364331"/>
                <a:gd name="connsiteX63" fmla="*/ 526270 w 804956"/>
                <a:gd name="connsiteY63" fmla="*/ 11906 h 364331"/>
                <a:gd name="connsiteX64" fmla="*/ 485789 w 804956"/>
                <a:gd name="connsiteY64" fmla="*/ 9525 h 364331"/>
                <a:gd name="connsiteX65" fmla="*/ 433402 w 804956"/>
                <a:gd name="connsiteY65" fmla="*/ 2381 h 364331"/>
                <a:gd name="connsiteX66" fmla="*/ 357202 w 804956"/>
                <a:gd name="connsiteY66" fmla="*/ 0 h 364331"/>
                <a:gd name="connsiteX67" fmla="*/ 233377 w 804956"/>
                <a:gd name="connsiteY67" fmla="*/ 2381 h 364331"/>
                <a:gd name="connsiteX68" fmla="*/ 226233 w 804956"/>
                <a:gd name="connsiteY68" fmla="*/ 4762 h 364331"/>
                <a:gd name="connsiteX69" fmla="*/ 202420 w 804956"/>
                <a:gd name="connsiteY69" fmla="*/ 7144 h 364331"/>
                <a:gd name="connsiteX70" fmla="*/ 188133 w 804956"/>
                <a:gd name="connsiteY70" fmla="*/ 9525 h 364331"/>
                <a:gd name="connsiteX71" fmla="*/ 102408 w 804956"/>
                <a:gd name="connsiteY71" fmla="*/ 14287 h 364331"/>
                <a:gd name="connsiteX72" fmla="*/ 92883 w 804956"/>
                <a:gd name="connsiteY72" fmla="*/ 16669 h 364331"/>
                <a:gd name="connsiteX73" fmla="*/ 52402 w 804956"/>
                <a:gd name="connsiteY73" fmla="*/ 26194 h 364331"/>
                <a:gd name="connsiteX74" fmla="*/ 45258 w 804956"/>
                <a:gd name="connsiteY74" fmla="*/ 30956 h 364331"/>
                <a:gd name="connsiteX75" fmla="*/ 26208 w 804956"/>
                <a:gd name="connsiteY75" fmla="*/ 54769 h 364331"/>
                <a:gd name="connsiteX76" fmla="*/ 23827 w 804956"/>
                <a:gd name="connsiteY76" fmla="*/ 61912 h 364331"/>
                <a:gd name="connsiteX77" fmla="*/ 40495 w 804956"/>
                <a:gd name="connsiteY77" fmla="*/ 73818 h 364331"/>
                <a:gd name="connsiteX78" fmla="*/ 16683 w 804956"/>
                <a:gd name="connsiteY78" fmla="*/ 100012 h 364331"/>
                <a:gd name="connsiteX79" fmla="*/ 14302 w 804956"/>
                <a:gd name="connsiteY79" fmla="*/ 107156 h 364331"/>
                <a:gd name="connsiteX80" fmla="*/ 14 w 804956"/>
                <a:gd name="connsiteY80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731058 w 804956"/>
                <a:gd name="connsiteY53" fmla="*/ 57150 h 364331"/>
                <a:gd name="connsiteX54" fmla="*/ 681052 w 804956"/>
                <a:gd name="connsiteY54" fmla="*/ 50006 h 364331"/>
                <a:gd name="connsiteX55" fmla="*/ 673908 w 804956"/>
                <a:gd name="connsiteY55" fmla="*/ 47625 h 364331"/>
                <a:gd name="connsiteX56" fmla="*/ 664383 w 804956"/>
                <a:gd name="connsiteY56" fmla="*/ 42862 h 364331"/>
                <a:gd name="connsiteX57" fmla="*/ 654858 w 804956"/>
                <a:gd name="connsiteY57" fmla="*/ 40481 h 364331"/>
                <a:gd name="connsiteX58" fmla="*/ 647714 w 804956"/>
                <a:gd name="connsiteY58" fmla="*/ 35719 h 364331"/>
                <a:gd name="connsiteX59" fmla="*/ 633427 w 804956"/>
                <a:gd name="connsiteY59" fmla="*/ 30956 h 364331"/>
                <a:gd name="connsiteX60" fmla="*/ 607233 w 804956"/>
                <a:gd name="connsiteY60" fmla="*/ 26194 h 364331"/>
                <a:gd name="connsiteX61" fmla="*/ 566752 w 804956"/>
                <a:gd name="connsiteY61" fmla="*/ 23812 h 364331"/>
                <a:gd name="connsiteX62" fmla="*/ 545320 w 804956"/>
                <a:gd name="connsiteY62" fmla="*/ 16669 h 364331"/>
                <a:gd name="connsiteX63" fmla="*/ 526270 w 804956"/>
                <a:gd name="connsiteY63" fmla="*/ 11906 h 364331"/>
                <a:gd name="connsiteX64" fmla="*/ 485789 w 804956"/>
                <a:gd name="connsiteY64" fmla="*/ 9525 h 364331"/>
                <a:gd name="connsiteX65" fmla="*/ 433402 w 804956"/>
                <a:gd name="connsiteY65" fmla="*/ 2381 h 364331"/>
                <a:gd name="connsiteX66" fmla="*/ 357202 w 804956"/>
                <a:gd name="connsiteY66" fmla="*/ 0 h 364331"/>
                <a:gd name="connsiteX67" fmla="*/ 233377 w 804956"/>
                <a:gd name="connsiteY67" fmla="*/ 2381 h 364331"/>
                <a:gd name="connsiteX68" fmla="*/ 226233 w 804956"/>
                <a:gd name="connsiteY68" fmla="*/ 4762 h 364331"/>
                <a:gd name="connsiteX69" fmla="*/ 202420 w 804956"/>
                <a:gd name="connsiteY69" fmla="*/ 7144 h 364331"/>
                <a:gd name="connsiteX70" fmla="*/ 188133 w 804956"/>
                <a:gd name="connsiteY70" fmla="*/ 9525 h 364331"/>
                <a:gd name="connsiteX71" fmla="*/ 102408 w 804956"/>
                <a:gd name="connsiteY71" fmla="*/ 14287 h 364331"/>
                <a:gd name="connsiteX72" fmla="*/ 92883 w 804956"/>
                <a:gd name="connsiteY72" fmla="*/ 16669 h 364331"/>
                <a:gd name="connsiteX73" fmla="*/ 52402 w 804956"/>
                <a:gd name="connsiteY73" fmla="*/ 26194 h 364331"/>
                <a:gd name="connsiteX74" fmla="*/ 26208 w 804956"/>
                <a:gd name="connsiteY74" fmla="*/ 54769 h 364331"/>
                <a:gd name="connsiteX75" fmla="*/ 23827 w 804956"/>
                <a:gd name="connsiteY75" fmla="*/ 61912 h 364331"/>
                <a:gd name="connsiteX76" fmla="*/ 40495 w 804956"/>
                <a:gd name="connsiteY76" fmla="*/ 73818 h 364331"/>
                <a:gd name="connsiteX77" fmla="*/ 16683 w 804956"/>
                <a:gd name="connsiteY77" fmla="*/ 100012 h 364331"/>
                <a:gd name="connsiteX78" fmla="*/ 14302 w 804956"/>
                <a:gd name="connsiteY78" fmla="*/ 107156 h 364331"/>
                <a:gd name="connsiteX79" fmla="*/ 14 w 804956"/>
                <a:gd name="connsiteY79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731058 w 804956"/>
                <a:gd name="connsiteY53" fmla="*/ 57150 h 364331"/>
                <a:gd name="connsiteX54" fmla="*/ 681052 w 804956"/>
                <a:gd name="connsiteY54" fmla="*/ 50006 h 364331"/>
                <a:gd name="connsiteX55" fmla="*/ 673908 w 804956"/>
                <a:gd name="connsiteY55" fmla="*/ 47625 h 364331"/>
                <a:gd name="connsiteX56" fmla="*/ 664383 w 804956"/>
                <a:gd name="connsiteY56" fmla="*/ 42862 h 364331"/>
                <a:gd name="connsiteX57" fmla="*/ 654858 w 804956"/>
                <a:gd name="connsiteY57" fmla="*/ 40481 h 364331"/>
                <a:gd name="connsiteX58" fmla="*/ 647714 w 804956"/>
                <a:gd name="connsiteY58" fmla="*/ 35719 h 364331"/>
                <a:gd name="connsiteX59" fmla="*/ 633427 w 804956"/>
                <a:gd name="connsiteY59" fmla="*/ 30956 h 364331"/>
                <a:gd name="connsiteX60" fmla="*/ 607233 w 804956"/>
                <a:gd name="connsiteY60" fmla="*/ 26194 h 364331"/>
                <a:gd name="connsiteX61" fmla="*/ 566752 w 804956"/>
                <a:gd name="connsiteY61" fmla="*/ 23812 h 364331"/>
                <a:gd name="connsiteX62" fmla="*/ 545320 w 804956"/>
                <a:gd name="connsiteY62" fmla="*/ 16669 h 364331"/>
                <a:gd name="connsiteX63" fmla="*/ 526270 w 804956"/>
                <a:gd name="connsiteY63" fmla="*/ 11906 h 364331"/>
                <a:gd name="connsiteX64" fmla="*/ 485789 w 804956"/>
                <a:gd name="connsiteY64" fmla="*/ 9525 h 364331"/>
                <a:gd name="connsiteX65" fmla="*/ 433402 w 804956"/>
                <a:gd name="connsiteY65" fmla="*/ 2381 h 364331"/>
                <a:gd name="connsiteX66" fmla="*/ 357202 w 804956"/>
                <a:gd name="connsiteY66" fmla="*/ 0 h 364331"/>
                <a:gd name="connsiteX67" fmla="*/ 233377 w 804956"/>
                <a:gd name="connsiteY67" fmla="*/ 2381 h 364331"/>
                <a:gd name="connsiteX68" fmla="*/ 226233 w 804956"/>
                <a:gd name="connsiteY68" fmla="*/ 4762 h 364331"/>
                <a:gd name="connsiteX69" fmla="*/ 202420 w 804956"/>
                <a:gd name="connsiteY69" fmla="*/ 7144 h 364331"/>
                <a:gd name="connsiteX70" fmla="*/ 188133 w 804956"/>
                <a:gd name="connsiteY70" fmla="*/ 9525 h 364331"/>
                <a:gd name="connsiteX71" fmla="*/ 102408 w 804956"/>
                <a:gd name="connsiteY71" fmla="*/ 14287 h 364331"/>
                <a:gd name="connsiteX72" fmla="*/ 92883 w 804956"/>
                <a:gd name="connsiteY72" fmla="*/ 16669 h 364331"/>
                <a:gd name="connsiteX73" fmla="*/ 26208 w 804956"/>
                <a:gd name="connsiteY73" fmla="*/ 54769 h 364331"/>
                <a:gd name="connsiteX74" fmla="*/ 23827 w 804956"/>
                <a:gd name="connsiteY74" fmla="*/ 61912 h 364331"/>
                <a:gd name="connsiteX75" fmla="*/ 40495 w 804956"/>
                <a:gd name="connsiteY75" fmla="*/ 73818 h 364331"/>
                <a:gd name="connsiteX76" fmla="*/ 16683 w 804956"/>
                <a:gd name="connsiteY76" fmla="*/ 100012 h 364331"/>
                <a:gd name="connsiteX77" fmla="*/ 14302 w 804956"/>
                <a:gd name="connsiteY77" fmla="*/ 107156 h 364331"/>
                <a:gd name="connsiteX78" fmla="*/ 14 w 804956"/>
                <a:gd name="connsiteY78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731058 w 804956"/>
                <a:gd name="connsiteY53" fmla="*/ 57150 h 364331"/>
                <a:gd name="connsiteX54" fmla="*/ 681052 w 804956"/>
                <a:gd name="connsiteY54" fmla="*/ 50006 h 364331"/>
                <a:gd name="connsiteX55" fmla="*/ 673908 w 804956"/>
                <a:gd name="connsiteY55" fmla="*/ 47625 h 364331"/>
                <a:gd name="connsiteX56" fmla="*/ 664383 w 804956"/>
                <a:gd name="connsiteY56" fmla="*/ 42862 h 364331"/>
                <a:gd name="connsiteX57" fmla="*/ 654858 w 804956"/>
                <a:gd name="connsiteY57" fmla="*/ 40481 h 364331"/>
                <a:gd name="connsiteX58" fmla="*/ 647714 w 804956"/>
                <a:gd name="connsiteY58" fmla="*/ 35719 h 364331"/>
                <a:gd name="connsiteX59" fmla="*/ 633427 w 804956"/>
                <a:gd name="connsiteY59" fmla="*/ 30956 h 364331"/>
                <a:gd name="connsiteX60" fmla="*/ 607233 w 804956"/>
                <a:gd name="connsiteY60" fmla="*/ 26194 h 364331"/>
                <a:gd name="connsiteX61" fmla="*/ 566752 w 804956"/>
                <a:gd name="connsiteY61" fmla="*/ 23812 h 364331"/>
                <a:gd name="connsiteX62" fmla="*/ 545320 w 804956"/>
                <a:gd name="connsiteY62" fmla="*/ 16669 h 364331"/>
                <a:gd name="connsiteX63" fmla="*/ 526270 w 804956"/>
                <a:gd name="connsiteY63" fmla="*/ 11906 h 364331"/>
                <a:gd name="connsiteX64" fmla="*/ 485789 w 804956"/>
                <a:gd name="connsiteY64" fmla="*/ 9525 h 364331"/>
                <a:gd name="connsiteX65" fmla="*/ 433402 w 804956"/>
                <a:gd name="connsiteY65" fmla="*/ 2381 h 364331"/>
                <a:gd name="connsiteX66" fmla="*/ 357202 w 804956"/>
                <a:gd name="connsiteY66" fmla="*/ 0 h 364331"/>
                <a:gd name="connsiteX67" fmla="*/ 233377 w 804956"/>
                <a:gd name="connsiteY67" fmla="*/ 2381 h 364331"/>
                <a:gd name="connsiteX68" fmla="*/ 226233 w 804956"/>
                <a:gd name="connsiteY68" fmla="*/ 4762 h 364331"/>
                <a:gd name="connsiteX69" fmla="*/ 202420 w 804956"/>
                <a:gd name="connsiteY69" fmla="*/ 7144 h 364331"/>
                <a:gd name="connsiteX70" fmla="*/ 188133 w 804956"/>
                <a:gd name="connsiteY70" fmla="*/ 9525 h 364331"/>
                <a:gd name="connsiteX71" fmla="*/ 102408 w 804956"/>
                <a:gd name="connsiteY71" fmla="*/ 14287 h 364331"/>
                <a:gd name="connsiteX72" fmla="*/ 92883 w 804956"/>
                <a:gd name="connsiteY72" fmla="*/ 16669 h 364331"/>
                <a:gd name="connsiteX73" fmla="*/ 26208 w 804956"/>
                <a:gd name="connsiteY73" fmla="*/ 54769 h 364331"/>
                <a:gd name="connsiteX74" fmla="*/ 40495 w 804956"/>
                <a:gd name="connsiteY74" fmla="*/ 73818 h 364331"/>
                <a:gd name="connsiteX75" fmla="*/ 16683 w 804956"/>
                <a:gd name="connsiteY75" fmla="*/ 100012 h 364331"/>
                <a:gd name="connsiteX76" fmla="*/ 14302 w 804956"/>
                <a:gd name="connsiteY76" fmla="*/ 107156 h 364331"/>
                <a:gd name="connsiteX77" fmla="*/ 14 w 804956"/>
                <a:gd name="connsiteY77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731058 w 804956"/>
                <a:gd name="connsiteY53" fmla="*/ 57150 h 364331"/>
                <a:gd name="connsiteX54" fmla="*/ 681052 w 804956"/>
                <a:gd name="connsiteY54" fmla="*/ 50006 h 364331"/>
                <a:gd name="connsiteX55" fmla="*/ 673908 w 804956"/>
                <a:gd name="connsiteY55" fmla="*/ 47625 h 364331"/>
                <a:gd name="connsiteX56" fmla="*/ 664383 w 804956"/>
                <a:gd name="connsiteY56" fmla="*/ 42862 h 364331"/>
                <a:gd name="connsiteX57" fmla="*/ 654858 w 804956"/>
                <a:gd name="connsiteY57" fmla="*/ 40481 h 364331"/>
                <a:gd name="connsiteX58" fmla="*/ 647714 w 804956"/>
                <a:gd name="connsiteY58" fmla="*/ 35719 h 364331"/>
                <a:gd name="connsiteX59" fmla="*/ 633427 w 804956"/>
                <a:gd name="connsiteY59" fmla="*/ 30956 h 364331"/>
                <a:gd name="connsiteX60" fmla="*/ 607233 w 804956"/>
                <a:gd name="connsiteY60" fmla="*/ 26194 h 364331"/>
                <a:gd name="connsiteX61" fmla="*/ 566752 w 804956"/>
                <a:gd name="connsiteY61" fmla="*/ 23812 h 364331"/>
                <a:gd name="connsiteX62" fmla="*/ 545320 w 804956"/>
                <a:gd name="connsiteY62" fmla="*/ 16669 h 364331"/>
                <a:gd name="connsiteX63" fmla="*/ 526270 w 804956"/>
                <a:gd name="connsiteY63" fmla="*/ 11906 h 364331"/>
                <a:gd name="connsiteX64" fmla="*/ 485789 w 804956"/>
                <a:gd name="connsiteY64" fmla="*/ 9525 h 364331"/>
                <a:gd name="connsiteX65" fmla="*/ 433402 w 804956"/>
                <a:gd name="connsiteY65" fmla="*/ 2381 h 364331"/>
                <a:gd name="connsiteX66" fmla="*/ 357202 w 804956"/>
                <a:gd name="connsiteY66" fmla="*/ 0 h 364331"/>
                <a:gd name="connsiteX67" fmla="*/ 233377 w 804956"/>
                <a:gd name="connsiteY67" fmla="*/ 2381 h 364331"/>
                <a:gd name="connsiteX68" fmla="*/ 226233 w 804956"/>
                <a:gd name="connsiteY68" fmla="*/ 4762 h 364331"/>
                <a:gd name="connsiteX69" fmla="*/ 202420 w 804956"/>
                <a:gd name="connsiteY69" fmla="*/ 7144 h 364331"/>
                <a:gd name="connsiteX70" fmla="*/ 188133 w 804956"/>
                <a:gd name="connsiteY70" fmla="*/ 9525 h 364331"/>
                <a:gd name="connsiteX71" fmla="*/ 102408 w 804956"/>
                <a:gd name="connsiteY71" fmla="*/ 14287 h 364331"/>
                <a:gd name="connsiteX72" fmla="*/ 92883 w 804956"/>
                <a:gd name="connsiteY72" fmla="*/ 16669 h 364331"/>
                <a:gd name="connsiteX73" fmla="*/ 26208 w 804956"/>
                <a:gd name="connsiteY73" fmla="*/ 54769 h 364331"/>
                <a:gd name="connsiteX74" fmla="*/ 16683 w 804956"/>
                <a:gd name="connsiteY74" fmla="*/ 100012 h 364331"/>
                <a:gd name="connsiteX75" fmla="*/ 14302 w 804956"/>
                <a:gd name="connsiteY75" fmla="*/ 107156 h 364331"/>
                <a:gd name="connsiteX76" fmla="*/ 14 w 804956"/>
                <a:gd name="connsiteY76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731058 w 804956"/>
                <a:gd name="connsiteY53" fmla="*/ 57150 h 364331"/>
                <a:gd name="connsiteX54" fmla="*/ 681052 w 804956"/>
                <a:gd name="connsiteY54" fmla="*/ 50006 h 364331"/>
                <a:gd name="connsiteX55" fmla="*/ 673908 w 804956"/>
                <a:gd name="connsiteY55" fmla="*/ 47625 h 364331"/>
                <a:gd name="connsiteX56" fmla="*/ 664383 w 804956"/>
                <a:gd name="connsiteY56" fmla="*/ 42862 h 364331"/>
                <a:gd name="connsiteX57" fmla="*/ 654858 w 804956"/>
                <a:gd name="connsiteY57" fmla="*/ 40481 h 364331"/>
                <a:gd name="connsiteX58" fmla="*/ 647714 w 804956"/>
                <a:gd name="connsiteY58" fmla="*/ 35719 h 364331"/>
                <a:gd name="connsiteX59" fmla="*/ 633427 w 804956"/>
                <a:gd name="connsiteY59" fmla="*/ 30956 h 364331"/>
                <a:gd name="connsiteX60" fmla="*/ 607233 w 804956"/>
                <a:gd name="connsiteY60" fmla="*/ 26194 h 364331"/>
                <a:gd name="connsiteX61" fmla="*/ 566752 w 804956"/>
                <a:gd name="connsiteY61" fmla="*/ 23812 h 364331"/>
                <a:gd name="connsiteX62" fmla="*/ 545320 w 804956"/>
                <a:gd name="connsiteY62" fmla="*/ 16669 h 364331"/>
                <a:gd name="connsiteX63" fmla="*/ 526270 w 804956"/>
                <a:gd name="connsiteY63" fmla="*/ 11906 h 364331"/>
                <a:gd name="connsiteX64" fmla="*/ 485789 w 804956"/>
                <a:gd name="connsiteY64" fmla="*/ 9525 h 364331"/>
                <a:gd name="connsiteX65" fmla="*/ 433402 w 804956"/>
                <a:gd name="connsiteY65" fmla="*/ 2381 h 364331"/>
                <a:gd name="connsiteX66" fmla="*/ 357202 w 804956"/>
                <a:gd name="connsiteY66" fmla="*/ 0 h 364331"/>
                <a:gd name="connsiteX67" fmla="*/ 233377 w 804956"/>
                <a:gd name="connsiteY67" fmla="*/ 2381 h 364331"/>
                <a:gd name="connsiteX68" fmla="*/ 226233 w 804956"/>
                <a:gd name="connsiteY68" fmla="*/ 4762 h 364331"/>
                <a:gd name="connsiteX69" fmla="*/ 202420 w 804956"/>
                <a:gd name="connsiteY69" fmla="*/ 7144 h 364331"/>
                <a:gd name="connsiteX70" fmla="*/ 188133 w 804956"/>
                <a:gd name="connsiteY70" fmla="*/ 9525 h 364331"/>
                <a:gd name="connsiteX71" fmla="*/ 102408 w 804956"/>
                <a:gd name="connsiteY71" fmla="*/ 14287 h 364331"/>
                <a:gd name="connsiteX72" fmla="*/ 92883 w 804956"/>
                <a:gd name="connsiteY72" fmla="*/ 16669 h 364331"/>
                <a:gd name="connsiteX73" fmla="*/ 16683 w 804956"/>
                <a:gd name="connsiteY73" fmla="*/ 100012 h 364331"/>
                <a:gd name="connsiteX74" fmla="*/ 14302 w 804956"/>
                <a:gd name="connsiteY74" fmla="*/ 107156 h 364331"/>
                <a:gd name="connsiteX75" fmla="*/ 14 w 804956"/>
                <a:gd name="connsiteY75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731058 w 804956"/>
                <a:gd name="connsiteY53" fmla="*/ 57150 h 364331"/>
                <a:gd name="connsiteX54" fmla="*/ 681052 w 804956"/>
                <a:gd name="connsiteY54" fmla="*/ 50006 h 364331"/>
                <a:gd name="connsiteX55" fmla="*/ 673908 w 804956"/>
                <a:gd name="connsiteY55" fmla="*/ 47625 h 364331"/>
                <a:gd name="connsiteX56" fmla="*/ 664383 w 804956"/>
                <a:gd name="connsiteY56" fmla="*/ 42862 h 364331"/>
                <a:gd name="connsiteX57" fmla="*/ 654858 w 804956"/>
                <a:gd name="connsiteY57" fmla="*/ 40481 h 364331"/>
                <a:gd name="connsiteX58" fmla="*/ 647714 w 804956"/>
                <a:gd name="connsiteY58" fmla="*/ 35719 h 364331"/>
                <a:gd name="connsiteX59" fmla="*/ 633427 w 804956"/>
                <a:gd name="connsiteY59" fmla="*/ 30956 h 364331"/>
                <a:gd name="connsiteX60" fmla="*/ 607233 w 804956"/>
                <a:gd name="connsiteY60" fmla="*/ 26194 h 364331"/>
                <a:gd name="connsiteX61" fmla="*/ 566752 w 804956"/>
                <a:gd name="connsiteY61" fmla="*/ 23812 h 364331"/>
                <a:gd name="connsiteX62" fmla="*/ 545320 w 804956"/>
                <a:gd name="connsiteY62" fmla="*/ 16669 h 364331"/>
                <a:gd name="connsiteX63" fmla="*/ 526270 w 804956"/>
                <a:gd name="connsiteY63" fmla="*/ 11906 h 364331"/>
                <a:gd name="connsiteX64" fmla="*/ 485789 w 804956"/>
                <a:gd name="connsiteY64" fmla="*/ 9525 h 364331"/>
                <a:gd name="connsiteX65" fmla="*/ 433402 w 804956"/>
                <a:gd name="connsiteY65" fmla="*/ 2381 h 364331"/>
                <a:gd name="connsiteX66" fmla="*/ 357202 w 804956"/>
                <a:gd name="connsiteY66" fmla="*/ 0 h 364331"/>
                <a:gd name="connsiteX67" fmla="*/ 233377 w 804956"/>
                <a:gd name="connsiteY67" fmla="*/ 2381 h 364331"/>
                <a:gd name="connsiteX68" fmla="*/ 226233 w 804956"/>
                <a:gd name="connsiteY68" fmla="*/ 4762 h 364331"/>
                <a:gd name="connsiteX69" fmla="*/ 202420 w 804956"/>
                <a:gd name="connsiteY69" fmla="*/ 7144 h 364331"/>
                <a:gd name="connsiteX70" fmla="*/ 188133 w 804956"/>
                <a:gd name="connsiteY70" fmla="*/ 9525 h 364331"/>
                <a:gd name="connsiteX71" fmla="*/ 102408 w 804956"/>
                <a:gd name="connsiteY71" fmla="*/ 14287 h 364331"/>
                <a:gd name="connsiteX72" fmla="*/ 16683 w 804956"/>
                <a:gd name="connsiteY72" fmla="*/ 100012 h 364331"/>
                <a:gd name="connsiteX73" fmla="*/ 14302 w 804956"/>
                <a:gd name="connsiteY73" fmla="*/ 107156 h 364331"/>
                <a:gd name="connsiteX74" fmla="*/ 14 w 804956"/>
                <a:gd name="connsiteY74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731058 w 804956"/>
                <a:gd name="connsiteY53" fmla="*/ 57150 h 364331"/>
                <a:gd name="connsiteX54" fmla="*/ 681052 w 804956"/>
                <a:gd name="connsiteY54" fmla="*/ 50006 h 364331"/>
                <a:gd name="connsiteX55" fmla="*/ 673908 w 804956"/>
                <a:gd name="connsiteY55" fmla="*/ 47625 h 364331"/>
                <a:gd name="connsiteX56" fmla="*/ 664383 w 804956"/>
                <a:gd name="connsiteY56" fmla="*/ 42862 h 364331"/>
                <a:gd name="connsiteX57" fmla="*/ 654858 w 804956"/>
                <a:gd name="connsiteY57" fmla="*/ 40481 h 364331"/>
                <a:gd name="connsiteX58" fmla="*/ 647714 w 804956"/>
                <a:gd name="connsiteY58" fmla="*/ 35719 h 364331"/>
                <a:gd name="connsiteX59" fmla="*/ 633427 w 804956"/>
                <a:gd name="connsiteY59" fmla="*/ 30956 h 364331"/>
                <a:gd name="connsiteX60" fmla="*/ 607233 w 804956"/>
                <a:gd name="connsiteY60" fmla="*/ 26194 h 364331"/>
                <a:gd name="connsiteX61" fmla="*/ 566752 w 804956"/>
                <a:gd name="connsiteY61" fmla="*/ 23812 h 364331"/>
                <a:gd name="connsiteX62" fmla="*/ 545320 w 804956"/>
                <a:gd name="connsiteY62" fmla="*/ 16669 h 364331"/>
                <a:gd name="connsiteX63" fmla="*/ 526270 w 804956"/>
                <a:gd name="connsiteY63" fmla="*/ 11906 h 364331"/>
                <a:gd name="connsiteX64" fmla="*/ 485789 w 804956"/>
                <a:gd name="connsiteY64" fmla="*/ 9525 h 364331"/>
                <a:gd name="connsiteX65" fmla="*/ 433402 w 804956"/>
                <a:gd name="connsiteY65" fmla="*/ 2381 h 364331"/>
                <a:gd name="connsiteX66" fmla="*/ 357202 w 804956"/>
                <a:gd name="connsiteY66" fmla="*/ 0 h 364331"/>
                <a:gd name="connsiteX67" fmla="*/ 233377 w 804956"/>
                <a:gd name="connsiteY67" fmla="*/ 2381 h 364331"/>
                <a:gd name="connsiteX68" fmla="*/ 226233 w 804956"/>
                <a:gd name="connsiteY68" fmla="*/ 4762 h 364331"/>
                <a:gd name="connsiteX69" fmla="*/ 202420 w 804956"/>
                <a:gd name="connsiteY69" fmla="*/ 7144 h 364331"/>
                <a:gd name="connsiteX70" fmla="*/ 188133 w 804956"/>
                <a:gd name="connsiteY70" fmla="*/ 9525 h 364331"/>
                <a:gd name="connsiteX71" fmla="*/ 16683 w 804956"/>
                <a:gd name="connsiteY71" fmla="*/ 100012 h 364331"/>
                <a:gd name="connsiteX72" fmla="*/ 14302 w 804956"/>
                <a:gd name="connsiteY72" fmla="*/ 107156 h 364331"/>
                <a:gd name="connsiteX73" fmla="*/ 14 w 804956"/>
                <a:gd name="connsiteY73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731058 w 804956"/>
                <a:gd name="connsiteY53" fmla="*/ 57150 h 364331"/>
                <a:gd name="connsiteX54" fmla="*/ 681052 w 804956"/>
                <a:gd name="connsiteY54" fmla="*/ 50006 h 364331"/>
                <a:gd name="connsiteX55" fmla="*/ 673908 w 804956"/>
                <a:gd name="connsiteY55" fmla="*/ 47625 h 364331"/>
                <a:gd name="connsiteX56" fmla="*/ 664383 w 804956"/>
                <a:gd name="connsiteY56" fmla="*/ 42862 h 364331"/>
                <a:gd name="connsiteX57" fmla="*/ 654858 w 804956"/>
                <a:gd name="connsiteY57" fmla="*/ 40481 h 364331"/>
                <a:gd name="connsiteX58" fmla="*/ 647714 w 804956"/>
                <a:gd name="connsiteY58" fmla="*/ 35719 h 364331"/>
                <a:gd name="connsiteX59" fmla="*/ 633427 w 804956"/>
                <a:gd name="connsiteY59" fmla="*/ 30956 h 364331"/>
                <a:gd name="connsiteX60" fmla="*/ 607233 w 804956"/>
                <a:gd name="connsiteY60" fmla="*/ 26194 h 364331"/>
                <a:gd name="connsiteX61" fmla="*/ 566752 w 804956"/>
                <a:gd name="connsiteY61" fmla="*/ 23812 h 364331"/>
                <a:gd name="connsiteX62" fmla="*/ 545320 w 804956"/>
                <a:gd name="connsiteY62" fmla="*/ 16669 h 364331"/>
                <a:gd name="connsiteX63" fmla="*/ 526270 w 804956"/>
                <a:gd name="connsiteY63" fmla="*/ 11906 h 364331"/>
                <a:gd name="connsiteX64" fmla="*/ 485789 w 804956"/>
                <a:gd name="connsiteY64" fmla="*/ 9525 h 364331"/>
                <a:gd name="connsiteX65" fmla="*/ 433402 w 804956"/>
                <a:gd name="connsiteY65" fmla="*/ 2381 h 364331"/>
                <a:gd name="connsiteX66" fmla="*/ 357202 w 804956"/>
                <a:gd name="connsiteY66" fmla="*/ 0 h 364331"/>
                <a:gd name="connsiteX67" fmla="*/ 233377 w 804956"/>
                <a:gd name="connsiteY67" fmla="*/ 2381 h 364331"/>
                <a:gd name="connsiteX68" fmla="*/ 226233 w 804956"/>
                <a:gd name="connsiteY68" fmla="*/ 4762 h 364331"/>
                <a:gd name="connsiteX69" fmla="*/ 202420 w 804956"/>
                <a:gd name="connsiteY69" fmla="*/ 7144 h 364331"/>
                <a:gd name="connsiteX70" fmla="*/ 188133 w 804956"/>
                <a:gd name="connsiteY70" fmla="*/ 9525 h 364331"/>
                <a:gd name="connsiteX71" fmla="*/ 126220 w 804956"/>
                <a:gd name="connsiteY71" fmla="*/ 40481 h 364331"/>
                <a:gd name="connsiteX72" fmla="*/ 16683 w 804956"/>
                <a:gd name="connsiteY72" fmla="*/ 100012 h 364331"/>
                <a:gd name="connsiteX73" fmla="*/ 14302 w 804956"/>
                <a:gd name="connsiteY73" fmla="*/ 107156 h 364331"/>
                <a:gd name="connsiteX74" fmla="*/ 14 w 804956"/>
                <a:gd name="connsiteY74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681052 w 804956"/>
                <a:gd name="connsiteY53" fmla="*/ 50006 h 364331"/>
                <a:gd name="connsiteX54" fmla="*/ 673908 w 804956"/>
                <a:gd name="connsiteY54" fmla="*/ 47625 h 364331"/>
                <a:gd name="connsiteX55" fmla="*/ 664383 w 804956"/>
                <a:gd name="connsiteY55" fmla="*/ 42862 h 364331"/>
                <a:gd name="connsiteX56" fmla="*/ 654858 w 804956"/>
                <a:gd name="connsiteY56" fmla="*/ 40481 h 364331"/>
                <a:gd name="connsiteX57" fmla="*/ 647714 w 804956"/>
                <a:gd name="connsiteY57" fmla="*/ 35719 h 364331"/>
                <a:gd name="connsiteX58" fmla="*/ 633427 w 804956"/>
                <a:gd name="connsiteY58" fmla="*/ 30956 h 364331"/>
                <a:gd name="connsiteX59" fmla="*/ 607233 w 804956"/>
                <a:gd name="connsiteY59" fmla="*/ 26194 h 364331"/>
                <a:gd name="connsiteX60" fmla="*/ 566752 w 804956"/>
                <a:gd name="connsiteY60" fmla="*/ 23812 h 364331"/>
                <a:gd name="connsiteX61" fmla="*/ 545320 w 804956"/>
                <a:gd name="connsiteY61" fmla="*/ 16669 h 364331"/>
                <a:gd name="connsiteX62" fmla="*/ 526270 w 804956"/>
                <a:gd name="connsiteY62" fmla="*/ 11906 h 364331"/>
                <a:gd name="connsiteX63" fmla="*/ 485789 w 804956"/>
                <a:gd name="connsiteY63" fmla="*/ 9525 h 364331"/>
                <a:gd name="connsiteX64" fmla="*/ 433402 w 804956"/>
                <a:gd name="connsiteY64" fmla="*/ 2381 h 364331"/>
                <a:gd name="connsiteX65" fmla="*/ 357202 w 804956"/>
                <a:gd name="connsiteY65" fmla="*/ 0 h 364331"/>
                <a:gd name="connsiteX66" fmla="*/ 233377 w 804956"/>
                <a:gd name="connsiteY66" fmla="*/ 2381 h 364331"/>
                <a:gd name="connsiteX67" fmla="*/ 226233 w 804956"/>
                <a:gd name="connsiteY67" fmla="*/ 4762 h 364331"/>
                <a:gd name="connsiteX68" fmla="*/ 202420 w 804956"/>
                <a:gd name="connsiteY68" fmla="*/ 7144 h 364331"/>
                <a:gd name="connsiteX69" fmla="*/ 188133 w 804956"/>
                <a:gd name="connsiteY69" fmla="*/ 9525 h 364331"/>
                <a:gd name="connsiteX70" fmla="*/ 126220 w 804956"/>
                <a:gd name="connsiteY70" fmla="*/ 40481 h 364331"/>
                <a:gd name="connsiteX71" fmla="*/ 16683 w 804956"/>
                <a:gd name="connsiteY71" fmla="*/ 100012 h 364331"/>
                <a:gd name="connsiteX72" fmla="*/ 14302 w 804956"/>
                <a:gd name="connsiteY72" fmla="*/ 107156 h 364331"/>
                <a:gd name="connsiteX73" fmla="*/ 14 w 804956"/>
                <a:gd name="connsiteY73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66702 w 804956"/>
                <a:gd name="connsiteY15" fmla="*/ 342900 h 364331"/>
                <a:gd name="connsiteX16" fmla="*/ 183370 w 804956"/>
                <a:gd name="connsiteY16" fmla="*/ 350044 h 364331"/>
                <a:gd name="connsiteX17" fmla="*/ 190514 w 804956"/>
                <a:gd name="connsiteY17" fmla="*/ 354806 h 364331"/>
                <a:gd name="connsiteX18" fmla="*/ 204802 w 804956"/>
                <a:gd name="connsiteY18" fmla="*/ 359569 h 364331"/>
                <a:gd name="connsiteX19" fmla="*/ 223852 w 804956"/>
                <a:gd name="connsiteY19" fmla="*/ 364331 h 364331"/>
                <a:gd name="connsiteX20" fmla="*/ 502458 w 804956"/>
                <a:gd name="connsiteY20" fmla="*/ 361950 h 364331"/>
                <a:gd name="connsiteX21" fmla="*/ 550083 w 804956"/>
                <a:gd name="connsiteY21" fmla="*/ 354806 h 364331"/>
                <a:gd name="connsiteX22" fmla="*/ 573895 w 804956"/>
                <a:gd name="connsiteY22" fmla="*/ 352425 h 364331"/>
                <a:gd name="connsiteX23" fmla="*/ 600089 w 804956"/>
                <a:gd name="connsiteY23" fmla="*/ 345281 h 364331"/>
                <a:gd name="connsiteX24" fmla="*/ 619139 w 804956"/>
                <a:gd name="connsiteY24" fmla="*/ 340519 h 364331"/>
                <a:gd name="connsiteX25" fmla="*/ 645333 w 804956"/>
                <a:gd name="connsiteY25" fmla="*/ 335756 h 364331"/>
                <a:gd name="connsiteX26" fmla="*/ 652477 w 804956"/>
                <a:gd name="connsiteY26" fmla="*/ 330994 h 364331"/>
                <a:gd name="connsiteX27" fmla="*/ 659620 w 804956"/>
                <a:gd name="connsiteY27" fmla="*/ 328612 h 364331"/>
                <a:gd name="connsiteX28" fmla="*/ 673908 w 804956"/>
                <a:gd name="connsiteY28" fmla="*/ 314325 h 364331"/>
                <a:gd name="connsiteX29" fmla="*/ 681052 w 804956"/>
                <a:gd name="connsiteY29" fmla="*/ 309562 h 364331"/>
                <a:gd name="connsiteX30" fmla="*/ 685814 w 804956"/>
                <a:gd name="connsiteY30" fmla="*/ 302419 h 364331"/>
                <a:gd name="connsiteX31" fmla="*/ 700102 w 804956"/>
                <a:gd name="connsiteY31" fmla="*/ 292894 h 364331"/>
                <a:gd name="connsiteX32" fmla="*/ 704864 w 804956"/>
                <a:gd name="connsiteY32" fmla="*/ 285750 h 364331"/>
                <a:gd name="connsiteX33" fmla="*/ 719152 w 804956"/>
                <a:gd name="connsiteY33" fmla="*/ 273844 h 364331"/>
                <a:gd name="connsiteX34" fmla="*/ 723914 w 804956"/>
                <a:gd name="connsiteY34" fmla="*/ 266700 h 364331"/>
                <a:gd name="connsiteX35" fmla="*/ 738202 w 804956"/>
                <a:gd name="connsiteY35" fmla="*/ 252412 h 364331"/>
                <a:gd name="connsiteX36" fmla="*/ 742964 w 804956"/>
                <a:gd name="connsiteY36" fmla="*/ 245269 h 364331"/>
                <a:gd name="connsiteX37" fmla="*/ 757252 w 804956"/>
                <a:gd name="connsiteY37" fmla="*/ 233362 h 364331"/>
                <a:gd name="connsiteX38" fmla="*/ 759633 w 804956"/>
                <a:gd name="connsiteY38" fmla="*/ 226219 h 364331"/>
                <a:gd name="connsiteX39" fmla="*/ 769158 w 804956"/>
                <a:gd name="connsiteY39" fmla="*/ 209550 h 364331"/>
                <a:gd name="connsiteX40" fmla="*/ 773920 w 804956"/>
                <a:gd name="connsiteY40" fmla="*/ 190500 h 364331"/>
                <a:gd name="connsiteX41" fmla="*/ 778683 w 804956"/>
                <a:gd name="connsiteY41" fmla="*/ 176212 h 364331"/>
                <a:gd name="connsiteX42" fmla="*/ 785827 w 804956"/>
                <a:gd name="connsiteY42" fmla="*/ 169069 h 364331"/>
                <a:gd name="connsiteX43" fmla="*/ 797733 w 804956"/>
                <a:gd name="connsiteY43" fmla="*/ 154781 h 364331"/>
                <a:gd name="connsiteX44" fmla="*/ 800114 w 804956"/>
                <a:gd name="connsiteY44" fmla="*/ 147637 h 364331"/>
                <a:gd name="connsiteX45" fmla="*/ 804877 w 804956"/>
                <a:gd name="connsiteY45" fmla="*/ 138112 h 364331"/>
                <a:gd name="connsiteX46" fmla="*/ 802495 w 804956"/>
                <a:gd name="connsiteY46" fmla="*/ 123825 h 364331"/>
                <a:gd name="connsiteX47" fmla="*/ 795352 w 804956"/>
                <a:gd name="connsiteY47" fmla="*/ 109537 h 364331"/>
                <a:gd name="connsiteX48" fmla="*/ 788208 w 804956"/>
                <a:gd name="connsiteY48" fmla="*/ 102394 h 364331"/>
                <a:gd name="connsiteX49" fmla="*/ 783445 w 804956"/>
                <a:gd name="connsiteY49" fmla="*/ 95250 h 364331"/>
                <a:gd name="connsiteX50" fmla="*/ 769158 w 804956"/>
                <a:gd name="connsiteY50" fmla="*/ 85725 h 364331"/>
                <a:gd name="connsiteX51" fmla="*/ 752489 w 804956"/>
                <a:gd name="connsiteY51" fmla="*/ 73819 h 364331"/>
                <a:gd name="connsiteX52" fmla="*/ 681052 w 804956"/>
                <a:gd name="connsiteY52" fmla="*/ 50006 h 364331"/>
                <a:gd name="connsiteX53" fmla="*/ 673908 w 804956"/>
                <a:gd name="connsiteY53" fmla="*/ 47625 h 364331"/>
                <a:gd name="connsiteX54" fmla="*/ 664383 w 804956"/>
                <a:gd name="connsiteY54" fmla="*/ 42862 h 364331"/>
                <a:gd name="connsiteX55" fmla="*/ 654858 w 804956"/>
                <a:gd name="connsiteY55" fmla="*/ 40481 h 364331"/>
                <a:gd name="connsiteX56" fmla="*/ 647714 w 804956"/>
                <a:gd name="connsiteY56" fmla="*/ 35719 h 364331"/>
                <a:gd name="connsiteX57" fmla="*/ 633427 w 804956"/>
                <a:gd name="connsiteY57" fmla="*/ 30956 h 364331"/>
                <a:gd name="connsiteX58" fmla="*/ 607233 w 804956"/>
                <a:gd name="connsiteY58" fmla="*/ 26194 h 364331"/>
                <a:gd name="connsiteX59" fmla="*/ 566752 w 804956"/>
                <a:gd name="connsiteY59" fmla="*/ 23812 h 364331"/>
                <a:gd name="connsiteX60" fmla="*/ 545320 w 804956"/>
                <a:gd name="connsiteY60" fmla="*/ 16669 h 364331"/>
                <a:gd name="connsiteX61" fmla="*/ 526270 w 804956"/>
                <a:gd name="connsiteY61" fmla="*/ 11906 h 364331"/>
                <a:gd name="connsiteX62" fmla="*/ 485789 w 804956"/>
                <a:gd name="connsiteY62" fmla="*/ 9525 h 364331"/>
                <a:gd name="connsiteX63" fmla="*/ 433402 w 804956"/>
                <a:gd name="connsiteY63" fmla="*/ 2381 h 364331"/>
                <a:gd name="connsiteX64" fmla="*/ 357202 w 804956"/>
                <a:gd name="connsiteY64" fmla="*/ 0 h 364331"/>
                <a:gd name="connsiteX65" fmla="*/ 233377 w 804956"/>
                <a:gd name="connsiteY65" fmla="*/ 2381 h 364331"/>
                <a:gd name="connsiteX66" fmla="*/ 226233 w 804956"/>
                <a:gd name="connsiteY66" fmla="*/ 4762 h 364331"/>
                <a:gd name="connsiteX67" fmla="*/ 202420 w 804956"/>
                <a:gd name="connsiteY67" fmla="*/ 7144 h 364331"/>
                <a:gd name="connsiteX68" fmla="*/ 188133 w 804956"/>
                <a:gd name="connsiteY68" fmla="*/ 9525 h 364331"/>
                <a:gd name="connsiteX69" fmla="*/ 126220 w 804956"/>
                <a:gd name="connsiteY69" fmla="*/ 40481 h 364331"/>
                <a:gd name="connsiteX70" fmla="*/ 16683 w 804956"/>
                <a:gd name="connsiteY70" fmla="*/ 100012 h 364331"/>
                <a:gd name="connsiteX71" fmla="*/ 14302 w 804956"/>
                <a:gd name="connsiteY71" fmla="*/ 107156 h 364331"/>
                <a:gd name="connsiteX72" fmla="*/ 14 w 804956"/>
                <a:gd name="connsiteY72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66702 w 804956"/>
                <a:gd name="connsiteY14" fmla="*/ 342900 h 364331"/>
                <a:gd name="connsiteX15" fmla="*/ 183370 w 804956"/>
                <a:gd name="connsiteY15" fmla="*/ 350044 h 364331"/>
                <a:gd name="connsiteX16" fmla="*/ 190514 w 804956"/>
                <a:gd name="connsiteY16" fmla="*/ 354806 h 364331"/>
                <a:gd name="connsiteX17" fmla="*/ 204802 w 804956"/>
                <a:gd name="connsiteY17" fmla="*/ 359569 h 364331"/>
                <a:gd name="connsiteX18" fmla="*/ 223852 w 804956"/>
                <a:gd name="connsiteY18" fmla="*/ 364331 h 364331"/>
                <a:gd name="connsiteX19" fmla="*/ 502458 w 804956"/>
                <a:gd name="connsiteY19" fmla="*/ 361950 h 364331"/>
                <a:gd name="connsiteX20" fmla="*/ 550083 w 804956"/>
                <a:gd name="connsiteY20" fmla="*/ 354806 h 364331"/>
                <a:gd name="connsiteX21" fmla="*/ 573895 w 804956"/>
                <a:gd name="connsiteY21" fmla="*/ 352425 h 364331"/>
                <a:gd name="connsiteX22" fmla="*/ 600089 w 804956"/>
                <a:gd name="connsiteY22" fmla="*/ 345281 h 364331"/>
                <a:gd name="connsiteX23" fmla="*/ 619139 w 804956"/>
                <a:gd name="connsiteY23" fmla="*/ 340519 h 364331"/>
                <a:gd name="connsiteX24" fmla="*/ 645333 w 804956"/>
                <a:gd name="connsiteY24" fmla="*/ 335756 h 364331"/>
                <a:gd name="connsiteX25" fmla="*/ 652477 w 804956"/>
                <a:gd name="connsiteY25" fmla="*/ 330994 h 364331"/>
                <a:gd name="connsiteX26" fmla="*/ 659620 w 804956"/>
                <a:gd name="connsiteY26" fmla="*/ 328612 h 364331"/>
                <a:gd name="connsiteX27" fmla="*/ 673908 w 804956"/>
                <a:gd name="connsiteY27" fmla="*/ 314325 h 364331"/>
                <a:gd name="connsiteX28" fmla="*/ 681052 w 804956"/>
                <a:gd name="connsiteY28" fmla="*/ 309562 h 364331"/>
                <a:gd name="connsiteX29" fmla="*/ 685814 w 804956"/>
                <a:gd name="connsiteY29" fmla="*/ 302419 h 364331"/>
                <a:gd name="connsiteX30" fmla="*/ 700102 w 804956"/>
                <a:gd name="connsiteY30" fmla="*/ 292894 h 364331"/>
                <a:gd name="connsiteX31" fmla="*/ 704864 w 804956"/>
                <a:gd name="connsiteY31" fmla="*/ 285750 h 364331"/>
                <a:gd name="connsiteX32" fmla="*/ 719152 w 804956"/>
                <a:gd name="connsiteY32" fmla="*/ 273844 h 364331"/>
                <a:gd name="connsiteX33" fmla="*/ 723914 w 804956"/>
                <a:gd name="connsiteY33" fmla="*/ 266700 h 364331"/>
                <a:gd name="connsiteX34" fmla="*/ 738202 w 804956"/>
                <a:gd name="connsiteY34" fmla="*/ 252412 h 364331"/>
                <a:gd name="connsiteX35" fmla="*/ 742964 w 804956"/>
                <a:gd name="connsiteY35" fmla="*/ 245269 h 364331"/>
                <a:gd name="connsiteX36" fmla="*/ 757252 w 804956"/>
                <a:gd name="connsiteY36" fmla="*/ 233362 h 364331"/>
                <a:gd name="connsiteX37" fmla="*/ 759633 w 804956"/>
                <a:gd name="connsiteY37" fmla="*/ 226219 h 364331"/>
                <a:gd name="connsiteX38" fmla="*/ 769158 w 804956"/>
                <a:gd name="connsiteY38" fmla="*/ 209550 h 364331"/>
                <a:gd name="connsiteX39" fmla="*/ 773920 w 804956"/>
                <a:gd name="connsiteY39" fmla="*/ 190500 h 364331"/>
                <a:gd name="connsiteX40" fmla="*/ 778683 w 804956"/>
                <a:gd name="connsiteY40" fmla="*/ 176212 h 364331"/>
                <a:gd name="connsiteX41" fmla="*/ 785827 w 804956"/>
                <a:gd name="connsiteY41" fmla="*/ 169069 h 364331"/>
                <a:gd name="connsiteX42" fmla="*/ 797733 w 804956"/>
                <a:gd name="connsiteY42" fmla="*/ 154781 h 364331"/>
                <a:gd name="connsiteX43" fmla="*/ 800114 w 804956"/>
                <a:gd name="connsiteY43" fmla="*/ 147637 h 364331"/>
                <a:gd name="connsiteX44" fmla="*/ 804877 w 804956"/>
                <a:gd name="connsiteY44" fmla="*/ 138112 h 364331"/>
                <a:gd name="connsiteX45" fmla="*/ 802495 w 804956"/>
                <a:gd name="connsiteY45" fmla="*/ 123825 h 364331"/>
                <a:gd name="connsiteX46" fmla="*/ 795352 w 804956"/>
                <a:gd name="connsiteY46" fmla="*/ 109537 h 364331"/>
                <a:gd name="connsiteX47" fmla="*/ 788208 w 804956"/>
                <a:gd name="connsiteY47" fmla="*/ 102394 h 364331"/>
                <a:gd name="connsiteX48" fmla="*/ 783445 w 804956"/>
                <a:gd name="connsiteY48" fmla="*/ 95250 h 364331"/>
                <a:gd name="connsiteX49" fmla="*/ 769158 w 804956"/>
                <a:gd name="connsiteY49" fmla="*/ 85725 h 364331"/>
                <a:gd name="connsiteX50" fmla="*/ 752489 w 804956"/>
                <a:gd name="connsiteY50" fmla="*/ 73819 h 364331"/>
                <a:gd name="connsiteX51" fmla="*/ 681052 w 804956"/>
                <a:gd name="connsiteY51" fmla="*/ 50006 h 364331"/>
                <a:gd name="connsiteX52" fmla="*/ 673908 w 804956"/>
                <a:gd name="connsiteY52" fmla="*/ 47625 h 364331"/>
                <a:gd name="connsiteX53" fmla="*/ 664383 w 804956"/>
                <a:gd name="connsiteY53" fmla="*/ 42862 h 364331"/>
                <a:gd name="connsiteX54" fmla="*/ 654858 w 804956"/>
                <a:gd name="connsiteY54" fmla="*/ 40481 h 364331"/>
                <a:gd name="connsiteX55" fmla="*/ 647714 w 804956"/>
                <a:gd name="connsiteY55" fmla="*/ 35719 h 364331"/>
                <a:gd name="connsiteX56" fmla="*/ 633427 w 804956"/>
                <a:gd name="connsiteY56" fmla="*/ 30956 h 364331"/>
                <a:gd name="connsiteX57" fmla="*/ 607233 w 804956"/>
                <a:gd name="connsiteY57" fmla="*/ 26194 h 364331"/>
                <a:gd name="connsiteX58" fmla="*/ 566752 w 804956"/>
                <a:gd name="connsiteY58" fmla="*/ 23812 h 364331"/>
                <a:gd name="connsiteX59" fmla="*/ 545320 w 804956"/>
                <a:gd name="connsiteY59" fmla="*/ 16669 h 364331"/>
                <a:gd name="connsiteX60" fmla="*/ 526270 w 804956"/>
                <a:gd name="connsiteY60" fmla="*/ 11906 h 364331"/>
                <a:gd name="connsiteX61" fmla="*/ 485789 w 804956"/>
                <a:gd name="connsiteY61" fmla="*/ 9525 h 364331"/>
                <a:gd name="connsiteX62" fmla="*/ 433402 w 804956"/>
                <a:gd name="connsiteY62" fmla="*/ 2381 h 364331"/>
                <a:gd name="connsiteX63" fmla="*/ 357202 w 804956"/>
                <a:gd name="connsiteY63" fmla="*/ 0 h 364331"/>
                <a:gd name="connsiteX64" fmla="*/ 233377 w 804956"/>
                <a:gd name="connsiteY64" fmla="*/ 2381 h 364331"/>
                <a:gd name="connsiteX65" fmla="*/ 226233 w 804956"/>
                <a:gd name="connsiteY65" fmla="*/ 4762 h 364331"/>
                <a:gd name="connsiteX66" fmla="*/ 202420 w 804956"/>
                <a:gd name="connsiteY66" fmla="*/ 7144 h 364331"/>
                <a:gd name="connsiteX67" fmla="*/ 188133 w 804956"/>
                <a:gd name="connsiteY67" fmla="*/ 9525 h 364331"/>
                <a:gd name="connsiteX68" fmla="*/ 126220 w 804956"/>
                <a:gd name="connsiteY68" fmla="*/ 40481 h 364331"/>
                <a:gd name="connsiteX69" fmla="*/ 16683 w 804956"/>
                <a:gd name="connsiteY69" fmla="*/ 100012 h 364331"/>
                <a:gd name="connsiteX70" fmla="*/ 14302 w 804956"/>
                <a:gd name="connsiteY70" fmla="*/ 107156 h 364331"/>
                <a:gd name="connsiteX71" fmla="*/ 14 w 804956"/>
                <a:gd name="connsiteY71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7170 w 804956"/>
                <a:gd name="connsiteY13" fmla="*/ 319087 h 364331"/>
                <a:gd name="connsiteX14" fmla="*/ 166702 w 804956"/>
                <a:gd name="connsiteY14" fmla="*/ 342900 h 364331"/>
                <a:gd name="connsiteX15" fmla="*/ 183370 w 804956"/>
                <a:gd name="connsiteY15" fmla="*/ 350044 h 364331"/>
                <a:gd name="connsiteX16" fmla="*/ 190514 w 804956"/>
                <a:gd name="connsiteY16" fmla="*/ 354806 h 364331"/>
                <a:gd name="connsiteX17" fmla="*/ 204802 w 804956"/>
                <a:gd name="connsiteY17" fmla="*/ 359569 h 364331"/>
                <a:gd name="connsiteX18" fmla="*/ 223852 w 804956"/>
                <a:gd name="connsiteY18" fmla="*/ 364331 h 364331"/>
                <a:gd name="connsiteX19" fmla="*/ 502458 w 804956"/>
                <a:gd name="connsiteY19" fmla="*/ 361950 h 364331"/>
                <a:gd name="connsiteX20" fmla="*/ 550083 w 804956"/>
                <a:gd name="connsiteY20" fmla="*/ 354806 h 364331"/>
                <a:gd name="connsiteX21" fmla="*/ 573895 w 804956"/>
                <a:gd name="connsiteY21" fmla="*/ 352425 h 364331"/>
                <a:gd name="connsiteX22" fmla="*/ 600089 w 804956"/>
                <a:gd name="connsiteY22" fmla="*/ 345281 h 364331"/>
                <a:gd name="connsiteX23" fmla="*/ 619139 w 804956"/>
                <a:gd name="connsiteY23" fmla="*/ 340519 h 364331"/>
                <a:gd name="connsiteX24" fmla="*/ 645333 w 804956"/>
                <a:gd name="connsiteY24" fmla="*/ 335756 h 364331"/>
                <a:gd name="connsiteX25" fmla="*/ 652477 w 804956"/>
                <a:gd name="connsiteY25" fmla="*/ 330994 h 364331"/>
                <a:gd name="connsiteX26" fmla="*/ 659620 w 804956"/>
                <a:gd name="connsiteY26" fmla="*/ 328612 h 364331"/>
                <a:gd name="connsiteX27" fmla="*/ 673908 w 804956"/>
                <a:gd name="connsiteY27" fmla="*/ 314325 h 364331"/>
                <a:gd name="connsiteX28" fmla="*/ 681052 w 804956"/>
                <a:gd name="connsiteY28" fmla="*/ 309562 h 364331"/>
                <a:gd name="connsiteX29" fmla="*/ 685814 w 804956"/>
                <a:gd name="connsiteY29" fmla="*/ 302419 h 364331"/>
                <a:gd name="connsiteX30" fmla="*/ 700102 w 804956"/>
                <a:gd name="connsiteY30" fmla="*/ 292894 h 364331"/>
                <a:gd name="connsiteX31" fmla="*/ 704864 w 804956"/>
                <a:gd name="connsiteY31" fmla="*/ 285750 h 364331"/>
                <a:gd name="connsiteX32" fmla="*/ 719152 w 804956"/>
                <a:gd name="connsiteY32" fmla="*/ 273844 h 364331"/>
                <a:gd name="connsiteX33" fmla="*/ 723914 w 804956"/>
                <a:gd name="connsiteY33" fmla="*/ 266700 h 364331"/>
                <a:gd name="connsiteX34" fmla="*/ 738202 w 804956"/>
                <a:gd name="connsiteY34" fmla="*/ 252412 h 364331"/>
                <a:gd name="connsiteX35" fmla="*/ 742964 w 804956"/>
                <a:gd name="connsiteY35" fmla="*/ 245269 h 364331"/>
                <a:gd name="connsiteX36" fmla="*/ 757252 w 804956"/>
                <a:gd name="connsiteY36" fmla="*/ 233362 h 364331"/>
                <a:gd name="connsiteX37" fmla="*/ 759633 w 804956"/>
                <a:gd name="connsiteY37" fmla="*/ 226219 h 364331"/>
                <a:gd name="connsiteX38" fmla="*/ 769158 w 804956"/>
                <a:gd name="connsiteY38" fmla="*/ 209550 h 364331"/>
                <a:gd name="connsiteX39" fmla="*/ 773920 w 804956"/>
                <a:gd name="connsiteY39" fmla="*/ 190500 h 364331"/>
                <a:gd name="connsiteX40" fmla="*/ 778683 w 804956"/>
                <a:gd name="connsiteY40" fmla="*/ 176212 h 364331"/>
                <a:gd name="connsiteX41" fmla="*/ 785827 w 804956"/>
                <a:gd name="connsiteY41" fmla="*/ 169069 h 364331"/>
                <a:gd name="connsiteX42" fmla="*/ 797733 w 804956"/>
                <a:gd name="connsiteY42" fmla="*/ 154781 h 364331"/>
                <a:gd name="connsiteX43" fmla="*/ 800114 w 804956"/>
                <a:gd name="connsiteY43" fmla="*/ 147637 h 364331"/>
                <a:gd name="connsiteX44" fmla="*/ 804877 w 804956"/>
                <a:gd name="connsiteY44" fmla="*/ 138112 h 364331"/>
                <a:gd name="connsiteX45" fmla="*/ 802495 w 804956"/>
                <a:gd name="connsiteY45" fmla="*/ 123825 h 364331"/>
                <a:gd name="connsiteX46" fmla="*/ 795352 w 804956"/>
                <a:gd name="connsiteY46" fmla="*/ 109537 h 364331"/>
                <a:gd name="connsiteX47" fmla="*/ 788208 w 804956"/>
                <a:gd name="connsiteY47" fmla="*/ 102394 h 364331"/>
                <a:gd name="connsiteX48" fmla="*/ 783445 w 804956"/>
                <a:gd name="connsiteY48" fmla="*/ 95250 h 364331"/>
                <a:gd name="connsiteX49" fmla="*/ 769158 w 804956"/>
                <a:gd name="connsiteY49" fmla="*/ 85725 h 364331"/>
                <a:gd name="connsiteX50" fmla="*/ 752489 w 804956"/>
                <a:gd name="connsiteY50" fmla="*/ 73819 h 364331"/>
                <a:gd name="connsiteX51" fmla="*/ 681052 w 804956"/>
                <a:gd name="connsiteY51" fmla="*/ 50006 h 364331"/>
                <a:gd name="connsiteX52" fmla="*/ 673908 w 804956"/>
                <a:gd name="connsiteY52" fmla="*/ 47625 h 364331"/>
                <a:gd name="connsiteX53" fmla="*/ 664383 w 804956"/>
                <a:gd name="connsiteY53" fmla="*/ 42862 h 364331"/>
                <a:gd name="connsiteX54" fmla="*/ 654858 w 804956"/>
                <a:gd name="connsiteY54" fmla="*/ 40481 h 364331"/>
                <a:gd name="connsiteX55" fmla="*/ 647714 w 804956"/>
                <a:gd name="connsiteY55" fmla="*/ 35719 h 364331"/>
                <a:gd name="connsiteX56" fmla="*/ 633427 w 804956"/>
                <a:gd name="connsiteY56" fmla="*/ 30956 h 364331"/>
                <a:gd name="connsiteX57" fmla="*/ 607233 w 804956"/>
                <a:gd name="connsiteY57" fmla="*/ 26194 h 364331"/>
                <a:gd name="connsiteX58" fmla="*/ 566752 w 804956"/>
                <a:gd name="connsiteY58" fmla="*/ 23812 h 364331"/>
                <a:gd name="connsiteX59" fmla="*/ 545320 w 804956"/>
                <a:gd name="connsiteY59" fmla="*/ 16669 h 364331"/>
                <a:gd name="connsiteX60" fmla="*/ 526270 w 804956"/>
                <a:gd name="connsiteY60" fmla="*/ 11906 h 364331"/>
                <a:gd name="connsiteX61" fmla="*/ 485789 w 804956"/>
                <a:gd name="connsiteY61" fmla="*/ 9525 h 364331"/>
                <a:gd name="connsiteX62" fmla="*/ 433402 w 804956"/>
                <a:gd name="connsiteY62" fmla="*/ 2381 h 364331"/>
                <a:gd name="connsiteX63" fmla="*/ 357202 w 804956"/>
                <a:gd name="connsiteY63" fmla="*/ 0 h 364331"/>
                <a:gd name="connsiteX64" fmla="*/ 233377 w 804956"/>
                <a:gd name="connsiteY64" fmla="*/ 2381 h 364331"/>
                <a:gd name="connsiteX65" fmla="*/ 226233 w 804956"/>
                <a:gd name="connsiteY65" fmla="*/ 4762 h 364331"/>
                <a:gd name="connsiteX66" fmla="*/ 202420 w 804956"/>
                <a:gd name="connsiteY66" fmla="*/ 7144 h 364331"/>
                <a:gd name="connsiteX67" fmla="*/ 188133 w 804956"/>
                <a:gd name="connsiteY67" fmla="*/ 9525 h 364331"/>
                <a:gd name="connsiteX68" fmla="*/ 126220 w 804956"/>
                <a:gd name="connsiteY68" fmla="*/ 40481 h 364331"/>
                <a:gd name="connsiteX69" fmla="*/ 16683 w 804956"/>
                <a:gd name="connsiteY69" fmla="*/ 100012 h 364331"/>
                <a:gd name="connsiteX70" fmla="*/ 14302 w 804956"/>
                <a:gd name="connsiteY70" fmla="*/ 107156 h 364331"/>
                <a:gd name="connsiteX71" fmla="*/ 14 w 804956"/>
                <a:gd name="connsiteY71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7170 w 804956"/>
                <a:gd name="connsiteY13" fmla="*/ 319087 h 364331"/>
                <a:gd name="connsiteX14" fmla="*/ 166702 w 804956"/>
                <a:gd name="connsiteY14" fmla="*/ 342900 h 364331"/>
                <a:gd name="connsiteX15" fmla="*/ 183370 w 804956"/>
                <a:gd name="connsiteY15" fmla="*/ 350044 h 364331"/>
                <a:gd name="connsiteX16" fmla="*/ 190514 w 804956"/>
                <a:gd name="connsiteY16" fmla="*/ 354806 h 364331"/>
                <a:gd name="connsiteX17" fmla="*/ 204802 w 804956"/>
                <a:gd name="connsiteY17" fmla="*/ 359569 h 364331"/>
                <a:gd name="connsiteX18" fmla="*/ 223852 w 804956"/>
                <a:gd name="connsiteY18" fmla="*/ 364331 h 364331"/>
                <a:gd name="connsiteX19" fmla="*/ 502458 w 804956"/>
                <a:gd name="connsiteY19" fmla="*/ 361950 h 364331"/>
                <a:gd name="connsiteX20" fmla="*/ 550083 w 804956"/>
                <a:gd name="connsiteY20" fmla="*/ 354806 h 364331"/>
                <a:gd name="connsiteX21" fmla="*/ 573895 w 804956"/>
                <a:gd name="connsiteY21" fmla="*/ 352425 h 364331"/>
                <a:gd name="connsiteX22" fmla="*/ 600089 w 804956"/>
                <a:gd name="connsiteY22" fmla="*/ 345281 h 364331"/>
                <a:gd name="connsiteX23" fmla="*/ 619139 w 804956"/>
                <a:gd name="connsiteY23" fmla="*/ 340519 h 364331"/>
                <a:gd name="connsiteX24" fmla="*/ 645333 w 804956"/>
                <a:gd name="connsiteY24" fmla="*/ 335756 h 364331"/>
                <a:gd name="connsiteX25" fmla="*/ 652477 w 804956"/>
                <a:gd name="connsiteY25" fmla="*/ 330994 h 364331"/>
                <a:gd name="connsiteX26" fmla="*/ 659620 w 804956"/>
                <a:gd name="connsiteY26" fmla="*/ 328612 h 364331"/>
                <a:gd name="connsiteX27" fmla="*/ 673908 w 804956"/>
                <a:gd name="connsiteY27" fmla="*/ 314325 h 364331"/>
                <a:gd name="connsiteX28" fmla="*/ 681052 w 804956"/>
                <a:gd name="connsiteY28" fmla="*/ 309562 h 364331"/>
                <a:gd name="connsiteX29" fmla="*/ 685814 w 804956"/>
                <a:gd name="connsiteY29" fmla="*/ 302419 h 364331"/>
                <a:gd name="connsiteX30" fmla="*/ 700102 w 804956"/>
                <a:gd name="connsiteY30" fmla="*/ 292894 h 364331"/>
                <a:gd name="connsiteX31" fmla="*/ 704864 w 804956"/>
                <a:gd name="connsiteY31" fmla="*/ 285750 h 364331"/>
                <a:gd name="connsiteX32" fmla="*/ 719152 w 804956"/>
                <a:gd name="connsiteY32" fmla="*/ 273844 h 364331"/>
                <a:gd name="connsiteX33" fmla="*/ 723914 w 804956"/>
                <a:gd name="connsiteY33" fmla="*/ 266700 h 364331"/>
                <a:gd name="connsiteX34" fmla="*/ 738202 w 804956"/>
                <a:gd name="connsiteY34" fmla="*/ 252412 h 364331"/>
                <a:gd name="connsiteX35" fmla="*/ 742964 w 804956"/>
                <a:gd name="connsiteY35" fmla="*/ 245269 h 364331"/>
                <a:gd name="connsiteX36" fmla="*/ 757252 w 804956"/>
                <a:gd name="connsiteY36" fmla="*/ 233362 h 364331"/>
                <a:gd name="connsiteX37" fmla="*/ 759633 w 804956"/>
                <a:gd name="connsiteY37" fmla="*/ 226219 h 364331"/>
                <a:gd name="connsiteX38" fmla="*/ 769158 w 804956"/>
                <a:gd name="connsiteY38" fmla="*/ 209550 h 364331"/>
                <a:gd name="connsiteX39" fmla="*/ 773920 w 804956"/>
                <a:gd name="connsiteY39" fmla="*/ 190500 h 364331"/>
                <a:gd name="connsiteX40" fmla="*/ 778683 w 804956"/>
                <a:gd name="connsiteY40" fmla="*/ 176212 h 364331"/>
                <a:gd name="connsiteX41" fmla="*/ 781065 w 804956"/>
                <a:gd name="connsiteY41" fmla="*/ 142875 h 364331"/>
                <a:gd name="connsiteX42" fmla="*/ 797733 w 804956"/>
                <a:gd name="connsiteY42" fmla="*/ 154781 h 364331"/>
                <a:gd name="connsiteX43" fmla="*/ 800114 w 804956"/>
                <a:gd name="connsiteY43" fmla="*/ 147637 h 364331"/>
                <a:gd name="connsiteX44" fmla="*/ 804877 w 804956"/>
                <a:gd name="connsiteY44" fmla="*/ 138112 h 364331"/>
                <a:gd name="connsiteX45" fmla="*/ 802495 w 804956"/>
                <a:gd name="connsiteY45" fmla="*/ 123825 h 364331"/>
                <a:gd name="connsiteX46" fmla="*/ 795352 w 804956"/>
                <a:gd name="connsiteY46" fmla="*/ 109537 h 364331"/>
                <a:gd name="connsiteX47" fmla="*/ 788208 w 804956"/>
                <a:gd name="connsiteY47" fmla="*/ 102394 h 364331"/>
                <a:gd name="connsiteX48" fmla="*/ 783445 w 804956"/>
                <a:gd name="connsiteY48" fmla="*/ 95250 h 364331"/>
                <a:gd name="connsiteX49" fmla="*/ 769158 w 804956"/>
                <a:gd name="connsiteY49" fmla="*/ 85725 h 364331"/>
                <a:gd name="connsiteX50" fmla="*/ 752489 w 804956"/>
                <a:gd name="connsiteY50" fmla="*/ 73819 h 364331"/>
                <a:gd name="connsiteX51" fmla="*/ 681052 w 804956"/>
                <a:gd name="connsiteY51" fmla="*/ 50006 h 364331"/>
                <a:gd name="connsiteX52" fmla="*/ 673908 w 804956"/>
                <a:gd name="connsiteY52" fmla="*/ 47625 h 364331"/>
                <a:gd name="connsiteX53" fmla="*/ 664383 w 804956"/>
                <a:gd name="connsiteY53" fmla="*/ 42862 h 364331"/>
                <a:gd name="connsiteX54" fmla="*/ 654858 w 804956"/>
                <a:gd name="connsiteY54" fmla="*/ 40481 h 364331"/>
                <a:gd name="connsiteX55" fmla="*/ 647714 w 804956"/>
                <a:gd name="connsiteY55" fmla="*/ 35719 h 364331"/>
                <a:gd name="connsiteX56" fmla="*/ 633427 w 804956"/>
                <a:gd name="connsiteY56" fmla="*/ 30956 h 364331"/>
                <a:gd name="connsiteX57" fmla="*/ 607233 w 804956"/>
                <a:gd name="connsiteY57" fmla="*/ 26194 h 364331"/>
                <a:gd name="connsiteX58" fmla="*/ 566752 w 804956"/>
                <a:gd name="connsiteY58" fmla="*/ 23812 h 364331"/>
                <a:gd name="connsiteX59" fmla="*/ 545320 w 804956"/>
                <a:gd name="connsiteY59" fmla="*/ 16669 h 364331"/>
                <a:gd name="connsiteX60" fmla="*/ 526270 w 804956"/>
                <a:gd name="connsiteY60" fmla="*/ 11906 h 364331"/>
                <a:gd name="connsiteX61" fmla="*/ 485789 w 804956"/>
                <a:gd name="connsiteY61" fmla="*/ 9525 h 364331"/>
                <a:gd name="connsiteX62" fmla="*/ 433402 w 804956"/>
                <a:gd name="connsiteY62" fmla="*/ 2381 h 364331"/>
                <a:gd name="connsiteX63" fmla="*/ 357202 w 804956"/>
                <a:gd name="connsiteY63" fmla="*/ 0 h 364331"/>
                <a:gd name="connsiteX64" fmla="*/ 233377 w 804956"/>
                <a:gd name="connsiteY64" fmla="*/ 2381 h 364331"/>
                <a:gd name="connsiteX65" fmla="*/ 226233 w 804956"/>
                <a:gd name="connsiteY65" fmla="*/ 4762 h 364331"/>
                <a:gd name="connsiteX66" fmla="*/ 202420 w 804956"/>
                <a:gd name="connsiteY66" fmla="*/ 7144 h 364331"/>
                <a:gd name="connsiteX67" fmla="*/ 188133 w 804956"/>
                <a:gd name="connsiteY67" fmla="*/ 9525 h 364331"/>
                <a:gd name="connsiteX68" fmla="*/ 126220 w 804956"/>
                <a:gd name="connsiteY68" fmla="*/ 40481 h 364331"/>
                <a:gd name="connsiteX69" fmla="*/ 16683 w 804956"/>
                <a:gd name="connsiteY69" fmla="*/ 100012 h 364331"/>
                <a:gd name="connsiteX70" fmla="*/ 14302 w 804956"/>
                <a:gd name="connsiteY70" fmla="*/ 107156 h 364331"/>
                <a:gd name="connsiteX71" fmla="*/ 14 w 804956"/>
                <a:gd name="connsiteY71" fmla="*/ 128587 h 364331"/>
                <a:gd name="connsiteX0" fmla="*/ 14 w 804877"/>
                <a:gd name="connsiteY0" fmla="*/ 128587 h 364331"/>
                <a:gd name="connsiteX1" fmla="*/ 11921 w 804877"/>
                <a:gd name="connsiteY1" fmla="*/ 226219 h 364331"/>
                <a:gd name="connsiteX2" fmla="*/ 21445 w 804877"/>
                <a:gd name="connsiteY2" fmla="*/ 219075 h 364331"/>
                <a:gd name="connsiteX3" fmla="*/ 28589 w 804877"/>
                <a:gd name="connsiteY3" fmla="*/ 221456 h 364331"/>
                <a:gd name="connsiteX4" fmla="*/ 40495 w 804877"/>
                <a:gd name="connsiteY4" fmla="*/ 223837 h 364331"/>
                <a:gd name="connsiteX5" fmla="*/ 57164 w 804877"/>
                <a:gd name="connsiteY5" fmla="*/ 233362 h 364331"/>
                <a:gd name="connsiteX6" fmla="*/ 71452 w 804877"/>
                <a:gd name="connsiteY6" fmla="*/ 247650 h 364331"/>
                <a:gd name="connsiteX7" fmla="*/ 80977 w 804877"/>
                <a:gd name="connsiteY7" fmla="*/ 264319 h 364331"/>
                <a:gd name="connsiteX8" fmla="*/ 85739 w 804877"/>
                <a:gd name="connsiteY8" fmla="*/ 271462 h 364331"/>
                <a:gd name="connsiteX9" fmla="*/ 92883 w 804877"/>
                <a:gd name="connsiteY9" fmla="*/ 285750 h 364331"/>
                <a:gd name="connsiteX10" fmla="*/ 95264 w 804877"/>
                <a:gd name="connsiteY10" fmla="*/ 295275 h 364331"/>
                <a:gd name="connsiteX11" fmla="*/ 97645 w 804877"/>
                <a:gd name="connsiteY11" fmla="*/ 302419 h 364331"/>
                <a:gd name="connsiteX12" fmla="*/ 100027 w 804877"/>
                <a:gd name="connsiteY12" fmla="*/ 311944 h 364331"/>
                <a:gd name="connsiteX13" fmla="*/ 107170 w 804877"/>
                <a:gd name="connsiteY13" fmla="*/ 319087 h 364331"/>
                <a:gd name="connsiteX14" fmla="*/ 166702 w 804877"/>
                <a:gd name="connsiteY14" fmla="*/ 342900 h 364331"/>
                <a:gd name="connsiteX15" fmla="*/ 183370 w 804877"/>
                <a:gd name="connsiteY15" fmla="*/ 350044 h 364331"/>
                <a:gd name="connsiteX16" fmla="*/ 190514 w 804877"/>
                <a:gd name="connsiteY16" fmla="*/ 354806 h 364331"/>
                <a:gd name="connsiteX17" fmla="*/ 204802 w 804877"/>
                <a:gd name="connsiteY17" fmla="*/ 359569 h 364331"/>
                <a:gd name="connsiteX18" fmla="*/ 223852 w 804877"/>
                <a:gd name="connsiteY18" fmla="*/ 364331 h 364331"/>
                <a:gd name="connsiteX19" fmla="*/ 502458 w 804877"/>
                <a:gd name="connsiteY19" fmla="*/ 361950 h 364331"/>
                <a:gd name="connsiteX20" fmla="*/ 550083 w 804877"/>
                <a:gd name="connsiteY20" fmla="*/ 354806 h 364331"/>
                <a:gd name="connsiteX21" fmla="*/ 573895 w 804877"/>
                <a:gd name="connsiteY21" fmla="*/ 352425 h 364331"/>
                <a:gd name="connsiteX22" fmla="*/ 600089 w 804877"/>
                <a:gd name="connsiteY22" fmla="*/ 345281 h 364331"/>
                <a:gd name="connsiteX23" fmla="*/ 619139 w 804877"/>
                <a:gd name="connsiteY23" fmla="*/ 340519 h 364331"/>
                <a:gd name="connsiteX24" fmla="*/ 645333 w 804877"/>
                <a:gd name="connsiteY24" fmla="*/ 335756 h 364331"/>
                <a:gd name="connsiteX25" fmla="*/ 652477 w 804877"/>
                <a:gd name="connsiteY25" fmla="*/ 330994 h 364331"/>
                <a:gd name="connsiteX26" fmla="*/ 659620 w 804877"/>
                <a:gd name="connsiteY26" fmla="*/ 328612 h 364331"/>
                <a:gd name="connsiteX27" fmla="*/ 673908 w 804877"/>
                <a:gd name="connsiteY27" fmla="*/ 314325 h 364331"/>
                <a:gd name="connsiteX28" fmla="*/ 681052 w 804877"/>
                <a:gd name="connsiteY28" fmla="*/ 309562 h 364331"/>
                <a:gd name="connsiteX29" fmla="*/ 685814 w 804877"/>
                <a:gd name="connsiteY29" fmla="*/ 302419 h 364331"/>
                <a:gd name="connsiteX30" fmla="*/ 700102 w 804877"/>
                <a:gd name="connsiteY30" fmla="*/ 292894 h 364331"/>
                <a:gd name="connsiteX31" fmla="*/ 704864 w 804877"/>
                <a:gd name="connsiteY31" fmla="*/ 285750 h 364331"/>
                <a:gd name="connsiteX32" fmla="*/ 719152 w 804877"/>
                <a:gd name="connsiteY32" fmla="*/ 273844 h 364331"/>
                <a:gd name="connsiteX33" fmla="*/ 723914 w 804877"/>
                <a:gd name="connsiteY33" fmla="*/ 266700 h 364331"/>
                <a:gd name="connsiteX34" fmla="*/ 738202 w 804877"/>
                <a:gd name="connsiteY34" fmla="*/ 252412 h 364331"/>
                <a:gd name="connsiteX35" fmla="*/ 742964 w 804877"/>
                <a:gd name="connsiteY35" fmla="*/ 245269 h 364331"/>
                <a:gd name="connsiteX36" fmla="*/ 757252 w 804877"/>
                <a:gd name="connsiteY36" fmla="*/ 233362 h 364331"/>
                <a:gd name="connsiteX37" fmla="*/ 759633 w 804877"/>
                <a:gd name="connsiteY37" fmla="*/ 226219 h 364331"/>
                <a:gd name="connsiteX38" fmla="*/ 769158 w 804877"/>
                <a:gd name="connsiteY38" fmla="*/ 209550 h 364331"/>
                <a:gd name="connsiteX39" fmla="*/ 773920 w 804877"/>
                <a:gd name="connsiteY39" fmla="*/ 190500 h 364331"/>
                <a:gd name="connsiteX40" fmla="*/ 778683 w 804877"/>
                <a:gd name="connsiteY40" fmla="*/ 176212 h 364331"/>
                <a:gd name="connsiteX41" fmla="*/ 781065 w 804877"/>
                <a:gd name="connsiteY41" fmla="*/ 142875 h 364331"/>
                <a:gd name="connsiteX42" fmla="*/ 797733 w 804877"/>
                <a:gd name="connsiteY42" fmla="*/ 154781 h 364331"/>
                <a:gd name="connsiteX43" fmla="*/ 802495 w 804877"/>
                <a:gd name="connsiteY43" fmla="*/ 128587 h 364331"/>
                <a:gd name="connsiteX44" fmla="*/ 804877 w 804877"/>
                <a:gd name="connsiteY44" fmla="*/ 138112 h 364331"/>
                <a:gd name="connsiteX45" fmla="*/ 802495 w 804877"/>
                <a:gd name="connsiteY45" fmla="*/ 123825 h 364331"/>
                <a:gd name="connsiteX46" fmla="*/ 795352 w 804877"/>
                <a:gd name="connsiteY46" fmla="*/ 109537 h 364331"/>
                <a:gd name="connsiteX47" fmla="*/ 788208 w 804877"/>
                <a:gd name="connsiteY47" fmla="*/ 102394 h 364331"/>
                <a:gd name="connsiteX48" fmla="*/ 783445 w 804877"/>
                <a:gd name="connsiteY48" fmla="*/ 95250 h 364331"/>
                <a:gd name="connsiteX49" fmla="*/ 769158 w 804877"/>
                <a:gd name="connsiteY49" fmla="*/ 85725 h 364331"/>
                <a:gd name="connsiteX50" fmla="*/ 752489 w 804877"/>
                <a:gd name="connsiteY50" fmla="*/ 73819 h 364331"/>
                <a:gd name="connsiteX51" fmla="*/ 681052 w 804877"/>
                <a:gd name="connsiteY51" fmla="*/ 50006 h 364331"/>
                <a:gd name="connsiteX52" fmla="*/ 673908 w 804877"/>
                <a:gd name="connsiteY52" fmla="*/ 47625 h 364331"/>
                <a:gd name="connsiteX53" fmla="*/ 664383 w 804877"/>
                <a:gd name="connsiteY53" fmla="*/ 42862 h 364331"/>
                <a:gd name="connsiteX54" fmla="*/ 654858 w 804877"/>
                <a:gd name="connsiteY54" fmla="*/ 40481 h 364331"/>
                <a:gd name="connsiteX55" fmla="*/ 647714 w 804877"/>
                <a:gd name="connsiteY55" fmla="*/ 35719 h 364331"/>
                <a:gd name="connsiteX56" fmla="*/ 633427 w 804877"/>
                <a:gd name="connsiteY56" fmla="*/ 30956 h 364331"/>
                <a:gd name="connsiteX57" fmla="*/ 607233 w 804877"/>
                <a:gd name="connsiteY57" fmla="*/ 26194 h 364331"/>
                <a:gd name="connsiteX58" fmla="*/ 566752 w 804877"/>
                <a:gd name="connsiteY58" fmla="*/ 23812 h 364331"/>
                <a:gd name="connsiteX59" fmla="*/ 545320 w 804877"/>
                <a:gd name="connsiteY59" fmla="*/ 16669 h 364331"/>
                <a:gd name="connsiteX60" fmla="*/ 526270 w 804877"/>
                <a:gd name="connsiteY60" fmla="*/ 11906 h 364331"/>
                <a:gd name="connsiteX61" fmla="*/ 485789 w 804877"/>
                <a:gd name="connsiteY61" fmla="*/ 9525 h 364331"/>
                <a:gd name="connsiteX62" fmla="*/ 433402 w 804877"/>
                <a:gd name="connsiteY62" fmla="*/ 2381 h 364331"/>
                <a:gd name="connsiteX63" fmla="*/ 357202 w 804877"/>
                <a:gd name="connsiteY63" fmla="*/ 0 h 364331"/>
                <a:gd name="connsiteX64" fmla="*/ 233377 w 804877"/>
                <a:gd name="connsiteY64" fmla="*/ 2381 h 364331"/>
                <a:gd name="connsiteX65" fmla="*/ 226233 w 804877"/>
                <a:gd name="connsiteY65" fmla="*/ 4762 h 364331"/>
                <a:gd name="connsiteX66" fmla="*/ 202420 w 804877"/>
                <a:gd name="connsiteY66" fmla="*/ 7144 h 364331"/>
                <a:gd name="connsiteX67" fmla="*/ 188133 w 804877"/>
                <a:gd name="connsiteY67" fmla="*/ 9525 h 364331"/>
                <a:gd name="connsiteX68" fmla="*/ 126220 w 804877"/>
                <a:gd name="connsiteY68" fmla="*/ 40481 h 364331"/>
                <a:gd name="connsiteX69" fmla="*/ 16683 w 804877"/>
                <a:gd name="connsiteY69" fmla="*/ 100012 h 364331"/>
                <a:gd name="connsiteX70" fmla="*/ 14302 w 804877"/>
                <a:gd name="connsiteY70" fmla="*/ 107156 h 364331"/>
                <a:gd name="connsiteX71" fmla="*/ 14 w 804877"/>
                <a:gd name="connsiteY71" fmla="*/ 128587 h 364331"/>
                <a:gd name="connsiteX0" fmla="*/ 14 w 805190"/>
                <a:gd name="connsiteY0" fmla="*/ 128587 h 364331"/>
                <a:gd name="connsiteX1" fmla="*/ 11921 w 805190"/>
                <a:gd name="connsiteY1" fmla="*/ 226219 h 364331"/>
                <a:gd name="connsiteX2" fmla="*/ 21445 w 805190"/>
                <a:gd name="connsiteY2" fmla="*/ 219075 h 364331"/>
                <a:gd name="connsiteX3" fmla="*/ 28589 w 805190"/>
                <a:gd name="connsiteY3" fmla="*/ 221456 h 364331"/>
                <a:gd name="connsiteX4" fmla="*/ 40495 w 805190"/>
                <a:gd name="connsiteY4" fmla="*/ 223837 h 364331"/>
                <a:gd name="connsiteX5" fmla="*/ 57164 w 805190"/>
                <a:gd name="connsiteY5" fmla="*/ 233362 h 364331"/>
                <a:gd name="connsiteX6" fmla="*/ 71452 w 805190"/>
                <a:gd name="connsiteY6" fmla="*/ 247650 h 364331"/>
                <a:gd name="connsiteX7" fmla="*/ 80977 w 805190"/>
                <a:gd name="connsiteY7" fmla="*/ 264319 h 364331"/>
                <a:gd name="connsiteX8" fmla="*/ 85739 w 805190"/>
                <a:gd name="connsiteY8" fmla="*/ 271462 h 364331"/>
                <a:gd name="connsiteX9" fmla="*/ 92883 w 805190"/>
                <a:gd name="connsiteY9" fmla="*/ 285750 h 364331"/>
                <a:gd name="connsiteX10" fmla="*/ 95264 w 805190"/>
                <a:gd name="connsiteY10" fmla="*/ 295275 h 364331"/>
                <a:gd name="connsiteX11" fmla="*/ 97645 w 805190"/>
                <a:gd name="connsiteY11" fmla="*/ 302419 h 364331"/>
                <a:gd name="connsiteX12" fmla="*/ 100027 w 805190"/>
                <a:gd name="connsiteY12" fmla="*/ 311944 h 364331"/>
                <a:gd name="connsiteX13" fmla="*/ 107170 w 805190"/>
                <a:gd name="connsiteY13" fmla="*/ 319087 h 364331"/>
                <a:gd name="connsiteX14" fmla="*/ 166702 w 805190"/>
                <a:gd name="connsiteY14" fmla="*/ 342900 h 364331"/>
                <a:gd name="connsiteX15" fmla="*/ 183370 w 805190"/>
                <a:gd name="connsiteY15" fmla="*/ 350044 h 364331"/>
                <a:gd name="connsiteX16" fmla="*/ 190514 w 805190"/>
                <a:gd name="connsiteY16" fmla="*/ 354806 h 364331"/>
                <a:gd name="connsiteX17" fmla="*/ 204802 w 805190"/>
                <a:gd name="connsiteY17" fmla="*/ 359569 h 364331"/>
                <a:gd name="connsiteX18" fmla="*/ 223852 w 805190"/>
                <a:gd name="connsiteY18" fmla="*/ 364331 h 364331"/>
                <a:gd name="connsiteX19" fmla="*/ 502458 w 805190"/>
                <a:gd name="connsiteY19" fmla="*/ 361950 h 364331"/>
                <a:gd name="connsiteX20" fmla="*/ 550083 w 805190"/>
                <a:gd name="connsiteY20" fmla="*/ 354806 h 364331"/>
                <a:gd name="connsiteX21" fmla="*/ 573895 w 805190"/>
                <a:gd name="connsiteY21" fmla="*/ 352425 h 364331"/>
                <a:gd name="connsiteX22" fmla="*/ 600089 w 805190"/>
                <a:gd name="connsiteY22" fmla="*/ 345281 h 364331"/>
                <a:gd name="connsiteX23" fmla="*/ 619139 w 805190"/>
                <a:gd name="connsiteY23" fmla="*/ 340519 h 364331"/>
                <a:gd name="connsiteX24" fmla="*/ 645333 w 805190"/>
                <a:gd name="connsiteY24" fmla="*/ 335756 h 364331"/>
                <a:gd name="connsiteX25" fmla="*/ 652477 w 805190"/>
                <a:gd name="connsiteY25" fmla="*/ 330994 h 364331"/>
                <a:gd name="connsiteX26" fmla="*/ 659620 w 805190"/>
                <a:gd name="connsiteY26" fmla="*/ 328612 h 364331"/>
                <a:gd name="connsiteX27" fmla="*/ 673908 w 805190"/>
                <a:gd name="connsiteY27" fmla="*/ 314325 h 364331"/>
                <a:gd name="connsiteX28" fmla="*/ 681052 w 805190"/>
                <a:gd name="connsiteY28" fmla="*/ 309562 h 364331"/>
                <a:gd name="connsiteX29" fmla="*/ 685814 w 805190"/>
                <a:gd name="connsiteY29" fmla="*/ 302419 h 364331"/>
                <a:gd name="connsiteX30" fmla="*/ 700102 w 805190"/>
                <a:gd name="connsiteY30" fmla="*/ 292894 h 364331"/>
                <a:gd name="connsiteX31" fmla="*/ 704864 w 805190"/>
                <a:gd name="connsiteY31" fmla="*/ 285750 h 364331"/>
                <a:gd name="connsiteX32" fmla="*/ 719152 w 805190"/>
                <a:gd name="connsiteY32" fmla="*/ 273844 h 364331"/>
                <a:gd name="connsiteX33" fmla="*/ 723914 w 805190"/>
                <a:gd name="connsiteY33" fmla="*/ 266700 h 364331"/>
                <a:gd name="connsiteX34" fmla="*/ 738202 w 805190"/>
                <a:gd name="connsiteY34" fmla="*/ 252412 h 364331"/>
                <a:gd name="connsiteX35" fmla="*/ 742964 w 805190"/>
                <a:gd name="connsiteY35" fmla="*/ 245269 h 364331"/>
                <a:gd name="connsiteX36" fmla="*/ 757252 w 805190"/>
                <a:gd name="connsiteY36" fmla="*/ 233362 h 364331"/>
                <a:gd name="connsiteX37" fmla="*/ 759633 w 805190"/>
                <a:gd name="connsiteY37" fmla="*/ 226219 h 364331"/>
                <a:gd name="connsiteX38" fmla="*/ 769158 w 805190"/>
                <a:gd name="connsiteY38" fmla="*/ 209550 h 364331"/>
                <a:gd name="connsiteX39" fmla="*/ 773920 w 805190"/>
                <a:gd name="connsiteY39" fmla="*/ 190500 h 364331"/>
                <a:gd name="connsiteX40" fmla="*/ 778683 w 805190"/>
                <a:gd name="connsiteY40" fmla="*/ 176212 h 364331"/>
                <a:gd name="connsiteX41" fmla="*/ 781065 w 805190"/>
                <a:gd name="connsiteY41" fmla="*/ 142875 h 364331"/>
                <a:gd name="connsiteX42" fmla="*/ 802495 w 805190"/>
                <a:gd name="connsiteY42" fmla="*/ 128587 h 364331"/>
                <a:gd name="connsiteX43" fmla="*/ 804877 w 805190"/>
                <a:gd name="connsiteY43" fmla="*/ 138112 h 364331"/>
                <a:gd name="connsiteX44" fmla="*/ 802495 w 805190"/>
                <a:gd name="connsiteY44" fmla="*/ 123825 h 364331"/>
                <a:gd name="connsiteX45" fmla="*/ 795352 w 805190"/>
                <a:gd name="connsiteY45" fmla="*/ 109537 h 364331"/>
                <a:gd name="connsiteX46" fmla="*/ 788208 w 805190"/>
                <a:gd name="connsiteY46" fmla="*/ 102394 h 364331"/>
                <a:gd name="connsiteX47" fmla="*/ 783445 w 805190"/>
                <a:gd name="connsiteY47" fmla="*/ 95250 h 364331"/>
                <a:gd name="connsiteX48" fmla="*/ 769158 w 805190"/>
                <a:gd name="connsiteY48" fmla="*/ 85725 h 364331"/>
                <a:gd name="connsiteX49" fmla="*/ 752489 w 805190"/>
                <a:gd name="connsiteY49" fmla="*/ 73819 h 364331"/>
                <a:gd name="connsiteX50" fmla="*/ 681052 w 805190"/>
                <a:gd name="connsiteY50" fmla="*/ 50006 h 364331"/>
                <a:gd name="connsiteX51" fmla="*/ 673908 w 805190"/>
                <a:gd name="connsiteY51" fmla="*/ 47625 h 364331"/>
                <a:gd name="connsiteX52" fmla="*/ 664383 w 805190"/>
                <a:gd name="connsiteY52" fmla="*/ 42862 h 364331"/>
                <a:gd name="connsiteX53" fmla="*/ 654858 w 805190"/>
                <a:gd name="connsiteY53" fmla="*/ 40481 h 364331"/>
                <a:gd name="connsiteX54" fmla="*/ 647714 w 805190"/>
                <a:gd name="connsiteY54" fmla="*/ 35719 h 364331"/>
                <a:gd name="connsiteX55" fmla="*/ 633427 w 805190"/>
                <a:gd name="connsiteY55" fmla="*/ 30956 h 364331"/>
                <a:gd name="connsiteX56" fmla="*/ 607233 w 805190"/>
                <a:gd name="connsiteY56" fmla="*/ 26194 h 364331"/>
                <a:gd name="connsiteX57" fmla="*/ 566752 w 805190"/>
                <a:gd name="connsiteY57" fmla="*/ 23812 h 364331"/>
                <a:gd name="connsiteX58" fmla="*/ 545320 w 805190"/>
                <a:gd name="connsiteY58" fmla="*/ 16669 h 364331"/>
                <a:gd name="connsiteX59" fmla="*/ 526270 w 805190"/>
                <a:gd name="connsiteY59" fmla="*/ 11906 h 364331"/>
                <a:gd name="connsiteX60" fmla="*/ 485789 w 805190"/>
                <a:gd name="connsiteY60" fmla="*/ 9525 h 364331"/>
                <a:gd name="connsiteX61" fmla="*/ 433402 w 805190"/>
                <a:gd name="connsiteY61" fmla="*/ 2381 h 364331"/>
                <a:gd name="connsiteX62" fmla="*/ 357202 w 805190"/>
                <a:gd name="connsiteY62" fmla="*/ 0 h 364331"/>
                <a:gd name="connsiteX63" fmla="*/ 233377 w 805190"/>
                <a:gd name="connsiteY63" fmla="*/ 2381 h 364331"/>
                <a:gd name="connsiteX64" fmla="*/ 226233 w 805190"/>
                <a:gd name="connsiteY64" fmla="*/ 4762 h 364331"/>
                <a:gd name="connsiteX65" fmla="*/ 202420 w 805190"/>
                <a:gd name="connsiteY65" fmla="*/ 7144 h 364331"/>
                <a:gd name="connsiteX66" fmla="*/ 188133 w 805190"/>
                <a:gd name="connsiteY66" fmla="*/ 9525 h 364331"/>
                <a:gd name="connsiteX67" fmla="*/ 126220 w 805190"/>
                <a:gd name="connsiteY67" fmla="*/ 40481 h 364331"/>
                <a:gd name="connsiteX68" fmla="*/ 16683 w 805190"/>
                <a:gd name="connsiteY68" fmla="*/ 100012 h 364331"/>
                <a:gd name="connsiteX69" fmla="*/ 14302 w 805190"/>
                <a:gd name="connsiteY69" fmla="*/ 107156 h 364331"/>
                <a:gd name="connsiteX70" fmla="*/ 14 w 805190"/>
                <a:gd name="connsiteY70" fmla="*/ 128587 h 364331"/>
                <a:gd name="connsiteX0" fmla="*/ 14 w 805190"/>
                <a:gd name="connsiteY0" fmla="*/ 128587 h 364331"/>
                <a:gd name="connsiteX1" fmla="*/ 11921 w 805190"/>
                <a:gd name="connsiteY1" fmla="*/ 226219 h 364331"/>
                <a:gd name="connsiteX2" fmla="*/ 21445 w 805190"/>
                <a:gd name="connsiteY2" fmla="*/ 219075 h 364331"/>
                <a:gd name="connsiteX3" fmla="*/ 28589 w 805190"/>
                <a:gd name="connsiteY3" fmla="*/ 221456 h 364331"/>
                <a:gd name="connsiteX4" fmla="*/ 40495 w 805190"/>
                <a:gd name="connsiteY4" fmla="*/ 223837 h 364331"/>
                <a:gd name="connsiteX5" fmla="*/ 57164 w 805190"/>
                <a:gd name="connsiteY5" fmla="*/ 233362 h 364331"/>
                <a:gd name="connsiteX6" fmla="*/ 71452 w 805190"/>
                <a:gd name="connsiteY6" fmla="*/ 247650 h 364331"/>
                <a:gd name="connsiteX7" fmla="*/ 80977 w 805190"/>
                <a:gd name="connsiteY7" fmla="*/ 264319 h 364331"/>
                <a:gd name="connsiteX8" fmla="*/ 85739 w 805190"/>
                <a:gd name="connsiteY8" fmla="*/ 271462 h 364331"/>
                <a:gd name="connsiteX9" fmla="*/ 92883 w 805190"/>
                <a:gd name="connsiteY9" fmla="*/ 285750 h 364331"/>
                <a:gd name="connsiteX10" fmla="*/ 95264 w 805190"/>
                <a:gd name="connsiteY10" fmla="*/ 295275 h 364331"/>
                <a:gd name="connsiteX11" fmla="*/ 97645 w 805190"/>
                <a:gd name="connsiteY11" fmla="*/ 302419 h 364331"/>
                <a:gd name="connsiteX12" fmla="*/ 100027 w 805190"/>
                <a:gd name="connsiteY12" fmla="*/ 311944 h 364331"/>
                <a:gd name="connsiteX13" fmla="*/ 107170 w 805190"/>
                <a:gd name="connsiteY13" fmla="*/ 319087 h 364331"/>
                <a:gd name="connsiteX14" fmla="*/ 166702 w 805190"/>
                <a:gd name="connsiteY14" fmla="*/ 342900 h 364331"/>
                <a:gd name="connsiteX15" fmla="*/ 183370 w 805190"/>
                <a:gd name="connsiteY15" fmla="*/ 350044 h 364331"/>
                <a:gd name="connsiteX16" fmla="*/ 190514 w 805190"/>
                <a:gd name="connsiteY16" fmla="*/ 354806 h 364331"/>
                <a:gd name="connsiteX17" fmla="*/ 204802 w 805190"/>
                <a:gd name="connsiteY17" fmla="*/ 359569 h 364331"/>
                <a:gd name="connsiteX18" fmla="*/ 223852 w 805190"/>
                <a:gd name="connsiteY18" fmla="*/ 364331 h 364331"/>
                <a:gd name="connsiteX19" fmla="*/ 502458 w 805190"/>
                <a:gd name="connsiteY19" fmla="*/ 361950 h 364331"/>
                <a:gd name="connsiteX20" fmla="*/ 550083 w 805190"/>
                <a:gd name="connsiteY20" fmla="*/ 354806 h 364331"/>
                <a:gd name="connsiteX21" fmla="*/ 573895 w 805190"/>
                <a:gd name="connsiteY21" fmla="*/ 352425 h 364331"/>
                <a:gd name="connsiteX22" fmla="*/ 600089 w 805190"/>
                <a:gd name="connsiteY22" fmla="*/ 345281 h 364331"/>
                <a:gd name="connsiteX23" fmla="*/ 619139 w 805190"/>
                <a:gd name="connsiteY23" fmla="*/ 340519 h 364331"/>
                <a:gd name="connsiteX24" fmla="*/ 645333 w 805190"/>
                <a:gd name="connsiteY24" fmla="*/ 335756 h 364331"/>
                <a:gd name="connsiteX25" fmla="*/ 652477 w 805190"/>
                <a:gd name="connsiteY25" fmla="*/ 330994 h 364331"/>
                <a:gd name="connsiteX26" fmla="*/ 659620 w 805190"/>
                <a:gd name="connsiteY26" fmla="*/ 328612 h 364331"/>
                <a:gd name="connsiteX27" fmla="*/ 673908 w 805190"/>
                <a:gd name="connsiteY27" fmla="*/ 314325 h 364331"/>
                <a:gd name="connsiteX28" fmla="*/ 681052 w 805190"/>
                <a:gd name="connsiteY28" fmla="*/ 309562 h 364331"/>
                <a:gd name="connsiteX29" fmla="*/ 685814 w 805190"/>
                <a:gd name="connsiteY29" fmla="*/ 302419 h 364331"/>
                <a:gd name="connsiteX30" fmla="*/ 700102 w 805190"/>
                <a:gd name="connsiteY30" fmla="*/ 292894 h 364331"/>
                <a:gd name="connsiteX31" fmla="*/ 704864 w 805190"/>
                <a:gd name="connsiteY31" fmla="*/ 285750 h 364331"/>
                <a:gd name="connsiteX32" fmla="*/ 719152 w 805190"/>
                <a:gd name="connsiteY32" fmla="*/ 273844 h 364331"/>
                <a:gd name="connsiteX33" fmla="*/ 723914 w 805190"/>
                <a:gd name="connsiteY33" fmla="*/ 266700 h 364331"/>
                <a:gd name="connsiteX34" fmla="*/ 738202 w 805190"/>
                <a:gd name="connsiteY34" fmla="*/ 252412 h 364331"/>
                <a:gd name="connsiteX35" fmla="*/ 742964 w 805190"/>
                <a:gd name="connsiteY35" fmla="*/ 245269 h 364331"/>
                <a:gd name="connsiteX36" fmla="*/ 757252 w 805190"/>
                <a:gd name="connsiteY36" fmla="*/ 233362 h 364331"/>
                <a:gd name="connsiteX37" fmla="*/ 759633 w 805190"/>
                <a:gd name="connsiteY37" fmla="*/ 226219 h 364331"/>
                <a:gd name="connsiteX38" fmla="*/ 769158 w 805190"/>
                <a:gd name="connsiteY38" fmla="*/ 209550 h 364331"/>
                <a:gd name="connsiteX39" fmla="*/ 773920 w 805190"/>
                <a:gd name="connsiteY39" fmla="*/ 190500 h 364331"/>
                <a:gd name="connsiteX40" fmla="*/ 778683 w 805190"/>
                <a:gd name="connsiteY40" fmla="*/ 176212 h 364331"/>
                <a:gd name="connsiteX41" fmla="*/ 781065 w 805190"/>
                <a:gd name="connsiteY41" fmla="*/ 142875 h 364331"/>
                <a:gd name="connsiteX42" fmla="*/ 802495 w 805190"/>
                <a:gd name="connsiteY42" fmla="*/ 128587 h 364331"/>
                <a:gd name="connsiteX43" fmla="*/ 804877 w 805190"/>
                <a:gd name="connsiteY43" fmla="*/ 138112 h 364331"/>
                <a:gd name="connsiteX44" fmla="*/ 802495 w 805190"/>
                <a:gd name="connsiteY44" fmla="*/ 123825 h 364331"/>
                <a:gd name="connsiteX45" fmla="*/ 795352 w 805190"/>
                <a:gd name="connsiteY45" fmla="*/ 109537 h 364331"/>
                <a:gd name="connsiteX46" fmla="*/ 788208 w 805190"/>
                <a:gd name="connsiteY46" fmla="*/ 102394 h 364331"/>
                <a:gd name="connsiteX47" fmla="*/ 783445 w 805190"/>
                <a:gd name="connsiteY47" fmla="*/ 95250 h 364331"/>
                <a:gd name="connsiteX48" fmla="*/ 797733 w 805190"/>
                <a:gd name="connsiteY48" fmla="*/ 85725 h 364331"/>
                <a:gd name="connsiteX49" fmla="*/ 752489 w 805190"/>
                <a:gd name="connsiteY49" fmla="*/ 73819 h 364331"/>
                <a:gd name="connsiteX50" fmla="*/ 681052 w 805190"/>
                <a:gd name="connsiteY50" fmla="*/ 50006 h 364331"/>
                <a:gd name="connsiteX51" fmla="*/ 673908 w 805190"/>
                <a:gd name="connsiteY51" fmla="*/ 47625 h 364331"/>
                <a:gd name="connsiteX52" fmla="*/ 664383 w 805190"/>
                <a:gd name="connsiteY52" fmla="*/ 42862 h 364331"/>
                <a:gd name="connsiteX53" fmla="*/ 654858 w 805190"/>
                <a:gd name="connsiteY53" fmla="*/ 40481 h 364331"/>
                <a:gd name="connsiteX54" fmla="*/ 647714 w 805190"/>
                <a:gd name="connsiteY54" fmla="*/ 35719 h 364331"/>
                <a:gd name="connsiteX55" fmla="*/ 633427 w 805190"/>
                <a:gd name="connsiteY55" fmla="*/ 30956 h 364331"/>
                <a:gd name="connsiteX56" fmla="*/ 607233 w 805190"/>
                <a:gd name="connsiteY56" fmla="*/ 26194 h 364331"/>
                <a:gd name="connsiteX57" fmla="*/ 566752 w 805190"/>
                <a:gd name="connsiteY57" fmla="*/ 23812 h 364331"/>
                <a:gd name="connsiteX58" fmla="*/ 545320 w 805190"/>
                <a:gd name="connsiteY58" fmla="*/ 16669 h 364331"/>
                <a:gd name="connsiteX59" fmla="*/ 526270 w 805190"/>
                <a:gd name="connsiteY59" fmla="*/ 11906 h 364331"/>
                <a:gd name="connsiteX60" fmla="*/ 485789 w 805190"/>
                <a:gd name="connsiteY60" fmla="*/ 9525 h 364331"/>
                <a:gd name="connsiteX61" fmla="*/ 433402 w 805190"/>
                <a:gd name="connsiteY61" fmla="*/ 2381 h 364331"/>
                <a:gd name="connsiteX62" fmla="*/ 357202 w 805190"/>
                <a:gd name="connsiteY62" fmla="*/ 0 h 364331"/>
                <a:gd name="connsiteX63" fmla="*/ 233377 w 805190"/>
                <a:gd name="connsiteY63" fmla="*/ 2381 h 364331"/>
                <a:gd name="connsiteX64" fmla="*/ 226233 w 805190"/>
                <a:gd name="connsiteY64" fmla="*/ 4762 h 364331"/>
                <a:gd name="connsiteX65" fmla="*/ 202420 w 805190"/>
                <a:gd name="connsiteY65" fmla="*/ 7144 h 364331"/>
                <a:gd name="connsiteX66" fmla="*/ 188133 w 805190"/>
                <a:gd name="connsiteY66" fmla="*/ 9525 h 364331"/>
                <a:gd name="connsiteX67" fmla="*/ 126220 w 805190"/>
                <a:gd name="connsiteY67" fmla="*/ 40481 h 364331"/>
                <a:gd name="connsiteX68" fmla="*/ 16683 w 805190"/>
                <a:gd name="connsiteY68" fmla="*/ 100012 h 364331"/>
                <a:gd name="connsiteX69" fmla="*/ 14302 w 805190"/>
                <a:gd name="connsiteY69" fmla="*/ 107156 h 364331"/>
                <a:gd name="connsiteX70" fmla="*/ 14 w 805190"/>
                <a:gd name="connsiteY70" fmla="*/ 128587 h 364331"/>
                <a:gd name="connsiteX0" fmla="*/ 14 w 805190"/>
                <a:gd name="connsiteY0" fmla="*/ 128587 h 364331"/>
                <a:gd name="connsiteX1" fmla="*/ 11921 w 805190"/>
                <a:gd name="connsiteY1" fmla="*/ 226219 h 364331"/>
                <a:gd name="connsiteX2" fmla="*/ 21445 w 805190"/>
                <a:gd name="connsiteY2" fmla="*/ 219075 h 364331"/>
                <a:gd name="connsiteX3" fmla="*/ 28589 w 805190"/>
                <a:gd name="connsiteY3" fmla="*/ 221456 h 364331"/>
                <a:gd name="connsiteX4" fmla="*/ 40495 w 805190"/>
                <a:gd name="connsiteY4" fmla="*/ 223837 h 364331"/>
                <a:gd name="connsiteX5" fmla="*/ 57164 w 805190"/>
                <a:gd name="connsiteY5" fmla="*/ 233362 h 364331"/>
                <a:gd name="connsiteX6" fmla="*/ 71452 w 805190"/>
                <a:gd name="connsiteY6" fmla="*/ 247650 h 364331"/>
                <a:gd name="connsiteX7" fmla="*/ 80977 w 805190"/>
                <a:gd name="connsiteY7" fmla="*/ 264319 h 364331"/>
                <a:gd name="connsiteX8" fmla="*/ 85739 w 805190"/>
                <a:gd name="connsiteY8" fmla="*/ 271462 h 364331"/>
                <a:gd name="connsiteX9" fmla="*/ 92883 w 805190"/>
                <a:gd name="connsiteY9" fmla="*/ 285750 h 364331"/>
                <a:gd name="connsiteX10" fmla="*/ 95264 w 805190"/>
                <a:gd name="connsiteY10" fmla="*/ 295275 h 364331"/>
                <a:gd name="connsiteX11" fmla="*/ 97645 w 805190"/>
                <a:gd name="connsiteY11" fmla="*/ 302419 h 364331"/>
                <a:gd name="connsiteX12" fmla="*/ 100027 w 805190"/>
                <a:gd name="connsiteY12" fmla="*/ 311944 h 364331"/>
                <a:gd name="connsiteX13" fmla="*/ 107170 w 805190"/>
                <a:gd name="connsiteY13" fmla="*/ 319087 h 364331"/>
                <a:gd name="connsiteX14" fmla="*/ 166702 w 805190"/>
                <a:gd name="connsiteY14" fmla="*/ 342900 h 364331"/>
                <a:gd name="connsiteX15" fmla="*/ 183370 w 805190"/>
                <a:gd name="connsiteY15" fmla="*/ 350044 h 364331"/>
                <a:gd name="connsiteX16" fmla="*/ 190514 w 805190"/>
                <a:gd name="connsiteY16" fmla="*/ 354806 h 364331"/>
                <a:gd name="connsiteX17" fmla="*/ 204802 w 805190"/>
                <a:gd name="connsiteY17" fmla="*/ 359569 h 364331"/>
                <a:gd name="connsiteX18" fmla="*/ 223852 w 805190"/>
                <a:gd name="connsiteY18" fmla="*/ 364331 h 364331"/>
                <a:gd name="connsiteX19" fmla="*/ 502458 w 805190"/>
                <a:gd name="connsiteY19" fmla="*/ 361950 h 364331"/>
                <a:gd name="connsiteX20" fmla="*/ 550083 w 805190"/>
                <a:gd name="connsiteY20" fmla="*/ 354806 h 364331"/>
                <a:gd name="connsiteX21" fmla="*/ 573895 w 805190"/>
                <a:gd name="connsiteY21" fmla="*/ 352425 h 364331"/>
                <a:gd name="connsiteX22" fmla="*/ 600089 w 805190"/>
                <a:gd name="connsiteY22" fmla="*/ 345281 h 364331"/>
                <a:gd name="connsiteX23" fmla="*/ 619139 w 805190"/>
                <a:gd name="connsiteY23" fmla="*/ 340519 h 364331"/>
                <a:gd name="connsiteX24" fmla="*/ 645333 w 805190"/>
                <a:gd name="connsiteY24" fmla="*/ 335756 h 364331"/>
                <a:gd name="connsiteX25" fmla="*/ 652477 w 805190"/>
                <a:gd name="connsiteY25" fmla="*/ 330994 h 364331"/>
                <a:gd name="connsiteX26" fmla="*/ 659620 w 805190"/>
                <a:gd name="connsiteY26" fmla="*/ 328612 h 364331"/>
                <a:gd name="connsiteX27" fmla="*/ 673908 w 805190"/>
                <a:gd name="connsiteY27" fmla="*/ 314325 h 364331"/>
                <a:gd name="connsiteX28" fmla="*/ 681052 w 805190"/>
                <a:gd name="connsiteY28" fmla="*/ 309562 h 364331"/>
                <a:gd name="connsiteX29" fmla="*/ 685814 w 805190"/>
                <a:gd name="connsiteY29" fmla="*/ 302419 h 364331"/>
                <a:gd name="connsiteX30" fmla="*/ 700102 w 805190"/>
                <a:gd name="connsiteY30" fmla="*/ 292894 h 364331"/>
                <a:gd name="connsiteX31" fmla="*/ 704864 w 805190"/>
                <a:gd name="connsiteY31" fmla="*/ 285750 h 364331"/>
                <a:gd name="connsiteX32" fmla="*/ 719152 w 805190"/>
                <a:gd name="connsiteY32" fmla="*/ 273844 h 364331"/>
                <a:gd name="connsiteX33" fmla="*/ 723914 w 805190"/>
                <a:gd name="connsiteY33" fmla="*/ 266700 h 364331"/>
                <a:gd name="connsiteX34" fmla="*/ 738202 w 805190"/>
                <a:gd name="connsiteY34" fmla="*/ 252412 h 364331"/>
                <a:gd name="connsiteX35" fmla="*/ 742964 w 805190"/>
                <a:gd name="connsiteY35" fmla="*/ 245269 h 364331"/>
                <a:gd name="connsiteX36" fmla="*/ 757252 w 805190"/>
                <a:gd name="connsiteY36" fmla="*/ 233362 h 364331"/>
                <a:gd name="connsiteX37" fmla="*/ 759633 w 805190"/>
                <a:gd name="connsiteY37" fmla="*/ 226219 h 364331"/>
                <a:gd name="connsiteX38" fmla="*/ 769158 w 805190"/>
                <a:gd name="connsiteY38" fmla="*/ 209550 h 364331"/>
                <a:gd name="connsiteX39" fmla="*/ 773920 w 805190"/>
                <a:gd name="connsiteY39" fmla="*/ 190500 h 364331"/>
                <a:gd name="connsiteX40" fmla="*/ 778683 w 805190"/>
                <a:gd name="connsiteY40" fmla="*/ 176212 h 364331"/>
                <a:gd name="connsiteX41" fmla="*/ 781065 w 805190"/>
                <a:gd name="connsiteY41" fmla="*/ 142875 h 364331"/>
                <a:gd name="connsiteX42" fmla="*/ 802495 w 805190"/>
                <a:gd name="connsiteY42" fmla="*/ 128587 h 364331"/>
                <a:gd name="connsiteX43" fmla="*/ 804877 w 805190"/>
                <a:gd name="connsiteY43" fmla="*/ 138112 h 364331"/>
                <a:gd name="connsiteX44" fmla="*/ 802495 w 805190"/>
                <a:gd name="connsiteY44" fmla="*/ 123825 h 364331"/>
                <a:gd name="connsiteX45" fmla="*/ 795352 w 805190"/>
                <a:gd name="connsiteY45" fmla="*/ 109537 h 364331"/>
                <a:gd name="connsiteX46" fmla="*/ 788208 w 805190"/>
                <a:gd name="connsiteY46" fmla="*/ 102394 h 364331"/>
                <a:gd name="connsiteX47" fmla="*/ 795351 w 805190"/>
                <a:gd name="connsiteY47" fmla="*/ 95250 h 364331"/>
                <a:gd name="connsiteX48" fmla="*/ 797733 w 805190"/>
                <a:gd name="connsiteY48" fmla="*/ 85725 h 364331"/>
                <a:gd name="connsiteX49" fmla="*/ 752489 w 805190"/>
                <a:gd name="connsiteY49" fmla="*/ 73819 h 364331"/>
                <a:gd name="connsiteX50" fmla="*/ 681052 w 805190"/>
                <a:gd name="connsiteY50" fmla="*/ 50006 h 364331"/>
                <a:gd name="connsiteX51" fmla="*/ 673908 w 805190"/>
                <a:gd name="connsiteY51" fmla="*/ 47625 h 364331"/>
                <a:gd name="connsiteX52" fmla="*/ 664383 w 805190"/>
                <a:gd name="connsiteY52" fmla="*/ 42862 h 364331"/>
                <a:gd name="connsiteX53" fmla="*/ 654858 w 805190"/>
                <a:gd name="connsiteY53" fmla="*/ 40481 h 364331"/>
                <a:gd name="connsiteX54" fmla="*/ 647714 w 805190"/>
                <a:gd name="connsiteY54" fmla="*/ 35719 h 364331"/>
                <a:gd name="connsiteX55" fmla="*/ 633427 w 805190"/>
                <a:gd name="connsiteY55" fmla="*/ 30956 h 364331"/>
                <a:gd name="connsiteX56" fmla="*/ 607233 w 805190"/>
                <a:gd name="connsiteY56" fmla="*/ 26194 h 364331"/>
                <a:gd name="connsiteX57" fmla="*/ 566752 w 805190"/>
                <a:gd name="connsiteY57" fmla="*/ 23812 h 364331"/>
                <a:gd name="connsiteX58" fmla="*/ 545320 w 805190"/>
                <a:gd name="connsiteY58" fmla="*/ 16669 h 364331"/>
                <a:gd name="connsiteX59" fmla="*/ 526270 w 805190"/>
                <a:gd name="connsiteY59" fmla="*/ 11906 h 364331"/>
                <a:gd name="connsiteX60" fmla="*/ 485789 w 805190"/>
                <a:gd name="connsiteY60" fmla="*/ 9525 h 364331"/>
                <a:gd name="connsiteX61" fmla="*/ 433402 w 805190"/>
                <a:gd name="connsiteY61" fmla="*/ 2381 h 364331"/>
                <a:gd name="connsiteX62" fmla="*/ 357202 w 805190"/>
                <a:gd name="connsiteY62" fmla="*/ 0 h 364331"/>
                <a:gd name="connsiteX63" fmla="*/ 233377 w 805190"/>
                <a:gd name="connsiteY63" fmla="*/ 2381 h 364331"/>
                <a:gd name="connsiteX64" fmla="*/ 226233 w 805190"/>
                <a:gd name="connsiteY64" fmla="*/ 4762 h 364331"/>
                <a:gd name="connsiteX65" fmla="*/ 202420 w 805190"/>
                <a:gd name="connsiteY65" fmla="*/ 7144 h 364331"/>
                <a:gd name="connsiteX66" fmla="*/ 188133 w 805190"/>
                <a:gd name="connsiteY66" fmla="*/ 9525 h 364331"/>
                <a:gd name="connsiteX67" fmla="*/ 126220 w 805190"/>
                <a:gd name="connsiteY67" fmla="*/ 40481 h 364331"/>
                <a:gd name="connsiteX68" fmla="*/ 16683 w 805190"/>
                <a:gd name="connsiteY68" fmla="*/ 100012 h 364331"/>
                <a:gd name="connsiteX69" fmla="*/ 14302 w 805190"/>
                <a:gd name="connsiteY69" fmla="*/ 107156 h 364331"/>
                <a:gd name="connsiteX70" fmla="*/ 14 w 805190"/>
                <a:gd name="connsiteY70" fmla="*/ 128587 h 364331"/>
                <a:gd name="connsiteX0" fmla="*/ 14 w 805190"/>
                <a:gd name="connsiteY0" fmla="*/ 128587 h 364331"/>
                <a:gd name="connsiteX1" fmla="*/ 11921 w 805190"/>
                <a:gd name="connsiteY1" fmla="*/ 226219 h 364331"/>
                <a:gd name="connsiteX2" fmla="*/ 21445 w 805190"/>
                <a:gd name="connsiteY2" fmla="*/ 219075 h 364331"/>
                <a:gd name="connsiteX3" fmla="*/ 28589 w 805190"/>
                <a:gd name="connsiteY3" fmla="*/ 221456 h 364331"/>
                <a:gd name="connsiteX4" fmla="*/ 40495 w 805190"/>
                <a:gd name="connsiteY4" fmla="*/ 223837 h 364331"/>
                <a:gd name="connsiteX5" fmla="*/ 57164 w 805190"/>
                <a:gd name="connsiteY5" fmla="*/ 233362 h 364331"/>
                <a:gd name="connsiteX6" fmla="*/ 71452 w 805190"/>
                <a:gd name="connsiteY6" fmla="*/ 247650 h 364331"/>
                <a:gd name="connsiteX7" fmla="*/ 80977 w 805190"/>
                <a:gd name="connsiteY7" fmla="*/ 264319 h 364331"/>
                <a:gd name="connsiteX8" fmla="*/ 85739 w 805190"/>
                <a:gd name="connsiteY8" fmla="*/ 271462 h 364331"/>
                <a:gd name="connsiteX9" fmla="*/ 92883 w 805190"/>
                <a:gd name="connsiteY9" fmla="*/ 285750 h 364331"/>
                <a:gd name="connsiteX10" fmla="*/ 95264 w 805190"/>
                <a:gd name="connsiteY10" fmla="*/ 295275 h 364331"/>
                <a:gd name="connsiteX11" fmla="*/ 97645 w 805190"/>
                <a:gd name="connsiteY11" fmla="*/ 302419 h 364331"/>
                <a:gd name="connsiteX12" fmla="*/ 100027 w 805190"/>
                <a:gd name="connsiteY12" fmla="*/ 311944 h 364331"/>
                <a:gd name="connsiteX13" fmla="*/ 107170 w 805190"/>
                <a:gd name="connsiteY13" fmla="*/ 319087 h 364331"/>
                <a:gd name="connsiteX14" fmla="*/ 166702 w 805190"/>
                <a:gd name="connsiteY14" fmla="*/ 342900 h 364331"/>
                <a:gd name="connsiteX15" fmla="*/ 183370 w 805190"/>
                <a:gd name="connsiteY15" fmla="*/ 350044 h 364331"/>
                <a:gd name="connsiteX16" fmla="*/ 190514 w 805190"/>
                <a:gd name="connsiteY16" fmla="*/ 354806 h 364331"/>
                <a:gd name="connsiteX17" fmla="*/ 204802 w 805190"/>
                <a:gd name="connsiteY17" fmla="*/ 359569 h 364331"/>
                <a:gd name="connsiteX18" fmla="*/ 223852 w 805190"/>
                <a:gd name="connsiteY18" fmla="*/ 364331 h 364331"/>
                <a:gd name="connsiteX19" fmla="*/ 502458 w 805190"/>
                <a:gd name="connsiteY19" fmla="*/ 361950 h 364331"/>
                <a:gd name="connsiteX20" fmla="*/ 550083 w 805190"/>
                <a:gd name="connsiteY20" fmla="*/ 354806 h 364331"/>
                <a:gd name="connsiteX21" fmla="*/ 573895 w 805190"/>
                <a:gd name="connsiteY21" fmla="*/ 352425 h 364331"/>
                <a:gd name="connsiteX22" fmla="*/ 600089 w 805190"/>
                <a:gd name="connsiteY22" fmla="*/ 345281 h 364331"/>
                <a:gd name="connsiteX23" fmla="*/ 619139 w 805190"/>
                <a:gd name="connsiteY23" fmla="*/ 340519 h 364331"/>
                <a:gd name="connsiteX24" fmla="*/ 645333 w 805190"/>
                <a:gd name="connsiteY24" fmla="*/ 335756 h 364331"/>
                <a:gd name="connsiteX25" fmla="*/ 652477 w 805190"/>
                <a:gd name="connsiteY25" fmla="*/ 330994 h 364331"/>
                <a:gd name="connsiteX26" fmla="*/ 659620 w 805190"/>
                <a:gd name="connsiteY26" fmla="*/ 328612 h 364331"/>
                <a:gd name="connsiteX27" fmla="*/ 673908 w 805190"/>
                <a:gd name="connsiteY27" fmla="*/ 314325 h 364331"/>
                <a:gd name="connsiteX28" fmla="*/ 681052 w 805190"/>
                <a:gd name="connsiteY28" fmla="*/ 309562 h 364331"/>
                <a:gd name="connsiteX29" fmla="*/ 685814 w 805190"/>
                <a:gd name="connsiteY29" fmla="*/ 302419 h 364331"/>
                <a:gd name="connsiteX30" fmla="*/ 700102 w 805190"/>
                <a:gd name="connsiteY30" fmla="*/ 292894 h 364331"/>
                <a:gd name="connsiteX31" fmla="*/ 704864 w 805190"/>
                <a:gd name="connsiteY31" fmla="*/ 285750 h 364331"/>
                <a:gd name="connsiteX32" fmla="*/ 719152 w 805190"/>
                <a:gd name="connsiteY32" fmla="*/ 273844 h 364331"/>
                <a:gd name="connsiteX33" fmla="*/ 723914 w 805190"/>
                <a:gd name="connsiteY33" fmla="*/ 266700 h 364331"/>
                <a:gd name="connsiteX34" fmla="*/ 738202 w 805190"/>
                <a:gd name="connsiteY34" fmla="*/ 252412 h 364331"/>
                <a:gd name="connsiteX35" fmla="*/ 742964 w 805190"/>
                <a:gd name="connsiteY35" fmla="*/ 245269 h 364331"/>
                <a:gd name="connsiteX36" fmla="*/ 757252 w 805190"/>
                <a:gd name="connsiteY36" fmla="*/ 233362 h 364331"/>
                <a:gd name="connsiteX37" fmla="*/ 759633 w 805190"/>
                <a:gd name="connsiteY37" fmla="*/ 226219 h 364331"/>
                <a:gd name="connsiteX38" fmla="*/ 769158 w 805190"/>
                <a:gd name="connsiteY38" fmla="*/ 209550 h 364331"/>
                <a:gd name="connsiteX39" fmla="*/ 773920 w 805190"/>
                <a:gd name="connsiteY39" fmla="*/ 190500 h 364331"/>
                <a:gd name="connsiteX40" fmla="*/ 778683 w 805190"/>
                <a:gd name="connsiteY40" fmla="*/ 176212 h 364331"/>
                <a:gd name="connsiteX41" fmla="*/ 781065 w 805190"/>
                <a:gd name="connsiteY41" fmla="*/ 142875 h 364331"/>
                <a:gd name="connsiteX42" fmla="*/ 802495 w 805190"/>
                <a:gd name="connsiteY42" fmla="*/ 128587 h 364331"/>
                <a:gd name="connsiteX43" fmla="*/ 804877 w 805190"/>
                <a:gd name="connsiteY43" fmla="*/ 138112 h 364331"/>
                <a:gd name="connsiteX44" fmla="*/ 802495 w 805190"/>
                <a:gd name="connsiteY44" fmla="*/ 123825 h 364331"/>
                <a:gd name="connsiteX45" fmla="*/ 795352 w 805190"/>
                <a:gd name="connsiteY45" fmla="*/ 109537 h 364331"/>
                <a:gd name="connsiteX46" fmla="*/ 788208 w 805190"/>
                <a:gd name="connsiteY46" fmla="*/ 102394 h 364331"/>
                <a:gd name="connsiteX47" fmla="*/ 795351 w 805190"/>
                <a:gd name="connsiteY47" fmla="*/ 95250 h 364331"/>
                <a:gd name="connsiteX48" fmla="*/ 797733 w 805190"/>
                <a:gd name="connsiteY48" fmla="*/ 85725 h 364331"/>
                <a:gd name="connsiteX49" fmla="*/ 752489 w 805190"/>
                <a:gd name="connsiteY49" fmla="*/ 73819 h 364331"/>
                <a:gd name="connsiteX50" fmla="*/ 681052 w 805190"/>
                <a:gd name="connsiteY50" fmla="*/ 50006 h 364331"/>
                <a:gd name="connsiteX51" fmla="*/ 673908 w 805190"/>
                <a:gd name="connsiteY51" fmla="*/ 47625 h 364331"/>
                <a:gd name="connsiteX52" fmla="*/ 664383 w 805190"/>
                <a:gd name="connsiteY52" fmla="*/ 42862 h 364331"/>
                <a:gd name="connsiteX53" fmla="*/ 654858 w 805190"/>
                <a:gd name="connsiteY53" fmla="*/ 40481 h 364331"/>
                <a:gd name="connsiteX54" fmla="*/ 647714 w 805190"/>
                <a:gd name="connsiteY54" fmla="*/ 35719 h 364331"/>
                <a:gd name="connsiteX55" fmla="*/ 633427 w 805190"/>
                <a:gd name="connsiteY55" fmla="*/ 30956 h 364331"/>
                <a:gd name="connsiteX56" fmla="*/ 607233 w 805190"/>
                <a:gd name="connsiteY56" fmla="*/ 26194 h 364331"/>
                <a:gd name="connsiteX57" fmla="*/ 566752 w 805190"/>
                <a:gd name="connsiteY57" fmla="*/ 23812 h 364331"/>
                <a:gd name="connsiteX58" fmla="*/ 545320 w 805190"/>
                <a:gd name="connsiteY58" fmla="*/ 16669 h 364331"/>
                <a:gd name="connsiteX59" fmla="*/ 526270 w 805190"/>
                <a:gd name="connsiteY59" fmla="*/ 11906 h 364331"/>
                <a:gd name="connsiteX60" fmla="*/ 485789 w 805190"/>
                <a:gd name="connsiteY60" fmla="*/ 9525 h 364331"/>
                <a:gd name="connsiteX61" fmla="*/ 433402 w 805190"/>
                <a:gd name="connsiteY61" fmla="*/ 2381 h 364331"/>
                <a:gd name="connsiteX62" fmla="*/ 357202 w 805190"/>
                <a:gd name="connsiteY62" fmla="*/ 0 h 364331"/>
                <a:gd name="connsiteX63" fmla="*/ 233377 w 805190"/>
                <a:gd name="connsiteY63" fmla="*/ 2381 h 364331"/>
                <a:gd name="connsiteX64" fmla="*/ 226233 w 805190"/>
                <a:gd name="connsiteY64" fmla="*/ 4762 h 364331"/>
                <a:gd name="connsiteX65" fmla="*/ 202420 w 805190"/>
                <a:gd name="connsiteY65" fmla="*/ 7144 h 364331"/>
                <a:gd name="connsiteX66" fmla="*/ 188133 w 805190"/>
                <a:gd name="connsiteY66" fmla="*/ 9525 h 364331"/>
                <a:gd name="connsiteX67" fmla="*/ 126220 w 805190"/>
                <a:gd name="connsiteY67" fmla="*/ 40481 h 364331"/>
                <a:gd name="connsiteX68" fmla="*/ 16683 w 805190"/>
                <a:gd name="connsiteY68" fmla="*/ 100012 h 364331"/>
                <a:gd name="connsiteX69" fmla="*/ 14302 w 805190"/>
                <a:gd name="connsiteY69" fmla="*/ 107156 h 364331"/>
                <a:gd name="connsiteX70" fmla="*/ 14 w 805190"/>
                <a:gd name="connsiteY70" fmla="*/ 128587 h 364331"/>
                <a:gd name="connsiteX0" fmla="*/ 14 w 805190"/>
                <a:gd name="connsiteY0" fmla="*/ 128587 h 364331"/>
                <a:gd name="connsiteX1" fmla="*/ 11921 w 805190"/>
                <a:gd name="connsiteY1" fmla="*/ 226219 h 364331"/>
                <a:gd name="connsiteX2" fmla="*/ 21445 w 805190"/>
                <a:gd name="connsiteY2" fmla="*/ 219075 h 364331"/>
                <a:gd name="connsiteX3" fmla="*/ 28589 w 805190"/>
                <a:gd name="connsiteY3" fmla="*/ 221456 h 364331"/>
                <a:gd name="connsiteX4" fmla="*/ 40495 w 805190"/>
                <a:gd name="connsiteY4" fmla="*/ 223837 h 364331"/>
                <a:gd name="connsiteX5" fmla="*/ 57164 w 805190"/>
                <a:gd name="connsiteY5" fmla="*/ 233362 h 364331"/>
                <a:gd name="connsiteX6" fmla="*/ 71452 w 805190"/>
                <a:gd name="connsiteY6" fmla="*/ 247650 h 364331"/>
                <a:gd name="connsiteX7" fmla="*/ 80977 w 805190"/>
                <a:gd name="connsiteY7" fmla="*/ 264319 h 364331"/>
                <a:gd name="connsiteX8" fmla="*/ 85739 w 805190"/>
                <a:gd name="connsiteY8" fmla="*/ 271462 h 364331"/>
                <a:gd name="connsiteX9" fmla="*/ 92883 w 805190"/>
                <a:gd name="connsiteY9" fmla="*/ 285750 h 364331"/>
                <a:gd name="connsiteX10" fmla="*/ 95264 w 805190"/>
                <a:gd name="connsiteY10" fmla="*/ 295275 h 364331"/>
                <a:gd name="connsiteX11" fmla="*/ 97645 w 805190"/>
                <a:gd name="connsiteY11" fmla="*/ 302419 h 364331"/>
                <a:gd name="connsiteX12" fmla="*/ 100027 w 805190"/>
                <a:gd name="connsiteY12" fmla="*/ 311944 h 364331"/>
                <a:gd name="connsiteX13" fmla="*/ 107170 w 805190"/>
                <a:gd name="connsiteY13" fmla="*/ 319087 h 364331"/>
                <a:gd name="connsiteX14" fmla="*/ 166702 w 805190"/>
                <a:gd name="connsiteY14" fmla="*/ 342900 h 364331"/>
                <a:gd name="connsiteX15" fmla="*/ 183370 w 805190"/>
                <a:gd name="connsiteY15" fmla="*/ 350044 h 364331"/>
                <a:gd name="connsiteX16" fmla="*/ 190514 w 805190"/>
                <a:gd name="connsiteY16" fmla="*/ 354806 h 364331"/>
                <a:gd name="connsiteX17" fmla="*/ 204802 w 805190"/>
                <a:gd name="connsiteY17" fmla="*/ 359569 h 364331"/>
                <a:gd name="connsiteX18" fmla="*/ 223852 w 805190"/>
                <a:gd name="connsiteY18" fmla="*/ 364331 h 364331"/>
                <a:gd name="connsiteX19" fmla="*/ 502458 w 805190"/>
                <a:gd name="connsiteY19" fmla="*/ 361950 h 364331"/>
                <a:gd name="connsiteX20" fmla="*/ 550083 w 805190"/>
                <a:gd name="connsiteY20" fmla="*/ 354806 h 364331"/>
                <a:gd name="connsiteX21" fmla="*/ 573895 w 805190"/>
                <a:gd name="connsiteY21" fmla="*/ 352425 h 364331"/>
                <a:gd name="connsiteX22" fmla="*/ 600089 w 805190"/>
                <a:gd name="connsiteY22" fmla="*/ 345281 h 364331"/>
                <a:gd name="connsiteX23" fmla="*/ 619139 w 805190"/>
                <a:gd name="connsiteY23" fmla="*/ 340519 h 364331"/>
                <a:gd name="connsiteX24" fmla="*/ 645333 w 805190"/>
                <a:gd name="connsiteY24" fmla="*/ 335756 h 364331"/>
                <a:gd name="connsiteX25" fmla="*/ 652477 w 805190"/>
                <a:gd name="connsiteY25" fmla="*/ 330994 h 364331"/>
                <a:gd name="connsiteX26" fmla="*/ 659620 w 805190"/>
                <a:gd name="connsiteY26" fmla="*/ 328612 h 364331"/>
                <a:gd name="connsiteX27" fmla="*/ 673908 w 805190"/>
                <a:gd name="connsiteY27" fmla="*/ 314325 h 364331"/>
                <a:gd name="connsiteX28" fmla="*/ 681052 w 805190"/>
                <a:gd name="connsiteY28" fmla="*/ 309562 h 364331"/>
                <a:gd name="connsiteX29" fmla="*/ 685814 w 805190"/>
                <a:gd name="connsiteY29" fmla="*/ 302419 h 364331"/>
                <a:gd name="connsiteX30" fmla="*/ 700102 w 805190"/>
                <a:gd name="connsiteY30" fmla="*/ 292894 h 364331"/>
                <a:gd name="connsiteX31" fmla="*/ 704864 w 805190"/>
                <a:gd name="connsiteY31" fmla="*/ 285750 h 364331"/>
                <a:gd name="connsiteX32" fmla="*/ 719152 w 805190"/>
                <a:gd name="connsiteY32" fmla="*/ 273844 h 364331"/>
                <a:gd name="connsiteX33" fmla="*/ 723914 w 805190"/>
                <a:gd name="connsiteY33" fmla="*/ 266700 h 364331"/>
                <a:gd name="connsiteX34" fmla="*/ 738202 w 805190"/>
                <a:gd name="connsiteY34" fmla="*/ 252412 h 364331"/>
                <a:gd name="connsiteX35" fmla="*/ 742964 w 805190"/>
                <a:gd name="connsiteY35" fmla="*/ 245269 h 364331"/>
                <a:gd name="connsiteX36" fmla="*/ 757252 w 805190"/>
                <a:gd name="connsiteY36" fmla="*/ 233362 h 364331"/>
                <a:gd name="connsiteX37" fmla="*/ 759633 w 805190"/>
                <a:gd name="connsiteY37" fmla="*/ 226219 h 364331"/>
                <a:gd name="connsiteX38" fmla="*/ 769158 w 805190"/>
                <a:gd name="connsiteY38" fmla="*/ 209550 h 364331"/>
                <a:gd name="connsiteX39" fmla="*/ 773920 w 805190"/>
                <a:gd name="connsiteY39" fmla="*/ 190500 h 364331"/>
                <a:gd name="connsiteX40" fmla="*/ 778683 w 805190"/>
                <a:gd name="connsiteY40" fmla="*/ 176212 h 364331"/>
                <a:gd name="connsiteX41" fmla="*/ 781065 w 805190"/>
                <a:gd name="connsiteY41" fmla="*/ 142875 h 364331"/>
                <a:gd name="connsiteX42" fmla="*/ 802495 w 805190"/>
                <a:gd name="connsiteY42" fmla="*/ 128587 h 364331"/>
                <a:gd name="connsiteX43" fmla="*/ 804877 w 805190"/>
                <a:gd name="connsiteY43" fmla="*/ 138112 h 364331"/>
                <a:gd name="connsiteX44" fmla="*/ 802495 w 805190"/>
                <a:gd name="connsiteY44" fmla="*/ 123825 h 364331"/>
                <a:gd name="connsiteX45" fmla="*/ 795352 w 805190"/>
                <a:gd name="connsiteY45" fmla="*/ 109537 h 364331"/>
                <a:gd name="connsiteX46" fmla="*/ 788208 w 805190"/>
                <a:gd name="connsiteY46" fmla="*/ 102394 h 364331"/>
                <a:gd name="connsiteX47" fmla="*/ 797733 w 805190"/>
                <a:gd name="connsiteY47" fmla="*/ 85725 h 364331"/>
                <a:gd name="connsiteX48" fmla="*/ 752489 w 805190"/>
                <a:gd name="connsiteY48" fmla="*/ 73819 h 364331"/>
                <a:gd name="connsiteX49" fmla="*/ 681052 w 805190"/>
                <a:gd name="connsiteY49" fmla="*/ 50006 h 364331"/>
                <a:gd name="connsiteX50" fmla="*/ 673908 w 805190"/>
                <a:gd name="connsiteY50" fmla="*/ 47625 h 364331"/>
                <a:gd name="connsiteX51" fmla="*/ 664383 w 805190"/>
                <a:gd name="connsiteY51" fmla="*/ 42862 h 364331"/>
                <a:gd name="connsiteX52" fmla="*/ 654858 w 805190"/>
                <a:gd name="connsiteY52" fmla="*/ 40481 h 364331"/>
                <a:gd name="connsiteX53" fmla="*/ 647714 w 805190"/>
                <a:gd name="connsiteY53" fmla="*/ 35719 h 364331"/>
                <a:gd name="connsiteX54" fmla="*/ 633427 w 805190"/>
                <a:gd name="connsiteY54" fmla="*/ 30956 h 364331"/>
                <a:gd name="connsiteX55" fmla="*/ 607233 w 805190"/>
                <a:gd name="connsiteY55" fmla="*/ 26194 h 364331"/>
                <a:gd name="connsiteX56" fmla="*/ 566752 w 805190"/>
                <a:gd name="connsiteY56" fmla="*/ 23812 h 364331"/>
                <a:gd name="connsiteX57" fmla="*/ 545320 w 805190"/>
                <a:gd name="connsiteY57" fmla="*/ 16669 h 364331"/>
                <a:gd name="connsiteX58" fmla="*/ 526270 w 805190"/>
                <a:gd name="connsiteY58" fmla="*/ 11906 h 364331"/>
                <a:gd name="connsiteX59" fmla="*/ 485789 w 805190"/>
                <a:gd name="connsiteY59" fmla="*/ 9525 h 364331"/>
                <a:gd name="connsiteX60" fmla="*/ 433402 w 805190"/>
                <a:gd name="connsiteY60" fmla="*/ 2381 h 364331"/>
                <a:gd name="connsiteX61" fmla="*/ 357202 w 805190"/>
                <a:gd name="connsiteY61" fmla="*/ 0 h 364331"/>
                <a:gd name="connsiteX62" fmla="*/ 233377 w 805190"/>
                <a:gd name="connsiteY62" fmla="*/ 2381 h 364331"/>
                <a:gd name="connsiteX63" fmla="*/ 226233 w 805190"/>
                <a:gd name="connsiteY63" fmla="*/ 4762 h 364331"/>
                <a:gd name="connsiteX64" fmla="*/ 202420 w 805190"/>
                <a:gd name="connsiteY64" fmla="*/ 7144 h 364331"/>
                <a:gd name="connsiteX65" fmla="*/ 188133 w 805190"/>
                <a:gd name="connsiteY65" fmla="*/ 9525 h 364331"/>
                <a:gd name="connsiteX66" fmla="*/ 126220 w 805190"/>
                <a:gd name="connsiteY66" fmla="*/ 40481 h 364331"/>
                <a:gd name="connsiteX67" fmla="*/ 16683 w 805190"/>
                <a:gd name="connsiteY67" fmla="*/ 100012 h 364331"/>
                <a:gd name="connsiteX68" fmla="*/ 14302 w 805190"/>
                <a:gd name="connsiteY68" fmla="*/ 107156 h 364331"/>
                <a:gd name="connsiteX69" fmla="*/ 14 w 805190"/>
                <a:gd name="connsiteY69" fmla="*/ 128587 h 364331"/>
                <a:gd name="connsiteX0" fmla="*/ 14 w 805190"/>
                <a:gd name="connsiteY0" fmla="*/ 128587 h 364331"/>
                <a:gd name="connsiteX1" fmla="*/ 11921 w 805190"/>
                <a:gd name="connsiteY1" fmla="*/ 226219 h 364331"/>
                <a:gd name="connsiteX2" fmla="*/ 21445 w 805190"/>
                <a:gd name="connsiteY2" fmla="*/ 219075 h 364331"/>
                <a:gd name="connsiteX3" fmla="*/ 28589 w 805190"/>
                <a:gd name="connsiteY3" fmla="*/ 221456 h 364331"/>
                <a:gd name="connsiteX4" fmla="*/ 40495 w 805190"/>
                <a:gd name="connsiteY4" fmla="*/ 223837 h 364331"/>
                <a:gd name="connsiteX5" fmla="*/ 57164 w 805190"/>
                <a:gd name="connsiteY5" fmla="*/ 233362 h 364331"/>
                <a:gd name="connsiteX6" fmla="*/ 71452 w 805190"/>
                <a:gd name="connsiteY6" fmla="*/ 247650 h 364331"/>
                <a:gd name="connsiteX7" fmla="*/ 80977 w 805190"/>
                <a:gd name="connsiteY7" fmla="*/ 264319 h 364331"/>
                <a:gd name="connsiteX8" fmla="*/ 85739 w 805190"/>
                <a:gd name="connsiteY8" fmla="*/ 271462 h 364331"/>
                <a:gd name="connsiteX9" fmla="*/ 92883 w 805190"/>
                <a:gd name="connsiteY9" fmla="*/ 285750 h 364331"/>
                <a:gd name="connsiteX10" fmla="*/ 95264 w 805190"/>
                <a:gd name="connsiteY10" fmla="*/ 295275 h 364331"/>
                <a:gd name="connsiteX11" fmla="*/ 97645 w 805190"/>
                <a:gd name="connsiteY11" fmla="*/ 302419 h 364331"/>
                <a:gd name="connsiteX12" fmla="*/ 100027 w 805190"/>
                <a:gd name="connsiteY12" fmla="*/ 311944 h 364331"/>
                <a:gd name="connsiteX13" fmla="*/ 107170 w 805190"/>
                <a:gd name="connsiteY13" fmla="*/ 319087 h 364331"/>
                <a:gd name="connsiteX14" fmla="*/ 166702 w 805190"/>
                <a:gd name="connsiteY14" fmla="*/ 342900 h 364331"/>
                <a:gd name="connsiteX15" fmla="*/ 183370 w 805190"/>
                <a:gd name="connsiteY15" fmla="*/ 350044 h 364331"/>
                <a:gd name="connsiteX16" fmla="*/ 190514 w 805190"/>
                <a:gd name="connsiteY16" fmla="*/ 354806 h 364331"/>
                <a:gd name="connsiteX17" fmla="*/ 204802 w 805190"/>
                <a:gd name="connsiteY17" fmla="*/ 359569 h 364331"/>
                <a:gd name="connsiteX18" fmla="*/ 223852 w 805190"/>
                <a:gd name="connsiteY18" fmla="*/ 364331 h 364331"/>
                <a:gd name="connsiteX19" fmla="*/ 502458 w 805190"/>
                <a:gd name="connsiteY19" fmla="*/ 361950 h 364331"/>
                <a:gd name="connsiteX20" fmla="*/ 550083 w 805190"/>
                <a:gd name="connsiteY20" fmla="*/ 354806 h 364331"/>
                <a:gd name="connsiteX21" fmla="*/ 573895 w 805190"/>
                <a:gd name="connsiteY21" fmla="*/ 352425 h 364331"/>
                <a:gd name="connsiteX22" fmla="*/ 600089 w 805190"/>
                <a:gd name="connsiteY22" fmla="*/ 345281 h 364331"/>
                <a:gd name="connsiteX23" fmla="*/ 619139 w 805190"/>
                <a:gd name="connsiteY23" fmla="*/ 340519 h 364331"/>
                <a:gd name="connsiteX24" fmla="*/ 645333 w 805190"/>
                <a:gd name="connsiteY24" fmla="*/ 335756 h 364331"/>
                <a:gd name="connsiteX25" fmla="*/ 652477 w 805190"/>
                <a:gd name="connsiteY25" fmla="*/ 330994 h 364331"/>
                <a:gd name="connsiteX26" fmla="*/ 659620 w 805190"/>
                <a:gd name="connsiteY26" fmla="*/ 328612 h 364331"/>
                <a:gd name="connsiteX27" fmla="*/ 673908 w 805190"/>
                <a:gd name="connsiteY27" fmla="*/ 314325 h 364331"/>
                <a:gd name="connsiteX28" fmla="*/ 681052 w 805190"/>
                <a:gd name="connsiteY28" fmla="*/ 309562 h 364331"/>
                <a:gd name="connsiteX29" fmla="*/ 685814 w 805190"/>
                <a:gd name="connsiteY29" fmla="*/ 302419 h 364331"/>
                <a:gd name="connsiteX30" fmla="*/ 700102 w 805190"/>
                <a:gd name="connsiteY30" fmla="*/ 292894 h 364331"/>
                <a:gd name="connsiteX31" fmla="*/ 704864 w 805190"/>
                <a:gd name="connsiteY31" fmla="*/ 285750 h 364331"/>
                <a:gd name="connsiteX32" fmla="*/ 719152 w 805190"/>
                <a:gd name="connsiteY32" fmla="*/ 273844 h 364331"/>
                <a:gd name="connsiteX33" fmla="*/ 723914 w 805190"/>
                <a:gd name="connsiteY33" fmla="*/ 266700 h 364331"/>
                <a:gd name="connsiteX34" fmla="*/ 738202 w 805190"/>
                <a:gd name="connsiteY34" fmla="*/ 252412 h 364331"/>
                <a:gd name="connsiteX35" fmla="*/ 742964 w 805190"/>
                <a:gd name="connsiteY35" fmla="*/ 245269 h 364331"/>
                <a:gd name="connsiteX36" fmla="*/ 757252 w 805190"/>
                <a:gd name="connsiteY36" fmla="*/ 233362 h 364331"/>
                <a:gd name="connsiteX37" fmla="*/ 759633 w 805190"/>
                <a:gd name="connsiteY37" fmla="*/ 226219 h 364331"/>
                <a:gd name="connsiteX38" fmla="*/ 769158 w 805190"/>
                <a:gd name="connsiteY38" fmla="*/ 209550 h 364331"/>
                <a:gd name="connsiteX39" fmla="*/ 773920 w 805190"/>
                <a:gd name="connsiteY39" fmla="*/ 190500 h 364331"/>
                <a:gd name="connsiteX40" fmla="*/ 778683 w 805190"/>
                <a:gd name="connsiteY40" fmla="*/ 176212 h 364331"/>
                <a:gd name="connsiteX41" fmla="*/ 781065 w 805190"/>
                <a:gd name="connsiteY41" fmla="*/ 142875 h 364331"/>
                <a:gd name="connsiteX42" fmla="*/ 802495 w 805190"/>
                <a:gd name="connsiteY42" fmla="*/ 128587 h 364331"/>
                <a:gd name="connsiteX43" fmla="*/ 804877 w 805190"/>
                <a:gd name="connsiteY43" fmla="*/ 138112 h 364331"/>
                <a:gd name="connsiteX44" fmla="*/ 802495 w 805190"/>
                <a:gd name="connsiteY44" fmla="*/ 123825 h 364331"/>
                <a:gd name="connsiteX45" fmla="*/ 795352 w 805190"/>
                <a:gd name="connsiteY45" fmla="*/ 109537 h 364331"/>
                <a:gd name="connsiteX46" fmla="*/ 797733 w 805190"/>
                <a:gd name="connsiteY46" fmla="*/ 85725 h 364331"/>
                <a:gd name="connsiteX47" fmla="*/ 752489 w 805190"/>
                <a:gd name="connsiteY47" fmla="*/ 73819 h 364331"/>
                <a:gd name="connsiteX48" fmla="*/ 681052 w 805190"/>
                <a:gd name="connsiteY48" fmla="*/ 50006 h 364331"/>
                <a:gd name="connsiteX49" fmla="*/ 673908 w 805190"/>
                <a:gd name="connsiteY49" fmla="*/ 47625 h 364331"/>
                <a:gd name="connsiteX50" fmla="*/ 664383 w 805190"/>
                <a:gd name="connsiteY50" fmla="*/ 42862 h 364331"/>
                <a:gd name="connsiteX51" fmla="*/ 654858 w 805190"/>
                <a:gd name="connsiteY51" fmla="*/ 40481 h 364331"/>
                <a:gd name="connsiteX52" fmla="*/ 647714 w 805190"/>
                <a:gd name="connsiteY52" fmla="*/ 35719 h 364331"/>
                <a:gd name="connsiteX53" fmla="*/ 633427 w 805190"/>
                <a:gd name="connsiteY53" fmla="*/ 30956 h 364331"/>
                <a:gd name="connsiteX54" fmla="*/ 607233 w 805190"/>
                <a:gd name="connsiteY54" fmla="*/ 26194 h 364331"/>
                <a:gd name="connsiteX55" fmla="*/ 566752 w 805190"/>
                <a:gd name="connsiteY55" fmla="*/ 23812 h 364331"/>
                <a:gd name="connsiteX56" fmla="*/ 545320 w 805190"/>
                <a:gd name="connsiteY56" fmla="*/ 16669 h 364331"/>
                <a:gd name="connsiteX57" fmla="*/ 526270 w 805190"/>
                <a:gd name="connsiteY57" fmla="*/ 11906 h 364331"/>
                <a:gd name="connsiteX58" fmla="*/ 485789 w 805190"/>
                <a:gd name="connsiteY58" fmla="*/ 9525 h 364331"/>
                <a:gd name="connsiteX59" fmla="*/ 433402 w 805190"/>
                <a:gd name="connsiteY59" fmla="*/ 2381 h 364331"/>
                <a:gd name="connsiteX60" fmla="*/ 357202 w 805190"/>
                <a:gd name="connsiteY60" fmla="*/ 0 h 364331"/>
                <a:gd name="connsiteX61" fmla="*/ 233377 w 805190"/>
                <a:gd name="connsiteY61" fmla="*/ 2381 h 364331"/>
                <a:gd name="connsiteX62" fmla="*/ 226233 w 805190"/>
                <a:gd name="connsiteY62" fmla="*/ 4762 h 364331"/>
                <a:gd name="connsiteX63" fmla="*/ 202420 w 805190"/>
                <a:gd name="connsiteY63" fmla="*/ 7144 h 364331"/>
                <a:gd name="connsiteX64" fmla="*/ 188133 w 805190"/>
                <a:gd name="connsiteY64" fmla="*/ 9525 h 364331"/>
                <a:gd name="connsiteX65" fmla="*/ 126220 w 805190"/>
                <a:gd name="connsiteY65" fmla="*/ 40481 h 364331"/>
                <a:gd name="connsiteX66" fmla="*/ 16683 w 805190"/>
                <a:gd name="connsiteY66" fmla="*/ 100012 h 364331"/>
                <a:gd name="connsiteX67" fmla="*/ 14302 w 805190"/>
                <a:gd name="connsiteY67" fmla="*/ 107156 h 364331"/>
                <a:gd name="connsiteX68" fmla="*/ 14 w 805190"/>
                <a:gd name="connsiteY68" fmla="*/ 128587 h 364331"/>
                <a:gd name="connsiteX0" fmla="*/ 14 w 805190"/>
                <a:gd name="connsiteY0" fmla="*/ 128587 h 364331"/>
                <a:gd name="connsiteX1" fmla="*/ 11921 w 805190"/>
                <a:gd name="connsiteY1" fmla="*/ 226219 h 364331"/>
                <a:gd name="connsiteX2" fmla="*/ 21445 w 805190"/>
                <a:gd name="connsiteY2" fmla="*/ 219075 h 364331"/>
                <a:gd name="connsiteX3" fmla="*/ 28589 w 805190"/>
                <a:gd name="connsiteY3" fmla="*/ 221456 h 364331"/>
                <a:gd name="connsiteX4" fmla="*/ 40495 w 805190"/>
                <a:gd name="connsiteY4" fmla="*/ 223837 h 364331"/>
                <a:gd name="connsiteX5" fmla="*/ 57164 w 805190"/>
                <a:gd name="connsiteY5" fmla="*/ 233362 h 364331"/>
                <a:gd name="connsiteX6" fmla="*/ 71452 w 805190"/>
                <a:gd name="connsiteY6" fmla="*/ 247650 h 364331"/>
                <a:gd name="connsiteX7" fmla="*/ 80977 w 805190"/>
                <a:gd name="connsiteY7" fmla="*/ 264319 h 364331"/>
                <a:gd name="connsiteX8" fmla="*/ 85739 w 805190"/>
                <a:gd name="connsiteY8" fmla="*/ 271462 h 364331"/>
                <a:gd name="connsiteX9" fmla="*/ 92883 w 805190"/>
                <a:gd name="connsiteY9" fmla="*/ 285750 h 364331"/>
                <a:gd name="connsiteX10" fmla="*/ 95264 w 805190"/>
                <a:gd name="connsiteY10" fmla="*/ 295275 h 364331"/>
                <a:gd name="connsiteX11" fmla="*/ 97645 w 805190"/>
                <a:gd name="connsiteY11" fmla="*/ 302419 h 364331"/>
                <a:gd name="connsiteX12" fmla="*/ 100027 w 805190"/>
                <a:gd name="connsiteY12" fmla="*/ 311944 h 364331"/>
                <a:gd name="connsiteX13" fmla="*/ 107170 w 805190"/>
                <a:gd name="connsiteY13" fmla="*/ 319087 h 364331"/>
                <a:gd name="connsiteX14" fmla="*/ 166702 w 805190"/>
                <a:gd name="connsiteY14" fmla="*/ 342900 h 364331"/>
                <a:gd name="connsiteX15" fmla="*/ 183370 w 805190"/>
                <a:gd name="connsiteY15" fmla="*/ 350044 h 364331"/>
                <a:gd name="connsiteX16" fmla="*/ 190514 w 805190"/>
                <a:gd name="connsiteY16" fmla="*/ 354806 h 364331"/>
                <a:gd name="connsiteX17" fmla="*/ 204802 w 805190"/>
                <a:gd name="connsiteY17" fmla="*/ 359569 h 364331"/>
                <a:gd name="connsiteX18" fmla="*/ 223852 w 805190"/>
                <a:gd name="connsiteY18" fmla="*/ 364331 h 364331"/>
                <a:gd name="connsiteX19" fmla="*/ 502458 w 805190"/>
                <a:gd name="connsiteY19" fmla="*/ 361950 h 364331"/>
                <a:gd name="connsiteX20" fmla="*/ 550083 w 805190"/>
                <a:gd name="connsiteY20" fmla="*/ 354806 h 364331"/>
                <a:gd name="connsiteX21" fmla="*/ 573895 w 805190"/>
                <a:gd name="connsiteY21" fmla="*/ 352425 h 364331"/>
                <a:gd name="connsiteX22" fmla="*/ 600089 w 805190"/>
                <a:gd name="connsiteY22" fmla="*/ 345281 h 364331"/>
                <a:gd name="connsiteX23" fmla="*/ 619139 w 805190"/>
                <a:gd name="connsiteY23" fmla="*/ 340519 h 364331"/>
                <a:gd name="connsiteX24" fmla="*/ 645333 w 805190"/>
                <a:gd name="connsiteY24" fmla="*/ 335756 h 364331"/>
                <a:gd name="connsiteX25" fmla="*/ 652477 w 805190"/>
                <a:gd name="connsiteY25" fmla="*/ 330994 h 364331"/>
                <a:gd name="connsiteX26" fmla="*/ 659620 w 805190"/>
                <a:gd name="connsiteY26" fmla="*/ 328612 h 364331"/>
                <a:gd name="connsiteX27" fmla="*/ 673908 w 805190"/>
                <a:gd name="connsiteY27" fmla="*/ 314325 h 364331"/>
                <a:gd name="connsiteX28" fmla="*/ 681052 w 805190"/>
                <a:gd name="connsiteY28" fmla="*/ 309562 h 364331"/>
                <a:gd name="connsiteX29" fmla="*/ 685814 w 805190"/>
                <a:gd name="connsiteY29" fmla="*/ 302419 h 364331"/>
                <a:gd name="connsiteX30" fmla="*/ 700102 w 805190"/>
                <a:gd name="connsiteY30" fmla="*/ 292894 h 364331"/>
                <a:gd name="connsiteX31" fmla="*/ 704864 w 805190"/>
                <a:gd name="connsiteY31" fmla="*/ 285750 h 364331"/>
                <a:gd name="connsiteX32" fmla="*/ 719152 w 805190"/>
                <a:gd name="connsiteY32" fmla="*/ 273844 h 364331"/>
                <a:gd name="connsiteX33" fmla="*/ 723914 w 805190"/>
                <a:gd name="connsiteY33" fmla="*/ 266700 h 364331"/>
                <a:gd name="connsiteX34" fmla="*/ 738202 w 805190"/>
                <a:gd name="connsiteY34" fmla="*/ 252412 h 364331"/>
                <a:gd name="connsiteX35" fmla="*/ 742964 w 805190"/>
                <a:gd name="connsiteY35" fmla="*/ 245269 h 364331"/>
                <a:gd name="connsiteX36" fmla="*/ 757252 w 805190"/>
                <a:gd name="connsiteY36" fmla="*/ 233362 h 364331"/>
                <a:gd name="connsiteX37" fmla="*/ 759633 w 805190"/>
                <a:gd name="connsiteY37" fmla="*/ 226219 h 364331"/>
                <a:gd name="connsiteX38" fmla="*/ 769158 w 805190"/>
                <a:gd name="connsiteY38" fmla="*/ 209550 h 364331"/>
                <a:gd name="connsiteX39" fmla="*/ 773920 w 805190"/>
                <a:gd name="connsiteY39" fmla="*/ 190500 h 364331"/>
                <a:gd name="connsiteX40" fmla="*/ 778683 w 805190"/>
                <a:gd name="connsiteY40" fmla="*/ 176212 h 364331"/>
                <a:gd name="connsiteX41" fmla="*/ 781065 w 805190"/>
                <a:gd name="connsiteY41" fmla="*/ 142875 h 364331"/>
                <a:gd name="connsiteX42" fmla="*/ 802495 w 805190"/>
                <a:gd name="connsiteY42" fmla="*/ 128587 h 364331"/>
                <a:gd name="connsiteX43" fmla="*/ 804877 w 805190"/>
                <a:gd name="connsiteY43" fmla="*/ 138112 h 364331"/>
                <a:gd name="connsiteX44" fmla="*/ 802495 w 805190"/>
                <a:gd name="connsiteY44" fmla="*/ 123825 h 364331"/>
                <a:gd name="connsiteX45" fmla="*/ 797733 w 805190"/>
                <a:gd name="connsiteY45" fmla="*/ 85725 h 364331"/>
                <a:gd name="connsiteX46" fmla="*/ 752489 w 805190"/>
                <a:gd name="connsiteY46" fmla="*/ 73819 h 364331"/>
                <a:gd name="connsiteX47" fmla="*/ 681052 w 805190"/>
                <a:gd name="connsiteY47" fmla="*/ 50006 h 364331"/>
                <a:gd name="connsiteX48" fmla="*/ 673908 w 805190"/>
                <a:gd name="connsiteY48" fmla="*/ 47625 h 364331"/>
                <a:gd name="connsiteX49" fmla="*/ 664383 w 805190"/>
                <a:gd name="connsiteY49" fmla="*/ 42862 h 364331"/>
                <a:gd name="connsiteX50" fmla="*/ 654858 w 805190"/>
                <a:gd name="connsiteY50" fmla="*/ 40481 h 364331"/>
                <a:gd name="connsiteX51" fmla="*/ 647714 w 805190"/>
                <a:gd name="connsiteY51" fmla="*/ 35719 h 364331"/>
                <a:gd name="connsiteX52" fmla="*/ 633427 w 805190"/>
                <a:gd name="connsiteY52" fmla="*/ 30956 h 364331"/>
                <a:gd name="connsiteX53" fmla="*/ 607233 w 805190"/>
                <a:gd name="connsiteY53" fmla="*/ 26194 h 364331"/>
                <a:gd name="connsiteX54" fmla="*/ 566752 w 805190"/>
                <a:gd name="connsiteY54" fmla="*/ 23812 h 364331"/>
                <a:gd name="connsiteX55" fmla="*/ 545320 w 805190"/>
                <a:gd name="connsiteY55" fmla="*/ 16669 h 364331"/>
                <a:gd name="connsiteX56" fmla="*/ 526270 w 805190"/>
                <a:gd name="connsiteY56" fmla="*/ 11906 h 364331"/>
                <a:gd name="connsiteX57" fmla="*/ 485789 w 805190"/>
                <a:gd name="connsiteY57" fmla="*/ 9525 h 364331"/>
                <a:gd name="connsiteX58" fmla="*/ 433402 w 805190"/>
                <a:gd name="connsiteY58" fmla="*/ 2381 h 364331"/>
                <a:gd name="connsiteX59" fmla="*/ 357202 w 805190"/>
                <a:gd name="connsiteY59" fmla="*/ 0 h 364331"/>
                <a:gd name="connsiteX60" fmla="*/ 233377 w 805190"/>
                <a:gd name="connsiteY60" fmla="*/ 2381 h 364331"/>
                <a:gd name="connsiteX61" fmla="*/ 226233 w 805190"/>
                <a:gd name="connsiteY61" fmla="*/ 4762 h 364331"/>
                <a:gd name="connsiteX62" fmla="*/ 202420 w 805190"/>
                <a:gd name="connsiteY62" fmla="*/ 7144 h 364331"/>
                <a:gd name="connsiteX63" fmla="*/ 188133 w 805190"/>
                <a:gd name="connsiteY63" fmla="*/ 9525 h 364331"/>
                <a:gd name="connsiteX64" fmla="*/ 126220 w 805190"/>
                <a:gd name="connsiteY64" fmla="*/ 40481 h 364331"/>
                <a:gd name="connsiteX65" fmla="*/ 16683 w 805190"/>
                <a:gd name="connsiteY65" fmla="*/ 100012 h 364331"/>
                <a:gd name="connsiteX66" fmla="*/ 14302 w 805190"/>
                <a:gd name="connsiteY66" fmla="*/ 107156 h 364331"/>
                <a:gd name="connsiteX67" fmla="*/ 14 w 805190"/>
                <a:gd name="connsiteY67" fmla="*/ 128587 h 364331"/>
                <a:gd name="connsiteX0" fmla="*/ 14 w 805525"/>
                <a:gd name="connsiteY0" fmla="*/ 128587 h 364331"/>
                <a:gd name="connsiteX1" fmla="*/ 11921 w 805525"/>
                <a:gd name="connsiteY1" fmla="*/ 226219 h 364331"/>
                <a:gd name="connsiteX2" fmla="*/ 21445 w 805525"/>
                <a:gd name="connsiteY2" fmla="*/ 219075 h 364331"/>
                <a:gd name="connsiteX3" fmla="*/ 28589 w 805525"/>
                <a:gd name="connsiteY3" fmla="*/ 221456 h 364331"/>
                <a:gd name="connsiteX4" fmla="*/ 40495 w 805525"/>
                <a:gd name="connsiteY4" fmla="*/ 223837 h 364331"/>
                <a:gd name="connsiteX5" fmla="*/ 57164 w 805525"/>
                <a:gd name="connsiteY5" fmla="*/ 233362 h 364331"/>
                <a:gd name="connsiteX6" fmla="*/ 71452 w 805525"/>
                <a:gd name="connsiteY6" fmla="*/ 247650 h 364331"/>
                <a:gd name="connsiteX7" fmla="*/ 80977 w 805525"/>
                <a:gd name="connsiteY7" fmla="*/ 264319 h 364331"/>
                <a:gd name="connsiteX8" fmla="*/ 85739 w 805525"/>
                <a:gd name="connsiteY8" fmla="*/ 271462 h 364331"/>
                <a:gd name="connsiteX9" fmla="*/ 92883 w 805525"/>
                <a:gd name="connsiteY9" fmla="*/ 285750 h 364331"/>
                <a:gd name="connsiteX10" fmla="*/ 95264 w 805525"/>
                <a:gd name="connsiteY10" fmla="*/ 295275 h 364331"/>
                <a:gd name="connsiteX11" fmla="*/ 97645 w 805525"/>
                <a:gd name="connsiteY11" fmla="*/ 302419 h 364331"/>
                <a:gd name="connsiteX12" fmla="*/ 100027 w 805525"/>
                <a:gd name="connsiteY12" fmla="*/ 311944 h 364331"/>
                <a:gd name="connsiteX13" fmla="*/ 107170 w 805525"/>
                <a:gd name="connsiteY13" fmla="*/ 319087 h 364331"/>
                <a:gd name="connsiteX14" fmla="*/ 166702 w 805525"/>
                <a:gd name="connsiteY14" fmla="*/ 342900 h 364331"/>
                <a:gd name="connsiteX15" fmla="*/ 183370 w 805525"/>
                <a:gd name="connsiteY15" fmla="*/ 350044 h 364331"/>
                <a:gd name="connsiteX16" fmla="*/ 190514 w 805525"/>
                <a:gd name="connsiteY16" fmla="*/ 354806 h 364331"/>
                <a:gd name="connsiteX17" fmla="*/ 204802 w 805525"/>
                <a:gd name="connsiteY17" fmla="*/ 359569 h 364331"/>
                <a:gd name="connsiteX18" fmla="*/ 223852 w 805525"/>
                <a:gd name="connsiteY18" fmla="*/ 364331 h 364331"/>
                <a:gd name="connsiteX19" fmla="*/ 502458 w 805525"/>
                <a:gd name="connsiteY19" fmla="*/ 361950 h 364331"/>
                <a:gd name="connsiteX20" fmla="*/ 550083 w 805525"/>
                <a:gd name="connsiteY20" fmla="*/ 354806 h 364331"/>
                <a:gd name="connsiteX21" fmla="*/ 573895 w 805525"/>
                <a:gd name="connsiteY21" fmla="*/ 352425 h 364331"/>
                <a:gd name="connsiteX22" fmla="*/ 600089 w 805525"/>
                <a:gd name="connsiteY22" fmla="*/ 345281 h 364331"/>
                <a:gd name="connsiteX23" fmla="*/ 619139 w 805525"/>
                <a:gd name="connsiteY23" fmla="*/ 340519 h 364331"/>
                <a:gd name="connsiteX24" fmla="*/ 645333 w 805525"/>
                <a:gd name="connsiteY24" fmla="*/ 335756 h 364331"/>
                <a:gd name="connsiteX25" fmla="*/ 652477 w 805525"/>
                <a:gd name="connsiteY25" fmla="*/ 330994 h 364331"/>
                <a:gd name="connsiteX26" fmla="*/ 659620 w 805525"/>
                <a:gd name="connsiteY26" fmla="*/ 328612 h 364331"/>
                <a:gd name="connsiteX27" fmla="*/ 673908 w 805525"/>
                <a:gd name="connsiteY27" fmla="*/ 314325 h 364331"/>
                <a:gd name="connsiteX28" fmla="*/ 681052 w 805525"/>
                <a:gd name="connsiteY28" fmla="*/ 309562 h 364331"/>
                <a:gd name="connsiteX29" fmla="*/ 685814 w 805525"/>
                <a:gd name="connsiteY29" fmla="*/ 302419 h 364331"/>
                <a:gd name="connsiteX30" fmla="*/ 700102 w 805525"/>
                <a:gd name="connsiteY30" fmla="*/ 292894 h 364331"/>
                <a:gd name="connsiteX31" fmla="*/ 704864 w 805525"/>
                <a:gd name="connsiteY31" fmla="*/ 285750 h 364331"/>
                <a:gd name="connsiteX32" fmla="*/ 719152 w 805525"/>
                <a:gd name="connsiteY32" fmla="*/ 273844 h 364331"/>
                <a:gd name="connsiteX33" fmla="*/ 723914 w 805525"/>
                <a:gd name="connsiteY33" fmla="*/ 266700 h 364331"/>
                <a:gd name="connsiteX34" fmla="*/ 738202 w 805525"/>
                <a:gd name="connsiteY34" fmla="*/ 252412 h 364331"/>
                <a:gd name="connsiteX35" fmla="*/ 742964 w 805525"/>
                <a:gd name="connsiteY35" fmla="*/ 245269 h 364331"/>
                <a:gd name="connsiteX36" fmla="*/ 757252 w 805525"/>
                <a:gd name="connsiteY36" fmla="*/ 233362 h 364331"/>
                <a:gd name="connsiteX37" fmla="*/ 759633 w 805525"/>
                <a:gd name="connsiteY37" fmla="*/ 226219 h 364331"/>
                <a:gd name="connsiteX38" fmla="*/ 769158 w 805525"/>
                <a:gd name="connsiteY38" fmla="*/ 209550 h 364331"/>
                <a:gd name="connsiteX39" fmla="*/ 773920 w 805525"/>
                <a:gd name="connsiteY39" fmla="*/ 190500 h 364331"/>
                <a:gd name="connsiteX40" fmla="*/ 778683 w 805525"/>
                <a:gd name="connsiteY40" fmla="*/ 176212 h 364331"/>
                <a:gd name="connsiteX41" fmla="*/ 781065 w 805525"/>
                <a:gd name="connsiteY41" fmla="*/ 142875 h 364331"/>
                <a:gd name="connsiteX42" fmla="*/ 802495 w 805525"/>
                <a:gd name="connsiteY42" fmla="*/ 128587 h 364331"/>
                <a:gd name="connsiteX43" fmla="*/ 804877 w 805525"/>
                <a:gd name="connsiteY43" fmla="*/ 138112 h 364331"/>
                <a:gd name="connsiteX44" fmla="*/ 797733 w 805525"/>
                <a:gd name="connsiteY44" fmla="*/ 85725 h 364331"/>
                <a:gd name="connsiteX45" fmla="*/ 752489 w 805525"/>
                <a:gd name="connsiteY45" fmla="*/ 73819 h 364331"/>
                <a:gd name="connsiteX46" fmla="*/ 681052 w 805525"/>
                <a:gd name="connsiteY46" fmla="*/ 50006 h 364331"/>
                <a:gd name="connsiteX47" fmla="*/ 673908 w 805525"/>
                <a:gd name="connsiteY47" fmla="*/ 47625 h 364331"/>
                <a:gd name="connsiteX48" fmla="*/ 664383 w 805525"/>
                <a:gd name="connsiteY48" fmla="*/ 42862 h 364331"/>
                <a:gd name="connsiteX49" fmla="*/ 654858 w 805525"/>
                <a:gd name="connsiteY49" fmla="*/ 40481 h 364331"/>
                <a:gd name="connsiteX50" fmla="*/ 647714 w 805525"/>
                <a:gd name="connsiteY50" fmla="*/ 35719 h 364331"/>
                <a:gd name="connsiteX51" fmla="*/ 633427 w 805525"/>
                <a:gd name="connsiteY51" fmla="*/ 30956 h 364331"/>
                <a:gd name="connsiteX52" fmla="*/ 607233 w 805525"/>
                <a:gd name="connsiteY52" fmla="*/ 26194 h 364331"/>
                <a:gd name="connsiteX53" fmla="*/ 566752 w 805525"/>
                <a:gd name="connsiteY53" fmla="*/ 23812 h 364331"/>
                <a:gd name="connsiteX54" fmla="*/ 545320 w 805525"/>
                <a:gd name="connsiteY54" fmla="*/ 16669 h 364331"/>
                <a:gd name="connsiteX55" fmla="*/ 526270 w 805525"/>
                <a:gd name="connsiteY55" fmla="*/ 11906 h 364331"/>
                <a:gd name="connsiteX56" fmla="*/ 485789 w 805525"/>
                <a:gd name="connsiteY56" fmla="*/ 9525 h 364331"/>
                <a:gd name="connsiteX57" fmla="*/ 433402 w 805525"/>
                <a:gd name="connsiteY57" fmla="*/ 2381 h 364331"/>
                <a:gd name="connsiteX58" fmla="*/ 357202 w 805525"/>
                <a:gd name="connsiteY58" fmla="*/ 0 h 364331"/>
                <a:gd name="connsiteX59" fmla="*/ 233377 w 805525"/>
                <a:gd name="connsiteY59" fmla="*/ 2381 h 364331"/>
                <a:gd name="connsiteX60" fmla="*/ 226233 w 805525"/>
                <a:gd name="connsiteY60" fmla="*/ 4762 h 364331"/>
                <a:gd name="connsiteX61" fmla="*/ 202420 w 805525"/>
                <a:gd name="connsiteY61" fmla="*/ 7144 h 364331"/>
                <a:gd name="connsiteX62" fmla="*/ 188133 w 805525"/>
                <a:gd name="connsiteY62" fmla="*/ 9525 h 364331"/>
                <a:gd name="connsiteX63" fmla="*/ 126220 w 805525"/>
                <a:gd name="connsiteY63" fmla="*/ 40481 h 364331"/>
                <a:gd name="connsiteX64" fmla="*/ 16683 w 805525"/>
                <a:gd name="connsiteY64" fmla="*/ 100012 h 364331"/>
                <a:gd name="connsiteX65" fmla="*/ 14302 w 805525"/>
                <a:gd name="connsiteY65" fmla="*/ 107156 h 364331"/>
                <a:gd name="connsiteX66" fmla="*/ 14 w 805525"/>
                <a:gd name="connsiteY66" fmla="*/ 128587 h 364331"/>
                <a:gd name="connsiteX0" fmla="*/ 14 w 804419"/>
                <a:gd name="connsiteY0" fmla="*/ 128587 h 364331"/>
                <a:gd name="connsiteX1" fmla="*/ 11921 w 804419"/>
                <a:gd name="connsiteY1" fmla="*/ 226219 h 364331"/>
                <a:gd name="connsiteX2" fmla="*/ 21445 w 804419"/>
                <a:gd name="connsiteY2" fmla="*/ 219075 h 364331"/>
                <a:gd name="connsiteX3" fmla="*/ 28589 w 804419"/>
                <a:gd name="connsiteY3" fmla="*/ 221456 h 364331"/>
                <a:gd name="connsiteX4" fmla="*/ 40495 w 804419"/>
                <a:gd name="connsiteY4" fmla="*/ 223837 h 364331"/>
                <a:gd name="connsiteX5" fmla="*/ 57164 w 804419"/>
                <a:gd name="connsiteY5" fmla="*/ 233362 h 364331"/>
                <a:gd name="connsiteX6" fmla="*/ 71452 w 804419"/>
                <a:gd name="connsiteY6" fmla="*/ 247650 h 364331"/>
                <a:gd name="connsiteX7" fmla="*/ 80977 w 804419"/>
                <a:gd name="connsiteY7" fmla="*/ 264319 h 364331"/>
                <a:gd name="connsiteX8" fmla="*/ 85739 w 804419"/>
                <a:gd name="connsiteY8" fmla="*/ 271462 h 364331"/>
                <a:gd name="connsiteX9" fmla="*/ 92883 w 804419"/>
                <a:gd name="connsiteY9" fmla="*/ 285750 h 364331"/>
                <a:gd name="connsiteX10" fmla="*/ 95264 w 804419"/>
                <a:gd name="connsiteY10" fmla="*/ 295275 h 364331"/>
                <a:gd name="connsiteX11" fmla="*/ 97645 w 804419"/>
                <a:gd name="connsiteY11" fmla="*/ 302419 h 364331"/>
                <a:gd name="connsiteX12" fmla="*/ 100027 w 804419"/>
                <a:gd name="connsiteY12" fmla="*/ 311944 h 364331"/>
                <a:gd name="connsiteX13" fmla="*/ 107170 w 804419"/>
                <a:gd name="connsiteY13" fmla="*/ 319087 h 364331"/>
                <a:gd name="connsiteX14" fmla="*/ 166702 w 804419"/>
                <a:gd name="connsiteY14" fmla="*/ 342900 h 364331"/>
                <a:gd name="connsiteX15" fmla="*/ 183370 w 804419"/>
                <a:gd name="connsiteY15" fmla="*/ 350044 h 364331"/>
                <a:gd name="connsiteX16" fmla="*/ 190514 w 804419"/>
                <a:gd name="connsiteY16" fmla="*/ 354806 h 364331"/>
                <a:gd name="connsiteX17" fmla="*/ 204802 w 804419"/>
                <a:gd name="connsiteY17" fmla="*/ 359569 h 364331"/>
                <a:gd name="connsiteX18" fmla="*/ 223852 w 804419"/>
                <a:gd name="connsiteY18" fmla="*/ 364331 h 364331"/>
                <a:gd name="connsiteX19" fmla="*/ 502458 w 804419"/>
                <a:gd name="connsiteY19" fmla="*/ 361950 h 364331"/>
                <a:gd name="connsiteX20" fmla="*/ 550083 w 804419"/>
                <a:gd name="connsiteY20" fmla="*/ 354806 h 364331"/>
                <a:gd name="connsiteX21" fmla="*/ 573895 w 804419"/>
                <a:gd name="connsiteY21" fmla="*/ 352425 h 364331"/>
                <a:gd name="connsiteX22" fmla="*/ 600089 w 804419"/>
                <a:gd name="connsiteY22" fmla="*/ 345281 h 364331"/>
                <a:gd name="connsiteX23" fmla="*/ 619139 w 804419"/>
                <a:gd name="connsiteY23" fmla="*/ 340519 h 364331"/>
                <a:gd name="connsiteX24" fmla="*/ 645333 w 804419"/>
                <a:gd name="connsiteY24" fmla="*/ 335756 h 364331"/>
                <a:gd name="connsiteX25" fmla="*/ 652477 w 804419"/>
                <a:gd name="connsiteY25" fmla="*/ 330994 h 364331"/>
                <a:gd name="connsiteX26" fmla="*/ 659620 w 804419"/>
                <a:gd name="connsiteY26" fmla="*/ 328612 h 364331"/>
                <a:gd name="connsiteX27" fmla="*/ 673908 w 804419"/>
                <a:gd name="connsiteY27" fmla="*/ 314325 h 364331"/>
                <a:gd name="connsiteX28" fmla="*/ 681052 w 804419"/>
                <a:gd name="connsiteY28" fmla="*/ 309562 h 364331"/>
                <a:gd name="connsiteX29" fmla="*/ 685814 w 804419"/>
                <a:gd name="connsiteY29" fmla="*/ 302419 h 364331"/>
                <a:gd name="connsiteX30" fmla="*/ 700102 w 804419"/>
                <a:gd name="connsiteY30" fmla="*/ 292894 h 364331"/>
                <a:gd name="connsiteX31" fmla="*/ 704864 w 804419"/>
                <a:gd name="connsiteY31" fmla="*/ 285750 h 364331"/>
                <a:gd name="connsiteX32" fmla="*/ 719152 w 804419"/>
                <a:gd name="connsiteY32" fmla="*/ 273844 h 364331"/>
                <a:gd name="connsiteX33" fmla="*/ 723914 w 804419"/>
                <a:gd name="connsiteY33" fmla="*/ 266700 h 364331"/>
                <a:gd name="connsiteX34" fmla="*/ 738202 w 804419"/>
                <a:gd name="connsiteY34" fmla="*/ 252412 h 364331"/>
                <a:gd name="connsiteX35" fmla="*/ 742964 w 804419"/>
                <a:gd name="connsiteY35" fmla="*/ 245269 h 364331"/>
                <a:gd name="connsiteX36" fmla="*/ 757252 w 804419"/>
                <a:gd name="connsiteY36" fmla="*/ 233362 h 364331"/>
                <a:gd name="connsiteX37" fmla="*/ 759633 w 804419"/>
                <a:gd name="connsiteY37" fmla="*/ 226219 h 364331"/>
                <a:gd name="connsiteX38" fmla="*/ 769158 w 804419"/>
                <a:gd name="connsiteY38" fmla="*/ 209550 h 364331"/>
                <a:gd name="connsiteX39" fmla="*/ 773920 w 804419"/>
                <a:gd name="connsiteY39" fmla="*/ 190500 h 364331"/>
                <a:gd name="connsiteX40" fmla="*/ 778683 w 804419"/>
                <a:gd name="connsiteY40" fmla="*/ 176212 h 364331"/>
                <a:gd name="connsiteX41" fmla="*/ 781065 w 804419"/>
                <a:gd name="connsiteY41" fmla="*/ 142875 h 364331"/>
                <a:gd name="connsiteX42" fmla="*/ 802495 w 804419"/>
                <a:gd name="connsiteY42" fmla="*/ 128587 h 364331"/>
                <a:gd name="connsiteX43" fmla="*/ 797733 w 804419"/>
                <a:gd name="connsiteY43" fmla="*/ 85725 h 364331"/>
                <a:gd name="connsiteX44" fmla="*/ 752489 w 804419"/>
                <a:gd name="connsiteY44" fmla="*/ 73819 h 364331"/>
                <a:gd name="connsiteX45" fmla="*/ 681052 w 804419"/>
                <a:gd name="connsiteY45" fmla="*/ 50006 h 364331"/>
                <a:gd name="connsiteX46" fmla="*/ 673908 w 804419"/>
                <a:gd name="connsiteY46" fmla="*/ 47625 h 364331"/>
                <a:gd name="connsiteX47" fmla="*/ 664383 w 804419"/>
                <a:gd name="connsiteY47" fmla="*/ 42862 h 364331"/>
                <a:gd name="connsiteX48" fmla="*/ 654858 w 804419"/>
                <a:gd name="connsiteY48" fmla="*/ 40481 h 364331"/>
                <a:gd name="connsiteX49" fmla="*/ 647714 w 804419"/>
                <a:gd name="connsiteY49" fmla="*/ 35719 h 364331"/>
                <a:gd name="connsiteX50" fmla="*/ 633427 w 804419"/>
                <a:gd name="connsiteY50" fmla="*/ 30956 h 364331"/>
                <a:gd name="connsiteX51" fmla="*/ 607233 w 804419"/>
                <a:gd name="connsiteY51" fmla="*/ 26194 h 364331"/>
                <a:gd name="connsiteX52" fmla="*/ 566752 w 804419"/>
                <a:gd name="connsiteY52" fmla="*/ 23812 h 364331"/>
                <a:gd name="connsiteX53" fmla="*/ 545320 w 804419"/>
                <a:gd name="connsiteY53" fmla="*/ 16669 h 364331"/>
                <a:gd name="connsiteX54" fmla="*/ 526270 w 804419"/>
                <a:gd name="connsiteY54" fmla="*/ 11906 h 364331"/>
                <a:gd name="connsiteX55" fmla="*/ 485789 w 804419"/>
                <a:gd name="connsiteY55" fmla="*/ 9525 h 364331"/>
                <a:gd name="connsiteX56" fmla="*/ 433402 w 804419"/>
                <a:gd name="connsiteY56" fmla="*/ 2381 h 364331"/>
                <a:gd name="connsiteX57" fmla="*/ 357202 w 804419"/>
                <a:gd name="connsiteY57" fmla="*/ 0 h 364331"/>
                <a:gd name="connsiteX58" fmla="*/ 233377 w 804419"/>
                <a:gd name="connsiteY58" fmla="*/ 2381 h 364331"/>
                <a:gd name="connsiteX59" fmla="*/ 226233 w 804419"/>
                <a:gd name="connsiteY59" fmla="*/ 4762 h 364331"/>
                <a:gd name="connsiteX60" fmla="*/ 202420 w 804419"/>
                <a:gd name="connsiteY60" fmla="*/ 7144 h 364331"/>
                <a:gd name="connsiteX61" fmla="*/ 188133 w 804419"/>
                <a:gd name="connsiteY61" fmla="*/ 9525 h 364331"/>
                <a:gd name="connsiteX62" fmla="*/ 126220 w 804419"/>
                <a:gd name="connsiteY62" fmla="*/ 40481 h 364331"/>
                <a:gd name="connsiteX63" fmla="*/ 16683 w 804419"/>
                <a:gd name="connsiteY63" fmla="*/ 100012 h 364331"/>
                <a:gd name="connsiteX64" fmla="*/ 14302 w 804419"/>
                <a:gd name="connsiteY64" fmla="*/ 107156 h 364331"/>
                <a:gd name="connsiteX65" fmla="*/ 14 w 804419"/>
                <a:gd name="connsiteY65" fmla="*/ 128587 h 364331"/>
                <a:gd name="connsiteX0" fmla="*/ 9524 w 813929"/>
                <a:gd name="connsiteY0" fmla="*/ 128587 h 364331"/>
                <a:gd name="connsiteX1" fmla="*/ 21431 w 813929"/>
                <a:gd name="connsiteY1" fmla="*/ 226219 h 364331"/>
                <a:gd name="connsiteX2" fmla="*/ 30955 w 813929"/>
                <a:gd name="connsiteY2" fmla="*/ 219075 h 364331"/>
                <a:gd name="connsiteX3" fmla="*/ 38099 w 813929"/>
                <a:gd name="connsiteY3" fmla="*/ 221456 h 364331"/>
                <a:gd name="connsiteX4" fmla="*/ 50005 w 813929"/>
                <a:gd name="connsiteY4" fmla="*/ 223837 h 364331"/>
                <a:gd name="connsiteX5" fmla="*/ 66674 w 813929"/>
                <a:gd name="connsiteY5" fmla="*/ 233362 h 364331"/>
                <a:gd name="connsiteX6" fmla="*/ 80962 w 813929"/>
                <a:gd name="connsiteY6" fmla="*/ 247650 h 364331"/>
                <a:gd name="connsiteX7" fmla="*/ 90487 w 813929"/>
                <a:gd name="connsiteY7" fmla="*/ 264319 h 364331"/>
                <a:gd name="connsiteX8" fmla="*/ 95249 w 813929"/>
                <a:gd name="connsiteY8" fmla="*/ 271462 h 364331"/>
                <a:gd name="connsiteX9" fmla="*/ 102393 w 813929"/>
                <a:gd name="connsiteY9" fmla="*/ 285750 h 364331"/>
                <a:gd name="connsiteX10" fmla="*/ 104774 w 813929"/>
                <a:gd name="connsiteY10" fmla="*/ 295275 h 364331"/>
                <a:gd name="connsiteX11" fmla="*/ 107155 w 813929"/>
                <a:gd name="connsiteY11" fmla="*/ 302419 h 364331"/>
                <a:gd name="connsiteX12" fmla="*/ 109537 w 813929"/>
                <a:gd name="connsiteY12" fmla="*/ 311944 h 364331"/>
                <a:gd name="connsiteX13" fmla="*/ 116680 w 813929"/>
                <a:gd name="connsiteY13" fmla="*/ 319087 h 364331"/>
                <a:gd name="connsiteX14" fmla="*/ 176212 w 813929"/>
                <a:gd name="connsiteY14" fmla="*/ 342900 h 364331"/>
                <a:gd name="connsiteX15" fmla="*/ 192880 w 813929"/>
                <a:gd name="connsiteY15" fmla="*/ 350044 h 364331"/>
                <a:gd name="connsiteX16" fmla="*/ 200024 w 813929"/>
                <a:gd name="connsiteY16" fmla="*/ 354806 h 364331"/>
                <a:gd name="connsiteX17" fmla="*/ 214312 w 813929"/>
                <a:gd name="connsiteY17" fmla="*/ 359569 h 364331"/>
                <a:gd name="connsiteX18" fmla="*/ 233362 w 813929"/>
                <a:gd name="connsiteY18" fmla="*/ 364331 h 364331"/>
                <a:gd name="connsiteX19" fmla="*/ 511968 w 813929"/>
                <a:gd name="connsiteY19" fmla="*/ 361950 h 364331"/>
                <a:gd name="connsiteX20" fmla="*/ 559593 w 813929"/>
                <a:gd name="connsiteY20" fmla="*/ 354806 h 364331"/>
                <a:gd name="connsiteX21" fmla="*/ 583405 w 813929"/>
                <a:gd name="connsiteY21" fmla="*/ 352425 h 364331"/>
                <a:gd name="connsiteX22" fmla="*/ 609599 w 813929"/>
                <a:gd name="connsiteY22" fmla="*/ 345281 h 364331"/>
                <a:gd name="connsiteX23" fmla="*/ 628649 w 813929"/>
                <a:gd name="connsiteY23" fmla="*/ 340519 h 364331"/>
                <a:gd name="connsiteX24" fmla="*/ 654843 w 813929"/>
                <a:gd name="connsiteY24" fmla="*/ 335756 h 364331"/>
                <a:gd name="connsiteX25" fmla="*/ 661987 w 813929"/>
                <a:gd name="connsiteY25" fmla="*/ 330994 h 364331"/>
                <a:gd name="connsiteX26" fmla="*/ 669130 w 813929"/>
                <a:gd name="connsiteY26" fmla="*/ 328612 h 364331"/>
                <a:gd name="connsiteX27" fmla="*/ 683418 w 813929"/>
                <a:gd name="connsiteY27" fmla="*/ 314325 h 364331"/>
                <a:gd name="connsiteX28" fmla="*/ 690562 w 813929"/>
                <a:gd name="connsiteY28" fmla="*/ 309562 h 364331"/>
                <a:gd name="connsiteX29" fmla="*/ 695324 w 813929"/>
                <a:gd name="connsiteY29" fmla="*/ 302419 h 364331"/>
                <a:gd name="connsiteX30" fmla="*/ 709612 w 813929"/>
                <a:gd name="connsiteY30" fmla="*/ 292894 h 364331"/>
                <a:gd name="connsiteX31" fmla="*/ 714374 w 813929"/>
                <a:gd name="connsiteY31" fmla="*/ 285750 h 364331"/>
                <a:gd name="connsiteX32" fmla="*/ 728662 w 813929"/>
                <a:gd name="connsiteY32" fmla="*/ 273844 h 364331"/>
                <a:gd name="connsiteX33" fmla="*/ 733424 w 813929"/>
                <a:gd name="connsiteY33" fmla="*/ 266700 h 364331"/>
                <a:gd name="connsiteX34" fmla="*/ 747712 w 813929"/>
                <a:gd name="connsiteY34" fmla="*/ 252412 h 364331"/>
                <a:gd name="connsiteX35" fmla="*/ 752474 w 813929"/>
                <a:gd name="connsiteY35" fmla="*/ 245269 h 364331"/>
                <a:gd name="connsiteX36" fmla="*/ 766762 w 813929"/>
                <a:gd name="connsiteY36" fmla="*/ 233362 h 364331"/>
                <a:gd name="connsiteX37" fmla="*/ 769143 w 813929"/>
                <a:gd name="connsiteY37" fmla="*/ 226219 h 364331"/>
                <a:gd name="connsiteX38" fmla="*/ 778668 w 813929"/>
                <a:gd name="connsiteY38" fmla="*/ 209550 h 364331"/>
                <a:gd name="connsiteX39" fmla="*/ 783430 w 813929"/>
                <a:gd name="connsiteY39" fmla="*/ 190500 h 364331"/>
                <a:gd name="connsiteX40" fmla="*/ 788193 w 813929"/>
                <a:gd name="connsiteY40" fmla="*/ 176212 h 364331"/>
                <a:gd name="connsiteX41" fmla="*/ 790575 w 813929"/>
                <a:gd name="connsiteY41" fmla="*/ 142875 h 364331"/>
                <a:gd name="connsiteX42" fmla="*/ 812005 w 813929"/>
                <a:gd name="connsiteY42" fmla="*/ 128587 h 364331"/>
                <a:gd name="connsiteX43" fmla="*/ 807243 w 813929"/>
                <a:gd name="connsiteY43" fmla="*/ 85725 h 364331"/>
                <a:gd name="connsiteX44" fmla="*/ 761999 w 813929"/>
                <a:gd name="connsiteY44" fmla="*/ 73819 h 364331"/>
                <a:gd name="connsiteX45" fmla="*/ 690562 w 813929"/>
                <a:gd name="connsiteY45" fmla="*/ 50006 h 364331"/>
                <a:gd name="connsiteX46" fmla="*/ 683418 w 813929"/>
                <a:gd name="connsiteY46" fmla="*/ 47625 h 364331"/>
                <a:gd name="connsiteX47" fmla="*/ 673893 w 813929"/>
                <a:gd name="connsiteY47" fmla="*/ 42862 h 364331"/>
                <a:gd name="connsiteX48" fmla="*/ 664368 w 813929"/>
                <a:gd name="connsiteY48" fmla="*/ 40481 h 364331"/>
                <a:gd name="connsiteX49" fmla="*/ 657224 w 813929"/>
                <a:gd name="connsiteY49" fmla="*/ 35719 h 364331"/>
                <a:gd name="connsiteX50" fmla="*/ 642937 w 813929"/>
                <a:gd name="connsiteY50" fmla="*/ 30956 h 364331"/>
                <a:gd name="connsiteX51" fmla="*/ 616743 w 813929"/>
                <a:gd name="connsiteY51" fmla="*/ 26194 h 364331"/>
                <a:gd name="connsiteX52" fmla="*/ 576262 w 813929"/>
                <a:gd name="connsiteY52" fmla="*/ 23812 h 364331"/>
                <a:gd name="connsiteX53" fmla="*/ 554830 w 813929"/>
                <a:gd name="connsiteY53" fmla="*/ 16669 h 364331"/>
                <a:gd name="connsiteX54" fmla="*/ 535780 w 813929"/>
                <a:gd name="connsiteY54" fmla="*/ 11906 h 364331"/>
                <a:gd name="connsiteX55" fmla="*/ 495299 w 813929"/>
                <a:gd name="connsiteY55" fmla="*/ 9525 h 364331"/>
                <a:gd name="connsiteX56" fmla="*/ 442912 w 813929"/>
                <a:gd name="connsiteY56" fmla="*/ 2381 h 364331"/>
                <a:gd name="connsiteX57" fmla="*/ 366712 w 813929"/>
                <a:gd name="connsiteY57" fmla="*/ 0 h 364331"/>
                <a:gd name="connsiteX58" fmla="*/ 242887 w 813929"/>
                <a:gd name="connsiteY58" fmla="*/ 2381 h 364331"/>
                <a:gd name="connsiteX59" fmla="*/ 235743 w 813929"/>
                <a:gd name="connsiteY59" fmla="*/ 4762 h 364331"/>
                <a:gd name="connsiteX60" fmla="*/ 211930 w 813929"/>
                <a:gd name="connsiteY60" fmla="*/ 7144 h 364331"/>
                <a:gd name="connsiteX61" fmla="*/ 197643 w 813929"/>
                <a:gd name="connsiteY61" fmla="*/ 9525 h 364331"/>
                <a:gd name="connsiteX62" fmla="*/ 135730 w 813929"/>
                <a:gd name="connsiteY62" fmla="*/ 40481 h 364331"/>
                <a:gd name="connsiteX63" fmla="*/ 26193 w 813929"/>
                <a:gd name="connsiteY63" fmla="*/ 100012 h 364331"/>
                <a:gd name="connsiteX64" fmla="*/ 0 w 813929"/>
                <a:gd name="connsiteY64" fmla="*/ 107156 h 364331"/>
                <a:gd name="connsiteX65" fmla="*/ 9524 w 813929"/>
                <a:gd name="connsiteY65" fmla="*/ 128587 h 364331"/>
                <a:gd name="connsiteX0" fmla="*/ 2383 w 806788"/>
                <a:gd name="connsiteY0" fmla="*/ 128587 h 364331"/>
                <a:gd name="connsiteX1" fmla="*/ 14290 w 806788"/>
                <a:gd name="connsiteY1" fmla="*/ 226219 h 364331"/>
                <a:gd name="connsiteX2" fmla="*/ 23814 w 806788"/>
                <a:gd name="connsiteY2" fmla="*/ 219075 h 364331"/>
                <a:gd name="connsiteX3" fmla="*/ 30958 w 806788"/>
                <a:gd name="connsiteY3" fmla="*/ 221456 h 364331"/>
                <a:gd name="connsiteX4" fmla="*/ 42864 w 806788"/>
                <a:gd name="connsiteY4" fmla="*/ 223837 h 364331"/>
                <a:gd name="connsiteX5" fmla="*/ 59533 w 806788"/>
                <a:gd name="connsiteY5" fmla="*/ 233362 h 364331"/>
                <a:gd name="connsiteX6" fmla="*/ 73821 w 806788"/>
                <a:gd name="connsiteY6" fmla="*/ 247650 h 364331"/>
                <a:gd name="connsiteX7" fmla="*/ 83346 w 806788"/>
                <a:gd name="connsiteY7" fmla="*/ 264319 h 364331"/>
                <a:gd name="connsiteX8" fmla="*/ 88108 w 806788"/>
                <a:gd name="connsiteY8" fmla="*/ 271462 h 364331"/>
                <a:gd name="connsiteX9" fmla="*/ 95252 w 806788"/>
                <a:gd name="connsiteY9" fmla="*/ 285750 h 364331"/>
                <a:gd name="connsiteX10" fmla="*/ 97633 w 806788"/>
                <a:gd name="connsiteY10" fmla="*/ 295275 h 364331"/>
                <a:gd name="connsiteX11" fmla="*/ 100014 w 806788"/>
                <a:gd name="connsiteY11" fmla="*/ 302419 h 364331"/>
                <a:gd name="connsiteX12" fmla="*/ 102396 w 806788"/>
                <a:gd name="connsiteY12" fmla="*/ 311944 h 364331"/>
                <a:gd name="connsiteX13" fmla="*/ 109539 w 806788"/>
                <a:gd name="connsiteY13" fmla="*/ 319087 h 364331"/>
                <a:gd name="connsiteX14" fmla="*/ 169071 w 806788"/>
                <a:gd name="connsiteY14" fmla="*/ 342900 h 364331"/>
                <a:gd name="connsiteX15" fmla="*/ 185739 w 806788"/>
                <a:gd name="connsiteY15" fmla="*/ 350044 h 364331"/>
                <a:gd name="connsiteX16" fmla="*/ 192883 w 806788"/>
                <a:gd name="connsiteY16" fmla="*/ 354806 h 364331"/>
                <a:gd name="connsiteX17" fmla="*/ 207171 w 806788"/>
                <a:gd name="connsiteY17" fmla="*/ 359569 h 364331"/>
                <a:gd name="connsiteX18" fmla="*/ 226221 w 806788"/>
                <a:gd name="connsiteY18" fmla="*/ 364331 h 364331"/>
                <a:gd name="connsiteX19" fmla="*/ 504827 w 806788"/>
                <a:gd name="connsiteY19" fmla="*/ 361950 h 364331"/>
                <a:gd name="connsiteX20" fmla="*/ 552452 w 806788"/>
                <a:gd name="connsiteY20" fmla="*/ 354806 h 364331"/>
                <a:gd name="connsiteX21" fmla="*/ 576264 w 806788"/>
                <a:gd name="connsiteY21" fmla="*/ 352425 h 364331"/>
                <a:gd name="connsiteX22" fmla="*/ 602458 w 806788"/>
                <a:gd name="connsiteY22" fmla="*/ 345281 h 364331"/>
                <a:gd name="connsiteX23" fmla="*/ 621508 w 806788"/>
                <a:gd name="connsiteY23" fmla="*/ 340519 h 364331"/>
                <a:gd name="connsiteX24" fmla="*/ 647702 w 806788"/>
                <a:gd name="connsiteY24" fmla="*/ 335756 h 364331"/>
                <a:gd name="connsiteX25" fmla="*/ 654846 w 806788"/>
                <a:gd name="connsiteY25" fmla="*/ 330994 h 364331"/>
                <a:gd name="connsiteX26" fmla="*/ 661989 w 806788"/>
                <a:gd name="connsiteY26" fmla="*/ 328612 h 364331"/>
                <a:gd name="connsiteX27" fmla="*/ 676277 w 806788"/>
                <a:gd name="connsiteY27" fmla="*/ 314325 h 364331"/>
                <a:gd name="connsiteX28" fmla="*/ 683421 w 806788"/>
                <a:gd name="connsiteY28" fmla="*/ 309562 h 364331"/>
                <a:gd name="connsiteX29" fmla="*/ 688183 w 806788"/>
                <a:gd name="connsiteY29" fmla="*/ 302419 h 364331"/>
                <a:gd name="connsiteX30" fmla="*/ 702471 w 806788"/>
                <a:gd name="connsiteY30" fmla="*/ 292894 h 364331"/>
                <a:gd name="connsiteX31" fmla="*/ 707233 w 806788"/>
                <a:gd name="connsiteY31" fmla="*/ 285750 h 364331"/>
                <a:gd name="connsiteX32" fmla="*/ 721521 w 806788"/>
                <a:gd name="connsiteY32" fmla="*/ 273844 h 364331"/>
                <a:gd name="connsiteX33" fmla="*/ 726283 w 806788"/>
                <a:gd name="connsiteY33" fmla="*/ 266700 h 364331"/>
                <a:gd name="connsiteX34" fmla="*/ 740571 w 806788"/>
                <a:gd name="connsiteY34" fmla="*/ 252412 h 364331"/>
                <a:gd name="connsiteX35" fmla="*/ 745333 w 806788"/>
                <a:gd name="connsiteY35" fmla="*/ 245269 h 364331"/>
                <a:gd name="connsiteX36" fmla="*/ 759621 w 806788"/>
                <a:gd name="connsiteY36" fmla="*/ 233362 h 364331"/>
                <a:gd name="connsiteX37" fmla="*/ 762002 w 806788"/>
                <a:gd name="connsiteY37" fmla="*/ 226219 h 364331"/>
                <a:gd name="connsiteX38" fmla="*/ 771527 w 806788"/>
                <a:gd name="connsiteY38" fmla="*/ 209550 h 364331"/>
                <a:gd name="connsiteX39" fmla="*/ 776289 w 806788"/>
                <a:gd name="connsiteY39" fmla="*/ 190500 h 364331"/>
                <a:gd name="connsiteX40" fmla="*/ 781052 w 806788"/>
                <a:gd name="connsiteY40" fmla="*/ 176212 h 364331"/>
                <a:gd name="connsiteX41" fmla="*/ 783434 w 806788"/>
                <a:gd name="connsiteY41" fmla="*/ 142875 h 364331"/>
                <a:gd name="connsiteX42" fmla="*/ 804864 w 806788"/>
                <a:gd name="connsiteY42" fmla="*/ 128587 h 364331"/>
                <a:gd name="connsiteX43" fmla="*/ 800102 w 806788"/>
                <a:gd name="connsiteY43" fmla="*/ 85725 h 364331"/>
                <a:gd name="connsiteX44" fmla="*/ 754858 w 806788"/>
                <a:gd name="connsiteY44" fmla="*/ 73819 h 364331"/>
                <a:gd name="connsiteX45" fmla="*/ 683421 w 806788"/>
                <a:gd name="connsiteY45" fmla="*/ 50006 h 364331"/>
                <a:gd name="connsiteX46" fmla="*/ 676277 w 806788"/>
                <a:gd name="connsiteY46" fmla="*/ 47625 h 364331"/>
                <a:gd name="connsiteX47" fmla="*/ 666752 w 806788"/>
                <a:gd name="connsiteY47" fmla="*/ 42862 h 364331"/>
                <a:gd name="connsiteX48" fmla="*/ 657227 w 806788"/>
                <a:gd name="connsiteY48" fmla="*/ 40481 h 364331"/>
                <a:gd name="connsiteX49" fmla="*/ 650083 w 806788"/>
                <a:gd name="connsiteY49" fmla="*/ 35719 h 364331"/>
                <a:gd name="connsiteX50" fmla="*/ 635796 w 806788"/>
                <a:gd name="connsiteY50" fmla="*/ 30956 h 364331"/>
                <a:gd name="connsiteX51" fmla="*/ 609602 w 806788"/>
                <a:gd name="connsiteY51" fmla="*/ 26194 h 364331"/>
                <a:gd name="connsiteX52" fmla="*/ 569121 w 806788"/>
                <a:gd name="connsiteY52" fmla="*/ 23812 h 364331"/>
                <a:gd name="connsiteX53" fmla="*/ 547689 w 806788"/>
                <a:gd name="connsiteY53" fmla="*/ 16669 h 364331"/>
                <a:gd name="connsiteX54" fmla="*/ 528639 w 806788"/>
                <a:gd name="connsiteY54" fmla="*/ 11906 h 364331"/>
                <a:gd name="connsiteX55" fmla="*/ 488158 w 806788"/>
                <a:gd name="connsiteY55" fmla="*/ 9525 h 364331"/>
                <a:gd name="connsiteX56" fmla="*/ 435771 w 806788"/>
                <a:gd name="connsiteY56" fmla="*/ 2381 h 364331"/>
                <a:gd name="connsiteX57" fmla="*/ 359571 w 806788"/>
                <a:gd name="connsiteY57" fmla="*/ 0 h 364331"/>
                <a:gd name="connsiteX58" fmla="*/ 235746 w 806788"/>
                <a:gd name="connsiteY58" fmla="*/ 2381 h 364331"/>
                <a:gd name="connsiteX59" fmla="*/ 228602 w 806788"/>
                <a:gd name="connsiteY59" fmla="*/ 4762 h 364331"/>
                <a:gd name="connsiteX60" fmla="*/ 204789 w 806788"/>
                <a:gd name="connsiteY60" fmla="*/ 7144 h 364331"/>
                <a:gd name="connsiteX61" fmla="*/ 190502 w 806788"/>
                <a:gd name="connsiteY61" fmla="*/ 9525 h 364331"/>
                <a:gd name="connsiteX62" fmla="*/ 128589 w 806788"/>
                <a:gd name="connsiteY62" fmla="*/ 40481 h 364331"/>
                <a:gd name="connsiteX63" fmla="*/ 19052 w 806788"/>
                <a:gd name="connsiteY63" fmla="*/ 100012 h 364331"/>
                <a:gd name="connsiteX64" fmla="*/ 3 w 806788"/>
                <a:gd name="connsiteY64" fmla="*/ 109537 h 364331"/>
                <a:gd name="connsiteX65" fmla="*/ 2383 w 806788"/>
                <a:gd name="connsiteY65" fmla="*/ 128587 h 364331"/>
                <a:gd name="connsiteX0" fmla="*/ 4013 w 808418"/>
                <a:gd name="connsiteY0" fmla="*/ 128587 h 364331"/>
                <a:gd name="connsiteX1" fmla="*/ 15920 w 808418"/>
                <a:gd name="connsiteY1" fmla="*/ 226219 h 364331"/>
                <a:gd name="connsiteX2" fmla="*/ 25444 w 808418"/>
                <a:gd name="connsiteY2" fmla="*/ 219075 h 364331"/>
                <a:gd name="connsiteX3" fmla="*/ 32588 w 808418"/>
                <a:gd name="connsiteY3" fmla="*/ 221456 h 364331"/>
                <a:gd name="connsiteX4" fmla="*/ 44494 w 808418"/>
                <a:gd name="connsiteY4" fmla="*/ 223837 h 364331"/>
                <a:gd name="connsiteX5" fmla="*/ 61163 w 808418"/>
                <a:gd name="connsiteY5" fmla="*/ 233362 h 364331"/>
                <a:gd name="connsiteX6" fmla="*/ 75451 w 808418"/>
                <a:gd name="connsiteY6" fmla="*/ 247650 h 364331"/>
                <a:gd name="connsiteX7" fmla="*/ 84976 w 808418"/>
                <a:gd name="connsiteY7" fmla="*/ 264319 h 364331"/>
                <a:gd name="connsiteX8" fmla="*/ 89738 w 808418"/>
                <a:gd name="connsiteY8" fmla="*/ 271462 h 364331"/>
                <a:gd name="connsiteX9" fmla="*/ 96882 w 808418"/>
                <a:gd name="connsiteY9" fmla="*/ 285750 h 364331"/>
                <a:gd name="connsiteX10" fmla="*/ 99263 w 808418"/>
                <a:gd name="connsiteY10" fmla="*/ 295275 h 364331"/>
                <a:gd name="connsiteX11" fmla="*/ 101644 w 808418"/>
                <a:gd name="connsiteY11" fmla="*/ 302419 h 364331"/>
                <a:gd name="connsiteX12" fmla="*/ 104026 w 808418"/>
                <a:gd name="connsiteY12" fmla="*/ 311944 h 364331"/>
                <a:gd name="connsiteX13" fmla="*/ 111169 w 808418"/>
                <a:gd name="connsiteY13" fmla="*/ 319087 h 364331"/>
                <a:gd name="connsiteX14" fmla="*/ 170701 w 808418"/>
                <a:gd name="connsiteY14" fmla="*/ 342900 h 364331"/>
                <a:gd name="connsiteX15" fmla="*/ 187369 w 808418"/>
                <a:gd name="connsiteY15" fmla="*/ 350044 h 364331"/>
                <a:gd name="connsiteX16" fmla="*/ 194513 w 808418"/>
                <a:gd name="connsiteY16" fmla="*/ 354806 h 364331"/>
                <a:gd name="connsiteX17" fmla="*/ 208801 w 808418"/>
                <a:gd name="connsiteY17" fmla="*/ 359569 h 364331"/>
                <a:gd name="connsiteX18" fmla="*/ 227851 w 808418"/>
                <a:gd name="connsiteY18" fmla="*/ 364331 h 364331"/>
                <a:gd name="connsiteX19" fmla="*/ 506457 w 808418"/>
                <a:gd name="connsiteY19" fmla="*/ 361950 h 364331"/>
                <a:gd name="connsiteX20" fmla="*/ 554082 w 808418"/>
                <a:gd name="connsiteY20" fmla="*/ 354806 h 364331"/>
                <a:gd name="connsiteX21" fmla="*/ 577894 w 808418"/>
                <a:gd name="connsiteY21" fmla="*/ 352425 h 364331"/>
                <a:gd name="connsiteX22" fmla="*/ 604088 w 808418"/>
                <a:gd name="connsiteY22" fmla="*/ 345281 h 364331"/>
                <a:gd name="connsiteX23" fmla="*/ 623138 w 808418"/>
                <a:gd name="connsiteY23" fmla="*/ 340519 h 364331"/>
                <a:gd name="connsiteX24" fmla="*/ 649332 w 808418"/>
                <a:gd name="connsiteY24" fmla="*/ 335756 h 364331"/>
                <a:gd name="connsiteX25" fmla="*/ 656476 w 808418"/>
                <a:gd name="connsiteY25" fmla="*/ 330994 h 364331"/>
                <a:gd name="connsiteX26" fmla="*/ 663619 w 808418"/>
                <a:gd name="connsiteY26" fmla="*/ 328612 h 364331"/>
                <a:gd name="connsiteX27" fmla="*/ 677907 w 808418"/>
                <a:gd name="connsiteY27" fmla="*/ 314325 h 364331"/>
                <a:gd name="connsiteX28" fmla="*/ 685051 w 808418"/>
                <a:gd name="connsiteY28" fmla="*/ 309562 h 364331"/>
                <a:gd name="connsiteX29" fmla="*/ 689813 w 808418"/>
                <a:gd name="connsiteY29" fmla="*/ 302419 h 364331"/>
                <a:gd name="connsiteX30" fmla="*/ 704101 w 808418"/>
                <a:gd name="connsiteY30" fmla="*/ 292894 h 364331"/>
                <a:gd name="connsiteX31" fmla="*/ 708863 w 808418"/>
                <a:gd name="connsiteY31" fmla="*/ 285750 h 364331"/>
                <a:gd name="connsiteX32" fmla="*/ 723151 w 808418"/>
                <a:gd name="connsiteY32" fmla="*/ 273844 h 364331"/>
                <a:gd name="connsiteX33" fmla="*/ 727913 w 808418"/>
                <a:gd name="connsiteY33" fmla="*/ 266700 h 364331"/>
                <a:gd name="connsiteX34" fmla="*/ 742201 w 808418"/>
                <a:gd name="connsiteY34" fmla="*/ 252412 h 364331"/>
                <a:gd name="connsiteX35" fmla="*/ 746963 w 808418"/>
                <a:gd name="connsiteY35" fmla="*/ 245269 h 364331"/>
                <a:gd name="connsiteX36" fmla="*/ 761251 w 808418"/>
                <a:gd name="connsiteY36" fmla="*/ 233362 h 364331"/>
                <a:gd name="connsiteX37" fmla="*/ 763632 w 808418"/>
                <a:gd name="connsiteY37" fmla="*/ 226219 h 364331"/>
                <a:gd name="connsiteX38" fmla="*/ 773157 w 808418"/>
                <a:gd name="connsiteY38" fmla="*/ 209550 h 364331"/>
                <a:gd name="connsiteX39" fmla="*/ 777919 w 808418"/>
                <a:gd name="connsiteY39" fmla="*/ 190500 h 364331"/>
                <a:gd name="connsiteX40" fmla="*/ 782682 w 808418"/>
                <a:gd name="connsiteY40" fmla="*/ 176212 h 364331"/>
                <a:gd name="connsiteX41" fmla="*/ 785064 w 808418"/>
                <a:gd name="connsiteY41" fmla="*/ 142875 h 364331"/>
                <a:gd name="connsiteX42" fmla="*/ 806494 w 808418"/>
                <a:gd name="connsiteY42" fmla="*/ 128587 h 364331"/>
                <a:gd name="connsiteX43" fmla="*/ 801732 w 808418"/>
                <a:gd name="connsiteY43" fmla="*/ 85725 h 364331"/>
                <a:gd name="connsiteX44" fmla="*/ 756488 w 808418"/>
                <a:gd name="connsiteY44" fmla="*/ 73819 h 364331"/>
                <a:gd name="connsiteX45" fmla="*/ 685051 w 808418"/>
                <a:gd name="connsiteY45" fmla="*/ 50006 h 364331"/>
                <a:gd name="connsiteX46" fmla="*/ 677907 w 808418"/>
                <a:gd name="connsiteY46" fmla="*/ 47625 h 364331"/>
                <a:gd name="connsiteX47" fmla="*/ 668382 w 808418"/>
                <a:gd name="connsiteY47" fmla="*/ 42862 h 364331"/>
                <a:gd name="connsiteX48" fmla="*/ 658857 w 808418"/>
                <a:gd name="connsiteY48" fmla="*/ 40481 h 364331"/>
                <a:gd name="connsiteX49" fmla="*/ 651713 w 808418"/>
                <a:gd name="connsiteY49" fmla="*/ 35719 h 364331"/>
                <a:gd name="connsiteX50" fmla="*/ 637426 w 808418"/>
                <a:gd name="connsiteY50" fmla="*/ 30956 h 364331"/>
                <a:gd name="connsiteX51" fmla="*/ 611232 w 808418"/>
                <a:gd name="connsiteY51" fmla="*/ 26194 h 364331"/>
                <a:gd name="connsiteX52" fmla="*/ 570751 w 808418"/>
                <a:gd name="connsiteY52" fmla="*/ 23812 h 364331"/>
                <a:gd name="connsiteX53" fmla="*/ 549319 w 808418"/>
                <a:gd name="connsiteY53" fmla="*/ 16669 h 364331"/>
                <a:gd name="connsiteX54" fmla="*/ 530269 w 808418"/>
                <a:gd name="connsiteY54" fmla="*/ 11906 h 364331"/>
                <a:gd name="connsiteX55" fmla="*/ 489788 w 808418"/>
                <a:gd name="connsiteY55" fmla="*/ 9525 h 364331"/>
                <a:gd name="connsiteX56" fmla="*/ 437401 w 808418"/>
                <a:gd name="connsiteY56" fmla="*/ 2381 h 364331"/>
                <a:gd name="connsiteX57" fmla="*/ 361201 w 808418"/>
                <a:gd name="connsiteY57" fmla="*/ 0 h 364331"/>
                <a:gd name="connsiteX58" fmla="*/ 237376 w 808418"/>
                <a:gd name="connsiteY58" fmla="*/ 2381 h 364331"/>
                <a:gd name="connsiteX59" fmla="*/ 230232 w 808418"/>
                <a:gd name="connsiteY59" fmla="*/ 4762 h 364331"/>
                <a:gd name="connsiteX60" fmla="*/ 206419 w 808418"/>
                <a:gd name="connsiteY60" fmla="*/ 7144 h 364331"/>
                <a:gd name="connsiteX61" fmla="*/ 192132 w 808418"/>
                <a:gd name="connsiteY61" fmla="*/ 9525 h 364331"/>
                <a:gd name="connsiteX62" fmla="*/ 130219 w 808418"/>
                <a:gd name="connsiteY62" fmla="*/ 40481 h 364331"/>
                <a:gd name="connsiteX63" fmla="*/ 13538 w 808418"/>
                <a:gd name="connsiteY63" fmla="*/ 97631 h 364331"/>
                <a:gd name="connsiteX64" fmla="*/ 1633 w 808418"/>
                <a:gd name="connsiteY64" fmla="*/ 109537 h 364331"/>
                <a:gd name="connsiteX65" fmla="*/ 4013 w 808418"/>
                <a:gd name="connsiteY65" fmla="*/ 128587 h 364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808418" h="364331">
                  <a:moveTo>
                    <a:pt x="4013" y="128587"/>
                  </a:moveTo>
                  <a:cubicBezTo>
                    <a:pt x="6394" y="148034"/>
                    <a:pt x="12348" y="211138"/>
                    <a:pt x="15920" y="226219"/>
                  </a:cubicBezTo>
                  <a:cubicBezTo>
                    <a:pt x="19492" y="241300"/>
                    <a:pt x="22666" y="219869"/>
                    <a:pt x="25444" y="219075"/>
                  </a:cubicBezTo>
                  <a:cubicBezTo>
                    <a:pt x="28222" y="218281"/>
                    <a:pt x="30153" y="220847"/>
                    <a:pt x="32588" y="221456"/>
                  </a:cubicBezTo>
                  <a:cubicBezTo>
                    <a:pt x="36514" y="222438"/>
                    <a:pt x="40525" y="223043"/>
                    <a:pt x="44494" y="223837"/>
                  </a:cubicBezTo>
                  <a:cubicBezTo>
                    <a:pt x="48226" y="225703"/>
                    <a:pt x="57799" y="229998"/>
                    <a:pt x="61163" y="233362"/>
                  </a:cubicBezTo>
                  <a:cubicBezTo>
                    <a:pt x="78889" y="251087"/>
                    <a:pt x="58612" y="236423"/>
                    <a:pt x="75451" y="247650"/>
                  </a:cubicBezTo>
                  <a:cubicBezTo>
                    <a:pt x="87057" y="265061"/>
                    <a:pt x="72886" y="243163"/>
                    <a:pt x="84976" y="264319"/>
                  </a:cubicBezTo>
                  <a:cubicBezTo>
                    <a:pt x="86396" y="266804"/>
                    <a:pt x="88151" y="269081"/>
                    <a:pt x="89738" y="271462"/>
                  </a:cubicBezTo>
                  <a:cubicBezTo>
                    <a:pt x="99768" y="301556"/>
                    <a:pt x="83037" y="253446"/>
                    <a:pt x="96882" y="285750"/>
                  </a:cubicBezTo>
                  <a:cubicBezTo>
                    <a:pt x="98171" y="288758"/>
                    <a:pt x="98364" y="292128"/>
                    <a:pt x="99263" y="295275"/>
                  </a:cubicBezTo>
                  <a:cubicBezTo>
                    <a:pt x="99953" y="297689"/>
                    <a:pt x="100954" y="300005"/>
                    <a:pt x="101644" y="302419"/>
                  </a:cubicBezTo>
                  <a:cubicBezTo>
                    <a:pt x="102543" y="305566"/>
                    <a:pt x="102439" y="309166"/>
                    <a:pt x="104026" y="311944"/>
                  </a:cubicBezTo>
                  <a:cubicBezTo>
                    <a:pt x="105613" y="314722"/>
                    <a:pt x="100057" y="313928"/>
                    <a:pt x="111169" y="319087"/>
                  </a:cubicBezTo>
                  <a:cubicBezTo>
                    <a:pt x="122281" y="324246"/>
                    <a:pt x="157207" y="337741"/>
                    <a:pt x="170701" y="342900"/>
                  </a:cubicBezTo>
                  <a:cubicBezTo>
                    <a:pt x="178717" y="345572"/>
                    <a:pt x="179127" y="345335"/>
                    <a:pt x="187369" y="350044"/>
                  </a:cubicBezTo>
                  <a:cubicBezTo>
                    <a:pt x="189854" y="351464"/>
                    <a:pt x="191898" y="353644"/>
                    <a:pt x="194513" y="354806"/>
                  </a:cubicBezTo>
                  <a:cubicBezTo>
                    <a:pt x="199101" y="356845"/>
                    <a:pt x="204038" y="357981"/>
                    <a:pt x="208801" y="359569"/>
                  </a:cubicBezTo>
                  <a:cubicBezTo>
                    <a:pt x="219783" y="363230"/>
                    <a:pt x="213485" y="361458"/>
                    <a:pt x="227851" y="364331"/>
                  </a:cubicBezTo>
                  <a:lnTo>
                    <a:pt x="506457" y="361950"/>
                  </a:lnTo>
                  <a:cubicBezTo>
                    <a:pt x="522292" y="361699"/>
                    <a:pt x="538616" y="357015"/>
                    <a:pt x="554082" y="354806"/>
                  </a:cubicBezTo>
                  <a:cubicBezTo>
                    <a:pt x="561979" y="353678"/>
                    <a:pt x="569957" y="353219"/>
                    <a:pt x="577894" y="352425"/>
                  </a:cubicBezTo>
                  <a:cubicBezTo>
                    <a:pt x="602280" y="344296"/>
                    <a:pt x="582214" y="350328"/>
                    <a:pt x="604088" y="345281"/>
                  </a:cubicBezTo>
                  <a:cubicBezTo>
                    <a:pt x="610466" y="343809"/>
                    <a:pt x="616720" y="341803"/>
                    <a:pt x="623138" y="340519"/>
                  </a:cubicBezTo>
                  <a:cubicBezTo>
                    <a:pt x="639779" y="337190"/>
                    <a:pt x="631052" y="338802"/>
                    <a:pt x="649332" y="335756"/>
                  </a:cubicBezTo>
                  <a:cubicBezTo>
                    <a:pt x="651713" y="334169"/>
                    <a:pt x="653916" y="332274"/>
                    <a:pt x="656476" y="330994"/>
                  </a:cubicBezTo>
                  <a:cubicBezTo>
                    <a:pt x="658721" y="329871"/>
                    <a:pt x="661638" y="330153"/>
                    <a:pt x="663619" y="328612"/>
                  </a:cubicBezTo>
                  <a:cubicBezTo>
                    <a:pt x="668935" y="324477"/>
                    <a:pt x="673144" y="319087"/>
                    <a:pt x="677907" y="314325"/>
                  </a:cubicBezTo>
                  <a:cubicBezTo>
                    <a:pt x="679931" y="312301"/>
                    <a:pt x="682670" y="311150"/>
                    <a:pt x="685051" y="309562"/>
                  </a:cubicBezTo>
                  <a:cubicBezTo>
                    <a:pt x="686638" y="307181"/>
                    <a:pt x="687659" y="304303"/>
                    <a:pt x="689813" y="302419"/>
                  </a:cubicBezTo>
                  <a:cubicBezTo>
                    <a:pt x="694121" y="298650"/>
                    <a:pt x="704101" y="292894"/>
                    <a:pt x="704101" y="292894"/>
                  </a:cubicBezTo>
                  <a:cubicBezTo>
                    <a:pt x="705688" y="290513"/>
                    <a:pt x="706839" y="287774"/>
                    <a:pt x="708863" y="285750"/>
                  </a:cubicBezTo>
                  <a:cubicBezTo>
                    <a:pt x="727595" y="267017"/>
                    <a:pt x="703646" y="297250"/>
                    <a:pt x="723151" y="273844"/>
                  </a:cubicBezTo>
                  <a:cubicBezTo>
                    <a:pt x="724983" y="271645"/>
                    <a:pt x="726012" y="268839"/>
                    <a:pt x="727913" y="266700"/>
                  </a:cubicBezTo>
                  <a:cubicBezTo>
                    <a:pt x="732388" y="261666"/>
                    <a:pt x="738465" y="258016"/>
                    <a:pt x="742201" y="252412"/>
                  </a:cubicBezTo>
                  <a:cubicBezTo>
                    <a:pt x="743788" y="250031"/>
                    <a:pt x="745131" y="247467"/>
                    <a:pt x="746963" y="245269"/>
                  </a:cubicBezTo>
                  <a:cubicBezTo>
                    <a:pt x="752693" y="238393"/>
                    <a:pt x="754227" y="238045"/>
                    <a:pt x="761251" y="233362"/>
                  </a:cubicBezTo>
                  <a:cubicBezTo>
                    <a:pt x="762045" y="230981"/>
                    <a:pt x="762643" y="228526"/>
                    <a:pt x="763632" y="226219"/>
                  </a:cubicBezTo>
                  <a:cubicBezTo>
                    <a:pt x="767258" y="217757"/>
                    <a:pt x="768373" y="216726"/>
                    <a:pt x="773157" y="209550"/>
                  </a:cubicBezTo>
                  <a:cubicBezTo>
                    <a:pt x="780386" y="187861"/>
                    <a:pt x="769293" y="222129"/>
                    <a:pt x="777919" y="190500"/>
                  </a:cubicBezTo>
                  <a:cubicBezTo>
                    <a:pt x="779240" y="185657"/>
                    <a:pt x="781491" y="184150"/>
                    <a:pt x="782682" y="176212"/>
                  </a:cubicBezTo>
                  <a:cubicBezTo>
                    <a:pt x="783873" y="168275"/>
                    <a:pt x="781095" y="150812"/>
                    <a:pt x="785064" y="142875"/>
                  </a:cubicBezTo>
                  <a:cubicBezTo>
                    <a:pt x="789033" y="134938"/>
                    <a:pt x="803716" y="138112"/>
                    <a:pt x="806494" y="128587"/>
                  </a:cubicBezTo>
                  <a:cubicBezTo>
                    <a:pt x="809272" y="119062"/>
                    <a:pt x="810066" y="94853"/>
                    <a:pt x="801732" y="85725"/>
                  </a:cubicBezTo>
                  <a:cubicBezTo>
                    <a:pt x="793398" y="76597"/>
                    <a:pt x="775935" y="79772"/>
                    <a:pt x="756488" y="73819"/>
                  </a:cubicBezTo>
                  <a:cubicBezTo>
                    <a:pt x="737041" y="67866"/>
                    <a:pt x="698148" y="54372"/>
                    <a:pt x="685051" y="50006"/>
                  </a:cubicBezTo>
                  <a:cubicBezTo>
                    <a:pt x="682670" y="49212"/>
                    <a:pt x="680214" y="48614"/>
                    <a:pt x="677907" y="47625"/>
                  </a:cubicBezTo>
                  <a:cubicBezTo>
                    <a:pt x="674644" y="46227"/>
                    <a:pt x="671706" y="44108"/>
                    <a:pt x="668382" y="42862"/>
                  </a:cubicBezTo>
                  <a:cubicBezTo>
                    <a:pt x="665318" y="41713"/>
                    <a:pt x="662032" y="41275"/>
                    <a:pt x="658857" y="40481"/>
                  </a:cubicBezTo>
                  <a:cubicBezTo>
                    <a:pt x="656476" y="38894"/>
                    <a:pt x="654328" y="36881"/>
                    <a:pt x="651713" y="35719"/>
                  </a:cubicBezTo>
                  <a:cubicBezTo>
                    <a:pt x="647126" y="33680"/>
                    <a:pt x="642188" y="32544"/>
                    <a:pt x="637426" y="30956"/>
                  </a:cubicBezTo>
                  <a:cubicBezTo>
                    <a:pt x="625714" y="27052"/>
                    <a:pt x="628940" y="27611"/>
                    <a:pt x="611232" y="26194"/>
                  </a:cubicBezTo>
                  <a:cubicBezTo>
                    <a:pt x="597758" y="25116"/>
                    <a:pt x="584245" y="24606"/>
                    <a:pt x="570751" y="23812"/>
                  </a:cubicBezTo>
                  <a:lnTo>
                    <a:pt x="549319" y="16669"/>
                  </a:lnTo>
                  <a:cubicBezTo>
                    <a:pt x="542340" y="14342"/>
                    <a:pt x="538181" y="12625"/>
                    <a:pt x="530269" y="11906"/>
                  </a:cubicBezTo>
                  <a:cubicBezTo>
                    <a:pt x="516808" y="10682"/>
                    <a:pt x="503282" y="10319"/>
                    <a:pt x="489788" y="9525"/>
                  </a:cubicBezTo>
                  <a:cubicBezTo>
                    <a:pt x="471141" y="6417"/>
                    <a:pt x="456120" y="3272"/>
                    <a:pt x="437401" y="2381"/>
                  </a:cubicBezTo>
                  <a:cubicBezTo>
                    <a:pt x="412017" y="1172"/>
                    <a:pt x="386601" y="794"/>
                    <a:pt x="361201" y="0"/>
                  </a:cubicBezTo>
                  <a:lnTo>
                    <a:pt x="237376" y="2381"/>
                  </a:lnTo>
                  <a:cubicBezTo>
                    <a:pt x="234868" y="2472"/>
                    <a:pt x="232713" y="4380"/>
                    <a:pt x="230232" y="4762"/>
                  </a:cubicBezTo>
                  <a:cubicBezTo>
                    <a:pt x="222347" y="5975"/>
                    <a:pt x="214335" y="6154"/>
                    <a:pt x="206419" y="7144"/>
                  </a:cubicBezTo>
                  <a:cubicBezTo>
                    <a:pt x="201628" y="7743"/>
                    <a:pt x="223088" y="-5953"/>
                    <a:pt x="192132" y="9525"/>
                  </a:cubicBezTo>
                  <a:cubicBezTo>
                    <a:pt x="179432" y="15081"/>
                    <a:pt x="158794" y="25400"/>
                    <a:pt x="130219" y="40481"/>
                  </a:cubicBezTo>
                  <a:cubicBezTo>
                    <a:pt x="101644" y="55562"/>
                    <a:pt x="34969" y="86122"/>
                    <a:pt x="13538" y="97631"/>
                  </a:cubicBezTo>
                  <a:cubicBezTo>
                    <a:pt x="-7893" y="109140"/>
                    <a:pt x="2852" y="107343"/>
                    <a:pt x="1633" y="109537"/>
                  </a:cubicBezTo>
                  <a:cubicBezTo>
                    <a:pt x="1615" y="109569"/>
                    <a:pt x="1632" y="109140"/>
                    <a:pt x="4013" y="128587"/>
                  </a:cubicBezTo>
                  <a:close/>
                </a:path>
              </a:pathLst>
            </a:custGeom>
            <a:solidFill>
              <a:srgbClr val="34495E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-570795" y="4699316"/>
              <a:ext cx="1131568" cy="533093"/>
            </a:xfrm>
            <a:custGeom>
              <a:avLst/>
              <a:gdLst>
                <a:gd name="connsiteX0" fmla="*/ 638175 w 641063"/>
                <a:gd name="connsiteY0" fmla="*/ 107157 h 302011"/>
                <a:gd name="connsiteX1" fmla="*/ 638175 w 641063"/>
                <a:gd name="connsiteY1" fmla="*/ 107157 h 302011"/>
                <a:gd name="connsiteX2" fmla="*/ 633413 w 641063"/>
                <a:gd name="connsiteY2" fmla="*/ 85725 h 302011"/>
                <a:gd name="connsiteX3" fmla="*/ 614363 w 641063"/>
                <a:gd name="connsiteY3" fmla="*/ 64294 h 302011"/>
                <a:gd name="connsiteX4" fmla="*/ 607219 w 641063"/>
                <a:gd name="connsiteY4" fmla="*/ 61913 h 302011"/>
                <a:gd name="connsiteX5" fmla="*/ 600075 w 641063"/>
                <a:gd name="connsiteY5" fmla="*/ 57150 h 302011"/>
                <a:gd name="connsiteX6" fmla="*/ 585788 w 641063"/>
                <a:gd name="connsiteY6" fmla="*/ 52388 h 302011"/>
                <a:gd name="connsiteX7" fmla="*/ 578644 w 641063"/>
                <a:gd name="connsiteY7" fmla="*/ 47625 h 302011"/>
                <a:gd name="connsiteX8" fmla="*/ 564357 w 641063"/>
                <a:gd name="connsiteY8" fmla="*/ 42863 h 302011"/>
                <a:gd name="connsiteX9" fmla="*/ 547688 w 641063"/>
                <a:gd name="connsiteY9" fmla="*/ 38100 h 302011"/>
                <a:gd name="connsiteX10" fmla="*/ 531019 w 641063"/>
                <a:gd name="connsiteY10" fmla="*/ 33338 h 302011"/>
                <a:gd name="connsiteX11" fmla="*/ 523875 w 641063"/>
                <a:gd name="connsiteY11" fmla="*/ 28575 h 302011"/>
                <a:gd name="connsiteX12" fmla="*/ 502444 w 641063"/>
                <a:gd name="connsiteY12" fmla="*/ 23813 h 302011"/>
                <a:gd name="connsiteX13" fmla="*/ 488157 w 641063"/>
                <a:gd name="connsiteY13" fmla="*/ 19050 h 302011"/>
                <a:gd name="connsiteX14" fmla="*/ 481013 w 641063"/>
                <a:gd name="connsiteY14" fmla="*/ 16669 h 302011"/>
                <a:gd name="connsiteX15" fmla="*/ 473869 w 641063"/>
                <a:gd name="connsiteY15" fmla="*/ 14288 h 302011"/>
                <a:gd name="connsiteX16" fmla="*/ 421482 w 641063"/>
                <a:gd name="connsiteY16" fmla="*/ 9525 h 302011"/>
                <a:gd name="connsiteX17" fmla="*/ 400050 w 641063"/>
                <a:gd name="connsiteY17" fmla="*/ 4763 h 302011"/>
                <a:gd name="connsiteX18" fmla="*/ 373857 w 641063"/>
                <a:gd name="connsiteY18" fmla="*/ 0 h 302011"/>
                <a:gd name="connsiteX19" fmla="*/ 109538 w 641063"/>
                <a:gd name="connsiteY19" fmla="*/ 2382 h 302011"/>
                <a:gd name="connsiteX20" fmla="*/ 90488 w 641063"/>
                <a:gd name="connsiteY20" fmla="*/ 7144 h 302011"/>
                <a:gd name="connsiteX21" fmla="*/ 66675 w 641063"/>
                <a:gd name="connsiteY21" fmla="*/ 14288 h 302011"/>
                <a:gd name="connsiteX22" fmla="*/ 52388 w 641063"/>
                <a:gd name="connsiteY22" fmla="*/ 19050 h 302011"/>
                <a:gd name="connsiteX23" fmla="*/ 45244 w 641063"/>
                <a:gd name="connsiteY23" fmla="*/ 21432 h 302011"/>
                <a:gd name="connsiteX24" fmla="*/ 23813 w 641063"/>
                <a:gd name="connsiteY24" fmla="*/ 35719 h 302011"/>
                <a:gd name="connsiteX25" fmla="*/ 16669 w 641063"/>
                <a:gd name="connsiteY25" fmla="*/ 40482 h 302011"/>
                <a:gd name="connsiteX26" fmla="*/ 7144 w 641063"/>
                <a:gd name="connsiteY26" fmla="*/ 54769 h 302011"/>
                <a:gd name="connsiteX27" fmla="*/ 2382 w 641063"/>
                <a:gd name="connsiteY27" fmla="*/ 61913 h 302011"/>
                <a:gd name="connsiteX28" fmla="*/ 0 w 641063"/>
                <a:gd name="connsiteY28" fmla="*/ 69057 h 302011"/>
                <a:gd name="connsiteX29" fmla="*/ 2382 w 641063"/>
                <a:gd name="connsiteY29" fmla="*/ 161925 h 302011"/>
                <a:gd name="connsiteX30" fmla="*/ 14288 w 641063"/>
                <a:gd name="connsiteY30" fmla="*/ 183357 h 302011"/>
                <a:gd name="connsiteX31" fmla="*/ 21432 w 641063"/>
                <a:gd name="connsiteY31" fmla="*/ 197644 h 302011"/>
                <a:gd name="connsiteX32" fmla="*/ 26194 w 641063"/>
                <a:gd name="connsiteY32" fmla="*/ 219075 h 302011"/>
                <a:gd name="connsiteX33" fmla="*/ 35719 w 641063"/>
                <a:gd name="connsiteY33" fmla="*/ 233363 h 302011"/>
                <a:gd name="connsiteX34" fmla="*/ 42863 w 641063"/>
                <a:gd name="connsiteY34" fmla="*/ 242888 h 302011"/>
                <a:gd name="connsiteX35" fmla="*/ 50007 w 641063"/>
                <a:gd name="connsiteY35" fmla="*/ 245269 h 302011"/>
                <a:gd name="connsiteX36" fmla="*/ 66675 w 641063"/>
                <a:gd name="connsiteY36" fmla="*/ 257175 h 302011"/>
                <a:gd name="connsiteX37" fmla="*/ 73819 w 641063"/>
                <a:gd name="connsiteY37" fmla="*/ 261938 h 302011"/>
                <a:gd name="connsiteX38" fmla="*/ 100013 w 641063"/>
                <a:gd name="connsiteY38" fmla="*/ 269082 h 302011"/>
                <a:gd name="connsiteX39" fmla="*/ 114300 w 641063"/>
                <a:gd name="connsiteY39" fmla="*/ 273844 h 302011"/>
                <a:gd name="connsiteX40" fmla="*/ 123825 w 641063"/>
                <a:gd name="connsiteY40" fmla="*/ 276225 h 302011"/>
                <a:gd name="connsiteX41" fmla="*/ 138113 w 641063"/>
                <a:gd name="connsiteY41" fmla="*/ 280988 h 302011"/>
                <a:gd name="connsiteX42" fmla="*/ 147638 w 641063"/>
                <a:gd name="connsiteY42" fmla="*/ 283369 h 302011"/>
                <a:gd name="connsiteX43" fmla="*/ 173832 w 641063"/>
                <a:gd name="connsiteY43" fmla="*/ 290513 h 302011"/>
                <a:gd name="connsiteX44" fmla="*/ 192882 w 641063"/>
                <a:gd name="connsiteY44" fmla="*/ 292894 h 302011"/>
                <a:gd name="connsiteX45" fmla="*/ 364332 w 641063"/>
                <a:gd name="connsiteY45" fmla="*/ 297657 h 302011"/>
                <a:gd name="connsiteX46" fmla="*/ 454819 w 641063"/>
                <a:gd name="connsiteY46" fmla="*/ 297657 h 302011"/>
                <a:gd name="connsiteX47" fmla="*/ 461963 w 641063"/>
                <a:gd name="connsiteY47" fmla="*/ 295275 h 302011"/>
                <a:gd name="connsiteX48" fmla="*/ 481013 w 641063"/>
                <a:gd name="connsiteY48" fmla="*/ 290513 h 302011"/>
                <a:gd name="connsiteX49" fmla="*/ 488157 w 641063"/>
                <a:gd name="connsiteY49" fmla="*/ 285750 h 302011"/>
                <a:gd name="connsiteX50" fmla="*/ 504825 w 641063"/>
                <a:gd name="connsiteY50" fmla="*/ 280988 h 302011"/>
                <a:gd name="connsiteX51" fmla="*/ 511969 w 641063"/>
                <a:gd name="connsiteY51" fmla="*/ 278607 h 302011"/>
                <a:gd name="connsiteX52" fmla="*/ 523875 w 641063"/>
                <a:gd name="connsiteY52" fmla="*/ 276225 h 302011"/>
                <a:gd name="connsiteX53" fmla="*/ 538163 w 641063"/>
                <a:gd name="connsiteY53" fmla="*/ 271463 h 302011"/>
                <a:gd name="connsiteX54" fmla="*/ 545307 w 641063"/>
                <a:gd name="connsiteY54" fmla="*/ 269082 h 302011"/>
                <a:gd name="connsiteX55" fmla="*/ 552450 w 641063"/>
                <a:gd name="connsiteY55" fmla="*/ 266700 h 302011"/>
                <a:gd name="connsiteX56" fmla="*/ 566738 w 641063"/>
                <a:gd name="connsiteY56" fmla="*/ 259557 h 302011"/>
                <a:gd name="connsiteX57" fmla="*/ 581025 w 641063"/>
                <a:gd name="connsiteY57" fmla="*/ 245269 h 302011"/>
                <a:gd name="connsiteX58" fmla="*/ 588169 w 641063"/>
                <a:gd name="connsiteY58" fmla="*/ 238125 h 302011"/>
                <a:gd name="connsiteX59" fmla="*/ 595313 w 641063"/>
                <a:gd name="connsiteY59" fmla="*/ 223838 h 302011"/>
                <a:gd name="connsiteX60" fmla="*/ 602457 w 641063"/>
                <a:gd name="connsiteY60" fmla="*/ 209550 h 302011"/>
                <a:gd name="connsiteX61" fmla="*/ 609600 w 641063"/>
                <a:gd name="connsiteY61" fmla="*/ 195263 h 302011"/>
                <a:gd name="connsiteX62" fmla="*/ 611982 w 641063"/>
                <a:gd name="connsiteY62" fmla="*/ 188119 h 302011"/>
                <a:gd name="connsiteX63" fmla="*/ 616744 w 641063"/>
                <a:gd name="connsiteY63" fmla="*/ 180975 h 302011"/>
                <a:gd name="connsiteX64" fmla="*/ 623888 w 641063"/>
                <a:gd name="connsiteY64" fmla="*/ 166688 h 302011"/>
                <a:gd name="connsiteX65" fmla="*/ 633413 w 641063"/>
                <a:gd name="connsiteY65" fmla="*/ 152400 h 302011"/>
                <a:gd name="connsiteX66" fmla="*/ 635794 w 641063"/>
                <a:gd name="connsiteY66" fmla="*/ 145257 h 302011"/>
                <a:gd name="connsiteX67" fmla="*/ 640557 w 641063"/>
                <a:gd name="connsiteY67" fmla="*/ 135732 h 302011"/>
                <a:gd name="connsiteX68" fmla="*/ 638175 w 641063"/>
                <a:gd name="connsiteY68" fmla="*/ 107157 h 302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41063" h="302011">
                  <a:moveTo>
                    <a:pt x="638175" y="107157"/>
                  </a:moveTo>
                  <a:lnTo>
                    <a:pt x="638175" y="107157"/>
                  </a:lnTo>
                  <a:cubicBezTo>
                    <a:pt x="636588" y="100013"/>
                    <a:pt x="636131" y="92520"/>
                    <a:pt x="633413" y="85725"/>
                  </a:cubicBezTo>
                  <a:cubicBezTo>
                    <a:pt x="629651" y="76320"/>
                    <a:pt x="622944" y="69197"/>
                    <a:pt x="614363" y="64294"/>
                  </a:cubicBezTo>
                  <a:cubicBezTo>
                    <a:pt x="612184" y="63049"/>
                    <a:pt x="609600" y="62707"/>
                    <a:pt x="607219" y="61913"/>
                  </a:cubicBezTo>
                  <a:cubicBezTo>
                    <a:pt x="604838" y="60325"/>
                    <a:pt x="602690" y="58312"/>
                    <a:pt x="600075" y="57150"/>
                  </a:cubicBezTo>
                  <a:cubicBezTo>
                    <a:pt x="595488" y="55111"/>
                    <a:pt x="585788" y="52388"/>
                    <a:pt x="585788" y="52388"/>
                  </a:cubicBezTo>
                  <a:cubicBezTo>
                    <a:pt x="583407" y="50800"/>
                    <a:pt x="581259" y="48787"/>
                    <a:pt x="578644" y="47625"/>
                  </a:cubicBezTo>
                  <a:cubicBezTo>
                    <a:pt x="574057" y="45586"/>
                    <a:pt x="569119" y="44450"/>
                    <a:pt x="564357" y="42863"/>
                  </a:cubicBezTo>
                  <a:cubicBezTo>
                    <a:pt x="547234" y="37156"/>
                    <a:pt x="568611" y="44079"/>
                    <a:pt x="547688" y="38100"/>
                  </a:cubicBezTo>
                  <a:cubicBezTo>
                    <a:pt x="523815" y="31278"/>
                    <a:pt x="560743" y="40768"/>
                    <a:pt x="531019" y="33338"/>
                  </a:cubicBezTo>
                  <a:cubicBezTo>
                    <a:pt x="528638" y="31750"/>
                    <a:pt x="526435" y="29855"/>
                    <a:pt x="523875" y="28575"/>
                  </a:cubicBezTo>
                  <a:cubicBezTo>
                    <a:pt x="517063" y="25169"/>
                    <a:pt x="509760" y="25642"/>
                    <a:pt x="502444" y="23813"/>
                  </a:cubicBezTo>
                  <a:cubicBezTo>
                    <a:pt x="497574" y="22595"/>
                    <a:pt x="492919" y="20638"/>
                    <a:pt x="488157" y="19050"/>
                  </a:cubicBezTo>
                  <a:lnTo>
                    <a:pt x="481013" y="16669"/>
                  </a:lnTo>
                  <a:cubicBezTo>
                    <a:pt x="478632" y="15875"/>
                    <a:pt x="476367" y="14538"/>
                    <a:pt x="473869" y="14288"/>
                  </a:cubicBezTo>
                  <a:cubicBezTo>
                    <a:pt x="440546" y="10956"/>
                    <a:pt x="458006" y="12570"/>
                    <a:pt x="421482" y="9525"/>
                  </a:cubicBezTo>
                  <a:cubicBezTo>
                    <a:pt x="408886" y="5327"/>
                    <a:pt x="418491" y="8116"/>
                    <a:pt x="400050" y="4763"/>
                  </a:cubicBezTo>
                  <a:cubicBezTo>
                    <a:pt x="363332" y="-1912"/>
                    <a:pt x="416087" y="7041"/>
                    <a:pt x="373857" y="0"/>
                  </a:cubicBezTo>
                  <a:lnTo>
                    <a:pt x="109538" y="2382"/>
                  </a:lnTo>
                  <a:cubicBezTo>
                    <a:pt x="101811" y="2515"/>
                    <a:pt x="97354" y="5183"/>
                    <a:pt x="90488" y="7144"/>
                  </a:cubicBezTo>
                  <a:cubicBezTo>
                    <a:pt x="65308" y="14337"/>
                    <a:pt x="100612" y="2975"/>
                    <a:pt x="66675" y="14288"/>
                  </a:cubicBezTo>
                  <a:lnTo>
                    <a:pt x="52388" y="19050"/>
                  </a:lnTo>
                  <a:cubicBezTo>
                    <a:pt x="50007" y="19844"/>
                    <a:pt x="47333" y="20040"/>
                    <a:pt x="45244" y="21432"/>
                  </a:cubicBezTo>
                  <a:lnTo>
                    <a:pt x="23813" y="35719"/>
                  </a:lnTo>
                  <a:lnTo>
                    <a:pt x="16669" y="40482"/>
                  </a:lnTo>
                  <a:lnTo>
                    <a:pt x="7144" y="54769"/>
                  </a:lnTo>
                  <a:cubicBezTo>
                    <a:pt x="5557" y="57150"/>
                    <a:pt x="3287" y="59198"/>
                    <a:pt x="2382" y="61913"/>
                  </a:cubicBezTo>
                  <a:lnTo>
                    <a:pt x="0" y="69057"/>
                  </a:lnTo>
                  <a:cubicBezTo>
                    <a:pt x="794" y="100013"/>
                    <a:pt x="322" y="131027"/>
                    <a:pt x="2382" y="161925"/>
                  </a:cubicBezTo>
                  <a:cubicBezTo>
                    <a:pt x="3373" y="176793"/>
                    <a:pt x="6838" y="174417"/>
                    <a:pt x="14288" y="183357"/>
                  </a:cubicBezTo>
                  <a:cubicBezTo>
                    <a:pt x="19416" y="189511"/>
                    <a:pt x="19045" y="190485"/>
                    <a:pt x="21432" y="197644"/>
                  </a:cubicBezTo>
                  <a:cubicBezTo>
                    <a:pt x="22078" y="201521"/>
                    <a:pt x="23402" y="214050"/>
                    <a:pt x="26194" y="219075"/>
                  </a:cubicBezTo>
                  <a:cubicBezTo>
                    <a:pt x="28974" y="224079"/>
                    <a:pt x="32285" y="228784"/>
                    <a:pt x="35719" y="233363"/>
                  </a:cubicBezTo>
                  <a:cubicBezTo>
                    <a:pt x="38100" y="236538"/>
                    <a:pt x="39814" y="240347"/>
                    <a:pt x="42863" y="242888"/>
                  </a:cubicBezTo>
                  <a:cubicBezTo>
                    <a:pt x="44791" y="244495"/>
                    <a:pt x="47626" y="244475"/>
                    <a:pt x="50007" y="245269"/>
                  </a:cubicBezTo>
                  <a:cubicBezTo>
                    <a:pt x="66854" y="256503"/>
                    <a:pt x="45982" y="242395"/>
                    <a:pt x="66675" y="257175"/>
                  </a:cubicBezTo>
                  <a:cubicBezTo>
                    <a:pt x="69004" y="258839"/>
                    <a:pt x="71204" y="260776"/>
                    <a:pt x="73819" y="261938"/>
                  </a:cubicBezTo>
                  <a:cubicBezTo>
                    <a:pt x="89048" y="268706"/>
                    <a:pt x="85521" y="265129"/>
                    <a:pt x="100013" y="269082"/>
                  </a:cubicBezTo>
                  <a:cubicBezTo>
                    <a:pt x="104856" y="270403"/>
                    <a:pt x="109430" y="272627"/>
                    <a:pt x="114300" y="273844"/>
                  </a:cubicBezTo>
                  <a:cubicBezTo>
                    <a:pt x="117475" y="274638"/>
                    <a:pt x="120690" y="275285"/>
                    <a:pt x="123825" y="276225"/>
                  </a:cubicBezTo>
                  <a:cubicBezTo>
                    <a:pt x="128634" y="277668"/>
                    <a:pt x="133243" y="279771"/>
                    <a:pt x="138113" y="280988"/>
                  </a:cubicBezTo>
                  <a:cubicBezTo>
                    <a:pt x="141288" y="281782"/>
                    <a:pt x="144503" y="282429"/>
                    <a:pt x="147638" y="283369"/>
                  </a:cubicBezTo>
                  <a:cubicBezTo>
                    <a:pt x="163314" y="288072"/>
                    <a:pt x="158979" y="288228"/>
                    <a:pt x="173832" y="290513"/>
                  </a:cubicBezTo>
                  <a:cubicBezTo>
                    <a:pt x="180157" y="291486"/>
                    <a:pt x="186518" y="292224"/>
                    <a:pt x="192882" y="292894"/>
                  </a:cubicBezTo>
                  <a:cubicBezTo>
                    <a:pt x="255282" y="299462"/>
                    <a:pt x="276703" y="296220"/>
                    <a:pt x="364332" y="297657"/>
                  </a:cubicBezTo>
                  <a:cubicBezTo>
                    <a:pt x="400673" y="304925"/>
                    <a:pt x="380361" y="301794"/>
                    <a:pt x="454819" y="297657"/>
                  </a:cubicBezTo>
                  <a:cubicBezTo>
                    <a:pt x="457325" y="297518"/>
                    <a:pt x="459541" y="295935"/>
                    <a:pt x="461963" y="295275"/>
                  </a:cubicBezTo>
                  <a:cubicBezTo>
                    <a:pt x="468278" y="293553"/>
                    <a:pt x="481013" y="290513"/>
                    <a:pt x="481013" y="290513"/>
                  </a:cubicBezTo>
                  <a:cubicBezTo>
                    <a:pt x="483394" y="288925"/>
                    <a:pt x="485597" y="287030"/>
                    <a:pt x="488157" y="285750"/>
                  </a:cubicBezTo>
                  <a:cubicBezTo>
                    <a:pt x="491963" y="283847"/>
                    <a:pt x="501265" y="282005"/>
                    <a:pt x="504825" y="280988"/>
                  </a:cubicBezTo>
                  <a:cubicBezTo>
                    <a:pt x="507239" y="280298"/>
                    <a:pt x="509534" y="279216"/>
                    <a:pt x="511969" y="278607"/>
                  </a:cubicBezTo>
                  <a:cubicBezTo>
                    <a:pt x="515895" y="277625"/>
                    <a:pt x="519970" y="277290"/>
                    <a:pt x="523875" y="276225"/>
                  </a:cubicBezTo>
                  <a:cubicBezTo>
                    <a:pt x="528718" y="274904"/>
                    <a:pt x="533400" y="273050"/>
                    <a:pt x="538163" y="271463"/>
                  </a:cubicBezTo>
                  <a:lnTo>
                    <a:pt x="545307" y="269082"/>
                  </a:lnTo>
                  <a:cubicBezTo>
                    <a:pt x="547688" y="268288"/>
                    <a:pt x="550362" y="268092"/>
                    <a:pt x="552450" y="266700"/>
                  </a:cubicBezTo>
                  <a:cubicBezTo>
                    <a:pt x="561683" y="260546"/>
                    <a:pt x="556879" y="262843"/>
                    <a:pt x="566738" y="259557"/>
                  </a:cubicBezTo>
                  <a:lnTo>
                    <a:pt x="581025" y="245269"/>
                  </a:lnTo>
                  <a:lnTo>
                    <a:pt x="588169" y="238125"/>
                  </a:lnTo>
                  <a:cubicBezTo>
                    <a:pt x="594154" y="220169"/>
                    <a:pt x="586079" y="242305"/>
                    <a:pt x="595313" y="223838"/>
                  </a:cubicBezTo>
                  <a:cubicBezTo>
                    <a:pt x="605172" y="204120"/>
                    <a:pt x="588807" y="230024"/>
                    <a:pt x="602457" y="209550"/>
                  </a:cubicBezTo>
                  <a:cubicBezTo>
                    <a:pt x="608440" y="191600"/>
                    <a:pt x="600370" y="213723"/>
                    <a:pt x="609600" y="195263"/>
                  </a:cubicBezTo>
                  <a:cubicBezTo>
                    <a:pt x="610723" y="193018"/>
                    <a:pt x="610859" y="190364"/>
                    <a:pt x="611982" y="188119"/>
                  </a:cubicBezTo>
                  <a:cubicBezTo>
                    <a:pt x="613262" y="185559"/>
                    <a:pt x="615464" y="183535"/>
                    <a:pt x="616744" y="180975"/>
                  </a:cubicBezTo>
                  <a:cubicBezTo>
                    <a:pt x="626598" y="161266"/>
                    <a:pt x="610243" y="187154"/>
                    <a:pt x="623888" y="166688"/>
                  </a:cubicBezTo>
                  <a:cubicBezTo>
                    <a:pt x="629549" y="149703"/>
                    <a:pt x="621522" y="170235"/>
                    <a:pt x="633413" y="152400"/>
                  </a:cubicBezTo>
                  <a:cubicBezTo>
                    <a:pt x="634805" y="150312"/>
                    <a:pt x="634805" y="147564"/>
                    <a:pt x="635794" y="145257"/>
                  </a:cubicBezTo>
                  <a:cubicBezTo>
                    <a:pt x="637192" y="141994"/>
                    <a:pt x="639239" y="139028"/>
                    <a:pt x="640557" y="135732"/>
                  </a:cubicBezTo>
                  <a:cubicBezTo>
                    <a:pt x="642421" y="131071"/>
                    <a:pt x="638572" y="111919"/>
                    <a:pt x="638175" y="107157"/>
                  </a:cubicBezTo>
                  <a:close/>
                </a:path>
              </a:pathLst>
            </a:custGeom>
            <a:solidFill>
              <a:srgbClr val="ECF0F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644524" y="4624844"/>
              <a:ext cx="1490535" cy="634530"/>
            </a:xfrm>
            <a:custGeom>
              <a:avLst/>
              <a:gdLst>
                <a:gd name="connsiteX0" fmla="*/ 0 w 838200"/>
                <a:gd name="connsiteY0" fmla="*/ 138113 h 359478"/>
                <a:gd name="connsiteX1" fmla="*/ 0 w 838200"/>
                <a:gd name="connsiteY1" fmla="*/ 138113 h 359478"/>
                <a:gd name="connsiteX2" fmla="*/ 40481 w 838200"/>
                <a:gd name="connsiteY2" fmla="*/ 140494 h 359478"/>
                <a:gd name="connsiteX3" fmla="*/ 42863 w 838200"/>
                <a:gd name="connsiteY3" fmla="*/ 150019 h 359478"/>
                <a:gd name="connsiteX4" fmla="*/ 47625 w 838200"/>
                <a:gd name="connsiteY4" fmla="*/ 157163 h 359478"/>
                <a:gd name="connsiteX5" fmla="*/ 50006 w 838200"/>
                <a:gd name="connsiteY5" fmla="*/ 164306 h 359478"/>
                <a:gd name="connsiteX6" fmla="*/ 59531 w 838200"/>
                <a:gd name="connsiteY6" fmla="*/ 180975 h 359478"/>
                <a:gd name="connsiteX7" fmla="*/ 69056 w 838200"/>
                <a:gd name="connsiteY7" fmla="*/ 207169 h 359478"/>
                <a:gd name="connsiteX8" fmla="*/ 71438 w 838200"/>
                <a:gd name="connsiteY8" fmla="*/ 214313 h 359478"/>
                <a:gd name="connsiteX9" fmla="*/ 73819 w 838200"/>
                <a:gd name="connsiteY9" fmla="*/ 221456 h 359478"/>
                <a:gd name="connsiteX10" fmla="*/ 78581 w 838200"/>
                <a:gd name="connsiteY10" fmla="*/ 245269 h 359478"/>
                <a:gd name="connsiteX11" fmla="*/ 95250 w 838200"/>
                <a:gd name="connsiteY11" fmla="*/ 264319 h 359478"/>
                <a:gd name="connsiteX12" fmla="*/ 116681 w 838200"/>
                <a:gd name="connsiteY12" fmla="*/ 288131 h 359478"/>
                <a:gd name="connsiteX13" fmla="*/ 126206 w 838200"/>
                <a:gd name="connsiteY13" fmla="*/ 300038 h 359478"/>
                <a:gd name="connsiteX14" fmla="*/ 130969 w 838200"/>
                <a:gd name="connsiteY14" fmla="*/ 307181 h 359478"/>
                <a:gd name="connsiteX15" fmla="*/ 147638 w 838200"/>
                <a:gd name="connsiteY15" fmla="*/ 314325 h 359478"/>
                <a:gd name="connsiteX16" fmla="*/ 161925 w 838200"/>
                <a:gd name="connsiteY16" fmla="*/ 323850 h 359478"/>
                <a:gd name="connsiteX17" fmla="*/ 169069 w 838200"/>
                <a:gd name="connsiteY17" fmla="*/ 328613 h 359478"/>
                <a:gd name="connsiteX18" fmla="*/ 176213 w 838200"/>
                <a:gd name="connsiteY18" fmla="*/ 335756 h 359478"/>
                <a:gd name="connsiteX19" fmla="*/ 209550 w 838200"/>
                <a:gd name="connsiteY19" fmla="*/ 342900 h 359478"/>
                <a:gd name="connsiteX20" fmla="*/ 238125 w 838200"/>
                <a:gd name="connsiteY20" fmla="*/ 345281 h 359478"/>
                <a:gd name="connsiteX21" fmla="*/ 252413 w 838200"/>
                <a:gd name="connsiteY21" fmla="*/ 347663 h 359478"/>
                <a:gd name="connsiteX22" fmla="*/ 259556 w 838200"/>
                <a:gd name="connsiteY22" fmla="*/ 350044 h 359478"/>
                <a:gd name="connsiteX23" fmla="*/ 328613 w 838200"/>
                <a:gd name="connsiteY23" fmla="*/ 352425 h 359478"/>
                <a:gd name="connsiteX24" fmla="*/ 335756 w 838200"/>
                <a:gd name="connsiteY24" fmla="*/ 354806 h 359478"/>
                <a:gd name="connsiteX25" fmla="*/ 492919 w 838200"/>
                <a:gd name="connsiteY25" fmla="*/ 354806 h 359478"/>
                <a:gd name="connsiteX26" fmla="*/ 528638 w 838200"/>
                <a:gd name="connsiteY26" fmla="*/ 350044 h 359478"/>
                <a:gd name="connsiteX27" fmla="*/ 538163 w 838200"/>
                <a:gd name="connsiteY27" fmla="*/ 347663 h 359478"/>
                <a:gd name="connsiteX28" fmla="*/ 578644 w 838200"/>
                <a:gd name="connsiteY28" fmla="*/ 345281 h 359478"/>
                <a:gd name="connsiteX29" fmla="*/ 614363 w 838200"/>
                <a:gd name="connsiteY29" fmla="*/ 338138 h 359478"/>
                <a:gd name="connsiteX30" fmla="*/ 628650 w 838200"/>
                <a:gd name="connsiteY30" fmla="*/ 333375 h 359478"/>
                <a:gd name="connsiteX31" fmla="*/ 635794 w 838200"/>
                <a:gd name="connsiteY31" fmla="*/ 330994 h 359478"/>
                <a:gd name="connsiteX32" fmla="*/ 642938 w 838200"/>
                <a:gd name="connsiteY32" fmla="*/ 326231 h 359478"/>
                <a:gd name="connsiteX33" fmla="*/ 661988 w 838200"/>
                <a:gd name="connsiteY33" fmla="*/ 321469 h 359478"/>
                <a:gd name="connsiteX34" fmla="*/ 676275 w 838200"/>
                <a:gd name="connsiteY34" fmla="*/ 316706 h 359478"/>
                <a:gd name="connsiteX35" fmla="*/ 683419 w 838200"/>
                <a:gd name="connsiteY35" fmla="*/ 311944 h 359478"/>
                <a:gd name="connsiteX36" fmla="*/ 707231 w 838200"/>
                <a:gd name="connsiteY36" fmla="*/ 307181 h 359478"/>
                <a:gd name="connsiteX37" fmla="*/ 714375 w 838200"/>
                <a:gd name="connsiteY37" fmla="*/ 302419 h 359478"/>
                <a:gd name="connsiteX38" fmla="*/ 721519 w 838200"/>
                <a:gd name="connsiteY38" fmla="*/ 300038 h 359478"/>
                <a:gd name="connsiteX39" fmla="*/ 742950 w 838200"/>
                <a:gd name="connsiteY39" fmla="*/ 283369 h 359478"/>
                <a:gd name="connsiteX40" fmla="*/ 750094 w 838200"/>
                <a:gd name="connsiteY40" fmla="*/ 273844 h 359478"/>
                <a:gd name="connsiteX41" fmla="*/ 764381 w 838200"/>
                <a:gd name="connsiteY41" fmla="*/ 245269 h 359478"/>
                <a:gd name="connsiteX42" fmla="*/ 769144 w 838200"/>
                <a:gd name="connsiteY42" fmla="*/ 238125 h 359478"/>
                <a:gd name="connsiteX43" fmla="*/ 773906 w 838200"/>
                <a:gd name="connsiteY43" fmla="*/ 230981 h 359478"/>
                <a:gd name="connsiteX44" fmla="*/ 781050 w 838200"/>
                <a:gd name="connsiteY44" fmla="*/ 226219 h 359478"/>
                <a:gd name="connsiteX45" fmla="*/ 785813 w 838200"/>
                <a:gd name="connsiteY45" fmla="*/ 219075 h 359478"/>
                <a:gd name="connsiteX46" fmla="*/ 792956 w 838200"/>
                <a:gd name="connsiteY46" fmla="*/ 216694 h 359478"/>
                <a:gd name="connsiteX47" fmla="*/ 823913 w 838200"/>
                <a:gd name="connsiteY47" fmla="*/ 209550 h 359478"/>
                <a:gd name="connsiteX48" fmla="*/ 828675 w 838200"/>
                <a:gd name="connsiteY48" fmla="*/ 202406 h 359478"/>
                <a:gd name="connsiteX49" fmla="*/ 833438 w 838200"/>
                <a:gd name="connsiteY49" fmla="*/ 180975 h 359478"/>
                <a:gd name="connsiteX50" fmla="*/ 838200 w 838200"/>
                <a:gd name="connsiteY50" fmla="*/ 157163 h 359478"/>
                <a:gd name="connsiteX51" fmla="*/ 835819 w 838200"/>
                <a:gd name="connsiteY51" fmla="*/ 83344 h 359478"/>
                <a:gd name="connsiteX52" fmla="*/ 831056 w 838200"/>
                <a:gd name="connsiteY52" fmla="*/ 76200 h 359478"/>
                <a:gd name="connsiteX53" fmla="*/ 823913 w 838200"/>
                <a:gd name="connsiteY53" fmla="*/ 61913 h 359478"/>
                <a:gd name="connsiteX54" fmla="*/ 816769 w 838200"/>
                <a:gd name="connsiteY54" fmla="*/ 57150 h 359478"/>
                <a:gd name="connsiteX55" fmla="*/ 795338 w 838200"/>
                <a:gd name="connsiteY55" fmla="*/ 59531 h 359478"/>
                <a:gd name="connsiteX56" fmla="*/ 788194 w 838200"/>
                <a:gd name="connsiteY56" fmla="*/ 61913 h 359478"/>
                <a:gd name="connsiteX57" fmla="*/ 773906 w 838200"/>
                <a:gd name="connsiteY57" fmla="*/ 59531 h 359478"/>
                <a:gd name="connsiteX58" fmla="*/ 764381 w 838200"/>
                <a:gd name="connsiteY58" fmla="*/ 45244 h 359478"/>
                <a:gd name="connsiteX59" fmla="*/ 752475 w 838200"/>
                <a:gd name="connsiteY59" fmla="*/ 30956 h 359478"/>
                <a:gd name="connsiteX60" fmla="*/ 726281 w 838200"/>
                <a:gd name="connsiteY60" fmla="*/ 23813 h 359478"/>
                <a:gd name="connsiteX61" fmla="*/ 716756 w 838200"/>
                <a:gd name="connsiteY61" fmla="*/ 21431 h 359478"/>
                <a:gd name="connsiteX62" fmla="*/ 702469 w 838200"/>
                <a:gd name="connsiteY62" fmla="*/ 16669 h 359478"/>
                <a:gd name="connsiteX63" fmla="*/ 683419 w 838200"/>
                <a:gd name="connsiteY63" fmla="*/ 11906 h 359478"/>
                <a:gd name="connsiteX64" fmla="*/ 676275 w 838200"/>
                <a:gd name="connsiteY64" fmla="*/ 9525 h 359478"/>
                <a:gd name="connsiteX65" fmla="*/ 619125 w 838200"/>
                <a:gd name="connsiteY65" fmla="*/ 7144 h 359478"/>
                <a:gd name="connsiteX66" fmla="*/ 597694 w 838200"/>
                <a:gd name="connsiteY66" fmla="*/ 4763 h 359478"/>
                <a:gd name="connsiteX67" fmla="*/ 590550 w 838200"/>
                <a:gd name="connsiteY67" fmla="*/ 2381 h 359478"/>
                <a:gd name="connsiteX68" fmla="*/ 561975 w 838200"/>
                <a:gd name="connsiteY68" fmla="*/ 0 h 359478"/>
                <a:gd name="connsiteX69" fmla="*/ 352425 w 838200"/>
                <a:gd name="connsiteY69" fmla="*/ 2381 h 359478"/>
                <a:gd name="connsiteX70" fmla="*/ 321469 w 838200"/>
                <a:gd name="connsiteY70" fmla="*/ 7144 h 359478"/>
                <a:gd name="connsiteX71" fmla="*/ 302419 w 838200"/>
                <a:gd name="connsiteY71" fmla="*/ 11906 h 359478"/>
                <a:gd name="connsiteX72" fmla="*/ 254794 w 838200"/>
                <a:gd name="connsiteY72" fmla="*/ 19050 h 359478"/>
                <a:gd name="connsiteX73" fmla="*/ 230981 w 838200"/>
                <a:gd name="connsiteY73" fmla="*/ 23813 h 359478"/>
                <a:gd name="connsiteX74" fmla="*/ 221456 w 838200"/>
                <a:gd name="connsiteY74" fmla="*/ 28575 h 359478"/>
                <a:gd name="connsiteX75" fmla="*/ 200025 w 838200"/>
                <a:gd name="connsiteY75" fmla="*/ 35719 h 359478"/>
                <a:gd name="connsiteX76" fmla="*/ 185738 w 838200"/>
                <a:gd name="connsiteY76" fmla="*/ 40481 h 359478"/>
                <a:gd name="connsiteX77" fmla="*/ 176213 w 838200"/>
                <a:gd name="connsiteY77" fmla="*/ 42863 h 359478"/>
                <a:gd name="connsiteX78" fmla="*/ 157163 w 838200"/>
                <a:gd name="connsiteY78" fmla="*/ 50006 h 359478"/>
                <a:gd name="connsiteX79" fmla="*/ 128588 w 838200"/>
                <a:gd name="connsiteY79" fmla="*/ 61913 h 359478"/>
                <a:gd name="connsiteX80" fmla="*/ 121444 w 838200"/>
                <a:gd name="connsiteY80" fmla="*/ 64294 h 359478"/>
                <a:gd name="connsiteX81" fmla="*/ 102394 w 838200"/>
                <a:gd name="connsiteY81" fmla="*/ 69056 h 359478"/>
                <a:gd name="connsiteX82" fmla="*/ 83344 w 838200"/>
                <a:gd name="connsiteY82" fmla="*/ 78581 h 359478"/>
                <a:gd name="connsiteX83" fmla="*/ 71438 w 838200"/>
                <a:gd name="connsiteY83" fmla="*/ 80963 h 359478"/>
                <a:gd name="connsiteX84" fmla="*/ 59531 w 838200"/>
                <a:gd name="connsiteY84" fmla="*/ 85725 h 359478"/>
                <a:gd name="connsiteX85" fmla="*/ 45244 w 838200"/>
                <a:gd name="connsiteY85" fmla="*/ 90488 h 359478"/>
                <a:gd name="connsiteX86" fmla="*/ 38100 w 838200"/>
                <a:gd name="connsiteY86" fmla="*/ 95250 h 359478"/>
                <a:gd name="connsiteX87" fmla="*/ 0 w 838200"/>
                <a:gd name="connsiteY87" fmla="*/ 138113 h 359478"/>
                <a:gd name="connsiteX0" fmla="*/ 0 w 838200"/>
                <a:gd name="connsiteY0" fmla="*/ 138113 h 359478"/>
                <a:gd name="connsiteX1" fmla="*/ 0 w 838200"/>
                <a:gd name="connsiteY1" fmla="*/ 138113 h 359478"/>
                <a:gd name="connsiteX2" fmla="*/ 40481 w 838200"/>
                <a:gd name="connsiteY2" fmla="*/ 140494 h 359478"/>
                <a:gd name="connsiteX3" fmla="*/ 42863 w 838200"/>
                <a:gd name="connsiteY3" fmla="*/ 150019 h 359478"/>
                <a:gd name="connsiteX4" fmla="*/ 47625 w 838200"/>
                <a:gd name="connsiteY4" fmla="*/ 157163 h 359478"/>
                <a:gd name="connsiteX5" fmla="*/ 50006 w 838200"/>
                <a:gd name="connsiteY5" fmla="*/ 164306 h 359478"/>
                <a:gd name="connsiteX6" fmla="*/ 59531 w 838200"/>
                <a:gd name="connsiteY6" fmla="*/ 180975 h 359478"/>
                <a:gd name="connsiteX7" fmla="*/ 69056 w 838200"/>
                <a:gd name="connsiteY7" fmla="*/ 207169 h 359478"/>
                <a:gd name="connsiteX8" fmla="*/ 71438 w 838200"/>
                <a:gd name="connsiteY8" fmla="*/ 214313 h 359478"/>
                <a:gd name="connsiteX9" fmla="*/ 73819 w 838200"/>
                <a:gd name="connsiteY9" fmla="*/ 221456 h 359478"/>
                <a:gd name="connsiteX10" fmla="*/ 78581 w 838200"/>
                <a:gd name="connsiteY10" fmla="*/ 245269 h 359478"/>
                <a:gd name="connsiteX11" fmla="*/ 95250 w 838200"/>
                <a:gd name="connsiteY11" fmla="*/ 264319 h 359478"/>
                <a:gd name="connsiteX12" fmla="*/ 116681 w 838200"/>
                <a:gd name="connsiteY12" fmla="*/ 288131 h 359478"/>
                <a:gd name="connsiteX13" fmla="*/ 126206 w 838200"/>
                <a:gd name="connsiteY13" fmla="*/ 300038 h 359478"/>
                <a:gd name="connsiteX14" fmla="*/ 130969 w 838200"/>
                <a:gd name="connsiteY14" fmla="*/ 307181 h 359478"/>
                <a:gd name="connsiteX15" fmla="*/ 147638 w 838200"/>
                <a:gd name="connsiteY15" fmla="*/ 314325 h 359478"/>
                <a:gd name="connsiteX16" fmla="*/ 161925 w 838200"/>
                <a:gd name="connsiteY16" fmla="*/ 323850 h 359478"/>
                <a:gd name="connsiteX17" fmla="*/ 169069 w 838200"/>
                <a:gd name="connsiteY17" fmla="*/ 328613 h 359478"/>
                <a:gd name="connsiteX18" fmla="*/ 176213 w 838200"/>
                <a:gd name="connsiteY18" fmla="*/ 335756 h 359478"/>
                <a:gd name="connsiteX19" fmla="*/ 209550 w 838200"/>
                <a:gd name="connsiteY19" fmla="*/ 342900 h 359478"/>
                <a:gd name="connsiteX20" fmla="*/ 238125 w 838200"/>
                <a:gd name="connsiteY20" fmla="*/ 345281 h 359478"/>
                <a:gd name="connsiteX21" fmla="*/ 252413 w 838200"/>
                <a:gd name="connsiteY21" fmla="*/ 347663 h 359478"/>
                <a:gd name="connsiteX22" fmla="*/ 259556 w 838200"/>
                <a:gd name="connsiteY22" fmla="*/ 350044 h 359478"/>
                <a:gd name="connsiteX23" fmla="*/ 328613 w 838200"/>
                <a:gd name="connsiteY23" fmla="*/ 352425 h 359478"/>
                <a:gd name="connsiteX24" fmla="*/ 335756 w 838200"/>
                <a:gd name="connsiteY24" fmla="*/ 354806 h 359478"/>
                <a:gd name="connsiteX25" fmla="*/ 492919 w 838200"/>
                <a:gd name="connsiteY25" fmla="*/ 354806 h 359478"/>
                <a:gd name="connsiteX26" fmla="*/ 528638 w 838200"/>
                <a:gd name="connsiteY26" fmla="*/ 350044 h 359478"/>
                <a:gd name="connsiteX27" fmla="*/ 538163 w 838200"/>
                <a:gd name="connsiteY27" fmla="*/ 347663 h 359478"/>
                <a:gd name="connsiteX28" fmla="*/ 578644 w 838200"/>
                <a:gd name="connsiteY28" fmla="*/ 345281 h 359478"/>
                <a:gd name="connsiteX29" fmla="*/ 614363 w 838200"/>
                <a:gd name="connsiteY29" fmla="*/ 338138 h 359478"/>
                <a:gd name="connsiteX30" fmla="*/ 628650 w 838200"/>
                <a:gd name="connsiteY30" fmla="*/ 333375 h 359478"/>
                <a:gd name="connsiteX31" fmla="*/ 635794 w 838200"/>
                <a:gd name="connsiteY31" fmla="*/ 330994 h 359478"/>
                <a:gd name="connsiteX32" fmla="*/ 642938 w 838200"/>
                <a:gd name="connsiteY32" fmla="*/ 326231 h 359478"/>
                <a:gd name="connsiteX33" fmla="*/ 661988 w 838200"/>
                <a:gd name="connsiteY33" fmla="*/ 321469 h 359478"/>
                <a:gd name="connsiteX34" fmla="*/ 676275 w 838200"/>
                <a:gd name="connsiteY34" fmla="*/ 316706 h 359478"/>
                <a:gd name="connsiteX35" fmla="*/ 683419 w 838200"/>
                <a:gd name="connsiteY35" fmla="*/ 311944 h 359478"/>
                <a:gd name="connsiteX36" fmla="*/ 707231 w 838200"/>
                <a:gd name="connsiteY36" fmla="*/ 307181 h 359478"/>
                <a:gd name="connsiteX37" fmla="*/ 714375 w 838200"/>
                <a:gd name="connsiteY37" fmla="*/ 302419 h 359478"/>
                <a:gd name="connsiteX38" fmla="*/ 721519 w 838200"/>
                <a:gd name="connsiteY38" fmla="*/ 300038 h 359478"/>
                <a:gd name="connsiteX39" fmla="*/ 742950 w 838200"/>
                <a:gd name="connsiteY39" fmla="*/ 283369 h 359478"/>
                <a:gd name="connsiteX40" fmla="*/ 750094 w 838200"/>
                <a:gd name="connsiteY40" fmla="*/ 273844 h 359478"/>
                <a:gd name="connsiteX41" fmla="*/ 764381 w 838200"/>
                <a:gd name="connsiteY41" fmla="*/ 245269 h 359478"/>
                <a:gd name="connsiteX42" fmla="*/ 769144 w 838200"/>
                <a:gd name="connsiteY42" fmla="*/ 238125 h 359478"/>
                <a:gd name="connsiteX43" fmla="*/ 773906 w 838200"/>
                <a:gd name="connsiteY43" fmla="*/ 230981 h 359478"/>
                <a:gd name="connsiteX44" fmla="*/ 781050 w 838200"/>
                <a:gd name="connsiteY44" fmla="*/ 226219 h 359478"/>
                <a:gd name="connsiteX45" fmla="*/ 785813 w 838200"/>
                <a:gd name="connsiteY45" fmla="*/ 219075 h 359478"/>
                <a:gd name="connsiteX46" fmla="*/ 792956 w 838200"/>
                <a:gd name="connsiteY46" fmla="*/ 216694 h 359478"/>
                <a:gd name="connsiteX47" fmla="*/ 823913 w 838200"/>
                <a:gd name="connsiteY47" fmla="*/ 209550 h 359478"/>
                <a:gd name="connsiteX48" fmla="*/ 828675 w 838200"/>
                <a:gd name="connsiteY48" fmla="*/ 202406 h 359478"/>
                <a:gd name="connsiteX49" fmla="*/ 833438 w 838200"/>
                <a:gd name="connsiteY49" fmla="*/ 180975 h 359478"/>
                <a:gd name="connsiteX50" fmla="*/ 838200 w 838200"/>
                <a:gd name="connsiteY50" fmla="*/ 157163 h 359478"/>
                <a:gd name="connsiteX51" fmla="*/ 835819 w 838200"/>
                <a:gd name="connsiteY51" fmla="*/ 83344 h 359478"/>
                <a:gd name="connsiteX52" fmla="*/ 831056 w 838200"/>
                <a:gd name="connsiteY52" fmla="*/ 76200 h 359478"/>
                <a:gd name="connsiteX53" fmla="*/ 823913 w 838200"/>
                <a:gd name="connsiteY53" fmla="*/ 61913 h 359478"/>
                <a:gd name="connsiteX54" fmla="*/ 816769 w 838200"/>
                <a:gd name="connsiteY54" fmla="*/ 57150 h 359478"/>
                <a:gd name="connsiteX55" fmla="*/ 795338 w 838200"/>
                <a:gd name="connsiteY55" fmla="*/ 59531 h 359478"/>
                <a:gd name="connsiteX56" fmla="*/ 788194 w 838200"/>
                <a:gd name="connsiteY56" fmla="*/ 61913 h 359478"/>
                <a:gd name="connsiteX57" fmla="*/ 773906 w 838200"/>
                <a:gd name="connsiteY57" fmla="*/ 59531 h 359478"/>
                <a:gd name="connsiteX58" fmla="*/ 764381 w 838200"/>
                <a:gd name="connsiteY58" fmla="*/ 45244 h 359478"/>
                <a:gd name="connsiteX59" fmla="*/ 752475 w 838200"/>
                <a:gd name="connsiteY59" fmla="*/ 30956 h 359478"/>
                <a:gd name="connsiteX60" fmla="*/ 726281 w 838200"/>
                <a:gd name="connsiteY60" fmla="*/ 23813 h 359478"/>
                <a:gd name="connsiteX61" fmla="*/ 716756 w 838200"/>
                <a:gd name="connsiteY61" fmla="*/ 21431 h 359478"/>
                <a:gd name="connsiteX62" fmla="*/ 702469 w 838200"/>
                <a:gd name="connsiteY62" fmla="*/ 16669 h 359478"/>
                <a:gd name="connsiteX63" fmla="*/ 683419 w 838200"/>
                <a:gd name="connsiteY63" fmla="*/ 11906 h 359478"/>
                <a:gd name="connsiteX64" fmla="*/ 676275 w 838200"/>
                <a:gd name="connsiteY64" fmla="*/ 9525 h 359478"/>
                <a:gd name="connsiteX65" fmla="*/ 619125 w 838200"/>
                <a:gd name="connsiteY65" fmla="*/ 7144 h 359478"/>
                <a:gd name="connsiteX66" fmla="*/ 597694 w 838200"/>
                <a:gd name="connsiteY66" fmla="*/ 4763 h 359478"/>
                <a:gd name="connsiteX67" fmla="*/ 590550 w 838200"/>
                <a:gd name="connsiteY67" fmla="*/ 2381 h 359478"/>
                <a:gd name="connsiteX68" fmla="*/ 561975 w 838200"/>
                <a:gd name="connsiteY68" fmla="*/ 0 h 359478"/>
                <a:gd name="connsiteX69" fmla="*/ 352425 w 838200"/>
                <a:gd name="connsiteY69" fmla="*/ 2381 h 359478"/>
                <a:gd name="connsiteX70" fmla="*/ 321469 w 838200"/>
                <a:gd name="connsiteY70" fmla="*/ 7144 h 359478"/>
                <a:gd name="connsiteX71" fmla="*/ 302419 w 838200"/>
                <a:gd name="connsiteY71" fmla="*/ 11906 h 359478"/>
                <a:gd name="connsiteX72" fmla="*/ 254794 w 838200"/>
                <a:gd name="connsiteY72" fmla="*/ 19050 h 359478"/>
                <a:gd name="connsiteX73" fmla="*/ 230981 w 838200"/>
                <a:gd name="connsiteY73" fmla="*/ 23813 h 359478"/>
                <a:gd name="connsiteX74" fmla="*/ 221456 w 838200"/>
                <a:gd name="connsiteY74" fmla="*/ 28575 h 359478"/>
                <a:gd name="connsiteX75" fmla="*/ 200025 w 838200"/>
                <a:gd name="connsiteY75" fmla="*/ 35719 h 359478"/>
                <a:gd name="connsiteX76" fmla="*/ 185738 w 838200"/>
                <a:gd name="connsiteY76" fmla="*/ 40481 h 359478"/>
                <a:gd name="connsiteX77" fmla="*/ 176213 w 838200"/>
                <a:gd name="connsiteY77" fmla="*/ 42863 h 359478"/>
                <a:gd name="connsiteX78" fmla="*/ 157163 w 838200"/>
                <a:gd name="connsiteY78" fmla="*/ 50006 h 359478"/>
                <a:gd name="connsiteX79" fmla="*/ 128588 w 838200"/>
                <a:gd name="connsiteY79" fmla="*/ 61913 h 359478"/>
                <a:gd name="connsiteX80" fmla="*/ 121444 w 838200"/>
                <a:gd name="connsiteY80" fmla="*/ 64294 h 359478"/>
                <a:gd name="connsiteX81" fmla="*/ 102394 w 838200"/>
                <a:gd name="connsiteY81" fmla="*/ 69056 h 359478"/>
                <a:gd name="connsiteX82" fmla="*/ 83344 w 838200"/>
                <a:gd name="connsiteY82" fmla="*/ 78581 h 359478"/>
                <a:gd name="connsiteX83" fmla="*/ 71438 w 838200"/>
                <a:gd name="connsiteY83" fmla="*/ 80963 h 359478"/>
                <a:gd name="connsiteX84" fmla="*/ 59531 w 838200"/>
                <a:gd name="connsiteY84" fmla="*/ 85725 h 359478"/>
                <a:gd name="connsiteX85" fmla="*/ 45244 w 838200"/>
                <a:gd name="connsiteY85" fmla="*/ 90488 h 359478"/>
                <a:gd name="connsiteX86" fmla="*/ 11906 w 838200"/>
                <a:gd name="connsiteY86" fmla="*/ 92869 h 359478"/>
                <a:gd name="connsiteX87" fmla="*/ 0 w 838200"/>
                <a:gd name="connsiteY87" fmla="*/ 138113 h 359478"/>
                <a:gd name="connsiteX0" fmla="*/ 19556 w 838706"/>
                <a:gd name="connsiteY0" fmla="*/ 145257 h 359478"/>
                <a:gd name="connsiteX1" fmla="*/ 506 w 838706"/>
                <a:gd name="connsiteY1" fmla="*/ 138113 h 359478"/>
                <a:gd name="connsiteX2" fmla="*/ 40987 w 838706"/>
                <a:gd name="connsiteY2" fmla="*/ 140494 h 359478"/>
                <a:gd name="connsiteX3" fmla="*/ 43369 w 838706"/>
                <a:gd name="connsiteY3" fmla="*/ 150019 h 359478"/>
                <a:gd name="connsiteX4" fmla="*/ 48131 w 838706"/>
                <a:gd name="connsiteY4" fmla="*/ 157163 h 359478"/>
                <a:gd name="connsiteX5" fmla="*/ 50512 w 838706"/>
                <a:gd name="connsiteY5" fmla="*/ 164306 h 359478"/>
                <a:gd name="connsiteX6" fmla="*/ 60037 w 838706"/>
                <a:gd name="connsiteY6" fmla="*/ 180975 h 359478"/>
                <a:gd name="connsiteX7" fmla="*/ 69562 w 838706"/>
                <a:gd name="connsiteY7" fmla="*/ 207169 h 359478"/>
                <a:gd name="connsiteX8" fmla="*/ 71944 w 838706"/>
                <a:gd name="connsiteY8" fmla="*/ 214313 h 359478"/>
                <a:gd name="connsiteX9" fmla="*/ 74325 w 838706"/>
                <a:gd name="connsiteY9" fmla="*/ 221456 h 359478"/>
                <a:gd name="connsiteX10" fmla="*/ 79087 w 838706"/>
                <a:gd name="connsiteY10" fmla="*/ 245269 h 359478"/>
                <a:gd name="connsiteX11" fmla="*/ 95756 w 838706"/>
                <a:gd name="connsiteY11" fmla="*/ 264319 h 359478"/>
                <a:gd name="connsiteX12" fmla="*/ 117187 w 838706"/>
                <a:gd name="connsiteY12" fmla="*/ 288131 h 359478"/>
                <a:gd name="connsiteX13" fmla="*/ 126712 w 838706"/>
                <a:gd name="connsiteY13" fmla="*/ 300038 h 359478"/>
                <a:gd name="connsiteX14" fmla="*/ 131475 w 838706"/>
                <a:gd name="connsiteY14" fmla="*/ 307181 h 359478"/>
                <a:gd name="connsiteX15" fmla="*/ 148144 w 838706"/>
                <a:gd name="connsiteY15" fmla="*/ 314325 h 359478"/>
                <a:gd name="connsiteX16" fmla="*/ 162431 w 838706"/>
                <a:gd name="connsiteY16" fmla="*/ 323850 h 359478"/>
                <a:gd name="connsiteX17" fmla="*/ 169575 w 838706"/>
                <a:gd name="connsiteY17" fmla="*/ 328613 h 359478"/>
                <a:gd name="connsiteX18" fmla="*/ 176719 w 838706"/>
                <a:gd name="connsiteY18" fmla="*/ 335756 h 359478"/>
                <a:gd name="connsiteX19" fmla="*/ 210056 w 838706"/>
                <a:gd name="connsiteY19" fmla="*/ 342900 h 359478"/>
                <a:gd name="connsiteX20" fmla="*/ 238631 w 838706"/>
                <a:gd name="connsiteY20" fmla="*/ 345281 h 359478"/>
                <a:gd name="connsiteX21" fmla="*/ 252919 w 838706"/>
                <a:gd name="connsiteY21" fmla="*/ 347663 h 359478"/>
                <a:gd name="connsiteX22" fmla="*/ 260062 w 838706"/>
                <a:gd name="connsiteY22" fmla="*/ 350044 h 359478"/>
                <a:gd name="connsiteX23" fmla="*/ 329119 w 838706"/>
                <a:gd name="connsiteY23" fmla="*/ 352425 h 359478"/>
                <a:gd name="connsiteX24" fmla="*/ 336262 w 838706"/>
                <a:gd name="connsiteY24" fmla="*/ 354806 h 359478"/>
                <a:gd name="connsiteX25" fmla="*/ 493425 w 838706"/>
                <a:gd name="connsiteY25" fmla="*/ 354806 h 359478"/>
                <a:gd name="connsiteX26" fmla="*/ 529144 w 838706"/>
                <a:gd name="connsiteY26" fmla="*/ 350044 h 359478"/>
                <a:gd name="connsiteX27" fmla="*/ 538669 w 838706"/>
                <a:gd name="connsiteY27" fmla="*/ 347663 h 359478"/>
                <a:gd name="connsiteX28" fmla="*/ 579150 w 838706"/>
                <a:gd name="connsiteY28" fmla="*/ 345281 h 359478"/>
                <a:gd name="connsiteX29" fmla="*/ 614869 w 838706"/>
                <a:gd name="connsiteY29" fmla="*/ 338138 h 359478"/>
                <a:gd name="connsiteX30" fmla="*/ 629156 w 838706"/>
                <a:gd name="connsiteY30" fmla="*/ 333375 h 359478"/>
                <a:gd name="connsiteX31" fmla="*/ 636300 w 838706"/>
                <a:gd name="connsiteY31" fmla="*/ 330994 h 359478"/>
                <a:gd name="connsiteX32" fmla="*/ 643444 w 838706"/>
                <a:gd name="connsiteY32" fmla="*/ 326231 h 359478"/>
                <a:gd name="connsiteX33" fmla="*/ 662494 w 838706"/>
                <a:gd name="connsiteY33" fmla="*/ 321469 h 359478"/>
                <a:gd name="connsiteX34" fmla="*/ 676781 w 838706"/>
                <a:gd name="connsiteY34" fmla="*/ 316706 h 359478"/>
                <a:gd name="connsiteX35" fmla="*/ 683925 w 838706"/>
                <a:gd name="connsiteY35" fmla="*/ 311944 h 359478"/>
                <a:gd name="connsiteX36" fmla="*/ 707737 w 838706"/>
                <a:gd name="connsiteY36" fmla="*/ 307181 h 359478"/>
                <a:gd name="connsiteX37" fmla="*/ 714881 w 838706"/>
                <a:gd name="connsiteY37" fmla="*/ 302419 h 359478"/>
                <a:gd name="connsiteX38" fmla="*/ 722025 w 838706"/>
                <a:gd name="connsiteY38" fmla="*/ 300038 h 359478"/>
                <a:gd name="connsiteX39" fmla="*/ 743456 w 838706"/>
                <a:gd name="connsiteY39" fmla="*/ 283369 h 359478"/>
                <a:gd name="connsiteX40" fmla="*/ 750600 w 838706"/>
                <a:gd name="connsiteY40" fmla="*/ 273844 h 359478"/>
                <a:gd name="connsiteX41" fmla="*/ 764887 w 838706"/>
                <a:gd name="connsiteY41" fmla="*/ 245269 h 359478"/>
                <a:gd name="connsiteX42" fmla="*/ 769650 w 838706"/>
                <a:gd name="connsiteY42" fmla="*/ 238125 h 359478"/>
                <a:gd name="connsiteX43" fmla="*/ 774412 w 838706"/>
                <a:gd name="connsiteY43" fmla="*/ 230981 h 359478"/>
                <a:gd name="connsiteX44" fmla="*/ 781556 w 838706"/>
                <a:gd name="connsiteY44" fmla="*/ 226219 h 359478"/>
                <a:gd name="connsiteX45" fmla="*/ 786319 w 838706"/>
                <a:gd name="connsiteY45" fmla="*/ 219075 h 359478"/>
                <a:gd name="connsiteX46" fmla="*/ 793462 w 838706"/>
                <a:gd name="connsiteY46" fmla="*/ 216694 h 359478"/>
                <a:gd name="connsiteX47" fmla="*/ 824419 w 838706"/>
                <a:gd name="connsiteY47" fmla="*/ 209550 h 359478"/>
                <a:gd name="connsiteX48" fmla="*/ 829181 w 838706"/>
                <a:gd name="connsiteY48" fmla="*/ 202406 h 359478"/>
                <a:gd name="connsiteX49" fmla="*/ 833944 w 838706"/>
                <a:gd name="connsiteY49" fmla="*/ 180975 h 359478"/>
                <a:gd name="connsiteX50" fmla="*/ 838706 w 838706"/>
                <a:gd name="connsiteY50" fmla="*/ 157163 h 359478"/>
                <a:gd name="connsiteX51" fmla="*/ 836325 w 838706"/>
                <a:gd name="connsiteY51" fmla="*/ 83344 h 359478"/>
                <a:gd name="connsiteX52" fmla="*/ 831562 w 838706"/>
                <a:gd name="connsiteY52" fmla="*/ 76200 h 359478"/>
                <a:gd name="connsiteX53" fmla="*/ 824419 w 838706"/>
                <a:gd name="connsiteY53" fmla="*/ 61913 h 359478"/>
                <a:gd name="connsiteX54" fmla="*/ 817275 w 838706"/>
                <a:gd name="connsiteY54" fmla="*/ 57150 h 359478"/>
                <a:gd name="connsiteX55" fmla="*/ 795844 w 838706"/>
                <a:gd name="connsiteY55" fmla="*/ 59531 h 359478"/>
                <a:gd name="connsiteX56" fmla="*/ 788700 w 838706"/>
                <a:gd name="connsiteY56" fmla="*/ 61913 h 359478"/>
                <a:gd name="connsiteX57" fmla="*/ 774412 w 838706"/>
                <a:gd name="connsiteY57" fmla="*/ 59531 h 359478"/>
                <a:gd name="connsiteX58" fmla="*/ 764887 w 838706"/>
                <a:gd name="connsiteY58" fmla="*/ 45244 h 359478"/>
                <a:gd name="connsiteX59" fmla="*/ 752981 w 838706"/>
                <a:gd name="connsiteY59" fmla="*/ 30956 h 359478"/>
                <a:gd name="connsiteX60" fmla="*/ 726787 w 838706"/>
                <a:gd name="connsiteY60" fmla="*/ 23813 h 359478"/>
                <a:gd name="connsiteX61" fmla="*/ 717262 w 838706"/>
                <a:gd name="connsiteY61" fmla="*/ 21431 h 359478"/>
                <a:gd name="connsiteX62" fmla="*/ 702975 w 838706"/>
                <a:gd name="connsiteY62" fmla="*/ 16669 h 359478"/>
                <a:gd name="connsiteX63" fmla="*/ 683925 w 838706"/>
                <a:gd name="connsiteY63" fmla="*/ 11906 h 359478"/>
                <a:gd name="connsiteX64" fmla="*/ 676781 w 838706"/>
                <a:gd name="connsiteY64" fmla="*/ 9525 h 359478"/>
                <a:gd name="connsiteX65" fmla="*/ 619631 w 838706"/>
                <a:gd name="connsiteY65" fmla="*/ 7144 h 359478"/>
                <a:gd name="connsiteX66" fmla="*/ 598200 w 838706"/>
                <a:gd name="connsiteY66" fmla="*/ 4763 h 359478"/>
                <a:gd name="connsiteX67" fmla="*/ 591056 w 838706"/>
                <a:gd name="connsiteY67" fmla="*/ 2381 h 359478"/>
                <a:gd name="connsiteX68" fmla="*/ 562481 w 838706"/>
                <a:gd name="connsiteY68" fmla="*/ 0 h 359478"/>
                <a:gd name="connsiteX69" fmla="*/ 352931 w 838706"/>
                <a:gd name="connsiteY69" fmla="*/ 2381 h 359478"/>
                <a:gd name="connsiteX70" fmla="*/ 321975 w 838706"/>
                <a:gd name="connsiteY70" fmla="*/ 7144 h 359478"/>
                <a:gd name="connsiteX71" fmla="*/ 302925 w 838706"/>
                <a:gd name="connsiteY71" fmla="*/ 11906 h 359478"/>
                <a:gd name="connsiteX72" fmla="*/ 255300 w 838706"/>
                <a:gd name="connsiteY72" fmla="*/ 19050 h 359478"/>
                <a:gd name="connsiteX73" fmla="*/ 231487 w 838706"/>
                <a:gd name="connsiteY73" fmla="*/ 23813 h 359478"/>
                <a:gd name="connsiteX74" fmla="*/ 221962 w 838706"/>
                <a:gd name="connsiteY74" fmla="*/ 28575 h 359478"/>
                <a:gd name="connsiteX75" fmla="*/ 200531 w 838706"/>
                <a:gd name="connsiteY75" fmla="*/ 35719 h 359478"/>
                <a:gd name="connsiteX76" fmla="*/ 186244 w 838706"/>
                <a:gd name="connsiteY76" fmla="*/ 40481 h 359478"/>
                <a:gd name="connsiteX77" fmla="*/ 176719 w 838706"/>
                <a:gd name="connsiteY77" fmla="*/ 42863 h 359478"/>
                <a:gd name="connsiteX78" fmla="*/ 157669 w 838706"/>
                <a:gd name="connsiteY78" fmla="*/ 50006 h 359478"/>
                <a:gd name="connsiteX79" fmla="*/ 129094 w 838706"/>
                <a:gd name="connsiteY79" fmla="*/ 61913 h 359478"/>
                <a:gd name="connsiteX80" fmla="*/ 121950 w 838706"/>
                <a:gd name="connsiteY80" fmla="*/ 64294 h 359478"/>
                <a:gd name="connsiteX81" fmla="*/ 102900 w 838706"/>
                <a:gd name="connsiteY81" fmla="*/ 69056 h 359478"/>
                <a:gd name="connsiteX82" fmla="*/ 83850 w 838706"/>
                <a:gd name="connsiteY82" fmla="*/ 78581 h 359478"/>
                <a:gd name="connsiteX83" fmla="*/ 71944 w 838706"/>
                <a:gd name="connsiteY83" fmla="*/ 80963 h 359478"/>
                <a:gd name="connsiteX84" fmla="*/ 60037 w 838706"/>
                <a:gd name="connsiteY84" fmla="*/ 85725 h 359478"/>
                <a:gd name="connsiteX85" fmla="*/ 45750 w 838706"/>
                <a:gd name="connsiteY85" fmla="*/ 90488 h 359478"/>
                <a:gd name="connsiteX86" fmla="*/ 12412 w 838706"/>
                <a:gd name="connsiteY86" fmla="*/ 92869 h 359478"/>
                <a:gd name="connsiteX87" fmla="*/ 19556 w 838706"/>
                <a:gd name="connsiteY87" fmla="*/ 145257 h 359478"/>
                <a:gd name="connsiteX0" fmla="*/ 19556 w 838706"/>
                <a:gd name="connsiteY0" fmla="*/ 145257 h 359478"/>
                <a:gd name="connsiteX1" fmla="*/ 506 w 838706"/>
                <a:gd name="connsiteY1" fmla="*/ 138113 h 359478"/>
                <a:gd name="connsiteX2" fmla="*/ 40987 w 838706"/>
                <a:gd name="connsiteY2" fmla="*/ 140494 h 359478"/>
                <a:gd name="connsiteX3" fmla="*/ 43369 w 838706"/>
                <a:gd name="connsiteY3" fmla="*/ 150019 h 359478"/>
                <a:gd name="connsiteX4" fmla="*/ 48131 w 838706"/>
                <a:gd name="connsiteY4" fmla="*/ 157163 h 359478"/>
                <a:gd name="connsiteX5" fmla="*/ 50512 w 838706"/>
                <a:gd name="connsiteY5" fmla="*/ 164306 h 359478"/>
                <a:gd name="connsiteX6" fmla="*/ 60037 w 838706"/>
                <a:gd name="connsiteY6" fmla="*/ 180975 h 359478"/>
                <a:gd name="connsiteX7" fmla="*/ 69562 w 838706"/>
                <a:gd name="connsiteY7" fmla="*/ 207169 h 359478"/>
                <a:gd name="connsiteX8" fmla="*/ 71944 w 838706"/>
                <a:gd name="connsiteY8" fmla="*/ 214313 h 359478"/>
                <a:gd name="connsiteX9" fmla="*/ 74325 w 838706"/>
                <a:gd name="connsiteY9" fmla="*/ 221456 h 359478"/>
                <a:gd name="connsiteX10" fmla="*/ 79087 w 838706"/>
                <a:gd name="connsiteY10" fmla="*/ 245269 h 359478"/>
                <a:gd name="connsiteX11" fmla="*/ 102899 w 838706"/>
                <a:gd name="connsiteY11" fmla="*/ 264319 h 359478"/>
                <a:gd name="connsiteX12" fmla="*/ 117187 w 838706"/>
                <a:gd name="connsiteY12" fmla="*/ 288131 h 359478"/>
                <a:gd name="connsiteX13" fmla="*/ 126712 w 838706"/>
                <a:gd name="connsiteY13" fmla="*/ 300038 h 359478"/>
                <a:gd name="connsiteX14" fmla="*/ 131475 w 838706"/>
                <a:gd name="connsiteY14" fmla="*/ 307181 h 359478"/>
                <a:gd name="connsiteX15" fmla="*/ 148144 w 838706"/>
                <a:gd name="connsiteY15" fmla="*/ 314325 h 359478"/>
                <a:gd name="connsiteX16" fmla="*/ 162431 w 838706"/>
                <a:gd name="connsiteY16" fmla="*/ 323850 h 359478"/>
                <a:gd name="connsiteX17" fmla="*/ 169575 w 838706"/>
                <a:gd name="connsiteY17" fmla="*/ 328613 h 359478"/>
                <a:gd name="connsiteX18" fmla="*/ 176719 w 838706"/>
                <a:gd name="connsiteY18" fmla="*/ 335756 h 359478"/>
                <a:gd name="connsiteX19" fmla="*/ 210056 w 838706"/>
                <a:gd name="connsiteY19" fmla="*/ 342900 h 359478"/>
                <a:gd name="connsiteX20" fmla="*/ 238631 w 838706"/>
                <a:gd name="connsiteY20" fmla="*/ 345281 h 359478"/>
                <a:gd name="connsiteX21" fmla="*/ 252919 w 838706"/>
                <a:gd name="connsiteY21" fmla="*/ 347663 h 359478"/>
                <a:gd name="connsiteX22" fmla="*/ 260062 w 838706"/>
                <a:gd name="connsiteY22" fmla="*/ 350044 h 359478"/>
                <a:gd name="connsiteX23" fmla="*/ 329119 w 838706"/>
                <a:gd name="connsiteY23" fmla="*/ 352425 h 359478"/>
                <a:gd name="connsiteX24" fmla="*/ 336262 w 838706"/>
                <a:gd name="connsiteY24" fmla="*/ 354806 h 359478"/>
                <a:gd name="connsiteX25" fmla="*/ 493425 w 838706"/>
                <a:gd name="connsiteY25" fmla="*/ 354806 h 359478"/>
                <a:gd name="connsiteX26" fmla="*/ 529144 w 838706"/>
                <a:gd name="connsiteY26" fmla="*/ 350044 h 359478"/>
                <a:gd name="connsiteX27" fmla="*/ 538669 w 838706"/>
                <a:gd name="connsiteY27" fmla="*/ 347663 h 359478"/>
                <a:gd name="connsiteX28" fmla="*/ 579150 w 838706"/>
                <a:gd name="connsiteY28" fmla="*/ 345281 h 359478"/>
                <a:gd name="connsiteX29" fmla="*/ 614869 w 838706"/>
                <a:gd name="connsiteY29" fmla="*/ 338138 h 359478"/>
                <a:gd name="connsiteX30" fmla="*/ 629156 w 838706"/>
                <a:gd name="connsiteY30" fmla="*/ 333375 h 359478"/>
                <a:gd name="connsiteX31" fmla="*/ 636300 w 838706"/>
                <a:gd name="connsiteY31" fmla="*/ 330994 h 359478"/>
                <a:gd name="connsiteX32" fmla="*/ 643444 w 838706"/>
                <a:gd name="connsiteY32" fmla="*/ 326231 h 359478"/>
                <a:gd name="connsiteX33" fmla="*/ 662494 w 838706"/>
                <a:gd name="connsiteY33" fmla="*/ 321469 h 359478"/>
                <a:gd name="connsiteX34" fmla="*/ 676781 w 838706"/>
                <a:gd name="connsiteY34" fmla="*/ 316706 h 359478"/>
                <a:gd name="connsiteX35" fmla="*/ 683925 w 838706"/>
                <a:gd name="connsiteY35" fmla="*/ 311944 h 359478"/>
                <a:gd name="connsiteX36" fmla="*/ 707737 w 838706"/>
                <a:gd name="connsiteY36" fmla="*/ 307181 h 359478"/>
                <a:gd name="connsiteX37" fmla="*/ 714881 w 838706"/>
                <a:gd name="connsiteY37" fmla="*/ 302419 h 359478"/>
                <a:gd name="connsiteX38" fmla="*/ 722025 w 838706"/>
                <a:gd name="connsiteY38" fmla="*/ 300038 h 359478"/>
                <a:gd name="connsiteX39" fmla="*/ 743456 w 838706"/>
                <a:gd name="connsiteY39" fmla="*/ 283369 h 359478"/>
                <a:gd name="connsiteX40" fmla="*/ 750600 w 838706"/>
                <a:gd name="connsiteY40" fmla="*/ 273844 h 359478"/>
                <a:gd name="connsiteX41" fmla="*/ 764887 w 838706"/>
                <a:gd name="connsiteY41" fmla="*/ 245269 h 359478"/>
                <a:gd name="connsiteX42" fmla="*/ 769650 w 838706"/>
                <a:gd name="connsiteY42" fmla="*/ 238125 h 359478"/>
                <a:gd name="connsiteX43" fmla="*/ 774412 w 838706"/>
                <a:gd name="connsiteY43" fmla="*/ 230981 h 359478"/>
                <a:gd name="connsiteX44" fmla="*/ 781556 w 838706"/>
                <a:gd name="connsiteY44" fmla="*/ 226219 h 359478"/>
                <a:gd name="connsiteX45" fmla="*/ 786319 w 838706"/>
                <a:gd name="connsiteY45" fmla="*/ 219075 h 359478"/>
                <a:gd name="connsiteX46" fmla="*/ 793462 w 838706"/>
                <a:gd name="connsiteY46" fmla="*/ 216694 h 359478"/>
                <a:gd name="connsiteX47" fmla="*/ 824419 w 838706"/>
                <a:gd name="connsiteY47" fmla="*/ 209550 h 359478"/>
                <a:gd name="connsiteX48" fmla="*/ 829181 w 838706"/>
                <a:gd name="connsiteY48" fmla="*/ 202406 h 359478"/>
                <a:gd name="connsiteX49" fmla="*/ 833944 w 838706"/>
                <a:gd name="connsiteY49" fmla="*/ 180975 h 359478"/>
                <a:gd name="connsiteX50" fmla="*/ 838706 w 838706"/>
                <a:gd name="connsiteY50" fmla="*/ 157163 h 359478"/>
                <a:gd name="connsiteX51" fmla="*/ 836325 w 838706"/>
                <a:gd name="connsiteY51" fmla="*/ 83344 h 359478"/>
                <a:gd name="connsiteX52" fmla="*/ 831562 w 838706"/>
                <a:gd name="connsiteY52" fmla="*/ 76200 h 359478"/>
                <a:gd name="connsiteX53" fmla="*/ 824419 w 838706"/>
                <a:gd name="connsiteY53" fmla="*/ 61913 h 359478"/>
                <a:gd name="connsiteX54" fmla="*/ 817275 w 838706"/>
                <a:gd name="connsiteY54" fmla="*/ 57150 h 359478"/>
                <a:gd name="connsiteX55" fmla="*/ 795844 w 838706"/>
                <a:gd name="connsiteY55" fmla="*/ 59531 h 359478"/>
                <a:gd name="connsiteX56" fmla="*/ 788700 w 838706"/>
                <a:gd name="connsiteY56" fmla="*/ 61913 h 359478"/>
                <a:gd name="connsiteX57" fmla="*/ 774412 w 838706"/>
                <a:gd name="connsiteY57" fmla="*/ 59531 h 359478"/>
                <a:gd name="connsiteX58" fmla="*/ 764887 w 838706"/>
                <a:gd name="connsiteY58" fmla="*/ 45244 h 359478"/>
                <a:gd name="connsiteX59" fmla="*/ 752981 w 838706"/>
                <a:gd name="connsiteY59" fmla="*/ 30956 h 359478"/>
                <a:gd name="connsiteX60" fmla="*/ 726787 w 838706"/>
                <a:gd name="connsiteY60" fmla="*/ 23813 h 359478"/>
                <a:gd name="connsiteX61" fmla="*/ 717262 w 838706"/>
                <a:gd name="connsiteY61" fmla="*/ 21431 h 359478"/>
                <a:gd name="connsiteX62" fmla="*/ 702975 w 838706"/>
                <a:gd name="connsiteY62" fmla="*/ 16669 h 359478"/>
                <a:gd name="connsiteX63" fmla="*/ 683925 w 838706"/>
                <a:gd name="connsiteY63" fmla="*/ 11906 h 359478"/>
                <a:gd name="connsiteX64" fmla="*/ 676781 w 838706"/>
                <a:gd name="connsiteY64" fmla="*/ 9525 h 359478"/>
                <a:gd name="connsiteX65" fmla="*/ 619631 w 838706"/>
                <a:gd name="connsiteY65" fmla="*/ 7144 h 359478"/>
                <a:gd name="connsiteX66" fmla="*/ 598200 w 838706"/>
                <a:gd name="connsiteY66" fmla="*/ 4763 h 359478"/>
                <a:gd name="connsiteX67" fmla="*/ 591056 w 838706"/>
                <a:gd name="connsiteY67" fmla="*/ 2381 h 359478"/>
                <a:gd name="connsiteX68" fmla="*/ 562481 w 838706"/>
                <a:gd name="connsiteY68" fmla="*/ 0 h 359478"/>
                <a:gd name="connsiteX69" fmla="*/ 352931 w 838706"/>
                <a:gd name="connsiteY69" fmla="*/ 2381 h 359478"/>
                <a:gd name="connsiteX70" fmla="*/ 321975 w 838706"/>
                <a:gd name="connsiteY70" fmla="*/ 7144 h 359478"/>
                <a:gd name="connsiteX71" fmla="*/ 302925 w 838706"/>
                <a:gd name="connsiteY71" fmla="*/ 11906 h 359478"/>
                <a:gd name="connsiteX72" fmla="*/ 255300 w 838706"/>
                <a:gd name="connsiteY72" fmla="*/ 19050 h 359478"/>
                <a:gd name="connsiteX73" fmla="*/ 231487 w 838706"/>
                <a:gd name="connsiteY73" fmla="*/ 23813 h 359478"/>
                <a:gd name="connsiteX74" fmla="*/ 221962 w 838706"/>
                <a:gd name="connsiteY74" fmla="*/ 28575 h 359478"/>
                <a:gd name="connsiteX75" fmla="*/ 200531 w 838706"/>
                <a:gd name="connsiteY75" fmla="*/ 35719 h 359478"/>
                <a:gd name="connsiteX76" fmla="*/ 186244 w 838706"/>
                <a:gd name="connsiteY76" fmla="*/ 40481 h 359478"/>
                <a:gd name="connsiteX77" fmla="*/ 176719 w 838706"/>
                <a:gd name="connsiteY77" fmla="*/ 42863 h 359478"/>
                <a:gd name="connsiteX78" fmla="*/ 157669 w 838706"/>
                <a:gd name="connsiteY78" fmla="*/ 50006 h 359478"/>
                <a:gd name="connsiteX79" fmla="*/ 129094 w 838706"/>
                <a:gd name="connsiteY79" fmla="*/ 61913 h 359478"/>
                <a:gd name="connsiteX80" fmla="*/ 121950 w 838706"/>
                <a:gd name="connsiteY80" fmla="*/ 64294 h 359478"/>
                <a:gd name="connsiteX81" fmla="*/ 102900 w 838706"/>
                <a:gd name="connsiteY81" fmla="*/ 69056 h 359478"/>
                <a:gd name="connsiteX82" fmla="*/ 83850 w 838706"/>
                <a:gd name="connsiteY82" fmla="*/ 78581 h 359478"/>
                <a:gd name="connsiteX83" fmla="*/ 71944 w 838706"/>
                <a:gd name="connsiteY83" fmla="*/ 80963 h 359478"/>
                <a:gd name="connsiteX84" fmla="*/ 60037 w 838706"/>
                <a:gd name="connsiteY84" fmla="*/ 85725 h 359478"/>
                <a:gd name="connsiteX85" fmla="*/ 45750 w 838706"/>
                <a:gd name="connsiteY85" fmla="*/ 90488 h 359478"/>
                <a:gd name="connsiteX86" fmla="*/ 12412 w 838706"/>
                <a:gd name="connsiteY86" fmla="*/ 92869 h 359478"/>
                <a:gd name="connsiteX87" fmla="*/ 19556 w 838706"/>
                <a:gd name="connsiteY87" fmla="*/ 145257 h 359478"/>
                <a:gd name="connsiteX0" fmla="*/ 10787 w 829937"/>
                <a:gd name="connsiteY0" fmla="*/ 145257 h 359478"/>
                <a:gd name="connsiteX1" fmla="*/ 32218 w 829937"/>
                <a:gd name="connsiteY1" fmla="*/ 140494 h 359478"/>
                <a:gd name="connsiteX2" fmla="*/ 34600 w 829937"/>
                <a:gd name="connsiteY2" fmla="*/ 150019 h 359478"/>
                <a:gd name="connsiteX3" fmla="*/ 39362 w 829937"/>
                <a:gd name="connsiteY3" fmla="*/ 157163 h 359478"/>
                <a:gd name="connsiteX4" fmla="*/ 41743 w 829937"/>
                <a:gd name="connsiteY4" fmla="*/ 164306 h 359478"/>
                <a:gd name="connsiteX5" fmla="*/ 51268 w 829937"/>
                <a:gd name="connsiteY5" fmla="*/ 180975 h 359478"/>
                <a:gd name="connsiteX6" fmla="*/ 60793 w 829937"/>
                <a:gd name="connsiteY6" fmla="*/ 207169 h 359478"/>
                <a:gd name="connsiteX7" fmla="*/ 63175 w 829937"/>
                <a:gd name="connsiteY7" fmla="*/ 214313 h 359478"/>
                <a:gd name="connsiteX8" fmla="*/ 65556 w 829937"/>
                <a:gd name="connsiteY8" fmla="*/ 221456 h 359478"/>
                <a:gd name="connsiteX9" fmla="*/ 70318 w 829937"/>
                <a:gd name="connsiteY9" fmla="*/ 245269 h 359478"/>
                <a:gd name="connsiteX10" fmla="*/ 94130 w 829937"/>
                <a:gd name="connsiteY10" fmla="*/ 264319 h 359478"/>
                <a:gd name="connsiteX11" fmla="*/ 108418 w 829937"/>
                <a:gd name="connsiteY11" fmla="*/ 288131 h 359478"/>
                <a:gd name="connsiteX12" fmla="*/ 117943 w 829937"/>
                <a:gd name="connsiteY12" fmla="*/ 300038 h 359478"/>
                <a:gd name="connsiteX13" fmla="*/ 122706 w 829937"/>
                <a:gd name="connsiteY13" fmla="*/ 307181 h 359478"/>
                <a:gd name="connsiteX14" fmla="*/ 139375 w 829937"/>
                <a:gd name="connsiteY14" fmla="*/ 314325 h 359478"/>
                <a:gd name="connsiteX15" fmla="*/ 153662 w 829937"/>
                <a:gd name="connsiteY15" fmla="*/ 323850 h 359478"/>
                <a:gd name="connsiteX16" fmla="*/ 160806 w 829937"/>
                <a:gd name="connsiteY16" fmla="*/ 328613 h 359478"/>
                <a:gd name="connsiteX17" fmla="*/ 167950 w 829937"/>
                <a:gd name="connsiteY17" fmla="*/ 335756 h 359478"/>
                <a:gd name="connsiteX18" fmla="*/ 201287 w 829937"/>
                <a:gd name="connsiteY18" fmla="*/ 342900 h 359478"/>
                <a:gd name="connsiteX19" fmla="*/ 229862 w 829937"/>
                <a:gd name="connsiteY19" fmla="*/ 345281 h 359478"/>
                <a:gd name="connsiteX20" fmla="*/ 244150 w 829937"/>
                <a:gd name="connsiteY20" fmla="*/ 347663 h 359478"/>
                <a:gd name="connsiteX21" fmla="*/ 251293 w 829937"/>
                <a:gd name="connsiteY21" fmla="*/ 350044 h 359478"/>
                <a:gd name="connsiteX22" fmla="*/ 320350 w 829937"/>
                <a:gd name="connsiteY22" fmla="*/ 352425 h 359478"/>
                <a:gd name="connsiteX23" fmla="*/ 327493 w 829937"/>
                <a:gd name="connsiteY23" fmla="*/ 354806 h 359478"/>
                <a:gd name="connsiteX24" fmla="*/ 484656 w 829937"/>
                <a:gd name="connsiteY24" fmla="*/ 354806 h 359478"/>
                <a:gd name="connsiteX25" fmla="*/ 520375 w 829937"/>
                <a:gd name="connsiteY25" fmla="*/ 350044 h 359478"/>
                <a:gd name="connsiteX26" fmla="*/ 529900 w 829937"/>
                <a:gd name="connsiteY26" fmla="*/ 347663 h 359478"/>
                <a:gd name="connsiteX27" fmla="*/ 570381 w 829937"/>
                <a:gd name="connsiteY27" fmla="*/ 345281 h 359478"/>
                <a:gd name="connsiteX28" fmla="*/ 606100 w 829937"/>
                <a:gd name="connsiteY28" fmla="*/ 338138 h 359478"/>
                <a:gd name="connsiteX29" fmla="*/ 620387 w 829937"/>
                <a:gd name="connsiteY29" fmla="*/ 333375 h 359478"/>
                <a:gd name="connsiteX30" fmla="*/ 627531 w 829937"/>
                <a:gd name="connsiteY30" fmla="*/ 330994 h 359478"/>
                <a:gd name="connsiteX31" fmla="*/ 634675 w 829937"/>
                <a:gd name="connsiteY31" fmla="*/ 326231 h 359478"/>
                <a:gd name="connsiteX32" fmla="*/ 653725 w 829937"/>
                <a:gd name="connsiteY32" fmla="*/ 321469 h 359478"/>
                <a:gd name="connsiteX33" fmla="*/ 668012 w 829937"/>
                <a:gd name="connsiteY33" fmla="*/ 316706 h 359478"/>
                <a:gd name="connsiteX34" fmla="*/ 675156 w 829937"/>
                <a:gd name="connsiteY34" fmla="*/ 311944 h 359478"/>
                <a:gd name="connsiteX35" fmla="*/ 698968 w 829937"/>
                <a:gd name="connsiteY35" fmla="*/ 307181 h 359478"/>
                <a:gd name="connsiteX36" fmla="*/ 706112 w 829937"/>
                <a:gd name="connsiteY36" fmla="*/ 302419 h 359478"/>
                <a:gd name="connsiteX37" fmla="*/ 713256 w 829937"/>
                <a:gd name="connsiteY37" fmla="*/ 300038 h 359478"/>
                <a:gd name="connsiteX38" fmla="*/ 734687 w 829937"/>
                <a:gd name="connsiteY38" fmla="*/ 283369 h 359478"/>
                <a:gd name="connsiteX39" fmla="*/ 741831 w 829937"/>
                <a:gd name="connsiteY39" fmla="*/ 273844 h 359478"/>
                <a:gd name="connsiteX40" fmla="*/ 756118 w 829937"/>
                <a:gd name="connsiteY40" fmla="*/ 245269 h 359478"/>
                <a:gd name="connsiteX41" fmla="*/ 760881 w 829937"/>
                <a:gd name="connsiteY41" fmla="*/ 238125 h 359478"/>
                <a:gd name="connsiteX42" fmla="*/ 765643 w 829937"/>
                <a:gd name="connsiteY42" fmla="*/ 230981 h 359478"/>
                <a:gd name="connsiteX43" fmla="*/ 772787 w 829937"/>
                <a:gd name="connsiteY43" fmla="*/ 226219 h 359478"/>
                <a:gd name="connsiteX44" fmla="*/ 777550 w 829937"/>
                <a:gd name="connsiteY44" fmla="*/ 219075 h 359478"/>
                <a:gd name="connsiteX45" fmla="*/ 784693 w 829937"/>
                <a:gd name="connsiteY45" fmla="*/ 216694 h 359478"/>
                <a:gd name="connsiteX46" fmla="*/ 815650 w 829937"/>
                <a:gd name="connsiteY46" fmla="*/ 209550 h 359478"/>
                <a:gd name="connsiteX47" fmla="*/ 820412 w 829937"/>
                <a:gd name="connsiteY47" fmla="*/ 202406 h 359478"/>
                <a:gd name="connsiteX48" fmla="*/ 825175 w 829937"/>
                <a:gd name="connsiteY48" fmla="*/ 180975 h 359478"/>
                <a:gd name="connsiteX49" fmla="*/ 829937 w 829937"/>
                <a:gd name="connsiteY49" fmla="*/ 157163 h 359478"/>
                <a:gd name="connsiteX50" fmla="*/ 827556 w 829937"/>
                <a:gd name="connsiteY50" fmla="*/ 83344 h 359478"/>
                <a:gd name="connsiteX51" fmla="*/ 822793 w 829937"/>
                <a:gd name="connsiteY51" fmla="*/ 76200 h 359478"/>
                <a:gd name="connsiteX52" fmla="*/ 815650 w 829937"/>
                <a:gd name="connsiteY52" fmla="*/ 61913 h 359478"/>
                <a:gd name="connsiteX53" fmla="*/ 808506 w 829937"/>
                <a:gd name="connsiteY53" fmla="*/ 57150 h 359478"/>
                <a:gd name="connsiteX54" fmla="*/ 787075 w 829937"/>
                <a:gd name="connsiteY54" fmla="*/ 59531 h 359478"/>
                <a:gd name="connsiteX55" fmla="*/ 779931 w 829937"/>
                <a:gd name="connsiteY55" fmla="*/ 61913 h 359478"/>
                <a:gd name="connsiteX56" fmla="*/ 765643 w 829937"/>
                <a:gd name="connsiteY56" fmla="*/ 59531 h 359478"/>
                <a:gd name="connsiteX57" fmla="*/ 756118 w 829937"/>
                <a:gd name="connsiteY57" fmla="*/ 45244 h 359478"/>
                <a:gd name="connsiteX58" fmla="*/ 744212 w 829937"/>
                <a:gd name="connsiteY58" fmla="*/ 30956 h 359478"/>
                <a:gd name="connsiteX59" fmla="*/ 718018 w 829937"/>
                <a:gd name="connsiteY59" fmla="*/ 23813 h 359478"/>
                <a:gd name="connsiteX60" fmla="*/ 708493 w 829937"/>
                <a:gd name="connsiteY60" fmla="*/ 21431 h 359478"/>
                <a:gd name="connsiteX61" fmla="*/ 694206 w 829937"/>
                <a:gd name="connsiteY61" fmla="*/ 16669 h 359478"/>
                <a:gd name="connsiteX62" fmla="*/ 675156 w 829937"/>
                <a:gd name="connsiteY62" fmla="*/ 11906 h 359478"/>
                <a:gd name="connsiteX63" fmla="*/ 668012 w 829937"/>
                <a:gd name="connsiteY63" fmla="*/ 9525 h 359478"/>
                <a:gd name="connsiteX64" fmla="*/ 610862 w 829937"/>
                <a:gd name="connsiteY64" fmla="*/ 7144 h 359478"/>
                <a:gd name="connsiteX65" fmla="*/ 589431 w 829937"/>
                <a:gd name="connsiteY65" fmla="*/ 4763 h 359478"/>
                <a:gd name="connsiteX66" fmla="*/ 582287 w 829937"/>
                <a:gd name="connsiteY66" fmla="*/ 2381 h 359478"/>
                <a:gd name="connsiteX67" fmla="*/ 553712 w 829937"/>
                <a:gd name="connsiteY67" fmla="*/ 0 h 359478"/>
                <a:gd name="connsiteX68" fmla="*/ 344162 w 829937"/>
                <a:gd name="connsiteY68" fmla="*/ 2381 h 359478"/>
                <a:gd name="connsiteX69" fmla="*/ 313206 w 829937"/>
                <a:gd name="connsiteY69" fmla="*/ 7144 h 359478"/>
                <a:gd name="connsiteX70" fmla="*/ 294156 w 829937"/>
                <a:gd name="connsiteY70" fmla="*/ 11906 h 359478"/>
                <a:gd name="connsiteX71" fmla="*/ 246531 w 829937"/>
                <a:gd name="connsiteY71" fmla="*/ 19050 h 359478"/>
                <a:gd name="connsiteX72" fmla="*/ 222718 w 829937"/>
                <a:gd name="connsiteY72" fmla="*/ 23813 h 359478"/>
                <a:gd name="connsiteX73" fmla="*/ 213193 w 829937"/>
                <a:gd name="connsiteY73" fmla="*/ 28575 h 359478"/>
                <a:gd name="connsiteX74" fmla="*/ 191762 w 829937"/>
                <a:gd name="connsiteY74" fmla="*/ 35719 h 359478"/>
                <a:gd name="connsiteX75" fmla="*/ 177475 w 829937"/>
                <a:gd name="connsiteY75" fmla="*/ 40481 h 359478"/>
                <a:gd name="connsiteX76" fmla="*/ 167950 w 829937"/>
                <a:gd name="connsiteY76" fmla="*/ 42863 h 359478"/>
                <a:gd name="connsiteX77" fmla="*/ 148900 w 829937"/>
                <a:gd name="connsiteY77" fmla="*/ 50006 h 359478"/>
                <a:gd name="connsiteX78" fmla="*/ 120325 w 829937"/>
                <a:gd name="connsiteY78" fmla="*/ 61913 h 359478"/>
                <a:gd name="connsiteX79" fmla="*/ 113181 w 829937"/>
                <a:gd name="connsiteY79" fmla="*/ 64294 h 359478"/>
                <a:gd name="connsiteX80" fmla="*/ 94131 w 829937"/>
                <a:gd name="connsiteY80" fmla="*/ 69056 h 359478"/>
                <a:gd name="connsiteX81" fmla="*/ 75081 w 829937"/>
                <a:gd name="connsiteY81" fmla="*/ 78581 h 359478"/>
                <a:gd name="connsiteX82" fmla="*/ 63175 w 829937"/>
                <a:gd name="connsiteY82" fmla="*/ 80963 h 359478"/>
                <a:gd name="connsiteX83" fmla="*/ 51268 w 829937"/>
                <a:gd name="connsiteY83" fmla="*/ 85725 h 359478"/>
                <a:gd name="connsiteX84" fmla="*/ 36981 w 829937"/>
                <a:gd name="connsiteY84" fmla="*/ 90488 h 359478"/>
                <a:gd name="connsiteX85" fmla="*/ 3643 w 829937"/>
                <a:gd name="connsiteY85" fmla="*/ 92869 h 359478"/>
                <a:gd name="connsiteX86" fmla="*/ 10787 w 829937"/>
                <a:gd name="connsiteY86" fmla="*/ 145257 h 359478"/>
                <a:gd name="connsiteX0" fmla="*/ 6746 w 830658"/>
                <a:gd name="connsiteY0" fmla="*/ 138114 h 359478"/>
                <a:gd name="connsiteX1" fmla="*/ 32939 w 830658"/>
                <a:gd name="connsiteY1" fmla="*/ 140494 h 359478"/>
                <a:gd name="connsiteX2" fmla="*/ 35321 w 830658"/>
                <a:gd name="connsiteY2" fmla="*/ 150019 h 359478"/>
                <a:gd name="connsiteX3" fmla="*/ 40083 w 830658"/>
                <a:gd name="connsiteY3" fmla="*/ 157163 h 359478"/>
                <a:gd name="connsiteX4" fmla="*/ 42464 w 830658"/>
                <a:gd name="connsiteY4" fmla="*/ 164306 h 359478"/>
                <a:gd name="connsiteX5" fmla="*/ 51989 w 830658"/>
                <a:gd name="connsiteY5" fmla="*/ 180975 h 359478"/>
                <a:gd name="connsiteX6" fmla="*/ 61514 w 830658"/>
                <a:gd name="connsiteY6" fmla="*/ 207169 h 359478"/>
                <a:gd name="connsiteX7" fmla="*/ 63896 w 830658"/>
                <a:gd name="connsiteY7" fmla="*/ 214313 h 359478"/>
                <a:gd name="connsiteX8" fmla="*/ 66277 w 830658"/>
                <a:gd name="connsiteY8" fmla="*/ 221456 h 359478"/>
                <a:gd name="connsiteX9" fmla="*/ 71039 w 830658"/>
                <a:gd name="connsiteY9" fmla="*/ 245269 h 359478"/>
                <a:gd name="connsiteX10" fmla="*/ 94851 w 830658"/>
                <a:gd name="connsiteY10" fmla="*/ 264319 h 359478"/>
                <a:gd name="connsiteX11" fmla="*/ 109139 w 830658"/>
                <a:gd name="connsiteY11" fmla="*/ 288131 h 359478"/>
                <a:gd name="connsiteX12" fmla="*/ 118664 w 830658"/>
                <a:gd name="connsiteY12" fmla="*/ 300038 h 359478"/>
                <a:gd name="connsiteX13" fmla="*/ 123427 w 830658"/>
                <a:gd name="connsiteY13" fmla="*/ 307181 h 359478"/>
                <a:gd name="connsiteX14" fmla="*/ 140096 w 830658"/>
                <a:gd name="connsiteY14" fmla="*/ 314325 h 359478"/>
                <a:gd name="connsiteX15" fmla="*/ 154383 w 830658"/>
                <a:gd name="connsiteY15" fmla="*/ 323850 h 359478"/>
                <a:gd name="connsiteX16" fmla="*/ 161527 w 830658"/>
                <a:gd name="connsiteY16" fmla="*/ 328613 h 359478"/>
                <a:gd name="connsiteX17" fmla="*/ 168671 w 830658"/>
                <a:gd name="connsiteY17" fmla="*/ 335756 h 359478"/>
                <a:gd name="connsiteX18" fmla="*/ 202008 w 830658"/>
                <a:gd name="connsiteY18" fmla="*/ 342900 h 359478"/>
                <a:gd name="connsiteX19" fmla="*/ 230583 w 830658"/>
                <a:gd name="connsiteY19" fmla="*/ 345281 h 359478"/>
                <a:gd name="connsiteX20" fmla="*/ 244871 w 830658"/>
                <a:gd name="connsiteY20" fmla="*/ 347663 h 359478"/>
                <a:gd name="connsiteX21" fmla="*/ 252014 w 830658"/>
                <a:gd name="connsiteY21" fmla="*/ 350044 h 359478"/>
                <a:gd name="connsiteX22" fmla="*/ 321071 w 830658"/>
                <a:gd name="connsiteY22" fmla="*/ 352425 h 359478"/>
                <a:gd name="connsiteX23" fmla="*/ 328214 w 830658"/>
                <a:gd name="connsiteY23" fmla="*/ 354806 h 359478"/>
                <a:gd name="connsiteX24" fmla="*/ 485377 w 830658"/>
                <a:gd name="connsiteY24" fmla="*/ 354806 h 359478"/>
                <a:gd name="connsiteX25" fmla="*/ 521096 w 830658"/>
                <a:gd name="connsiteY25" fmla="*/ 350044 h 359478"/>
                <a:gd name="connsiteX26" fmla="*/ 530621 w 830658"/>
                <a:gd name="connsiteY26" fmla="*/ 347663 h 359478"/>
                <a:gd name="connsiteX27" fmla="*/ 571102 w 830658"/>
                <a:gd name="connsiteY27" fmla="*/ 345281 h 359478"/>
                <a:gd name="connsiteX28" fmla="*/ 606821 w 830658"/>
                <a:gd name="connsiteY28" fmla="*/ 338138 h 359478"/>
                <a:gd name="connsiteX29" fmla="*/ 621108 w 830658"/>
                <a:gd name="connsiteY29" fmla="*/ 333375 h 359478"/>
                <a:gd name="connsiteX30" fmla="*/ 628252 w 830658"/>
                <a:gd name="connsiteY30" fmla="*/ 330994 h 359478"/>
                <a:gd name="connsiteX31" fmla="*/ 635396 w 830658"/>
                <a:gd name="connsiteY31" fmla="*/ 326231 h 359478"/>
                <a:gd name="connsiteX32" fmla="*/ 654446 w 830658"/>
                <a:gd name="connsiteY32" fmla="*/ 321469 h 359478"/>
                <a:gd name="connsiteX33" fmla="*/ 668733 w 830658"/>
                <a:gd name="connsiteY33" fmla="*/ 316706 h 359478"/>
                <a:gd name="connsiteX34" fmla="*/ 675877 w 830658"/>
                <a:gd name="connsiteY34" fmla="*/ 311944 h 359478"/>
                <a:gd name="connsiteX35" fmla="*/ 699689 w 830658"/>
                <a:gd name="connsiteY35" fmla="*/ 307181 h 359478"/>
                <a:gd name="connsiteX36" fmla="*/ 706833 w 830658"/>
                <a:gd name="connsiteY36" fmla="*/ 302419 h 359478"/>
                <a:gd name="connsiteX37" fmla="*/ 713977 w 830658"/>
                <a:gd name="connsiteY37" fmla="*/ 300038 h 359478"/>
                <a:gd name="connsiteX38" fmla="*/ 735408 w 830658"/>
                <a:gd name="connsiteY38" fmla="*/ 283369 h 359478"/>
                <a:gd name="connsiteX39" fmla="*/ 742552 w 830658"/>
                <a:gd name="connsiteY39" fmla="*/ 273844 h 359478"/>
                <a:gd name="connsiteX40" fmla="*/ 756839 w 830658"/>
                <a:gd name="connsiteY40" fmla="*/ 245269 h 359478"/>
                <a:gd name="connsiteX41" fmla="*/ 761602 w 830658"/>
                <a:gd name="connsiteY41" fmla="*/ 238125 h 359478"/>
                <a:gd name="connsiteX42" fmla="*/ 766364 w 830658"/>
                <a:gd name="connsiteY42" fmla="*/ 230981 h 359478"/>
                <a:gd name="connsiteX43" fmla="*/ 773508 w 830658"/>
                <a:gd name="connsiteY43" fmla="*/ 226219 h 359478"/>
                <a:gd name="connsiteX44" fmla="*/ 778271 w 830658"/>
                <a:gd name="connsiteY44" fmla="*/ 219075 h 359478"/>
                <a:gd name="connsiteX45" fmla="*/ 785414 w 830658"/>
                <a:gd name="connsiteY45" fmla="*/ 216694 h 359478"/>
                <a:gd name="connsiteX46" fmla="*/ 816371 w 830658"/>
                <a:gd name="connsiteY46" fmla="*/ 209550 h 359478"/>
                <a:gd name="connsiteX47" fmla="*/ 821133 w 830658"/>
                <a:gd name="connsiteY47" fmla="*/ 202406 h 359478"/>
                <a:gd name="connsiteX48" fmla="*/ 825896 w 830658"/>
                <a:gd name="connsiteY48" fmla="*/ 180975 h 359478"/>
                <a:gd name="connsiteX49" fmla="*/ 830658 w 830658"/>
                <a:gd name="connsiteY49" fmla="*/ 157163 h 359478"/>
                <a:gd name="connsiteX50" fmla="*/ 828277 w 830658"/>
                <a:gd name="connsiteY50" fmla="*/ 83344 h 359478"/>
                <a:gd name="connsiteX51" fmla="*/ 823514 w 830658"/>
                <a:gd name="connsiteY51" fmla="*/ 76200 h 359478"/>
                <a:gd name="connsiteX52" fmla="*/ 816371 w 830658"/>
                <a:gd name="connsiteY52" fmla="*/ 61913 h 359478"/>
                <a:gd name="connsiteX53" fmla="*/ 809227 w 830658"/>
                <a:gd name="connsiteY53" fmla="*/ 57150 h 359478"/>
                <a:gd name="connsiteX54" fmla="*/ 787796 w 830658"/>
                <a:gd name="connsiteY54" fmla="*/ 59531 h 359478"/>
                <a:gd name="connsiteX55" fmla="*/ 780652 w 830658"/>
                <a:gd name="connsiteY55" fmla="*/ 61913 h 359478"/>
                <a:gd name="connsiteX56" fmla="*/ 766364 w 830658"/>
                <a:gd name="connsiteY56" fmla="*/ 59531 h 359478"/>
                <a:gd name="connsiteX57" fmla="*/ 756839 w 830658"/>
                <a:gd name="connsiteY57" fmla="*/ 45244 h 359478"/>
                <a:gd name="connsiteX58" fmla="*/ 744933 w 830658"/>
                <a:gd name="connsiteY58" fmla="*/ 30956 h 359478"/>
                <a:gd name="connsiteX59" fmla="*/ 718739 w 830658"/>
                <a:gd name="connsiteY59" fmla="*/ 23813 h 359478"/>
                <a:gd name="connsiteX60" fmla="*/ 709214 w 830658"/>
                <a:gd name="connsiteY60" fmla="*/ 21431 h 359478"/>
                <a:gd name="connsiteX61" fmla="*/ 694927 w 830658"/>
                <a:gd name="connsiteY61" fmla="*/ 16669 h 359478"/>
                <a:gd name="connsiteX62" fmla="*/ 675877 w 830658"/>
                <a:gd name="connsiteY62" fmla="*/ 11906 h 359478"/>
                <a:gd name="connsiteX63" fmla="*/ 668733 w 830658"/>
                <a:gd name="connsiteY63" fmla="*/ 9525 h 359478"/>
                <a:gd name="connsiteX64" fmla="*/ 611583 w 830658"/>
                <a:gd name="connsiteY64" fmla="*/ 7144 h 359478"/>
                <a:gd name="connsiteX65" fmla="*/ 590152 w 830658"/>
                <a:gd name="connsiteY65" fmla="*/ 4763 h 359478"/>
                <a:gd name="connsiteX66" fmla="*/ 583008 w 830658"/>
                <a:gd name="connsiteY66" fmla="*/ 2381 h 359478"/>
                <a:gd name="connsiteX67" fmla="*/ 554433 w 830658"/>
                <a:gd name="connsiteY67" fmla="*/ 0 h 359478"/>
                <a:gd name="connsiteX68" fmla="*/ 344883 w 830658"/>
                <a:gd name="connsiteY68" fmla="*/ 2381 h 359478"/>
                <a:gd name="connsiteX69" fmla="*/ 313927 w 830658"/>
                <a:gd name="connsiteY69" fmla="*/ 7144 h 359478"/>
                <a:gd name="connsiteX70" fmla="*/ 294877 w 830658"/>
                <a:gd name="connsiteY70" fmla="*/ 11906 h 359478"/>
                <a:gd name="connsiteX71" fmla="*/ 247252 w 830658"/>
                <a:gd name="connsiteY71" fmla="*/ 19050 h 359478"/>
                <a:gd name="connsiteX72" fmla="*/ 223439 w 830658"/>
                <a:gd name="connsiteY72" fmla="*/ 23813 h 359478"/>
                <a:gd name="connsiteX73" fmla="*/ 213914 w 830658"/>
                <a:gd name="connsiteY73" fmla="*/ 28575 h 359478"/>
                <a:gd name="connsiteX74" fmla="*/ 192483 w 830658"/>
                <a:gd name="connsiteY74" fmla="*/ 35719 h 359478"/>
                <a:gd name="connsiteX75" fmla="*/ 178196 w 830658"/>
                <a:gd name="connsiteY75" fmla="*/ 40481 h 359478"/>
                <a:gd name="connsiteX76" fmla="*/ 168671 w 830658"/>
                <a:gd name="connsiteY76" fmla="*/ 42863 h 359478"/>
                <a:gd name="connsiteX77" fmla="*/ 149621 w 830658"/>
                <a:gd name="connsiteY77" fmla="*/ 50006 h 359478"/>
                <a:gd name="connsiteX78" fmla="*/ 121046 w 830658"/>
                <a:gd name="connsiteY78" fmla="*/ 61913 h 359478"/>
                <a:gd name="connsiteX79" fmla="*/ 113902 w 830658"/>
                <a:gd name="connsiteY79" fmla="*/ 64294 h 359478"/>
                <a:gd name="connsiteX80" fmla="*/ 94852 w 830658"/>
                <a:gd name="connsiteY80" fmla="*/ 69056 h 359478"/>
                <a:gd name="connsiteX81" fmla="*/ 75802 w 830658"/>
                <a:gd name="connsiteY81" fmla="*/ 78581 h 359478"/>
                <a:gd name="connsiteX82" fmla="*/ 63896 w 830658"/>
                <a:gd name="connsiteY82" fmla="*/ 80963 h 359478"/>
                <a:gd name="connsiteX83" fmla="*/ 51989 w 830658"/>
                <a:gd name="connsiteY83" fmla="*/ 85725 h 359478"/>
                <a:gd name="connsiteX84" fmla="*/ 37702 w 830658"/>
                <a:gd name="connsiteY84" fmla="*/ 90488 h 359478"/>
                <a:gd name="connsiteX85" fmla="*/ 4364 w 830658"/>
                <a:gd name="connsiteY85" fmla="*/ 92869 h 359478"/>
                <a:gd name="connsiteX86" fmla="*/ 6746 w 830658"/>
                <a:gd name="connsiteY86" fmla="*/ 138114 h 359478"/>
                <a:gd name="connsiteX0" fmla="*/ 8099 w 832011"/>
                <a:gd name="connsiteY0" fmla="*/ 138114 h 359478"/>
                <a:gd name="connsiteX1" fmla="*/ 34292 w 832011"/>
                <a:gd name="connsiteY1" fmla="*/ 140494 h 359478"/>
                <a:gd name="connsiteX2" fmla="*/ 36674 w 832011"/>
                <a:gd name="connsiteY2" fmla="*/ 150019 h 359478"/>
                <a:gd name="connsiteX3" fmla="*/ 41436 w 832011"/>
                <a:gd name="connsiteY3" fmla="*/ 157163 h 359478"/>
                <a:gd name="connsiteX4" fmla="*/ 43817 w 832011"/>
                <a:gd name="connsiteY4" fmla="*/ 164306 h 359478"/>
                <a:gd name="connsiteX5" fmla="*/ 53342 w 832011"/>
                <a:gd name="connsiteY5" fmla="*/ 180975 h 359478"/>
                <a:gd name="connsiteX6" fmla="*/ 62867 w 832011"/>
                <a:gd name="connsiteY6" fmla="*/ 207169 h 359478"/>
                <a:gd name="connsiteX7" fmla="*/ 65249 w 832011"/>
                <a:gd name="connsiteY7" fmla="*/ 214313 h 359478"/>
                <a:gd name="connsiteX8" fmla="*/ 67630 w 832011"/>
                <a:gd name="connsiteY8" fmla="*/ 221456 h 359478"/>
                <a:gd name="connsiteX9" fmla="*/ 72392 w 832011"/>
                <a:gd name="connsiteY9" fmla="*/ 245269 h 359478"/>
                <a:gd name="connsiteX10" fmla="*/ 96204 w 832011"/>
                <a:gd name="connsiteY10" fmla="*/ 264319 h 359478"/>
                <a:gd name="connsiteX11" fmla="*/ 110492 w 832011"/>
                <a:gd name="connsiteY11" fmla="*/ 288131 h 359478"/>
                <a:gd name="connsiteX12" fmla="*/ 120017 w 832011"/>
                <a:gd name="connsiteY12" fmla="*/ 300038 h 359478"/>
                <a:gd name="connsiteX13" fmla="*/ 124780 w 832011"/>
                <a:gd name="connsiteY13" fmla="*/ 307181 h 359478"/>
                <a:gd name="connsiteX14" fmla="*/ 141449 w 832011"/>
                <a:gd name="connsiteY14" fmla="*/ 314325 h 359478"/>
                <a:gd name="connsiteX15" fmla="*/ 155736 w 832011"/>
                <a:gd name="connsiteY15" fmla="*/ 323850 h 359478"/>
                <a:gd name="connsiteX16" fmla="*/ 162880 w 832011"/>
                <a:gd name="connsiteY16" fmla="*/ 328613 h 359478"/>
                <a:gd name="connsiteX17" fmla="*/ 170024 w 832011"/>
                <a:gd name="connsiteY17" fmla="*/ 335756 h 359478"/>
                <a:gd name="connsiteX18" fmla="*/ 203361 w 832011"/>
                <a:gd name="connsiteY18" fmla="*/ 342900 h 359478"/>
                <a:gd name="connsiteX19" fmla="*/ 231936 w 832011"/>
                <a:gd name="connsiteY19" fmla="*/ 345281 h 359478"/>
                <a:gd name="connsiteX20" fmla="*/ 246224 w 832011"/>
                <a:gd name="connsiteY20" fmla="*/ 347663 h 359478"/>
                <a:gd name="connsiteX21" fmla="*/ 253367 w 832011"/>
                <a:gd name="connsiteY21" fmla="*/ 350044 h 359478"/>
                <a:gd name="connsiteX22" fmla="*/ 322424 w 832011"/>
                <a:gd name="connsiteY22" fmla="*/ 352425 h 359478"/>
                <a:gd name="connsiteX23" fmla="*/ 329567 w 832011"/>
                <a:gd name="connsiteY23" fmla="*/ 354806 h 359478"/>
                <a:gd name="connsiteX24" fmla="*/ 486730 w 832011"/>
                <a:gd name="connsiteY24" fmla="*/ 354806 h 359478"/>
                <a:gd name="connsiteX25" fmla="*/ 522449 w 832011"/>
                <a:gd name="connsiteY25" fmla="*/ 350044 h 359478"/>
                <a:gd name="connsiteX26" fmla="*/ 531974 w 832011"/>
                <a:gd name="connsiteY26" fmla="*/ 347663 h 359478"/>
                <a:gd name="connsiteX27" fmla="*/ 572455 w 832011"/>
                <a:gd name="connsiteY27" fmla="*/ 345281 h 359478"/>
                <a:gd name="connsiteX28" fmla="*/ 608174 w 832011"/>
                <a:gd name="connsiteY28" fmla="*/ 338138 h 359478"/>
                <a:gd name="connsiteX29" fmla="*/ 622461 w 832011"/>
                <a:gd name="connsiteY29" fmla="*/ 333375 h 359478"/>
                <a:gd name="connsiteX30" fmla="*/ 629605 w 832011"/>
                <a:gd name="connsiteY30" fmla="*/ 330994 h 359478"/>
                <a:gd name="connsiteX31" fmla="*/ 636749 w 832011"/>
                <a:gd name="connsiteY31" fmla="*/ 326231 h 359478"/>
                <a:gd name="connsiteX32" fmla="*/ 655799 w 832011"/>
                <a:gd name="connsiteY32" fmla="*/ 321469 h 359478"/>
                <a:gd name="connsiteX33" fmla="*/ 670086 w 832011"/>
                <a:gd name="connsiteY33" fmla="*/ 316706 h 359478"/>
                <a:gd name="connsiteX34" fmla="*/ 677230 w 832011"/>
                <a:gd name="connsiteY34" fmla="*/ 311944 h 359478"/>
                <a:gd name="connsiteX35" fmla="*/ 701042 w 832011"/>
                <a:gd name="connsiteY35" fmla="*/ 307181 h 359478"/>
                <a:gd name="connsiteX36" fmla="*/ 708186 w 832011"/>
                <a:gd name="connsiteY36" fmla="*/ 302419 h 359478"/>
                <a:gd name="connsiteX37" fmla="*/ 715330 w 832011"/>
                <a:gd name="connsiteY37" fmla="*/ 300038 h 359478"/>
                <a:gd name="connsiteX38" fmla="*/ 736761 w 832011"/>
                <a:gd name="connsiteY38" fmla="*/ 283369 h 359478"/>
                <a:gd name="connsiteX39" fmla="*/ 743905 w 832011"/>
                <a:gd name="connsiteY39" fmla="*/ 273844 h 359478"/>
                <a:gd name="connsiteX40" fmla="*/ 758192 w 832011"/>
                <a:gd name="connsiteY40" fmla="*/ 245269 h 359478"/>
                <a:gd name="connsiteX41" fmla="*/ 762955 w 832011"/>
                <a:gd name="connsiteY41" fmla="*/ 238125 h 359478"/>
                <a:gd name="connsiteX42" fmla="*/ 767717 w 832011"/>
                <a:gd name="connsiteY42" fmla="*/ 230981 h 359478"/>
                <a:gd name="connsiteX43" fmla="*/ 774861 w 832011"/>
                <a:gd name="connsiteY43" fmla="*/ 226219 h 359478"/>
                <a:gd name="connsiteX44" fmla="*/ 779624 w 832011"/>
                <a:gd name="connsiteY44" fmla="*/ 219075 h 359478"/>
                <a:gd name="connsiteX45" fmla="*/ 786767 w 832011"/>
                <a:gd name="connsiteY45" fmla="*/ 216694 h 359478"/>
                <a:gd name="connsiteX46" fmla="*/ 817724 w 832011"/>
                <a:gd name="connsiteY46" fmla="*/ 209550 h 359478"/>
                <a:gd name="connsiteX47" fmla="*/ 822486 w 832011"/>
                <a:gd name="connsiteY47" fmla="*/ 202406 h 359478"/>
                <a:gd name="connsiteX48" fmla="*/ 827249 w 832011"/>
                <a:gd name="connsiteY48" fmla="*/ 180975 h 359478"/>
                <a:gd name="connsiteX49" fmla="*/ 832011 w 832011"/>
                <a:gd name="connsiteY49" fmla="*/ 157163 h 359478"/>
                <a:gd name="connsiteX50" fmla="*/ 829630 w 832011"/>
                <a:gd name="connsiteY50" fmla="*/ 83344 h 359478"/>
                <a:gd name="connsiteX51" fmla="*/ 824867 w 832011"/>
                <a:gd name="connsiteY51" fmla="*/ 76200 h 359478"/>
                <a:gd name="connsiteX52" fmla="*/ 817724 w 832011"/>
                <a:gd name="connsiteY52" fmla="*/ 61913 h 359478"/>
                <a:gd name="connsiteX53" fmla="*/ 810580 w 832011"/>
                <a:gd name="connsiteY53" fmla="*/ 57150 h 359478"/>
                <a:gd name="connsiteX54" fmla="*/ 789149 w 832011"/>
                <a:gd name="connsiteY54" fmla="*/ 59531 h 359478"/>
                <a:gd name="connsiteX55" fmla="*/ 782005 w 832011"/>
                <a:gd name="connsiteY55" fmla="*/ 61913 h 359478"/>
                <a:gd name="connsiteX56" fmla="*/ 767717 w 832011"/>
                <a:gd name="connsiteY56" fmla="*/ 59531 h 359478"/>
                <a:gd name="connsiteX57" fmla="*/ 758192 w 832011"/>
                <a:gd name="connsiteY57" fmla="*/ 45244 h 359478"/>
                <a:gd name="connsiteX58" fmla="*/ 746286 w 832011"/>
                <a:gd name="connsiteY58" fmla="*/ 30956 h 359478"/>
                <a:gd name="connsiteX59" fmla="*/ 720092 w 832011"/>
                <a:gd name="connsiteY59" fmla="*/ 23813 h 359478"/>
                <a:gd name="connsiteX60" fmla="*/ 710567 w 832011"/>
                <a:gd name="connsiteY60" fmla="*/ 21431 h 359478"/>
                <a:gd name="connsiteX61" fmla="*/ 696280 w 832011"/>
                <a:gd name="connsiteY61" fmla="*/ 16669 h 359478"/>
                <a:gd name="connsiteX62" fmla="*/ 677230 w 832011"/>
                <a:gd name="connsiteY62" fmla="*/ 11906 h 359478"/>
                <a:gd name="connsiteX63" fmla="*/ 670086 w 832011"/>
                <a:gd name="connsiteY63" fmla="*/ 9525 h 359478"/>
                <a:gd name="connsiteX64" fmla="*/ 612936 w 832011"/>
                <a:gd name="connsiteY64" fmla="*/ 7144 h 359478"/>
                <a:gd name="connsiteX65" fmla="*/ 591505 w 832011"/>
                <a:gd name="connsiteY65" fmla="*/ 4763 h 359478"/>
                <a:gd name="connsiteX66" fmla="*/ 584361 w 832011"/>
                <a:gd name="connsiteY66" fmla="*/ 2381 h 359478"/>
                <a:gd name="connsiteX67" fmla="*/ 555786 w 832011"/>
                <a:gd name="connsiteY67" fmla="*/ 0 h 359478"/>
                <a:gd name="connsiteX68" fmla="*/ 346236 w 832011"/>
                <a:gd name="connsiteY68" fmla="*/ 2381 h 359478"/>
                <a:gd name="connsiteX69" fmla="*/ 315280 w 832011"/>
                <a:gd name="connsiteY69" fmla="*/ 7144 h 359478"/>
                <a:gd name="connsiteX70" fmla="*/ 296230 w 832011"/>
                <a:gd name="connsiteY70" fmla="*/ 11906 h 359478"/>
                <a:gd name="connsiteX71" fmla="*/ 248605 w 832011"/>
                <a:gd name="connsiteY71" fmla="*/ 19050 h 359478"/>
                <a:gd name="connsiteX72" fmla="*/ 224792 w 832011"/>
                <a:gd name="connsiteY72" fmla="*/ 23813 h 359478"/>
                <a:gd name="connsiteX73" fmla="*/ 215267 w 832011"/>
                <a:gd name="connsiteY73" fmla="*/ 28575 h 359478"/>
                <a:gd name="connsiteX74" fmla="*/ 193836 w 832011"/>
                <a:gd name="connsiteY74" fmla="*/ 35719 h 359478"/>
                <a:gd name="connsiteX75" fmla="*/ 179549 w 832011"/>
                <a:gd name="connsiteY75" fmla="*/ 40481 h 359478"/>
                <a:gd name="connsiteX76" fmla="*/ 170024 w 832011"/>
                <a:gd name="connsiteY76" fmla="*/ 42863 h 359478"/>
                <a:gd name="connsiteX77" fmla="*/ 150974 w 832011"/>
                <a:gd name="connsiteY77" fmla="*/ 50006 h 359478"/>
                <a:gd name="connsiteX78" fmla="*/ 122399 w 832011"/>
                <a:gd name="connsiteY78" fmla="*/ 61913 h 359478"/>
                <a:gd name="connsiteX79" fmla="*/ 115255 w 832011"/>
                <a:gd name="connsiteY79" fmla="*/ 64294 h 359478"/>
                <a:gd name="connsiteX80" fmla="*/ 96205 w 832011"/>
                <a:gd name="connsiteY80" fmla="*/ 69056 h 359478"/>
                <a:gd name="connsiteX81" fmla="*/ 77155 w 832011"/>
                <a:gd name="connsiteY81" fmla="*/ 78581 h 359478"/>
                <a:gd name="connsiteX82" fmla="*/ 65249 w 832011"/>
                <a:gd name="connsiteY82" fmla="*/ 80963 h 359478"/>
                <a:gd name="connsiteX83" fmla="*/ 53342 w 832011"/>
                <a:gd name="connsiteY83" fmla="*/ 85725 h 359478"/>
                <a:gd name="connsiteX84" fmla="*/ 39055 w 832011"/>
                <a:gd name="connsiteY84" fmla="*/ 90488 h 359478"/>
                <a:gd name="connsiteX85" fmla="*/ 5717 w 832011"/>
                <a:gd name="connsiteY85" fmla="*/ 92869 h 359478"/>
                <a:gd name="connsiteX86" fmla="*/ 8099 w 832011"/>
                <a:gd name="connsiteY86" fmla="*/ 138114 h 359478"/>
                <a:gd name="connsiteX0" fmla="*/ 8099 w 832011"/>
                <a:gd name="connsiteY0" fmla="*/ 138114 h 359478"/>
                <a:gd name="connsiteX1" fmla="*/ 34292 w 832011"/>
                <a:gd name="connsiteY1" fmla="*/ 140494 h 359478"/>
                <a:gd name="connsiteX2" fmla="*/ 36674 w 832011"/>
                <a:gd name="connsiteY2" fmla="*/ 150019 h 359478"/>
                <a:gd name="connsiteX3" fmla="*/ 41436 w 832011"/>
                <a:gd name="connsiteY3" fmla="*/ 157163 h 359478"/>
                <a:gd name="connsiteX4" fmla="*/ 43817 w 832011"/>
                <a:gd name="connsiteY4" fmla="*/ 164306 h 359478"/>
                <a:gd name="connsiteX5" fmla="*/ 53342 w 832011"/>
                <a:gd name="connsiteY5" fmla="*/ 180975 h 359478"/>
                <a:gd name="connsiteX6" fmla="*/ 62867 w 832011"/>
                <a:gd name="connsiteY6" fmla="*/ 207169 h 359478"/>
                <a:gd name="connsiteX7" fmla="*/ 65249 w 832011"/>
                <a:gd name="connsiteY7" fmla="*/ 214313 h 359478"/>
                <a:gd name="connsiteX8" fmla="*/ 67630 w 832011"/>
                <a:gd name="connsiteY8" fmla="*/ 221456 h 359478"/>
                <a:gd name="connsiteX9" fmla="*/ 72392 w 832011"/>
                <a:gd name="connsiteY9" fmla="*/ 245269 h 359478"/>
                <a:gd name="connsiteX10" fmla="*/ 96204 w 832011"/>
                <a:gd name="connsiteY10" fmla="*/ 264319 h 359478"/>
                <a:gd name="connsiteX11" fmla="*/ 110492 w 832011"/>
                <a:gd name="connsiteY11" fmla="*/ 288131 h 359478"/>
                <a:gd name="connsiteX12" fmla="*/ 120017 w 832011"/>
                <a:gd name="connsiteY12" fmla="*/ 300038 h 359478"/>
                <a:gd name="connsiteX13" fmla="*/ 124780 w 832011"/>
                <a:gd name="connsiteY13" fmla="*/ 307181 h 359478"/>
                <a:gd name="connsiteX14" fmla="*/ 141449 w 832011"/>
                <a:gd name="connsiteY14" fmla="*/ 314325 h 359478"/>
                <a:gd name="connsiteX15" fmla="*/ 155736 w 832011"/>
                <a:gd name="connsiteY15" fmla="*/ 323850 h 359478"/>
                <a:gd name="connsiteX16" fmla="*/ 162880 w 832011"/>
                <a:gd name="connsiteY16" fmla="*/ 328613 h 359478"/>
                <a:gd name="connsiteX17" fmla="*/ 170024 w 832011"/>
                <a:gd name="connsiteY17" fmla="*/ 335756 h 359478"/>
                <a:gd name="connsiteX18" fmla="*/ 203361 w 832011"/>
                <a:gd name="connsiteY18" fmla="*/ 342900 h 359478"/>
                <a:gd name="connsiteX19" fmla="*/ 231936 w 832011"/>
                <a:gd name="connsiteY19" fmla="*/ 345281 h 359478"/>
                <a:gd name="connsiteX20" fmla="*/ 246224 w 832011"/>
                <a:gd name="connsiteY20" fmla="*/ 347663 h 359478"/>
                <a:gd name="connsiteX21" fmla="*/ 253367 w 832011"/>
                <a:gd name="connsiteY21" fmla="*/ 350044 h 359478"/>
                <a:gd name="connsiteX22" fmla="*/ 322424 w 832011"/>
                <a:gd name="connsiteY22" fmla="*/ 352425 h 359478"/>
                <a:gd name="connsiteX23" fmla="*/ 329567 w 832011"/>
                <a:gd name="connsiteY23" fmla="*/ 354806 h 359478"/>
                <a:gd name="connsiteX24" fmla="*/ 486730 w 832011"/>
                <a:gd name="connsiteY24" fmla="*/ 354806 h 359478"/>
                <a:gd name="connsiteX25" fmla="*/ 522449 w 832011"/>
                <a:gd name="connsiteY25" fmla="*/ 350044 h 359478"/>
                <a:gd name="connsiteX26" fmla="*/ 531974 w 832011"/>
                <a:gd name="connsiteY26" fmla="*/ 347663 h 359478"/>
                <a:gd name="connsiteX27" fmla="*/ 572455 w 832011"/>
                <a:gd name="connsiteY27" fmla="*/ 345281 h 359478"/>
                <a:gd name="connsiteX28" fmla="*/ 608174 w 832011"/>
                <a:gd name="connsiteY28" fmla="*/ 338138 h 359478"/>
                <a:gd name="connsiteX29" fmla="*/ 622461 w 832011"/>
                <a:gd name="connsiteY29" fmla="*/ 333375 h 359478"/>
                <a:gd name="connsiteX30" fmla="*/ 629605 w 832011"/>
                <a:gd name="connsiteY30" fmla="*/ 330994 h 359478"/>
                <a:gd name="connsiteX31" fmla="*/ 636749 w 832011"/>
                <a:gd name="connsiteY31" fmla="*/ 326231 h 359478"/>
                <a:gd name="connsiteX32" fmla="*/ 655799 w 832011"/>
                <a:gd name="connsiteY32" fmla="*/ 321469 h 359478"/>
                <a:gd name="connsiteX33" fmla="*/ 670086 w 832011"/>
                <a:gd name="connsiteY33" fmla="*/ 316706 h 359478"/>
                <a:gd name="connsiteX34" fmla="*/ 677230 w 832011"/>
                <a:gd name="connsiteY34" fmla="*/ 311944 h 359478"/>
                <a:gd name="connsiteX35" fmla="*/ 701042 w 832011"/>
                <a:gd name="connsiteY35" fmla="*/ 307181 h 359478"/>
                <a:gd name="connsiteX36" fmla="*/ 708186 w 832011"/>
                <a:gd name="connsiteY36" fmla="*/ 302419 h 359478"/>
                <a:gd name="connsiteX37" fmla="*/ 715330 w 832011"/>
                <a:gd name="connsiteY37" fmla="*/ 300038 h 359478"/>
                <a:gd name="connsiteX38" fmla="*/ 736761 w 832011"/>
                <a:gd name="connsiteY38" fmla="*/ 283369 h 359478"/>
                <a:gd name="connsiteX39" fmla="*/ 743905 w 832011"/>
                <a:gd name="connsiteY39" fmla="*/ 273844 h 359478"/>
                <a:gd name="connsiteX40" fmla="*/ 758192 w 832011"/>
                <a:gd name="connsiteY40" fmla="*/ 245269 h 359478"/>
                <a:gd name="connsiteX41" fmla="*/ 762955 w 832011"/>
                <a:gd name="connsiteY41" fmla="*/ 238125 h 359478"/>
                <a:gd name="connsiteX42" fmla="*/ 767717 w 832011"/>
                <a:gd name="connsiteY42" fmla="*/ 230981 h 359478"/>
                <a:gd name="connsiteX43" fmla="*/ 774861 w 832011"/>
                <a:gd name="connsiteY43" fmla="*/ 226219 h 359478"/>
                <a:gd name="connsiteX44" fmla="*/ 779624 w 832011"/>
                <a:gd name="connsiteY44" fmla="*/ 219075 h 359478"/>
                <a:gd name="connsiteX45" fmla="*/ 786767 w 832011"/>
                <a:gd name="connsiteY45" fmla="*/ 216694 h 359478"/>
                <a:gd name="connsiteX46" fmla="*/ 817724 w 832011"/>
                <a:gd name="connsiteY46" fmla="*/ 209550 h 359478"/>
                <a:gd name="connsiteX47" fmla="*/ 822486 w 832011"/>
                <a:gd name="connsiteY47" fmla="*/ 202406 h 359478"/>
                <a:gd name="connsiteX48" fmla="*/ 827249 w 832011"/>
                <a:gd name="connsiteY48" fmla="*/ 180975 h 359478"/>
                <a:gd name="connsiteX49" fmla="*/ 832011 w 832011"/>
                <a:gd name="connsiteY49" fmla="*/ 157163 h 359478"/>
                <a:gd name="connsiteX50" fmla="*/ 829630 w 832011"/>
                <a:gd name="connsiteY50" fmla="*/ 83344 h 359478"/>
                <a:gd name="connsiteX51" fmla="*/ 824867 w 832011"/>
                <a:gd name="connsiteY51" fmla="*/ 76200 h 359478"/>
                <a:gd name="connsiteX52" fmla="*/ 817724 w 832011"/>
                <a:gd name="connsiteY52" fmla="*/ 61913 h 359478"/>
                <a:gd name="connsiteX53" fmla="*/ 810580 w 832011"/>
                <a:gd name="connsiteY53" fmla="*/ 57150 h 359478"/>
                <a:gd name="connsiteX54" fmla="*/ 789149 w 832011"/>
                <a:gd name="connsiteY54" fmla="*/ 59531 h 359478"/>
                <a:gd name="connsiteX55" fmla="*/ 782005 w 832011"/>
                <a:gd name="connsiteY55" fmla="*/ 61913 h 359478"/>
                <a:gd name="connsiteX56" fmla="*/ 767717 w 832011"/>
                <a:gd name="connsiteY56" fmla="*/ 59531 h 359478"/>
                <a:gd name="connsiteX57" fmla="*/ 758192 w 832011"/>
                <a:gd name="connsiteY57" fmla="*/ 45244 h 359478"/>
                <a:gd name="connsiteX58" fmla="*/ 746286 w 832011"/>
                <a:gd name="connsiteY58" fmla="*/ 30956 h 359478"/>
                <a:gd name="connsiteX59" fmla="*/ 720092 w 832011"/>
                <a:gd name="connsiteY59" fmla="*/ 23813 h 359478"/>
                <a:gd name="connsiteX60" fmla="*/ 710567 w 832011"/>
                <a:gd name="connsiteY60" fmla="*/ 21431 h 359478"/>
                <a:gd name="connsiteX61" fmla="*/ 696280 w 832011"/>
                <a:gd name="connsiteY61" fmla="*/ 16669 h 359478"/>
                <a:gd name="connsiteX62" fmla="*/ 677230 w 832011"/>
                <a:gd name="connsiteY62" fmla="*/ 11906 h 359478"/>
                <a:gd name="connsiteX63" fmla="*/ 670086 w 832011"/>
                <a:gd name="connsiteY63" fmla="*/ 9525 h 359478"/>
                <a:gd name="connsiteX64" fmla="*/ 612936 w 832011"/>
                <a:gd name="connsiteY64" fmla="*/ 7144 h 359478"/>
                <a:gd name="connsiteX65" fmla="*/ 591505 w 832011"/>
                <a:gd name="connsiteY65" fmla="*/ 4763 h 359478"/>
                <a:gd name="connsiteX66" fmla="*/ 584361 w 832011"/>
                <a:gd name="connsiteY66" fmla="*/ 2381 h 359478"/>
                <a:gd name="connsiteX67" fmla="*/ 555786 w 832011"/>
                <a:gd name="connsiteY67" fmla="*/ 0 h 359478"/>
                <a:gd name="connsiteX68" fmla="*/ 346236 w 832011"/>
                <a:gd name="connsiteY68" fmla="*/ 2381 h 359478"/>
                <a:gd name="connsiteX69" fmla="*/ 315280 w 832011"/>
                <a:gd name="connsiteY69" fmla="*/ 7144 h 359478"/>
                <a:gd name="connsiteX70" fmla="*/ 296230 w 832011"/>
                <a:gd name="connsiteY70" fmla="*/ 11906 h 359478"/>
                <a:gd name="connsiteX71" fmla="*/ 248605 w 832011"/>
                <a:gd name="connsiteY71" fmla="*/ 19050 h 359478"/>
                <a:gd name="connsiteX72" fmla="*/ 224792 w 832011"/>
                <a:gd name="connsiteY72" fmla="*/ 23813 h 359478"/>
                <a:gd name="connsiteX73" fmla="*/ 215267 w 832011"/>
                <a:gd name="connsiteY73" fmla="*/ 28575 h 359478"/>
                <a:gd name="connsiteX74" fmla="*/ 193836 w 832011"/>
                <a:gd name="connsiteY74" fmla="*/ 35719 h 359478"/>
                <a:gd name="connsiteX75" fmla="*/ 179549 w 832011"/>
                <a:gd name="connsiteY75" fmla="*/ 40481 h 359478"/>
                <a:gd name="connsiteX76" fmla="*/ 170024 w 832011"/>
                <a:gd name="connsiteY76" fmla="*/ 42863 h 359478"/>
                <a:gd name="connsiteX77" fmla="*/ 150974 w 832011"/>
                <a:gd name="connsiteY77" fmla="*/ 50006 h 359478"/>
                <a:gd name="connsiteX78" fmla="*/ 122399 w 832011"/>
                <a:gd name="connsiteY78" fmla="*/ 61913 h 359478"/>
                <a:gd name="connsiteX79" fmla="*/ 120018 w 832011"/>
                <a:gd name="connsiteY79" fmla="*/ 69056 h 359478"/>
                <a:gd name="connsiteX80" fmla="*/ 96205 w 832011"/>
                <a:gd name="connsiteY80" fmla="*/ 69056 h 359478"/>
                <a:gd name="connsiteX81" fmla="*/ 77155 w 832011"/>
                <a:gd name="connsiteY81" fmla="*/ 78581 h 359478"/>
                <a:gd name="connsiteX82" fmla="*/ 65249 w 832011"/>
                <a:gd name="connsiteY82" fmla="*/ 80963 h 359478"/>
                <a:gd name="connsiteX83" fmla="*/ 53342 w 832011"/>
                <a:gd name="connsiteY83" fmla="*/ 85725 h 359478"/>
                <a:gd name="connsiteX84" fmla="*/ 39055 w 832011"/>
                <a:gd name="connsiteY84" fmla="*/ 90488 h 359478"/>
                <a:gd name="connsiteX85" fmla="*/ 5717 w 832011"/>
                <a:gd name="connsiteY85" fmla="*/ 92869 h 359478"/>
                <a:gd name="connsiteX86" fmla="*/ 8099 w 832011"/>
                <a:gd name="connsiteY86" fmla="*/ 138114 h 359478"/>
                <a:gd name="connsiteX0" fmla="*/ 8099 w 832011"/>
                <a:gd name="connsiteY0" fmla="*/ 138114 h 359478"/>
                <a:gd name="connsiteX1" fmla="*/ 34292 w 832011"/>
                <a:gd name="connsiteY1" fmla="*/ 140494 h 359478"/>
                <a:gd name="connsiteX2" fmla="*/ 36674 w 832011"/>
                <a:gd name="connsiteY2" fmla="*/ 150019 h 359478"/>
                <a:gd name="connsiteX3" fmla="*/ 41436 w 832011"/>
                <a:gd name="connsiteY3" fmla="*/ 157163 h 359478"/>
                <a:gd name="connsiteX4" fmla="*/ 43817 w 832011"/>
                <a:gd name="connsiteY4" fmla="*/ 164306 h 359478"/>
                <a:gd name="connsiteX5" fmla="*/ 53342 w 832011"/>
                <a:gd name="connsiteY5" fmla="*/ 180975 h 359478"/>
                <a:gd name="connsiteX6" fmla="*/ 62867 w 832011"/>
                <a:gd name="connsiteY6" fmla="*/ 207169 h 359478"/>
                <a:gd name="connsiteX7" fmla="*/ 65249 w 832011"/>
                <a:gd name="connsiteY7" fmla="*/ 214313 h 359478"/>
                <a:gd name="connsiteX8" fmla="*/ 67630 w 832011"/>
                <a:gd name="connsiteY8" fmla="*/ 221456 h 359478"/>
                <a:gd name="connsiteX9" fmla="*/ 72392 w 832011"/>
                <a:gd name="connsiteY9" fmla="*/ 245269 h 359478"/>
                <a:gd name="connsiteX10" fmla="*/ 96204 w 832011"/>
                <a:gd name="connsiteY10" fmla="*/ 264319 h 359478"/>
                <a:gd name="connsiteX11" fmla="*/ 110492 w 832011"/>
                <a:gd name="connsiteY11" fmla="*/ 288131 h 359478"/>
                <a:gd name="connsiteX12" fmla="*/ 120017 w 832011"/>
                <a:gd name="connsiteY12" fmla="*/ 300038 h 359478"/>
                <a:gd name="connsiteX13" fmla="*/ 124780 w 832011"/>
                <a:gd name="connsiteY13" fmla="*/ 307181 h 359478"/>
                <a:gd name="connsiteX14" fmla="*/ 141449 w 832011"/>
                <a:gd name="connsiteY14" fmla="*/ 314325 h 359478"/>
                <a:gd name="connsiteX15" fmla="*/ 155736 w 832011"/>
                <a:gd name="connsiteY15" fmla="*/ 323850 h 359478"/>
                <a:gd name="connsiteX16" fmla="*/ 162880 w 832011"/>
                <a:gd name="connsiteY16" fmla="*/ 328613 h 359478"/>
                <a:gd name="connsiteX17" fmla="*/ 170024 w 832011"/>
                <a:gd name="connsiteY17" fmla="*/ 335756 h 359478"/>
                <a:gd name="connsiteX18" fmla="*/ 203361 w 832011"/>
                <a:gd name="connsiteY18" fmla="*/ 342900 h 359478"/>
                <a:gd name="connsiteX19" fmla="*/ 231936 w 832011"/>
                <a:gd name="connsiteY19" fmla="*/ 345281 h 359478"/>
                <a:gd name="connsiteX20" fmla="*/ 246224 w 832011"/>
                <a:gd name="connsiteY20" fmla="*/ 347663 h 359478"/>
                <a:gd name="connsiteX21" fmla="*/ 253367 w 832011"/>
                <a:gd name="connsiteY21" fmla="*/ 350044 h 359478"/>
                <a:gd name="connsiteX22" fmla="*/ 322424 w 832011"/>
                <a:gd name="connsiteY22" fmla="*/ 352425 h 359478"/>
                <a:gd name="connsiteX23" fmla="*/ 329567 w 832011"/>
                <a:gd name="connsiteY23" fmla="*/ 354806 h 359478"/>
                <a:gd name="connsiteX24" fmla="*/ 486730 w 832011"/>
                <a:gd name="connsiteY24" fmla="*/ 354806 h 359478"/>
                <a:gd name="connsiteX25" fmla="*/ 522449 w 832011"/>
                <a:gd name="connsiteY25" fmla="*/ 350044 h 359478"/>
                <a:gd name="connsiteX26" fmla="*/ 531974 w 832011"/>
                <a:gd name="connsiteY26" fmla="*/ 347663 h 359478"/>
                <a:gd name="connsiteX27" fmla="*/ 572455 w 832011"/>
                <a:gd name="connsiteY27" fmla="*/ 345281 h 359478"/>
                <a:gd name="connsiteX28" fmla="*/ 608174 w 832011"/>
                <a:gd name="connsiteY28" fmla="*/ 338138 h 359478"/>
                <a:gd name="connsiteX29" fmla="*/ 622461 w 832011"/>
                <a:gd name="connsiteY29" fmla="*/ 333375 h 359478"/>
                <a:gd name="connsiteX30" fmla="*/ 629605 w 832011"/>
                <a:gd name="connsiteY30" fmla="*/ 330994 h 359478"/>
                <a:gd name="connsiteX31" fmla="*/ 636749 w 832011"/>
                <a:gd name="connsiteY31" fmla="*/ 326231 h 359478"/>
                <a:gd name="connsiteX32" fmla="*/ 655799 w 832011"/>
                <a:gd name="connsiteY32" fmla="*/ 321469 h 359478"/>
                <a:gd name="connsiteX33" fmla="*/ 670086 w 832011"/>
                <a:gd name="connsiteY33" fmla="*/ 316706 h 359478"/>
                <a:gd name="connsiteX34" fmla="*/ 677230 w 832011"/>
                <a:gd name="connsiteY34" fmla="*/ 311944 h 359478"/>
                <a:gd name="connsiteX35" fmla="*/ 701042 w 832011"/>
                <a:gd name="connsiteY35" fmla="*/ 307181 h 359478"/>
                <a:gd name="connsiteX36" fmla="*/ 708186 w 832011"/>
                <a:gd name="connsiteY36" fmla="*/ 302419 h 359478"/>
                <a:gd name="connsiteX37" fmla="*/ 715330 w 832011"/>
                <a:gd name="connsiteY37" fmla="*/ 300038 h 359478"/>
                <a:gd name="connsiteX38" fmla="*/ 736761 w 832011"/>
                <a:gd name="connsiteY38" fmla="*/ 283369 h 359478"/>
                <a:gd name="connsiteX39" fmla="*/ 743905 w 832011"/>
                <a:gd name="connsiteY39" fmla="*/ 273844 h 359478"/>
                <a:gd name="connsiteX40" fmla="*/ 758192 w 832011"/>
                <a:gd name="connsiteY40" fmla="*/ 245269 h 359478"/>
                <a:gd name="connsiteX41" fmla="*/ 762955 w 832011"/>
                <a:gd name="connsiteY41" fmla="*/ 238125 h 359478"/>
                <a:gd name="connsiteX42" fmla="*/ 767717 w 832011"/>
                <a:gd name="connsiteY42" fmla="*/ 230981 h 359478"/>
                <a:gd name="connsiteX43" fmla="*/ 774861 w 832011"/>
                <a:gd name="connsiteY43" fmla="*/ 226219 h 359478"/>
                <a:gd name="connsiteX44" fmla="*/ 779624 w 832011"/>
                <a:gd name="connsiteY44" fmla="*/ 219075 h 359478"/>
                <a:gd name="connsiteX45" fmla="*/ 786767 w 832011"/>
                <a:gd name="connsiteY45" fmla="*/ 216694 h 359478"/>
                <a:gd name="connsiteX46" fmla="*/ 817724 w 832011"/>
                <a:gd name="connsiteY46" fmla="*/ 209550 h 359478"/>
                <a:gd name="connsiteX47" fmla="*/ 822486 w 832011"/>
                <a:gd name="connsiteY47" fmla="*/ 202406 h 359478"/>
                <a:gd name="connsiteX48" fmla="*/ 827249 w 832011"/>
                <a:gd name="connsiteY48" fmla="*/ 180975 h 359478"/>
                <a:gd name="connsiteX49" fmla="*/ 832011 w 832011"/>
                <a:gd name="connsiteY49" fmla="*/ 157163 h 359478"/>
                <a:gd name="connsiteX50" fmla="*/ 829630 w 832011"/>
                <a:gd name="connsiteY50" fmla="*/ 83344 h 359478"/>
                <a:gd name="connsiteX51" fmla="*/ 824867 w 832011"/>
                <a:gd name="connsiteY51" fmla="*/ 76200 h 359478"/>
                <a:gd name="connsiteX52" fmla="*/ 817724 w 832011"/>
                <a:gd name="connsiteY52" fmla="*/ 61913 h 359478"/>
                <a:gd name="connsiteX53" fmla="*/ 810580 w 832011"/>
                <a:gd name="connsiteY53" fmla="*/ 57150 h 359478"/>
                <a:gd name="connsiteX54" fmla="*/ 789149 w 832011"/>
                <a:gd name="connsiteY54" fmla="*/ 59531 h 359478"/>
                <a:gd name="connsiteX55" fmla="*/ 782005 w 832011"/>
                <a:gd name="connsiteY55" fmla="*/ 61913 h 359478"/>
                <a:gd name="connsiteX56" fmla="*/ 767717 w 832011"/>
                <a:gd name="connsiteY56" fmla="*/ 59531 h 359478"/>
                <a:gd name="connsiteX57" fmla="*/ 758192 w 832011"/>
                <a:gd name="connsiteY57" fmla="*/ 45244 h 359478"/>
                <a:gd name="connsiteX58" fmla="*/ 746286 w 832011"/>
                <a:gd name="connsiteY58" fmla="*/ 30956 h 359478"/>
                <a:gd name="connsiteX59" fmla="*/ 720092 w 832011"/>
                <a:gd name="connsiteY59" fmla="*/ 23813 h 359478"/>
                <a:gd name="connsiteX60" fmla="*/ 710567 w 832011"/>
                <a:gd name="connsiteY60" fmla="*/ 21431 h 359478"/>
                <a:gd name="connsiteX61" fmla="*/ 696280 w 832011"/>
                <a:gd name="connsiteY61" fmla="*/ 16669 h 359478"/>
                <a:gd name="connsiteX62" fmla="*/ 677230 w 832011"/>
                <a:gd name="connsiteY62" fmla="*/ 11906 h 359478"/>
                <a:gd name="connsiteX63" fmla="*/ 670086 w 832011"/>
                <a:gd name="connsiteY63" fmla="*/ 9525 h 359478"/>
                <a:gd name="connsiteX64" fmla="*/ 612936 w 832011"/>
                <a:gd name="connsiteY64" fmla="*/ 7144 h 359478"/>
                <a:gd name="connsiteX65" fmla="*/ 591505 w 832011"/>
                <a:gd name="connsiteY65" fmla="*/ 4763 h 359478"/>
                <a:gd name="connsiteX66" fmla="*/ 584361 w 832011"/>
                <a:gd name="connsiteY66" fmla="*/ 2381 h 359478"/>
                <a:gd name="connsiteX67" fmla="*/ 555786 w 832011"/>
                <a:gd name="connsiteY67" fmla="*/ 0 h 359478"/>
                <a:gd name="connsiteX68" fmla="*/ 346236 w 832011"/>
                <a:gd name="connsiteY68" fmla="*/ 2381 h 359478"/>
                <a:gd name="connsiteX69" fmla="*/ 315280 w 832011"/>
                <a:gd name="connsiteY69" fmla="*/ 7144 h 359478"/>
                <a:gd name="connsiteX70" fmla="*/ 296230 w 832011"/>
                <a:gd name="connsiteY70" fmla="*/ 11906 h 359478"/>
                <a:gd name="connsiteX71" fmla="*/ 248605 w 832011"/>
                <a:gd name="connsiteY71" fmla="*/ 19050 h 359478"/>
                <a:gd name="connsiteX72" fmla="*/ 224792 w 832011"/>
                <a:gd name="connsiteY72" fmla="*/ 23813 h 359478"/>
                <a:gd name="connsiteX73" fmla="*/ 215267 w 832011"/>
                <a:gd name="connsiteY73" fmla="*/ 28575 h 359478"/>
                <a:gd name="connsiteX74" fmla="*/ 193836 w 832011"/>
                <a:gd name="connsiteY74" fmla="*/ 35719 h 359478"/>
                <a:gd name="connsiteX75" fmla="*/ 179549 w 832011"/>
                <a:gd name="connsiteY75" fmla="*/ 40481 h 359478"/>
                <a:gd name="connsiteX76" fmla="*/ 170024 w 832011"/>
                <a:gd name="connsiteY76" fmla="*/ 42863 h 359478"/>
                <a:gd name="connsiteX77" fmla="*/ 153356 w 832011"/>
                <a:gd name="connsiteY77" fmla="*/ 54769 h 359478"/>
                <a:gd name="connsiteX78" fmla="*/ 122399 w 832011"/>
                <a:gd name="connsiteY78" fmla="*/ 61913 h 359478"/>
                <a:gd name="connsiteX79" fmla="*/ 120018 w 832011"/>
                <a:gd name="connsiteY79" fmla="*/ 69056 h 359478"/>
                <a:gd name="connsiteX80" fmla="*/ 96205 w 832011"/>
                <a:gd name="connsiteY80" fmla="*/ 69056 h 359478"/>
                <a:gd name="connsiteX81" fmla="*/ 77155 w 832011"/>
                <a:gd name="connsiteY81" fmla="*/ 78581 h 359478"/>
                <a:gd name="connsiteX82" fmla="*/ 65249 w 832011"/>
                <a:gd name="connsiteY82" fmla="*/ 80963 h 359478"/>
                <a:gd name="connsiteX83" fmla="*/ 53342 w 832011"/>
                <a:gd name="connsiteY83" fmla="*/ 85725 h 359478"/>
                <a:gd name="connsiteX84" fmla="*/ 39055 w 832011"/>
                <a:gd name="connsiteY84" fmla="*/ 90488 h 359478"/>
                <a:gd name="connsiteX85" fmla="*/ 5717 w 832011"/>
                <a:gd name="connsiteY85" fmla="*/ 92869 h 359478"/>
                <a:gd name="connsiteX86" fmla="*/ 8099 w 832011"/>
                <a:gd name="connsiteY86" fmla="*/ 138114 h 359478"/>
                <a:gd name="connsiteX0" fmla="*/ 9863 w 831393"/>
                <a:gd name="connsiteY0" fmla="*/ 130970 h 359478"/>
                <a:gd name="connsiteX1" fmla="*/ 33674 w 831393"/>
                <a:gd name="connsiteY1" fmla="*/ 140494 h 359478"/>
                <a:gd name="connsiteX2" fmla="*/ 36056 w 831393"/>
                <a:gd name="connsiteY2" fmla="*/ 150019 h 359478"/>
                <a:gd name="connsiteX3" fmla="*/ 40818 w 831393"/>
                <a:gd name="connsiteY3" fmla="*/ 157163 h 359478"/>
                <a:gd name="connsiteX4" fmla="*/ 43199 w 831393"/>
                <a:gd name="connsiteY4" fmla="*/ 164306 h 359478"/>
                <a:gd name="connsiteX5" fmla="*/ 52724 w 831393"/>
                <a:gd name="connsiteY5" fmla="*/ 180975 h 359478"/>
                <a:gd name="connsiteX6" fmla="*/ 62249 w 831393"/>
                <a:gd name="connsiteY6" fmla="*/ 207169 h 359478"/>
                <a:gd name="connsiteX7" fmla="*/ 64631 w 831393"/>
                <a:gd name="connsiteY7" fmla="*/ 214313 h 359478"/>
                <a:gd name="connsiteX8" fmla="*/ 67012 w 831393"/>
                <a:gd name="connsiteY8" fmla="*/ 221456 h 359478"/>
                <a:gd name="connsiteX9" fmla="*/ 71774 w 831393"/>
                <a:gd name="connsiteY9" fmla="*/ 245269 h 359478"/>
                <a:gd name="connsiteX10" fmla="*/ 95586 w 831393"/>
                <a:gd name="connsiteY10" fmla="*/ 264319 h 359478"/>
                <a:gd name="connsiteX11" fmla="*/ 109874 w 831393"/>
                <a:gd name="connsiteY11" fmla="*/ 288131 h 359478"/>
                <a:gd name="connsiteX12" fmla="*/ 119399 w 831393"/>
                <a:gd name="connsiteY12" fmla="*/ 300038 h 359478"/>
                <a:gd name="connsiteX13" fmla="*/ 124162 w 831393"/>
                <a:gd name="connsiteY13" fmla="*/ 307181 h 359478"/>
                <a:gd name="connsiteX14" fmla="*/ 140831 w 831393"/>
                <a:gd name="connsiteY14" fmla="*/ 314325 h 359478"/>
                <a:gd name="connsiteX15" fmla="*/ 155118 w 831393"/>
                <a:gd name="connsiteY15" fmla="*/ 323850 h 359478"/>
                <a:gd name="connsiteX16" fmla="*/ 162262 w 831393"/>
                <a:gd name="connsiteY16" fmla="*/ 328613 h 359478"/>
                <a:gd name="connsiteX17" fmla="*/ 169406 w 831393"/>
                <a:gd name="connsiteY17" fmla="*/ 335756 h 359478"/>
                <a:gd name="connsiteX18" fmla="*/ 202743 w 831393"/>
                <a:gd name="connsiteY18" fmla="*/ 342900 h 359478"/>
                <a:gd name="connsiteX19" fmla="*/ 231318 w 831393"/>
                <a:gd name="connsiteY19" fmla="*/ 345281 h 359478"/>
                <a:gd name="connsiteX20" fmla="*/ 245606 w 831393"/>
                <a:gd name="connsiteY20" fmla="*/ 347663 h 359478"/>
                <a:gd name="connsiteX21" fmla="*/ 252749 w 831393"/>
                <a:gd name="connsiteY21" fmla="*/ 350044 h 359478"/>
                <a:gd name="connsiteX22" fmla="*/ 321806 w 831393"/>
                <a:gd name="connsiteY22" fmla="*/ 352425 h 359478"/>
                <a:gd name="connsiteX23" fmla="*/ 328949 w 831393"/>
                <a:gd name="connsiteY23" fmla="*/ 354806 h 359478"/>
                <a:gd name="connsiteX24" fmla="*/ 486112 w 831393"/>
                <a:gd name="connsiteY24" fmla="*/ 354806 h 359478"/>
                <a:gd name="connsiteX25" fmla="*/ 521831 w 831393"/>
                <a:gd name="connsiteY25" fmla="*/ 350044 h 359478"/>
                <a:gd name="connsiteX26" fmla="*/ 531356 w 831393"/>
                <a:gd name="connsiteY26" fmla="*/ 347663 h 359478"/>
                <a:gd name="connsiteX27" fmla="*/ 571837 w 831393"/>
                <a:gd name="connsiteY27" fmla="*/ 345281 h 359478"/>
                <a:gd name="connsiteX28" fmla="*/ 607556 w 831393"/>
                <a:gd name="connsiteY28" fmla="*/ 338138 h 359478"/>
                <a:gd name="connsiteX29" fmla="*/ 621843 w 831393"/>
                <a:gd name="connsiteY29" fmla="*/ 333375 h 359478"/>
                <a:gd name="connsiteX30" fmla="*/ 628987 w 831393"/>
                <a:gd name="connsiteY30" fmla="*/ 330994 h 359478"/>
                <a:gd name="connsiteX31" fmla="*/ 636131 w 831393"/>
                <a:gd name="connsiteY31" fmla="*/ 326231 h 359478"/>
                <a:gd name="connsiteX32" fmla="*/ 655181 w 831393"/>
                <a:gd name="connsiteY32" fmla="*/ 321469 h 359478"/>
                <a:gd name="connsiteX33" fmla="*/ 669468 w 831393"/>
                <a:gd name="connsiteY33" fmla="*/ 316706 h 359478"/>
                <a:gd name="connsiteX34" fmla="*/ 676612 w 831393"/>
                <a:gd name="connsiteY34" fmla="*/ 311944 h 359478"/>
                <a:gd name="connsiteX35" fmla="*/ 700424 w 831393"/>
                <a:gd name="connsiteY35" fmla="*/ 307181 h 359478"/>
                <a:gd name="connsiteX36" fmla="*/ 707568 w 831393"/>
                <a:gd name="connsiteY36" fmla="*/ 302419 h 359478"/>
                <a:gd name="connsiteX37" fmla="*/ 714712 w 831393"/>
                <a:gd name="connsiteY37" fmla="*/ 300038 h 359478"/>
                <a:gd name="connsiteX38" fmla="*/ 736143 w 831393"/>
                <a:gd name="connsiteY38" fmla="*/ 283369 h 359478"/>
                <a:gd name="connsiteX39" fmla="*/ 743287 w 831393"/>
                <a:gd name="connsiteY39" fmla="*/ 273844 h 359478"/>
                <a:gd name="connsiteX40" fmla="*/ 757574 w 831393"/>
                <a:gd name="connsiteY40" fmla="*/ 245269 h 359478"/>
                <a:gd name="connsiteX41" fmla="*/ 762337 w 831393"/>
                <a:gd name="connsiteY41" fmla="*/ 238125 h 359478"/>
                <a:gd name="connsiteX42" fmla="*/ 767099 w 831393"/>
                <a:gd name="connsiteY42" fmla="*/ 230981 h 359478"/>
                <a:gd name="connsiteX43" fmla="*/ 774243 w 831393"/>
                <a:gd name="connsiteY43" fmla="*/ 226219 h 359478"/>
                <a:gd name="connsiteX44" fmla="*/ 779006 w 831393"/>
                <a:gd name="connsiteY44" fmla="*/ 219075 h 359478"/>
                <a:gd name="connsiteX45" fmla="*/ 786149 w 831393"/>
                <a:gd name="connsiteY45" fmla="*/ 216694 h 359478"/>
                <a:gd name="connsiteX46" fmla="*/ 817106 w 831393"/>
                <a:gd name="connsiteY46" fmla="*/ 209550 h 359478"/>
                <a:gd name="connsiteX47" fmla="*/ 821868 w 831393"/>
                <a:gd name="connsiteY47" fmla="*/ 202406 h 359478"/>
                <a:gd name="connsiteX48" fmla="*/ 826631 w 831393"/>
                <a:gd name="connsiteY48" fmla="*/ 180975 h 359478"/>
                <a:gd name="connsiteX49" fmla="*/ 831393 w 831393"/>
                <a:gd name="connsiteY49" fmla="*/ 157163 h 359478"/>
                <a:gd name="connsiteX50" fmla="*/ 829012 w 831393"/>
                <a:gd name="connsiteY50" fmla="*/ 83344 h 359478"/>
                <a:gd name="connsiteX51" fmla="*/ 824249 w 831393"/>
                <a:gd name="connsiteY51" fmla="*/ 76200 h 359478"/>
                <a:gd name="connsiteX52" fmla="*/ 817106 w 831393"/>
                <a:gd name="connsiteY52" fmla="*/ 61913 h 359478"/>
                <a:gd name="connsiteX53" fmla="*/ 809962 w 831393"/>
                <a:gd name="connsiteY53" fmla="*/ 57150 h 359478"/>
                <a:gd name="connsiteX54" fmla="*/ 788531 w 831393"/>
                <a:gd name="connsiteY54" fmla="*/ 59531 h 359478"/>
                <a:gd name="connsiteX55" fmla="*/ 781387 w 831393"/>
                <a:gd name="connsiteY55" fmla="*/ 61913 h 359478"/>
                <a:gd name="connsiteX56" fmla="*/ 767099 w 831393"/>
                <a:gd name="connsiteY56" fmla="*/ 59531 h 359478"/>
                <a:gd name="connsiteX57" fmla="*/ 757574 w 831393"/>
                <a:gd name="connsiteY57" fmla="*/ 45244 h 359478"/>
                <a:gd name="connsiteX58" fmla="*/ 745668 w 831393"/>
                <a:gd name="connsiteY58" fmla="*/ 30956 h 359478"/>
                <a:gd name="connsiteX59" fmla="*/ 719474 w 831393"/>
                <a:gd name="connsiteY59" fmla="*/ 23813 h 359478"/>
                <a:gd name="connsiteX60" fmla="*/ 709949 w 831393"/>
                <a:gd name="connsiteY60" fmla="*/ 21431 h 359478"/>
                <a:gd name="connsiteX61" fmla="*/ 695662 w 831393"/>
                <a:gd name="connsiteY61" fmla="*/ 16669 h 359478"/>
                <a:gd name="connsiteX62" fmla="*/ 676612 w 831393"/>
                <a:gd name="connsiteY62" fmla="*/ 11906 h 359478"/>
                <a:gd name="connsiteX63" fmla="*/ 669468 w 831393"/>
                <a:gd name="connsiteY63" fmla="*/ 9525 h 359478"/>
                <a:gd name="connsiteX64" fmla="*/ 612318 w 831393"/>
                <a:gd name="connsiteY64" fmla="*/ 7144 h 359478"/>
                <a:gd name="connsiteX65" fmla="*/ 590887 w 831393"/>
                <a:gd name="connsiteY65" fmla="*/ 4763 h 359478"/>
                <a:gd name="connsiteX66" fmla="*/ 583743 w 831393"/>
                <a:gd name="connsiteY66" fmla="*/ 2381 h 359478"/>
                <a:gd name="connsiteX67" fmla="*/ 555168 w 831393"/>
                <a:gd name="connsiteY67" fmla="*/ 0 h 359478"/>
                <a:gd name="connsiteX68" fmla="*/ 345618 w 831393"/>
                <a:gd name="connsiteY68" fmla="*/ 2381 h 359478"/>
                <a:gd name="connsiteX69" fmla="*/ 314662 w 831393"/>
                <a:gd name="connsiteY69" fmla="*/ 7144 h 359478"/>
                <a:gd name="connsiteX70" fmla="*/ 295612 w 831393"/>
                <a:gd name="connsiteY70" fmla="*/ 11906 h 359478"/>
                <a:gd name="connsiteX71" fmla="*/ 247987 w 831393"/>
                <a:gd name="connsiteY71" fmla="*/ 19050 h 359478"/>
                <a:gd name="connsiteX72" fmla="*/ 224174 w 831393"/>
                <a:gd name="connsiteY72" fmla="*/ 23813 h 359478"/>
                <a:gd name="connsiteX73" fmla="*/ 214649 w 831393"/>
                <a:gd name="connsiteY73" fmla="*/ 28575 h 359478"/>
                <a:gd name="connsiteX74" fmla="*/ 193218 w 831393"/>
                <a:gd name="connsiteY74" fmla="*/ 35719 h 359478"/>
                <a:gd name="connsiteX75" fmla="*/ 178931 w 831393"/>
                <a:gd name="connsiteY75" fmla="*/ 40481 h 359478"/>
                <a:gd name="connsiteX76" fmla="*/ 169406 w 831393"/>
                <a:gd name="connsiteY76" fmla="*/ 42863 h 359478"/>
                <a:gd name="connsiteX77" fmla="*/ 152738 w 831393"/>
                <a:gd name="connsiteY77" fmla="*/ 54769 h 359478"/>
                <a:gd name="connsiteX78" fmla="*/ 121781 w 831393"/>
                <a:gd name="connsiteY78" fmla="*/ 61913 h 359478"/>
                <a:gd name="connsiteX79" fmla="*/ 119400 w 831393"/>
                <a:gd name="connsiteY79" fmla="*/ 69056 h 359478"/>
                <a:gd name="connsiteX80" fmla="*/ 95587 w 831393"/>
                <a:gd name="connsiteY80" fmla="*/ 69056 h 359478"/>
                <a:gd name="connsiteX81" fmla="*/ 76537 w 831393"/>
                <a:gd name="connsiteY81" fmla="*/ 78581 h 359478"/>
                <a:gd name="connsiteX82" fmla="*/ 64631 w 831393"/>
                <a:gd name="connsiteY82" fmla="*/ 80963 h 359478"/>
                <a:gd name="connsiteX83" fmla="*/ 52724 w 831393"/>
                <a:gd name="connsiteY83" fmla="*/ 85725 h 359478"/>
                <a:gd name="connsiteX84" fmla="*/ 38437 w 831393"/>
                <a:gd name="connsiteY84" fmla="*/ 90488 h 359478"/>
                <a:gd name="connsiteX85" fmla="*/ 5099 w 831393"/>
                <a:gd name="connsiteY85" fmla="*/ 92869 h 359478"/>
                <a:gd name="connsiteX86" fmla="*/ 9863 w 831393"/>
                <a:gd name="connsiteY86" fmla="*/ 130970 h 359478"/>
                <a:gd name="connsiteX0" fmla="*/ 3877 w 834932"/>
                <a:gd name="connsiteY0" fmla="*/ 130970 h 359478"/>
                <a:gd name="connsiteX1" fmla="*/ 37213 w 834932"/>
                <a:gd name="connsiteY1" fmla="*/ 140494 h 359478"/>
                <a:gd name="connsiteX2" fmla="*/ 39595 w 834932"/>
                <a:gd name="connsiteY2" fmla="*/ 150019 h 359478"/>
                <a:gd name="connsiteX3" fmla="*/ 44357 w 834932"/>
                <a:gd name="connsiteY3" fmla="*/ 157163 h 359478"/>
                <a:gd name="connsiteX4" fmla="*/ 46738 w 834932"/>
                <a:gd name="connsiteY4" fmla="*/ 164306 h 359478"/>
                <a:gd name="connsiteX5" fmla="*/ 56263 w 834932"/>
                <a:gd name="connsiteY5" fmla="*/ 180975 h 359478"/>
                <a:gd name="connsiteX6" fmla="*/ 65788 w 834932"/>
                <a:gd name="connsiteY6" fmla="*/ 207169 h 359478"/>
                <a:gd name="connsiteX7" fmla="*/ 68170 w 834932"/>
                <a:gd name="connsiteY7" fmla="*/ 214313 h 359478"/>
                <a:gd name="connsiteX8" fmla="*/ 70551 w 834932"/>
                <a:gd name="connsiteY8" fmla="*/ 221456 h 359478"/>
                <a:gd name="connsiteX9" fmla="*/ 75313 w 834932"/>
                <a:gd name="connsiteY9" fmla="*/ 245269 h 359478"/>
                <a:gd name="connsiteX10" fmla="*/ 99125 w 834932"/>
                <a:gd name="connsiteY10" fmla="*/ 264319 h 359478"/>
                <a:gd name="connsiteX11" fmla="*/ 113413 w 834932"/>
                <a:gd name="connsiteY11" fmla="*/ 288131 h 359478"/>
                <a:gd name="connsiteX12" fmla="*/ 122938 w 834932"/>
                <a:gd name="connsiteY12" fmla="*/ 300038 h 359478"/>
                <a:gd name="connsiteX13" fmla="*/ 127701 w 834932"/>
                <a:gd name="connsiteY13" fmla="*/ 307181 h 359478"/>
                <a:gd name="connsiteX14" fmla="*/ 144370 w 834932"/>
                <a:gd name="connsiteY14" fmla="*/ 314325 h 359478"/>
                <a:gd name="connsiteX15" fmla="*/ 158657 w 834932"/>
                <a:gd name="connsiteY15" fmla="*/ 323850 h 359478"/>
                <a:gd name="connsiteX16" fmla="*/ 165801 w 834932"/>
                <a:gd name="connsiteY16" fmla="*/ 328613 h 359478"/>
                <a:gd name="connsiteX17" fmla="*/ 172945 w 834932"/>
                <a:gd name="connsiteY17" fmla="*/ 335756 h 359478"/>
                <a:gd name="connsiteX18" fmla="*/ 206282 w 834932"/>
                <a:gd name="connsiteY18" fmla="*/ 342900 h 359478"/>
                <a:gd name="connsiteX19" fmla="*/ 234857 w 834932"/>
                <a:gd name="connsiteY19" fmla="*/ 345281 h 359478"/>
                <a:gd name="connsiteX20" fmla="*/ 249145 w 834932"/>
                <a:gd name="connsiteY20" fmla="*/ 347663 h 359478"/>
                <a:gd name="connsiteX21" fmla="*/ 256288 w 834932"/>
                <a:gd name="connsiteY21" fmla="*/ 350044 h 359478"/>
                <a:gd name="connsiteX22" fmla="*/ 325345 w 834932"/>
                <a:gd name="connsiteY22" fmla="*/ 352425 h 359478"/>
                <a:gd name="connsiteX23" fmla="*/ 332488 w 834932"/>
                <a:gd name="connsiteY23" fmla="*/ 354806 h 359478"/>
                <a:gd name="connsiteX24" fmla="*/ 489651 w 834932"/>
                <a:gd name="connsiteY24" fmla="*/ 354806 h 359478"/>
                <a:gd name="connsiteX25" fmla="*/ 525370 w 834932"/>
                <a:gd name="connsiteY25" fmla="*/ 350044 h 359478"/>
                <a:gd name="connsiteX26" fmla="*/ 534895 w 834932"/>
                <a:gd name="connsiteY26" fmla="*/ 347663 h 359478"/>
                <a:gd name="connsiteX27" fmla="*/ 575376 w 834932"/>
                <a:gd name="connsiteY27" fmla="*/ 345281 h 359478"/>
                <a:gd name="connsiteX28" fmla="*/ 611095 w 834932"/>
                <a:gd name="connsiteY28" fmla="*/ 338138 h 359478"/>
                <a:gd name="connsiteX29" fmla="*/ 625382 w 834932"/>
                <a:gd name="connsiteY29" fmla="*/ 333375 h 359478"/>
                <a:gd name="connsiteX30" fmla="*/ 632526 w 834932"/>
                <a:gd name="connsiteY30" fmla="*/ 330994 h 359478"/>
                <a:gd name="connsiteX31" fmla="*/ 639670 w 834932"/>
                <a:gd name="connsiteY31" fmla="*/ 326231 h 359478"/>
                <a:gd name="connsiteX32" fmla="*/ 658720 w 834932"/>
                <a:gd name="connsiteY32" fmla="*/ 321469 h 359478"/>
                <a:gd name="connsiteX33" fmla="*/ 673007 w 834932"/>
                <a:gd name="connsiteY33" fmla="*/ 316706 h 359478"/>
                <a:gd name="connsiteX34" fmla="*/ 680151 w 834932"/>
                <a:gd name="connsiteY34" fmla="*/ 311944 h 359478"/>
                <a:gd name="connsiteX35" fmla="*/ 703963 w 834932"/>
                <a:gd name="connsiteY35" fmla="*/ 307181 h 359478"/>
                <a:gd name="connsiteX36" fmla="*/ 711107 w 834932"/>
                <a:gd name="connsiteY36" fmla="*/ 302419 h 359478"/>
                <a:gd name="connsiteX37" fmla="*/ 718251 w 834932"/>
                <a:gd name="connsiteY37" fmla="*/ 300038 h 359478"/>
                <a:gd name="connsiteX38" fmla="*/ 739682 w 834932"/>
                <a:gd name="connsiteY38" fmla="*/ 283369 h 359478"/>
                <a:gd name="connsiteX39" fmla="*/ 746826 w 834932"/>
                <a:gd name="connsiteY39" fmla="*/ 273844 h 359478"/>
                <a:gd name="connsiteX40" fmla="*/ 761113 w 834932"/>
                <a:gd name="connsiteY40" fmla="*/ 245269 h 359478"/>
                <a:gd name="connsiteX41" fmla="*/ 765876 w 834932"/>
                <a:gd name="connsiteY41" fmla="*/ 238125 h 359478"/>
                <a:gd name="connsiteX42" fmla="*/ 770638 w 834932"/>
                <a:gd name="connsiteY42" fmla="*/ 230981 h 359478"/>
                <a:gd name="connsiteX43" fmla="*/ 777782 w 834932"/>
                <a:gd name="connsiteY43" fmla="*/ 226219 h 359478"/>
                <a:gd name="connsiteX44" fmla="*/ 782545 w 834932"/>
                <a:gd name="connsiteY44" fmla="*/ 219075 h 359478"/>
                <a:gd name="connsiteX45" fmla="*/ 789688 w 834932"/>
                <a:gd name="connsiteY45" fmla="*/ 216694 h 359478"/>
                <a:gd name="connsiteX46" fmla="*/ 820645 w 834932"/>
                <a:gd name="connsiteY46" fmla="*/ 209550 h 359478"/>
                <a:gd name="connsiteX47" fmla="*/ 825407 w 834932"/>
                <a:gd name="connsiteY47" fmla="*/ 202406 h 359478"/>
                <a:gd name="connsiteX48" fmla="*/ 830170 w 834932"/>
                <a:gd name="connsiteY48" fmla="*/ 180975 h 359478"/>
                <a:gd name="connsiteX49" fmla="*/ 834932 w 834932"/>
                <a:gd name="connsiteY49" fmla="*/ 157163 h 359478"/>
                <a:gd name="connsiteX50" fmla="*/ 832551 w 834932"/>
                <a:gd name="connsiteY50" fmla="*/ 83344 h 359478"/>
                <a:gd name="connsiteX51" fmla="*/ 827788 w 834932"/>
                <a:gd name="connsiteY51" fmla="*/ 76200 h 359478"/>
                <a:gd name="connsiteX52" fmla="*/ 820645 w 834932"/>
                <a:gd name="connsiteY52" fmla="*/ 61913 h 359478"/>
                <a:gd name="connsiteX53" fmla="*/ 813501 w 834932"/>
                <a:gd name="connsiteY53" fmla="*/ 57150 h 359478"/>
                <a:gd name="connsiteX54" fmla="*/ 792070 w 834932"/>
                <a:gd name="connsiteY54" fmla="*/ 59531 h 359478"/>
                <a:gd name="connsiteX55" fmla="*/ 784926 w 834932"/>
                <a:gd name="connsiteY55" fmla="*/ 61913 h 359478"/>
                <a:gd name="connsiteX56" fmla="*/ 770638 w 834932"/>
                <a:gd name="connsiteY56" fmla="*/ 59531 h 359478"/>
                <a:gd name="connsiteX57" fmla="*/ 761113 w 834932"/>
                <a:gd name="connsiteY57" fmla="*/ 45244 h 359478"/>
                <a:gd name="connsiteX58" fmla="*/ 749207 w 834932"/>
                <a:gd name="connsiteY58" fmla="*/ 30956 h 359478"/>
                <a:gd name="connsiteX59" fmla="*/ 723013 w 834932"/>
                <a:gd name="connsiteY59" fmla="*/ 23813 h 359478"/>
                <a:gd name="connsiteX60" fmla="*/ 713488 w 834932"/>
                <a:gd name="connsiteY60" fmla="*/ 21431 h 359478"/>
                <a:gd name="connsiteX61" fmla="*/ 699201 w 834932"/>
                <a:gd name="connsiteY61" fmla="*/ 16669 h 359478"/>
                <a:gd name="connsiteX62" fmla="*/ 680151 w 834932"/>
                <a:gd name="connsiteY62" fmla="*/ 11906 h 359478"/>
                <a:gd name="connsiteX63" fmla="*/ 673007 w 834932"/>
                <a:gd name="connsiteY63" fmla="*/ 9525 h 359478"/>
                <a:gd name="connsiteX64" fmla="*/ 615857 w 834932"/>
                <a:gd name="connsiteY64" fmla="*/ 7144 h 359478"/>
                <a:gd name="connsiteX65" fmla="*/ 594426 w 834932"/>
                <a:gd name="connsiteY65" fmla="*/ 4763 h 359478"/>
                <a:gd name="connsiteX66" fmla="*/ 587282 w 834932"/>
                <a:gd name="connsiteY66" fmla="*/ 2381 h 359478"/>
                <a:gd name="connsiteX67" fmla="*/ 558707 w 834932"/>
                <a:gd name="connsiteY67" fmla="*/ 0 h 359478"/>
                <a:gd name="connsiteX68" fmla="*/ 349157 w 834932"/>
                <a:gd name="connsiteY68" fmla="*/ 2381 h 359478"/>
                <a:gd name="connsiteX69" fmla="*/ 318201 w 834932"/>
                <a:gd name="connsiteY69" fmla="*/ 7144 h 359478"/>
                <a:gd name="connsiteX70" fmla="*/ 299151 w 834932"/>
                <a:gd name="connsiteY70" fmla="*/ 11906 h 359478"/>
                <a:gd name="connsiteX71" fmla="*/ 251526 w 834932"/>
                <a:gd name="connsiteY71" fmla="*/ 19050 h 359478"/>
                <a:gd name="connsiteX72" fmla="*/ 227713 w 834932"/>
                <a:gd name="connsiteY72" fmla="*/ 23813 h 359478"/>
                <a:gd name="connsiteX73" fmla="*/ 218188 w 834932"/>
                <a:gd name="connsiteY73" fmla="*/ 28575 h 359478"/>
                <a:gd name="connsiteX74" fmla="*/ 196757 w 834932"/>
                <a:gd name="connsiteY74" fmla="*/ 35719 h 359478"/>
                <a:gd name="connsiteX75" fmla="*/ 182470 w 834932"/>
                <a:gd name="connsiteY75" fmla="*/ 40481 h 359478"/>
                <a:gd name="connsiteX76" fmla="*/ 172945 w 834932"/>
                <a:gd name="connsiteY76" fmla="*/ 42863 h 359478"/>
                <a:gd name="connsiteX77" fmla="*/ 156277 w 834932"/>
                <a:gd name="connsiteY77" fmla="*/ 54769 h 359478"/>
                <a:gd name="connsiteX78" fmla="*/ 125320 w 834932"/>
                <a:gd name="connsiteY78" fmla="*/ 61913 h 359478"/>
                <a:gd name="connsiteX79" fmla="*/ 122939 w 834932"/>
                <a:gd name="connsiteY79" fmla="*/ 69056 h 359478"/>
                <a:gd name="connsiteX80" fmla="*/ 99126 w 834932"/>
                <a:gd name="connsiteY80" fmla="*/ 69056 h 359478"/>
                <a:gd name="connsiteX81" fmla="*/ 80076 w 834932"/>
                <a:gd name="connsiteY81" fmla="*/ 78581 h 359478"/>
                <a:gd name="connsiteX82" fmla="*/ 68170 w 834932"/>
                <a:gd name="connsiteY82" fmla="*/ 80963 h 359478"/>
                <a:gd name="connsiteX83" fmla="*/ 56263 w 834932"/>
                <a:gd name="connsiteY83" fmla="*/ 85725 h 359478"/>
                <a:gd name="connsiteX84" fmla="*/ 41976 w 834932"/>
                <a:gd name="connsiteY84" fmla="*/ 90488 h 359478"/>
                <a:gd name="connsiteX85" fmla="*/ 8638 w 834932"/>
                <a:gd name="connsiteY85" fmla="*/ 92869 h 359478"/>
                <a:gd name="connsiteX86" fmla="*/ 3877 w 834932"/>
                <a:gd name="connsiteY86" fmla="*/ 130970 h 359478"/>
                <a:gd name="connsiteX0" fmla="*/ 12095 w 843150"/>
                <a:gd name="connsiteY0" fmla="*/ 130970 h 359478"/>
                <a:gd name="connsiteX1" fmla="*/ 45431 w 843150"/>
                <a:gd name="connsiteY1" fmla="*/ 140494 h 359478"/>
                <a:gd name="connsiteX2" fmla="*/ 47813 w 843150"/>
                <a:gd name="connsiteY2" fmla="*/ 150019 h 359478"/>
                <a:gd name="connsiteX3" fmla="*/ 52575 w 843150"/>
                <a:gd name="connsiteY3" fmla="*/ 157163 h 359478"/>
                <a:gd name="connsiteX4" fmla="*/ 54956 w 843150"/>
                <a:gd name="connsiteY4" fmla="*/ 164306 h 359478"/>
                <a:gd name="connsiteX5" fmla="*/ 64481 w 843150"/>
                <a:gd name="connsiteY5" fmla="*/ 180975 h 359478"/>
                <a:gd name="connsiteX6" fmla="*/ 74006 w 843150"/>
                <a:gd name="connsiteY6" fmla="*/ 207169 h 359478"/>
                <a:gd name="connsiteX7" fmla="*/ 76388 w 843150"/>
                <a:gd name="connsiteY7" fmla="*/ 214313 h 359478"/>
                <a:gd name="connsiteX8" fmla="*/ 78769 w 843150"/>
                <a:gd name="connsiteY8" fmla="*/ 221456 h 359478"/>
                <a:gd name="connsiteX9" fmla="*/ 83531 w 843150"/>
                <a:gd name="connsiteY9" fmla="*/ 245269 h 359478"/>
                <a:gd name="connsiteX10" fmla="*/ 107343 w 843150"/>
                <a:gd name="connsiteY10" fmla="*/ 264319 h 359478"/>
                <a:gd name="connsiteX11" fmla="*/ 121631 w 843150"/>
                <a:gd name="connsiteY11" fmla="*/ 288131 h 359478"/>
                <a:gd name="connsiteX12" fmla="*/ 131156 w 843150"/>
                <a:gd name="connsiteY12" fmla="*/ 300038 h 359478"/>
                <a:gd name="connsiteX13" fmla="*/ 135919 w 843150"/>
                <a:gd name="connsiteY13" fmla="*/ 307181 h 359478"/>
                <a:gd name="connsiteX14" fmla="*/ 152588 w 843150"/>
                <a:gd name="connsiteY14" fmla="*/ 314325 h 359478"/>
                <a:gd name="connsiteX15" fmla="*/ 166875 w 843150"/>
                <a:gd name="connsiteY15" fmla="*/ 323850 h 359478"/>
                <a:gd name="connsiteX16" fmla="*/ 174019 w 843150"/>
                <a:gd name="connsiteY16" fmla="*/ 328613 h 359478"/>
                <a:gd name="connsiteX17" fmla="*/ 181163 w 843150"/>
                <a:gd name="connsiteY17" fmla="*/ 335756 h 359478"/>
                <a:gd name="connsiteX18" fmla="*/ 214500 w 843150"/>
                <a:gd name="connsiteY18" fmla="*/ 342900 h 359478"/>
                <a:gd name="connsiteX19" fmla="*/ 243075 w 843150"/>
                <a:gd name="connsiteY19" fmla="*/ 345281 h 359478"/>
                <a:gd name="connsiteX20" fmla="*/ 257363 w 843150"/>
                <a:gd name="connsiteY20" fmla="*/ 347663 h 359478"/>
                <a:gd name="connsiteX21" fmla="*/ 264506 w 843150"/>
                <a:gd name="connsiteY21" fmla="*/ 350044 h 359478"/>
                <a:gd name="connsiteX22" fmla="*/ 333563 w 843150"/>
                <a:gd name="connsiteY22" fmla="*/ 352425 h 359478"/>
                <a:gd name="connsiteX23" fmla="*/ 340706 w 843150"/>
                <a:gd name="connsiteY23" fmla="*/ 354806 h 359478"/>
                <a:gd name="connsiteX24" fmla="*/ 497869 w 843150"/>
                <a:gd name="connsiteY24" fmla="*/ 354806 h 359478"/>
                <a:gd name="connsiteX25" fmla="*/ 533588 w 843150"/>
                <a:gd name="connsiteY25" fmla="*/ 350044 h 359478"/>
                <a:gd name="connsiteX26" fmla="*/ 543113 w 843150"/>
                <a:gd name="connsiteY26" fmla="*/ 347663 h 359478"/>
                <a:gd name="connsiteX27" fmla="*/ 583594 w 843150"/>
                <a:gd name="connsiteY27" fmla="*/ 345281 h 359478"/>
                <a:gd name="connsiteX28" fmla="*/ 619313 w 843150"/>
                <a:gd name="connsiteY28" fmla="*/ 338138 h 359478"/>
                <a:gd name="connsiteX29" fmla="*/ 633600 w 843150"/>
                <a:gd name="connsiteY29" fmla="*/ 333375 h 359478"/>
                <a:gd name="connsiteX30" fmla="*/ 640744 w 843150"/>
                <a:gd name="connsiteY30" fmla="*/ 330994 h 359478"/>
                <a:gd name="connsiteX31" fmla="*/ 647888 w 843150"/>
                <a:gd name="connsiteY31" fmla="*/ 326231 h 359478"/>
                <a:gd name="connsiteX32" fmla="*/ 666938 w 843150"/>
                <a:gd name="connsiteY32" fmla="*/ 321469 h 359478"/>
                <a:gd name="connsiteX33" fmla="*/ 681225 w 843150"/>
                <a:gd name="connsiteY33" fmla="*/ 316706 h 359478"/>
                <a:gd name="connsiteX34" fmla="*/ 688369 w 843150"/>
                <a:gd name="connsiteY34" fmla="*/ 311944 h 359478"/>
                <a:gd name="connsiteX35" fmla="*/ 712181 w 843150"/>
                <a:gd name="connsiteY35" fmla="*/ 307181 h 359478"/>
                <a:gd name="connsiteX36" fmla="*/ 719325 w 843150"/>
                <a:gd name="connsiteY36" fmla="*/ 302419 h 359478"/>
                <a:gd name="connsiteX37" fmla="*/ 726469 w 843150"/>
                <a:gd name="connsiteY37" fmla="*/ 300038 h 359478"/>
                <a:gd name="connsiteX38" fmla="*/ 747900 w 843150"/>
                <a:gd name="connsiteY38" fmla="*/ 283369 h 359478"/>
                <a:gd name="connsiteX39" fmla="*/ 755044 w 843150"/>
                <a:gd name="connsiteY39" fmla="*/ 273844 h 359478"/>
                <a:gd name="connsiteX40" fmla="*/ 769331 w 843150"/>
                <a:gd name="connsiteY40" fmla="*/ 245269 h 359478"/>
                <a:gd name="connsiteX41" fmla="*/ 774094 w 843150"/>
                <a:gd name="connsiteY41" fmla="*/ 238125 h 359478"/>
                <a:gd name="connsiteX42" fmla="*/ 778856 w 843150"/>
                <a:gd name="connsiteY42" fmla="*/ 230981 h 359478"/>
                <a:gd name="connsiteX43" fmla="*/ 786000 w 843150"/>
                <a:gd name="connsiteY43" fmla="*/ 226219 h 359478"/>
                <a:gd name="connsiteX44" fmla="*/ 790763 w 843150"/>
                <a:gd name="connsiteY44" fmla="*/ 219075 h 359478"/>
                <a:gd name="connsiteX45" fmla="*/ 797906 w 843150"/>
                <a:gd name="connsiteY45" fmla="*/ 216694 h 359478"/>
                <a:gd name="connsiteX46" fmla="*/ 828863 w 843150"/>
                <a:gd name="connsiteY46" fmla="*/ 209550 h 359478"/>
                <a:gd name="connsiteX47" fmla="*/ 833625 w 843150"/>
                <a:gd name="connsiteY47" fmla="*/ 202406 h 359478"/>
                <a:gd name="connsiteX48" fmla="*/ 838388 w 843150"/>
                <a:gd name="connsiteY48" fmla="*/ 180975 h 359478"/>
                <a:gd name="connsiteX49" fmla="*/ 843150 w 843150"/>
                <a:gd name="connsiteY49" fmla="*/ 157163 h 359478"/>
                <a:gd name="connsiteX50" fmla="*/ 840769 w 843150"/>
                <a:gd name="connsiteY50" fmla="*/ 83344 h 359478"/>
                <a:gd name="connsiteX51" fmla="*/ 836006 w 843150"/>
                <a:gd name="connsiteY51" fmla="*/ 76200 h 359478"/>
                <a:gd name="connsiteX52" fmla="*/ 828863 w 843150"/>
                <a:gd name="connsiteY52" fmla="*/ 61913 h 359478"/>
                <a:gd name="connsiteX53" fmla="*/ 821719 w 843150"/>
                <a:gd name="connsiteY53" fmla="*/ 57150 h 359478"/>
                <a:gd name="connsiteX54" fmla="*/ 800288 w 843150"/>
                <a:gd name="connsiteY54" fmla="*/ 59531 h 359478"/>
                <a:gd name="connsiteX55" fmla="*/ 793144 w 843150"/>
                <a:gd name="connsiteY55" fmla="*/ 61913 h 359478"/>
                <a:gd name="connsiteX56" fmla="*/ 778856 w 843150"/>
                <a:gd name="connsiteY56" fmla="*/ 59531 h 359478"/>
                <a:gd name="connsiteX57" fmla="*/ 769331 w 843150"/>
                <a:gd name="connsiteY57" fmla="*/ 45244 h 359478"/>
                <a:gd name="connsiteX58" fmla="*/ 757425 w 843150"/>
                <a:gd name="connsiteY58" fmla="*/ 30956 h 359478"/>
                <a:gd name="connsiteX59" fmla="*/ 731231 w 843150"/>
                <a:gd name="connsiteY59" fmla="*/ 23813 h 359478"/>
                <a:gd name="connsiteX60" fmla="*/ 721706 w 843150"/>
                <a:gd name="connsiteY60" fmla="*/ 21431 h 359478"/>
                <a:gd name="connsiteX61" fmla="*/ 707419 w 843150"/>
                <a:gd name="connsiteY61" fmla="*/ 16669 h 359478"/>
                <a:gd name="connsiteX62" fmla="*/ 688369 w 843150"/>
                <a:gd name="connsiteY62" fmla="*/ 11906 h 359478"/>
                <a:gd name="connsiteX63" fmla="*/ 681225 w 843150"/>
                <a:gd name="connsiteY63" fmla="*/ 9525 h 359478"/>
                <a:gd name="connsiteX64" fmla="*/ 624075 w 843150"/>
                <a:gd name="connsiteY64" fmla="*/ 7144 h 359478"/>
                <a:gd name="connsiteX65" fmla="*/ 602644 w 843150"/>
                <a:gd name="connsiteY65" fmla="*/ 4763 h 359478"/>
                <a:gd name="connsiteX66" fmla="*/ 595500 w 843150"/>
                <a:gd name="connsiteY66" fmla="*/ 2381 h 359478"/>
                <a:gd name="connsiteX67" fmla="*/ 566925 w 843150"/>
                <a:gd name="connsiteY67" fmla="*/ 0 h 359478"/>
                <a:gd name="connsiteX68" fmla="*/ 357375 w 843150"/>
                <a:gd name="connsiteY68" fmla="*/ 2381 h 359478"/>
                <a:gd name="connsiteX69" fmla="*/ 326419 w 843150"/>
                <a:gd name="connsiteY69" fmla="*/ 7144 h 359478"/>
                <a:gd name="connsiteX70" fmla="*/ 307369 w 843150"/>
                <a:gd name="connsiteY70" fmla="*/ 11906 h 359478"/>
                <a:gd name="connsiteX71" fmla="*/ 259744 w 843150"/>
                <a:gd name="connsiteY71" fmla="*/ 19050 h 359478"/>
                <a:gd name="connsiteX72" fmla="*/ 235931 w 843150"/>
                <a:gd name="connsiteY72" fmla="*/ 23813 h 359478"/>
                <a:gd name="connsiteX73" fmla="*/ 226406 w 843150"/>
                <a:gd name="connsiteY73" fmla="*/ 28575 h 359478"/>
                <a:gd name="connsiteX74" fmla="*/ 204975 w 843150"/>
                <a:gd name="connsiteY74" fmla="*/ 35719 h 359478"/>
                <a:gd name="connsiteX75" fmla="*/ 190688 w 843150"/>
                <a:gd name="connsiteY75" fmla="*/ 40481 h 359478"/>
                <a:gd name="connsiteX76" fmla="*/ 181163 w 843150"/>
                <a:gd name="connsiteY76" fmla="*/ 42863 h 359478"/>
                <a:gd name="connsiteX77" fmla="*/ 164495 w 843150"/>
                <a:gd name="connsiteY77" fmla="*/ 54769 h 359478"/>
                <a:gd name="connsiteX78" fmla="*/ 133538 w 843150"/>
                <a:gd name="connsiteY78" fmla="*/ 61913 h 359478"/>
                <a:gd name="connsiteX79" fmla="*/ 131157 w 843150"/>
                <a:gd name="connsiteY79" fmla="*/ 69056 h 359478"/>
                <a:gd name="connsiteX80" fmla="*/ 107344 w 843150"/>
                <a:gd name="connsiteY80" fmla="*/ 69056 h 359478"/>
                <a:gd name="connsiteX81" fmla="*/ 88294 w 843150"/>
                <a:gd name="connsiteY81" fmla="*/ 78581 h 359478"/>
                <a:gd name="connsiteX82" fmla="*/ 76388 w 843150"/>
                <a:gd name="connsiteY82" fmla="*/ 80963 h 359478"/>
                <a:gd name="connsiteX83" fmla="*/ 64481 w 843150"/>
                <a:gd name="connsiteY83" fmla="*/ 85725 h 359478"/>
                <a:gd name="connsiteX84" fmla="*/ 50194 w 843150"/>
                <a:gd name="connsiteY84" fmla="*/ 90488 h 359478"/>
                <a:gd name="connsiteX85" fmla="*/ 4950 w 843150"/>
                <a:gd name="connsiteY85" fmla="*/ 92869 h 359478"/>
                <a:gd name="connsiteX86" fmla="*/ 12095 w 843150"/>
                <a:gd name="connsiteY86" fmla="*/ 130970 h 359478"/>
                <a:gd name="connsiteX0" fmla="*/ 8609 w 844427"/>
                <a:gd name="connsiteY0" fmla="*/ 135732 h 359478"/>
                <a:gd name="connsiteX1" fmla="*/ 46708 w 844427"/>
                <a:gd name="connsiteY1" fmla="*/ 140494 h 359478"/>
                <a:gd name="connsiteX2" fmla="*/ 49090 w 844427"/>
                <a:gd name="connsiteY2" fmla="*/ 150019 h 359478"/>
                <a:gd name="connsiteX3" fmla="*/ 53852 w 844427"/>
                <a:gd name="connsiteY3" fmla="*/ 157163 h 359478"/>
                <a:gd name="connsiteX4" fmla="*/ 56233 w 844427"/>
                <a:gd name="connsiteY4" fmla="*/ 164306 h 359478"/>
                <a:gd name="connsiteX5" fmla="*/ 65758 w 844427"/>
                <a:gd name="connsiteY5" fmla="*/ 180975 h 359478"/>
                <a:gd name="connsiteX6" fmla="*/ 75283 w 844427"/>
                <a:gd name="connsiteY6" fmla="*/ 207169 h 359478"/>
                <a:gd name="connsiteX7" fmla="*/ 77665 w 844427"/>
                <a:gd name="connsiteY7" fmla="*/ 214313 h 359478"/>
                <a:gd name="connsiteX8" fmla="*/ 80046 w 844427"/>
                <a:gd name="connsiteY8" fmla="*/ 221456 h 359478"/>
                <a:gd name="connsiteX9" fmla="*/ 84808 w 844427"/>
                <a:gd name="connsiteY9" fmla="*/ 245269 h 359478"/>
                <a:gd name="connsiteX10" fmla="*/ 108620 w 844427"/>
                <a:gd name="connsiteY10" fmla="*/ 264319 h 359478"/>
                <a:gd name="connsiteX11" fmla="*/ 122908 w 844427"/>
                <a:gd name="connsiteY11" fmla="*/ 288131 h 359478"/>
                <a:gd name="connsiteX12" fmla="*/ 132433 w 844427"/>
                <a:gd name="connsiteY12" fmla="*/ 300038 h 359478"/>
                <a:gd name="connsiteX13" fmla="*/ 137196 w 844427"/>
                <a:gd name="connsiteY13" fmla="*/ 307181 h 359478"/>
                <a:gd name="connsiteX14" fmla="*/ 153865 w 844427"/>
                <a:gd name="connsiteY14" fmla="*/ 314325 h 359478"/>
                <a:gd name="connsiteX15" fmla="*/ 168152 w 844427"/>
                <a:gd name="connsiteY15" fmla="*/ 323850 h 359478"/>
                <a:gd name="connsiteX16" fmla="*/ 175296 w 844427"/>
                <a:gd name="connsiteY16" fmla="*/ 328613 h 359478"/>
                <a:gd name="connsiteX17" fmla="*/ 182440 w 844427"/>
                <a:gd name="connsiteY17" fmla="*/ 335756 h 359478"/>
                <a:gd name="connsiteX18" fmla="*/ 215777 w 844427"/>
                <a:gd name="connsiteY18" fmla="*/ 342900 h 359478"/>
                <a:gd name="connsiteX19" fmla="*/ 244352 w 844427"/>
                <a:gd name="connsiteY19" fmla="*/ 345281 h 359478"/>
                <a:gd name="connsiteX20" fmla="*/ 258640 w 844427"/>
                <a:gd name="connsiteY20" fmla="*/ 347663 h 359478"/>
                <a:gd name="connsiteX21" fmla="*/ 265783 w 844427"/>
                <a:gd name="connsiteY21" fmla="*/ 350044 h 359478"/>
                <a:gd name="connsiteX22" fmla="*/ 334840 w 844427"/>
                <a:gd name="connsiteY22" fmla="*/ 352425 h 359478"/>
                <a:gd name="connsiteX23" fmla="*/ 341983 w 844427"/>
                <a:gd name="connsiteY23" fmla="*/ 354806 h 359478"/>
                <a:gd name="connsiteX24" fmla="*/ 499146 w 844427"/>
                <a:gd name="connsiteY24" fmla="*/ 354806 h 359478"/>
                <a:gd name="connsiteX25" fmla="*/ 534865 w 844427"/>
                <a:gd name="connsiteY25" fmla="*/ 350044 h 359478"/>
                <a:gd name="connsiteX26" fmla="*/ 544390 w 844427"/>
                <a:gd name="connsiteY26" fmla="*/ 347663 h 359478"/>
                <a:gd name="connsiteX27" fmla="*/ 584871 w 844427"/>
                <a:gd name="connsiteY27" fmla="*/ 345281 h 359478"/>
                <a:gd name="connsiteX28" fmla="*/ 620590 w 844427"/>
                <a:gd name="connsiteY28" fmla="*/ 338138 h 359478"/>
                <a:gd name="connsiteX29" fmla="*/ 634877 w 844427"/>
                <a:gd name="connsiteY29" fmla="*/ 333375 h 359478"/>
                <a:gd name="connsiteX30" fmla="*/ 642021 w 844427"/>
                <a:gd name="connsiteY30" fmla="*/ 330994 h 359478"/>
                <a:gd name="connsiteX31" fmla="*/ 649165 w 844427"/>
                <a:gd name="connsiteY31" fmla="*/ 326231 h 359478"/>
                <a:gd name="connsiteX32" fmla="*/ 668215 w 844427"/>
                <a:gd name="connsiteY32" fmla="*/ 321469 h 359478"/>
                <a:gd name="connsiteX33" fmla="*/ 682502 w 844427"/>
                <a:gd name="connsiteY33" fmla="*/ 316706 h 359478"/>
                <a:gd name="connsiteX34" fmla="*/ 689646 w 844427"/>
                <a:gd name="connsiteY34" fmla="*/ 311944 h 359478"/>
                <a:gd name="connsiteX35" fmla="*/ 713458 w 844427"/>
                <a:gd name="connsiteY35" fmla="*/ 307181 h 359478"/>
                <a:gd name="connsiteX36" fmla="*/ 720602 w 844427"/>
                <a:gd name="connsiteY36" fmla="*/ 302419 h 359478"/>
                <a:gd name="connsiteX37" fmla="*/ 727746 w 844427"/>
                <a:gd name="connsiteY37" fmla="*/ 300038 h 359478"/>
                <a:gd name="connsiteX38" fmla="*/ 749177 w 844427"/>
                <a:gd name="connsiteY38" fmla="*/ 283369 h 359478"/>
                <a:gd name="connsiteX39" fmla="*/ 756321 w 844427"/>
                <a:gd name="connsiteY39" fmla="*/ 273844 h 359478"/>
                <a:gd name="connsiteX40" fmla="*/ 770608 w 844427"/>
                <a:gd name="connsiteY40" fmla="*/ 245269 h 359478"/>
                <a:gd name="connsiteX41" fmla="*/ 775371 w 844427"/>
                <a:gd name="connsiteY41" fmla="*/ 238125 h 359478"/>
                <a:gd name="connsiteX42" fmla="*/ 780133 w 844427"/>
                <a:gd name="connsiteY42" fmla="*/ 230981 h 359478"/>
                <a:gd name="connsiteX43" fmla="*/ 787277 w 844427"/>
                <a:gd name="connsiteY43" fmla="*/ 226219 h 359478"/>
                <a:gd name="connsiteX44" fmla="*/ 792040 w 844427"/>
                <a:gd name="connsiteY44" fmla="*/ 219075 h 359478"/>
                <a:gd name="connsiteX45" fmla="*/ 799183 w 844427"/>
                <a:gd name="connsiteY45" fmla="*/ 216694 h 359478"/>
                <a:gd name="connsiteX46" fmla="*/ 830140 w 844427"/>
                <a:gd name="connsiteY46" fmla="*/ 209550 h 359478"/>
                <a:gd name="connsiteX47" fmla="*/ 834902 w 844427"/>
                <a:gd name="connsiteY47" fmla="*/ 202406 h 359478"/>
                <a:gd name="connsiteX48" fmla="*/ 839665 w 844427"/>
                <a:gd name="connsiteY48" fmla="*/ 180975 h 359478"/>
                <a:gd name="connsiteX49" fmla="*/ 844427 w 844427"/>
                <a:gd name="connsiteY49" fmla="*/ 157163 h 359478"/>
                <a:gd name="connsiteX50" fmla="*/ 842046 w 844427"/>
                <a:gd name="connsiteY50" fmla="*/ 83344 h 359478"/>
                <a:gd name="connsiteX51" fmla="*/ 837283 w 844427"/>
                <a:gd name="connsiteY51" fmla="*/ 76200 h 359478"/>
                <a:gd name="connsiteX52" fmla="*/ 830140 w 844427"/>
                <a:gd name="connsiteY52" fmla="*/ 61913 h 359478"/>
                <a:gd name="connsiteX53" fmla="*/ 822996 w 844427"/>
                <a:gd name="connsiteY53" fmla="*/ 57150 h 359478"/>
                <a:gd name="connsiteX54" fmla="*/ 801565 w 844427"/>
                <a:gd name="connsiteY54" fmla="*/ 59531 h 359478"/>
                <a:gd name="connsiteX55" fmla="*/ 794421 w 844427"/>
                <a:gd name="connsiteY55" fmla="*/ 61913 h 359478"/>
                <a:gd name="connsiteX56" fmla="*/ 780133 w 844427"/>
                <a:gd name="connsiteY56" fmla="*/ 59531 h 359478"/>
                <a:gd name="connsiteX57" fmla="*/ 770608 w 844427"/>
                <a:gd name="connsiteY57" fmla="*/ 45244 h 359478"/>
                <a:gd name="connsiteX58" fmla="*/ 758702 w 844427"/>
                <a:gd name="connsiteY58" fmla="*/ 30956 h 359478"/>
                <a:gd name="connsiteX59" fmla="*/ 732508 w 844427"/>
                <a:gd name="connsiteY59" fmla="*/ 23813 h 359478"/>
                <a:gd name="connsiteX60" fmla="*/ 722983 w 844427"/>
                <a:gd name="connsiteY60" fmla="*/ 21431 h 359478"/>
                <a:gd name="connsiteX61" fmla="*/ 708696 w 844427"/>
                <a:gd name="connsiteY61" fmla="*/ 16669 h 359478"/>
                <a:gd name="connsiteX62" fmla="*/ 689646 w 844427"/>
                <a:gd name="connsiteY62" fmla="*/ 11906 h 359478"/>
                <a:gd name="connsiteX63" fmla="*/ 682502 w 844427"/>
                <a:gd name="connsiteY63" fmla="*/ 9525 h 359478"/>
                <a:gd name="connsiteX64" fmla="*/ 625352 w 844427"/>
                <a:gd name="connsiteY64" fmla="*/ 7144 h 359478"/>
                <a:gd name="connsiteX65" fmla="*/ 603921 w 844427"/>
                <a:gd name="connsiteY65" fmla="*/ 4763 h 359478"/>
                <a:gd name="connsiteX66" fmla="*/ 596777 w 844427"/>
                <a:gd name="connsiteY66" fmla="*/ 2381 h 359478"/>
                <a:gd name="connsiteX67" fmla="*/ 568202 w 844427"/>
                <a:gd name="connsiteY67" fmla="*/ 0 h 359478"/>
                <a:gd name="connsiteX68" fmla="*/ 358652 w 844427"/>
                <a:gd name="connsiteY68" fmla="*/ 2381 h 359478"/>
                <a:gd name="connsiteX69" fmla="*/ 327696 w 844427"/>
                <a:gd name="connsiteY69" fmla="*/ 7144 h 359478"/>
                <a:gd name="connsiteX70" fmla="*/ 308646 w 844427"/>
                <a:gd name="connsiteY70" fmla="*/ 11906 h 359478"/>
                <a:gd name="connsiteX71" fmla="*/ 261021 w 844427"/>
                <a:gd name="connsiteY71" fmla="*/ 19050 h 359478"/>
                <a:gd name="connsiteX72" fmla="*/ 237208 w 844427"/>
                <a:gd name="connsiteY72" fmla="*/ 23813 h 359478"/>
                <a:gd name="connsiteX73" fmla="*/ 227683 w 844427"/>
                <a:gd name="connsiteY73" fmla="*/ 28575 h 359478"/>
                <a:gd name="connsiteX74" fmla="*/ 206252 w 844427"/>
                <a:gd name="connsiteY74" fmla="*/ 35719 h 359478"/>
                <a:gd name="connsiteX75" fmla="*/ 191965 w 844427"/>
                <a:gd name="connsiteY75" fmla="*/ 40481 h 359478"/>
                <a:gd name="connsiteX76" fmla="*/ 182440 w 844427"/>
                <a:gd name="connsiteY76" fmla="*/ 42863 h 359478"/>
                <a:gd name="connsiteX77" fmla="*/ 165772 w 844427"/>
                <a:gd name="connsiteY77" fmla="*/ 54769 h 359478"/>
                <a:gd name="connsiteX78" fmla="*/ 134815 w 844427"/>
                <a:gd name="connsiteY78" fmla="*/ 61913 h 359478"/>
                <a:gd name="connsiteX79" fmla="*/ 132434 w 844427"/>
                <a:gd name="connsiteY79" fmla="*/ 69056 h 359478"/>
                <a:gd name="connsiteX80" fmla="*/ 108621 w 844427"/>
                <a:gd name="connsiteY80" fmla="*/ 69056 h 359478"/>
                <a:gd name="connsiteX81" fmla="*/ 89571 w 844427"/>
                <a:gd name="connsiteY81" fmla="*/ 78581 h 359478"/>
                <a:gd name="connsiteX82" fmla="*/ 77665 w 844427"/>
                <a:gd name="connsiteY82" fmla="*/ 80963 h 359478"/>
                <a:gd name="connsiteX83" fmla="*/ 65758 w 844427"/>
                <a:gd name="connsiteY83" fmla="*/ 85725 h 359478"/>
                <a:gd name="connsiteX84" fmla="*/ 51471 w 844427"/>
                <a:gd name="connsiteY84" fmla="*/ 90488 h 359478"/>
                <a:gd name="connsiteX85" fmla="*/ 6227 w 844427"/>
                <a:gd name="connsiteY85" fmla="*/ 92869 h 359478"/>
                <a:gd name="connsiteX86" fmla="*/ 8609 w 844427"/>
                <a:gd name="connsiteY86" fmla="*/ 135732 h 359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844427" h="359478">
                  <a:moveTo>
                    <a:pt x="8609" y="135732"/>
                  </a:moveTo>
                  <a:cubicBezTo>
                    <a:pt x="15356" y="143670"/>
                    <a:pt x="39961" y="138113"/>
                    <a:pt x="46708" y="140494"/>
                  </a:cubicBezTo>
                  <a:cubicBezTo>
                    <a:pt x="53455" y="142875"/>
                    <a:pt x="47801" y="147011"/>
                    <a:pt x="49090" y="150019"/>
                  </a:cubicBezTo>
                  <a:cubicBezTo>
                    <a:pt x="50217" y="152649"/>
                    <a:pt x="52572" y="154603"/>
                    <a:pt x="53852" y="157163"/>
                  </a:cubicBezTo>
                  <a:cubicBezTo>
                    <a:pt x="54974" y="159408"/>
                    <a:pt x="55111" y="162061"/>
                    <a:pt x="56233" y="164306"/>
                  </a:cubicBezTo>
                  <a:cubicBezTo>
                    <a:pt x="71558" y="194953"/>
                    <a:pt x="49059" y="143403"/>
                    <a:pt x="65758" y="180975"/>
                  </a:cubicBezTo>
                  <a:cubicBezTo>
                    <a:pt x="70182" y="190929"/>
                    <a:pt x="71758" y="196593"/>
                    <a:pt x="75283" y="207169"/>
                  </a:cubicBezTo>
                  <a:lnTo>
                    <a:pt x="77665" y="214313"/>
                  </a:lnTo>
                  <a:lnTo>
                    <a:pt x="80046" y="221456"/>
                  </a:lnTo>
                  <a:cubicBezTo>
                    <a:pt x="80345" y="223249"/>
                    <a:pt x="80046" y="238125"/>
                    <a:pt x="84808" y="245269"/>
                  </a:cubicBezTo>
                  <a:cubicBezTo>
                    <a:pt x="89570" y="252413"/>
                    <a:pt x="96834" y="253843"/>
                    <a:pt x="108620" y="264319"/>
                  </a:cubicBezTo>
                  <a:cubicBezTo>
                    <a:pt x="121444" y="275718"/>
                    <a:pt x="114240" y="276573"/>
                    <a:pt x="122908" y="288131"/>
                  </a:cubicBezTo>
                  <a:cubicBezTo>
                    <a:pt x="127545" y="302037"/>
                    <a:pt x="121663" y="289268"/>
                    <a:pt x="132433" y="300038"/>
                  </a:cubicBezTo>
                  <a:cubicBezTo>
                    <a:pt x="134457" y="302062"/>
                    <a:pt x="135172" y="305157"/>
                    <a:pt x="137196" y="307181"/>
                  </a:cubicBezTo>
                  <a:cubicBezTo>
                    <a:pt x="142679" y="312664"/>
                    <a:pt x="146576" y="312503"/>
                    <a:pt x="153865" y="314325"/>
                  </a:cubicBezTo>
                  <a:lnTo>
                    <a:pt x="168152" y="323850"/>
                  </a:lnTo>
                  <a:cubicBezTo>
                    <a:pt x="170533" y="325438"/>
                    <a:pt x="173272" y="326589"/>
                    <a:pt x="175296" y="328613"/>
                  </a:cubicBezTo>
                  <a:cubicBezTo>
                    <a:pt x="177677" y="330994"/>
                    <a:pt x="179496" y="334121"/>
                    <a:pt x="182440" y="335756"/>
                  </a:cubicBezTo>
                  <a:cubicBezTo>
                    <a:pt x="191835" y="340976"/>
                    <a:pt x="205721" y="341894"/>
                    <a:pt x="215777" y="342900"/>
                  </a:cubicBezTo>
                  <a:cubicBezTo>
                    <a:pt x="225288" y="343851"/>
                    <a:pt x="234827" y="344487"/>
                    <a:pt x="244352" y="345281"/>
                  </a:cubicBezTo>
                  <a:cubicBezTo>
                    <a:pt x="249115" y="346075"/>
                    <a:pt x="253927" y="346615"/>
                    <a:pt x="258640" y="347663"/>
                  </a:cubicBezTo>
                  <a:cubicBezTo>
                    <a:pt x="261090" y="348208"/>
                    <a:pt x="263278" y="349887"/>
                    <a:pt x="265783" y="350044"/>
                  </a:cubicBezTo>
                  <a:cubicBezTo>
                    <a:pt x="288771" y="351481"/>
                    <a:pt x="311821" y="351631"/>
                    <a:pt x="334840" y="352425"/>
                  </a:cubicBezTo>
                  <a:cubicBezTo>
                    <a:pt x="337221" y="353219"/>
                    <a:pt x="339533" y="354261"/>
                    <a:pt x="341983" y="354806"/>
                  </a:cubicBezTo>
                  <a:cubicBezTo>
                    <a:pt x="389012" y="365258"/>
                    <a:pt x="491938" y="354926"/>
                    <a:pt x="499146" y="354806"/>
                  </a:cubicBezTo>
                  <a:cubicBezTo>
                    <a:pt x="521175" y="349299"/>
                    <a:pt x="494702" y="355399"/>
                    <a:pt x="534865" y="350044"/>
                  </a:cubicBezTo>
                  <a:cubicBezTo>
                    <a:pt x="538109" y="349612"/>
                    <a:pt x="541132" y="347973"/>
                    <a:pt x="544390" y="347663"/>
                  </a:cubicBezTo>
                  <a:cubicBezTo>
                    <a:pt x="557846" y="346381"/>
                    <a:pt x="571377" y="346075"/>
                    <a:pt x="584871" y="345281"/>
                  </a:cubicBezTo>
                  <a:cubicBezTo>
                    <a:pt x="596777" y="342900"/>
                    <a:pt x="609071" y="341978"/>
                    <a:pt x="620590" y="338138"/>
                  </a:cubicBezTo>
                  <a:lnTo>
                    <a:pt x="634877" y="333375"/>
                  </a:lnTo>
                  <a:lnTo>
                    <a:pt x="642021" y="330994"/>
                  </a:lnTo>
                  <a:cubicBezTo>
                    <a:pt x="644402" y="329406"/>
                    <a:pt x="646605" y="327511"/>
                    <a:pt x="649165" y="326231"/>
                  </a:cubicBezTo>
                  <a:cubicBezTo>
                    <a:pt x="654945" y="323341"/>
                    <a:pt x="662237" y="323099"/>
                    <a:pt x="668215" y="321469"/>
                  </a:cubicBezTo>
                  <a:cubicBezTo>
                    <a:pt x="673058" y="320148"/>
                    <a:pt x="678325" y="319490"/>
                    <a:pt x="682502" y="316706"/>
                  </a:cubicBezTo>
                  <a:cubicBezTo>
                    <a:pt x="684883" y="315119"/>
                    <a:pt x="687015" y="313071"/>
                    <a:pt x="689646" y="311944"/>
                  </a:cubicBezTo>
                  <a:cubicBezTo>
                    <a:pt x="694164" y="310008"/>
                    <a:pt x="710239" y="307718"/>
                    <a:pt x="713458" y="307181"/>
                  </a:cubicBezTo>
                  <a:cubicBezTo>
                    <a:pt x="715839" y="305594"/>
                    <a:pt x="718042" y="303699"/>
                    <a:pt x="720602" y="302419"/>
                  </a:cubicBezTo>
                  <a:cubicBezTo>
                    <a:pt x="722847" y="301297"/>
                    <a:pt x="725552" y="301257"/>
                    <a:pt x="727746" y="300038"/>
                  </a:cubicBezTo>
                  <a:cubicBezTo>
                    <a:pt x="736540" y="295152"/>
                    <a:pt x="742866" y="290731"/>
                    <a:pt x="749177" y="283369"/>
                  </a:cubicBezTo>
                  <a:cubicBezTo>
                    <a:pt x="751760" y="280356"/>
                    <a:pt x="753940" y="277019"/>
                    <a:pt x="756321" y="273844"/>
                  </a:cubicBezTo>
                  <a:cubicBezTo>
                    <a:pt x="762893" y="254126"/>
                    <a:pt x="758298" y="263733"/>
                    <a:pt x="770608" y="245269"/>
                  </a:cubicBezTo>
                  <a:lnTo>
                    <a:pt x="775371" y="238125"/>
                  </a:lnTo>
                  <a:cubicBezTo>
                    <a:pt x="776958" y="235744"/>
                    <a:pt x="777752" y="232568"/>
                    <a:pt x="780133" y="230981"/>
                  </a:cubicBezTo>
                  <a:lnTo>
                    <a:pt x="787277" y="226219"/>
                  </a:lnTo>
                  <a:cubicBezTo>
                    <a:pt x="788865" y="223838"/>
                    <a:pt x="789805" y="220863"/>
                    <a:pt x="792040" y="219075"/>
                  </a:cubicBezTo>
                  <a:cubicBezTo>
                    <a:pt x="794000" y="217507"/>
                    <a:pt x="796762" y="217354"/>
                    <a:pt x="799183" y="216694"/>
                  </a:cubicBezTo>
                  <a:cubicBezTo>
                    <a:pt x="814987" y="212383"/>
                    <a:pt x="816250" y="212328"/>
                    <a:pt x="830140" y="209550"/>
                  </a:cubicBezTo>
                  <a:cubicBezTo>
                    <a:pt x="831727" y="207169"/>
                    <a:pt x="833622" y="204966"/>
                    <a:pt x="834902" y="202406"/>
                  </a:cubicBezTo>
                  <a:cubicBezTo>
                    <a:pt x="837927" y="196355"/>
                    <a:pt x="838568" y="186826"/>
                    <a:pt x="839665" y="180975"/>
                  </a:cubicBezTo>
                  <a:cubicBezTo>
                    <a:pt x="841157" y="173019"/>
                    <a:pt x="844427" y="157163"/>
                    <a:pt x="844427" y="157163"/>
                  </a:cubicBezTo>
                  <a:cubicBezTo>
                    <a:pt x="843633" y="132557"/>
                    <a:pt x="844210" y="107868"/>
                    <a:pt x="842046" y="83344"/>
                  </a:cubicBezTo>
                  <a:cubicBezTo>
                    <a:pt x="841794" y="80493"/>
                    <a:pt x="838563" y="78760"/>
                    <a:pt x="837283" y="76200"/>
                  </a:cubicBezTo>
                  <a:cubicBezTo>
                    <a:pt x="833409" y="68452"/>
                    <a:pt x="836965" y="68738"/>
                    <a:pt x="830140" y="61913"/>
                  </a:cubicBezTo>
                  <a:cubicBezTo>
                    <a:pt x="828116" y="59889"/>
                    <a:pt x="825377" y="58738"/>
                    <a:pt x="822996" y="57150"/>
                  </a:cubicBezTo>
                  <a:cubicBezTo>
                    <a:pt x="815852" y="57944"/>
                    <a:pt x="808655" y="58349"/>
                    <a:pt x="801565" y="59531"/>
                  </a:cubicBezTo>
                  <a:cubicBezTo>
                    <a:pt x="799089" y="59944"/>
                    <a:pt x="796931" y="61913"/>
                    <a:pt x="794421" y="61913"/>
                  </a:cubicBezTo>
                  <a:cubicBezTo>
                    <a:pt x="789593" y="61913"/>
                    <a:pt x="784896" y="60325"/>
                    <a:pt x="780133" y="59531"/>
                  </a:cubicBezTo>
                  <a:lnTo>
                    <a:pt x="770608" y="45244"/>
                  </a:lnTo>
                  <a:cubicBezTo>
                    <a:pt x="766810" y="39546"/>
                    <a:pt x="764538" y="35124"/>
                    <a:pt x="758702" y="30956"/>
                  </a:cubicBezTo>
                  <a:cubicBezTo>
                    <a:pt x="749077" y="24081"/>
                    <a:pt x="744912" y="26068"/>
                    <a:pt x="732508" y="23813"/>
                  </a:cubicBezTo>
                  <a:cubicBezTo>
                    <a:pt x="729288" y="23227"/>
                    <a:pt x="726118" y="22371"/>
                    <a:pt x="722983" y="21431"/>
                  </a:cubicBezTo>
                  <a:cubicBezTo>
                    <a:pt x="718175" y="19988"/>
                    <a:pt x="713566" y="17887"/>
                    <a:pt x="708696" y="16669"/>
                  </a:cubicBezTo>
                  <a:cubicBezTo>
                    <a:pt x="702346" y="15081"/>
                    <a:pt x="695856" y="13976"/>
                    <a:pt x="689646" y="11906"/>
                  </a:cubicBezTo>
                  <a:cubicBezTo>
                    <a:pt x="687265" y="11112"/>
                    <a:pt x="685005" y="9710"/>
                    <a:pt x="682502" y="9525"/>
                  </a:cubicBezTo>
                  <a:cubicBezTo>
                    <a:pt x="663488" y="8117"/>
                    <a:pt x="644402" y="7938"/>
                    <a:pt x="625352" y="7144"/>
                  </a:cubicBezTo>
                  <a:cubicBezTo>
                    <a:pt x="618208" y="6350"/>
                    <a:pt x="611011" y="5945"/>
                    <a:pt x="603921" y="4763"/>
                  </a:cubicBezTo>
                  <a:cubicBezTo>
                    <a:pt x="601445" y="4350"/>
                    <a:pt x="599265" y="2713"/>
                    <a:pt x="596777" y="2381"/>
                  </a:cubicBezTo>
                  <a:cubicBezTo>
                    <a:pt x="587303" y="1118"/>
                    <a:pt x="577727" y="794"/>
                    <a:pt x="568202" y="0"/>
                  </a:cubicBezTo>
                  <a:lnTo>
                    <a:pt x="358652" y="2381"/>
                  </a:lnTo>
                  <a:cubicBezTo>
                    <a:pt x="351250" y="2535"/>
                    <a:pt x="335971" y="5235"/>
                    <a:pt x="327696" y="7144"/>
                  </a:cubicBezTo>
                  <a:cubicBezTo>
                    <a:pt x="321318" y="8616"/>
                    <a:pt x="315102" y="10830"/>
                    <a:pt x="308646" y="11906"/>
                  </a:cubicBezTo>
                  <a:cubicBezTo>
                    <a:pt x="276288" y="17301"/>
                    <a:pt x="315406" y="10893"/>
                    <a:pt x="261021" y="19050"/>
                  </a:cubicBezTo>
                  <a:cubicBezTo>
                    <a:pt x="256440" y="19737"/>
                    <a:pt x="242649" y="21772"/>
                    <a:pt x="237208" y="23813"/>
                  </a:cubicBezTo>
                  <a:cubicBezTo>
                    <a:pt x="233884" y="25059"/>
                    <a:pt x="230996" y="27301"/>
                    <a:pt x="227683" y="28575"/>
                  </a:cubicBezTo>
                  <a:cubicBezTo>
                    <a:pt x="220655" y="31278"/>
                    <a:pt x="213396" y="33338"/>
                    <a:pt x="206252" y="35719"/>
                  </a:cubicBezTo>
                  <a:cubicBezTo>
                    <a:pt x="201490" y="37306"/>
                    <a:pt x="196835" y="39263"/>
                    <a:pt x="191965" y="40481"/>
                  </a:cubicBezTo>
                  <a:lnTo>
                    <a:pt x="182440" y="42863"/>
                  </a:lnTo>
                  <a:cubicBezTo>
                    <a:pt x="168806" y="51951"/>
                    <a:pt x="184900" y="48883"/>
                    <a:pt x="165772" y="54769"/>
                  </a:cubicBezTo>
                  <a:cubicBezTo>
                    <a:pt x="138247" y="63238"/>
                    <a:pt x="140371" y="59532"/>
                    <a:pt x="134815" y="61913"/>
                  </a:cubicBezTo>
                  <a:cubicBezTo>
                    <a:pt x="129259" y="64294"/>
                    <a:pt x="134856" y="68396"/>
                    <a:pt x="132434" y="69056"/>
                  </a:cubicBezTo>
                  <a:cubicBezTo>
                    <a:pt x="126119" y="70778"/>
                    <a:pt x="115765" y="67469"/>
                    <a:pt x="108621" y="69056"/>
                  </a:cubicBezTo>
                  <a:cubicBezTo>
                    <a:pt x="101477" y="70644"/>
                    <a:pt x="100165" y="75403"/>
                    <a:pt x="89571" y="78581"/>
                  </a:cubicBezTo>
                  <a:cubicBezTo>
                    <a:pt x="85694" y="79744"/>
                    <a:pt x="81542" y="79800"/>
                    <a:pt x="77665" y="80963"/>
                  </a:cubicBezTo>
                  <a:cubicBezTo>
                    <a:pt x="73571" y="82191"/>
                    <a:pt x="69775" y="84264"/>
                    <a:pt x="65758" y="85725"/>
                  </a:cubicBezTo>
                  <a:cubicBezTo>
                    <a:pt x="61040" y="87441"/>
                    <a:pt x="55648" y="87704"/>
                    <a:pt x="51471" y="90488"/>
                  </a:cubicBezTo>
                  <a:cubicBezTo>
                    <a:pt x="49090" y="92075"/>
                    <a:pt x="9071" y="92553"/>
                    <a:pt x="6227" y="92869"/>
                  </a:cubicBezTo>
                  <a:cubicBezTo>
                    <a:pt x="-5607" y="94184"/>
                    <a:pt x="1862" y="127795"/>
                    <a:pt x="8609" y="135732"/>
                  </a:cubicBezTo>
                  <a:close/>
                </a:path>
              </a:pathLst>
            </a:custGeom>
            <a:solidFill>
              <a:srgbClr val="34495E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846485" y="4673102"/>
              <a:ext cx="1101252" cy="538016"/>
            </a:xfrm>
            <a:custGeom>
              <a:avLst/>
              <a:gdLst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202407 w 623888"/>
                <a:gd name="connsiteY58" fmla="*/ 7144 h 304800"/>
                <a:gd name="connsiteX59" fmla="*/ 192882 w 623888"/>
                <a:gd name="connsiteY59" fmla="*/ 9525 h 304800"/>
                <a:gd name="connsiteX60" fmla="*/ 185738 w 623888"/>
                <a:gd name="connsiteY60" fmla="*/ 11907 h 304800"/>
                <a:gd name="connsiteX61" fmla="*/ 161925 w 623888"/>
                <a:gd name="connsiteY61" fmla="*/ 14288 h 304800"/>
                <a:gd name="connsiteX62" fmla="*/ 150019 w 623888"/>
                <a:gd name="connsiteY62" fmla="*/ 16669 h 304800"/>
                <a:gd name="connsiteX63" fmla="*/ 142875 w 623888"/>
                <a:gd name="connsiteY63" fmla="*/ 19050 h 304800"/>
                <a:gd name="connsiteX64" fmla="*/ 133350 w 623888"/>
                <a:gd name="connsiteY64" fmla="*/ 21432 h 304800"/>
                <a:gd name="connsiteX65" fmla="*/ 126207 w 623888"/>
                <a:gd name="connsiteY65" fmla="*/ 26194 h 304800"/>
                <a:gd name="connsiteX66" fmla="*/ 111919 w 623888"/>
                <a:gd name="connsiteY66" fmla="*/ 30957 h 304800"/>
                <a:gd name="connsiteX67" fmla="*/ 102394 w 623888"/>
                <a:gd name="connsiteY67" fmla="*/ 35719 h 304800"/>
                <a:gd name="connsiteX68" fmla="*/ 88107 w 623888"/>
                <a:gd name="connsiteY68" fmla="*/ 45244 h 304800"/>
                <a:gd name="connsiteX69" fmla="*/ 80963 w 623888"/>
                <a:gd name="connsiteY69" fmla="*/ 50007 h 304800"/>
                <a:gd name="connsiteX70" fmla="*/ 61913 w 623888"/>
                <a:gd name="connsiteY70" fmla="*/ 59532 h 304800"/>
                <a:gd name="connsiteX71" fmla="*/ 54769 w 623888"/>
                <a:gd name="connsiteY71" fmla="*/ 61913 h 304800"/>
                <a:gd name="connsiteX72" fmla="*/ 45244 w 623888"/>
                <a:gd name="connsiteY72" fmla="*/ 66675 h 304800"/>
                <a:gd name="connsiteX73" fmla="*/ 30957 w 623888"/>
                <a:gd name="connsiteY73" fmla="*/ 71438 h 304800"/>
                <a:gd name="connsiteX74" fmla="*/ 19050 w 623888"/>
                <a:gd name="connsiteY74" fmla="*/ 85725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623888" h="304800">
                  <a:moveTo>
                    <a:pt x="19050" y="85725"/>
                  </a:moveTo>
                  <a:lnTo>
                    <a:pt x="19050" y="85725"/>
                  </a:lnTo>
                  <a:cubicBezTo>
                    <a:pt x="15081" y="91281"/>
                    <a:pt x="10657" y="96539"/>
                    <a:pt x="7144" y="102394"/>
                  </a:cubicBezTo>
                  <a:cubicBezTo>
                    <a:pt x="5853" y="104546"/>
                    <a:pt x="5886" y="107293"/>
                    <a:pt x="4763" y="109538"/>
                  </a:cubicBezTo>
                  <a:cubicBezTo>
                    <a:pt x="3483" y="112098"/>
                    <a:pt x="1588" y="114301"/>
                    <a:pt x="0" y="116682"/>
                  </a:cubicBezTo>
                  <a:cubicBezTo>
                    <a:pt x="527" y="127749"/>
                    <a:pt x="242" y="162889"/>
                    <a:pt x="4763" y="180975"/>
                  </a:cubicBezTo>
                  <a:cubicBezTo>
                    <a:pt x="5980" y="185845"/>
                    <a:pt x="7937" y="190500"/>
                    <a:pt x="9525" y="195263"/>
                  </a:cubicBezTo>
                  <a:cubicBezTo>
                    <a:pt x="10319" y="197644"/>
                    <a:pt x="10401" y="200399"/>
                    <a:pt x="11907" y="202407"/>
                  </a:cubicBezTo>
                  <a:cubicBezTo>
                    <a:pt x="14288" y="205582"/>
                    <a:pt x="16244" y="209126"/>
                    <a:pt x="19050" y="211932"/>
                  </a:cubicBezTo>
                  <a:cubicBezTo>
                    <a:pt x="32814" y="225696"/>
                    <a:pt x="19678" y="206275"/>
                    <a:pt x="33338" y="223838"/>
                  </a:cubicBezTo>
                  <a:cubicBezTo>
                    <a:pt x="36852" y="228356"/>
                    <a:pt x="38101" y="234950"/>
                    <a:pt x="42863" y="238125"/>
                  </a:cubicBezTo>
                  <a:cubicBezTo>
                    <a:pt x="47625" y="241300"/>
                    <a:pt x="51720" y="245840"/>
                    <a:pt x="57150" y="247650"/>
                  </a:cubicBezTo>
                  <a:cubicBezTo>
                    <a:pt x="59531" y="248444"/>
                    <a:pt x="62049" y="248909"/>
                    <a:pt x="64294" y="250032"/>
                  </a:cubicBezTo>
                  <a:cubicBezTo>
                    <a:pt x="66854" y="251312"/>
                    <a:pt x="68953" y="253374"/>
                    <a:pt x="71438" y="254794"/>
                  </a:cubicBezTo>
                  <a:cubicBezTo>
                    <a:pt x="79681" y="259504"/>
                    <a:pt x="80090" y="259266"/>
                    <a:pt x="88107" y="261938"/>
                  </a:cubicBezTo>
                  <a:cubicBezTo>
                    <a:pt x="93375" y="267206"/>
                    <a:pt x="95761" y="270528"/>
                    <a:pt x="102394" y="273844"/>
                  </a:cubicBezTo>
                  <a:cubicBezTo>
                    <a:pt x="108145" y="276719"/>
                    <a:pt x="112968" y="276321"/>
                    <a:pt x="119063" y="278607"/>
                  </a:cubicBezTo>
                  <a:cubicBezTo>
                    <a:pt x="143291" y="287693"/>
                    <a:pt x="108049" y="281315"/>
                    <a:pt x="152400" y="285750"/>
                  </a:cubicBezTo>
                  <a:cubicBezTo>
                    <a:pt x="154781" y="286544"/>
                    <a:pt x="157122" y="287472"/>
                    <a:pt x="159544" y="288132"/>
                  </a:cubicBezTo>
                  <a:cubicBezTo>
                    <a:pt x="165859" y="289854"/>
                    <a:pt x="172385" y="290824"/>
                    <a:pt x="178594" y="292894"/>
                  </a:cubicBezTo>
                  <a:cubicBezTo>
                    <a:pt x="181141" y="293743"/>
                    <a:pt x="197689" y="299666"/>
                    <a:pt x="202407" y="300038"/>
                  </a:cubicBezTo>
                  <a:cubicBezTo>
                    <a:pt x="229357" y="302165"/>
                    <a:pt x="256382" y="303213"/>
                    <a:pt x="283369" y="304800"/>
                  </a:cubicBezTo>
                  <a:lnTo>
                    <a:pt x="402432" y="302419"/>
                  </a:lnTo>
                  <a:cubicBezTo>
                    <a:pt x="415695" y="301945"/>
                    <a:pt x="413958" y="300358"/>
                    <a:pt x="423863" y="297657"/>
                  </a:cubicBezTo>
                  <a:cubicBezTo>
                    <a:pt x="430178" y="295935"/>
                    <a:pt x="436703" y="294964"/>
                    <a:pt x="442913" y="292894"/>
                  </a:cubicBezTo>
                  <a:cubicBezTo>
                    <a:pt x="447675" y="291307"/>
                    <a:pt x="452231" y="288842"/>
                    <a:pt x="457200" y="288132"/>
                  </a:cubicBezTo>
                  <a:lnTo>
                    <a:pt x="473869" y="285750"/>
                  </a:lnTo>
                  <a:cubicBezTo>
                    <a:pt x="476250" y="284956"/>
                    <a:pt x="478768" y="284491"/>
                    <a:pt x="481013" y="283369"/>
                  </a:cubicBezTo>
                  <a:cubicBezTo>
                    <a:pt x="483573" y="282089"/>
                    <a:pt x="485442" y="279512"/>
                    <a:pt x="488157" y="278607"/>
                  </a:cubicBezTo>
                  <a:cubicBezTo>
                    <a:pt x="492737" y="277080"/>
                    <a:pt x="497731" y="277272"/>
                    <a:pt x="502444" y="276225"/>
                  </a:cubicBezTo>
                  <a:cubicBezTo>
                    <a:pt x="504894" y="275680"/>
                    <a:pt x="507166" y="274504"/>
                    <a:pt x="509588" y="273844"/>
                  </a:cubicBezTo>
                  <a:cubicBezTo>
                    <a:pt x="515903" y="272122"/>
                    <a:pt x="522429" y="271152"/>
                    <a:pt x="528638" y="269082"/>
                  </a:cubicBezTo>
                  <a:cubicBezTo>
                    <a:pt x="533400" y="267494"/>
                    <a:pt x="538748" y="267103"/>
                    <a:pt x="542925" y="264319"/>
                  </a:cubicBezTo>
                  <a:cubicBezTo>
                    <a:pt x="563398" y="250672"/>
                    <a:pt x="537495" y="267034"/>
                    <a:pt x="557213" y="257175"/>
                  </a:cubicBezTo>
                  <a:cubicBezTo>
                    <a:pt x="575673" y="247945"/>
                    <a:pt x="553550" y="256015"/>
                    <a:pt x="571500" y="250032"/>
                  </a:cubicBezTo>
                  <a:cubicBezTo>
                    <a:pt x="573088" y="247651"/>
                    <a:pt x="574239" y="244912"/>
                    <a:pt x="576263" y="242888"/>
                  </a:cubicBezTo>
                  <a:cubicBezTo>
                    <a:pt x="586329" y="232822"/>
                    <a:pt x="587694" y="243836"/>
                    <a:pt x="597694" y="223838"/>
                  </a:cubicBezTo>
                  <a:cubicBezTo>
                    <a:pt x="602623" y="213982"/>
                    <a:pt x="604276" y="211799"/>
                    <a:pt x="607219" y="200025"/>
                  </a:cubicBezTo>
                  <a:cubicBezTo>
                    <a:pt x="608390" y="195341"/>
                    <a:pt x="608553" y="190451"/>
                    <a:pt x="609600" y="185738"/>
                  </a:cubicBezTo>
                  <a:cubicBezTo>
                    <a:pt x="610145" y="183288"/>
                    <a:pt x="611322" y="181016"/>
                    <a:pt x="611982" y="178594"/>
                  </a:cubicBezTo>
                  <a:cubicBezTo>
                    <a:pt x="613704" y="172279"/>
                    <a:pt x="616744" y="159544"/>
                    <a:pt x="616744" y="159544"/>
                  </a:cubicBezTo>
                  <a:cubicBezTo>
                    <a:pt x="617538" y="151607"/>
                    <a:pt x="618071" y="143639"/>
                    <a:pt x="619125" y="135732"/>
                  </a:cubicBezTo>
                  <a:cubicBezTo>
                    <a:pt x="619660" y="131720"/>
                    <a:pt x="620842" y="127818"/>
                    <a:pt x="621507" y="123825"/>
                  </a:cubicBezTo>
                  <a:cubicBezTo>
                    <a:pt x="622430" y="118289"/>
                    <a:pt x="623094" y="112713"/>
                    <a:pt x="623888" y="107157"/>
                  </a:cubicBezTo>
                  <a:cubicBezTo>
                    <a:pt x="623094" y="91282"/>
                    <a:pt x="624350" y="75170"/>
                    <a:pt x="621507" y="59532"/>
                  </a:cubicBezTo>
                  <a:cubicBezTo>
                    <a:pt x="620995" y="56716"/>
                    <a:pt x="616387" y="56793"/>
                    <a:pt x="614363" y="54769"/>
                  </a:cubicBezTo>
                  <a:cubicBezTo>
                    <a:pt x="612339" y="52745"/>
                    <a:pt x="611835" y="49413"/>
                    <a:pt x="609600" y="47625"/>
                  </a:cubicBezTo>
                  <a:cubicBezTo>
                    <a:pt x="607640" y="46057"/>
                    <a:pt x="604651" y="46463"/>
                    <a:pt x="602457" y="45244"/>
                  </a:cubicBezTo>
                  <a:cubicBezTo>
                    <a:pt x="597453" y="42464"/>
                    <a:pt x="592216" y="39766"/>
                    <a:pt x="588169" y="35719"/>
                  </a:cubicBezTo>
                  <a:cubicBezTo>
                    <a:pt x="583407" y="30957"/>
                    <a:pt x="580271" y="23562"/>
                    <a:pt x="573882" y="21432"/>
                  </a:cubicBezTo>
                  <a:cubicBezTo>
                    <a:pt x="551545" y="13986"/>
                    <a:pt x="566344" y="17810"/>
                    <a:pt x="538163" y="14288"/>
                  </a:cubicBezTo>
                  <a:cubicBezTo>
                    <a:pt x="532594" y="13592"/>
                    <a:pt x="527016" y="12911"/>
                    <a:pt x="521494" y="11907"/>
                  </a:cubicBezTo>
                  <a:cubicBezTo>
                    <a:pt x="518274" y="11321"/>
                    <a:pt x="515209" y="9988"/>
                    <a:pt x="511969" y="9525"/>
                  </a:cubicBezTo>
                  <a:cubicBezTo>
                    <a:pt x="504072" y="8397"/>
                    <a:pt x="496094" y="7938"/>
                    <a:pt x="488157" y="7144"/>
                  </a:cubicBezTo>
                  <a:cubicBezTo>
                    <a:pt x="481013" y="5557"/>
                    <a:pt x="473932" y="3654"/>
                    <a:pt x="466725" y="2382"/>
                  </a:cubicBezTo>
                  <a:cubicBezTo>
                    <a:pt x="460423" y="1270"/>
                    <a:pt x="454074" y="0"/>
                    <a:pt x="447675" y="0"/>
                  </a:cubicBezTo>
                  <a:cubicBezTo>
                    <a:pt x="378614" y="0"/>
                    <a:pt x="309563" y="1588"/>
                    <a:pt x="240507" y="2382"/>
                  </a:cubicBezTo>
                  <a:cubicBezTo>
                    <a:pt x="230188" y="3176"/>
                    <a:pt x="219820" y="3479"/>
                    <a:pt x="209550" y="4763"/>
                  </a:cubicBezTo>
                  <a:cubicBezTo>
                    <a:pt x="207060" y="5074"/>
                    <a:pt x="204820" y="6455"/>
                    <a:pt x="202407" y="7144"/>
                  </a:cubicBezTo>
                  <a:cubicBezTo>
                    <a:pt x="199260" y="8043"/>
                    <a:pt x="196029" y="8626"/>
                    <a:pt x="192882" y="9525"/>
                  </a:cubicBezTo>
                  <a:cubicBezTo>
                    <a:pt x="190468" y="10215"/>
                    <a:pt x="188219" y="11525"/>
                    <a:pt x="185738" y="11907"/>
                  </a:cubicBezTo>
                  <a:cubicBezTo>
                    <a:pt x="177854" y="13120"/>
                    <a:pt x="169863" y="13494"/>
                    <a:pt x="161925" y="14288"/>
                  </a:cubicBezTo>
                  <a:cubicBezTo>
                    <a:pt x="157956" y="15082"/>
                    <a:pt x="153945" y="15687"/>
                    <a:pt x="150019" y="16669"/>
                  </a:cubicBezTo>
                  <a:cubicBezTo>
                    <a:pt x="147584" y="17278"/>
                    <a:pt x="145289" y="18360"/>
                    <a:pt x="142875" y="19050"/>
                  </a:cubicBezTo>
                  <a:cubicBezTo>
                    <a:pt x="139728" y="19949"/>
                    <a:pt x="136525" y="20638"/>
                    <a:pt x="133350" y="21432"/>
                  </a:cubicBezTo>
                  <a:cubicBezTo>
                    <a:pt x="130969" y="23019"/>
                    <a:pt x="128822" y="25032"/>
                    <a:pt x="126207" y="26194"/>
                  </a:cubicBezTo>
                  <a:cubicBezTo>
                    <a:pt x="121619" y="28233"/>
                    <a:pt x="116409" y="28712"/>
                    <a:pt x="111919" y="30957"/>
                  </a:cubicBezTo>
                  <a:lnTo>
                    <a:pt x="102394" y="35719"/>
                  </a:lnTo>
                  <a:cubicBezTo>
                    <a:pt x="88850" y="49263"/>
                    <a:pt x="101892" y="38351"/>
                    <a:pt x="88107" y="45244"/>
                  </a:cubicBezTo>
                  <a:cubicBezTo>
                    <a:pt x="85547" y="46524"/>
                    <a:pt x="83476" y="48636"/>
                    <a:pt x="80963" y="50007"/>
                  </a:cubicBezTo>
                  <a:cubicBezTo>
                    <a:pt x="74730" y="53407"/>
                    <a:pt x="68648" y="57287"/>
                    <a:pt x="61913" y="59532"/>
                  </a:cubicBezTo>
                  <a:cubicBezTo>
                    <a:pt x="59532" y="60326"/>
                    <a:pt x="57076" y="60924"/>
                    <a:pt x="54769" y="61913"/>
                  </a:cubicBezTo>
                  <a:cubicBezTo>
                    <a:pt x="51506" y="63311"/>
                    <a:pt x="48540" y="65357"/>
                    <a:pt x="45244" y="66675"/>
                  </a:cubicBezTo>
                  <a:cubicBezTo>
                    <a:pt x="40583" y="68539"/>
                    <a:pt x="35134" y="68654"/>
                    <a:pt x="30957" y="71438"/>
                  </a:cubicBezTo>
                  <a:cubicBezTo>
                    <a:pt x="23153" y="76640"/>
                    <a:pt x="21034" y="83344"/>
                    <a:pt x="19050" y="85725"/>
                  </a:cubicBezTo>
                  <a:close/>
                </a:path>
              </a:pathLst>
            </a:custGeom>
            <a:solidFill>
              <a:srgbClr val="ECF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18"/>
            <p:cNvSpPr/>
            <p:nvPr/>
          </p:nvSpPr>
          <p:spPr>
            <a:xfrm>
              <a:off x="157815" y="6269470"/>
              <a:ext cx="1137668" cy="147798"/>
            </a:xfrm>
            <a:custGeom>
              <a:avLst/>
              <a:gdLst>
                <a:gd name="connsiteX0" fmla="*/ 0 w 2289175"/>
                <a:gd name="connsiteY0" fmla="*/ 371475 h 371475"/>
                <a:gd name="connsiteX1" fmla="*/ 1144588 w 2289175"/>
                <a:gd name="connsiteY1" fmla="*/ 0 h 371475"/>
                <a:gd name="connsiteX2" fmla="*/ 2289175 w 2289175"/>
                <a:gd name="connsiteY2" fmla="*/ 371475 h 371475"/>
                <a:gd name="connsiteX3" fmla="*/ 0 w 2289175"/>
                <a:gd name="connsiteY3" fmla="*/ 371475 h 371475"/>
                <a:gd name="connsiteX0" fmla="*/ 0 w 1616075"/>
                <a:gd name="connsiteY0" fmla="*/ 371475 h 371475"/>
                <a:gd name="connsiteX1" fmla="*/ 1144588 w 1616075"/>
                <a:gd name="connsiteY1" fmla="*/ 0 h 371475"/>
                <a:gd name="connsiteX2" fmla="*/ 1616075 w 1616075"/>
                <a:gd name="connsiteY2" fmla="*/ 352425 h 371475"/>
                <a:gd name="connsiteX3" fmla="*/ 0 w 1616075"/>
                <a:gd name="connsiteY3" fmla="*/ 371475 h 371475"/>
                <a:gd name="connsiteX0" fmla="*/ 0 w 1616075"/>
                <a:gd name="connsiteY0" fmla="*/ 158750 h 158750"/>
                <a:gd name="connsiteX1" fmla="*/ 1509713 w 1616075"/>
                <a:gd name="connsiteY1" fmla="*/ 0 h 158750"/>
                <a:gd name="connsiteX2" fmla="*/ 1616075 w 1616075"/>
                <a:gd name="connsiteY2" fmla="*/ 139700 h 158750"/>
                <a:gd name="connsiteX3" fmla="*/ 0 w 1616075"/>
                <a:gd name="connsiteY3" fmla="*/ 158750 h 158750"/>
                <a:gd name="connsiteX0" fmla="*/ 0 w 1616075"/>
                <a:gd name="connsiteY0" fmla="*/ 158750 h 158750"/>
                <a:gd name="connsiteX1" fmla="*/ 1240633 w 1616075"/>
                <a:gd name="connsiteY1" fmla="*/ 21502 h 158750"/>
                <a:gd name="connsiteX2" fmla="*/ 1509713 w 1616075"/>
                <a:gd name="connsiteY2" fmla="*/ 0 h 158750"/>
                <a:gd name="connsiteX3" fmla="*/ 1616075 w 1616075"/>
                <a:gd name="connsiteY3" fmla="*/ 139700 h 158750"/>
                <a:gd name="connsiteX4" fmla="*/ 0 w 1616075"/>
                <a:gd name="connsiteY4" fmla="*/ 158750 h 158750"/>
                <a:gd name="connsiteX0" fmla="*/ 0 w 1616075"/>
                <a:gd name="connsiteY0" fmla="*/ 158750 h 158750"/>
                <a:gd name="connsiteX1" fmla="*/ 1405733 w 1616075"/>
                <a:gd name="connsiteY1" fmla="*/ 72302 h 158750"/>
                <a:gd name="connsiteX2" fmla="*/ 1509713 w 1616075"/>
                <a:gd name="connsiteY2" fmla="*/ 0 h 158750"/>
                <a:gd name="connsiteX3" fmla="*/ 1616075 w 1616075"/>
                <a:gd name="connsiteY3" fmla="*/ 139700 h 158750"/>
                <a:gd name="connsiteX4" fmla="*/ 0 w 1616075"/>
                <a:gd name="connsiteY4" fmla="*/ 158750 h 158750"/>
                <a:gd name="connsiteX0" fmla="*/ 0 w 1644650"/>
                <a:gd name="connsiteY0" fmla="*/ 155575 h 155575"/>
                <a:gd name="connsiteX1" fmla="*/ 1434308 w 1644650"/>
                <a:gd name="connsiteY1" fmla="*/ 72302 h 155575"/>
                <a:gd name="connsiteX2" fmla="*/ 1538288 w 1644650"/>
                <a:gd name="connsiteY2" fmla="*/ 0 h 155575"/>
                <a:gd name="connsiteX3" fmla="*/ 1644650 w 1644650"/>
                <a:gd name="connsiteY3" fmla="*/ 139700 h 155575"/>
                <a:gd name="connsiteX4" fmla="*/ 0 w 1644650"/>
                <a:gd name="connsiteY4" fmla="*/ 155575 h 155575"/>
                <a:gd name="connsiteX0" fmla="*/ 0 w 1663700"/>
                <a:gd name="connsiteY0" fmla="*/ 155575 h 155575"/>
                <a:gd name="connsiteX1" fmla="*/ 1453358 w 1663700"/>
                <a:gd name="connsiteY1" fmla="*/ 72302 h 155575"/>
                <a:gd name="connsiteX2" fmla="*/ 1557338 w 1663700"/>
                <a:gd name="connsiteY2" fmla="*/ 0 h 155575"/>
                <a:gd name="connsiteX3" fmla="*/ 1663700 w 1663700"/>
                <a:gd name="connsiteY3" fmla="*/ 139700 h 155575"/>
                <a:gd name="connsiteX4" fmla="*/ 0 w 1663700"/>
                <a:gd name="connsiteY4" fmla="*/ 155575 h 155575"/>
                <a:gd name="connsiteX0" fmla="*/ 0 w 1682750"/>
                <a:gd name="connsiteY0" fmla="*/ 155575 h 155575"/>
                <a:gd name="connsiteX1" fmla="*/ 1472408 w 1682750"/>
                <a:gd name="connsiteY1" fmla="*/ 72302 h 155575"/>
                <a:gd name="connsiteX2" fmla="*/ 1576388 w 1682750"/>
                <a:gd name="connsiteY2" fmla="*/ 0 h 155575"/>
                <a:gd name="connsiteX3" fmla="*/ 1682750 w 1682750"/>
                <a:gd name="connsiteY3" fmla="*/ 139700 h 155575"/>
                <a:gd name="connsiteX4" fmla="*/ 0 w 1682750"/>
                <a:gd name="connsiteY4" fmla="*/ 155575 h 155575"/>
                <a:gd name="connsiteX0" fmla="*/ 0 w 1665394"/>
                <a:gd name="connsiteY0" fmla="*/ 155575 h 155575"/>
                <a:gd name="connsiteX1" fmla="*/ 1472408 w 1665394"/>
                <a:gd name="connsiteY1" fmla="*/ 72302 h 155575"/>
                <a:gd name="connsiteX2" fmla="*/ 1576388 w 1665394"/>
                <a:gd name="connsiteY2" fmla="*/ 0 h 155575"/>
                <a:gd name="connsiteX3" fmla="*/ 1665394 w 1665394"/>
                <a:gd name="connsiteY3" fmla="*/ 127168 h 155575"/>
                <a:gd name="connsiteX4" fmla="*/ 0 w 1665394"/>
                <a:gd name="connsiteY4" fmla="*/ 155575 h 155575"/>
                <a:gd name="connsiteX0" fmla="*/ 0 w 1658452"/>
                <a:gd name="connsiteY0" fmla="*/ 155575 h 155575"/>
                <a:gd name="connsiteX1" fmla="*/ 1472408 w 1658452"/>
                <a:gd name="connsiteY1" fmla="*/ 72302 h 155575"/>
                <a:gd name="connsiteX2" fmla="*/ 1576388 w 1658452"/>
                <a:gd name="connsiteY2" fmla="*/ 0 h 155575"/>
                <a:gd name="connsiteX3" fmla="*/ 1658452 w 1658452"/>
                <a:gd name="connsiteY3" fmla="*/ 122154 h 155575"/>
                <a:gd name="connsiteX4" fmla="*/ 0 w 1658452"/>
                <a:gd name="connsiteY4" fmla="*/ 155575 h 15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452" h="155575">
                  <a:moveTo>
                    <a:pt x="0" y="155575"/>
                  </a:moveTo>
                  <a:lnTo>
                    <a:pt x="1472408" y="72302"/>
                  </a:lnTo>
                  <a:lnTo>
                    <a:pt x="1576388" y="0"/>
                  </a:lnTo>
                  <a:lnTo>
                    <a:pt x="1658452" y="122154"/>
                  </a:lnTo>
                  <a:lnTo>
                    <a:pt x="0" y="155575"/>
                  </a:lnTo>
                  <a:close/>
                </a:path>
              </a:pathLst>
            </a:custGeom>
            <a:solidFill>
              <a:srgbClr val="97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1222831" y="6128817"/>
              <a:ext cx="234494" cy="214096"/>
              <a:chOff x="1362531" y="6128817"/>
              <a:chExt cx="234494" cy="214096"/>
            </a:xfrm>
          </p:grpSpPr>
          <p:sp>
            <p:nvSpPr>
              <p:cNvPr id="62" name="等腰三角形 19"/>
              <p:cNvSpPr/>
              <p:nvPr/>
            </p:nvSpPr>
            <p:spPr>
              <a:xfrm rot="8697356" flipH="1">
                <a:off x="1514722" y="6184484"/>
                <a:ext cx="82303" cy="158429"/>
              </a:xfrm>
              <a:custGeom>
                <a:avLst/>
                <a:gdLst>
                  <a:gd name="connsiteX0" fmla="*/ 0 w 204015"/>
                  <a:gd name="connsiteY0" fmla="*/ 196359 h 196359"/>
                  <a:gd name="connsiteX1" fmla="*/ 102008 w 204015"/>
                  <a:gd name="connsiteY1" fmla="*/ 0 h 196359"/>
                  <a:gd name="connsiteX2" fmla="*/ 204015 w 204015"/>
                  <a:gd name="connsiteY2" fmla="*/ 196359 h 196359"/>
                  <a:gd name="connsiteX3" fmla="*/ 0 w 204015"/>
                  <a:gd name="connsiteY3" fmla="*/ 196359 h 196359"/>
                  <a:gd name="connsiteX0" fmla="*/ 61860 w 102007"/>
                  <a:gd name="connsiteY0" fmla="*/ 197771 h 197771"/>
                  <a:gd name="connsiteX1" fmla="*/ 0 w 102007"/>
                  <a:gd name="connsiteY1" fmla="*/ 0 h 197771"/>
                  <a:gd name="connsiteX2" fmla="*/ 102007 w 102007"/>
                  <a:gd name="connsiteY2" fmla="*/ 196359 h 197771"/>
                  <a:gd name="connsiteX3" fmla="*/ 61860 w 102007"/>
                  <a:gd name="connsiteY3" fmla="*/ 197771 h 197771"/>
                  <a:gd name="connsiteX0" fmla="*/ 54442 w 102007"/>
                  <a:gd name="connsiteY0" fmla="*/ 191339 h 196359"/>
                  <a:gd name="connsiteX1" fmla="*/ 0 w 102007"/>
                  <a:gd name="connsiteY1" fmla="*/ 0 h 196359"/>
                  <a:gd name="connsiteX2" fmla="*/ 102007 w 102007"/>
                  <a:gd name="connsiteY2" fmla="*/ 196359 h 196359"/>
                  <a:gd name="connsiteX3" fmla="*/ 54442 w 102007"/>
                  <a:gd name="connsiteY3" fmla="*/ 191339 h 196359"/>
                  <a:gd name="connsiteX0" fmla="*/ 44524 w 102007"/>
                  <a:gd name="connsiteY0" fmla="*/ 187479 h 196359"/>
                  <a:gd name="connsiteX1" fmla="*/ 0 w 102007"/>
                  <a:gd name="connsiteY1" fmla="*/ 0 h 196359"/>
                  <a:gd name="connsiteX2" fmla="*/ 102007 w 102007"/>
                  <a:gd name="connsiteY2" fmla="*/ 196359 h 196359"/>
                  <a:gd name="connsiteX3" fmla="*/ 44524 w 102007"/>
                  <a:gd name="connsiteY3" fmla="*/ 187479 h 196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007" h="196359">
                    <a:moveTo>
                      <a:pt x="44524" y="187479"/>
                    </a:moveTo>
                    <a:lnTo>
                      <a:pt x="0" y="0"/>
                    </a:lnTo>
                    <a:lnTo>
                      <a:pt x="102007" y="196359"/>
                    </a:lnTo>
                    <a:lnTo>
                      <a:pt x="44524" y="187479"/>
                    </a:lnTo>
                    <a:close/>
                  </a:path>
                </a:pathLst>
              </a:custGeom>
              <a:solidFill>
                <a:srgbClr val="CFD5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等腰三角形 19"/>
              <p:cNvSpPr/>
              <p:nvPr/>
            </p:nvSpPr>
            <p:spPr>
              <a:xfrm rot="15821197" flipH="1">
                <a:off x="1412567" y="6078781"/>
                <a:ext cx="83807" cy="183880"/>
              </a:xfrm>
              <a:custGeom>
                <a:avLst/>
                <a:gdLst>
                  <a:gd name="connsiteX0" fmla="*/ 0 w 204015"/>
                  <a:gd name="connsiteY0" fmla="*/ 196359 h 196359"/>
                  <a:gd name="connsiteX1" fmla="*/ 102008 w 204015"/>
                  <a:gd name="connsiteY1" fmla="*/ 0 h 196359"/>
                  <a:gd name="connsiteX2" fmla="*/ 204015 w 204015"/>
                  <a:gd name="connsiteY2" fmla="*/ 196359 h 196359"/>
                  <a:gd name="connsiteX3" fmla="*/ 0 w 204015"/>
                  <a:gd name="connsiteY3" fmla="*/ 196359 h 196359"/>
                  <a:gd name="connsiteX0" fmla="*/ 61860 w 102007"/>
                  <a:gd name="connsiteY0" fmla="*/ 197771 h 197771"/>
                  <a:gd name="connsiteX1" fmla="*/ 0 w 102007"/>
                  <a:gd name="connsiteY1" fmla="*/ 0 h 197771"/>
                  <a:gd name="connsiteX2" fmla="*/ 102007 w 102007"/>
                  <a:gd name="connsiteY2" fmla="*/ 196359 h 197771"/>
                  <a:gd name="connsiteX3" fmla="*/ 61860 w 102007"/>
                  <a:gd name="connsiteY3" fmla="*/ 197771 h 197771"/>
                  <a:gd name="connsiteX0" fmla="*/ 54442 w 102007"/>
                  <a:gd name="connsiteY0" fmla="*/ 191339 h 196359"/>
                  <a:gd name="connsiteX1" fmla="*/ 0 w 102007"/>
                  <a:gd name="connsiteY1" fmla="*/ 0 h 196359"/>
                  <a:gd name="connsiteX2" fmla="*/ 102007 w 102007"/>
                  <a:gd name="connsiteY2" fmla="*/ 196359 h 196359"/>
                  <a:gd name="connsiteX3" fmla="*/ 54442 w 102007"/>
                  <a:gd name="connsiteY3" fmla="*/ 191339 h 196359"/>
                  <a:gd name="connsiteX0" fmla="*/ 54442 w 98330"/>
                  <a:gd name="connsiteY0" fmla="*/ 191339 h 191339"/>
                  <a:gd name="connsiteX1" fmla="*/ 0 w 98330"/>
                  <a:gd name="connsiteY1" fmla="*/ 0 h 191339"/>
                  <a:gd name="connsiteX2" fmla="*/ 98330 w 98330"/>
                  <a:gd name="connsiteY2" fmla="*/ 184787 h 191339"/>
                  <a:gd name="connsiteX3" fmla="*/ 54442 w 98330"/>
                  <a:gd name="connsiteY3" fmla="*/ 191339 h 191339"/>
                  <a:gd name="connsiteX0" fmla="*/ 70204 w 98330"/>
                  <a:gd name="connsiteY0" fmla="*/ 225534 h 225534"/>
                  <a:gd name="connsiteX1" fmla="*/ 0 w 98330"/>
                  <a:gd name="connsiteY1" fmla="*/ 0 h 225534"/>
                  <a:gd name="connsiteX2" fmla="*/ 98330 w 98330"/>
                  <a:gd name="connsiteY2" fmla="*/ 184787 h 225534"/>
                  <a:gd name="connsiteX3" fmla="*/ 70204 w 98330"/>
                  <a:gd name="connsiteY3" fmla="*/ 225534 h 225534"/>
                  <a:gd name="connsiteX0" fmla="*/ 71262 w 98330"/>
                  <a:gd name="connsiteY0" fmla="*/ 213439 h 213439"/>
                  <a:gd name="connsiteX1" fmla="*/ 0 w 98330"/>
                  <a:gd name="connsiteY1" fmla="*/ 0 h 213439"/>
                  <a:gd name="connsiteX2" fmla="*/ 98330 w 98330"/>
                  <a:gd name="connsiteY2" fmla="*/ 184787 h 213439"/>
                  <a:gd name="connsiteX3" fmla="*/ 71262 w 98330"/>
                  <a:gd name="connsiteY3" fmla="*/ 213439 h 213439"/>
                  <a:gd name="connsiteX0" fmla="*/ 62843 w 98330"/>
                  <a:gd name="connsiteY0" fmla="*/ 223954 h 223954"/>
                  <a:gd name="connsiteX1" fmla="*/ 0 w 98330"/>
                  <a:gd name="connsiteY1" fmla="*/ 0 h 223954"/>
                  <a:gd name="connsiteX2" fmla="*/ 98330 w 98330"/>
                  <a:gd name="connsiteY2" fmla="*/ 184787 h 223954"/>
                  <a:gd name="connsiteX3" fmla="*/ 62843 w 98330"/>
                  <a:gd name="connsiteY3" fmla="*/ 223954 h 223954"/>
                  <a:gd name="connsiteX0" fmla="*/ 62319 w 98330"/>
                  <a:gd name="connsiteY0" fmla="*/ 219220 h 219220"/>
                  <a:gd name="connsiteX1" fmla="*/ 0 w 98330"/>
                  <a:gd name="connsiteY1" fmla="*/ 0 h 219220"/>
                  <a:gd name="connsiteX2" fmla="*/ 98330 w 98330"/>
                  <a:gd name="connsiteY2" fmla="*/ 184787 h 219220"/>
                  <a:gd name="connsiteX3" fmla="*/ 62319 w 98330"/>
                  <a:gd name="connsiteY3" fmla="*/ 219220 h 219220"/>
                  <a:gd name="connsiteX0" fmla="*/ 70467 w 98330"/>
                  <a:gd name="connsiteY0" fmla="*/ 227902 h 227902"/>
                  <a:gd name="connsiteX1" fmla="*/ 0 w 98330"/>
                  <a:gd name="connsiteY1" fmla="*/ 0 h 227902"/>
                  <a:gd name="connsiteX2" fmla="*/ 98330 w 98330"/>
                  <a:gd name="connsiteY2" fmla="*/ 184787 h 227902"/>
                  <a:gd name="connsiteX3" fmla="*/ 70467 w 98330"/>
                  <a:gd name="connsiteY3" fmla="*/ 227902 h 227902"/>
                  <a:gd name="connsiteX0" fmla="*/ 70467 w 103871"/>
                  <a:gd name="connsiteY0" fmla="*/ 227902 h 227902"/>
                  <a:gd name="connsiteX1" fmla="*/ 0 w 103871"/>
                  <a:gd name="connsiteY1" fmla="*/ 0 h 227902"/>
                  <a:gd name="connsiteX2" fmla="*/ 103872 w 103871"/>
                  <a:gd name="connsiteY2" fmla="*/ 181205 h 227902"/>
                  <a:gd name="connsiteX3" fmla="*/ 70467 w 103871"/>
                  <a:gd name="connsiteY3" fmla="*/ 227902 h 227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871" h="227902">
                    <a:moveTo>
                      <a:pt x="70467" y="227902"/>
                    </a:moveTo>
                    <a:lnTo>
                      <a:pt x="0" y="0"/>
                    </a:lnTo>
                    <a:lnTo>
                      <a:pt x="103872" y="181205"/>
                    </a:lnTo>
                    <a:lnTo>
                      <a:pt x="70467" y="227902"/>
                    </a:lnTo>
                    <a:close/>
                  </a:path>
                </a:pathLst>
              </a:custGeom>
              <a:solidFill>
                <a:srgbClr val="CFD5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cxnSp>
        <p:nvCxnSpPr>
          <p:cNvPr id="64" name="直接连接符 63"/>
          <p:cNvCxnSpPr/>
          <p:nvPr/>
        </p:nvCxnSpPr>
        <p:spPr>
          <a:xfrm flipH="1">
            <a:off x="4940487" y="-133350"/>
            <a:ext cx="2006223" cy="685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>
            <a:off x="6024138" y="1939361"/>
            <a:ext cx="5543488" cy="3437051"/>
            <a:chOff x="5947938" y="1977461"/>
            <a:chExt cx="5543488" cy="3437051"/>
          </a:xfrm>
        </p:grpSpPr>
        <p:sp>
          <p:nvSpPr>
            <p:cNvPr id="8" name="文本框 7"/>
            <p:cNvSpPr txBox="1"/>
            <p:nvPr/>
          </p:nvSpPr>
          <p:spPr>
            <a:xfrm>
              <a:off x="6353350" y="2654596"/>
              <a:ext cx="51090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现在的什么</a:t>
              </a:r>
              <a:r>
                <a:rPr lang="zh-CN" altLang="en-US" sz="2400" dirty="0"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成绩啊比赛</a:t>
              </a:r>
              <a:r>
                <a:rPr lang="zh-CN" altLang="en-US" sz="2400" dirty="0" smtClean="0"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啊都是浮云</a:t>
              </a:r>
              <a:r>
                <a:rPr lang="en-US" altLang="zh-CN" sz="2400" dirty="0" smtClean="0"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…</a:t>
              </a:r>
              <a:endParaRPr lang="zh-CN" altLang="en-US" sz="2400" dirty="0"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6480846" y="1977461"/>
              <a:ext cx="413446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若，从长远来看</a:t>
              </a:r>
              <a:endParaRPr lang="zh-CN" altLang="en-US" sz="4400" dirty="0"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6391450" y="3101616"/>
              <a:ext cx="49433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文本框 69"/>
            <p:cNvSpPr txBox="1"/>
            <p:nvPr/>
          </p:nvSpPr>
          <p:spPr>
            <a:xfrm>
              <a:off x="6228447" y="3196315"/>
              <a:ext cx="526297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我们的情谊才是王道</a:t>
              </a:r>
              <a:endParaRPr lang="zh-CN" altLang="en-US" sz="4400" dirty="0"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028755" y="3767827"/>
              <a:ext cx="5333511" cy="10002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900" b="1" dirty="0" smtClean="0"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HDU-Chicken 3</a:t>
              </a:r>
              <a:endParaRPr lang="zh-CN" altLang="en-US" sz="5900" b="1" dirty="0"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5947938" y="4768181"/>
              <a:ext cx="504016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We Are Forever Friends </a:t>
              </a:r>
              <a:endParaRPr lang="zh-CN" altLang="en-US" sz="3600" dirty="0"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cxnSp>
          <p:nvCxnSpPr>
            <p:cNvPr id="73" name="直接连接符 72"/>
            <p:cNvCxnSpPr/>
            <p:nvPr/>
          </p:nvCxnSpPr>
          <p:spPr>
            <a:xfrm>
              <a:off x="6076428" y="4726467"/>
              <a:ext cx="49433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574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AB09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39090" y="2906972"/>
            <a:ext cx="3753782" cy="111570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48669" y="2828056"/>
            <a:ext cx="3262432" cy="10642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4800" dirty="0">
                <a:solidFill>
                  <a:prstClr val="white"/>
                </a:solidFill>
                <a:latin typeface="方正超粗黑繁体" panose="03000509000000000000" pitchFamily="65" charset="-122"/>
                <a:ea typeface="方正超粗黑繁体" panose="03000509000000000000" pitchFamily="65" charset="-122"/>
                <a:cs typeface="Segoe UI Semilight" panose="020B0402040204020203" pitchFamily="34" charset="0"/>
              </a:rPr>
              <a:t>前路，漫漫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356560" y="4057231"/>
            <a:ext cx="5262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不确定的未来，不确定的爱。思忖未来，完美常在</a:t>
            </a:r>
            <a:endParaRPr lang="zh-CN" altLang="en-US" dirty="0">
              <a:solidFill>
                <a:prstClr val="white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554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AB09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1000" y="285750"/>
            <a:ext cx="5116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5889" y="605998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sz="20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这一年</a:t>
            </a:r>
            <a:endParaRPr lang="zh-CN" altLang="en-US" sz="2000" dirty="0">
              <a:solidFill>
                <a:prstClr val="white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27450" y="1762320"/>
            <a:ext cx="9264075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287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657600" y="3264309"/>
            <a:ext cx="4540241" cy="1306541"/>
            <a:chOff x="3867150" y="3923472"/>
            <a:chExt cx="4540241" cy="1306541"/>
          </a:xfrm>
        </p:grpSpPr>
        <p:sp>
          <p:nvSpPr>
            <p:cNvPr id="5" name="矩形 4"/>
            <p:cNvSpPr/>
            <p:nvPr/>
          </p:nvSpPr>
          <p:spPr>
            <a:xfrm>
              <a:off x="3867150" y="3923472"/>
              <a:ext cx="4514850" cy="1306541"/>
            </a:xfrm>
            <a:prstGeom prst="rect">
              <a:avLst/>
            </a:prstGeom>
            <a:solidFill>
              <a:srgbClr val="2AB0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913853" y="4191677"/>
              <a:ext cx="449353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solidFill>
                    <a:prstClr val="white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重要美好的一年</a:t>
              </a:r>
              <a:endParaRPr lang="en-US" altLang="zh-CN" sz="48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628671" y="1309747"/>
            <a:ext cx="5103701" cy="664572"/>
            <a:chOff x="3323871" y="1093438"/>
            <a:chExt cx="5103701" cy="664572"/>
          </a:xfrm>
        </p:grpSpPr>
        <p:sp>
          <p:nvSpPr>
            <p:cNvPr id="10" name="文本框 9"/>
            <p:cNvSpPr txBox="1"/>
            <p:nvPr/>
          </p:nvSpPr>
          <p:spPr>
            <a:xfrm>
              <a:off x="4076701" y="1093438"/>
              <a:ext cx="435087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prstClr val="white"/>
                  </a:solidFill>
                  <a:latin typeface="华康娃娃体W5(P)" panose="040B0500000000000000" pitchFamily="82" charset="-122"/>
                  <a:ea typeface="华康娃娃体W5(P)" panose="040B0500000000000000" pitchFamily="82" charset="-122"/>
                </a:rPr>
                <a:t>Show me Your Youth</a:t>
              </a:r>
              <a:endParaRPr lang="zh-CN" altLang="en-US" sz="3600" dirty="0">
                <a:solidFill>
                  <a:prstClr val="white"/>
                </a:solidFill>
                <a:latin typeface="华康娃娃体W5(P)" panose="040B0500000000000000" pitchFamily="82" charset="-122"/>
                <a:ea typeface="华康娃娃体W5(P)" panose="040B0500000000000000" pitchFamily="82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3871" y="1120908"/>
              <a:ext cx="618978" cy="637102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614" y="5664791"/>
            <a:ext cx="10826246" cy="777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1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" y="0"/>
            <a:ext cx="12186851" cy="68580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6671332" y="1585053"/>
            <a:ext cx="6705600" cy="6705600"/>
          </a:xfrm>
          <a:prstGeom prst="ellipse">
            <a:avLst/>
          </a:prstGeom>
          <a:solidFill>
            <a:srgbClr val="FDC101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163363" y="2309151"/>
            <a:ext cx="261321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latin typeface="Broadway" panose="04040905080B02020502" pitchFamily="82" charset="0"/>
                <a:ea typeface="张海山锐线体2.0" panose="02000000000000000000" pitchFamily="2" charset="-122"/>
              </a:rPr>
              <a:t>9</a:t>
            </a:r>
            <a:r>
              <a:rPr lang="zh-CN" altLang="en-US" sz="11500" dirty="0" smtClean="0">
                <a:solidFill>
                  <a:schemeClr val="bg1"/>
                </a:solidFill>
                <a:latin typeface="Broadway" panose="04040905080B02020502" pitchFamily="82" charset="0"/>
                <a:ea typeface="张海山锐线体2.0" panose="02000000000000000000" pitchFamily="2" charset="-122"/>
              </a:rPr>
              <a:t>月</a:t>
            </a:r>
            <a:endParaRPr lang="zh-CN" altLang="en-US" sz="11500" dirty="0">
              <a:solidFill>
                <a:schemeClr val="bg1"/>
              </a:solidFill>
              <a:latin typeface="Broadway" panose="04040905080B02020502" pitchFamily="82" charset="0"/>
              <a:ea typeface="张海山锐线体2.0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53227" y="3876608"/>
            <a:ext cx="36471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我们大二了</a:t>
            </a:r>
            <a:endParaRPr lang="zh-CN" altLang="en-US" sz="54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371" y="5872006"/>
            <a:ext cx="1633202" cy="122310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549312" y="513136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该</a:t>
            </a:r>
            <a:r>
              <a:rPr lang="zh-CN" altLang="en-US" sz="24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懂的都懂了</a:t>
            </a:r>
            <a:endParaRPr lang="zh-CN" altLang="en-US" sz="24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25982" y="5537415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不懂的也</a:t>
            </a:r>
            <a:r>
              <a:rPr lang="zh-CN" altLang="en-US" sz="2400" dirty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差不多</a:t>
            </a:r>
            <a:r>
              <a:rPr lang="zh-CN" altLang="en-US" sz="24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懂了</a:t>
            </a:r>
            <a:endParaRPr lang="zh-CN" altLang="en-US" sz="24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472641" y="4725318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许多事</a:t>
            </a:r>
          </a:p>
        </p:txBody>
      </p:sp>
      <p:sp>
        <p:nvSpPr>
          <p:cNvPr id="11" name="任意多边形 10"/>
          <p:cNvSpPr/>
          <p:nvPr/>
        </p:nvSpPr>
        <p:spPr>
          <a:xfrm rot="10800000" flipV="1">
            <a:off x="339317" y="0"/>
            <a:ext cx="2937283" cy="409576"/>
          </a:xfrm>
          <a:custGeom>
            <a:avLst/>
            <a:gdLst>
              <a:gd name="connsiteX0" fmla="*/ 2903839 w 3391048"/>
              <a:gd name="connsiteY0" fmla="*/ 0 h 438150"/>
              <a:gd name="connsiteX1" fmla="*/ 761059 w 3391048"/>
              <a:gd name="connsiteY1" fmla="*/ 0 h 438150"/>
              <a:gd name="connsiteX2" fmla="*/ 487209 w 3391048"/>
              <a:gd name="connsiteY2" fmla="*/ 0 h 438150"/>
              <a:gd name="connsiteX3" fmla="*/ 0 w 3391048"/>
              <a:gd name="connsiteY3" fmla="*/ 0 h 438150"/>
              <a:gd name="connsiteX4" fmla="*/ 487209 w 3391048"/>
              <a:gd name="connsiteY4" fmla="*/ 438150 h 438150"/>
              <a:gd name="connsiteX5" fmla="*/ 2629989 w 3391048"/>
              <a:gd name="connsiteY5" fmla="*/ 438150 h 438150"/>
              <a:gd name="connsiteX6" fmla="*/ 2903839 w 3391048"/>
              <a:gd name="connsiteY6" fmla="*/ 438150 h 438150"/>
              <a:gd name="connsiteX7" fmla="*/ 3391048 w 3391048"/>
              <a:gd name="connsiteY7" fmla="*/ 438150 h 43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91048" h="438150">
                <a:moveTo>
                  <a:pt x="2903839" y="0"/>
                </a:moveTo>
                <a:lnTo>
                  <a:pt x="761059" y="0"/>
                </a:lnTo>
                <a:lnTo>
                  <a:pt x="487209" y="0"/>
                </a:lnTo>
                <a:lnTo>
                  <a:pt x="0" y="0"/>
                </a:lnTo>
                <a:lnTo>
                  <a:pt x="487209" y="438150"/>
                </a:lnTo>
                <a:lnTo>
                  <a:pt x="2629989" y="438150"/>
                </a:lnTo>
                <a:lnTo>
                  <a:pt x="2903839" y="438150"/>
                </a:lnTo>
                <a:lnTo>
                  <a:pt x="3391048" y="438150"/>
                </a:lnTo>
                <a:close/>
              </a:path>
            </a:pathLst>
          </a:custGeom>
          <a:solidFill>
            <a:srgbClr val="FDC101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29143" y="30719"/>
            <a:ext cx="19351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题图：“卧”看杭电</a:t>
            </a:r>
            <a:endParaRPr lang="zh-CN" altLang="en-US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313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AB09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9100" y="285750"/>
            <a:ext cx="12298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2</a:t>
            </a:r>
            <a:r>
              <a:rPr lang="zh-CN" altLang="en-US" sz="2800" dirty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选择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2815035" y="1796397"/>
            <a:ext cx="6775053" cy="707886"/>
            <a:chOff x="2815035" y="2780647"/>
            <a:chExt cx="6775053" cy="707886"/>
          </a:xfrm>
        </p:grpSpPr>
        <p:sp>
          <p:nvSpPr>
            <p:cNvPr id="4" name="文本框 3"/>
            <p:cNvSpPr txBox="1"/>
            <p:nvPr/>
          </p:nvSpPr>
          <p:spPr>
            <a:xfrm>
              <a:off x="4396185" y="2780647"/>
              <a:ext cx="17235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就业？</a:t>
              </a:r>
              <a:endParaRPr lang="zh-CN" altLang="en-US" sz="4000" dirty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815035" y="2780647"/>
              <a:ext cx="17235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考研</a:t>
              </a:r>
              <a:r>
                <a:rPr lang="zh-CN" altLang="en-US" sz="4000" dirty="0" smtClean="0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？</a:t>
              </a:r>
              <a:endParaRPr lang="zh-CN" altLang="en-US" sz="4000" dirty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353578" y="2780647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公务员？</a:t>
              </a:r>
              <a:endParaRPr lang="zh-CN" altLang="en-US" sz="4000" dirty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874882" y="2780647"/>
              <a:ext cx="17235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创业？</a:t>
              </a:r>
              <a:endParaRPr lang="zh-CN" altLang="en-US" sz="4000" dirty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61531">
            <a:off x="4243749" y="2271384"/>
            <a:ext cx="3631475" cy="363147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848960" y="5743488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你的选择？</a:t>
            </a:r>
            <a:endParaRPr lang="zh-CN" altLang="en-US" sz="4000" dirty="0">
              <a:solidFill>
                <a:schemeClr val="bg1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589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AB09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9100" y="285750"/>
            <a:ext cx="12298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3</a:t>
            </a:r>
            <a:r>
              <a:rPr lang="zh-CN" altLang="en-US" sz="28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嘿嘿</a:t>
            </a:r>
          </a:p>
        </p:txBody>
      </p:sp>
      <p:sp>
        <p:nvSpPr>
          <p:cNvPr id="3" name="椭圆 2"/>
          <p:cNvSpPr/>
          <p:nvPr/>
        </p:nvSpPr>
        <p:spPr>
          <a:xfrm>
            <a:off x="4404859" y="914400"/>
            <a:ext cx="3309257" cy="330925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346803" y="860903"/>
            <a:ext cx="3418114" cy="3418114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0974" y="616004"/>
            <a:ext cx="522740" cy="3781825"/>
          </a:xfrm>
          <a:prstGeom prst="rect">
            <a:avLst/>
          </a:prstGeom>
          <a:solidFill>
            <a:srgbClr val="2AB0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27372" y="633815"/>
            <a:ext cx="420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2060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梦想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34515" y="1429380"/>
            <a:ext cx="42091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2060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是注定孤独的</a:t>
            </a:r>
            <a:endParaRPr lang="zh-CN" altLang="en-US" sz="2400" dirty="0">
              <a:solidFill>
                <a:srgbClr val="002060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41885" y="3706558"/>
            <a:ext cx="420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旅行</a:t>
            </a:r>
            <a:endParaRPr lang="zh-CN" altLang="en-US" sz="2400" dirty="0">
              <a:solidFill>
                <a:schemeClr val="bg1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853" y="4823956"/>
            <a:ext cx="1288064" cy="1288064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4583729" y="5244693"/>
            <a:ext cx="4204931" cy="856493"/>
            <a:chOff x="4756280" y="5049460"/>
            <a:chExt cx="4204931" cy="85649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66397" y="5109383"/>
              <a:ext cx="746002" cy="746002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4878256" y="5247245"/>
              <a:ext cx="341632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prstClr val="white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嘿嘿，大家都懂的。</a:t>
              </a:r>
              <a:endParaRPr lang="zh-CN" altLang="en-US" sz="28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4821671" y="5128433"/>
              <a:ext cx="4082046" cy="703034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4756280" y="5049460"/>
              <a:ext cx="4204931" cy="856493"/>
            </a:xfrm>
            <a:prstGeom prst="round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8135406" y="5250236"/>
              <a:ext cx="62068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2000" dirty="0">
                  <a:solidFill>
                    <a:prstClr val="white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^_^</a:t>
              </a:r>
              <a:endParaRPr lang="zh-CN" altLang="en-US" sz="20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648725" y="4400253"/>
            <a:ext cx="770164" cy="613957"/>
            <a:chOff x="2518099" y="4661508"/>
            <a:chExt cx="770164" cy="613957"/>
          </a:xfrm>
          <a:solidFill>
            <a:schemeClr val="bg1"/>
          </a:solidFill>
        </p:grpSpPr>
        <p:sp>
          <p:nvSpPr>
            <p:cNvPr id="19" name="梯形 18"/>
            <p:cNvSpPr/>
            <p:nvPr/>
          </p:nvSpPr>
          <p:spPr>
            <a:xfrm rot="7576622">
              <a:off x="2777450" y="4488861"/>
              <a:ext cx="201378" cy="720080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梯形 19"/>
            <p:cNvSpPr/>
            <p:nvPr/>
          </p:nvSpPr>
          <p:spPr>
            <a:xfrm rot="9590381">
              <a:off x="3167673" y="4661508"/>
              <a:ext cx="120590" cy="301474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梯形 20"/>
            <p:cNvSpPr/>
            <p:nvPr/>
          </p:nvSpPr>
          <p:spPr>
            <a:xfrm rot="5400000">
              <a:off x="2856431" y="5064433"/>
              <a:ext cx="120590" cy="301474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rot="6513317">
            <a:off x="8720674" y="4804516"/>
            <a:ext cx="496247" cy="395597"/>
            <a:chOff x="7298093" y="1185209"/>
            <a:chExt cx="770164" cy="613957"/>
          </a:xfrm>
          <a:solidFill>
            <a:schemeClr val="bg1"/>
          </a:solidFill>
        </p:grpSpPr>
        <p:sp>
          <p:nvSpPr>
            <p:cNvPr id="23" name="梯形 22"/>
            <p:cNvSpPr/>
            <p:nvPr/>
          </p:nvSpPr>
          <p:spPr>
            <a:xfrm rot="7576622">
              <a:off x="7557444" y="1012562"/>
              <a:ext cx="201378" cy="720080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梯形 23"/>
            <p:cNvSpPr/>
            <p:nvPr/>
          </p:nvSpPr>
          <p:spPr>
            <a:xfrm rot="9590381">
              <a:off x="7947667" y="1185209"/>
              <a:ext cx="120590" cy="301474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梯形 24"/>
            <p:cNvSpPr/>
            <p:nvPr/>
          </p:nvSpPr>
          <p:spPr>
            <a:xfrm rot="5400000">
              <a:off x="7636425" y="1588134"/>
              <a:ext cx="120590" cy="301474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rot="11706859">
            <a:off x="8739870" y="6111609"/>
            <a:ext cx="496247" cy="395597"/>
            <a:chOff x="7298093" y="1185209"/>
            <a:chExt cx="770164" cy="613957"/>
          </a:xfrm>
          <a:solidFill>
            <a:schemeClr val="bg1"/>
          </a:solidFill>
        </p:grpSpPr>
        <p:sp>
          <p:nvSpPr>
            <p:cNvPr id="27" name="梯形 26"/>
            <p:cNvSpPr/>
            <p:nvPr/>
          </p:nvSpPr>
          <p:spPr>
            <a:xfrm rot="7576622">
              <a:off x="7557444" y="1012562"/>
              <a:ext cx="201378" cy="720080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梯形 27"/>
            <p:cNvSpPr/>
            <p:nvPr/>
          </p:nvSpPr>
          <p:spPr>
            <a:xfrm rot="9590381">
              <a:off x="7947667" y="1185209"/>
              <a:ext cx="120590" cy="301474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梯形 28"/>
            <p:cNvSpPr/>
            <p:nvPr/>
          </p:nvSpPr>
          <p:spPr>
            <a:xfrm rot="5400000">
              <a:off x="7636425" y="1588134"/>
              <a:ext cx="120590" cy="301474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 rot="16504917">
            <a:off x="3015076" y="6198042"/>
            <a:ext cx="293992" cy="234364"/>
            <a:chOff x="7298093" y="1185209"/>
            <a:chExt cx="770164" cy="613957"/>
          </a:xfrm>
          <a:solidFill>
            <a:schemeClr val="bg1"/>
          </a:solidFill>
        </p:grpSpPr>
        <p:sp>
          <p:nvSpPr>
            <p:cNvPr id="31" name="梯形 30"/>
            <p:cNvSpPr/>
            <p:nvPr/>
          </p:nvSpPr>
          <p:spPr>
            <a:xfrm rot="7576622">
              <a:off x="7557444" y="1012562"/>
              <a:ext cx="201378" cy="720080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梯形 31"/>
            <p:cNvSpPr/>
            <p:nvPr/>
          </p:nvSpPr>
          <p:spPr>
            <a:xfrm rot="9590381">
              <a:off x="7947667" y="1185209"/>
              <a:ext cx="120590" cy="301474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梯形 32"/>
            <p:cNvSpPr/>
            <p:nvPr/>
          </p:nvSpPr>
          <p:spPr>
            <a:xfrm rot="5400000">
              <a:off x="7636425" y="1588134"/>
              <a:ext cx="120590" cy="301474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2404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rot="1541445">
            <a:off x="459497" y="2539220"/>
            <a:ext cx="730585" cy="344866"/>
          </a:xfrm>
          <a:prstGeom prst="rect">
            <a:avLst/>
          </a:prstGeom>
          <a:solidFill>
            <a:srgbClr val="2527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1541445">
            <a:off x="1176883" y="2712134"/>
            <a:ext cx="149061" cy="414532"/>
          </a:xfrm>
          <a:prstGeom prst="rect">
            <a:avLst/>
          </a:prstGeom>
          <a:solidFill>
            <a:srgbClr val="2527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541445">
            <a:off x="1318707" y="2798681"/>
            <a:ext cx="89270" cy="352782"/>
          </a:xfrm>
          <a:custGeom>
            <a:avLst/>
            <a:gdLst>
              <a:gd name="connsiteX0" fmla="*/ 0 w 96309"/>
              <a:gd name="connsiteY0" fmla="*/ 0 h 394430"/>
              <a:gd name="connsiteX1" fmla="*/ 1338 w 96309"/>
              <a:gd name="connsiteY1" fmla="*/ 899 h 394430"/>
              <a:gd name="connsiteX2" fmla="*/ 93537 w 96309"/>
              <a:gd name="connsiteY2" fmla="*/ 156313 h 394430"/>
              <a:gd name="connsiteX3" fmla="*/ 12354 w 96309"/>
              <a:gd name="connsiteY3" fmla="*/ 383677 h 394430"/>
              <a:gd name="connsiteX4" fmla="*/ 0 w 96309"/>
              <a:gd name="connsiteY4" fmla="*/ 394430 h 394430"/>
              <a:gd name="connsiteX5" fmla="*/ 0 w 96309"/>
              <a:gd name="connsiteY5" fmla="*/ 0 h 394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309" h="394430">
                <a:moveTo>
                  <a:pt x="0" y="0"/>
                </a:moveTo>
                <a:lnTo>
                  <a:pt x="1338" y="899"/>
                </a:lnTo>
                <a:cubicBezTo>
                  <a:pt x="50617" y="41686"/>
                  <a:pt x="83973" y="94914"/>
                  <a:pt x="93537" y="156313"/>
                </a:cubicBezTo>
                <a:cubicBezTo>
                  <a:pt x="106290" y="238179"/>
                  <a:pt x="74332" y="319071"/>
                  <a:pt x="12354" y="383677"/>
                </a:cubicBezTo>
                <a:lnTo>
                  <a:pt x="0" y="394430"/>
                </a:lnTo>
                <a:lnTo>
                  <a:pt x="0" y="0"/>
                </a:lnTo>
                <a:close/>
              </a:path>
            </a:pathLst>
          </a:custGeom>
          <a:solidFill>
            <a:srgbClr val="EAB718"/>
          </a:solidFill>
          <a:ln>
            <a:solidFill>
              <a:srgbClr val="2527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8181" y="2238977"/>
            <a:ext cx="145257" cy="330392"/>
          </a:xfrm>
          <a:prstGeom prst="rect">
            <a:avLst/>
          </a:prstGeom>
          <a:solidFill>
            <a:srgbClr val="2527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9272303">
            <a:off x="11016017" y="2538200"/>
            <a:ext cx="730585" cy="344866"/>
          </a:xfrm>
          <a:prstGeom prst="rect">
            <a:avLst/>
          </a:prstGeom>
          <a:solidFill>
            <a:srgbClr val="2527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rot="9045188">
            <a:off x="10889424" y="2710303"/>
            <a:ext cx="149061" cy="414532"/>
          </a:xfrm>
          <a:prstGeom prst="rect">
            <a:avLst/>
          </a:prstGeom>
          <a:solidFill>
            <a:srgbClr val="2527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9042630">
            <a:off x="10818278" y="2811087"/>
            <a:ext cx="89270" cy="352782"/>
          </a:xfrm>
          <a:custGeom>
            <a:avLst/>
            <a:gdLst>
              <a:gd name="connsiteX0" fmla="*/ 0 w 96309"/>
              <a:gd name="connsiteY0" fmla="*/ 0 h 394430"/>
              <a:gd name="connsiteX1" fmla="*/ 1338 w 96309"/>
              <a:gd name="connsiteY1" fmla="*/ 899 h 394430"/>
              <a:gd name="connsiteX2" fmla="*/ 93537 w 96309"/>
              <a:gd name="connsiteY2" fmla="*/ 156313 h 394430"/>
              <a:gd name="connsiteX3" fmla="*/ 12354 w 96309"/>
              <a:gd name="connsiteY3" fmla="*/ 383677 h 394430"/>
              <a:gd name="connsiteX4" fmla="*/ 0 w 96309"/>
              <a:gd name="connsiteY4" fmla="*/ 394430 h 394430"/>
              <a:gd name="connsiteX5" fmla="*/ 0 w 96309"/>
              <a:gd name="connsiteY5" fmla="*/ 0 h 394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309" h="394430">
                <a:moveTo>
                  <a:pt x="0" y="0"/>
                </a:moveTo>
                <a:lnTo>
                  <a:pt x="1338" y="899"/>
                </a:lnTo>
                <a:cubicBezTo>
                  <a:pt x="50617" y="41686"/>
                  <a:pt x="83973" y="94914"/>
                  <a:pt x="93537" y="156313"/>
                </a:cubicBezTo>
                <a:cubicBezTo>
                  <a:pt x="106290" y="238179"/>
                  <a:pt x="74332" y="319071"/>
                  <a:pt x="12354" y="383677"/>
                </a:cubicBezTo>
                <a:lnTo>
                  <a:pt x="0" y="394430"/>
                </a:lnTo>
                <a:lnTo>
                  <a:pt x="0" y="0"/>
                </a:lnTo>
                <a:close/>
              </a:path>
            </a:pathLst>
          </a:custGeom>
          <a:solidFill>
            <a:srgbClr val="EAB718"/>
          </a:solidFill>
          <a:ln>
            <a:solidFill>
              <a:srgbClr val="2527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381309" y="2232710"/>
            <a:ext cx="145257" cy="330392"/>
          </a:xfrm>
          <a:prstGeom prst="rect">
            <a:avLst/>
          </a:prstGeom>
          <a:solidFill>
            <a:srgbClr val="2527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正五边形 19"/>
          <p:cNvSpPr/>
          <p:nvPr/>
        </p:nvSpPr>
        <p:spPr>
          <a:xfrm>
            <a:off x="1326860" y="2860982"/>
            <a:ext cx="10811052" cy="3804152"/>
          </a:xfrm>
          <a:custGeom>
            <a:avLst/>
            <a:gdLst>
              <a:gd name="connsiteX0" fmla="*/ 10 w 9336233"/>
              <a:gd name="connsiteY0" fmla="*/ 1030475 h 2697825"/>
              <a:gd name="connsiteX1" fmla="*/ 4668117 w 9336233"/>
              <a:gd name="connsiteY1" fmla="*/ 0 h 2697825"/>
              <a:gd name="connsiteX2" fmla="*/ 9336223 w 9336233"/>
              <a:gd name="connsiteY2" fmla="*/ 1030475 h 2697825"/>
              <a:gd name="connsiteX3" fmla="*/ 7553165 w 9336233"/>
              <a:gd name="connsiteY3" fmla="*/ 2697818 h 2697825"/>
              <a:gd name="connsiteX4" fmla="*/ 1783068 w 9336233"/>
              <a:gd name="connsiteY4" fmla="*/ 2697818 h 2697825"/>
              <a:gd name="connsiteX5" fmla="*/ 10 w 9336233"/>
              <a:gd name="connsiteY5" fmla="*/ 1030475 h 2697825"/>
              <a:gd name="connsiteX0" fmla="*/ 0 w 12182652"/>
              <a:gd name="connsiteY0" fmla="*/ 0 h 3540388"/>
              <a:gd name="connsiteX1" fmla="*/ 7514546 w 12182652"/>
              <a:gd name="connsiteY1" fmla="*/ 842570 h 3540388"/>
              <a:gd name="connsiteX2" fmla="*/ 12182652 w 12182652"/>
              <a:gd name="connsiteY2" fmla="*/ 1873045 h 3540388"/>
              <a:gd name="connsiteX3" fmla="*/ 10399594 w 12182652"/>
              <a:gd name="connsiteY3" fmla="*/ 3540388 h 3540388"/>
              <a:gd name="connsiteX4" fmla="*/ 4629497 w 12182652"/>
              <a:gd name="connsiteY4" fmla="*/ 3540388 h 3540388"/>
              <a:gd name="connsiteX5" fmla="*/ 0 w 12182652"/>
              <a:gd name="connsiteY5" fmla="*/ 0 h 3540388"/>
              <a:gd name="connsiteX0" fmla="*/ 0 w 12182652"/>
              <a:gd name="connsiteY0" fmla="*/ 219314 h 3759702"/>
              <a:gd name="connsiteX1" fmla="*/ 243591 w 12182652"/>
              <a:gd name="connsiteY1" fmla="*/ 0 h 3759702"/>
              <a:gd name="connsiteX2" fmla="*/ 12182652 w 12182652"/>
              <a:gd name="connsiteY2" fmla="*/ 2092359 h 3759702"/>
              <a:gd name="connsiteX3" fmla="*/ 10399594 w 12182652"/>
              <a:gd name="connsiteY3" fmla="*/ 3759702 h 3759702"/>
              <a:gd name="connsiteX4" fmla="*/ 4629497 w 12182652"/>
              <a:gd name="connsiteY4" fmla="*/ 3759702 h 3759702"/>
              <a:gd name="connsiteX5" fmla="*/ 0 w 12182652"/>
              <a:gd name="connsiteY5" fmla="*/ 219314 h 3759702"/>
              <a:gd name="connsiteX0" fmla="*/ 0 w 10399594"/>
              <a:gd name="connsiteY0" fmla="*/ 219314 h 3759702"/>
              <a:gd name="connsiteX1" fmla="*/ 243591 w 10399594"/>
              <a:gd name="connsiteY1" fmla="*/ 0 h 3759702"/>
              <a:gd name="connsiteX2" fmla="*/ 10353852 w 10399594"/>
              <a:gd name="connsiteY2" fmla="*/ 3273459 h 3759702"/>
              <a:gd name="connsiteX3" fmla="*/ 10399594 w 10399594"/>
              <a:gd name="connsiteY3" fmla="*/ 3759702 h 3759702"/>
              <a:gd name="connsiteX4" fmla="*/ 4629497 w 10399594"/>
              <a:gd name="connsiteY4" fmla="*/ 3759702 h 3759702"/>
              <a:gd name="connsiteX5" fmla="*/ 0 w 10399594"/>
              <a:gd name="connsiteY5" fmla="*/ 219314 h 3759702"/>
              <a:gd name="connsiteX0" fmla="*/ 0 w 10811052"/>
              <a:gd name="connsiteY0" fmla="*/ 219314 h 3759702"/>
              <a:gd name="connsiteX1" fmla="*/ 243591 w 10811052"/>
              <a:gd name="connsiteY1" fmla="*/ 0 h 3759702"/>
              <a:gd name="connsiteX2" fmla="*/ 10811052 w 10811052"/>
              <a:gd name="connsiteY2" fmla="*/ 3444909 h 3759702"/>
              <a:gd name="connsiteX3" fmla="*/ 10399594 w 10811052"/>
              <a:gd name="connsiteY3" fmla="*/ 3759702 h 3759702"/>
              <a:gd name="connsiteX4" fmla="*/ 4629497 w 10811052"/>
              <a:gd name="connsiteY4" fmla="*/ 3759702 h 3759702"/>
              <a:gd name="connsiteX5" fmla="*/ 0 w 10811052"/>
              <a:gd name="connsiteY5" fmla="*/ 219314 h 3759702"/>
              <a:gd name="connsiteX0" fmla="*/ 0 w 10811052"/>
              <a:gd name="connsiteY0" fmla="*/ 282814 h 3823202"/>
              <a:gd name="connsiteX1" fmla="*/ 103891 w 10811052"/>
              <a:gd name="connsiteY1" fmla="*/ 0 h 3823202"/>
              <a:gd name="connsiteX2" fmla="*/ 10811052 w 10811052"/>
              <a:gd name="connsiteY2" fmla="*/ 3508409 h 3823202"/>
              <a:gd name="connsiteX3" fmla="*/ 10399594 w 10811052"/>
              <a:gd name="connsiteY3" fmla="*/ 3823202 h 3823202"/>
              <a:gd name="connsiteX4" fmla="*/ 4629497 w 10811052"/>
              <a:gd name="connsiteY4" fmla="*/ 3823202 h 3823202"/>
              <a:gd name="connsiteX5" fmla="*/ 0 w 10811052"/>
              <a:gd name="connsiteY5" fmla="*/ 282814 h 3823202"/>
              <a:gd name="connsiteX0" fmla="*/ 0 w 10811052"/>
              <a:gd name="connsiteY0" fmla="*/ 263764 h 3804152"/>
              <a:gd name="connsiteX1" fmla="*/ 141991 w 10811052"/>
              <a:gd name="connsiteY1" fmla="*/ 0 h 3804152"/>
              <a:gd name="connsiteX2" fmla="*/ 10811052 w 10811052"/>
              <a:gd name="connsiteY2" fmla="*/ 3489359 h 3804152"/>
              <a:gd name="connsiteX3" fmla="*/ 10399594 w 10811052"/>
              <a:gd name="connsiteY3" fmla="*/ 3804152 h 3804152"/>
              <a:gd name="connsiteX4" fmla="*/ 4629497 w 10811052"/>
              <a:gd name="connsiteY4" fmla="*/ 3804152 h 3804152"/>
              <a:gd name="connsiteX5" fmla="*/ 0 w 10811052"/>
              <a:gd name="connsiteY5" fmla="*/ 263764 h 3804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11052" h="3804152">
                <a:moveTo>
                  <a:pt x="0" y="263764"/>
                </a:moveTo>
                <a:lnTo>
                  <a:pt x="141991" y="0"/>
                </a:lnTo>
                <a:lnTo>
                  <a:pt x="10811052" y="3489359"/>
                </a:lnTo>
                <a:lnTo>
                  <a:pt x="10399594" y="3804152"/>
                </a:lnTo>
                <a:lnTo>
                  <a:pt x="4629497" y="3804152"/>
                </a:lnTo>
                <a:lnTo>
                  <a:pt x="0" y="263764"/>
                </a:lnTo>
                <a:close/>
              </a:path>
            </a:pathLst>
          </a:custGeom>
          <a:solidFill>
            <a:srgbClr val="FFC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正五边形 20"/>
          <p:cNvSpPr/>
          <p:nvPr/>
        </p:nvSpPr>
        <p:spPr>
          <a:xfrm>
            <a:off x="128329" y="2863431"/>
            <a:ext cx="10713833" cy="3809809"/>
          </a:xfrm>
          <a:custGeom>
            <a:avLst/>
            <a:gdLst>
              <a:gd name="connsiteX0" fmla="*/ 9 w 8692666"/>
              <a:gd name="connsiteY0" fmla="*/ 709228 h 1856787"/>
              <a:gd name="connsiteX1" fmla="*/ 4346333 w 8692666"/>
              <a:gd name="connsiteY1" fmla="*/ 0 h 1856787"/>
              <a:gd name="connsiteX2" fmla="*/ 8692657 w 8692666"/>
              <a:gd name="connsiteY2" fmla="*/ 709228 h 1856787"/>
              <a:gd name="connsiteX3" fmla="*/ 7032509 w 8692666"/>
              <a:gd name="connsiteY3" fmla="*/ 1856782 h 1856787"/>
              <a:gd name="connsiteX4" fmla="*/ 1660157 w 8692666"/>
              <a:gd name="connsiteY4" fmla="*/ 1856782 h 1856787"/>
              <a:gd name="connsiteX5" fmla="*/ 9 w 8692666"/>
              <a:gd name="connsiteY5" fmla="*/ 709228 h 1856787"/>
              <a:gd name="connsiteX0" fmla="*/ 0 w 11639048"/>
              <a:gd name="connsiteY0" fmla="*/ 2394858 h 3542412"/>
              <a:gd name="connsiteX1" fmla="*/ 4346324 w 11639048"/>
              <a:gd name="connsiteY1" fmla="*/ 1685630 h 3542412"/>
              <a:gd name="connsiteX2" fmla="*/ 11639048 w 11639048"/>
              <a:gd name="connsiteY2" fmla="*/ 0 h 3542412"/>
              <a:gd name="connsiteX3" fmla="*/ 7032500 w 11639048"/>
              <a:gd name="connsiteY3" fmla="*/ 3542412 h 3542412"/>
              <a:gd name="connsiteX4" fmla="*/ 1660148 w 11639048"/>
              <a:gd name="connsiteY4" fmla="*/ 3542412 h 3542412"/>
              <a:gd name="connsiteX5" fmla="*/ 0 w 11639048"/>
              <a:gd name="connsiteY5" fmla="*/ 2394858 h 3542412"/>
              <a:gd name="connsiteX0" fmla="*/ 0 w 11639048"/>
              <a:gd name="connsiteY0" fmla="*/ 2654143 h 3801697"/>
              <a:gd name="connsiteX1" fmla="*/ 11530895 w 11639048"/>
              <a:gd name="connsiteY1" fmla="*/ 0 h 3801697"/>
              <a:gd name="connsiteX2" fmla="*/ 11639048 w 11639048"/>
              <a:gd name="connsiteY2" fmla="*/ 259285 h 3801697"/>
              <a:gd name="connsiteX3" fmla="*/ 7032500 w 11639048"/>
              <a:gd name="connsiteY3" fmla="*/ 3801697 h 3801697"/>
              <a:gd name="connsiteX4" fmla="*/ 1660148 w 11639048"/>
              <a:gd name="connsiteY4" fmla="*/ 3801697 h 3801697"/>
              <a:gd name="connsiteX5" fmla="*/ 0 w 11639048"/>
              <a:gd name="connsiteY5" fmla="*/ 2654143 h 3801697"/>
              <a:gd name="connsiteX0" fmla="*/ 0 w 10060971"/>
              <a:gd name="connsiteY0" fmla="*/ 3450556 h 3801697"/>
              <a:gd name="connsiteX1" fmla="*/ 9952818 w 10060971"/>
              <a:gd name="connsiteY1" fmla="*/ 0 h 3801697"/>
              <a:gd name="connsiteX2" fmla="*/ 10060971 w 10060971"/>
              <a:gd name="connsiteY2" fmla="*/ 259285 h 3801697"/>
              <a:gd name="connsiteX3" fmla="*/ 5454423 w 10060971"/>
              <a:gd name="connsiteY3" fmla="*/ 3801697 h 3801697"/>
              <a:gd name="connsiteX4" fmla="*/ 82071 w 10060971"/>
              <a:gd name="connsiteY4" fmla="*/ 3801697 h 3801697"/>
              <a:gd name="connsiteX5" fmla="*/ 0 w 10060971"/>
              <a:gd name="connsiteY5" fmla="*/ 3450556 h 3801697"/>
              <a:gd name="connsiteX0" fmla="*/ 519909 w 10580880"/>
              <a:gd name="connsiteY0" fmla="*/ 3450556 h 3824557"/>
              <a:gd name="connsiteX1" fmla="*/ 10472727 w 10580880"/>
              <a:gd name="connsiteY1" fmla="*/ 0 h 3824557"/>
              <a:gd name="connsiteX2" fmla="*/ 10580880 w 10580880"/>
              <a:gd name="connsiteY2" fmla="*/ 259285 h 3824557"/>
              <a:gd name="connsiteX3" fmla="*/ 5974332 w 10580880"/>
              <a:gd name="connsiteY3" fmla="*/ 3801697 h 3824557"/>
              <a:gd name="connsiteX4" fmla="*/ 0 w 10580880"/>
              <a:gd name="connsiteY4" fmla="*/ 3824557 h 3824557"/>
              <a:gd name="connsiteX5" fmla="*/ 519909 w 10580880"/>
              <a:gd name="connsiteY5" fmla="*/ 3450556 h 3824557"/>
              <a:gd name="connsiteX0" fmla="*/ 0 w 10640091"/>
              <a:gd name="connsiteY0" fmla="*/ 3519136 h 3824557"/>
              <a:gd name="connsiteX1" fmla="*/ 10531938 w 10640091"/>
              <a:gd name="connsiteY1" fmla="*/ 0 h 3824557"/>
              <a:gd name="connsiteX2" fmla="*/ 10640091 w 10640091"/>
              <a:gd name="connsiteY2" fmla="*/ 259285 h 3824557"/>
              <a:gd name="connsiteX3" fmla="*/ 6033543 w 10640091"/>
              <a:gd name="connsiteY3" fmla="*/ 3801697 h 3824557"/>
              <a:gd name="connsiteX4" fmla="*/ 59211 w 10640091"/>
              <a:gd name="connsiteY4" fmla="*/ 3824557 h 3824557"/>
              <a:gd name="connsiteX5" fmla="*/ 0 w 10640091"/>
              <a:gd name="connsiteY5" fmla="*/ 3519136 h 3824557"/>
              <a:gd name="connsiteX0" fmla="*/ 0 w 10713833"/>
              <a:gd name="connsiteY0" fmla="*/ 3533885 h 3824557"/>
              <a:gd name="connsiteX1" fmla="*/ 10605680 w 10713833"/>
              <a:gd name="connsiteY1" fmla="*/ 0 h 3824557"/>
              <a:gd name="connsiteX2" fmla="*/ 10713833 w 10713833"/>
              <a:gd name="connsiteY2" fmla="*/ 259285 h 3824557"/>
              <a:gd name="connsiteX3" fmla="*/ 6107285 w 10713833"/>
              <a:gd name="connsiteY3" fmla="*/ 3801697 h 3824557"/>
              <a:gd name="connsiteX4" fmla="*/ 132953 w 10713833"/>
              <a:gd name="connsiteY4" fmla="*/ 3824557 h 3824557"/>
              <a:gd name="connsiteX5" fmla="*/ 0 w 10713833"/>
              <a:gd name="connsiteY5" fmla="*/ 3533885 h 3824557"/>
              <a:gd name="connsiteX0" fmla="*/ 0 w 10713833"/>
              <a:gd name="connsiteY0" fmla="*/ 3533885 h 3809809"/>
              <a:gd name="connsiteX1" fmla="*/ 10605680 w 10713833"/>
              <a:gd name="connsiteY1" fmla="*/ 0 h 3809809"/>
              <a:gd name="connsiteX2" fmla="*/ 10713833 w 10713833"/>
              <a:gd name="connsiteY2" fmla="*/ 259285 h 3809809"/>
              <a:gd name="connsiteX3" fmla="*/ 6107285 w 10713833"/>
              <a:gd name="connsiteY3" fmla="*/ 3801697 h 3809809"/>
              <a:gd name="connsiteX4" fmla="*/ 250940 w 10713833"/>
              <a:gd name="connsiteY4" fmla="*/ 3809809 h 3809809"/>
              <a:gd name="connsiteX5" fmla="*/ 0 w 10713833"/>
              <a:gd name="connsiteY5" fmla="*/ 3533885 h 3809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13833" h="3809809">
                <a:moveTo>
                  <a:pt x="0" y="3533885"/>
                </a:moveTo>
                <a:lnTo>
                  <a:pt x="10605680" y="0"/>
                </a:lnTo>
                <a:lnTo>
                  <a:pt x="10713833" y="259285"/>
                </a:lnTo>
                <a:lnTo>
                  <a:pt x="6107285" y="3801697"/>
                </a:lnTo>
                <a:lnTo>
                  <a:pt x="250940" y="3809809"/>
                </a:lnTo>
                <a:lnTo>
                  <a:pt x="0" y="3533885"/>
                </a:lnTo>
                <a:close/>
              </a:path>
            </a:pathLst>
          </a:custGeom>
          <a:solidFill>
            <a:srgbClr val="FFC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0" y="0"/>
            <a:ext cx="12192000" cy="3000864"/>
            <a:chOff x="0" y="0"/>
            <a:chExt cx="12192000" cy="3000864"/>
          </a:xfrm>
        </p:grpSpPr>
        <p:sp>
          <p:nvSpPr>
            <p:cNvPr id="22" name="矩形 21"/>
            <p:cNvSpPr/>
            <p:nvPr/>
          </p:nvSpPr>
          <p:spPr>
            <a:xfrm>
              <a:off x="0" y="0"/>
              <a:ext cx="12192000" cy="2232702"/>
            </a:xfrm>
            <a:prstGeom prst="rect">
              <a:avLst/>
            </a:prstGeom>
            <a:solidFill>
              <a:srgbClr val="3A3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10800000">
              <a:off x="5557945" y="2086464"/>
              <a:ext cx="1060704" cy="914400"/>
            </a:xfrm>
            <a:prstGeom prst="triangle">
              <a:avLst/>
            </a:prstGeom>
            <a:solidFill>
              <a:srgbClr val="3A3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31565" y="6017170"/>
            <a:ext cx="288000" cy="736995"/>
            <a:chOff x="2690321" y="2202358"/>
            <a:chExt cx="288000" cy="736995"/>
          </a:xfrm>
        </p:grpSpPr>
        <p:sp>
          <p:nvSpPr>
            <p:cNvPr id="3" name="Oval 5"/>
            <p:cNvSpPr>
              <a:spLocks noChangeArrowheads="1"/>
            </p:cNvSpPr>
            <p:nvPr/>
          </p:nvSpPr>
          <p:spPr bwMode="auto">
            <a:xfrm>
              <a:off x="2758296" y="2202358"/>
              <a:ext cx="152050" cy="152050"/>
            </a:xfrm>
            <a:prstGeom prst="ellipse">
              <a:avLst/>
            </a:pr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2690321" y="2366930"/>
              <a:ext cx="288000" cy="572423"/>
            </a:xfrm>
            <a:custGeom>
              <a:avLst/>
              <a:gdLst>
                <a:gd name="T0" fmla="*/ 126 w 136"/>
                <a:gd name="T1" fmla="*/ 0 h 271"/>
                <a:gd name="T2" fmla="*/ 135 w 136"/>
                <a:gd name="T3" fmla="*/ 9 h 271"/>
                <a:gd name="T4" fmla="*/ 135 w 136"/>
                <a:gd name="T5" fmla="*/ 115 h 271"/>
                <a:gd name="T6" fmla="*/ 123 w 136"/>
                <a:gd name="T7" fmla="*/ 127 h 271"/>
                <a:gd name="T8" fmla="*/ 111 w 136"/>
                <a:gd name="T9" fmla="*/ 113 h 271"/>
                <a:gd name="T10" fmla="*/ 111 w 136"/>
                <a:gd name="T11" fmla="*/ 34 h 271"/>
                <a:gd name="T12" fmla="*/ 111 w 136"/>
                <a:gd name="T13" fmla="*/ 33 h 271"/>
                <a:gd name="T14" fmla="*/ 106 w 136"/>
                <a:gd name="T15" fmla="*/ 33 h 271"/>
                <a:gd name="T16" fmla="*/ 106 w 136"/>
                <a:gd name="T17" fmla="*/ 252 h 271"/>
                <a:gd name="T18" fmla="*/ 89 w 136"/>
                <a:gd name="T19" fmla="*/ 270 h 271"/>
                <a:gd name="T20" fmla="*/ 72 w 136"/>
                <a:gd name="T21" fmla="*/ 252 h 271"/>
                <a:gd name="T22" fmla="*/ 72 w 136"/>
                <a:gd name="T23" fmla="*/ 127 h 271"/>
                <a:gd name="T24" fmla="*/ 66 w 136"/>
                <a:gd name="T25" fmla="*/ 127 h 271"/>
                <a:gd name="T26" fmla="*/ 66 w 136"/>
                <a:gd name="T27" fmla="*/ 253 h 271"/>
                <a:gd name="T28" fmla="*/ 50 w 136"/>
                <a:gd name="T29" fmla="*/ 270 h 271"/>
                <a:gd name="T30" fmla="*/ 32 w 136"/>
                <a:gd name="T31" fmla="*/ 253 h 271"/>
                <a:gd name="T32" fmla="*/ 32 w 136"/>
                <a:gd name="T33" fmla="*/ 33 h 271"/>
                <a:gd name="T34" fmla="*/ 26 w 136"/>
                <a:gd name="T35" fmla="*/ 33 h 271"/>
                <a:gd name="T36" fmla="*/ 26 w 136"/>
                <a:gd name="T37" fmla="*/ 117 h 271"/>
                <a:gd name="T38" fmla="*/ 14 w 136"/>
                <a:gd name="T39" fmla="*/ 127 h 271"/>
                <a:gd name="T40" fmla="*/ 2 w 136"/>
                <a:gd name="T41" fmla="*/ 116 h 271"/>
                <a:gd name="T42" fmla="*/ 2 w 136"/>
                <a:gd name="T43" fmla="*/ 9 h 271"/>
                <a:gd name="T44" fmla="*/ 13 w 136"/>
                <a:gd name="T45" fmla="*/ 0 h 271"/>
                <a:gd name="T46" fmla="*/ 126 w 136"/>
                <a:gd name="T4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271">
                  <a:moveTo>
                    <a:pt x="126" y="0"/>
                  </a:moveTo>
                  <a:cubicBezTo>
                    <a:pt x="126" y="0"/>
                    <a:pt x="135" y="0"/>
                    <a:pt x="135" y="9"/>
                  </a:cubicBezTo>
                  <a:cubicBezTo>
                    <a:pt x="135" y="18"/>
                    <a:pt x="135" y="115"/>
                    <a:pt x="135" y="115"/>
                  </a:cubicBezTo>
                  <a:cubicBezTo>
                    <a:pt x="135" y="115"/>
                    <a:pt x="136" y="127"/>
                    <a:pt x="123" y="127"/>
                  </a:cubicBezTo>
                  <a:cubicBezTo>
                    <a:pt x="123" y="127"/>
                    <a:pt x="111" y="128"/>
                    <a:pt x="111" y="113"/>
                  </a:cubicBezTo>
                  <a:cubicBezTo>
                    <a:pt x="111" y="97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252"/>
                    <a:pt x="106" y="252"/>
                    <a:pt x="106" y="252"/>
                  </a:cubicBezTo>
                  <a:cubicBezTo>
                    <a:pt x="106" y="252"/>
                    <a:pt x="109" y="270"/>
                    <a:pt x="89" y="270"/>
                  </a:cubicBezTo>
                  <a:cubicBezTo>
                    <a:pt x="70" y="270"/>
                    <a:pt x="72" y="254"/>
                    <a:pt x="72" y="252"/>
                  </a:cubicBezTo>
                  <a:cubicBezTo>
                    <a:pt x="72" y="250"/>
                    <a:pt x="72" y="127"/>
                    <a:pt x="72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6" y="253"/>
                    <a:pt x="68" y="270"/>
                    <a:pt x="50" y="270"/>
                  </a:cubicBezTo>
                  <a:cubicBezTo>
                    <a:pt x="50" y="270"/>
                    <a:pt x="32" y="271"/>
                    <a:pt x="32" y="253"/>
                  </a:cubicBezTo>
                  <a:cubicBezTo>
                    <a:pt x="32" y="235"/>
                    <a:pt x="32" y="33"/>
                    <a:pt x="32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7"/>
                    <a:pt x="26" y="127"/>
                    <a:pt x="14" y="127"/>
                  </a:cubicBezTo>
                  <a:cubicBezTo>
                    <a:pt x="14" y="127"/>
                    <a:pt x="2" y="127"/>
                    <a:pt x="2" y="116"/>
                  </a:cubicBezTo>
                  <a:cubicBezTo>
                    <a:pt x="2" y="105"/>
                    <a:pt x="2" y="9"/>
                    <a:pt x="2" y="9"/>
                  </a:cubicBezTo>
                  <a:cubicBezTo>
                    <a:pt x="2" y="9"/>
                    <a:pt x="0" y="0"/>
                    <a:pt x="13" y="0"/>
                  </a:cubicBezTo>
                  <a:cubicBezTo>
                    <a:pt x="26" y="0"/>
                    <a:pt x="126" y="0"/>
                    <a:pt x="126" y="0"/>
                  </a:cubicBezTo>
                  <a:close/>
                </a:path>
              </a:pathLst>
            </a:cu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31734" y="6017170"/>
            <a:ext cx="288000" cy="736995"/>
            <a:chOff x="2690321" y="2202358"/>
            <a:chExt cx="288000" cy="736995"/>
          </a:xfrm>
        </p:grpSpPr>
        <p:sp>
          <p:nvSpPr>
            <p:cNvPr id="26" name="Oval 5"/>
            <p:cNvSpPr>
              <a:spLocks noChangeArrowheads="1"/>
            </p:cNvSpPr>
            <p:nvPr/>
          </p:nvSpPr>
          <p:spPr bwMode="auto">
            <a:xfrm>
              <a:off x="2758296" y="2202358"/>
              <a:ext cx="152050" cy="152050"/>
            </a:xfrm>
            <a:prstGeom prst="ellipse">
              <a:avLst/>
            </a:pr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2690321" y="2366930"/>
              <a:ext cx="288000" cy="572423"/>
            </a:xfrm>
            <a:custGeom>
              <a:avLst/>
              <a:gdLst>
                <a:gd name="T0" fmla="*/ 126 w 136"/>
                <a:gd name="T1" fmla="*/ 0 h 271"/>
                <a:gd name="T2" fmla="*/ 135 w 136"/>
                <a:gd name="T3" fmla="*/ 9 h 271"/>
                <a:gd name="T4" fmla="*/ 135 w 136"/>
                <a:gd name="T5" fmla="*/ 115 h 271"/>
                <a:gd name="T6" fmla="*/ 123 w 136"/>
                <a:gd name="T7" fmla="*/ 127 h 271"/>
                <a:gd name="T8" fmla="*/ 111 w 136"/>
                <a:gd name="T9" fmla="*/ 113 h 271"/>
                <a:gd name="T10" fmla="*/ 111 w 136"/>
                <a:gd name="T11" fmla="*/ 34 h 271"/>
                <a:gd name="T12" fmla="*/ 111 w 136"/>
                <a:gd name="T13" fmla="*/ 33 h 271"/>
                <a:gd name="T14" fmla="*/ 106 w 136"/>
                <a:gd name="T15" fmla="*/ 33 h 271"/>
                <a:gd name="T16" fmla="*/ 106 w 136"/>
                <a:gd name="T17" fmla="*/ 252 h 271"/>
                <a:gd name="T18" fmla="*/ 89 w 136"/>
                <a:gd name="T19" fmla="*/ 270 h 271"/>
                <a:gd name="T20" fmla="*/ 72 w 136"/>
                <a:gd name="T21" fmla="*/ 252 h 271"/>
                <a:gd name="T22" fmla="*/ 72 w 136"/>
                <a:gd name="T23" fmla="*/ 127 h 271"/>
                <a:gd name="T24" fmla="*/ 66 w 136"/>
                <a:gd name="T25" fmla="*/ 127 h 271"/>
                <a:gd name="T26" fmla="*/ 66 w 136"/>
                <a:gd name="T27" fmla="*/ 253 h 271"/>
                <a:gd name="T28" fmla="*/ 50 w 136"/>
                <a:gd name="T29" fmla="*/ 270 h 271"/>
                <a:gd name="T30" fmla="*/ 32 w 136"/>
                <a:gd name="T31" fmla="*/ 253 h 271"/>
                <a:gd name="T32" fmla="*/ 32 w 136"/>
                <a:gd name="T33" fmla="*/ 33 h 271"/>
                <a:gd name="T34" fmla="*/ 26 w 136"/>
                <a:gd name="T35" fmla="*/ 33 h 271"/>
                <a:gd name="T36" fmla="*/ 26 w 136"/>
                <a:gd name="T37" fmla="*/ 117 h 271"/>
                <a:gd name="T38" fmla="*/ 14 w 136"/>
                <a:gd name="T39" fmla="*/ 127 h 271"/>
                <a:gd name="T40" fmla="*/ 2 w 136"/>
                <a:gd name="T41" fmla="*/ 116 h 271"/>
                <a:gd name="T42" fmla="*/ 2 w 136"/>
                <a:gd name="T43" fmla="*/ 9 h 271"/>
                <a:gd name="T44" fmla="*/ 13 w 136"/>
                <a:gd name="T45" fmla="*/ 0 h 271"/>
                <a:gd name="T46" fmla="*/ 126 w 136"/>
                <a:gd name="T4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271">
                  <a:moveTo>
                    <a:pt x="126" y="0"/>
                  </a:moveTo>
                  <a:cubicBezTo>
                    <a:pt x="126" y="0"/>
                    <a:pt x="135" y="0"/>
                    <a:pt x="135" y="9"/>
                  </a:cubicBezTo>
                  <a:cubicBezTo>
                    <a:pt x="135" y="18"/>
                    <a:pt x="135" y="115"/>
                    <a:pt x="135" y="115"/>
                  </a:cubicBezTo>
                  <a:cubicBezTo>
                    <a:pt x="135" y="115"/>
                    <a:pt x="136" y="127"/>
                    <a:pt x="123" y="127"/>
                  </a:cubicBezTo>
                  <a:cubicBezTo>
                    <a:pt x="123" y="127"/>
                    <a:pt x="111" y="128"/>
                    <a:pt x="111" y="113"/>
                  </a:cubicBezTo>
                  <a:cubicBezTo>
                    <a:pt x="111" y="97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252"/>
                    <a:pt x="106" y="252"/>
                    <a:pt x="106" y="252"/>
                  </a:cubicBezTo>
                  <a:cubicBezTo>
                    <a:pt x="106" y="252"/>
                    <a:pt x="109" y="270"/>
                    <a:pt x="89" y="270"/>
                  </a:cubicBezTo>
                  <a:cubicBezTo>
                    <a:pt x="70" y="270"/>
                    <a:pt x="72" y="254"/>
                    <a:pt x="72" y="252"/>
                  </a:cubicBezTo>
                  <a:cubicBezTo>
                    <a:pt x="72" y="250"/>
                    <a:pt x="72" y="127"/>
                    <a:pt x="72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6" y="253"/>
                    <a:pt x="68" y="270"/>
                    <a:pt x="50" y="270"/>
                  </a:cubicBezTo>
                  <a:cubicBezTo>
                    <a:pt x="50" y="270"/>
                    <a:pt x="32" y="271"/>
                    <a:pt x="32" y="253"/>
                  </a:cubicBezTo>
                  <a:cubicBezTo>
                    <a:pt x="32" y="235"/>
                    <a:pt x="32" y="33"/>
                    <a:pt x="32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7"/>
                    <a:pt x="26" y="127"/>
                    <a:pt x="14" y="127"/>
                  </a:cubicBezTo>
                  <a:cubicBezTo>
                    <a:pt x="14" y="127"/>
                    <a:pt x="2" y="127"/>
                    <a:pt x="2" y="116"/>
                  </a:cubicBezTo>
                  <a:cubicBezTo>
                    <a:pt x="2" y="105"/>
                    <a:pt x="2" y="9"/>
                    <a:pt x="2" y="9"/>
                  </a:cubicBezTo>
                  <a:cubicBezTo>
                    <a:pt x="2" y="9"/>
                    <a:pt x="0" y="0"/>
                    <a:pt x="13" y="0"/>
                  </a:cubicBezTo>
                  <a:cubicBezTo>
                    <a:pt x="26" y="0"/>
                    <a:pt x="126" y="0"/>
                    <a:pt x="126" y="0"/>
                  </a:cubicBezTo>
                  <a:close/>
                </a:path>
              </a:pathLst>
            </a:cu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231903" y="6017170"/>
            <a:ext cx="288000" cy="736995"/>
            <a:chOff x="2690321" y="2202358"/>
            <a:chExt cx="288000" cy="736995"/>
          </a:xfrm>
        </p:grpSpPr>
        <p:sp>
          <p:nvSpPr>
            <p:cNvPr id="29" name="Oval 5"/>
            <p:cNvSpPr>
              <a:spLocks noChangeArrowheads="1"/>
            </p:cNvSpPr>
            <p:nvPr/>
          </p:nvSpPr>
          <p:spPr bwMode="auto">
            <a:xfrm>
              <a:off x="2758296" y="2202358"/>
              <a:ext cx="152050" cy="152050"/>
            </a:xfrm>
            <a:prstGeom prst="ellipse">
              <a:avLst/>
            </a:pr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"/>
            <p:cNvSpPr>
              <a:spLocks/>
            </p:cNvSpPr>
            <p:nvPr/>
          </p:nvSpPr>
          <p:spPr bwMode="auto">
            <a:xfrm>
              <a:off x="2690321" y="2366930"/>
              <a:ext cx="288000" cy="572423"/>
            </a:xfrm>
            <a:custGeom>
              <a:avLst/>
              <a:gdLst>
                <a:gd name="T0" fmla="*/ 126 w 136"/>
                <a:gd name="T1" fmla="*/ 0 h 271"/>
                <a:gd name="T2" fmla="*/ 135 w 136"/>
                <a:gd name="T3" fmla="*/ 9 h 271"/>
                <a:gd name="T4" fmla="*/ 135 w 136"/>
                <a:gd name="T5" fmla="*/ 115 h 271"/>
                <a:gd name="T6" fmla="*/ 123 w 136"/>
                <a:gd name="T7" fmla="*/ 127 h 271"/>
                <a:gd name="T8" fmla="*/ 111 w 136"/>
                <a:gd name="T9" fmla="*/ 113 h 271"/>
                <a:gd name="T10" fmla="*/ 111 w 136"/>
                <a:gd name="T11" fmla="*/ 34 h 271"/>
                <a:gd name="T12" fmla="*/ 111 w 136"/>
                <a:gd name="T13" fmla="*/ 33 h 271"/>
                <a:gd name="T14" fmla="*/ 106 w 136"/>
                <a:gd name="T15" fmla="*/ 33 h 271"/>
                <a:gd name="T16" fmla="*/ 106 w 136"/>
                <a:gd name="T17" fmla="*/ 252 h 271"/>
                <a:gd name="T18" fmla="*/ 89 w 136"/>
                <a:gd name="T19" fmla="*/ 270 h 271"/>
                <a:gd name="T20" fmla="*/ 72 w 136"/>
                <a:gd name="T21" fmla="*/ 252 h 271"/>
                <a:gd name="T22" fmla="*/ 72 w 136"/>
                <a:gd name="T23" fmla="*/ 127 h 271"/>
                <a:gd name="T24" fmla="*/ 66 w 136"/>
                <a:gd name="T25" fmla="*/ 127 h 271"/>
                <a:gd name="T26" fmla="*/ 66 w 136"/>
                <a:gd name="T27" fmla="*/ 253 h 271"/>
                <a:gd name="T28" fmla="*/ 50 w 136"/>
                <a:gd name="T29" fmla="*/ 270 h 271"/>
                <a:gd name="T30" fmla="*/ 32 w 136"/>
                <a:gd name="T31" fmla="*/ 253 h 271"/>
                <a:gd name="T32" fmla="*/ 32 w 136"/>
                <a:gd name="T33" fmla="*/ 33 h 271"/>
                <a:gd name="T34" fmla="*/ 26 w 136"/>
                <a:gd name="T35" fmla="*/ 33 h 271"/>
                <a:gd name="T36" fmla="*/ 26 w 136"/>
                <a:gd name="T37" fmla="*/ 117 h 271"/>
                <a:gd name="T38" fmla="*/ 14 w 136"/>
                <a:gd name="T39" fmla="*/ 127 h 271"/>
                <a:gd name="T40" fmla="*/ 2 w 136"/>
                <a:gd name="T41" fmla="*/ 116 h 271"/>
                <a:gd name="T42" fmla="*/ 2 w 136"/>
                <a:gd name="T43" fmla="*/ 9 h 271"/>
                <a:gd name="T44" fmla="*/ 13 w 136"/>
                <a:gd name="T45" fmla="*/ 0 h 271"/>
                <a:gd name="T46" fmla="*/ 126 w 136"/>
                <a:gd name="T4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271">
                  <a:moveTo>
                    <a:pt x="126" y="0"/>
                  </a:moveTo>
                  <a:cubicBezTo>
                    <a:pt x="126" y="0"/>
                    <a:pt x="135" y="0"/>
                    <a:pt x="135" y="9"/>
                  </a:cubicBezTo>
                  <a:cubicBezTo>
                    <a:pt x="135" y="18"/>
                    <a:pt x="135" y="115"/>
                    <a:pt x="135" y="115"/>
                  </a:cubicBezTo>
                  <a:cubicBezTo>
                    <a:pt x="135" y="115"/>
                    <a:pt x="136" y="127"/>
                    <a:pt x="123" y="127"/>
                  </a:cubicBezTo>
                  <a:cubicBezTo>
                    <a:pt x="123" y="127"/>
                    <a:pt x="111" y="128"/>
                    <a:pt x="111" y="113"/>
                  </a:cubicBezTo>
                  <a:cubicBezTo>
                    <a:pt x="111" y="97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252"/>
                    <a:pt x="106" y="252"/>
                    <a:pt x="106" y="252"/>
                  </a:cubicBezTo>
                  <a:cubicBezTo>
                    <a:pt x="106" y="252"/>
                    <a:pt x="109" y="270"/>
                    <a:pt x="89" y="270"/>
                  </a:cubicBezTo>
                  <a:cubicBezTo>
                    <a:pt x="70" y="270"/>
                    <a:pt x="72" y="254"/>
                    <a:pt x="72" y="252"/>
                  </a:cubicBezTo>
                  <a:cubicBezTo>
                    <a:pt x="72" y="250"/>
                    <a:pt x="72" y="127"/>
                    <a:pt x="72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6" y="253"/>
                    <a:pt x="68" y="270"/>
                    <a:pt x="50" y="270"/>
                  </a:cubicBezTo>
                  <a:cubicBezTo>
                    <a:pt x="50" y="270"/>
                    <a:pt x="32" y="271"/>
                    <a:pt x="32" y="253"/>
                  </a:cubicBezTo>
                  <a:cubicBezTo>
                    <a:pt x="32" y="235"/>
                    <a:pt x="32" y="33"/>
                    <a:pt x="32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7"/>
                    <a:pt x="26" y="127"/>
                    <a:pt x="14" y="127"/>
                  </a:cubicBezTo>
                  <a:cubicBezTo>
                    <a:pt x="14" y="127"/>
                    <a:pt x="2" y="127"/>
                    <a:pt x="2" y="116"/>
                  </a:cubicBezTo>
                  <a:cubicBezTo>
                    <a:pt x="2" y="105"/>
                    <a:pt x="2" y="9"/>
                    <a:pt x="2" y="9"/>
                  </a:cubicBezTo>
                  <a:cubicBezTo>
                    <a:pt x="2" y="9"/>
                    <a:pt x="0" y="0"/>
                    <a:pt x="13" y="0"/>
                  </a:cubicBezTo>
                  <a:cubicBezTo>
                    <a:pt x="26" y="0"/>
                    <a:pt x="126" y="0"/>
                    <a:pt x="126" y="0"/>
                  </a:cubicBezTo>
                  <a:close/>
                </a:path>
              </a:pathLst>
            </a:cu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732072" y="6017170"/>
            <a:ext cx="288000" cy="736995"/>
            <a:chOff x="2690321" y="2202358"/>
            <a:chExt cx="288000" cy="736995"/>
          </a:xfrm>
        </p:grpSpPr>
        <p:sp>
          <p:nvSpPr>
            <p:cNvPr id="32" name="Oval 5"/>
            <p:cNvSpPr>
              <a:spLocks noChangeArrowheads="1"/>
            </p:cNvSpPr>
            <p:nvPr/>
          </p:nvSpPr>
          <p:spPr bwMode="auto">
            <a:xfrm>
              <a:off x="2758296" y="2202358"/>
              <a:ext cx="152050" cy="152050"/>
            </a:xfrm>
            <a:prstGeom prst="ellipse">
              <a:avLst/>
            </a:pr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"/>
            <p:cNvSpPr>
              <a:spLocks/>
            </p:cNvSpPr>
            <p:nvPr/>
          </p:nvSpPr>
          <p:spPr bwMode="auto">
            <a:xfrm>
              <a:off x="2690321" y="2366930"/>
              <a:ext cx="288000" cy="572423"/>
            </a:xfrm>
            <a:custGeom>
              <a:avLst/>
              <a:gdLst>
                <a:gd name="T0" fmla="*/ 126 w 136"/>
                <a:gd name="T1" fmla="*/ 0 h 271"/>
                <a:gd name="T2" fmla="*/ 135 w 136"/>
                <a:gd name="T3" fmla="*/ 9 h 271"/>
                <a:gd name="T4" fmla="*/ 135 w 136"/>
                <a:gd name="T5" fmla="*/ 115 h 271"/>
                <a:gd name="T6" fmla="*/ 123 w 136"/>
                <a:gd name="T7" fmla="*/ 127 h 271"/>
                <a:gd name="T8" fmla="*/ 111 w 136"/>
                <a:gd name="T9" fmla="*/ 113 h 271"/>
                <a:gd name="T10" fmla="*/ 111 w 136"/>
                <a:gd name="T11" fmla="*/ 34 h 271"/>
                <a:gd name="T12" fmla="*/ 111 w 136"/>
                <a:gd name="T13" fmla="*/ 33 h 271"/>
                <a:gd name="T14" fmla="*/ 106 w 136"/>
                <a:gd name="T15" fmla="*/ 33 h 271"/>
                <a:gd name="T16" fmla="*/ 106 w 136"/>
                <a:gd name="T17" fmla="*/ 252 h 271"/>
                <a:gd name="T18" fmla="*/ 89 w 136"/>
                <a:gd name="T19" fmla="*/ 270 h 271"/>
                <a:gd name="T20" fmla="*/ 72 w 136"/>
                <a:gd name="T21" fmla="*/ 252 h 271"/>
                <a:gd name="T22" fmla="*/ 72 w 136"/>
                <a:gd name="T23" fmla="*/ 127 h 271"/>
                <a:gd name="T24" fmla="*/ 66 w 136"/>
                <a:gd name="T25" fmla="*/ 127 h 271"/>
                <a:gd name="T26" fmla="*/ 66 w 136"/>
                <a:gd name="T27" fmla="*/ 253 h 271"/>
                <a:gd name="T28" fmla="*/ 50 w 136"/>
                <a:gd name="T29" fmla="*/ 270 h 271"/>
                <a:gd name="T30" fmla="*/ 32 w 136"/>
                <a:gd name="T31" fmla="*/ 253 h 271"/>
                <a:gd name="T32" fmla="*/ 32 w 136"/>
                <a:gd name="T33" fmla="*/ 33 h 271"/>
                <a:gd name="T34" fmla="*/ 26 w 136"/>
                <a:gd name="T35" fmla="*/ 33 h 271"/>
                <a:gd name="T36" fmla="*/ 26 w 136"/>
                <a:gd name="T37" fmla="*/ 117 h 271"/>
                <a:gd name="T38" fmla="*/ 14 w 136"/>
                <a:gd name="T39" fmla="*/ 127 h 271"/>
                <a:gd name="T40" fmla="*/ 2 w 136"/>
                <a:gd name="T41" fmla="*/ 116 h 271"/>
                <a:gd name="T42" fmla="*/ 2 w 136"/>
                <a:gd name="T43" fmla="*/ 9 h 271"/>
                <a:gd name="T44" fmla="*/ 13 w 136"/>
                <a:gd name="T45" fmla="*/ 0 h 271"/>
                <a:gd name="T46" fmla="*/ 126 w 136"/>
                <a:gd name="T4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271">
                  <a:moveTo>
                    <a:pt x="126" y="0"/>
                  </a:moveTo>
                  <a:cubicBezTo>
                    <a:pt x="126" y="0"/>
                    <a:pt x="135" y="0"/>
                    <a:pt x="135" y="9"/>
                  </a:cubicBezTo>
                  <a:cubicBezTo>
                    <a:pt x="135" y="18"/>
                    <a:pt x="135" y="115"/>
                    <a:pt x="135" y="115"/>
                  </a:cubicBezTo>
                  <a:cubicBezTo>
                    <a:pt x="135" y="115"/>
                    <a:pt x="136" y="127"/>
                    <a:pt x="123" y="127"/>
                  </a:cubicBezTo>
                  <a:cubicBezTo>
                    <a:pt x="123" y="127"/>
                    <a:pt x="111" y="128"/>
                    <a:pt x="111" y="113"/>
                  </a:cubicBezTo>
                  <a:cubicBezTo>
                    <a:pt x="111" y="97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252"/>
                    <a:pt x="106" y="252"/>
                    <a:pt x="106" y="252"/>
                  </a:cubicBezTo>
                  <a:cubicBezTo>
                    <a:pt x="106" y="252"/>
                    <a:pt x="109" y="270"/>
                    <a:pt x="89" y="270"/>
                  </a:cubicBezTo>
                  <a:cubicBezTo>
                    <a:pt x="70" y="270"/>
                    <a:pt x="72" y="254"/>
                    <a:pt x="72" y="252"/>
                  </a:cubicBezTo>
                  <a:cubicBezTo>
                    <a:pt x="72" y="250"/>
                    <a:pt x="72" y="127"/>
                    <a:pt x="72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6" y="253"/>
                    <a:pt x="68" y="270"/>
                    <a:pt x="50" y="270"/>
                  </a:cubicBezTo>
                  <a:cubicBezTo>
                    <a:pt x="50" y="270"/>
                    <a:pt x="32" y="271"/>
                    <a:pt x="32" y="253"/>
                  </a:cubicBezTo>
                  <a:cubicBezTo>
                    <a:pt x="32" y="235"/>
                    <a:pt x="32" y="33"/>
                    <a:pt x="32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7"/>
                    <a:pt x="26" y="127"/>
                    <a:pt x="14" y="127"/>
                  </a:cubicBezTo>
                  <a:cubicBezTo>
                    <a:pt x="14" y="127"/>
                    <a:pt x="2" y="127"/>
                    <a:pt x="2" y="116"/>
                  </a:cubicBezTo>
                  <a:cubicBezTo>
                    <a:pt x="2" y="105"/>
                    <a:pt x="2" y="9"/>
                    <a:pt x="2" y="9"/>
                  </a:cubicBezTo>
                  <a:cubicBezTo>
                    <a:pt x="2" y="9"/>
                    <a:pt x="0" y="0"/>
                    <a:pt x="13" y="0"/>
                  </a:cubicBezTo>
                  <a:cubicBezTo>
                    <a:pt x="26" y="0"/>
                    <a:pt x="126" y="0"/>
                    <a:pt x="126" y="0"/>
                  </a:cubicBezTo>
                  <a:close/>
                </a:path>
              </a:pathLst>
            </a:cu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232241" y="6017170"/>
            <a:ext cx="288000" cy="736995"/>
            <a:chOff x="2690321" y="2202358"/>
            <a:chExt cx="288000" cy="736995"/>
          </a:xfrm>
        </p:grpSpPr>
        <p:sp>
          <p:nvSpPr>
            <p:cNvPr id="35" name="Oval 5"/>
            <p:cNvSpPr>
              <a:spLocks noChangeArrowheads="1"/>
            </p:cNvSpPr>
            <p:nvPr/>
          </p:nvSpPr>
          <p:spPr bwMode="auto">
            <a:xfrm>
              <a:off x="2758296" y="2202358"/>
              <a:ext cx="152050" cy="152050"/>
            </a:xfrm>
            <a:prstGeom prst="ellipse">
              <a:avLst/>
            </a:pr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2690321" y="2366930"/>
              <a:ext cx="288000" cy="572423"/>
            </a:xfrm>
            <a:custGeom>
              <a:avLst/>
              <a:gdLst>
                <a:gd name="T0" fmla="*/ 126 w 136"/>
                <a:gd name="T1" fmla="*/ 0 h 271"/>
                <a:gd name="T2" fmla="*/ 135 w 136"/>
                <a:gd name="T3" fmla="*/ 9 h 271"/>
                <a:gd name="T4" fmla="*/ 135 w 136"/>
                <a:gd name="T5" fmla="*/ 115 h 271"/>
                <a:gd name="T6" fmla="*/ 123 w 136"/>
                <a:gd name="T7" fmla="*/ 127 h 271"/>
                <a:gd name="T8" fmla="*/ 111 w 136"/>
                <a:gd name="T9" fmla="*/ 113 h 271"/>
                <a:gd name="T10" fmla="*/ 111 w 136"/>
                <a:gd name="T11" fmla="*/ 34 h 271"/>
                <a:gd name="T12" fmla="*/ 111 w 136"/>
                <a:gd name="T13" fmla="*/ 33 h 271"/>
                <a:gd name="T14" fmla="*/ 106 w 136"/>
                <a:gd name="T15" fmla="*/ 33 h 271"/>
                <a:gd name="T16" fmla="*/ 106 w 136"/>
                <a:gd name="T17" fmla="*/ 252 h 271"/>
                <a:gd name="T18" fmla="*/ 89 w 136"/>
                <a:gd name="T19" fmla="*/ 270 h 271"/>
                <a:gd name="T20" fmla="*/ 72 w 136"/>
                <a:gd name="T21" fmla="*/ 252 h 271"/>
                <a:gd name="T22" fmla="*/ 72 w 136"/>
                <a:gd name="T23" fmla="*/ 127 h 271"/>
                <a:gd name="T24" fmla="*/ 66 w 136"/>
                <a:gd name="T25" fmla="*/ 127 h 271"/>
                <a:gd name="T26" fmla="*/ 66 w 136"/>
                <a:gd name="T27" fmla="*/ 253 h 271"/>
                <a:gd name="T28" fmla="*/ 50 w 136"/>
                <a:gd name="T29" fmla="*/ 270 h 271"/>
                <a:gd name="T30" fmla="*/ 32 w 136"/>
                <a:gd name="T31" fmla="*/ 253 h 271"/>
                <a:gd name="T32" fmla="*/ 32 w 136"/>
                <a:gd name="T33" fmla="*/ 33 h 271"/>
                <a:gd name="T34" fmla="*/ 26 w 136"/>
                <a:gd name="T35" fmla="*/ 33 h 271"/>
                <a:gd name="T36" fmla="*/ 26 w 136"/>
                <a:gd name="T37" fmla="*/ 117 h 271"/>
                <a:gd name="T38" fmla="*/ 14 w 136"/>
                <a:gd name="T39" fmla="*/ 127 h 271"/>
                <a:gd name="T40" fmla="*/ 2 w 136"/>
                <a:gd name="T41" fmla="*/ 116 h 271"/>
                <a:gd name="T42" fmla="*/ 2 w 136"/>
                <a:gd name="T43" fmla="*/ 9 h 271"/>
                <a:gd name="T44" fmla="*/ 13 w 136"/>
                <a:gd name="T45" fmla="*/ 0 h 271"/>
                <a:gd name="T46" fmla="*/ 126 w 136"/>
                <a:gd name="T4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271">
                  <a:moveTo>
                    <a:pt x="126" y="0"/>
                  </a:moveTo>
                  <a:cubicBezTo>
                    <a:pt x="126" y="0"/>
                    <a:pt x="135" y="0"/>
                    <a:pt x="135" y="9"/>
                  </a:cubicBezTo>
                  <a:cubicBezTo>
                    <a:pt x="135" y="18"/>
                    <a:pt x="135" y="115"/>
                    <a:pt x="135" y="115"/>
                  </a:cubicBezTo>
                  <a:cubicBezTo>
                    <a:pt x="135" y="115"/>
                    <a:pt x="136" y="127"/>
                    <a:pt x="123" y="127"/>
                  </a:cubicBezTo>
                  <a:cubicBezTo>
                    <a:pt x="123" y="127"/>
                    <a:pt x="111" y="128"/>
                    <a:pt x="111" y="113"/>
                  </a:cubicBezTo>
                  <a:cubicBezTo>
                    <a:pt x="111" y="97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252"/>
                    <a:pt x="106" y="252"/>
                    <a:pt x="106" y="252"/>
                  </a:cubicBezTo>
                  <a:cubicBezTo>
                    <a:pt x="106" y="252"/>
                    <a:pt x="109" y="270"/>
                    <a:pt x="89" y="270"/>
                  </a:cubicBezTo>
                  <a:cubicBezTo>
                    <a:pt x="70" y="270"/>
                    <a:pt x="72" y="254"/>
                    <a:pt x="72" y="252"/>
                  </a:cubicBezTo>
                  <a:cubicBezTo>
                    <a:pt x="72" y="250"/>
                    <a:pt x="72" y="127"/>
                    <a:pt x="72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6" y="253"/>
                    <a:pt x="68" y="270"/>
                    <a:pt x="50" y="270"/>
                  </a:cubicBezTo>
                  <a:cubicBezTo>
                    <a:pt x="50" y="270"/>
                    <a:pt x="32" y="271"/>
                    <a:pt x="32" y="253"/>
                  </a:cubicBezTo>
                  <a:cubicBezTo>
                    <a:pt x="32" y="235"/>
                    <a:pt x="32" y="33"/>
                    <a:pt x="32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7"/>
                    <a:pt x="26" y="127"/>
                    <a:pt x="14" y="127"/>
                  </a:cubicBezTo>
                  <a:cubicBezTo>
                    <a:pt x="14" y="127"/>
                    <a:pt x="2" y="127"/>
                    <a:pt x="2" y="116"/>
                  </a:cubicBezTo>
                  <a:cubicBezTo>
                    <a:pt x="2" y="105"/>
                    <a:pt x="2" y="9"/>
                    <a:pt x="2" y="9"/>
                  </a:cubicBezTo>
                  <a:cubicBezTo>
                    <a:pt x="2" y="9"/>
                    <a:pt x="0" y="0"/>
                    <a:pt x="13" y="0"/>
                  </a:cubicBezTo>
                  <a:cubicBezTo>
                    <a:pt x="26" y="0"/>
                    <a:pt x="126" y="0"/>
                    <a:pt x="126" y="0"/>
                  </a:cubicBezTo>
                  <a:close/>
                </a:path>
              </a:pathLst>
            </a:cu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732410" y="6017170"/>
            <a:ext cx="288000" cy="736995"/>
            <a:chOff x="2690321" y="2202358"/>
            <a:chExt cx="288000" cy="736995"/>
          </a:xfrm>
        </p:grpSpPr>
        <p:sp>
          <p:nvSpPr>
            <p:cNvPr id="38" name="Oval 5"/>
            <p:cNvSpPr>
              <a:spLocks noChangeArrowheads="1"/>
            </p:cNvSpPr>
            <p:nvPr/>
          </p:nvSpPr>
          <p:spPr bwMode="auto">
            <a:xfrm>
              <a:off x="2758296" y="2202358"/>
              <a:ext cx="152050" cy="152050"/>
            </a:xfrm>
            <a:prstGeom prst="ellipse">
              <a:avLst/>
            </a:pr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2690321" y="2366930"/>
              <a:ext cx="288000" cy="572423"/>
            </a:xfrm>
            <a:custGeom>
              <a:avLst/>
              <a:gdLst>
                <a:gd name="T0" fmla="*/ 126 w 136"/>
                <a:gd name="T1" fmla="*/ 0 h 271"/>
                <a:gd name="T2" fmla="*/ 135 w 136"/>
                <a:gd name="T3" fmla="*/ 9 h 271"/>
                <a:gd name="T4" fmla="*/ 135 w 136"/>
                <a:gd name="T5" fmla="*/ 115 h 271"/>
                <a:gd name="T6" fmla="*/ 123 w 136"/>
                <a:gd name="T7" fmla="*/ 127 h 271"/>
                <a:gd name="T8" fmla="*/ 111 w 136"/>
                <a:gd name="T9" fmla="*/ 113 h 271"/>
                <a:gd name="T10" fmla="*/ 111 w 136"/>
                <a:gd name="T11" fmla="*/ 34 h 271"/>
                <a:gd name="T12" fmla="*/ 111 w 136"/>
                <a:gd name="T13" fmla="*/ 33 h 271"/>
                <a:gd name="T14" fmla="*/ 106 w 136"/>
                <a:gd name="T15" fmla="*/ 33 h 271"/>
                <a:gd name="T16" fmla="*/ 106 w 136"/>
                <a:gd name="T17" fmla="*/ 252 h 271"/>
                <a:gd name="T18" fmla="*/ 89 w 136"/>
                <a:gd name="T19" fmla="*/ 270 h 271"/>
                <a:gd name="T20" fmla="*/ 72 w 136"/>
                <a:gd name="T21" fmla="*/ 252 h 271"/>
                <a:gd name="T22" fmla="*/ 72 w 136"/>
                <a:gd name="T23" fmla="*/ 127 h 271"/>
                <a:gd name="T24" fmla="*/ 66 w 136"/>
                <a:gd name="T25" fmla="*/ 127 h 271"/>
                <a:gd name="T26" fmla="*/ 66 w 136"/>
                <a:gd name="T27" fmla="*/ 253 h 271"/>
                <a:gd name="T28" fmla="*/ 50 w 136"/>
                <a:gd name="T29" fmla="*/ 270 h 271"/>
                <a:gd name="T30" fmla="*/ 32 w 136"/>
                <a:gd name="T31" fmla="*/ 253 h 271"/>
                <a:gd name="T32" fmla="*/ 32 w 136"/>
                <a:gd name="T33" fmla="*/ 33 h 271"/>
                <a:gd name="T34" fmla="*/ 26 w 136"/>
                <a:gd name="T35" fmla="*/ 33 h 271"/>
                <a:gd name="T36" fmla="*/ 26 w 136"/>
                <a:gd name="T37" fmla="*/ 117 h 271"/>
                <a:gd name="T38" fmla="*/ 14 w 136"/>
                <a:gd name="T39" fmla="*/ 127 h 271"/>
                <a:gd name="T40" fmla="*/ 2 w 136"/>
                <a:gd name="T41" fmla="*/ 116 h 271"/>
                <a:gd name="T42" fmla="*/ 2 w 136"/>
                <a:gd name="T43" fmla="*/ 9 h 271"/>
                <a:gd name="T44" fmla="*/ 13 w 136"/>
                <a:gd name="T45" fmla="*/ 0 h 271"/>
                <a:gd name="T46" fmla="*/ 126 w 136"/>
                <a:gd name="T4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271">
                  <a:moveTo>
                    <a:pt x="126" y="0"/>
                  </a:moveTo>
                  <a:cubicBezTo>
                    <a:pt x="126" y="0"/>
                    <a:pt x="135" y="0"/>
                    <a:pt x="135" y="9"/>
                  </a:cubicBezTo>
                  <a:cubicBezTo>
                    <a:pt x="135" y="18"/>
                    <a:pt x="135" y="115"/>
                    <a:pt x="135" y="115"/>
                  </a:cubicBezTo>
                  <a:cubicBezTo>
                    <a:pt x="135" y="115"/>
                    <a:pt x="136" y="127"/>
                    <a:pt x="123" y="127"/>
                  </a:cubicBezTo>
                  <a:cubicBezTo>
                    <a:pt x="123" y="127"/>
                    <a:pt x="111" y="128"/>
                    <a:pt x="111" y="113"/>
                  </a:cubicBezTo>
                  <a:cubicBezTo>
                    <a:pt x="111" y="97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252"/>
                    <a:pt x="106" y="252"/>
                    <a:pt x="106" y="252"/>
                  </a:cubicBezTo>
                  <a:cubicBezTo>
                    <a:pt x="106" y="252"/>
                    <a:pt x="109" y="270"/>
                    <a:pt x="89" y="270"/>
                  </a:cubicBezTo>
                  <a:cubicBezTo>
                    <a:pt x="70" y="270"/>
                    <a:pt x="72" y="254"/>
                    <a:pt x="72" y="252"/>
                  </a:cubicBezTo>
                  <a:cubicBezTo>
                    <a:pt x="72" y="250"/>
                    <a:pt x="72" y="127"/>
                    <a:pt x="72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6" y="253"/>
                    <a:pt x="68" y="270"/>
                    <a:pt x="50" y="270"/>
                  </a:cubicBezTo>
                  <a:cubicBezTo>
                    <a:pt x="50" y="270"/>
                    <a:pt x="32" y="271"/>
                    <a:pt x="32" y="253"/>
                  </a:cubicBezTo>
                  <a:cubicBezTo>
                    <a:pt x="32" y="235"/>
                    <a:pt x="32" y="33"/>
                    <a:pt x="32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7"/>
                    <a:pt x="26" y="127"/>
                    <a:pt x="14" y="127"/>
                  </a:cubicBezTo>
                  <a:cubicBezTo>
                    <a:pt x="14" y="127"/>
                    <a:pt x="2" y="127"/>
                    <a:pt x="2" y="116"/>
                  </a:cubicBezTo>
                  <a:cubicBezTo>
                    <a:pt x="2" y="105"/>
                    <a:pt x="2" y="9"/>
                    <a:pt x="2" y="9"/>
                  </a:cubicBezTo>
                  <a:cubicBezTo>
                    <a:pt x="2" y="9"/>
                    <a:pt x="0" y="0"/>
                    <a:pt x="13" y="0"/>
                  </a:cubicBezTo>
                  <a:cubicBezTo>
                    <a:pt x="26" y="0"/>
                    <a:pt x="126" y="0"/>
                    <a:pt x="126" y="0"/>
                  </a:cubicBezTo>
                  <a:close/>
                </a:path>
              </a:pathLst>
            </a:cu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232579" y="6017170"/>
            <a:ext cx="288000" cy="736995"/>
            <a:chOff x="2690321" y="2202358"/>
            <a:chExt cx="288000" cy="736995"/>
          </a:xfrm>
        </p:grpSpPr>
        <p:sp>
          <p:nvSpPr>
            <p:cNvPr id="41" name="Oval 5"/>
            <p:cNvSpPr>
              <a:spLocks noChangeArrowheads="1"/>
            </p:cNvSpPr>
            <p:nvPr/>
          </p:nvSpPr>
          <p:spPr bwMode="auto">
            <a:xfrm>
              <a:off x="2758296" y="2202358"/>
              <a:ext cx="152050" cy="152050"/>
            </a:xfrm>
            <a:prstGeom prst="ellipse">
              <a:avLst/>
            </a:pr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auto">
            <a:xfrm>
              <a:off x="2690321" y="2366930"/>
              <a:ext cx="288000" cy="572423"/>
            </a:xfrm>
            <a:custGeom>
              <a:avLst/>
              <a:gdLst>
                <a:gd name="T0" fmla="*/ 126 w 136"/>
                <a:gd name="T1" fmla="*/ 0 h 271"/>
                <a:gd name="T2" fmla="*/ 135 w 136"/>
                <a:gd name="T3" fmla="*/ 9 h 271"/>
                <a:gd name="T4" fmla="*/ 135 w 136"/>
                <a:gd name="T5" fmla="*/ 115 h 271"/>
                <a:gd name="T6" fmla="*/ 123 w 136"/>
                <a:gd name="T7" fmla="*/ 127 h 271"/>
                <a:gd name="T8" fmla="*/ 111 w 136"/>
                <a:gd name="T9" fmla="*/ 113 h 271"/>
                <a:gd name="T10" fmla="*/ 111 w 136"/>
                <a:gd name="T11" fmla="*/ 34 h 271"/>
                <a:gd name="T12" fmla="*/ 111 w 136"/>
                <a:gd name="T13" fmla="*/ 33 h 271"/>
                <a:gd name="T14" fmla="*/ 106 w 136"/>
                <a:gd name="T15" fmla="*/ 33 h 271"/>
                <a:gd name="T16" fmla="*/ 106 w 136"/>
                <a:gd name="T17" fmla="*/ 252 h 271"/>
                <a:gd name="T18" fmla="*/ 89 w 136"/>
                <a:gd name="T19" fmla="*/ 270 h 271"/>
                <a:gd name="T20" fmla="*/ 72 w 136"/>
                <a:gd name="T21" fmla="*/ 252 h 271"/>
                <a:gd name="T22" fmla="*/ 72 w 136"/>
                <a:gd name="T23" fmla="*/ 127 h 271"/>
                <a:gd name="T24" fmla="*/ 66 w 136"/>
                <a:gd name="T25" fmla="*/ 127 h 271"/>
                <a:gd name="T26" fmla="*/ 66 w 136"/>
                <a:gd name="T27" fmla="*/ 253 h 271"/>
                <a:gd name="T28" fmla="*/ 50 w 136"/>
                <a:gd name="T29" fmla="*/ 270 h 271"/>
                <a:gd name="T30" fmla="*/ 32 w 136"/>
                <a:gd name="T31" fmla="*/ 253 h 271"/>
                <a:gd name="T32" fmla="*/ 32 w 136"/>
                <a:gd name="T33" fmla="*/ 33 h 271"/>
                <a:gd name="T34" fmla="*/ 26 w 136"/>
                <a:gd name="T35" fmla="*/ 33 h 271"/>
                <a:gd name="T36" fmla="*/ 26 w 136"/>
                <a:gd name="T37" fmla="*/ 117 h 271"/>
                <a:gd name="T38" fmla="*/ 14 w 136"/>
                <a:gd name="T39" fmla="*/ 127 h 271"/>
                <a:gd name="T40" fmla="*/ 2 w 136"/>
                <a:gd name="T41" fmla="*/ 116 h 271"/>
                <a:gd name="T42" fmla="*/ 2 w 136"/>
                <a:gd name="T43" fmla="*/ 9 h 271"/>
                <a:gd name="T44" fmla="*/ 13 w 136"/>
                <a:gd name="T45" fmla="*/ 0 h 271"/>
                <a:gd name="T46" fmla="*/ 126 w 136"/>
                <a:gd name="T4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271">
                  <a:moveTo>
                    <a:pt x="126" y="0"/>
                  </a:moveTo>
                  <a:cubicBezTo>
                    <a:pt x="126" y="0"/>
                    <a:pt x="135" y="0"/>
                    <a:pt x="135" y="9"/>
                  </a:cubicBezTo>
                  <a:cubicBezTo>
                    <a:pt x="135" y="18"/>
                    <a:pt x="135" y="115"/>
                    <a:pt x="135" y="115"/>
                  </a:cubicBezTo>
                  <a:cubicBezTo>
                    <a:pt x="135" y="115"/>
                    <a:pt x="136" y="127"/>
                    <a:pt x="123" y="127"/>
                  </a:cubicBezTo>
                  <a:cubicBezTo>
                    <a:pt x="123" y="127"/>
                    <a:pt x="111" y="128"/>
                    <a:pt x="111" y="113"/>
                  </a:cubicBezTo>
                  <a:cubicBezTo>
                    <a:pt x="111" y="97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252"/>
                    <a:pt x="106" y="252"/>
                    <a:pt x="106" y="252"/>
                  </a:cubicBezTo>
                  <a:cubicBezTo>
                    <a:pt x="106" y="252"/>
                    <a:pt x="109" y="270"/>
                    <a:pt x="89" y="270"/>
                  </a:cubicBezTo>
                  <a:cubicBezTo>
                    <a:pt x="70" y="270"/>
                    <a:pt x="72" y="254"/>
                    <a:pt x="72" y="252"/>
                  </a:cubicBezTo>
                  <a:cubicBezTo>
                    <a:pt x="72" y="250"/>
                    <a:pt x="72" y="127"/>
                    <a:pt x="72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6" y="253"/>
                    <a:pt x="68" y="270"/>
                    <a:pt x="50" y="270"/>
                  </a:cubicBezTo>
                  <a:cubicBezTo>
                    <a:pt x="50" y="270"/>
                    <a:pt x="32" y="271"/>
                    <a:pt x="32" y="253"/>
                  </a:cubicBezTo>
                  <a:cubicBezTo>
                    <a:pt x="32" y="235"/>
                    <a:pt x="32" y="33"/>
                    <a:pt x="32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7"/>
                    <a:pt x="26" y="127"/>
                    <a:pt x="14" y="127"/>
                  </a:cubicBezTo>
                  <a:cubicBezTo>
                    <a:pt x="14" y="127"/>
                    <a:pt x="2" y="127"/>
                    <a:pt x="2" y="116"/>
                  </a:cubicBezTo>
                  <a:cubicBezTo>
                    <a:pt x="2" y="105"/>
                    <a:pt x="2" y="9"/>
                    <a:pt x="2" y="9"/>
                  </a:cubicBezTo>
                  <a:cubicBezTo>
                    <a:pt x="2" y="9"/>
                    <a:pt x="0" y="0"/>
                    <a:pt x="13" y="0"/>
                  </a:cubicBezTo>
                  <a:cubicBezTo>
                    <a:pt x="26" y="0"/>
                    <a:pt x="126" y="0"/>
                    <a:pt x="126" y="0"/>
                  </a:cubicBezTo>
                  <a:close/>
                </a:path>
              </a:pathLst>
            </a:cu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732748" y="6017170"/>
            <a:ext cx="288000" cy="736995"/>
            <a:chOff x="2690321" y="2202358"/>
            <a:chExt cx="288000" cy="736995"/>
          </a:xfrm>
        </p:grpSpPr>
        <p:sp>
          <p:nvSpPr>
            <p:cNvPr id="44" name="Oval 5"/>
            <p:cNvSpPr>
              <a:spLocks noChangeArrowheads="1"/>
            </p:cNvSpPr>
            <p:nvPr/>
          </p:nvSpPr>
          <p:spPr bwMode="auto">
            <a:xfrm>
              <a:off x="2758296" y="2202358"/>
              <a:ext cx="152050" cy="152050"/>
            </a:xfrm>
            <a:prstGeom prst="ellipse">
              <a:avLst/>
            </a:pr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"/>
            <p:cNvSpPr>
              <a:spLocks/>
            </p:cNvSpPr>
            <p:nvPr/>
          </p:nvSpPr>
          <p:spPr bwMode="auto">
            <a:xfrm>
              <a:off x="2690321" y="2366930"/>
              <a:ext cx="288000" cy="572423"/>
            </a:xfrm>
            <a:custGeom>
              <a:avLst/>
              <a:gdLst>
                <a:gd name="T0" fmla="*/ 126 w 136"/>
                <a:gd name="T1" fmla="*/ 0 h 271"/>
                <a:gd name="T2" fmla="*/ 135 w 136"/>
                <a:gd name="T3" fmla="*/ 9 h 271"/>
                <a:gd name="T4" fmla="*/ 135 w 136"/>
                <a:gd name="T5" fmla="*/ 115 h 271"/>
                <a:gd name="T6" fmla="*/ 123 w 136"/>
                <a:gd name="T7" fmla="*/ 127 h 271"/>
                <a:gd name="T8" fmla="*/ 111 w 136"/>
                <a:gd name="T9" fmla="*/ 113 h 271"/>
                <a:gd name="T10" fmla="*/ 111 w 136"/>
                <a:gd name="T11" fmla="*/ 34 h 271"/>
                <a:gd name="T12" fmla="*/ 111 w 136"/>
                <a:gd name="T13" fmla="*/ 33 h 271"/>
                <a:gd name="T14" fmla="*/ 106 w 136"/>
                <a:gd name="T15" fmla="*/ 33 h 271"/>
                <a:gd name="T16" fmla="*/ 106 w 136"/>
                <a:gd name="T17" fmla="*/ 252 h 271"/>
                <a:gd name="T18" fmla="*/ 89 w 136"/>
                <a:gd name="T19" fmla="*/ 270 h 271"/>
                <a:gd name="T20" fmla="*/ 72 w 136"/>
                <a:gd name="T21" fmla="*/ 252 h 271"/>
                <a:gd name="T22" fmla="*/ 72 w 136"/>
                <a:gd name="T23" fmla="*/ 127 h 271"/>
                <a:gd name="T24" fmla="*/ 66 w 136"/>
                <a:gd name="T25" fmla="*/ 127 h 271"/>
                <a:gd name="T26" fmla="*/ 66 w 136"/>
                <a:gd name="T27" fmla="*/ 253 h 271"/>
                <a:gd name="T28" fmla="*/ 50 w 136"/>
                <a:gd name="T29" fmla="*/ 270 h 271"/>
                <a:gd name="T30" fmla="*/ 32 w 136"/>
                <a:gd name="T31" fmla="*/ 253 h 271"/>
                <a:gd name="T32" fmla="*/ 32 w 136"/>
                <a:gd name="T33" fmla="*/ 33 h 271"/>
                <a:gd name="T34" fmla="*/ 26 w 136"/>
                <a:gd name="T35" fmla="*/ 33 h 271"/>
                <a:gd name="T36" fmla="*/ 26 w 136"/>
                <a:gd name="T37" fmla="*/ 117 h 271"/>
                <a:gd name="T38" fmla="*/ 14 w 136"/>
                <a:gd name="T39" fmla="*/ 127 h 271"/>
                <a:gd name="T40" fmla="*/ 2 w 136"/>
                <a:gd name="T41" fmla="*/ 116 h 271"/>
                <a:gd name="T42" fmla="*/ 2 w 136"/>
                <a:gd name="T43" fmla="*/ 9 h 271"/>
                <a:gd name="T44" fmla="*/ 13 w 136"/>
                <a:gd name="T45" fmla="*/ 0 h 271"/>
                <a:gd name="T46" fmla="*/ 126 w 136"/>
                <a:gd name="T4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271">
                  <a:moveTo>
                    <a:pt x="126" y="0"/>
                  </a:moveTo>
                  <a:cubicBezTo>
                    <a:pt x="126" y="0"/>
                    <a:pt x="135" y="0"/>
                    <a:pt x="135" y="9"/>
                  </a:cubicBezTo>
                  <a:cubicBezTo>
                    <a:pt x="135" y="18"/>
                    <a:pt x="135" y="115"/>
                    <a:pt x="135" y="115"/>
                  </a:cubicBezTo>
                  <a:cubicBezTo>
                    <a:pt x="135" y="115"/>
                    <a:pt x="136" y="127"/>
                    <a:pt x="123" y="127"/>
                  </a:cubicBezTo>
                  <a:cubicBezTo>
                    <a:pt x="123" y="127"/>
                    <a:pt x="111" y="128"/>
                    <a:pt x="111" y="113"/>
                  </a:cubicBezTo>
                  <a:cubicBezTo>
                    <a:pt x="111" y="97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252"/>
                    <a:pt x="106" y="252"/>
                    <a:pt x="106" y="252"/>
                  </a:cubicBezTo>
                  <a:cubicBezTo>
                    <a:pt x="106" y="252"/>
                    <a:pt x="109" y="270"/>
                    <a:pt x="89" y="270"/>
                  </a:cubicBezTo>
                  <a:cubicBezTo>
                    <a:pt x="70" y="270"/>
                    <a:pt x="72" y="254"/>
                    <a:pt x="72" y="252"/>
                  </a:cubicBezTo>
                  <a:cubicBezTo>
                    <a:pt x="72" y="250"/>
                    <a:pt x="72" y="127"/>
                    <a:pt x="72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6" y="253"/>
                    <a:pt x="68" y="270"/>
                    <a:pt x="50" y="270"/>
                  </a:cubicBezTo>
                  <a:cubicBezTo>
                    <a:pt x="50" y="270"/>
                    <a:pt x="32" y="271"/>
                    <a:pt x="32" y="253"/>
                  </a:cubicBezTo>
                  <a:cubicBezTo>
                    <a:pt x="32" y="235"/>
                    <a:pt x="32" y="33"/>
                    <a:pt x="32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7"/>
                    <a:pt x="26" y="127"/>
                    <a:pt x="14" y="127"/>
                  </a:cubicBezTo>
                  <a:cubicBezTo>
                    <a:pt x="14" y="127"/>
                    <a:pt x="2" y="127"/>
                    <a:pt x="2" y="116"/>
                  </a:cubicBezTo>
                  <a:cubicBezTo>
                    <a:pt x="2" y="105"/>
                    <a:pt x="2" y="9"/>
                    <a:pt x="2" y="9"/>
                  </a:cubicBezTo>
                  <a:cubicBezTo>
                    <a:pt x="2" y="9"/>
                    <a:pt x="0" y="0"/>
                    <a:pt x="13" y="0"/>
                  </a:cubicBezTo>
                  <a:cubicBezTo>
                    <a:pt x="26" y="0"/>
                    <a:pt x="126" y="0"/>
                    <a:pt x="126" y="0"/>
                  </a:cubicBezTo>
                  <a:close/>
                </a:path>
              </a:pathLst>
            </a:cu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232917" y="6017170"/>
            <a:ext cx="288000" cy="736995"/>
            <a:chOff x="2690321" y="2202358"/>
            <a:chExt cx="288000" cy="736995"/>
          </a:xfrm>
        </p:grpSpPr>
        <p:sp>
          <p:nvSpPr>
            <p:cNvPr id="47" name="Oval 5"/>
            <p:cNvSpPr>
              <a:spLocks noChangeArrowheads="1"/>
            </p:cNvSpPr>
            <p:nvPr/>
          </p:nvSpPr>
          <p:spPr bwMode="auto">
            <a:xfrm>
              <a:off x="2758296" y="2202358"/>
              <a:ext cx="152050" cy="152050"/>
            </a:xfrm>
            <a:prstGeom prst="ellipse">
              <a:avLst/>
            </a:pr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"/>
            <p:cNvSpPr>
              <a:spLocks/>
            </p:cNvSpPr>
            <p:nvPr/>
          </p:nvSpPr>
          <p:spPr bwMode="auto">
            <a:xfrm>
              <a:off x="2690321" y="2366930"/>
              <a:ext cx="288000" cy="572423"/>
            </a:xfrm>
            <a:custGeom>
              <a:avLst/>
              <a:gdLst>
                <a:gd name="T0" fmla="*/ 126 w 136"/>
                <a:gd name="T1" fmla="*/ 0 h 271"/>
                <a:gd name="T2" fmla="*/ 135 w 136"/>
                <a:gd name="T3" fmla="*/ 9 h 271"/>
                <a:gd name="T4" fmla="*/ 135 w 136"/>
                <a:gd name="T5" fmla="*/ 115 h 271"/>
                <a:gd name="T6" fmla="*/ 123 w 136"/>
                <a:gd name="T7" fmla="*/ 127 h 271"/>
                <a:gd name="T8" fmla="*/ 111 w 136"/>
                <a:gd name="T9" fmla="*/ 113 h 271"/>
                <a:gd name="T10" fmla="*/ 111 w 136"/>
                <a:gd name="T11" fmla="*/ 34 h 271"/>
                <a:gd name="T12" fmla="*/ 111 w 136"/>
                <a:gd name="T13" fmla="*/ 33 h 271"/>
                <a:gd name="T14" fmla="*/ 106 w 136"/>
                <a:gd name="T15" fmla="*/ 33 h 271"/>
                <a:gd name="T16" fmla="*/ 106 w 136"/>
                <a:gd name="T17" fmla="*/ 252 h 271"/>
                <a:gd name="T18" fmla="*/ 89 w 136"/>
                <a:gd name="T19" fmla="*/ 270 h 271"/>
                <a:gd name="T20" fmla="*/ 72 w 136"/>
                <a:gd name="T21" fmla="*/ 252 h 271"/>
                <a:gd name="T22" fmla="*/ 72 w 136"/>
                <a:gd name="T23" fmla="*/ 127 h 271"/>
                <a:gd name="T24" fmla="*/ 66 w 136"/>
                <a:gd name="T25" fmla="*/ 127 h 271"/>
                <a:gd name="T26" fmla="*/ 66 w 136"/>
                <a:gd name="T27" fmla="*/ 253 h 271"/>
                <a:gd name="T28" fmla="*/ 50 w 136"/>
                <a:gd name="T29" fmla="*/ 270 h 271"/>
                <a:gd name="T30" fmla="*/ 32 w 136"/>
                <a:gd name="T31" fmla="*/ 253 h 271"/>
                <a:gd name="T32" fmla="*/ 32 w 136"/>
                <a:gd name="T33" fmla="*/ 33 h 271"/>
                <a:gd name="T34" fmla="*/ 26 w 136"/>
                <a:gd name="T35" fmla="*/ 33 h 271"/>
                <a:gd name="T36" fmla="*/ 26 w 136"/>
                <a:gd name="T37" fmla="*/ 117 h 271"/>
                <a:gd name="T38" fmla="*/ 14 w 136"/>
                <a:gd name="T39" fmla="*/ 127 h 271"/>
                <a:gd name="T40" fmla="*/ 2 w 136"/>
                <a:gd name="T41" fmla="*/ 116 h 271"/>
                <a:gd name="T42" fmla="*/ 2 w 136"/>
                <a:gd name="T43" fmla="*/ 9 h 271"/>
                <a:gd name="T44" fmla="*/ 13 w 136"/>
                <a:gd name="T45" fmla="*/ 0 h 271"/>
                <a:gd name="T46" fmla="*/ 126 w 136"/>
                <a:gd name="T4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271">
                  <a:moveTo>
                    <a:pt x="126" y="0"/>
                  </a:moveTo>
                  <a:cubicBezTo>
                    <a:pt x="126" y="0"/>
                    <a:pt x="135" y="0"/>
                    <a:pt x="135" y="9"/>
                  </a:cubicBezTo>
                  <a:cubicBezTo>
                    <a:pt x="135" y="18"/>
                    <a:pt x="135" y="115"/>
                    <a:pt x="135" y="115"/>
                  </a:cubicBezTo>
                  <a:cubicBezTo>
                    <a:pt x="135" y="115"/>
                    <a:pt x="136" y="127"/>
                    <a:pt x="123" y="127"/>
                  </a:cubicBezTo>
                  <a:cubicBezTo>
                    <a:pt x="123" y="127"/>
                    <a:pt x="111" y="128"/>
                    <a:pt x="111" y="113"/>
                  </a:cubicBezTo>
                  <a:cubicBezTo>
                    <a:pt x="111" y="97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252"/>
                    <a:pt x="106" y="252"/>
                    <a:pt x="106" y="252"/>
                  </a:cubicBezTo>
                  <a:cubicBezTo>
                    <a:pt x="106" y="252"/>
                    <a:pt x="109" y="270"/>
                    <a:pt x="89" y="270"/>
                  </a:cubicBezTo>
                  <a:cubicBezTo>
                    <a:pt x="70" y="270"/>
                    <a:pt x="72" y="254"/>
                    <a:pt x="72" y="252"/>
                  </a:cubicBezTo>
                  <a:cubicBezTo>
                    <a:pt x="72" y="250"/>
                    <a:pt x="72" y="127"/>
                    <a:pt x="72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6" y="253"/>
                    <a:pt x="68" y="270"/>
                    <a:pt x="50" y="270"/>
                  </a:cubicBezTo>
                  <a:cubicBezTo>
                    <a:pt x="50" y="270"/>
                    <a:pt x="32" y="271"/>
                    <a:pt x="32" y="253"/>
                  </a:cubicBezTo>
                  <a:cubicBezTo>
                    <a:pt x="32" y="235"/>
                    <a:pt x="32" y="33"/>
                    <a:pt x="32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7"/>
                    <a:pt x="26" y="127"/>
                    <a:pt x="14" y="127"/>
                  </a:cubicBezTo>
                  <a:cubicBezTo>
                    <a:pt x="14" y="127"/>
                    <a:pt x="2" y="127"/>
                    <a:pt x="2" y="116"/>
                  </a:cubicBezTo>
                  <a:cubicBezTo>
                    <a:pt x="2" y="105"/>
                    <a:pt x="2" y="9"/>
                    <a:pt x="2" y="9"/>
                  </a:cubicBezTo>
                  <a:cubicBezTo>
                    <a:pt x="2" y="9"/>
                    <a:pt x="0" y="0"/>
                    <a:pt x="13" y="0"/>
                  </a:cubicBezTo>
                  <a:cubicBezTo>
                    <a:pt x="26" y="0"/>
                    <a:pt x="126" y="0"/>
                    <a:pt x="126" y="0"/>
                  </a:cubicBezTo>
                  <a:close/>
                </a:path>
              </a:pathLst>
            </a:cu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733086" y="6017170"/>
            <a:ext cx="288000" cy="736995"/>
            <a:chOff x="2690321" y="2202358"/>
            <a:chExt cx="288000" cy="736995"/>
          </a:xfrm>
        </p:grpSpPr>
        <p:sp>
          <p:nvSpPr>
            <p:cNvPr id="50" name="Oval 5"/>
            <p:cNvSpPr>
              <a:spLocks noChangeArrowheads="1"/>
            </p:cNvSpPr>
            <p:nvPr/>
          </p:nvSpPr>
          <p:spPr bwMode="auto">
            <a:xfrm>
              <a:off x="2758296" y="2202358"/>
              <a:ext cx="152050" cy="152050"/>
            </a:xfrm>
            <a:prstGeom prst="ellipse">
              <a:avLst/>
            </a:pr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"/>
            <p:cNvSpPr>
              <a:spLocks/>
            </p:cNvSpPr>
            <p:nvPr/>
          </p:nvSpPr>
          <p:spPr bwMode="auto">
            <a:xfrm>
              <a:off x="2690321" y="2366930"/>
              <a:ext cx="288000" cy="572423"/>
            </a:xfrm>
            <a:custGeom>
              <a:avLst/>
              <a:gdLst>
                <a:gd name="T0" fmla="*/ 126 w 136"/>
                <a:gd name="T1" fmla="*/ 0 h 271"/>
                <a:gd name="T2" fmla="*/ 135 w 136"/>
                <a:gd name="T3" fmla="*/ 9 h 271"/>
                <a:gd name="T4" fmla="*/ 135 w 136"/>
                <a:gd name="T5" fmla="*/ 115 h 271"/>
                <a:gd name="T6" fmla="*/ 123 w 136"/>
                <a:gd name="T7" fmla="*/ 127 h 271"/>
                <a:gd name="T8" fmla="*/ 111 w 136"/>
                <a:gd name="T9" fmla="*/ 113 h 271"/>
                <a:gd name="T10" fmla="*/ 111 w 136"/>
                <a:gd name="T11" fmla="*/ 34 h 271"/>
                <a:gd name="T12" fmla="*/ 111 w 136"/>
                <a:gd name="T13" fmla="*/ 33 h 271"/>
                <a:gd name="T14" fmla="*/ 106 w 136"/>
                <a:gd name="T15" fmla="*/ 33 h 271"/>
                <a:gd name="T16" fmla="*/ 106 w 136"/>
                <a:gd name="T17" fmla="*/ 252 h 271"/>
                <a:gd name="T18" fmla="*/ 89 w 136"/>
                <a:gd name="T19" fmla="*/ 270 h 271"/>
                <a:gd name="T20" fmla="*/ 72 w 136"/>
                <a:gd name="T21" fmla="*/ 252 h 271"/>
                <a:gd name="T22" fmla="*/ 72 w 136"/>
                <a:gd name="T23" fmla="*/ 127 h 271"/>
                <a:gd name="T24" fmla="*/ 66 w 136"/>
                <a:gd name="T25" fmla="*/ 127 h 271"/>
                <a:gd name="T26" fmla="*/ 66 w 136"/>
                <a:gd name="T27" fmla="*/ 253 h 271"/>
                <a:gd name="T28" fmla="*/ 50 w 136"/>
                <a:gd name="T29" fmla="*/ 270 h 271"/>
                <a:gd name="T30" fmla="*/ 32 w 136"/>
                <a:gd name="T31" fmla="*/ 253 h 271"/>
                <a:gd name="T32" fmla="*/ 32 w 136"/>
                <a:gd name="T33" fmla="*/ 33 h 271"/>
                <a:gd name="T34" fmla="*/ 26 w 136"/>
                <a:gd name="T35" fmla="*/ 33 h 271"/>
                <a:gd name="T36" fmla="*/ 26 w 136"/>
                <a:gd name="T37" fmla="*/ 117 h 271"/>
                <a:gd name="T38" fmla="*/ 14 w 136"/>
                <a:gd name="T39" fmla="*/ 127 h 271"/>
                <a:gd name="T40" fmla="*/ 2 w 136"/>
                <a:gd name="T41" fmla="*/ 116 h 271"/>
                <a:gd name="T42" fmla="*/ 2 w 136"/>
                <a:gd name="T43" fmla="*/ 9 h 271"/>
                <a:gd name="T44" fmla="*/ 13 w 136"/>
                <a:gd name="T45" fmla="*/ 0 h 271"/>
                <a:gd name="T46" fmla="*/ 126 w 136"/>
                <a:gd name="T4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271">
                  <a:moveTo>
                    <a:pt x="126" y="0"/>
                  </a:moveTo>
                  <a:cubicBezTo>
                    <a:pt x="126" y="0"/>
                    <a:pt x="135" y="0"/>
                    <a:pt x="135" y="9"/>
                  </a:cubicBezTo>
                  <a:cubicBezTo>
                    <a:pt x="135" y="18"/>
                    <a:pt x="135" y="115"/>
                    <a:pt x="135" y="115"/>
                  </a:cubicBezTo>
                  <a:cubicBezTo>
                    <a:pt x="135" y="115"/>
                    <a:pt x="136" y="127"/>
                    <a:pt x="123" y="127"/>
                  </a:cubicBezTo>
                  <a:cubicBezTo>
                    <a:pt x="123" y="127"/>
                    <a:pt x="111" y="128"/>
                    <a:pt x="111" y="113"/>
                  </a:cubicBezTo>
                  <a:cubicBezTo>
                    <a:pt x="111" y="97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252"/>
                    <a:pt x="106" y="252"/>
                    <a:pt x="106" y="252"/>
                  </a:cubicBezTo>
                  <a:cubicBezTo>
                    <a:pt x="106" y="252"/>
                    <a:pt x="109" y="270"/>
                    <a:pt x="89" y="270"/>
                  </a:cubicBezTo>
                  <a:cubicBezTo>
                    <a:pt x="70" y="270"/>
                    <a:pt x="72" y="254"/>
                    <a:pt x="72" y="252"/>
                  </a:cubicBezTo>
                  <a:cubicBezTo>
                    <a:pt x="72" y="250"/>
                    <a:pt x="72" y="127"/>
                    <a:pt x="72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6" y="253"/>
                    <a:pt x="68" y="270"/>
                    <a:pt x="50" y="270"/>
                  </a:cubicBezTo>
                  <a:cubicBezTo>
                    <a:pt x="50" y="270"/>
                    <a:pt x="32" y="271"/>
                    <a:pt x="32" y="253"/>
                  </a:cubicBezTo>
                  <a:cubicBezTo>
                    <a:pt x="32" y="235"/>
                    <a:pt x="32" y="33"/>
                    <a:pt x="32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7"/>
                    <a:pt x="26" y="127"/>
                    <a:pt x="14" y="127"/>
                  </a:cubicBezTo>
                  <a:cubicBezTo>
                    <a:pt x="14" y="127"/>
                    <a:pt x="2" y="127"/>
                    <a:pt x="2" y="116"/>
                  </a:cubicBezTo>
                  <a:cubicBezTo>
                    <a:pt x="2" y="105"/>
                    <a:pt x="2" y="9"/>
                    <a:pt x="2" y="9"/>
                  </a:cubicBezTo>
                  <a:cubicBezTo>
                    <a:pt x="2" y="9"/>
                    <a:pt x="0" y="0"/>
                    <a:pt x="13" y="0"/>
                  </a:cubicBezTo>
                  <a:cubicBezTo>
                    <a:pt x="26" y="0"/>
                    <a:pt x="126" y="0"/>
                    <a:pt x="126" y="0"/>
                  </a:cubicBezTo>
                  <a:close/>
                </a:path>
              </a:pathLst>
            </a:cu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233255" y="6017170"/>
            <a:ext cx="288000" cy="736995"/>
            <a:chOff x="2690321" y="2202358"/>
            <a:chExt cx="288000" cy="736995"/>
          </a:xfrm>
        </p:grpSpPr>
        <p:sp>
          <p:nvSpPr>
            <p:cNvPr id="53" name="Oval 5"/>
            <p:cNvSpPr>
              <a:spLocks noChangeArrowheads="1"/>
            </p:cNvSpPr>
            <p:nvPr/>
          </p:nvSpPr>
          <p:spPr bwMode="auto">
            <a:xfrm>
              <a:off x="2758296" y="2202358"/>
              <a:ext cx="152050" cy="152050"/>
            </a:xfrm>
            <a:prstGeom prst="ellipse">
              <a:avLst/>
            </a:pr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2690321" y="2366930"/>
              <a:ext cx="288000" cy="572423"/>
            </a:xfrm>
            <a:custGeom>
              <a:avLst/>
              <a:gdLst>
                <a:gd name="T0" fmla="*/ 126 w 136"/>
                <a:gd name="T1" fmla="*/ 0 h 271"/>
                <a:gd name="T2" fmla="*/ 135 w 136"/>
                <a:gd name="T3" fmla="*/ 9 h 271"/>
                <a:gd name="T4" fmla="*/ 135 w 136"/>
                <a:gd name="T5" fmla="*/ 115 h 271"/>
                <a:gd name="T6" fmla="*/ 123 w 136"/>
                <a:gd name="T7" fmla="*/ 127 h 271"/>
                <a:gd name="T8" fmla="*/ 111 w 136"/>
                <a:gd name="T9" fmla="*/ 113 h 271"/>
                <a:gd name="T10" fmla="*/ 111 w 136"/>
                <a:gd name="T11" fmla="*/ 34 h 271"/>
                <a:gd name="T12" fmla="*/ 111 w 136"/>
                <a:gd name="T13" fmla="*/ 33 h 271"/>
                <a:gd name="T14" fmla="*/ 106 w 136"/>
                <a:gd name="T15" fmla="*/ 33 h 271"/>
                <a:gd name="T16" fmla="*/ 106 w 136"/>
                <a:gd name="T17" fmla="*/ 252 h 271"/>
                <a:gd name="T18" fmla="*/ 89 w 136"/>
                <a:gd name="T19" fmla="*/ 270 h 271"/>
                <a:gd name="T20" fmla="*/ 72 w 136"/>
                <a:gd name="T21" fmla="*/ 252 h 271"/>
                <a:gd name="T22" fmla="*/ 72 w 136"/>
                <a:gd name="T23" fmla="*/ 127 h 271"/>
                <a:gd name="T24" fmla="*/ 66 w 136"/>
                <a:gd name="T25" fmla="*/ 127 h 271"/>
                <a:gd name="T26" fmla="*/ 66 w 136"/>
                <a:gd name="T27" fmla="*/ 253 h 271"/>
                <a:gd name="T28" fmla="*/ 50 w 136"/>
                <a:gd name="T29" fmla="*/ 270 h 271"/>
                <a:gd name="T30" fmla="*/ 32 w 136"/>
                <a:gd name="T31" fmla="*/ 253 h 271"/>
                <a:gd name="T32" fmla="*/ 32 w 136"/>
                <a:gd name="T33" fmla="*/ 33 h 271"/>
                <a:gd name="T34" fmla="*/ 26 w 136"/>
                <a:gd name="T35" fmla="*/ 33 h 271"/>
                <a:gd name="T36" fmla="*/ 26 w 136"/>
                <a:gd name="T37" fmla="*/ 117 h 271"/>
                <a:gd name="T38" fmla="*/ 14 w 136"/>
                <a:gd name="T39" fmla="*/ 127 h 271"/>
                <a:gd name="T40" fmla="*/ 2 w 136"/>
                <a:gd name="T41" fmla="*/ 116 h 271"/>
                <a:gd name="T42" fmla="*/ 2 w 136"/>
                <a:gd name="T43" fmla="*/ 9 h 271"/>
                <a:gd name="T44" fmla="*/ 13 w 136"/>
                <a:gd name="T45" fmla="*/ 0 h 271"/>
                <a:gd name="T46" fmla="*/ 126 w 136"/>
                <a:gd name="T4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271">
                  <a:moveTo>
                    <a:pt x="126" y="0"/>
                  </a:moveTo>
                  <a:cubicBezTo>
                    <a:pt x="126" y="0"/>
                    <a:pt x="135" y="0"/>
                    <a:pt x="135" y="9"/>
                  </a:cubicBezTo>
                  <a:cubicBezTo>
                    <a:pt x="135" y="18"/>
                    <a:pt x="135" y="115"/>
                    <a:pt x="135" y="115"/>
                  </a:cubicBezTo>
                  <a:cubicBezTo>
                    <a:pt x="135" y="115"/>
                    <a:pt x="136" y="127"/>
                    <a:pt x="123" y="127"/>
                  </a:cubicBezTo>
                  <a:cubicBezTo>
                    <a:pt x="123" y="127"/>
                    <a:pt x="111" y="128"/>
                    <a:pt x="111" y="113"/>
                  </a:cubicBezTo>
                  <a:cubicBezTo>
                    <a:pt x="111" y="97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252"/>
                    <a:pt x="106" y="252"/>
                    <a:pt x="106" y="252"/>
                  </a:cubicBezTo>
                  <a:cubicBezTo>
                    <a:pt x="106" y="252"/>
                    <a:pt x="109" y="270"/>
                    <a:pt x="89" y="270"/>
                  </a:cubicBezTo>
                  <a:cubicBezTo>
                    <a:pt x="70" y="270"/>
                    <a:pt x="72" y="254"/>
                    <a:pt x="72" y="252"/>
                  </a:cubicBezTo>
                  <a:cubicBezTo>
                    <a:pt x="72" y="250"/>
                    <a:pt x="72" y="127"/>
                    <a:pt x="72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6" y="253"/>
                    <a:pt x="68" y="270"/>
                    <a:pt x="50" y="270"/>
                  </a:cubicBezTo>
                  <a:cubicBezTo>
                    <a:pt x="50" y="270"/>
                    <a:pt x="32" y="271"/>
                    <a:pt x="32" y="253"/>
                  </a:cubicBezTo>
                  <a:cubicBezTo>
                    <a:pt x="32" y="235"/>
                    <a:pt x="32" y="33"/>
                    <a:pt x="32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7"/>
                    <a:pt x="26" y="127"/>
                    <a:pt x="14" y="127"/>
                  </a:cubicBezTo>
                  <a:cubicBezTo>
                    <a:pt x="14" y="127"/>
                    <a:pt x="2" y="127"/>
                    <a:pt x="2" y="116"/>
                  </a:cubicBezTo>
                  <a:cubicBezTo>
                    <a:pt x="2" y="105"/>
                    <a:pt x="2" y="9"/>
                    <a:pt x="2" y="9"/>
                  </a:cubicBezTo>
                  <a:cubicBezTo>
                    <a:pt x="2" y="9"/>
                    <a:pt x="0" y="0"/>
                    <a:pt x="13" y="0"/>
                  </a:cubicBezTo>
                  <a:cubicBezTo>
                    <a:pt x="26" y="0"/>
                    <a:pt x="126" y="0"/>
                    <a:pt x="126" y="0"/>
                  </a:cubicBezTo>
                  <a:close/>
                </a:path>
              </a:pathLst>
            </a:cu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1632217" y="6017170"/>
            <a:ext cx="288000" cy="736995"/>
            <a:chOff x="2690321" y="2202358"/>
            <a:chExt cx="288000" cy="736995"/>
          </a:xfrm>
        </p:grpSpPr>
        <p:sp>
          <p:nvSpPr>
            <p:cNvPr id="59" name="Oval 5"/>
            <p:cNvSpPr>
              <a:spLocks noChangeArrowheads="1"/>
            </p:cNvSpPr>
            <p:nvPr/>
          </p:nvSpPr>
          <p:spPr bwMode="auto">
            <a:xfrm>
              <a:off x="2758296" y="2202358"/>
              <a:ext cx="152050" cy="152050"/>
            </a:xfrm>
            <a:prstGeom prst="ellipse">
              <a:avLst/>
            </a:pr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"/>
            <p:cNvSpPr>
              <a:spLocks/>
            </p:cNvSpPr>
            <p:nvPr/>
          </p:nvSpPr>
          <p:spPr bwMode="auto">
            <a:xfrm>
              <a:off x="2690321" y="2366930"/>
              <a:ext cx="288000" cy="572423"/>
            </a:xfrm>
            <a:custGeom>
              <a:avLst/>
              <a:gdLst>
                <a:gd name="T0" fmla="*/ 126 w 136"/>
                <a:gd name="T1" fmla="*/ 0 h 271"/>
                <a:gd name="T2" fmla="*/ 135 w 136"/>
                <a:gd name="T3" fmla="*/ 9 h 271"/>
                <a:gd name="T4" fmla="*/ 135 w 136"/>
                <a:gd name="T5" fmla="*/ 115 h 271"/>
                <a:gd name="T6" fmla="*/ 123 w 136"/>
                <a:gd name="T7" fmla="*/ 127 h 271"/>
                <a:gd name="T8" fmla="*/ 111 w 136"/>
                <a:gd name="T9" fmla="*/ 113 h 271"/>
                <a:gd name="T10" fmla="*/ 111 w 136"/>
                <a:gd name="T11" fmla="*/ 34 h 271"/>
                <a:gd name="T12" fmla="*/ 111 w 136"/>
                <a:gd name="T13" fmla="*/ 33 h 271"/>
                <a:gd name="T14" fmla="*/ 106 w 136"/>
                <a:gd name="T15" fmla="*/ 33 h 271"/>
                <a:gd name="T16" fmla="*/ 106 w 136"/>
                <a:gd name="T17" fmla="*/ 252 h 271"/>
                <a:gd name="T18" fmla="*/ 89 w 136"/>
                <a:gd name="T19" fmla="*/ 270 h 271"/>
                <a:gd name="T20" fmla="*/ 72 w 136"/>
                <a:gd name="T21" fmla="*/ 252 h 271"/>
                <a:gd name="T22" fmla="*/ 72 w 136"/>
                <a:gd name="T23" fmla="*/ 127 h 271"/>
                <a:gd name="T24" fmla="*/ 66 w 136"/>
                <a:gd name="T25" fmla="*/ 127 h 271"/>
                <a:gd name="T26" fmla="*/ 66 w 136"/>
                <a:gd name="T27" fmla="*/ 253 h 271"/>
                <a:gd name="T28" fmla="*/ 50 w 136"/>
                <a:gd name="T29" fmla="*/ 270 h 271"/>
                <a:gd name="T30" fmla="*/ 32 w 136"/>
                <a:gd name="T31" fmla="*/ 253 h 271"/>
                <a:gd name="T32" fmla="*/ 32 w 136"/>
                <a:gd name="T33" fmla="*/ 33 h 271"/>
                <a:gd name="T34" fmla="*/ 26 w 136"/>
                <a:gd name="T35" fmla="*/ 33 h 271"/>
                <a:gd name="T36" fmla="*/ 26 w 136"/>
                <a:gd name="T37" fmla="*/ 117 h 271"/>
                <a:gd name="T38" fmla="*/ 14 w 136"/>
                <a:gd name="T39" fmla="*/ 127 h 271"/>
                <a:gd name="T40" fmla="*/ 2 w 136"/>
                <a:gd name="T41" fmla="*/ 116 h 271"/>
                <a:gd name="T42" fmla="*/ 2 w 136"/>
                <a:gd name="T43" fmla="*/ 9 h 271"/>
                <a:gd name="T44" fmla="*/ 13 w 136"/>
                <a:gd name="T45" fmla="*/ 0 h 271"/>
                <a:gd name="T46" fmla="*/ 126 w 136"/>
                <a:gd name="T4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271">
                  <a:moveTo>
                    <a:pt x="126" y="0"/>
                  </a:moveTo>
                  <a:cubicBezTo>
                    <a:pt x="126" y="0"/>
                    <a:pt x="135" y="0"/>
                    <a:pt x="135" y="9"/>
                  </a:cubicBezTo>
                  <a:cubicBezTo>
                    <a:pt x="135" y="18"/>
                    <a:pt x="135" y="115"/>
                    <a:pt x="135" y="115"/>
                  </a:cubicBezTo>
                  <a:cubicBezTo>
                    <a:pt x="135" y="115"/>
                    <a:pt x="136" y="127"/>
                    <a:pt x="123" y="127"/>
                  </a:cubicBezTo>
                  <a:cubicBezTo>
                    <a:pt x="123" y="127"/>
                    <a:pt x="111" y="128"/>
                    <a:pt x="111" y="113"/>
                  </a:cubicBezTo>
                  <a:cubicBezTo>
                    <a:pt x="111" y="97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252"/>
                    <a:pt x="106" y="252"/>
                    <a:pt x="106" y="252"/>
                  </a:cubicBezTo>
                  <a:cubicBezTo>
                    <a:pt x="106" y="252"/>
                    <a:pt x="109" y="270"/>
                    <a:pt x="89" y="270"/>
                  </a:cubicBezTo>
                  <a:cubicBezTo>
                    <a:pt x="70" y="270"/>
                    <a:pt x="72" y="254"/>
                    <a:pt x="72" y="252"/>
                  </a:cubicBezTo>
                  <a:cubicBezTo>
                    <a:pt x="72" y="250"/>
                    <a:pt x="72" y="127"/>
                    <a:pt x="72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6" y="253"/>
                    <a:pt x="68" y="270"/>
                    <a:pt x="50" y="270"/>
                  </a:cubicBezTo>
                  <a:cubicBezTo>
                    <a:pt x="50" y="270"/>
                    <a:pt x="32" y="271"/>
                    <a:pt x="32" y="253"/>
                  </a:cubicBezTo>
                  <a:cubicBezTo>
                    <a:pt x="32" y="235"/>
                    <a:pt x="32" y="33"/>
                    <a:pt x="32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7"/>
                    <a:pt x="26" y="127"/>
                    <a:pt x="14" y="127"/>
                  </a:cubicBezTo>
                  <a:cubicBezTo>
                    <a:pt x="14" y="127"/>
                    <a:pt x="2" y="127"/>
                    <a:pt x="2" y="116"/>
                  </a:cubicBezTo>
                  <a:cubicBezTo>
                    <a:pt x="2" y="105"/>
                    <a:pt x="2" y="9"/>
                    <a:pt x="2" y="9"/>
                  </a:cubicBezTo>
                  <a:cubicBezTo>
                    <a:pt x="2" y="9"/>
                    <a:pt x="0" y="0"/>
                    <a:pt x="13" y="0"/>
                  </a:cubicBezTo>
                  <a:cubicBezTo>
                    <a:pt x="26" y="0"/>
                    <a:pt x="126" y="0"/>
                    <a:pt x="126" y="0"/>
                  </a:cubicBezTo>
                  <a:close/>
                </a:path>
              </a:pathLst>
            </a:cu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630526" y="6017170"/>
            <a:ext cx="288000" cy="736995"/>
            <a:chOff x="2690321" y="2202358"/>
            <a:chExt cx="288000" cy="736995"/>
          </a:xfrm>
        </p:grpSpPr>
        <p:sp>
          <p:nvSpPr>
            <p:cNvPr id="65" name="Oval 5"/>
            <p:cNvSpPr>
              <a:spLocks noChangeArrowheads="1"/>
            </p:cNvSpPr>
            <p:nvPr/>
          </p:nvSpPr>
          <p:spPr bwMode="auto">
            <a:xfrm>
              <a:off x="2758296" y="2202358"/>
              <a:ext cx="152050" cy="152050"/>
            </a:xfrm>
            <a:prstGeom prst="ellipse">
              <a:avLst/>
            </a:pr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"/>
            <p:cNvSpPr>
              <a:spLocks/>
            </p:cNvSpPr>
            <p:nvPr/>
          </p:nvSpPr>
          <p:spPr bwMode="auto">
            <a:xfrm>
              <a:off x="2690321" y="2366930"/>
              <a:ext cx="288000" cy="572423"/>
            </a:xfrm>
            <a:custGeom>
              <a:avLst/>
              <a:gdLst>
                <a:gd name="T0" fmla="*/ 126 w 136"/>
                <a:gd name="T1" fmla="*/ 0 h 271"/>
                <a:gd name="T2" fmla="*/ 135 w 136"/>
                <a:gd name="T3" fmla="*/ 9 h 271"/>
                <a:gd name="T4" fmla="*/ 135 w 136"/>
                <a:gd name="T5" fmla="*/ 115 h 271"/>
                <a:gd name="T6" fmla="*/ 123 w 136"/>
                <a:gd name="T7" fmla="*/ 127 h 271"/>
                <a:gd name="T8" fmla="*/ 111 w 136"/>
                <a:gd name="T9" fmla="*/ 113 h 271"/>
                <a:gd name="T10" fmla="*/ 111 w 136"/>
                <a:gd name="T11" fmla="*/ 34 h 271"/>
                <a:gd name="T12" fmla="*/ 111 w 136"/>
                <a:gd name="T13" fmla="*/ 33 h 271"/>
                <a:gd name="T14" fmla="*/ 106 w 136"/>
                <a:gd name="T15" fmla="*/ 33 h 271"/>
                <a:gd name="T16" fmla="*/ 106 w 136"/>
                <a:gd name="T17" fmla="*/ 252 h 271"/>
                <a:gd name="T18" fmla="*/ 89 w 136"/>
                <a:gd name="T19" fmla="*/ 270 h 271"/>
                <a:gd name="T20" fmla="*/ 72 w 136"/>
                <a:gd name="T21" fmla="*/ 252 h 271"/>
                <a:gd name="T22" fmla="*/ 72 w 136"/>
                <a:gd name="T23" fmla="*/ 127 h 271"/>
                <a:gd name="T24" fmla="*/ 66 w 136"/>
                <a:gd name="T25" fmla="*/ 127 h 271"/>
                <a:gd name="T26" fmla="*/ 66 w 136"/>
                <a:gd name="T27" fmla="*/ 253 h 271"/>
                <a:gd name="T28" fmla="*/ 50 w 136"/>
                <a:gd name="T29" fmla="*/ 270 h 271"/>
                <a:gd name="T30" fmla="*/ 32 w 136"/>
                <a:gd name="T31" fmla="*/ 253 h 271"/>
                <a:gd name="T32" fmla="*/ 32 w 136"/>
                <a:gd name="T33" fmla="*/ 33 h 271"/>
                <a:gd name="T34" fmla="*/ 26 w 136"/>
                <a:gd name="T35" fmla="*/ 33 h 271"/>
                <a:gd name="T36" fmla="*/ 26 w 136"/>
                <a:gd name="T37" fmla="*/ 117 h 271"/>
                <a:gd name="T38" fmla="*/ 14 w 136"/>
                <a:gd name="T39" fmla="*/ 127 h 271"/>
                <a:gd name="T40" fmla="*/ 2 w 136"/>
                <a:gd name="T41" fmla="*/ 116 h 271"/>
                <a:gd name="T42" fmla="*/ 2 w 136"/>
                <a:gd name="T43" fmla="*/ 9 h 271"/>
                <a:gd name="T44" fmla="*/ 13 w 136"/>
                <a:gd name="T45" fmla="*/ 0 h 271"/>
                <a:gd name="T46" fmla="*/ 126 w 136"/>
                <a:gd name="T4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271">
                  <a:moveTo>
                    <a:pt x="126" y="0"/>
                  </a:moveTo>
                  <a:cubicBezTo>
                    <a:pt x="126" y="0"/>
                    <a:pt x="135" y="0"/>
                    <a:pt x="135" y="9"/>
                  </a:cubicBezTo>
                  <a:cubicBezTo>
                    <a:pt x="135" y="18"/>
                    <a:pt x="135" y="115"/>
                    <a:pt x="135" y="115"/>
                  </a:cubicBezTo>
                  <a:cubicBezTo>
                    <a:pt x="135" y="115"/>
                    <a:pt x="136" y="127"/>
                    <a:pt x="123" y="127"/>
                  </a:cubicBezTo>
                  <a:cubicBezTo>
                    <a:pt x="123" y="127"/>
                    <a:pt x="111" y="128"/>
                    <a:pt x="111" y="113"/>
                  </a:cubicBezTo>
                  <a:cubicBezTo>
                    <a:pt x="111" y="97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252"/>
                    <a:pt x="106" y="252"/>
                    <a:pt x="106" y="252"/>
                  </a:cubicBezTo>
                  <a:cubicBezTo>
                    <a:pt x="106" y="252"/>
                    <a:pt x="109" y="270"/>
                    <a:pt x="89" y="270"/>
                  </a:cubicBezTo>
                  <a:cubicBezTo>
                    <a:pt x="70" y="270"/>
                    <a:pt x="72" y="254"/>
                    <a:pt x="72" y="252"/>
                  </a:cubicBezTo>
                  <a:cubicBezTo>
                    <a:pt x="72" y="250"/>
                    <a:pt x="72" y="127"/>
                    <a:pt x="72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6" y="253"/>
                    <a:pt x="68" y="270"/>
                    <a:pt x="50" y="270"/>
                  </a:cubicBezTo>
                  <a:cubicBezTo>
                    <a:pt x="50" y="270"/>
                    <a:pt x="32" y="271"/>
                    <a:pt x="32" y="253"/>
                  </a:cubicBezTo>
                  <a:cubicBezTo>
                    <a:pt x="32" y="235"/>
                    <a:pt x="32" y="33"/>
                    <a:pt x="32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7"/>
                    <a:pt x="26" y="127"/>
                    <a:pt x="14" y="127"/>
                  </a:cubicBezTo>
                  <a:cubicBezTo>
                    <a:pt x="14" y="127"/>
                    <a:pt x="2" y="127"/>
                    <a:pt x="2" y="116"/>
                  </a:cubicBezTo>
                  <a:cubicBezTo>
                    <a:pt x="2" y="105"/>
                    <a:pt x="2" y="9"/>
                    <a:pt x="2" y="9"/>
                  </a:cubicBezTo>
                  <a:cubicBezTo>
                    <a:pt x="2" y="9"/>
                    <a:pt x="0" y="0"/>
                    <a:pt x="13" y="0"/>
                  </a:cubicBezTo>
                  <a:cubicBezTo>
                    <a:pt x="26" y="0"/>
                    <a:pt x="126" y="0"/>
                    <a:pt x="126" y="0"/>
                  </a:cubicBezTo>
                  <a:close/>
                </a:path>
              </a:pathLst>
            </a:cu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130695" y="6017170"/>
            <a:ext cx="288000" cy="736995"/>
            <a:chOff x="2690321" y="2202358"/>
            <a:chExt cx="288000" cy="736995"/>
          </a:xfrm>
        </p:grpSpPr>
        <p:sp>
          <p:nvSpPr>
            <p:cNvPr id="68" name="Oval 5"/>
            <p:cNvSpPr>
              <a:spLocks noChangeArrowheads="1"/>
            </p:cNvSpPr>
            <p:nvPr/>
          </p:nvSpPr>
          <p:spPr bwMode="auto">
            <a:xfrm>
              <a:off x="2758296" y="2202358"/>
              <a:ext cx="152050" cy="152050"/>
            </a:xfrm>
            <a:prstGeom prst="ellipse">
              <a:avLst/>
            </a:pr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"/>
            <p:cNvSpPr>
              <a:spLocks/>
            </p:cNvSpPr>
            <p:nvPr/>
          </p:nvSpPr>
          <p:spPr bwMode="auto">
            <a:xfrm>
              <a:off x="2690321" y="2366930"/>
              <a:ext cx="288000" cy="572423"/>
            </a:xfrm>
            <a:custGeom>
              <a:avLst/>
              <a:gdLst>
                <a:gd name="T0" fmla="*/ 126 w 136"/>
                <a:gd name="T1" fmla="*/ 0 h 271"/>
                <a:gd name="T2" fmla="*/ 135 w 136"/>
                <a:gd name="T3" fmla="*/ 9 h 271"/>
                <a:gd name="T4" fmla="*/ 135 w 136"/>
                <a:gd name="T5" fmla="*/ 115 h 271"/>
                <a:gd name="T6" fmla="*/ 123 w 136"/>
                <a:gd name="T7" fmla="*/ 127 h 271"/>
                <a:gd name="T8" fmla="*/ 111 w 136"/>
                <a:gd name="T9" fmla="*/ 113 h 271"/>
                <a:gd name="T10" fmla="*/ 111 w 136"/>
                <a:gd name="T11" fmla="*/ 34 h 271"/>
                <a:gd name="T12" fmla="*/ 111 w 136"/>
                <a:gd name="T13" fmla="*/ 33 h 271"/>
                <a:gd name="T14" fmla="*/ 106 w 136"/>
                <a:gd name="T15" fmla="*/ 33 h 271"/>
                <a:gd name="T16" fmla="*/ 106 w 136"/>
                <a:gd name="T17" fmla="*/ 252 h 271"/>
                <a:gd name="T18" fmla="*/ 89 w 136"/>
                <a:gd name="T19" fmla="*/ 270 h 271"/>
                <a:gd name="T20" fmla="*/ 72 w 136"/>
                <a:gd name="T21" fmla="*/ 252 h 271"/>
                <a:gd name="T22" fmla="*/ 72 w 136"/>
                <a:gd name="T23" fmla="*/ 127 h 271"/>
                <a:gd name="T24" fmla="*/ 66 w 136"/>
                <a:gd name="T25" fmla="*/ 127 h 271"/>
                <a:gd name="T26" fmla="*/ 66 w 136"/>
                <a:gd name="T27" fmla="*/ 253 h 271"/>
                <a:gd name="T28" fmla="*/ 50 w 136"/>
                <a:gd name="T29" fmla="*/ 270 h 271"/>
                <a:gd name="T30" fmla="*/ 32 w 136"/>
                <a:gd name="T31" fmla="*/ 253 h 271"/>
                <a:gd name="T32" fmla="*/ 32 w 136"/>
                <a:gd name="T33" fmla="*/ 33 h 271"/>
                <a:gd name="T34" fmla="*/ 26 w 136"/>
                <a:gd name="T35" fmla="*/ 33 h 271"/>
                <a:gd name="T36" fmla="*/ 26 w 136"/>
                <a:gd name="T37" fmla="*/ 117 h 271"/>
                <a:gd name="T38" fmla="*/ 14 w 136"/>
                <a:gd name="T39" fmla="*/ 127 h 271"/>
                <a:gd name="T40" fmla="*/ 2 w 136"/>
                <a:gd name="T41" fmla="*/ 116 h 271"/>
                <a:gd name="T42" fmla="*/ 2 w 136"/>
                <a:gd name="T43" fmla="*/ 9 h 271"/>
                <a:gd name="T44" fmla="*/ 13 w 136"/>
                <a:gd name="T45" fmla="*/ 0 h 271"/>
                <a:gd name="T46" fmla="*/ 126 w 136"/>
                <a:gd name="T4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271">
                  <a:moveTo>
                    <a:pt x="126" y="0"/>
                  </a:moveTo>
                  <a:cubicBezTo>
                    <a:pt x="126" y="0"/>
                    <a:pt x="135" y="0"/>
                    <a:pt x="135" y="9"/>
                  </a:cubicBezTo>
                  <a:cubicBezTo>
                    <a:pt x="135" y="18"/>
                    <a:pt x="135" y="115"/>
                    <a:pt x="135" y="115"/>
                  </a:cubicBezTo>
                  <a:cubicBezTo>
                    <a:pt x="135" y="115"/>
                    <a:pt x="136" y="127"/>
                    <a:pt x="123" y="127"/>
                  </a:cubicBezTo>
                  <a:cubicBezTo>
                    <a:pt x="123" y="127"/>
                    <a:pt x="111" y="128"/>
                    <a:pt x="111" y="113"/>
                  </a:cubicBezTo>
                  <a:cubicBezTo>
                    <a:pt x="111" y="97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252"/>
                    <a:pt x="106" y="252"/>
                    <a:pt x="106" y="252"/>
                  </a:cubicBezTo>
                  <a:cubicBezTo>
                    <a:pt x="106" y="252"/>
                    <a:pt x="109" y="270"/>
                    <a:pt x="89" y="270"/>
                  </a:cubicBezTo>
                  <a:cubicBezTo>
                    <a:pt x="70" y="270"/>
                    <a:pt x="72" y="254"/>
                    <a:pt x="72" y="252"/>
                  </a:cubicBezTo>
                  <a:cubicBezTo>
                    <a:pt x="72" y="250"/>
                    <a:pt x="72" y="127"/>
                    <a:pt x="72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6" y="253"/>
                    <a:pt x="68" y="270"/>
                    <a:pt x="50" y="270"/>
                  </a:cubicBezTo>
                  <a:cubicBezTo>
                    <a:pt x="50" y="270"/>
                    <a:pt x="32" y="271"/>
                    <a:pt x="32" y="253"/>
                  </a:cubicBezTo>
                  <a:cubicBezTo>
                    <a:pt x="32" y="235"/>
                    <a:pt x="32" y="33"/>
                    <a:pt x="32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7"/>
                    <a:pt x="26" y="127"/>
                    <a:pt x="14" y="127"/>
                  </a:cubicBezTo>
                  <a:cubicBezTo>
                    <a:pt x="14" y="127"/>
                    <a:pt x="2" y="127"/>
                    <a:pt x="2" y="116"/>
                  </a:cubicBezTo>
                  <a:cubicBezTo>
                    <a:pt x="2" y="105"/>
                    <a:pt x="2" y="9"/>
                    <a:pt x="2" y="9"/>
                  </a:cubicBezTo>
                  <a:cubicBezTo>
                    <a:pt x="2" y="9"/>
                    <a:pt x="0" y="0"/>
                    <a:pt x="13" y="0"/>
                  </a:cubicBezTo>
                  <a:cubicBezTo>
                    <a:pt x="26" y="0"/>
                    <a:pt x="126" y="0"/>
                    <a:pt x="126" y="0"/>
                  </a:cubicBezTo>
                  <a:close/>
                </a:path>
              </a:pathLst>
            </a:cu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630864" y="6017170"/>
            <a:ext cx="288000" cy="736995"/>
            <a:chOff x="2690321" y="2202358"/>
            <a:chExt cx="288000" cy="736995"/>
          </a:xfrm>
        </p:grpSpPr>
        <p:sp>
          <p:nvSpPr>
            <p:cNvPr id="71" name="Oval 5"/>
            <p:cNvSpPr>
              <a:spLocks noChangeArrowheads="1"/>
            </p:cNvSpPr>
            <p:nvPr/>
          </p:nvSpPr>
          <p:spPr bwMode="auto">
            <a:xfrm>
              <a:off x="2758296" y="2202358"/>
              <a:ext cx="152050" cy="152050"/>
            </a:xfrm>
            <a:prstGeom prst="ellipse">
              <a:avLst/>
            </a:pr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"/>
            <p:cNvSpPr>
              <a:spLocks/>
            </p:cNvSpPr>
            <p:nvPr/>
          </p:nvSpPr>
          <p:spPr bwMode="auto">
            <a:xfrm>
              <a:off x="2690321" y="2366930"/>
              <a:ext cx="288000" cy="572423"/>
            </a:xfrm>
            <a:custGeom>
              <a:avLst/>
              <a:gdLst>
                <a:gd name="T0" fmla="*/ 126 w 136"/>
                <a:gd name="T1" fmla="*/ 0 h 271"/>
                <a:gd name="T2" fmla="*/ 135 w 136"/>
                <a:gd name="T3" fmla="*/ 9 h 271"/>
                <a:gd name="T4" fmla="*/ 135 w 136"/>
                <a:gd name="T5" fmla="*/ 115 h 271"/>
                <a:gd name="T6" fmla="*/ 123 w 136"/>
                <a:gd name="T7" fmla="*/ 127 h 271"/>
                <a:gd name="T8" fmla="*/ 111 w 136"/>
                <a:gd name="T9" fmla="*/ 113 h 271"/>
                <a:gd name="T10" fmla="*/ 111 w 136"/>
                <a:gd name="T11" fmla="*/ 34 h 271"/>
                <a:gd name="T12" fmla="*/ 111 w 136"/>
                <a:gd name="T13" fmla="*/ 33 h 271"/>
                <a:gd name="T14" fmla="*/ 106 w 136"/>
                <a:gd name="T15" fmla="*/ 33 h 271"/>
                <a:gd name="T16" fmla="*/ 106 w 136"/>
                <a:gd name="T17" fmla="*/ 252 h 271"/>
                <a:gd name="T18" fmla="*/ 89 w 136"/>
                <a:gd name="T19" fmla="*/ 270 h 271"/>
                <a:gd name="T20" fmla="*/ 72 w 136"/>
                <a:gd name="T21" fmla="*/ 252 h 271"/>
                <a:gd name="T22" fmla="*/ 72 w 136"/>
                <a:gd name="T23" fmla="*/ 127 h 271"/>
                <a:gd name="T24" fmla="*/ 66 w 136"/>
                <a:gd name="T25" fmla="*/ 127 h 271"/>
                <a:gd name="T26" fmla="*/ 66 w 136"/>
                <a:gd name="T27" fmla="*/ 253 h 271"/>
                <a:gd name="T28" fmla="*/ 50 w 136"/>
                <a:gd name="T29" fmla="*/ 270 h 271"/>
                <a:gd name="T30" fmla="*/ 32 w 136"/>
                <a:gd name="T31" fmla="*/ 253 h 271"/>
                <a:gd name="T32" fmla="*/ 32 w 136"/>
                <a:gd name="T33" fmla="*/ 33 h 271"/>
                <a:gd name="T34" fmla="*/ 26 w 136"/>
                <a:gd name="T35" fmla="*/ 33 h 271"/>
                <a:gd name="T36" fmla="*/ 26 w 136"/>
                <a:gd name="T37" fmla="*/ 117 h 271"/>
                <a:gd name="T38" fmla="*/ 14 w 136"/>
                <a:gd name="T39" fmla="*/ 127 h 271"/>
                <a:gd name="T40" fmla="*/ 2 w 136"/>
                <a:gd name="T41" fmla="*/ 116 h 271"/>
                <a:gd name="T42" fmla="*/ 2 w 136"/>
                <a:gd name="T43" fmla="*/ 9 h 271"/>
                <a:gd name="T44" fmla="*/ 13 w 136"/>
                <a:gd name="T45" fmla="*/ 0 h 271"/>
                <a:gd name="T46" fmla="*/ 126 w 136"/>
                <a:gd name="T4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271">
                  <a:moveTo>
                    <a:pt x="126" y="0"/>
                  </a:moveTo>
                  <a:cubicBezTo>
                    <a:pt x="126" y="0"/>
                    <a:pt x="135" y="0"/>
                    <a:pt x="135" y="9"/>
                  </a:cubicBezTo>
                  <a:cubicBezTo>
                    <a:pt x="135" y="18"/>
                    <a:pt x="135" y="115"/>
                    <a:pt x="135" y="115"/>
                  </a:cubicBezTo>
                  <a:cubicBezTo>
                    <a:pt x="135" y="115"/>
                    <a:pt x="136" y="127"/>
                    <a:pt x="123" y="127"/>
                  </a:cubicBezTo>
                  <a:cubicBezTo>
                    <a:pt x="123" y="127"/>
                    <a:pt x="111" y="128"/>
                    <a:pt x="111" y="113"/>
                  </a:cubicBezTo>
                  <a:cubicBezTo>
                    <a:pt x="111" y="97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252"/>
                    <a:pt x="106" y="252"/>
                    <a:pt x="106" y="252"/>
                  </a:cubicBezTo>
                  <a:cubicBezTo>
                    <a:pt x="106" y="252"/>
                    <a:pt x="109" y="270"/>
                    <a:pt x="89" y="270"/>
                  </a:cubicBezTo>
                  <a:cubicBezTo>
                    <a:pt x="70" y="270"/>
                    <a:pt x="72" y="254"/>
                    <a:pt x="72" y="252"/>
                  </a:cubicBezTo>
                  <a:cubicBezTo>
                    <a:pt x="72" y="250"/>
                    <a:pt x="72" y="127"/>
                    <a:pt x="72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6" y="253"/>
                    <a:pt x="68" y="270"/>
                    <a:pt x="50" y="270"/>
                  </a:cubicBezTo>
                  <a:cubicBezTo>
                    <a:pt x="50" y="270"/>
                    <a:pt x="32" y="271"/>
                    <a:pt x="32" y="253"/>
                  </a:cubicBezTo>
                  <a:cubicBezTo>
                    <a:pt x="32" y="235"/>
                    <a:pt x="32" y="33"/>
                    <a:pt x="32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7"/>
                    <a:pt x="26" y="127"/>
                    <a:pt x="14" y="127"/>
                  </a:cubicBezTo>
                  <a:cubicBezTo>
                    <a:pt x="14" y="127"/>
                    <a:pt x="2" y="127"/>
                    <a:pt x="2" y="116"/>
                  </a:cubicBezTo>
                  <a:cubicBezTo>
                    <a:pt x="2" y="105"/>
                    <a:pt x="2" y="9"/>
                    <a:pt x="2" y="9"/>
                  </a:cubicBezTo>
                  <a:cubicBezTo>
                    <a:pt x="2" y="9"/>
                    <a:pt x="0" y="0"/>
                    <a:pt x="13" y="0"/>
                  </a:cubicBezTo>
                  <a:cubicBezTo>
                    <a:pt x="26" y="0"/>
                    <a:pt x="126" y="0"/>
                    <a:pt x="126" y="0"/>
                  </a:cubicBezTo>
                  <a:close/>
                </a:path>
              </a:pathLst>
            </a:cu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131033" y="6017170"/>
            <a:ext cx="288000" cy="736995"/>
            <a:chOff x="2690321" y="2202358"/>
            <a:chExt cx="288000" cy="736995"/>
          </a:xfrm>
        </p:grpSpPr>
        <p:sp>
          <p:nvSpPr>
            <p:cNvPr id="74" name="Oval 5"/>
            <p:cNvSpPr>
              <a:spLocks noChangeArrowheads="1"/>
            </p:cNvSpPr>
            <p:nvPr/>
          </p:nvSpPr>
          <p:spPr bwMode="auto">
            <a:xfrm>
              <a:off x="2758296" y="2202358"/>
              <a:ext cx="152050" cy="152050"/>
            </a:xfrm>
            <a:prstGeom prst="ellipse">
              <a:avLst/>
            </a:pr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"/>
            <p:cNvSpPr>
              <a:spLocks/>
            </p:cNvSpPr>
            <p:nvPr/>
          </p:nvSpPr>
          <p:spPr bwMode="auto">
            <a:xfrm>
              <a:off x="2690321" y="2366930"/>
              <a:ext cx="288000" cy="572423"/>
            </a:xfrm>
            <a:custGeom>
              <a:avLst/>
              <a:gdLst>
                <a:gd name="T0" fmla="*/ 126 w 136"/>
                <a:gd name="T1" fmla="*/ 0 h 271"/>
                <a:gd name="T2" fmla="*/ 135 w 136"/>
                <a:gd name="T3" fmla="*/ 9 h 271"/>
                <a:gd name="T4" fmla="*/ 135 w 136"/>
                <a:gd name="T5" fmla="*/ 115 h 271"/>
                <a:gd name="T6" fmla="*/ 123 w 136"/>
                <a:gd name="T7" fmla="*/ 127 h 271"/>
                <a:gd name="T8" fmla="*/ 111 w 136"/>
                <a:gd name="T9" fmla="*/ 113 h 271"/>
                <a:gd name="T10" fmla="*/ 111 w 136"/>
                <a:gd name="T11" fmla="*/ 34 h 271"/>
                <a:gd name="T12" fmla="*/ 111 w 136"/>
                <a:gd name="T13" fmla="*/ 33 h 271"/>
                <a:gd name="T14" fmla="*/ 106 w 136"/>
                <a:gd name="T15" fmla="*/ 33 h 271"/>
                <a:gd name="T16" fmla="*/ 106 w 136"/>
                <a:gd name="T17" fmla="*/ 252 h 271"/>
                <a:gd name="T18" fmla="*/ 89 w 136"/>
                <a:gd name="T19" fmla="*/ 270 h 271"/>
                <a:gd name="T20" fmla="*/ 72 w 136"/>
                <a:gd name="T21" fmla="*/ 252 h 271"/>
                <a:gd name="T22" fmla="*/ 72 w 136"/>
                <a:gd name="T23" fmla="*/ 127 h 271"/>
                <a:gd name="T24" fmla="*/ 66 w 136"/>
                <a:gd name="T25" fmla="*/ 127 h 271"/>
                <a:gd name="T26" fmla="*/ 66 w 136"/>
                <a:gd name="T27" fmla="*/ 253 h 271"/>
                <a:gd name="T28" fmla="*/ 50 w 136"/>
                <a:gd name="T29" fmla="*/ 270 h 271"/>
                <a:gd name="T30" fmla="*/ 32 w 136"/>
                <a:gd name="T31" fmla="*/ 253 h 271"/>
                <a:gd name="T32" fmla="*/ 32 w 136"/>
                <a:gd name="T33" fmla="*/ 33 h 271"/>
                <a:gd name="T34" fmla="*/ 26 w 136"/>
                <a:gd name="T35" fmla="*/ 33 h 271"/>
                <a:gd name="T36" fmla="*/ 26 w 136"/>
                <a:gd name="T37" fmla="*/ 117 h 271"/>
                <a:gd name="T38" fmla="*/ 14 w 136"/>
                <a:gd name="T39" fmla="*/ 127 h 271"/>
                <a:gd name="T40" fmla="*/ 2 w 136"/>
                <a:gd name="T41" fmla="*/ 116 h 271"/>
                <a:gd name="T42" fmla="*/ 2 w 136"/>
                <a:gd name="T43" fmla="*/ 9 h 271"/>
                <a:gd name="T44" fmla="*/ 13 w 136"/>
                <a:gd name="T45" fmla="*/ 0 h 271"/>
                <a:gd name="T46" fmla="*/ 126 w 136"/>
                <a:gd name="T4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271">
                  <a:moveTo>
                    <a:pt x="126" y="0"/>
                  </a:moveTo>
                  <a:cubicBezTo>
                    <a:pt x="126" y="0"/>
                    <a:pt x="135" y="0"/>
                    <a:pt x="135" y="9"/>
                  </a:cubicBezTo>
                  <a:cubicBezTo>
                    <a:pt x="135" y="18"/>
                    <a:pt x="135" y="115"/>
                    <a:pt x="135" y="115"/>
                  </a:cubicBezTo>
                  <a:cubicBezTo>
                    <a:pt x="135" y="115"/>
                    <a:pt x="136" y="127"/>
                    <a:pt x="123" y="127"/>
                  </a:cubicBezTo>
                  <a:cubicBezTo>
                    <a:pt x="123" y="127"/>
                    <a:pt x="111" y="128"/>
                    <a:pt x="111" y="113"/>
                  </a:cubicBezTo>
                  <a:cubicBezTo>
                    <a:pt x="111" y="97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252"/>
                    <a:pt x="106" y="252"/>
                    <a:pt x="106" y="252"/>
                  </a:cubicBezTo>
                  <a:cubicBezTo>
                    <a:pt x="106" y="252"/>
                    <a:pt x="109" y="270"/>
                    <a:pt x="89" y="270"/>
                  </a:cubicBezTo>
                  <a:cubicBezTo>
                    <a:pt x="70" y="270"/>
                    <a:pt x="72" y="254"/>
                    <a:pt x="72" y="252"/>
                  </a:cubicBezTo>
                  <a:cubicBezTo>
                    <a:pt x="72" y="250"/>
                    <a:pt x="72" y="127"/>
                    <a:pt x="72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6" y="253"/>
                    <a:pt x="68" y="270"/>
                    <a:pt x="50" y="270"/>
                  </a:cubicBezTo>
                  <a:cubicBezTo>
                    <a:pt x="50" y="270"/>
                    <a:pt x="32" y="271"/>
                    <a:pt x="32" y="253"/>
                  </a:cubicBezTo>
                  <a:cubicBezTo>
                    <a:pt x="32" y="235"/>
                    <a:pt x="32" y="33"/>
                    <a:pt x="32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7"/>
                    <a:pt x="26" y="127"/>
                    <a:pt x="14" y="127"/>
                  </a:cubicBezTo>
                  <a:cubicBezTo>
                    <a:pt x="14" y="127"/>
                    <a:pt x="2" y="127"/>
                    <a:pt x="2" y="116"/>
                  </a:cubicBezTo>
                  <a:cubicBezTo>
                    <a:pt x="2" y="105"/>
                    <a:pt x="2" y="9"/>
                    <a:pt x="2" y="9"/>
                  </a:cubicBezTo>
                  <a:cubicBezTo>
                    <a:pt x="2" y="9"/>
                    <a:pt x="0" y="0"/>
                    <a:pt x="13" y="0"/>
                  </a:cubicBezTo>
                  <a:cubicBezTo>
                    <a:pt x="26" y="0"/>
                    <a:pt x="126" y="0"/>
                    <a:pt x="126" y="0"/>
                  </a:cubicBezTo>
                  <a:close/>
                </a:path>
              </a:pathLst>
            </a:cu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631202" y="6017170"/>
            <a:ext cx="288000" cy="736995"/>
            <a:chOff x="2690321" y="2202358"/>
            <a:chExt cx="288000" cy="736995"/>
          </a:xfrm>
        </p:grpSpPr>
        <p:sp>
          <p:nvSpPr>
            <p:cNvPr id="77" name="Oval 5"/>
            <p:cNvSpPr>
              <a:spLocks noChangeArrowheads="1"/>
            </p:cNvSpPr>
            <p:nvPr/>
          </p:nvSpPr>
          <p:spPr bwMode="auto">
            <a:xfrm>
              <a:off x="2758296" y="2202358"/>
              <a:ext cx="152050" cy="152050"/>
            </a:xfrm>
            <a:prstGeom prst="ellipse">
              <a:avLst/>
            </a:pr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"/>
            <p:cNvSpPr>
              <a:spLocks/>
            </p:cNvSpPr>
            <p:nvPr/>
          </p:nvSpPr>
          <p:spPr bwMode="auto">
            <a:xfrm>
              <a:off x="2690321" y="2366930"/>
              <a:ext cx="288000" cy="572423"/>
            </a:xfrm>
            <a:custGeom>
              <a:avLst/>
              <a:gdLst>
                <a:gd name="T0" fmla="*/ 126 w 136"/>
                <a:gd name="T1" fmla="*/ 0 h 271"/>
                <a:gd name="T2" fmla="*/ 135 w 136"/>
                <a:gd name="T3" fmla="*/ 9 h 271"/>
                <a:gd name="T4" fmla="*/ 135 w 136"/>
                <a:gd name="T5" fmla="*/ 115 h 271"/>
                <a:gd name="T6" fmla="*/ 123 w 136"/>
                <a:gd name="T7" fmla="*/ 127 h 271"/>
                <a:gd name="T8" fmla="*/ 111 w 136"/>
                <a:gd name="T9" fmla="*/ 113 h 271"/>
                <a:gd name="T10" fmla="*/ 111 w 136"/>
                <a:gd name="T11" fmla="*/ 34 h 271"/>
                <a:gd name="T12" fmla="*/ 111 w 136"/>
                <a:gd name="T13" fmla="*/ 33 h 271"/>
                <a:gd name="T14" fmla="*/ 106 w 136"/>
                <a:gd name="T15" fmla="*/ 33 h 271"/>
                <a:gd name="T16" fmla="*/ 106 w 136"/>
                <a:gd name="T17" fmla="*/ 252 h 271"/>
                <a:gd name="T18" fmla="*/ 89 w 136"/>
                <a:gd name="T19" fmla="*/ 270 h 271"/>
                <a:gd name="T20" fmla="*/ 72 w 136"/>
                <a:gd name="T21" fmla="*/ 252 h 271"/>
                <a:gd name="T22" fmla="*/ 72 w 136"/>
                <a:gd name="T23" fmla="*/ 127 h 271"/>
                <a:gd name="T24" fmla="*/ 66 w 136"/>
                <a:gd name="T25" fmla="*/ 127 h 271"/>
                <a:gd name="T26" fmla="*/ 66 w 136"/>
                <a:gd name="T27" fmla="*/ 253 h 271"/>
                <a:gd name="T28" fmla="*/ 50 w 136"/>
                <a:gd name="T29" fmla="*/ 270 h 271"/>
                <a:gd name="T30" fmla="*/ 32 w 136"/>
                <a:gd name="T31" fmla="*/ 253 h 271"/>
                <a:gd name="T32" fmla="*/ 32 w 136"/>
                <a:gd name="T33" fmla="*/ 33 h 271"/>
                <a:gd name="T34" fmla="*/ 26 w 136"/>
                <a:gd name="T35" fmla="*/ 33 h 271"/>
                <a:gd name="T36" fmla="*/ 26 w 136"/>
                <a:gd name="T37" fmla="*/ 117 h 271"/>
                <a:gd name="T38" fmla="*/ 14 w 136"/>
                <a:gd name="T39" fmla="*/ 127 h 271"/>
                <a:gd name="T40" fmla="*/ 2 w 136"/>
                <a:gd name="T41" fmla="*/ 116 h 271"/>
                <a:gd name="T42" fmla="*/ 2 w 136"/>
                <a:gd name="T43" fmla="*/ 9 h 271"/>
                <a:gd name="T44" fmla="*/ 13 w 136"/>
                <a:gd name="T45" fmla="*/ 0 h 271"/>
                <a:gd name="T46" fmla="*/ 126 w 136"/>
                <a:gd name="T4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271">
                  <a:moveTo>
                    <a:pt x="126" y="0"/>
                  </a:moveTo>
                  <a:cubicBezTo>
                    <a:pt x="126" y="0"/>
                    <a:pt x="135" y="0"/>
                    <a:pt x="135" y="9"/>
                  </a:cubicBezTo>
                  <a:cubicBezTo>
                    <a:pt x="135" y="18"/>
                    <a:pt x="135" y="115"/>
                    <a:pt x="135" y="115"/>
                  </a:cubicBezTo>
                  <a:cubicBezTo>
                    <a:pt x="135" y="115"/>
                    <a:pt x="136" y="127"/>
                    <a:pt x="123" y="127"/>
                  </a:cubicBezTo>
                  <a:cubicBezTo>
                    <a:pt x="123" y="127"/>
                    <a:pt x="111" y="128"/>
                    <a:pt x="111" y="113"/>
                  </a:cubicBezTo>
                  <a:cubicBezTo>
                    <a:pt x="111" y="97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252"/>
                    <a:pt x="106" y="252"/>
                    <a:pt x="106" y="252"/>
                  </a:cubicBezTo>
                  <a:cubicBezTo>
                    <a:pt x="106" y="252"/>
                    <a:pt x="109" y="270"/>
                    <a:pt x="89" y="270"/>
                  </a:cubicBezTo>
                  <a:cubicBezTo>
                    <a:pt x="70" y="270"/>
                    <a:pt x="72" y="254"/>
                    <a:pt x="72" y="252"/>
                  </a:cubicBezTo>
                  <a:cubicBezTo>
                    <a:pt x="72" y="250"/>
                    <a:pt x="72" y="127"/>
                    <a:pt x="72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6" y="253"/>
                    <a:pt x="68" y="270"/>
                    <a:pt x="50" y="270"/>
                  </a:cubicBezTo>
                  <a:cubicBezTo>
                    <a:pt x="50" y="270"/>
                    <a:pt x="32" y="271"/>
                    <a:pt x="32" y="253"/>
                  </a:cubicBezTo>
                  <a:cubicBezTo>
                    <a:pt x="32" y="235"/>
                    <a:pt x="32" y="33"/>
                    <a:pt x="32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7"/>
                    <a:pt x="26" y="127"/>
                    <a:pt x="14" y="127"/>
                  </a:cubicBezTo>
                  <a:cubicBezTo>
                    <a:pt x="14" y="127"/>
                    <a:pt x="2" y="127"/>
                    <a:pt x="2" y="116"/>
                  </a:cubicBezTo>
                  <a:cubicBezTo>
                    <a:pt x="2" y="105"/>
                    <a:pt x="2" y="9"/>
                    <a:pt x="2" y="9"/>
                  </a:cubicBezTo>
                  <a:cubicBezTo>
                    <a:pt x="2" y="9"/>
                    <a:pt x="0" y="0"/>
                    <a:pt x="13" y="0"/>
                  </a:cubicBezTo>
                  <a:cubicBezTo>
                    <a:pt x="26" y="0"/>
                    <a:pt x="126" y="0"/>
                    <a:pt x="126" y="0"/>
                  </a:cubicBezTo>
                  <a:close/>
                </a:path>
              </a:pathLst>
            </a:cu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9131371" y="6017170"/>
            <a:ext cx="288000" cy="736995"/>
            <a:chOff x="2690321" y="2202358"/>
            <a:chExt cx="288000" cy="736995"/>
          </a:xfrm>
        </p:grpSpPr>
        <p:sp>
          <p:nvSpPr>
            <p:cNvPr id="80" name="Oval 5"/>
            <p:cNvSpPr>
              <a:spLocks noChangeArrowheads="1"/>
            </p:cNvSpPr>
            <p:nvPr/>
          </p:nvSpPr>
          <p:spPr bwMode="auto">
            <a:xfrm>
              <a:off x="2758296" y="2202358"/>
              <a:ext cx="152050" cy="152050"/>
            </a:xfrm>
            <a:prstGeom prst="ellipse">
              <a:avLst/>
            </a:pr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"/>
            <p:cNvSpPr>
              <a:spLocks/>
            </p:cNvSpPr>
            <p:nvPr/>
          </p:nvSpPr>
          <p:spPr bwMode="auto">
            <a:xfrm>
              <a:off x="2690321" y="2366930"/>
              <a:ext cx="288000" cy="572423"/>
            </a:xfrm>
            <a:custGeom>
              <a:avLst/>
              <a:gdLst>
                <a:gd name="T0" fmla="*/ 126 w 136"/>
                <a:gd name="T1" fmla="*/ 0 h 271"/>
                <a:gd name="T2" fmla="*/ 135 w 136"/>
                <a:gd name="T3" fmla="*/ 9 h 271"/>
                <a:gd name="T4" fmla="*/ 135 w 136"/>
                <a:gd name="T5" fmla="*/ 115 h 271"/>
                <a:gd name="T6" fmla="*/ 123 w 136"/>
                <a:gd name="T7" fmla="*/ 127 h 271"/>
                <a:gd name="T8" fmla="*/ 111 w 136"/>
                <a:gd name="T9" fmla="*/ 113 h 271"/>
                <a:gd name="T10" fmla="*/ 111 w 136"/>
                <a:gd name="T11" fmla="*/ 34 h 271"/>
                <a:gd name="T12" fmla="*/ 111 w 136"/>
                <a:gd name="T13" fmla="*/ 33 h 271"/>
                <a:gd name="T14" fmla="*/ 106 w 136"/>
                <a:gd name="T15" fmla="*/ 33 h 271"/>
                <a:gd name="T16" fmla="*/ 106 w 136"/>
                <a:gd name="T17" fmla="*/ 252 h 271"/>
                <a:gd name="T18" fmla="*/ 89 w 136"/>
                <a:gd name="T19" fmla="*/ 270 h 271"/>
                <a:gd name="T20" fmla="*/ 72 w 136"/>
                <a:gd name="T21" fmla="*/ 252 h 271"/>
                <a:gd name="T22" fmla="*/ 72 w 136"/>
                <a:gd name="T23" fmla="*/ 127 h 271"/>
                <a:gd name="T24" fmla="*/ 66 w 136"/>
                <a:gd name="T25" fmla="*/ 127 h 271"/>
                <a:gd name="T26" fmla="*/ 66 w 136"/>
                <a:gd name="T27" fmla="*/ 253 h 271"/>
                <a:gd name="T28" fmla="*/ 50 w 136"/>
                <a:gd name="T29" fmla="*/ 270 h 271"/>
                <a:gd name="T30" fmla="*/ 32 w 136"/>
                <a:gd name="T31" fmla="*/ 253 h 271"/>
                <a:gd name="T32" fmla="*/ 32 w 136"/>
                <a:gd name="T33" fmla="*/ 33 h 271"/>
                <a:gd name="T34" fmla="*/ 26 w 136"/>
                <a:gd name="T35" fmla="*/ 33 h 271"/>
                <a:gd name="T36" fmla="*/ 26 w 136"/>
                <a:gd name="T37" fmla="*/ 117 h 271"/>
                <a:gd name="T38" fmla="*/ 14 w 136"/>
                <a:gd name="T39" fmla="*/ 127 h 271"/>
                <a:gd name="T40" fmla="*/ 2 w 136"/>
                <a:gd name="T41" fmla="*/ 116 h 271"/>
                <a:gd name="T42" fmla="*/ 2 w 136"/>
                <a:gd name="T43" fmla="*/ 9 h 271"/>
                <a:gd name="T44" fmla="*/ 13 w 136"/>
                <a:gd name="T45" fmla="*/ 0 h 271"/>
                <a:gd name="T46" fmla="*/ 126 w 136"/>
                <a:gd name="T4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271">
                  <a:moveTo>
                    <a:pt x="126" y="0"/>
                  </a:moveTo>
                  <a:cubicBezTo>
                    <a:pt x="126" y="0"/>
                    <a:pt x="135" y="0"/>
                    <a:pt x="135" y="9"/>
                  </a:cubicBezTo>
                  <a:cubicBezTo>
                    <a:pt x="135" y="18"/>
                    <a:pt x="135" y="115"/>
                    <a:pt x="135" y="115"/>
                  </a:cubicBezTo>
                  <a:cubicBezTo>
                    <a:pt x="135" y="115"/>
                    <a:pt x="136" y="127"/>
                    <a:pt x="123" y="127"/>
                  </a:cubicBezTo>
                  <a:cubicBezTo>
                    <a:pt x="123" y="127"/>
                    <a:pt x="111" y="128"/>
                    <a:pt x="111" y="113"/>
                  </a:cubicBezTo>
                  <a:cubicBezTo>
                    <a:pt x="111" y="97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252"/>
                    <a:pt x="106" y="252"/>
                    <a:pt x="106" y="252"/>
                  </a:cubicBezTo>
                  <a:cubicBezTo>
                    <a:pt x="106" y="252"/>
                    <a:pt x="109" y="270"/>
                    <a:pt x="89" y="270"/>
                  </a:cubicBezTo>
                  <a:cubicBezTo>
                    <a:pt x="70" y="270"/>
                    <a:pt x="72" y="254"/>
                    <a:pt x="72" y="252"/>
                  </a:cubicBezTo>
                  <a:cubicBezTo>
                    <a:pt x="72" y="250"/>
                    <a:pt x="72" y="127"/>
                    <a:pt x="72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6" y="253"/>
                    <a:pt x="68" y="270"/>
                    <a:pt x="50" y="270"/>
                  </a:cubicBezTo>
                  <a:cubicBezTo>
                    <a:pt x="50" y="270"/>
                    <a:pt x="32" y="271"/>
                    <a:pt x="32" y="253"/>
                  </a:cubicBezTo>
                  <a:cubicBezTo>
                    <a:pt x="32" y="235"/>
                    <a:pt x="32" y="33"/>
                    <a:pt x="32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7"/>
                    <a:pt x="26" y="127"/>
                    <a:pt x="14" y="127"/>
                  </a:cubicBezTo>
                  <a:cubicBezTo>
                    <a:pt x="14" y="127"/>
                    <a:pt x="2" y="127"/>
                    <a:pt x="2" y="116"/>
                  </a:cubicBezTo>
                  <a:cubicBezTo>
                    <a:pt x="2" y="105"/>
                    <a:pt x="2" y="9"/>
                    <a:pt x="2" y="9"/>
                  </a:cubicBezTo>
                  <a:cubicBezTo>
                    <a:pt x="2" y="9"/>
                    <a:pt x="0" y="0"/>
                    <a:pt x="13" y="0"/>
                  </a:cubicBezTo>
                  <a:cubicBezTo>
                    <a:pt x="26" y="0"/>
                    <a:pt x="126" y="0"/>
                    <a:pt x="126" y="0"/>
                  </a:cubicBezTo>
                  <a:close/>
                </a:path>
              </a:pathLst>
            </a:cu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631540" y="6017170"/>
            <a:ext cx="288000" cy="736995"/>
            <a:chOff x="2690321" y="2202358"/>
            <a:chExt cx="288000" cy="736995"/>
          </a:xfrm>
        </p:grpSpPr>
        <p:sp>
          <p:nvSpPr>
            <p:cNvPr id="83" name="Oval 5"/>
            <p:cNvSpPr>
              <a:spLocks noChangeArrowheads="1"/>
            </p:cNvSpPr>
            <p:nvPr/>
          </p:nvSpPr>
          <p:spPr bwMode="auto">
            <a:xfrm>
              <a:off x="2758296" y="2202358"/>
              <a:ext cx="152050" cy="152050"/>
            </a:xfrm>
            <a:prstGeom prst="ellipse">
              <a:avLst/>
            </a:pr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"/>
            <p:cNvSpPr>
              <a:spLocks/>
            </p:cNvSpPr>
            <p:nvPr/>
          </p:nvSpPr>
          <p:spPr bwMode="auto">
            <a:xfrm>
              <a:off x="2690321" y="2366930"/>
              <a:ext cx="288000" cy="572423"/>
            </a:xfrm>
            <a:custGeom>
              <a:avLst/>
              <a:gdLst>
                <a:gd name="T0" fmla="*/ 126 w 136"/>
                <a:gd name="T1" fmla="*/ 0 h 271"/>
                <a:gd name="T2" fmla="*/ 135 w 136"/>
                <a:gd name="T3" fmla="*/ 9 h 271"/>
                <a:gd name="T4" fmla="*/ 135 w 136"/>
                <a:gd name="T5" fmla="*/ 115 h 271"/>
                <a:gd name="T6" fmla="*/ 123 w 136"/>
                <a:gd name="T7" fmla="*/ 127 h 271"/>
                <a:gd name="T8" fmla="*/ 111 w 136"/>
                <a:gd name="T9" fmla="*/ 113 h 271"/>
                <a:gd name="T10" fmla="*/ 111 w 136"/>
                <a:gd name="T11" fmla="*/ 34 h 271"/>
                <a:gd name="T12" fmla="*/ 111 w 136"/>
                <a:gd name="T13" fmla="*/ 33 h 271"/>
                <a:gd name="T14" fmla="*/ 106 w 136"/>
                <a:gd name="T15" fmla="*/ 33 h 271"/>
                <a:gd name="T16" fmla="*/ 106 w 136"/>
                <a:gd name="T17" fmla="*/ 252 h 271"/>
                <a:gd name="T18" fmla="*/ 89 w 136"/>
                <a:gd name="T19" fmla="*/ 270 h 271"/>
                <a:gd name="T20" fmla="*/ 72 w 136"/>
                <a:gd name="T21" fmla="*/ 252 h 271"/>
                <a:gd name="T22" fmla="*/ 72 w 136"/>
                <a:gd name="T23" fmla="*/ 127 h 271"/>
                <a:gd name="T24" fmla="*/ 66 w 136"/>
                <a:gd name="T25" fmla="*/ 127 h 271"/>
                <a:gd name="T26" fmla="*/ 66 w 136"/>
                <a:gd name="T27" fmla="*/ 253 h 271"/>
                <a:gd name="T28" fmla="*/ 50 w 136"/>
                <a:gd name="T29" fmla="*/ 270 h 271"/>
                <a:gd name="T30" fmla="*/ 32 w 136"/>
                <a:gd name="T31" fmla="*/ 253 h 271"/>
                <a:gd name="T32" fmla="*/ 32 w 136"/>
                <a:gd name="T33" fmla="*/ 33 h 271"/>
                <a:gd name="T34" fmla="*/ 26 w 136"/>
                <a:gd name="T35" fmla="*/ 33 h 271"/>
                <a:gd name="T36" fmla="*/ 26 w 136"/>
                <a:gd name="T37" fmla="*/ 117 h 271"/>
                <a:gd name="T38" fmla="*/ 14 w 136"/>
                <a:gd name="T39" fmla="*/ 127 h 271"/>
                <a:gd name="T40" fmla="*/ 2 w 136"/>
                <a:gd name="T41" fmla="*/ 116 h 271"/>
                <a:gd name="T42" fmla="*/ 2 w 136"/>
                <a:gd name="T43" fmla="*/ 9 h 271"/>
                <a:gd name="T44" fmla="*/ 13 w 136"/>
                <a:gd name="T45" fmla="*/ 0 h 271"/>
                <a:gd name="T46" fmla="*/ 126 w 136"/>
                <a:gd name="T4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271">
                  <a:moveTo>
                    <a:pt x="126" y="0"/>
                  </a:moveTo>
                  <a:cubicBezTo>
                    <a:pt x="126" y="0"/>
                    <a:pt x="135" y="0"/>
                    <a:pt x="135" y="9"/>
                  </a:cubicBezTo>
                  <a:cubicBezTo>
                    <a:pt x="135" y="18"/>
                    <a:pt x="135" y="115"/>
                    <a:pt x="135" y="115"/>
                  </a:cubicBezTo>
                  <a:cubicBezTo>
                    <a:pt x="135" y="115"/>
                    <a:pt x="136" y="127"/>
                    <a:pt x="123" y="127"/>
                  </a:cubicBezTo>
                  <a:cubicBezTo>
                    <a:pt x="123" y="127"/>
                    <a:pt x="111" y="128"/>
                    <a:pt x="111" y="113"/>
                  </a:cubicBezTo>
                  <a:cubicBezTo>
                    <a:pt x="111" y="97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252"/>
                    <a:pt x="106" y="252"/>
                    <a:pt x="106" y="252"/>
                  </a:cubicBezTo>
                  <a:cubicBezTo>
                    <a:pt x="106" y="252"/>
                    <a:pt x="109" y="270"/>
                    <a:pt x="89" y="270"/>
                  </a:cubicBezTo>
                  <a:cubicBezTo>
                    <a:pt x="70" y="270"/>
                    <a:pt x="72" y="254"/>
                    <a:pt x="72" y="252"/>
                  </a:cubicBezTo>
                  <a:cubicBezTo>
                    <a:pt x="72" y="250"/>
                    <a:pt x="72" y="127"/>
                    <a:pt x="72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6" y="253"/>
                    <a:pt x="68" y="270"/>
                    <a:pt x="50" y="270"/>
                  </a:cubicBezTo>
                  <a:cubicBezTo>
                    <a:pt x="50" y="270"/>
                    <a:pt x="32" y="271"/>
                    <a:pt x="32" y="253"/>
                  </a:cubicBezTo>
                  <a:cubicBezTo>
                    <a:pt x="32" y="235"/>
                    <a:pt x="32" y="33"/>
                    <a:pt x="32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7"/>
                    <a:pt x="26" y="127"/>
                    <a:pt x="14" y="127"/>
                  </a:cubicBezTo>
                  <a:cubicBezTo>
                    <a:pt x="14" y="127"/>
                    <a:pt x="2" y="127"/>
                    <a:pt x="2" y="116"/>
                  </a:cubicBezTo>
                  <a:cubicBezTo>
                    <a:pt x="2" y="105"/>
                    <a:pt x="2" y="9"/>
                    <a:pt x="2" y="9"/>
                  </a:cubicBezTo>
                  <a:cubicBezTo>
                    <a:pt x="2" y="9"/>
                    <a:pt x="0" y="0"/>
                    <a:pt x="13" y="0"/>
                  </a:cubicBezTo>
                  <a:cubicBezTo>
                    <a:pt x="26" y="0"/>
                    <a:pt x="126" y="0"/>
                    <a:pt x="126" y="0"/>
                  </a:cubicBezTo>
                  <a:close/>
                </a:path>
              </a:pathLst>
            </a:cu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0131709" y="6017170"/>
            <a:ext cx="288000" cy="736995"/>
            <a:chOff x="2690321" y="2202358"/>
            <a:chExt cx="288000" cy="736995"/>
          </a:xfrm>
        </p:grpSpPr>
        <p:sp>
          <p:nvSpPr>
            <p:cNvPr id="86" name="Oval 5"/>
            <p:cNvSpPr>
              <a:spLocks noChangeArrowheads="1"/>
            </p:cNvSpPr>
            <p:nvPr/>
          </p:nvSpPr>
          <p:spPr bwMode="auto">
            <a:xfrm>
              <a:off x="2758296" y="2202358"/>
              <a:ext cx="152050" cy="152050"/>
            </a:xfrm>
            <a:prstGeom prst="ellipse">
              <a:avLst/>
            </a:pr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"/>
            <p:cNvSpPr>
              <a:spLocks/>
            </p:cNvSpPr>
            <p:nvPr/>
          </p:nvSpPr>
          <p:spPr bwMode="auto">
            <a:xfrm>
              <a:off x="2690321" y="2366930"/>
              <a:ext cx="288000" cy="572423"/>
            </a:xfrm>
            <a:custGeom>
              <a:avLst/>
              <a:gdLst>
                <a:gd name="T0" fmla="*/ 126 w 136"/>
                <a:gd name="T1" fmla="*/ 0 h 271"/>
                <a:gd name="T2" fmla="*/ 135 w 136"/>
                <a:gd name="T3" fmla="*/ 9 h 271"/>
                <a:gd name="T4" fmla="*/ 135 w 136"/>
                <a:gd name="T5" fmla="*/ 115 h 271"/>
                <a:gd name="T6" fmla="*/ 123 w 136"/>
                <a:gd name="T7" fmla="*/ 127 h 271"/>
                <a:gd name="T8" fmla="*/ 111 w 136"/>
                <a:gd name="T9" fmla="*/ 113 h 271"/>
                <a:gd name="T10" fmla="*/ 111 w 136"/>
                <a:gd name="T11" fmla="*/ 34 h 271"/>
                <a:gd name="T12" fmla="*/ 111 w 136"/>
                <a:gd name="T13" fmla="*/ 33 h 271"/>
                <a:gd name="T14" fmla="*/ 106 w 136"/>
                <a:gd name="T15" fmla="*/ 33 h 271"/>
                <a:gd name="T16" fmla="*/ 106 w 136"/>
                <a:gd name="T17" fmla="*/ 252 h 271"/>
                <a:gd name="T18" fmla="*/ 89 w 136"/>
                <a:gd name="T19" fmla="*/ 270 h 271"/>
                <a:gd name="T20" fmla="*/ 72 w 136"/>
                <a:gd name="T21" fmla="*/ 252 h 271"/>
                <a:gd name="T22" fmla="*/ 72 w 136"/>
                <a:gd name="T23" fmla="*/ 127 h 271"/>
                <a:gd name="T24" fmla="*/ 66 w 136"/>
                <a:gd name="T25" fmla="*/ 127 h 271"/>
                <a:gd name="T26" fmla="*/ 66 w 136"/>
                <a:gd name="T27" fmla="*/ 253 h 271"/>
                <a:gd name="T28" fmla="*/ 50 w 136"/>
                <a:gd name="T29" fmla="*/ 270 h 271"/>
                <a:gd name="T30" fmla="*/ 32 w 136"/>
                <a:gd name="T31" fmla="*/ 253 h 271"/>
                <a:gd name="T32" fmla="*/ 32 w 136"/>
                <a:gd name="T33" fmla="*/ 33 h 271"/>
                <a:gd name="T34" fmla="*/ 26 w 136"/>
                <a:gd name="T35" fmla="*/ 33 h 271"/>
                <a:gd name="T36" fmla="*/ 26 w 136"/>
                <a:gd name="T37" fmla="*/ 117 h 271"/>
                <a:gd name="T38" fmla="*/ 14 w 136"/>
                <a:gd name="T39" fmla="*/ 127 h 271"/>
                <a:gd name="T40" fmla="*/ 2 w 136"/>
                <a:gd name="T41" fmla="*/ 116 h 271"/>
                <a:gd name="T42" fmla="*/ 2 w 136"/>
                <a:gd name="T43" fmla="*/ 9 h 271"/>
                <a:gd name="T44" fmla="*/ 13 w 136"/>
                <a:gd name="T45" fmla="*/ 0 h 271"/>
                <a:gd name="T46" fmla="*/ 126 w 136"/>
                <a:gd name="T4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271">
                  <a:moveTo>
                    <a:pt x="126" y="0"/>
                  </a:moveTo>
                  <a:cubicBezTo>
                    <a:pt x="126" y="0"/>
                    <a:pt x="135" y="0"/>
                    <a:pt x="135" y="9"/>
                  </a:cubicBezTo>
                  <a:cubicBezTo>
                    <a:pt x="135" y="18"/>
                    <a:pt x="135" y="115"/>
                    <a:pt x="135" y="115"/>
                  </a:cubicBezTo>
                  <a:cubicBezTo>
                    <a:pt x="135" y="115"/>
                    <a:pt x="136" y="127"/>
                    <a:pt x="123" y="127"/>
                  </a:cubicBezTo>
                  <a:cubicBezTo>
                    <a:pt x="123" y="127"/>
                    <a:pt x="111" y="128"/>
                    <a:pt x="111" y="113"/>
                  </a:cubicBezTo>
                  <a:cubicBezTo>
                    <a:pt x="111" y="97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252"/>
                    <a:pt x="106" y="252"/>
                    <a:pt x="106" y="252"/>
                  </a:cubicBezTo>
                  <a:cubicBezTo>
                    <a:pt x="106" y="252"/>
                    <a:pt x="109" y="270"/>
                    <a:pt x="89" y="270"/>
                  </a:cubicBezTo>
                  <a:cubicBezTo>
                    <a:pt x="70" y="270"/>
                    <a:pt x="72" y="254"/>
                    <a:pt x="72" y="252"/>
                  </a:cubicBezTo>
                  <a:cubicBezTo>
                    <a:pt x="72" y="250"/>
                    <a:pt x="72" y="127"/>
                    <a:pt x="72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6" y="253"/>
                    <a:pt x="68" y="270"/>
                    <a:pt x="50" y="270"/>
                  </a:cubicBezTo>
                  <a:cubicBezTo>
                    <a:pt x="50" y="270"/>
                    <a:pt x="32" y="271"/>
                    <a:pt x="32" y="253"/>
                  </a:cubicBezTo>
                  <a:cubicBezTo>
                    <a:pt x="32" y="235"/>
                    <a:pt x="32" y="33"/>
                    <a:pt x="32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7"/>
                    <a:pt x="26" y="127"/>
                    <a:pt x="14" y="127"/>
                  </a:cubicBezTo>
                  <a:cubicBezTo>
                    <a:pt x="14" y="127"/>
                    <a:pt x="2" y="127"/>
                    <a:pt x="2" y="116"/>
                  </a:cubicBezTo>
                  <a:cubicBezTo>
                    <a:pt x="2" y="105"/>
                    <a:pt x="2" y="9"/>
                    <a:pt x="2" y="9"/>
                  </a:cubicBezTo>
                  <a:cubicBezTo>
                    <a:pt x="2" y="9"/>
                    <a:pt x="0" y="0"/>
                    <a:pt x="13" y="0"/>
                  </a:cubicBezTo>
                  <a:cubicBezTo>
                    <a:pt x="26" y="0"/>
                    <a:pt x="126" y="0"/>
                    <a:pt x="126" y="0"/>
                  </a:cubicBezTo>
                  <a:close/>
                </a:path>
              </a:pathLst>
            </a:cu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0631878" y="6017170"/>
            <a:ext cx="288000" cy="736995"/>
            <a:chOff x="2690321" y="2202358"/>
            <a:chExt cx="288000" cy="736995"/>
          </a:xfrm>
        </p:grpSpPr>
        <p:sp>
          <p:nvSpPr>
            <p:cNvPr id="89" name="Oval 5"/>
            <p:cNvSpPr>
              <a:spLocks noChangeArrowheads="1"/>
            </p:cNvSpPr>
            <p:nvPr/>
          </p:nvSpPr>
          <p:spPr bwMode="auto">
            <a:xfrm>
              <a:off x="2758296" y="2202358"/>
              <a:ext cx="152050" cy="152050"/>
            </a:xfrm>
            <a:prstGeom prst="ellipse">
              <a:avLst/>
            </a:pr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"/>
            <p:cNvSpPr>
              <a:spLocks/>
            </p:cNvSpPr>
            <p:nvPr/>
          </p:nvSpPr>
          <p:spPr bwMode="auto">
            <a:xfrm>
              <a:off x="2690321" y="2366930"/>
              <a:ext cx="288000" cy="572423"/>
            </a:xfrm>
            <a:custGeom>
              <a:avLst/>
              <a:gdLst>
                <a:gd name="T0" fmla="*/ 126 w 136"/>
                <a:gd name="T1" fmla="*/ 0 h 271"/>
                <a:gd name="T2" fmla="*/ 135 w 136"/>
                <a:gd name="T3" fmla="*/ 9 h 271"/>
                <a:gd name="T4" fmla="*/ 135 w 136"/>
                <a:gd name="T5" fmla="*/ 115 h 271"/>
                <a:gd name="T6" fmla="*/ 123 w 136"/>
                <a:gd name="T7" fmla="*/ 127 h 271"/>
                <a:gd name="T8" fmla="*/ 111 w 136"/>
                <a:gd name="T9" fmla="*/ 113 h 271"/>
                <a:gd name="T10" fmla="*/ 111 w 136"/>
                <a:gd name="T11" fmla="*/ 34 h 271"/>
                <a:gd name="T12" fmla="*/ 111 w 136"/>
                <a:gd name="T13" fmla="*/ 33 h 271"/>
                <a:gd name="T14" fmla="*/ 106 w 136"/>
                <a:gd name="T15" fmla="*/ 33 h 271"/>
                <a:gd name="T16" fmla="*/ 106 w 136"/>
                <a:gd name="T17" fmla="*/ 252 h 271"/>
                <a:gd name="T18" fmla="*/ 89 w 136"/>
                <a:gd name="T19" fmla="*/ 270 h 271"/>
                <a:gd name="T20" fmla="*/ 72 w 136"/>
                <a:gd name="T21" fmla="*/ 252 h 271"/>
                <a:gd name="T22" fmla="*/ 72 w 136"/>
                <a:gd name="T23" fmla="*/ 127 h 271"/>
                <a:gd name="T24" fmla="*/ 66 w 136"/>
                <a:gd name="T25" fmla="*/ 127 h 271"/>
                <a:gd name="T26" fmla="*/ 66 w 136"/>
                <a:gd name="T27" fmla="*/ 253 h 271"/>
                <a:gd name="T28" fmla="*/ 50 w 136"/>
                <a:gd name="T29" fmla="*/ 270 h 271"/>
                <a:gd name="T30" fmla="*/ 32 w 136"/>
                <a:gd name="T31" fmla="*/ 253 h 271"/>
                <a:gd name="T32" fmla="*/ 32 w 136"/>
                <a:gd name="T33" fmla="*/ 33 h 271"/>
                <a:gd name="T34" fmla="*/ 26 w 136"/>
                <a:gd name="T35" fmla="*/ 33 h 271"/>
                <a:gd name="T36" fmla="*/ 26 w 136"/>
                <a:gd name="T37" fmla="*/ 117 h 271"/>
                <a:gd name="T38" fmla="*/ 14 w 136"/>
                <a:gd name="T39" fmla="*/ 127 h 271"/>
                <a:gd name="T40" fmla="*/ 2 w 136"/>
                <a:gd name="T41" fmla="*/ 116 h 271"/>
                <a:gd name="T42" fmla="*/ 2 w 136"/>
                <a:gd name="T43" fmla="*/ 9 h 271"/>
                <a:gd name="T44" fmla="*/ 13 w 136"/>
                <a:gd name="T45" fmla="*/ 0 h 271"/>
                <a:gd name="T46" fmla="*/ 126 w 136"/>
                <a:gd name="T4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271">
                  <a:moveTo>
                    <a:pt x="126" y="0"/>
                  </a:moveTo>
                  <a:cubicBezTo>
                    <a:pt x="126" y="0"/>
                    <a:pt x="135" y="0"/>
                    <a:pt x="135" y="9"/>
                  </a:cubicBezTo>
                  <a:cubicBezTo>
                    <a:pt x="135" y="18"/>
                    <a:pt x="135" y="115"/>
                    <a:pt x="135" y="115"/>
                  </a:cubicBezTo>
                  <a:cubicBezTo>
                    <a:pt x="135" y="115"/>
                    <a:pt x="136" y="127"/>
                    <a:pt x="123" y="127"/>
                  </a:cubicBezTo>
                  <a:cubicBezTo>
                    <a:pt x="123" y="127"/>
                    <a:pt x="111" y="128"/>
                    <a:pt x="111" y="113"/>
                  </a:cubicBezTo>
                  <a:cubicBezTo>
                    <a:pt x="111" y="97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252"/>
                    <a:pt x="106" y="252"/>
                    <a:pt x="106" y="252"/>
                  </a:cubicBezTo>
                  <a:cubicBezTo>
                    <a:pt x="106" y="252"/>
                    <a:pt x="109" y="270"/>
                    <a:pt x="89" y="270"/>
                  </a:cubicBezTo>
                  <a:cubicBezTo>
                    <a:pt x="70" y="270"/>
                    <a:pt x="72" y="254"/>
                    <a:pt x="72" y="252"/>
                  </a:cubicBezTo>
                  <a:cubicBezTo>
                    <a:pt x="72" y="250"/>
                    <a:pt x="72" y="127"/>
                    <a:pt x="72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6" y="253"/>
                    <a:pt x="68" y="270"/>
                    <a:pt x="50" y="270"/>
                  </a:cubicBezTo>
                  <a:cubicBezTo>
                    <a:pt x="50" y="270"/>
                    <a:pt x="32" y="271"/>
                    <a:pt x="32" y="253"/>
                  </a:cubicBezTo>
                  <a:cubicBezTo>
                    <a:pt x="32" y="235"/>
                    <a:pt x="32" y="33"/>
                    <a:pt x="32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7"/>
                    <a:pt x="26" y="127"/>
                    <a:pt x="14" y="127"/>
                  </a:cubicBezTo>
                  <a:cubicBezTo>
                    <a:pt x="14" y="127"/>
                    <a:pt x="2" y="127"/>
                    <a:pt x="2" y="116"/>
                  </a:cubicBezTo>
                  <a:cubicBezTo>
                    <a:pt x="2" y="105"/>
                    <a:pt x="2" y="9"/>
                    <a:pt x="2" y="9"/>
                  </a:cubicBezTo>
                  <a:cubicBezTo>
                    <a:pt x="2" y="9"/>
                    <a:pt x="0" y="0"/>
                    <a:pt x="13" y="0"/>
                  </a:cubicBezTo>
                  <a:cubicBezTo>
                    <a:pt x="26" y="0"/>
                    <a:pt x="126" y="0"/>
                    <a:pt x="126" y="0"/>
                  </a:cubicBezTo>
                  <a:close/>
                </a:path>
              </a:pathLst>
            </a:cu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1132047" y="6017170"/>
            <a:ext cx="288000" cy="736995"/>
            <a:chOff x="2690321" y="2202358"/>
            <a:chExt cx="288000" cy="736995"/>
          </a:xfrm>
        </p:grpSpPr>
        <p:sp>
          <p:nvSpPr>
            <p:cNvPr id="92" name="Oval 5"/>
            <p:cNvSpPr>
              <a:spLocks noChangeArrowheads="1"/>
            </p:cNvSpPr>
            <p:nvPr/>
          </p:nvSpPr>
          <p:spPr bwMode="auto">
            <a:xfrm>
              <a:off x="2758296" y="2202358"/>
              <a:ext cx="152050" cy="152050"/>
            </a:xfrm>
            <a:prstGeom prst="ellipse">
              <a:avLst/>
            </a:pr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"/>
            <p:cNvSpPr>
              <a:spLocks/>
            </p:cNvSpPr>
            <p:nvPr/>
          </p:nvSpPr>
          <p:spPr bwMode="auto">
            <a:xfrm>
              <a:off x="2690321" y="2366930"/>
              <a:ext cx="288000" cy="572423"/>
            </a:xfrm>
            <a:custGeom>
              <a:avLst/>
              <a:gdLst>
                <a:gd name="T0" fmla="*/ 126 w 136"/>
                <a:gd name="T1" fmla="*/ 0 h 271"/>
                <a:gd name="T2" fmla="*/ 135 w 136"/>
                <a:gd name="T3" fmla="*/ 9 h 271"/>
                <a:gd name="T4" fmla="*/ 135 w 136"/>
                <a:gd name="T5" fmla="*/ 115 h 271"/>
                <a:gd name="T6" fmla="*/ 123 w 136"/>
                <a:gd name="T7" fmla="*/ 127 h 271"/>
                <a:gd name="T8" fmla="*/ 111 w 136"/>
                <a:gd name="T9" fmla="*/ 113 h 271"/>
                <a:gd name="T10" fmla="*/ 111 w 136"/>
                <a:gd name="T11" fmla="*/ 34 h 271"/>
                <a:gd name="T12" fmla="*/ 111 w 136"/>
                <a:gd name="T13" fmla="*/ 33 h 271"/>
                <a:gd name="T14" fmla="*/ 106 w 136"/>
                <a:gd name="T15" fmla="*/ 33 h 271"/>
                <a:gd name="T16" fmla="*/ 106 w 136"/>
                <a:gd name="T17" fmla="*/ 252 h 271"/>
                <a:gd name="T18" fmla="*/ 89 w 136"/>
                <a:gd name="T19" fmla="*/ 270 h 271"/>
                <a:gd name="T20" fmla="*/ 72 w 136"/>
                <a:gd name="T21" fmla="*/ 252 h 271"/>
                <a:gd name="T22" fmla="*/ 72 w 136"/>
                <a:gd name="T23" fmla="*/ 127 h 271"/>
                <a:gd name="T24" fmla="*/ 66 w 136"/>
                <a:gd name="T25" fmla="*/ 127 h 271"/>
                <a:gd name="T26" fmla="*/ 66 w 136"/>
                <a:gd name="T27" fmla="*/ 253 h 271"/>
                <a:gd name="T28" fmla="*/ 50 w 136"/>
                <a:gd name="T29" fmla="*/ 270 h 271"/>
                <a:gd name="T30" fmla="*/ 32 w 136"/>
                <a:gd name="T31" fmla="*/ 253 h 271"/>
                <a:gd name="T32" fmla="*/ 32 w 136"/>
                <a:gd name="T33" fmla="*/ 33 h 271"/>
                <a:gd name="T34" fmla="*/ 26 w 136"/>
                <a:gd name="T35" fmla="*/ 33 h 271"/>
                <a:gd name="T36" fmla="*/ 26 w 136"/>
                <a:gd name="T37" fmla="*/ 117 h 271"/>
                <a:gd name="T38" fmla="*/ 14 w 136"/>
                <a:gd name="T39" fmla="*/ 127 h 271"/>
                <a:gd name="T40" fmla="*/ 2 w 136"/>
                <a:gd name="T41" fmla="*/ 116 h 271"/>
                <a:gd name="T42" fmla="*/ 2 w 136"/>
                <a:gd name="T43" fmla="*/ 9 h 271"/>
                <a:gd name="T44" fmla="*/ 13 w 136"/>
                <a:gd name="T45" fmla="*/ 0 h 271"/>
                <a:gd name="T46" fmla="*/ 126 w 136"/>
                <a:gd name="T47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6" h="271">
                  <a:moveTo>
                    <a:pt x="126" y="0"/>
                  </a:moveTo>
                  <a:cubicBezTo>
                    <a:pt x="126" y="0"/>
                    <a:pt x="135" y="0"/>
                    <a:pt x="135" y="9"/>
                  </a:cubicBezTo>
                  <a:cubicBezTo>
                    <a:pt x="135" y="18"/>
                    <a:pt x="135" y="115"/>
                    <a:pt x="135" y="115"/>
                  </a:cubicBezTo>
                  <a:cubicBezTo>
                    <a:pt x="135" y="115"/>
                    <a:pt x="136" y="127"/>
                    <a:pt x="123" y="127"/>
                  </a:cubicBezTo>
                  <a:cubicBezTo>
                    <a:pt x="123" y="127"/>
                    <a:pt x="111" y="128"/>
                    <a:pt x="111" y="113"/>
                  </a:cubicBezTo>
                  <a:cubicBezTo>
                    <a:pt x="111" y="97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6" y="252"/>
                    <a:pt x="106" y="252"/>
                    <a:pt x="106" y="252"/>
                  </a:cubicBezTo>
                  <a:cubicBezTo>
                    <a:pt x="106" y="252"/>
                    <a:pt x="109" y="270"/>
                    <a:pt x="89" y="270"/>
                  </a:cubicBezTo>
                  <a:cubicBezTo>
                    <a:pt x="70" y="270"/>
                    <a:pt x="72" y="254"/>
                    <a:pt x="72" y="252"/>
                  </a:cubicBezTo>
                  <a:cubicBezTo>
                    <a:pt x="72" y="250"/>
                    <a:pt x="72" y="127"/>
                    <a:pt x="72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253"/>
                    <a:pt x="66" y="253"/>
                    <a:pt x="66" y="253"/>
                  </a:cubicBezTo>
                  <a:cubicBezTo>
                    <a:pt x="66" y="253"/>
                    <a:pt x="68" y="270"/>
                    <a:pt x="50" y="270"/>
                  </a:cubicBezTo>
                  <a:cubicBezTo>
                    <a:pt x="50" y="270"/>
                    <a:pt x="32" y="271"/>
                    <a:pt x="32" y="253"/>
                  </a:cubicBezTo>
                  <a:cubicBezTo>
                    <a:pt x="32" y="235"/>
                    <a:pt x="32" y="33"/>
                    <a:pt x="32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6" y="117"/>
                    <a:pt x="26" y="127"/>
                    <a:pt x="14" y="127"/>
                  </a:cubicBezTo>
                  <a:cubicBezTo>
                    <a:pt x="14" y="127"/>
                    <a:pt x="2" y="127"/>
                    <a:pt x="2" y="116"/>
                  </a:cubicBezTo>
                  <a:cubicBezTo>
                    <a:pt x="2" y="105"/>
                    <a:pt x="2" y="9"/>
                    <a:pt x="2" y="9"/>
                  </a:cubicBezTo>
                  <a:cubicBezTo>
                    <a:pt x="2" y="9"/>
                    <a:pt x="0" y="0"/>
                    <a:pt x="13" y="0"/>
                  </a:cubicBezTo>
                  <a:cubicBezTo>
                    <a:pt x="26" y="0"/>
                    <a:pt x="126" y="0"/>
                    <a:pt x="126" y="0"/>
                  </a:cubicBezTo>
                  <a:close/>
                </a:path>
              </a:pathLst>
            </a:custGeom>
            <a:solidFill>
              <a:srgbClr val="2527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4" name="图片 9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5185" b="100000" l="44882" r="54556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l="45478" t="82307" r="44603"/>
          <a:stretch/>
        </p:blipFill>
        <p:spPr>
          <a:xfrm>
            <a:off x="5527315" y="5560629"/>
            <a:ext cx="1209369" cy="1179275"/>
          </a:xfrm>
          <a:prstGeom prst="rect">
            <a:avLst/>
          </a:prstGeom>
        </p:spPr>
      </p:pic>
      <p:grpSp>
        <p:nvGrpSpPr>
          <p:cNvPr id="95" name="组合 94"/>
          <p:cNvGrpSpPr/>
          <p:nvPr/>
        </p:nvGrpSpPr>
        <p:grpSpPr>
          <a:xfrm>
            <a:off x="5599110" y="4564285"/>
            <a:ext cx="917988" cy="1202664"/>
            <a:chOff x="-1258447" y="2462967"/>
            <a:chExt cx="3744341" cy="4905495"/>
          </a:xfrm>
        </p:grpSpPr>
        <p:sp>
          <p:nvSpPr>
            <p:cNvPr id="96" name="任意多边形 95"/>
            <p:cNvSpPr/>
            <p:nvPr/>
          </p:nvSpPr>
          <p:spPr>
            <a:xfrm>
              <a:off x="-1258447" y="2470426"/>
              <a:ext cx="3744341" cy="4898036"/>
            </a:xfrm>
            <a:custGeom>
              <a:avLst/>
              <a:gdLst>
                <a:gd name="connsiteX0" fmla="*/ 171450 w 1228725"/>
                <a:gd name="connsiteY0" fmla="*/ 1276381 h 1705006"/>
                <a:gd name="connsiteX1" fmla="*/ 171450 w 1228725"/>
                <a:gd name="connsiteY1" fmla="*/ 1276381 h 1705006"/>
                <a:gd name="connsiteX2" fmla="*/ 257175 w 1228725"/>
                <a:gd name="connsiteY2" fmla="*/ 1371631 h 1705006"/>
                <a:gd name="connsiteX3" fmla="*/ 266700 w 1228725"/>
                <a:gd name="connsiteY3" fmla="*/ 1400206 h 1705006"/>
                <a:gd name="connsiteX4" fmla="*/ 304800 w 1228725"/>
                <a:gd name="connsiteY4" fmla="*/ 1466881 h 1705006"/>
                <a:gd name="connsiteX5" fmla="*/ 314325 w 1228725"/>
                <a:gd name="connsiteY5" fmla="*/ 1495456 h 1705006"/>
                <a:gd name="connsiteX6" fmla="*/ 352425 w 1228725"/>
                <a:gd name="connsiteY6" fmla="*/ 1562131 h 1705006"/>
                <a:gd name="connsiteX7" fmla="*/ 381000 w 1228725"/>
                <a:gd name="connsiteY7" fmla="*/ 1581181 h 1705006"/>
                <a:gd name="connsiteX8" fmla="*/ 428625 w 1228725"/>
                <a:gd name="connsiteY8" fmla="*/ 1619281 h 1705006"/>
                <a:gd name="connsiteX9" fmla="*/ 457200 w 1228725"/>
                <a:gd name="connsiteY9" fmla="*/ 1638331 h 1705006"/>
                <a:gd name="connsiteX10" fmla="*/ 514350 w 1228725"/>
                <a:gd name="connsiteY10" fmla="*/ 1657381 h 1705006"/>
                <a:gd name="connsiteX11" fmla="*/ 571500 w 1228725"/>
                <a:gd name="connsiteY11" fmla="*/ 1676431 h 1705006"/>
                <a:gd name="connsiteX12" fmla="*/ 600075 w 1228725"/>
                <a:gd name="connsiteY12" fmla="*/ 1685956 h 1705006"/>
                <a:gd name="connsiteX13" fmla="*/ 638175 w 1228725"/>
                <a:gd name="connsiteY13" fmla="*/ 1705006 h 1705006"/>
                <a:gd name="connsiteX14" fmla="*/ 847725 w 1228725"/>
                <a:gd name="connsiteY14" fmla="*/ 1695481 h 1705006"/>
                <a:gd name="connsiteX15" fmla="*/ 914400 w 1228725"/>
                <a:gd name="connsiteY15" fmla="*/ 1619281 h 1705006"/>
                <a:gd name="connsiteX16" fmla="*/ 942975 w 1228725"/>
                <a:gd name="connsiteY16" fmla="*/ 1590706 h 1705006"/>
                <a:gd name="connsiteX17" fmla="*/ 1009650 w 1228725"/>
                <a:gd name="connsiteY17" fmla="*/ 1504981 h 1705006"/>
                <a:gd name="connsiteX18" fmla="*/ 1028700 w 1228725"/>
                <a:gd name="connsiteY18" fmla="*/ 1438306 h 1705006"/>
                <a:gd name="connsiteX19" fmla="*/ 1038225 w 1228725"/>
                <a:gd name="connsiteY19" fmla="*/ 1371631 h 1705006"/>
                <a:gd name="connsiteX20" fmla="*/ 1047750 w 1228725"/>
                <a:gd name="connsiteY20" fmla="*/ 1324006 h 1705006"/>
                <a:gd name="connsiteX21" fmla="*/ 1104900 w 1228725"/>
                <a:gd name="connsiteY21" fmla="*/ 1276381 h 1705006"/>
                <a:gd name="connsiteX22" fmla="*/ 1152525 w 1228725"/>
                <a:gd name="connsiteY22" fmla="*/ 1219231 h 1705006"/>
                <a:gd name="connsiteX23" fmla="*/ 1181100 w 1228725"/>
                <a:gd name="connsiteY23" fmla="*/ 1200181 h 1705006"/>
                <a:gd name="connsiteX24" fmla="*/ 1200150 w 1228725"/>
                <a:gd name="connsiteY24" fmla="*/ 1171606 h 1705006"/>
                <a:gd name="connsiteX25" fmla="*/ 1228725 w 1228725"/>
                <a:gd name="connsiteY25" fmla="*/ 1066831 h 1705006"/>
                <a:gd name="connsiteX26" fmla="*/ 1219200 w 1228725"/>
                <a:gd name="connsiteY26" fmla="*/ 933481 h 1705006"/>
                <a:gd name="connsiteX27" fmla="*/ 1209675 w 1228725"/>
                <a:gd name="connsiteY27" fmla="*/ 904906 h 1705006"/>
                <a:gd name="connsiteX28" fmla="*/ 1200150 w 1228725"/>
                <a:gd name="connsiteY28" fmla="*/ 857281 h 1705006"/>
                <a:gd name="connsiteX29" fmla="*/ 1152525 w 1228725"/>
                <a:gd name="connsiteY29" fmla="*/ 847756 h 1705006"/>
                <a:gd name="connsiteX30" fmla="*/ 1190625 w 1228725"/>
                <a:gd name="connsiteY30" fmla="*/ 723931 h 1705006"/>
                <a:gd name="connsiteX31" fmla="*/ 1200150 w 1228725"/>
                <a:gd name="connsiteY31" fmla="*/ 695356 h 1705006"/>
                <a:gd name="connsiteX32" fmla="*/ 1219200 w 1228725"/>
                <a:gd name="connsiteY32" fmla="*/ 666781 h 1705006"/>
                <a:gd name="connsiteX33" fmla="*/ 1209675 w 1228725"/>
                <a:gd name="connsiteY33" fmla="*/ 552481 h 1705006"/>
                <a:gd name="connsiteX34" fmla="*/ 1181100 w 1228725"/>
                <a:gd name="connsiteY34" fmla="*/ 495331 h 1705006"/>
                <a:gd name="connsiteX35" fmla="*/ 1171575 w 1228725"/>
                <a:gd name="connsiteY35" fmla="*/ 466756 h 1705006"/>
                <a:gd name="connsiteX36" fmla="*/ 1152525 w 1228725"/>
                <a:gd name="connsiteY36" fmla="*/ 438181 h 1705006"/>
                <a:gd name="connsiteX37" fmla="*/ 1133475 w 1228725"/>
                <a:gd name="connsiteY37" fmla="*/ 400081 h 1705006"/>
                <a:gd name="connsiteX38" fmla="*/ 1114425 w 1228725"/>
                <a:gd name="connsiteY38" fmla="*/ 371506 h 1705006"/>
                <a:gd name="connsiteX39" fmla="*/ 1104900 w 1228725"/>
                <a:gd name="connsiteY39" fmla="*/ 342931 h 1705006"/>
                <a:gd name="connsiteX40" fmla="*/ 1066800 w 1228725"/>
                <a:gd name="connsiteY40" fmla="*/ 285781 h 1705006"/>
                <a:gd name="connsiteX41" fmla="*/ 1038225 w 1228725"/>
                <a:gd name="connsiteY41" fmla="*/ 228631 h 1705006"/>
                <a:gd name="connsiteX42" fmla="*/ 1028700 w 1228725"/>
                <a:gd name="connsiteY42" fmla="*/ 200056 h 1705006"/>
                <a:gd name="connsiteX43" fmla="*/ 990600 w 1228725"/>
                <a:gd name="connsiteY43" fmla="*/ 142906 h 1705006"/>
                <a:gd name="connsiteX44" fmla="*/ 942975 w 1228725"/>
                <a:gd name="connsiteY44" fmla="*/ 85756 h 1705006"/>
                <a:gd name="connsiteX45" fmla="*/ 885825 w 1228725"/>
                <a:gd name="connsiteY45" fmla="*/ 47656 h 1705006"/>
                <a:gd name="connsiteX46" fmla="*/ 828675 w 1228725"/>
                <a:gd name="connsiteY46" fmla="*/ 28606 h 1705006"/>
                <a:gd name="connsiteX47" fmla="*/ 581025 w 1228725"/>
                <a:gd name="connsiteY47" fmla="*/ 9556 h 1705006"/>
                <a:gd name="connsiteX48" fmla="*/ 485775 w 1228725"/>
                <a:gd name="connsiteY48" fmla="*/ 31 h 1705006"/>
                <a:gd name="connsiteX49" fmla="*/ 371475 w 1228725"/>
                <a:gd name="connsiteY49" fmla="*/ 28606 h 1705006"/>
                <a:gd name="connsiteX50" fmla="*/ 285750 w 1228725"/>
                <a:gd name="connsiteY50" fmla="*/ 114331 h 1705006"/>
                <a:gd name="connsiteX51" fmla="*/ 257175 w 1228725"/>
                <a:gd name="connsiteY51" fmla="*/ 142906 h 1705006"/>
                <a:gd name="connsiteX52" fmla="*/ 228600 w 1228725"/>
                <a:gd name="connsiteY52" fmla="*/ 200056 h 1705006"/>
                <a:gd name="connsiteX53" fmla="*/ 200025 w 1228725"/>
                <a:gd name="connsiteY53" fmla="*/ 219106 h 1705006"/>
                <a:gd name="connsiteX54" fmla="*/ 133350 w 1228725"/>
                <a:gd name="connsiteY54" fmla="*/ 314356 h 1705006"/>
                <a:gd name="connsiteX55" fmla="*/ 104775 w 1228725"/>
                <a:gd name="connsiteY55" fmla="*/ 333406 h 1705006"/>
                <a:gd name="connsiteX56" fmla="*/ 76200 w 1228725"/>
                <a:gd name="connsiteY56" fmla="*/ 361981 h 1705006"/>
                <a:gd name="connsiteX57" fmla="*/ 47625 w 1228725"/>
                <a:gd name="connsiteY57" fmla="*/ 419131 h 1705006"/>
                <a:gd name="connsiteX58" fmla="*/ 38100 w 1228725"/>
                <a:gd name="connsiteY58" fmla="*/ 447706 h 1705006"/>
                <a:gd name="connsiteX59" fmla="*/ 19050 w 1228725"/>
                <a:gd name="connsiteY59" fmla="*/ 476281 h 1705006"/>
                <a:gd name="connsiteX60" fmla="*/ 0 w 1228725"/>
                <a:gd name="connsiteY60" fmla="*/ 533431 h 1705006"/>
                <a:gd name="connsiteX61" fmla="*/ 38100 w 1228725"/>
                <a:gd name="connsiteY61" fmla="*/ 666781 h 1705006"/>
                <a:gd name="connsiteX62" fmla="*/ 66675 w 1228725"/>
                <a:gd name="connsiteY62" fmla="*/ 695356 h 1705006"/>
                <a:gd name="connsiteX63" fmla="*/ 85725 w 1228725"/>
                <a:gd name="connsiteY63" fmla="*/ 809656 h 1705006"/>
                <a:gd name="connsiteX64" fmla="*/ 76200 w 1228725"/>
                <a:gd name="connsiteY64" fmla="*/ 895381 h 1705006"/>
                <a:gd name="connsiteX65" fmla="*/ 9525 w 1228725"/>
                <a:gd name="connsiteY65" fmla="*/ 904906 h 1705006"/>
                <a:gd name="connsiteX66" fmla="*/ 47625 w 1228725"/>
                <a:gd name="connsiteY66" fmla="*/ 962056 h 1705006"/>
                <a:gd name="connsiteX67" fmla="*/ 66675 w 1228725"/>
                <a:gd name="connsiteY67" fmla="*/ 1019206 h 1705006"/>
                <a:gd name="connsiteX68" fmla="*/ 104775 w 1228725"/>
                <a:gd name="connsiteY68" fmla="*/ 1076356 h 1705006"/>
                <a:gd name="connsiteX69" fmla="*/ 133350 w 1228725"/>
                <a:gd name="connsiteY69" fmla="*/ 1133506 h 1705006"/>
                <a:gd name="connsiteX70" fmla="*/ 142875 w 1228725"/>
                <a:gd name="connsiteY70" fmla="*/ 1162081 h 1705006"/>
                <a:gd name="connsiteX71" fmla="*/ 161925 w 1228725"/>
                <a:gd name="connsiteY71" fmla="*/ 1200181 h 1705006"/>
                <a:gd name="connsiteX72" fmla="*/ 180975 w 1228725"/>
                <a:gd name="connsiteY72" fmla="*/ 1266856 h 1705006"/>
                <a:gd name="connsiteX73" fmla="*/ 171450 w 1228725"/>
                <a:gd name="connsiteY73" fmla="*/ 1276381 h 1705006"/>
                <a:gd name="connsiteX0" fmla="*/ 171450 w 1228725"/>
                <a:gd name="connsiteY0" fmla="*/ 1276381 h 1705006"/>
                <a:gd name="connsiteX1" fmla="*/ 171450 w 1228725"/>
                <a:gd name="connsiteY1" fmla="*/ 1276381 h 1705006"/>
                <a:gd name="connsiteX2" fmla="*/ 257175 w 1228725"/>
                <a:gd name="connsiteY2" fmla="*/ 1371631 h 1705006"/>
                <a:gd name="connsiteX3" fmla="*/ 266700 w 1228725"/>
                <a:gd name="connsiteY3" fmla="*/ 1400206 h 1705006"/>
                <a:gd name="connsiteX4" fmla="*/ 304800 w 1228725"/>
                <a:gd name="connsiteY4" fmla="*/ 1466881 h 1705006"/>
                <a:gd name="connsiteX5" fmla="*/ 314325 w 1228725"/>
                <a:gd name="connsiteY5" fmla="*/ 1495456 h 1705006"/>
                <a:gd name="connsiteX6" fmla="*/ 352425 w 1228725"/>
                <a:gd name="connsiteY6" fmla="*/ 1562131 h 1705006"/>
                <a:gd name="connsiteX7" fmla="*/ 381000 w 1228725"/>
                <a:gd name="connsiteY7" fmla="*/ 1581181 h 1705006"/>
                <a:gd name="connsiteX8" fmla="*/ 428625 w 1228725"/>
                <a:gd name="connsiteY8" fmla="*/ 1619281 h 1705006"/>
                <a:gd name="connsiteX9" fmla="*/ 457200 w 1228725"/>
                <a:gd name="connsiteY9" fmla="*/ 1638331 h 1705006"/>
                <a:gd name="connsiteX10" fmla="*/ 514350 w 1228725"/>
                <a:gd name="connsiteY10" fmla="*/ 1657381 h 1705006"/>
                <a:gd name="connsiteX11" fmla="*/ 571500 w 1228725"/>
                <a:gd name="connsiteY11" fmla="*/ 1676431 h 1705006"/>
                <a:gd name="connsiteX12" fmla="*/ 600075 w 1228725"/>
                <a:gd name="connsiteY12" fmla="*/ 1685956 h 1705006"/>
                <a:gd name="connsiteX13" fmla="*/ 638175 w 1228725"/>
                <a:gd name="connsiteY13" fmla="*/ 1705006 h 1705006"/>
                <a:gd name="connsiteX14" fmla="*/ 847725 w 1228725"/>
                <a:gd name="connsiteY14" fmla="*/ 1695481 h 1705006"/>
                <a:gd name="connsiteX15" fmla="*/ 914400 w 1228725"/>
                <a:gd name="connsiteY15" fmla="*/ 1619281 h 1705006"/>
                <a:gd name="connsiteX16" fmla="*/ 942975 w 1228725"/>
                <a:gd name="connsiteY16" fmla="*/ 1590706 h 1705006"/>
                <a:gd name="connsiteX17" fmla="*/ 1009650 w 1228725"/>
                <a:gd name="connsiteY17" fmla="*/ 1504981 h 1705006"/>
                <a:gd name="connsiteX18" fmla="*/ 1028700 w 1228725"/>
                <a:gd name="connsiteY18" fmla="*/ 1438306 h 1705006"/>
                <a:gd name="connsiteX19" fmla="*/ 1038225 w 1228725"/>
                <a:gd name="connsiteY19" fmla="*/ 1371631 h 1705006"/>
                <a:gd name="connsiteX20" fmla="*/ 1047750 w 1228725"/>
                <a:gd name="connsiteY20" fmla="*/ 1324006 h 1705006"/>
                <a:gd name="connsiteX21" fmla="*/ 1104900 w 1228725"/>
                <a:gd name="connsiteY21" fmla="*/ 1276381 h 1705006"/>
                <a:gd name="connsiteX22" fmla="*/ 1152525 w 1228725"/>
                <a:gd name="connsiteY22" fmla="*/ 1219231 h 1705006"/>
                <a:gd name="connsiteX23" fmla="*/ 1181100 w 1228725"/>
                <a:gd name="connsiteY23" fmla="*/ 1200181 h 1705006"/>
                <a:gd name="connsiteX24" fmla="*/ 1200150 w 1228725"/>
                <a:gd name="connsiteY24" fmla="*/ 1171606 h 1705006"/>
                <a:gd name="connsiteX25" fmla="*/ 1228725 w 1228725"/>
                <a:gd name="connsiteY25" fmla="*/ 1066831 h 1705006"/>
                <a:gd name="connsiteX26" fmla="*/ 1219200 w 1228725"/>
                <a:gd name="connsiteY26" fmla="*/ 933481 h 1705006"/>
                <a:gd name="connsiteX27" fmla="*/ 1209675 w 1228725"/>
                <a:gd name="connsiteY27" fmla="*/ 904906 h 1705006"/>
                <a:gd name="connsiteX28" fmla="*/ 1200150 w 1228725"/>
                <a:gd name="connsiteY28" fmla="*/ 857281 h 1705006"/>
                <a:gd name="connsiteX29" fmla="*/ 1138238 w 1228725"/>
                <a:gd name="connsiteY29" fmla="*/ 890618 h 1705006"/>
                <a:gd name="connsiteX30" fmla="*/ 1190625 w 1228725"/>
                <a:gd name="connsiteY30" fmla="*/ 723931 h 1705006"/>
                <a:gd name="connsiteX31" fmla="*/ 1200150 w 1228725"/>
                <a:gd name="connsiteY31" fmla="*/ 695356 h 1705006"/>
                <a:gd name="connsiteX32" fmla="*/ 1219200 w 1228725"/>
                <a:gd name="connsiteY32" fmla="*/ 666781 h 1705006"/>
                <a:gd name="connsiteX33" fmla="*/ 1209675 w 1228725"/>
                <a:gd name="connsiteY33" fmla="*/ 552481 h 1705006"/>
                <a:gd name="connsiteX34" fmla="*/ 1181100 w 1228725"/>
                <a:gd name="connsiteY34" fmla="*/ 495331 h 1705006"/>
                <a:gd name="connsiteX35" fmla="*/ 1171575 w 1228725"/>
                <a:gd name="connsiteY35" fmla="*/ 466756 h 1705006"/>
                <a:gd name="connsiteX36" fmla="*/ 1152525 w 1228725"/>
                <a:gd name="connsiteY36" fmla="*/ 438181 h 1705006"/>
                <a:gd name="connsiteX37" fmla="*/ 1133475 w 1228725"/>
                <a:gd name="connsiteY37" fmla="*/ 400081 h 1705006"/>
                <a:gd name="connsiteX38" fmla="*/ 1114425 w 1228725"/>
                <a:gd name="connsiteY38" fmla="*/ 371506 h 1705006"/>
                <a:gd name="connsiteX39" fmla="*/ 1104900 w 1228725"/>
                <a:gd name="connsiteY39" fmla="*/ 342931 h 1705006"/>
                <a:gd name="connsiteX40" fmla="*/ 1066800 w 1228725"/>
                <a:gd name="connsiteY40" fmla="*/ 285781 h 1705006"/>
                <a:gd name="connsiteX41" fmla="*/ 1038225 w 1228725"/>
                <a:gd name="connsiteY41" fmla="*/ 228631 h 1705006"/>
                <a:gd name="connsiteX42" fmla="*/ 1028700 w 1228725"/>
                <a:gd name="connsiteY42" fmla="*/ 200056 h 1705006"/>
                <a:gd name="connsiteX43" fmla="*/ 990600 w 1228725"/>
                <a:gd name="connsiteY43" fmla="*/ 142906 h 1705006"/>
                <a:gd name="connsiteX44" fmla="*/ 942975 w 1228725"/>
                <a:gd name="connsiteY44" fmla="*/ 85756 h 1705006"/>
                <a:gd name="connsiteX45" fmla="*/ 885825 w 1228725"/>
                <a:gd name="connsiteY45" fmla="*/ 47656 h 1705006"/>
                <a:gd name="connsiteX46" fmla="*/ 828675 w 1228725"/>
                <a:gd name="connsiteY46" fmla="*/ 28606 h 1705006"/>
                <a:gd name="connsiteX47" fmla="*/ 581025 w 1228725"/>
                <a:gd name="connsiteY47" fmla="*/ 9556 h 1705006"/>
                <a:gd name="connsiteX48" fmla="*/ 485775 w 1228725"/>
                <a:gd name="connsiteY48" fmla="*/ 31 h 1705006"/>
                <a:gd name="connsiteX49" fmla="*/ 371475 w 1228725"/>
                <a:gd name="connsiteY49" fmla="*/ 28606 h 1705006"/>
                <a:gd name="connsiteX50" fmla="*/ 285750 w 1228725"/>
                <a:gd name="connsiteY50" fmla="*/ 114331 h 1705006"/>
                <a:gd name="connsiteX51" fmla="*/ 257175 w 1228725"/>
                <a:gd name="connsiteY51" fmla="*/ 142906 h 1705006"/>
                <a:gd name="connsiteX52" fmla="*/ 228600 w 1228725"/>
                <a:gd name="connsiteY52" fmla="*/ 200056 h 1705006"/>
                <a:gd name="connsiteX53" fmla="*/ 200025 w 1228725"/>
                <a:gd name="connsiteY53" fmla="*/ 219106 h 1705006"/>
                <a:gd name="connsiteX54" fmla="*/ 133350 w 1228725"/>
                <a:gd name="connsiteY54" fmla="*/ 314356 h 1705006"/>
                <a:gd name="connsiteX55" fmla="*/ 104775 w 1228725"/>
                <a:gd name="connsiteY55" fmla="*/ 333406 h 1705006"/>
                <a:gd name="connsiteX56" fmla="*/ 76200 w 1228725"/>
                <a:gd name="connsiteY56" fmla="*/ 361981 h 1705006"/>
                <a:gd name="connsiteX57" fmla="*/ 47625 w 1228725"/>
                <a:gd name="connsiteY57" fmla="*/ 419131 h 1705006"/>
                <a:gd name="connsiteX58" fmla="*/ 38100 w 1228725"/>
                <a:gd name="connsiteY58" fmla="*/ 447706 h 1705006"/>
                <a:gd name="connsiteX59" fmla="*/ 19050 w 1228725"/>
                <a:gd name="connsiteY59" fmla="*/ 476281 h 1705006"/>
                <a:gd name="connsiteX60" fmla="*/ 0 w 1228725"/>
                <a:gd name="connsiteY60" fmla="*/ 533431 h 1705006"/>
                <a:gd name="connsiteX61" fmla="*/ 38100 w 1228725"/>
                <a:gd name="connsiteY61" fmla="*/ 666781 h 1705006"/>
                <a:gd name="connsiteX62" fmla="*/ 66675 w 1228725"/>
                <a:gd name="connsiteY62" fmla="*/ 695356 h 1705006"/>
                <a:gd name="connsiteX63" fmla="*/ 85725 w 1228725"/>
                <a:gd name="connsiteY63" fmla="*/ 809656 h 1705006"/>
                <a:gd name="connsiteX64" fmla="*/ 76200 w 1228725"/>
                <a:gd name="connsiteY64" fmla="*/ 895381 h 1705006"/>
                <a:gd name="connsiteX65" fmla="*/ 9525 w 1228725"/>
                <a:gd name="connsiteY65" fmla="*/ 904906 h 1705006"/>
                <a:gd name="connsiteX66" fmla="*/ 47625 w 1228725"/>
                <a:gd name="connsiteY66" fmla="*/ 962056 h 1705006"/>
                <a:gd name="connsiteX67" fmla="*/ 66675 w 1228725"/>
                <a:gd name="connsiteY67" fmla="*/ 1019206 h 1705006"/>
                <a:gd name="connsiteX68" fmla="*/ 104775 w 1228725"/>
                <a:gd name="connsiteY68" fmla="*/ 1076356 h 1705006"/>
                <a:gd name="connsiteX69" fmla="*/ 133350 w 1228725"/>
                <a:gd name="connsiteY69" fmla="*/ 1133506 h 1705006"/>
                <a:gd name="connsiteX70" fmla="*/ 142875 w 1228725"/>
                <a:gd name="connsiteY70" fmla="*/ 1162081 h 1705006"/>
                <a:gd name="connsiteX71" fmla="*/ 161925 w 1228725"/>
                <a:gd name="connsiteY71" fmla="*/ 1200181 h 1705006"/>
                <a:gd name="connsiteX72" fmla="*/ 180975 w 1228725"/>
                <a:gd name="connsiteY72" fmla="*/ 1266856 h 1705006"/>
                <a:gd name="connsiteX73" fmla="*/ 171450 w 1228725"/>
                <a:gd name="connsiteY73" fmla="*/ 1276381 h 1705006"/>
                <a:gd name="connsiteX0" fmla="*/ 171450 w 1228725"/>
                <a:gd name="connsiteY0" fmla="*/ 1276381 h 1705006"/>
                <a:gd name="connsiteX1" fmla="*/ 171450 w 1228725"/>
                <a:gd name="connsiteY1" fmla="*/ 1276381 h 1705006"/>
                <a:gd name="connsiteX2" fmla="*/ 257175 w 1228725"/>
                <a:gd name="connsiteY2" fmla="*/ 1371631 h 1705006"/>
                <a:gd name="connsiteX3" fmla="*/ 266700 w 1228725"/>
                <a:gd name="connsiteY3" fmla="*/ 1400206 h 1705006"/>
                <a:gd name="connsiteX4" fmla="*/ 304800 w 1228725"/>
                <a:gd name="connsiteY4" fmla="*/ 1466881 h 1705006"/>
                <a:gd name="connsiteX5" fmla="*/ 314325 w 1228725"/>
                <a:gd name="connsiteY5" fmla="*/ 1495456 h 1705006"/>
                <a:gd name="connsiteX6" fmla="*/ 352425 w 1228725"/>
                <a:gd name="connsiteY6" fmla="*/ 1562131 h 1705006"/>
                <a:gd name="connsiteX7" fmla="*/ 381000 w 1228725"/>
                <a:gd name="connsiteY7" fmla="*/ 1581181 h 1705006"/>
                <a:gd name="connsiteX8" fmla="*/ 428625 w 1228725"/>
                <a:gd name="connsiteY8" fmla="*/ 1619281 h 1705006"/>
                <a:gd name="connsiteX9" fmla="*/ 457200 w 1228725"/>
                <a:gd name="connsiteY9" fmla="*/ 1638331 h 1705006"/>
                <a:gd name="connsiteX10" fmla="*/ 514350 w 1228725"/>
                <a:gd name="connsiteY10" fmla="*/ 1657381 h 1705006"/>
                <a:gd name="connsiteX11" fmla="*/ 571500 w 1228725"/>
                <a:gd name="connsiteY11" fmla="*/ 1676431 h 1705006"/>
                <a:gd name="connsiteX12" fmla="*/ 600075 w 1228725"/>
                <a:gd name="connsiteY12" fmla="*/ 1685956 h 1705006"/>
                <a:gd name="connsiteX13" fmla="*/ 638175 w 1228725"/>
                <a:gd name="connsiteY13" fmla="*/ 1705006 h 1705006"/>
                <a:gd name="connsiteX14" fmla="*/ 847725 w 1228725"/>
                <a:gd name="connsiteY14" fmla="*/ 1695481 h 1705006"/>
                <a:gd name="connsiteX15" fmla="*/ 914400 w 1228725"/>
                <a:gd name="connsiteY15" fmla="*/ 1619281 h 1705006"/>
                <a:gd name="connsiteX16" fmla="*/ 942975 w 1228725"/>
                <a:gd name="connsiteY16" fmla="*/ 1590706 h 1705006"/>
                <a:gd name="connsiteX17" fmla="*/ 1009650 w 1228725"/>
                <a:gd name="connsiteY17" fmla="*/ 1504981 h 1705006"/>
                <a:gd name="connsiteX18" fmla="*/ 1028700 w 1228725"/>
                <a:gd name="connsiteY18" fmla="*/ 1438306 h 1705006"/>
                <a:gd name="connsiteX19" fmla="*/ 1038225 w 1228725"/>
                <a:gd name="connsiteY19" fmla="*/ 1371631 h 1705006"/>
                <a:gd name="connsiteX20" fmla="*/ 1047750 w 1228725"/>
                <a:gd name="connsiteY20" fmla="*/ 1324006 h 1705006"/>
                <a:gd name="connsiteX21" fmla="*/ 1104900 w 1228725"/>
                <a:gd name="connsiteY21" fmla="*/ 1276381 h 1705006"/>
                <a:gd name="connsiteX22" fmla="*/ 1152525 w 1228725"/>
                <a:gd name="connsiteY22" fmla="*/ 1219231 h 1705006"/>
                <a:gd name="connsiteX23" fmla="*/ 1181100 w 1228725"/>
                <a:gd name="connsiteY23" fmla="*/ 1200181 h 1705006"/>
                <a:gd name="connsiteX24" fmla="*/ 1200150 w 1228725"/>
                <a:gd name="connsiteY24" fmla="*/ 1171606 h 1705006"/>
                <a:gd name="connsiteX25" fmla="*/ 1228725 w 1228725"/>
                <a:gd name="connsiteY25" fmla="*/ 1066831 h 1705006"/>
                <a:gd name="connsiteX26" fmla="*/ 1219200 w 1228725"/>
                <a:gd name="connsiteY26" fmla="*/ 933481 h 1705006"/>
                <a:gd name="connsiteX27" fmla="*/ 1209675 w 1228725"/>
                <a:gd name="connsiteY27" fmla="*/ 904906 h 1705006"/>
                <a:gd name="connsiteX28" fmla="*/ 1193006 w 1228725"/>
                <a:gd name="connsiteY28" fmla="*/ 902525 h 1705006"/>
                <a:gd name="connsiteX29" fmla="*/ 1138238 w 1228725"/>
                <a:gd name="connsiteY29" fmla="*/ 890618 h 1705006"/>
                <a:gd name="connsiteX30" fmla="*/ 1190625 w 1228725"/>
                <a:gd name="connsiteY30" fmla="*/ 723931 h 1705006"/>
                <a:gd name="connsiteX31" fmla="*/ 1200150 w 1228725"/>
                <a:gd name="connsiteY31" fmla="*/ 695356 h 1705006"/>
                <a:gd name="connsiteX32" fmla="*/ 1219200 w 1228725"/>
                <a:gd name="connsiteY32" fmla="*/ 666781 h 1705006"/>
                <a:gd name="connsiteX33" fmla="*/ 1209675 w 1228725"/>
                <a:gd name="connsiteY33" fmla="*/ 552481 h 1705006"/>
                <a:gd name="connsiteX34" fmla="*/ 1181100 w 1228725"/>
                <a:gd name="connsiteY34" fmla="*/ 495331 h 1705006"/>
                <a:gd name="connsiteX35" fmla="*/ 1171575 w 1228725"/>
                <a:gd name="connsiteY35" fmla="*/ 466756 h 1705006"/>
                <a:gd name="connsiteX36" fmla="*/ 1152525 w 1228725"/>
                <a:gd name="connsiteY36" fmla="*/ 438181 h 1705006"/>
                <a:gd name="connsiteX37" fmla="*/ 1133475 w 1228725"/>
                <a:gd name="connsiteY37" fmla="*/ 400081 h 1705006"/>
                <a:gd name="connsiteX38" fmla="*/ 1114425 w 1228725"/>
                <a:gd name="connsiteY38" fmla="*/ 371506 h 1705006"/>
                <a:gd name="connsiteX39" fmla="*/ 1104900 w 1228725"/>
                <a:gd name="connsiteY39" fmla="*/ 342931 h 1705006"/>
                <a:gd name="connsiteX40" fmla="*/ 1066800 w 1228725"/>
                <a:gd name="connsiteY40" fmla="*/ 285781 h 1705006"/>
                <a:gd name="connsiteX41" fmla="*/ 1038225 w 1228725"/>
                <a:gd name="connsiteY41" fmla="*/ 228631 h 1705006"/>
                <a:gd name="connsiteX42" fmla="*/ 1028700 w 1228725"/>
                <a:gd name="connsiteY42" fmla="*/ 200056 h 1705006"/>
                <a:gd name="connsiteX43" fmla="*/ 990600 w 1228725"/>
                <a:gd name="connsiteY43" fmla="*/ 142906 h 1705006"/>
                <a:gd name="connsiteX44" fmla="*/ 942975 w 1228725"/>
                <a:gd name="connsiteY44" fmla="*/ 85756 h 1705006"/>
                <a:gd name="connsiteX45" fmla="*/ 885825 w 1228725"/>
                <a:gd name="connsiteY45" fmla="*/ 47656 h 1705006"/>
                <a:gd name="connsiteX46" fmla="*/ 828675 w 1228725"/>
                <a:gd name="connsiteY46" fmla="*/ 28606 h 1705006"/>
                <a:gd name="connsiteX47" fmla="*/ 581025 w 1228725"/>
                <a:gd name="connsiteY47" fmla="*/ 9556 h 1705006"/>
                <a:gd name="connsiteX48" fmla="*/ 485775 w 1228725"/>
                <a:gd name="connsiteY48" fmla="*/ 31 h 1705006"/>
                <a:gd name="connsiteX49" fmla="*/ 371475 w 1228725"/>
                <a:gd name="connsiteY49" fmla="*/ 28606 h 1705006"/>
                <a:gd name="connsiteX50" fmla="*/ 285750 w 1228725"/>
                <a:gd name="connsiteY50" fmla="*/ 114331 h 1705006"/>
                <a:gd name="connsiteX51" fmla="*/ 257175 w 1228725"/>
                <a:gd name="connsiteY51" fmla="*/ 142906 h 1705006"/>
                <a:gd name="connsiteX52" fmla="*/ 228600 w 1228725"/>
                <a:gd name="connsiteY52" fmla="*/ 200056 h 1705006"/>
                <a:gd name="connsiteX53" fmla="*/ 200025 w 1228725"/>
                <a:gd name="connsiteY53" fmla="*/ 219106 h 1705006"/>
                <a:gd name="connsiteX54" fmla="*/ 133350 w 1228725"/>
                <a:gd name="connsiteY54" fmla="*/ 314356 h 1705006"/>
                <a:gd name="connsiteX55" fmla="*/ 104775 w 1228725"/>
                <a:gd name="connsiteY55" fmla="*/ 333406 h 1705006"/>
                <a:gd name="connsiteX56" fmla="*/ 76200 w 1228725"/>
                <a:gd name="connsiteY56" fmla="*/ 361981 h 1705006"/>
                <a:gd name="connsiteX57" fmla="*/ 47625 w 1228725"/>
                <a:gd name="connsiteY57" fmla="*/ 419131 h 1705006"/>
                <a:gd name="connsiteX58" fmla="*/ 38100 w 1228725"/>
                <a:gd name="connsiteY58" fmla="*/ 447706 h 1705006"/>
                <a:gd name="connsiteX59" fmla="*/ 19050 w 1228725"/>
                <a:gd name="connsiteY59" fmla="*/ 476281 h 1705006"/>
                <a:gd name="connsiteX60" fmla="*/ 0 w 1228725"/>
                <a:gd name="connsiteY60" fmla="*/ 533431 h 1705006"/>
                <a:gd name="connsiteX61" fmla="*/ 38100 w 1228725"/>
                <a:gd name="connsiteY61" fmla="*/ 666781 h 1705006"/>
                <a:gd name="connsiteX62" fmla="*/ 66675 w 1228725"/>
                <a:gd name="connsiteY62" fmla="*/ 695356 h 1705006"/>
                <a:gd name="connsiteX63" fmla="*/ 85725 w 1228725"/>
                <a:gd name="connsiteY63" fmla="*/ 809656 h 1705006"/>
                <a:gd name="connsiteX64" fmla="*/ 76200 w 1228725"/>
                <a:gd name="connsiteY64" fmla="*/ 895381 h 1705006"/>
                <a:gd name="connsiteX65" fmla="*/ 9525 w 1228725"/>
                <a:gd name="connsiteY65" fmla="*/ 904906 h 1705006"/>
                <a:gd name="connsiteX66" fmla="*/ 47625 w 1228725"/>
                <a:gd name="connsiteY66" fmla="*/ 962056 h 1705006"/>
                <a:gd name="connsiteX67" fmla="*/ 66675 w 1228725"/>
                <a:gd name="connsiteY67" fmla="*/ 1019206 h 1705006"/>
                <a:gd name="connsiteX68" fmla="*/ 104775 w 1228725"/>
                <a:gd name="connsiteY68" fmla="*/ 1076356 h 1705006"/>
                <a:gd name="connsiteX69" fmla="*/ 133350 w 1228725"/>
                <a:gd name="connsiteY69" fmla="*/ 1133506 h 1705006"/>
                <a:gd name="connsiteX70" fmla="*/ 142875 w 1228725"/>
                <a:gd name="connsiteY70" fmla="*/ 1162081 h 1705006"/>
                <a:gd name="connsiteX71" fmla="*/ 161925 w 1228725"/>
                <a:gd name="connsiteY71" fmla="*/ 1200181 h 1705006"/>
                <a:gd name="connsiteX72" fmla="*/ 180975 w 1228725"/>
                <a:gd name="connsiteY72" fmla="*/ 1266856 h 1705006"/>
                <a:gd name="connsiteX73" fmla="*/ 171450 w 1228725"/>
                <a:gd name="connsiteY73" fmla="*/ 1276381 h 1705006"/>
                <a:gd name="connsiteX0" fmla="*/ 171450 w 1228725"/>
                <a:gd name="connsiteY0" fmla="*/ 1276381 h 1705006"/>
                <a:gd name="connsiteX1" fmla="*/ 171450 w 1228725"/>
                <a:gd name="connsiteY1" fmla="*/ 1276381 h 1705006"/>
                <a:gd name="connsiteX2" fmla="*/ 257175 w 1228725"/>
                <a:gd name="connsiteY2" fmla="*/ 1371631 h 1705006"/>
                <a:gd name="connsiteX3" fmla="*/ 266700 w 1228725"/>
                <a:gd name="connsiteY3" fmla="*/ 1400206 h 1705006"/>
                <a:gd name="connsiteX4" fmla="*/ 304800 w 1228725"/>
                <a:gd name="connsiteY4" fmla="*/ 1466881 h 1705006"/>
                <a:gd name="connsiteX5" fmla="*/ 314325 w 1228725"/>
                <a:gd name="connsiteY5" fmla="*/ 1495456 h 1705006"/>
                <a:gd name="connsiteX6" fmla="*/ 352425 w 1228725"/>
                <a:gd name="connsiteY6" fmla="*/ 1562131 h 1705006"/>
                <a:gd name="connsiteX7" fmla="*/ 381000 w 1228725"/>
                <a:gd name="connsiteY7" fmla="*/ 1581181 h 1705006"/>
                <a:gd name="connsiteX8" fmla="*/ 428625 w 1228725"/>
                <a:gd name="connsiteY8" fmla="*/ 1619281 h 1705006"/>
                <a:gd name="connsiteX9" fmla="*/ 457200 w 1228725"/>
                <a:gd name="connsiteY9" fmla="*/ 1638331 h 1705006"/>
                <a:gd name="connsiteX10" fmla="*/ 514350 w 1228725"/>
                <a:gd name="connsiteY10" fmla="*/ 1657381 h 1705006"/>
                <a:gd name="connsiteX11" fmla="*/ 571500 w 1228725"/>
                <a:gd name="connsiteY11" fmla="*/ 1676431 h 1705006"/>
                <a:gd name="connsiteX12" fmla="*/ 600075 w 1228725"/>
                <a:gd name="connsiteY12" fmla="*/ 1685956 h 1705006"/>
                <a:gd name="connsiteX13" fmla="*/ 638175 w 1228725"/>
                <a:gd name="connsiteY13" fmla="*/ 1705006 h 1705006"/>
                <a:gd name="connsiteX14" fmla="*/ 847725 w 1228725"/>
                <a:gd name="connsiteY14" fmla="*/ 1695481 h 1705006"/>
                <a:gd name="connsiteX15" fmla="*/ 914400 w 1228725"/>
                <a:gd name="connsiteY15" fmla="*/ 1619281 h 1705006"/>
                <a:gd name="connsiteX16" fmla="*/ 942975 w 1228725"/>
                <a:gd name="connsiteY16" fmla="*/ 1590706 h 1705006"/>
                <a:gd name="connsiteX17" fmla="*/ 1009650 w 1228725"/>
                <a:gd name="connsiteY17" fmla="*/ 1504981 h 1705006"/>
                <a:gd name="connsiteX18" fmla="*/ 1028700 w 1228725"/>
                <a:gd name="connsiteY18" fmla="*/ 1438306 h 1705006"/>
                <a:gd name="connsiteX19" fmla="*/ 1038225 w 1228725"/>
                <a:gd name="connsiteY19" fmla="*/ 1371631 h 1705006"/>
                <a:gd name="connsiteX20" fmla="*/ 1047750 w 1228725"/>
                <a:gd name="connsiteY20" fmla="*/ 1324006 h 1705006"/>
                <a:gd name="connsiteX21" fmla="*/ 1104900 w 1228725"/>
                <a:gd name="connsiteY21" fmla="*/ 1276381 h 1705006"/>
                <a:gd name="connsiteX22" fmla="*/ 1152525 w 1228725"/>
                <a:gd name="connsiteY22" fmla="*/ 1219231 h 1705006"/>
                <a:gd name="connsiteX23" fmla="*/ 1181100 w 1228725"/>
                <a:gd name="connsiteY23" fmla="*/ 1200181 h 1705006"/>
                <a:gd name="connsiteX24" fmla="*/ 1200150 w 1228725"/>
                <a:gd name="connsiteY24" fmla="*/ 1171606 h 1705006"/>
                <a:gd name="connsiteX25" fmla="*/ 1228725 w 1228725"/>
                <a:gd name="connsiteY25" fmla="*/ 1066831 h 1705006"/>
                <a:gd name="connsiteX26" fmla="*/ 1204912 w 1228725"/>
                <a:gd name="connsiteY26" fmla="*/ 990631 h 1705006"/>
                <a:gd name="connsiteX27" fmla="*/ 1209675 w 1228725"/>
                <a:gd name="connsiteY27" fmla="*/ 904906 h 1705006"/>
                <a:gd name="connsiteX28" fmla="*/ 1193006 w 1228725"/>
                <a:gd name="connsiteY28" fmla="*/ 902525 h 1705006"/>
                <a:gd name="connsiteX29" fmla="*/ 1138238 w 1228725"/>
                <a:gd name="connsiteY29" fmla="*/ 890618 h 1705006"/>
                <a:gd name="connsiteX30" fmla="*/ 1190625 w 1228725"/>
                <a:gd name="connsiteY30" fmla="*/ 723931 h 1705006"/>
                <a:gd name="connsiteX31" fmla="*/ 1200150 w 1228725"/>
                <a:gd name="connsiteY31" fmla="*/ 695356 h 1705006"/>
                <a:gd name="connsiteX32" fmla="*/ 1219200 w 1228725"/>
                <a:gd name="connsiteY32" fmla="*/ 666781 h 1705006"/>
                <a:gd name="connsiteX33" fmla="*/ 1209675 w 1228725"/>
                <a:gd name="connsiteY33" fmla="*/ 552481 h 1705006"/>
                <a:gd name="connsiteX34" fmla="*/ 1181100 w 1228725"/>
                <a:gd name="connsiteY34" fmla="*/ 495331 h 1705006"/>
                <a:gd name="connsiteX35" fmla="*/ 1171575 w 1228725"/>
                <a:gd name="connsiteY35" fmla="*/ 466756 h 1705006"/>
                <a:gd name="connsiteX36" fmla="*/ 1152525 w 1228725"/>
                <a:gd name="connsiteY36" fmla="*/ 438181 h 1705006"/>
                <a:gd name="connsiteX37" fmla="*/ 1133475 w 1228725"/>
                <a:gd name="connsiteY37" fmla="*/ 400081 h 1705006"/>
                <a:gd name="connsiteX38" fmla="*/ 1114425 w 1228725"/>
                <a:gd name="connsiteY38" fmla="*/ 371506 h 1705006"/>
                <a:gd name="connsiteX39" fmla="*/ 1104900 w 1228725"/>
                <a:gd name="connsiteY39" fmla="*/ 342931 h 1705006"/>
                <a:gd name="connsiteX40" fmla="*/ 1066800 w 1228725"/>
                <a:gd name="connsiteY40" fmla="*/ 285781 h 1705006"/>
                <a:gd name="connsiteX41" fmla="*/ 1038225 w 1228725"/>
                <a:gd name="connsiteY41" fmla="*/ 228631 h 1705006"/>
                <a:gd name="connsiteX42" fmla="*/ 1028700 w 1228725"/>
                <a:gd name="connsiteY42" fmla="*/ 200056 h 1705006"/>
                <a:gd name="connsiteX43" fmla="*/ 990600 w 1228725"/>
                <a:gd name="connsiteY43" fmla="*/ 142906 h 1705006"/>
                <a:gd name="connsiteX44" fmla="*/ 942975 w 1228725"/>
                <a:gd name="connsiteY44" fmla="*/ 85756 h 1705006"/>
                <a:gd name="connsiteX45" fmla="*/ 885825 w 1228725"/>
                <a:gd name="connsiteY45" fmla="*/ 47656 h 1705006"/>
                <a:gd name="connsiteX46" fmla="*/ 828675 w 1228725"/>
                <a:gd name="connsiteY46" fmla="*/ 28606 h 1705006"/>
                <a:gd name="connsiteX47" fmla="*/ 581025 w 1228725"/>
                <a:gd name="connsiteY47" fmla="*/ 9556 h 1705006"/>
                <a:gd name="connsiteX48" fmla="*/ 485775 w 1228725"/>
                <a:gd name="connsiteY48" fmla="*/ 31 h 1705006"/>
                <a:gd name="connsiteX49" fmla="*/ 371475 w 1228725"/>
                <a:gd name="connsiteY49" fmla="*/ 28606 h 1705006"/>
                <a:gd name="connsiteX50" fmla="*/ 285750 w 1228725"/>
                <a:gd name="connsiteY50" fmla="*/ 114331 h 1705006"/>
                <a:gd name="connsiteX51" fmla="*/ 257175 w 1228725"/>
                <a:gd name="connsiteY51" fmla="*/ 142906 h 1705006"/>
                <a:gd name="connsiteX52" fmla="*/ 228600 w 1228725"/>
                <a:gd name="connsiteY52" fmla="*/ 200056 h 1705006"/>
                <a:gd name="connsiteX53" fmla="*/ 200025 w 1228725"/>
                <a:gd name="connsiteY53" fmla="*/ 219106 h 1705006"/>
                <a:gd name="connsiteX54" fmla="*/ 133350 w 1228725"/>
                <a:gd name="connsiteY54" fmla="*/ 314356 h 1705006"/>
                <a:gd name="connsiteX55" fmla="*/ 104775 w 1228725"/>
                <a:gd name="connsiteY55" fmla="*/ 333406 h 1705006"/>
                <a:gd name="connsiteX56" fmla="*/ 76200 w 1228725"/>
                <a:gd name="connsiteY56" fmla="*/ 361981 h 1705006"/>
                <a:gd name="connsiteX57" fmla="*/ 47625 w 1228725"/>
                <a:gd name="connsiteY57" fmla="*/ 419131 h 1705006"/>
                <a:gd name="connsiteX58" fmla="*/ 38100 w 1228725"/>
                <a:gd name="connsiteY58" fmla="*/ 447706 h 1705006"/>
                <a:gd name="connsiteX59" fmla="*/ 19050 w 1228725"/>
                <a:gd name="connsiteY59" fmla="*/ 476281 h 1705006"/>
                <a:gd name="connsiteX60" fmla="*/ 0 w 1228725"/>
                <a:gd name="connsiteY60" fmla="*/ 533431 h 1705006"/>
                <a:gd name="connsiteX61" fmla="*/ 38100 w 1228725"/>
                <a:gd name="connsiteY61" fmla="*/ 666781 h 1705006"/>
                <a:gd name="connsiteX62" fmla="*/ 66675 w 1228725"/>
                <a:gd name="connsiteY62" fmla="*/ 695356 h 1705006"/>
                <a:gd name="connsiteX63" fmla="*/ 85725 w 1228725"/>
                <a:gd name="connsiteY63" fmla="*/ 809656 h 1705006"/>
                <a:gd name="connsiteX64" fmla="*/ 76200 w 1228725"/>
                <a:gd name="connsiteY64" fmla="*/ 895381 h 1705006"/>
                <a:gd name="connsiteX65" fmla="*/ 9525 w 1228725"/>
                <a:gd name="connsiteY65" fmla="*/ 904906 h 1705006"/>
                <a:gd name="connsiteX66" fmla="*/ 47625 w 1228725"/>
                <a:gd name="connsiteY66" fmla="*/ 962056 h 1705006"/>
                <a:gd name="connsiteX67" fmla="*/ 66675 w 1228725"/>
                <a:gd name="connsiteY67" fmla="*/ 1019206 h 1705006"/>
                <a:gd name="connsiteX68" fmla="*/ 104775 w 1228725"/>
                <a:gd name="connsiteY68" fmla="*/ 1076356 h 1705006"/>
                <a:gd name="connsiteX69" fmla="*/ 133350 w 1228725"/>
                <a:gd name="connsiteY69" fmla="*/ 1133506 h 1705006"/>
                <a:gd name="connsiteX70" fmla="*/ 142875 w 1228725"/>
                <a:gd name="connsiteY70" fmla="*/ 1162081 h 1705006"/>
                <a:gd name="connsiteX71" fmla="*/ 161925 w 1228725"/>
                <a:gd name="connsiteY71" fmla="*/ 1200181 h 1705006"/>
                <a:gd name="connsiteX72" fmla="*/ 180975 w 1228725"/>
                <a:gd name="connsiteY72" fmla="*/ 1266856 h 1705006"/>
                <a:gd name="connsiteX73" fmla="*/ 171450 w 1228725"/>
                <a:gd name="connsiteY73" fmla="*/ 1276381 h 1705006"/>
                <a:gd name="connsiteX0" fmla="*/ 171450 w 1228725"/>
                <a:gd name="connsiteY0" fmla="*/ 1276381 h 1705006"/>
                <a:gd name="connsiteX1" fmla="*/ 171450 w 1228725"/>
                <a:gd name="connsiteY1" fmla="*/ 1276381 h 1705006"/>
                <a:gd name="connsiteX2" fmla="*/ 257175 w 1228725"/>
                <a:gd name="connsiteY2" fmla="*/ 1371631 h 1705006"/>
                <a:gd name="connsiteX3" fmla="*/ 266700 w 1228725"/>
                <a:gd name="connsiteY3" fmla="*/ 1400206 h 1705006"/>
                <a:gd name="connsiteX4" fmla="*/ 304800 w 1228725"/>
                <a:gd name="connsiteY4" fmla="*/ 1466881 h 1705006"/>
                <a:gd name="connsiteX5" fmla="*/ 314325 w 1228725"/>
                <a:gd name="connsiteY5" fmla="*/ 1495456 h 1705006"/>
                <a:gd name="connsiteX6" fmla="*/ 352425 w 1228725"/>
                <a:gd name="connsiteY6" fmla="*/ 1562131 h 1705006"/>
                <a:gd name="connsiteX7" fmla="*/ 381000 w 1228725"/>
                <a:gd name="connsiteY7" fmla="*/ 1581181 h 1705006"/>
                <a:gd name="connsiteX8" fmla="*/ 428625 w 1228725"/>
                <a:gd name="connsiteY8" fmla="*/ 1619281 h 1705006"/>
                <a:gd name="connsiteX9" fmla="*/ 457200 w 1228725"/>
                <a:gd name="connsiteY9" fmla="*/ 1638331 h 1705006"/>
                <a:gd name="connsiteX10" fmla="*/ 514350 w 1228725"/>
                <a:gd name="connsiteY10" fmla="*/ 1657381 h 1705006"/>
                <a:gd name="connsiteX11" fmla="*/ 571500 w 1228725"/>
                <a:gd name="connsiteY11" fmla="*/ 1676431 h 1705006"/>
                <a:gd name="connsiteX12" fmla="*/ 600075 w 1228725"/>
                <a:gd name="connsiteY12" fmla="*/ 1685956 h 1705006"/>
                <a:gd name="connsiteX13" fmla="*/ 638175 w 1228725"/>
                <a:gd name="connsiteY13" fmla="*/ 1705006 h 1705006"/>
                <a:gd name="connsiteX14" fmla="*/ 847725 w 1228725"/>
                <a:gd name="connsiteY14" fmla="*/ 1695481 h 1705006"/>
                <a:gd name="connsiteX15" fmla="*/ 914400 w 1228725"/>
                <a:gd name="connsiteY15" fmla="*/ 1619281 h 1705006"/>
                <a:gd name="connsiteX16" fmla="*/ 942975 w 1228725"/>
                <a:gd name="connsiteY16" fmla="*/ 1590706 h 1705006"/>
                <a:gd name="connsiteX17" fmla="*/ 1009650 w 1228725"/>
                <a:gd name="connsiteY17" fmla="*/ 1504981 h 1705006"/>
                <a:gd name="connsiteX18" fmla="*/ 1028700 w 1228725"/>
                <a:gd name="connsiteY18" fmla="*/ 1438306 h 1705006"/>
                <a:gd name="connsiteX19" fmla="*/ 1038225 w 1228725"/>
                <a:gd name="connsiteY19" fmla="*/ 1371631 h 1705006"/>
                <a:gd name="connsiteX20" fmla="*/ 1047750 w 1228725"/>
                <a:gd name="connsiteY20" fmla="*/ 1324006 h 1705006"/>
                <a:gd name="connsiteX21" fmla="*/ 1104900 w 1228725"/>
                <a:gd name="connsiteY21" fmla="*/ 1276381 h 1705006"/>
                <a:gd name="connsiteX22" fmla="*/ 1152525 w 1228725"/>
                <a:gd name="connsiteY22" fmla="*/ 1219231 h 1705006"/>
                <a:gd name="connsiteX23" fmla="*/ 1181100 w 1228725"/>
                <a:gd name="connsiteY23" fmla="*/ 1200181 h 1705006"/>
                <a:gd name="connsiteX24" fmla="*/ 1200150 w 1228725"/>
                <a:gd name="connsiteY24" fmla="*/ 1171606 h 1705006"/>
                <a:gd name="connsiteX25" fmla="*/ 1228725 w 1228725"/>
                <a:gd name="connsiteY25" fmla="*/ 1066831 h 1705006"/>
                <a:gd name="connsiteX26" fmla="*/ 1204912 w 1228725"/>
                <a:gd name="connsiteY26" fmla="*/ 990631 h 1705006"/>
                <a:gd name="connsiteX27" fmla="*/ 1209675 w 1228725"/>
                <a:gd name="connsiteY27" fmla="*/ 904906 h 1705006"/>
                <a:gd name="connsiteX28" fmla="*/ 1200150 w 1228725"/>
                <a:gd name="connsiteY28" fmla="*/ 928719 h 1705006"/>
                <a:gd name="connsiteX29" fmla="*/ 1138238 w 1228725"/>
                <a:gd name="connsiteY29" fmla="*/ 890618 h 1705006"/>
                <a:gd name="connsiteX30" fmla="*/ 1190625 w 1228725"/>
                <a:gd name="connsiteY30" fmla="*/ 723931 h 1705006"/>
                <a:gd name="connsiteX31" fmla="*/ 1200150 w 1228725"/>
                <a:gd name="connsiteY31" fmla="*/ 695356 h 1705006"/>
                <a:gd name="connsiteX32" fmla="*/ 1219200 w 1228725"/>
                <a:gd name="connsiteY32" fmla="*/ 666781 h 1705006"/>
                <a:gd name="connsiteX33" fmla="*/ 1209675 w 1228725"/>
                <a:gd name="connsiteY33" fmla="*/ 552481 h 1705006"/>
                <a:gd name="connsiteX34" fmla="*/ 1181100 w 1228725"/>
                <a:gd name="connsiteY34" fmla="*/ 495331 h 1705006"/>
                <a:gd name="connsiteX35" fmla="*/ 1171575 w 1228725"/>
                <a:gd name="connsiteY35" fmla="*/ 466756 h 1705006"/>
                <a:gd name="connsiteX36" fmla="*/ 1152525 w 1228725"/>
                <a:gd name="connsiteY36" fmla="*/ 438181 h 1705006"/>
                <a:gd name="connsiteX37" fmla="*/ 1133475 w 1228725"/>
                <a:gd name="connsiteY37" fmla="*/ 400081 h 1705006"/>
                <a:gd name="connsiteX38" fmla="*/ 1114425 w 1228725"/>
                <a:gd name="connsiteY38" fmla="*/ 371506 h 1705006"/>
                <a:gd name="connsiteX39" fmla="*/ 1104900 w 1228725"/>
                <a:gd name="connsiteY39" fmla="*/ 342931 h 1705006"/>
                <a:gd name="connsiteX40" fmla="*/ 1066800 w 1228725"/>
                <a:gd name="connsiteY40" fmla="*/ 285781 h 1705006"/>
                <a:gd name="connsiteX41" fmla="*/ 1038225 w 1228725"/>
                <a:gd name="connsiteY41" fmla="*/ 228631 h 1705006"/>
                <a:gd name="connsiteX42" fmla="*/ 1028700 w 1228725"/>
                <a:gd name="connsiteY42" fmla="*/ 200056 h 1705006"/>
                <a:gd name="connsiteX43" fmla="*/ 990600 w 1228725"/>
                <a:gd name="connsiteY43" fmla="*/ 142906 h 1705006"/>
                <a:gd name="connsiteX44" fmla="*/ 942975 w 1228725"/>
                <a:gd name="connsiteY44" fmla="*/ 85756 h 1705006"/>
                <a:gd name="connsiteX45" fmla="*/ 885825 w 1228725"/>
                <a:gd name="connsiteY45" fmla="*/ 47656 h 1705006"/>
                <a:gd name="connsiteX46" fmla="*/ 828675 w 1228725"/>
                <a:gd name="connsiteY46" fmla="*/ 28606 h 1705006"/>
                <a:gd name="connsiteX47" fmla="*/ 581025 w 1228725"/>
                <a:gd name="connsiteY47" fmla="*/ 9556 h 1705006"/>
                <a:gd name="connsiteX48" fmla="*/ 485775 w 1228725"/>
                <a:gd name="connsiteY48" fmla="*/ 31 h 1705006"/>
                <a:gd name="connsiteX49" fmla="*/ 371475 w 1228725"/>
                <a:gd name="connsiteY49" fmla="*/ 28606 h 1705006"/>
                <a:gd name="connsiteX50" fmla="*/ 285750 w 1228725"/>
                <a:gd name="connsiteY50" fmla="*/ 114331 h 1705006"/>
                <a:gd name="connsiteX51" fmla="*/ 257175 w 1228725"/>
                <a:gd name="connsiteY51" fmla="*/ 142906 h 1705006"/>
                <a:gd name="connsiteX52" fmla="*/ 228600 w 1228725"/>
                <a:gd name="connsiteY52" fmla="*/ 200056 h 1705006"/>
                <a:gd name="connsiteX53" fmla="*/ 200025 w 1228725"/>
                <a:gd name="connsiteY53" fmla="*/ 219106 h 1705006"/>
                <a:gd name="connsiteX54" fmla="*/ 133350 w 1228725"/>
                <a:gd name="connsiteY54" fmla="*/ 314356 h 1705006"/>
                <a:gd name="connsiteX55" fmla="*/ 104775 w 1228725"/>
                <a:gd name="connsiteY55" fmla="*/ 333406 h 1705006"/>
                <a:gd name="connsiteX56" fmla="*/ 76200 w 1228725"/>
                <a:gd name="connsiteY56" fmla="*/ 361981 h 1705006"/>
                <a:gd name="connsiteX57" fmla="*/ 47625 w 1228725"/>
                <a:gd name="connsiteY57" fmla="*/ 419131 h 1705006"/>
                <a:gd name="connsiteX58" fmla="*/ 38100 w 1228725"/>
                <a:gd name="connsiteY58" fmla="*/ 447706 h 1705006"/>
                <a:gd name="connsiteX59" fmla="*/ 19050 w 1228725"/>
                <a:gd name="connsiteY59" fmla="*/ 476281 h 1705006"/>
                <a:gd name="connsiteX60" fmla="*/ 0 w 1228725"/>
                <a:gd name="connsiteY60" fmla="*/ 533431 h 1705006"/>
                <a:gd name="connsiteX61" fmla="*/ 38100 w 1228725"/>
                <a:gd name="connsiteY61" fmla="*/ 666781 h 1705006"/>
                <a:gd name="connsiteX62" fmla="*/ 66675 w 1228725"/>
                <a:gd name="connsiteY62" fmla="*/ 695356 h 1705006"/>
                <a:gd name="connsiteX63" fmla="*/ 85725 w 1228725"/>
                <a:gd name="connsiteY63" fmla="*/ 809656 h 1705006"/>
                <a:gd name="connsiteX64" fmla="*/ 76200 w 1228725"/>
                <a:gd name="connsiteY64" fmla="*/ 895381 h 1705006"/>
                <a:gd name="connsiteX65" fmla="*/ 9525 w 1228725"/>
                <a:gd name="connsiteY65" fmla="*/ 904906 h 1705006"/>
                <a:gd name="connsiteX66" fmla="*/ 47625 w 1228725"/>
                <a:gd name="connsiteY66" fmla="*/ 962056 h 1705006"/>
                <a:gd name="connsiteX67" fmla="*/ 66675 w 1228725"/>
                <a:gd name="connsiteY67" fmla="*/ 1019206 h 1705006"/>
                <a:gd name="connsiteX68" fmla="*/ 104775 w 1228725"/>
                <a:gd name="connsiteY68" fmla="*/ 1076356 h 1705006"/>
                <a:gd name="connsiteX69" fmla="*/ 133350 w 1228725"/>
                <a:gd name="connsiteY69" fmla="*/ 1133506 h 1705006"/>
                <a:gd name="connsiteX70" fmla="*/ 142875 w 1228725"/>
                <a:gd name="connsiteY70" fmla="*/ 1162081 h 1705006"/>
                <a:gd name="connsiteX71" fmla="*/ 161925 w 1228725"/>
                <a:gd name="connsiteY71" fmla="*/ 1200181 h 1705006"/>
                <a:gd name="connsiteX72" fmla="*/ 180975 w 1228725"/>
                <a:gd name="connsiteY72" fmla="*/ 1266856 h 1705006"/>
                <a:gd name="connsiteX73" fmla="*/ 171450 w 1228725"/>
                <a:gd name="connsiteY73" fmla="*/ 1276381 h 1705006"/>
                <a:gd name="connsiteX0" fmla="*/ 171450 w 1228725"/>
                <a:gd name="connsiteY0" fmla="*/ 1276381 h 1705006"/>
                <a:gd name="connsiteX1" fmla="*/ 171450 w 1228725"/>
                <a:gd name="connsiteY1" fmla="*/ 1276381 h 1705006"/>
                <a:gd name="connsiteX2" fmla="*/ 257175 w 1228725"/>
                <a:gd name="connsiteY2" fmla="*/ 1371631 h 1705006"/>
                <a:gd name="connsiteX3" fmla="*/ 266700 w 1228725"/>
                <a:gd name="connsiteY3" fmla="*/ 1400206 h 1705006"/>
                <a:gd name="connsiteX4" fmla="*/ 304800 w 1228725"/>
                <a:gd name="connsiteY4" fmla="*/ 1466881 h 1705006"/>
                <a:gd name="connsiteX5" fmla="*/ 314325 w 1228725"/>
                <a:gd name="connsiteY5" fmla="*/ 1495456 h 1705006"/>
                <a:gd name="connsiteX6" fmla="*/ 352425 w 1228725"/>
                <a:gd name="connsiteY6" fmla="*/ 1562131 h 1705006"/>
                <a:gd name="connsiteX7" fmla="*/ 381000 w 1228725"/>
                <a:gd name="connsiteY7" fmla="*/ 1581181 h 1705006"/>
                <a:gd name="connsiteX8" fmla="*/ 428625 w 1228725"/>
                <a:gd name="connsiteY8" fmla="*/ 1619281 h 1705006"/>
                <a:gd name="connsiteX9" fmla="*/ 457200 w 1228725"/>
                <a:gd name="connsiteY9" fmla="*/ 1638331 h 1705006"/>
                <a:gd name="connsiteX10" fmla="*/ 514350 w 1228725"/>
                <a:gd name="connsiteY10" fmla="*/ 1657381 h 1705006"/>
                <a:gd name="connsiteX11" fmla="*/ 571500 w 1228725"/>
                <a:gd name="connsiteY11" fmla="*/ 1676431 h 1705006"/>
                <a:gd name="connsiteX12" fmla="*/ 600075 w 1228725"/>
                <a:gd name="connsiteY12" fmla="*/ 1685956 h 1705006"/>
                <a:gd name="connsiteX13" fmla="*/ 638175 w 1228725"/>
                <a:gd name="connsiteY13" fmla="*/ 1705006 h 1705006"/>
                <a:gd name="connsiteX14" fmla="*/ 847725 w 1228725"/>
                <a:gd name="connsiteY14" fmla="*/ 1695481 h 1705006"/>
                <a:gd name="connsiteX15" fmla="*/ 914400 w 1228725"/>
                <a:gd name="connsiteY15" fmla="*/ 1619281 h 1705006"/>
                <a:gd name="connsiteX16" fmla="*/ 942975 w 1228725"/>
                <a:gd name="connsiteY16" fmla="*/ 1590706 h 1705006"/>
                <a:gd name="connsiteX17" fmla="*/ 1009650 w 1228725"/>
                <a:gd name="connsiteY17" fmla="*/ 1504981 h 1705006"/>
                <a:gd name="connsiteX18" fmla="*/ 1028700 w 1228725"/>
                <a:gd name="connsiteY18" fmla="*/ 1438306 h 1705006"/>
                <a:gd name="connsiteX19" fmla="*/ 1038225 w 1228725"/>
                <a:gd name="connsiteY19" fmla="*/ 1371631 h 1705006"/>
                <a:gd name="connsiteX20" fmla="*/ 1047750 w 1228725"/>
                <a:gd name="connsiteY20" fmla="*/ 1324006 h 1705006"/>
                <a:gd name="connsiteX21" fmla="*/ 1104900 w 1228725"/>
                <a:gd name="connsiteY21" fmla="*/ 1276381 h 1705006"/>
                <a:gd name="connsiteX22" fmla="*/ 1152525 w 1228725"/>
                <a:gd name="connsiteY22" fmla="*/ 1219231 h 1705006"/>
                <a:gd name="connsiteX23" fmla="*/ 1181100 w 1228725"/>
                <a:gd name="connsiteY23" fmla="*/ 1200181 h 1705006"/>
                <a:gd name="connsiteX24" fmla="*/ 1200150 w 1228725"/>
                <a:gd name="connsiteY24" fmla="*/ 1171606 h 1705006"/>
                <a:gd name="connsiteX25" fmla="*/ 1228725 w 1228725"/>
                <a:gd name="connsiteY25" fmla="*/ 1066831 h 1705006"/>
                <a:gd name="connsiteX26" fmla="*/ 1204912 w 1228725"/>
                <a:gd name="connsiteY26" fmla="*/ 990631 h 1705006"/>
                <a:gd name="connsiteX27" fmla="*/ 1188244 w 1228725"/>
                <a:gd name="connsiteY27" fmla="*/ 1002538 h 1705006"/>
                <a:gd name="connsiteX28" fmla="*/ 1200150 w 1228725"/>
                <a:gd name="connsiteY28" fmla="*/ 928719 h 1705006"/>
                <a:gd name="connsiteX29" fmla="*/ 1138238 w 1228725"/>
                <a:gd name="connsiteY29" fmla="*/ 890618 h 1705006"/>
                <a:gd name="connsiteX30" fmla="*/ 1190625 w 1228725"/>
                <a:gd name="connsiteY30" fmla="*/ 723931 h 1705006"/>
                <a:gd name="connsiteX31" fmla="*/ 1200150 w 1228725"/>
                <a:gd name="connsiteY31" fmla="*/ 695356 h 1705006"/>
                <a:gd name="connsiteX32" fmla="*/ 1219200 w 1228725"/>
                <a:gd name="connsiteY32" fmla="*/ 666781 h 1705006"/>
                <a:gd name="connsiteX33" fmla="*/ 1209675 w 1228725"/>
                <a:gd name="connsiteY33" fmla="*/ 552481 h 1705006"/>
                <a:gd name="connsiteX34" fmla="*/ 1181100 w 1228725"/>
                <a:gd name="connsiteY34" fmla="*/ 495331 h 1705006"/>
                <a:gd name="connsiteX35" fmla="*/ 1171575 w 1228725"/>
                <a:gd name="connsiteY35" fmla="*/ 466756 h 1705006"/>
                <a:gd name="connsiteX36" fmla="*/ 1152525 w 1228725"/>
                <a:gd name="connsiteY36" fmla="*/ 438181 h 1705006"/>
                <a:gd name="connsiteX37" fmla="*/ 1133475 w 1228725"/>
                <a:gd name="connsiteY37" fmla="*/ 400081 h 1705006"/>
                <a:gd name="connsiteX38" fmla="*/ 1114425 w 1228725"/>
                <a:gd name="connsiteY38" fmla="*/ 371506 h 1705006"/>
                <a:gd name="connsiteX39" fmla="*/ 1104900 w 1228725"/>
                <a:gd name="connsiteY39" fmla="*/ 342931 h 1705006"/>
                <a:gd name="connsiteX40" fmla="*/ 1066800 w 1228725"/>
                <a:gd name="connsiteY40" fmla="*/ 285781 h 1705006"/>
                <a:gd name="connsiteX41" fmla="*/ 1038225 w 1228725"/>
                <a:gd name="connsiteY41" fmla="*/ 228631 h 1705006"/>
                <a:gd name="connsiteX42" fmla="*/ 1028700 w 1228725"/>
                <a:gd name="connsiteY42" fmla="*/ 200056 h 1705006"/>
                <a:gd name="connsiteX43" fmla="*/ 990600 w 1228725"/>
                <a:gd name="connsiteY43" fmla="*/ 142906 h 1705006"/>
                <a:gd name="connsiteX44" fmla="*/ 942975 w 1228725"/>
                <a:gd name="connsiteY44" fmla="*/ 85756 h 1705006"/>
                <a:gd name="connsiteX45" fmla="*/ 885825 w 1228725"/>
                <a:gd name="connsiteY45" fmla="*/ 47656 h 1705006"/>
                <a:gd name="connsiteX46" fmla="*/ 828675 w 1228725"/>
                <a:gd name="connsiteY46" fmla="*/ 28606 h 1705006"/>
                <a:gd name="connsiteX47" fmla="*/ 581025 w 1228725"/>
                <a:gd name="connsiteY47" fmla="*/ 9556 h 1705006"/>
                <a:gd name="connsiteX48" fmla="*/ 485775 w 1228725"/>
                <a:gd name="connsiteY48" fmla="*/ 31 h 1705006"/>
                <a:gd name="connsiteX49" fmla="*/ 371475 w 1228725"/>
                <a:gd name="connsiteY49" fmla="*/ 28606 h 1705006"/>
                <a:gd name="connsiteX50" fmla="*/ 285750 w 1228725"/>
                <a:gd name="connsiteY50" fmla="*/ 114331 h 1705006"/>
                <a:gd name="connsiteX51" fmla="*/ 257175 w 1228725"/>
                <a:gd name="connsiteY51" fmla="*/ 142906 h 1705006"/>
                <a:gd name="connsiteX52" fmla="*/ 228600 w 1228725"/>
                <a:gd name="connsiteY52" fmla="*/ 200056 h 1705006"/>
                <a:gd name="connsiteX53" fmla="*/ 200025 w 1228725"/>
                <a:gd name="connsiteY53" fmla="*/ 219106 h 1705006"/>
                <a:gd name="connsiteX54" fmla="*/ 133350 w 1228725"/>
                <a:gd name="connsiteY54" fmla="*/ 314356 h 1705006"/>
                <a:gd name="connsiteX55" fmla="*/ 104775 w 1228725"/>
                <a:gd name="connsiteY55" fmla="*/ 333406 h 1705006"/>
                <a:gd name="connsiteX56" fmla="*/ 76200 w 1228725"/>
                <a:gd name="connsiteY56" fmla="*/ 361981 h 1705006"/>
                <a:gd name="connsiteX57" fmla="*/ 47625 w 1228725"/>
                <a:gd name="connsiteY57" fmla="*/ 419131 h 1705006"/>
                <a:gd name="connsiteX58" fmla="*/ 38100 w 1228725"/>
                <a:gd name="connsiteY58" fmla="*/ 447706 h 1705006"/>
                <a:gd name="connsiteX59" fmla="*/ 19050 w 1228725"/>
                <a:gd name="connsiteY59" fmla="*/ 476281 h 1705006"/>
                <a:gd name="connsiteX60" fmla="*/ 0 w 1228725"/>
                <a:gd name="connsiteY60" fmla="*/ 533431 h 1705006"/>
                <a:gd name="connsiteX61" fmla="*/ 38100 w 1228725"/>
                <a:gd name="connsiteY61" fmla="*/ 666781 h 1705006"/>
                <a:gd name="connsiteX62" fmla="*/ 66675 w 1228725"/>
                <a:gd name="connsiteY62" fmla="*/ 695356 h 1705006"/>
                <a:gd name="connsiteX63" fmla="*/ 85725 w 1228725"/>
                <a:gd name="connsiteY63" fmla="*/ 809656 h 1705006"/>
                <a:gd name="connsiteX64" fmla="*/ 76200 w 1228725"/>
                <a:gd name="connsiteY64" fmla="*/ 895381 h 1705006"/>
                <a:gd name="connsiteX65" fmla="*/ 9525 w 1228725"/>
                <a:gd name="connsiteY65" fmla="*/ 904906 h 1705006"/>
                <a:gd name="connsiteX66" fmla="*/ 47625 w 1228725"/>
                <a:gd name="connsiteY66" fmla="*/ 962056 h 1705006"/>
                <a:gd name="connsiteX67" fmla="*/ 66675 w 1228725"/>
                <a:gd name="connsiteY67" fmla="*/ 1019206 h 1705006"/>
                <a:gd name="connsiteX68" fmla="*/ 104775 w 1228725"/>
                <a:gd name="connsiteY68" fmla="*/ 1076356 h 1705006"/>
                <a:gd name="connsiteX69" fmla="*/ 133350 w 1228725"/>
                <a:gd name="connsiteY69" fmla="*/ 1133506 h 1705006"/>
                <a:gd name="connsiteX70" fmla="*/ 142875 w 1228725"/>
                <a:gd name="connsiteY70" fmla="*/ 1162081 h 1705006"/>
                <a:gd name="connsiteX71" fmla="*/ 161925 w 1228725"/>
                <a:gd name="connsiteY71" fmla="*/ 1200181 h 1705006"/>
                <a:gd name="connsiteX72" fmla="*/ 180975 w 1228725"/>
                <a:gd name="connsiteY72" fmla="*/ 1266856 h 1705006"/>
                <a:gd name="connsiteX73" fmla="*/ 171450 w 1228725"/>
                <a:gd name="connsiteY73" fmla="*/ 1276381 h 1705006"/>
                <a:gd name="connsiteX0" fmla="*/ 171450 w 1229131"/>
                <a:gd name="connsiteY0" fmla="*/ 1276381 h 1705006"/>
                <a:gd name="connsiteX1" fmla="*/ 171450 w 1229131"/>
                <a:gd name="connsiteY1" fmla="*/ 1276381 h 1705006"/>
                <a:gd name="connsiteX2" fmla="*/ 257175 w 1229131"/>
                <a:gd name="connsiteY2" fmla="*/ 1371631 h 1705006"/>
                <a:gd name="connsiteX3" fmla="*/ 266700 w 1229131"/>
                <a:gd name="connsiteY3" fmla="*/ 1400206 h 1705006"/>
                <a:gd name="connsiteX4" fmla="*/ 304800 w 1229131"/>
                <a:gd name="connsiteY4" fmla="*/ 1466881 h 1705006"/>
                <a:gd name="connsiteX5" fmla="*/ 314325 w 1229131"/>
                <a:gd name="connsiteY5" fmla="*/ 1495456 h 1705006"/>
                <a:gd name="connsiteX6" fmla="*/ 352425 w 1229131"/>
                <a:gd name="connsiteY6" fmla="*/ 1562131 h 1705006"/>
                <a:gd name="connsiteX7" fmla="*/ 381000 w 1229131"/>
                <a:gd name="connsiteY7" fmla="*/ 1581181 h 1705006"/>
                <a:gd name="connsiteX8" fmla="*/ 428625 w 1229131"/>
                <a:gd name="connsiteY8" fmla="*/ 1619281 h 1705006"/>
                <a:gd name="connsiteX9" fmla="*/ 457200 w 1229131"/>
                <a:gd name="connsiteY9" fmla="*/ 1638331 h 1705006"/>
                <a:gd name="connsiteX10" fmla="*/ 514350 w 1229131"/>
                <a:gd name="connsiteY10" fmla="*/ 1657381 h 1705006"/>
                <a:gd name="connsiteX11" fmla="*/ 571500 w 1229131"/>
                <a:gd name="connsiteY11" fmla="*/ 1676431 h 1705006"/>
                <a:gd name="connsiteX12" fmla="*/ 600075 w 1229131"/>
                <a:gd name="connsiteY12" fmla="*/ 1685956 h 1705006"/>
                <a:gd name="connsiteX13" fmla="*/ 638175 w 1229131"/>
                <a:gd name="connsiteY13" fmla="*/ 1705006 h 1705006"/>
                <a:gd name="connsiteX14" fmla="*/ 847725 w 1229131"/>
                <a:gd name="connsiteY14" fmla="*/ 1695481 h 1705006"/>
                <a:gd name="connsiteX15" fmla="*/ 914400 w 1229131"/>
                <a:gd name="connsiteY15" fmla="*/ 1619281 h 1705006"/>
                <a:gd name="connsiteX16" fmla="*/ 942975 w 1229131"/>
                <a:gd name="connsiteY16" fmla="*/ 1590706 h 1705006"/>
                <a:gd name="connsiteX17" fmla="*/ 1009650 w 1229131"/>
                <a:gd name="connsiteY17" fmla="*/ 1504981 h 1705006"/>
                <a:gd name="connsiteX18" fmla="*/ 1028700 w 1229131"/>
                <a:gd name="connsiteY18" fmla="*/ 1438306 h 1705006"/>
                <a:gd name="connsiteX19" fmla="*/ 1038225 w 1229131"/>
                <a:gd name="connsiteY19" fmla="*/ 1371631 h 1705006"/>
                <a:gd name="connsiteX20" fmla="*/ 1047750 w 1229131"/>
                <a:gd name="connsiteY20" fmla="*/ 1324006 h 1705006"/>
                <a:gd name="connsiteX21" fmla="*/ 1104900 w 1229131"/>
                <a:gd name="connsiteY21" fmla="*/ 1276381 h 1705006"/>
                <a:gd name="connsiteX22" fmla="*/ 1152525 w 1229131"/>
                <a:gd name="connsiteY22" fmla="*/ 1219231 h 1705006"/>
                <a:gd name="connsiteX23" fmla="*/ 1181100 w 1229131"/>
                <a:gd name="connsiteY23" fmla="*/ 1200181 h 1705006"/>
                <a:gd name="connsiteX24" fmla="*/ 1200150 w 1229131"/>
                <a:gd name="connsiteY24" fmla="*/ 1171606 h 1705006"/>
                <a:gd name="connsiteX25" fmla="*/ 1228725 w 1229131"/>
                <a:gd name="connsiteY25" fmla="*/ 1066831 h 1705006"/>
                <a:gd name="connsiteX26" fmla="*/ 1207294 w 1229131"/>
                <a:gd name="connsiteY26" fmla="*/ 1123981 h 1705006"/>
                <a:gd name="connsiteX27" fmla="*/ 1204912 w 1229131"/>
                <a:gd name="connsiteY27" fmla="*/ 990631 h 1705006"/>
                <a:gd name="connsiteX28" fmla="*/ 1188244 w 1229131"/>
                <a:gd name="connsiteY28" fmla="*/ 1002538 h 1705006"/>
                <a:gd name="connsiteX29" fmla="*/ 1200150 w 1229131"/>
                <a:gd name="connsiteY29" fmla="*/ 928719 h 1705006"/>
                <a:gd name="connsiteX30" fmla="*/ 1138238 w 1229131"/>
                <a:gd name="connsiteY30" fmla="*/ 890618 h 1705006"/>
                <a:gd name="connsiteX31" fmla="*/ 1190625 w 1229131"/>
                <a:gd name="connsiteY31" fmla="*/ 723931 h 1705006"/>
                <a:gd name="connsiteX32" fmla="*/ 1200150 w 1229131"/>
                <a:gd name="connsiteY32" fmla="*/ 695356 h 1705006"/>
                <a:gd name="connsiteX33" fmla="*/ 1219200 w 1229131"/>
                <a:gd name="connsiteY33" fmla="*/ 666781 h 1705006"/>
                <a:gd name="connsiteX34" fmla="*/ 1209675 w 1229131"/>
                <a:gd name="connsiteY34" fmla="*/ 552481 h 1705006"/>
                <a:gd name="connsiteX35" fmla="*/ 1181100 w 1229131"/>
                <a:gd name="connsiteY35" fmla="*/ 495331 h 1705006"/>
                <a:gd name="connsiteX36" fmla="*/ 1171575 w 1229131"/>
                <a:gd name="connsiteY36" fmla="*/ 466756 h 1705006"/>
                <a:gd name="connsiteX37" fmla="*/ 1152525 w 1229131"/>
                <a:gd name="connsiteY37" fmla="*/ 438181 h 1705006"/>
                <a:gd name="connsiteX38" fmla="*/ 1133475 w 1229131"/>
                <a:gd name="connsiteY38" fmla="*/ 400081 h 1705006"/>
                <a:gd name="connsiteX39" fmla="*/ 1114425 w 1229131"/>
                <a:gd name="connsiteY39" fmla="*/ 371506 h 1705006"/>
                <a:gd name="connsiteX40" fmla="*/ 1104900 w 1229131"/>
                <a:gd name="connsiteY40" fmla="*/ 342931 h 1705006"/>
                <a:gd name="connsiteX41" fmla="*/ 1066800 w 1229131"/>
                <a:gd name="connsiteY41" fmla="*/ 285781 h 1705006"/>
                <a:gd name="connsiteX42" fmla="*/ 1038225 w 1229131"/>
                <a:gd name="connsiteY42" fmla="*/ 228631 h 1705006"/>
                <a:gd name="connsiteX43" fmla="*/ 1028700 w 1229131"/>
                <a:gd name="connsiteY43" fmla="*/ 200056 h 1705006"/>
                <a:gd name="connsiteX44" fmla="*/ 990600 w 1229131"/>
                <a:gd name="connsiteY44" fmla="*/ 142906 h 1705006"/>
                <a:gd name="connsiteX45" fmla="*/ 942975 w 1229131"/>
                <a:gd name="connsiteY45" fmla="*/ 85756 h 1705006"/>
                <a:gd name="connsiteX46" fmla="*/ 885825 w 1229131"/>
                <a:gd name="connsiteY46" fmla="*/ 47656 h 1705006"/>
                <a:gd name="connsiteX47" fmla="*/ 828675 w 1229131"/>
                <a:gd name="connsiteY47" fmla="*/ 28606 h 1705006"/>
                <a:gd name="connsiteX48" fmla="*/ 581025 w 1229131"/>
                <a:gd name="connsiteY48" fmla="*/ 9556 h 1705006"/>
                <a:gd name="connsiteX49" fmla="*/ 485775 w 1229131"/>
                <a:gd name="connsiteY49" fmla="*/ 31 h 1705006"/>
                <a:gd name="connsiteX50" fmla="*/ 371475 w 1229131"/>
                <a:gd name="connsiteY50" fmla="*/ 28606 h 1705006"/>
                <a:gd name="connsiteX51" fmla="*/ 285750 w 1229131"/>
                <a:gd name="connsiteY51" fmla="*/ 114331 h 1705006"/>
                <a:gd name="connsiteX52" fmla="*/ 257175 w 1229131"/>
                <a:gd name="connsiteY52" fmla="*/ 142906 h 1705006"/>
                <a:gd name="connsiteX53" fmla="*/ 228600 w 1229131"/>
                <a:gd name="connsiteY53" fmla="*/ 200056 h 1705006"/>
                <a:gd name="connsiteX54" fmla="*/ 200025 w 1229131"/>
                <a:gd name="connsiteY54" fmla="*/ 219106 h 1705006"/>
                <a:gd name="connsiteX55" fmla="*/ 133350 w 1229131"/>
                <a:gd name="connsiteY55" fmla="*/ 314356 h 1705006"/>
                <a:gd name="connsiteX56" fmla="*/ 104775 w 1229131"/>
                <a:gd name="connsiteY56" fmla="*/ 333406 h 1705006"/>
                <a:gd name="connsiteX57" fmla="*/ 76200 w 1229131"/>
                <a:gd name="connsiteY57" fmla="*/ 361981 h 1705006"/>
                <a:gd name="connsiteX58" fmla="*/ 47625 w 1229131"/>
                <a:gd name="connsiteY58" fmla="*/ 419131 h 1705006"/>
                <a:gd name="connsiteX59" fmla="*/ 38100 w 1229131"/>
                <a:gd name="connsiteY59" fmla="*/ 447706 h 1705006"/>
                <a:gd name="connsiteX60" fmla="*/ 19050 w 1229131"/>
                <a:gd name="connsiteY60" fmla="*/ 476281 h 1705006"/>
                <a:gd name="connsiteX61" fmla="*/ 0 w 1229131"/>
                <a:gd name="connsiteY61" fmla="*/ 533431 h 1705006"/>
                <a:gd name="connsiteX62" fmla="*/ 38100 w 1229131"/>
                <a:gd name="connsiteY62" fmla="*/ 666781 h 1705006"/>
                <a:gd name="connsiteX63" fmla="*/ 66675 w 1229131"/>
                <a:gd name="connsiteY63" fmla="*/ 695356 h 1705006"/>
                <a:gd name="connsiteX64" fmla="*/ 85725 w 1229131"/>
                <a:gd name="connsiteY64" fmla="*/ 809656 h 1705006"/>
                <a:gd name="connsiteX65" fmla="*/ 76200 w 1229131"/>
                <a:gd name="connsiteY65" fmla="*/ 895381 h 1705006"/>
                <a:gd name="connsiteX66" fmla="*/ 9525 w 1229131"/>
                <a:gd name="connsiteY66" fmla="*/ 904906 h 1705006"/>
                <a:gd name="connsiteX67" fmla="*/ 47625 w 1229131"/>
                <a:gd name="connsiteY67" fmla="*/ 962056 h 1705006"/>
                <a:gd name="connsiteX68" fmla="*/ 66675 w 1229131"/>
                <a:gd name="connsiteY68" fmla="*/ 1019206 h 1705006"/>
                <a:gd name="connsiteX69" fmla="*/ 104775 w 1229131"/>
                <a:gd name="connsiteY69" fmla="*/ 1076356 h 1705006"/>
                <a:gd name="connsiteX70" fmla="*/ 133350 w 1229131"/>
                <a:gd name="connsiteY70" fmla="*/ 1133506 h 1705006"/>
                <a:gd name="connsiteX71" fmla="*/ 142875 w 1229131"/>
                <a:gd name="connsiteY71" fmla="*/ 1162081 h 1705006"/>
                <a:gd name="connsiteX72" fmla="*/ 161925 w 1229131"/>
                <a:gd name="connsiteY72" fmla="*/ 1200181 h 1705006"/>
                <a:gd name="connsiteX73" fmla="*/ 180975 w 1229131"/>
                <a:gd name="connsiteY73" fmla="*/ 1266856 h 1705006"/>
                <a:gd name="connsiteX74" fmla="*/ 171450 w 1229131"/>
                <a:gd name="connsiteY74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81100 w 1219200"/>
                <a:gd name="connsiteY23" fmla="*/ 1200181 h 1705006"/>
                <a:gd name="connsiteX24" fmla="*/ 1200150 w 1219200"/>
                <a:gd name="connsiteY24" fmla="*/ 1171606 h 1705006"/>
                <a:gd name="connsiteX25" fmla="*/ 1147762 w 1219200"/>
                <a:gd name="connsiteY25" fmla="*/ 1178750 h 1705006"/>
                <a:gd name="connsiteX26" fmla="*/ 1207294 w 1219200"/>
                <a:gd name="connsiteY26" fmla="*/ 1123981 h 1705006"/>
                <a:gd name="connsiteX27" fmla="*/ 1204912 w 1219200"/>
                <a:gd name="connsiteY27" fmla="*/ 990631 h 1705006"/>
                <a:gd name="connsiteX28" fmla="*/ 1188244 w 1219200"/>
                <a:gd name="connsiteY28" fmla="*/ 1002538 h 1705006"/>
                <a:gd name="connsiteX29" fmla="*/ 1200150 w 1219200"/>
                <a:gd name="connsiteY29" fmla="*/ 928719 h 1705006"/>
                <a:gd name="connsiteX30" fmla="*/ 1138238 w 1219200"/>
                <a:gd name="connsiteY30" fmla="*/ 890618 h 1705006"/>
                <a:gd name="connsiteX31" fmla="*/ 1190625 w 1219200"/>
                <a:gd name="connsiteY31" fmla="*/ 723931 h 1705006"/>
                <a:gd name="connsiteX32" fmla="*/ 1200150 w 1219200"/>
                <a:gd name="connsiteY32" fmla="*/ 695356 h 1705006"/>
                <a:gd name="connsiteX33" fmla="*/ 1219200 w 1219200"/>
                <a:gd name="connsiteY33" fmla="*/ 666781 h 1705006"/>
                <a:gd name="connsiteX34" fmla="*/ 1209675 w 1219200"/>
                <a:gd name="connsiteY34" fmla="*/ 552481 h 1705006"/>
                <a:gd name="connsiteX35" fmla="*/ 1181100 w 1219200"/>
                <a:gd name="connsiteY35" fmla="*/ 495331 h 1705006"/>
                <a:gd name="connsiteX36" fmla="*/ 1171575 w 1219200"/>
                <a:gd name="connsiteY36" fmla="*/ 466756 h 1705006"/>
                <a:gd name="connsiteX37" fmla="*/ 1152525 w 1219200"/>
                <a:gd name="connsiteY37" fmla="*/ 438181 h 1705006"/>
                <a:gd name="connsiteX38" fmla="*/ 1133475 w 1219200"/>
                <a:gd name="connsiteY38" fmla="*/ 400081 h 1705006"/>
                <a:gd name="connsiteX39" fmla="*/ 1114425 w 1219200"/>
                <a:gd name="connsiteY39" fmla="*/ 371506 h 1705006"/>
                <a:gd name="connsiteX40" fmla="*/ 1104900 w 1219200"/>
                <a:gd name="connsiteY40" fmla="*/ 342931 h 1705006"/>
                <a:gd name="connsiteX41" fmla="*/ 1066800 w 1219200"/>
                <a:gd name="connsiteY41" fmla="*/ 285781 h 1705006"/>
                <a:gd name="connsiteX42" fmla="*/ 1038225 w 1219200"/>
                <a:gd name="connsiteY42" fmla="*/ 228631 h 1705006"/>
                <a:gd name="connsiteX43" fmla="*/ 1028700 w 1219200"/>
                <a:gd name="connsiteY43" fmla="*/ 200056 h 1705006"/>
                <a:gd name="connsiteX44" fmla="*/ 990600 w 1219200"/>
                <a:gd name="connsiteY44" fmla="*/ 142906 h 1705006"/>
                <a:gd name="connsiteX45" fmla="*/ 942975 w 1219200"/>
                <a:gd name="connsiteY45" fmla="*/ 85756 h 1705006"/>
                <a:gd name="connsiteX46" fmla="*/ 885825 w 1219200"/>
                <a:gd name="connsiteY46" fmla="*/ 47656 h 1705006"/>
                <a:gd name="connsiteX47" fmla="*/ 828675 w 1219200"/>
                <a:gd name="connsiteY47" fmla="*/ 28606 h 1705006"/>
                <a:gd name="connsiteX48" fmla="*/ 581025 w 1219200"/>
                <a:gd name="connsiteY48" fmla="*/ 9556 h 1705006"/>
                <a:gd name="connsiteX49" fmla="*/ 485775 w 1219200"/>
                <a:gd name="connsiteY49" fmla="*/ 31 h 1705006"/>
                <a:gd name="connsiteX50" fmla="*/ 371475 w 1219200"/>
                <a:gd name="connsiteY50" fmla="*/ 28606 h 1705006"/>
                <a:gd name="connsiteX51" fmla="*/ 285750 w 1219200"/>
                <a:gd name="connsiteY51" fmla="*/ 114331 h 1705006"/>
                <a:gd name="connsiteX52" fmla="*/ 257175 w 1219200"/>
                <a:gd name="connsiteY52" fmla="*/ 142906 h 1705006"/>
                <a:gd name="connsiteX53" fmla="*/ 228600 w 1219200"/>
                <a:gd name="connsiteY53" fmla="*/ 200056 h 1705006"/>
                <a:gd name="connsiteX54" fmla="*/ 200025 w 1219200"/>
                <a:gd name="connsiteY54" fmla="*/ 219106 h 1705006"/>
                <a:gd name="connsiteX55" fmla="*/ 133350 w 1219200"/>
                <a:gd name="connsiteY55" fmla="*/ 314356 h 1705006"/>
                <a:gd name="connsiteX56" fmla="*/ 104775 w 1219200"/>
                <a:gd name="connsiteY56" fmla="*/ 333406 h 1705006"/>
                <a:gd name="connsiteX57" fmla="*/ 76200 w 1219200"/>
                <a:gd name="connsiteY57" fmla="*/ 361981 h 1705006"/>
                <a:gd name="connsiteX58" fmla="*/ 47625 w 1219200"/>
                <a:gd name="connsiteY58" fmla="*/ 419131 h 1705006"/>
                <a:gd name="connsiteX59" fmla="*/ 38100 w 1219200"/>
                <a:gd name="connsiteY59" fmla="*/ 447706 h 1705006"/>
                <a:gd name="connsiteX60" fmla="*/ 19050 w 1219200"/>
                <a:gd name="connsiteY60" fmla="*/ 476281 h 1705006"/>
                <a:gd name="connsiteX61" fmla="*/ 0 w 1219200"/>
                <a:gd name="connsiteY61" fmla="*/ 533431 h 1705006"/>
                <a:gd name="connsiteX62" fmla="*/ 38100 w 1219200"/>
                <a:gd name="connsiteY62" fmla="*/ 666781 h 1705006"/>
                <a:gd name="connsiteX63" fmla="*/ 66675 w 1219200"/>
                <a:gd name="connsiteY63" fmla="*/ 695356 h 1705006"/>
                <a:gd name="connsiteX64" fmla="*/ 85725 w 1219200"/>
                <a:gd name="connsiteY64" fmla="*/ 809656 h 1705006"/>
                <a:gd name="connsiteX65" fmla="*/ 76200 w 1219200"/>
                <a:gd name="connsiteY65" fmla="*/ 895381 h 1705006"/>
                <a:gd name="connsiteX66" fmla="*/ 9525 w 1219200"/>
                <a:gd name="connsiteY66" fmla="*/ 904906 h 1705006"/>
                <a:gd name="connsiteX67" fmla="*/ 47625 w 1219200"/>
                <a:gd name="connsiteY67" fmla="*/ 962056 h 1705006"/>
                <a:gd name="connsiteX68" fmla="*/ 66675 w 1219200"/>
                <a:gd name="connsiteY68" fmla="*/ 1019206 h 1705006"/>
                <a:gd name="connsiteX69" fmla="*/ 104775 w 1219200"/>
                <a:gd name="connsiteY69" fmla="*/ 1076356 h 1705006"/>
                <a:gd name="connsiteX70" fmla="*/ 133350 w 1219200"/>
                <a:gd name="connsiteY70" fmla="*/ 1133506 h 1705006"/>
                <a:gd name="connsiteX71" fmla="*/ 142875 w 1219200"/>
                <a:gd name="connsiteY71" fmla="*/ 1162081 h 1705006"/>
                <a:gd name="connsiteX72" fmla="*/ 161925 w 1219200"/>
                <a:gd name="connsiteY72" fmla="*/ 1200181 h 1705006"/>
                <a:gd name="connsiteX73" fmla="*/ 180975 w 1219200"/>
                <a:gd name="connsiteY73" fmla="*/ 1266856 h 1705006"/>
                <a:gd name="connsiteX74" fmla="*/ 171450 w 1219200"/>
                <a:gd name="connsiteY74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81100 w 1219200"/>
                <a:gd name="connsiteY23" fmla="*/ 1200181 h 1705006"/>
                <a:gd name="connsiteX24" fmla="*/ 1200150 w 1219200"/>
                <a:gd name="connsiteY24" fmla="*/ 1171606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204912 w 1219200"/>
                <a:gd name="connsiteY27" fmla="*/ 990631 h 1705006"/>
                <a:gd name="connsiteX28" fmla="*/ 1188244 w 1219200"/>
                <a:gd name="connsiteY28" fmla="*/ 1002538 h 1705006"/>
                <a:gd name="connsiteX29" fmla="*/ 1200150 w 1219200"/>
                <a:gd name="connsiteY29" fmla="*/ 928719 h 1705006"/>
                <a:gd name="connsiteX30" fmla="*/ 1138238 w 1219200"/>
                <a:gd name="connsiteY30" fmla="*/ 890618 h 1705006"/>
                <a:gd name="connsiteX31" fmla="*/ 1190625 w 1219200"/>
                <a:gd name="connsiteY31" fmla="*/ 723931 h 1705006"/>
                <a:gd name="connsiteX32" fmla="*/ 1200150 w 1219200"/>
                <a:gd name="connsiteY32" fmla="*/ 695356 h 1705006"/>
                <a:gd name="connsiteX33" fmla="*/ 1219200 w 1219200"/>
                <a:gd name="connsiteY33" fmla="*/ 666781 h 1705006"/>
                <a:gd name="connsiteX34" fmla="*/ 1209675 w 1219200"/>
                <a:gd name="connsiteY34" fmla="*/ 552481 h 1705006"/>
                <a:gd name="connsiteX35" fmla="*/ 1181100 w 1219200"/>
                <a:gd name="connsiteY35" fmla="*/ 495331 h 1705006"/>
                <a:gd name="connsiteX36" fmla="*/ 1171575 w 1219200"/>
                <a:gd name="connsiteY36" fmla="*/ 466756 h 1705006"/>
                <a:gd name="connsiteX37" fmla="*/ 1152525 w 1219200"/>
                <a:gd name="connsiteY37" fmla="*/ 438181 h 1705006"/>
                <a:gd name="connsiteX38" fmla="*/ 1133475 w 1219200"/>
                <a:gd name="connsiteY38" fmla="*/ 400081 h 1705006"/>
                <a:gd name="connsiteX39" fmla="*/ 1114425 w 1219200"/>
                <a:gd name="connsiteY39" fmla="*/ 371506 h 1705006"/>
                <a:gd name="connsiteX40" fmla="*/ 1104900 w 1219200"/>
                <a:gd name="connsiteY40" fmla="*/ 342931 h 1705006"/>
                <a:gd name="connsiteX41" fmla="*/ 1066800 w 1219200"/>
                <a:gd name="connsiteY41" fmla="*/ 285781 h 1705006"/>
                <a:gd name="connsiteX42" fmla="*/ 1038225 w 1219200"/>
                <a:gd name="connsiteY42" fmla="*/ 228631 h 1705006"/>
                <a:gd name="connsiteX43" fmla="*/ 1028700 w 1219200"/>
                <a:gd name="connsiteY43" fmla="*/ 200056 h 1705006"/>
                <a:gd name="connsiteX44" fmla="*/ 990600 w 1219200"/>
                <a:gd name="connsiteY44" fmla="*/ 142906 h 1705006"/>
                <a:gd name="connsiteX45" fmla="*/ 942975 w 1219200"/>
                <a:gd name="connsiteY45" fmla="*/ 85756 h 1705006"/>
                <a:gd name="connsiteX46" fmla="*/ 885825 w 1219200"/>
                <a:gd name="connsiteY46" fmla="*/ 47656 h 1705006"/>
                <a:gd name="connsiteX47" fmla="*/ 828675 w 1219200"/>
                <a:gd name="connsiteY47" fmla="*/ 28606 h 1705006"/>
                <a:gd name="connsiteX48" fmla="*/ 581025 w 1219200"/>
                <a:gd name="connsiteY48" fmla="*/ 9556 h 1705006"/>
                <a:gd name="connsiteX49" fmla="*/ 485775 w 1219200"/>
                <a:gd name="connsiteY49" fmla="*/ 31 h 1705006"/>
                <a:gd name="connsiteX50" fmla="*/ 371475 w 1219200"/>
                <a:gd name="connsiteY50" fmla="*/ 28606 h 1705006"/>
                <a:gd name="connsiteX51" fmla="*/ 285750 w 1219200"/>
                <a:gd name="connsiteY51" fmla="*/ 114331 h 1705006"/>
                <a:gd name="connsiteX52" fmla="*/ 257175 w 1219200"/>
                <a:gd name="connsiteY52" fmla="*/ 142906 h 1705006"/>
                <a:gd name="connsiteX53" fmla="*/ 228600 w 1219200"/>
                <a:gd name="connsiteY53" fmla="*/ 200056 h 1705006"/>
                <a:gd name="connsiteX54" fmla="*/ 200025 w 1219200"/>
                <a:gd name="connsiteY54" fmla="*/ 219106 h 1705006"/>
                <a:gd name="connsiteX55" fmla="*/ 133350 w 1219200"/>
                <a:gd name="connsiteY55" fmla="*/ 314356 h 1705006"/>
                <a:gd name="connsiteX56" fmla="*/ 104775 w 1219200"/>
                <a:gd name="connsiteY56" fmla="*/ 333406 h 1705006"/>
                <a:gd name="connsiteX57" fmla="*/ 76200 w 1219200"/>
                <a:gd name="connsiteY57" fmla="*/ 361981 h 1705006"/>
                <a:gd name="connsiteX58" fmla="*/ 47625 w 1219200"/>
                <a:gd name="connsiteY58" fmla="*/ 419131 h 1705006"/>
                <a:gd name="connsiteX59" fmla="*/ 38100 w 1219200"/>
                <a:gd name="connsiteY59" fmla="*/ 447706 h 1705006"/>
                <a:gd name="connsiteX60" fmla="*/ 19050 w 1219200"/>
                <a:gd name="connsiteY60" fmla="*/ 476281 h 1705006"/>
                <a:gd name="connsiteX61" fmla="*/ 0 w 1219200"/>
                <a:gd name="connsiteY61" fmla="*/ 533431 h 1705006"/>
                <a:gd name="connsiteX62" fmla="*/ 38100 w 1219200"/>
                <a:gd name="connsiteY62" fmla="*/ 666781 h 1705006"/>
                <a:gd name="connsiteX63" fmla="*/ 66675 w 1219200"/>
                <a:gd name="connsiteY63" fmla="*/ 695356 h 1705006"/>
                <a:gd name="connsiteX64" fmla="*/ 85725 w 1219200"/>
                <a:gd name="connsiteY64" fmla="*/ 809656 h 1705006"/>
                <a:gd name="connsiteX65" fmla="*/ 76200 w 1219200"/>
                <a:gd name="connsiteY65" fmla="*/ 895381 h 1705006"/>
                <a:gd name="connsiteX66" fmla="*/ 9525 w 1219200"/>
                <a:gd name="connsiteY66" fmla="*/ 904906 h 1705006"/>
                <a:gd name="connsiteX67" fmla="*/ 47625 w 1219200"/>
                <a:gd name="connsiteY67" fmla="*/ 962056 h 1705006"/>
                <a:gd name="connsiteX68" fmla="*/ 66675 w 1219200"/>
                <a:gd name="connsiteY68" fmla="*/ 1019206 h 1705006"/>
                <a:gd name="connsiteX69" fmla="*/ 104775 w 1219200"/>
                <a:gd name="connsiteY69" fmla="*/ 1076356 h 1705006"/>
                <a:gd name="connsiteX70" fmla="*/ 133350 w 1219200"/>
                <a:gd name="connsiteY70" fmla="*/ 1133506 h 1705006"/>
                <a:gd name="connsiteX71" fmla="*/ 142875 w 1219200"/>
                <a:gd name="connsiteY71" fmla="*/ 1162081 h 1705006"/>
                <a:gd name="connsiteX72" fmla="*/ 161925 w 1219200"/>
                <a:gd name="connsiteY72" fmla="*/ 1200181 h 1705006"/>
                <a:gd name="connsiteX73" fmla="*/ 180975 w 1219200"/>
                <a:gd name="connsiteY73" fmla="*/ 1266856 h 1705006"/>
                <a:gd name="connsiteX74" fmla="*/ 171450 w 1219200"/>
                <a:gd name="connsiteY74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81100 w 1219200"/>
                <a:gd name="connsiteY23" fmla="*/ 1200181 h 1705006"/>
                <a:gd name="connsiteX24" fmla="*/ 1200150 w 1219200"/>
                <a:gd name="connsiteY24" fmla="*/ 1171606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200150 w 1219200"/>
                <a:gd name="connsiteY27" fmla="*/ 1050162 h 1705006"/>
                <a:gd name="connsiteX28" fmla="*/ 1188244 w 1219200"/>
                <a:gd name="connsiteY28" fmla="*/ 1002538 h 1705006"/>
                <a:gd name="connsiteX29" fmla="*/ 1200150 w 1219200"/>
                <a:gd name="connsiteY29" fmla="*/ 928719 h 1705006"/>
                <a:gd name="connsiteX30" fmla="*/ 1138238 w 1219200"/>
                <a:gd name="connsiteY30" fmla="*/ 890618 h 1705006"/>
                <a:gd name="connsiteX31" fmla="*/ 1190625 w 1219200"/>
                <a:gd name="connsiteY31" fmla="*/ 723931 h 1705006"/>
                <a:gd name="connsiteX32" fmla="*/ 1200150 w 1219200"/>
                <a:gd name="connsiteY32" fmla="*/ 695356 h 1705006"/>
                <a:gd name="connsiteX33" fmla="*/ 1219200 w 1219200"/>
                <a:gd name="connsiteY33" fmla="*/ 666781 h 1705006"/>
                <a:gd name="connsiteX34" fmla="*/ 1209675 w 1219200"/>
                <a:gd name="connsiteY34" fmla="*/ 552481 h 1705006"/>
                <a:gd name="connsiteX35" fmla="*/ 1181100 w 1219200"/>
                <a:gd name="connsiteY35" fmla="*/ 495331 h 1705006"/>
                <a:gd name="connsiteX36" fmla="*/ 1171575 w 1219200"/>
                <a:gd name="connsiteY36" fmla="*/ 466756 h 1705006"/>
                <a:gd name="connsiteX37" fmla="*/ 1152525 w 1219200"/>
                <a:gd name="connsiteY37" fmla="*/ 438181 h 1705006"/>
                <a:gd name="connsiteX38" fmla="*/ 1133475 w 1219200"/>
                <a:gd name="connsiteY38" fmla="*/ 400081 h 1705006"/>
                <a:gd name="connsiteX39" fmla="*/ 1114425 w 1219200"/>
                <a:gd name="connsiteY39" fmla="*/ 371506 h 1705006"/>
                <a:gd name="connsiteX40" fmla="*/ 1104900 w 1219200"/>
                <a:gd name="connsiteY40" fmla="*/ 342931 h 1705006"/>
                <a:gd name="connsiteX41" fmla="*/ 1066800 w 1219200"/>
                <a:gd name="connsiteY41" fmla="*/ 285781 h 1705006"/>
                <a:gd name="connsiteX42" fmla="*/ 1038225 w 1219200"/>
                <a:gd name="connsiteY42" fmla="*/ 228631 h 1705006"/>
                <a:gd name="connsiteX43" fmla="*/ 1028700 w 1219200"/>
                <a:gd name="connsiteY43" fmla="*/ 200056 h 1705006"/>
                <a:gd name="connsiteX44" fmla="*/ 990600 w 1219200"/>
                <a:gd name="connsiteY44" fmla="*/ 142906 h 1705006"/>
                <a:gd name="connsiteX45" fmla="*/ 942975 w 1219200"/>
                <a:gd name="connsiteY45" fmla="*/ 85756 h 1705006"/>
                <a:gd name="connsiteX46" fmla="*/ 885825 w 1219200"/>
                <a:gd name="connsiteY46" fmla="*/ 47656 h 1705006"/>
                <a:gd name="connsiteX47" fmla="*/ 828675 w 1219200"/>
                <a:gd name="connsiteY47" fmla="*/ 28606 h 1705006"/>
                <a:gd name="connsiteX48" fmla="*/ 581025 w 1219200"/>
                <a:gd name="connsiteY48" fmla="*/ 9556 h 1705006"/>
                <a:gd name="connsiteX49" fmla="*/ 485775 w 1219200"/>
                <a:gd name="connsiteY49" fmla="*/ 31 h 1705006"/>
                <a:gd name="connsiteX50" fmla="*/ 371475 w 1219200"/>
                <a:gd name="connsiteY50" fmla="*/ 28606 h 1705006"/>
                <a:gd name="connsiteX51" fmla="*/ 285750 w 1219200"/>
                <a:gd name="connsiteY51" fmla="*/ 114331 h 1705006"/>
                <a:gd name="connsiteX52" fmla="*/ 257175 w 1219200"/>
                <a:gd name="connsiteY52" fmla="*/ 142906 h 1705006"/>
                <a:gd name="connsiteX53" fmla="*/ 228600 w 1219200"/>
                <a:gd name="connsiteY53" fmla="*/ 200056 h 1705006"/>
                <a:gd name="connsiteX54" fmla="*/ 200025 w 1219200"/>
                <a:gd name="connsiteY54" fmla="*/ 219106 h 1705006"/>
                <a:gd name="connsiteX55" fmla="*/ 133350 w 1219200"/>
                <a:gd name="connsiteY55" fmla="*/ 314356 h 1705006"/>
                <a:gd name="connsiteX56" fmla="*/ 104775 w 1219200"/>
                <a:gd name="connsiteY56" fmla="*/ 333406 h 1705006"/>
                <a:gd name="connsiteX57" fmla="*/ 76200 w 1219200"/>
                <a:gd name="connsiteY57" fmla="*/ 361981 h 1705006"/>
                <a:gd name="connsiteX58" fmla="*/ 47625 w 1219200"/>
                <a:gd name="connsiteY58" fmla="*/ 419131 h 1705006"/>
                <a:gd name="connsiteX59" fmla="*/ 38100 w 1219200"/>
                <a:gd name="connsiteY59" fmla="*/ 447706 h 1705006"/>
                <a:gd name="connsiteX60" fmla="*/ 19050 w 1219200"/>
                <a:gd name="connsiteY60" fmla="*/ 476281 h 1705006"/>
                <a:gd name="connsiteX61" fmla="*/ 0 w 1219200"/>
                <a:gd name="connsiteY61" fmla="*/ 533431 h 1705006"/>
                <a:gd name="connsiteX62" fmla="*/ 38100 w 1219200"/>
                <a:gd name="connsiteY62" fmla="*/ 666781 h 1705006"/>
                <a:gd name="connsiteX63" fmla="*/ 66675 w 1219200"/>
                <a:gd name="connsiteY63" fmla="*/ 695356 h 1705006"/>
                <a:gd name="connsiteX64" fmla="*/ 85725 w 1219200"/>
                <a:gd name="connsiteY64" fmla="*/ 809656 h 1705006"/>
                <a:gd name="connsiteX65" fmla="*/ 76200 w 1219200"/>
                <a:gd name="connsiteY65" fmla="*/ 895381 h 1705006"/>
                <a:gd name="connsiteX66" fmla="*/ 9525 w 1219200"/>
                <a:gd name="connsiteY66" fmla="*/ 904906 h 1705006"/>
                <a:gd name="connsiteX67" fmla="*/ 47625 w 1219200"/>
                <a:gd name="connsiteY67" fmla="*/ 962056 h 1705006"/>
                <a:gd name="connsiteX68" fmla="*/ 66675 w 1219200"/>
                <a:gd name="connsiteY68" fmla="*/ 1019206 h 1705006"/>
                <a:gd name="connsiteX69" fmla="*/ 104775 w 1219200"/>
                <a:gd name="connsiteY69" fmla="*/ 1076356 h 1705006"/>
                <a:gd name="connsiteX70" fmla="*/ 133350 w 1219200"/>
                <a:gd name="connsiteY70" fmla="*/ 1133506 h 1705006"/>
                <a:gd name="connsiteX71" fmla="*/ 142875 w 1219200"/>
                <a:gd name="connsiteY71" fmla="*/ 1162081 h 1705006"/>
                <a:gd name="connsiteX72" fmla="*/ 161925 w 1219200"/>
                <a:gd name="connsiteY72" fmla="*/ 1200181 h 1705006"/>
                <a:gd name="connsiteX73" fmla="*/ 180975 w 1219200"/>
                <a:gd name="connsiteY73" fmla="*/ 1266856 h 1705006"/>
                <a:gd name="connsiteX74" fmla="*/ 171450 w 1219200"/>
                <a:gd name="connsiteY74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81100 w 1219200"/>
                <a:gd name="connsiteY23" fmla="*/ 1200181 h 1705006"/>
                <a:gd name="connsiteX24" fmla="*/ 1200150 w 1219200"/>
                <a:gd name="connsiteY24" fmla="*/ 1171606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200150 w 1219200"/>
                <a:gd name="connsiteY27" fmla="*/ 1050162 h 1705006"/>
                <a:gd name="connsiteX28" fmla="*/ 1188244 w 1219200"/>
                <a:gd name="connsiteY28" fmla="*/ 1002538 h 1705006"/>
                <a:gd name="connsiteX29" fmla="*/ 1200150 w 1219200"/>
                <a:gd name="connsiteY29" fmla="*/ 928719 h 1705006"/>
                <a:gd name="connsiteX30" fmla="*/ 1138238 w 1219200"/>
                <a:gd name="connsiteY30" fmla="*/ 890618 h 1705006"/>
                <a:gd name="connsiteX31" fmla="*/ 1190625 w 1219200"/>
                <a:gd name="connsiteY31" fmla="*/ 723931 h 1705006"/>
                <a:gd name="connsiteX32" fmla="*/ 1200150 w 1219200"/>
                <a:gd name="connsiteY32" fmla="*/ 695356 h 1705006"/>
                <a:gd name="connsiteX33" fmla="*/ 1219200 w 1219200"/>
                <a:gd name="connsiteY33" fmla="*/ 666781 h 1705006"/>
                <a:gd name="connsiteX34" fmla="*/ 1209675 w 1219200"/>
                <a:gd name="connsiteY34" fmla="*/ 552481 h 1705006"/>
                <a:gd name="connsiteX35" fmla="*/ 1181100 w 1219200"/>
                <a:gd name="connsiteY35" fmla="*/ 495331 h 1705006"/>
                <a:gd name="connsiteX36" fmla="*/ 1171575 w 1219200"/>
                <a:gd name="connsiteY36" fmla="*/ 466756 h 1705006"/>
                <a:gd name="connsiteX37" fmla="*/ 1152525 w 1219200"/>
                <a:gd name="connsiteY37" fmla="*/ 438181 h 1705006"/>
                <a:gd name="connsiteX38" fmla="*/ 1133475 w 1219200"/>
                <a:gd name="connsiteY38" fmla="*/ 400081 h 1705006"/>
                <a:gd name="connsiteX39" fmla="*/ 1114425 w 1219200"/>
                <a:gd name="connsiteY39" fmla="*/ 371506 h 1705006"/>
                <a:gd name="connsiteX40" fmla="*/ 1104900 w 1219200"/>
                <a:gd name="connsiteY40" fmla="*/ 342931 h 1705006"/>
                <a:gd name="connsiteX41" fmla="*/ 1066800 w 1219200"/>
                <a:gd name="connsiteY41" fmla="*/ 285781 h 1705006"/>
                <a:gd name="connsiteX42" fmla="*/ 1038225 w 1219200"/>
                <a:gd name="connsiteY42" fmla="*/ 228631 h 1705006"/>
                <a:gd name="connsiteX43" fmla="*/ 1028700 w 1219200"/>
                <a:gd name="connsiteY43" fmla="*/ 200056 h 1705006"/>
                <a:gd name="connsiteX44" fmla="*/ 990600 w 1219200"/>
                <a:gd name="connsiteY44" fmla="*/ 142906 h 1705006"/>
                <a:gd name="connsiteX45" fmla="*/ 942975 w 1219200"/>
                <a:gd name="connsiteY45" fmla="*/ 85756 h 1705006"/>
                <a:gd name="connsiteX46" fmla="*/ 885825 w 1219200"/>
                <a:gd name="connsiteY46" fmla="*/ 47656 h 1705006"/>
                <a:gd name="connsiteX47" fmla="*/ 828675 w 1219200"/>
                <a:gd name="connsiteY47" fmla="*/ 28606 h 1705006"/>
                <a:gd name="connsiteX48" fmla="*/ 581025 w 1219200"/>
                <a:gd name="connsiteY48" fmla="*/ 9556 h 1705006"/>
                <a:gd name="connsiteX49" fmla="*/ 485775 w 1219200"/>
                <a:gd name="connsiteY49" fmla="*/ 31 h 1705006"/>
                <a:gd name="connsiteX50" fmla="*/ 371475 w 1219200"/>
                <a:gd name="connsiteY50" fmla="*/ 28606 h 1705006"/>
                <a:gd name="connsiteX51" fmla="*/ 285750 w 1219200"/>
                <a:gd name="connsiteY51" fmla="*/ 114331 h 1705006"/>
                <a:gd name="connsiteX52" fmla="*/ 257175 w 1219200"/>
                <a:gd name="connsiteY52" fmla="*/ 142906 h 1705006"/>
                <a:gd name="connsiteX53" fmla="*/ 228600 w 1219200"/>
                <a:gd name="connsiteY53" fmla="*/ 200056 h 1705006"/>
                <a:gd name="connsiteX54" fmla="*/ 200025 w 1219200"/>
                <a:gd name="connsiteY54" fmla="*/ 219106 h 1705006"/>
                <a:gd name="connsiteX55" fmla="*/ 133350 w 1219200"/>
                <a:gd name="connsiteY55" fmla="*/ 314356 h 1705006"/>
                <a:gd name="connsiteX56" fmla="*/ 104775 w 1219200"/>
                <a:gd name="connsiteY56" fmla="*/ 333406 h 1705006"/>
                <a:gd name="connsiteX57" fmla="*/ 76200 w 1219200"/>
                <a:gd name="connsiteY57" fmla="*/ 361981 h 1705006"/>
                <a:gd name="connsiteX58" fmla="*/ 47625 w 1219200"/>
                <a:gd name="connsiteY58" fmla="*/ 419131 h 1705006"/>
                <a:gd name="connsiteX59" fmla="*/ 38100 w 1219200"/>
                <a:gd name="connsiteY59" fmla="*/ 447706 h 1705006"/>
                <a:gd name="connsiteX60" fmla="*/ 19050 w 1219200"/>
                <a:gd name="connsiteY60" fmla="*/ 476281 h 1705006"/>
                <a:gd name="connsiteX61" fmla="*/ 0 w 1219200"/>
                <a:gd name="connsiteY61" fmla="*/ 533431 h 1705006"/>
                <a:gd name="connsiteX62" fmla="*/ 38100 w 1219200"/>
                <a:gd name="connsiteY62" fmla="*/ 666781 h 1705006"/>
                <a:gd name="connsiteX63" fmla="*/ 66675 w 1219200"/>
                <a:gd name="connsiteY63" fmla="*/ 695356 h 1705006"/>
                <a:gd name="connsiteX64" fmla="*/ 85725 w 1219200"/>
                <a:gd name="connsiteY64" fmla="*/ 809656 h 1705006"/>
                <a:gd name="connsiteX65" fmla="*/ 76200 w 1219200"/>
                <a:gd name="connsiteY65" fmla="*/ 895381 h 1705006"/>
                <a:gd name="connsiteX66" fmla="*/ 9525 w 1219200"/>
                <a:gd name="connsiteY66" fmla="*/ 904906 h 1705006"/>
                <a:gd name="connsiteX67" fmla="*/ 47625 w 1219200"/>
                <a:gd name="connsiteY67" fmla="*/ 962056 h 1705006"/>
                <a:gd name="connsiteX68" fmla="*/ 66675 w 1219200"/>
                <a:gd name="connsiteY68" fmla="*/ 1019206 h 1705006"/>
                <a:gd name="connsiteX69" fmla="*/ 104775 w 1219200"/>
                <a:gd name="connsiteY69" fmla="*/ 1076356 h 1705006"/>
                <a:gd name="connsiteX70" fmla="*/ 133350 w 1219200"/>
                <a:gd name="connsiteY70" fmla="*/ 1133506 h 1705006"/>
                <a:gd name="connsiteX71" fmla="*/ 142875 w 1219200"/>
                <a:gd name="connsiteY71" fmla="*/ 1162081 h 1705006"/>
                <a:gd name="connsiteX72" fmla="*/ 161925 w 1219200"/>
                <a:gd name="connsiteY72" fmla="*/ 1200181 h 1705006"/>
                <a:gd name="connsiteX73" fmla="*/ 180975 w 1219200"/>
                <a:gd name="connsiteY73" fmla="*/ 1266856 h 1705006"/>
                <a:gd name="connsiteX74" fmla="*/ 171450 w 1219200"/>
                <a:gd name="connsiteY74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81100 w 1219200"/>
                <a:gd name="connsiteY23" fmla="*/ 1200181 h 1705006"/>
                <a:gd name="connsiteX24" fmla="*/ 1200150 w 1219200"/>
                <a:gd name="connsiteY24" fmla="*/ 1171606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162050 w 1219200"/>
                <a:gd name="connsiteY27" fmla="*/ 1121600 h 1705006"/>
                <a:gd name="connsiteX28" fmla="*/ 1200150 w 1219200"/>
                <a:gd name="connsiteY28" fmla="*/ 1050162 h 1705006"/>
                <a:gd name="connsiteX29" fmla="*/ 1188244 w 1219200"/>
                <a:gd name="connsiteY29" fmla="*/ 1002538 h 1705006"/>
                <a:gd name="connsiteX30" fmla="*/ 1200150 w 1219200"/>
                <a:gd name="connsiteY30" fmla="*/ 928719 h 1705006"/>
                <a:gd name="connsiteX31" fmla="*/ 1138238 w 1219200"/>
                <a:gd name="connsiteY31" fmla="*/ 890618 h 1705006"/>
                <a:gd name="connsiteX32" fmla="*/ 1190625 w 1219200"/>
                <a:gd name="connsiteY32" fmla="*/ 723931 h 1705006"/>
                <a:gd name="connsiteX33" fmla="*/ 1200150 w 1219200"/>
                <a:gd name="connsiteY33" fmla="*/ 695356 h 1705006"/>
                <a:gd name="connsiteX34" fmla="*/ 1219200 w 1219200"/>
                <a:gd name="connsiteY34" fmla="*/ 666781 h 1705006"/>
                <a:gd name="connsiteX35" fmla="*/ 1209675 w 1219200"/>
                <a:gd name="connsiteY35" fmla="*/ 552481 h 1705006"/>
                <a:gd name="connsiteX36" fmla="*/ 1181100 w 1219200"/>
                <a:gd name="connsiteY36" fmla="*/ 495331 h 1705006"/>
                <a:gd name="connsiteX37" fmla="*/ 1171575 w 1219200"/>
                <a:gd name="connsiteY37" fmla="*/ 466756 h 1705006"/>
                <a:gd name="connsiteX38" fmla="*/ 1152525 w 1219200"/>
                <a:gd name="connsiteY38" fmla="*/ 438181 h 1705006"/>
                <a:gd name="connsiteX39" fmla="*/ 1133475 w 1219200"/>
                <a:gd name="connsiteY39" fmla="*/ 400081 h 1705006"/>
                <a:gd name="connsiteX40" fmla="*/ 1114425 w 1219200"/>
                <a:gd name="connsiteY40" fmla="*/ 371506 h 1705006"/>
                <a:gd name="connsiteX41" fmla="*/ 1104900 w 1219200"/>
                <a:gd name="connsiteY41" fmla="*/ 342931 h 1705006"/>
                <a:gd name="connsiteX42" fmla="*/ 1066800 w 1219200"/>
                <a:gd name="connsiteY42" fmla="*/ 285781 h 1705006"/>
                <a:gd name="connsiteX43" fmla="*/ 1038225 w 1219200"/>
                <a:gd name="connsiteY43" fmla="*/ 228631 h 1705006"/>
                <a:gd name="connsiteX44" fmla="*/ 1028700 w 1219200"/>
                <a:gd name="connsiteY44" fmla="*/ 200056 h 1705006"/>
                <a:gd name="connsiteX45" fmla="*/ 990600 w 1219200"/>
                <a:gd name="connsiteY45" fmla="*/ 142906 h 1705006"/>
                <a:gd name="connsiteX46" fmla="*/ 942975 w 1219200"/>
                <a:gd name="connsiteY46" fmla="*/ 85756 h 1705006"/>
                <a:gd name="connsiteX47" fmla="*/ 885825 w 1219200"/>
                <a:gd name="connsiteY47" fmla="*/ 47656 h 1705006"/>
                <a:gd name="connsiteX48" fmla="*/ 828675 w 1219200"/>
                <a:gd name="connsiteY48" fmla="*/ 28606 h 1705006"/>
                <a:gd name="connsiteX49" fmla="*/ 581025 w 1219200"/>
                <a:gd name="connsiteY49" fmla="*/ 9556 h 1705006"/>
                <a:gd name="connsiteX50" fmla="*/ 485775 w 1219200"/>
                <a:gd name="connsiteY50" fmla="*/ 31 h 1705006"/>
                <a:gd name="connsiteX51" fmla="*/ 371475 w 1219200"/>
                <a:gd name="connsiteY51" fmla="*/ 28606 h 1705006"/>
                <a:gd name="connsiteX52" fmla="*/ 285750 w 1219200"/>
                <a:gd name="connsiteY52" fmla="*/ 114331 h 1705006"/>
                <a:gd name="connsiteX53" fmla="*/ 257175 w 1219200"/>
                <a:gd name="connsiteY53" fmla="*/ 142906 h 1705006"/>
                <a:gd name="connsiteX54" fmla="*/ 228600 w 1219200"/>
                <a:gd name="connsiteY54" fmla="*/ 200056 h 1705006"/>
                <a:gd name="connsiteX55" fmla="*/ 200025 w 1219200"/>
                <a:gd name="connsiteY55" fmla="*/ 219106 h 1705006"/>
                <a:gd name="connsiteX56" fmla="*/ 133350 w 1219200"/>
                <a:gd name="connsiteY56" fmla="*/ 314356 h 1705006"/>
                <a:gd name="connsiteX57" fmla="*/ 104775 w 1219200"/>
                <a:gd name="connsiteY57" fmla="*/ 333406 h 1705006"/>
                <a:gd name="connsiteX58" fmla="*/ 76200 w 1219200"/>
                <a:gd name="connsiteY58" fmla="*/ 361981 h 1705006"/>
                <a:gd name="connsiteX59" fmla="*/ 47625 w 1219200"/>
                <a:gd name="connsiteY59" fmla="*/ 419131 h 1705006"/>
                <a:gd name="connsiteX60" fmla="*/ 38100 w 1219200"/>
                <a:gd name="connsiteY60" fmla="*/ 447706 h 1705006"/>
                <a:gd name="connsiteX61" fmla="*/ 19050 w 1219200"/>
                <a:gd name="connsiteY61" fmla="*/ 476281 h 1705006"/>
                <a:gd name="connsiteX62" fmla="*/ 0 w 1219200"/>
                <a:gd name="connsiteY62" fmla="*/ 533431 h 1705006"/>
                <a:gd name="connsiteX63" fmla="*/ 38100 w 1219200"/>
                <a:gd name="connsiteY63" fmla="*/ 666781 h 1705006"/>
                <a:gd name="connsiteX64" fmla="*/ 66675 w 1219200"/>
                <a:gd name="connsiteY64" fmla="*/ 695356 h 1705006"/>
                <a:gd name="connsiteX65" fmla="*/ 85725 w 1219200"/>
                <a:gd name="connsiteY65" fmla="*/ 809656 h 1705006"/>
                <a:gd name="connsiteX66" fmla="*/ 76200 w 1219200"/>
                <a:gd name="connsiteY66" fmla="*/ 895381 h 1705006"/>
                <a:gd name="connsiteX67" fmla="*/ 9525 w 1219200"/>
                <a:gd name="connsiteY67" fmla="*/ 904906 h 1705006"/>
                <a:gd name="connsiteX68" fmla="*/ 47625 w 1219200"/>
                <a:gd name="connsiteY68" fmla="*/ 962056 h 1705006"/>
                <a:gd name="connsiteX69" fmla="*/ 66675 w 1219200"/>
                <a:gd name="connsiteY69" fmla="*/ 1019206 h 1705006"/>
                <a:gd name="connsiteX70" fmla="*/ 104775 w 1219200"/>
                <a:gd name="connsiteY70" fmla="*/ 1076356 h 1705006"/>
                <a:gd name="connsiteX71" fmla="*/ 133350 w 1219200"/>
                <a:gd name="connsiteY71" fmla="*/ 1133506 h 1705006"/>
                <a:gd name="connsiteX72" fmla="*/ 142875 w 1219200"/>
                <a:gd name="connsiteY72" fmla="*/ 1162081 h 1705006"/>
                <a:gd name="connsiteX73" fmla="*/ 161925 w 1219200"/>
                <a:gd name="connsiteY73" fmla="*/ 1200181 h 1705006"/>
                <a:gd name="connsiteX74" fmla="*/ 180975 w 1219200"/>
                <a:gd name="connsiteY74" fmla="*/ 1266856 h 1705006"/>
                <a:gd name="connsiteX75" fmla="*/ 171450 w 1219200"/>
                <a:gd name="connsiteY75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81100 w 1219200"/>
                <a:gd name="connsiteY23" fmla="*/ 1200181 h 1705006"/>
                <a:gd name="connsiteX24" fmla="*/ 1200150 w 1219200"/>
                <a:gd name="connsiteY24" fmla="*/ 1171606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162050 w 1219200"/>
                <a:gd name="connsiteY27" fmla="*/ 1121600 h 1705006"/>
                <a:gd name="connsiteX28" fmla="*/ 1173956 w 1219200"/>
                <a:gd name="connsiteY28" fmla="*/ 1078737 h 1705006"/>
                <a:gd name="connsiteX29" fmla="*/ 1188244 w 1219200"/>
                <a:gd name="connsiteY29" fmla="*/ 1002538 h 1705006"/>
                <a:gd name="connsiteX30" fmla="*/ 1200150 w 1219200"/>
                <a:gd name="connsiteY30" fmla="*/ 928719 h 1705006"/>
                <a:gd name="connsiteX31" fmla="*/ 1138238 w 1219200"/>
                <a:gd name="connsiteY31" fmla="*/ 890618 h 1705006"/>
                <a:gd name="connsiteX32" fmla="*/ 1190625 w 1219200"/>
                <a:gd name="connsiteY32" fmla="*/ 723931 h 1705006"/>
                <a:gd name="connsiteX33" fmla="*/ 1200150 w 1219200"/>
                <a:gd name="connsiteY33" fmla="*/ 695356 h 1705006"/>
                <a:gd name="connsiteX34" fmla="*/ 1219200 w 1219200"/>
                <a:gd name="connsiteY34" fmla="*/ 666781 h 1705006"/>
                <a:gd name="connsiteX35" fmla="*/ 1209675 w 1219200"/>
                <a:gd name="connsiteY35" fmla="*/ 552481 h 1705006"/>
                <a:gd name="connsiteX36" fmla="*/ 1181100 w 1219200"/>
                <a:gd name="connsiteY36" fmla="*/ 495331 h 1705006"/>
                <a:gd name="connsiteX37" fmla="*/ 1171575 w 1219200"/>
                <a:gd name="connsiteY37" fmla="*/ 466756 h 1705006"/>
                <a:gd name="connsiteX38" fmla="*/ 1152525 w 1219200"/>
                <a:gd name="connsiteY38" fmla="*/ 438181 h 1705006"/>
                <a:gd name="connsiteX39" fmla="*/ 1133475 w 1219200"/>
                <a:gd name="connsiteY39" fmla="*/ 400081 h 1705006"/>
                <a:gd name="connsiteX40" fmla="*/ 1114425 w 1219200"/>
                <a:gd name="connsiteY40" fmla="*/ 371506 h 1705006"/>
                <a:gd name="connsiteX41" fmla="*/ 1104900 w 1219200"/>
                <a:gd name="connsiteY41" fmla="*/ 342931 h 1705006"/>
                <a:gd name="connsiteX42" fmla="*/ 1066800 w 1219200"/>
                <a:gd name="connsiteY42" fmla="*/ 285781 h 1705006"/>
                <a:gd name="connsiteX43" fmla="*/ 1038225 w 1219200"/>
                <a:gd name="connsiteY43" fmla="*/ 228631 h 1705006"/>
                <a:gd name="connsiteX44" fmla="*/ 1028700 w 1219200"/>
                <a:gd name="connsiteY44" fmla="*/ 200056 h 1705006"/>
                <a:gd name="connsiteX45" fmla="*/ 990600 w 1219200"/>
                <a:gd name="connsiteY45" fmla="*/ 142906 h 1705006"/>
                <a:gd name="connsiteX46" fmla="*/ 942975 w 1219200"/>
                <a:gd name="connsiteY46" fmla="*/ 85756 h 1705006"/>
                <a:gd name="connsiteX47" fmla="*/ 885825 w 1219200"/>
                <a:gd name="connsiteY47" fmla="*/ 47656 h 1705006"/>
                <a:gd name="connsiteX48" fmla="*/ 828675 w 1219200"/>
                <a:gd name="connsiteY48" fmla="*/ 28606 h 1705006"/>
                <a:gd name="connsiteX49" fmla="*/ 581025 w 1219200"/>
                <a:gd name="connsiteY49" fmla="*/ 9556 h 1705006"/>
                <a:gd name="connsiteX50" fmla="*/ 485775 w 1219200"/>
                <a:gd name="connsiteY50" fmla="*/ 31 h 1705006"/>
                <a:gd name="connsiteX51" fmla="*/ 371475 w 1219200"/>
                <a:gd name="connsiteY51" fmla="*/ 28606 h 1705006"/>
                <a:gd name="connsiteX52" fmla="*/ 285750 w 1219200"/>
                <a:gd name="connsiteY52" fmla="*/ 114331 h 1705006"/>
                <a:gd name="connsiteX53" fmla="*/ 257175 w 1219200"/>
                <a:gd name="connsiteY53" fmla="*/ 142906 h 1705006"/>
                <a:gd name="connsiteX54" fmla="*/ 228600 w 1219200"/>
                <a:gd name="connsiteY54" fmla="*/ 200056 h 1705006"/>
                <a:gd name="connsiteX55" fmla="*/ 200025 w 1219200"/>
                <a:gd name="connsiteY55" fmla="*/ 219106 h 1705006"/>
                <a:gd name="connsiteX56" fmla="*/ 133350 w 1219200"/>
                <a:gd name="connsiteY56" fmla="*/ 314356 h 1705006"/>
                <a:gd name="connsiteX57" fmla="*/ 104775 w 1219200"/>
                <a:gd name="connsiteY57" fmla="*/ 333406 h 1705006"/>
                <a:gd name="connsiteX58" fmla="*/ 76200 w 1219200"/>
                <a:gd name="connsiteY58" fmla="*/ 361981 h 1705006"/>
                <a:gd name="connsiteX59" fmla="*/ 47625 w 1219200"/>
                <a:gd name="connsiteY59" fmla="*/ 419131 h 1705006"/>
                <a:gd name="connsiteX60" fmla="*/ 38100 w 1219200"/>
                <a:gd name="connsiteY60" fmla="*/ 447706 h 1705006"/>
                <a:gd name="connsiteX61" fmla="*/ 19050 w 1219200"/>
                <a:gd name="connsiteY61" fmla="*/ 476281 h 1705006"/>
                <a:gd name="connsiteX62" fmla="*/ 0 w 1219200"/>
                <a:gd name="connsiteY62" fmla="*/ 533431 h 1705006"/>
                <a:gd name="connsiteX63" fmla="*/ 38100 w 1219200"/>
                <a:gd name="connsiteY63" fmla="*/ 666781 h 1705006"/>
                <a:gd name="connsiteX64" fmla="*/ 66675 w 1219200"/>
                <a:gd name="connsiteY64" fmla="*/ 695356 h 1705006"/>
                <a:gd name="connsiteX65" fmla="*/ 85725 w 1219200"/>
                <a:gd name="connsiteY65" fmla="*/ 809656 h 1705006"/>
                <a:gd name="connsiteX66" fmla="*/ 76200 w 1219200"/>
                <a:gd name="connsiteY66" fmla="*/ 895381 h 1705006"/>
                <a:gd name="connsiteX67" fmla="*/ 9525 w 1219200"/>
                <a:gd name="connsiteY67" fmla="*/ 904906 h 1705006"/>
                <a:gd name="connsiteX68" fmla="*/ 47625 w 1219200"/>
                <a:gd name="connsiteY68" fmla="*/ 962056 h 1705006"/>
                <a:gd name="connsiteX69" fmla="*/ 66675 w 1219200"/>
                <a:gd name="connsiteY69" fmla="*/ 1019206 h 1705006"/>
                <a:gd name="connsiteX70" fmla="*/ 104775 w 1219200"/>
                <a:gd name="connsiteY70" fmla="*/ 1076356 h 1705006"/>
                <a:gd name="connsiteX71" fmla="*/ 133350 w 1219200"/>
                <a:gd name="connsiteY71" fmla="*/ 1133506 h 1705006"/>
                <a:gd name="connsiteX72" fmla="*/ 142875 w 1219200"/>
                <a:gd name="connsiteY72" fmla="*/ 1162081 h 1705006"/>
                <a:gd name="connsiteX73" fmla="*/ 161925 w 1219200"/>
                <a:gd name="connsiteY73" fmla="*/ 1200181 h 1705006"/>
                <a:gd name="connsiteX74" fmla="*/ 180975 w 1219200"/>
                <a:gd name="connsiteY74" fmla="*/ 1266856 h 1705006"/>
                <a:gd name="connsiteX75" fmla="*/ 171450 w 1219200"/>
                <a:gd name="connsiteY75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02519 w 1219200"/>
                <a:gd name="connsiteY23" fmla="*/ 1250188 h 1705006"/>
                <a:gd name="connsiteX24" fmla="*/ 1200150 w 1219200"/>
                <a:gd name="connsiteY24" fmla="*/ 1171606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162050 w 1219200"/>
                <a:gd name="connsiteY27" fmla="*/ 1121600 h 1705006"/>
                <a:gd name="connsiteX28" fmla="*/ 1173956 w 1219200"/>
                <a:gd name="connsiteY28" fmla="*/ 1078737 h 1705006"/>
                <a:gd name="connsiteX29" fmla="*/ 1188244 w 1219200"/>
                <a:gd name="connsiteY29" fmla="*/ 1002538 h 1705006"/>
                <a:gd name="connsiteX30" fmla="*/ 1200150 w 1219200"/>
                <a:gd name="connsiteY30" fmla="*/ 928719 h 1705006"/>
                <a:gd name="connsiteX31" fmla="*/ 1138238 w 1219200"/>
                <a:gd name="connsiteY31" fmla="*/ 890618 h 1705006"/>
                <a:gd name="connsiteX32" fmla="*/ 1190625 w 1219200"/>
                <a:gd name="connsiteY32" fmla="*/ 723931 h 1705006"/>
                <a:gd name="connsiteX33" fmla="*/ 1200150 w 1219200"/>
                <a:gd name="connsiteY33" fmla="*/ 695356 h 1705006"/>
                <a:gd name="connsiteX34" fmla="*/ 1219200 w 1219200"/>
                <a:gd name="connsiteY34" fmla="*/ 666781 h 1705006"/>
                <a:gd name="connsiteX35" fmla="*/ 1209675 w 1219200"/>
                <a:gd name="connsiteY35" fmla="*/ 552481 h 1705006"/>
                <a:gd name="connsiteX36" fmla="*/ 1181100 w 1219200"/>
                <a:gd name="connsiteY36" fmla="*/ 495331 h 1705006"/>
                <a:gd name="connsiteX37" fmla="*/ 1171575 w 1219200"/>
                <a:gd name="connsiteY37" fmla="*/ 466756 h 1705006"/>
                <a:gd name="connsiteX38" fmla="*/ 1152525 w 1219200"/>
                <a:gd name="connsiteY38" fmla="*/ 438181 h 1705006"/>
                <a:gd name="connsiteX39" fmla="*/ 1133475 w 1219200"/>
                <a:gd name="connsiteY39" fmla="*/ 400081 h 1705006"/>
                <a:gd name="connsiteX40" fmla="*/ 1114425 w 1219200"/>
                <a:gd name="connsiteY40" fmla="*/ 371506 h 1705006"/>
                <a:gd name="connsiteX41" fmla="*/ 1104900 w 1219200"/>
                <a:gd name="connsiteY41" fmla="*/ 342931 h 1705006"/>
                <a:gd name="connsiteX42" fmla="*/ 1066800 w 1219200"/>
                <a:gd name="connsiteY42" fmla="*/ 285781 h 1705006"/>
                <a:gd name="connsiteX43" fmla="*/ 1038225 w 1219200"/>
                <a:gd name="connsiteY43" fmla="*/ 228631 h 1705006"/>
                <a:gd name="connsiteX44" fmla="*/ 1028700 w 1219200"/>
                <a:gd name="connsiteY44" fmla="*/ 200056 h 1705006"/>
                <a:gd name="connsiteX45" fmla="*/ 990600 w 1219200"/>
                <a:gd name="connsiteY45" fmla="*/ 142906 h 1705006"/>
                <a:gd name="connsiteX46" fmla="*/ 942975 w 1219200"/>
                <a:gd name="connsiteY46" fmla="*/ 85756 h 1705006"/>
                <a:gd name="connsiteX47" fmla="*/ 885825 w 1219200"/>
                <a:gd name="connsiteY47" fmla="*/ 47656 h 1705006"/>
                <a:gd name="connsiteX48" fmla="*/ 828675 w 1219200"/>
                <a:gd name="connsiteY48" fmla="*/ 28606 h 1705006"/>
                <a:gd name="connsiteX49" fmla="*/ 581025 w 1219200"/>
                <a:gd name="connsiteY49" fmla="*/ 9556 h 1705006"/>
                <a:gd name="connsiteX50" fmla="*/ 485775 w 1219200"/>
                <a:gd name="connsiteY50" fmla="*/ 31 h 1705006"/>
                <a:gd name="connsiteX51" fmla="*/ 371475 w 1219200"/>
                <a:gd name="connsiteY51" fmla="*/ 28606 h 1705006"/>
                <a:gd name="connsiteX52" fmla="*/ 285750 w 1219200"/>
                <a:gd name="connsiteY52" fmla="*/ 114331 h 1705006"/>
                <a:gd name="connsiteX53" fmla="*/ 257175 w 1219200"/>
                <a:gd name="connsiteY53" fmla="*/ 142906 h 1705006"/>
                <a:gd name="connsiteX54" fmla="*/ 228600 w 1219200"/>
                <a:gd name="connsiteY54" fmla="*/ 200056 h 1705006"/>
                <a:gd name="connsiteX55" fmla="*/ 200025 w 1219200"/>
                <a:gd name="connsiteY55" fmla="*/ 219106 h 1705006"/>
                <a:gd name="connsiteX56" fmla="*/ 133350 w 1219200"/>
                <a:gd name="connsiteY56" fmla="*/ 314356 h 1705006"/>
                <a:gd name="connsiteX57" fmla="*/ 104775 w 1219200"/>
                <a:gd name="connsiteY57" fmla="*/ 333406 h 1705006"/>
                <a:gd name="connsiteX58" fmla="*/ 76200 w 1219200"/>
                <a:gd name="connsiteY58" fmla="*/ 361981 h 1705006"/>
                <a:gd name="connsiteX59" fmla="*/ 47625 w 1219200"/>
                <a:gd name="connsiteY59" fmla="*/ 419131 h 1705006"/>
                <a:gd name="connsiteX60" fmla="*/ 38100 w 1219200"/>
                <a:gd name="connsiteY60" fmla="*/ 447706 h 1705006"/>
                <a:gd name="connsiteX61" fmla="*/ 19050 w 1219200"/>
                <a:gd name="connsiteY61" fmla="*/ 476281 h 1705006"/>
                <a:gd name="connsiteX62" fmla="*/ 0 w 1219200"/>
                <a:gd name="connsiteY62" fmla="*/ 533431 h 1705006"/>
                <a:gd name="connsiteX63" fmla="*/ 38100 w 1219200"/>
                <a:gd name="connsiteY63" fmla="*/ 666781 h 1705006"/>
                <a:gd name="connsiteX64" fmla="*/ 66675 w 1219200"/>
                <a:gd name="connsiteY64" fmla="*/ 695356 h 1705006"/>
                <a:gd name="connsiteX65" fmla="*/ 85725 w 1219200"/>
                <a:gd name="connsiteY65" fmla="*/ 809656 h 1705006"/>
                <a:gd name="connsiteX66" fmla="*/ 76200 w 1219200"/>
                <a:gd name="connsiteY66" fmla="*/ 895381 h 1705006"/>
                <a:gd name="connsiteX67" fmla="*/ 9525 w 1219200"/>
                <a:gd name="connsiteY67" fmla="*/ 904906 h 1705006"/>
                <a:gd name="connsiteX68" fmla="*/ 47625 w 1219200"/>
                <a:gd name="connsiteY68" fmla="*/ 962056 h 1705006"/>
                <a:gd name="connsiteX69" fmla="*/ 66675 w 1219200"/>
                <a:gd name="connsiteY69" fmla="*/ 1019206 h 1705006"/>
                <a:gd name="connsiteX70" fmla="*/ 104775 w 1219200"/>
                <a:gd name="connsiteY70" fmla="*/ 1076356 h 1705006"/>
                <a:gd name="connsiteX71" fmla="*/ 133350 w 1219200"/>
                <a:gd name="connsiteY71" fmla="*/ 1133506 h 1705006"/>
                <a:gd name="connsiteX72" fmla="*/ 142875 w 1219200"/>
                <a:gd name="connsiteY72" fmla="*/ 1162081 h 1705006"/>
                <a:gd name="connsiteX73" fmla="*/ 161925 w 1219200"/>
                <a:gd name="connsiteY73" fmla="*/ 1200181 h 1705006"/>
                <a:gd name="connsiteX74" fmla="*/ 180975 w 1219200"/>
                <a:gd name="connsiteY74" fmla="*/ 1266856 h 1705006"/>
                <a:gd name="connsiteX75" fmla="*/ 171450 w 1219200"/>
                <a:gd name="connsiteY75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02519 w 1219200"/>
                <a:gd name="connsiteY23" fmla="*/ 1250188 h 1705006"/>
                <a:gd name="connsiteX24" fmla="*/ 1100138 w 1219200"/>
                <a:gd name="connsiteY24" fmla="*/ 1204944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162050 w 1219200"/>
                <a:gd name="connsiteY27" fmla="*/ 1121600 h 1705006"/>
                <a:gd name="connsiteX28" fmla="*/ 1173956 w 1219200"/>
                <a:gd name="connsiteY28" fmla="*/ 1078737 h 1705006"/>
                <a:gd name="connsiteX29" fmla="*/ 1188244 w 1219200"/>
                <a:gd name="connsiteY29" fmla="*/ 1002538 h 1705006"/>
                <a:gd name="connsiteX30" fmla="*/ 1200150 w 1219200"/>
                <a:gd name="connsiteY30" fmla="*/ 928719 h 1705006"/>
                <a:gd name="connsiteX31" fmla="*/ 1138238 w 1219200"/>
                <a:gd name="connsiteY31" fmla="*/ 890618 h 1705006"/>
                <a:gd name="connsiteX32" fmla="*/ 1190625 w 1219200"/>
                <a:gd name="connsiteY32" fmla="*/ 723931 h 1705006"/>
                <a:gd name="connsiteX33" fmla="*/ 1200150 w 1219200"/>
                <a:gd name="connsiteY33" fmla="*/ 695356 h 1705006"/>
                <a:gd name="connsiteX34" fmla="*/ 1219200 w 1219200"/>
                <a:gd name="connsiteY34" fmla="*/ 666781 h 1705006"/>
                <a:gd name="connsiteX35" fmla="*/ 1209675 w 1219200"/>
                <a:gd name="connsiteY35" fmla="*/ 552481 h 1705006"/>
                <a:gd name="connsiteX36" fmla="*/ 1181100 w 1219200"/>
                <a:gd name="connsiteY36" fmla="*/ 495331 h 1705006"/>
                <a:gd name="connsiteX37" fmla="*/ 1171575 w 1219200"/>
                <a:gd name="connsiteY37" fmla="*/ 466756 h 1705006"/>
                <a:gd name="connsiteX38" fmla="*/ 1152525 w 1219200"/>
                <a:gd name="connsiteY38" fmla="*/ 438181 h 1705006"/>
                <a:gd name="connsiteX39" fmla="*/ 1133475 w 1219200"/>
                <a:gd name="connsiteY39" fmla="*/ 400081 h 1705006"/>
                <a:gd name="connsiteX40" fmla="*/ 1114425 w 1219200"/>
                <a:gd name="connsiteY40" fmla="*/ 371506 h 1705006"/>
                <a:gd name="connsiteX41" fmla="*/ 1104900 w 1219200"/>
                <a:gd name="connsiteY41" fmla="*/ 342931 h 1705006"/>
                <a:gd name="connsiteX42" fmla="*/ 1066800 w 1219200"/>
                <a:gd name="connsiteY42" fmla="*/ 285781 h 1705006"/>
                <a:gd name="connsiteX43" fmla="*/ 1038225 w 1219200"/>
                <a:gd name="connsiteY43" fmla="*/ 228631 h 1705006"/>
                <a:gd name="connsiteX44" fmla="*/ 1028700 w 1219200"/>
                <a:gd name="connsiteY44" fmla="*/ 200056 h 1705006"/>
                <a:gd name="connsiteX45" fmla="*/ 990600 w 1219200"/>
                <a:gd name="connsiteY45" fmla="*/ 142906 h 1705006"/>
                <a:gd name="connsiteX46" fmla="*/ 942975 w 1219200"/>
                <a:gd name="connsiteY46" fmla="*/ 85756 h 1705006"/>
                <a:gd name="connsiteX47" fmla="*/ 885825 w 1219200"/>
                <a:gd name="connsiteY47" fmla="*/ 47656 h 1705006"/>
                <a:gd name="connsiteX48" fmla="*/ 828675 w 1219200"/>
                <a:gd name="connsiteY48" fmla="*/ 28606 h 1705006"/>
                <a:gd name="connsiteX49" fmla="*/ 581025 w 1219200"/>
                <a:gd name="connsiteY49" fmla="*/ 9556 h 1705006"/>
                <a:gd name="connsiteX50" fmla="*/ 485775 w 1219200"/>
                <a:gd name="connsiteY50" fmla="*/ 31 h 1705006"/>
                <a:gd name="connsiteX51" fmla="*/ 371475 w 1219200"/>
                <a:gd name="connsiteY51" fmla="*/ 28606 h 1705006"/>
                <a:gd name="connsiteX52" fmla="*/ 285750 w 1219200"/>
                <a:gd name="connsiteY52" fmla="*/ 114331 h 1705006"/>
                <a:gd name="connsiteX53" fmla="*/ 257175 w 1219200"/>
                <a:gd name="connsiteY53" fmla="*/ 142906 h 1705006"/>
                <a:gd name="connsiteX54" fmla="*/ 228600 w 1219200"/>
                <a:gd name="connsiteY54" fmla="*/ 200056 h 1705006"/>
                <a:gd name="connsiteX55" fmla="*/ 200025 w 1219200"/>
                <a:gd name="connsiteY55" fmla="*/ 219106 h 1705006"/>
                <a:gd name="connsiteX56" fmla="*/ 133350 w 1219200"/>
                <a:gd name="connsiteY56" fmla="*/ 314356 h 1705006"/>
                <a:gd name="connsiteX57" fmla="*/ 104775 w 1219200"/>
                <a:gd name="connsiteY57" fmla="*/ 333406 h 1705006"/>
                <a:gd name="connsiteX58" fmla="*/ 76200 w 1219200"/>
                <a:gd name="connsiteY58" fmla="*/ 361981 h 1705006"/>
                <a:gd name="connsiteX59" fmla="*/ 47625 w 1219200"/>
                <a:gd name="connsiteY59" fmla="*/ 419131 h 1705006"/>
                <a:gd name="connsiteX60" fmla="*/ 38100 w 1219200"/>
                <a:gd name="connsiteY60" fmla="*/ 447706 h 1705006"/>
                <a:gd name="connsiteX61" fmla="*/ 19050 w 1219200"/>
                <a:gd name="connsiteY61" fmla="*/ 476281 h 1705006"/>
                <a:gd name="connsiteX62" fmla="*/ 0 w 1219200"/>
                <a:gd name="connsiteY62" fmla="*/ 533431 h 1705006"/>
                <a:gd name="connsiteX63" fmla="*/ 38100 w 1219200"/>
                <a:gd name="connsiteY63" fmla="*/ 666781 h 1705006"/>
                <a:gd name="connsiteX64" fmla="*/ 66675 w 1219200"/>
                <a:gd name="connsiteY64" fmla="*/ 695356 h 1705006"/>
                <a:gd name="connsiteX65" fmla="*/ 85725 w 1219200"/>
                <a:gd name="connsiteY65" fmla="*/ 809656 h 1705006"/>
                <a:gd name="connsiteX66" fmla="*/ 76200 w 1219200"/>
                <a:gd name="connsiteY66" fmla="*/ 895381 h 1705006"/>
                <a:gd name="connsiteX67" fmla="*/ 9525 w 1219200"/>
                <a:gd name="connsiteY67" fmla="*/ 904906 h 1705006"/>
                <a:gd name="connsiteX68" fmla="*/ 47625 w 1219200"/>
                <a:gd name="connsiteY68" fmla="*/ 962056 h 1705006"/>
                <a:gd name="connsiteX69" fmla="*/ 66675 w 1219200"/>
                <a:gd name="connsiteY69" fmla="*/ 1019206 h 1705006"/>
                <a:gd name="connsiteX70" fmla="*/ 104775 w 1219200"/>
                <a:gd name="connsiteY70" fmla="*/ 1076356 h 1705006"/>
                <a:gd name="connsiteX71" fmla="*/ 133350 w 1219200"/>
                <a:gd name="connsiteY71" fmla="*/ 1133506 h 1705006"/>
                <a:gd name="connsiteX72" fmla="*/ 142875 w 1219200"/>
                <a:gd name="connsiteY72" fmla="*/ 1162081 h 1705006"/>
                <a:gd name="connsiteX73" fmla="*/ 161925 w 1219200"/>
                <a:gd name="connsiteY73" fmla="*/ 1200181 h 1705006"/>
                <a:gd name="connsiteX74" fmla="*/ 180975 w 1219200"/>
                <a:gd name="connsiteY74" fmla="*/ 1266856 h 1705006"/>
                <a:gd name="connsiteX75" fmla="*/ 171450 w 1219200"/>
                <a:gd name="connsiteY75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02519 w 1219200"/>
                <a:gd name="connsiteY23" fmla="*/ 1250188 h 1705006"/>
                <a:gd name="connsiteX24" fmla="*/ 1126332 w 1219200"/>
                <a:gd name="connsiteY24" fmla="*/ 1223994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162050 w 1219200"/>
                <a:gd name="connsiteY27" fmla="*/ 1121600 h 1705006"/>
                <a:gd name="connsiteX28" fmla="*/ 1173956 w 1219200"/>
                <a:gd name="connsiteY28" fmla="*/ 1078737 h 1705006"/>
                <a:gd name="connsiteX29" fmla="*/ 1188244 w 1219200"/>
                <a:gd name="connsiteY29" fmla="*/ 1002538 h 1705006"/>
                <a:gd name="connsiteX30" fmla="*/ 1200150 w 1219200"/>
                <a:gd name="connsiteY30" fmla="*/ 928719 h 1705006"/>
                <a:gd name="connsiteX31" fmla="*/ 1138238 w 1219200"/>
                <a:gd name="connsiteY31" fmla="*/ 890618 h 1705006"/>
                <a:gd name="connsiteX32" fmla="*/ 1190625 w 1219200"/>
                <a:gd name="connsiteY32" fmla="*/ 723931 h 1705006"/>
                <a:gd name="connsiteX33" fmla="*/ 1200150 w 1219200"/>
                <a:gd name="connsiteY33" fmla="*/ 695356 h 1705006"/>
                <a:gd name="connsiteX34" fmla="*/ 1219200 w 1219200"/>
                <a:gd name="connsiteY34" fmla="*/ 666781 h 1705006"/>
                <a:gd name="connsiteX35" fmla="*/ 1209675 w 1219200"/>
                <a:gd name="connsiteY35" fmla="*/ 552481 h 1705006"/>
                <a:gd name="connsiteX36" fmla="*/ 1181100 w 1219200"/>
                <a:gd name="connsiteY36" fmla="*/ 495331 h 1705006"/>
                <a:gd name="connsiteX37" fmla="*/ 1171575 w 1219200"/>
                <a:gd name="connsiteY37" fmla="*/ 466756 h 1705006"/>
                <a:gd name="connsiteX38" fmla="*/ 1152525 w 1219200"/>
                <a:gd name="connsiteY38" fmla="*/ 438181 h 1705006"/>
                <a:gd name="connsiteX39" fmla="*/ 1133475 w 1219200"/>
                <a:gd name="connsiteY39" fmla="*/ 400081 h 1705006"/>
                <a:gd name="connsiteX40" fmla="*/ 1114425 w 1219200"/>
                <a:gd name="connsiteY40" fmla="*/ 371506 h 1705006"/>
                <a:gd name="connsiteX41" fmla="*/ 1104900 w 1219200"/>
                <a:gd name="connsiteY41" fmla="*/ 342931 h 1705006"/>
                <a:gd name="connsiteX42" fmla="*/ 1066800 w 1219200"/>
                <a:gd name="connsiteY42" fmla="*/ 285781 h 1705006"/>
                <a:gd name="connsiteX43" fmla="*/ 1038225 w 1219200"/>
                <a:gd name="connsiteY43" fmla="*/ 228631 h 1705006"/>
                <a:gd name="connsiteX44" fmla="*/ 1028700 w 1219200"/>
                <a:gd name="connsiteY44" fmla="*/ 200056 h 1705006"/>
                <a:gd name="connsiteX45" fmla="*/ 990600 w 1219200"/>
                <a:gd name="connsiteY45" fmla="*/ 142906 h 1705006"/>
                <a:gd name="connsiteX46" fmla="*/ 942975 w 1219200"/>
                <a:gd name="connsiteY46" fmla="*/ 85756 h 1705006"/>
                <a:gd name="connsiteX47" fmla="*/ 885825 w 1219200"/>
                <a:gd name="connsiteY47" fmla="*/ 47656 h 1705006"/>
                <a:gd name="connsiteX48" fmla="*/ 828675 w 1219200"/>
                <a:gd name="connsiteY48" fmla="*/ 28606 h 1705006"/>
                <a:gd name="connsiteX49" fmla="*/ 581025 w 1219200"/>
                <a:gd name="connsiteY49" fmla="*/ 9556 h 1705006"/>
                <a:gd name="connsiteX50" fmla="*/ 485775 w 1219200"/>
                <a:gd name="connsiteY50" fmla="*/ 31 h 1705006"/>
                <a:gd name="connsiteX51" fmla="*/ 371475 w 1219200"/>
                <a:gd name="connsiteY51" fmla="*/ 28606 h 1705006"/>
                <a:gd name="connsiteX52" fmla="*/ 285750 w 1219200"/>
                <a:gd name="connsiteY52" fmla="*/ 114331 h 1705006"/>
                <a:gd name="connsiteX53" fmla="*/ 257175 w 1219200"/>
                <a:gd name="connsiteY53" fmla="*/ 142906 h 1705006"/>
                <a:gd name="connsiteX54" fmla="*/ 228600 w 1219200"/>
                <a:gd name="connsiteY54" fmla="*/ 200056 h 1705006"/>
                <a:gd name="connsiteX55" fmla="*/ 200025 w 1219200"/>
                <a:gd name="connsiteY55" fmla="*/ 219106 h 1705006"/>
                <a:gd name="connsiteX56" fmla="*/ 133350 w 1219200"/>
                <a:gd name="connsiteY56" fmla="*/ 314356 h 1705006"/>
                <a:gd name="connsiteX57" fmla="*/ 104775 w 1219200"/>
                <a:gd name="connsiteY57" fmla="*/ 333406 h 1705006"/>
                <a:gd name="connsiteX58" fmla="*/ 76200 w 1219200"/>
                <a:gd name="connsiteY58" fmla="*/ 361981 h 1705006"/>
                <a:gd name="connsiteX59" fmla="*/ 47625 w 1219200"/>
                <a:gd name="connsiteY59" fmla="*/ 419131 h 1705006"/>
                <a:gd name="connsiteX60" fmla="*/ 38100 w 1219200"/>
                <a:gd name="connsiteY60" fmla="*/ 447706 h 1705006"/>
                <a:gd name="connsiteX61" fmla="*/ 19050 w 1219200"/>
                <a:gd name="connsiteY61" fmla="*/ 476281 h 1705006"/>
                <a:gd name="connsiteX62" fmla="*/ 0 w 1219200"/>
                <a:gd name="connsiteY62" fmla="*/ 533431 h 1705006"/>
                <a:gd name="connsiteX63" fmla="*/ 38100 w 1219200"/>
                <a:gd name="connsiteY63" fmla="*/ 666781 h 1705006"/>
                <a:gd name="connsiteX64" fmla="*/ 66675 w 1219200"/>
                <a:gd name="connsiteY64" fmla="*/ 695356 h 1705006"/>
                <a:gd name="connsiteX65" fmla="*/ 85725 w 1219200"/>
                <a:gd name="connsiteY65" fmla="*/ 809656 h 1705006"/>
                <a:gd name="connsiteX66" fmla="*/ 76200 w 1219200"/>
                <a:gd name="connsiteY66" fmla="*/ 895381 h 1705006"/>
                <a:gd name="connsiteX67" fmla="*/ 9525 w 1219200"/>
                <a:gd name="connsiteY67" fmla="*/ 904906 h 1705006"/>
                <a:gd name="connsiteX68" fmla="*/ 47625 w 1219200"/>
                <a:gd name="connsiteY68" fmla="*/ 962056 h 1705006"/>
                <a:gd name="connsiteX69" fmla="*/ 66675 w 1219200"/>
                <a:gd name="connsiteY69" fmla="*/ 1019206 h 1705006"/>
                <a:gd name="connsiteX70" fmla="*/ 104775 w 1219200"/>
                <a:gd name="connsiteY70" fmla="*/ 1076356 h 1705006"/>
                <a:gd name="connsiteX71" fmla="*/ 133350 w 1219200"/>
                <a:gd name="connsiteY71" fmla="*/ 1133506 h 1705006"/>
                <a:gd name="connsiteX72" fmla="*/ 142875 w 1219200"/>
                <a:gd name="connsiteY72" fmla="*/ 1162081 h 1705006"/>
                <a:gd name="connsiteX73" fmla="*/ 161925 w 1219200"/>
                <a:gd name="connsiteY73" fmla="*/ 1200181 h 1705006"/>
                <a:gd name="connsiteX74" fmla="*/ 180975 w 1219200"/>
                <a:gd name="connsiteY74" fmla="*/ 1266856 h 1705006"/>
                <a:gd name="connsiteX75" fmla="*/ 171450 w 1219200"/>
                <a:gd name="connsiteY75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02519 w 1219200"/>
                <a:gd name="connsiteY23" fmla="*/ 1250188 h 1705006"/>
                <a:gd name="connsiteX24" fmla="*/ 1140620 w 1219200"/>
                <a:gd name="connsiteY24" fmla="*/ 1231138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162050 w 1219200"/>
                <a:gd name="connsiteY27" fmla="*/ 1121600 h 1705006"/>
                <a:gd name="connsiteX28" fmla="*/ 1173956 w 1219200"/>
                <a:gd name="connsiteY28" fmla="*/ 1078737 h 1705006"/>
                <a:gd name="connsiteX29" fmla="*/ 1188244 w 1219200"/>
                <a:gd name="connsiteY29" fmla="*/ 1002538 h 1705006"/>
                <a:gd name="connsiteX30" fmla="*/ 1200150 w 1219200"/>
                <a:gd name="connsiteY30" fmla="*/ 928719 h 1705006"/>
                <a:gd name="connsiteX31" fmla="*/ 1138238 w 1219200"/>
                <a:gd name="connsiteY31" fmla="*/ 890618 h 1705006"/>
                <a:gd name="connsiteX32" fmla="*/ 1190625 w 1219200"/>
                <a:gd name="connsiteY32" fmla="*/ 723931 h 1705006"/>
                <a:gd name="connsiteX33" fmla="*/ 1200150 w 1219200"/>
                <a:gd name="connsiteY33" fmla="*/ 695356 h 1705006"/>
                <a:gd name="connsiteX34" fmla="*/ 1219200 w 1219200"/>
                <a:gd name="connsiteY34" fmla="*/ 666781 h 1705006"/>
                <a:gd name="connsiteX35" fmla="*/ 1209675 w 1219200"/>
                <a:gd name="connsiteY35" fmla="*/ 552481 h 1705006"/>
                <a:gd name="connsiteX36" fmla="*/ 1181100 w 1219200"/>
                <a:gd name="connsiteY36" fmla="*/ 495331 h 1705006"/>
                <a:gd name="connsiteX37" fmla="*/ 1171575 w 1219200"/>
                <a:gd name="connsiteY37" fmla="*/ 466756 h 1705006"/>
                <a:gd name="connsiteX38" fmla="*/ 1152525 w 1219200"/>
                <a:gd name="connsiteY38" fmla="*/ 438181 h 1705006"/>
                <a:gd name="connsiteX39" fmla="*/ 1133475 w 1219200"/>
                <a:gd name="connsiteY39" fmla="*/ 400081 h 1705006"/>
                <a:gd name="connsiteX40" fmla="*/ 1114425 w 1219200"/>
                <a:gd name="connsiteY40" fmla="*/ 371506 h 1705006"/>
                <a:gd name="connsiteX41" fmla="*/ 1104900 w 1219200"/>
                <a:gd name="connsiteY41" fmla="*/ 342931 h 1705006"/>
                <a:gd name="connsiteX42" fmla="*/ 1066800 w 1219200"/>
                <a:gd name="connsiteY42" fmla="*/ 285781 h 1705006"/>
                <a:gd name="connsiteX43" fmla="*/ 1038225 w 1219200"/>
                <a:gd name="connsiteY43" fmla="*/ 228631 h 1705006"/>
                <a:gd name="connsiteX44" fmla="*/ 1028700 w 1219200"/>
                <a:gd name="connsiteY44" fmla="*/ 200056 h 1705006"/>
                <a:gd name="connsiteX45" fmla="*/ 990600 w 1219200"/>
                <a:gd name="connsiteY45" fmla="*/ 142906 h 1705006"/>
                <a:gd name="connsiteX46" fmla="*/ 942975 w 1219200"/>
                <a:gd name="connsiteY46" fmla="*/ 85756 h 1705006"/>
                <a:gd name="connsiteX47" fmla="*/ 885825 w 1219200"/>
                <a:gd name="connsiteY47" fmla="*/ 47656 h 1705006"/>
                <a:gd name="connsiteX48" fmla="*/ 828675 w 1219200"/>
                <a:gd name="connsiteY48" fmla="*/ 28606 h 1705006"/>
                <a:gd name="connsiteX49" fmla="*/ 581025 w 1219200"/>
                <a:gd name="connsiteY49" fmla="*/ 9556 h 1705006"/>
                <a:gd name="connsiteX50" fmla="*/ 485775 w 1219200"/>
                <a:gd name="connsiteY50" fmla="*/ 31 h 1705006"/>
                <a:gd name="connsiteX51" fmla="*/ 371475 w 1219200"/>
                <a:gd name="connsiteY51" fmla="*/ 28606 h 1705006"/>
                <a:gd name="connsiteX52" fmla="*/ 285750 w 1219200"/>
                <a:gd name="connsiteY52" fmla="*/ 114331 h 1705006"/>
                <a:gd name="connsiteX53" fmla="*/ 257175 w 1219200"/>
                <a:gd name="connsiteY53" fmla="*/ 142906 h 1705006"/>
                <a:gd name="connsiteX54" fmla="*/ 228600 w 1219200"/>
                <a:gd name="connsiteY54" fmla="*/ 200056 h 1705006"/>
                <a:gd name="connsiteX55" fmla="*/ 200025 w 1219200"/>
                <a:gd name="connsiteY55" fmla="*/ 219106 h 1705006"/>
                <a:gd name="connsiteX56" fmla="*/ 133350 w 1219200"/>
                <a:gd name="connsiteY56" fmla="*/ 314356 h 1705006"/>
                <a:gd name="connsiteX57" fmla="*/ 104775 w 1219200"/>
                <a:gd name="connsiteY57" fmla="*/ 333406 h 1705006"/>
                <a:gd name="connsiteX58" fmla="*/ 76200 w 1219200"/>
                <a:gd name="connsiteY58" fmla="*/ 361981 h 1705006"/>
                <a:gd name="connsiteX59" fmla="*/ 47625 w 1219200"/>
                <a:gd name="connsiteY59" fmla="*/ 419131 h 1705006"/>
                <a:gd name="connsiteX60" fmla="*/ 38100 w 1219200"/>
                <a:gd name="connsiteY60" fmla="*/ 447706 h 1705006"/>
                <a:gd name="connsiteX61" fmla="*/ 19050 w 1219200"/>
                <a:gd name="connsiteY61" fmla="*/ 476281 h 1705006"/>
                <a:gd name="connsiteX62" fmla="*/ 0 w 1219200"/>
                <a:gd name="connsiteY62" fmla="*/ 533431 h 1705006"/>
                <a:gd name="connsiteX63" fmla="*/ 38100 w 1219200"/>
                <a:gd name="connsiteY63" fmla="*/ 666781 h 1705006"/>
                <a:gd name="connsiteX64" fmla="*/ 66675 w 1219200"/>
                <a:gd name="connsiteY64" fmla="*/ 695356 h 1705006"/>
                <a:gd name="connsiteX65" fmla="*/ 85725 w 1219200"/>
                <a:gd name="connsiteY65" fmla="*/ 809656 h 1705006"/>
                <a:gd name="connsiteX66" fmla="*/ 76200 w 1219200"/>
                <a:gd name="connsiteY66" fmla="*/ 895381 h 1705006"/>
                <a:gd name="connsiteX67" fmla="*/ 9525 w 1219200"/>
                <a:gd name="connsiteY67" fmla="*/ 904906 h 1705006"/>
                <a:gd name="connsiteX68" fmla="*/ 47625 w 1219200"/>
                <a:gd name="connsiteY68" fmla="*/ 962056 h 1705006"/>
                <a:gd name="connsiteX69" fmla="*/ 66675 w 1219200"/>
                <a:gd name="connsiteY69" fmla="*/ 1019206 h 1705006"/>
                <a:gd name="connsiteX70" fmla="*/ 104775 w 1219200"/>
                <a:gd name="connsiteY70" fmla="*/ 1076356 h 1705006"/>
                <a:gd name="connsiteX71" fmla="*/ 133350 w 1219200"/>
                <a:gd name="connsiteY71" fmla="*/ 1133506 h 1705006"/>
                <a:gd name="connsiteX72" fmla="*/ 142875 w 1219200"/>
                <a:gd name="connsiteY72" fmla="*/ 1162081 h 1705006"/>
                <a:gd name="connsiteX73" fmla="*/ 161925 w 1219200"/>
                <a:gd name="connsiteY73" fmla="*/ 1200181 h 1705006"/>
                <a:gd name="connsiteX74" fmla="*/ 180975 w 1219200"/>
                <a:gd name="connsiteY74" fmla="*/ 1266856 h 1705006"/>
                <a:gd name="connsiteX75" fmla="*/ 171450 w 1219200"/>
                <a:gd name="connsiteY75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23950 w 1219200"/>
                <a:gd name="connsiteY22" fmla="*/ 1226375 h 1705006"/>
                <a:gd name="connsiteX23" fmla="*/ 1102519 w 1219200"/>
                <a:gd name="connsiteY23" fmla="*/ 1250188 h 1705006"/>
                <a:gd name="connsiteX24" fmla="*/ 1140620 w 1219200"/>
                <a:gd name="connsiteY24" fmla="*/ 1231138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162050 w 1219200"/>
                <a:gd name="connsiteY27" fmla="*/ 1121600 h 1705006"/>
                <a:gd name="connsiteX28" fmla="*/ 1173956 w 1219200"/>
                <a:gd name="connsiteY28" fmla="*/ 1078737 h 1705006"/>
                <a:gd name="connsiteX29" fmla="*/ 1188244 w 1219200"/>
                <a:gd name="connsiteY29" fmla="*/ 1002538 h 1705006"/>
                <a:gd name="connsiteX30" fmla="*/ 1200150 w 1219200"/>
                <a:gd name="connsiteY30" fmla="*/ 928719 h 1705006"/>
                <a:gd name="connsiteX31" fmla="*/ 1138238 w 1219200"/>
                <a:gd name="connsiteY31" fmla="*/ 890618 h 1705006"/>
                <a:gd name="connsiteX32" fmla="*/ 1190625 w 1219200"/>
                <a:gd name="connsiteY32" fmla="*/ 723931 h 1705006"/>
                <a:gd name="connsiteX33" fmla="*/ 1200150 w 1219200"/>
                <a:gd name="connsiteY33" fmla="*/ 695356 h 1705006"/>
                <a:gd name="connsiteX34" fmla="*/ 1219200 w 1219200"/>
                <a:gd name="connsiteY34" fmla="*/ 666781 h 1705006"/>
                <a:gd name="connsiteX35" fmla="*/ 1209675 w 1219200"/>
                <a:gd name="connsiteY35" fmla="*/ 552481 h 1705006"/>
                <a:gd name="connsiteX36" fmla="*/ 1181100 w 1219200"/>
                <a:gd name="connsiteY36" fmla="*/ 495331 h 1705006"/>
                <a:gd name="connsiteX37" fmla="*/ 1171575 w 1219200"/>
                <a:gd name="connsiteY37" fmla="*/ 466756 h 1705006"/>
                <a:gd name="connsiteX38" fmla="*/ 1152525 w 1219200"/>
                <a:gd name="connsiteY38" fmla="*/ 438181 h 1705006"/>
                <a:gd name="connsiteX39" fmla="*/ 1133475 w 1219200"/>
                <a:gd name="connsiteY39" fmla="*/ 400081 h 1705006"/>
                <a:gd name="connsiteX40" fmla="*/ 1114425 w 1219200"/>
                <a:gd name="connsiteY40" fmla="*/ 371506 h 1705006"/>
                <a:gd name="connsiteX41" fmla="*/ 1104900 w 1219200"/>
                <a:gd name="connsiteY41" fmla="*/ 342931 h 1705006"/>
                <a:gd name="connsiteX42" fmla="*/ 1066800 w 1219200"/>
                <a:gd name="connsiteY42" fmla="*/ 285781 h 1705006"/>
                <a:gd name="connsiteX43" fmla="*/ 1038225 w 1219200"/>
                <a:gd name="connsiteY43" fmla="*/ 228631 h 1705006"/>
                <a:gd name="connsiteX44" fmla="*/ 1028700 w 1219200"/>
                <a:gd name="connsiteY44" fmla="*/ 200056 h 1705006"/>
                <a:gd name="connsiteX45" fmla="*/ 990600 w 1219200"/>
                <a:gd name="connsiteY45" fmla="*/ 142906 h 1705006"/>
                <a:gd name="connsiteX46" fmla="*/ 942975 w 1219200"/>
                <a:gd name="connsiteY46" fmla="*/ 85756 h 1705006"/>
                <a:gd name="connsiteX47" fmla="*/ 885825 w 1219200"/>
                <a:gd name="connsiteY47" fmla="*/ 47656 h 1705006"/>
                <a:gd name="connsiteX48" fmla="*/ 828675 w 1219200"/>
                <a:gd name="connsiteY48" fmla="*/ 28606 h 1705006"/>
                <a:gd name="connsiteX49" fmla="*/ 581025 w 1219200"/>
                <a:gd name="connsiteY49" fmla="*/ 9556 h 1705006"/>
                <a:gd name="connsiteX50" fmla="*/ 485775 w 1219200"/>
                <a:gd name="connsiteY50" fmla="*/ 31 h 1705006"/>
                <a:gd name="connsiteX51" fmla="*/ 371475 w 1219200"/>
                <a:gd name="connsiteY51" fmla="*/ 28606 h 1705006"/>
                <a:gd name="connsiteX52" fmla="*/ 285750 w 1219200"/>
                <a:gd name="connsiteY52" fmla="*/ 114331 h 1705006"/>
                <a:gd name="connsiteX53" fmla="*/ 257175 w 1219200"/>
                <a:gd name="connsiteY53" fmla="*/ 142906 h 1705006"/>
                <a:gd name="connsiteX54" fmla="*/ 228600 w 1219200"/>
                <a:gd name="connsiteY54" fmla="*/ 200056 h 1705006"/>
                <a:gd name="connsiteX55" fmla="*/ 200025 w 1219200"/>
                <a:gd name="connsiteY55" fmla="*/ 219106 h 1705006"/>
                <a:gd name="connsiteX56" fmla="*/ 133350 w 1219200"/>
                <a:gd name="connsiteY56" fmla="*/ 314356 h 1705006"/>
                <a:gd name="connsiteX57" fmla="*/ 104775 w 1219200"/>
                <a:gd name="connsiteY57" fmla="*/ 333406 h 1705006"/>
                <a:gd name="connsiteX58" fmla="*/ 76200 w 1219200"/>
                <a:gd name="connsiteY58" fmla="*/ 361981 h 1705006"/>
                <a:gd name="connsiteX59" fmla="*/ 47625 w 1219200"/>
                <a:gd name="connsiteY59" fmla="*/ 419131 h 1705006"/>
                <a:gd name="connsiteX60" fmla="*/ 38100 w 1219200"/>
                <a:gd name="connsiteY60" fmla="*/ 447706 h 1705006"/>
                <a:gd name="connsiteX61" fmla="*/ 19050 w 1219200"/>
                <a:gd name="connsiteY61" fmla="*/ 476281 h 1705006"/>
                <a:gd name="connsiteX62" fmla="*/ 0 w 1219200"/>
                <a:gd name="connsiteY62" fmla="*/ 533431 h 1705006"/>
                <a:gd name="connsiteX63" fmla="*/ 38100 w 1219200"/>
                <a:gd name="connsiteY63" fmla="*/ 666781 h 1705006"/>
                <a:gd name="connsiteX64" fmla="*/ 66675 w 1219200"/>
                <a:gd name="connsiteY64" fmla="*/ 695356 h 1705006"/>
                <a:gd name="connsiteX65" fmla="*/ 85725 w 1219200"/>
                <a:gd name="connsiteY65" fmla="*/ 809656 h 1705006"/>
                <a:gd name="connsiteX66" fmla="*/ 76200 w 1219200"/>
                <a:gd name="connsiteY66" fmla="*/ 895381 h 1705006"/>
                <a:gd name="connsiteX67" fmla="*/ 9525 w 1219200"/>
                <a:gd name="connsiteY67" fmla="*/ 904906 h 1705006"/>
                <a:gd name="connsiteX68" fmla="*/ 47625 w 1219200"/>
                <a:gd name="connsiteY68" fmla="*/ 962056 h 1705006"/>
                <a:gd name="connsiteX69" fmla="*/ 66675 w 1219200"/>
                <a:gd name="connsiteY69" fmla="*/ 1019206 h 1705006"/>
                <a:gd name="connsiteX70" fmla="*/ 104775 w 1219200"/>
                <a:gd name="connsiteY70" fmla="*/ 1076356 h 1705006"/>
                <a:gd name="connsiteX71" fmla="*/ 133350 w 1219200"/>
                <a:gd name="connsiteY71" fmla="*/ 1133506 h 1705006"/>
                <a:gd name="connsiteX72" fmla="*/ 142875 w 1219200"/>
                <a:gd name="connsiteY72" fmla="*/ 1162081 h 1705006"/>
                <a:gd name="connsiteX73" fmla="*/ 161925 w 1219200"/>
                <a:gd name="connsiteY73" fmla="*/ 1200181 h 1705006"/>
                <a:gd name="connsiteX74" fmla="*/ 180975 w 1219200"/>
                <a:gd name="connsiteY74" fmla="*/ 1266856 h 1705006"/>
                <a:gd name="connsiteX75" fmla="*/ 171450 w 1219200"/>
                <a:gd name="connsiteY75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23950 w 1219200"/>
                <a:gd name="connsiteY22" fmla="*/ 1226375 h 1705006"/>
                <a:gd name="connsiteX23" fmla="*/ 1102519 w 1219200"/>
                <a:gd name="connsiteY23" fmla="*/ 1250188 h 1705006"/>
                <a:gd name="connsiteX24" fmla="*/ 1147762 w 1219200"/>
                <a:gd name="connsiteY24" fmla="*/ 1178750 h 1705006"/>
                <a:gd name="connsiteX25" fmla="*/ 1140619 w 1219200"/>
                <a:gd name="connsiteY25" fmla="*/ 1138269 h 1705006"/>
                <a:gd name="connsiteX26" fmla="*/ 1162050 w 1219200"/>
                <a:gd name="connsiteY26" fmla="*/ 1121600 h 1705006"/>
                <a:gd name="connsiteX27" fmla="*/ 1173956 w 1219200"/>
                <a:gd name="connsiteY27" fmla="*/ 1078737 h 1705006"/>
                <a:gd name="connsiteX28" fmla="*/ 1188244 w 1219200"/>
                <a:gd name="connsiteY28" fmla="*/ 1002538 h 1705006"/>
                <a:gd name="connsiteX29" fmla="*/ 1200150 w 1219200"/>
                <a:gd name="connsiteY29" fmla="*/ 928719 h 1705006"/>
                <a:gd name="connsiteX30" fmla="*/ 1138238 w 1219200"/>
                <a:gd name="connsiteY30" fmla="*/ 890618 h 1705006"/>
                <a:gd name="connsiteX31" fmla="*/ 1190625 w 1219200"/>
                <a:gd name="connsiteY31" fmla="*/ 723931 h 1705006"/>
                <a:gd name="connsiteX32" fmla="*/ 1200150 w 1219200"/>
                <a:gd name="connsiteY32" fmla="*/ 695356 h 1705006"/>
                <a:gd name="connsiteX33" fmla="*/ 1219200 w 1219200"/>
                <a:gd name="connsiteY33" fmla="*/ 666781 h 1705006"/>
                <a:gd name="connsiteX34" fmla="*/ 1209675 w 1219200"/>
                <a:gd name="connsiteY34" fmla="*/ 552481 h 1705006"/>
                <a:gd name="connsiteX35" fmla="*/ 1181100 w 1219200"/>
                <a:gd name="connsiteY35" fmla="*/ 495331 h 1705006"/>
                <a:gd name="connsiteX36" fmla="*/ 1171575 w 1219200"/>
                <a:gd name="connsiteY36" fmla="*/ 466756 h 1705006"/>
                <a:gd name="connsiteX37" fmla="*/ 1152525 w 1219200"/>
                <a:gd name="connsiteY37" fmla="*/ 438181 h 1705006"/>
                <a:gd name="connsiteX38" fmla="*/ 1133475 w 1219200"/>
                <a:gd name="connsiteY38" fmla="*/ 400081 h 1705006"/>
                <a:gd name="connsiteX39" fmla="*/ 1114425 w 1219200"/>
                <a:gd name="connsiteY39" fmla="*/ 371506 h 1705006"/>
                <a:gd name="connsiteX40" fmla="*/ 1104900 w 1219200"/>
                <a:gd name="connsiteY40" fmla="*/ 342931 h 1705006"/>
                <a:gd name="connsiteX41" fmla="*/ 1066800 w 1219200"/>
                <a:gd name="connsiteY41" fmla="*/ 285781 h 1705006"/>
                <a:gd name="connsiteX42" fmla="*/ 1038225 w 1219200"/>
                <a:gd name="connsiteY42" fmla="*/ 228631 h 1705006"/>
                <a:gd name="connsiteX43" fmla="*/ 1028700 w 1219200"/>
                <a:gd name="connsiteY43" fmla="*/ 200056 h 1705006"/>
                <a:gd name="connsiteX44" fmla="*/ 990600 w 1219200"/>
                <a:gd name="connsiteY44" fmla="*/ 142906 h 1705006"/>
                <a:gd name="connsiteX45" fmla="*/ 942975 w 1219200"/>
                <a:gd name="connsiteY45" fmla="*/ 85756 h 1705006"/>
                <a:gd name="connsiteX46" fmla="*/ 885825 w 1219200"/>
                <a:gd name="connsiteY46" fmla="*/ 47656 h 1705006"/>
                <a:gd name="connsiteX47" fmla="*/ 828675 w 1219200"/>
                <a:gd name="connsiteY47" fmla="*/ 28606 h 1705006"/>
                <a:gd name="connsiteX48" fmla="*/ 581025 w 1219200"/>
                <a:gd name="connsiteY48" fmla="*/ 9556 h 1705006"/>
                <a:gd name="connsiteX49" fmla="*/ 485775 w 1219200"/>
                <a:gd name="connsiteY49" fmla="*/ 31 h 1705006"/>
                <a:gd name="connsiteX50" fmla="*/ 371475 w 1219200"/>
                <a:gd name="connsiteY50" fmla="*/ 28606 h 1705006"/>
                <a:gd name="connsiteX51" fmla="*/ 285750 w 1219200"/>
                <a:gd name="connsiteY51" fmla="*/ 114331 h 1705006"/>
                <a:gd name="connsiteX52" fmla="*/ 257175 w 1219200"/>
                <a:gd name="connsiteY52" fmla="*/ 142906 h 1705006"/>
                <a:gd name="connsiteX53" fmla="*/ 228600 w 1219200"/>
                <a:gd name="connsiteY53" fmla="*/ 200056 h 1705006"/>
                <a:gd name="connsiteX54" fmla="*/ 200025 w 1219200"/>
                <a:gd name="connsiteY54" fmla="*/ 219106 h 1705006"/>
                <a:gd name="connsiteX55" fmla="*/ 133350 w 1219200"/>
                <a:gd name="connsiteY55" fmla="*/ 314356 h 1705006"/>
                <a:gd name="connsiteX56" fmla="*/ 104775 w 1219200"/>
                <a:gd name="connsiteY56" fmla="*/ 333406 h 1705006"/>
                <a:gd name="connsiteX57" fmla="*/ 76200 w 1219200"/>
                <a:gd name="connsiteY57" fmla="*/ 361981 h 1705006"/>
                <a:gd name="connsiteX58" fmla="*/ 47625 w 1219200"/>
                <a:gd name="connsiteY58" fmla="*/ 419131 h 1705006"/>
                <a:gd name="connsiteX59" fmla="*/ 38100 w 1219200"/>
                <a:gd name="connsiteY59" fmla="*/ 447706 h 1705006"/>
                <a:gd name="connsiteX60" fmla="*/ 19050 w 1219200"/>
                <a:gd name="connsiteY60" fmla="*/ 476281 h 1705006"/>
                <a:gd name="connsiteX61" fmla="*/ 0 w 1219200"/>
                <a:gd name="connsiteY61" fmla="*/ 533431 h 1705006"/>
                <a:gd name="connsiteX62" fmla="*/ 38100 w 1219200"/>
                <a:gd name="connsiteY62" fmla="*/ 666781 h 1705006"/>
                <a:gd name="connsiteX63" fmla="*/ 66675 w 1219200"/>
                <a:gd name="connsiteY63" fmla="*/ 695356 h 1705006"/>
                <a:gd name="connsiteX64" fmla="*/ 85725 w 1219200"/>
                <a:gd name="connsiteY64" fmla="*/ 809656 h 1705006"/>
                <a:gd name="connsiteX65" fmla="*/ 76200 w 1219200"/>
                <a:gd name="connsiteY65" fmla="*/ 895381 h 1705006"/>
                <a:gd name="connsiteX66" fmla="*/ 9525 w 1219200"/>
                <a:gd name="connsiteY66" fmla="*/ 904906 h 1705006"/>
                <a:gd name="connsiteX67" fmla="*/ 47625 w 1219200"/>
                <a:gd name="connsiteY67" fmla="*/ 962056 h 1705006"/>
                <a:gd name="connsiteX68" fmla="*/ 66675 w 1219200"/>
                <a:gd name="connsiteY68" fmla="*/ 1019206 h 1705006"/>
                <a:gd name="connsiteX69" fmla="*/ 104775 w 1219200"/>
                <a:gd name="connsiteY69" fmla="*/ 1076356 h 1705006"/>
                <a:gd name="connsiteX70" fmla="*/ 133350 w 1219200"/>
                <a:gd name="connsiteY70" fmla="*/ 1133506 h 1705006"/>
                <a:gd name="connsiteX71" fmla="*/ 142875 w 1219200"/>
                <a:gd name="connsiteY71" fmla="*/ 1162081 h 1705006"/>
                <a:gd name="connsiteX72" fmla="*/ 161925 w 1219200"/>
                <a:gd name="connsiteY72" fmla="*/ 1200181 h 1705006"/>
                <a:gd name="connsiteX73" fmla="*/ 180975 w 1219200"/>
                <a:gd name="connsiteY73" fmla="*/ 1266856 h 1705006"/>
                <a:gd name="connsiteX74" fmla="*/ 171450 w 1219200"/>
                <a:gd name="connsiteY74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23950 w 1219200"/>
                <a:gd name="connsiteY21" fmla="*/ 1226375 h 1705006"/>
                <a:gd name="connsiteX22" fmla="*/ 1102519 w 1219200"/>
                <a:gd name="connsiteY22" fmla="*/ 1250188 h 1705006"/>
                <a:gd name="connsiteX23" fmla="*/ 1147762 w 1219200"/>
                <a:gd name="connsiteY23" fmla="*/ 1178750 h 1705006"/>
                <a:gd name="connsiteX24" fmla="*/ 1140619 w 1219200"/>
                <a:gd name="connsiteY24" fmla="*/ 1138269 h 1705006"/>
                <a:gd name="connsiteX25" fmla="*/ 1162050 w 1219200"/>
                <a:gd name="connsiteY25" fmla="*/ 1121600 h 1705006"/>
                <a:gd name="connsiteX26" fmla="*/ 1173956 w 1219200"/>
                <a:gd name="connsiteY26" fmla="*/ 1078737 h 1705006"/>
                <a:gd name="connsiteX27" fmla="*/ 1188244 w 1219200"/>
                <a:gd name="connsiteY27" fmla="*/ 1002538 h 1705006"/>
                <a:gd name="connsiteX28" fmla="*/ 1200150 w 1219200"/>
                <a:gd name="connsiteY28" fmla="*/ 928719 h 1705006"/>
                <a:gd name="connsiteX29" fmla="*/ 1138238 w 1219200"/>
                <a:gd name="connsiteY29" fmla="*/ 890618 h 1705006"/>
                <a:gd name="connsiteX30" fmla="*/ 1190625 w 1219200"/>
                <a:gd name="connsiteY30" fmla="*/ 723931 h 1705006"/>
                <a:gd name="connsiteX31" fmla="*/ 1200150 w 1219200"/>
                <a:gd name="connsiteY31" fmla="*/ 695356 h 1705006"/>
                <a:gd name="connsiteX32" fmla="*/ 1219200 w 1219200"/>
                <a:gd name="connsiteY32" fmla="*/ 666781 h 1705006"/>
                <a:gd name="connsiteX33" fmla="*/ 1209675 w 1219200"/>
                <a:gd name="connsiteY33" fmla="*/ 552481 h 1705006"/>
                <a:gd name="connsiteX34" fmla="*/ 1181100 w 1219200"/>
                <a:gd name="connsiteY34" fmla="*/ 495331 h 1705006"/>
                <a:gd name="connsiteX35" fmla="*/ 1171575 w 1219200"/>
                <a:gd name="connsiteY35" fmla="*/ 466756 h 1705006"/>
                <a:gd name="connsiteX36" fmla="*/ 1152525 w 1219200"/>
                <a:gd name="connsiteY36" fmla="*/ 438181 h 1705006"/>
                <a:gd name="connsiteX37" fmla="*/ 1133475 w 1219200"/>
                <a:gd name="connsiteY37" fmla="*/ 400081 h 1705006"/>
                <a:gd name="connsiteX38" fmla="*/ 1114425 w 1219200"/>
                <a:gd name="connsiteY38" fmla="*/ 371506 h 1705006"/>
                <a:gd name="connsiteX39" fmla="*/ 1104900 w 1219200"/>
                <a:gd name="connsiteY39" fmla="*/ 342931 h 1705006"/>
                <a:gd name="connsiteX40" fmla="*/ 1066800 w 1219200"/>
                <a:gd name="connsiteY40" fmla="*/ 285781 h 1705006"/>
                <a:gd name="connsiteX41" fmla="*/ 1038225 w 1219200"/>
                <a:gd name="connsiteY41" fmla="*/ 228631 h 1705006"/>
                <a:gd name="connsiteX42" fmla="*/ 1028700 w 1219200"/>
                <a:gd name="connsiteY42" fmla="*/ 200056 h 1705006"/>
                <a:gd name="connsiteX43" fmla="*/ 990600 w 1219200"/>
                <a:gd name="connsiteY43" fmla="*/ 142906 h 1705006"/>
                <a:gd name="connsiteX44" fmla="*/ 942975 w 1219200"/>
                <a:gd name="connsiteY44" fmla="*/ 85756 h 1705006"/>
                <a:gd name="connsiteX45" fmla="*/ 885825 w 1219200"/>
                <a:gd name="connsiteY45" fmla="*/ 47656 h 1705006"/>
                <a:gd name="connsiteX46" fmla="*/ 828675 w 1219200"/>
                <a:gd name="connsiteY46" fmla="*/ 28606 h 1705006"/>
                <a:gd name="connsiteX47" fmla="*/ 581025 w 1219200"/>
                <a:gd name="connsiteY47" fmla="*/ 9556 h 1705006"/>
                <a:gd name="connsiteX48" fmla="*/ 485775 w 1219200"/>
                <a:gd name="connsiteY48" fmla="*/ 31 h 1705006"/>
                <a:gd name="connsiteX49" fmla="*/ 371475 w 1219200"/>
                <a:gd name="connsiteY49" fmla="*/ 28606 h 1705006"/>
                <a:gd name="connsiteX50" fmla="*/ 285750 w 1219200"/>
                <a:gd name="connsiteY50" fmla="*/ 114331 h 1705006"/>
                <a:gd name="connsiteX51" fmla="*/ 257175 w 1219200"/>
                <a:gd name="connsiteY51" fmla="*/ 142906 h 1705006"/>
                <a:gd name="connsiteX52" fmla="*/ 228600 w 1219200"/>
                <a:gd name="connsiteY52" fmla="*/ 200056 h 1705006"/>
                <a:gd name="connsiteX53" fmla="*/ 200025 w 1219200"/>
                <a:gd name="connsiteY53" fmla="*/ 219106 h 1705006"/>
                <a:gd name="connsiteX54" fmla="*/ 133350 w 1219200"/>
                <a:gd name="connsiteY54" fmla="*/ 314356 h 1705006"/>
                <a:gd name="connsiteX55" fmla="*/ 104775 w 1219200"/>
                <a:gd name="connsiteY55" fmla="*/ 333406 h 1705006"/>
                <a:gd name="connsiteX56" fmla="*/ 76200 w 1219200"/>
                <a:gd name="connsiteY56" fmla="*/ 361981 h 1705006"/>
                <a:gd name="connsiteX57" fmla="*/ 47625 w 1219200"/>
                <a:gd name="connsiteY57" fmla="*/ 419131 h 1705006"/>
                <a:gd name="connsiteX58" fmla="*/ 38100 w 1219200"/>
                <a:gd name="connsiteY58" fmla="*/ 447706 h 1705006"/>
                <a:gd name="connsiteX59" fmla="*/ 19050 w 1219200"/>
                <a:gd name="connsiteY59" fmla="*/ 476281 h 1705006"/>
                <a:gd name="connsiteX60" fmla="*/ 0 w 1219200"/>
                <a:gd name="connsiteY60" fmla="*/ 533431 h 1705006"/>
                <a:gd name="connsiteX61" fmla="*/ 38100 w 1219200"/>
                <a:gd name="connsiteY61" fmla="*/ 666781 h 1705006"/>
                <a:gd name="connsiteX62" fmla="*/ 66675 w 1219200"/>
                <a:gd name="connsiteY62" fmla="*/ 695356 h 1705006"/>
                <a:gd name="connsiteX63" fmla="*/ 85725 w 1219200"/>
                <a:gd name="connsiteY63" fmla="*/ 809656 h 1705006"/>
                <a:gd name="connsiteX64" fmla="*/ 76200 w 1219200"/>
                <a:gd name="connsiteY64" fmla="*/ 895381 h 1705006"/>
                <a:gd name="connsiteX65" fmla="*/ 9525 w 1219200"/>
                <a:gd name="connsiteY65" fmla="*/ 904906 h 1705006"/>
                <a:gd name="connsiteX66" fmla="*/ 47625 w 1219200"/>
                <a:gd name="connsiteY66" fmla="*/ 962056 h 1705006"/>
                <a:gd name="connsiteX67" fmla="*/ 66675 w 1219200"/>
                <a:gd name="connsiteY67" fmla="*/ 1019206 h 1705006"/>
                <a:gd name="connsiteX68" fmla="*/ 104775 w 1219200"/>
                <a:gd name="connsiteY68" fmla="*/ 1076356 h 1705006"/>
                <a:gd name="connsiteX69" fmla="*/ 133350 w 1219200"/>
                <a:gd name="connsiteY69" fmla="*/ 1133506 h 1705006"/>
                <a:gd name="connsiteX70" fmla="*/ 142875 w 1219200"/>
                <a:gd name="connsiteY70" fmla="*/ 1162081 h 1705006"/>
                <a:gd name="connsiteX71" fmla="*/ 161925 w 1219200"/>
                <a:gd name="connsiteY71" fmla="*/ 1200181 h 1705006"/>
                <a:gd name="connsiteX72" fmla="*/ 180975 w 1219200"/>
                <a:gd name="connsiteY72" fmla="*/ 1266856 h 1705006"/>
                <a:gd name="connsiteX73" fmla="*/ 171450 w 1219200"/>
                <a:gd name="connsiteY73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23950 w 1219200"/>
                <a:gd name="connsiteY21" fmla="*/ 1226375 h 1705006"/>
                <a:gd name="connsiteX22" fmla="*/ 1102519 w 1219200"/>
                <a:gd name="connsiteY22" fmla="*/ 1250188 h 1705006"/>
                <a:gd name="connsiteX23" fmla="*/ 1147762 w 1219200"/>
                <a:gd name="connsiteY23" fmla="*/ 1178750 h 1705006"/>
                <a:gd name="connsiteX24" fmla="*/ 1157288 w 1219200"/>
                <a:gd name="connsiteY24" fmla="*/ 1143031 h 1705006"/>
                <a:gd name="connsiteX25" fmla="*/ 1162050 w 1219200"/>
                <a:gd name="connsiteY25" fmla="*/ 1121600 h 1705006"/>
                <a:gd name="connsiteX26" fmla="*/ 1173956 w 1219200"/>
                <a:gd name="connsiteY26" fmla="*/ 1078737 h 1705006"/>
                <a:gd name="connsiteX27" fmla="*/ 1188244 w 1219200"/>
                <a:gd name="connsiteY27" fmla="*/ 1002538 h 1705006"/>
                <a:gd name="connsiteX28" fmla="*/ 1200150 w 1219200"/>
                <a:gd name="connsiteY28" fmla="*/ 928719 h 1705006"/>
                <a:gd name="connsiteX29" fmla="*/ 1138238 w 1219200"/>
                <a:gd name="connsiteY29" fmla="*/ 890618 h 1705006"/>
                <a:gd name="connsiteX30" fmla="*/ 1190625 w 1219200"/>
                <a:gd name="connsiteY30" fmla="*/ 723931 h 1705006"/>
                <a:gd name="connsiteX31" fmla="*/ 1200150 w 1219200"/>
                <a:gd name="connsiteY31" fmla="*/ 695356 h 1705006"/>
                <a:gd name="connsiteX32" fmla="*/ 1219200 w 1219200"/>
                <a:gd name="connsiteY32" fmla="*/ 666781 h 1705006"/>
                <a:gd name="connsiteX33" fmla="*/ 1209675 w 1219200"/>
                <a:gd name="connsiteY33" fmla="*/ 552481 h 1705006"/>
                <a:gd name="connsiteX34" fmla="*/ 1181100 w 1219200"/>
                <a:gd name="connsiteY34" fmla="*/ 495331 h 1705006"/>
                <a:gd name="connsiteX35" fmla="*/ 1171575 w 1219200"/>
                <a:gd name="connsiteY35" fmla="*/ 466756 h 1705006"/>
                <a:gd name="connsiteX36" fmla="*/ 1152525 w 1219200"/>
                <a:gd name="connsiteY36" fmla="*/ 438181 h 1705006"/>
                <a:gd name="connsiteX37" fmla="*/ 1133475 w 1219200"/>
                <a:gd name="connsiteY37" fmla="*/ 400081 h 1705006"/>
                <a:gd name="connsiteX38" fmla="*/ 1114425 w 1219200"/>
                <a:gd name="connsiteY38" fmla="*/ 371506 h 1705006"/>
                <a:gd name="connsiteX39" fmla="*/ 1104900 w 1219200"/>
                <a:gd name="connsiteY39" fmla="*/ 342931 h 1705006"/>
                <a:gd name="connsiteX40" fmla="*/ 1066800 w 1219200"/>
                <a:gd name="connsiteY40" fmla="*/ 285781 h 1705006"/>
                <a:gd name="connsiteX41" fmla="*/ 1038225 w 1219200"/>
                <a:gd name="connsiteY41" fmla="*/ 228631 h 1705006"/>
                <a:gd name="connsiteX42" fmla="*/ 1028700 w 1219200"/>
                <a:gd name="connsiteY42" fmla="*/ 200056 h 1705006"/>
                <a:gd name="connsiteX43" fmla="*/ 990600 w 1219200"/>
                <a:gd name="connsiteY43" fmla="*/ 142906 h 1705006"/>
                <a:gd name="connsiteX44" fmla="*/ 942975 w 1219200"/>
                <a:gd name="connsiteY44" fmla="*/ 85756 h 1705006"/>
                <a:gd name="connsiteX45" fmla="*/ 885825 w 1219200"/>
                <a:gd name="connsiteY45" fmla="*/ 47656 h 1705006"/>
                <a:gd name="connsiteX46" fmla="*/ 828675 w 1219200"/>
                <a:gd name="connsiteY46" fmla="*/ 28606 h 1705006"/>
                <a:gd name="connsiteX47" fmla="*/ 581025 w 1219200"/>
                <a:gd name="connsiteY47" fmla="*/ 9556 h 1705006"/>
                <a:gd name="connsiteX48" fmla="*/ 485775 w 1219200"/>
                <a:gd name="connsiteY48" fmla="*/ 31 h 1705006"/>
                <a:gd name="connsiteX49" fmla="*/ 371475 w 1219200"/>
                <a:gd name="connsiteY49" fmla="*/ 28606 h 1705006"/>
                <a:gd name="connsiteX50" fmla="*/ 285750 w 1219200"/>
                <a:gd name="connsiteY50" fmla="*/ 114331 h 1705006"/>
                <a:gd name="connsiteX51" fmla="*/ 257175 w 1219200"/>
                <a:gd name="connsiteY51" fmla="*/ 142906 h 1705006"/>
                <a:gd name="connsiteX52" fmla="*/ 228600 w 1219200"/>
                <a:gd name="connsiteY52" fmla="*/ 200056 h 1705006"/>
                <a:gd name="connsiteX53" fmla="*/ 200025 w 1219200"/>
                <a:gd name="connsiteY53" fmla="*/ 219106 h 1705006"/>
                <a:gd name="connsiteX54" fmla="*/ 133350 w 1219200"/>
                <a:gd name="connsiteY54" fmla="*/ 314356 h 1705006"/>
                <a:gd name="connsiteX55" fmla="*/ 104775 w 1219200"/>
                <a:gd name="connsiteY55" fmla="*/ 333406 h 1705006"/>
                <a:gd name="connsiteX56" fmla="*/ 76200 w 1219200"/>
                <a:gd name="connsiteY56" fmla="*/ 361981 h 1705006"/>
                <a:gd name="connsiteX57" fmla="*/ 47625 w 1219200"/>
                <a:gd name="connsiteY57" fmla="*/ 419131 h 1705006"/>
                <a:gd name="connsiteX58" fmla="*/ 38100 w 1219200"/>
                <a:gd name="connsiteY58" fmla="*/ 447706 h 1705006"/>
                <a:gd name="connsiteX59" fmla="*/ 19050 w 1219200"/>
                <a:gd name="connsiteY59" fmla="*/ 476281 h 1705006"/>
                <a:gd name="connsiteX60" fmla="*/ 0 w 1219200"/>
                <a:gd name="connsiteY60" fmla="*/ 533431 h 1705006"/>
                <a:gd name="connsiteX61" fmla="*/ 38100 w 1219200"/>
                <a:gd name="connsiteY61" fmla="*/ 666781 h 1705006"/>
                <a:gd name="connsiteX62" fmla="*/ 66675 w 1219200"/>
                <a:gd name="connsiteY62" fmla="*/ 695356 h 1705006"/>
                <a:gd name="connsiteX63" fmla="*/ 85725 w 1219200"/>
                <a:gd name="connsiteY63" fmla="*/ 809656 h 1705006"/>
                <a:gd name="connsiteX64" fmla="*/ 76200 w 1219200"/>
                <a:gd name="connsiteY64" fmla="*/ 895381 h 1705006"/>
                <a:gd name="connsiteX65" fmla="*/ 9525 w 1219200"/>
                <a:gd name="connsiteY65" fmla="*/ 904906 h 1705006"/>
                <a:gd name="connsiteX66" fmla="*/ 47625 w 1219200"/>
                <a:gd name="connsiteY66" fmla="*/ 962056 h 1705006"/>
                <a:gd name="connsiteX67" fmla="*/ 66675 w 1219200"/>
                <a:gd name="connsiteY67" fmla="*/ 1019206 h 1705006"/>
                <a:gd name="connsiteX68" fmla="*/ 104775 w 1219200"/>
                <a:gd name="connsiteY68" fmla="*/ 1076356 h 1705006"/>
                <a:gd name="connsiteX69" fmla="*/ 133350 w 1219200"/>
                <a:gd name="connsiteY69" fmla="*/ 1133506 h 1705006"/>
                <a:gd name="connsiteX70" fmla="*/ 142875 w 1219200"/>
                <a:gd name="connsiteY70" fmla="*/ 1162081 h 1705006"/>
                <a:gd name="connsiteX71" fmla="*/ 161925 w 1219200"/>
                <a:gd name="connsiteY71" fmla="*/ 1200181 h 1705006"/>
                <a:gd name="connsiteX72" fmla="*/ 180975 w 1219200"/>
                <a:gd name="connsiteY72" fmla="*/ 1266856 h 1705006"/>
                <a:gd name="connsiteX73" fmla="*/ 171450 w 1219200"/>
                <a:gd name="connsiteY73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23950 w 1219200"/>
                <a:gd name="connsiteY21" fmla="*/ 1226375 h 1705006"/>
                <a:gd name="connsiteX22" fmla="*/ 1102519 w 1219200"/>
                <a:gd name="connsiteY22" fmla="*/ 1250188 h 1705006"/>
                <a:gd name="connsiteX23" fmla="*/ 1147762 w 1219200"/>
                <a:gd name="connsiteY23" fmla="*/ 1178750 h 1705006"/>
                <a:gd name="connsiteX24" fmla="*/ 1157288 w 1219200"/>
                <a:gd name="connsiteY24" fmla="*/ 1143031 h 1705006"/>
                <a:gd name="connsiteX25" fmla="*/ 1162050 w 1219200"/>
                <a:gd name="connsiteY25" fmla="*/ 1121600 h 1705006"/>
                <a:gd name="connsiteX26" fmla="*/ 1173956 w 1219200"/>
                <a:gd name="connsiteY26" fmla="*/ 1078737 h 1705006"/>
                <a:gd name="connsiteX27" fmla="*/ 1188244 w 1219200"/>
                <a:gd name="connsiteY27" fmla="*/ 1002538 h 1705006"/>
                <a:gd name="connsiteX28" fmla="*/ 1200150 w 1219200"/>
                <a:gd name="connsiteY28" fmla="*/ 928719 h 1705006"/>
                <a:gd name="connsiteX29" fmla="*/ 1138238 w 1219200"/>
                <a:gd name="connsiteY29" fmla="*/ 890618 h 1705006"/>
                <a:gd name="connsiteX30" fmla="*/ 1178719 w 1219200"/>
                <a:gd name="connsiteY30" fmla="*/ 719169 h 1705006"/>
                <a:gd name="connsiteX31" fmla="*/ 1200150 w 1219200"/>
                <a:gd name="connsiteY31" fmla="*/ 695356 h 1705006"/>
                <a:gd name="connsiteX32" fmla="*/ 1219200 w 1219200"/>
                <a:gd name="connsiteY32" fmla="*/ 666781 h 1705006"/>
                <a:gd name="connsiteX33" fmla="*/ 1209675 w 1219200"/>
                <a:gd name="connsiteY33" fmla="*/ 552481 h 1705006"/>
                <a:gd name="connsiteX34" fmla="*/ 1181100 w 1219200"/>
                <a:gd name="connsiteY34" fmla="*/ 495331 h 1705006"/>
                <a:gd name="connsiteX35" fmla="*/ 1171575 w 1219200"/>
                <a:gd name="connsiteY35" fmla="*/ 466756 h 1705006"/>
                <a:gd name="connsiteX36" fmla="*/ 1152525 w 1219200"/>
                <a:gd name="connsiteY36" fmla="*/ 438181 h 1705006"/>
                <a:gd name="connsiteX37" fmla="*/ 1133475 w 1219200"/>
                <a:gd name="connsiteY37" fmla="*/ 400081 h 1705006"/>
                <a:gd name="connsiteX38" fmla="*/ 1114425 w 1219200"/>
                <a:gd name="connsiteY38" fmla="*/ 371506 h 1705006"/>
                <a:gd name="connsiteX39" fmla="*/ 1104900 w 1219200"/>
                <a:gd name="connsiteY39" fmla="*/ 342931 h 1705006"/>
                <a:gd name="connsiteX40" fmla="*/ 1066800 w 1219200"/>
                <a:gd name="connsiteY40" fmla="*/ 285781 h 1705006"/>
                <a:gd name="connsiteX41" fmla="*/ 1038225 w 1219200"/>
                <a:gd name="connsiteY41" fmla="*/ 228631 h 1705006"/>
                <a:gd name="connsiteX42" fmla="*/ 1028700 w 1219200"/>
                <a:gd name="connsiteY42" fmla="*/ 200056 h 1705006"/>
                <a:gd name="connsiteX43" fmla="*/ 990600 w 1219200"/>
                <a:gd name="connsiteY43" fmla="*/ 142906 h 1705006"/>
                <a:gd name="connsiteX44" fmla="*/ 942975 w 1219200"/>
                <a:gd name="connsiteY44" fmla="*/ 85756 h 1705006"/>
                <a:gd name="connsiteX45" fmla="*/ 885825 w 1219200"/>
                <a:gd name="connsiteY45" fmla="*/ 47656 h 1705006"/>
                <a:gd name="connsiteX46" fmla="*/ 828675 w 1219200"/>
                <a:gd name="connsiteY46" fmla="*/ 28606 h 1705006"/>
                <a:gd name="connsiteX47" fmla="*/ 581025 w 1219200"/>
                <a:gd name="connsiteY47" fmla="*/ 9556 h 1705006"/>
                <a:gd name="connsiteX48" fmla="*/ 485775 w 1219200"/>
                <a:gd name="connsiteY48" fmla="*/ 31 h 1705006"/>
                <a:gd name="connsiteX49" fmla="*/ 371475 w 1219200"/>
                <a:gd name="connsiteY49" fmla="*/ 28606 h 1705006"/>
                <a:gd name="connsiteX50" fmla="*/ 285750 w 1219200"/>
                <a:gd name="connsiteY50" fmla="*/ 114331 h 1705006"/>
                <a:gd name="connsiteX51" fmla="*/ 257175 w 1219200"/>
                <a:gd name="connsiteY51" fmla="*/ 142906 h 1705006"/>
                <a:gd name="connsiteX52" fmla="*/ 228600 w 1219200"/>
                <a:gd name="connsiteY52" fmla="*/ 200056 h 1705006"/>
                <a:gd name="connsiteX53" fmla="*/ 200025 w 1219200"/>
                <a:gd name="connsiteY53" fmla="*/ 219106 h 1705006"/>
                <a:gd name="connsiteX54" fmla="*/ 133350 w 1219200"/>
                <a:gd name="connsiteY54" fmla="*/ 314356 h 1705006"/>
                <a:gd name="connsiteX55" fmla="*/ 104775 w 1219200"/>
                <a:gd name="connsiteY55" fmla="*/ 333406 h 1705006"/>
                <a:gd name="connsiteX56" fmla="*/ 76200 w 1219200"/>
                <a:gd name="connsiteY56" fmla="*/ 361981 h 1705006"/>
                <a:gd name="connsiteX57" fmla="*/ 47625 w 1219200"/>
                <a:gd name="connsiteY57" fmla="*/ 419131 h 1705006"/>
                <a:gd name="connsiteX58" fmla="*/ 38100 w 1219200"/>
                <a:gd name="connsiteY58" fmla="*/ 447706 h 1705006"/>
                <a:gd name="connsiteX59" fmla="*/ 19050 w 1219200"/>
                <a:gd name="connsiteY59" fmla="*/ 476281 h 1705006"/>
                <a:gd name="connsiteX60" fmla="*/ 0 w 1219200"/>
                <a:gd name="connsiteY60" fmla="*/ 533431 h 1705006"/>
                <a:gd name="connsiteX61" fmla="*/ 38100 w 1219200"/>
                <a:gd name="connsiteY61" fmla="*/ 666781 h 1705006"/>
                <a:gd name="connsiteX62" fmla="*/ 66675 w 1219200"/>
                <a:gd name="connsiteY62" fmla="*/ 695356 h 1705006"/>
                <a:gd name="connsiteX63" fmla="*/ 85725 w 1219200"/>
                <a:gd name="connsiteY63" fmla="*/ 809656 h 1705006"/>
                <a:gd name="connsiteX64" fmla="*/ 76200 w 1219200"/>
                <a:gd name="connsiteY64" fmla="*/ 895381 h 1705006"/>
                <a:gd name="connsiteX65" fmla="*/ 9525 w 1219200"/>
                <a:gd name="connsiteY65" fmla="*/ 904906 h 1705006"/>
                <a:gd name="connsiteX66" fmla="*/ 47625 w 1219200"/>
                <a:gd name="connsiteY66" fmla="*/ 962056 h 1705006"/>
                <a:gd name="connsiteX67" fmla="*/ 66675 w 1219200"/>
                <a:gd name="connsiteY67" fmla="*/ 1019206 h 1705006"/>
                <a:gd name="connsiteX68" fmla="*/ 104775 w 1219200"/>
                <a:gd name="connsiteY68" fmla="*/ 1076356 h 1705006"/>
                <a:gd name="connsiteX69" fmla="*/ 133350 w 1219200"/>
                <a:gd name="connsiteY69" fmla="*/ 1133506 h 1705006"/>
                <a:gd name="connsiteX70" fmla="*/ 142875 w 1219200"/>
                <a:gd name="connsiteY70" fmla="*/ 1162081 h 1705006"/>
                <a:gd name="connsiteX71" fmla="*/ 161925 w 1219200"/>
                <a:gd name="connsiteY71" fmla="*/ 1200181 h 1705006"/>
                <a:gd name="connsiteX72" fmla="*/ 180975 w 1219200"/>
                <a:gd name="connsiteY72" fmla="*/ 1266856 h 1705006"/>
                <a:gd name="connsiteX73" fmla="*/ 171450 w 1219200"/>
                <a:gd name="connsiteY73" fmla="*/ 1276381 h 1705006"/>
                <a:gd name="connsiteX0" fmla="*/ 171450 w 1209691"/>
                <a:gd name="connsiteY0" fmla="*/ 1276381 h 1705006"/>
                <a:gd name="connsiteX1" fmla="*/ 171450 w 1209691"/>
                <a:gd name="connsiteY1" fmla="*/ 1276381 h 1705006"/>
                <a:gd name="connsiteX2" fmla="*/ 257175 w 1209691"/>
                <a:gd name="connsiteY2" fmla="*/ 1371631 h 1705006"/>
                <a:gd name="connsiteX3" fmla="*/ 266700 w 1209691"/>
                <a:gd name="connsiteY3" fmla="*/ 1400206 h 1705006"/>
                <a:gd name="connsiteX4" fmla="*/ 304800 w 1209691"/>
                <a:gd name="connsiteY4" fmla="*/ 1466881 h 1705006"/>
                <a:gd name="connsiteX5" fmla="*/ 314325 w 1209691"/>
                <a:gd name="connsiteY5" fmla="*/ 1495456 h 1705006"/>
                <a:gd name="connsiteX6" fmla="*/ 352425 w 1209691"/>
                <a:gd name="connsiteY6" fmla="*/ 1562131 h 1705006"/>
                <a:gd name="connsiteX7" fmla="*/ 381000 w 1209691"/>
                <a:gd name="connsiteY7" fmla="*/ 1581181 h 1705006"/>
                <a:gd name="connsiteX8" fmla="*/ 428625 w 1209691"/>
                <a:gd name="connsiteY8" fmla="*/ 1619281 h 1705006"/>
                <a:gd name="connsiteX9" fmla="*/ 457200 w 1209691"/>
                <a:gd name="connsiteY9" fmla="*/ 1638331 h 1705006"/>
                <a:gd name="connsiteX10" fmla="*/ 514350 w 1209691"/>
                <a:gd name="connsiteY10" fmla="*/ 1657381 h 1705006"/>
                <a:gd name="connsiteX11" fmla="*/ 571500 w 1209691"/>
                <a:gd name="connsiteY11" fmla="*/ 1676431 h 1705006"/>
                <a:gd name="connsiteX12" fmla="*/ 600075 w 1209691"/>
                <a:gd name="connsiteY12" fmla="*/ 1685956 h 1705006"/>
                <a:gd name="connsiteX13" fmla="*/ 638175 w 1209691"/>
                <a:gd name="connsiteY13" fmla="*/ 1705006 h 1705006"/>
                <a:gd name="connsiteX14" fmla="*/ 847725 w 1209691"/>
                <a:gd name="connsiteY14" fmla="*/ 1695481 h 1705006"/>
                <a:gd name="connsiteX15" fmla="*/ 914400 w 1209691"/>
                <a:gd name="connsiteY15" fmla="*/ 1619281 h 1705006"/>
                <a:gd name="connsiteX16" fmla="*/ 942975 w 1209691"/>
                <a:gd name="connsiteY16" fmla="*/ 1590706 h 1705006"/>
                <a:gd name="connsiteX17" fmla="*/ 1009650 w 1209691"/>
                <a:gd name="connsiteY17" fmla="*/ 1504981 h 1705006"/>
                <a:gd name="connsiteX18" fmla="*/ 1028700 w 1209691"/>
                <a:gd name="connsiteY18" fmla="*/ 1438306 h 1705006"/>
                <a:gd name="connsiteX19" fmla="*/ 1038225 w 1209691"/>
                <a:gd name="connsiteY19" fmla="*/ 1371631 h 1705006"/>
                <a:gd name="connsiteX20" fmla="*/ 1047750 w 1209691"/>
                <a:gd name="connsiteY20" fmla="*/ 1324006 h 1705006"/>
                <a:gd name="connsiteX21" fmla="*/ 1123950 w 1209691"/>
                <a:gd name="connsiteY21" fmla="*/ 1226375 h 1705006"/>
                <a:gd name="connsiteX22" fmla="*/ 1102519 w 1209691"/>
                <a:gd name="connsiteY22" fmla="*/ 1250188 h 1705006"/>
                <a:gd name="connsiteX23" fmla="*/ 1147762 w 1209691"/>
                <a:gd name="connsiteY23" fmla="*/ 1178750 h 1705006"/>
                <a:gd name="connsiteX24" fmla="*/ 1157288 w 1209691"/>
                <a:gd name="connsiteY24" fmla="*/ 1143031 h 1705006"/>
                <a:gd name="connsiteX25" fmla="*/ 1162050 w 1209691"/>
                <a:gd name="connsiteY25" fmla="*/ 1121600 h 1705006"/>
                <a:gd name="connsiteX26" fmla="*/ 1173956 w 1209691"/>
                <a:gd name="connsiteY26" fmla="*/ 1078737 h 1705006"/>
                <a:gd name="connsiteX27" fmla="*/ 1188244 w 1209691"/>
                <a:gd name="connsiteY27" fmla="*/ 1002538 h 1705006"/>
                <a:gd name="connsiteX28" fmla="*/ 1200150 w 1209691"/>
                <a:gd name="connsiteY28" fmla="*/ 928719 h 1705006"/>
                <a:gd name="connsiteX29" fmla="*/ 1138238 w 1209691"/>
                <a:gd name="connsiteY29" fmla="*/ 890618 h 1705006"/>
                <a:gd name="connsiteX30" fmla="*/ 1178719 w 1209691"/>
                <a:gd name="connsiteY30" fmla="*/ 719169 h 1705006"/>
                <a:gd name="connsiteX31" fmla="*/ 1200150 w 1209691"/>
                <a:gd name="connsiteY31" fmla="*/ 695356 h 1705006"/>
                <a:gd name="connsiteX32" fmla="*/ 1185863 w 1209691"/>
                <a:gd name="connsiteY32" fmla="*/ 659638 h 1705006"/>
                <a:gd name="connsiteX33" fmla="*/ 1209675 w 1209691"/>
                <a:gd name="connsiteY33" fmla="*/ 552481 h 1705006"/>
                <a:gd name="connsiteX34" fmla="*/ 1181100 w 1209691"/>
                <a:gd name="connsiteY34" fmla="*/ 495331 h 1705006"/>
                <a:gd name="connsiteX35" fmla="*/ 1171575 w 1209691"/>
                <a:gd name="connsiteY35" fmla="*/ 466756 h 1705006"/>
                <a:gd name="connsiteX36" fmla="*/ 1152525 w 1209691"/>
                <a:gd name="connsiteY36" fmla="*/ 438181 h 1705006"/>
                <a:gd name="connsiteX37" fmla="*/ 1133475 w 1209691"/>
                <a:gd name="connsiteY37" fmla="*/ 400081 h 1705006"/>
                <a:gd name="connsiteX38" fmla="*/ 1114425 w 1209691"/>
                <a:gd name="connsiteY38" fmla="*/ 371506 h 1705006"/>
                <a:gd name="connsiteX39" fmla="*/ 1104900 w 1209691"/>
                <a:gd name="connsiteY39" fmla="*/ 342931 h 1705006"/>
                <a:gd name="connsiteX40" fmla="*/ 1066800 w 1209691"/>
                <a:gd name="connsiteY40" fmla="*/ 285781 h 1705006"/>
                <a:gd name="connsiteX41" fmla="*/ 1038225 w 1209691"/>
                <a:gd name="connsiteY41" fmla="*/ 228631 h 1705006"/>
                <a:gd name="connsiteX42" fmla="*/ 1028700 w 1209691"/>
                <a:gd name="connsiteY42" fmla="*/ 200056 h 1705006"/>
                <a:gd name="connsiteX43" fmla="*/ 990600 w 1209691"/>
                <a:gd name="connsiteY43" fmla="*/ 142906 h 1705006"/>
                <a:gd name="connsiteX44" fmla="*/ 942975 w 1209691"/>
                <a:gd name="connsiteY44" fmla="*/ 85756 h 1705006"/>
                <a:gd name="connsiteX45" fmla="*/ 885825 w 1209691"/>
                <a:gd name="connsiteY45" fmla="*/ 47656 h 1705006"/>
                <a:gd name="connsiteX46" fmla="*/ 828675 w 1209691"/>
                <a:gd name="connsiteY46" fmla="*/ 28606 h 1705006"/>
                <a:gd name="connsiteX47" fmla="*/ 581025 w 1209691"/>
                <a:gd name="connsiteY47" fmla="*/ 9556 h 1705006"/>
                <a:gd name="connsiteX48" fmla="*/ 485775 w 1209691"/>
                <a:gd name="connsiteY48" fmla="*/ 31 h 1705006"/>
                <a:gd name="connsiteX49" fmla="*/ 371475 w 1209691"/>
                <a:gd name="connsiteY49" fmla="*/ 28606 h 1705006"/>
                <a:gd name="connsiteX50" fmla="*/ 285750 w 1209691"/>
                <a:gd name="connsiteY50" fmla="*/ 114331 h 1705006"/>
                <a:gd name="connsiteX51" fmla="*/ 257175 w 1209691"/>
                <a:gd name="connsiteY51" fmla="*/ 142906 h 1705006"/>
                <a:gd name="connsiteX52" fmla="*/ 228600 w 1209691"/>
                <a:gd name="connsiteY52" fmla="*/ 200056 h 1705006"/>
                <a:gd name="connsiteX53" fmla="*/ 200025 w 1209691"/>
                <a:gd name="connsiteY53" fmla="*/ 219106 h 1705006"/>
                <a:gd name="connsiteX54" fmla="*/ 133350 w 1209691"/>
                <a:gd name="connsiteY54" fmla="*/ 314356 h 1705006"/>
                <a:gd name="connsiteX55" fmla="*/ 104775 w 1209691"/>
                <a:gd name="connsiteY55" fmla="*/ 333406 h 1705006"/>
                <a:gd name="connsiteX56" fmla="*/ 76200 w 1209691"/>
                <a:gd name="connsiteY56" fmla="*/ 361981 h 1705006"/>
                <a:gd name="connsiteX57" fmla="*/ 47625 w 1209691"/>
                <a:gd name="connsiteY57" fmla="*/ 419131 h 1705006"/>
                <a:gd name="connsiteX58" fmla="*/ 38100 w 1209691"/>
                <a:gd name="connsiteY58" fmla="*/ 447706 h 1705006"/>
                <a:gd name="connsiteX59" fmla="*/ 19050 w 1209691"/>
                <a:gd name="connsiteY59" fmla="*/ 476281 h 1705006"/>
                <a:gd name="connsiteX60" fmla="*/ 0 w 1209691"/>
                <a:gd name="connsiteY60" fmla="*/ 533431 h 1705006"/>
                <a:gd name="connsiteX61" fmla="*/ 38100 w 1209691"/>
                <a:gd name="connsiteY61" fmla="*/ 666781 h 1705006"/>
                <a:gd name="connsiteX62" fmla="*/ 66675 w 1209691"/>
                <a:gd name="connsiteY62" fmla="*/ 695356 h 1705006"/>
                <a:gd name="connsiteX63" fmla="*/ 85725 w 1209691"/>
                <a:gd name="connsiteY63" fmla="*/ 809656 h 1705006"/>
                <a:gd name="connsiteX64" fmla="*/ 76200 w 1209691"/>
                <a:gd name="connsiteY64" fmla="*/ 895381 h 1705006"/>
                <a:gd name="connsiteX65" fmla="*/ 9525 w 1209691"/>
                <a:gd name="connsiteY65" fmla="*/ 904906 h 1705006"/>
                <a:gd name="connsiteX66" fmla="*/ 47625 w 1209691"/>
                <a:gd name="connsiteY66" fmla="*/ 962056 h 1705006"/>
                <a:gd name="connsiteX67" fmla="*/ 66675 w 1209691"/>
                <a:gd name="connsiteY67" fmla="*/ 1019206 h 1705006"/>
                <a:gd name="connsiteX68" fmla="*/ 104775 w 1209691"/>
                <a:gd name="connsiteY68" fmla="*/ 1076356 h 1705006"/>
                <a:gd name="connsiteX69" fmla="*/ 133350 w 1209691"/>
                <a:gd name="connsiteY69" fmla="*/ 1133506 h 1705006"/>
                <a:gd name="connsiteX70" fmla="*/ 142875 w 1209691"/>
                <a:gd name="connsiteY70" fmla="*/ 1162081 h 1705006"/>
                <a:gd name="connsiteX71" fmla="*/ 161925 w 1209691"/>
                <a:gd name="connsiteY71" fmla="*/ 1200181 h 1705006"/>
                <a:gd name="connsiteX72" fmla="*/ 180975 w 1209691"/>
                <a:gd name="connsiteY72" fmla="*/ 1266856 h 1705006"/>
                <a:gd name="connsiteX73" fmla="*/ 171450 w 1209691"/>
                <a:gd name="connsiteY73" fmla="*/ 1276381 h 1705006"/>
                <a:gd name="connsiteX0" fmla="*/ 171450 w 1209698"/>
                <a:gd name="connsiteY0" fmla="*/ 1276381 h 1705006"/>
                <a:gd name="connsiteX1" fmla="*/ 171450 w 1209698"/>
                <a:gd name="connsiteY1" fmla="*/ 1276381 h 1705006"/>
                <a:gd name="connsiteX2" fmla="*/ 257175 w 1209698"/>
                <a:gd name="connsiteY2" fmla="*/ 1371631 h 1705006"/>
                <a:gd name="connsiteX3" fmla="*/ 266700 w 1209698"/>
                <a:gd name="connsiteY3" fmla="*/ 1400206 h 1705006"/>
                <a:gd name="connsiteX4" fmla="*/ 304800 w 1209698"/>
                <a:gd name="connsiteY4" fmla="*/ 1466881 h 1705006"/>
                <a:gd name="connsiteX5" fmla="*/ 314325 w 1209698"/>
                <a:gd name="connsiteY5" fmla="*/ 1495456 h 1705006"/>
                <a:gd name="connsiteX6" fmla="*/ 352425 w 1209698"/>
                <a:gd name="connsiteY6" fmla="*/ 1562131 h 1705006"/>
                <a:gd name="connsiteX7" fmla="*/ 381000 w 1209698"/>
                <a:gd name="connsiteY7" fmla="*/ 1581181 h 1705006"/>
                <a:gd name="connsiteX8" fmla="*/ 428625 w 1209698"/>
                <a:gd name="connsiteY8" fmla="*/ 1619281 h 1705006"/>
                <a:gd name="connsiteX9" fmla="*/ 457200 w 1209698"/>
                <a:gd name="connsiteY9" fmla="*/ 1638331 h 1705006"/>
                <a:gd name="connsiteX10" fmla="*/ 514350 w 1209698"/>
                <a:gd name="connsiteY10" fmla="*/ 1657381 h 1705006"/>
                <a:gd name="connsiteX11" fmla="*/ 571500 w 1209698"/>
                <a:gd name="connsiteY11" fmla="*/ 1676431 h 1705006"/>
                <a:gd name="connsiteX12" fmla="*/ 600075 w 1209698"/>
                <a:gd name="connsiteY12" fmla="*/ 1685956 h 1705006"/>
                <a:gd name="connsiteX13" fmla="*/ 638175 w 1209698"/>
                <a:gd name="connsiteY13" fmla="*/ 1705006 h 1705006"/>
                <a:gd name="connsiteX14" fmla="*/ 847725 w 1209698"/>
                <a:gd name="connsiteY14" fmla="*/ 1695481 h 1705006"/>
                <a:gd name="connsiteX15" fmla="*/ 914400 w 1209698"/>
                <a:gd name="connsiteY15" fmla="*/ 1619281 h 1705006"/>
                <a:gd name="connsiteX16" fmla="*/ 942975 w 1209698"/>
                <a:gd name="connsiteY16" fmla="*/ 1590706 h 1705006"/>
                <a:gd name="connsiteX17" fmla="*/ 1009650 w 1209698"/>
                <a:gd name="connsiteY17" fmla="*/ 1504981 h 1705006"/>
                <a:gd name="connsiteX18" fmla="*/ 1028700 w 1209698"/>
                <a:gd name="connsiteY18" fmla="*/ 1438306 h 1705006"/>
                <a:gd name="connsiteX19" fmla="*/ 1038225 w 1209698"/>
                <a:gd name="connsiteY19" fmla="*/ 1371631 h 1705006"/>
                <a:gd name="connsiteX20" fmla="*/ 1047750 w 1209698"/>
                <a:gd name="connsiteY20" fmla="*/ 1324006 h 1705006"/>
                <a:gd name="connsiteX21" fmla="*/ 1123950 w 1209698"/>
                <a:gd name="connsiteY21" fmla="*/ 1226375 h 1705006"/>
                <a:gd name="connsiteX22" fmla="*/ 1102519 w 1209698"/>
                <a:gd name="connsiteY22" fmla="*/ 1250188 h 1705006"/>
                <a:gd name="connsiteX23" fmla="*/ 1147762 w 1209698"/>
                <a:gd name="connsiteY23" fmla="*/ 1178750 h 1705006"/>
                <a:gd name="connsiteX24" fmla="*/ 1157288 w 1209698"/>
                <a:gd name="connsiteY24" fmla="*/ 1143031 h 1705006"/>
                <a:gd name="connsiteX25" fmla="*/ 1162050 w 1209698"/>
                <a:gd name="connsiteY25" fmla="*/ 1121600 h 1705006"/>
                <a:gd name="connsiteX26" fmla="*/ 1173956 w 1209698"/>
                <a:gd name="connsiteY26" fmla="*/ 1078737 h 1705006"/>
                <a:gd name="connsiteX27" fmla="*/ 1188244 w 1209698"/>
                <a:gd name="connsiteY27" fmla="*/ 1002538 h 1705006"/>
                <a:gd name="connsiteX28" fmla="*/ 1200150 w 1209698"/>
                <a:gd name="connsiteY28" fmla="*/ 928719 h 1705006"/>
                <a:gd name="connsiteX29" fmla="*/ 1138238 w 1209698"/>
                <a:gd name="connsiteY29" fmla="*/ 890618 h 1705006"/>
                <a:gd name="connsiteX30" fmla="*/ 1178719 w 1209698"/>
                <a:gd name="connsiteY30" fmla="*/ 719169 h 1705006"/>
                <a:gd name="connsiteX31" fmla="*/ 1185863 w 1209698"/>
                <a:gd name="connsiteY31" fmla="*/ 659638 h 1705006"/>
                <a:gd name="connsiteX32" fmla="*/ 1209675 w 1209698"/>
                <a:gd name="connsiteY32" fmla="*/ 552481 h 1705006"/>
                <a:gd name="connsiteX33" fmla="*/ 1181100 w 1209698"/>
                <a:gd name="connsiteY33" fmla="*/ 495331 h 1705006"/>
                <a:gd name="connsiteX34" fmla="*/ 1171575 w 1209698"/>
                <a:gd name="connsiteY34" fmla="*/ 466756 h 1705006"/>
                <a:gd name="connsiteX35" fmla="*/ 1152525 w 1209698"/>
                <a:gd name="connsiteY35" fmla="*/ 438181 h 1705006"/>
                <a:gd name="connsiteX36" fmla="*/ 1133475 w 1209698"/>
                <a:gd name="connsiteY36" fmla="*/ 400081 h 1705006"/>
                <a:gd name="connsiteX37" fmla="*/ 1114425 w 1209698"/>
                <a:gd name="connsiteY37" fmla="*/ 371506 h 1705006"/>
                <a:gd name="connsiteX38" fmla="*/ 1104900 w 1209698"/>
                <a:gd name="connsiteY38" fmla="*/ 342931 h 1705006"/>
                <a:gd name="connsiteX39" fmla="*/ 1066800 w 1209698"/>
                <a:gd name="connsiteY39" fmla="*/ 285781 h 1705006"/>
                <a:gd name="connsiteX40" fmla="*/ 1038225 w 1209698"/>
                <a:gd name="connsiteY40" fmla="*/ 228631 h 1705006"/>
                <a:gd name="connsiteX41" fmla="*/ 1028700 w 1209698"/>
                <a:gd name="connsiteY41" fmla="*/ 200056 h 1705006"/>
                <a:gd name="connsiteX42" fmla="*/ 990600 w 1209698"/>
                <a:gd name="connsiteY42" fmla="*/ 142906 h 1705006"/>
                <a:gd name="connsiteX43" fmla="*/ 942975 w 1209698"/>
                <a:gd name="connsiteY43" fmla="*/ 85756 h 1705006"/>
                <a:gd name="connsiteX44" fmla="*/ 885825 w 1209698"/>
                <a:gd name="connsiteY44" fmla="*/ 47656 h 1705006"/>
                <a:gd name="connsiteX45" fmla="*/ 828675 w 1209698"/>
                <a:gd name="connsiteY45" fmla="*/ 28606 h 1705006"/>
                <a:gd name="connsiteX46" fmla="*/ 581025 w 1209698"/>
                <a:gd name="connsiteY46" fmla="*/ 9556 h 1705006"/>
                <a:gd name="connsiteX47" fmla="*/ 485775 w 1209698"/>
                <a:gd name="connsiteY47" fmla="*/ 31 h 1705006"/>
                <a:gd name="connsiteX48" fmla="*/ 371475 w 1209698"/>
                <a:gd name="connsiteY48" fmla="*/ 28606 h 1705006"/>
                <a:gd name="connsiteX49" fmla="*/ 285750 w 1209698"/>
                <a:gd name="connsiteY49" fmla="*/ 114331 h 1705006"/>
                <a:gd name="connsiteX50" fmla="*/ 257175 w 1209698"/>
                <a:gd name="connsiteY50" fmla="*/ 142906 h 1705006"/>
                <a:gd name="connsiteX51" fmla="*/ 228600 w 1209698"/>
                <a:gd name="connsiteY51" fmla="*/ 200056 h 1705006"/>
                <a:gd name="connsiteX52" fmla="*/ 200025 w 1209698"/>
                <a:gd name="connsiteY52" fmla="*/ 219106 h 1705006"/>
                <a:gd name="connsiteX53" fmla="*/ 133350 w 1209698"/>
                <a:gd name="connsiteY53" fmla="*/ 314356 h 1705006"/>
                <a:gd name="connsiteX54" fmla="*/ 104775 w 1209698"/>
                <a:gd name="connsiteY54" fmla="*/ 333406 h 1705006"/>
                <a:gd name="connsiteX55" fmla="*/ 76200 w 1209698"/>
                <a:gd name="connsiteY55" fmla="*/ 361981 h 1705006"/>
                <a:gd name="connsiteX56" fmla="*/ 47625 w 1209698"/>
                <a:gd name="connsiteY56" fmla="*/ 419131 h 1705006"/>
                <a:gd name="connsiteX57" fmla="*/ 38100 w 1209698"/>
                <a:gd name="connsiteY57" fmla="*/ 447706 h 1705006"/>
                <a:gd name="connsiteX58" fmla="*/ 19050 w 1209698"/>
                <a:gd name="connsiteY58" fmla="*/ 476281 h 1705006"/>
                <a:gd name="connsiteX59" fmla="*/ 0 w 1209698"/>
                <a:gd name="connsiteY59" fmla="*/ 533431 h 1705006"/>
                <a:gd name="connsiteX60" fmla="*/ 38100 w 1209698"/>
                <a:gd name="connsiteY60" fmla="*/ 666781 h 1705006"/>
                <a:gd name="connsiteX61" fmla="*/ 66675 w 1209698"/>
                <a:gd name="connsiteY61" fmla="*/ 695356 h 1705006"/>
                <a:gd name="connsiteX62" fmla="*/ 85725 w 1209698"/>
                <a:gd name="connsiteY62" fmla="*/ 809656 h 1705006"/>
                <a:gd name="connsiteX63" fmla="*/ 76200 w 1209698"/>
                <a:gd name="connsiteY63" fmla="*/ 895381 h 1705006"/>
                <a:gd name="connsiteX64" fmla="*/ 9525 w 1209698"/>
                <a:gd name="connsiteY64" fmla="*/ 904906 h 1705006"/>
                <a:gd name="connsiteX65" fmla="*/ 47625 w 1209698"/>
                <a:gd name="connsiteY65" fmla="*/ 962056 h 1705006"/>
                <a:gd name="connsiteX66" fmla="*/ 66675 w 1209698"/>
                <a:gd name="connsiteY66" fmla="*/ 1019206 h 1705006"/>
                <a:gd name="connsiteX67" fmla="*/ 104775 w 1209698"/>
                <a:gd name="connsiteY67" fmla="*/ 1076356 h 1705006"/>
                <a:gd name="connsiteX68" fmla="*/ 133350 w 1209698"/>
                <a:gd name="connsiteY68" fmla="*/ 1133506 h 1705006"/>
                <a:gd name="connsiteX69" fmla="*/ 142875 w 1209698"/>
                <a:gd name="connsiteY69" fmla="*/ 1162081 h 1705006"/>
                <a:gd name="connsiteX70" fmla="*/ 161925 w 1209698"/>
                <a:gd name="connsiteY70" fmla="*/ 1200181 h 1705006"/>
                <a:gd name="connsiteX71" fmla="*/ 180975 w 1209698"/>
                <a:gd name="connsiteY71" fmla="*/ 1266856 h 1705006"/>
                <a:gd name="connsiteX72" fmla="*/ 171450 w 1209698"/>
                <a:gd name="connsiteY72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81100 w 1202531"/>
                <a:gd name="connsiteY33" fmla="*/ 495331 h 1705006"/>
                <a:gd name="connsiteX34" fmla="*/ 1171575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0 w 1202531"/>
                <a:gd name="connsiteY39" fmla="*/ 285781 h 1705006"/>
                <a:gd name="connsiteX40" fmla="*/ 1038225 w 1202531"/>
                <a:gd name="connsiteY40" fmla="*/ 228631 h 1705006"/>
                <a:gd name="connsiteX41" fmla="*/ 1028700 w 1202531"/>
                <a:gd name="connsiteY41" fmla="*/ 200056 h 1705006"/>
                <a:gd name="connsiteX42" fmla="*/ 990600 w 1202531"/>
                <a:gd name="connsiteY42" fmla="*/ 142906 h 1705006"/>
                <a:gd name="connsiteX43" fmla="*/ 942975 w 1202531"/>
                <a:gd name="connsiteY43" fmla="*/ 85756 h 1705006"/>
                <a:gd name="connsiteX44" fmla="*/ 885825 w 1202531"/>
                <a:gd name="connsiteY44" fmla="*/ 47656 h 1705006"/>
                <a:gd name="connsiteX45" fmla="*/ 828675 w 1202531"/>
                <a:gd name="connsiteY45" fmla="*/ 28606 h 1705006"/>
                <a:gd name="connsiteX46" fmla="*/ 581025 w 1202531"/>
                <a:gd name="connsiteY46" fmla="*/ 9556 h 1705006"/>
                <a:gd name="connsiteX47" fmla="*/ 485775 w 1202531"/>
                <a:gd name="connsiteY47" fmla="*/ 31 h 1705006"/>
                <a:gd name="connsiteX48" fmla="*/ 371475 w 1202531"/>
                <a:gd name="connsiteY48" fmla="*/ 28606 h 1705006"/>
                <a:gd name="connsiteX49" fmla="*/ 285750 w 1202531"/>
                <a:gd name="connsiteY49" fmla="*/ 114331 h 1705006"/>
                <a:gd name="connsiteX50" fmla="*/ 257175 w 1202531"/>
                <a:gd name="connsiteY50" fmla="*/ 142906 h 1705006"/>
                <a:gd name="connsiteX51" fmla="*/ 228600 w 1202531"/>
                <a:gd name="connsiteY51" fmla="*/ 200056 h 1705006"/>
                <a:gd name="connsiteX52" fmla="*/ 200025 w 1202531"/>
                <a:gd name="connsiteY52" fmla="*/ 219106 h 1705006"/>
                <a:gd name="connsiteX53" fmla="*/ 133350 w 1202531"/>
                <a:gd name="connsiteY53" fmla="*/ 314356 h 1705006"/>
                <a:gd name="connsiteX54" fmla="*/ 104775 w 1202531"/>
                <a:gd name="connsiteY54" fmla="*/ 333406 h 1705006"/>
                <a:gd name="connsiteX55" fmla="*/ 76200 w 1202531"/>
                <a:gd name="connsiteY55" fmla="*/ 361981 h 1705006"/>
                <a:gd name="connsiteX56" fmla="*/ 47625 w 1202531"/>
                <a:gd name="connsiteY56" fmla="*/ 419131 h 1705006"/>
                <a:gd name="connsiteX57" fmla="*/ 38100 w 1202531"/>
                <a:gd name="connsiteY57" fmla="*/ 447706 h 1705006"/>
                <a:gd name="connsiteX58" fmla="*/ 19050 w 1202531"/>
                <a:gd name="connsiteY58" fmla="*/ 476281 h 1705006"/>
                <a:gd name="connsiteX59" fmla="*/ 0 w 1202531"/>
                <a:gd name="connsiteY59" fmla="*/ 533431 h 1705006"/>
                <a:gd name="connsiteX60" fmla="*/ 38100 w 1202531"/>
                <a:gd name="connsiteY60" fmla="*/ 666781 h 1705006"/>
                <a:gd name="connsiteX61" fmla="*/ 66675 w 1202531"/>
                <a:gd name="connsiteY61" fmla="*/ 695356 h 1705006"/>
                <a:gd name="connsiteX62" fmla="*/ 85725 w 1202531"/>
                <a:gd name="connsiteY62" fmla="*/ 809656 h 1705006"/>
                <a:gd name="connsiteX63" fmla="*/ 76200 w 1202531"/>
                <a:gd name="connsiteY63" fmla="*/ 895381 h 1705006"/>
                <a:gd name="connsiteX64" fmla="*/ 9525 w 1202531"/>
                <a:gd name="connsiteY64" fmla="*/ 904906 h 1705006"/>
                <a:gd name="connsiteX65" fmla="*/ 47625 w 1202531"/>
                <a:gd name="connsiteY65" fmla="*/ 962056 h 1705006"/>
                <a:gd name="connsiteX66" fmla="*/ 66675 w 1202531"/>
                <a:gd name="connsiteY66" fmla="*/ 1019206 h 1705006"/>
                <a:gd name="connsiteX67" fmla="*/ 104775 w 1202531"/>
                <a:gd name="connsiteY67" fmla="*/ 1076356 h 1705006"/>
                <a:gd name="connsiteX68" fmla="*/ 133350 w 1202531"/>
                <a:gd name="connsiteY68" fmla="*/ 1133506 h 1705006"/>
                <a:gd name="connsiteX69" fmla="*/ 142875 w 1202531"/>
                <a:gd name="connsiteY69" fmla="*/ 1162081 h 1705006"/>
                <a:gd name="connsiteX70" fmla="*/ 161925 w 1202531"/>
                <a:gd name="connsiteY70" fmla="*/ 1200181 h 1705006"/>
                <a:gd name="connsiteX71" fmla="*/ 180975 w 1202531"/>
                <a:gd name="connsiteY71" fmla="*/ 1266856 h 1705006"/>
                <a:gd name="connsiteX72" fmla="*/ 171450 w 1202531"/>
                <a:gd name="connsiteY72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71575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0 w 1202531"/>
                <a:gd name="connsiteY39" fmla="*/ 285781 h 1705006"/>
                <a:gd name="connsiteX40" fmla="*/ 1038225 w 1202531"/>
                <a:gd name="connsiteY40" fmla="*/ 228631 h 1705006"/>
                <a:gd name="connsiteX41" fmla="*/ 1028700 w 1202531"/>
                <a:gd name="connsiteY41" fmla="*/ 200056 h 1705006"/>
                <a:gd name="connsiteX42" fmla="*/ 990600 w 1202531"/>
                <a:gd name="connsiteY42" fmla="*/ 142906 h 1705006"/>
                <a:gd name="connsiteX43" fmla="*/ 942975 w 1202531"/>
                <a:gd name="connsiteY43" fmla="*/ 85756 h 1705006"/>
                <a:gd name="connsiteX44" fmla="*/ 885825 w 1202531"/>
                <a:gd name="connsiteY44" fmla="*/ 47656 h 1705006"/>
                <a:gd name="connsiteX45" fmla="*/ 828675 w 1202531"/>
                <a:gd name="connsiteY45" fmla="*/ 28606 h 1705006"/>
                <a:gd name="connsiteX46" fmla="*/ 581025 w 1202531"/>
                <a:gd name="connsiteY46" fmla="*/ 9556 h 1705006"/>
                <a:gd name="connsiteX47" fmla="*/ 485775 w 1202531"/>
                <a:gd name="connsiteY47" fmla="*/ 31 h 1705006"/>
                <a:gd name="connsiteX48" fmla="*/ 371475 w 1202531"/>
                <a:gd name="connsiteY48" fmla="*/ 28606 h 1705006"/>
                <a:gd name="connsiteX49" fmla="*/ 285750 w 1202531"/>
                <a:gd name="connsiteY49" fmla="*/ 114331 h 1705006"/>
                <a:gd name="connsiteX50" fmla="*/ 257175 w 1202531"/>
                <a:gd name="connsiteY50" fmla="*/ 142906 h 1705006"/>
                <a:gd name="connsiteX51" fmla="*/ 228600 w 1202531"/>
                <a:gd name="connsiteY51" fmla="*/ 200056 h 1705006"/>
                <a:gd name="connsiteX52" fmla="*/ 200025 w 1202531"/>
                <a:gd name="connsiteY52" fmla="*/ 219106 h 1705006"/>
                <a:gd name="connsiteX53" fmla="*/ 133350 w 1202531"/>
                <a:gd name="connsiteY53" fmla="*/ 314356 h 1705006"/>
                <a:gd name="connsiteX54" fmla="*/ 104775 w 1202531"/>
                <a:gd name="connsiteY54" fmla="*/ 333406 h 1705006"/>
                <a:gd name="connsiteX55" fmla="*/ 76200 w 1202531"/>
                <a:gd name="connsiteY55" fmla="*/ 361981 h 1705006"/>
                <a:gd name="connsiteX56" fmla="*/ 47625 w 1202531"/>
                <a:gd name="connsiteY56" fmla="*/ 419131 h 1705006"/>
                <a:gd name="connsiteX57" fmla="*/ 38100 w 1202531"/>
                <a:gd name="connsiteY57" fmla="*/ 447706 h 1705006"/>
                <a:gd name="connsiteX58" fmla="*/ 19050 w 1202531"/>
                <a:gd name="connsiteY58" fmla="*/ 476281 h 1705006"/>
                <a:gd name="connsiteX59" fmla="*/ 0 w 1202531"/>
                <a:gd name="connsiteY59" fmla="*/ 533431 h 1705006"/>
                <a:gd name="connsiteX60" fmla="*/ 38100 w 1202531"/>
                <a:gd name="connsiteY60" fmla="*/ 666781 h 1705006"/>
                <a:gd name="connsiteX61" fmla="*/ 66675 w 1202531"/>
                <a:gd name="connsiteY61" fmla="*/ 695356 h 1705006"/>
                <a:gd name="connsiteX62" fmla="*/ 85725 w 1202531"/>
                <a:gd name="connsiteY62" fmla="*/ 809656 h 1705006"/>
                <a:gd name="connsiteX63" fmla="*/ 76200 w 1202531"/>
                <a:gd name="connsiteY63" fmla="*/ 895381 h 1705006"/>
                <a:gd name="connsiteX64" fmla="*/ 9525 w 1202531"/>
                <a:gd name="connsiteY64" fmla="*/ 904906 h 1705006"/>
                <a:gd name="connsiteX65" fmla="*/ 47625 w 1202531"/>
                <a:gd name="connsiteY65" fmla="*/ 962056 h 1705006"/>
                <a:gd name="connsiteX66" fmla="*/ 66675 w 1202531"/>
                <a:gd name="connsiteY66" fmla="*/ 1019206 h 1705006"/>
                <a:gd name="connsiteX67" fmla="*/ 104775 w 1202531"/>
                <a:gd name="connsiteY67" fmla="*/ 1076356 h 1705006"/>
                <a:gd name="connsiteX68" fmla="*/ 133350 w 1202531"/>
                <a:gd name="connsiteY68" fmla="*/ 1133506 h 1705006"/>
                <a:gd name="connsiteX69" fmla="*/ 142875 w 1202531"/>
                <a:gd name="connsiteY69" fmla="*/ 1162081 h 1705006"/>
                <a:gd name="connsiteX70" fmla="*/ 161925 w 1202531"/>
                <a:gd name="connsiteY70" fmla="*/ 1200181 h 1705006"/>
                <a:gd name="connsiteX71" fmla="*/ 180975 w 1202531"/>
                <a:gd name="connsiteY71" fmla="*/ 1266856 h 1705006"/>
                <a:gd name="connsiteX72" fmla="*/ 171450 w 1202531"/>
                <a:gd name="connsiteY72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0 w 1202531"/>
                <a:gd name="connsiteY39" fmla="*/ 285781 h 1705006"/>
                <a:gd name="connsiteX40" fmla="*/ 1038225 w 1202531"/>
                <a:gd name="connsiteY40" fmla="*/ 228631 h 1705006"/>
                <a:gd name="connsiteX41" fmla="*/ 1028700 w 1202531"/>
                <a:gd name="connsiteY41" fmla="*/ 200056 h 1705006"/>
                <a:gd name="connsiteX42" fmla="*/ 990600 w 1202531"/>
                <a:gd name="connsiteY42" fmla="*/ 142906 h 1705006"/>
                <a:gd name="connsiteX43" fmla="*/ 942975 w 1202531"/>
                <a:gd name="connsiteY43" fmla="*/ 85756 h 1705006"/>
                <a:gd name="connsiteX44" fmla="*/ 885825 w 1202531"/>
                <a:gd name="connsiteY44" fmla="*/ 47656 h 1705006"/>
                <a:gd name="connsiteX45" fmla="*/ 828675 w 1202531"/>
                <a:gd name="connsiteY45" fmla="*/ 28606 h 1705006"/>
                <a:gd name="connsiteX46" fmla="*/ 581025 w 1202531"/>
                <a:gd name="connsiteY46" fmla="*/ 9556 h 1705006"/>
                <a:gd name="connsiteX47" fmla="*/ 485775 w 1202531"/>
                <a:gd name="connsiteY47" fmla="*/ 31 h 1705006"/>
                <a:gd name="connsiteX48" fmla="*/ 371475 w 1202531"/>
                <a:gd name="connsiteY48" fmla="*/ 28606 h 1705006"/>
                <a:gd name="connsiteX49" fmla="*/ 285750 w 1202531"/>
                <a:gd name="connsiteY49" fmla="*/ 114331 h 1705006"/>
                <a:gd name="connsiteX50" fmla="*/ 257175 w 1202531"/>
                <a:gd name="connsiteY50" fmla="*/ 142906 h 1705006"/>
                <a:gd name="connsiteX51" fmla="*/ 228600 w 1202531"/>
                <a:gd name="connsiteY51" fmla="*/ 200056 h 1705006"/>
                <a:gd name="connsiteX52" fmla="*/ 200025 w 1202531"/>
                <a:gd name="connsiteY52" fmla="*/ 219106 h 1705006"/>
                <a:gd name="connsiteX53" fmla="*/ 133350 w 1202531"/>
                <a:gd name="connsiteY53" fmla="*/ 314356 h 1705006"/>
                <a:gd name="connsiteX54" fmla="*/ 104775 w 1202531"/>
                <a:gd name="connsiteY54" fmla="*/ 333406 h 1705006"/>
                <a:gd name="connsiteX55" fmla="*/ 76200 w 1202531"/>
                <a:gd name="connsiteY55" fmla="*/ 361981 h 1705006"/>
                <a:gd name="connsiteX56" fmla="*/ 47625 w 1202531"/>
                <a:gd name="connsiteY56" fmla="*/ 419131 h 1705006"/>
                <a:gd name="connsiteX57" fmla="*/ 38100 w 1202531"/>
                <a:gd name="connsiteY57" fmla="*/ 447706 h 1705006"/>
                <a:gd name="connsiteX58" fmla="*/ 19050 w 1202531"/>
                <a:gd name="connsiteY58" fmla="*/ 476281 h 1705006"/>
                <a:gd name="connsiteX59" fmla="*/ 0 w 1202531"/>
                <a:gd name="connsiteY59" fmla="*/ 533431 h 1705006"/>
                <a:gd name="connsiteX60" fmla="*/ 38100 w 1202531"/>
                <a:gd name="connsiteY60" fmla="*/ 666781 h 1705006"/>
                <a:gd name="connsiteX61" fmla="*/ 66675 w 1202531"/>
                <a:gd name="connsiteY61" fmla="*/ 695356 h 1705006"/>
                <a:gd name="connsiteX62" fmla="*/ 85725 w 1202531"/>
                <a:gd name="connsiteY62" fmla="*/ 809656 h 1705006"/>
                <a:gd name="connsiteX63" fmla="*/ 76200 w 1202531"/>
                <a:gd name="connsiteY63" fmla="*/ 895381 h 1705006"/>
                <a:gd name="connsiteX64" fmla="*/ 9525 w 1202531"/>
                <a:gd name="connsiteY64" fmla="*/ 904906 h 1705006"/>
                <a:gd name="connsiteX65" fmla="*/ 47625 w 1202531"/>
                <a:gd name="connsiteY65" fmla="*/ 962056 h 1705006"/>
                <a:gd name="connsiteX66" fmla="*/ 66675 w 1202531"/>
                <a:gd name="connsiteY66" fmla="*/ 1019206 h 1705006"/>
                <a:gd name="connsiteX67" fmla="*/ 104775 w 1202531"/>
                <a:gd name="connsiteY67" fmla="*/ 1076356 h 1705006"/>
                <a:gd name="connsiteX68" fmla="*/ 133350 w 1202531"/>
                <a:gd name="connsiteY68" fmla="*/ 1133506 h 1705006"/>
                <a:gd name="connsiteX69" fmla="*/ 142875 w 1202531"/>
                <a:gd name="connsiteY69" fmla="*/ 1162081 h 1705006"/>
                <a:gd name="connsiteX70" fmla="*/ 161925 w 1202531"/>
                <a:gd name="connsiteY70" fmla="*/ 1200181 h 1705006"/>
                <a:gd name="connsiteX71" fmla="*/ 180975 w 1202531"/>
                <a:gd name="connsiteY71" fmla="*/ 1266856 h 1705006"/>
                <a:gd name="connsiteX72" fmla="*/ 171450 w 1202531"/>
                <a:gd name="connsiteY72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0 w 1202531"/>
                <a:gd name="connsiteY39" fmla="*/ 285781 h 1705006"/>
                <a:gd name="connsiteX40" fmla="*/ 1038225 w 1202531"/>
                <a:gd name="connsiteY40" fmla="*/ 228631 h 1705006"/>
                <a:gd name="connsiteX41" fmla="*/ 1028700 w 1202531"/>
                <a:gd name="connsiteY41" fmla="*/ 200056 h 1705006"/>
                <a:gd name="connsiteX42" fmla="*/ 990600 w 1202531"/>
                <a:gd name="connsiteY42" fmla="*/ 142906 h 1705006"/>
                <a:gd name="connsiteX43" fmla="*/ 942975 w 1202531"/>
                <a:gd name="connsiteY43" fmla="*/ 85756 h 1705006"/>
                <a:gd name="connsiteX44" fmla="*/ 885825 w 1202531"/>
                <a:gd name="connsiteY44" fmla="*/ 47656 h 1705006"/>
                <a:gd name="connsiteX45" fmla="*/ 828675 w 1202531"/>
                <a:gd name="connsiteY45" fmla="*/ 28606 h 1705006"/>
                <a:gd name="connsiteX46" fmla="*/ 581025 w 1202531"/>
                <a:gd name="connsiteY46" fmla="*/ 9556 h 1705006"/>
                <a:gd name="connsiteX47" fmla="*/ 485775 w 1202531"/>
                <a:gd name="connsiteY47" fmla="*/ 31 h 1705006"/>
                <a:gd name="connsiteX48" fmla="*/ 371475 w 1202531"/>
                <a:gd name="connsiteY48" fmla="*/ 28606 h 1705006"/>
                <a:gd name="connsiteX49" fmla="*/ 285750 w 1202531"/>
                <a:gd name="connsiteY49" fmla="*/ 114331 h 1705006"/>
                <a:gd name="connsiteX50" fmla="*/ 257175 w 1202531"/>
                <a:gd name="connsiteY50" fmla="*/ 142906 h 1705006"/>
                <a:gd name="connsiteX51" fmla="*/ 228600 w 1202531"/>
                <a:gd name="connsiteY51" fmla="*/ 200056 h 1705006"/>
                <a:gd name="connsiteX52" fmla="*/ 200025 w 1202531"/>
                <a:gd name="connsiteY52" fmla="*/ 219106 h 1705006"/>
                <a:gd name="connsiteX53" fmla="*/ 133350 w 1202531"/>
                <a:gd name="connsiteY53" fmla="*/ 314356 h 1705006"/>
                <a:gd name="connsiteX54" fmla="*/ 104775 w 1202531"/>
                <a:gd name="connsiteY54" fmla="*/ 333406 h 1705006"/>
                <a:gd name="connsiteX55" fmla="*/ 76200 w 1202531"/>
                <a:gd name="connsiteY55" fmla="*/ 361981 h 1705006"/>
                <a:gd name="connsiteX56" fmla="*/ 47625 w 1202531"/>
                <a:gd name="connsiteY56" fmla="*/ 419131 h 1705006"/>
                <a:gd name="connsiteX57" fmla="*/ 38100 w 1202531"/>
                <a:gd name="connsiteY57" fmla="*/ 447706 h 1705006"/>
                <a:gd name="connsiteX58" fmla="*/ 19050 w 1202531"/>
                <a:gd name="connsiteY58" fmla="*/ 476281 h 1705006"/>
                <a:gd name="connsiteX59" fmla="*/ 0 w 1202531"/>
                <a:gd name="connsiteY59" fmla="*/ 533431 h 1705006"/>
                <a:gd name="connsiteX60" fmla="*/ 38100 w 1202531"/>
                <a:gd name="connsiteY60" fmla="*/ 666781 h 1705006"/>
                <a:gd name="connsiteX61" fmla="*/ 66675 w 1202531"/>
                <a:gd name="connsiteY61" fmla="*/ 695356 h 1705006"/>
                <a:gd name="connsiteX62" fmla="*/ 85725 w 1202531"/>
                <a:gd name="connsiteY62" fmla="*/ 809656 h 1705006"/>
                <a:gd name="connsiteX63" fmla="*/ 76200 w 1202531"/>
                <a:gd name="connsiteY63" fmla="*/ 895381 h 1705006"/>
                <a:gd name="connsiteX64" fmla="*/ 9525 w 1202531"/>
                <a:gd name="connsiteY64" fmla="*/ 904906 h 1705006"/>
                <a:gd name="connsiteX65" fmla="*/ 47625 w 1202531"/>
                <a:gd name="connsiteY65" fmla="*/ 962056 h 1705006"/>
                <a:gd name="connsiteX66" fmla="*/ 66675 w 1202531"/>
                <a:gd name="connsiteY66" fmla="*/ 1019206 h 1705006"/>
                <a:gd name="connsiteX67" fmla="*/ 104775 w 1202531"/>
                <a:gd name="connsiteY67" fmla="*/ 1076356 h 1705006"/>
                <a:gd name="connsiteX68" fmla="*/ 133350 w 1202531"/>
                <a:gd name="connsiteY68" fmla="*/ 1133506 h 1705006"/>
                <a:gd name="connsiteX69" fmla="*/ 142875 w 1202531"/>
                <a:gd name="connsiteY69" fmla="*/ 1162081 h 1705006"/>
                <a:gd name="connsiteX70" fmla="*/ 161925 w 1202531"/>
                <a:gd name="connsiteY70" fmla="*/ 1200181 h 1705006"/>
                <a:gd name="connsiteX71" fmla="*/ 180975 w 1202531"/>
                <a:gd name="connsiteY71" fmla="*/ 1266856 h 1705006"/>
                <a:gd name="connsiteX72" fmla="*/ 171450 w 1202531"/>
                <a:gd name="connsiteY72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2039 w 1202531"/>
                <a:gd name="connsiteY39" fmla="*/ 307212 h 1705006"/>
                <a:gd name="connsiteX40" fmla="*/ 1066800 w 1202531"/>
                <a:gd name="connsiteY40" fmla="*/ 285781 h 1705006"/>
                <a:gd name="connsiteX41" fmla="*/ 1038225 w 1202531"/>
                <a:gd name="connsiteY41" fmla="*/ 228631 h 1705006"/>
                <a:gd name="connsiteX42" fmla="*/ 1028700 w 1202531"/>
                <a:gd name="connsiteY42" fmla="*/ 200056 h 1705006"/>
                <a:gd name="connsiteX43" fmla="*/ 990600 w 1202531"/>
                <a:gd name="connsiteY43" fmla="*/ 142906 h 1705006"/>
                <a:gd name="connsiteX44" fmla="*/ 942975 w 1202531"/>
                <a:gd name="connsiteY44" fmla="*/ 85756 h 1705006"/>
                <a:gd name="connsiteX45" fmla="*/ 885825 w 1202531"/>
                <a:gd name="connsiteY45" fmla="*/ 47656 h 1705006"/>
                <a:gd name="connsiteX46" fmla="*/ 828675 w 1202531"/>
                <a:gd name="connsiteY46" fmla="*/ 28606 h 1705006"/>
                <a:gd name="connsiteX47" fmla="*/ 581025 w 1202531"/>
                <a:gd name="connsiteY47" fmla="*/ 9556 h 1705006"/>
                <a:gd name="connsiteX48" fmla="*/ 485775 w 1202531"/>
                <a:gd name="connsiteY48" fmla="*/ 31 h 1705006"/>
                <a:gd name="connsiteX49" fmla="*/ 371475 w 1202531"/>
                <a:gd name="connsiteY49" fmla="*/ 28606 h 1705006"/>
                <a:gd name="connsiteX50" fmla="*/ 285750 w 1202531"/>
                <a:gd name="connsiteY50" fmla="*/ 114331 h 1705006"/>
                <a:gd name="connsiteX51" fmla="*/ 257175 w 1202531"/>
                <a:gd name="connsiteY51" fmla="*/ 142906 h 1705006"/>
                <a:gd name="connsiteX52" fmla="*/ 228600 w 1202531"/>
                <a:gd name="connsiteY52" fmla="*/ 200056 h 1705006"/>
                <a:gd name="connsiteX53" fmla="*/ 200025 w 1202531"/>
                <a:gd name="connsiteY53" fmla="*/ 219106 h 1705006"/>
                <a:gd name="connsiteX54" fmla="*/ 133350 w 1202531"/>
                <a:gd name="connsiteY54" fmla="*/ 314356 h 1705006"/>
                <a:gd name="connsiteX55" fmla="*/ 104775 w 1202531"/>
                <a:gd name="connsiteY55" fmla="*/ 333406 h 1705006"/>
                <a:gd name="connsiteX56" fmla="*/ 76200 w 1202531"/>
                <a:gd name="connsiteY56" fmla="*/ 361981 h 1705006"/>
                <a:gd name="connsiteX57" fmla="*/ 47625 w 1202531"/>
                <a:gd name="connsiteY57" fmla="*/ 419131 h 1705006"/>
                <a:gd name="connsiteX58" fmla="*/ 38100 w 1202531"/>
                <a:gd name="connsiteY58" fmla="*/ 447706 h 1705006"/>
                <a:gd name="connsiteX59" fmla="*/ 19050 w 1202531"/>
                <a:gd name="connsiteY59" fmla="*/ 476281 h 1705006"/>
                <a:gd name="connsiteX60" fmla="*/ 0 w 1202531"/>
                <a:gd name="connsiteY60" fmla="*/ 533431 h 1705006"/>
                <a:gd name="connsiteX61" fmla="*/ 38100 w 1202531"/>
                <a:gd name="connsiteY61" fmla="*/ 666781 h 1705006"/>
                <a:gd name="connsiteX62" fmla="*/ 66675 w 1202531"/>
                <a:gd name="connsiteY62" fmla="*/ 695356 h 1705006"/>
                <a:gd name="connsiteX63" fmla="*/ 85725 w 1202531"/>
                <a:gd name="connsiteY63" fmla="*/ 809656 h 1705006"/>
                <a:gd name="connsiteX64" fmla="*/ 76200 w 1202531"/>
                <a:gd name="connsiteY64" fmla="*/ 895381 h 1705006"/>
                <a:gd name="connsiteX65" fmla="*/ 9525 w 1202531"/>
                <a:gd name="connsiteY65" fmla="*/ 904906 h 1705006"/>
                <a:gd name="connsiteX66" fmla="*/ 47625 w 1202531"/>
                <a:gd name="connsiteY66" fmla="*/ 962056 h 1705006"/>
                <a:gd name="connsiteX67" fmla="*/ 66675 w 1202531"/>
                <a:gd name="connsiteY67" fmla="*/ 1019206 h 1705006"/>
                <a:gd name="connsiteX68" fmla="*/ 104775 w 1202531"/>
                <a:gd name="connsiteY68" fmla="*/ 1076356 h 1705006"/>
                <a:gd name="connsiteX69" fmla="*/ 133350 w 1202531"/>
                <a:gd name="connsiteY69" fmla="*/ 1133506 h 1705006"/>
                <a:gd name="connsiteX70" fmla="*/ 142875 w 1202531"/>
                <a:gd name="connsiteY70" fmla="*/ 1162081 h 1705006"/>
                <a:gd name="connsiteX71" fmla="*/ 161925 w 1202531"/>
                <a:gd name="connsiteY71" fmla="*/ 1200181 h 1705006"/>
                <a:gd name="connsiteX72" fmla="*/ 180975 w 1202531"/>
                <a:gd name="connsiteY72" fmla="*/ 1266856 h 1705006"/>
                <a:gd name="connsiteX73" fmla="*/ 171450 w 1202531"/>
                <a:gd name="connsiteY73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2039 w 1202531"/>
                <a:gd name="connsiteY39" fmla="*/ 307212 h 1705006"/>
                <a:gd name="connsiteX40" fmla="*/ 1066800 w 1202531"/>
                <a:gd name="connsiteY40" fmla="*/ 285781 h 1705006"/>
                <a:gd name="connsiteX41" fmla="*/ 1019175 w 1202531"/>
                <a:gd name="connsiteY41" fmla="*/ 233393 h 1705006"/>
                <a:gd name="connsiteX42" fmla="*/ 1028700 w 1202531"/>
                <a:gd name="connsiteY42" fmla="*/ 200056 h 1705006"/>
                <a:gd name="connsiteX43" fmla="*/ 990600 w 1202531"/>
                <a:gd name="connsiteY43" fmla="*/ 142906 h 1705006"/>
                <a:gd name="connsiteX44" fmla="*/ 942975 w 1202531"/>
                <a:gd name="connsiteY44" fmla="*/ 85756 h 1705006"/>
                <a:gd name="connsiteX45" fmla="*/ 885825 w 1202531"/>
                <a:gd name="connsiteY45" fmla="*/ 47656 h 1705006"/>
                <a:gd name="connsiteX46" fmla="*/ 828675 w 1202531"/>
                <a:gd name="connsiteY46" fmla="*/ 28606 h 1705006"/>
                <a:gd name="connsiteX47" fmla="*/ 581025 w 1202531"/>
                <a:gd name="connsiteY47" fmla="*/ 9556 h 1705006"/>
                <a:gd name="connsiteX48" fmla="*/ 485775 w 1202531"/>
                <a:gd name="connsiteY48" fmla="*/ 31 h 1705006"/>
                <a:gd name="connsiteX49" fmla="*/ 371475 w 1202531"/>
                <a:gd name="connsiteY49" fmla="*/ 28606 h 1705006"/>
                <a:gd name="connsiteX50" fmla="*/ 285750 w 1202531"/>
                <a:gd name="connsiteY50" fmla="*/ 114331 h 1705006"/>
                <a:gd name="connsiteX51" fmla="*/ 257175 w 1202531"/>
                <a:gd name="connsiteY51" fmla="*/ 142906 h 1705006"/>
                <a:gd name="connsiteX52" fmla="*/ 228600 w 1202531"/>
                <a:gd name="connsiteY52" fmla="*/ 200056 h 1705006"/>
                <a:gd name="connsiteX53" fmla="*/ 200025 w 1202531"/>
                <a:gd name="connsiteY53" fmla="*/ 219106 h 1705006"/>
                <a:gd name="connsiteX54" fmla="*/ 133350 w 1202531"/>
                <a:gd name="connsiteY54" fmla="*/ 314356 h 1705006"/>
                <a:gd name="connsiteX55" fmla="*/ 104775 w 1202531"/>
                <a:gd name="connsiteY55" fmla="*/ 333406 h 1705006"/>
                <a:gd name="connsiteX56" fmla="*/ 76200 w 1202531"/>
                <a:gd name="connsiteY56" fmla="*/ 361981 h 1705006"/>
                <a:gd name="connsiteX57" fmla="*/ 47625 w 1202531"/>
                <a:gd name="connsiteY57" fmla="*/ 419131 h 1705006"/>
                <a:gd name="connsiteX58" fmla="*/ 38100 w 1202531"/>
                <a:gd name="connsiteY58" fmla="*/ 447706 h 1705006"/>
                <a:gd name="connsiteX59" fmla="*/ 19050 w 1202531"/>
                <a:gd name="connsiteY59" fmla="*/ 476281 h 1705006"/>
                <a:gd name="connsiteX60" fmla="*/ 0 w 1202531"/>
                <a:gd name="connsiteY60" fmla="*/ 533431 h 1705006"/>
                <a:gd name="connsiteX61" fmla="*/ 38100 w 1202531"/>
                <a:gd name="connsiteY61" fmla="*/ 666781 h 1705006"/>
                <a:gd name="connsiteX62" fmla="*/ 66675 w 1202531"/>
                <a:gd name="connsiteY62" fmla="*/ 695356 h 1705006"/>
                <a:gd name="connsiteX63" fmla="*/ 85725 w 1202531"/>
                <a:gd name="connsiteY63" fmla="*/ 809656 h 1705006"/>
                <a:gd name="connsiteX64" fmla="*/ 76200 w 1202531"/>
                <a:gd name="connsiteY64" fmla="*/ 895381 h 1705006"/>
                <a:gd name="connsiteX65" fmla="*/ 9525 w 1202531"/>
                <a:gd name="connsiteY65" fmla="*/ 904906 h 1705006"/>
                <a:gd name="connsiteX66" fmla="*/ 47625 w 1202531"/>
                <a:gd name="connsiteY66" fmla="*/ 962056 h 1705006"/>
                <a:gd name="connsiteX67" fmla="*/ 66675 w 1202531"/>
                <a:gd name="connsiteY67" fmla="*/ 1019206 h 1705006"/>
                <a:gd name="connsiteX68" fmla="*/ 104775 w 1202531"/>
                <a:gd name="connsiteY68" fmla="*/ 1076356 h 1705006"/>
                <a:gd name="connsiteX69" fmla="*/ 133350 w 1202531"/>
                <a:gd name="connsiteY69" fmla="*/ 1133506 h 1705006"/>
                <a:gd name="connsiteX70" fmla="*/ 142875 w 1202531"/>
                <a:gd name="connsiteY70" fmla="*/ 1162081 h 1705006"/>
                <a:gd name="connsiteX71" fmla="*/ 161925 w 1202531"/>
                <a:gd name="connsiteY71" fmla="*/ 1200181 h 1705006"/>
                <a:gd name="connsiteX72" fmla="*/ 180975 w 1202531"/>
                <a:gd name="connsiteY72" fmla="*/ 1266856 h 1705006"/>
                <a:gd name="connsiteX73" fmla="*/ 171450 w 1202531"/>
                <a:gd name="connsiteY73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2039 w 1202531"/>
                <a:gd name="connsiteY39" fmla="*/ 307212 h 1705006"/>
                <a:gd name="connsiteX40" fmla="*/ 1057275 w 1202531"/>
                <a:gd name="connsiteY40" fmla="*/ 288162 h 1705006"/>
                <a:gd name="connsiteX41" fmla="*/ 1019175 w 1202531"/>
                <a:gd name="connsiteY41" fmla="*/ 233393 h 1705006"/>
                <a:gd name="connsiteX42" fmla="*/ 1028700 w 1202531"/>
                <a:gd name="connsiteY42" fmla="*/ 200056 h 1705006"/>
                <a:gd name="connsiteX43" fmla="*/ 990600 w 1202531"/>
                <a:gd name="connsiteY43" fmla="*/ 142906 h 1705006"/>
                <a:gd name="connsiteX44" fmla="*/ 942975 w 1202531"/>
                <a:gd name="connsiteY44" fmla="*/ 85756 h 1705006"/>
                <a:gd name="connsiteX45" fmla="*/ 885825 w 1202531"/>
                <a:gd name="connsiteY45" fmla="*/ 47656 h 1705006"/>
                <a:gd name="connsiteX46" fmla="*/ 828675 w 1202531"/>
                <a:gd name="connsiteY46" fmla="*/ 28606 h 1705006"/>
                <a:gd name="connsiteX47" fmla="*/ 581025 w 1202531"/>
                <a:gd name="connsiteY47" fmla="*/ 9556 h 1705006"/>
                <a:gd name="connsiteX48" fmla="*/ 485775 w 1202531"/>
                <a:gd name="connsiteY48" fmla="*/ 31 h 1705006"/>
                <a:gd name="connsiteX49" fmla="*/ 371475 w 1202531"/>
                <a:gd name="connsiteY49" fmla="*/ 28606 h 1705006"/>
                <a:gd name="connsiteX50" fmla="*/ 285750 w 1202531"/>
                <a:gd name="connsiteY50" fmla="*/ 114331 h 1705006"/>
                <a:gd name="connsiteX51" fmla="*/ 257175 w 1202531"/>
                <a:gd name="connsiteY51" fmla="*/ 142906 h 1705006"/>
                <a:gd name="connsiteX52" fmla="*/ 228600 w 1202531"/>
                <a:gd name="connsiteY52" fmla="*/ 200056 h 1705006"/>
                <a:gd name="connsiteX53" fmla="*/ 200025 w 1202531"/>
                <a:gd name="connsiteY53" fmla="*/ 219106 h 1705006"/>
                <a:gd name="connsiteX54" fmla="*/ 133350 w 1202531"/>
                <a:gd name="connsiteY54" fmla="*/ 314356 h 1705006"/>
                <a:gd name="connsiteX55" fmla="*/ 104775 w 1202531"/>
                <a:gd name="connsiteY55" fmla="*/ 333406 h 1705006"/>
                <a:gd name="connsiteX56" fmla="*/ 76200 w 1202531"/>
                <a:gd name="connsiteY56" fmla="*/ 361981 h 1705006"/>
                <a:gd name="connsiteX57" fmla="*/ 47625 w 1202531"/>
                <a:gd name="connsiteY57" fmla="*/ 419131 h 1705006"/>
                <a:gd name="connsiteX58" fmla="*/ 38100 w 1202531"/>
                <a:gd name="connsiteY58" fmla="*/ 447706 h 1705006"/>
                <a:gd name="connsiteX59" fmla="*/ 19050 w 1202531"/>
                <a:gd name="connsiteY59" fmla="*/ 476281 h 1705006"/>
                <a:gd name="connsiteX60" fmla="*/ 0 w 1202531"/>
                <a:gd name="connsiteY60" fmla="*/ 533431 h 1705006"/>
                <a:gd name="connsiteX61" fmla="*/ 38100 w 1202531"/>
                <a:gd name="connsiteY61" fmla="*/ 666781 h 1705006"/>
                <a:gd name="connsiteX62" fmla="*/ 66675 w 1202531"/>
                <a:gd name="connsiteY62" fmla="*/ 695356 h 1705006"/>
                <a:gd name="connsiteX63" fmla="*/ 85725 w 1202531"/>
                <a:gd name="connsiteY63" fmla="*/ 809656 h 1705006"/>
                <a:gd name="connsiteX64" fmla="*/ 76200 w 1202531"/>
                <a:gd name="connsiteY64" fmla="*/ 895381 h 1705006"/>
                <a:gd name="connsiteX65" fmla="*/ 9525 w 1202531"/>
                <a:gd name="connsiteY65" fmla="*/ 904906 h 1705006"/>
                <a:gd name="connsiteX66" fmla="*/ 47625 w 1202531"/>
                <a:gd name="connsiteY66" fmla="*/ 962056 h 1705006"/>
                <a:gd name="connsiteX67" fmla="*/ 66675 w 1202531"/>
                <a:gd name="connsiteY67" fmla="*/ 1019206 h 1705006"/>
                <a:gd name="connsiteX68" fmla="*/ 104775 w 1202531"/>
                <a:gd name="connsiteY68" fmla="*/ 1076356 h 1705006"/>
                <a:gd name="connsiteX69" fmla="*/ 133350 w 1202531"/>
                <a:gd name="connsiteY69" fmla="*/ 1133506 h 1705006"/>
                <a:gd name="connsiteX70" fmla="*/ 142875 w 1202531"/>
                <a:gd name="connsiteY70" fmla="*/ 1162081 h 1705006"/>
                <a:gd name="connsiteX71" fmla="*/ 161925 w 1202531"/>
                <a:gd name="connsiteY71" fmla="*/ 1200181 h 1705006"/>
                <a:gd name="connsiteX72" fmla="*/ 180975 w 1202531"/>
                <a:gd name="connsiteY72" fmla="*/ 1266856 h 1705006"/>
                <a:gd name="connsiteX73" fmla="*/ 171450 w 1202531"/>
                <a:gd name="connsiteY73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2039 w 1202531"/>
                <a:gd name="connsiteY39" fmla="*/ 307212 h 1705006"/>
                <a:gd name="connsiteX40" fmla="*/ 1019175 w 1202531"/>
                <a:gd name="connsiteY40" fmla="*/ 233393 h 1705006"/>
                <a:gd name="connsiteX41" fmla="*/ 1028700 w 1202531"/>
                <a:gd name="connsiteY41" fmla="*/ 200056 h 1705006"/>
                <a:gd name="connsiteX42" fmla="*/ 990600 w 1202531"/>
                <a:gd name="connsiteY42" fmla="*/ 142906 h 1705006"/>
                <a:gd name="connsiteX43" fmla="*/ 942975 w 1202531"/>
                <a:gd name="connsiteY43" fmla="*/ 85756 h 1705006"/>
                <a:gd name="connsiteX44" fmla="*/ 885825 w 1202531"/>
                <a:gd name="connsiteY44" fmla="*/ 47656 h 1705006"/>
                <a:gd name="connsiteX45" fmla="*/ 828675 w 1202531"/>
                <a:gd name="connsiteY45" fmla="*/ 28606 h 1705006"/>
                <a:gd name="connsiteX46" fmla="*/ 581025 w 1202531"/>
                <a:gd name="connsiteY46" fmla="*/ 9556 h 1705006"/>
                <a:gd name="connsiteX47" fmla="*/ 485775 w 1202531"/>
                <a:gd name="connsiteY47" fmla="*/ 31 h 1705006"/>
                <a:gd name="connsiteX48" fmla="*/ 371475 w 1202531"/>
                <a:gd name="connsiteY48" fmla="*/ 28606 h 1705006"/>
                <a:gd name="connsiteX49" fmla="*/ 285750 w 1202531"/>
                <a:gd name="connsiteY49" fmla="*/ 114331 h 1705006"/>
                <a:gd name="connsiteX50" fmla="*/ 257175 w 1202531"/>
                <a:gd name="connsiteY50" fmla="*/ 142906 h 1705006"/>
                <a:gd name="connsiteX51" fmla="*/ 228600 w 1202531"/>
                <a:gd name="connsiteY51" fmla="*/ 200056 h 1705006"/>
                <a:gd name="connsiteX52" fmla="*/ 200025 w 1202531"/>
                <a:gd name="connsiteY52" fmla="*/ 219106 h 1705006"/>
                <a:gd name="connsiteX53" fmla="*/ 133350 w 1202531"/>
                <a:gd name="connsiteY53" fmla="*/ 314356 h 1705006"/>
                <a:gd name="connsiteX54" fmla="*/ 104775 w 1202531"/>
                <a:gd name="connsiteY54" fmla="*/ 333406 h 1705006"/>
                <a:gd name="connsiteX55" fmla="*/ 76200 w 1202531"/>
                <a:gd name="connsiteY55" fmla="*/ 361981 h 1705006"/>
                <a:gd name="connsiteX56" fmla="*/ 47625 w 1202531"/>
                <a:gd name="connsiteY56" fmla="*/ 419131 h 1705006"/>
                <a:gd name="connsiteX57" fmla="*/ 38100 w 1202531"/>
                <a:gd name="connsiteY57" fmla="*/ 447706 h 1705006"/>
                <a:gd name="connsiteX58" fmla="*/ 19050 w 1202531"/>
                <a:gd name="connsiteY58" fmla="*/ 476281 h 1705006"/>
                <a:gd name="connsiteX59" fmla="*/ 0 w 1202531"/>
                <a:gd name="connsiteY59" fmla="*/ 533431 h 1705006"/>
                <a:gd name="connsiteX60" fmla="*/ 38100 w 1202531"/>
                <a:gd name="connsiteY60" fmla="*/ 666781 h 1705006"/>
                <a:gd name="connsiteX61" fmla="*/ 66675 w 1202531"/>
                <a:gd name="connsiteY61" fmla="*/ 695356 h 1705006"/>
                <a:gd name="connsiteX62" fmla="*/ 85725 w 1202531"/>
                <a:gd name="connsiteY62" fmla="*/ 809656 h 1705006"/>
                <a:gd name="connsiteX63" fmla="*/ 76200 w 1202531"/>
                <a:gd name="connsiteY63" fmla="*/ 895381 h 1705006"/>
                <a:gd name="connsiteX64" fmla="*/ 9525 w 1202531"/>
                <a:gd name="connsiteY64" fmla="*/ 904906 h 1705006"/>
                <a:gd name="connsiteX65" fmla="*/ 47625 w 1202531"/>
                <a:gd name="connsiteY65" fmla="*/ 962056 h 1705006"/>
                <a:gd name="connsiteX66" fmla="*/ 66675 w 1202531"/>
                <a:gd name="connsiteY66" fmla="*/ 1019206 h 1705006"/>
                <a:gd name="connsiteX67" fmla="*/ 104775 w 1202531"/>
                <a:gd name="connsiteY67" fmla="*/ 1076356 h 1705006"/>
                <a:gd name="connsiteX68" fmla="*/ 133350 w 1202531"/>
                <a:gd name="connsiteY68" fmla="*/ 1133506 h 1705006"/>
                <a:gd name="connsiteX69" fmla="*/ 142875 w 1202531"/>
                <a:gd name="connsiteY69" fmla="*/ 1162081 h 1705006"/>
                <a:gd name="connsiteX70" fmla="*/ 161925 w 1202531"/>
                <a:gd name="connsiteY70" fmla="*/ 1200181 h 1705006"/>
                <a:gd name="connsiteX71" fmla="*/ 180975 w 1202531"/>
                <a:gd name="connsiteY71" fmla="*/ 1266856 h 1705006"/>
                <a:gd name="connsiteX72" fmla="*/ 171450 w 1202531"/>
                <a:gd name="connsiteY72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81089 w 1202531"/>
                <a:gd name="connsiteY39" fmla="*/ 292925 h 1705006"/>
                <a:gd name="connsiteX40" fmla="*/ 1019175 w 1202531"/>
                <a:gd name="connsiteY40" fmla="*/ 233393 h 1705006"/>
                <a:gd name="connsiteX41" fmla="*/ 1028700 w 1202531"/>
                <a:gd name="connsiteY41" fmla="*/ 200056 h 1705006"/>
                <a:gd name="connsiteX42" fmla="*/ 990600 w 1202531"/>
                <a:gd name="connsiteY42" fmla="*/ 142906 h 1705006"/>
                <a:gd name="connsiteX43" fmla="*/ 942975 w 1202531"/>
                <a:gd name="connsiteY43" fmla="*/ 85756 h 1705006"/>
                <a:gd name="connsiteX44" fmla="*/ 885825 w 1202531"/>
                <a:gd name="connsiteY44" fmla="*/ 47656 h 1705006"/>
                <a:gd name="connsiteX45" fmla="*/ 828675 w 1202531"/>
                <a:gd name="connsiteY45" fmla="*/ 28606 h 1705006"/>
                <a:gd name="connsiteX46" fmla="*/ 581025 w 1202531"/>
                <a:gd name="connsiteY46" fmla="*/ 9556 h 1705006"/>
                <a:gd name="connsiteX47" fmla="*/ 485775 w 1202531"/>
                <a:gd name="connsiteY47" fmla="*/ 31 h 1705006"/>
                <a:gd name="connsiteX48" fmla="*/ 371475 w 1202531"/>
                <a:gd name="connsiteY48" fmla="*/ 28606 h 1705006"/>
                <a:gd name="connsiteX49" fmla="*/ 285750 w 1202531"/>
                <a:gd name="connsiteY49" fmla="*/ 114331 h 1705006"/>
                <a:gd name="connsiteX50" fmla="*/ 257175 w 1202531"/>
                <a:gd name="connsiteY50" fmla="*/ 142906 h 1705006"/>
                <a:gd name="connsiteX51" fmla="*/ 228600 w 1202531"/>
                <a:gd name="connsiteY51" fmla="*/ 200056 h 1705006"/>
                <a:gd name="connsiteX52" fmla="*/ 200025 w 1202531"/>
                <a:gd name="connsiteY52" fmla="*/ 219106 h 1705006"/>
                <a:gd name="connsiteX53" fmla="*/ 133350 w 1202531"/>
                <a:gd name="connsiteY53" fmla="*/ 314356 h 1705006"/>
                <a:gd name="connsiteX54" fmla="*/ 104775 w 1202531"/>
                <a:gd name="connsiteY54" fmla="*/ 333406 h 1705006"/>
                <a:gd name="connsiteX55" fmla="*/ 76200 w 1202531"/>
                <a:gd name="connsiteY55" fmla="*/ 361981 h 1705006"/>
                <a:gd name="connsiteX56" fmla="*/ 47625 w 1202531"/>
                <a:gd name="connsiteY56" fmla="*/ 419131 h 1705006"/>
                <a:gd name="connsiteX57" fmla="*/ 38100 w 1202531"/>
                <a:gd name="connsiteY57" fmla="*/ 447706 h 1705006"/>
                <a:gd name="connsiteX58" fmla="*/ 19050 w 1202531"/>
                <a:gd name="connsiteY58" fmla="*/ 476281 h 1705006"/>
                <a:gd name="connsiteX59" fmla="*/ 0 w 1202531"/>
                <a:gd name="connsiteY59" fmla="*/ 533431 h 1705006"/>
                <a:gd name="connsiteX60" fmla="*/ 38100 w 1202531"/>
                <a:gd name="connsiteY60" fmla="*/ 666781 h 1705006"/>
                <a:gd name="connsiteX61" fmla="*/ 66675 w 1202531"/>
                <a:gd name="connsiteY61" fmla="*/ 695356 h 1705006"/>
                <a:gd name="connsiteX62" fmla="*/ 85725 w 1202531"/>
                <a:gd name="connsiteY62" fmla="*/ 809656 h 1705006"/>
                <a:gd name="connsiteX63" fmla="*/ 76200 w 1202531"/>
                <a:gd name="connsiteY63" fmla="*/ 895381 h 1705006"/>
                <a:gd name="connsiteX64" fmla="*/ 9525 w 1202531"/>
                <a:gd name="connsiteY64" fmla="*/ 904906 h 1705006"/>
                <a:gd name="connsiteX65" fmla="*/ 47625 w 1202531"/>
                <a:gd name="connsiteY65" fmla="*/ 962056 h 1705006"/>
                <a:gd name="connsiteX66" fmla="*/ 66675 w 1202531"/>
                <a:gd name="connsiteY66" fmla="*/ 1019206 h 1705006"/>
                <a:gd name="connsiteX67" fmla="*/ 104775 w 1202531"/>
                <a:gd name="connsiteY67" fmla="*/ 1076356 h 1705006"/>
                <a:gd name="connsiteX68" fmla="*/ 133350 w 1202531"/>
                <a:gd name="connsiteY68" fmla="*/ 1133506 h 1705006"/>
                <a:gd name="connsiteX69" fmla="*/ 142875 w 1202531"/>
                <a:gd name="connsiteY69" fmla="*/ 1162081 h 1705006"/>
                <a:gd name="connsiteX70" fmla="*/ 161925 w 1202531"/>
                <a:gd name="connsiteY70" fmla="*/ 1200181 h 1705006"/>
                <a:gd name="connsiteX71" fmla="*/ 180975 w 1202531"/>
                <a:gd name="connsiteY71" fmla="*/ 1266856 h 1705006"/>
                <a:gd name="connsiteX72" fmla="*/ 171450 w 1202531"/>
                <a:gd name="connsiteY72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81089 w 1202531"/>
                <a:gd name="connsiteY39" fmla="*/ 292925 h 1705006"/>
                <a:gd name="connsiteX40" fmla="*/ 1019175 w 1202531"/>
                <a:gd name="connsiteY40" fmla="*/ 233393 h 1705006"/>
                <a:gd name="connsiteX41" fmla="*/ 1028700 w 1202531"/>
                <a:gd name="connsiteY41" fmla="*/ 200056 h 1705006"/>
                <a:gd name="connsiteX42" fmla="*/ 990600 w 1202531"/>
                <a:gd name="connsiteY42" fmla="*/ 142906 h 1705006"/>
                <a:gd name="connsiteX43" fmla="*/ 942975 w 1202531"/>
                <a:gd name="connsiteY43" fmla="*/ 85756 h 1705006"/>
                <a:gd name="connsiteX44" fmla="*/ 885825 w 1202531"/>
                <a:gd name="connsiteY44" fmla="*/ 47656 h 1705006"/>
                <a:gd name="connsiteX45" fmla="*/ 828675 w 1202531"/>
                <a:gd name="connsiteY45" fmla="*/ 28606 h 1705006"/>
                <a:gd name="connsiteX46" fmla="*/ 581025 w 1202531"/>
                <a:gd name="connsiteY46" fmla="*/ 9556 h 1705006"/>
                <a:gd name="connsiteX47" fmla="*/ 485775 w 1202531"/>
                <a:gd name="connsiteY47" fmla="*/ 31 h 1705006"/>
                <a:gd name="connsiteX48" fmla="*/ 371475 w 1202531"/>
                <a:gd name="connsiteY48" fmla="*/ 28606 h 1705006"/>
                <a:gd name="connsiteX49" fmla="*/ 285750 w 1202531"/>
                <a:gd name="connsiteY49" fmla="*/ 114331 h 1705006"/>
                <a:gd name="connsiteX50" fmla="*/ 257175 w 1202531"/>
                <a:gd name="connsiteY50" fmla="*/ 142906 h 1705006"/>
                <a:gd name="connsiteX51" fmla="*/ 228600 w 1202531"/>
                <a:gd name="connsiteY51" fmla="*/ 200056 h 1705006"/>
                <a:gd name="connsiteX52" fmla="*/ 200025 w 1202531"/>
                <a:gd name="connsiteY52" fmla="*/ 219106 h 1705006"/>
                <a:gd name="connsiteX53" fmla="*/ 133350 w 1202531"/>
                <a:gd name="connsiteY53" fmla="*/ 314356 h 1705006"/>
                <a:gd name="connsiteX54" fmla="*/ 104775 w 1202531"/>
                <a:gd name="connsiteY54" fmla="*/ 333406 h 1705006"/>
                <a:gd name="connsiteX55" fmla="*/ 76200 w 1202531"/>
                <a:gd name="connsiteY55" fmla="*/ 361981 h 1705006"/>
                <a:gd name="connsiteX56" fmla="*/ 47625 w 1202531"/>
                <a:gd name="connsiteY56" fmla="*/ 419131 h 1705006"/>
                <a:gd name="connsiteX57" fmla="*/ 38100 w 1202531"/>
                <a:gd name="connsiteY57" fmla="*/ 447706 h 1705006"/>
                <a:gd name="connsiteX58" fmla="*/ 19050 w 1202531"/>
                <a:gd name="connsiteY58" fmla="*/ 476281 h 1705006"/>
                <a:gd name="connsiteX59" fmla="*/ 0 w 1202531"/>
                <a:gd name="connsiteY59" fmla="*/ 533431 h 1705006"/>
                <a:gd name="connsiteX60" fmla="*/ 38100 w 1202531"/>
                <a:gd name="connsiteY60" fmla="*/ 666781 h 1705006"/>
                <a:gd name="connsiteX61" fmla="*/ 66675 w 1202531"/>
                <a:gd name="connsiteY61" fmla="*/ 695356 h 1705006"/>
                <a:gd name="connsiteX62" fmla="*/ 85725 w 1202531"/>
                <a:gd name="connsiteY62" fmla="*/ 809656 h 1705006"/>
                <a:gd name="connsiteX63" fmla="*/ 76200 w 1202531"/>
                <a:gd name="connsiteY63" fmla="*/ 895381 h 1705006"/>
                <a:gd name="connsiteX64" fmla="*/ 9525 w 1202531"/>
                <a:gd name="connsiteY64" fmla="*/ 904906 h 1705006"/>
                <a:gd name="connsiteX65" fmla="*/ 47625 w 1202531"/>
                <a:gd name="connsiteY65" fmla="*/ 962056 h 1705006"/>
                <a:gd name="connsiteX66" fmla="*/ 66675 w 1202531"/>
                <a:gd name="connsiteY66" fmla="*/ 1019206 h 1705006"/>
                <a:gd name="connsiteX67" fmla="*/ 104775 w 1202531"/>
                <a:gd name="connsiteY67" fmla="*/ 1076356 h 1705006"/>
                <a:gd name="connsiteX68" fmla="*/ 133350 w 1202531"/>
                <a:gd name="connsiteY68" fmla="*/ 1133506 h 1705006"/>
                <a:gd name="connsiteX69" fmla="*/ 142875 w 1202531"/>
                <a:gd name="connsiteY69" fmla="*/ 1162081 h 1705006"/>
                <a:gd name="connsiteX70" fmla="*/ 161925 w 1202531"/>
                <a:gd name="connsiteY70" fmla="*/ 1200181 h 1705006"/>
                <a:gd name="connsiteX71" fmla="*/ 180975 w 1202531"/>
                <a:gd name="connsiteY71" fmla="*/ 1266856 h 1705006"/>
                <a:gd name="connsiteX72" fmla="*/ 171450 w 1202531"/>
                <a:gd name="connsiteY72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2 w 1202531"/>
                <a:gd name="connsiteY39" fmla="*/ 295306 h 1705006"/>
                <a:gd name="connsiteX40" fmla="*/ 1019175 w 1202531"/>
                <a:gd name="connsiteY40" fmla="*/ 233393 h 1705006"/>
                <a:gd name="connsiteX41" fmla="*/ 1028700 w 1202531"/>
                <a:gd name="connsiteY41" fmla="*/ 200056 h 1705006"/>
                <a:gd name="connsiteX42" fmla="*/ 990600 w 1202531"/>
                <a:gd name="connsiteY42" fmla="*/ 142906 h 1705006"/>
                <a:gd name="connsiteX43" fmla="*/ 942975 w 1202531"/>
                <a:gd name="connsiteY43" fmla="*/ 85756 h 1705006"/>
                <a:gd name="connsiteX44" fmla="*/ 885825 w 1202531"/>
                <a:gd name="connsiteY44" fmla="*/ 47656 h 1705006"/>
                <a:gd name="connsiteX45" fmla="*/ 828675 w 1202531"/>
                <a:gd name="connsiteY45" fmla="*/ 28606 h 1705006"/>
                <a:gd name="connsiteX46" fmla="*/ 581025 w 1202531"/>
                <a:gd name="connsiteY46" fmla="*/ 9556 h 1705006"/>
                <a:gd name="connsiteX47" fmla="*/ 485775 w 1202531"/>
                <a:gd name="connsiteY47" fmla="*/ 31 h 1705006"/>
                <a:gd name="connsiteX48" fmla="*/ 371475 w 1202531"/>
                <a:gd name="connsiteY48" fmla="*/ 28606 h 1705006"/>
                <a:gd name="connsiteX49" fmla="*/ 285750 w 1202531"/>
                <a:gd name="connsiteY49" fmla="*/ 114331 h 1705006"/>
                <a:gd name="connsiteX50" fmla="*/ 257175 w 1202531"/>
                <a:gd name="connsiteY50" fmla="*/ 142906 h 1705006"/>
                <a:gd name="connsiteX51" fmla="*/ 228600 w 1202531"/>
                <a:gd name="connsiteY51" fmla="*/ 200056 h 1705006"/>
                <a:gd name="connsiteX52" fmla="*/ 200025 w 1202531"/>
                <a:gd name="connsiteY52" fmla="*/ 219106 h 1705006"/>
                <a:gd name="connsiteX53" fmla="*/ 133350 w 1202531"/>
                <a:gd name="connsiteY53" fmla="*/ 314356 h 1705006"/>
                <a:gd name="connsiteX54" fmla="*/ 104775 w 1202531"/>
                <a:gd name="connsiteY54" fmla="*/ 333406 h 1705006"/>
                <a:gd name="connsiteX55" fmla="*/ 76200 w 1202531"/>
                <a:gd name="connsiteY55" fmla="*/ 361981 h 1705006"/>
                <a:gd name="connsiteX56" fmla="*/ 47625 w 1202531"/>
                <a:gd name="connsiteY56" fmla="*/ 419131 h 1705006"/>
                <a:gd name="connsiteX57" fmla="*/ 38100 w 1202531"/>
                <a:gd name="connsiteY57" fmla="*/ 447706 h 1705006"/>
                <a:gd name="connsiteX58" fmla="*/ 19050 w 1202531"/>
                <a:gd name="connsiteY58" fmla="*/ 476281 h 1705006"/>
                <a:gd name="connsiteX59" fmla="*/ 0 w 1202531"/>
                <a:gd name="connsiteY59" fmla="*/ 533431 h 1705006"/>
                <a:gd name="connsiteX60" fmla="*/ 38100 w 1202531"/>
                <a:gd name="connsiteY60" fmla="*/ 666781 h 1705006"/>
                <a:gd name="connsiteX61" fmla="*/ 66675 w 1202531"/>
                <a:gd name="connsiteY61" fmla="*/ 695356 h 1705006"/>
                <a:gd name="connsiteX62" fmla="*/ 85725 w 1202531"/>
                <a:gd name="connsiteY62" fmla="*/ 809656 h 1705006"/>
                <a:gd name="connsiteX63" fmla="*/ 76200 w 1202531"/>
                <a:gd name="connsiteY63" fmla="*/ 895381 h 1705006"/>
                <a:gd name="connsiteX64" fmla="*/ 9525 w 1202531"/>
                <a:gd name="connsiteY64" fmla="*/ 904906 h 1705006"/>
                <a:gd name="connsiteX65" fmla="*/ 47625 w 1202531"/>
                <a:gd name="connsiteY65" fmla="*/ 962056 h 1705006"/>
                <a:gd name="connsiteX66" fmla="*/ 66675 w 1202531"/>
                <a:gd name="connsiteY66" fmla="*/ 1019206 h 1705006"/>
                <a:gd name="connsiteX67" fmla="*/ 104775 w 1202531"/>
                <a:gd name="connsiteY67" fmla="*/ 1076356 h 1705006"/>
                <a:gd name="connsiteX68" fmla="*/ 133350 w 1202531"/>
                <a:gd name="connsiteY68" fmla="*/ 1133506 h 1705006"/>
                <a:gd name="connsiteX69" fmla="*/ 142875 w 1202531"/>
                <a:gd name="connsiteY69" fmla="*/ 1162081 h 1705006"/>
                <a:gd name="connsiteX70" fmla="*/ 161925 w 1202531"/>
                <a:gd name="connsiteY70" fmla="*/ 1200181 h 1705006"/>
                <a:gd name="connsiteX71" fmla="*/ 180975 w 1202531"/>
                <a:gd name="connsiteY71" fmla="*/ 1266856 h 1705006"/>
                <a:gd name="connsiteX72" fmla="*/ 171450 w 1202531"/>
                <a:gd name="connsiteY72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2 w 1202531"/>
                <a:gd name="connsiteY39" fmla="*/ 295306 h 1705006"/>
                <a:gd name="connsiteX40" fmla="*/ 1019175 w 1202531"/>
                <a:gd name="connsiteY40" fmla="*/ 233393 h 1705006"/>
                <a:gd name="connsiteX41" fmla="*/ 990600 w 1202531"/>
                <a:gd name="connsiteY41" fmla="*/ 142906 h 1705006"/>
                <a:gd name="connsiteX42" fmla="*/ 942975 w 1202531"/>
                <a:gd name="connsiteY42" fmla="*/ 85756 h 1705006"/>
                <a:gd name="connsiteX43" fmla="*/ 885825 w 1202531"/>
                <a:gd name="connsiteY43" fmla="*/ 47656 h 1705006"/>
                <a:gd name="connsiteX44" fmla="*/ 828675 w 1202531"/>
                <a:gd name="connsiteY44" fmla="*/ 28606 h 1705006"/>
                <a:gd name="connsiteX45" fmla="*/ 581025 w 1202531"/>
                <a:gd name="connsiteY45" fmla="*/ 9556 h 1705006"/>
                <a:gd name="connsiteX46" fmla="*/ 485775 w 1202531"/>
                <a:gd name="connsiteY46" fmla="*/ 31 h 1705006"/>
                <a:gd name="connsiteX47" fmla="*/ 371475 w 1202531"/>
                <a:gd name="connsiteY47" fmla="*/ 28606 h 1705006"/>
                <a:gd name="connsiteX48" fmla="*/ 285750 w 1202531"/>
                <a:gd name="connsiteY48" fmla="*/ 114331 h 1705006"/>
                <a:gd name="connsiteX49" fmla="*/ 257175 w 1202531"/>
                <a:gd name="connsiteY49" fmla="*/ 142906 h 1705006"/>
                <a:gd name="connsiteX50" fmla="*/ 228600 w 1202531"/>
                <a:gd name="connsiteY50" fmla="*/ 200056 h 1705006"/>
                <a:gd name="connsiteX51" fmla="*/ 200025 w 1202531"/>
                <a:gd name="connsiteY51" fmla="*/ 219106 h 1705006"/>
                <a:gd name="connsiteX52" fmla="*/ 133350 w 1202531"/>
                <a:gd name="connsiteY52" fmla="*/ 314356 h 1705006"/>
                <a:gd name="connsiteX53" fmla="*/ 104775 w 1202531"/>
                <a:gd name="connsiteY53" fmla="*/ 333406 h 1705006"/>
                <a:gd name="connsiteX54" fmla="*/ 76200 w 1202531"/>
                <a:gd name="connsiteY54" fmla="*/ 361981 h 1705006"/>
                <a:gd name="connsiteX55" fmla="*/ 47625 w 1202531"/>
                <a:gd name="connsiteY55" fmla="*/ 419131 h 1705006"/>
                <a:gd name="connsiteX56" fmla="*/ 38100 w 1202531"/>
                <a:gd name="connsiteY56" fmla="*/ 447706 h 1705006"/>
                <a:gd name="connsiteX57" fmla="*/ 19050 w 1202531"/>
                <a:gd name="connsiteY57" fmla="*/ 476281 h 1705006"/>
                <a:gd name="connsiteX58" fmla="*/ 0 w 1202531"/>
                <a:gd name="connsiteY58" fmla="*/ 533431 h 1705006"/>
                <a:gd name="connsiteX59" fmla="*/ 38100 w 1202531"/>
                <a:gd name="connsiteY59" fmla="*/ 666781 h 1705006"/>
                <a:gd name="connsiteX60" fmla="*/ 66675 w 1202531"/>
                <a:gd name="connsiteY60" fmla="*/ 695356 h 1705006"/>
                <a:gd name="connsiteX61" fmla="*/ 85725 w 1202531"/>
                <a:gd name="connsiteY61" fmla="*/ 809656 h 1705006"/>
                <a:gd name="connsiteX62" fmla="*/ 76200 w 1202531"/>
                <a:gd name="connsiteY62" fmla="*/ 895381 h 1705006"/>
                <a:gd name="connsiteX63" fmla="*/ 9525 w 1202531"/>
                <a:gd name="connsiteY63" fmla="*/ 904906 h 1705006"/>
                <a:gd name="connsiteX64" fmla="*/ 47625 w 1202531"/>
                <a:gd name="connsiteY64" fmla="*/ 962056 h 1705006"/>
                <a:gd name="connsiteX65" fmla="*/ 66675 w 1202531"/>
                <a:gd name="connsiteY65" fmla="*/ 1019206 h 1705006"/>
                <a:gd name="connsiteX66" fmla="*/ 104775 w 1202531"/>
                <a:gd name="connsiteY66" fmla="*/ 1076356 h 1705006"/>
                <a:gd name="connsiteX67" fmla="*/ 133350 w 1202531"/>
                <a:gd name="connsiteY67" fmla="*/ 1133506 h 1705006"/>
                <a:gd name="connsiteX68" fmla="*/ 142875 w 1202531"/>
                <a:gd name="connsiteY68" fmla="*/ 1162081 h 1705006"/>
                <a:gd name="connsiteX69" fmla="*/ 161925 w 1202531"/>
                <a:gd name="connsiteY69" fmla="*/ 1200181 h 1705006"/>
                <a:gd name="connsiteX70" fmla="*/ 180975 w 1202531"/>
                <a:gd name="connsiteY70" fmla="*/ 1266856 h 1705006"/>
                <a:gd name="connsiteX71" fmla="*/ 171450 w 1202531"/>
                <a:gd name="connsiteY71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2 w 1202531"/>
                <a:gd name="connsiteY39" fmla="*/ 295306 h 1705006"/>
                <a:gd name="connsiteX40" fmla="*/ 1019175 w 1202531"/>
                <a:gd name="connsiteY40" fmla="*/ 233393 h 1705006"/>
                <a:gd name="connsiteX41" fmla="*/ 942975 w 1202531"/>
                <a:gd name="connsiteY41" fmla="*/ 85756 h 1705006"/>
                <a:gd name="connsiteX42" fmla="*/ 885825 w 1202531"/>
                <a:gd name="connsiteY42" fmla="*/ 47656 h 1705006"/>
                <a:gd name="connsiteX43" fmla="*/ 828675 w 1202531"/>
                <a:gd name="connsiteY43" fmla="*/ 28606 h 1705006"/>
                <a:gd name="connsiteX44" fmla="*/ 581025 w 1202531"/>
                <a:gd name="connsiteY44" fmla="*/ 9556 h 1705006"/>
                <a:gd name="connsiteX45" fmla="*/ 485775 w 1202531"/>
                <a:gd name="connsiteY45" fmla="*/ 31 h 1705006"/>
                <a:gd name="connsiteX46" fmla="*/ 371475 w 1202531"/>
                <a:gd name="connsiteY46" fmla="*/ 28606 h 1705006"/>
                <a:gd name="connsiteX47" fmla="*/ 285750 w 1202531"/>
                <a:gd name="connsiteY47" fmla="*/ 114331 h 1705006"/>
                <a:gd name="connsiteX48" fmla="*/ 257175 w 1202531"/>
                <a:gd name="connsiteY48" fmla="*/ 142906 h 1705006"/>
                <a:gd name="connsiteX49" fmla="*/ 228600 w 1202531"/>
                <a:gd name="connsiteY49" fmla="*/ 200056 h 1705006"/>
                <a:gd name="connsiteX50" fmla="*/ 200025 w 1202531"/>
                <a:gd name="connsiteY50" fmla="*/ 219106 h 1705006"/>
                <a:gd name="connsiteX51" fmla="*/ 133350 w 1202531"/>
                <a:gd name="connsiteY51" fmla="*/ 314356 h 1705006"/>
                <a:gd name="connsiteX52" fmla="*/ 104775 w 1202531"/>
                <a:gd name="connsiteY52" fmla="*/ 333406 h 1705006"/>
                <a:gd name="connsiteX53" fmla="*/ 76200 w 1202531"/>
                <a:gd name="connsiteY53" fmla="*/ 361981 h 1705006"/>
                <a:gd name="connsiteX54" fmla="*/ 47625 w 1202531"/>
                <a:gd name="connsiteY54" fmla="*/ 419131 h 1705006"/>
                <a:gd name="connsiteX55" fmla="*/ 38100 w 1202531"/>
                <a:gd name="connsiteY55" fmla="*/ 447706 h 1705006"/>
                <a:gd name="connsiteX56" fmla="*/ 19050 w 1202531"/>
                <a:gd name="connsiteY56" fmla="*/ 476281 h 1705006"/>
                <a:gd name="connsiteX57" fmla="*/ 0 w 1202531"/>
                <a:gd name="connsiteY57" fmla="*/ 533431 h 1705006"/>
                <a:gd name="connsiteX58" fmla="*/ 38100 w 1202531"/>
                <a:gd name="connsiteY58" fmla="*/ 666781 h 1705006"/>
                <a:gd name="connsiteX59" fmla="*/ 66675 w 1202531"/>
                <a:gd name="connsiteY59" fmla="*/ 695356 h 1705006"/>
                <a:gd name="connsiteX60" fmla="*/ 85725 w 1202531"/>
                <a:gd name="connsiteY60" fmla="*/ 809656 h 1705006"/>
                <a:gd name="connsiteX61" fmla="*/ 76200 w 1202531"/>
                <a:gd name="connsiteY61" fmla="*/ 895381 h 1705006"/>
                <a:gd name="connsiteX62" fmla="*/ 9525 w 1202531"/>
                <a:gd name="connsiteY62" fmla="*/ 904906 h 1705006"/>
                <a:gd name="connsiteX63" fmla="*/ 47625 w 1202531"/>
                <a:gd name="connsiteY63" fmla="*/ 962056 h 1705006"/>
                <a:gd name="connsiteX64" fmla="*/ 66675 w 1202531"/>
                <a:gd name="connsiteY64" fmla="*/ 1019206 h 1705006"/>
                <a:gd name="connsiteX65" fmla="*/ 104775 w 1202531"/>
                <a:gd name="connsiteY65" fmla="*/ 1076356 h 1705006"/>
                <a:gd name="connsiteX66" fmla="*/ 133350 w 1202531"/>
                <a:gd name="connsiteY66" fmla="*/ 1133506 h 1705006"/>
                <a:gd name="connsiteX67" fmla="*/ 142875 w 1202531"/>
                <a:gd name="connsiteY67" fmla="*/ 1162081 h 1705006"/>
                <a:gd name="connsiteX68" fmla="*/ 161925 w 1202531"/>
                <a:gd name="connsiteY68" fmla="*/ 1200181 h 1705006"/>
                <a:gd name="connsiteX69" fmla="*/ 180975 w 1202531"/>
                <a:gd name="connsiteY69" fmla="*/ 1266856 h 1705006"/>
                <a:gd name="connsiteX70" fmla="*/ 171450 w 1202531"/>
                <a:gd name="connsiteY70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2 w 1202531"/>
                <a:gd name="connsiteY39" fmla="*/ 295306 h 1705006"/>
                <a:gd name="connsiteX40" fmla="*/ 1019175 w 1202531"/>
                <a:gd name="connsiteY40" fmla="*/ 233393 h 1705006"/>
                <a:gd name="connsiteX41" fmla="*/ 885825 w 1202531"/>
                <a:gd name="connsiteY41" fmla="*/ 47656 h 1705006"/>
                <a:gd name="connsiteX42" fmla="*/ 828675 w 1202531"/>
                <a:gd name="connsiteY42" fmla="*/ 28606 h 1705006"/>
                <a:gd name="connsiteX43" fmla="*/ 581025 w 1202531"/>
                <a:gd name="connsiteY43" fmla="*/ 9556 h 1705006"/>
                <a:gd name="connsiteX44" fmla="*/ 485775 w 1202531"/>
                <a:gd name="connsiteY44" fmla="*/ 31 h 1705006"/>
                <a:gd name="connsiteX45" fmla="*/ 371475 w 1202531"/>
                <a:gd name="connsiteY45" fmla="*/ 28606 h 1705006"/>
                <a:gd name="connsiteX46" fmla="*/ 285750 w 1202531"/>
                <a:gd name="connsiteY46" fmla="*/ 114331 h 1705006"/>
                <a:gd name="connsiteX47" fmla="*/ 257175 w 1202531"/>
                <a:gd name="connsiteY47" fmla="*/ 142906 h 1705006"/>
                <a:gd name="connsiteX48" fmla="*/ 228600 w 1202531"/>
                <a:gd name="connsiteY48" fmla="*/ 200056 h 1705006"/>
                <a:gd name="connsiteX49" fmla="*/ 200025 w 1202531"/>
                <a:gd name="connsiteY49" fmla="*/ 219106 h 1705006"/>
                <a:gd name="connsiteX50" fmla="*/ 133350 w 1202531"/>
                <a:gd name="connsiteY50" fmla="*/ 314356 h 1705006"/>
                <a:gd name="connsiteX51" fmla="*/ 104775 w 1202531"/>
                <a:gd name="connsiteY51" fmla="*/ 333406 h 1705006"/>
                <a:gd name="connsiteX52" fmla="*/ 76200 w 1202531"/>
                <a:gd name="connsiteY52" fmla="*/ 361981 h 1705006"/>
                <a:gd name="connsiteX53" fmla="*/ 47625 w 1202531"/>
                <a:gd name="connsiteY53" fmla="*/ 419131 h 1705006"/>
                <a:gd name="connsiteX54" fmla="*/ 38100 w 1202531"/>
                <a:gd name="connsiteY54" fmla="*/ 447706 h 1705006"/>
                <a:gd name="connsiteX55" fmla="*/ 19050 w 1202531"/>
                <a:gd name="connsiteY55" fmla="*/ 476281 h 1705006"/>
                <a:gd name="connsiteX56" fmla="*/ 0 w 1202531"/>
                <a:gd name="connsiteY56" fmla="*/ 533431 h 1705006"/>
                <a:gd name="connsiteX57" fmla="*/ 38100 w 1202531"/>
                <a:gd name="connsiteY57" fmla="*/ 666781 h 1705006"/>
                <a:gd name="connsiteX58" fmla="*/ 66675 w 1202531"/>
                <a:gd name="connsiteY58" fmla="*/ 695356 h 1705006"/>
                <a:gd name="connsiteX59" fmla="*/ 85725 w 1202531"/>
                <a:gd name="connsiteY59" fmla="*/ 809656 h 1705006"/>
                <a:gd name="connsiteX60" fmla="*/ 76200 w 1202531"/>
                <a:gd name="connsiteY60" fmla="*/ 895381 h 1705006"/>
                <a:gd name="connsiteX61" fmla="*/ 9525 w 1202531"/>
                <a:gd name="connsiteY61" fmla="*/ 904906 h 1705006"/>
                <a:gd name="connsiteX62" fmla="*/ 47625 w 1202531"/>
                <a:gd name="connsiteY62" fmla="*/ 962056 h 1705006"/>
                <a:gd name="connsiteX63" fmla="*/ 66675 w 1202531"/>
                <a:gd name="connsiteY63" fmla="*/ 1019206 h 1705006"/>
                <a:gd name="connsiteX64" fmla="*/ 104775 w 1202531"/>
                <a:gd name="connsiteY64" fmla="*/ 1076356 h 1705006"/>
                <a:gd name="connsiteX65" fmla="*/ 133350 w 1202531"/>
                <a:gd name="connsiteY65" fmla="*/ 1133506 h 1705006"/>
                <a:gd name="connsiteX66" fmla="*/ 142875 w 1202531"/>
                <a:gd name="connsiteY66" fmla="*/ 1162081 h 1705006"/>
                <a:gd name="connsiteX67" fmla="*/ 161925 w 1202531"/>
                <a:gd name="connsiteY67" fmla="*/ 1200181 h 1705006"/>
                <a:gd name="connsiteX68" fmla="*/ 180975 w 1202531"/>
                <a:gd name="connsiteY68" fmla="*/ 1266856 h 1705006"/>
                <a:gd name="connsiteX69" fmla="*/ 171450 w 1202531"/>
                <a:gd name="connsiteY69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2 w 1202531"/>
                <a:gd name="connsiteY39" fmla="*/ 295306 h 1705006"/>
                <a:gd name="connsiteX40" fmla="*/ 1019175 w 1202531"/>
                <a:gd name="connsiteY40" fmla="*/ 233393 h 1705006"/>
                <a:gd name="connsiteX41" fmla="*/ 857250 w 1202531"/>
                <a:gd name="connsiteY41" fmla="*/ 66706 h 1705006"/>
                <a:gd name="connsiteX42" fmla="*/ 828675 w 1202531"/>
                <a:gd name="connsiteY42" fmla="*/ 28606 h 1705006"/>
                <a:gd name="connsiteX43" fmla="*/ 581025 w 1202531"/>
                <a:gd name="connsiteY43" fmla="*/ 9556 h 1705006"/>
                <a:gd name="connsiteX44" fmla="*/ 485775 w 1202531"/>
                <a:gd name="connsiteY44" fmla="*/ 31 h 1705006"/>
                <a:gd name="connsiteX45" fmla="*/ 371475 w 1202531"/>
                <a:gd name="connsiteY45" fmla="*/ 28606 h 1705006"/>
                <a:gd name="connsiteX46" fmla="*/ 285750 w 1202531"/>
                <a:gd name="connsiteY46" fmla="*/ 114331 h 1705006"/>
                <a:gd name="connsiteX47" fmla="*/ 257175 w 1202531"/>
                <a:gd name="connsiteY47" fmla="*/ 142906 h 1705006"/>
                <a:gd name="connsiteX48" fmla="*/ 228600 w 1202531"/>
                <a:gd name="connsiteY48" fmla="*/ 200056 h 1705006"/>
                <a:gd name="connsiteX49" fmla="*/ 200025 w 1202531"/>
                <a:gd name="connsiteY49" fmla="*/ 219106 h 1705006"/>
                <a:gd name="connsiteX50" fmla="*/ 133350 w 1202531"/>
                <a:gd name="connsiteY50" fmla="*/ 314356 h 1705006"/>
                <a:gd name="connsiteX51" fmla="*/ 104775 w 1202531"/>
                <a:gd name="connsiteY51" fmla="*/ 333406 h 1705006"/>
                <a:gd name="connsiteX52" fmla="*/ 76200 w 1202531"/>
                <a:gd name="connsiteY52" fmla="*/ 361981 h 1705006"/>
                <a:gd name="connsiteX53" fmla="*/ 47625 w 1202531"/>
                <a:gd name="connsiteY53" fmla="*/ 419131 h 1705006"/>
                <a:gd name="connsiteX54" fmla="*/ 38100 w 1202531"/>
                <a:gd name="connsiteY54" fmla="*/ 447706 h 1705006"/>
                <a:gd name="connsiteX55" fmla="*/ 19050 w 1202531"/>
                <a:gd name="connsiteY55" fmla="*/ 476281 h 1705006"/>
                <a:gd name="connsiteX56" fmla="*/ 0 w 1202531"/>
                <a:gd name="connsiteY56" fmla="*/ 533431 h 1705006"/>
                <a:gd name="connsiteX57" fmla="*/ 38100 w 1202531"/>
                <a:gd name="connsiteY57" fmla="*/ 666781 h 1705006"/>
                <a:gd name="connsiteX58" fmla="*/ 66675 w 1202531"/>
                <a:gd name="connsiteY58" fmla="*/ 695356 h 1705006"/>
                <a:gd name="connsiteX59" fmla="*/ 85725 w 1202531"/>
                <a:gd name="connsiteY59" fmla="*/ 809656 h 1705006"/>
                <a:gd name="connsiteX60" fmla="*/ 76200 w 1202531"/>
                <a:gd name="connsiteY60" fmla="*/ 895381 h 1705006"/>
                <a:gd name="connsiteX61" fmla="*/ 9525 w 1202531"/>
                <a:gd name="connsiteY61" fmla="*/ 904906 h 1705006"/>
                <a:gd name="connsiteX62" fmla="*/ 47625 w 1202531"/>
                <a:gd name="connsiteY62" fmla="*/ 962056 h 1705006"/>
                <a:gd name="connsiteX63" fmla="*/ 66675 w 1202531"/>
                <a:gd name="connsiteY63" fmla="*/ 1019206 h 1705006"/>
                <a:gd name="connsiteX64" fmla="*/ 104775 w 1202531"/>
                <a:gd name="connsiteY64" fmla="*/ 1076356 h 1705006"/>
                <a:gd name="connsiteX65" fmla="*/ 133350 w 1202531"/>
                <a:gd name="connsiteY65" fmla="*/ 1133506 h 1705006"/>
                <a:gd name="connsiteX66" fmla="*/ 142875 w 1202531"/>
                <a:gd name="connsiteY66" fmla="*/ 1162081 h 1705006"/>
                <a:gd name="connsiteX67" fmla="*/ 161925 w 1202531"/>
                <a:gd name="connsiteY67" fmla="*/ 1200181 h 1705006"/>
                <a:gd name="connsiteX68" fmla="*/ 180975 w 1202531"/>
                <a:gd name="connsiteY68" fmla="*/ 1266856 h 1705006"/>
                <a:gd name="connsiteX69" fmla="*/ 171450 w 1202531"/>
                <a:gd name="connsiteY69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2 w 1202531"/>
                <a:gd name="connsiteY39" fmla="*/ 295306 h 1705006"/>
                <a:gd name="connsiteX40" fmla="*/ 1019175 w 1202531"/>
                <a:gd name="connsiteY40" fmla="*/ 233393 h 1705006"/>
                <a:gd name="connsiteX41" fmla="*/ 852487 w 1202531"/>
                <a:gd name="connsiteY41" fmla="*/ 80993 h 1705006"/>
                <a:gd name="connsiteX42" fmla="*/ 828675 w 1202531"/>
                <a:gd name="connsiteY42" fmla="*/ 28606 h 1705006"/>
                <a:gd name="connsiteX43" fmla="*/ 581025 w 1202531"/>
                <a:gd name="connsiteY43" fmla="*/ 9556 h 1705006"/>
                <a:gd name="connsiteX44" fmla="*/ 485775 w 1202531"/>
                <a:gd name="connsiteY44" fmla="*/ 31 h 1705006"/>
                <a:gd name="connsiteX45" fmla="*/ 371475 w 1202531"/>
                <a:gd name="connsiteY45" fmla="*/ 28606 h 1705006"/>
                <a:gd name="connsiteX46" fmla="*/ 285750 w 1202531"/>
                <a:gd name="connsiteY46" fmla="*/ 114331 h 1705006"/>
                <a:gd name="connsiteX47" fmla="*/ 257175 w 1202531"/>
                <a:gd name="connsiteY47" fmla="*/ 142906 h 1705006"/>
                <a:gd name="connsiteX48" fmla="*/ 228600 w 1202531"/>
                <a:gd name="connsiteY48" fmla="*/ 200056 h 1705006"/>
                <a:gd name="connsiteX49" fmla="*/ 200025 w 1202531"/>
                <a:gd name="connsiteY49" fmla="*/ 219106 h 1705006"/>
                <a:gd name="connsiteX50" fmla="*/ 133350 w 1202531"/>
                <a:gd name="connsiteY50" fmla="*/ 314356 h 1705006"/>
                <a:gd name="connsiteX51" fmla="*/ 104775 w 1202531"/>
                <a:gd name="connsiteY51" fmla="*/ 333406 h 1705006"/>
                <a:gd name="connsiteX52" fmla="*/ 76200 w 1202531"/>
                <a:gd name="connsiteY52" fmla="*/ 361981 h 1705006"/>
                <a:gd name="connsiteX53" fmla="*/ 47625 w 1202531"/>
                <a:gd name="connsiteY53" fmla="*/ 419131 h 1705006"/>
                <a:gd name="connsiteX54" fmla="*/ 38100 w 1202531"/>
                <a:gd name="connsiteY54" fmla="*/ 447706 h 1705006"/>
                <a:gd name="connsiteX55" fmla="*/ 19050 w 1202531"/>
                <a:gd name="connsiteY55" fmla="*/ 476281 h 1705006"/>
                <a:gd name="connsiteX56" fmla="*/ 0 w 1202531"/>
                <a:gd name="connsiteY56" fmla="*/ 533431 h 1705006"/>
                <a:gd name="connsiteX57" fmla="*/ 38100 w 1202531"/>
                <a:gd name="connsiteY57" fmla="*/ 666781 h 1705006"/>
                <a:gd name="connsiteX58" fmla="*/ 66675 w 1202531"/>
                <a:gd name="connsiteY58" fmla="*/ 695356 h 1705006"/>
                <a:gd name="connsiteX59" fmla="*/ 85725 w 1202531"/>
                <a:gd name="connsiteY59" fmla="*/ 809656 h 1705006"/>
                <a:gd name="connsiteX60" fmla="*/ 76200 w 1202531"/>
                <a:gd name="connsiteY60" fmla="*/ 895381 h 1705006"/>
                <a:gd name="connsiteX61" fmla="*/ 9525 w 1202531"/>
                <a:gd name="connsiteY61" fmla="*/ 904906 h 1705006"/>
                <a:gd name="connsiteX62" fmla="*/ 47625 w 1202531"/>
                <a:gd name="connsiteY62" fmla="*/ 962056 h 1705006"/>
                <a:gd name="connsiteX63" fmla="*/ 66675 w 1202531"/>
                <a:gd name="connsiteY63" fmla="*/ 1019206 h 1705006"/>
                <a:gd name="connsiteX64" fmla="*/ 104775 w 1202531"/>
                <a:gd name="connsiteY64" fmla="*/ 1076356 h 1705006"/>
                <a:gd name="connsiteX65" fmla="*/ 133350 w 1202531"/>
                <a:gd name="connsiteY65" fmla="*/ 1133506 h 1705006"/>
                <a:gd name="connsiteX66" fmla="*/ 142875 w 1202531"/>
                <a:gd name="connsiteY66" fmla="*/ 1162081 h 1705006"/>
                <a:gd name="connsiteX67" fmla="*/ 161925 w 1202531"/>
                <a:gd name="connsiteY67" fmla="*/ 1200181 h 1705006"/>
                <a:gd name="connsiteX68" fmla="*/ 180975 w 1202531"/>
                <a:gd name="connsiteY68" fmla="*/ 1266856 h 1705006"/>
                <a:gd name="connsiteX69" fmla="*/ 171450 w 1202531"/>
                <a:gd name="connsiteY69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2 w 1202531"/>
                <a:gd name="connsiteY39" fmla="*/ 295306 h 1705006"/>
                <a:gd name="connsiteX40" fmla="*/ 1019175 w 1202531"/>
                <a:gd name="connsiteY40" fmla="*/ 233393 h 1705006"/>
                <a:gd name="connsiteX41" fmla="*/ 852487 w 1202531"/>
                <a:gd name="connsiteY41" fmla="*/ 80993 h 1705006"/>
                <a:gd name="connsiteX42" fmla="*/ 581025 w 1202531"/>
                <a:gd name="connsiteY42" fmla="*/ 9556 h 1705006"/>
                <a:gd name="connsiteX43" fmla="*/ 485775 w 1202531"/>
                <a:gd name="connsiteY43" fmla="*/ 31 h 1705006"/>
                <a:gd name="connsiteX44" fmla="*/ 371475 w 1202531"/>
                <a:gd name="connsiteY44" fmla="*/ 28606 h 1705006"/>
                <a:gd name="connsiteX45" fmla="*/ 285750 w 1202531"/>
                <a:gd name="connsiteY45" fmla="*/ 114331 h 1705006"/>
                <a:gd name="connsiteX46" fmla="*/ 257175 w 1202531"/>
                <a:gd name="connsiteY46" fmla="*/ 142906 h 1705006"/>
                <a:gd name="connsiteX47" fmla="*/ 228600 w 1202531"/>
                <a:gd name="connsiteY47" fmla="*/ 200056 h 1705006"/>
                <a:gd name="connsiteX48" fmla="*/ 200025 w 1202531"/>
                <a:gd name="connsiteY48" fmla="*/ 219106 h 1705006"/>
                <a:gd name="connsiteX49" fmla="*/ 133350 w 1202531"/>
                <a:gd name="connsiteY49" fmla="*/ 314356 h 1705006"/>
                <a:gd name="connsiteX50" fmla="*/ 104775 w 1202531"/>
                <a:gd name="connsiteY50" fmla="*/ 333406 h 1705006"/>
                <a:gd name="connsiteX51" fmla="*/ 76200 w 1202531"/>
                <a:gd name="connsiteY51" fmla="*/ 361981 h 1705006"/>
                <a:gd name="connsiteX52" fmla="*/ 47625 w 1202531"/>
                <a:gd name="connsiteY52" fmla="*/ 419131 h 1705006"/>
                <a:gd name="connsiteX53" fmla="*/ 38100 w 1202531"/>
                <a:gd name="connsiteY53" fmla="*/ 447706 h 1705006"/>
                <a:gd name="connsiteX54" fmla="*/ 19050 w 1202531"/>
                <a:gd name="connsiteY54" fmla="*/ 476281 h 1705006"/>
                <a:gd name="connsiteX55" fmla="*/ 0 w 1202531"/>
                <a:gd name="connsiteY55" fmla="*/ 533431 h 1705006"/>
                <a:gd name="connsiteX56" fmla="*/ 38100 w 1202531"/>
                <a:gd name="connsiteY56" fmla="*/ 666781 h 1705006"/>
                <a:gd name="connsiteX57" fmla="*/ 66675 w 1202531"/>
                <a:gd name="connsiteY57" fmla="*/ 695356 h 1705006"/>
                <a:gd name="connsiteX58" fmla="*/ 85725 w 1202531"/>
                <a:gd name="connsiteY58" fmla="*/ 809656 h 1705006"/>
                <a:gd name="connsiteX59" fmla="*/ 76200 w 1202531"/>
                <a:gd name="connsiteY59" fmla="*/ 895381 h 1705006"/>
                <a:gd name="connsiteX60" fmla="*/ 9525 w 1202531"/>
                <a:gd name="connsiteY60" fmla="*/ 904906 h 1705006"/>
                <a:gd name="connsiteX61" fmla="*/ 47625 w 1202531"/>
                <a:gd name="connsiteY61" fmla="*/ 962056 h 1705006"/>
                <a:gd name="connsiteX62" fmla="*/ 66675 w 1202531"/>
                <a:gd name="connsiteY62" fmla="*/ 1019206 h 1705006"/>
                <a:gd name="connsiteX63" fmla="*/ 104775 w 1202531"/>
                <a:gd name="connsiteY63" fmla="*/ 1076356 h 1705006"/>
                <a:gd name="connsiteX64" fmla="*/ 133350 w 1202531"/>
                <a:gd name="connsiteY64" fmla="*/ 1133506 h 1705006"/>
                <a:gd name="connsiteX65" fmla="*/ 142875 w 1202531"/>
                <a:gd name="connsiteY65" fmla="*/ 1162081 h 1705006"/>
                <a:gd name="connsiteX66" fmla="*/ 161925 w 1202531"/>
                <a:gd name="connsiteY66" fmla="*/ 1200181 h 1705006"/>
                <a:gd name="connsiteX67" fmla="*/ 180975 w 1202531"/>
                <a:gd name="connsiteY67" fmla="*/ 1266856 h 1705006"/>
                <a:gd name="connsiteX68" fmla="*/ 171450 w 1202531"/>
                <a:gd name="connsiteY68" fmla="*/ 1276381 h 1705006"/>
                <a:gd name="connsiteX0" fmla="*/ 171450 w 1202531"/>
                <a:gd name="connsiteY0" fmla="*/ 1282689 h 1711314"/>
                <a:gd name="connsiteX1" fmla="*/ 171450 w 1202531"/>
                <a:gd name="connsiteY1" fmla="*/ 1282689 h 1711314"/>
                <a:gd name="connsiteX2" fmla="*/ 257175 w 1202531"/>
                <a:gd name="connsiteY2" fmla="*/ 1377939 h 1711314"/>
                <a:gd name="connsiteX3" fmla="*/ 266700 w 1202531"/>
                <a:gd name="connsiteY3" fmla="*/ 1406514 h 1711314"/>
                <a:gd name="connsiteX4" fmla="*/ 304800 w 1202531"/>
                <a:gd name="connsiteY4" fmla="*/ 1473189 h 1711314"/>
                <a:gd name="connsiteX5" fmla="*/ 314325 w 1202531"/>
                <a:gd name="connsiteY5" fmla="*/ 1501764 h 1711314"/>
                <a:gd name="connsiteX6" fmla="*/ 352425 w 1202531"/>
                <a:gd name="connsiteY6" fmla="*/ 1568439 h 1711314"/>
                <a:gd name="connsiteX7" fmla="*/ 381000 w 1202531"/>
                <a:gd name="connsiteY7" fmla="*/ 1587489 h 1711314"/>
                <a:gd name="connsiteX8" fmla="*/ 428625 w 1202531"/>
                <a:gd name="connsiteY8" fmla="*/ 1625589 h 1711314"/>
                <a:gd name="connsiteX9" fmla="*/ 457200 w 1202531"/>
                <a:gd name="connsiteY9" fmla="*/ 1644639 h 1711314"/>
                <a:gd name="connsiteX10" fmla="*/ 514350 w 1202531"/>
                <a:gd name="connsiteY10" fmla="*/ 1663689 h 1711314"/>
                <a:gd name="connsiteX11" fmla="*/ 571500 w 1202531"/>
                <a:gd name="connsiteY11" fmla="*/ 1682739 h 1711314"/>
                <a:gd name="connsiteX12" fmla="*/ 600075 w 1202531"/>
                <a:gd name="connsiteY12" fmla="*/ 1692264 h 1711314"/>
                <a:gd name="connsiteX13" fmla="*/ 638175 w 1202531"/>
                <a:gd name="connsiteY13" fmla="*/ 1711314 h 1711314"/>
                <a:gd name="connsiteX14" fmla="*/ 847725 w 1202531"/>
                <a:gd name="connsiteY14" fmla="*/ 1701789 h 1711314"/>
                <a:gd name="connsiteX15" fmla="*/ 914400 w 1202531"/>
                <a:gd name="connsiteY15" fmla="*/ 1625589 h 1711314"/>
                <a:gd name="connsiteX16" fmla="*/ 942975 w 1202531"/>
                <a:gd name="connsiteY16" fmla="*/ 1597014 h 1711314"/>
                <a:gd name="connsiteX17" fmla="*/ 1009650 w 1202531"/>
                <a:gd name="connsiteY17" fmla="*/ 1511289 h 1711314"/>
                <a:gd name="connsiteX18" fmla="*/ 1028700 w 1202531"/>
                <a:gd name="connsiteY18" fmla="*/ 1444614 h 1711314"/>
                <a:gd name="connsiteX19" fmla="*/ 1038225 w 1202531"/>
                <a:gd name="connsiteY19" fmla="*/ 1377939 h 1711314"/>
                <a:gd name="connsiteX20" fmla="*/ 1047750 w 1202531"/>
                <a:gd name="connsiteY20" fmla="*/ 1330314 h 1711314"/>
                <a:gd name="connsiteX21" fmla="*/ 1123950 w 1202531"/>
                <a:gd name="connsiteY21" fmla="*/ 1232683 h 1711314"/>
                <a:gd name="connsiteX22" fmla="*/ 1102519 w 1202531"/>
                <a:gd name="connsiteY22" fmla="*/ 1256496 h 1711314"/>
                <a:gd name="connsiteX23" fmla="*/ 1147762 w 1202531"/>
                <a:gd name="connsiteY23" fmla="*/ 1185058 h 1711314"/>
                <a:gd name="connsiteX24" fmla="*/ 1157288 w 1202531"/>
                <a:gd name="connsiteY24" fmla="*/ 1149339 h 1711314"/>
                <a:gd name="connsiteX25" fmla="*/ 1162050 w 1202531"/>
                <a:gd name="connsiteY25" fmla="*/ 1127908 h 1711314"/>
                <a:gd name="connsiteX26" fmla="*/ 1173956 w 1202531"/>
                <a:gd name="connsiteY26" fmla="*/ 1085045 h 1711314"/>
                <a:gd name="connsiteX27" fmla="*/ 1188244 w 1202531"/>
                <a:gd name="connsiteY27" fmla="*/ 1008846 h 1711314"/>
                <a:gd name="connsiteX28" fmla="*/ 1200150 w 1202531"/>
                <a:gd name="connsiteY28" fmla="*/ 935027 h 1711314"/>
                <a:gd name="connsiteX29" fmla="*/ 1138238 w 1202531"/>
                <a:gd name="connsiteY29" fmla="*/ 896926 h 1711314"/>
                <a:gd name="connsiteX30" fmla="*/ 1178719 w 1202531"/>
                <a:gd name="connsiteY30" fmla="*/ 725477 h 1711314"/>
                <a:gd name="connsiteX31" fmla="*/ 1185863 w 1202531"/>
                <a:gd name="connsiteY31" fmla="*/ 665946 h 1711314"/>
                <a:gd name="connsiteX32" fmla="*/ 1178718 w 1202531"/>
                <a:gd name="connsiteY32" fmla="*/ 589745 h 1711314"/>
                <a:gd name="connsiteX33" fmla="*/ 1164431 w 1202531"/>
                <a:gd name="connsiteY33" fmla="*/ 511164 h 1711314"/>
                <a:gd name="connsiteX34" fmla="*/ 1164431 w 1202531"/>
                <a:gd name="connsiteY34" fmla="*/ 473064 h 1711314"/>
                <a:gd name="connsiteX35" fmla="*/ 1152525 w 1202531"/>
                <a:gd name="connsiteY35" fmla="*/ 444489 h 1711314"/>
                <a:gd name="connsiteX36" fmla="*/ 1133475 w 1202531"/>
                <a:gd name="connsiteY36" fmla="*/ 406389 h 1711314"/>
                <a:gd name="connsiteX37" fmla="*/ 1114425 w 1202531"/>
                <a:gd name="connsiteY37" fmla="*/ 377814 h 1711314"/>
                <a:gd name="connsiteX38" fmla="*/ 1104900 w 1202531"/>
                <a:gd name="connsiteY38" fmla="*/ 349239 h 1711314"/>
                <a:gd name="connsiteX39" fmla="*/ 1066802 w 1202531"/>
                <a:gd name="connsiteY39" fmla="*/ 301614 h 1711314"/>
                <a:gd name="connsiteX40" fmla="*/ 1019175 w 1202531"/>
                <a:gd name="connsiteY40" fmla="*/ 239701 h 1711314"/>
                <a:gd name="connsiteX41" fmla="*/ 852487 w 1202531"/>
                <a:gd name="connsiteY41" fmla="*/ 87301 h 1711314"/>
                <a:gd name="connsiteX42" fmla="*/ 581025 w 1202531"/>
                <a:gd name="connsiteY42" fmla="*/ 15864 h 1711314"/>
                <a:gd name="connsiteX43" fmla="*/ 485775 w 1202531"/>
                <a:gd name="connsiteY43" fmla="*/ 6339 h 1711314"/>
                <a:gd name="connsiteX44" fmla="*/ 285750 w 1202531"/>
                <a:gd name="connsiteY44" fmla="*/ 120639 h 1711314"/>
                <a:gd name="connsiteX45" fmla="*/ 257175 w 1202531"/>
                <a:gd name="connsiteY45" fmla="*/ 149214 h 1711314"/>
                <a:gd name="connsiteX46" fmla="*/ 228600 w 1202531"/>
                <a:gd name="connsiteY46" fmla="*/ 206364 h 1711314"/>
                <a:gd name="connsiteX47" fmla="*/ 200025 w 1202531"/>
                <a:gd name="connsiteY47" fmla="*/ 225414 h 1711314"/>
                <a:gd name="connsiteX48" fmla="*/ 133350 w 1202531"/>
                <a:gd name="connsiteY48" fmla="*/ 320664 h 1711314"/>
                <a:gd name="connsiteX49" fmla="*/ 104775 w 1202531"/>
                <a:gd name="connsiteY49" fmla="*/ 339714 h 1711314"/>
                <a:gd name="connsiteX50" fmla="*/ 76200 w 1202531"/>
                <a:gd name="connsiteY50" fmla="*/ 368289 h 1711314"/>
                <a:gd name="connsiteX51" fmla="*/ 47625 w 1202531"/>
                <a:gd name="connsiteY51" fmla="*/ 425439 h 1711314"/>
                <a:gd name="connsiteX52" fmla="*/ 38100 w 1202531"/>
                <a:gd name="connsiteY52" fmla="*/ 454014 h 1711314"/>
                <a:gd name="connsiteX53" fmla="*/ 19050 w 1202531"/>
                <a:gd name="connsiteY53" fmla="*/ 482589 h 1711314"/>
                <a:gd name="connsiteX54" fmla="*/ 0 w 1202531"/>
                <a:gd name="connsiteY54" fmla="*/ 539739 h 1711314"/>
                <a:gd name="connsiteX55" fmla="*/ 38100 w 1202531"/>
                <a:gd name="connsiteY55" fmla="*/ 673089 h 1711314"/>
                <a:gd name="connsiteX56" fmla="*/ 66675 w 1202531"/>
                <a:gd name="connsiteY56" fmla="*/ 701664 h 1711314"/>
                <a:gd name="connsiteX57" fmla="*/ 85725 w 1202531"/>
                <a:gd name="connsiteY57" fmla="*/ 815964 h 1711314"/>
                <a:gd name="connsiteX58" fmla="*/ 76200 w 1202531"/>
                <a:gd name="connsiteY58" fmla="*/ 901689 h 1711314"/>
                <a:gd name="connsiteX59" fmla="*/ 9525 w 1202531"/>
                <a:gd name="connsiteY59" fmla="*/ 911214 h 1711314"/>
                <a:gd name="connsiteX60" fmla="*/ 47625 w 1202531"/>
                <a:gd name="connsiteY60" fmla="*/ 968364 h 1711314"/>
                <a:gd name="connsiteX61" fmla="*/ 66675 w 1202531"/>
                <a:gd name="connsiteY61" fmla="*/ 1025514 h 1711314"/>
                <a:gd name="connsiteX62" fmla="*/ 104775 w 1202531"/>
                <a:gd name="connsiteY62" fmla="*/ 1082664 h 1711314"/>
                <a:gd name="connsiteX63" fmla="*/ 133350 w 1202531"/>
                <a:gd name="connsiteY63" fmla="*/ 1139814 h 1711314"/>
                <a:gd name="connsiteX64" fmla="*/ 142875 w 1202531"/>
                <a:gd name="connsiteY64" fmla="*/ 1168389 h 1711314"/>
                <a:gd name="connsiteX65" fmla="*/ 161925 w 1202531"/>
                <a:gd name="connsiteY65" fmla="*/ 1206489 h 1711314"/>
                <a:gd name="connsiteX66" fmla="*/ 180975 w 1202531"/>
                <a:gd name="connsiteY66" fmla="*/ 1273164 h 1711314"/>
                <a:gd name="connsiteX67" fmla="*/ 171450 w 1202531"/>
                <a:gd name="connsiteY67" fmla="*/ 1282689 h 1711314"/>
                <a:gd name="connsiteX0" fmla="*/ 171450 w 1202531"/>
                <a:gd name="connsiteY0" fmla="*/ 1266825 h 1695450"/>
                <a:gd name="connsiteX1" fmla="*/ 171450 w 1202531"/>
                <a:gd name="connsiteY1" fmla="*/ 1266825 h 1695450"/>
                <a:gd name="connsiteX2" fmla="*/ 257175 w 1202531"/>
                <a:gd name="connsiteY2" fmla="*/ 1362075 h 1695450"/>
                <a:gd name="connsiteX3" fmla="*/ 266700 w 1202531"/>
                <a:gd name="connsiteY3" fmla="*/ 1390650 h 1695450"/>
                <a:gd name="connsiteX4" fmla="*/ 304800 w 1202531"/>
                <a:gd name="connsiteY4" fmla="*/ 1457325 h 1695450"/>
                <a:gd name="connsiteX5" fmla="*/ 314325 w 1202531"/>
                <a:gd name="connsiteY5" fmla="*/ 1485900 h 1695450"/>
                <a:gd name="connsiteX6" fmla="*/ 352425 w 1202531"/>
                <a:gd name="connsiteY6" fmla="*/ 1552575 h 1695450"/>
                <a:gd name="connsiteX7" fmla="*/ 381000 w 1202531"/>
                <a:gd name="connsiteY7" fmla="*/ 1571625 h 1695450"/>
                <a:gd name="connsiteX8" fmla="*/ 428625 w 1202531"/>
                <a:gd name="connsiteY8" fmla="*/ 1609725 h 1695450"/>
                <a:gd name="connsiteX9" fmla="*/ 457200 w 1202531"/>
                <a:gd name="connsiteY9" fmla="*/ 1628775 h 1695450"/>
                <a:gd name="connsiteX10" fmla="*/ 514350 w 1202531"/>
                <a:gd name="connsiteY10" fmla="*/ 1647825 h 1695450"/>
                <a:gd name="connsiteX11" fmla="*/ 571500 w 1202531"/>
                <a:gd name="connsiteY11" fmla="*/ 1666875 h 1695450"/>
                <a:gd name="connsiteX12" fmla="*/ 600075 w 1202531"/>
                <a:gd name="connsiteY12" fmla="*/ 1676400 h 1695450"/>
                <a:gd name="connsiteX13" fmla="*/ 638175 w 1202531"/>
                <a:gd name="connsiteY13" fmla="*/ 1695450 h 1695450"/>
                <a:gd name="connsiteX14" fmla="*/ 847725 w 1202531"/>
                <a:gd name="connsiteY14" fmla="*/ 1685925 h 1695450"/>
                <a:gd name="connsiteX15" fmla="*/ 914400 w 1202531"/>
                <a:gd name="connsiteY15" fmla="*/ 1609725 h 1695450"/>
                <a:gd name="connsiteX16" fmla="*/ 942975 w 1202531"/>
                <a:gd name="connsiteY16" fmla="*/ 1581150 h 1695450"/>
                <a:gd name="connsiteX17" fmla="*/ 1009650 w 1202531"/>
                <a:gd name="connsiteY17" fmla="*/ 1495425 h 1695450"/>
                <a:gd name="connsiteX18" fmla="*/ 1028700 w 1202531"/>
                <a:gd name="connsiteY18" fmla="*/ 1428750 h 1695450"/>
                <a:gd name="connsiteX19" fmla="*/ 1038225 w 1202531"/>
                <a:gd name="connsiteY19" fmla="*/ 1362075 h 1695450"/>
                <a:gd name="connsiteX20" fmla="*/ 1047750 w 1202531"/>
                <a:gd name="connsiteY20" fmla="*/ 1314450 h 1695450"/>
                <a:gd name="connsiteX21" fmla="*/ 1123950 w 1202531"/>
                <a:gd name="connsiteY21" fmla="*/ 1216819 h 1695450"/>
                <a:gd name="connsiteX22" fmla="*/ 1102519 w 1202531"/>
                <a:gd name="connsiteY22" fmla="*/ 1240632 h 1695450"/>
                <a:gd name="connsiteX23" fmla="*/ 1147762 w 1202531"/>
                <a:gd name="connsiteY23" fmla="*/ 1169194 h 1695450"/>
                <a:gd name="connsiteX24" fmla="*/ 1157288 w 1202531"/>
                <a:gd name="connsiteY24" fmla="*/ 1133475 h 1695450"/>
                <a:gd name="connsiteX25" fmla="*/ 1162050 w 1202531"/>
                <a:gd name="connsiteY25" fmla="*/ 1112044 h 1695450"/>
                <a:gd name="connsiteX26" fmla="*/ 1173956 w 1202531"/>
                <a:gd name="connsiteY26" fmla="*/ 1069181 h 1695450"/>
                <a:gd name="connsiteX27" fmla="*/ 1188244 w 1202531"/>
                <a:gd name="connsiteY27" fmla="*/ 992982 h 1695450"/>
                <a:gd name="connsiteX28" fmla="*/ 1200150 w 1202531"/>
                <a:gd name="connsiteY28" fmla="*/ 919163 h 1695450"/>
                <a:gd name="connsiteX29" fmla="*/ 1138238 w 1202531"/>
                <a:gd name="connsiteY29" fmla="*/ 881062 h 1695450"/>
                <a:gd name="connsiteX30" fmla="*/ 1178719 w 1202531"/>
                <a:gd name="connsiteY30" fmla="*/ 709613 h 1695450"/>
                <a:gd name="connsiteX31" fmla="*/ 1185863 w 1202531"/>
                <a:gd name="connsiteY31" fmla="*/ 650082 h 1695450"/>
                <a:gd name="connsiteX32" fmla="*/ 1178718 w 1202531"/>
                <a:gd name="connsiteY32" fmla="*/ 573881 h 1695450"/>
                <a:gd name="connsiteX33" fmla="*/ 1164431 w 1202531"/>
                <a:gd name="connsiteY33" fmla="*/ 495300 h 1695450"/>
                <a:gd name="connsiteX34" fmla="*/ 1164431 w 1202531"/>
                <a:gd name="connsiteY34" fmla="*/ 457200 h 1695450"/>
                <a:gd name="connsiteX35" fmla="*/ 1152525 w 1202531"/>
                <a:gd name="connsiteY35" fmla="*/ 428625 h 1695450"/>
                <a:gd name="connsiteX36" fmla="*/ 1133475 w 1202531"/>
                <a:gd name="connsiteY36" fmla="*/ 390525 h 1695450"/>
                <a:gd name="connsiteX37" fmla="*/ 1114425 w 1202531"/>
                <a:gd name="connsiteY37" fmla="*/ 361950 h 1695450"/>
                <a:gd name="connsiteX38" fmla="*/ 1104900 w 1202531"/>
                <a:gd name="connsiteY38" fmla="*/ 333375 h 1695450"/>
                <a:gd name="connsiteX39" fmla="*/ 1066802 w 1202531"/>
                <a:gd name="connsiteY39" fmla="*/ 285750 h 1695450"/>
                <a:gd name="connsiteX40" fmla="*/ 1019175 w 1202531"/>
                <a:gd name="connsiteY40" fmla="*/ 223837 h 1695450"/>
                <a:gd name="connsiteX41" fmla="*/ 852487 w 1202531"/>
                <a:gd name="connsiteY41" fmla="*/ 71437 h 1695450"/>
                <a:gd name="connsiteX42" fmla="*/ 581025 w 1202531"/>
                <a:gd name="connsiteY42" fmla="*/ 0 h 1695450"/>
                <a:gd name="connsiteX43" fmla="*/ 285750 w 1202531"/>
                <a:gd name="connsiteY43" fmla="*/ 104775 h 1695450"/>
                <a:gd name="connsiteX44" fmla="*/ 257175 w 1202531"/>
                <a:gd name="connsiteY44" fmla="*/ 133350 h 1695450"/>
                <a:gd name="connsiteX45" fmla="*/ 228600 w 1202531"/>
                <a:gd name="connsiteY45" fmla="*/ 190500 h 1695450"/>
                <a:gd name="connsiteX46" fmla="*/ 200025 w 1202531"/>
                <a:gd name="connsiteY46" fmla="*/ 209550 h 1695450"/>
                <a:gd name="connsiteX47" fmla="*/ 133350 w 1202531"/>
                <a:gd name="connsiteY47" fmla="*/ 304800 h 1695450"/>
                <a:gd name="connsiteX48" fmla="*/ 104775 w 1202531"/>
                <a:gd name="connsiteY48" fmla="*/ 323850 h 1695450"/>
                <a:gd name="connsiteX49" fmla="*/ 76200 w 1202531"/>
                <a:gd name="connsiteY49" fmla="*/ 352425 h 1695450"/>
                <a:gd name="connsiteX50" fmla="*/ 47625 w 1202531"/>
                <a:gd name="connsiteY50" fmla="*/ 409575 h 1695450"/>
                <a:gd name="connsiteX51" fmla="*/ 38100 w 1202531"/>
                <a:gd name="connsiteY51" fmla="*/ 438150 h 1695450"/>
                <a:gd name="connsiteX52" fmla="*/ 19050 w 1202531"/>
                <a:gd name="connsiteY52" fmla="*/ 466725 h 1695450"/>
                <a:gd name="connsiteX53" fmla="*/ 0 w 1202531"/>
                <a:gd name="connsiteY53" fmla="*/ 523875 h 1695450"/>
                <a:gd name="connsiteX54" fmla="*/ 38100 w 1202531"/>
                <a:gd name="connsiteY54" fmla="*/ 657225 h 1695450"/>
                <a:gd name="connsiteX55" fmla="*/ 66675 w 1202531"/>
                <a:gd name="connsiteY55" fmla="*/ 685800 h 1695450"/>
                <a:gd name="connsiteX56" fmla="*/ 85725 w 1202531"/>
                <a:gd name="connsiteY56" fmla="*/ 800100 h 1695450"/>
                <a:gd name="connsiteX57" fmla="*/ 76200 w 1202531"/>
                <a:gd name="connsiteY57" fmla="*/ 885825 h 1695450"/>
                <a:gd name="connsiteX58" fmla="*/ 9525 w 1202531"/>
                <a:gd name="connsiteY58" fmla="*/ 895350 h 1695450"/>
                <a:gd name="connsiteX59" fmla="*/ 47625 w 1202531"/>
                <a:gd name="connsiteY59" fmla="*/ 952500 h 1695450"/>
                <a:gd name="connsiteX60" fmla="*/ 66675 w 1202531"/>
                <a:gd name="connsiteY60" fmla="*/ 1009650 h 1695450"/>
                <a:gd name="connsiteX61" fmla="*/ 104775 w 1202531"/>
                <a:gd name="connsiteY61" fmla="*/ 1066800 h 1695450"/>
                <a:gd name="connsiteX62" fmla="*/ 133350 w 1202531"/>
                <a:gd name="connsiteY62" fmla="*/ 1123950 h 1695450"/>
                <a:gd name="connsiteX63" fmla="*/ 142875 w 1202531"/>
                <a:gd name="connsiteY63" fmla="*/ 1152525 h 1695450"/>
                <a:gd name="connsiteX64" fmla="*/ 161925 w 1202531"/>
                <a:gd name="connsiteY64" fmla="*/ 1190625 h 1695450"/>
                <a:gd name="connsiteX65" fmla="*/ 180975 w 1202531"/>
                <a:gd name="connsiteY65" fmla="*/ 1257300 h 1695450"/>
                <a:gd name="connsiteX66" fmla="*/ 171450 w 1202531"/>
                <a:gd name="connsiteY66" fmla="*/ 1266825 h 1695450"/>
                <a:gd name="connsiteX0" fmla="*/ 171450 w 1202531"/>
                <a:gd name="connsiteY0" fmla="*/ 1266825 h 1695450"/>
                <a:gd name="connsiteX1" fmla="*/ 171450 w 1202531"/>
                <a:gd name="connsiteY1" fmla="*/ 1266825 h 1695450"/>
                <a:gd name="connsiteX2" fmla="*/ 257175 w 1202531"/>
                <a:gd name="connsiteY2" fmla="*/ 1362075 h 1695450"/>
                <a:gd name="connsiteX3" fmla="*/ 266700 w 1202531"/>
                <a:gd name="connsiteY3" fmla="*/ 1390650 h 1695450"/>
                <a:gd name="connsiteX4" fmla="*/ 304800 w 1202531"/>
                <a:gd name="connsiteY4" fmla="*/ 1457325 h 1695450"/>
                <a:gd name="connsiteX5" fmla="*/ 314325 w 1202531"/>
                <a:gd name="connsiteY5" fmla="*/ 1485900 h 1695450"/>
                <a:gd name="connsiteX6" fmla="*/ 352425 w 1202531"/>
                <a:gd name="connsiteY6" fmla="*/ 1552575 h 1695450"/>
                <a:gd name="connsiteX7" fmla="*/ 381000 w 1202531"/>
                <a:gd name="connsiteY7" fmla="*/ 1571625 h 1695450"/>
                <a:gd name="connsiteX8" fmla="*/ 428625 w 1202531"/>
                <a:gd name="connsiteY8" fmla="*/ 1609725 h 1695450"/>
                <a:gd name="connsiteX9" fmla="*/ 457200 w 1202531"/>
                <a:gd name="connsiteY9" fmla="*/ 1628775 h 1695450"/>
                <a:gd name="connsiteX10" fmla="*/ 514350 w 1202531"/>
                <a:gd name="connsiteY10" fmla="*/ 1647825 h 1695450"/>
                <a:gd name="connsiteX11" fmla="*/ 571500 w 1202531"/>
                <a:gd name="connsiteY11" fmla="*/ 1666875 h 1695450"/>
                <a:gd name="connsiteX12" fmla="*/ 600075 w 1202531"/>
                <a:gd name="connsiteY12" fmla="*/ 1676400 h 1695450"/>
                <a:gd name="connsiteX13" fmla="*/ 638175 w 1202531"/>
                <a:gd name="connsiteY13" fmla="*/ 1695450 h 1695450"/>
                <a:gd name="connsiteX14" fmla="*/ 847725 w 1202531"/>
                <a:gd name="connsiteY14" fmla="*/ 1685925 h 1695450"/>
                <a:gd name="connsiteX15" fmla="*/ 914400 w 1202531"/>
                <a:gd name="connsiteY15" fmla="*/ 1609725 h 1695450"/>
                <a:gd name="connsiteX16" fmla="*/ 942975 w 1202531"/>
                <a:gd name="connsiteY16" fmla="*/ 1581150 h 1695450"/>
                <a:gd name="connsiteX17" fmla="*/ 1009650 w 1202531"/>
                <a:gd name="connsiteY17" fmla="*/ 1495425 h 1695450"/>
                <a:gd name="connsiteX18" fmla="*/ 1028700 w 1202531"/>
                <a:gd name="connsiteY18" fmla="*/ 1428750 h 1695450"/>
                <a:gd name="connsiteX19" fmla="*/ 1038225 w 1202531"/>
                <a:gd name="connsiteY19" fmla="*/ 1362075 h 1695450"/>
                <a:gd name="connsiteX20" fmla="*/ 1047750 w 1202531"/>
                <a:gd name="connsiteY20" fmla="*/ 1314450 h 1695450"/>
                <a:gd name="connsiteX21" fmla="*/ 1123950 w 1202531"/>
                <a:gd name="connsiteY21" fmla="*/ 1216819 h 1695450"/>
                <a:gd name="connsiteX22" fmla="*/ 1102519 w 1202531"/>
                <a:gd name="connsiteY22" fmla="*/ 1240632 h 1695450"/>
                <a:gd name="connsiteX23" fmla="*/ 1147762 w 1202531"/>
                <a:gd name="connsiteY23" fmla="*/ 1169194 h 1695450"/>
                <a:gd name="connsiteX24" fmla="*/ 1157288 w 1202531"/>
                <a:gd name="connsiteY24" fmla="*/ 1133475 h 1695450"/>
                <a:gd name="connsiteX25" fmla="*/ 1162050 w 1202531"/>
                <a:gd name="connsiteY25" fmla="*/ 1112044 h 1695450"/>
                <a:gd name="connsiteX26" fmla="*/ 1173956 w 1202531"/>
                <a:gd name="connsiteY26" fmla="*/ 1069181 h 1695450"/>
                <a:gd name="connsiteX27" fmla="*/ 1188244 w 1202531"/>
                <a:gd name="connsiteY27" fmla="*/ 992982 h 1695450"/>
                <a:gd name="connsiteX28" fmla="*/ 1200150 w 1202531"/>
                <a:gd name="connsiteY28" fmla="*/ 919163 h 1695450"/>
                <a:gd name="connsiteX29" fmla="*/ 1138238 w 1202531"/>
                <a:gd name="connsiteY29" fmla="*/ 881062 h 1695450"/>
                <a:gd name="connsiteX30" fmla="*/ 1178719 w 1202531"/>
                <a:gd name="connsiteY30" fmla="*/ 709613 h 1695450"/>
                <a:gd name="connsiteX31" fmla="*/ 1185863 w 1202531"/>
                <a:gd name="connsiteY31" fmla="*/ 650082 h 1695450"/>
                <a:gd name="connsiteX32" fmla="*/ 1178718 w 1202531"/>
                <a:gd name="connsiteY32" fmla="*/ 573881 h 1695450"/>
                <a:gd name="connsiteX33" fmla="*/ 1164431 w 1202531"/>
                <a:gd name="connsiteY33" fmla="*/ 495300 h 1695450"/>
                <a:gd name="connsiteX34" fmla="*/ 1164431 w 1202531"/>
                <a:gd name="connsiteY34" fmla="*/ 457200 h 1695450"/>
                <a:gd name="connsiteX35" fmla="*/ 1152525 w 1202531"/>
                <a:gd name="connsiteY35" fmla="*/ 428625 h 1695450"/>
                <a:gd name="connsiteX36" fmla="*/ 1133475 w 1202531"/>
                <a:gd name="connsiteY36" fmla="*/ 390525 h 1695450"/>
                <a:gd name="connsiteX37" fmla="*/ 1114425 w 1202531"/>
                <a:gd name="connsiteY37" fmla="*/ 361950 h 1695450"/>
                <a:gd name="connsiteX38" fmla="*/ 1104900 w 1202531"/>
                <a:gd name="connsiteY38" fmla="*/ 333375 h 1695450"/>
                <a:gd name="connsiteX39" fmla="*/ 1066802 w 1202531"/>
                <a:gd name="connsiteY39" fmla="*/ 285750 h 1695450"/>
                <a:gd name="connsiteX40" fmla="*/ 1019175 w 1202531"/>
                <a:gd name="connsiteY40" fmla="*/ 223837 h 1695450"/>
                <a:gd name="connsiteX41" fmla="*/ 852487 w 1202531"/>
                <a:gd name="connsiteY41" fmla="*/ 71437 h 1695450"/>
                <a:gd name="connsiteX42" fmla="*/ 581025 w 1202531"/>
                <a:gd name="connsiteY42" fmla="*/ 0 h 1695450"/>
                <a:gd name="connsiteX43" fmla="*/ 288131 w 1202531"/>
                <a:gd name="connsiteY43" fmla="*/ 116681 h 1695450"/>
                <a:gd name="connsiteX44" fmla="*/ 257175 w 1202531"/>
                <a:gd name="connsiteY44" fmla="*/ 133350 h 1695450"/>
                <a:gd name="connsiteX45" fmla="*/ 228600 w 1202531"/>
                <a:gd name="connsiteY45" fmla="*/ 190500 h 1695450"/>
                <a:gd name="connsiteX46" fmla="*/ 200025 w 1202531"/>
                <a:gd name="connsiteY46" fmla="*/ 209550 h 1695450"/>
                <a:gd name="connsiteX47" fmla="*/ 133350 w 1202531"/>
                <a:gd name="connsiteY47" fmla="*/ 304800 h 1695450"/>
                <a:gd name="connsiteX48" fmla="*/ 104775 w 1202531"/>
                <a:gd name="connsiteY48" fmla="*/ 323850 h 1695450"/>
                <a:gd name="connsiteX49" fmla="*/ 76200 w 1202531"/>
                <a:gd name="connsiteY49" fmla="*/ 352425 h 1695450"/>
                <a:gd name="connsiteX50" fmla="*/ 47625 w 1202531"/>
                <a:gd name="connsiteY50" fmla="*/ 409575 h 1695450"/>
                <a:gd name="connsiteX51" fmla="*/ 38100 w 1202531"/>
                <a:gd name="connsiteY51" fmla="*/ 438150 h 1695450"/>
                <a:gd name="connsiteX52" fmla="*/ 19050 w 1202531"/>
                <a:gd name="connsiteY52" fmla="*/ 466725 h 1695450"/>
                <a:gd name="connsiteX53" fmla="*/ 0 w 1202531"/>
                <a:gd name="connsiteY53" fmla="*/ 523875 h 1695450"/>
                <a:gd name="connsiteX54" fmla="*/ 38100 w 1202531"/>
                <a:gd name="connsiteY54" fmla="*/ 657225 h 1695450"/>
                <a:gd name="connsiteX55" fmla="*/ 66675 w 1202531"/>
                <a:gd name="connsiteY55" fmla="*/ 685800 h 1695450"/>
                <a:gd name="connsiteX56" fmla="*/ 85725 w 1202531"/>
                <a:gd name="connsiteY56" fmla="*/ 800100 h 1695450"/>
                <a:gd name="connsiteX57" fmla="*/ 76200 w 1202531"/>
                <a:gd name="connsiteY57" fmla="*/ 885825 h 1695450"/>
                <a:gd name="connsiteX58" fmla="*/ 9525 w 1202531"/>
                <a:gd name="connsiteY58" fmla="*/ 895350 h 1695450"/>
                <a:gd name="connsiteX59" fmla="*/ 47625 w 1202531"/>
                <a:gd name="connsiteY59" fmla="*/ 952500 h 1695450"/>
                <a:gd name="connsiteX60" fmla="*/ 66675 w 1202531"/>
                <a:gd name="connsiteY60" fmla="*/ 1009650 h 1695450"/>
                <a:gd name="connsiteX61" fmla="*/ 104775 w 1202531"/>
                <a:gd name="connsiteY61" fmla="*/ 1066800 h 1695450"/>
                <a:gd name="connsiteX62" fmla="*/ 133350 w 1202531"/>
                <a:gd name="connsiteY62" fmla="*/ 1123950 h 1695450"/>
                <a:gd name="connsiteX63" fmla="*/ 142875 w 1202531"/>
                <a:gd name="connsiteY63" fmla="*/ 1152525 h 1695450"/>
                <a:gd name="connsiteX64" fmla="*/ 161925 w 1202531"/>
                <a:gd name="connsiteY64" fmla="*/ 1190625 h 1695450"/>
                <a:gd name="connsiteX65" fmla="*/ 180975 w 1202531"/>
                <a:gd name="connsiteY65" fmla="*/ 1257300 h 1695450"/>
                <a:gd name="connsiteX66" fmla="*/ 171450 w 1202531"/>
                <a:gd name="connsiteY66" fmla="*/ 1266825 h 1695450"/>
                <a:gd name="connsiteX0" fmla="*/ 171450 w 1202531"/>
                <a:gd name="connsiteY0" fmla="*/ 1266825 h 1695450"/>
                <a:gd name="connsiteX1" fmla="*/ 171450 w 1202531"/>
                <a:gd name="connsiteY1" fmla="*/ 1266825 h 1695450"/>
                <a:gd name="connsiteX2" fmla="*/ 257175 w 1202531"/>
                <a:gd name="connsiteY2" fmla="*/ 1362075 h 1695450"/>
                <a:gd name="connsiteX3" fmla="*/ 266700 w 1202531"/>
                <a:gd name="connsiteY3" fmla="*/ 1390650 h 1695450"/>
                <a:gd name="connsiteX4" fmla="*/ 304800 w 1202531"/>
                <a:gd name="connsiteY4" fmla="*/ 1457325 h 1695450"/>
                <a:gd name="connsiteX5" fmla="*/ 314325 w 1202531"/>
                <a:gd name="connsiteY5" fmla="*/ 1485900 h 1695450"/>
                <a:gd name="connsiteX6" fmla="*/ 352425 w 1202531"/>
                <a:gd name="connsiteY6" fmla="*/ 1552575 h 1695450"/>
                <a:gd name="connsiteX7" fmla="*/ 381000 w 1202531"/>
                <a:gd name="connsiteY7" fmla="*/ 1571625 h 1695450"/>
                <a:gd name="connsiteX8" fmla="*/ 428625 w 1202531"/>
                <a:gd name="connsiteY8" fmla="*/ 1609725 h 1695450"/>
                <a:gd name="connsiteX9" fmla="*/ 457200 w 1202531"/>
                <a:gd name="connsiteY9" fmla="*/ 1628775 h 1695450"/>
                <a:gd name="connsiteX10" fmla="*/ 514350 w 1202531"/>
                <a:gd name="connsiteY10" fmla="*/ 1647825 h 1695450"/>
                <a:gd name="connsiteX11" fmla="*/ 571500 w 1202531"/>
                <a:gd name="connsiteY11" fmla="*/ 1666875 h 1695450"/>
                <a:gd name="connsiteX12" fmla="*/ 600075 w 1202531"/>
                <a:gd name="connsiteY12" fmla="*/ 1676400 h 1695450"/>
                <a:gd name="connsiteX13" fmla="*/ 638175 w 1202531"/>
                <a:gd name="connsiteY13" fmla="*/ 1695450 h 1695450"/>
                <a:gd name="connsiteX14" fmla="*/ 847725 w 1202531"/>
                <a:gd name="connsiteY14" fmla="*/ 1685925 h 1695450"/>
                <a:gd name="connsiteX15" fmla="*/ 914400 w 1202531"/>
                <a:gd name="connsiteY15" fmla="*/ 1609725 h 1695450"/>
                <a:gd name="connsiteX16" fmla="*/ 942975 w 1202531"/>
                <a:gd name="connsiteY16" fmla="*/ 1581150 h 1695450"/>
                <a:gd name="connsiteX17" fmla="*/ 1009650 w 1202531"/>
                <a:gd name="connsiteY17" fmla="*/ 1495425 h 1695450"/>
                <a:gd name="connsiteX18" fmla="*/ 1028700 w 1202531"/>
                <a:gd name="connsiteY18" fmla="*/ 1428750 h 1695450"/>
                <a:gd name="connsiteX19" fmla="*/ 1038225 w 1202531"/>
                <a:gd name="connsiteY19" fmla="*/ 1362075 h 1695450"/>
                <a:gd name="connsiteX20" fmla="*/ 1047750 w 1202531"/>
                <a:gd name="connsiteY20" fmla="*/ 1314450 h 1695450"/>
                <a:gd name="connsiteX21" fmla="*/ 1123950 w 1202531"/>
                <a:gd name="connsiteY21" fmla="*/ 1216819 h 1695450"/>
                <a:gd name="connsiteX22" fmla="*/ 1102519 w 1202531"/>
                <a:gd name="connsiteY22" fmla="*/ 1240632 h 1695450"/>
                <a:gd name="connsiteX23" fmla="*/ 1147762 w 1202531"/>
                <a:gd name="connsiteY23" fmla="*/ 1169194 h 1695450"/>
                <a:gd name="connsiteX24" fmla="*/ 1157288 w 1202531"/>
                <a:gd name="connsiteY24" fmla="*/ 1133475 h 1695450"/>
                <a:gd name="connsiteX25" fmla="*/ 1162050 w 1202531"/>
                <a:gd name="connsiteY25" fmla="*/ 1112044 h 1695450"/>
                <a:gd name="connsiteX26" fmla="*/ 1173956 w 1202531"/>
                <a:gd name="connsiteY26" fmla="*/ 1069181 h 1695450"/>
                <a:gd name="connsiteX27" fmla="*/ 1188244 w 1202531"/>
                <a:gd name="connsiteY27" fmla="*/ 992982 h 1695450"/>
                <a:gd name="connsiteX28" fmla="*/ 1200150 w 1202531"/>
                <a:gd name="connsiteY28" fmla="*/ 919163 h 1695450"/>
                <a:gd name="connsiteX29" fmla="*/ 1138238 w 1202531"/>
                <a:gd name="connsiteY29" fmla="*/ 881062 h 1695450"/>
                <a:gd name="connsiteX30" fmla="*/ 1178719 w 1202531"/>
                <a:gd name="connsiteY30" fmla="*/ 709613 h 1695450"/>
                <a:gd name="connsiteX31" fmla="*/ 1185863 w 1202531"/>
                <a:gd name="connsiteY31" fmla="*/ 650082 h 1695450"/>
                <a:gd name="connsiteX32" fmla="*/ 1178718 w 1202531"/>
                <a:gd name="connsiteY32" fmla="*/ 573881 h 1695450"/>
                <a:gd name="connsiteX33" fmla="*/ 1164431 w 1202531"/>
                <a:gd name="connsiteY33" fmla="*/ 495300 h 1695450"/>
                <a:gd name="connsiteX34" fmla="*/ 1164431 w 1202531"/>
                <a:gd name="connsiteY34" fmla="*/ 457200 h 1695450"/>
                <a:gd name="connsiteX35" fmla="*/ 1152525 w 1202531"/>
                <a:gd name="connsiteY35" fmla="*/ 428625 h 1695450"/>
                <a:gd name="connsiteX36" fmla="*/ 1133475 w 1202531"/>
                <a:gd name="connsiteY36" fmla="*/ 390525 h 1695450"/>
                <a:gd name="connsiteX37" fmla="*/ 1114425 w 1202531"/>
                <a:gd name="connsiteY37" fmla="*/ 361950 h 1695450"/>
                <a:gd name="connsiteX38" fmla="*/ 1104900 w 1202531"/>
                <a:gd name="connsiteY38" fmla="*/ 333375 h 1695450"/>
                <a:gd name="connsiteX39" fmla="*/ 1066802 w 1202531"/>
                <a:gd name="connsiteY39" fmla="*/ 285750 h 1695450"/>
                <a:gd name="connsiteX40" fmla="*/ 1019175 w 1202531"/>
                <a:gd name="connsiteY40" fmla="*/ 223837 h 1695450"/>
                <a:gd name="connsiteX41" fmla="*/ 852487 w 1202531"/>
                <a:gd name="connsiteY41" fmla="*/ 71437 h 1695450"/>
                <a:gd name="connsiteX42" fmla="*/ 581025 w 1202531"/>
                <a:gd name="connsiteY42" fmla="*/ 0 h 1695450"/>
                <a:gd name="connsiteX43" fmla="*/ 288131 w 1202531"/>
                <a:gd name="connsiteY43" fmla="*/ 116681 h 1695450"/>
                <a:gd name="connsiteX44" fmla="*/ 257175 w 1202531"/>
                <a:gd name="connsiteY44" fmla="*/ 133350 h 1695450"/>
                <a:gd name="connsiteX45" fmla="*/ 228600 w 1202531"/>
                <a:gd name="connsiteY45" fmla="*/ 190500 h 1695450"/>
                <a:gd name="connsiteX46" fmla="*/ 200025 w 1202531"/>
                <a:gd name="connsiteY46" fmla="*/ 209550 h 1695450"/>
                <a:gd name="connsiteX47" fmla="*/ 133350 w 1202531"/>
                <a:gd name="connsiteY47" fmla="*/ 304800 h 1695450"/>
                <a:gd name="connsiteX48" fmla="*/ 104775 w 1202531"/>
                <a:gd name="connsiteY48" fmla="*/ 323850 h 1695450"/>
                <a:gd name="connsiteX49" fmla="*/ 76200 w 1202531"/>
                <a:gd name="connsiteY49" fmla="*/ 352425 h 1695450"/>
                <a:gd name="connsiteX50" fmla="*/ 47625 w 1202531"/>
                <a:gd name="connsiteY50" fmla="*/ 409575 h 1695450"/>
                <a:gd name="connsiteX51" fmla="*/ 38100 w 1202531"/>
                <a:gd name="connsiteY51" fmla="*/ 438150 h 1695450"/>
                <a:gd name="connsiteX52" fmla="*/ 19050 w 1202531"/>
                <a:gd name="connsiteY52" fmla="*/ 466725 h 1695450"/>
                <a:gd name="connsiteX53" fmla="*/ 0 w 1202531"/>
                <a:gd name="connsiteY53" fmla="*/ 523875 h 1695450"/>
                <a:gd name="connsiteX54" fmla="*/ 38100 w 1202531"/>
                <a:gd name="connsiteY54" fmla="*/ 657225 h 1695450"/>
                <a:gd name="connsiteX55" fmla="*/ 66675 w 1202531"/>
                <a:gd name="connsiteY55" fmla="*/ 685800 h 1695450"/>
                <a:gd name="connsiteX56" fmla="*/ 85725 w 1202531"/>
                <a:gd name="connsiteY56" fmla="*/ 800100 h 1695450"/>
                <a:gd name="connsiteX57" fmla="*/ 76200 w 1202531"/>
                <a:gd name="connsiteY57" fmla="*/ 885825 h 1695450"/>
                <a:gd name="connsiteX58" fmla="*/ 9525 w 1202531"/>
                <a:gd name="connsiteY58" fmla="*/ 895350 h 1695450"/>
                <a:gd name="connsiteX59" fmla="*/ 47625 w 1202531"/>
                <a:gd name="connsiteY59" fmla="*/ 952500 h 1695450"/>
                <a:gd name="connsiteX60" fmla="*/ 66675 w 1202531"/>
                <a:gd name="connsiteY60" fmla="*/ 1009650 h 1695450"/>
                <a:gd name="connsiteX61" fmla="*/ 104775 w 1202531"/>
                <a:gd name="connsiteY61" fmla="*/ 1066800 h 1695450"/>
                <a:gd name="connsiteX62" fmla="*/ 133350 w 1202531"/>
                <a:gd name="connsiteY62" fmla="*/ 1123950 h 1695450"/>
                <a:gd name="connsiteX63" fmla="*/ 142875 w 1202531"/>
                <a:gd name="connsiteY63" fmla="*/ 1152525 h 1695450"/>
                <a:gd name="connsiteX64" fmla="*/ 161925 w 1202531"/>
                <a:gd name="connsiteY64" fmla="*/ 1190625 h 1695450"/>
                <a:gd name="connsiteX65" fmla="*/ 180975 w 1202531"/>
                <a:gd name="connsiteY65" fmla="*/ 1257300 h 1695450"/>
                <a:gd name="connsiteX66" fmla="*/ 171450 w 1202531"/>
                <a:gd name="connsiteY66" fmla="*/ 1266825 h 1695450"/>
                <a:gd name="connsiteX0" fmla="*/ 171450 w 1202531"/>
                <a:gd name="connsiteY0" fmla="*/ 1266825 h 1695450"/>
                <a:gd name="connsiteX1" fmla="*/ 171450 w 1202531"/>
                <a:gd name="connsiteY1" fmla="*/ 1266825 h 1695450"/>
                <a:gd name="connsiteX2" fmla="*/ 257175 w 1202531"/>
                <a:gd name="connsiteY2" fmla="*/ 1362075 h 1695450"/>
                <a:gd name="connsiteX3" fmla="*/ 266700 w 1202531"/>
                <a:gd name="connsiteY3" fmla="*/ 1390650 h 1695450"/>
                <a:gd name="connsiteX4" fmla="*/ 304800 w 1202531"/>
                <a:gd name="connsiteY4" fmla="*/ 1457325 h 1695450"/>
                <a:gd name="connsiteX5" fmla="*/ 314325 w 1202531"/>
                <a:gd name="connsiteY5" fmla="*/ 1485900 h 1695450"/>
                <a:gd name="connsiteX6" fmla="*/ 352425 w 1202531"/>
                <a:gd name="connsiteY6" fmla="*/ 1552575 h 1695450"/>
                <a:gd name="connsiteX7" fmla="*/ 381000 w 1202531"/>
                <a:gd name="connsiteY7" fmla="*/ 1571625 h 1695450"/>
                <a:gd name="connsiteX8" fmla="*/ 428625 w 1202531"/>
                <a:gd name="connsiteY8" fmla="*/ 1609725 h 1695450"/>
                <a:gd name="connsiteX9" fmla="*/ 457200 w 1202531"/>
                <a:gd name="connsiteY9" fmla="*/ 1628775 h 1695450"/>
                <a:gd name="connsiteX10" fmla="*/ 514350 w 1202531"/>
                <a:gd name="connsiteY10" fmla="*/ 1647825 h 1695450"/>
                <a:gd name="connsiteX11" fmla="*/ 571500 w 1202531"/>
                <a:gd name="connsiteY11" fmla="*/ 1666875 h 1695450"/>
                <a:gd name="connsiteX12" fmla="*/ 600075 w 1202531"/>
                <a:gd name="connsiteY12" fmla="*/ 1676400 h 1695450"/>
                <a:gd name="connsiteX13" fmla="*/ 638175 w 1202531"/>
                <a:gd name="connsiteY13" fmla="*/ 1695450 h 1695450"/>
                <a:gd name="connsiteX14" fmla="*/ 847725 w 1202531"/>
                <a:gd name="connsiteY14" fmla="*/ 1685925 h 1695450"/>
                <a:gd name="connsiteX15" fmla="*/ 914400 w 1202531"/>
                <a:gd name="connsiteY15" fmla="*/ 1609725 h 1695450"/>
                <a:gd name="connsiteX16" fmla="*/ 942975 w 1202531"/>
                <a:gd name="connsiteY16" fmla="*/ 1581150 h 1695450"/>
                <a:gd name="connsiteX17" fmla="*/ 1009650 w 1202531"/>
                <a:gd name="connsiteY17" fmla="*/ 1495425 h 1695450"/>
                <a:gd name="connsiteX18" fmla="*/ 1028700 w 1202531"/>
                <a:gd name="connsiteY18" fmla="*/ 1428750 h 1695450"/>
                <a:gd name="connsiteX19" fmla="*/ 1038225 w 1202531"/>
                <a:gd name="connsiteY19" fmla="*/ 1362075 h 1695450"/>
                <a:gd name="connsiteX20" fmla="*/ 1047750 w 1202531"/>
                <a:gd name="connsiteY20" fmla="*/ 1314450 h 1695450"/>
                <a:gd name="connsiteX21" fmla="*/ 1123950 w 1202531"/>
                <a:gd name="connsiteY21" fmla="*/ 1216819 h 1695450"/>
                <a:gd name="connsiteX22" fmla="*/ 1102519 w 1202531"/>
                <a:gd name="connsiteY22" fmla="*/ 1240632 h 1695450"/>
                <a:gd name="connsiteX23" fmla="*/ 1147762 w 1202531"/>
                <a:gd name="connsiteY23" fmla="*/ 1169194 h 1695450"/>
                <a:gd name="connsiteX24" fmla="*/ 1157288 w 1202531"/>
                <a:gd name="connsiteY24" fmla="*/ 1133475 h 1695450"/>
                <a:gd name="connsiteX25" fmla="*/ 1162050 w 1202531"/>
                <a:gd name="connsiteY25" fmla="*/ 1112044 h 1695450"/>
                <a:gd name="connsiteX26" fmla="*/ 1173956 w 1202531"/>
                <a:gd name="connsiteY26" fmla="*/ 1069181 h 1695450"/>
                <a:gd name="connsiteX27" fmla="*/ 1188244 w 1202531"/>
                <a:gd name="connsiteY27" fmla="*/ 992982 h 1695450"/>
                <a:gd name="connsiteX28" fmla="*/ 1200150 w 1202531"/>
                <a:gd name="connsiteY28" fmla="*/ 919163 h 1695450"/>
                <a:gd name="connsiteX29" fmla="*/ 1138238 w 1202531"/>
                <a:gd name="connsiteY29" fmla="*/ 881062 h 1695450"/>
                <a:gd name="connsiteX30" fmla="*/ 1178719 w 1202531"/>
                <a:gd name="connsiteY30" fmla="*/ 709613 h 1695450"/>
                <a:gd name="connsiteX31" fmla="*/ 1185863 w 1202531"/>
                <a:gd name="connsiteY31" fmla="*/ 650082 h 1695450"/>
                <a:gd name="connsiteX32" fmla="*/ 1178718 w 1202531"/>
                <a:gd name="connsiteY32" fmla="*/ 573881 h 1695450"/>
                <a:gd name="connsiteX33" fmla="*/ 1164431 w 1202531"/>
                <a:gd name="connsiteY33" fmla="*/ 495300 h 1695450"/>
                <a:gd name="connsiteX34" fmla="*/ 1164431 w 1202531"/>
                <a:gd name="connsiteY34" fmla="*/ 457200 h 1695450"/>
                <a:gd name="connsiteX35" fmla="*/ 1152525 w 1202531"/>
                <a:gd name="connsiteY35" fmla="*/ 428625 h 1695450"/>
                <a:gd name="connsiteX36" fmla="*/ 1133475 w 1202531"/>
                <a:gd name="connsiteY36" fmla="*/ 390525 h 1695450"/>
                <a:gd name="connsiteX37" fmla="*/ 1114425 w 1202531"/>
                <a:gd name="connsiteY37" fmla="*/ 361950 h 1695450"/>
                <a:gd name="connsiteX38" fmla="*/ 1104900 w 1202531"/>
                <a:gd name="connsiteY38" fmla="*/ 333375 h 1695450"/>
                <a:gd name="connsiteX39" fmla="*/ 1066802 w 1202531"/>
                <a:gd name="connsiteY39" fmla="*/ 285750 h 1695450"/>
                <a:gd name="connsiteX40" fmla="*/ 1019175 w 1202531"/>
                <a:gd name="connsiteY40" fmla="*/ 223837 h 1695450"/>
                <a:gd name="connsiteX41" fmla="*/ 852487 w 1202531"/>
                <a:gd name="connsiteY41" fmla="*/ 71437 h 1695450"/>
                <a:gd name="connsiteX42" fmla="*/ 581025 w 1202531"/>
                <a:gd name="connsiteY42" fmla="*/ 0 h 1695450"/>
                <a:gd name="connsiteX43" fmla="*/ 288131 w 1202531"/>
                <a:gd name="connsiteY43" fmla="*/ 116681 h 1695450"/>
                <a:gd name="connsiteX44" fmla="*/ 257175 w 1202531"/>
                <a:gd name="connsiteY44" fmla="*/ 133350 h 1695450"/>
                <a:gd name="connsiteX45" fmla="*/ 228600 w 1202531"/>
                <a:gd name="connsiteY45" fmla="*/ 190500 h 1695450"/>
                <a:gd name="connsiteX46" fmla="*/ 200025 w 1202531"/>
                <a:gd name="connsiteY46" fmla="*/ 209550 h 1695450"/>
                <a:gd name="connsiteX47" fmla="*/ 133350 w 1202531"/>
                <a:gd name="connsiteY47" fmla="*/ 304800 h 1695450"/>
                <a:gd name="connsiteX48" fmla="*/ 104775 w 1202531"/>
                <a:gd name="connsiteY48" fmla="*/ 323850 h 1695450"/>
                <a:gd name="connsiteX49" fmla="*/ 76200 w 1202531"/>
                <a:gd name="connsiteY49" fmla="*/ 352425 h 1695450"/>
                <a:gd name="connsiteX50" fmla="*/ 47625 w 1202531"/>
                <a:gd name="connsiteY50" fmla="*/ 409575 h 1695450"/>
                <a:gd name="connsiteX51" fmla="*/ 38100 w 1202531"/>
                <a:gd name="connsiteY51" fmla="*/ 438150 h 1695450"/>
                <a:gd name="connsiteX52" fmla="*/ 19050 w 1202531"/>
                <a:gd name="connsiteY52" fmla="*/ 466725 h 1695450"/>
                <a:gd name="connsiteX53" fmla="*/ 0 w 1202531"/>
                <a:gd name="connsiteY53" fmla="*/ 523875 h 1695450"/>
                <a:gd name="connsiteX54" fmla="*/ 38100 w 1202531"/>
                <a:gd name="connsiteY54" fmla="*/ 657225 h 1695450"/>
                <a:gd name="connsiteX55" fmla="*/ 66675 w 1202531"/>
                <a:gd name="connsiteY55" fmla="*/ 685800 h 1695450"/>
                <a:gd name="connsiteX56" fmla="*/ 85725 w 1202531"/>
                <a:gd name="connsiteY56" fmla="*/ 800100 h 1695450"/>
                <a:gd name="connsiteX57" fmla="*/ 76200 w 1202531"/>
                <a:gd name="connsiteY57" fmla="*/ 885825 h 1695450"/>
                <a:gd name="connsiteX58" fmla="*/ 9525 w 1202531"/>
                <a:gd name="connsiteY58" fmla="*/ 895350 h 1695450"/>
                <a:gd name="connsiteX59" fmla="*/ 47625 w 1202531"/>
                <a:gd name="connsiteY59" fmla="*/ 952500 h 1695450"/>
                <a:gd name="connsiteX60" fmla="*/ 66675 w 1202531"/>
                <a:gd name="connsiteY60" fmla="*/ 1009650 h 1695450"/>
                <a:gd name="connsiteX61" fmla="*/ 104775 w 1202531"/>
                <a:gd name="connsiteY61" fmla="*/ 1066800 h 1695450"/>
                <a:gd name="connsiteX62" fmla="*/ 133350 w 1202531"/>
                <a:gd name="connsiteY62" fmla="*/ 1123950 h 1695450"/>
                <a:gd name="connsiteX63" fmla="*/ 142875 w 1202531"/>
                <a:gd name="connsiteY63" fmla="*/ 1152525 h 1695450"/>
                <a:gd name="connsiteX64" fmla="*/ 161925 w 1202531"/>
                <a:gd name="connsiteY64" fmla="*/ 1190625 h 1695450"/>
                <a:gd name="connsiteX65" fmla="*/ 180975 w 1202531"/>
                <a:gd name="connsiteY65" fmla="*/ 1257300 h 1695450"/>
                <a:gd name="connsiteX66" fmla="*/ 171450 w 1202531"/>
                <a:gd name="connsiteY66" fmla="*/ 1266825 h 1695450"/>
                <a:gd name="connsiteX0" fmla="*/ 171450 w 1202531"/>
                <a:gd name="connsiteY0" fmla="*/ 1266969 h 1695594"/>
                <a:gd name="connsiteX1" fmla="*/ 171450 w 1202531"/>
                <a:gd name="connsiteY1" fmla="*/ 1266969 h 1695594"/>
                <a:gd name="connsiteX2" fmla="*/ 257175 w 1202531"/>
                <a:gd name="connsiteY2" fmla="*/ 1362219 h 1695594"/>
                <a:gd name="connsiteX3" fmla="*/ 266700 w 1202531"/>
                <a:gd name="connsiteY3" fmla="*/ 1390794 h 1695594"/>
                <a:gd name="connsiteX4" fmla="*/ 304800 w 1202531"/>
                <a:gd name="connsiteY4" fmla="*/ 1457469 h 1695594"/>
                <a:gd name="connsiteX5" fmla="*/ 314325 w 1202531"/>
                <a:gd name="connsiteY5" fmla="*/ 1486044 h 1695594"/>
                <a:gd name="connsiteX6" fmla="*/ 352425 w 1202531"/>
                <a:gd name="connsiteY6" fmla="*/ 1552719 h 1695594"/>
                <a:gd name="connsiteX7" fmla="*/ 381000 w 1202531"/>
                <a:gd name="connsiteY7" fmla="*/ 1571769 h 1695594"/>
                <a:gd name="connsiteX8" fmla="*/ 428625 w 1202531"/>
                <a:gd name="connsiteY8" fmla="*/ 1609869 h 1695594"/>
                <a:gd name="connsiteX9" fmla="*/ 457200 w 1202531"/>
                <a:gd name="connsiteY9" fmla="*/ 1628919 h 1695594"/>
                <a:gd name="connsiteX10" fmla="*/ 514350 w 1202531"/>
                <a:gd name="connsiteY10" fmla="*/ 1647969 h 1695594"/>
                <a:gd name="connsiteX11" fmla="*/ 571500 w 1202531"/>
                <a:gd name="connsiteY11" fmla="*/ 1667019 h 1695594"/>
                <a:gd name="connsiteX12" fmla="*/ 600075 w 1202531"/>
                <a:gd name="connsiteY12" fmla="*/ 1676544 h 1695594"/>
                <a:gd name="connsiteX13" fmla="*/ 638175 w 1202531"/>
                <a:gd name="connsiteY13" fmla="*/ 1695594 h 1695594"/>
                <a:gd name="connsiteX14" fmla="*/ 847725 w 1202531"/>
                <a:gd name="connsiteY14" fmla="*/ 1686069 h 1695594"/>
                <a:gd name="connsiteX15" fmla="*/ 914400 w 1202531"/>
                <a:gd name="connsiteY15" fmla="*/ 1609869 h 1695594"/>
                <a:gd name="connsiteX16" fmla="*/ 942975 w 1202531"/>
                <a:gd name="connsiteY16" fmla="*/ 1581294 h 1695594"/>
                <a:gd name="connsiteX17" fmla="*/ 1009650 w 1202531"/>
                <a:gd name="connsiteY17" fmla="*/ 1495569 h 1695594"/>
                <a:gd name="connsiteX18" fmla="*/ 1028700 w 1202531"/>
                <a:gd name="connsiteY18" fmla="*/ 1428894 h 1695594"/>
                <a:gd name="connsiteX19" fmla="*/ 1038225 w 1202531"/>
                <a:gd name="connsiteY19" fmla="*/ 1362219 h 1695594"/>
                <a:gd name="connsiteX20" fmla="*/ 1047750 w 1202531"/>
                <a:gd name="connsiteY20" fmla="*/ 1314594 h 1695594"/>
                <a:gd name="connsiteX21" fmla="*/ 1123950 w 1202531"/>
                <a:gd name="connsiteY21" fmla="*/ 1216963 h 1695594"/>
                <a:gd name="connsiteX22" fmla="*/ 1102519 w 1202531"/>
                <a:gd name="connsiteY22" fmla="*/ 1240776 h 1695594"/>
                <a:gd name="connsiteX23" fmla="*/ 1147762 w 1202531"/>
                <a:gd name="connsiteY23" fmla="*/ 1169338 h 1695594"/>
                <a:gd name="connsiteX24" fmla="*/ 1157288 w 1202531"/>
                <a:gd name="connsiteY24" fmla="*/ 1133619 h 1695594"/>
                <a:gd name="connsiteX25" fmla="*/ 1162050 w 1202531"/>
                <a:gd name="connsiteY25" fmla="*/ 1112188 h 1695594"/>
                <a:gd name="connsiteX26" fmla="*/ 1173956 w 1202531"/>
                <a:gd name="connsiteY26" fmla="*/ 1069325 h 1695594"/>
                <a:gd name="connsiteX27" fmla="*/ 1188244 w 1202531"/>
                <a:gd name="connsiteY27" fmla="*/ 993126 h 1695594"/>
                <a:gd name="connsiteX28" fmla="*/ 1200150 w 1202531"/>
                <a:gd name="connsiteY28" fmla="*/ 919307 h 1695594"/>
                <a:gd name="connsiteX29" fmla="*/ 1138238 w 1202531"/>
                <a:gd name="connsiteY29" fmla="*/ 881206 h 1695594"/>
                <a:gd name="connsiteX30" fmla="*/ 1178719 w 1202531"/>
                <a:gd name="connsiteY30" fmla="*/ 709757 h 1695594"/>
                <a:gd name="connsiteX31" fmla="*/ 1185863 w 1202531"/>
                <a:gd name="connsiteY31" fmla="*/ 650226 h 1695594"/>
                <a:gd name="connsiteX32" fmla="*/ 1178718 w 1202531"/>
                <a:gd name="connsiteY32" fmla="*/ 574025 h 1695594"/>
                <a:gd name="connsiteX33" fmla="*/ 1164431 w 1202531"/>
                <a:gd name="connsiteY33" fmla="*/ 495444 h 1695594"/>
                <a:gd name="connsiteX34" fmla="*/ 1164431 w 1202531"/>
                <a:gd name="connsiteY34" fmla="*/ 457344 h 1695594"/>
                <a:gd name="connsiteX35" fmla="*/ 1152525 w 1202531"/>
                <a:gd name="connsiteY35" fmla="*/ 428769 h 1695594"/>
                <a:gd name="connsiteX36" fmla="*/ 1133475 w 1202531"/>
                <a:gd name="connsiteY36" fmla="*/ 390669 h 1695594"/>
                <a:gd name="connsiteX37" fmla="*/ 1114425 w 1202531"/>
                <a:gd name="connsiteY37" fmla="*/ 362094 h 1695594"/>
                <a:gd name="connsiteX38" fmla="*/ 1104900 w 1202531"/>
                <a:gd name="connsiteY38" fmla="*/ 333519 h 1695594"/>
                <a:gd name="connsiteX39" fmla="*/ 1066802 w 1202531"/>
                <a:gd name="connsiteY39" fmla="*/ 285894 h 1695594"/>
                <a:gd name="connsiteX40" fmla="*/ 1019175 w 1202531"/>
                <a:gd name="connsiteY40" fmla="*/ 223981 h 1695594"/>
                <a:gd name="connsiteX41" fmla="*/ 852487 w 1202531"/>
                <a:gd name="connsiteY41" fmla="*/ 71581 h 1695594"/>
                <a:gd name="connsiteX42" fmla="*/ 581025 w 1202531"/>
                <a:gd name="connsiteY42" fmla="*/ 144 h 1695594"/>
                <a:gd name="connsiteX43" fmla="*/ 407195 w 1202531"/>
                <a:gd name="connsiteY43" fmla="*/ 54913 h 1695594"/>
                <a:gd name="connsiteX44" fmla="*/ 288131 w 1202531"/>
                <a:gd name="connsiteY44" fmla="*/ 116825 h 1695594"/>
                <a:gd name="connsiteX45" fmla="*/ 257175 w 1202531"/>
                <a:gd name="connsiteY45" fmla="*/ 133494 h 1695594"/>
                <a:gd name="connsiteX46" fmla="*/ 228600 w 1202531"/>
                <a:gd name="connsiteY46" fmla="*/ 190644 h 1695594"/>
                <a:gd name="connsiteX47" fmla="*/ 200025 w 1202531"/>
                <a:gd name="connsiteY47" fmla="*/ 209694 h 1695594"/>
                <a:gd name="connsiteX48" fmla="*/ 133350 w 1202531"/>
                <a:gd name="connsiteY48" fmla="*/ 304944 h 1695594"/>
                <a:gd name="connsiteX49" fmla="*/ 104775 w 1202531"/>
                <a:gd name="connsiteY49" fmla="*/ 323994 h 1695594"/>
                <a:gd name="connsiteX50" fmla="*/ 76200 w 1202531"/>
                <a:gd name="connsiteY50" fmla="*/ 352569 h 1695594"/>
                <a:gd name="connsiteX51" fmla="*/ 47625 w 1202531"/>
                <a:gd name="connsiteY51" fmla="*/ 409719 h 1695594"/>
                <a:gd name="connsiteX52" fmla="*/ 38100 w 1202531"/>
                <a:gd name="connsiteY52" fmla="*/ 438294 h 1695594"/>
                <a:gd name="connsiteX53" fmla="*/ 19050 w 1202531"/>
                <a:gd name="connsiteY53" fmla="*/ 466869 h 1695594"/>
                <a:gd name="connsiteX54" fmla="*/ 0 w 1202531"/>
                <a:gd name="connsiteY54" fmla="*/ 524019 h 1695594"/>
                <a:gd name="connsiteX55" fmla="*/ 38100 w 1202531"/>
                <a:gd name="connsiteY55" fmla="*/ 657369 h 1695594"/>
                <a:gd name="connsiteX56" fmla="*/ 66675 w 1202531"/>
                <a:gd name="connsiteY56" fmla="*/ 685944 h 1695594"/>
                <a:gd name="connsiteX57" fmla="*/ 85725 w 1202531"/>
                <a:gd name="connsiteY57" fmla="*/ 800244 h 1695594"/>
                <a:gd name="connsiteX58" fmla="*/ 76200 w 1202531"/>
                <a:gd name="connsiteY58" fmla="*/ 885969 h 1695594"/>
                <a:gd name="connsiteX59" fmla="*/ 9525 w 1202531"/>
                <a:gd name="connsiteY59" fmla="*/ 895494 h 1695594"/>
                <a:gd name="connsiteX60" fmla="*/ 47625 w 1202531"/>
                <a:gd name="connsiteY60" fmla="*/ 952644 h 1695594"/>
                <a:gd name="connsiteX61" fmla="*/ 66675 w 1202531"/>
                <a:gd name="connsiteY61" fmla="*/ 1009794 h 1695594"/>
                <a:gd name="connsiteX62" fmla="*/ 104775 w 1202531"/>
                <a:gd name="connsiteY62" fmla="*/ 1066944 h 1695594"/>
                <a:gd name="connsiteX63" fmla="*/ 133350 w 1202531"/>
                <a:gd name="connsiteY63" fmla="*/ 1124094 h 1695594"/>
                <a:gd name="connsiteX64" fmla="*/ 142875 w 1202531"/>
                <a:gd name="connsiteY64" fmla="*/ 1152669 h 1695594"/>
                <a:gd name="connsiteX65" fmla="*/ 161925 w 1202531"/>
                <a:gd name="connsiteY65" fmla="*/ 1190769 h 1695594"/>
                <a:gd name="connsiteX66" fmla="*/ 180975 w 1202531"/>
                <a:gd name="connsiteY66" fmla="*/ 1257444 h 1695594"/>
                <a:gd name="connsiteX67" fmla="*/ 171450 w 1202531"/>
                <a:gd name="connsiteY67" fmla="*/ 1266969 h 1695594"/>
                <a:gd name="connsiteX0" fmla="*/ 171450 w 1202531"/>
                <a:gd name="connsiteY0" fmla="*/ 1266987 h 1695612"/>
                <a:gd name="connsiteX1" fmla="*/ 171450 w 1202531"/>
                <a:gd name="connsiteY1" fmla="*/ 1266987 h 1695612"/>
                <a:gd name="connsiteX2" fmla="*/ 257175 w 1202531"/>
                <a:gd name="connsiteY2" fmla="*/ 1362237 h 1695612"/>
                <a:gd name="connsiteX3" fmla="*/ 266700 w 1202531"/>
                <a:gd name="connsiteY3" fmla="*/ 1390812 h 1695612"/>
                <a:gd name="connsiteX4" fmla="*/ 304800 w 1202531"/>
                <a:gd name="connsiteY4" fmla="*/ 1457487 h 1695612"/>
                <a:gd name="connsiteX5" fmla="*/ 314325 w 1202531"/>
                <a:gd name="connsiteY5" fmla="*/ 1486062 h 1695612"/>
                <a:gd name="connsiteX6" fmla="*/ 352425 w 1202531"/>
                <a:gd name="connsiteY6" fmla="*/ 1552737 h 1695612"/>
                <a:gd name="connsiteX7" fmla="*/ 381000 w 1202531"/>
                <a:gd name="connsiteY7" fmla="*/ 1571787 h 1695612"/>
                <a:gd name="connsiteX8" fmla="*/ 428625 w 1202531"/>
                <a:gd name="connsiteY8" fmla="*/ 1609887 h 1695612"/>
                <a:gd name="connsiteX9" fmla="*/ 457200 w 1202531"/>
                <a:gd name="connsiteY9" fmla="*/ 1628937 h 1695612"/>
                <a:gd name="connsiteX10" fmla="*/ 514350 w 1202531"/>
                <a:gd name="connsiteY10" fmla="*/ 1647987 h 1695612"/>
                <a:gd name="connsiteX11" fmla="*/ 571500 w 1202531"/>
                <a:gd name="connsiteY11" fmla="*/ 1667037 h 1695612"/>
                <a:gd name="connsiteX12" fmla="*/ 600075 w 1202531"/>
                <a:gd name="connsiteY12" fmla="*/ 1676562 h 1695612"/>
                <a:gd name="connsiteX13" fmla="*/ 638175 w 1202531"/>
                <a:gd name="connsiteY13" fmla="*/ 1695612 h 1695612"/>
                <a:gd name="connsiteX14" fmla="*/ 847725 w 1202531"/>
                <a:gd name="connsiteY14" fmla="*/ 1686087 h 1695612"/>
                <a:gd name="connsiteX15" fmla="*/ 914400 w 1202531"/>
                <a:gd name="connsiteY15" fmla="*/ 1609887 h 1695612"/>
                <a:gd name="connsiteX16" fmla="*/ 942975 w 1202531"/>
                <a:gd name="connsiteY16" fmla="*/ 1581312 h 1695612"/>
                <a:gd name="connsiteX17" fmla="*/ 1009650 w 1202531"/>
                <a:gd name="connsiteY17" fmla="*/ 1495587 h 1695612"/>
                <a:gd name="connsiteX18" fmla="*/ 1028700 w 1202531"/>
                <a:gd name="connsiteY18" fmla="*/ 1428912 h 1695612"/>
                <a:gd name="connsiteX19" fmla="*/ 1038225 w 1202531"/>
                <a:gd name="connsiteY19" fmla="*/ 1362237 h 1695612"/>
                <a:gd name="connsiteX20" fmla="*/ 1047750 w 1202531"/>
                <a:gd name="connsiteY20" fmla="*/ 1314612 h 1695612"/>
                <a:gd name="connsiteX21" fmla="*/ 1123950 w 1202531"/>
                <a:gd name="connsiteY21" fmla="*/ 1216981 h 1695612"/>
                <a:gd name="connsiteX22" fmla="*/ 1102519 w 1202531"/>
                <a:gd name="connsiteY22" fmla="*/ 1240794 h 1695612"/>
                <a:gd name="connsiteX23" fmla="*/ 1147762 w 1202531"/>
                <a:gd name="connsiteY23" fmla="*/ 1169356 h 1695612"/>
                <a:gd name="connsiteX24" fmla="*/ 1157288 w 1202531"/>
                <a:gd name="connsiteY24" fmla="*/ 1133637 h 1695612"/>
                <a:gd name="connsiteX25" fmla="*/ 1162050 w 1202531"/>
                <a:gd name="connsiteY25" fmla="*/ 1112206 h 1695612"/>
                <a:gd name="connsiteX26" fmla="*/ 1173956 w 1202531"/>
                <a:gd name="connsiteY26" fmla="*/ 1069343 h 1695612"/>
                <a:gd name="connsiteX27" fmla="*/ 1188244 w 1202531"/>
                <a:gd name="connsiteY27" fmla="*/ 993144 h 1695612"/>
                <a:gd name="connsiteX28" fmla="*/ 1200150 w 1202531"/>
                <a:gd name="connsiteY28" fmla="*/ 919325 h 1695612"/>
                <a:gd name="connsiteX29" fmla="*/ 1138238 w 1202531"/>
                <a:gd name="connsiteY29" fmla="*/ 881224 h 1695612"/>
                <a:gd name="connsiteX30" fmla="*/ 1178719 w 1202531"/>
                <a:gd name="connsiteY30" fmla="*/ 709775 h 1695612"/>
                <a:gd name="connsiteX31" fmla="*/ 1185863 w 1202531"/>
                <a:gd name="connsiteY31" fmla="*/ 650244 h 1695612"/>
                <a:gd name="connsiteX32" fmla="*/ 1178718 w 1202531"/>
                <a:gd name="connsiteY32" fmla="*/ 574043 h 1695612"/>
                <a:gd name="connsiteX33" fmla="*/ 1164431 w 1202531"/>
                <a:gd name="connsiteY33" fmla="*/ 495462 h 1695612"/>
                <a:gd name="connsiteX34" fmla="*/ 1164431 w 1202531"/>
                <a:gd name="connsiteY34" fmla="*/ 457362 h 1695612"/>
                <a:gd name="connsiteX35" fmla="*/ 1152525 w 1202531"/>
                <a:gd name="connsiteY35" fmla="*/ 428787 h 1695612"/>
                <a:gd name="connsiteX36" fmla="*/ 1133475 w 1202531"/>
                <a:gd name="connsiteY36" fmla="*/ 390687 h 1695612"/>
                <a:gd name="connsiteX37" fmla="*/ 1114425 w 1202531"/>
                <a:gd name="connsiteY37" fmla="*/ 362112 h 1695612"/>
                <a:gd name="connsiteX38" fmla="*/ 1104900 w 1202531"/>
                <a:gd name="connsiteY38" fmla="*/ 333537 h 1695612"/>
                <a:gd name="connsiteX39" fmla="*/ 1066802 w 1202531"/>
                <a:gd name="connsiteY39" fmla="*/ 285912 h 1695612"/>
                <a:gd name="connsiteX40" fmla="*/ 1019175 w 1202531"/>
                <a:gd name="connsiteY40" fmla="*/ 223999 h 1695612"/>
                <a:gd name="connsiteX41" fmla="*/ 852487 w 1202531"/>
                <a:gd name="connsiteY41" fmla="*/ 71599 h 1695612"/>
                <a:gd name="connsiteX42" fmla="*/ 581025 w 1202531"/>
                <a:gd name="connsiteY42" fmla="*/ 162 h 1695612"/>
                <a:gd name="connsiteX43" fmla="*/ 407195 w 1202531"/>
                <a:gd name="connsiteY43" fmla="*/ 54931 h 1695612"/>
                <a:gd name="connsiteX44" fmla="*/ 288131 w 1202531"/>
                <a:gd name="connsiteY44" fmla="*/ 116843 h 1695612"/>
                <a:gd name="connsiteX45" fmla="*/ 257175 w 1202531"/>
                <a:gd name="connsiteY45" fmla="*/ 133512 h 1695612"/>
                <a:gd name="connsiteX46" fmla="*/ 228600 w 1202531"/>
                <a:gd name="connsiteY46" fmla="*/ 190662 h 1695612"/>
                <a:gd name="connsiteX47" fmla="*/ 200025 w 1202531"/>
                <a:gd name="connsiteY47" fmla="*/ 209712 h 1695612"/>
                <a:gd name="connsiteX48" fmla="*/ 133350 w 1202531"/>
                <a:gd name="connsiteY48" fmla="*/ 304962 h 1695612"/>
                <a:gd name="connsiteX49" fmla="*/ 104775 w 1202531"/>
                <a:gd name="connsiteY49" fmla="*/ 324012 h 1695612"/>
                <a:gd name="connsiteX50" fmla="*/ 76200 w 1202531"/>
                <a:gd name="connsiteY50" fmla="*/ 352587 h 1695612"/>
                <a:gd name="connsiteX51" fmla="*/ 47625 w 1202531"/>
                <a:gd name="connsiteY51" fmla="*/ 409737 h 1695612"/>
                <a:gd name="connsiteX52" fmla="*/ 38100 w 1202531"/>
                <a:gd name="connsiteY52" fmla="*/ 438312 h 1695612"/>
                <a:gd name="connsiteX53" fmla="*/ 19050 w 1202531"/>
                <a:gd name="connsiteY53" fmla="*/ 466887 h 1695612"/>
                <a:gd name="connsiteX54" fmla="*/ 0 w 1202531"/>
                <a:gd name="connsiteY54" fmla="*/ 524037 h 1695612"/>
                <a:gd name="connsiteX55" fmla="*/ 38100 w 1202531"/>
                <a:gd name="connsiteY55" fmla="*/ 657387 h 1695612"/>
                <a:gd name="connsiteX56" fmla="*/ 66675 w 1202531"/>
                <a:gd name="connsiteY56" fmla="*/ 685962 h 1695612"/>
                <a:gd name="connsiteX57" fmla="*/ 85725 w 1202531"/>
                <a:gd name="connsiteY57" fmla="*/ 800262 h 1695612"/>
                <a:gd name="connsiteX58" fmla="*/ 76200 w 1202531"/>
                <a:gd name="connsiteY58" fmla="*/ 885987 h 1695612"/>
                <a:gd name="connsiteX59" fmla="*/ 9525 w 1202531"/>
                <a:gd name="connsiteY59" fmla="*/ 895512 h 1695612"/>
                <a:gd name="connsiteX60" fmla="*/ 47625 w 1202531"/>
                <a:gd name="connsiteY60" fmla="*/ 952662 h 1695612"/>
                <a:gd name="connsiteX61" fmla="*/ 66675 w 1202531"/>
                <a:gd name="connsiteY61" fmla="*/ 1009812 h 1695612"/>
                <a:gd name="connsiteX62" fmla="*/ 104775 w 1202531"/>
                <a:gd name="connsiteY62" fmla="*/ 1066962 h 1695612"/>
                <a:gd name="connsiteX63" fmla="*/ 133350 w 1202531"/>
                <a:gd name="connsiteY63" fmla="*/ 1124112 h 1695612"/>
                <a:gd name="connsiteX64" fmla="*/ 142875 w 1202531"/>
                <a:gd name="connsiteY64" fmla="*/ 1152687 h 1695612"/>
                <a:gd name="connsiteX65" fmla="*/ 161925 w 1202531"/>
                <a:gd name="connsiteY65" fmla="*/ 1190787 h 1695612"/>
                <a:gd name="connsiteX66" fmla="*/ 180975 w 1202531"/>
                <a:gd name="connsiteY66" fmla="*/ 1257462 h 1695612"/>
                <a:gd name="connsiteX67" fmla="*/ 171450 w 1202531"/>
                <a:gd name="connsiteY67" fmla="*/ 1266987 h 1695612"/>
                <a:gd name="connsiteX0" fmla="*/ 171450 w 1202531"/>
                <a:gd name="connsiteY0" fmla="*/ 1266987 h 1695612"/>
                <a:gd name="connsiteX1" fmla="*/ 171450 w 1202531"/>
                <a:gd name="connsiteY1" fmla="*/ 1266987 h 1695612"/>
                <a:gd name="connsiteX2" fmla="*/ 257175 w 1202531"/>
                <a:gd name="connsiteY2" fmla="*/ 1362237 h 1695612"/>
                <a:gd name="connsiteX3" fmla="*/ 266700 w 1202531"/>
                <a:gd name="connsiteY3" fmla="*/ 1390812 h 1695612"/>
                <a:gd name="connsiteX4" fmla="*/ 304800 w 1202531"/>
                <a:gd name="connsiteY4" fmla="*/ 1457487 h 1695612"/>
                <a:gd name="connsiteX5" fmla="*/ 314325 w 1202531"/>
                <a:gd name="connsiteY5" fmla="*/ 1486062 h 1695612"/>
                <a:gd name="connsiteX6" fmla="*/ 352425 w 1202531"/>
                <a:gd name="connsiteY6" fmla="*/ 1552737 h 1695612"/>
                <a:gd name="connsiteX7" fmla="*/ 381000 w 1202531"/>
                <a:gd name="connsiteY7" fmla="*/ 1571787 h 1695612"/>
                <a:gd name="connsiteX8" fmla="*/ 428625 w 1202531"/>
                <a:gd name="connsiteY8" fmla="*/ 1609887 h 1695612"/>
                <a:gd name="connsiteX9" fmla="*/ 457200 w 1202531"/>
                <a:gd name="connsiteY9" fmla="*/ 1628937 h 1695612"/>
                <a:gd name="connsiteX10" fmla="*/ 514350 w 1202531"/>
                <a:gd name="connsiteY10" fmla="*/ 1647987 h 1695612"/>
                <a:gd name="connsiteX11" fmla="*/ 571500 w 1202531"/>
                <a:gd name="connsiteY11" fmla="*/ 1667037 h 1695612"/>
                <a:gd name="connsiteX12" fmla="*/ 600075 w 1202531"/>
                <a:gd name="connsiteY12" fmla="*/ 1676562 h 1695612"/>
                <a:gd name="connsiteX13" fmla="*/ 638175 w 1202531"/>
                <a:gd name="connsiteY13" fmla="*/ 1695612 h 1695612"/>
                <a:gd name="connsiteX14" fmla="*/ 847725 w 1202531"/>
                <a:gd name="connsiteY14" fmla="*/ 1686087 h 1695612"/>
                <a:gd name="connsiteX15" fmla="*/ 914400 w 1202531"/>
                <a:gd name="connsiteY15" fmla="*/ 1609887 h 1695612"/>
                <a:gd name="connsiteX16" fmla="*/ 942975 w 1202531"/>
                <a:gd name="connsiteY16" fmla="*/ 1581312 h 1695612"/>
                <a:gd name="connsiteX17" fmla="*/ 1009650 w 1202531"/>
                <a:gd name="connsiteY17" fmla="*/ 1495587 h 1695612"/>
                <a:gd name="connsiteX18" fmla="*/ 1028700 w 1202531"/>
                <a:gd name="connsiteY18" fmla="*/ 1428912 h 1695612"/>
                <a:gd name="connsiteX19" fmla="*/ 1038225 w 1202531"/>
                <a:gd name="connsiteY19" fmla="*/ 1362237 h 1695612"/>
                <a:gd name="connsiteX20" fmla="*/ 1047750 w 1202531"/>
                <a:gd name="connsiteY20" fmla="*/ 1314612 h 1695612"/>
                <a:gd name="connsiteX21" fmla="*/ 1123950 w 1202531"/>
                <a:gd name="connsiteY21" fmla="*/ 1216981 h 1695612"/>
                <a:gd name="connsiteX22" fmla="*/ 1102519 w 1202531"/>
                <a:gd name="connsiteY22" fmla="*/ 1240794 h 1695612"/>
                <a:gd name="connsiteX23" fmla="*/ 1147762 w 1202531"/>
                <a:gd name="connsiteY23" fmla="*/ 1169356 h 1695612"/>
                <a:gd name="connsiteX24" fmla="*/ 1157288 w 1202531"/>
                <a:gd name="connsiteY24" fmla="*/ 1133637 h 1695612"/>
                <a:gd name="connsiteX25" fmla="*/ 1162050 w 1202531"/>
                <a:gd name="connsiteY25" fmla="*/ 1112206 h 1695612"/>
                <a:gd name="connsiteX26" fmla="*/ 1173956 w 1202531"/>
                <a:gd name="connsiteY26" fmla="*/ 1069343 h 1695612"/>
                <a:gd name="connsiteX27" fmla="*/ 1188244 w 1202531"/>
                <a:gd name="connsiteY27" fmla="*/ 993144 h 1695612"/>
                <a:gd name="connsiteX28" fmla="*/ 1200150 w 1202531"/>
                <a:gd name="connsiteY28" fmla="*/ 919325 h 1695612"/>
                <a:gd name="connsiteX29" fmla="*/ 1138238 w 1202531"/>
                <a:gd name="connsiteY29" fmla="*/ 881224 h 1695612"/>
                <a:gd name="connsiteX30" fmla="*/ 1178719 w 1202531"/>
                <a:gd name="connsiteY30" fmla="*/ 709775 h 1695612"/>
                <a:gd name="connsiteX31" fmla="*/ 1185863 w 1202531"/>
                <a:gd name="connsiteY31" fmla="*/ 650244 h 1695612"/>
                <a:gd name="connsiteX32" fmla="*/ 1178718 w 1202531"/>
                <a:gd name="connsiteY32" fmla="*/ 574043 h 1695612"/>
                <a:gd name="connsiteX33" fmla="*/ 1164431 w 1202531"/>
                <a:gd name="connsiteY33" fmla="*/ 495462 h 1695612"/>
                <a:gd name="connsiteX34" fmla="*/ 1164431 w 1202531"/>
                <a:gd name="connsiteY34" fmla="*/ 457362 h 1695612"/>
                <a:gd name="connsiteX35" fmla="*/ 1152525 w 1202531"/>
                <a:gd name="connsiteY35" fmla="*/ 428787 h 1695612"/>
                <a:gd name="connsiteX36" fmla="*/ 1133475 w 1202531"/>
                <a:gd name="connsiteY36" fmla="*/ 390687 h 1695612"/>
                <a:gd name="connsiteX37" fmla="*/ 1114425 w 1202531"/>
                <a:gd name="connsiteY37" fmla="*/ 362112 h 1695612"/>
                <a:gd name="connsiteX38" fmla="*/ 1104900 w 1202531"/>
                <a:gd name="connsiteY38" fmla="*/ 333537 h 1695612"/>
                <a:gd name="connsiteX39" fmla="*/ 1066802 w 1202531"/>
                <a:gd name="connsiteY39" fmla="*/ 285912 h 1695612"/>
                <a:gd name="connsiteX40" fmla="*/ 1019175 w 1202531"/>
                <a:gd name="connsiteY40" fmla="*/ 223999 h 1695612"/>
                <a:gd name="connsiteX41" fmla="*/ 842962 w 1202531"/>
                <a:gd name="connsiteY41" fmla="*/ 78743 h 1695612"/>
                <a:gd name="connsiteX42" fmla="*/ 581025 w 1202531"/>
                <a:gd name="connsiteY42" fmla="*/ 162 h 1695612"/>
                <a:gd name="connsiteX43" fmla="*/ 407195 w 1202531"/>
                <a:gd name="connsiteY43" fmla="*/ 54931 h 1695612"/>
                <a:gd name="connsiteX44" fmla="*/ 288131 w 1202531"/>
                <a:gd name="connsiteY44" fmla="*/ 116843 h 1695612"/>
                <a:gd name="connsiteX45" fmla="*/ 257175 w 1202531"/>
                <a:gd name="connsiteY45" fmla="*/ 133512 h 1695612"/>
                <a:gd name="connsiteX46" fmla="*/ 228600 w 1202531"/>
                <a:gd name="connsiteY46" fmla="*/ 190662 h 1695612"/>
                <a:gd name="connsiteX47" fmla="*/ 200025 w 1202531"/>
                <a:gd name="connsiteY47" fmla="*/ 209712 h 1695612"/>
                <a:gd name="connsiteX48" fmla="*/ 133350 w 1202531"/>
                <a:gd name="connsiteY48" fmla="*/ 304962 h 1695612"/>
                <a:gd name="connsiteX49" fmla="*/ 104775 w 1202531"/>
                <a:gd name="connsiteY49" fmla="*/ 324012 h 1695612"/>
                <a:gd name="connsiteX50" fmla="*/ 76200 w 1202531"/>
                <a:gd name="connsiteY50" fmla="*/ 352587 h 1695612"/>
                <a:gd name="connsiteX51" fmla="*/ 47625 w 1202531"/>
                <a:gd name="connsiteY51" fmla="*/ 409737 h 1695612"/>
                <a:gd name="connsiteX52" fmla="*/ 38100 w 1202531"/>
                <a:gd name="connsiteY52" fmla="*/ 438312 h 1695612"/>
                <a:gd name="connsiteX53" fmla="*/ 19050 w 1202531"/>
                <a:gd name="connsiteY53" fmla="*/ 466887 h 1695612"/>
                <a:gd name="connsiteX54" fmla="*/ 0 w 1202531"/>
                <a:gd name="connsiteY54" fmla="*/ 524037 h 1695612"/>
                <a:gd name="connsiteX55" fmla="*/ 38100 w 1202531"/>
                <a:gd name="connsiteY55" fmla="*/ 657387 h 1695612"/>
                <a:gd name="connsiteX56" fmla="*/ 66675 w 1202531"/>
                <a:gd name="connsiteY56" fmla="*/ 685962 h 1695612"/>
                <a:gd name="connsiteX57" fmla="*/ 85725 w 1202531"/>
                <a:gd name="connsiteY57" fmla="*/ 800262 h 1695612"/>
                <a:gd name="connsiteX58" fmla="*/ 76200 w 1202531"/>
                <a:gd name="connsiteY58" fmla="*/ 885987 h 1695612"/>
                <a:gd name="connsiteX59" fmla="*/ 9525 w 1202531"/>
                <a:gd name="connsiteY59" fmla="*/ 895512 h 1695612"/>
                <a:gd name="connsiteX60" fmla="*/ 47625 w 1202531"/>
                <a:gd name="connsiteY60" fmla="*/ 952662 h 1695612"/>
                <a:gd name="connsiteX61" fmla="*/ 66675 w 1202531"/>
                <a:gd name="connsiteY61" fmla="*/ 1009812 h 1695612"/>
                <a:gd name="connsiteX62" fmla="*/ 104775 w 1202531"/>
                <a:gd name="connsiteY62" fmla="*/ 1066962 h 1695612"/>
                <a:gd name="connsiteX63" fmla="*/ 133350 w 1202531"/>
                <a:gd name="connsiteY63" fmla="*/ 1124112 h 1695612"/>
                <a:gd name="connsiteX64" fmla="*/ 142875 w 1202531"/>
                <a:gd name="connsiteY64" fmla="*/ 1152687 h 1695612"/>
                <a:gd name="connsiteX65" fmla="*/ 161925 w 1202531"/>
                <a:gd name="connsiteY65" fmla="*/ 1190787 h 1695612"/>
                <a:gd name="connsiteX66" fmla="*/ 180975 w 1202531"/>
                <a:gd name="connsiteY66" fmla="*/ 1257462 h 1695612"/>
                <a:gd name="connsiteX67" fmla="*/ 171450 w 1202531"/>
                <a:gd name="connsiteY67" fmla="*/ 1266987 h 1695612"/>
                <a:gd name="connsiteX0" fmla="*/ 171450 w 1202531"/>
                <a:gd name="connsiteY0" fmla="*/ 1266987 h 1695612"/>
                <a:gd name="connsiteX1" fmla="*/ 171450 w 1202531"/>
                <a:gd name="connsiteY1" fmla="*/ 1266987 h 1695612"/>
                <a:gd name="connsiteX2" fmla="*/ 257175 w 1202531"/>
                <a:gd name="connsiteY2" fmla="*/ 1362237 h 1695612"/>
                <a:gd name="connsiteX3" fmla="*/ 266700 w 1202531"/>
                <a:gd name="connsiteY3" fmla="*/ 1390812 h 1695612"/>
                <a:gd name="connsiteX4" fmla="*/ 304800 w 1202531"/>
                <a:gd name="connsiteY4" fmla="*/ 1457487 h 1695612"/>
                <a:gd name="connsiteX5" fmla="*/ 314325 w 1202531"/>
                <a:gd name="connsiteY5" fmla="*/ 1486062 h 1695612"/>
                <a:gd name="connsiteX6" fmla="*/ 352425 w 1202531"/>
                <a:gd name="connsiteY6" fmla="*/ 1552737 h 1695612"/>
                <a:gd name="connsiteX7" fmla="*/ 381000 w 1202531"/>
                <a:gd name="connsiteY7" fmla="*/ 1571787 h 1695612"/>
                <a:gd name="connsiteX8" fmla="*/ 428625 w 1202531"/>
                <a:gd name="connsiteY8" fmla="*/ 1609887 h 1695612"/>
                <a:gd name="connsiteX9" fmla="*/ 457200 w 1202531"/>
                <a:gd name="connsiteY9" fmla="*/ 1628937 h 1695612"/>
                <a:gd name="connsiteX10" fmla="*/ 514350 w 1202531"/>
                <a:gd name="connsiteY10" fmla="*/ 1647987 h 1695612"/>
                <a:gd name="connsiteX11" fmla="*/ 571500 w 1202531"/>
                <a:gd name="connsiteY11" fmla="*/ 1667037 h 1695612"/>
                <a:gd name="connsiteX12" fmla="*/ 600075 w 1202531"/>
                <a:gd name="connsiteY12" fmla="*/ 1676562 h 1695612"/>
                <a:gd name="connsiteX13" fmla="*/ 638175 w 1202531"/>
                <a:gd name="connsiteY13" fmla="*/ 1695612 h 1695612"/>
                <a:gd name="connsiteX14" fmla="*/ 847725 w 1202531"/>
                <a:gd name="connsiteY14" fmla="*/ 1686087 h 1695612"/>
                <a:gd name="connsiteX15" fmla="*/ 914400 w 1202531"/>
                <a:gd name="connsiteY15" fmla="*/ 1609887 h 1695612"/>
                <a:gd name="connsiteX16" fmla="*/ 942975 w 1202531"/>
                <a:gd name="connsiteY16" fmla="*/ 1581312 h 1695612"/>
                <a:gd name="connsiteX17" fmla="*/ 1009650 w 1202531"/>
                <a:gd name="connsiteY17" fmla="*/ 1495587 h 1695612"/>
                <a:gd name="connsiteX18" fmla="*/ 1028700 w 1202531"/>
                <a:gd name="connsiteY18" fmla="*/ 1428912 h 1695612"/>
                <a:gd name="connsiteX19" fmla="*/ 1038225 w 1202531"/>
                <a:gd name="connsiteY19" fmla="*/ 1362237 h 1695612"/>
                <a:gd name="connsiteX20" fmla="*/ 1047750 w 1202531"/>
                <a:gd name="connsiteY20" fmla="*/ 1314612 h 1695612"/>
                <a:gd name="connsiteX21" fmla="*/ 1123950 w 1202531"/>
                <a:gd name="connsiteY21" fmla="*/ 1216981 h 1695612"/>
                <a:gd name="connsiteX22" fmla="*/ 1102519 w 1202531"/>
                <a:gd name="connsiteY22" fmla="*/ 1240794 h 1695612"/>
                <a:gd name="connsiteX23" fmla="*/ 1147762 w 1202531"/>
                <a:gd name="connsiteY23" fmla="*/ 1169356 h 1695612"/>
                <a:gd name="connsiteX24" fmla="*/ 1157288 w 1202531"/>
                <a:gd name="connsiteY24" fmla="*/ 1133637 h 1695612"/>
                <a:gd name="connsiteX25" fmla="*/ 1162050 w 1202531"/>
                <a:gd name="connsiteY25" fmla="*/ 1112206 h 1695612"/>
                <a:gd name="connsiteX26" fmla="*/ 1173956 w 1202531"/>
                <a:gd name="connsiteY26" fmla="*/ 1069343 h 1695612"/>
                <a:gd name="connsiteX27" fmla="*/ 1188244 w 1202531"/>
                <a:gd name="connsiteY27" fmla="*/ 993144 h 1695612"/>
                <a:gd name="connsiteX28" fmla="*/ 1200150 w 1202531"/>
                <a:gd name="connsiteY28" fmla="*/ 919325 h 1695612"/>
                <a:gd name="connsiteX29" fmla="*/ 1138238 w 1202531"/>
                <a:gd name="connsiteY29" fmla="*/ 881224 h 1695612"/>
                <a:gd name="connsiteX30" fmla="*/ 1178719 w 1202531"/>
                <a:gd name="connsiteY30" fmla="*/ 709775 h 1695612"/>
                <a:gd name="connsiteX31" fmla="*/ 1185863 w 1202531"/>
                <a:gd name="connsiteY31" fmla="*/ 650244 h 1695612"/>
                <a:gd name="connsiteX32" fmla="*/ 1178718 w 1202531"/>
                <a:gd name="connsiteY32" fmla="*/ 574043 h 1695612"/>
                <a:gd name="connsiteX33" fmla="*/ 1164431 w 1202531"/>
                <a:gd name="connsiteY33" fmla="*/ 495462 h 1695612"/>
                <a:gd name="connsiteX34" fmla="*/ 1164431 w 1202531"/>
                <a:gd name="connsiteY34" fmla="*/ 457362 h 1695612"/>
                <a:gd name="connsiteX35" fmla="*/ 1152525 w 1202531"/>
                <a:gd name="connsiteY35" fmla="*/ 428787 h 1695612"/>
                <a:gd name="connsiteX36" fmla="*/ 1133475 w 1202531"/>
                <a:gd name="connsiteY36" fmla="*/ 390687 h 1695612"/>
                <a:gd name="connsiteX37" fmla="*/ 1114425 w 1202531"/>
                <a:gd name="connsiteY37" fmla="*/ 362112 h 1695612"/>
                <a:gd name="connsiteX38" fmla="*/ 1104900 w 1202531"/>
                <a:gd name="connsiteY38" fmla="*/ 333537 h 1695612"/>
                <a:gd name="connsiteX39" fmla="*/ 1066802 w 1202531"/>
                <a:gd name="connsiteY39" fmla="*/ 285912 h 1695612"/>
                <a:gd name="connsiteX40" fmla="*/ 1019175 w 1202531"/>
                <a:gd name="connsiteY40" fmla="*/ 223999 h 1695612"/>
                <a:gd name="connsiteX41" fmla="*/ 842962 w 1202531"/>
                <a:gd name="connsiteY41" fmla="*/ 78743 h 1695612"/>
                <a:gd name="connsiteX42" fmla="*/ 581025 w 1202531"/>
                <a:gd name="connsiteY42" fmla="*/ 162 h 1695612"/>
                <a:gd name="connsiteX43" fmla="*/ 407195 w 1202531"/>
                <a:gd name="connsiteY43" fmla="*/ 54931 h 1695612"/>
                <a:gd name="connsiteX44" fmla="*/ 288131 w 1202531"/>
                <a:gd name="connsiteY44" fmla="*/ 116843 h 1695612"/>
                <a:gd name="connsiteX45" fmla="*/ 257175 w 1202531"/>
                <a:gd name="connsiteY45" fmla="*/ 133512 h 1695612"/>
                <a:gd name="connsiteX46" fmla="*/ 228600 w 1202531"/>
                <a:gd name="connsiteY46" fmla="*/ 190662 h 1695612"/>
                <a:gd name="connsiteX47" fmla="*/ 200025 w 1202531"/>
                <a:gd name="connsiteY47" fmla="*/ 209712 h 1695612"/>
                <a:gd name="connsiteX48" fmla="*/ 133350 w 1202531"/>
                <a:gd name="connsiteY48" fmla="*/ 304962 h 1695612"/>
                <a:gd name="connsiteX49" fmla="*/ 104775 w 1202531"/>
                <a:gd name="connsiteY49" fmla="*/ 324012 h 1695612"/>
                <a:gd name="connsiteX50" fmla="*/ 76200 w 1202531"/>
                <a:gd name="connsiteY50" fmla="*/ 352587 h 1695612"/>
                <a:gd name="connsiteX51" fmla="*/ 47625 w 1202531"/>
                <a:gd name="connsiteY51" fmla="*/ 409737 h 1695612"/>
                <a:gd name="connsiteX52" fmla="*/ 38100 w 1202531"/>
                <a:gd name="connsiteY52" fmla="*/ 438312 h 1695612"/>
                <a:gd name="connsiteX53" fmla="*/ 19050 w 1202531"/>
                <a:gd name="connsiteY53" fmla="*/ 466887 h 1695612"/>
                <a:gd name="connsiteX54" fmla="*/ 0 w 1202531"/>
                <a:gd name="connsiteY54" fmla="*/ 524037 h 1695612"/>
                <a:gd name="connsiteX55" fmla="*/ 38100 w 1202531"/>
                <a:gd name="connsiteY55" fmla="*/ 657387 h 1695612"/>
                <a:gd name="connsiteX56" fmla="*/ 66675 w 1202531"/>
                <a:gd name="connsiteY56" fmla="*/ 685962 h 1695612"/>
                <a:gd name="connsiteX57" fmla="*/ 85725 w 1202531"/>
                <a:gd name="connsiteY57" fmla="*/ 800262 h 1695612"/>
                <a:gd name="connsiteX58" fmla="*/ 76200 w 1202531"/>
                <a:gd name="connsiteY58" fmla="*/ 885987 h 1695612"/>
                <a:gd name="connsiteX59" fmla="*/ 9525 w 1202531"/>
                <a:gd name="connsiteY59" fmla="*/ 895512 h 1695612"/>
                <a:gd name="connsiteX60" fmla="*/ 47625 w 1202531"/>
                <a:gd name="connsiteY60" fmla="*/ 952662 h 1695612"/>
                <a:gd name="connsiteX61" fmla="*/ 66675 w 1202531"/>
                <a:gd name="connsiteY61" fmla="*/ 1009812 h 1695612"/>
                <a:gd name="connsiteX62" fmla="*/ 104775 w 1202531"/>
                <a:gd name="connsiteY62" fmla="*/ 1066962 h 1695612"/>
                <a:gd name="connsiteX63" fmla="*/ 133350 w 1202531"/>
                <a:gd name="connsiteY63" fmla="*/ 1124112 h 1695612"/>
                <a:gd name="connsiteX64" fmla="*/ 142875 w 1202531"/>
                <a:gd name="connsiteY64" fmla="*/ 1152687 h 1695612"/>
                <a:gd name="connsiteX65" fmla="*/ 161925 w 1202531"/>
                <a:gd name="connsiteY65" fmla="*/ 1190787 h 1695612"/>
                <a:gd name="connsiteX66" fmla="*/ 180975 w 1202531"/>
                <a:gd name="connsiteY66" fmla="*/ 1257462 h 1695612"/>
                <a:gd name="connsiteX67" fmla="*/ 171450 w 1202531"/>
                <a:gd name="connsiteY67" fmla="*/ 1266987 h 1695612"/>
                <a:gd name="connsiteX0" fmla="*/ 171450 w 1202531"/>
                <a:gd name="connsiteY0" fmla="*/ 1266987 h 1695612"/>
                <a:gd name="connsiteX1" fmla="*/ 171450 w 1202531"/>
                <a:gd name="connsiteY1" fmla="*/ 1266987 h 1695612"/>
                <a:gd name="connsiteX2" fmla="*/ 257175 w 1202531"/>
                <a:gd name="connsiteY2" fmla="*/ 1362237 h 1695612"/>
                <a:gd name="connsiteX3" fmla="*/ 266700 w 1202531"/>
                <a:gd name="connsiteY3" fmla="*/ 1390812 h 1695612"/>
                <a:gd name="connsiteX4" fmla="*/ 304800 w 1202531"/>
                <a:gd name="connsiteY4" fmla="*/ 1457487 h 1695612"/>
                <a:gd name="connsiteX5" fmla="*/ 314325 w 1202531"/>
                <a:gd name="connsiteY5" fmla="*/ 1486062 h 1695612"/>
                <a:gd name="connsiteX6" fmla="*/ 352425 w 1202531"/>
                <a:gd name="connsiteY6" fmla="*/ 1552737 h 1695612"/>
                <a:gd name="connsiteX7" fmla="*/ 381000 w 1202531"/>
                <a:gd name="connsiteY7" fmla="*/ 1571787 h 1695612"/>
                <a:gd name="connsiteX8" fmla="*/ 428625 w 1202531"/>
                <a:gd name="connsiteY8" fmla="*/ 1609887 h 1695612"/>
                <a:gd name="connsiteX9" fmla="*/ 457200 w 1202531"/>
                <a:gd name="connsiteY9" fmla="*/ 1628937 h 1695612"/>
                <a:gd name="connsiteX10" fmla="*/ 514350 w 1202531"/>
                <a:gd name="connsiteY10" fmla="*/ 1647987 h 1695612"/>
                <a:gd name="connsiteX11" fmla="*/ 571500 w 1202531"/>
                <a:gd name="connsiteY11" fmla="*/ 1667037 h 1695612"/>
                <a:gd name="connsiteX12" fmla="*/ 600075 w 1202531"/>
                <a:gd name="connsiteY12" fmla="*/ 1676562 h 1695612"/>
                <a:gd name="connsiteX13" fmla="*/ 638175 w 1202531"/>
                <a:gd name="connsiteY13" fmla="*/ 1695612 h 1695612"/>
                <a:gd name="connsiteX14" fmla="*/ 847725 w 1202531"/>
                <a:gd name="connsiteY14" fmla="*/ 1686087 h 1695612"/>
                <a:gd name="connsiteX15" fmla="*/ 914400 w 1202531"/>
                <a:gd name="connsiteY15" fmla="*/ 1609887 h 1695612"/>
                <a:gd name="connsiteX16" fmla="*/ 942975 w 1202531"/>
                <a:gd name="connsiteY16" fmla="*/ 1581312 h 1695612"/>
                <a:gd name="connsiteX17" fmla="*/ 1009650 w 1202531"/>
                <a:gd name="connsiteY17" fmla="*/ 1495587 h 1695612"/>
                <a:gd name="connsiteX18" fmla="*/ 1028700 w 1202531"/>
                <a:gd name="connsiteY18" fmla="*/ 1428912 h 1695612"/>
                <a:gd name="connsiteX19" fmla="*/ 1038225 w 1202531"/>
                <a:gd name="connsiteY19" fmla="*/ 1362237 h 1695612"/>
                <a:gd name="connsiteX20" fmla="*/ 1047750 w 1202531"/>
                <a:gd name="connsiteY20" fmla="*/ 1314612 h 1695612"/>
                <a:gd name="connsiteX21" fmla="*/ 1123950 w 1202531"/>
                <a:gd name="connsiteY21" fmla="*/ 1216981 h 1695612"/>
                <a:gd name="connsiteX22" fmla="*/ 1102519 w 1202531"/>
                <a:gd name="connsiteY22" fmla="*/ 1240794 h 1695612"/>
                <a:gd name="connsiteX23" fmla="*/ 1147762 w 1202531"/>
                <a:gd name="connsiteY23" fmla="*/ 1169356 h 1695612"/>
                <a:gd name="connsiteX24" fmla="*/ 1157288 w 1202531"/>
                <a:gd name="connsiteY24" fmla="*/ 1133637 h 1695612"/>
                <a:gd name="connsiteX25" fmla="*/ 1162050 w 1202531"/>
                <a:gd name="connsiteY25" fmla="*/ 1112206 h 1695612"/>
                <a:gd name="connsiteX26" fmla="*/ 1173956 w 1202531"/>
                <a:gd name="connsiteY26" fmla="*/ 1069343 h 1695612"/>
                <a:gd name="connsiteX27" fmla="*/ 1188244 w 1202531"/>
                <a:gd name="connsiteY27" fmla="*/ 993144 h 1695612"/>
                <a:gd name="connsiteX28" fmla="*/ 1200150 w 1202531"/>
                <a:gd name="connsiteY28" fmla="*/ 919325 h 1695612"/>
                <a:gd name="connsiteX29" fmla="*/ 1138238 w 1202531"/>
                <a:gd name="connsiteY29" fmla="*/ 881224 h 1695612"/>
                <a:gd name="connsiteX30" fmla="*/ 1178719 w 1202531"/>
                <a:gd name="connsiteY30" fmla="*/ 709775 h 1695612"/>
                <a:gd name="connsiteX31" fmla="*/ 1185863 w 1202531"/>
                <a:gd name="connsiteY31" fmla="*/ 650244 h 1695612"/>
                <a:gd name="connsiteX32" fmla="*/ 1178718 w 1202531"/>
                <a:gd name="connsiteY32" fmla="*/ 574043 h 1695612"/>
                <a:gd name="connsiteX33" fmla="*/ 1164431 w 1202531"/>
                <a:gd name="connsiteY33" fmla="*/ 495462 h 1695612"/>
                <a:gd name="connsiteX34" fmla="*/ 1164431 w 1202531"/>
                <a:gd name="connsiteY34" fmla="*/ 457362 h 1695612"/>
                <a:gd name="connsiteX35" fmla="*/ 1152525 w 1202531"/>
                <a:gd name="connsiteY35" fmla="*/ 428787 h 1695612"/>
                <a:gd name="connsiteX36" fmla="*/ 1133475 w 1202531"/>
                <a:gd name="connsiteY36" fmla="*/ 390687 h 1695612"/>
                <a:gd name="connsiteX37" fmla="*/ 1114425 w 1202531"/>
                <a:gd name="connsiteY37" fmla="*/ 362112 h 1695612"/>
                <a:gd name="connsiteX38" fmla="*/ 1104900 w 1202531"/>
                <a:gd name="connsiteY38" fmla="*/ 333537 h 1695612"/>
                <a:gd name="connsiteX39" fmla="*/ 1066802 w 1202531"/>
                <a:gd name="connsiteY39" fmla="*/ 285912 h 1695612"/>
                <a:gd name="connsiteX40" fmla="*/ 1019175 w 1202531"/>
                <a:gd name="connsiteY40" fmla="*/ 223999 h 1695612"/>
                <a:gd name="connsiteX41" fmla="*/ 842962 w 1202531"/>
                <a:gd name="connsiteY41" fmla="*/ 78743 h 1695612"/>
                <a:gd name="connsiteX42" fmla="*/ 581025 w 1202531"/>
                <a:gd name="connsiteY42" fmla="*/ 162 h 1695612"/>
                <a:gd name="connsiteX43" fmla="*/ 407195 w 1202531"/>
                <a:gd name="connsiteY43" fmla="*/ 54931 h 1695612"/>
                <a:gd name="connsiteX44" fmla="*/ 288131 w 1202531"/>
                <a:gd name="connsiteY44" fmla="*/ 116843 h 1695612"/>
                <a:gd name="connsiteX45" fmla="*/ 228600 w 1202531"/>
                <a:gd name="connsiteY45" fmla="*/ 190662 h 1695612"/>
                <a:gd name="connsiteX46" fmla="*/ 200025 w 1202531"/>
                <a:gd name="connsiteY46" fmla="*/ 209712 h 1695612"/>
                <a:gd name="connsiteX47" fmla="*/ 133350 w 1202531"/>
                <a:gd name="connsiteY47" fmla="*/ 304962 h 1695612"/>
                <a:gd name="connsiteX48" fmla="*/ 104775 w 1202531"/>
                <a:gd name="connsiteY48" fmla="*/ 324012 h 1695612"/>
                <a:gd name="connsiteX49" fmla="*/ 76200 w 1202531"/>
                <a:gd name="connsiteY49" fmla="*/ 352587 h 1695612"/>
                <a:gd name="connsiteX50" fmla="*/ 47625 w 1202531"/>
                <a:gd name="connsiteY50" fmla="*/ 409737 h 1695612"/>
                <a:gd name="connsiteX51" fmla="*/ 38100 w 1202531"/>
                <a:gd name="connsiteY51" fmla="*/ 438312 h 1695612"/>
                <a:gd name="connsiteX52" fmla="*/ 19050 w 1202531"/>
                <a:gd name="connsiteY52" fmla="*/ 466887 h 1695612"/>
                <a:gd name="connsiteX53" fmla="*/ 0 w 1202531"/>
                <a:gd name="connsiteY53" fmla="*/ 524037 h 1695612"/>
                <a:gd name="connsiteX54" fmla="*/ 38100 w 1202531"/>
                <a:gd name="connsiteY54" fmla="*/ 657387 h 1695612"/>
                <a:gd name="connsiteX55" fmla="*/ 66675 w 1202531"/>
                <a:gd name="connsiteY55" fmla="*/ 685962 h 1695612"/>
                <a:gd name="connsiteX56" fmla="*/ 85725 w 1202531"/>
                <a:gd name="connsiteY56" fmla="*/ 800262 h 1695612"/>
                <a:gd name="connsiteX57" fmla="*/ 76200 w 1202531"/>
                <a:gd name="connsiteY57" fmla="*/ 885987 h 1695612"/>
                <a:gd name="connsiteX58" fmla="*/ 9525 w 1202531"/>
                <a:gd name="connsiteY58" fmla="*/ 895512 h 1695612"/>
                <a:gd name="connsiteX59" fmla="*/ 47625 w 1202531"/>
                <a:gd name="connsiteY59" fmla="*/ 952662 h 1695612"/>
                <a:gd name="connsiteX60" fmla="*/ 66675 w 1202531"/>
                <a:gd name="connsiteY60" fmla="*/ 1009812 h 1695612"/>
                <a:gd name="connsiteX61" fmla="*/ 104775 w 1202531"/>
                <a:gd name="connsiteY61" fmla="*/ 1066962 h 1695612"/>
                <a:gd name="connsiteX62" fmla="*/ 133350 w 1202531"/>
                <a:gd name="connsiteY62" fmla="*/ 1124112 h 1695612"/>
                <a:gd name="connsiteX63" fmla="*/ 142875 w 1202531"/>
                <a:gd name="connsiteY63" fmla="*/ 1152687 h 1695612"/>
                <a:gd name="connsiteX64" fmla="*/ 161925 w 1202531"/>
                <a:gd name="connsiteY64" fmla="*/ 1190787 h 1695612"/>
                <a:gd name="connsiteX65" fmla="*/ 180975 w 1202531"/>
                <a:gd name="connsiteY65" fmla="*/ 1257462 h 1695612"/>
                <a:gd name="connsiteX66" fmla="*/ 171450 w 1202531"/>
                <a:gd name="connsiteY66" fmla="*/ 1266987 h 1695612"/>
                <a:gd name="connsiteX0" fmla="*/ 171450 w 1202531"/>
                <a:gd name="connsiteY0" fmla="*/ 1266987 h 1695612"/>
                <a:gd name="connsiteX1" fmla="*/ 171450 w 1202531"/>
                <a:gd name="connsiteY1" fmla="*/ 1266987 h 1695612"/>
                <a:gd name="connsiteX2" fmla="*/ 257175 w 1202531"/>
                <a:gd name="connsiteY2" fmla="*/ 1362237 h 1695612"/>
                <a:gd name="connsiteX3" fmla="*/ 266700 w 1202531"/>
                <a:gd name="connsiteY3" fmla="*/ 1390812 h 1695612"/>
                <a:gd name="connsiteX4" fmla="*/ 304800 w 1202531"/>
                <a:gd name="connsiteY4" fmla="*/ 1457487 h 1695612"/>
                <a:gd name="connsiteX5" fmla="*/ 314325 w 1202531"/>
                <a:gd name="connsiteY5" fmla="*/ 1486062 h 1695612"/>
                <a:gd name="connsiteX6" fmla="*/ 352425 w 1202531"/>
                <a:gd name="connsiteY6" fmla="*/ 1552737 h 1695612"/>
                <a:gd name="connsiteX7" fmla="*/ 381000 w 1202531"/>
                <a:gd name="connsiteY7" fmla="*/ 1571787 h 1695612"/>
                <a:gd name="connsiteX8" fmla="*/ 428625 w 1202531"/>
                <a:gd name="connsiteY8" fmla="*/ 1609887 h 1695612"/>
                <a:gd name="connsiteX9" fmla="*/ 457200 w 1202531"/>
                <a:gd name="connsiteY9" fmla="*/ 1628937 h 1695612"/>
                <a:gd name="connsiteX10" fmla="*/ 514350 w 1202531"/>
                <a:gd name="connsiteY10" fmla="*/ 1647987 h 1695612"/>
                <a:gd name="connsiteX11" fmla="*/ 571500 w 1202531"/>
                <a:gd name="connsiteY11" fmla="*/ 1667037 h 1695612"/>
                <a:gd name="connsiteX12" fmla="*/ 600075 w 1202531"/>
                <a:gd name="connsiteY12" fmla="*/ 1676562 h 1695612"/>
                <a:gd name="connsiteX13" fmla="*/ 638175 w 1202531"/>
                <a:gd name="connsiteY13" fmla="*/ 1695612 h 1695612"/>
                <a:gd name="connsiteX14" fmla="*/ 847725 w 1202531"/>
                <a:gd name="connsiteY14" fmla="*/ 1686087 h 1695612"/>
                <a:gd name="connsiteX15" fmla="*/ 914400 w 1202531"/>
                <a:gd name="connsiteY15" fmla="*/ 1609887 h 1695612"/>
                <a:gd name="connsiteX16" fmla="*/ 942975 w 1202531"/>
                <a:gd name="connsiteY16" fmla="*/ 1581312 h 1695612"/>
                <a:gd name="connsiteX17" fmla="*/ 1009650 w 1202531"/>
                <a:gd name="connsiteY17" fmla="*/ 1495587 h 1695612"/>
                <a:gd name="connsiteX18" fmla="*/ 1028700 w 1202531"/>
                <a:gd name="connsiteY18" fmla="*/ 1428912 h 1695612"/>
                <a:gd name="connsiteX19" fmla="*/ 1038225 w 1202531"/>
                <a:gd name="connsiteY19" fmla="*/ 1362237 h 1695612"/>
                <a:gd name="connsiteX20" fmla="*/ 1047750 w 1202531"/>
                <a:gd name="connsiteY20" fmla="*/ 1314612 h 1695612"/>
                <a:gd name="connsiteX21" fmla="*/ 1123950 w 1202531"/>
                <a:gd name="connsiteY21" fmla="*/ 1216981 h 1695612"/>
                <a:gd name="connsiteX22" fmla="*/ 1102519 w 1202531"/>
                <a:gd name="connsiteY22" fmla="*/ 1240794 h 1695612"/>
                <a:gd name="connsiteX23" fmla="*/ 1147762 w 1202531"/>
                <a:gd name="connsiteY23" fmla="*/ 1169356 h 1695612"/>
                <a:gd name="connsiteX24" fmla="*/ 1157288 w 1202531"/>
                <a:gd name="connsiteY24" fmla="*/ 1133637 h 1695612"/>
                <a:gd name="connsiteX25" fmla="*/ 1162050 w 1202531"/>
                <a:gd name="connsiteY25" fmla="*/ 1112206 h 1695612"/>
                <a:gd name="connsiteX26" fmla="*/ 1173956 w 1202531"/>
                <a:gd name="connsiteY26" fmla="*/ 1069343 h 1695612"/>
                <a:gd name="connsiteX27" fmla="*/ 1188244 w 1202531"/>
                <a:gd name="connsiteY27" fmla="*/ 993144 h 1695612"/>
                <a:gd name="connsiteX28" fmla="*/ 1200150 w 1202531"/>
                <a:gd name="connsiteY28" fmla="*/ 919325 h 1695612"/>
                <a:gd name="connsiteX29" fmla="*/ 1138238 w 1202531"/>
                <a:gd name="connsiteY29" fmla="*/ 881224 h 1695612"/>
                <a:gd name="connsiteX30" fmla="*/ 1178719 w 1202531"/>
                <a:gd name="connsiteY30" fmla="*/ 709775 h 1695612"/>
                <a:gd name="connsiteX31" fmla="*/ 1185863 w 1202531"/>
                <a:gd name="connsiteY31" fmla="*/ 650244 h 1695612"/>
                <a:gd name="connsiteX32" fmla="*/ 1178718 w 1202531"/>
                <a:gd name="connsiteY32" fmla="*/ 574043 h 1695612"/>
                <a:gd name="connsiteX33" fmla="*/ 1164431 w 1202531"/>
                <a:gd name="connsiteY33" fmla="*/ 495462 h 1695612"/>
                <a:gd name="connsiteX34" fmla="*/ 1164431 w 1202531"/>
                <a:gd name="connsiteY34" fmla="*/ 457362 h 1695612"/>
                <a:gd name="connsiteX35" fmla="*/ 1152525 w 1202531"/>
                <a:gd name="connsiteY35" fmla="*/ 428787 h 1695612"/>
                <a:gd name="connsiteX36" fmla="*/ 1133475 w 1202531"/>
                <a:gd name="connsiteY36" fmla="*/ 390687 h 1695612"/>
                <a:gd name="connsiteX37" fmla="*/ 1114425 w 1202531"/>
                <a:gd name="connsiteY37" fmla="*/ 362112 h 1695612"/>
                <a:gd name="connsiteX38" fmla="*/ 1104900 w 1202531"/>
                <a:gd name="connsiteY38" fmla="*/ 333537 h 1695612"/>
                <a:gd name="connsiteX39" fmla="*/ 1066802 w 1202531"/>
                <a:gd name="connsiteY39" fmla="*/ 285912 h 1695612"/>
                <a:gd name="connsiteX40" fmla="*/ 1019175 w 1202531"/>
                <a:gd name="connsiteY40" fmla="*/ 223999 h 1695612"/>
                <a:gd name="connsiteX41" fmla="*/ 842962 w 1202531"/>
                <a:gd name="connsiteY41" fmla="*/ 78743 h 1695612"/>
                <a:gd name="connsiteX42" fmla="*/ 581025 w 1202531"/>
                <a:gd name="connsiteY42" fmla="*/ 162 h 1695612"/>
                <a:gd name="connsiteX43" fmla="*/ 407195 w 1202531"/>
                <a:gd name="connsiteY43" fmla="*/ 54931 h 1695612"/>
                <a:gd name="connsiteX44" fmla="*/ 288131 w 1202531"/>
                <a:gd name="connsiteY44" fmla="*/ 116843 h 1695612"/>
                <a:gd name="connsiteX45" fmla="*/ 228600 w 1202531"/>
                <a:gd name="connsiteY45" fmla="*/ 190662 h 1695612"/>
                <a:gd name="connsiteX46" fmla="*/ 133350 w 1202531"/>
                <a:gd name="connsiteY46" fmla="*/ 304962 h 1695612"/>
                <a:gd name="connsiteX47" fmla="*/ 104775 w 1202531"/>
                <a:gd name="connsiteY47" fmla="*/ 324012 h 1695612"/>
                <a:gd name="connsiteX48" fmla="*/ 76200 w 1202531"/>
                <a:gd name="connsiteY48" fmla="*/ 352587 h 1695612"/>
                <a:gd name="connsiteX49" fmla="*/ 47625 w 1202531"/>
                <a:gd name="connsiteY49" fmla="*/ 409737 h 1695612"/>
                <a:gd name="connsiteX50" fmla="*/ 38100 w 1202531"/>
                <a:gd name="connsiteY50" fmla="*/ 438312 h 1695612"/>
                <a:gd name="connsiteX51" fmla="*/ 19050 w 1202531"/>
                <a:gd name="connsiteY51" fmla="*/ 466887 h 1695612"/>
                <a:gd name="connsiteX52" fmla="*/ 0 w 1202531"/>
                <a:gd name="connsiteY52" fmla="*/ 524037 h 1695612"/>
                <a:gd name="connsiteX53" fmla="*/ 38100 w 1202531"/>
                <a:gd name="connsiteY53" fmla="*/ 657387 h 1695612"/>
                <a:gd name="connsiteX54" fmla="*/ 66675 w 1202531"/>
                <a:gd name="connsiteY54" fmla="*/ 685962 h 1695612"/>
                <a:gd name="connsiteX55" fmla="*/ 85725 w 1202531"/>
                <a:gd name="connsiteY55" fmla="*/ 800262 h 1695612"/>
                <a:gd name="connsiteX56" fmla="*/ 76200 w 1202531"/>
                <a:gd name="connsiteY56" fmla="*/ 885987 h 1695612"/>
                <a:gd name="connsiteX57" fmla="*/ 9525 w 1202531"/>
                <a:gd name="connsiteY57" fmla="*/ 895512 h 1695612"/>
                <a:gd name="connsiteX58" fmla="*/ 47625 w 1202531"/>
                <a:gd name="connsiteY58" fmla="*/ 952662 h 1695612"/>
                <a:gd name="connsiteX59" fmla="*/ 66675 w 1202531"/>
                <a:gd name="connsiteY59" fmla="*/ 1009812 h 1695612"/>
                <a:gd name="connsiteX60" fmla="*/ 104775 w 1202531"/>
                <a:gd name="connsiteY60" fmla="*/ 1066962 h 1695612"/>
                <a:gd name="connsiteX61" fmla="*/ 133350 w 1202531"/>
                <a:gd name="connsiteY61" fmla="*/ 1124112 h 1695612"/>
                <a:gd name="connsiteX62" fmla="*/ 142875 w 1202531"/>
                <a:gd name="connsiteY62" fmla="*/ 1152687 h 1695612"/>
                <a:gd name="connsiteX63" fmla="*/ 161925 w 1202531"/>
                <a:gd name="connsiteY63" fmla="*/ 1190787 h 1695612"/>
                <a:gd name="connsiteX64" fmla="*/ 180975 w 1202531"/>
                <a:gd name="connsiteY64" fmla="*/ 1257462 h 1695612"/>
                <a:gd name="connsiteX65" fmla="*/ 171450 w 1202531"/>
                <a:gd name="connsiteY65" fmla="*/ 1266987 h 1695612"/>
                <a:gd name="connsiteX0" fmla="*/ 171450 w 1202531"/>
                <a:gd name="connsiteY0" fmla="*/ 1266987 h 1695612"/>
                <a:gd name="connsiteX1" fmla="*/ 171450 w 1202531"/>
                <a:gd name="connsiteY1" fmla="*/ 1266987 h 1695612"/>
                <a:gd name="connsiteX2" fmla="*/ 257175 w 1202531"/>
                <a:gd name="connsiteY2" fmla="*/ 1362237 h 1695612"/>
                <a:gd name="connsiteX3" fmla="*/ 266700 w 1202531"/>
                <a:gd name="connsiteY3" fmla="*/ 1390812 h 1695612"/>
                <a:gd name="connsiteX4" fmla="*/ 304800 w 1202531"/>
                <a:gd name="connsiteY4" fmla="*/ 1457487 h 1695612"/>
                <a:gd name="connsiteX5" fmla="*/ 314325 w 1202531"/>
                <a:gd name="connsiteY5" fmla="*/ 1486062 h 1695612"/>
                <a:gd name="connsiteX6" fmla="*/ 352425 w 1202531"/>
                <a:gd name="connsiteY6" fmla="*/ 1552737 h 1695612"/>
                <a:gd name="connsiteX7" fmla="*/ 381000 w 1202531"/>
                <a:gd name="connsiteY7" fmla="*/ 1571787 h 1695612"/>
                <a:gd name="connsiteX8" fmla="*/ 428625 w 1202531"/>
                <a:gd name="connsiteY8" fmla="*/ 1609887 h 1695612"/>
                <a:gd name="connsiteX9" fmla="*/ 457200 w 1202531"/>
                <a:gd name="connsiteY9" fmla="*/ 1628937 h 1695612"/>
                <a:gd name="connsiteX10" fmla="*/ 514350 w 1202531"/>
                <a:gd name="connsiteY10" fmla="*/ 1647987 h 1695612"/>
                <a:gd name="connsiteX11" fmla="*/ 571500 w 1202531"/>
                <a:gd name="connsiteY11" fmla="*/ 1667037 h 1695612"/>
                <a:gd name="connsiteX12" fmla="*/ 600075 w 1202531"/>
                <a:gd name="connsiteY12" fmla="*/ 1676562 h 1695612"/>
                <a:gd name="connsiteX13" fmla="*/ 638175 w 1202531"/>
                <a:gd name="connsiteY13" fmla="*/ 1695612 h 1695612"/>
                <a:gd name="connsiteX14" fmla="*/ 847725 w 1202531"/>
                <a:gd name="connsiteY14" fmla="*/ 1686087 h 1695612"/>
                <a:gd name="connsiteX15" fmla="*/ 914400 w 1202531"/>
                <a:gd name="connsiteY15" fmla="*/ 1609887 h 1695612"/>
                <a:gd name="connsiteX16" fmla="*/ 942975 w 1202531"/>
                <a:gd name="connsiteY16" fmla="*/ 1581312 h 1695612"/>
                <a:gd name="connsiteX17" fmla="*/ 1009650 w 1202531"/>
                <a:gd name="connsiteY17" fmla="*/ 1495587 h 1695612"/>
                <a:gd name="connsiteX18" fmla="*/ 1028700 w 1202531"/>
                <a:gd name="connsiteY18" fmla="*/ 1428912 h 1695612"/>
                <a:gd name="connsiteX19" fmla="*/ 1038225 w 1202531"/>
                <a:gd name="connsiteY19" fmla="*/ 1362237 h 1695612"/>
                <a:gd name="connsiteX20" fmla="*/ 1047750 w 1202531"/>
                <a:gd name="connsiteY20" fmla="*/ 1314612 h 1695612"/>
                <a:gd name="connsiteX21" fmla="*/ 1123950 w 1202531"/>
                <a:gd name="connsiteY21" fmla="*/ 1216981 h 1695612"/>
                <a:gd name="connsiteX22" fmla="*/ 1102519 w 1202531"/>
                <a:gd name="connsiteY22" fmla="*/ 1240794 h 1695612"/>
                <a:gd name="connsiteX23" fmla="*/ 1147762 w 1202531"/>
                <a:gd name="connsiteY23" fmla="*/ 1169356 h 1695612"/>
                <a:gd name="connsiteX24" fmla="*/ 1157288 w 1202531"/>
                <a:gd name="connsiteY24" fmla="*/ 1133637 h 1695612"/>
                <a:gd name="connsiteX25" fmla="*/ 1162050 w 1202531"/>
                <a:gd name="connsiteY25" fmla="*/ 1112206 h 1695612"/>
                <a:gd name="connsiteX26" fmla="*/ 1173956 w 1202531"/>
                <a:gd name="connsiteY26" fmla="*/ 1069343 h 1695612"/>
                <a:gd name="connsiteX27" fmla="*/ 1188244 w 1202531"/>
                <a:gd name="connsiteY27" fmla="*/ 993144 h 1695612"/>
                <a:gd name="connsiteX28" fmla="*/ 1200150 w 1202531"/>
                <a:gd name="connsiteY28" fmla="*/ 919325 h 1695612"/>
                <a:gd name="connsiteX29" fmla="*/ 1138238 w 1202531"/>
                <a:gd name="connsiteY29" fmla="*/ 881224 h 1695612"/>
                <a:gd name="connsiteX30" fmla="*/ 1178719 w 1202531"/>
                <a:gd name="connsiteY30" fmla="*/ 709775 h 1695612"/>
                <a:gd name="connsiteX31" fmla="*/ 1185863 w 1202531"/>
                <a:gd name="connsiteY31" fmla="*/ 650244 h 1695612"/>
                <a:gd name="connsiteX32" fmla="*/ 1178718 w 1202531"/>
                <a:gd name="connsiteY32" fmla="*/ 574043 h 1695612"/>
                <a:gd name="connsiteX33" fmla="*/ 1164431 w 1202531"/>
                <a:gd name="connsiteY33" fmla="*/ 495462 h 1695612"/>
                <a:gd name="connsiteX34" fmla="*/ 1164431 w 1202531"/>
                <a:gd name="connsiteY34" fmla="*/ 457362 h 1695612"/>
                <a:gd name="connsiteX35" fmla="*/ 1152525 w 1202531"/>
                <a:gd name="connsiteY35" fmla="*/ 428787 h 1695612"/>
                <a:gd name="connsiteX36" fmla="*/ 1133475 w 1202531"/>
                <a:gd name="connsiteY36" fmla="*/ 390687 h 1695612"/>
                <a:gd name="connsiteX37" fmla="*/ 1114425 w 1202531"/>
                <a:gd name="connsiteY37" fmla="*/ 362112 h 1695612"/>
                <a:gd name="connsiteX38" fmla="*/ 1104900 w 1202531"/>
                <a:gd name="connsiteY38" fmla="*/ 333537 h 1695612"/>
                <a:gd name="connsiteX39" fmla="*/ 1066802 w 1202531"/>
                <a:gd name="connsiteY39" fmla="*/ 285912 h 1695612"/>
                <a:gd name="connsiteX40" fmla="*/ 1019175 w 1202531"/>
                <a:gd name="connsiteY40" fmla="*/ 223999 h 1695612"/>
                <a:gd name="connsiteX41" fmla="*/ 842962 w 1202531"/>
                <a:gd name="connsiteY41" fmla="*/ 78743 h 1695612"/>
                <a:gd name="connsiteX42" fmla="*/ 581025 w 1202531"/>
                <a:gd name="connsiteY42" fmla="*/ 162 h 1695612"/>
                <a:gd name="connsiteX43" fmla="*/ 407195 w 1202531"/>
                <a:gd name="connsiteY43" fmla="*/ 54931 h 1695612"/>
                <a:gd name="connsiteX44" fmla="*/ 288131 w 1202531"/>
                <a:gd name="connsiteY44" fmla="*/ 116843 h 1695612"/>
                <a:gd name="connsiteX45" fmla="*/ 228600 w 1202531"/>
                <a:gd name="connsiteY45" fmla="*/ 190662 h 1695612"/>
                <a:gd name="connsiteX46" fmla="*/ 133350 w 1202531"/>
                <a:gd name="connsiteY46" fmla="*/ 304962 h 1695612"/>
                <a:gd name="connsiteX47" fmla="*/ 104775 w 1202531"/>
                <a:gd name="connsiteY47" fmla="*/ 324012 h 1695612"/>
                <a:gd name="connsiteX48" fmla="*/ 76200 w 1202531"/>
                <a:gd name="connsiteY48" fmla="*/ 352587 h 1695612"/>
                <a:gd name="connsiteX49" fmla="*/ 38100 w 1202531"/>
                <a:gd name="connsiteY49" fmla="*/ 438312 h 1695612"/>
                <a:gd name="connsiteX50" fmla="*/ 19050 w 1202531"/>
                <a:gd name="connsiteY50" fmla="*/ 466887 h 1695612"/>
                <a:gd name="connsiteX51" fmla="*/ 0 w 1202531"/>
                <a:gd name="connsiteY51" fmla="*/ 524037 h 1695612"/>
                <a:gd name="connsiteX52" fmla="*/ 38100 w 1202531"/>
                <a:gd name="connsiteY52" fmla="*/ 657387 h 1695612"/>
                <a:gd name="connsiteX53" fmla="*/ 66675 w 1202531"/>
                <a:gd name="connsiteY53" fmla="*/ 685962 h 1695612"/>
                <a:gd name="connsiteX54" fmla="*/ 85725 w 1202531"/>
                <a:gd name="connsiteY54" fmla="*/ 800262 h 1695612"/>
                <a:gd name="connsiteX55" fmla="*/ 76200 w 1202531"/>
                <a:gd name="connsiteY55" fmla="*/ 885987 h 1695612"/>
                <a:gd name="connsiteX56" fmla="*/ 9525 w 1202531"/>
                <a:gd name="connsiteY56" fmla="*/ 895512 h 1695612"/>
                <a:gd name="connsiteX57" fmla="*/ 47625 w 1202531"/>
                <a:gd name="connsiteY57" fmla="*/ 952662 h 1695612"/>
                <a:gd name="connsiteX58" fmla="*/ 66675 w 1202531"/>
                <a:gd name="connsiteY58" fmla="*/ 1009812 h 1695612"/>
                <a:gd name="connsiteX59" fmla="*/ 104775 w 1202531"/>
                <a:gd name="connsiteY59" fmla="*/ 1066962 h 1695612"/>
                <a:gd name="connsiteX60" fmla="*/ 133350 w 1202531"/>
                <a:gd name="connsiteY60" fmla="*/ 1124112 h 1695612"/>
                <a:gd name="connsiteX61" fmla="*/ 142875 w 1202531"/>
                <a:gd name="connsiteY61" fmla="*/ 1152687 h 1695612"/>
                <a:gd name="connsiteX62" fmla="*/ 161925 w 1202531"/>
                <a:gd name="connsiteY62" fmla="*/ 1190787 h 1695612"/>
                <a:gd name="connsiteX63" fmla="*/ 180975 w 1202531"/>
                <a:gd name="connsiteY63" fmla="*/ 1257462 h 1695612"/>
                <a:gd name="connsiteX64" fmla="*/ 171450 w 1202531"/>
                <a:gd name="connsiteY64" fmla="*/ 1266987 h 1695612"/>
                <a:gd name="connsiteX0" fmla="*/ 171450 w 1202531"/>
                <a:gd name="connsiteY0" fmla="*/ 1266987 h 1695612"/>
                <a:gd name="connsiteX1" fmla="*/ 171450 w 1202531"/>
                <a:gd name="connsiteY1" fmla="*/ 1266987 h 1695612"/>
                <a:gd name="connsiteX2" fmla="*/ 257175 w 1202531"/>
                <a:gd name="connsiteY2" fmla="*/ 1362237 h 1695612"/>
                <a:gd name="connsiteX3" fmla="*/ 266700 w 1202531"/>
                <a:gd name="connsiteY3" fmla="*/ 1390812 h 1695612"/>
                <a:gd name="connsiteX4" fmla="*/ 304800 w 1202531"/>
                <a:gd name="connsiteY4" fmla="*/ 1457487 h 1695612"/>
                <a:gd name="connsiteX5" fmla="*/ 314325 w 1202531"/>
                <a:gd name="connsiteY5" fmla="*/ 1486062 h 1695612"/>
                <a:gd name="connsiteX6" fmla="*/ 352425 w 1202531"/>
                <a:gd name="connsiteY6" fmla="*/ 1552737 h 1695612"/>
                <a:gd name="connsiteX7" fmla="*/ 381000 w 1202531"/>
                <a:gd name="connsiteY7" fmla="*/ 1571787 h 1695612"/>
                <a:gd name="connsiteX8" fmla="*/ 428625 w 1202531"/>
                <a:gd name="connsiteY8" fmla="*/ 1609887 h 1695612"/>
                <a:gd name="connsiteX9" fmla="*/ 457200 w 1202531"/>
                <a:gd name="connsiteY9" fmla="*/ 1628937 h 1695612"/>
                <a:gd name="connsiteX10" fmla="*/ 514350 w 1202531"/>
                <a:gd name="connsiteY10" fmla="*/ 1647987 h 1695612"/>
                <a:gd name="connsiteX11" fmla="*/ 571500 w 1202531"/>
                <a:gd name="connsiteY11" fmla="*/ 1667037 h 1695612"/>
                <a:gd name="connsiteX12" fmla="*/ 600075 w 1202531"/>
                <a:gd name="connsiteY12" fmla="*/ 1676562 h 1695612"/>
                <a:gd name="connsiteX13" fmla="*/ 638175 w 1202531"/>
                <a:gd name="connsiteY13" fmla="*/ 1695612 h 1695612"/>
                <a:gd name="connsiteX14" fmla="*/ 847725 w 1202531"/>
                <a:gd name="connsiteY14" fmla="*/ 1686087 h 1695612"/>
                <a:gd name="connsiteX15" fmla="*/ 914400 w 1202531"/>
                <a:gd name="connsiteY15" fmla="*/ 1609887 h 1695612"/>
                <a:gd name="connsiteX16" fmla="*/ 942975 w 1202531"/>
                <a:gd name="connsiteY16" fmla="*/ 1581312 h 1695612"/>
                <a:gd name="connsiteX17" fmla="*/ 1009650 w 1202531"/>
                <a:gd name="connsiteY17" fmla="*/ 1495587 h 1695612"/>
                <a:gd name="connsiteX18" fmla="*/ 1028700 w 1202531"/>
                <a:gd name="connsiteY18" fmla="*/ 1428912 h 1695612"/>
                <a:gd name="connsiteX19" fmla="*/ 1038225 w 1202531"/>
                <a:gd name="connsiteY19" fmla="*/ 1362237 h 1695612"/>
                <a:gd name="connsiteX20" fmla="*/ 1047750 w 1202531"/>
                <a:gd name="connsiteY20" fmla="*/ 1314612 h 1695612"/>
                <a:gd name="connsiteX21" fmla="*/ 1123950 w 1202531"/>
                <a:gd name="connsiteY21" fmla="*/ 1216981 h 1695612"/>
                <a:gd name="connsiteX22" fmla="*/ 1102519 w 1202531"/>
                <a:gd name="connsiteY22" fmla="*/ 1240794 h 1695612"/>
                <a:gd name="connsiteX23" fmla="*/ 1147762 w 1202531"/>
                <a:gd name="connsiteY23" fmla="*/ 1169356 h 1695612"/>
                <a:gd name="connsiteX24" fmla="*/ 1157288 w 1202531"/>
                <a:gd name="connsiteY24" fmla="*/ 1133637 h 1695612"/>
                <a:gd name="connsiteX25" fmla="*/ 1162050 w 1202531"/>
                <a:gd name="connsiteY25" fmla="*/ 1112206 h 1695612"/>
                <a:gd name="connsiteX26" fmla="*/ 1173956 w 1202531"/>
                <a:gd name="connsiteY26" fmla="*/ 1069343 h 1695612"/>
                <a:gd name="connsiteX27" fmla="*/ 1188244 w 1202531"/>
                <a:gd name="connsiteY27" fmla="*/ 993144 h 1695612"/>
                <a:gd name="connsiteX28" fmla="*/ 1200150 w 1202531"/>
                <a:gd name="connsiteY28" fmla="*/ 919325 h 1695612"/>
                <a:gd name="connsiteX29" fmla="*/ 1138238 w 1202531"/>
                <a:gd name="connsiteY29" fmla="*/ 881224 h 1695612"/>
                <a:gd name="connsiteX30" fmla="*/ 1178719 w 1202531"/>
                <a:gd name="connsiteY30" fmla="*/ 709775 h 1695612"/>
                <a:gd name="connsiteX31" fmla="*/ 1185863 w 1202531"/>
                <a:gd name="connsiteY31" fmla="*/ 650244 h 1695612"/>
                <a:gd name="connsiteX32" fmla="*/ 1178718 w 1202531"/>
                <a:gd name="connsiteY32" fmla="*/ 574043 h 1695612"/>
                <a:gd name="connsiteX33" fmla="*/ 1164431 w 1202531"/>
                <a:gd name="connsiteY33" fmla="*/ 495462 h 1695612"/>
                <a:gd name="connsiteX34" fmla="*/ 1164431 w 1202531"/>
                <a:gd name="connsiteY34" fmla="*/ 457362 h 1695612"/>
                <a:gd name="connsiteX35" fmla="*/ 1152525 w 1202531"/>
                <a:gd name="connsiteY35" fmla="*/ 428787 h 1695612"/>
                <a:gd name="connsiteX36" fmla="*/ 1133475 w 1202531"/>
                <a:gd name="connsiteY36" fmla="*/ 390687 h 1695612"/>
                <a:gd name="connsiteX37" fmla="*/ 1114425 w 1202531"/>
                <a:gd name="connsiteY37" fmla="*/ 362112 h 1695612"/>
                <a:gd name="connsiteX38" fmla="*/ 1104900 w 1202531"/>
                <a:gd name="connsiteY38" fmla="*/ 333537 h 1695612"/>
                <a:gd name="connsiteX39" fmla="*/ 1066802 w 1202531"/>
                <a:gd name="connsiteY39" fmla="*/ 285912 h 1695612"/>
                <a:gd name="connsiteX40" fmla="*/ 1019175 w 1202531"/>
                <a:gd name="connsiteY40" fmla="*/ 223999 h 1695612"/>
                <a:gd name="connsiteX41" fmla="*/ 842962 w 1202531"/>
                <a:gd name="connsiteY41" fmla="*/ 78743 h 1695612"/>
                <a:gd name="connsiteX42" fmla="*/ 581025 w 1202531"/>
                <a:gd name="connsiteY42" fmla="*/ 162 h 1695612"/>
                <a:gd name="connsiteX43" fmla="*/ 407195 w 1202531"/>
                <a:gd name="connsiteY43" fmla="*/ 54931 h 1695612"/>
                <a:gd name="connsiteX44" fmla="*/ 288131 w 1202531"/>
                <a:gd name="connsiteY44" fmla="*/ 116843 h 1695612"/>
                <a:gd name="connsiteX45" fmla="*/ 228600 w 1202531"/>
                <a:gd name="connsiteY45" fmla="*/ 190662 h 1695612"/>
                <a:gd name="connsiteX46" fmla="*/ 133350 w 1202531"/>
                <a:gd name="connsiteY46" fmla="*/ 304962 h 1695612"/>
                <a:gd name="connsiteX47" fmla="*/ 104775 w 1202531"/>
                <a:gd name="connsiteY47" fmla="*/ 324012 h 1695612"/>
                <a:gd name="connsiteX48" fmla="*/ 76200 w 1202531"/>
                <a:gd name="connsiteY48" fmla="*/ 352587 h 1695612"/>
                <a:gd name="connsiteX49" fmla="*/ 19050 w 1202531"/>
                <a:gd name="connsiteY49" fmla="*/ 466887 h 1695612"/>
                <a:gd name="connsiteX50" fmla="*/ 0 w 1202531"/>
                <a:gd name="connsiteY50" fmla="*/ 524037 h 1695612"/>
                <a:gd name="connsiteX51" fmla="*/ 38100 w 1202531"/>
                <a:gd name="connsiteY51" fmla="*/ 657387 h 1695612"/>
                <a:gd name="connsiteX52" fmla="*/ 66675 w 1202531"/>
                <a:gd name="connsiteY52" fmla="*/ 685962 h 1695612"/>
                <a:gd name="connsiteX53" fmla="*/ 85725 w 1202531"/>
                <a:gd name="connsiteY53" fmla="*/ 800262 h 1695612"/>
                <a:gd name="connsiteX54" fmla="*/ 76200 w 1202531"/>
                <a:gd name="connsiteY54" fmla="*/ 885987 h 1695612"/>
                <a:gd name="connsiteX55" fmla="*/ 9525 w 1202531"/>
                <a:gd name="connsiteY55" fmla="*/ 895512 h 1695612"/>
                <a:gd name="connsiteX56" fmla="*/ 47625 w 1202531"/>
                <a:gd name="connsiteY56" fmla="*/ 952662 h 1695612"/>
                <a:gd name="connsiteX57" fmla="*/ 66675 w 1202531"/>
                <a:gd name="connsiteY57" fmla="*/ 1009812 h 1695612"/>
                <a:gd name="connsiteX58" fmla="*/ 104775 w 1202531"/>
                <a:gd name="connsiteY58" fmla="*/ 1066962 h 1695612"/>
                <a:gd name="connsiteX59" fmla="*/ 133350 w 1202531"/>
                <a:gd name="connsiteY59" fmla="*/ 1124112 h 1695612"/>
                <a:gd name="connsiteX60" fmla="*/ 142875 w 1202531"/>
                <a:gd name="connsiteY60" fmla="*/ 1152687 h 1695612"/>
                <a:gd name="connsiteX61" fmla="*/ 161925 w 1202531"/>
                <a:gd name="connsiteY61" fmla="*/ 1190787 h 1695612"/>
                <a:gd name="connsiteX62" fmla="*/ 180975 w 1202531"/>
                <a:gd name="connsiteY62" fmla="*/ 1257462 h 1695612"/>
                <a:gd name="connsiteX63" fmla="*/ 171450 w 1202531"/>
                <a:gd name="connsiteY63" fmla="*/ 1266987 h 1695612"/>
                <a:gd name="connsiteX0" fmla="*/ 171450 w 1202531"/>
                <a:gd name="connsiteY0" fmla="*/ 1266987 h 1695612"/>
                <a:gd name="connsiteX1" fmla="*/ 171450 w 1202531"/>
                <a:gd name="connsiteY1" fmla="*/ 1266987 h 1695612"/>
                <a:gd name="connsiteX2" fmla="*/ 257175 w 1202531"/>
                <a:gd name="connsiteY2" fmla="*/ 1362237 h 1695612"/>
                <a:gd name="connsiteX3" fmla="*/ 266700 w 1202531"/>
                <a:gd name="connsiteY3" fmla="*/ 1390812 h 1695612"/>
                <a:gd name="connsiteX4" fmla="*/ 304800 w 1202531"/>
                <a:gd name="connsiteY4" fmla="*/ 1457487 h 1695612"/>
                <a:gd name="connsiteX5" fmla="*/ 314325 w 1202531"/>
                <a:gd name="connsiteY5" fmla="*/ 1486062 h 1695612"/>
                <a:gd name="connsiteX6" fmla="*/ 352425 w 1202531"/>
                <a:gd name="connsiteY6" fmla="*/ 1552737 h 1695612"/>
                <a:gd name="connsiteX7" fmla="*/ 381000 w 1202531"/>
                <a:gd name="connsiteY7" fmla="*/ 1571787 h 1695612"/>
                <a:gd name="connsiteX8" fmla="*/ 428625 w 1202531"/>
                <a:gd name="connsiteY8" fmla="*/ 1609887 h 1695612"/>
                <a:gd name="connsiteX9" fmla="*/ 457200 w 1202531"/>
                <a:gd name="connsiteY9" fmla="*/ 1628937 h 1695612"/>
                <a:gd name="connsiteX10" fmla="*/ 514350 w 1202531"/>
                <a:gd name="connsiteY10" fmla="*/ 1647987 h 1695612"/>
                <a:gd name="connsiteX11" fmla="*/ 571500 w 1202531"/>
                <a:gd name="connsiteY11" fmla="*/ 1667037 h 1695612"/>
                <a:gd name="connsiteX12" fmla="*/ 600075 w 1202531"/>
                <a:gd name="connsiteY12" fmla="*/ 1676562 h 1695612"/>
                <a:gd name="connsiteX13" fmla="*/ 638175 w 1202531"/>
                <a:gd name="connsiteY13" fmla="*/ 1695612 h 1695612"/>
                <a:gd name="connsiteX14" fmla="*/ 847725 w 1202531"/>
                <a:gd name="connsiteY14" fmla="*/ 1686087 h 1695612"/>
                <a:gd name="connsiteX15" fmla="*/ 914400 w 1202531"/>
                <a:gd name="connsiteY15" fmla="*/ 1609887 h 1695612"/>
                <a:gd name="connsiteX16" fmla="*/ 942975 w 1202531"/>
                <a:gd name="connsiteY16" fmla="*/ 1581312 h 1695612"/>
                <a:gd name="connsiteX17" fmla="*/ 1009650 w 1202531"/>
                <a:gd name="connsiteY17" fmla="*/ 1495587 h 1695612"/>
                <a:gd name="connsiteX18" fmla="*/ 1028700 w 1202531"/>
                <a:gd name="connsiteY18" fmla="*/ 1428912 h 1695612"/>
                <a:gd name="connsiteX19" fmla="*/ 1038225 w 1202531"/>
                <a:gd name="connsiteY19" fmla="*/ 1362237 h 1695612"/>
                <a:gd name="connsiteX20" fmla="*/ 1047750 w 1202531"/>
                <a:gd name="connsiteY20" fmla="*/ 1314612 h 1695612"/>
                <a:gd name="connsiteX21" fmla="*/ 1123950 w 1202531"/>
                <a:gd name="connsiteY21" fmla="*/ 1216981 h 1695612"/>
                <a:gd name="connsiteX22" fmla="*/ 1102519 w 1202531"/>
                <a:gd name="connsiteY22" fmla="*/ 1240794 h 1695612"/>
                <a:gd name="connsiteX23" fmla="*/ 1147762 w 1202531"/>
                <a:gd name="connsiteY23" fmla="*/ 1169356 h 1695612"/>
                <a:gd name="connsiteX24" fmla="*/ 1157288 w 1202531"/>
                <a:gd name="connsiteY24" fmla="*/ 1133637 h 1695612"/>
                <a:gd name="connsiteX25" fmla="*/ 1162050 w 1202531"/>
                <a:gd name="connsiteY25" fmla="*/ 1112206 h 1695612"/>
                <a:gd name="connsiteX26" fmla="*/ 1173956 w 1202531"/>
                <a:gd name="connsiteY26" fmla="*/ 1069343 h 1695612"/>
                <a:gd name="connsiteX27" fmla="*/ 1188244 w 1202531"/>
                <a:gd name="connsiteY27" fmla="*/ 993144 h 1695612"/>
                <a:gd name="connsiteX28" fmla="*/ 1200150 w 1202531"/>
                <a:gd name="connsiteY28" fmla="*/ 919325 h 1695612"/>
                <a:gd name="connsiteX29" fmla="*/ 1138238 w 1202531"/>
                <a:gd name="connsiteY29" fmla="*/ 881224 h 1695612"/>
                <a:gd name="connsiteX30" fmla="*/ 1178719 w 1202531"/>
                <a:gd name="connsiteY30" fmla="*/ 709775 h 1695612"/>
                <a:gd name="connsiteX31" fmla="*/ 1185863 w 1202531"/>
                <a:gd name="connsiteY31" fmla="*/ 650244 h 1695612"/>
                <a:gd name="connsiteX32" fmla="*/ 1178718 w 1202531"/>
                <a:gd name="connsiteY32" fmla="*/ 574043 h 1695612"/>
                <a:gd name="connsiteX33" fmla="*/ 1164431 w 1202531"/>
                <a:gd name="connsiteY33" fmla="*/ 495462 h 1695612"/>
                <a:gd name="connsiteX34" fmla="*/ 1164431 w 1202531"/>
                <a:gd name="connsiteY34" fmla="*/ 457362 h 1695612"/>
                <a:gd name="connsiteX35" fmla="*/ 1152525 w 1202531"/>
                <a:gd name="connsiteY35" fmla="*/ 428787 h 1695612"/>
                <a:gd name="connsiteX36" fmla="*/ 1133475 w 1202531"/>
                <a:gd name="connsiteY36" fmla="*/ 390687 h 1695612"/>
                <a:gd name="connsiteX37" fmla="*/ 1114425 w 1202531"/>
                <a:gd name="connsiteY37" fmla="*/ 362112 h 1695612"/>
                <a:gd name="connsiteX38" fmla="*/ 1104900 w 1202531"/>
                <a:gd name="connsiteY38" fmla="*/ 333537 h 1695612"/>
                <a:gd name="connsiteX39" fmla="*/ 1066802 w 1202531"/>
                <a:gd name="connsiteY39" fmla="*/ 285912 h 1695612"/>
                <a:gd name="connsiteX40" fmla="*/ 1019175 w 1202531"/>
                <a:gd name="connsiteY40" fmla="*/ 223999 h 1695612"/>
                <a:gd name="connsiteX41" fmla="*/ 842962 w 1202531"/>
                <a:gd name="connsiteY41" fmla="*/ 78743 h 1695612"/>
                <a:gd name="connsiteX42" fmla="*/ 581025 w 1202531"/>
                <a:gd name="connsiteY42" fmla="*/ 162 h 1695612"/>
                <a:gd name="connsiteX43" fmla="*/ 407195 w 1202531"/>
                <a:gd name="connsiteY43" fmla="*/ 54931 h 1695612"/>
                <a:gd name="connsiteX44" fmla="*/ 288131 w 1202531"/>
                <a:gd name="connsiteY44" fmla="*/ 116843 h 1695612"/>
                <a:gd name="connsiteX45" fmla="*/ 228600 w 1202531"/>
                <a:gd name="connsiteY45" fmla="*/ 190662 h 1695612"/>
                <a:gd name="connsiteX46" fmla="*/ 133350 w 1202531"/>
                <a:gd name="connsiteY46" fmla="*/ 304962 h 1695612"/>
                <a:gd name="connsiteX47" fmla="*/ 104775 w 1202531"/>
                <a:gd name="connsiteY47" fmla="*/ 324012 h 1695612"/>
                <a:gd name="connsiteX48" fmla="*/ 19050 w 1202531"/>
                <a:gd name="connsiteY48" fmla="*/ 466887 h 1695612"/>
                <a:gd name="connsiteX49" fmla="*/ 0 w 1202531"/>
                <a:gd name="connsiteY49" fmla="*/ 524037 h 1695612"/>
                <a:gd name="connsiteX50" fmla="*/ 38100 w 1202531"/>
                <a:gd name="connsiteY50" fmla="*/ 657387 h 1695612"/>
                <a:gd name="connsiteX51" fmla="*/ 66675 w 1202531"/>
                <a:gd name="connsiteY51" fmla="*/ 685962 h 1695612"/>
                <a:gd name="connsiteX52" fmla="*/ 85725 w 1202531"/>
                <a:gd name="connsiteY52" fmla="*/ 800262 h 1695612"/>
                <a:gd name="connsiteX53" fmla="*/ 76200 w 1202531"/>
                <a:gd name="connsiteY53" fmla="*/ 885987 h 1695612"/>
                <a:gd name="connsiteX54" fmla="*/ 9525 w 1202531"/>
                <a:gd name="connsiteY54" fmla="*/ 895512 h 1695612"/>
                <a:gd name="connsiteX55" fmla="*/ 47625 w 1202531"/>
                <a:gd name="connsiteY55" fmla="*/ 952662 h 1695612"/>
                <a:gd name="connsiteX56" fmla="*/ 66675 w 1202531"/>
                <a:gd name="connsiteY56" fmla="*/ 1009812 h 1695612"/>
                <a:gd name="connsiteX57" fmla="*/ 104775 w 1202531"/>
                <a:gd name="connsiteY57" fmla="*/ 1066962 h 1695612"/>
                <a:gd name="connsiteX58" fmla="*/ 133350 w 1202531"/>
                <a:gd name="connsiteY58" fmla="*/ 1124112 h 1695612"/>
                <a:gd name="connsiteX59" fmla="*/ 142875 w 1202531"/>
                <a:gd name="connsiteY59" fmla="*/ 1152687 h 1695612"/>
                <a:gd name="connsiteX60" fmla="*/ 161925 w 1202531"/>
                <a:gd name="connsiteY60" fmla="*/ 1190787 h 1695612"/>
                <a:gd name="connsiteX61" fmla="*/ 180975 w 1202531"/>
                <a:gd name="connsiteY61" fmla="*/ 1257462 h 1695612"/>
                <a:gd name="connsiteX62" fmla="*/ 171450 w 1202531"/>
                <a:gd name="connsiteY62" fmla="*/ 1266987 h 1695612"/>
                <a:gd name="connsiteX0" fmla="*/ 171645 w 1202726"/>
                <a:gd name="connsiteY0" fmla="*/ 1266987 h 1695612"/>
                <a:gd name="connsiteX1" fmla="*/ 171645 w 1202726"/>
                <a:gd name="connsiteY1" fmla="*/ 1266987 h 1695612"/>
                <a:gd name="connsiteX2" fmla="*/ 257370 w 1202726"/>
                <a:gd name="connsiteY2" fmla="*/ 1362237 h 1695612"/>
                <a:gd name="connsiteX3" fmla="*/ 266895 w 1202726"/>
                <a:gd name="connsiteY3" fmla="*/ 1390812 h 1695612"/>
                <a:gd name="connsiteX4" fmla="*/ 304995 w 1202726"/>
                <a:gd name="connsiteY4" fmla="*/ 1457487 h 1695612"/>
                <a:gd name="connsiteX5" fmla="*/ 314520 w 1202726"/>
                <a:gd name="connsiteY5" fmla="*/ 1486062 h 1695612"/>
                <a:gd name="connsiteX6" fmla="*/ 352620 w 1202726"/>
                <a:gd name="connsiteY6" fmla="*/ 1552737 h 1695612"/>
                <a:gd name="connsiteX7" fmla="*/ 381195 w 1202726"/>
                <a:gd name="connsiteY7" fmla="*/ 1571787 h 1695612"/>
                <a:gd name="connsiteX8" fmla="*/ 428820 w 1202726"/>
                <a:gd name="connsiteY8" fmla="*/ 1609887 h 1695612"/>
                <a:gd name="connsiteX9" fmla="*/ 457395 w 1202726"/>
                <a:gd name="connsiteY9" fmla="*/ 1628937 h 1695612"/>
                <a:gd name="connsiteX10" fmla="*/ 514545 w 1202726"/>
                <a:gd name="connsiteY10" fmla="*/ 1647987 h 1695612"/>
                <a:gd name="connsiteX11" fmla="*/ 571695 w 1202726"/>
                <a:gd name="connsiteY11" fmla="*/ 1667037 h 1695612"/>
                <a:gd name="connsiteX12" fmla="*/ 600270 w 1202726"/>
                <a:gd name="connsiteY12" fmla="*/ 1676562 h 1695612"/>
                <a:gd name="connsiteX13" fmla="*/ 638370 w 1202726"/>
                <a:gd name="connsiteY13" fmla="*/ 1695612 h 1695612"/>
                <a:gd name="connsiteX14" fmla="*/ 847920 w 1202726"/>
                <a:gd name="connsiteY14" fmla="*/ 1686087 h 1695612"/>
                <a:gd name="connsiteX15" fmla="*/ 914595 w 1202726"/>
                <a:gd name="connsiteY15" fmla="*/ 1609887 h 1695612"/>
                <a:gd name="connsiteX16" fmla="*/ 943170 w 1202726"/>
                <a:gd name="connsiteY16" fmla="*/ 1581312 h 1695612"/>
                <a:gd name="connsiteX17" fmla="*/ 1009845 w 1202726"/>
                <a:gd name="connsiteY17" fmla="*/ 1495587 h 1695612"/>
                <a:gd name="connsiteX18" fmla="*/ 1028895 w 1202726"/>
                <a:gd name="connsiteY18" fmla="*/ 1428912 h 1695612"/>
                <a:gd name="connsiteX19" fmla="*/ 1038420 w 1202726"/>
                <a:gd name="connsiteY19" fmla="*/ 1362237 h 1695612"/>
                <a:gd name="connsiteX20" fmla="*/ 1047945 w 1202726"/>
                <a:gd name="connsiteY20" fmla="*/ 1314612 h 1695612"/>
                <a:gd name="connsiteX21" fmla="*/ 1124145 w 1202726"/>
                <a:gd name="connsiteY21" fmla="*/ 1216981 h 1695612"/>
                <a:gd name="connsiteX22" fmla="*/ 1102714 w 1202726"/>
                <a:gd name="connsiteY22" fmla="*/ 1240794 h 1695612"/>
                <a:gd name="connsiteX23" fmla="*/ 1147957 w 1202726"/>
                <a:gd name="connsiteY23" fmla="*/ 1169356 h 1695612"/>
                <a:gd name="connsiteX24" fmla="*/ 1157483 w 1202726"/>
                <a:gd name="connsiteY24" fmla="*/ 1133637 h 1695612"/>
                <a:gd name="connsiteX25" fmla="*/ 1162245 w 1202726"/>
                <a:gd name="connsiteY25" fmla="*/ 1112206 h 1695612"/>
                <a:gd name="connsiteX26" fmla="*/ 1174151 w 1202726"/>
                <a:gd name="connsiteY26" fmla="*/ 1069343 h 1695612"/>
                <a:gd name="connsiteX27" fmla="*/ 1188439 w 1202726"/>
                <a:gd name="connsiteY27" fmla="*/ 993144 h 1695612"/>
                <a:gd name="connsiteX28" fmla="*/ 1200345 w 1202726"/>
                <a:gd name="connsiteY28" fmla="*/ 919325 h 1695612"/>
                <a:gd name="connsiteX29" fmla="*/ 1138433 w 1202726"/>
                <a:gd name="connsiteY29" fmla="*/ 881224 h 1695612"/>
                <a:gd name="connsiteX30" fmla="*/ 1178914 w 1202726"/>
                <a:gd name="connsiteY30" fmla="*/ 709775 h 1695612"/>
                <a:gd name="connsiteX31" fmla="*/ 1186058 w 1202726"/>
                <a:gd name="connsiteY31" fmla="*/ 650244 h 1695612"/>
                <a:gd name="connsiteX32" fmla="*/ 1178913 w 1202726"/>
                <a:gd name="connsiteY32" fmla="*/ 574043 h 1695612"/>
                <a:gd name="connsiteX33" fmla="*/ 1164626 w 1202726"/>
                <a:gd name="connsiteY33" fmla="*/ 495462 h 1695612"/>
                <a:gd name="connsiteX34" fmla="*/ 1164626 w 1202726"/>
                <a:gd name="connsiteY34" fmla="*/ 457362 h 1695612"/>
                <a:gd name="connsiteX35" fmla="*/ 1152720 w 1202726"/>
                <a:gd name="connsiteY35" fmla="*/ 428787 h 1695612"/>
                <a:gd name="connsiteX36" fmla="*/ 1133670 w 1202726"/>
                <a:gd name="connsiteY36" fmla="*/ 390687 h 1695612"/>
                <a:gd name="connsiteX37" fmla="*/ 1114620 w 1202726"/>
                <a:gd name="connsiteY37" fmla="*/ 362112 h 1695612"/>
                <a:gd name="connsiteX38" fmla="*/ 1105095 w 1202726"/>
                <a:gd name="connsiteY38" fmla="*/ 333537 h 1695612"/>
                <a:gd name="connsiteX39" fmla="*/ 1066997 w 1202726"/>
                <a:gd name="connsiteY39" fmla="*/ 285912 h 1695612"/>
                <a:gd name="connsiteX40" fmla="*/ 1019370 w 1202726"/>
                <a:gd name="connsiteY40" fmla="*/ 223999 h 1695612"/>
                <a:gd name="connsiteX41" fmla="*/ 843157 w 1202726"/>
                <a:gd name="connsiteY41" fmla="*/ 78743 h 1695612"/>
                <a:gd name="connsiteX42" fmla="*/ 581220 w 1202726"/>
                <a:gd name="connsiteY42" fmla="*/ 162 h 1695612"/>
                <a:gd name="connsiteX43" fmla="*/ 407390 w 1202726"/>
                <a:gd name="connsiteY43" fmla="*/ 54931 h 1695612"/>
                <a:gd name="connsiteX44" fmla="*/ 288326 w 1202726"/>
                <a:gd name="connsiteY44" fmla="*/ 116843 h 1695612"/>
                <a:gd name="connsiteX45" fmla="*/ 228795 w 1202726"/>
                <a:gd name="connsiteY45" fmla="*/ 190662 h 1695612"/>
                <a:gd name="connsiteX46" fmla="*/ 133545 w 1202726"/>
                <a:gd name="connsiteY46" fmla="*/ 304962 h 1695612"/>
                <a:gd name="connsiteX47" fmla="*/ 104970 w 1202726"/>
                <a:gd name="connsiteY47" fmla="*/ 324012 h 1695612"/>
                <a:gd name="connsiteX48" fmla="*/ 45439 w 1202726"/>
                <a:gd name="connsiteY48" fmla="*/ 528799 h 1695612"/>
                <a:gd name="connsiteX49" fmla="*/ 195 w 1202726"/>
                <a:gd name="connsiteY49" fmla="*/ 524037 h 1695612"/>
                <a:gd name="connsiteX50" fmla="*/ 38295 w 1202726"/>
                <a:gd name="connsiteY50" fmla="*/ 657387 h 1695612"/>
                <a:gd name="connsiteX51" fmla="*/ 66870 w 1202726"/>
                <a:gd name="connsiteY51" fmla="*/ 685962 h 1695612"/>
                <a:gd name="connsiteX52" fmla="*/ 85920 w 1202726"/>
                <a:gd name="connsiteY52" fmla="*/ 800262 h 1695612"/>
                <a:gd name="connsiteX53" fmla="*/ 76395 w 1202726"/>
                <a:gd name="connsiteY53" fmla="*/ 885987 h 1695612"/>
                <a:gd name="connsiteX54" fmla="*/ 9720 w 1202726"/>
                <a:gd name="connsiteY54" fmla="*/ 895512 h 1695612"/>
                <a:gd name="connsiteX55" fmla="*/ 47820 w 1202726"/>
                <a:gd name="connsiteY55" fmla="*/ 952662 h 1695612"/>
                <a:gd name="connsiteX56" fmla="*/ 66870 w 1202726"/>
                <a:gd name="connsiteY56" fmla="*/ 1009812 h 1695612"/>
                <a:gd name="connsiteX57" fmla="*/ 104970 w 1202726"/>
                <a:gd name="connsiteY57" fmla="*/ 1066962 h 1695612"/>
                <a:gd name="connsiteX58" fmla="*/ 133545 w 1202726"/>
                <a:gd name="connsiteY58" fmla="*/ 1124112 h 1695612"/>
                <a:gd name="connsiteX59" fmla="*/ 143070 w 1202726"/>
                <a:gd name="connsiteY59" fmla="*/ 1152687 h 1695612"/>
                <a:gd name="connsiteX60" fmla="*/ 162120 w 1202726"/>
                <a:gd name="connsiteY60" fmla="*/ 1190787 h 1695612"/>
                <a:gd name="connsiteX61" fmla="*/ 181170 w 1202726"/>
                <a:gd name="connsiteY61" fmla="*/ 1257462 h 1695612"/>
                <a:gd name="connsiteX62" fmla="*/ 171645 w 1202726"/>
                <a:gd name="connsiteY62" fmla="*/ 1266987 h 1695612"/>
                <a:gd name="connsiteX0" fmla="*/ 171645 w 1202726"/>
                <a:gd name="connsiteY0" fmla="*/ 1266987 h 1695612"/>
                <a:gd name="connsiteX1" fmla="*/ 171645 w 1202726"/>
                <a:gd name="connsiteY1" fmla="*/ 1266987 h 1695612"/>
                <a:gd name="connsiteX2" fmla="*/ 257370 w 1202726"/>
                <a:gd name="connsiteY2" fmla="*/ 1362237 h 1695612"/>
                <a:gd name="connsiteX3" fmla="*/ 266895 w 1202726"/>
                <a:gd name="connsiteY3" fmla="*/ 1390812 h 1695612"/>
                <a:gd name="connsiteX4" fmla="*/ 304995 w 1202726"/>
                <a:gd name="connsiteY4" fmla="*/ 1457487 h 1695612"/>
                <a:gd name="connsiteX5" fmla="*/ 314520 w 1202726"/>
                <a:gd name="connsiteY5" fmla="*/ 1486062 h 1695612"/>
                <a:gd name="connsiteX6" fmla="*/ 352620 w 1202726"/>
                <a:gd name="connsiteY6" fmla="*/ 1552737 h 1695612"/>
                <a:gd name="connsiteX7" fmla="*/ 381195 w 1202726"/>
                <a:gd name="connsiteY7" fmla="*/ 1571787 h 1695612"/>
                <a:gd name="connsiteX8" fmla="*/ 428820 w 1202726"/>
                <a:gd name="connsiteY8" fmla="*/ 1609887 h 1695612"/>
                <a:gd name="connsiteX9" fmla="*/ 457395 w 1202726"/>
                <a:gd name="connsiteY9" fmla="*/ 1628937 h 1695612"/>
                <a:gd name="connsiteX10" fmla="*/ 514545 w 1202726"/>
                <a:gd name="connsiteY10" fmla="*/ 1647987 h 1695612"/>
                <a:gd name="connsiteX11" fmla="*/ 571695 w 1202726"/>
                <a:gd name="connsiteY11" fmla="*/ 1667037 h 1695612"/>
                <a:gd name="connsiteX12" fmla="*/ 600270 w 1202726"/>
                <a:gd name="connsiteY12" fmla="*/ 1676562 h 1695612"/>
                <a:gd name="connsiteX13" fmla="*/ 638370 w 1202726"/>
                <a:gd name="connsiteY13" fmla="*/ 1695612 h 1695612"/>
                <a:gd name="connsiteX14" fmla="*/ 847920 w 1202726"/>
                <a:gd name="connsiteY14" fmla="*/ 1686087 h 1695612"/>
                <a:gd name="connsiteX15" fmla="*/ 914595 w 1202726"/>
                <a:gd name="connsiteY15" fmla="*/ 1609887 h 1695612"/>
                <a:gd name="connsiteX16" fmla="*/ 943170 w 1202726"/>
                <a:gd name="connsiteY16" fmla="*/ 1581312 h 1695612"/>
                <a:gd name="connsiteX17" fmla="*/ 1009845 w 1202726"/>
                <a:gd name="connsiteY17" fmla="*/ 1495587 h 1695612"/>
                <a:gd name="connsiteX18" fmla="*/ 1028895 w 1202726"/>
                <a:gd name="connsiteY18" fmla="*/ 1428912 h 1695612"/>
                <a:gd name="connsiteX19" fmla="*/ 1038420 w 1202726"/>
                <a:gd name="connsiteY19" fmla="*/ 1362237 h 1695612"/>
                <a:gd name="connsiteX20" fmla="*/ 1047945 w 1202726"/>
                <a:gd name="connsiteY20" fmla="*/ 1314612 h 1695612"/>
                <a:gd name="connsiteX21" fmla="*/ 1124145 w 1202726"/>
                <a:gd name="connsiteY21" fmla="*/ 1216981 h 1695612"/>
                <a:gd name="connsiteX22" fmla="*/ 1102714 w 1202726"/>
                <a:gd name="connsiteY22" fmla="*/ 1240794 h 1695612"/>
                <a:gd name="connsiteX23" fmla="*/ 1147957 w 1202726"/>
                <a:gd name="connsiteY23" fmla="*/ 1169356 h 1695612"/>
                <a:gd name="connsiteX24" fmla="*/ 1157483 w 1202726"/>
                <a:gd name="connsiteY24" fmla="*/ 1133637 h 1695612"/>
                <a:gd name="connsiteX25" fmla="*/ 1162245 w 1202726"/>
                <a:gd name="connsiteY25" fmla="*/ 1112206 h 1695612"/>
                <a:gd name="connsiteX26" fmla="*/ 1174151 w 1202726"/>
                <a:gd name="connsiteY26" fmla="*/ 1069343 h 1695612"/>
                <a:gd name="connsiteX27" fmla="*/ 1188439 w 1202726"/>
                <a:gd name="connsiteY27" fmla="*/ 993144 h 1695612"/>
                <a:gd name="connsiteX28" fmla="*/ 1200345 w 1202726"/>
                <a:gd name="connsiteY28" fmla="*/ 919325 h 1695612"/>
                <a:gd name="connsiteX29" fmla="*/ 1138433 w 1202726"/>
                <a:gd name="connsiteY29" fmla="*/ 881224 h 1695612"/>
                <a:gd name="connsiteX30" fmla="*/ 1178914 w 1202726"/>
                <a:gd name="connsiteY30" fmla="*/ 709775 h 1695612"/>
                <a:gd name="connsiteX31" fmla="*/ 1186058 w 1202726"/>
                <a:gd name="connsiteY31" fmla="*/ 650244 h 1695612"/>
                <a:gd name="connsiteX32" fmla="*/ 1178913 w 1202726"/>
                <a:gd name="connsiteY32" fmla="*/ 574043 h 1695612"/>
                <a:gd name="connsiteX33" fmla="*/ 1164626 w 1202726"/>
                <a:gd name="connsiteY33" fmla="*/ 495462 h 1695612"/>
                <a:gd name="connsiteX34" fmla="*/ 1164626 w 1202726"/>
                <a:gd name="connsiteY34" fmla="*/ 457362 h 1695612"/>
                <a:gd name="connsiteX35" fmla="*/ 1152720 w 1202726"/>
                <a:gd name="connsiteY35" fmla="*/ 428787 h 1695612"/>
                <a:gd name="connsiteX36" fmla="*/ 1133670 w 1202726"/>
                <a:gd name="connsiteY36" fmla="*/ 390687 h 1695612"/>
                <a:gd name="connsiteX37" fmla="*/ 1114620 w 1202726"/>
                <a:gd name="connsiteY37" fmla="*/ 362112 h 1695612"/>
                <a:gd name="connsiteX38" fmla="*/ 1105095 w 1202726"/>
                <a:gd name="connsiteY38" fmla="*/ 333537 h 1695612"/>
                <a:gd name="connsiteX39" fmla="*/ 1066997 w 1202726"/>
                <a:gd name="connsiteY39" fmla="*/ 285912 h 1695612"/>
                <a:gd name="connsiteX40" fmla="*/ 1019370 w 1202726"/>
                <a:gd name="connsiteY40" fmla="*/ 223999 h 1695612"/>
                <a:gd name="connsiteX41" fmla="*/ 843157 w 1202726"/>
                <a:gd name="connsiteY41" fmla="*/ 78743 h 1695612"/>
                <a:gd name="connsiteX42" fmla="*/ 581220 w 1202726"/>
                <a:gd name="connsiteY42" fmla="*/ 162 h 1695612"/>
                <a:gd name="connsiteX43" fmla="*/ 407390 w 1202726"/>
                <a:gd name="connsiteY43" fmla="*/ 54931 h 1695612"/>
                <a:gd name="connsiteX44" fmla="*/ 288326 w 1202726"/>
                <a:gd name="connsiteY44" fmla="*/ 116843 h 1695612"/>
                <a:gd name="connsiteX45" fmla="*/ 228795 w 1202726"/>
                <a:gd name="connsiteY45" fmla="*/ 190662 h 1695612"/>
                <a:gd name="connsiteX46" fmla="*/ 133545 w 1202726"/>
                <a:gd name="connsiteY46" fmla="*/ 304962 h 1695612"/>
                <a:gd name="connsiteX47" fmla="*/ 45439 w 1202726"/>
                <a:gd name="connsiteY47" fmla="*/ 528799 h 1695612"/>
                <a:gd name="connsiteX48" fmla="*/ 195 w 1202726"/>
                <a:gd name="connsiteY48" fmla="*/ 524037 h 1695612"/>
                <a:gd name="connsiteX49" fmla="*/ 38295 w 1202726"/>
                <a:gd name="connsiteY49" fmla="*/ 657387 h 1695612"/>
                <a:gd name="connsiteX50" fmla="*/ 66870 w 1202726"/>
                <a:gd name="connsiteY50" fmla="*/ 685962 h 1695612"/>
                <a:gd name="connsiteX51" fmla="*/ 85920 w 1202726"/>
                <a:gd name="connsiteY51" fmla="*/ 800262 h 1695612"/>
                <a:gd name="connsiteX52" fmla="*/ 76395 w 1202726"/>
                <a:gd name="connsiteY52" fmla="*/ 885987 h 1695612"/>
                <a:gd name="connsiteX53" fmla="*/ 9720 w 1202726"/>
                <a:gd name="connsiteY53" fmla="*/ 895512 h 1695612"/>
                <a:gd name="connsiteX54" fmla="*/ 47820 w 1202726"/>
                <a:gd name="connsiteY54" fmla="*/ 952662 h 1695612"/>
                <a:gd name="connsiteX55" fmla="*/ 66870 w 1202726"/>
                <a:gd name="connsiteY55" fmla="*/ 1009812 h 1695612"/>
                <a:gd name="connsiteX56" fmla="*/ 104970 w 1202726"/>
                <a:gd name="connsiteY56" fmla="*/ 1066962 h 1695612"/>
                <a:gd name="connsiteX57" fmla="*/ 133545 w 1202726"/>
                <a:gd name="connsiteY57" fmla="*/ 1124112 h 1695612"/>
                <a:gd name="connsiteX58" fmla="*/ 143070 w 1202726"/>
                <a:gd name="connsiteY58" fmla="*/ 1152687 h 1695612"/>
                <a:gd name="connsiteX59" fmla="*/ 162120 w 1202726"/>
                <a:gd name="connsiteY59" fmla="*/ 1190787 h 1695612"/>
                <a:gd name="connsiteX60" fmla="*/ 181170 w 1202726"/>
                <a:gd name="connsiteY60" fmla="*/ 1257462 h 1695612"/>
                <a:gd name="connsiteX61" fmla="*/ 171645 w 1202726"/>
                <a:gd name="connsiteY61" fmla="*/ 1266987 h 1695612"/>
                <a:gd name="connsiteX0" fmla="*/ 161925 w 1193006"/>
                <a:gd name="connsiteY0" fmla="*/ 1266987 h 1695612"/>
                <a:gd name="connsiteX1" fmla="*/ 161925 w 1193006"/>
                <a:gd name="connsiteY1" fmla="*/ 1266987 h 1695612"/>
                <a:gd name="connsiteX2" fmla="*/ 247650 w 1193006"/>
                <a:gd name="connsiteY2" fmla="*/ 1362237 h 1695612"/>
                <a:gd name="connsiteX3" fmla="*/ 257175 w 1193006"/>
                <a:gd name="connsiteY3" fmla="*/ 1390812 h 1695612"/>
                <a:gd name="connsiteX4" fmla="*/ 295275 w 1193006"/>
                <a:gd name="connsiteY4" fmla="*/ 1457487 h 1695612"/>
                <a:gd name="connsiteX5" fmla="*/ 304800 w 1193006"/>
                <a:gd name="connsiteY5" fmla="*/ 1486062 h 1695612"/>
                <a:gd name="connsiteX6" fmla="*/ 342900 w 1193006"/>
                <a:gd name="connsiteY6" fmla="*/ 1552737 h 1695612"/>
                <a:gd name="connsiteX7" fmla="*/ 371475 w 1193006"/>
                <a:gd name="connsiteY7" fmla="*/ 1571787 h 1695612"/>
                <a:gd name="connsiteX8" fmla="*/ 419100 w 1193006"/>
                <a:gd name="connsiteY8" fmla="*/ 1609887 h 1695612"/>
                <a:gd name="connsiteX9" fmla="*/ 447675 w 1193006"/>
                <a:gd name="connsiteY9" fmla="*/ 1628937 h 1695612"/>
                <a:gd name="connsiteX10" fmla="*/ 504825 w 1193006"/>
                <a:gd name="connsiteY10" fmla="*/ 1647987 h 1695612"/>
                <a:gd name="connsiteX11" fmla="*/ 561975 w 1193006"/>
                <a:gd name="connsiteY11" fmla="*/ 1667037 h 1695612"/>
                <a:gd name="connsiteX12" fmla="*/ 590550 w 1193006"/>
                <a:gd name="connsiteY12" fmla="*/ 1676562 h 1695612"/>
                <a:gd name="connsiteX13" fmla="*/ 628650 w 1193006"/>
                <a:gd name="connsiteY13" fmla="*/ 1695612 h 1695612"/>
                <a:gd name="connsiteX14" fmla="*/ 838200 w 1193006"/>
                <a:gd name="connsiteY14" fmla="*/ 1686087 h 1695612"/>
                <a:gd name="connsiteX15" fmla="*/ 904875 w 1193006"/>
                <a:gd name="connsiteY15" fmla="*/ 1609887 h 1695612"/>
                <a:gd name="connsiteX16" fmla="*/ 933450 w 1193006"/>
                <a:gd name="connsiteY16" fmla="*/ 1581312 h 1695612"/>
                <a:gd name="connsiteX17" fmla="*/ 1000125 w 1193006"/>
                <a:gd name="connsiteY17" fmla="*/ 1495587 h 1695612"/>
                <a:gd name="connsiteX18" fmla="*/ 1019175 w 1193006"/>
                <a:gd name="connsiteY18" fmla="*/ 1428912 h 1695612"/>
                <a:gd name="connsiteX19" fmla="*/ 1028700 w 1193006"/>
                <a:gd name="connsiteY19" fmla="*/ 1362237 h 1695612"/>
                <a:gd name="connsiteX20" fmla="*/ 1038225 w 1193006"/>
                <a:gd name="connsiteY20" fmla="*/ 1314612 h 1695612"/>
                <a:gd name="connsiteX21" fmla="*/ 1114425 w 1193006"/>
                <a:gd name="connsiteY21" fmla="*/ 1216981 h 1695612"/>
                <a:gd name="connsiteX22" fmla="*/ 1092994 w 1193006"/>
                <a:gd name="connsiteY22" fmla="*/ 1240794 h 1695612"/>
                <a:gd name="connsiteX23" fmla="*/ 1138237 w 1193006"/>
                <a:gd name="connsiteY23" fmla="*/ 1169356 h 1695612"/>
                <a:gd name="connsiteX24" fmla="*/ 1147763 w 1193006"/>
                <a:gd name="connsiteY24" fmla="*/ 1133637 h 1695612"/>
                <a:gd name="connsiteX25" fmla="*/ 1152525 w 1193006"/>
                <a:gd name="connsiteY25" fmla="*/ 1112206 h 1695612"/>
                <a:gd name="connsiteX26" fmla="*/ 1164431 w 1193006"/>
                <a:gd name="connsiteY26" fmla="*/ 1069343 h 1695612"/>
                <a:gd name="connsiteX27" fmla="*/ 1178719 w 1193006"/>
                <a:gd name="connsiteY27" fmla="*/ 993144 h 1695612"/>
                <a:gd name="connsiteX28" fmla="*/ 1190625 w 1193006"/>
                <a:gd name="connsiteY28" fmla="*/ 919325 h 1695612"/>
                <a:gd name="connsiteX29" fmla="*/ 1128713 w 1193006"/>
                <a:gd name="connsiteY29" fmla="*/ 881224 h 1695612"/>
                <a:gd name="connsiteX30" fmla="*/ 1169194 w 1193006"/>
                <a:gd name="connsiteY30" fmla="*/ 709775 h 1695612"/>
                <a:gd name="connsiteX31" fmla="*/ 1176338 w 1193006"/>
                <a:gd name="connsiteY31" fmla="*/ 650244 h 1695612"/>
                <a:gd name="connsiteX32" fmla="*/ 1169193 w 1193006"/>
                <a:gd name="connsiteY32" fmla="*/ 574043 h 1695612"/>
                <a:gd name="connsiteX33" fmla="*/ 1154906 w 1193006"/>
                <a:gd name="connsiteY33" fmla="*/ 495462 h 1695612"/>
                <a:gd name="connsiteX34" fmla="*/ 1154906 w 1193006"/>
                <a:gd name="connsiteY34" fmla="*/ 457362 h 1695612"/>
                <a:gd name="connsiteX35" fmla="*/ 1143000 w 1193006"/>
                <a:gd name="connsiteY35" fmla="*/ 428787 h 1695612"/>
                <a:gd name="connsiteX36" fmla="*/ 1123950 w 1193006"/>
                <a:gd name="connsiteY36" fmla="*/ 390687 h 1695612"/>
                <a:gd name="connsiteX37" fmla="*/ 1104900 w 1193006"/>
                <a:gd name="connsiteY37" fmla="*/ 362112 h 1695612"/>
                <a:gd name="connsiteX38" fmla="*/ 1095375 w 1193006"/>
                <a:gd name="connsiteY38" fmla="*/ 333537 h 1695612"/>
                <a:gd name="connsiteX39" fmla="*/ 1057277 w 1193006"/>
                <a:gd name="connsiteY39" fmla="*/ 285912 h 1695612"/>
                <a:gd name="connsiteX40" fmla="*/ 1009650 w 1193006"/>
                <a:gd name="connsiteY40" fmla="*/ 223999 h 1695612"/>
                <a:gd name="connsiteX41" fmla="*/ 833437 w 1193006"/>
                <a:gd name="connsiteY41" fmla="*/ 78743 h 1695612"/>
                <a:gd name="connsiteX42" fmla="*/ 571500 w 1193006"/>
                <a:gd name="connsiteY42" fmla="*/ 162 h 1695612"/>
                <a:gd name="connsiteX43" fmla="*/ 397670 w 1193006"/>
                <a:gd name="connsiteY43" fmla="*/ 54931 h 1695612"/>
                <a:gd name="connsiteX44" fmla="*/ 278606 w 1193006"/>
                <a:gd name="connsiteY44" fmla="*/ 116843 h 1695612"/>
                <a:gd name="connsiteX45" fmla="*/ 219075 w 1193006"/>
                <a:gd name="connsiteY45" fmla="*/ 190662 h 1695612"/>
                <a:gd name="connsiteX46" fmla="*/ 123825 w 1193006"/>
                <a:gd name="connsiteY46" fmla="*/ 304962 h 1695612"/>
                <a:gd name="connsiteX47" fmla="*/ 35719 w 1193006"/>
                <a:gd name="connsiteY47" fmla="*/ 528799 h 1695612"/>
                <a:gd name="connsiteX48" fmla="*/ 28575 w 1193006"/>
                <a:gd name="connsiteY48" fmla="*/ 657387 h 1695612"/>
                <a:gd name="connsiteX49" fmla="*/ 57150 w 1193006"/>
                <a:gd name="connsiteY49" fmla="*/ 685962 h 1695612"/>
                <a:gd name="connsiteX50" fmla="*/ 76200 w 1193006"/>
                <a:gd name="connsiteY50" fmla="*/ 800262 h 1695612"/>
                <a:gd name="connsiteX51" fmla="*/ 66675 w 1193006"/>
                <a:gd name="connsiteY51" fmla="*/ 885987 h 1695612"/>
                <a:gd name="connsiteX52" fmla="*/ 0 w 1193006"/>
                <a:gd name="connsiteY52" fmla="*/ 895512 h 1695612"/>
                <a:gd name="connsiteX53" fmla="*/ 38100 w 1193006"/>
                <a:gd name="connsiteY53" fmla="*/ 952662 h 1695612"/>
                <a:gd name="connsiteX54" fmla="*/ 57150 w 1193006"/>
                <a:gd name="connsiteY54" fmla="*/ 1009812 h 1695612"/>
                <a:gd name="connsiteX55" fmla="*/ 95250 w 1193006"/>
                <a:gd name="connsiteY55" fmla="*/ 1066962 h 1695612"/>
                <a:gd name="connsiteX56" fmla="*/ 123825 w 1193006"/>
                <a:gd name="connsiteY56" fmla="*/ 1124112 h 1695612"/>
                <a:gd name="connsiteX57" fmla="*/ 133350 w 1193006"/>
                <a:gd name="connsiteY57" fmla="*/ 1152687 h 1695612"/>
                <a:gd name="connsiteX58" fmla="*/ 152400 w 1193006"/>
                <a:gd name="connsiteY58" fmla="*/ 1190787 h 1695612"/>
                <a:gd name="connsiteX59" fmla="*/ 171450 w 1193006"/>
                <a:gd name="connsiteY59" fmla="*/ 1257462 h 1695612"/>
                <a:gd name="connsiteX60" fmla="*/ 161925 w 1193006"/>
                <a:gd name="connsiteY60" fmla="*/ 1266987 h 1695612"/>
                <a:gd name="connsiteX0" fmla="*/ 161925 w 1193006"/>
                <a:gd name="connsiteY0" fmla="*/ 1266987 h 1695612"/>
                <a:gd name="connsiteX1" fmla="*/ 161925 w 1193006"/>
                <a:gd name="connsiteY1" fmla="*/ 1266987 h 1695612"/>
                <a:gd name="connsiteX2" fmla="*/ 247650 w 1193006"/>
                <a:gd name="connsiteY2" fmla="*/ 1362237 h 1695612"/>
                <a:gd name="connsiteX3" fmla="*/ 257175 w 1193006"/>
                <a:gd name="connsiteY3" fmla="*/ 1390812 h 1695612"/>
                <a:gd name="connsiteX4" fmla="*/ 295275 w 1193006"/>
                <a:gd name="connsiteY4" fmla="*/ 1457487 h 1695612"/>
                <a:gd name="connsiteX5" fmla="*/ 304800 w 1193006"/>
                <a:gd name="connsiteY5" fmla="*/ 1486062 h 1695612"/>
                <a:gd name="connsiteX6" fmla="*/ 342900 w 1193006"/>
                <a:gd name="connsiteY6" fmla="*/ 1552737 h 1695612"/>
                <a:gd name="connsiteX7" fmla="*/ 371475 w 1193006"/>
                <a:gd name="connsiteY7" fmla="*/ 1571787 h 1695612"/>
                <a:gd name="connsiteX8" fmla="*/ 419100 w 1193006"/>
                <a:gd name="connsiteY8" fmla="*/ 1609887 h 1695612"/>
                <a:gd name="connsiteX9" fmla="*/ 447675 w 1193006"/>
                <a:gd name="connsiteY9" fmla="*/ 1628937 h 1695612"/>
                <a:gd name="connsiteX10" fmla="*/ 504825 w 1193006"/>
                <a:gd name="connsiteY10" fmla="*/ 1647987 h 1695612"/>
                <a:gd name="connsiteX11" fmla="*/ 561975 w 1193006"/>
                <a:gd name="connsiteY11" fmla="*/ 1667037 h 1695612"/>
                <a:gd name="connsiteX12" fmla="*/ 590550 w 1193006"/>
                <a:gd name="connsiteY12" fmla="*/ 1676562 h 1695612"/>
                <a:gd name="connsiteX13" fmla="*/ 628650 w 1193006"/>
                <a:gd name="connsiteY13" fmla="*/ 1695612 h 1695612"/>
                <a:gd name="connsiteX14" fmla="*/ 838200 w 1193006"/>
                <a:gd name="connsiteY14" fmla="*/ 1686087 h 1695612"/>
                <a:gd name="connsiteX15" fmla="*/ 904875 w 1193006"/>
                <a:gd name="connsiteY15" fmla="*/ 1609887 h 1695612"/>
                <a:gd name="connsiteX16" fmla="*/ 933450 w 1193006"/>
                <a:gd name="connsiteY16" fmla="*/ 1581312 h 1695612"/>
                <a:gd name="connsiteX17" fmla="*/ 1000125 w 1193006"/>
                <a:gd name="connsiteY17" fmla="*/ 1495587 h 1695612"/>
                <a:gd name="connsiteX18" fmla="*/ 1019175 w 1193006"/>
                <a:gd name="connsiteY18" fmla="*/ 1428912 h 1695612"/>
                <a:gd name="connsiteX19" fmla="*/ 1028700 w 1193006"/>
                <a:gd name="connsiteY19" fmla="*/ 1362237 h 1695612"/>
                <a:gd name="connsiteX20" fmla="*/ 1038225 w 1193006"/>
                <a:gd name="connsiteY20" fmla="*/ 1314612 h 1695612"/>
                <a:gd name="connsiteX21" fmla="*/ 1114425 w 1193006"/>
                <a:gd name="connsiteY21" fmla="*/ 1216981 h 1695612"/>
                <a:gd name="connsiteX22" fmla="*/ 1092994 w 1193006"/>
                <a:gd name="connsiteY22" fmla="*/ 1240794 h 1695612"/>
                <a:gd name="connsiteX23" fmla="*/ 1138237 w 1193006"/>
                <a:gd name="connsiteY23" fmla="*/ 1169356 h 1695612"/>
                <a:gd name="connsiteX24" fmla="*/ 1147763 w 1193006"/>
                <a:gd name="connsiteY24" fmla="*/ 1133637 h 1695612"/>
                <a:gd name="connsiteX25" fmla="*/ 1152525 w 1193006"/>
                <a:gd name="connsiteY25" fmla="*/ 1112206 h 1695612"/>
                <a:gd name="connsiteX26" fmla="*/ 1164431 w 1193006"/>
                <a:gd name="connsiteY26" fmla="*/ 1069343 h 1695612"/>
                <a:gd name="connsiteX27" fmla="*/ 1178719 w 1193006"/>
                <a:gd name="connsiteY27" fmla="*/ 993144 h 1695612"/>
                <a:gd name="connsiteX28" fmla="*/ 1190625 w 1193006"/>
                <a:gd name="connsiteY28" fmla="*/ 919325 h 1695612"/>
                <a:gd name="connsiteX29" fmla="*/ 1128713 w 1193006"/>
                <a:gd name="connsiteY29" fmla="*/ 881224 h 1695612"/>
                <a:gd name="connsiteX30" fmla="*/ 1169194 w 1193006"/>
                <a:gd name="connsiteY30" fmla="*/ 709775 h 1695612"/>
                <a:gd name="connsiteX31" fmla="*/ 1176338 w 1193006"/>
                <a:gd name="connsiteY31" fmla="*/ 650244 h 1695612"/>
                <a:gd name="connsiteX32" fmla="*/ 1169193 w 1193006"/>
                <a:gd name="connsiteY32" fmla="*/ 574043 h 1695612"/>
                <a:gd name="connsiteX33" fmla="*/ 1154906 w 1193006"/>
                <a:gd name="connsiteY33" fmla="*/ 495462 h 1695612"/>
                <a:gd name="connsiteX34" fmla="*/ 1154906 w 1193006"/>
                <a:gd name="connsiteY34" fmla="*/ 457362 h 1695612"/>
                <a:gd name="connsiteX35" fmla="*/ 1143000 w 1193006"/>
                <a:gd name="connsiteY35" fmla="*/ 428787 h 1695612"/>
                <a:gd name="connsiteX36" fmla="*/ 1123950 w 1193006"/>
                <a:gd name="connsiteY36" fmla="*/ 390687 h 1695612"/>
                <a:gd name="connsiteX37" fmla="*/ 1104900 w 1193006"/>
                <a:gd name="connsiteY37" fmla="*/ 362112 h 1695612"/>
                <a:gd name="connsiteX38" fmla="*/ 1095375 w 1193006"/>
                <a:gd name="connsiteY38" fmla="*/ 333537 h 1695612"/>
                <a:gd name="connsiteX39" fmla="*/ 1057277 w 1193006"/>
                <a:gd name="connsiteY39" fmla="*/ 285912 h 1695612"/>
                <a:gd name="connsiteX40" fmla="*/ 1009650 w 1193006"/>
                <a:gd name="connsiteY40" fmla="*/ 223999 h 1695612"/>
                <a:gd name="connsiteX41" fmla="*/ 833437 w 1193006"/>
                <a:gd name="connsiteY41" fmla="*/ 78743 h 1695612"/>
                <a:gd name="connsiteX42" fmla="*/ 571500 w 1193006"/>
                <a:gd name="connsiteY42" fmla="*/ 162 h 1695612"/>
                <a:gd name="connsiteX43" fmla="*/ 397670 w 1193006"/>
                <a:gd name="connsiteY43" fmla="*/ 54931 h 1695612"/>
                <a:gd name="connsiteX44" fmla="*/ 278606 w 1193006"/>
                <a:gd name="connsiteY44" fmla="*/ 116843 h 1695612"/>
                <a:gd name="connsiteX45" fmla="*/ 219075 w 1193006"/>
                <a:gd name="connsiteY45" fmla="*/ 190662 h 1695612"/>
                <a:gd name="connsiteX46" fmla="*/ 123825 w 1193006"/>
                <a:gd name="connsiteY46" fmla="*/ 304962 h 1695612"/>
                <a:gd name="connsiteX47" fmla="*/ 35719 w 1193006"/>
                <a:gd name="connsiteY47" fmla="*/ 528799 h 1695612"/>
                <a:gd name="connsiteX48" fmla="*/ 57150 w 1193006"/>
                <a:gd name="connsiteY48" fmla="*/ 685962 h 1695612"/>
                <a:gd name="connsiteX49" fmla="*/ 76200 w 1193006"/>
                <a:gd name="connsiteY49" fmla="*/ 800262 h 1695612"/>
                <a:gd name="connsiteX50" fmla="*/ 66675 w 1193006"/>
                <a:gd name="connsiteY50" fmla="*/ 885987 h 1695612"/>
                <a:gd name="connsiteX51" fmla="*/ 0 w 1193006"/>
                <a:gd name="connsiteY51" fmla="*/ 895512 h 1695612"/>
                <a:gd name="connsiteX52" fmla="*/ 38100 w 1193006"/>
                <a:gd name="connsiteY52" fmla="*/ 952662 h 1695612"/>
                <a:gd name="connsiteX53" fmla="*/ 57150 w 1193006"/>
                <a:gd name="connsiteY53" fmla="*/ 1009812 h 1695612"/>
                <a:gd name="connsiteX54" fmla="*/ 95250 w 1193006"/>
                <a:gd name="connsiteY54" fmla="*/ 1066962 h 1695612"/>
                <a:gd name="connsiteX55" fmla="*/ 123825 w 1193006"/>
                <a:gd name="connsiteY55" fmla="*/ 1124112 h 1695612"/>
                <a:gd name="connsiteX56" fmla="*/ 133350 w 1193006"/>
                <a:gd name="connsiteY56" fmla="*/ 1152687 h 1695612"/>
                <a:gd name="connsiteX57" fmla="*/ 152400 w 1193006"/>
                <a:gd name="connsiteY57" fmla="*/ 1190787 h 1695612"/>
                <a:gd name="connsiteX58" fmla="*/ 171450 w 1193006"/>
                <a:gd name="connsiteY58" fmla="*/ 1257462 h 1695612"/>
                <a:gd name="connsiteX59" fmla="*/ 161925 w 1193006"/>
                <a:gd name="connsiteY59" fmla="*/ 1266987 h 1695612"/>
                <a:gd name="connsiteX0" fmla="*/ 161925 w 1193006"/>
                <a:gd name="connsiteY0" fmla="*/ 1266987 h 1695612"/>
                <a:gd name="connsiteX1" fmla="*/ 161925 w 1193006"/>
                <a:gd name="connsiteY1" fmla="*/ 1266987 h 1695612"/>
                <a:gd name="connsiteX2" fmla="*/ 247650 w 1193006"/>
                <a:gd name="connsiteY2" fmla="*/ 1362237 h 1695612"/>
                <a:gd name="connsiteX3" fmla="*/ 257175 w 1193006"/>
                <a:gd name="connsiteY3" fmla="*/ 1390812 h 1695612"/>
                <a:gd name="connsiteX4" fmla="*/ 295275 w 1193006"/>
                <a:gd name="connsiteY4" fmla="*/ 1457487 h 1695612"/>
                <a:gd name="connsiteX5" fmla="*/ 304800 w 1193006"/>
                <a:gd name="connsiteY5" fmla="*/ 1486062 h 1695612"/>
                <a:gd name="connsiteX6" fmla="*/ 342900 w 1193006"/>
                <a:gd name="connsiteY6" fmla="*/ 1552737 h 1695612"/>
                <a:gd name="connsiteX7" fmla="*/ 371475 w 1193006"/>
                <a:gd name="connsiteY7" fmla="*/ 1571787 h 1695612"/>
                <a:gd name="connsiteX8" fmla="*/ 419100 w 1193006"/>
                <a:gd name="connsiteY8" fmla="*/ 1609887 h 1695612"/>
                <a:gd name="connsiteX9" fmla="*/ 447675 w 1193006"/>
                <a:gd name="connsiteY9" fmla="*/ 1628937 h 1695612"/>
                <a:gd name="connsiteX10" fmla="*/ 504825 w 1193006"/>
                <a:gd name="connsiteY10" fmla="*/ 1647987 h 1695612"/>
                <a:gd name="connsiteX11" fmla="*/ 561975 w 1193006"/>
                <a:gd name="connsiteY11" fmla="*/ 1667037 h 1695612"/>
                <a:gd name="connsiteX12" fmla="*/ 590550 w 1193006"/>
                <a:gd name="connsiteY12" fmla="*/ 1676562 h 1695612"/>
                <a:gd name="connsiteX13" fmla="*/ 628650 w 1193006"/>
                <a:gd name="connsiteY13" fmla="*/ 1695612 h 1695612"/>
                <a:gd name="connsiteX14" fmla="*/ 838200 w 1193006"/>
                <a:gd name="connsiteY14" fmla="*/ 1686087 h 1695612"/>
                <a:gd name="connsiteX15" fmla="*/ 904875 w 1193006"/>
                <a:gd name="connsiteY15" fmla="*/ 1609887 h 1695612"/>
                <a:gd name="connsiteX16" fmla="*/ 933450 w 1193006"/>
                <a:gd name="connsiteY16" fmla="*/ 1581312 h 1695612"/>
                <a:gd name="connsiteX17" fmla="*/ 1000125 w 1193006"/>
                <a:gd name="connsiteY17" fmla="*/ 1495587 h 1695612"/>
                <a:gd name="connsiteX18" fmla="*/ 1019175 w 1193006"/>
                <a:gd name="connsiteY18" fmla="*/ 1428912 h 1695612"/>
                <a:gd name="connsiteX19" fmla="*/ 1028700 w 1193006"/>
                <a:gd name="connsiteY19" fmla="*/ 1362237 h 1695612"/>
                <a:gd name="connsiteX20" fmla="*/ 1038225 w 1193006"/>
                <a:gd name="connsiteY20" fmla="*/ 1314612 h 1695612"/>
                <a:gd name="connsiteX21" fmla="*/ 1114425 w 1193006"/>
                <a:gd name="connsiteY21" fmla="*/ 1216981 h 1695612"/>
                <a:gd name="connsiteX22" fmla="*/ 1092994 w 1193006"/>
                <a:gd name="connsiteY22" fmla="*/ 1240794 h 1695612"/>
                <a:gd name="connsiteX23" fmla="*/ 1138237 w 1193006"/>
                <a:gd name="connsiteY23" fmla="*/ 1169356 h 1695612"/>
                <a:gd name="connsiteX24" fmla="*/ 1147763 w 1193006"/>
                <a:gd name="connsiteY24" fmla="*/ 1133637 h 1695612"/>
                <a:gd name="connsiteX25" fmla="*/ 1152525 w 1193006"/>
                <a:gd name="connsiteY25" fmla="*/ 1112206 h 1695612"/>
                <a:gd name="connsiteX26" fmla="*/ 1164431 w 1193006"/>
                <a:gd name="connsiteY26" fmla="*/ 1069343 h 1695612"/>
                <a:gd name="connsiteX27" fmla="*/ 1178719 w 1193006"/>
                <a:gd name="connsiteY27" fmla="*/ 993144 h 1695612"/>
                <a:gd name="connsiteX28" fmla="*/ 1190625 w 1193006"/>
                <a:gd name="connsiteY28" fmla="*/ 919325 h 1695612"/>
                <a:gd name="connsiteX29" fmla="*/ 1128713 w 1193006"/>
                <a:gd name="connsiteY29" fmla="*/ 881224 h 1695612"/>
                <a:gd name="connsiteX30" fmla="*/ 1169194 w 1193006"/>
                <a:gd name="connsiteY30" fmla="*/ 709775 h 1695612"/>
                <a:gd name="connsiteX31" fmla="*/ 1176338 w 1193006"/>
                <a:gd name="connsiteY31" fmla="*/ 650244 h 1695612"/>
                <a:gd name="connsiteX32" fmla="*/ 1169193 w 1193006"/>
                <a:gd name="connsiteY32" fmla="*/ 574043 h 1695612"/>
                <a:gd name="connsiteX33" fmla="*/ 1154906 w 1193006"/>
                <a:gd name="connsiteY33" fmla="*/ 495462 h 1695612"/>
                <a:gd name="connsiteX34" fmla="*/ 1154906 w 1193006"/>
                <a:gd name="connsiteY34" fmla="*/ 457362 h 1695612"/>
                <a:gd name="connsiteX35" fmla="*/ 1143000 w 1193006"/>
                <a:gd name="connsiteY35" fmla="*/ 428787 h 1695612"/>
                <a:gd name="connsiteX36" fmla="*/ 1123950 w 1193006"/>
                <a:gd name="connsiteY36" fmla="*/ 390687 h 1695612"/>
                <a:gd name="connsiteX37" fmla="*/ 1104900 w 1193006"/>
                <a:gd name="connsiteY37" fmla="*/ 362112 h 1695612"/>
                <a:gd name="connsiteX38" fmla="*/ 1095375 w 1193006"/>
                <a:gd name="connsiteY38" fmla="*/ 333537 h 1695612"/>
                <a:gd name="connsiteX39" fmla="*/ 1057277 w 1193006"/>
                <a:gd name="connsiteY39" fmla="*/ 285912 h 1695612"/>
                <a:gd name="connsiteX40" fmla="*/ 1009650 w 1193006"/>
                <a:gd name="connsiteY40" fmla="*/ 223999 h 1695612"/>
                <a:gd name="connsiteX41" fmla="*/ 833437 w 1193006"/>
                <a:gd name="connsiteY41" fmla="*/ 78743 h 1695612"/>
                <a:gd name="connsiteX42" fmla="*/ 571500 w 1193006"/>
                <a:gd name="connsiteY42" fmla="*/ 162 h 1695612"/>
                <a:gd name="connsiteX43" fmla="*/ 397670 w 1193006"/>
                <a:gd name="connsiteY43" fmla="*/ 54931 h 1695612"/>
                <a:gd name="connsiteX44" fmla="*/ 278606 w 1193006"/>
                <a:gd name="connsiteY44" fmla="*/ 116843 h 1695612"/>
                <a:gd name="connsiteX45" fmla="*/ 219075 w 1193006"/>
                <a:gd name="connsiteY45" fmla="*/ 190662 h 1695612"/>
                <a:gd name="connsiteX46" fmla="*/ 123825 w 1193006"/>
                <a:gd name="connsiteY46" fmla="*/ 304962 h 1695612"/>
                <a:gd name="connsiteX47" fmla="*/ 52387 w 1193006"/>
                <a:gd name="connsiteY47" fmla="*/ 535942 h 1695612"/>
                <a:gd name="connsiteX48" fmla="*/ 57150 w 1193006"/>
                <a:gd name="connsiteY48" fmla="*/ 685962 h 1695612"/>
                <a:gd name="connsiteX49" fmla="*/ 76200 w 1193006"/>
                <a:gd name="connsiteY49" fmla="*/ 800262 h 1695612"/>
                <a:gd name="connsiteX50" fmla="*/ 66675 w 1193006"/>
                <a:gd name="connsiteY50" fmla="*/ 885987 h 1695612"/>
                <a:gd name="connsiteX51" fmla="*/ 0 w 1193006"/>
                <a:gd name="connsiteY51" fmla="*/ 895512 h 1695612"/>
                <a:gd name="connsiteX52" fmla="*/ 38100 w 1193006"/>
                <a:gd name="connsiteY52" fmla="*/ 952662 h 1695612"/>
                <a:gd name="connsiteX53" fmla="*/ 57150 w 1193006"/>
                <a:gd name="connsiteY53" fmla="*/ 1009812 h 1695612"/>
                <a:gd name="connsiteX54" fmla="*/ 95250 w 1193006"/>
                <a:gd name="connsiteY54" fmla="*/ 1066962 h 1695612"/>
                <a:gd name="connsiteX55" fmla="*/ 123825 w 1193006"/>
                <a:gd name="connsiteY55" fmla="*/ 1124112 h 1695612"/>
                <a:gd name="connsiteX56" fmla="*/ 133350 w 1193006"/>
                <a:gd name="connsiteY56" fmla="*/ 1152687 h 1695612"/>
                <a:gd name="connsiteX57" fmla="*/ 152400 w 1193006"/>
                <a:gd name="connsiteY57" fmla="*/ 1190787 h 1695612"/>
                <a:gd name="connsiteX58" fmla="*/ 171450 w 1193006"/>
                <a:gd name="connsiteY58" fmla="*/ 1257462 h 1695612"/>
                <a:gd name="connsiteX59" fmla="*/ 161925 w 1193006"/>
                <a:gd name="connsiteY59" fmla="*/ 1266987 h 1695612"/>
                <a:gd name="connsiteX0" fmla="*/ 161925 w 1193006"/>
                <a:gd name="connsiteY0" fmla="*/ 1266987 h 1695612"/>
                <a:gd name="connsiteX1" fmla="*/ 161925 w 1193006"/>
                <a:gd name="connsiteY1" fmla="*/ 1266987 h 1695612"/>
                <a:gd name="connsiteX2" fmla="*/ 247650 w 1193006"/>
                <a:gd name="connsiteY2" fmla="*/ 1362237 h 1695612"/>
                <a:gd name="connsiteX3" fmla="*/ 257175 w 1193006"/>
                <a:gd name="connsiteY3" fmla="*/ 1390812 h 1695612"/>
                <a:gd name="connsiteX4" fmla="*/ 295275 w 1193006"/>
                <a:gd name="connsiteY4" fmla="*/ 1457487 h 1695612"/>
                <a:gd name="connsiteX5" fmla="*/ 304800 w 1193006"/>
                <a:gd name="connsiteY5" fmla="*/ 1486062 h 1695612"/>
                <a:gd name="connsiteX6" fmla="*/ 342900 w 1193006"/>
                <a:gd name="connsiteY6" fmla="*/ 1552737 h 1695612"/>
                <a:gd name="connsiteX7" fmla="*/ 371475 w 1193006"/>
                <a:gd name="connsiteY7" fmla="*/ 1571787 h 1695612"/>
                <a:gd name="connsiteX8" fmla="*/ 419100 w 1193006"/>
                <a:gd name="connsiteY8" fmla="*/ 1609887 h 1695612"/>
                <a:gd name="connsiteX9" fmla="*/ 447675 w 1193006"/>
                <a:gd name="connsiteY9" fmla="*/ 1628937 h 1695612"/>
                <a:gd name="connsiteX10" fmla="*/ 504825 w 1193006"/>
                <a:gd name="connsiteY10" fmla="*/ 1647987 h 1695612"/>
                <a:gd name="connsiteX11" fmla="*/ 561975 w 1193006"/>
                <a:gd name="connsiteY11" fmla="*/ 1667037 h 1695612"/>
                <a:gd name="connsiteX12" fmla="*/ 590550 w 1193006"/>
                <a:gd name="connsiteY12" fmla="*/ 1676562 h 1695612"/>
                <a:gd name="connsiteX13" fmla="*/ 628650 w 1193006"/>
                <a:gd name="connsiteY13" fmla="*/ 1695612 h 1695612"/>
                <a:gd name="connsiteX14" fmla="*/ 838200 w 1193006"/>
                <a:gd name="connsiteY14" fmla="*/ 1686087 h 1695612"/>
                <a:gd name="connsiteX15" fmla="*/ 904875 w 1193006"/>
                <a:gd name="connsiteY15" fmla="*/ 1609887 h 1695612"/>
                <a:gd name="connsiteX16" fmla="*/ 933450 w 1193006"/>
                <a:gd name="connsiteY16" fmla="*/ 1581312 h 1695612"/>
                <a:gd name="connsiteX17" fmla="*/ 1000125 w 1193006"/>
                <a:gd name="connsiteY17" fmla="*/ 1495587 h 1695612"/>
                <a:gd name="connsiteX18" fmla="*/ 1019175 w 1193006"/>
                <a:gd name="connsiteY18" fmla="*/ 1428912 h 1695612"/>
                <a:gd name="connsiteX19" fmla="*/ 1028700 w 1193006"/>
                <a:gd name="connsiteY19" fmla="*/ 1362237 h 1695612"/>
                <a:gd name="connsiteX20" fmla="*/ 1038225 w 1193006"/>
                <a:gd name="connsiteY20" fmla="*/ 1314612 h 1695612"/>
                <a:gd name="connsiteX21" fmla="*/ 1114425 w 1193006"/>
                <a:gd name="connsiteY21" fmla="*/ 1216981 h 1695612"/>
                <a:gd name="connsiteX22" fmla="*/ 1092994 w 1193006"/>
                <a:gd name="connsiteY22" fmla="*/ 1240794 h 1695612"/>
                <a:gd name="connsiteX23" fmla="*/ 1138237 w 1193006"/>
                <a:gd name="connsiteY23" fmla="*/ 1169356 h 1695612"/>
                <a:gd name="connsiteX24" fmla="*/ 1147763 w 1193006"/>
                <a:gd name="connsiteY24" fmla="*/ 1133637 h 1695612"/>
                <a:gd name="connsiteX25" fmla="*/ 1152525 w 1193006"/>
                <a:gd name="connsiteY25" fmla="*/ 1112206 h 1695612"/>
                <a:gd name="connsiteX26" fmla="*/ 1164431 w 1193006"/>
                <a:gd name="connsiteY26" fmla="*/ 1069343 h 1695612"/>
                <a:gd name="connsiteX27" fmla="*/ 1178719 w 1193006"/>
                <a:gd name="connsiteY27" fmla="*/ 993144 h 1695612"/>
                <a:gd name="connsiteX28" fmla="*/ 1190625 w 1193006"/>
                <a:gd name="connsiteY28" fmla="*/ 919325 h 1695612"/>
                <a:gd name="connsiteX29" fmla="*/ 1128713 w 1193006"/>
                <a:gd name="connsiteY29" fmla="*/ 881224 h 1695612"/>
                <a:gd name="connsiteX30" fmla="*/ 1169194 w 1193006"/>
                <a:gd name="connsiteY30" fmla="*/ 709775 h 1695612"/>
                <a:gd name="connsiteX31" fmla="*/ 1176338 w 1193006"/>
                <a:gd name="connsiteY31" fmla="*/ 650244 h 1695612"/>
                <a:gd name="connsiteX32" fmla="*/ 1169193 w 1193006"/>
                <a:gd name="connsiteY32" fmla="*/ 574043 h 1695612"/>
                <a:gd name="connsiteX33" fmla="*/ 1154906 w 1193006"/>
                <a:gd name="connsiteY33" fmla="*/ 495462 h 1695612"/>
                <a:gd name="connsiteX34" fmla="*/ 1154906 w 1193006"/>
                <a:gd name="connsiteY34" fmla="*/ 457362 h 1695612"/>
                <a:gd name="connsiteX35" fmla="*/ 1143000 w 1193006"/>
                <a:gd name="connsiteY35" fmla="*/ 428787 h 1695612"/>
                <a:gd name="connsiteX36" fmla="*/ 1123950 w 1193006"/>
                <a:gd name="connsiteY36" fmla="*/ 390687 h 1695612"/>
                <a:gd name="connsiteX37" fmla="*/ 1104900 w 1193006"/>
                <a:gd name="connsiteY37" fmla="*/ 362112 h 1695612"/>
                <a:gd name="connsiteX38" fmla="*/ 1095375 w 1193006"/>
                <a:gd name="connsiteY38" fmla="*/ 333537 h 1695612"/>
                <a:gd name="connsiteX39" fmla="*/ 1057277 w 1193006"/>
                <a:gd name="connsiteY39" fmla="*/ 285912 h 1695612"/>
                <a:gd name="connsiteX40" fmla="*/ 1009650 w 1193006"/>
                <a:gd name="connsiteY40" fmla="*/ 223999 h 1695612"/>
                <a:gd name="connsiteX41" fmla="*/ 833437 w 1193006"/>
                <a:gd name="connsiteY41" fmla="*/ 78743 h 1695612"/>
                <a:gd name="connsiteX42" fmla="*/ 571500 w 1193006"/>
                <a:gd name="connsiteY42" fmla="*/ 162 h 1695612"/>
                <a:gd name="connsiteX43" fmla="*/ 397670 w 1193006"/>
                <a:gd name="connsiteY43" fmla="*/ 54931 h 1695612"/>
                <a:gd name="connsiteX44" fmla="*/ 278606 w 1193006"/>
                <a:gd name="connsiteY44" fmla="*/ 116843 h 1695612"/>
                <a:gd name="connsiteX45" fmla="*/ 219075 w 1193006"/>
                <a:gd name="connsiteY45" fmla="*/ 190662 h 1695612"/>
                <a:gd name="connsiteX46" fmla="*/ 123825 w 1193006"/>
                <a:gd name="connsiteY46" fmla="*/ 304962 h 1695612"/>
                <a:gd name="connsiteX47" fmla="*/ 52387 w 1193006"/>
                <a:gd name="connsiteY47" fmla="*/ 535942 h 1695612"/>
                <a:gd name="connsiteX48" fmla="*/ 57150 w 1193006"/>
                <a:gd name="connsiteY48" fmla="*/ 685962 h 1695612"/>
                <a:gd name="connsiteX49" fmla="*/ 76200 w 1193006"/>
                <a:gd name="connsiteY49" fmla="*/ 800262 h 1695612"/>
                <a:gd name="connsiteX50" fmla="*/ 66675 w 1193006"/>
                <a:gd name="connsiteY50" fmla="*/ 885987 h 1695612"/>
                <a:gd name="connsiteX51" fmla="*/ 0 w 1193006"/>
                <a:gd name="connsiteY51" fmla="*/ 895512 h 1695612"/>
                <a:gd name="connsiteX52" fmla="*/ 38100 w 1193006"/>
                <a:gd name="connsiteY52" fmla="*/ 952662 h 1695612"/>
                <a:gd name="connsiteX53" fmla="*/ 57150 w 1193006"/>
                <a:gd name="connsiteY53" fmla="*/ 1009812 h 1695612"/>
                <a:gd name="connsiteX54" fmla="*/ 95250 w 1193006"/>
                <a:gd name="connsiteY54" fmla="*/ 1066962 h 1695612"/>
                <a:gd name="connsiteX55" fmla="*/ 123825 w 1193006"/>
                <a:gd name="connsiteY55" fmla="*/ 1124112 h 1695612"/>
                <a:gd name="connsiteX56" fmla="*/ 133350 w 1193006"/>
                <a:gd name="connsiteY56" fmla="*/ 1152687 h 1695612"/>
                <a:gd name="connsiteX57" fmla="*/ 152400 w 1193006"/>
                <a:gd name="connsiteY57" fmla="*/ 1190787 h 1695612"/>
                <a:gd name="connsiteX58" fmla="*/ 171450 w 1193006"/>
                <a:gd name="connsiteY58" fmla="*/ 1257462 h 1695612"/>
                <a:gd name="connsiteX59" fmla="*/ 161925 w 1193006"/>
                <a:gd name="connsiteY59" fmla="*/ 1266987 h 1695612"/>
                <a:gd name="connsiteX0" fmla="*/ 161925 w 1193006"/>
                <a:gd name="connsiteY0" fmla="*/ 1266987 h 1695612"/>
                <a:gd name="connsiteX1" fmla="*/ 161925 w 1193006"/>
                <a:gd name="connsiteY1" fmla="*/ 1266987 h 1695612"/>
                <a:gd name="connsiteX2" fmla="*/ 247650 w 1193006"/>
                <a:gd name="connsiteY2" fmla="*/ 1362237 h 1695612"/>
                <a:gd name="connsiteX3" fmla="*/ 257175 w 1193006"/>
                <a:gd name="connsiteY3" fmla="*/ 1390812 h 1695612"/>
                <a:gd name="connsiteX4" fmla="*/ 295275 w 1193006"/>
                <a:gd name="connsiteY4" fmla="*/ 1457487 h 1695612"/>
                <a:gd name="connsiteX5" fmla="*/ 304800 w 1193006"/>
                <a:gd name="connsiteY5" fmla="*/ 1486062 h 1695612"/>
                <a:gd name="connsiteX6" fmla="*/ 342900 w 1193006"/>
                <a:gd name="connsiteY6" fmla="*/ 1552737 h 1695612"/>
                <a:gd name="connsiteX7" fmla="*/ 371475 w 1193006"/>
                <a:gd name="connsiteY7" fmla="*/ 1571787 h 1695612"/>
                <a:gd name="connsiteX8" fmla="*/ 419100 w 1193006"/>
                <a:gd name="connsiteY8" fmla="*/ 1609887 h 1695612"/>
                <a:gd name="connsiteX9" fmla="*/ 447675 w 1193006"/>
                <a:gd name="connsiteY9" fmla="*/ 1628937 h 1695612"/>
                <a:gd name="connsiteX10" fmla="*/ 504825 w 1193006"/>
                <a:gd name="connsiteY10" fmla="*/ 1647987 h 1695612"/>
                <a:gd name="connsiteX11" fmla="*/ 561975 w 1193006"/>
                <a:gd name="connsiteY11" fmla="*/ 1667037 h 1695612"/>
                <a:gd name="connsiteX12" fmla="*/ 590550 w 1193006"/>
                <a:gd name="connsiteY12" fmla="*/ 1676562 h 1695612"/>
                <a:gd name="connsiteX13" fmla="*/ 628650 w 1193006"/>
                <a:gd name="connsiteY13" fmla="*/ 1695612 h 1695612"/>
                <a:gd name="connsiteX14" fmla="*/ 838200 w 1193006"/>
                <a:gd name="connsiteY14" fmla="*/ 1686087 h 1695612"/>
                <a:gd name="connsiteX15" fmla="*/ 904875 w 1193006"/>
                <a:gd name="connsiteY15" fmla="*/ 1609887 h 1695612"/>
                <a:gd name="connsiteX16" fmla="*/ 933450 w 1193006"/>
                <a:gd name="connsiteY16" fmla="*/ 1581312 h 1695612"/>
                <a:gd name="connsiteX17" fmla="*/ 1000125 w 1193006"/>
                <a:gd name="connsiteY17" fmla="*/ 1495587 h 1695612"/>
                <a:gd name="connsiteX18" fmla="*/ 1019175 w 1193006"/>
                <a:gd name="connsiteY18" fmla="*/ 1428912 h 1695612"/>
                <a:gd name="connsiteX19" fmla="*/ 1028700 w 1193006"/>
                <a:gd name="connsiteY19" fmla="*/ 1362237 h 1695612"/>
                <a:gd name="connsiteX20" fmla="*/ 1038225 w 1193006"/>
                <a:gd name="connsiteY20" fmla="*/ 1314612 h 1695612"/>
                <a:gd name="connsiteX21" fmla="*/ 1114425 w 1193006"/>
                <a:gd name="connsiteY21" fmla="*/ 1216981 h 1695612"/>
                <a:gd name="connsiteX22" fmla="*/ 1092994 w 1193006"/>
                <a:gd name="connsiteY22" fmla="*/ 1240794 h 1695612"/>
                <a:gd name="connsiteX23" fmla="*/ 1138237 w 1193006"/>
                <a:gd name="connsiteY23" fmla="*/ 1169356 h 1695612"/>
                <a:gd name="connsiteX24" fmla="*/ 1147763 w 1193006"/>
                <a:gd name="connsiteY24" fmla="*/ 1133637 h 1695612"/>
                <a:gd name="connsiteX25" fmla="*/ 1152525 w 1193006"/>
                <a:gd name="connsiteY25" fmla="*/ 1112206 h 1695612"/>
                <a:gd name="connsiteX26" fmla="*/ 1164431 w 1193006"/>
                <a:gd name="connsiteY26" fmla="*/ 1069343 h 1695612"/>
                <a:gd name="connsiteX27" fmla="*/ 1178719 w 1193006"/>
                <a:gd name="connsiteY27" fmla="*/ 993144 h 1695612"/>
                <a:gd name="connsiteX28" fmla="*/ 1190625 w 1193006"/>
                <a:gd name="connsiteY28" fmla="*/ 919325 h 1695612"/>
                <a:gd name="connsiteX29" fmla="*/ 1128713 w 1193006"/>
                <a:gd name="connsiteY29" fmla="*/ 881224 h 1695612"/>
                <a:gd name="connsiteX30" fmla="*/ 1169194 w 1193006"/>
                <a:gd name="connsiteY30" fmla="*/ 709775 h 1695612"/>
                <a:gd name="connsiteX31" fmla="*/ 1176338 w 1193006"/>
                <a:gd name="connsiteY31" fmla="*/ 650244 h 1695612"/>
                <a:gd name="connsiteX32" fmla="*/ 1169193 w 1193006"/>
                <a:gd name="connsiteY32" fmla="*/ 574043 h 1695612"/>
                <a:gd name="connsiteX33" fmla="*/ 1154906 w 1193006"/>
                <a:gd name="connsiteY33" fmla="*/ 495462 h 1695612"/>
                <a:gd name="connsiteX34" fmla="*/ 1154906 w 1193006"/>
                <a:gd name="connsiteY34" fmla="*/ 457362 h 1695612"/>
                <a:gd name="connsiteX35" fmla="*/ 1143000 w 1193006"/>
                <a:gd name="connsiteY35" fmla="*/ 428787 h 1695612"/>
                <a:gd name="connsiteX36" fmla="*/ 1123950 w 1193006"/>
                <a:gd name="connsiteY36" fmla="*/ 390687 h 1695612"/>
                <a:gd name="connsiteX37" fmla="*/ 1104900 w 1193006"/>
                <a:gd name="connsiteY37" fmla="*/ 362112 h 1695612"/>
                <a:gd name="connsiteX38" fmla="*/ 1095375 w 1193006"/>
                <a:gd name="connsiteY38" fmla="*/ 333537 h 1695612"/>
                <a:gd name="connsiteX39" fmla="*/ 1057277 w 1193006"/>
                <a:gd name="connsiteY39" fmla="*/ 285912 h 1695612"/>
                <a:gd name="connsiteX40" fmla="*/ 1009650 w 1193006"/>
                <a:gd name="connsiteY40" fmla="*/ 223999 h 1695612"/>
                <a:gd name="connsiteX41" fmla="*/ 833437 w 1193006"/>
                <a:gd name="connsiteY41" fmla="*/ 78743 h 1695612"/>
                <a:gd name="connsiteX42" fmla="*/ 571500 w 1193006"/>
                <a:gd name="connsiteY42" fmla="*/ 162 h 1695612"/>
                <a:gd name="connsiteX43" fmla="*/ 397670 w 1193006"/>
                <a:gd name="connsiteY43" fmla="*/ 54931 h 1695612"/>
                <a:gd name="connsiteX44" fmla="*/ 278606 w 1193006"/>
                <a:gd name="connsiteY44" fmla="*/ 116843 h 1695612"/>
                <a:gd name="connsiteX45" fmla="*/ 219075 w 1193006"/>
                <a:gd name="connsiteY45" fmla="*/ 190662 h 1695612"/>
                <a:gd name="connsiteX46" fmla="*/ 123825 w 1193006"/>
                <a:gd name="connsiteY46" fmla="*/ 304962 h 1695612"/>
                <a:gd name="connsiteX47" fmla="*/ 52387 w 1193006"/>
                <a:gd name="connsiteY47" fmla="*/ 535942 h 1695612"/>
                <a:gd name="connsiteX48" fmla="*/ 57150 w 1193006"/>
                <a:gd name="connsiteY48" fmla="*/ 685962 h 1695612"/>
                <a:gd name="connsiteX49" fmla="*/ 47625 w 1193006"/>
                <a:gd name="connsiteY49" fmla="*/ 802643 h 1695612"/>
                <a:gd name="connsiteX50" fmla="*/ 66675 w 1193006"/>
                <a:gd name="connsiteY50" fmla="*/ 885987 h 1695612"/>
                <a:gd name="connsiteX51" fmla="*/ 0 w 1193006"/>
                <a:gd name="connsiteY51" fmla="*/ 895512 h 1695612"/>
                <a:gd name="connsiteX52" fmla="*/ 38100 w 1193006"/>
                <a:gd name="connsiteY52" fmla="*/ 952662 h 1695612"/>
                <a:gd name="connsiteX53" fmla="*/ 57150 w 1193006"/>
                <a:gd name="connsiteY53" fmla="*/ 1009812 h 1695612"/>
                <a:gd name="connsiteX54" fmla="*/ 95250 w 1193006"/>
                <a:gd name="connsiteY54" fmla="*/ 1066962 h 1695612"/>
                <a:gd name="connsiteX55" fmla="*/ 123825 w 1193006"/>
                <a:gd name="connsiteY55" fmla="*/ 1124112 h 1695612"/>
                <a:gd name="connsiteX56" fmla="*/ 133350 w 1193006"/>
                <a:gd name="connsiteY56" fmla="*/ 1152687 h 1695612"/>
                <a:gd name="connsiteX57" fmla="*/ 152400 w 1193006"/>
                <a:gd name="connsiteY57" fmla="*/ 1190787 h 1695612"/>
                <a:gd name="connsiteX58" fmla="*/ 171450 w 1193006"/>
                <a:gd name="connsiteY58" fmla="*/ 1257462 h 1695612"/>
                <a:gd name="connsiteX59" fmla="*/ 161925 w 1193006"/>
                <a:gd name="connsiteY59" fmla="*/ 1266987 h 1695612"/>
                <a:gd name="connsiteX0" fmla="*/ 161925 w 1193006"/>
                <a:gd name="connsiteY0" fmla="*/ 1266987 h 1695612"/>
                <a:gd name="connsiteX1" fmla="*/ 161925 w 1193006"/>
                <a:gd name="connsiteY1" fmla="*/ 1266987 h 1695612"/>
                <a:gd name="connsiteX2" fmla="*/ 247650 w 1193006"/>
                <a:gd name="connsiteY2" fmla="*/ 1362237 h 1695612"/>
                <a:gd name="connsiteX3" fmla="*/ 257175 w 1193006"/>
                <a:gd name="connsiteY3" fmla="*/ 1390812 h 1695612"/>
                <a:gd name="connsiteX4" fmla="*/ 295275 w 1193006"/>
                <a:gd name="connsiteY4" fmla="*/ 1457487 h 1695612"/>
                <a:gd name="connsiteX5" fmla="*/ 304800 w 1193006"/>
                <a:gd name="connsiteY5" fmla="*/ 1486062 h 1695612"/>
                <a:gd name="connsiteX6" fmla="*/ 342900 w 1193006"/>
                <a:gd name="connsiteY6" fmla="*/ 1552737 h 1695612"/>
                <a:gd name="connsiteX7" fmla="*/ 371475 w 1193006"/>
                <a:gd name="connsiteY7" fmla="*/ 1571787 h 1695612"/>
                <a:gd name="connsiteX8" fmla="*/ 419100 w 1193006"/>
                <a:gd name="connsiteY8" fmla="*/ 1609887 h 1695612"/>
                <a:gd name="connsiteX9" fmla="*/ 447675 w 1193006"/>
                <a:gd name="connsiteY9" fmla="*/ 1628937 h 1695612"/>
                <a:gd name="connsiteX10" fmla="*/ 504825 w 1193006"/>
                <a:gd name="connsiteY10" fmla="*/ 1647987 h 1695612"/>
                <a:gd name="connsiteX11" fmla="*/ 561975 w 1193006"/>
                <a:gd name="connsiteY11" fmla="*/ 1667037 h 1695612"/>
                <a:gd name="connsiteX12" fmla="*/ 590550 w 1193006"/>
                <a:gd name="connsiteY12" fmla="*/ 1676562 h 1695612"/>
                <a:gd name="connsiteX13" fmla="*/ 628650 w 1193006"/>
                <a:gd name="connsiteY13" fmla="*/ 1695612 h 1695612"/>
                <a:gd name="connsiteX14" fmla="*/ 838200 w 1193006"/>
                <a:gd name="connsiteY14" fmla="*/ 1686087 h 1695612"/>
                <a:gd name="connsiteX15" fmla="*/ 904875 w 1193006"/>
                <a:gd name="connsiteY15" fmla="*/ 1609887 h 1695612"/>
                <a:gd name="connsiteX16" fmla="*/ 933450 w 1193006"/>
                <a:gd name="connsiteY16" fmla="*/ 1581312 h 1695612"/>
                <a:gd name="connsiteX17" fmla="*/ 1000125 w 1193006"/>
                <a:gd name="connsiteY17" fmla="*/ 1495587 h 1695612"/>
                <a:gd name="connsiteX18" fmla="*/ 1019175 w 1193006"/>
                <a:gd name="connsiteY18" fmla="*/ 1428912 h 1695612"/>
                <a:gd name="connsiteX19" fmla="*/ 1028700 w 1193006"/>
                <a:gd name="connsiteY19" fmla="*/ 1362237 h 1695612"/>
                <a:gd name="connsiteX20" fmla="*/ 1038225 w 1193006"/>
                <a:gd name="connsiteY20" fmla="*/ 1314612 h 1695612"/>
                <a:gd name="connsiteX21" fmla="*/ 1114425 w 1193006"/>
                <a:gd name="connsiteY21" fmla="*/ 1216981 h 1695612"/>
                <a:gd name="connsiteX22" fmla="*/ 1092994 w 1193006"/>
                <a:gd name="connsiteY22" fmla="*/ 1240794 h 1695612"/>
                <a:gd name="connsiteX23" fmla="*/ 1138237 w 1193006"/>
                <a:gd name="connsiteY23" fmla="*/ 1169356 h 1695612"/>
                <a:gd name="connsiteX24" fmla="*/ 1147763 w 1193006"/>
                <a:gd name="connsiteY24" fmla="*/ 1133637 h 1695612"/>
                <a:gd name="connsiteX25" fmla="*/ 1152525 w 1193006"/>
                <a:gd name="connsiteY25" fmla="*/ 1112206 h 1695612"/>
                <a:gd name="connsiteX26" fmla="*/ 1164431 w 1193006"/>
                <a:gd name="connsiteY26" fmla="*/ 1069343 h 1695612"/>
                <a:gd name="connsiteX27" fmla="*/ 1178719 w 1193006"/>
                <a:gd name="connsiteY27" fmla="*/ 993144 h 1695612"/>
                <a:gd name="connsiteX28" fmla="*/ 1190625 w 1193006"/>
                <a:gd name="connsiteY28" fmla="*/ 919325 h 1695612"/>
                <a:gd name="connsiteX29" fmla="*/ 1128713 w 1193006"/>
                <a:gd name="connsiteY29" fmla="*/ 881224 h 1695612"/>
                <a:gd name="connsiteX30" fmla="*/ 1169194 w 1193006"/>
                <a:gd name="connsiteY30" fmla="*/ 709775 h 1695612"/>
                <a:gd name="connsiteX31" fmla="*/ 1176338 w 1193006"/>
                <a:gd name="connsiteY31" fmla="*/ 650244 h 1695612"/>
                <a:gd name="connsiteX32" fmla="*/ 1169193 w 1193006"/>
                <a:gd name="connsiteY32" fmla="*/ 574043 h 1695612"/>
                <a:gd name="connsiteX33" fmla="*/ 1154906 w 1193006"/>
                <a:gd name="connsiteY33" fmla="*/ 495462 h 1695612"/>
                <a:gd name="connsiteX34" fmla="*/ 1154906 w 1193006"/>
                <a:gd name="connsiteY34" fmla="*/ 457362 h 1695612"/>
                <a:gd name="connsiteX35" fmla="*/ 1143000 w 1193006"/>
                <a:gd name="connsiteY35" fmla="*/ 428787 h 1695612"/>
                <a:gd name="connsiteX36" fmla="*/ 1123950 w 1193006"/>
                <a:gd name="connsiteY36" fmla="*/ 390687 h 1695612"/>
                <a:gd name="connsiteX37" fmla="*/ 1104900 w 1193006"/>
                <a:gd name="connsiteY37" fmla="*/ 362112 h 1695612"/>
                <a:gd name="connsiteX38" fmla="*/ 1095375 w 1193006"/>
                <a:gd name="connsiteY38" fmla="*/ 333537 h 1695612"/>
                <a:gd name="connsiteX39" fmla="*/ 1057277 w 1193006"/>
                <a:gd name="connsiteY39" fmla="*/ 285912 h 1695612"/>
                <a:gd name="connsiteX40" fmla="*/ 1009650 w 1193006"/>
                <a:gd name="connsiteY40" fmla="*/ 223999 h 1695612"/>
                <a:gd name="connsiteX41" fmla="*/ 833437 w 1193006"/>
                <a:gd name="connsiteY41" fmla="*/ 78743 h 1695612"/>
                <a:gd name="connsiteX42" fmla="*/ 571500 w 1193006"/>
                <a:gd name="connsiteY42" fmla="*/ 162 h 1695612"/>
                <a:gd name="connsiteX43" fmla="*/ 397670 w 1193006"/>
                <a:gd name="connsiteY43" fmla="*/ 54931 h 1695612"/>
                <a:gd name="connsiteX44" fmla="*/ 278606 w 1193006"/>
                <a:gd name="connsiteY44" fmla="*/ 116843 h 1695612"/>
                <a:gd name="connsiteX45" fmla="*/ 219075 w 1193006"/>
                <a:gd name="connsiteY45" fmla="*/ 190662 h 1695612"/>
                <a:gd name="connsiteX46" fmla="*/ 123825 w 1193006"/>
                <a:gd name="connsiteY46" fmla="*/ 304962 h 1695612"/>
                <a:gd name="connsiteX47" fmla="*/ 52387 w 1193006"/>
                <a:gd name="connsiteY47" fmla="*/ 535942 h 1695612"/>
                <a:gd name="connsiteX48" fmla="*/ 57150 w 1193006"/>
                <a:gd name="connsiteY48" fmla="*/ 685962 h 1695612"/>
                <a:gd name="connsiteX49" fmla="*/ 47625 w 1193006"/>
                <a:gd name="connsiteY49" fmla="*/ 802643 h 1695612"/>
                <a:gd name="connsiteX50" fmla="*/ 100013 w 1193006"/>
                <a:gd name="connsiteY50" fmla="*/ 897894 h 1695612"/>
                <a:gd name="connsiteX51" fmla="*/ 0 w 1193006"/>
                <a:gd name="connsiteY51" fmla="*/ 895512 h 1695612"/>
                <a:gd name="connsiteX52" fmla="*/ 38100 w 1193006"/>
                <a:gd name="connsiteY52" fmla="*/ 952662 h 1695612"/>
                <a:gd name="connsiteX53" fmla="*/ 57150 w 1193006"/>
                <a:gd name="connsiteY53" fmla="*/ 1009812 h 1695612"/>
                <a:gd name="connsiteX54" fmla="*/ 95250 w 1193006"/>
                <a:gd name="connsiteY54" fmla="*/ 1066962 h 1695612"/>
                <a:gd name="connsiteX55" fmla="*/ 123825 w 1193006"/>
                <a:gd name="connsiteY55" fmla="*/ 1124112 h 1695612"/>
                <a:gd name="connsiteX56" fmla="*/ 133350 w 1193006"/>
                <a:gd name="connsiteY56" fmla="*/ 1152687 h 1695612"/>
                <a:gd name="connsiteX57" fmla="*/ 152400 w 1193006"/>
                <a:gd name="connsiteY57" fmla="*/ 1190787 h 1695612"/>
                <a:gd name="connsiteX58" fmla="*/ 171450 w 1193006"/>
                <a:gd name="connsiteY58" fmla="*/ 1257462 h 1695612"/>
                <a:gd name="connsiteX59" fmla="*/ 161925 w 1193006"/>
                <a:gd name="connsiteY59" fmla="*/ 1266987 h 1695612"/>
                <a:gd name="connsiteX0" fmla="*/ 161925 w 1193006"/>
                <a:gd name="connsiteY0" fmla="*/ 1266987 h 1695612"/>
                <a:gd name="connsiteX1" fmla="*/ 161925 w 1193006"/>
                <a:gd name="connsiteY1" fmla="*/ 1266987 h 1695612"/>
                <a:gd name="connsiteX2" fmla="*/ 247650 w 1193006"/>
                <a:gd name="connsiteY2" fmla="*/ 1362237 h 1695612"/>
                <a:gd name="connsiteX3" fmla="*/ 257175 w 1193006"/>
                <a:gd name="connsiteY3" fmla="*/ 1390812 h 1695612"/>
                <a:gd name="connsiteX4" fmla="*/ 295275 w 1193006"/>
                <a:gd name="connsiteY4" fmla="*/ 1457487 h 1695612"/>
                <a:gd name="connsiteX5" fmla="*/ 304800 w 1193006"/>
                <a:gd name="connsiteY5" fmla="*/ 1486062 h 1695612"/>
                <a:gd name="connsiteX6" fmla="*/ 342900 w 1193006"/>
                <a:gd name="connsiteY6" fmla="*/ 1552737 h 1695612"/>
                <a:gd name="connsiteX7" fmla="*/ 371475 w 1193006"/>
                <a:gd name="connsiteY7" fmla="*/ 1571787 h 1695612"/>
                <a:gd name="connsiteX8" fmla="*/ 419100 w 1193006"/>
                <a:gd name="connsiteY8" fmla="*/ 1609887 h 1695612"/>
                <a:gd name="connsiteX9" fmla="*/ 447675 w 1193006"/>
                <a:gd name="connsiteY9" fmla="*/ 1628937 h 1695612"/>
                <a:gd name="connsiteX10" fmla="*/ 504825 w 1193006"/>
                <a:gd name="connsiteY10" fmla="*/ 1647987 h 1695612"/>
                <a:gd name="connsiteX11" fmla="*/ 561975 w 1193006"/>
                <a:gd name="connsiteY11" fmla="*/ 1667037 h 1695612"/>
                <a:gd name="connsiteX12" fmla="*/ 590550 w 1193006"/>
                <a:gd name="connsiteY12" fmla="*/ 1676562 h 1695612"/>
                <a:gd name="connsiteX13" fmla="*/ 628650 w 1193006"/>
                <a:gd name="connsiteY13" fmla="*/ 1695612 h 1695612"/>
                <a:gd name="connsiteX14" fmla="*/ 838200 w 1193006"/>
                <a:gd name="connsiteY14" fmla="*/ 1686087 h 1695612"/>
                <a:gd name="connsiteX15" fmla="*/ 904875 w 1193006"/>
                <a:gd name="connsiteY15" fmla="*/ 1609887 h 1695612"/>
                <a:gd name="connsiteX16" fmla="*/ 933450 w 1193006"/>
                <a:gd name="connsiteY16" fmla="*/ 1581312 h 1695612"/>
                <a:gd name="connsiteX17" fmla="*/ 1000125 w 1193006"/>
                <a:gd name="connsiteY17" fmla="*/ 1495587 h 1695612"/>
                <a:gd name="connsiteX18" fmla="*/ 1019175 w 1193006"/>
                <a:gd name="connsiteY18" fmla="*/ 1428912 h 1695612"/>
                <a:gd name="connsiteX19" fmla="*/ 1028700 w 1193006"/>
                <a:gd name="connsiteY19" fmla="*/ 1362237 h 1695612"/>
                <a:gd name="connsiteX20" fmla="*/ 1038225 w 1193006"/>
                <a:gd name="connsiteY20" fmla="*/ 1314612 h 1695612"/>
                <a:gd name="connsiteX21" fmla="*/ 1114425 w 1193006"/>
                <a:gd name="connsiteY21" fmla="*/ 1216981 h 1695612"/>
                <a:gd name="connsiteX22" fmla="*/ 1092994 w 1193006"/>
                <a:gd name="connsiteY22" fmla="*/ 1240794 h 1695612"/>
                <a:gd name="connsiteX23" fmla="*/ 1138237 w 1193006"/>
                <a:gd name="connsiteY23" fmla="*/ 1169356 h 1695612"/>
                <a:gd name="connsiteX24" fmla="*/ 1147763 w 1193006"/>
                <a:gd name="connsiteY24" fmla="*/ 1133637 h 1695612"/>
                <a:gd name="connsiteX25" fmla="*/ 1152525 w 1193006"/>
                <a:gd name="connsiteY25" fmla="*/ 1112206 h 1695612"/>
                <a:gd name="connsiteX26" fmla="*/ 1164431 w 1193006"/>
                <a:gd name="connsiteY26" fmla="*/ 1069343 h 1695612"/>
                <a:gd name="connsiteX27" fmla="*/ 1178719 w 1193006"/>
                <a:gd name="connsiteY27" fmla="*/ 993144 h 1695612"/>
                <a:gd name="connsiteX28" fmla="*/ 1190625 w 1193006"/>
                <a:gd name="connsiteY28" fmla="*/ 919325 h 1695612"/>
                <a:gd name="connsiteX29" fmla="*/ 1128713 w 1193006"/>
                <a:gd name="connsiteY29" fmla="*/ 881224 h 1695612"/>
                <a:gd name="connsiteX30" fmla="*/ 1169194 w 1193006"/>
                <a:gd name="connsiteY30" fmla="*/ 709775 h 1695612"/>
                <a:gd name="connsiteX31" fmla="*/ 1176338 w 1193006"/>
                <a:gd name="connsiteY31" fmla="*/ 650244 h 1695612"/>
                <a:gd name="connsiteX32" fmla="*/ 1169193 w 1193006"/>
                <a:gd name="connsiteY32" fmla="*/ 574043 h 1695612"/>
                <a:gd name="connsiteX33" fmla="*/ 1154906 w 1193006"/>
                <a:gd name="connsiteY33" fmla="*/ 495462 h 1695612"/>
                <a:gd name="connsiteX34" fmla="*/ 1154906 w 1193006"/>
                <a:gd name="connsiteY34" fmla="*/ 457362 h 1695612"/>
                <a:gd name="connsiteX35" fmla="*/ 1143000 w 1193006"/>
                <a:gd name="connsiteY35" fmla="*/ 428787 h 1695612"/>
                <a:gd name="connsiteX36" fmla="*/ 1123950 w 1193006"/>
                <a:gd name="connsiteY36" fmla="*/ 390687 h 1695612"/>
                <a:gd name="connsiteX37" fmla="*/ 1104900 w 1193006"/>
                <a:gd name="connsiteY37" fmla="*/ 362112 h 1695612"/>
                <a:gd name="connsiteX38" fmla="*/ 1095375 w 1193006"/>
                <a:gd name="connsiteY38" fmla="*/ 333537 h 1695612"/>
                <a:gd name="connsiteX39" fmla="*/ 1057277 w 1193006"/>
                <a:gd name="connsiteY39" fmla="*/ 285912 h 1695612"/>
                <a:gd name="connsiteX40" fmla="*/ 1009650 w 1193006"/>
                <a:gd name="connsiteY40" fmla="*/ 223999 h 1695612"/>
                <a:gd name="connsiteX41" fmla="*/ 833437 w 1193006"/>
                <a:gd name="connsiteY41" fmla="*/ 78743 h 1695612"/>
                <a:gd name="connsiteX42" fmla="*/ 571500 w 1193006"/>
                <a:gd name="connsiteY42" fmla="*/ 162 h 1695612"/>
                <a:gd name="connsiteX43" fmla="*/ 397670 w 1193006"/>
                <a:gd name="connsiteY43" fmla="*/ 54931 h 1695612"/>
                <a:gd name="connsiteX44" fmla="*/ 278606 w 1193006"/>
                <a:gd name="connsiteY44" fmla="*/ 116843 h 1695612"/>
                <a:gd name="connsiteX45" fmla="*/ 219075 w 1193006"/>
                <a:gd name="connsiteY45" fmla="*/ 190662 h 1695612"/>
                <a:gd name="connsiteX46" fmla="*/ 123825 w 1193006"/>
                <a:gd name="connsiteY46" fmla="*/ 304962 h 1695612"/>
                <a:gd name="connsiteX47" fmla="*/ 52387 w 1193006"/>
                <a:gd name="connsiteY47" fmla="*/ 535942 h 1695612"/>
                <a:gd name="connsiteX48" fmla="*/ 57150 w 1193006"/>
                <a:gd name="connsiteY48" fmla="*/ 685962 h 1695612"/>
                <a:gd name="connsiteX49" fmla="*/ 64294 w 1193006"/>
                <a:gd name="connsiteY49" fmla="*/ 826455 h 1695612"/>
                <a:gd name="connsiteX50" fmla="*/ 100013 w 1193006"/>
                <a:gd name="connsiteY50" fmla="*/ 897894 h 1695612"/>
                <a:gd name="connsiteX51" fmla="*/ 0 w 1193006"/>
                <a:gd name="connsiteY51" fmla="*/ 895512 h 1695612"/>
                <a:gd name="connsiteX52" fmla="*/ 38100 w 1193006"/>
                <a:gd name="connsiteY52" fmla="*/ 952662 h 1695612"/>
                <a:gd name="connsiteX53" fmla="*/ 57150 w 1193006"/>
                <a:gd name="connsiteY53" fmla="*/ 1009812 h 1695612"/>
                <a:gd name="connsiteX54" fmla="*/ 95250 w 1193006"/>
                <a:gd name="connsiteY54" fmla="*/ 1066962 h 1695612"/>
                <a:gd name="connsiteX55" fmla="*/ 123825 w 1193006"/>
                <a:gd name="connsiteY55" fmla="*/ 1124112 h 1695612"/>
                <a:gd name="connsiteX56" fmla="*/ 133350 w 1193006"/>
                <a:gd name="connsiteY56" fmla="*/ 1152687 h 1695612"/>
                <a:gd name="connsiteX57" fmla="*/ 152400 w 1193006"/>
                <a:gd name="connsiteY57" fmla="*/ 1190787 h 1695612"/>
                <a:gd name="connsiteX58" fmla="*/ 171450 w 1193006"/>
                <a:gd name="connsiteY58" fmla="*/ 1257462 h 1695612"/>
                <a:gd name="connsiteX59" fmla="*/ 161925 w 1193006"/>
                <a:gd name="connsiteY59" fmla="*/ 1266987 h 1695612"/>
                <a:gd name="connsiteX0" fmla="*/ 125678 w 1156759"/>
                <a:gd name="connsiteY0" fmla="*/ 1266987 h 1695612"/>
                <a:gd name="connsiteX1" fmla="*/ 125678 w 1156759"/>
                <a:gd name="connsiteY1" fmla="*/ 1266987 h 1695612"/>
                <a:gd name="connsiteX2" fmla="*/ 211403 w 1156759"/>
                <a:gd name="connsiteY2" fmla="*/ 1362237 h 1695612"/>
                <a:gd name="connsiteX3" fmla="*/ 220928 w 1156759"/>
                <a:gd name="connsiteY3" fmla="*/ 1390812 h 1695612"/>
                <a:gd name="connsiteX4" fmla="*/ 259028 w 1156759"/>
                <a:gd name="connsiteY4" fmla="*/ 1457487 h 1695612"/>
                <a:gd name="connsiteX5" fmla="*/ 268553 w 1156759"/>
                <a:gd name="connsiteY5" fmla="*/ 1486062 h 1695612"/>
                <a:gd name="connsiteX6" fmla="*/ 306653 w 1156759"/>
                <a:gd name="connsiteY6" fmla="*/ 1552737 h 1695612"/>
                <a:gd name="connsiteX7" fmla="*/ 335228 w 1156759"/>
                <a:gd name="connsiteY7" fmla="*/ 1571787 h 1695612"/>
                <a:gd name="connsiteX8" fmla="*/ 382853 w 1156759"/>
                <a:gd name="connsiteY8" fmla="*/ 1609887 h 1695612"/>
                <a:gd name="connsiteX9" fmla="*/ 411428 w 1156759"/>
                <a:gd name="connsiteY9" fmla="*/ 1628937 h 1695612"/>
                <a:gd name="connsiteX10" fmla="*/ 468578 w 1156759"/>
                <a:gd name="connsiteY10" fmla="*/ 1647987 h 1695612"/>
                <a:gd name="connsiteX11" fmla="*/ 525728 w 1156759"/>
                <a:gd name="connsiteY11" fmla="*/ 1667037 h 1695612"/>
                <a:gd name="connsiteX12" fmla="*/ 554303 w 1156759"/>
                <a:gd name="connsiteY12" fmla="*/ 1676562 h 1695612"/>
                <a:gd name="connsiteX13" fmla="*/ 592403 w 1156759"/>
                <a:gd name="connsiteY13" fmla="*/ 1695612 h 1695612"/>
                <a:gd name="connsiteX14" fmla="*/ 801953 w 1156759"/>
                <a:gd name="connsiteY14" fmla="*/ 1686087 h 1695612"/>
                <a:gd name="connsiteX15" fmla="*/ 868628 w 1156759"/>
                <a:gd name="connsiteY15" fmla="*/ 1609887 h 1695612"/>
                <a:gd name="connsiteX16" fmla="*/ 897203 w 1156759"/>
                <a:gd name="connsiteY16" fmla="*/ 1581312 h 1695612"/>
                <a:gd name="connsiteX17" fmla="*/ 963878 w 1156759"/>
                <a:gd name="connsiteY17" fmla="*/ 1495587 h 1695612"/>
                <a:gd name="connsiteX18" fmla="*/ 982928 w 1156759"/>
                <a:gd name="connsiteY18" fmla="*/ 1428912 h 1695612"/>
                <a:gd name="connsiteX19" fmla="*/ 992453 w 1156759"/>
                <a:gd name="connsiteY19" fmla="*/ 1362237 h 1695612"/>
                <a:gd name="connsiteX20" fmla="*/ 1001978 w 1156759"/>
                <a:gd name="connsiteY20" fmla="*/ 1314612 h 1695612"/>
                <a:gd name="connsiteX21" fmla="*/ 1078178 w 1156759"/>
                <a:gd name="connsiteY21" fmla="*/ 1216981 h 1695612"/>
                <a:gd name="connsiteX22" fmla="*/ 1056747 w 1156759"/>
                <a:gd name="connsiteY22" fmla="*/ 1240794 h 1695612"/>
                <a:gd name="connsiteX23" fmla="*/ 1101990 w 1156759"/>
                <a:gd name="connsiteY23" fmla="*/ 1169356 h 1695612"/>
                <a:gd name="connsiteX24" fmla="*/ 1111516 w 1156759"/>
                <a:gd name="connsiteY24" fmla="*/ 1133637 h 1695612"/>
                <a:gd name="connsiteX25" fmla="*/ 1116278 w 1156759"/>
                <a:gd name="connsiteY25" fmla="*/ 1112206 h 1695612"/>
                <a:gd name="connsiteX26" fmla="*/ 1128184 w 1156759"/>
                <a:gd name="connsiteY26" fmla="*/ 1069343 h 1695612"/>
                <a:gd name="connsiteX27" fmla="*/ 1142472 w 1156759"/>
                <a:gd name="connsiteY27" fmla="*/ 993144 h 1695612"/>
                <a:gd name="connsiteX28" fmla="*/ 1154378 w 1156759"/>
                <a:gd name="connsiteY28" fmla="*/ 919325 h 1695612"/>
                <a:gd name="connsiteX29" fmla="*/ 1092466 w 1156759"/>
                <a:gd name="connsiteY29" fmla="*/ 881224 h 1695612"/>
                <a:gd name="connsiteX30" fmla="*/ 1132947 w 1156759"/>
                <a:gd name="connsiteY30" fmla="*/ 709775 h 1695612"/>
                <a:gd name="connsiteX31" fmla="*/ 1140091 w 1156759"/>
                <a:gd name="connsiteY31" fmla="*/ 650244 h 1695612"/>
                <a:gd name="connsiteX32" fmla="*/ 1132946 w 1156759"/>
                <a:gd name="connsiteY32" fmla="*/ 574043 h 1695612"/>
                <a:gd name="connsiteX33" fmla="*/ 1118659 w 1156759"/>
                <a:gd name="connsiteY33" fmla="*/ 495462 h 1695612"/>
                <a:gd name="connsiteX34" fmla="*/ 1118659 w 1156759"/>
                <a:gd name="connsiteY34" fmla="*/ 457362 h 1695612"/>
                <a:gd name="connsiteX35" fmla="*/ 1106753 w 1156759"/>
                <a:gd name="connsiteY35" fmla="*/ 428787 h 1695612"/>
                <a:gd name="connsiteX36" fmla="*/ 1087703 w 1156759"/>
                <a:gd name="connsiteY36" fmla="*/ 390687 h 1695612"/>
                <a:gd name="connsiteX37" fmla="*/ 1068653 w 1156759"/>
                <a:gd name="connsiteY37" fmla="*/ 362112 h 1695612"/>
                <a:gd name="connsiteX38" fmla="*/ 1059128 w 1156759"/>
                <a:gd name="connsiteY38" fmla="*/ 333537 h 1695612"/>
                <a:gd name="connsiteX39" fmla="*/ 1021030 w 1156759"/>
                <a:gd name="connsiteY39" fmla="*/ 285912 h 1695612"/>
                <a:gd name="connsiteX40" fmla="*/ 973403 w 1156759"/>
                <a:gd name="connsiteY40" fmla="*/ 223999 h 1695612"/>
                <a:gd name="connsiteX41" fmla="*/ 797190 w 1156759"/>
                <a:gd name="connsiteY41" fmla="*/ 78743 h 1695612"/>
                <a:gd name="connsiteX42" fmla="*/ 535253 w 1156759"/>
                <a:gd name="connsiteY42" fmla="*/ 162 h 1695612"/>
                <a:gd name="connsiteX43" fmla="*/ 361423 w 1156759"/>
                <a:gd name="connsiteY43" fmla="*/ 54931 h 1695612"/>
                <a:gd name="connsiteX44" fmla="*/ 242359 w 1156759"/>
                <a:gd name="connsiteY44" fmla="*/ 116843 h 1695612"/>
                <a:gd name="connsiteX45" fmla="*/ 182828 w 1156759"/>
                <a:gd name="connsiteY45" fmla="*/ 190662 h 1695612"/>
                <a:gd name="connsiteX46" fmla="*/ 87578 w 1156759"/>
                <a:gd name="connsiteY46" fmla="*/ 304962 h 1695612"/>
                <a:gd name="connsiteX47" fmla="*/ 16140 w 1156759"/>
                <a:gd name="connsiteY47" fmla="*/ 535942 h 1695612"/>
                <a:gd name="connsiteX48" fmla="*/ 20903 w 1156759"/>
                <a:gd name="connsiteY48" fmla="*/ 685962 h 1695612"/>
                <a:gd name="connsiteX49" fmla="*/ 28047 w 1156759"/>
                <a:gd name="connsiteY49" fmla="*/ 826455 h 1695612"/>
                <a:gd name="connsiteX50" fmla="*/ 63766 w 1156759"/>
                <a:gd name="connsiteY50" fmla="*/ 897894 h 1695612"/>
                <a:gd name="connsiteX51" fmla="*/ 1853 w 1156759"/>
                <a:gd name="connsiteY51" fmla="*/ 952662 h 1695612"/>
                <a:gd name="connsiteX52" fmla="*/ 20903 w 1156759"/>
                <a:gd name="connsiteY52" fmla="*/ 1009812 h 1695612"/>
                <a:gd name="connsiteX53" fmla="*/ 59003 w 1156759"/>
                <a:gd name="connsiteY53" fmla="*/ 1066962 h 1695612"/>
                <a:gd name="connsiteX54" fmla="*/ 87578 w 1156759"/>
                <a:gd name="connsiteY54" fmla="*/ 1124112 h 1695612"/>
                <a:gd name="connsiteX55" fmla="*/ 97103 w 1156759"/>
                <a:gd name="connsiteY55" fmla="*/ 1152687 h 1695612"/>
                <a:gd name="connsiteX56" fmla="*/ 116153 w 1156759"/>
                <a:gd name="connsiteY56" fmla="*/ 1190787 h 1695612"/>
                <a:gd name="connsiteX57" fmla="*/ 135203 w 1156759"/>
                <a:gd name="connsiteY57" fmla="*/ 1257462 h 1695612"/>
                <a:gd name="connsiteX58" fmla="*/ 125678 w 1156759"/>
                <a:gd name="connsiteY58" fmla="*/ 1266987 h 1695612"/>
                <a:gd name="connsiteX0" fmla="*/ 130588 w 1161669"/>
                <a:gd name="connsiteY0" fmla="*/ 1266987 h 1695612"/>
                <a:gd name="connsiteX1" fmla="*/ 130588 w 1161669"/>
                <a:gd name="connsiteY1" fmla="*/ 1266987 h 1695612"/>
                <a:gd name="connsiteX2" fmla="*/ 216313 w 1161669"/>
                <a:gd name="connsiteY2" fmla="*/ 1362237 h 1695612"/>
                <a:gd name="connsiteX3" fmla="*/ 225838 w 1161669"/>
                <a:gd name="connsiteY3" fmla="*/ 1390812 h 1695612"/>
                <a:gd name="connsiteX4" fmla="*/ 263938 w 1161669"/>
                <a:gd name="connsiteY4" fmla="*/ 1457487 h 1695612"/>
                <a:gd name="connsiteX5" fmla="*/ 273463 w 1161669"/>
                <a:gd name="connsiteY5" fmla="*/ 1486062 h 1695612"/>
                <a:gd name="connsiteX6" fmla="*/ 311563 w 1161669"/>
                <a:gd name="connsiteY6" fmla="*/ 1552737 h 1695612"/>
                <a:gd name="connsiteX7" fmla="*/ 340138 w 1161669"/>
                <a:gd name="connsiteY7" fmla="*/ 1571787 h 1695612"/>
                <a:gd name="connsiteX8" fmla="*/ 387763 w 1161669"/>
                <a:gd name="connsiteY8" fmla="*/ 1609887 h 1695612"/>
                <a:gd name="connsiteX9" fmla="*/ 416338 w 1161669"/>
                <a:gd name="connsiteY9" fmla="*/ 1628937 h 1695612"/>
                <a:gd name="connsiteX10" fmla="*/ 473488 w 1161669"/>
                <a:gd name="connsiteY10" fmla="*/ 1647987 h 1695612"/>
                <a:gd name="connsiteX11" fmla="*/ 530638 w 1161669"/>
                <a:gd name="connsiteY11" fmla="*/ 1667037 h 1695612"/>
                <a:gd name="connsiteX12" fmla="*/ 559213 w 1161669"/>
                <a:gd name="connsiteY12" fmla="*/ 1676562 h 1695612"/>
                <a:gd name="connsiteX13" fmla="*/ 597313 w 1161669"/>
                <a:gd name="connsiteY13" fmla="*/ 1695612 h 1695612"/>
                <a:gd name="connsiteX14" fmla="*/ 806863 w 1161669"/>
                <a:gd name="connsiteY14" fmla="*/ 1686087 h 1695612"/>
                <a:gd name="connsiteX15" fmla="*/ 873538 w 1161669"/>
                <a:gd name="connsiteY15" fmla="*/ 1609887 h 1695612"/>
                <a:gd name="connsiteX16" fmla="*/ 902113 w 1161669"/>
                <a:gd name="connsiteY16" fmla="*/ 1581312 h 1695612"/>
                <a:gd name="connsiteX17" fmla="*/ 968788 w 1161669"/>
                <a:gd name="connsiteY17" fmla="*/ 1495587 h 1695612"/>
                <a:gd name="connsiteX18" fmla="*/ 987838 w 1161669"/>
                <a:gd name="connsiteY18" fmla="*/ 1428912 h 1695612"/>
                <a:gd name="connsiteX19" fmla="*/ 997363 w 1161669"/>
                <a:gd name="connsiteY19" fmla="*/ 1362237 h 1695612"/>
                <a:gd name="connsiteX20" fmla="*/ 1006888 w 1161669"/>
                <a:gd name="connsiteY20" fmla="*/ 1314612 h 1695612"/>
                <a:gd name="connsiteX21" fmla="*/ 1083088 w 1161669"/>
                <a:gd name="connsiteY21" fmla="*/ 1216981 h 1695612"/>
                <a:gd name="connsiteX22" fmla="*/ 1061657 w 1161669"/>
                <a:gd name="connsiteY22" fmla="*/ 1240794 h 1695612"/>
                <a:gd name="connsiteX23" fmla="*/ 1106900 w 1161669"/>
                <a:gd name="connsiteY23" fmla="*/ 1169356 h 1695612"/>
                <a:gd name="connsiteX24" fmla="*/ 1116426 w 1161669"/>
                <a:gd name="connsiteY24" fmla="*/ 1133637 h 1695612"/>
                <a:gd name="connsiteX25" fmla="*/ 1121188 w 1161669"/>
                <a:gd name="connsiteY25" fmla="*/ 1112206 h 1695612"/>
                <a:gd name="connsiteX26" fmla="*/ 1133094 w 1161669"/>
                <a:gd name="connsiteY26" fmla="*/ 1069343 h 1695612"/>
                <a:gd name="connsiteX27" fmla="*/ 1147382 w 1161669"/>
                <a:gd name="connsiteY27" fmla="*/ 993144 h 1695612"/>
                <a:gd name="connsiteX28" fmla="*/ 1159288 w 1161669"/>
                <a:gd name="connsiteY28" fmla="*/ 919325 h 1695612"/>
                <a:gd name="connsiteX29" fmla="*/ 1097376 w 1161669"/>
                <a:gd name="connsiteY29" fmla="*/ 881224 h 1695612"/>
                <a:gd name="connsiteX30" fmla="*/ 1137857 w 1161669"/>
                <a:gd name="connsiteY30" fmla="*/ 709775 h 1695612"/>
                <a:gd name="connsiteX31" fmla="*/ 1145001 w 1161669"/>
                <a:gd name="connsiteY31" fmla="*/ 650244 h 1695612"/>
                <a:gd name="connsiteX32" fmla="*/ 1137856 w 1161669"/>
                <a:gd name="connsiteY32" fmla="*/ 574043 h 1695612"/>
                <a:gd name="connsiteX33" fmla="*/ 1123569 w 1161669"/>
                <a:gd name="connsiteY33" fmla="*/ 495462 h 1695612"/>
                <a:gd name="connsiteX34" fmla="*/ 1123569 w 1161669"/>
                <a:gd name="connsiteY34" fmla="*/ 457362 h 1695612"/>
                <a:gd name="connsiteX35" fmla="*/ 1111663 w 1161669"/>
                <a:gd name="connsiteY35" fmla="*/ 428787 h 1695612"/>
                <a:gd name="connsiteX36" fmla="*/ 1092613 w 1161669"/>
                <a:gd name="connsiteY36" fmla="*/ 390687 h 1695612"/>
                <a:gd name="connsiteX37" fmla="*/ 1073563 w 1161669"/>
                <a:gd name="connsiteY37" fmla="*/ 362112 h 1695612"/>
                <a:gd name="connsiteX38" fmla="*/ 1064038 w 1161669"/>
                <a:gd name="connsiteY38" fmla="*/ 333537 h 1695612"/>
                <a:gd name="connsiteX39" fmla="*/ 1025940 w 1161669"/>
                <a:gd name="connsiteY39" fmla="*/ 285912 h 1695612"/>
                <a:gd name="connsiteX40" fmla="*/ 978313 w 1161669"/>
                <a:gd name="connsiteY40" fmla="*/ 223999 h 1695612"/>
                <a:gd name="connsiteX41" fmla="*/ 802100 w 1161669"/>
                <a:gd name="connsiteY41" fmla="*/ 78743 h 1695612"/>
                <a:gd name="connsiteX42" fmla="*/ 540163 w 1161669"/>
                <a:gd name="connsiteY42" fmla="*/ 162 h 1695612"/>
                <a:gd name="connsiteX43" fmla="*/ 366333 w 1161669"/>
                <a:gd name="connsiteY43" fmla="*/ 54931 h 1695612"/>
                <a:gd name="connsiteX44" fmla="*/ 247269 w 1161669"/>
                <a:gd name="connsiteY44" fmla="*/ 116843 h 1695612"/>
                <a:gd name="connsiteX45" fmla="*/ 187738 w 1161669"/>
                <a:gd name="connsiteY45" fmla="*/ 190662 h 1695612"/>
                <a:gd name="connsiteX46" fmla="*/ 92488 w 1161669"/>
                <a:gd name="connsiteY46" fmla="*/ 304962 h 1695612"/>
                <a:gd name="connsiteX47" fmla="*/ 21050 w 1161669"/>
                <a:gd name="connsiteY47" fmla="*/ 535942 h 1695612"/>
                <a:gd name="connsiteX48" fmla="*/ 25813 w 1161669"/>
                <a:gd name="connsiteY48" fmla="*/ 685962 h 1695612"/>
                <a:gd name="connsiteX49" fmla="*/ 32957 w 1161669"/>
                <a:gd name="connsiteY49" fmla="*/ 826455 h 1695612"/>
                <a:gd name="connsiteX50" fmla="*/ 68676 w 1161669"/>
                <a:gd name="connsiteY50" fmla="*/ 897894 h 1695612"/>
                <a:gd name="connsiteX51" fmla="*/ 6763 w 1161669"/>
                <a:gd name="connsiteY51" fmla="*/ 952662 h 1695612"/>
                <a:gd name="connsiteX52" fmla="*/ 9144 w 1161669"/>
                <a:gd name="connsiteY52" fmla="*/ 1076487 h 1695612"/>
                <a:gd name="connsiteX53" fmla="*/ 63913 w 1161669"/>
                <a:gd name="connsiteY53" fmla="*/ 1066962 h 1695612"/>
                <a:gd name="connsiteX54" fmla="*/ 92488 w 1161669"/>
                <a:gd name="connsiteY54" fmla="*/ 1124112 h 1695612"/>
                <a:gd name="connsiteX55" fmla="*/ 102013 w 1161669"/>
                <a:gd name="connsiteY55" fmla="*/ 1152687 h 1695612"/>
                <a:gd name="connsiteX56" fmla="*/ 121063 w 1161669"/>
                <a:gd name="connsiteY56" fmla="*/ 1190787 h 1695612"/>
                <a:gd name="connsiteX57" fmla="*/ 140113 w 1161669"/>
                <a:gd name="connsiteY57" fmla="*/ 1257462 h 1695612"/>
                <a:gd name="connsiteX58" fmla="*/ 130588 w 1161669"/>
                <a:gd name="connsiteY58" fmla="*/ 1266987 h 1695612"/>
                <a:gd name="connsiteX0" fmla="*/ 129219 w 1160300"/>
                <a:gd name="connsiteY0" fmla="*/ 1266987 h 1695612"/>
                <a:gd name="connsiteX1" fmla="*/ 129219 w 1160300"/>
                <a:gd name="connsiteY1" fmla="*/ 1266987 h 1695612"/>
                <a:gd name="connsiteX2" fmla="*/ 214944 w 1160300"/>
                <a:gd name="connsiteY2" fmla="*/ 1362237 h 1695612"/>
                <a:gd name="connsiteX3" fmla="*/ 224469 w 1160300"/>
                <a:gd name="connsiteY3" fmla="*/ 1390812 h 1695612"/>
                <a:gd name="connsiteX4" fmla="*/ 262569 w 1160300"/>
                <a:gd name="connsiteY4" fmla="*/ 1457487 h 1695612"/>
                <a:gd name="connsiteX5" fmla="*/ 272094 w 1160300"/>
                <a:gd name="connsiteY5" fmla="*/ 1486062 h 1695612"/>
                <a:gd name="connsiteX6" fmla="*/ 310194 w 1160300"/>
                <a:gd name="connsiteY6" fmla="*/ 1552737 h 1695612"/>
                <a:gd name="connsiteX7" fmla="*/ 338769 w 1160300"/>
                <a:gd name="connsiteY7" fmla="*/ 1571787 h 1695612"/>
                <a:gd name="connsiteX8" fmla="*/ 386394 w 1160300"/>
                <a:gd name="connsiteY8" fmla="*/ 1609887 h 1695612"/>
                <a:gd name="connsiteX9" fmla="*/ 414969 w 1160300"/>
                <a:gd name="connsiteY9" fmla="*/ 1628937 h 1695612"/>
                <a:gd name="connsiteX10" fmla="*/ 472119 w 1160300"/>
                <a:gd name="connsiteY10" fmla="*/ 1647987 h 1695612"/>
                <a:gd name="connsiteX11" fmla="*/ 529269 w 1160300"/>
                <a:gd name="connsiteY11" fmla="*/ 1667037 h 1695612"/>
                <a:gd name="connsiteX12" fmla="*/ 557844 w 1160300"/>
                <a:gd name="connsiteY12" fmla="*/ 1676562 h 1695612"/>
                <a:gd name="connsiteX13" fmla="*/ 595944 w 1160300"/>
                <a:gd name="connsiteY13" fmla="*/ 1695612 h 1695612"/>
                <a:gd name="connsiteX14" fmla="*/ 805494 w 1160300"/>
                <a:gd name="connsiteY14" fmla="*/ 1686087 h 1695612"/>
                <a:gd name="connsiteX15" fmla="*/ 872169 w 1160300"/>
                <a:gd name="connsiteY15" fmla="*/ 1609887 h 1695612"/>
                <a:gd name="connsiteX16" fmla="*/ 900744 w 1160300"/>
                <a:gd name="connsiteY16" fmla="*/ 1581312 h 1695612"/>
                <a:gd name="connsiteX17" fmla="*/ 967419 w 1160300"/>
                <a:gd name="connsiteY17" fmla="*/ 1495587 h 1695612"/>
                <a:gd name="connsiteX18" fmla="*/ 986469 w 1160300"/>
                <a:gd name="connsiteY18" fmla="*/ 1428912 h 1695612"/>
                <a:gd name="connsiteX19" fmla="*/ 995994 w 1160300"/>
                <a:gd name="connsiteY19" fmla="*/ 1362237 h 1695612"/>
                <a:gd name="connsiteX20" fmla="*/ 1005519 w 1160300"/>
                <a:gd name="connsiteY20" fmla="*/ 1314612 h 1695612"/>
                <a:gd name="connsiteX21" fmla="*/ 1081719 w 1160300"/>
                <a:gd name="connsiteY21" fmla="*/ 1216981 h 1695612"/>
                <a:gd name="connsiteX22" fmla="*/ 1060288 w 1160300"/>
                <a:gd name="connsiteY22" fmla="*/ 1240794 h 1695612"/>
                <a:gd name="connsiteX23" fmla="*/ 1105531 w 1160300"/>
                <a:gd name="connsiteY23" fmla="*/ 1169356 h 1695612"/>
                <a:gd name="connsiteX24" fmla="*/ 1115057 w 1160300"/>
                <a:gd name="connsiteY24" fmla="*/ 1133637 h 1695612"/>
                <a:gd name="connsiteX25" fmla="*/ 1119819 w 1160300"/>
                <a:gd name="connsiteY25" fmla="*/ 1112206 h 1695612"/>
                <a:gd name="connsiteX26" fmla="*/ 1131725 w 1160300"/>
                <a:gd name="connsiteY26" fmla="*/ 1069343 h 1695612"/>
                <a:gd name="connsiteX27" fmla="*/ 1146013 w 1160300"/>
                <a:gd name="connsiteY27" fmla="*/ 993144 h 1695612"/>
                <a:gd name="connsiteX28" fmla="*/ 1157919 w 1160300"/>
                <a:gd name="connsiteY28" fmla="*/ 919325 h 1695612"/>
                <a:gd name="connsiteX29" fmla="*/ 1096007 w 1160300"/>
                <a:gd name="connsiteY29" fmla="*/ 881224 h 1695612"/>
                <a:gd name="connsiteX30" fmla="*/ 1136488 w 1160300"/>
                <a:gd name="connsiteY30" fmla="*/ 709775 h 1695612"/>
                <a:gd name="connsiteX31" fmla="*/ 1143632 w 1160300"/>
                <a:gd name="connsiteY31" fmla="*/ 650244 h 1695612"/>
                <a:gd name="connsiteX32" fmla="*/ 1136487 w 1160300"/>
                <a:gd name="connsiteY32" fmla="*/ 574043 h 1695612"/>
                <a:gd name="connsiteX33" fmla="*/ 1122200 w 1160300"/>
                <a:gd name="connsiteY33" fmla="*/ 495462 h 1695612"/>
                <a:gd name="connsiteX34" fmla="*/ 1122200 w 1160300"/>
                <a:gd name="connsiteY34" fmla="*/ 457362 h 1695612"/>
                <a:gd name="connsiteX35" fmla="*/ 1110294 w 1160300"/>
                <a:gd name="connsiteY35" fmla="*/ 428787 h 1695612"/>
                <a:gd name="connsiteX36" fmla="*/ 1091244 w 1160300"/>
                <a:gd name="connsiteY36" fmla="*/ 390687 h 1695612"/>
                <a:gd name="connsiteX37" fmla="*/ 1072194 w 1160300"/>
                <a:gd name="connsiteY37" fmla="*/ 362112 h 1695612"/>
                <a:gd name="connsiteX38" fmla="*/ 1062669 w 1160300"/>
                <a:gd name="connsiteY38" fmla="*/ 333537 h 1695612"/>
                <a:gd name="connsiteX39" fmla="*/ 1024571 w 1160300"/>
                <a:gd name="connsiteY39" fmla="*/ 285912 h 1695612"/>
                <a:gd name="connsiteX40" fmla="*/ 976944 w 1160300"/>
                <a:gd name="connsiteY40" fmla="*/ 223999 h 1695612"/>
                <a:gd name="connsiteX41" fmla="*/ 800731 w 1160300"/>
                <a:gd name="connsiteY41" fmla="*/ 78743 h 1695612"/>
                <a:gd name="connsiteX42" fmla="*/ 538794 w 1160300"/>
                <a:gd name="connsiteY42" fmla="*/ 162 h 1695612"/>
                <a:gd name="connsiteX43" fmla="*/ 364964 w 1160300"/>
                <a:gd name="connsiteY43" fmla="*/ 54931 h 1695612"/>
                <a:gd name="connsiteX44" fmla="*/ 245900 w 1160300"/>
                <a:gd name="connsiteY44" fmla="*/ 116843 h 1695612"/>
                <a:gd name="connsiteX45" fmla="*/ 186369 w 1160300"/>
                <a:gd name="connsiteY45" fmla="*/ 190662 h 1695612"/>
                <a:gd name="connsiteX46" fmla="*/ 91119 w 1160300"/>
                <a:gd name="connsiteY46" fmla="*/ 304962 h 1695612"/>
                <a:gd name="connsiteX47" fmla="*/ 19681 w 1160300"/>
                <a:gd name="connsiteY47" fmla="*/ 535942 h 1695612"/>
                <a:gd name="connsiteX48" fmla="*/ 24444 w 1160300"/>
                <a:gd name="connsiteY48" fmla="*/ 685962 h 1695612"/>
                <a:gd name="connsiteX49" fmla="*/ 31588 w 1160300"/>
                <a:gd name="connsiteY49" fmla="*/ 826455 h 1695612"/>
                <a:gd name="connsiteX50" fmla="*/ 67307 w 1160300"/>
                <a:gd name="connsiteY50" fmla="*/ 897894 h 1695612"/>
                <a:gd name="connsiteX51" fmla="*/ 5394 w 1160300"/>
                <a:gd name="connsiteY51" fmla="*/ 952662 h 1695612"/>
                <a:gd name="connsiteX52" fmla="*/ 7775 w 1160300"/>
                <a:gd name="connsiteY52" fmla="*/ 1076487 h 1695612"/>
                <a:gd name="connsiteX53" fmla="*/ 45875 w 1160300"/>
                <a:gd name="connsiteY53" fmla="*/ 1136018 h 1695612"/>
                <a:gd name="connsiteX54" fmla="*/ 91119 w 1160300"/>
                <a:gd name="connsiteY54" fmla="*/ 1124112 h 1695612"/>
                <a:gd name="connsiteX55" fmla="*/ 100644 w 1160300"/>
                <a:gd name="connsiteY55" fmla="*/ 1152687 h 1695612"/>
                <a:gd name="connsiteX56" fmla="*/ 119694 w 1160300"/>
                <a:gd name="connsiteY56" fmla="*/ 1190787 h 1695612"/>
                <a:gd name="connsiteX57" fmla="*/ 138744 w 1160300"/>
                <a:gd name="connsiteY57" fmla="*/ 1257462 h 1695612"/>
                <a:gd name="connsiteX58" fmla="*/ 129219 w 1160300"/>
                <a:gd name="connsiteY58" fmla="*/ 1266987 h 1695612"/>
                <a:gd name="connsiteX0" fmla="*/ 129219 w 1160300"/>
                <a:gd name="connsiteY0" fmla="*/ 1266987 h 1695612"/>
                <a:gd name="connsiteX1" fmla="*/ 129219 w 1160300"/>
                <a:gd name="connsiteY1" fmla="*/ 1266987 h 1695612"/>
                <a:gd name="connsiteX2" fmla="*/ 214944 w 1160300"/>
                <a:gd name="connsiteY2" fmla="*/ 1362237 h 1695612"/>
                <a:gd name="connsiteX3" fmla="*/ 224469 w 1160300"/>
                <a:gd name="connsiteY3" fmla="*/ 1390812 h 1695612"/>
                <a:gd name="connsiteX4" fmla="*/ 262569 w 1160300"/>
                <a:gd name="connsiteY4" fmla="*/ 1457487 h 1695612"/>
                <a:gd name="connsiteX5" fmla="*/ 272094 w 1160300"/>
                <a:gd name="connsiteY5" fmla="*/ 1486062 h 1695612"/>
                <a:gd name="connsiteX6" fmla="*/ 310194 w 1160300"/>
                <a:gd name="connsiteY6" fmla="*/ 1552737 h 1695612"/>
                <a:gd name="connsiteX7" fmla="*/ 338769 w 1160300"/>
                <a:gd name="connsiteY7" fmla="*/ 1571787 h 1695612"/>
                <a:gd name="connsiteX8" fmla="*/ 386394 w 1160300"/>
                <a:gd name="connsiteY8" fmla="*/ 1609887 h 1695612"/>
                <a:gd name="connsiteX9" fmla="*/ 414969 w 1160300"/>
                <a:gd name="connsiteY9" fmla="*/ 1628937 h 1695612"/>
                <a:gd name="connsiteX10" fmla="*/ 472119 w 1160300"/>
                <a:gd name="connsiteY10" fmla="*/ 1647987 h 1695612"/>
                <a:gd name="connsiteX11" fmla="*/ 529269 w 1160300"/>
                <a:gd name="connsiteY11" fmla="*/ 1667037 h 1695612"/>
                <a:gd name="connsiteX12" fmla="*/ 557844 w 1160300"/>
                <a:gd name="connsiteY12" fmla="*/ 1676562 h 1695612"/>
                <a:gd name="connsiteX13" fmla="*/ 595944 w 1160300"/>
                <a:gd name="connsiteY13" fmla="*/ 1695612 h 1695612"/>
                <a:gd name="connsiteX14" fmla="*/ 805494 w 1160300"/>
                <a:gd name="connsiteY14" fmla="*/ 1686087 h 1695612"/>
                <a:gd name="connsiteX15" fmla="*/ 872169 w 1160300"/>
                <a:gd name="connsiteY15" fmla="*/ 1609887 h 1695612"/>
                <a:gd name="connsiteX16" fmla="*/ 900744 w 1160300"/>
                <a:gd name="connsiteY16" fmla="*/ 1581312 h 1695612"/>
                <a:gd name="connsiteX17" fmla="*/ 967419 w 1160300"/>
                <a:gd name="connsiteY17" fmla="*/ 1495587 h 1695612"/>
                <a:gd name="connsiteX18" fmla="*/ 986469 w 1160300"/>
                <a:gd name="connsiteY18" fmla="*/ 1428912 h 1695612"/>
                <a:gd name="connsiteX19" fmla="*/ 995994 w 1160300"/>
                <a:gd name="connsiteY19" fmla="*/ 1362237 h 1695612"/>
                <a:gd name="connsiteX20" fmla="*/ 1005519 w 1160300"/>
                <a:gd name="connsiteY20" fmla="*/ 1314612 h 1695612"/>
                <a:gd name="connsiteX21" fmla="*/ 1081719 w 1160300"/>
                <a:gd name="connsiteY21" fmla="*/ 1216981 h 1695612"/>
                <a:gd name="connsiteX22" fmla="*/ 1060288 w 1160300"/>
                <a:gd name="connsiteY22" fmla="*/ 1240794 h 1695612"/>
                <a:gd name="connsiteX23" fmla="*/ 1105531 w 1160300"/>
                <a:gd name="connsiteY23" fmla="*/ 1169356 h 1695612"/>
                <a:gd name="connsiteX24" fmla="*/ 1115057 w 1160300"/>
                <a:gd name="connsiteY24" fmla="*/ 1133637 h 1695612"/>
                <a:gd name="connsiteX25" fmla="*/ 1119819 w 1160300"/>
                <a:gd name="connsiteY25" fmla="*/ 1112206 h 1695612"/>
                <a:gd name="connsiteX26" fmla="*/ 1131725 w 1160300"/>
                <a:gd name="connsiteY26" fmla="*/ 1069343 h 1695612"/>
                <a:gd name="connsiteX27" fmla="*/ 1146013 w 1160300"/>
                <a:gd name="connsiteY27" fmla="*/ 993144 h 1695612"/>
                <a:gd name="connsiteX28" fmla="*/ 1157919 w 1160300"/>
                <a:gd name="connsiteY28" fmla="*/ 919325 h 1695612"/>
                <a:gd name="connsiteX29" fmla="*/ 1096007 w 1160300"/>
                <a:gd name="connsiteY29" fmla="*/ 881224 h 1695612"/>
                <a:gd name="connsiteX30" fmla="*/ 1136488 w 1160300"/>
                <a:gd name="connsiteY30" fmla="*/ 709775 h 1695612"/>
                <a:gd name="connsiteX31" fmla="*/ 1143632 w 1160300"/>
                <a:gd name="connsiteY31" fmla="*/ 650244 h 1695612"/>
                <a:gd name="connsiteX32" fmla="*/ 1136487 w 1160300"/>
                <a:gd name="connsiteY32" fmla="*/ 574043 h 1695612"/>
                <a:gd name="connsiteX33" fmla="*/ 1122200 w 1160300"/>
                <a:gd name="connsiteY33" fmla="*/ 495462 h 1695612"/>
                <a:gd name="connsiteX34" fmla="*/ 1122200 w 1160300"/>
                <a:gd name="connsiteY34" fmla="*/ 457362 h 1695612"/>
                <a:gd name="connsiteX35" fmla="*/ 1110294 w 1160300"/>
                <a:gd name="connsiteY35" fmla="*/ 428787 h 1695612"/>
                <a:gd name="connsiteX36" fmla="*/ 1091244 w 1160300"/>
                <a:gd name="connsiteY36" fmla="*/ 390687 h 1695612"/>
                <a:gd name="connsiteX37" fmla="*/ 1072194 w 1160300"/>
                <a:gd name="connsiteY37" fmla="*/ 362112 h 1695612"/>
                <a:gd name="connsiteX38" fmla="*/ 1062669 w 1160300"/>
                <a:gd name="connsiteY38" fmla="*/ 333537 h 1695612"/>
                <a:gd name="connsiteX39" fmla="*/ 1024571 w 1160300"/>
                <a:gd name="connsiteY39" fmla="*/ 285912 h 1695612"/>
                <a:gd name="connsiteX40" fmla="*/ 976944 w 1160300"/>
                <a:gd name="connsiteY40" fmla="*/ 223999 h 1695612"/>
                <a:gd name="connsiteX41" fmla="*/ 800731 w 1160300"/>
                <a:gd name="connsiteY41" fmla="*/ 78743 h 1695612"/>
                <a:gd name="connsiteX42" fmla="*/ 538794 w 1160300"/>
                <a:gd name="connsiteY42" fmla="*/ 162 h 1695612"/>
                <a:gd name="connsiteX43" fmla="*/ 364964 w 1160300"/>
                <a:gd name="connsiteY43" fmla="*/ 54931 h 1695612"/>
                <a:gd name="connsiteX44" fmla="*/ 245900 w 1160300"/>
                <a:gd name="connsiteY44" fmla="*/ 116843 h 1695612"/>
                <a:gd name="connsiteX45" fmla="*/ 186369 w 1160300"/>
                <a:gd name="connsiteY45" fmla="*/ 190662 h 1695612"/>
                <a:gd name="connsiteX46" fmla="*/ 91119 w 1160300"/>
                <a:gd name="connsiteY46" fmla="*/ 304962 h 1695612"/>
                <a:gd name="connsiteX47" fmla="*/ 19681 w 1160300"/>
                <a:gd name="connsiteY47" fmla="*/ 535942 h 1695612"/>
                <a:gd name="connsiteX48" fmla="*/ 24444 w 1160300"/>
                <a:gd name="connsiteY48" fmla="*/ 685962 h 1695612"/>
                <a:gd name="connsiteX49" fmla="*/ 31588 w 1160300"/>
                <a:gd name="connsiteY49" fmla="*/ 826455 h 1695612"/>
                <a:gd name="connsiteX50" fmla="*/ 67307 w 1160300"/>
                <a:gd name="connsiteY50" fmla="*/ 897894 h 1695612"/>
                <a:gd name="connsiteX51" fmla="*/ 5394 w 1160300"/>
                <a:gd name="connsiteY51" fmla="*/ 952662 h 1695612"/>
                <a:gd name="connsiteX52" fmla="*/ 7775 w 1160300"/>
                <a:gd name="connsiteY52" fmla="*/ 1076487 h 1695612"/>
                <a:gd name="connsiteX53" fmla="*/ 45875 w 1160300"/>
                <a:gd name="connsiteY53" fmla="*/ 1136018 h 1695612"/>
                <a:gd name="connsiteX54" fmla="*/ 62544 w 1160300"/>
                <a:gd name="connsiteY54" fmla="*/ 1205074 h 1695612"/>
                <a:gd name="connsiteX55" fmla="*/ 100644 w 1160300"/>
                <a:gd name="connsiteY55" fmla="*/ 1152687 h 1695612"/>
                <a:gd name="connsiteX56" fmla="*/ 119694 w 1160300"/>
                <a:gd name="connsiteY56" fmla="*/ 1190787 h 1695612"/>
                <a:gd name="connsiteX57" fmla="*/ 138744 w 1160300"/>
                <a:gd name="connsiteY57" fmla="*/ 1257462 h 1695612"/>
                <a:gd name="connsiteX58" fmla="*/ 129219 w 1160300"/>
                <a:gd name="connsiteY58" fmla="*/ 1266987 h 1695612"/>
                <a:gd name="connsiteX0" fmla="*/ 129219 w 1160300"/>
                <a:gd name="connsiteY0" fmla="*/ 1266987 h 1695612"/>
                <a:gd name="connsiteX1" fmla="*/ 129219 w 1160300"/>
                <a:gd name="connsiteY1" fmla="*/ 1266987 h 1695612"/>
                <a:gd name="connsiteX2" fmla="*/ 214944 w 1160300"/>
                <a:gd name="connsiteY2" fmla="*/ 1362237 h 1695612"/>
                <a:gd name="connsiteX3" fmla="*/ 224469 w 1160300"/>
                <a:gd name="connsiteY3" fmla="*/ 1390812 h 1695612"/>
                <a:gd name="connsiteX4" fmla="*/ 262569 w 1160300"/>
                <a:gd name="connsiteY4" fmla="*/ 1457487 h 1695612"/>
                <a:gd name="connsiteX5" fmla="*/ 272094 w 1160300"/>
                <a:gd name="connsiteY5" fmla="*/ 1486062 h 1695612"/>
                <a:gd name="connsiteX6" fmla="*/ 310194 w 1160300"/>
                <a:gd name="connsiteY6" fmla="*/ 1552737 h 1695612"/>
                <a:gd name="connsiteX7" fmla="*/ 338769 w 1160300"/>
                <a:gd name="connsiteY7" fmla="*/ 1571787 h 1695612"/>
                <a:gd name="connsiteX8" fmla="*/ 386394 w 1160300"/>
                <a:gd name="connsiteY8" fmla="*/ 1609887 h 1695612"/>
                <a:gd name="connsiteX9" fmla="*/ 414969 w 1160300"/>
                <a:gd name="connsiteY9" fmla="*/ 1628937 h 1695612"/>
                <a:gd name="connsiteX10" fmla="*/ 472119 w 1160300"/>
                <a:gd name="connsiteY10" fmla="*/ 1647987 h 1695612"/>
                <a:gd name="connsiteX11" fmla="*/ 529269 w 1160300"/>
                <a:gd name="connsiteY11" fmla="*/ 1667037 h 1695612"/>
                <a:gd name="connsiteX12" fmla="*/ 557844 w 1160300"/>
                <a:gd name="connsiteY12" fmla="*/ 1676562 h 1695612"/>
                <a:gd name="connsiteX13" fmla="*/ 595944 w 1160300"/>
                <a:gd name="connsiteY13" fmla="*/ 1695612 h 1695612"/>
                <a:gd name="connsiteX14" fmla="*/ 805494 w 1160300"/>
                <a:gd name="connsiteY14" fmla="*/ 1686087 h 1695612"/>
                <a:gd name="connsiteX15" fmla="*/ 872169 w 1160300"/>
                <a:gd name="connsiteY15" fmla="*/ 1609887 h 1695612"/>
                <a:gd name="connsiteX16" fmla="*/ 900744 w 1160300"/>
                <a:gd name="connsiteY16" fmla="*/ 1581312 h 1695612"/>
                <a:gd name="connsiteX17" fmla="*/ 967419 w 1160300"/>
                <a:gd name="connsiteY17" fmla="*/ 1495587 h 1695612"/>
                <a:gd name="connsiteX18" fmla="*/ 986469 w 1160300"/>
                <a:gd name="connsiteY18" fmla="*/ 1428912 h 1695612"/>
                <a:gd name="connsiteX19" fmla="*/ 995994 w 1160300"/>
                <a:gd name="connsiteY19" fmla="*/ 1362237 h 1695612"/>
                <a:gd name="connsiteX20" fmla="*/ 1005519 w 1160300"/>
                <a:gd name="connsiteY20" fmla="*/ 1314612 h 1695612"/>
                <a:gd name="connsiteX21" fmla="*/ 1081719 w 1160300"/>
                <a:gd name="connsiteY21" fmla="*/ 1216981 h 1695612"/>
                <a:gd name="connsiteX22" fmla="*/ 1060288 w 1160300"/>
                <a:gd name="connsiteY22" fmla="*/ 1240794 h 1695612"/>
                <a:gd name="connsiteX23" fmla="*/ 1105531 w 1160300"/>
                <a:gd name="connsiteY23" fmla="*/ 1169356 h 1695612"/>
                <a:gd name="connsiteX24" fmla="*/ 1115057 w 1160300"/>
                <a:gd name="connsiteY24" fmla="*/ 1133637 h 1695612"/>
                <a:gd name="connsiteX25" fmla="*/ 1119819 w 1160300"/>
                <a:gd name="connsiteY25" fmla="*/ 1112206 h 1695612"/>
                <a:gd name="connsiteX26" fmla="*/ 1131725 w 1160300"/>
                <a:gd name="connsiteY26" fmla="*/ 1069343 h 1695612"/>
                <a:gd name="connsiteX27" fmla="*/ 1146013 w 1160300"/>
                <a:gd name="connsiteY27" fmla="*/ 993144 h 1695612"/>
                <a:gd name="connsiteX28" fmla="*/ 1157919 w 1160300"/>
                <a:gd name="connsiteY28" fmla="*/ 919325 h 1695612"/>
                <a:gd name="connsiteX29" fmla="*/ 1096007 w 1160300"/>
                <a:gd name="connsiteY29" fmla="*/ 881224 h 1695612"/>
                <a:gd name="connsiteX30" fmla="*/ 1136488 w 1160300"/>
                <a:gd name="connsiteY30" fmla="*/ 709775 h 1695612"/>
                <a:gd name="connsiteX31" fmla="*/ 1143632 w 1160300"/>
                <a:gd name="connsiteY31" fmla="*/ 650244 h 1695612"/>
                <a:gd name="connsiteX32" fmla="*/ 1136487 w 1160300"/>
                <a:gd name="connsiteY32" fmla="*/ 574043 h 1695612"/>
                <a:gd name="connsiteX33" fmla="*/ 1122200 w 1160300"/>
                <a:gd name="connsiteY33" fmla="*/ 495462 h 1695612"/>
                <a:gd name="connsiteX34" fmla="*/ 1122200 w 1160300"/>
                <a:gd name="connsiteY34" fmla="*/ 457362 h 1695612"/>
                <a:gd name="connsiteX35" fmla="*/ 1110294 w 1160300"/>
                <a:gd name="connsiteY35" fmla="*/ 428787 h 1695612"/>
                <a:gd name="connsiteX36" fmla="*/ 1091244 w 1160300"/>
                <a:gd name="connsiteY36" fmla="*/ 390687 h 1695612"/>
                <a:gd name="connsiteX37" fmla="*/ 1072194 w 1160300"/>
                <a:gd name="connsiteY37" fmla="*/ 362112 h 1695612"/>
                <a:gd name="connsiteX38" fmla="*/ 1062669 w 1160300"/>
                <a:gd name="connsiteY38" fmla="*/ 333537 h 1695612"/>
                <a:gd name="connsiteX39" fmla="*/ 1024571 w 1160300"/>
                <a:gd name="connsiteY39" fmla="*/ 285912 h 1695612"/>
                <a:gd name="connsiteX40" fmla="*/ 976944 w 1160300"/>
                <a:gd name="connsiteY40" fmla="*/ 223999 h 1695612"/>
                <a:gd name="connsiteX41" fmla="*/ 800731 w 1160300"/>
                <a:gd name="connsiteY41" fmla="*/ 78743 h 1695612"/>
                <a:gd name="connsiteX42" fmla="*/ 538794 w 1160300"/>
                <a:gd name="connsiteY42" fmla="*/ 162 h 1695612"/>
                <a:gd name="connsiteX43" fmla="*/ 364964 w 1160300"/>
                <a:gd name="connsiteY43" fmla="*/ 54931 h 1695612"/>
                <a:gd name="connsiteX44" fmla="*/ 245900 w 1160300"/>
                <a:gd name="connsiteY44" fmla="*/ 116843 h 1695612"/>
                <a:gd name="connsiteX45" fmla="*/ 186369 w 1160300"/>
                <a:gd name="connsiteY45" fmla="*/ 190662 h 1695612"/>
                <a:gd name="connsiteX46" fmla="*/ 91119 w 1160300"/>
                <a:gd name="connsiteY46" fmla="*/ 304962 h 1695612"/>
                <a:gd name="connsiteX47" fmla="*/ 19681 w 1160300"/>
                <a:gd name="connsiteY47" fmla="*/ 535942 h 1695612"/>
                <a:gd name="connsiteX48" fmla="*/ 24444 w 1160300"/>
                <a:gd name="connsiteY48" fmla="*/ 685962 h 1695612"/>
                <a:gd name="connsiteX49" fmla="*/ 31588 w 1160300"/>
                <a:gd name="connsiteY49" fmla="*/ 826455 h 1695612"/>
                <a:gd name="connsiteX50" fmla="*/ 67307 w 1160300"/>
                <a:gd name="connsiteY50" fmla="*/ 897894 h 1695612"/>
                <a:gd name="connsiteX51" fmla="*/ 5394 w 1160300"/>
                <a:gd name="connsiteY51" fmla="*/ 952662 h 1695612"/>
                <a:gd name="connsiteX52" fmla="*/ 7775 w 1160300"/>
                <a:gd name="connsiteY52" fmla="*/ 1076487 h 1695612"/>
                <a:gd name="connsiteX53" fmla="*/ 45875 w 1160300"/>
                <a:gd name="connsiteY53" fmla="*/ 1136018 h 1695612"/>
                <a:gd name="connsiteX54" fmla="*/ 62544 w 1160300"/>
                <a:gd name="connsiteY54" fmla="*/ 1205074 h 1695612"/>
                <a:gd name="connsiteX55" fmla="*/ 86357 w 1160300"/>
                <a:gd name="connsiteY55" fmla="*/ 1228887 h 1695612"/>
                <a:gd name="connsiteX56" fmla="*/ 119694 w 1160300"/>
                <a:gd name="connsiteY56" fmla="*/ 1190787 h 1695612"/>
                <a:gd name="connsiteX57" fmla="*/ 138744 w 1160300"/>
                <a:gd name="connsiteY57" fmla="*/ 1257462 h 1695612"/>
                <a:gd name="connsiteX58" fmla="*/ 129219 w 1160300"/>
                <a:gd name="connsiteY58" fmla="*/ 1266987 h 1695612"/>
                <a:gd name="connsiteX0" fmla="*/ 129219 w 1160300"/>
                <a:gd name="connsiteY0" fmla="*/ 1266987 h 1695612"/>
                <a:gd name="connsiteX1" fmla="*/ 129219 w 1160300"/>
                <a:gd name="connsiteY1" fmla="*/ 1266987 h 1695612"/>
                <a:gd name="connsiteX2" fmla="*/ 214944 w 1160300"/>
                <a:gd name="connsiteY2" fmla="*/ 1362237 h 1695612"/>
                <a:gd name="connsiteX3" fmla="*/ 224469 w 1160300"/>
                <a:gd name="connsiteY3" fmla="*/ 1390812 h 1695612"/>
                <a:gd name="connsiteX4" fmla="*/ 262569 w 1160300"/>
                <a:gd name="connsiteY4" fmla="*/ 1457487 h 1695612"/>
                <a:gd name="connsiteX5" fmla="*/ 272094 w 1160300"/>
                <a:gd name="connsiteY5" fmla="*/ 1486062 h 1695612"/>
                <a:gd name="connsiteX6" fmla="*/ 310194 w 1160300"/>
                <a:gd name="connsiteY6" fmla="*/ 1552737 h 1695612"/>
                <a:gd name="connsiteX7" fmla="*/ 338769 w 1160300"/>
                <a:gd name="connsiteY7" fmla="*/ 1571787 h 1695612"/>
                <a:gd name="connsiteX8" fmla="*/ 386394 w 1160300"/>
                <a:gd name="connsiteY8" fmla="*/ 1609887 h 1695612"/>
                <a:gd name="connsiteX9" fmla="*/ 414969 w 1160300"/>
                <a:gd name="connsiteY9" fmla="*/ 1628937 h 1695612"/>
                <a:gd name="connsiteX10" fmla="*/ 472119 w 1160300"/>
                <a:gd name="connsiteY10" fmla="*/ 1647987 h 1695612"/>
                <a:gd name="connsiteX11" fmla="*/ 529269 w 1160300"/>
                <a:gd name="connsiteY11" fmla="*/ 1667037 h 1695612"/>
                <a:gd name="connsiteX12" fmla="*/ 557844 w 1160300"/>
                <a:gd name="connsiteY12" fmla="*/ 1676562 h 1695612"/>
                <a:gd name="connsiteX13" fmla="*/ 595944 w 1160300"/>
                <a:gd name="connsiteY13" fmla="*/ 1695612 h 1695612"/>
                <a:gd name="connsiteX14" fmla="*/ 805494 w 1160300"/>
                <a:gd name="connsiteY14" fmla="*/ 1686087 h 1695612"/>
                <a:gd name="connsiteX15" fmla="*/ 872169 w 1160300"/>
                <a:gd name="connsiteY15" fmla="*/ 1609887 h 1695612"/>
                <a:gd name="connsiteX16" fmla="*/ 900744 w 1160300"/>
                <a:gd name="connsiteY16" fmla="*/ 1581312 h 1695612"/>
                <a:gd name="connsiteX17" fmla="*/ 967419 w 1160300"/>
                <a:gd name="connsiteY17" fmla="*/ 1495587 h 1695612"/>
                <a:gd name="connsiteX18" fmla="*/ 986469 w 1160300"/>
                <a:gd name="connsiteY18" fmla="*/ 1428912 h 1695612"/>
                <a:gd name="connsiteX19" fmla="*/ 995994 w 1160300"/>
                <a:gd name="connsiteY19" fmla="*/ 1362237 h 1695612"/>
                <a:gd name="connsiteX20" fmla="*/ 1005519 w 1160300"/>
                <a:gd name="connsiteY20" fmla="*/ 1314612 h 1695612"/>
                <a:gd name="connsiteX21" fmla="*/ 1081719 w 1160300"/>
                <a:gd name="connsiteY21" fmla="*/ 1216981 h 1695612"/>
                <a:gd name="connsiteX22" fmla="*/ 1060288 w 1160300"/>
                <a:gd name="connsiteY22" fmla="*/ 1240794 h 1695612"/>
                <a:gd name="connsiteX23" fmla="*/ 1105531 w 1160300"/>
                <a:gd name="connsiteY23" fmla="*/ 1169356 h 1695612"/>
                <a:gd name="connsiteX24" fmla="*/ 1115057 w 1160300"/>
                <a:gd name="connsiteY24" fmla="*/ 1133637 h 1695612"/>
                <a:gd name="connsiteX25" fmla="*/ 1119819 w 1160300"/>
                <a:gd name="connsiteY25" fmla="*/ 1112206 h 1695612"/>
                <a:gd name="connsiteX26" fmla="*/ 1131725 w 1160300"/>
                <a:gd name="connsiteY26" fmla="*/ 1069343 h 1695612"/>
                <a:gd name="connsiteX27" fmla="*/ 1146013 w 1160300"/>
                <a:gd name="connsiteY27" fmla="*/ 993144 h 1695612"/>
                <a:gd name="connsiteX28" fmla="*/ 1157919 w 1160300"/>
                <a:gd name="connsiteY28" fmla="*/ 919325 h 1695612"/>
                <a:gd name="connsiteX29" fmla="*/ 1096007 w 1160300"/>
                <a:gd name="connsiteY29" fmla="*/ 881224 h 1695612"/>
                <a:gd name="connsiteX30" fmla="*/ 1136488 w 1160300"/>
                <a:gd name="connsiteY30" fmla="*/ 709775 h 1695612"/>
                <a:gd name="connsiteX31" fmla="*/ 1143632 w 1160300"/>
                <a:gd name="connsiteY31" fmla="*/ 650244 h 1695612"/>
                <a:gd name="connsiteX32" fmla="*/ 1136487 w 1160300"/>
                <a:gd name="connsiteY32" fmla="*/ 574043 h 1695612"/>
                <a:gd name="connsiteX33" fmla="*/ 1122200 w 1160300"/>
                <a:gd name="connsiteY33" fmla="*/ 495462 h 1695612"/>
                <a:gd name="connsiteX34" fmla="*/ 1122200 w 1160300"/>
                <a:gd name="connsiteY34" fmla="*/ 457362 h 1695612"/>
                <a:gd name="connsiteX35" fmla="*/ 1110294 w 1160300"/>
                <a:gd name="connsiteY35" fmla="*/ 428787 h 1695612"/>
                <a:gd name="connsiteX36" fmla="*/ 1091244 w 1160300"/>
                <a:gd name="connsiteY36" fmla="*/ 390687 h 1695612"/>
                <a:gd name="connsiteX37" fmla="*/ 1072194 w 1160300"/>
                <a:gd name="connsiteY37" fmla="*/ 362112 h 1695612"/>
                <a:gd name="connsiteX38" fmla="*/ 1062669 w 1160300"/>
                <a:gd name="connsiteY38" fmla="*/ 333537 h 1695612"/>
                <a:gd name="connsiteX39" fmla="*/ 1024571 w 1160300"/>
                <a:gd name="connsiteY39" fmla="*/ 285912 h 1695612"/>
                <a:gd name="connsiteX40" fmla="*/ 976944 w 1160300"/>
                <a:gd name="connsiteY40" fmla="*/ 223999 h 1695612"/>
                <a:gd name="connsiteX41" fmla="*/ 800731 w 1160300"/>
                <a:gd name="connsiteY41" fmla="*/ 78743 h 1695612"/>
                <a:gd name="connsiteX42" fmla="*/ 538794 w 1160300"/>
                <a:gd name="connsiteY42" fmla="*/ 162 h 1695612"/>
                <a:gd name="connsiteX43" fmla="*/ 364964 w 1160300"/>
                <a:gd name="connsiteY43" fmla="*/ 54931 h 1695612"/>
                <a:gd name="connsiteX44" fmla="*/ 245900 w 1160300"/>
                <a:gd name="connsiteY44" fmla="*/ 116843 h 1695612"/>
                <a:gd name="connsiteX45" fmla="*/ 186369 w 1160300"/>
                <a:gd name="connsiteY45" fmla="*/ 190662 h 1695612"/>
                <a:gd name="connsiteX46" fmla="*/ 91119 w 1160300"/>
                <a:gd name="connsiteY46" fmla="*/ 304962 h 1695612"/>
                <a:gd name="connsiteX47" fmla="*/ 19681 w 1160300"/>
                <a:gd name="connsiteY47" fmla="*/ 535942 h 1695612"/>
                <a:gd name="connsiteX48" fmla="*/ 24444 w 1160300"/>
                <a:gd name="connsiteY48" fmla="*/ 685962 h 1695612"/>
                <a:gd name="connsiteX49" fmla="*/ 31588 w 1160300"/>
                <a:gd name="connsiteY49" fmla="*/ 826455 h 1695612"/>
                <a:gd name="connsiteX50" fmla="*/ 67307 w 1160300"/>
                <a:gd name="connsiteY50" fmla="*/ 897894 h 1695612"/>
                <a:gd name="connsiteX51" fmla="*/ 5394 w 1160300"/>
                <a:gd name="connsiteY51" fmla="*/ 952662 h 1695612"/>
                <a:gd name="connsiteX52" fmla="*/ 7775 w 1160300"/>
                <a:gd name="connsiteY52" fmla="*/ 1076487 h 1695612"/>
                <a:gd name="connsiteX53" fmla="*/ 45875 w 1160300"/>
                <a:gd name="connsiteY53" fmla="*/ 1136018 h 1695612"/>
                <a:gd name="connsiteX54" fmla="*/ 62544 w 1160300"/>
                <a:gd name="connsiteY54" fmla="*/ 1205074 h 1695612"/>
                <a:gd name="connsiteX55" fmla="*/ 86357 w 1160300"/>
                <a:gd name="connsiteY55" fmla="*/ 1228887 h 1695612"/>
                <a:gd name="connsiteX56" fmla="*/ 112551 w 1160300"/>
                <a:gd name="connsiteY56" fmla="*/ 1271749 h 1695612"/>
                <a:gd name="connsiteX57" fmla="*/ 138744 w 1160300"/>
                <a:gd name="connsiteY57" fmla="*/ 1257462 h 1695612"/>
                <a:gd name="connsiteX58" fmla="*/ 129219 w 1160300"/>
                <a:gd name="connsiteY58" fmla="*/ 1266987 h 1695612"/>
                <a:gd name="connsiteX0" fmla="*/ 125123 w 1156204"/>
                <a:gd name="connsiteY0" fmla="*/ 1266987 h 1695612"/>
                <a:gd name="connsiteX1" fmla="*/ 125123 w 1156204"/>
                <a:gd name="connsiteY1" fmla="*/ 1266987 h 1695612"/>
                <a:gd name="connsiteX2" fmla="*/ 210848 w 1156204"/>
                <a:gd name="connsiteY2" fmla="*/ 1362237 h 1695612"/>
                <a:gd name="connsiteX3" fmla="*/ 220373 w 1156204"/>
                <a:gd name="connsiteY3" fmla="*/ 1390812 h 1695612"/>
                <a:gd name="connsiteX4" fmla="*/ 258473 w 1156204"/>
                <a:gd name="connsiteY4" fmla="*/ 1457487 h 1695612"/>
                <a:gd name="connsiteX5" fmla="*/ 267998 w 1156204"/>
                <a:gd name="connsiteY5" fmla="*/ 1486062 h 1695612"/>
                <a:gd name="connsiteX6" fmla="*/ 306098 w 1156204"/>
                <a:gd name="connsiteY6" fmla="*/ 1552737 h 1695612"/>
                <a:gd name="connsiteX7" fmla="*/ 334673 w 1156204"/>
                <a:gd name="connsiteY7" fmla="*/ 1571787 h 1695612"/>
                <a:gd name="connsiteX8" fmla="*/ 382298 w 1156204"/>
                <a:gd name="connsiteY8" fmla="*/ 1609887 h 1695612"/>
                <a:gd name="connsiteX9" fmla="*/ 410873 w 1156204"/>
                <a:gd name="connsiteY9" fmla="*/ 1628937 h 1695612"/>
                <a:gd name="connsiteX10" fmla="*/ 468023 w 1156204"/>
                <a:gd name="connsiteY10" fmla="*/ 1647987 h 1695612"/>
                <a:gd name="connsiteX11" fmla="*/ 525173 w 1156204"/>
                <a:gd name="connsiteY11" fmla="*/ 1667037 h 1695612"/>
                <a:gd name="connsiteX12" fmla="*/ 553748 w 1156204"/>
                <a:gd name="connsiteY12" fmla="*/ 1676562 h 1695612"/>
                <a:gd name="connsiteX13" fmla="*/ 591848 w 1156204"/>
                <a:gd name="connsiteY13" fmla="*/ 1695612 h 1695612"/>
                <a:gd name="connsiteX14" fmla="*/ 801398 w 1156204"/>
                <a:gd name="connsiteY14" fmla="*/ 1686087 h 1695612"/>
                <a:gd name="connsiteX15" fmla="*/ 868073 w 1156204"/>
                <a:gd name="connsiteY15" fmla="*/ 1609887 h 1695612"/>
                <a:gd name="connsiteX16" fmla="*/ 896648 w 1156204"/>
                <a:gd name="connsiteY16" fmla="*/ 1581312 h 1695612"/>
                <a:gd name="connsiteX17" fmla="*/ 963323 w 1156204"/>
                <a:gd name="connsiteY17" fmla="*/ 1495587 h 1695612"/>
                <a:gd name="connsiteX18" fmla="*/ 982373 w 1156204"/>
                <a:gd name="connsiteY18" fmla="*/ 1428912 h 1695612"/>
                <a:gd name="connsiteX19" fmla="*/ 991898 w 1156204"/>
                <a:gd name="connsiteY19" fmla="*/ 1362237 h 1695612"/>
                <a:gd name="connsiteX20" fmla="*/ 1001423 w 1156204"/>
                <a:gd name="connsiteY20" fmla="*/ 1314612 h 1695612"/>
                <a:gd name="connsiteX21" fmla="*/ 1077623 w 1156204"/>
                <a:gd name="connsiteY21" fmla="*/ 1216981 h 1695612"/>
                <a:gd name="connsiteX22" fmla="*/ 1056192 w 1156204"/>
                <a:gd name="connsiteY22" fmla="*/ 1240794 h 1695612"/>
                <a:gd name="connsiteX23" fmla="*/ 1101435 w 1156204"/>
                <a:gd name="connsiteY23" fmla="*/ 1169356 h 1695612"/>
                <a:gd name="connsiteX24" fmla="*/ 1110961 w 1156204"/>
                <a:gd name="connsiteY24" fmla="*/ 1133637 h 1695612"/>
                <a:gd name="connsiteX25" fmla="*/ 1115723 w 1156204"/>
                <a:gd name="connsiteY25" fmla="*/ 1112206 h 1695612"/>
                <a:gd name="connsiteX26" fmla="*/ 1127629 w 1156204"/>
                <a:gd name="connsiteY26" fmla="*/ 1069343 h 1695612"/>
                <a:gd name="connsiteX27" fmla="*/ 1141917 w 1156204"/>
                <a:gd name="connsiteY27" fmla="*/ 993144 h 1695612"/>
                <a:gd name="connsiteX28" fmla="*/ 1153823 w 1156204"/>
                <a:gd name="connsiteY28" fmla="*/ 919325 h 1695612"/>
                <a:gd name="connsiteX29" fmla="*/ 1091911 w 1156204"/>
                <a:gd name="connsiteY29" fmla="*/ 881224 h 1695612"/>
                <a:gd name="connsiteX30" fmla="*/ 1132392 w 1156204"/>
                <a:gd name="connsiteY30" fmla="*/ 709775 h 1695612"/>
                <a:gd name="connsiteX31" fmla="*/ 1139536 w 1156204"/>
                <a:gd name="connsiteY31" fmla="*/ 650244 h 1695612"/>
                <a:gd name="connsiteX32" fmla="*/ 1132391 w 1156204"/>
                <a:gd name="connsiteY32" fmla="*/ 574043 h 1695612"/>
                <a:gd name="connsiteX33" fmla="*/ 1118104 w 1156204"/>
                <a:gd name="connsiteY33" fmla="*/ 495462 h 1695612"/>
                <a:gd name="connsiteX34" fmla="*/ 1118104 w 1156204"/>
                <a:gd name="connsiteY34" fmla="*/ 457362 h 1695612"/>
                <a:gd name="connsiteX35" fmla="*/ 1106198 w 1156204"/>
                <a:gd name="connsiteY35" fmla="*/ 428787 h 1695612"/>
                <a:gd name="connsiteX36" fmla="*/ 1087148 w 1156204"/>
                <a:gd name="connsiteY36" fmla="*/ 390687 h 1695612"/>
                <a:gd name="connsiteX37" fmla="*/ 1068098 w 1156204"/>
                <a:gd name="connsiteY37" fmla="*/ 362112 h 1695612"/>
                <a:gd name="connsiteX38" fmla="*/ 1058573 w 1156204"/>
                <a:gd name="connsiteY38" fmla="*/ 333537 h 1695612"/>
                <a:gd name="connsiteX39" fmla="*/ 1020475 w 1156204"/>
                <a:gd name="connsiteY39" fmla="*/ 285912 h 1695612"/>
                <a:gd name="connsiteX40" fmla="*/ 972848 w 1156204"/>
                <a:gd name="connsiteY40" fmla="*/ 223999 h 1695612"/>
                <a:gd name="connsiteX41" fmla="*/ 796635 w 1156204"/>
                <a:gd name="connsiteY41" fmla="*/ 78743 h 1695612"/>
                <a:gd name="connsiteX42" fmla="*/ 534698 w 1156204"/>
                <a:gd name="connsiteY42" fmla="*/ 162 h 1695612"/>
                <a:gd name="connsiteX43" fmla="*/ 360868 w 1156204"/>
                <a:gd name="connsiteY43" fmla="*/ 54931 h 1695612"/>
                <a:gd name="connsiteX44" fmla="*/ 241804 w 1156204"/>
                <a:gd name="connsiteY44" fmla="*/ 116843 h 1695612"/>
                <a:gd name="connsiteX45" fmla="*/ 182273 w 1156204"/>
                <a:gd name="connsiteY45" fmla="*/ 190662 h 1695612"/>
                <a:gd name="connsiteX46" fmla="*/ 87023 w 1156204"/>
                <a:gd name="connsiteY46" fmla="*/ 304962 h 1695612"/>
                <a:gd name="connsiteX47" fmla="*/ 15585 w 1156204"/>
                <a:gd name="connsiteY47" fmla="*/ 535942 h 1695612"/>
                <a:gd name="connsiteX48" fmla="*/ 20348 w 1156204"/>
                <a:gd name="connsiteY48" fmla="*/ 685962 h 1695612"/>
                <a:gd name="connsiteX49" fmla="*/ 27492 w 1156204"/>
                <a:gd name="connsiteY49" fmla="*/ 826455 h 1695612"/>
                <a:gd name="connsiteX50" fmla="*/ 63211 w 1156204"/>
                <a:gd name="connsiteY50" fmla="*/ 897894 h 1695612"/>
                <a:gd name="connsiteX51" fmla="*/ 1298 w 1156204"/>
                <a:gd name="connsiteY51" fmla="*/ 952662 h 1695612"/>
                <a:gd name="connsiteX52" fmla="*/ 22729 w 1156204"/>
                <a:gd name="connsiteY52" fmla="*/ 1088393 h 1695612"/>
                <a:gd name="connsiteX53" fmla="*/ 41779 w 1156204"/>
                <a:gd name="connsiteY53" fmla="*/ 1136018 h 1695612"/>
                <a:gd name="connsiteX54" fmla="*/ 58448 w 1156204"/>
                <a:gd name="connsiteY54" fmla="*/ 1205074 h 1695612"/>
                <a:gd name="connsiteX55" fmla="*/ 82261 w 1156204"/>
                <a:gd name="connsiteY55" fmla="*/ 1228887 h 1695612"/>
                <a:gd name="connsiteX56" fmla="*/ 108455 w 1156204"/>
                <a:gd name="connsiteY56" fmla="*/ 1271749 h 1695612"/>
                <a:gd name="connsiteX57" fmla="*/ 134648 w 1156204"/>
                <a:gd name="connsiteY57" fmla="*/ 1257462 h 1695612"/>
                <a:gd name="connsiteX58" fmla="*/ 125123 w 1156204"/>
                <a:gd name="connsiteY58" fmla="*/ 1266987 h 1695612"/>
                <a:gd name="connsiteX0" fmla="*/ 120589 w 1151670"/>
                <a:gd name="connsiteY0" fmla="*/ 1266987 h 1695612"/>
                <a:gd name="connsiteX1" fmla="*/ 120589 w 1151670"/>
                <a:gd name="connsiteY1" fmla="*/ 1266987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53914 w 1151670"/>
                <a:gd name="connsiteY54" fmla="*/ 1205074 h 1695612"/>
                <a:gd name="connsiteX55" fmla="*/ 77727 w 1151670"/>
                <a:gd name="connsiteY55" fmla="*/ 1228887 h 1695612"/>
                <a:gd name="connsiteX56" fmla="*/ 103921 w 1151670"/>
                <a:gd name="connsiteY56" fmla="*/ 1271749 h 1695612"/>
                <a:gd name="connsiteX57" fmla="*/ 130114 w 1151670"/>
                <a:gd name="connsiteY57" fmla="*/ 1257462 h 1695612"/>
                <a:gd name="connsiteX58" fmla="*/ 120589 w 1151670"/>
                <a:gd name="connsiteY58" fmla="*/ 1266987 h 1695612"/>
                <a:gd name="connsiteX0" fmla="*/ 130114 w 1151670"/>
                <a:gd name="connsiteY0" fmla="*/ 1257462 h 1695612"/>
                <a:gd name="connsiteX1" fmla="*/ 120589 w 1151670"/>
                <a:gd name="connsiteY1" fmla="*/ 1266987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53914 w 1151670"/>
                <a:gd name="connsiteY54" fmla="*/ 1205074 h 1695612"/>
                <a:gd name="connsiteX55" fmla="*/ 77727 w 1151670"/>
                <a:gd name="connsiteY55" fmla="*/ 1228887 h 1695612"/>
                <a:gd name="connsiteX56" fmla="*/ 103921 w 1151670"/>
                <a:gd name="connsiteY56" fmla="*/ 1271749 h 1695612"/>
                <a:gd name="connsiteX57" fmla="*/ 130114 w 1151670"/>
                <a:gd name="connsiteY57" fmla="*/ 1257462 h 1695612"/>
                <a:gd name="connsiteX0" fmla="*/ 103921 w 1151670"/>
                <a:gd name="connsiteY0" fmla="*/ 1271749 h 1695612"/>
                <a:gd name="connsiteX1" fmla="*/ 120589 w 1151670"/>
                <a:gd name="connsiteY1" fmla="*/ 1266987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53914 w 1151670"/>
                <a:gd name="connsiteY54" fmla="*/ 1205074 h 1695612"/>
                <a:gd name="connsiteX55" fmla="*/ 77727 w 1151670"/>
                <a:gd name="connsiteY55" fmla="*/ 1228887 h 1695612"/>
                <a:gd name="connsiteX56" fmla="*/ 103921 w 1151670"/>
                <a:gd name="connsiteY56" fmla="*/ 1271749 h 1695612"/>
                <a:gd name="connsiteX0" fmla="*/ 77727 w 1151670"/>
                <a:gd name="connsiteY0" fmla="*/ 1228887 h 1695612"/>
                <a:gd name="connsiteX1" fmla="*/ 120589 w 1151670"/>
                <a:gd name="connsiteY1" fmla="*/ 1266987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53914 w 1151670"/>
                <a:gd name="connsiteY54" fmla="*/ 1205074 h 1695612"/>
                <a:gd name="connsiteX55" fmla="*/ 77727 w 1151670"/>
                <a:gd name="connsiteY55" fmla="*/ 1228887 h 1695612"/>
                <a:gd name="connsiteX0" fmla="*/ 77727 w 1151670"/>
                <a:gd name="connsiteY0" fmla="*/ 1228887 h 1695612"/>
                <a:gd name="connsiteX1" fmla="*/ 120589 w 1151670"/>
                <a:gd name="connsiteY1" fmla="*/ 1266987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72964 w 1151670"/>
                <a:gd name="connsiteY54" fmla="*/ 1214599 h 1695612"/>
                <a:gd name="connsiteX55" fmla="*/ 77727 w 1151670"/>
                <a:gd name="connsiteY55" fmla="*/ 1228887 h 1695612"/>
                <a:gd name="connsiteX0" fmla="*/ 77727 w 1151670"/>
                <a:gd name="connsiteY0" fmla="*/ 1228887 h 1695612"/>
                <a:gd name="connsiteX1" fmla="*/ 130114 w 1151670"/>
                <a:gd name="connsiteY1" fmla="*/ 1255080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72964 w 1151670"/>
                <a:gd name="connsiteY54" fmla="*/ 1214599 h 1695612"/>
                <a:gd name="connsiteX55" fmla="*/ 77727 w 1151670"/>
                <a:gd name="connsiteY55" fmla="*/ 1228887 h 1695612"/>
                <a:gd name="connsiteX0" fmla="*/ 77727 w 1151670"/>
                <a:gd name="connsiteY0" fmla="*/ 1247937 h 1695612"/>
                <a:gd name="connsiteX1" fmla="*/ 130114 w 1151670"/>
                <a:gd name="connsiteY1" fmla="*/ 1255080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72964 w 1151670"/>
                <a:gd name="connsiteY54" fmla="*/ 1214599 h 1695612"/>
                <a:gd name="connsiteX55" fmla="*/ 77727 w 1151670"/>
                <a:gd name="connsiteY55" fmla="*/ 1247937 h 1695612"/>
                <a:gd name="connsiteX0" fmla="*/ 77727 w 1151670"/>
                <a:gd name="connsiteY0" fmla="*/ 1247937 h 1695612"/>
                <a:gd name="connsiteX1" fmla="*/ 132495 w 1151670"/>
                <a:gd name="connsiteY1" fmla="*/ 1255080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72964 w 1151670"/>
                <a:gd name="connsiteY54" fmla="*/ 1214599 h 1695612"/>
                <a:gd name="connsiteX55" fmla="*/ 77727 w 1151670"/>
                <a:gd name="connsiteY55" fmla="*/ 1247937 h 1695612"/>
                <a:gd name="connsiteX0" fmla="*/ 72964 w 1151670"/>
                <a:gd name="connsiteY0" fmla="*/ 1214599 h 1695612"/>
                <a:gd name="connsiteX1" fmla="*/ 132495 w 1151670"/>
                <a:gd name="connsiteY1" fmla="*/ 1255080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72964 w 1151670"/>
                <a:gd name="connsiteY54" fmla="*/ 1214599 h 1695612"/>
                <a:gd name="connsiteX0" fmla="*/ 72964 w 1151670"/>
                <a:gd name="connsiteY0" fmla="*/ 1214599 h 1695612"/>
                <a:gd name="connsiteX1" fmla="*/ 132495 w 1151670"/>
                <a:gd name="connsiteY1" fmla="*/ 1250317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72964 w 1151670"/>
                <a:gd name="connsiteY54" fmla="*/ 1214599 h 1695612"/>
                <a:gd name="connsiteX0" fmla="*/ 72964 w 1151670"/>
                <a:gd name="connsiteY0" fmla="*/ 1214599 h 1695612"/>
                <a:gd name="connsiteX1" fmla="*/ 132495 w 1151670"/>
                <a:gd name="connsiteY1" fmla="*/ 1250317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301564 w 1151670"/>
                <a:gd name="connsiteY5" fmla="*/ 1552737 h 1695612"/>
                <a:gd name="connsiteX6" fmla="*/ 330139 w 1151670"/>
                <a:gd name="connsiteY6" fmla="*/ 1571787 h 1695612"/>
                <a:gd name="connsiteX7" fmla="*/ 377764 w 1151670"/>
                <a:gd name="connsiteY7" fmla="*/ 1609887 h 1695612"/>
                <a:gd name="connsiteX8" fmla="*/ 406339 w 1151670"/>
                <a:gd name="connsiteY8" fmla="*/ 1628937 h 1695612"/>
                <a:gd name="connsiteX9" fmla="*/ 463489 w 1151670"/>
                <a:gd name="connsiteY9" fmla="*/ 1647987 h 1695612"/>
                <a:gd name="connsiteX10" fmla="*/ 520639 w 1151670"/>
                <a:gd name="connsiteY10" fmla="*/ 1667037 h 1695612"/>
                <a:gd name="connsiteX11" fmla="*/ 549214 w 1151670"/>
                <a:gd name="connsiteY11" fmla="*/ 1676562 h 1695612"/>
                <a:gd name="connsiteX12" fmla="*/ 587314 w 1151670"/>
                <a:gd name="connsiteY12" fmla="*/ 1695612 h 1695612"/>
                <a:gd name="connsiteX13" fmla="*/ 796864 w 1151670"/>
                <a:gd name="connsiteY13" fmla="*/ 1686087 h 1695612"/>
                <a:gd name="connsiteX14" fmla="*/ 863539 w 1151670"/>
                <a:gd name="connsiteY14" fmla="*/ 1609887 h 1695612"/>
                <a:gd name="connsiteX15" fmla="*/ 892114 w 1151670"/>
                <a:gd name="connsiteY15" fmla="*/ 1581312 h 1695612"/>
                <a:gd name="connsiteX16" fmla="*/ 958789 w 1151670"/>
                <a:gd name="connsiteY16" fmla="*/ 1495587 h 1695612"/>
                <a:gd name="connsiteX17" fmla="*/ 977839 w 1151670"/>
                <a:gd name="connsiteY17" fmla="*/ 1428912 h 1695612"/>
                <a:gd name="connsiteX18" fmla="*/ 987364 w 1151670"/>
                <a:gd name="connsiteY18" fmla="*/ 1362237 h 1695612"/>
                <a:gd name="connsiteX19" fmla="*/ 996889 w 1151670"/>
                <a:gd name="connsiteY19" fmla="*/ 1314612 h 1695612"/>
                <a:gd name="connsiteX20" fmla="*/ 1073089 w 1151670"/>
                <a:gd name="connsiteY20" fmla="*/ 1216981 h 1695612"/>
                <a:gd name="connsiteX21" fmla="*/ 1051658 w 1151670"/>
                <a:gd name="connsiteY21" fmla="*/ 1240794 h 1695612"/>
                <a:gd name="connsiteX22" fmla="*/ 1096901 w 1151670"/>
                <a:gd name="connsiteY22" fmla="*/ 1169356 h 1695612"/>
                <a:gd name="connsiteX23" fmla="*/ 1106427 w 1151670"/>
                <a:gd name="connsiteY23" fmla="*/ 1133637 h 1695612"/>
                <a:gd name="connsiteX24" fmla="*/ 1111189 w 1151670"/>
                <a:gd name="connsiteY24" fmla="*/ 1112206 h 1695612"/>
                <a:gd name="connsiteX25" fmla="*/ 1123095 w 1151670"/>
                <a:gd name="connsiteY25" fmla="*/ 1069343 h 1695612"/>
                <a:gd name="connsiteX26" fmla="*/ 1137383 w 1151670"/>
                <a:gd name="connsiteY26" fmla="*/ 993144 h 1695612"/>
                <a:gd name="connsiteX27" fmla="*/ 1149289 w 1151670"/>
                <a:gd name="connsiteY27" fmla="*/ 919325 h 1695612"/>
                <a:gd name="connsiteX28" fmla="*/ 1087377 w 1151670"/>
                <a:gd name="connsiteY28" fmla="*/ 881224 h 1695612"/>
                <a:gd name="connsiteX29" fmla="*/ 1127858 w 1151670"/>
                <a:gd name="connsiteY29" fmla="*/ 709775 h 1695612"/>
                <a:gd name="connsiteX30" fmla="*/ 1135002 w 1151670"/>
                <a:gd name="connsiteY30" fmla="*/ 650244 h 1695612"/>
                <a:gd name="connsiteX31" fmla="*/ 1127857 w 1151670"/>
                <a:gd name="connsiteY31" fmla="*/ 574043 h 1695612"/>
                <a:gd name="connsiteX32" fmla="*/ 1113570 w 1151670"/>
                <a:gd name="connsiteY32" fmla="*/ 495462 h 1695612"/>
                <a:gd name="connsiteX33" fmla="*/ 1113570 w 1151670"/>
                <a:gd name="connsiteY33" fmla="*/ 457362 h 1695612"/>
                <a:gd name="connsiteX34" fmla="*/ 1101664 w 1151670"/>
                <a:gd name="connsiteY34" fmla="*/ 428787 h 1695612"/>
                <a:gd name="connsiteX35" fmla="*/ 1082614 w 1151670"/>
                <a:gd name="connsiteY35" fmla="*/ 390687 h 1695612"/>
                <a:gd name="connsiteX36" fmla="*/ 1063564 w 1151670"/>
                <a:gd name="connsiteY36" fmla="*/ 362112 h 1695612"/>
                <a:gd name="connsiteX37" fmla="*/ 1054039 w 1151670"/>
                <a:gd name="connsiteY37" fmla="*/ 333537 h 1695612"/>
                <a:gd name="connsiteX38" fmla="*/ 1015941 w 1151670"/>
                <a:gd name="connsiteY38" fmla="*/ 285912 h 1695612"/>
                <a:gd name="connsiteX39" fmla="*/ 968314 w 1151670"/>
                <a:gd name="connsiteY39" fmla="*/ 223999 h 1695612"/>
                <a:gd name="connsiteX40" fmla="*/ 792101 w 1151670"/>
                <a:gd name="connsiteY40" fmla="*/ 78743 h 1695612"/>
                <a:gd name="connsiteX41" fmla="*/ 530164 w 1151670"/>
                <a:gd name="connsiteY41" fmla="*/ 162 h 1695612"/>
                <a:gd name="connsiteX42" fmla="*/ 356334 w 1151670"/>
                <a:gd name="connsiteY42" fmla="*/ 54931 h 1695612"/>
                <a:gd name="connsiteX43" fmla="*/ 237270 w 1151670"/>
                <a:gd name="connsiteY43" fmla="*/ 116843 h 1695612"/>
                <a:gd name="connsiteX44" fmla="*/ 177739 w 1151670"/>
                <a:gd name="connsiteY44" fmla="*/ 190662 h 1695612"/>
                <a:gd name="connsiteX45" fmla="*/ 82489 w 1151670"/>
                <a:gd name="connsiteY45" fmla="*/ 304962 h 1695612"/>
                <a:gd name="connsiteX46" fmla="*/ 11051 w 1151670"/>
                <a:gd name="connsiteY46" fmla="*/ 535942 h 1695612"/>
                <a:gd name="connsiteX47" fmla="*/ 15814 w 1151670"/>
                <a:gd name="connsiteY47" fmla="*/ 685962 h 1695612"/>
                <a:gd name="connsiteX48" fmla="*/ 22958 w 1151670"/>
                <a:gd name="connsiteY48" fmla="*/ 826455 h 1695612"/>
                <a:gd name="connsiteX49" fmla="*/ 58677 w 1151670"/>
                <a:gd name="connsiteY49" fmla="*/ 897894 h 1695612"/>
                <a:gd name="connsiteX50" fmla="*/ 1526 w 1151670"/>
                <a:gd name="connsiteY50" fmla="*/ 964568 h 1695612"/>
                <a:gd name="connsiteX51" fmla="*/ 18195 w 1151670"/>
                <a:gd name="connsiteY51" fmla="*/ 1088393 h 1695612"/>
                <a:gd name="connsiteX52" fmla="*/ 37245 w 1151670"/>
                <a:gd name="connsiteY52" fmla="*/ 1136018 h 1695612"/>
                <a:gd name="connsiteX53" fmla="*/ 72964 w 1151670"/>
                <a:gd name="connsiteY53" fmla="*/ 1214599 h 1695612"/>
                <a:gd name="connsiteX0" fmla="*/ 72964 w 1151670"/>
                <a:gd name="connsiteY0" fmla="*/ 1214599 h 1695612"/>
                <a:gd name="connsiteX1" fmla="*/ 132495 w 1151670"/>
                <a:gd name="connsiteY1" fmla="*/ 1250317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301564 w 1151670"/>
                <a:gd name="connsiteY5" fmla="*/ 1552737 h 1695612"/>
                <a:gd name="connsiteX6" fmla="*/ 377764 w 1151670"/>
                <a:gd name="connsiteY6" fmla="*/ 1609887 h 1695612"/>
                <a:gd name="connsiteX7" fmla="*/ 406339 w 1151670"/>
                <a:gd name="connsiteY7" fmla="*/ 1628937 h 1695612"/>
                <a:gd name="connsiteX8" fmla="*/ 463489 w 1151670"/>
                <a:gd name="connsiteY8" fmla="*/ 1647987 h 1695612"/>
                <a:gd name="connsiteX9" fmla="*/ 520639 w 1151670"/>
                <a:gd name="connsiteY9" fmla="*/ 1667037 h 1695612"/>
                <a:gd name="connsiteX10" fmla="*/ 549214 w 1151670"/>
                <a:gd name="connsiteY10" fmla="*/ 1676562 h 1695612"/>
                <a:gd name="connsiteX11" fmla="*/ 587314 w 1151670"/>
                <a:gd name="connsiteY11" fmla="*/ 1695612 h 1695612"/>
                <a:gd name="connsiteX12" fmla="*/ 796864 w 1151670"/>
                <a:gd name="connsiteY12" fmla="*/ 1686087 h 1695612"/>
                <a:gd name="connsiteX13" fmla="*/ 863539 w 1151670"/>
                <a:gd name="connsiteY13" fmla="*/ 1609887 h 1695612"/>
                <a:gd name="connsiteX14" fmla="*/ 892114 w 1151670"/>
                <a:gd name="connsiteY14" fmla="*/ 1581312 h 1695612"/>
                <a:gd name="connsiteX15" fmla="*/ 958789 w 1151670"/>
                <a:gd name="connsiteY15" fmla="*/ 1495587 h 1695612"/>
                <a:gd name="connsiteX16" fmla="*/ 977839 w 1151670"/>
                <a:gd name="connsiteY16" fmla="*/ 1428912 h 1695612"/>
                <a:gd name="connsiteX17" fmla="*/ 987364 w 1151670"/>
                <a:gd name="connsiteY17" fmla="*/ 1362237 h 1695612"/>
                <a:gd name="connsiteX18" fmla="*/ 996889 w 1151670"/>
                <a:gd name="connsiteY18" fmla="*/ 1314612 h 1695612"/>
                <a:gd name="connsiteX19" fmla="*/ 1073089 w 1151670"/>
                <a:gd name="connsiteY19" fmla="*/ 1216981 h 1695612"/>
                <a:gd name="connsiteX20" fmla="*/ 1051658 w 1151670"/>
                <a:gd name="connsiteY20" fmla="*/ 1240794 h 1695612"/>
                <a:gd name="connsiteX21" fmla="*/ 1096901 w 1151670"/>
                <a:gd name="connsiteY21" fmla="*/ 1169356 h 1695612"/>
                <a:gd name="connsiteX22" fmla="*/ 1106427 w 1151670"/>
                <a:gd name="connsiteY22" fmla="*/ 1133637 h 1695612"/>
                <a:gd name="connsiteX23" fmla="*/ 1111189 w 1151670"/>
                <a:gd name="connsiteY23" fmla="*/ 1112206 h 1695612"/>
                <a:gd name="connsiteX24" fmla="*/ 1123095 w 1151670"/>
                <a:gd name="connsiteY24" fmla="*/ 1069343 h 1695612"/>
                <a:gd name="connsiteX25" fmla="*/ 1137383 w 1151670"/>
                <a:gd name="connsiteY25" fmla="*/ 993144 h 1695612"/>
                <a:gd name="connsiteX26" fmla="*/ 1149289 w 1151670"/>
                <a:gd name="connsiteY26" fmla="*/ 919325 h 1695612"/>
                <a:gd name="connsiteX27" fmla="*/ 1087377 w 1151670"/>
                <a:gd name="connsiteY27" fmla="*/ 881224 h 1695612"/>
                <a:gd name="connsiteX28" fmla="*/ 1127858 w 1151670"/>
                <a:gd name="connsiteY28" fmla="*/ 709775 h 1695612"/>
                <a:gd name="connsiteX29" fmla="*/ 1135002 w 1151670"/>
                <a:gd name="connsiteY29" fmla="*/ 650244 h 1695612"/>
                <a:gd name="connsiteX30" fmla="*/ 1127857 w 1151670"/>
                <a:gd name="connsiteY30" fmla="*/ 574043 h 1695612"/>
                <a:gd name="connsiteX31" fmla="*/ 1113570 w 1151670"/>
                <a:gd name="connsiteY31" fmla="*/ 495462 h 1695612"/>
                <a:gd name="connsiteX32" fmla="*/ 1113570 w 1151670"/>
                <a:gd name="connsiteY32" fmla="*/ 457362 h 1695612"/>
                <a:gd name="connsiteX33" fmla="*/ 1101664 w 1151670"/>
                <a:gd name="connsiteY33" fmla="*/ 428787 h 1695612"/>
                <a:gd name="connsiteX34" fmla="*/ 1082614 w 1151670"/>
                <a:gd name="connsiteY34" fmla="*/ 390687 h 1695612"/>
                <a:gd name="connsiteX35" fmla="*/ 1063564 w 1151670"/>
                <a:gd name="connsiteY35" fmla="*/ 362112 h 1695612"/>
                <a:gd name="connsiteX36" fmla="*/ 1054039 w 1151670"/>
                <a:gd name="connsiteY36" fmla="*/ 333537 h 1695612"/>
                <a:gd name="connsiteX37" fmla="*/ 1015941 w 1151670"/>
                <a:gd name="connsiteY37" fmla="*/ 285912 h 1695612"/>
                <a:gd name="connsiteX38" fmla="*/ 968314 w 1151670"/>
                <a:gd name="connsiteY38" fmla="*/ 223999 h 1695612"/>
                <a:gd name="connsiteX39" fmla="*/ 792101 w 1151670"/>
                <a:gd name="connsiteY39" fmla="*/ 78743 h 1695612"/>
                <a:gd name="connsiteX40" fmla="*/ 530164 w 1151670"/>
                <a:gd name="connsiteY40" fmla="*/ 162 h 1695612"/>
                <a:gd name="connsiteX41" fmla="*/ 356334 w 1151670"/>
                <a:gd name="connsiteY41" fmla="*/ 54931 h 1695612"/>
                <a:gd name="connsiteX42" fmla="*/ 237270 w 1151670"/>
                <a:gd name="connsiteY42" fmla="*/ 116843 h 1695612"/>
                <a:gd name="connsiteX43" fmla="*/ 177739 w 1151670"/>
                <a:gd name="connsiteY43" fmla="*/ 190662 h 1695612"/>
                <a:gd name="connsiteX44" fmla="*/ 82489 w 1151670"/>
                <a:gd name="connsiteY44" fmla="*/ 304962 h 1695612"/>
                <a:gd name="connsiteX45" fmla="*/ 11051 w 1151670"/>
                <a:gd name="connsiteY45" fmla="*/ 535942 h 1695612"/>
                <a:gd name="connsiteX46" fmla="*/ 15814 w 1151670"/>
                <a:gd name="connsiteY46" fmla="*/ 685962 h 1695612"/>
                <a:gd name="connsiteX47" fmla="*/ 22958 w 1151670"/>
                <a:gd name="connsiteY47" fmla="*/ 826455 h 1695612"/>
                <a:gd name="connsiteX48" fmla="*/ 58677 w 1151670"/>
                <a:gd name="connsiteY48" fmla="*/ 897894 h 1695612"/>
                <a:gd name="connsiteX49" fmla="*/ 1526 w 1151670"/>
                <a:gd name="connsiteY49" fmla="*/ 964568 h 1695612"/>
                <a:gd name="connsiteX50" fmla="*/ 18195 w 1151670"/>
                <a:gd name="connsiteY50" fmla="*/ 1088393 h 1695612"/>
                <a:gd name="connsiteX51" fmla="*/ 37245 w 1151670"/>
                <a:gd name="connsiteY51" fmla="*/ 1136018 h 1695612"/>
                <a:gd name="connsiteX52" fmla="*/ 72964 w 1151670"/>
                <a:gd name="connsiteY52" fmla="*/ 1214599 h 1695612"/>
                <a:gd name="connsiteX0" fmla="*/ 72964 w 1151670"/>
                <a:gd name="connsiteY0" fmla="*/ 1214599 h 1695683"/>
                <a:gd name="connsiteX1" fmla="*/ 132495 w 1151670"/>
                <a:gd name="connsiteY1" fmla="*/ 1250317 h 1695683"/>
                <a:gd name="connsiteX2" fmla="*/ 206314 w 1151670"/>
                <a:gd name="connsiteY2" fmla="*/ 1362237 h 1695683"/>
                <a:gd name="connsiteX3" fmla="*/ 215839 w 1151670"/>
                <a:gd name="connsiteY3" fmla="*/ 1390812 h 1695683"/>
                <a:gd name="connsiteX4" fmla="*/ 253939 w 1151670"/>
                <a:gd name="connsiteY4" fmla="*/ 1457487 h 1695683"/>
                <a:gd name="connsiteX5" fmla="*/ 301564 w 1151670"/>
                <a:gd name="connsiteY5" fmla="*/ 1552737 h 1695683"/>
                <a:gd name="connsiteX6" fmla="*/ 377764 w 1151670"/>
                <a:gd name="connsiteY6" fmla="*/ 1609887 h 1695683"/>
                <a:gd name="connsiteX7" fmla="*/ 406339 w 1151670"/>
                <a:gd name="connsiteY7" fmla="*/ 1628937 h 1695683"/>
                <a:gd name="connsiteX8" fmla="*/ 463489 w 1151670"/>
                <a:gd name="connsiteY8" fmla="*/ 1647987 h 1695683"/>
                <a:gd name="connsiteX9" fmla="*/ 520639 w 1151670"/>
                <a:gd name="connsiteY9" fmla="*/ 1667037 h 1695683"/>
                <a:gd name="connsiteX10" fmla="*/ 549214 w 1151670"/>
                <a:gd name="connsiteY10" fmla="*/ 1676562 h 1695683"/>
                <a:gd name="connsiteX11" fmla="*/ 587314 w 1151670"/>
                <a:gd name="connsiteY11" fmla="*/ 1695612 h 1695683"/>
                <a:gd name="connsiteX12" fmla="*/ 792101 w 1151670"/>
                <a:gd name="connsiteY12" fmla="*/ 1669418 h 1695683"/>
                <a:gd name="connsiteX13" fmla="*/ 863539 w 1151670"/>
                <a:gd name="connsiteY13" fmla="*/ 1609887 h 1695683"/>
                <a:gd name="connsiteX14" fmla="*/ 892114 w 1151670"/>
                <a:gd name="connsiteY14" fmla="*/ 1581312 h 1695683"/>
                <a:gd name="connsiteX15" fmla="*/ 958789 w 1151670"/>
                <a:gd name="connsiteY15" fmla="*/ 1495587 h 1695683"/>
                <a:gd name="connsiteX16" fmla="*/ 977839 w 1151670"/>
                <a:gd name="connsiteY16" fmla="*/ 1428912 h 1695683"/>
                <a:gd name="connsiteX17" fmla="*/ 987364 w 1151670"/>
                <a:gd name="connsiteY17" fmla="*/ 1362237 h 1695683"/>
                <a:gd name="connsiteX18" fmla="*/ 996889 w 1151670"/>
                <a:gd name="connsiteY18" fmla="*/ 1314612 h 1695683"/>
                <a:gd name="connsiteX19" fmla="*/ 1073089 w 1151670"/>
                <a:gd name="connsiteY19" fmla="*/ 1216981 h 1695683"/>
                <a:gd name="connsiteX20" fmla="*/ 1051658 w 1151670"/>
                <a:gd name="connsiteY20" fmla="*/ 1240794 h 1695683"/>
                <a:gd name="connsiteX21" fmla="*/ 1096901 w 1151670"/>
                <a:gd name="connsiteY21" fmla="*/ 1169356 h 1695683"/>
                <a:gd name="connsiteX22" fmla="*/ 1106427 w 1151670"/>
                <a:gd name="connsiteY22" fmla="*/ 1133637 h 1695683"/>
                <a:gd name="connsiteX23" fmla="*/ 1111189 w 1151670"/>
                <a:gd name="connsiteY23" fmla="*/ 1112206 h 1695683"/>
                <a:gd name="connsiteX24" fmla="*/ 1123095 w 1151670"/>
                <a:gd name="connsiteY24" fmla="*/ 1069343 h 1695683"/>
                <a:gd name="connsiteX25" fmla="*/ 1137383 w 1151670"/>
                <a:gd name="connsiteY25" fmla="*/ 993144 h 1695683"/>
                <a:gd name="connsiteX26" fmla="*/ 1149289 w 1151670"/>
                <a:gd name="connsiteY26" fmla="*/ 919325 h 1695683"/>
                <a:gd name="connsiteX27" fmla="*/ 1087377 w 1151670"/>
                <a:gd name="connsiteY27" fmla="*/ 881224 h 1695683"/>
                <a:gd name="connsiteX28" fmla="*/ 1127858 w 1151670"/>
                <a:gd name="connsiteY28" fmla="*/ 709775 h 1695683"/>
                <a:gd name="connsiteX29" fmla="*/ 1135002 w 1151670"/>
                <a:gd name="connsiteY29" fmla="*/ 650244 h 1695683"/>
                <a:gd name="connsiteX30" fmla="*/ 1127857 w 1151670"/>
                <a:gd name="connsiteY30" fmla="*/ 574043 h 1695683"/>
                <a:gd name="connsiteX31" fmla="*/ 1113570 w 1151670"/>
                <a:gd name="connsiteY31" fmla="*/ 495462 h 1695683"/>
                <a:gd name="connsiteX32" fmla="*/ 1113570 w 1151670"/>
                <a:gd name="connsiteY32" fmla="*/ 457362 h 1695683"/>
                <a:gd name="connsiteX33" fmla="*/ 1101664 w 1151670"/>
                <a:gd name="connsiteY33" fmla="*/ 428787 h 1695683"/>
                <a:gd name="connsiteX34" fmla="*/ 1082614 w 1151670"/>
                <a:gd name="connsiteY34" fmla="*/ 390687 h 1695683"/>
                <a:gd name="connsiteX35" fmla="*/ 1063564 w 1151670"/>
                <a:gd name="connsiteY35" fmla="*/ 362112 h 1695683"/>
                <a:gd name="connsiteX36" fmla="*/ 1054039 w 1151670"/>
                <a:gd name="connsiteY36" fmla="*/ 333537 h 1695683"/>
                <a:gd name="connsiteX37" fmla="*/ 1015941 w 1151670"/>
                <a:gd name="connsiteY37" fmla="*/ 285912 h 1695683"/>
                <a:gd name="connsiteX38" fmla="*/ 968314 w 1151670"/>
                <a:gd name="connsiteY38" fmla="*/ 223999 h 1695683"/>
                <a:gd name="connsiteX39" fmla="*/ 792101 w 1151670"/>
                <a:gd name="connsiteY39" fmla="*/ 78743 h 1695683"/>
                <a:gd name="connsiteX40" fmla="*/ 530164 w 1151670"/>
                <a:gd name="connsiteY40" fmla="*/ 162 h 1695683"/>
                <a:gd name="connsiteX41" fmla="*/ 356334 w 1151670"/>
                <a:gd name="connsiteY41" fmla="*/ 54931 h 1695683"/>
                <a:gd name="connsiteX42" fmla="*/ 237270 w 1151670"/>
                <a:gd name="connsiteY42" fmla="*/ 116843 h 1695683"/>
                <a:gd name="connsiteX43" fmla="*/ 177739 w 1151670"/>
                <a:gd name="connsiteY43" fmla="*/ 190662 h 1695683"/>
                <a:gd name="connsiteX44" fmla="*/ 82489 w 1151670"/>
                <a:gd name="connsiteY44" fmla="*/ 304962 h 1695683"/>
                <a:gd name="connsiteX45" fmla="*/ 11051 w 1151670"/>
                <a:gd name="connsiteY45" fmla="*/ 535942 h 1695683"/>
                <a:gd name="connsiteX46" fmla="*/ 15814 w 1151670"/>
                <a:gd name="connsiteY46" fmla="*/ 685962 h 1695683"/>
                <a:gd name="connsiteX47" fmla="*/ 22958 w 1151670"/>
                <a:gd name="connsiteY47" fmla="*/ 826455 h 1695683"/>
                <a:gd name="connsiteX48" fmla="*/ 58677 w 1151670"/>
                <a:gd name="connsiteY48" fmla="*/ 897894 h 1695683"/>
                <a:gd name="connsiteX49" fmla="*/ 1526 w 1151670"/>
                <a:gd name="connsiteY49" fmla="*/ 964568 h 1695683"/>
                <a:gd name="connsiteX50" fmla="*/ 18195 w 1151670"/>
                <a:gd name="connsiteY50" fmla="*/ 1088393 h 1695683"/>
                <a:gd name="connsiteX51" fmla="*/ 37245 w 1151670"/>
                <a:gd name="connsiteY51" fmla="*/ 1136018 h 1695683"/>
                <a:gd name="connsiteX52" fmla="*/ 72964 w 1151670"/>
                <a:gd name="connsiteY52" fmla="*/ 1214599 h 1695683"/>
                <a:gd name="connsiteX0" fmla="*/ 72964 w 1151670"/>
                <a:gd name="connsiteY0" fmla="*/ 1214599 h 1701267"/>
                <a:gd name="connsiteX1" fmla="*/ 132495 w 1151670"/>
                <a:gd name="connsiteY1" fmla="*/ 1250317 h 1701267"/>
                <a:gd name="connsiteX2" fmla="*/ 206314 w 1151670"/>
                <a:gd name="connsiteY2" fmla="*/ 1362237 h 1701267"/>
                <a:gd name="connsiteX3" fmla="*/ 215839 w 1151670"/>
                <a:gd name="connsiteY3" fmla="*/ 1390812 h 1701267"/>
                <a:gd name="connsiteX4" fmla="*/ 253939 w 1151670"/>
                <a:gd name="connsiteY4" fmla="*/ 1457487 h 1701267"/>
                <a:gd name="connsiteX5" fmla="*/ 301564 w 1151670"/>
                <a:gd name="connsiteY5" fmla="*/ 1552737 h 1701267"/>
                <a:gd name="connsiteX6" fmla="*/ 377764 w 1151670"/>
                <a:gd name="connsiteY6" fmla="*/ 1609887 h 1701267"/>
                <a:gd name="connsiteX7" fmla="*/ 406339 w 1151670"/>
                <a:gd name="connsiteY7" fmla="*/ 1628937 h 1701267"/>
                <a:gd name="connsiteX8" fmla="*/ 463489 w 1151670"/>
                <a:gd name="connsiteY8" fmla="*/ 1647987 h 1701267"/>
                <a:gd name="connsiteX9" fmla="*/ 520639 w 1151670"/>
                <a:gd name="connsiteY9" fmla="*/ 1667037 h 1701267"/>
                <a:gd name="connsiteX10" fmla="*/ 549214 w 1151670"/>
                <a:gd name="connsiteY10" fmla="*/ 1676562 h 1701267"/>
                <a:gd name="connsiteX11" fmla="*/ 587314 w 1151670"/>
                <a:gd name="connsiteY11" fmla="*/ 1695612 h 1701267"/>
                <a:gd name="connsiteX12" fmla="*/ 792101 w 1151670"/>
                <a:gd name="connsiteY12" fmla="*/ 1669418 h 1701267"/>
                <a:gd name="connsiteX13" fmla="*/ 863539 w 1151670"/>
                <a:gd name="connsiteY13" fmla="*/ 1609887 h 1701267"/>
                <a:gd name="connsiteX14" fmla="*/ 892114 w 1151670"/>
                <a:gd name="connsiteY14" fmla="*/ 1581312 h 1701267"/>
                <a:gd name="connsiteX15" fmla="*/ 958789 w 1151670"/>
                <a:gd name="connsiteY15" fmla="*/ 1495587 h 1701267"/>
                <a:gd name="connsiteX16" fmla="*/ 977839 w 1151670"/>
                <a:gd name="connsiteY16" fmla="*/ 1428912 h 1701267"/>
                <a:gd name="connsiteX17" fmla="*/ 987364 w 1151670"/>
                <a:gd name="connsiteY17" fmla="*/ 1362237 h 1701267"/>
                <a:gd name="connsiteX18" fmla="*/ 996889 w 1151670"/>
                <a:gd name="connsiteY18" fmla="*/ 1314612 h 1701267"/>
                <a:gd name="connsiteX19" fmla="*/ 1073089 w 1151670"/>
                <a:gd name="connsiteY19" fmla="*/ 1216981 h 1701267"/>
                <a:gd name="connsiteX20" fmla="*/ 1051658 w 1151670"/>
                <a:gd name="connsiteY20" fmla="*/ 1240794 h 1701267"/>
                <a:gd name="connsiteX21" fmla="*/ 1096901 w 1151670"/>
                <a:gd name="connsiteY21" fmla="*/ 1169356 h 1701267"/>
                <a:gd name="connsiteX22" fmla="*/ 1106427 w 1151670"/>
                <a:gd name="connsiteY22" fmla="*/ 1133637 h 1701267"/>
                <a:gd name="connsiteX23" fmla="*/ 1111189 w 1151670"/>
                <a:gd name="connsiteY23" fmla="*/ 1112206 h 1701267"/>
                <a:gd name="connsiteX24" fmla="*/ 1123095 w 1151670"/>
                <a:gd name="connsiteY24" fmla="*/ 1069343 h 1701267"/>
                <a:gd name="connsiteX25" fmla="*/ 1137383 w 1151670"/>
                <a:gd name="connsiteY25" fmla="*/ 993144 h 1701267"/>
                <a:gd name="connsiteX26" fmla="*/ 1149289 w 1151670"/>
                <a:gd name="connsiteY26" fmla="*/ 919325 h 1701267"/>
                <a:gd name="connsiteX27" fmla="*/ 1087377 w 1151670"/>
                <a:gd name="connsiteY27" fmla="*/ 881224 h 1701267"/>
                <a:gd name="connsiteX28" fmla="*/ 1127858 w 1151670"/>
                <a:gd name="connsiteY28" fmla="*/ 709775 h 1701267"/>
                <a:gd name="connsiteX29" fmla="*/ 1135002 w 1151670"/>
                <a:gd name="connsiteY29" fmla="*/ 650244 h 1701267"/>
                <a:gd name="connsiteX30" fmla="*/ 1127857 w 1151670"/>
                <a:gd name="connsiteY30" fmla="*/ 574043 h 1701267"/>
                <a:gd name="connsiteX31" fmla="*/ 1113570 w 1151670"/>
                <a:gd name="connsiteY31" fmla="*/ 495462 h 1701267"/>
                <a:gd name="connsiteX32" fmla="*/ 1113570 w 1151670"/>
                <a:gd name="connsiteY32" fmla="*/ 457362 h 1701267"/>
                <a:gd name="connsiteX33" fmla="*/ 1101664 w 1151670"/>
                <a:gd name="connsiteY33" fmla="*/ 428787 h 1701267"/>
                <a:gd name="connsiteX34" fmla="*/ 1082614 w 1151670"/>
                <a:gd name="connsiteY34" fmla="*/ 390687 h 1701267"/>
                <a:gd name="connsiteX35" fmla="*/ 1063564 w 1151670"/>
                <a:gd name="connsiteY35" fmla="*/ 362112 h 1701267"/>
                <a:gd name="connsiteX36" fmla="*/ 1054039 w 1151670"/>
                <a:gd name="connsiteY36" fmla="*/ 333537 h 1701267"/>
                <a:gd name="connsiteX37" fmla="*/ 1015941 w 1151670"/>
                <a:gd name="connsiteY37" fmla="*/ 285912 h 1701267"/>
                <a:gd name="connsiteX38" fmla="*/ 968314 w 1151670"/>
                <a:gd name="connsiteY38" fmla="*/ 223999 h 1701267"/>
                <a:gd name="connsiteX39" fmla="*/ 792101 w 1151670"/>
                <a:gd name="connsiteY39" fmla="*/ 78743 h 1701267"/>
                <a:gd name="connsiteX40" fmla="*/ 530164 w 1151670"/>
                <a:gd name="connsiteY40" fmla="*/ 162 h 1701267"/>
                <a:gd name="connsiteX41" fmla="*/ 356334 w 1151670"/>
                <a:gd name="connsiteY41" fmla="*/ 54931 h 1701267"/>
                <a:gd name="connsiteX42" fmla="*/ 237270 w 1151670"/>
                <a:gd name="connsiteY42" fmla="*/ 116843 h 1701267"/>
                <a:gd name="connsiteX43" fmla="*/ 177739 w 1151670"/>
                <a:gd name="connsiteY43" fmla="*/ 190662 h 1701267"/>
                <a:gd name="connsiteX44" fmla="*/ 82489 w 1151670"/>
                <a:gd name="connsiteY44" fmla="*/ 304962 h 1701267"/>
                <a:gd name="connsiteX45" fmla="*/ 11051 w 1151670"/>
                <a:gd name="connsiteY45" fmla="*/ 535942 h 1701267"/>
                <a:gd name="connsiteX46" fmla="*/ 15814 w 1151670"/>
                <a:gd name="connsiteY46" fmla="*/ 685962 h 1701267"/>
                <a:gd name="connsiteX47" fmla="*/ 22958 w 1151670"/>
                <a:gd name="connsiteY47" fmla="*/ 826455 h 1701267"/>
                <a:gd name="connsiteX48" fmla="*/ 58677 w 1151670"/>
                <a:gd name="connsiteY48" fmla="*/ 897894 h 1701267"/>
                <a:gd name="connsiteX49" fmla="*/ 1526 w 1151670"/>
                <a:gd name="connsiteY49" fmla="*/ 964568 h 1701267"/>
                <a:gd name="connsiteX50" fmla="*/ 18195 w 1151670"/>
                <a:gd name="connsiteY50" fmla="*/ 1088393 h 1701267"/>
                <a:gd name="connsiteX51" fmla="*/ 37245 w 1151670"/>
                <a:gd name="connsiteY51" fmla="*/ 1136018 h 1701267"/>
                <a:gd name="connsiteX52" fmla="*/ 72964 w 1151670"/>
                <a:gd name="connsiteY52" fmla="*/ 1214599 h 1701267"/>
                <a:gd name="connsiteX0" fmla="*/ 72964 w 1151670"/>
                <a:gd name="connsiteY0" fmla="*/ 1214599 h 1698525"/>
                <a:gd name="connsiteX1" fmla="*/ 132495 w 1151670"/>
                <a:gd name="connsiteY1" fmla="*/ 1250317 h 1698525"/>
                <a:gd name="connsiteX2" fmla="*/ 206314 w 1151670"/>
                <a:gd name="connsiteY2" fmla="*/ 1362237 h 1698525"/>
                <a:gd name="connsiteX3" fmla="*/ 215839 w 1151670"/>
                <a:gd name="connsiteY3" fmla="*/ 1390812 h 1698525"/>
                <a:gd name="connsiteX4" fmla="*/ 253939 w 1151670"/>
                <a:gd name="connsiteY4" fmla="*/ 1457487 h 1698525"/>
                <a:gd name="connsiteX5" fmla="*/ 301564 w 1151670"/>
                <a:gd name="connsiteY5" fmla="*/ 1552737 h 1698525"/>
                <a:gd name="connsiteX6" fmla="*/ 377764 w 1151670"/>
                <a:gd name="connsiteY6" fmla="*/ 1609887 h 1698525"/>
                <a:gd name="connsiteX7" fmla="*/ 406339 w 1151670"/>
                <a:gd name="connsiteY7" fmla="*/ 1628937 h 1698525"/>
                <a:gd name="connsiteX8" fmla="*/ 463489 w 1151670"/>
                <a:gd name="connsiteY8" fmla="*/ 1647987 h 1698525"/>
                <a:gd name="connsiteX9" fmla="*/ 520639 w 1151670"/>
                <a:gd name="connsiteY9" fmla="*/ 1667037 h 1698525"/>
                <a:gd name="connsiteX10" fmla="*/ 549214 w 1151670"/>
                <a:gd name="connsiteY10" fmla="*/ 1676562 h 1698525"/>
                <a:gd name="connsiteX11" fmla="*/ 587314 w 1151670"/>
                <a:gd name="connsiteY11" fmla="*/ 1695612 h 1698525"/>
                <a:gd name="connsiteX12" fmla="*/ 863539 w 1151670"/>
                <a:gd name="connsiteY12" fmla="*/ 1609887 h 1698525"/>
                <a:gd name="connsiteX13" fmla="*/ 892114 w 1151670"/>
                <a:gd name="connsiteY13" fmla="*/ 1581312 h 1698525"/>
                <a:gd name="connsiteX14" fmla="*/ 958789 w 1151670"/>
                <a:gd name="connsiteY14" fmla="*/ 1495587 h 1698525"/>
                <a:gd name="connsiteX15" fmla="*/ 977839 w 1151670"/>
                <a:gd name="connsiteY15" fmla="*/ 1428912 h 1698525"/>
                <a:gd name="connsiteX16" fmla="*/ 987364 w 1151670"/>
                <a:gd name="connsiteY16" fmla="*/ 1362237 h 1698525"/>
                <a:gd name="connsiteX17" fmla="*/ 996889 w 1151670"/>
                <a:gd name="connsiteY17" fmla="*/ 1314612 h 1698525"/>
                <a:gd name="connsiteX18" fmla="*/ 1073089 w 1151670"/>
                <a:gd name="connsiteY18" fmla="*/ 1216981 h 1698525"/>
                <a:gd name="connsiteX19" fmla="*/ 1051658 w 1151670"/>
                <a:gd name="connsiteY19" fmla="*/ 1240794 h 1698525"/>
                <a:gd name="connsiteX20" fmla="*/ 1096901 w 1151670"/>
                <a:gd name="connsiteY20" fmla="*/ 1169356 h 1698525"/>
                <a:gd name="connsiteX21" fmla="*/ 1106427 w 1151670"/>
                <a:gd name="connsiteY21" fmla="*/ 1133637 h 1698525"/>
                <a:gd name="connsiteX22" fmla="*/ 1111189 w 1151670"/>
                <a:gd name="connsiteY22" fmla="*/ 1112206 h 1698525"/>
                <a:gd name="connsiteX23" fmla="*/ 1123095 w 1151670"/>
                <a:gd name="connsiteY23" fmla="*/ 1069343 h 1698525"/>
                <a:gd name="connsiteX24" fmla="*/ 1137383 w 1151670"/>
                <a:gd name="connsiteY24" fmla="*/ 993144 h 1698525"/>
                <a:gd name="connsiteX25" fmla="*/ 1149289 w 1151670"/>
                <a:gd name="connsiteY25" fmla="*/ 919325 h 1698525"/>
                <a:gd name="connsiteX26" fmla="*/ 1087377 w 1151670"/>
                <a:gd name="connsiteY26" fmla="*/ 881224 h 1698525"/>
                <a:gd name="connsiteX27" fmla="*/ 1127858 w 1151670"/>
                <a:gd name="connsiteY27" fmla="*/ 709775 h 1698525"/>
                <a:gd name="connsiteX28" fmla="*/ 1135002 w 1151670"/>
                <a:gd name="connsiteY28" fmla="*/ 650244 h 1698525"/>
                <a:gd name="connsiteX29" fmla="*/ 1127857 w 1151670"/>
                <a:gd name="connsiteY29" fmla="*/ 574043 h 1698525"/>
                <a:gd name="connsiteX30" fmla="*/ 1113570 w 1151670"/>
                <a:gd name="connsiteY30" fmla="*/ 495462 h 1698525"/>
                <a:gd name="connsiteX31" fmla="*/ 1113570 w 1151670"/>
                <a:gd name="connsiteY31" fmla="*/ 457362 h 1698525"/>
                <a:gd name="connsiteX32" fmla="*/ 1101664 w 1151670"/>
                <a:gd name="connsiteY32" fmla="*/ 428787 h 1698525"/>
                <a:gd name="connsiteX33" fmla="*/ 1082614 w 1151670"/>
                <a:gd name="connsiteY33" fmla="*/ 390687 h 1698525"/>
                <a:gd name="connsiteX34" fmla="*/ 1063564 w 1151670"/>
                <a:gd name="connsiteY34" fmla="*/ 362112 h 1698525"/>
                <a:gd name="connsiteX35" fmla="*/ 1054039 w 1151670"/>
                <a:gd name="connsiteY35" fmla="*/ 333537 h 1698525"/>
                <a:gd name="connsiteX36" fmla="*/ 1015941 w 1151670"/>
                <a:gd name="connsiteY36" fmla="*/ 285912 h 1698525"/>
                <a:gd name="connsiteX37" fmla="*/ 968314 w 1151670"/>
                <a:gd name="connsiteY37" fmla="*/ 223999 h 1698525"/>
                <a:gd name="connsiteX38" fmla="*/ 792101 w 1151670"/>
                <a:gd name="connsiteY38" fmla="*/ 78743 h 1698525"/>
                <a:gd name="connsiteX39" fmla="*/ 530164 w 1151670"/>
                <a:gd name="connsiteY39" fmla="*/ 162 h 1698525"/>
                <a:gd name="connsiteX40" fmla="*/ 356334 w 1151670"/>
                <a:gd name="connsiteY40" fmla="*/ 54931 h 1698525"/>
                <a:gd name="connsiteX41" fmla="*/ 237270 w 1151670"/>
                <a:gd name="connsiteY41" fmla="*/ 116843 h 1698525"/>
                <a:gd name="connsiteX42" fmla="*/ 177739 w 1151670"/>
                <a:gd name="connsiteY42" fmla="*/ 190662 h 1698525"/>
                <a:gd name="connsiteX43" fmla="*/ 82489 w 1151670"/>
                <a:gd name="connsiteY43" fmla="*/ 304962 h 1698525"/>
                <a:gd name="connsiteX44" fmla="*/ 11051 w 1151670"/>
                <a:gd name="connsiteY44" fmla="*/ 535942 h 1698525"/>
                <a:gd name="connsiteX45" fmla="*/ 15814 w 1151670"/>
                <a:gd name="connsiteY45" fmla="*/ 685962 h 1698525"/>
                <a:gd name="connsiteX46" fmla="*/ 22958 w 1151670"/>
                <a:gd name="connsiteY46" fmla="*/ 826455 h 1698525"/>
                <a:gd name="connsiteX47" fmla="*/ 58677 w 1151670"/>
                <a:gd name="connsiteY47" fmla="*/ 897894 h 1698525"/>
                <a:gd name="connsiteX48" fmla="*/ 1526 w 1151670"/>
                <a:gd name="connsiteY48" fmla="*/ 964568 h 1698525"/>
                <a:gd name="connsiteX49" fmla="*/ 18195 w 1151670"/>
                <a:gd name="connsiteY49" fmla="*/ 1088393 h 1698525"/>
                <a:gd name="connsiteX50" fmla="*/ 37245 w 1151670"/>
                <a:gd name="connsiteY50" fmla="*/ 1136018 h 1698525"/>
                <a:gd name="connsiteX51" fmla="*/ 72964 w 1151670"/>
                <a:gd name="connsiteY51" fmla="*/ 1214599 h 1698525"/>
                <a:gd name="connsiteX0" fmla="*/ 72964 w 1151670"/>
                <a:gd name="connsiteY0" fmla="*/ 1214599 h 1685655"/>
                <a:gd name="connsiteX1" fmla="*/ 132495 w 1151670"/>
                <a:gd name="connsiteY1" fmla="*/ 1250317 h 1685655"/>
                <a:gd name="connsiteX2" fmla="*/ 206314 w 1151670"/>
                <a:gd name="connsiteY2" fmla="*/ 1362237 h 1685655"/>
                <a:gd name="connsiteX3" fmla="*/ 215839 w 1151670"/>
                <a:gd name="connsiteY3" fmla="*/ 1390812 h 1685655"/>
                <a:gd name="connsiteX4" fmla="*/ 253939 w 1151670"/>
                <a:gd name="connsiteY4" fmla="*/ 1457487 h 1685655"/>
                <a:gd name="connsiteX5" fmla="*/ 301564 w 1151670"/>
                <a:gd name="connsiteY5" fmla="*/ 1552737 h 1685655"/>
                <a:gd name="connsiteX6" fmla="*/ 377764 w 1151670"/>
                <a:gd name="connsiteY6" fmla="*/ 1609887 h 1685655"/>
                <a:gd name="connsiteX7" fmla="*/ 406339 w 1151670"/>
                <a:gd name="connsiteY7" fmla="*/ 1628937 h 1685655"/>
                <a:gd name="connsiteX8" fmla="*/ 463489 w 1151670"/>
                <a:gd name="connsiteY8" fmla="*/ 1647987 h 1685655"/>
                <a:gd name="connsiteX9" fmla="*/ 520639 w 1151670"/>
                <a:gd name="connsiteY9" fmla="*/ 1667037 h 1685655"/>
                <a:gd name="connsiteX10" fmla="*/ 549214 w 1151670"/>
                <a:gd name="connsiteY10" fmla="*/ 1676562 h 1685655"/>
                <a:gd name="connsiteX11" fmla="*/ 625414 w 1151670"/>
                <a:gd name="connsiteY11" fmla="*/ 1681324 h 1685655"/>
                <a:gd name="connsiteX12" fmla="*/ 863539 w 1151670"/>
                <a:gd name="connsiteY12" fmla="*/ 1609887 h 1685655"/>
                <a:gd name="connsiteX13" fmla="*/ 892114 w 1151670"/>
                <a:gd name="connsiteY13" fmla="*/ 1581312 h 1685655"/>
                <a:gd name="connsiteX14" fmla="*/ 958789 w 1151670"/>
                <a:gd name="connsiteY14" fmla="*/ 1495587 h 1685655"/>
                <a:gd name="connsiteX15" fmla="*/ 977839 w 1151670"/>
                <a:gd name="connsiteY15" fmla="*/ 1428912 h 1685655"/>
                <a:gd name="connsiteX16" fmla="*/ 987364 w 1151670"/>
                <a:gd name="connsiteY16" fmla="*/ 1362237 h 1685655"/>
                <a:gd name="connsiteX17" fmla="*/ 996889 w 1151670"/>
                <a:gd name="connsiteY17" fmla="*/ 1314612 h 1685655"/>
                <a:gd name="connsiteX18" fmla="*/ 1073089 w 1151670"/>
                <a:gd name="connsiteY18" fmla="*/ 1216981 h 1685655"/>
                <a:gd name="connsiteX19" fmla="*/ 1051658 w 1151670"/>
                <a:gd name="connsiteY19" fmla="*/ 1240794 h 1685655"/>
                <a:gd name="connsiteX20" fmla="*/ 1096901 w 1151670"/>
                <a:gd name="connsiteY20" fmla="*/ 1169356 h 1685655"/>
                <a:gd name="connsiteX21" fmla="*/ 1106427 w 1151670"/>
                <a:gd name="connsiteY21" fmla="*/ 1133637 h 1685655"/>
                <a:gd name="connsiteX22" fmla="*/ 1111189 w 1151670"/>
                <a:gd name="connsiteY22" fmla="*/ 1112206 h 1685655"/>
                <a:gd name="connsiteX23" fmla="*/ 1123095 w 1151670"/>
                <a:gd name="connsiteY23" fmla="*/ 1069343 h 1685655"/>
                <a:gd name="connsiteX24" fmla="*/ 1137383 w 1151670"/>
                <a:gd name="connsiteY24" fmla="*/ 993144 h 1685655"/>
                <a:gd name="connsiteX25" fmla="*/ 1149289 w 1151670"/>
                <a:gd name="connsiteY25" fmla="*/ 919325 h 1685655"/>
                <a:gd name="connsiteX26" fmla="*/ 1087377 w 1151670"/>
                <a:gd name="connsiteY26" fmla="*/ 881224 h 1685655"/>
                <a:gd name="connsiteX27" fmla="*/ 1127858 w 1151670"/>
                <a:gd name="connsiteY27" fmla="*/ 709775 h 1685655"/>
                <a:gd name="connsiteX28" fmla="*/ 1135002 w 1151670"/>
                <a:gd name="connsiteY28" fmla="*/ 650244 h 1685655"/>
                <a:gd name="connsiteX29" fmla="*/ 1127857 w 1151670"/>
                <a:gd name="connsiteY29" fmla="*/ 574043 h 1685655"/>
                <a:gd name="connsiteX30" fmla="*/ 1113570 w 1151670"/>
                <a:gd name="connsiteY30" fmla="*/ 495462 h 1685655"/>
                <a:gd name="connsiteX31" fmla="*/ 1113570 w 1151670"/>
                <a:gd name="connsiteY31" fmla="*/ 457362 h 1685655"/>
                <a:gd name="connsiteX32" fmla="*/ 1101664 w 1151670"/>
                <a:gd name="connsiteY32" fmla="*/ 428787 h 1685655"/>
                <a:gd name="connsiteX33" fmla="*/ 1082614 w 1151670"/>
                <a:gd name="connsiteY33" fmla="*/ 390687 h 1685655"/>
                <a:gd name="connsiteX34" fmla="*/ 1063564 w 1151670"/>
                <a:gd name="connsiteY34" fmla="*/ 362112 h 1685655"/>
                <a:gd name="connsiteX35" fmla="*/ 1054039 w 1151670"/>
                <a:gd name="connsiteY35" fmla="*/ 333537 h 1685655"/>
                <a:gd name="connsiteX36" fmla="*/ 1015941 w 1151670"/>
                <a:gd name="connsiteY36" fmla="*/ 285912 h 1685655"/>
                <a:gd name="connsiteX37" fmla="*/ 968314 w 1151670"/>
                <a:gd name="connsiteY37" fmla="*/ 223999 h 1685655"/>
                <a:gd name="connsiteX38" fmla="*/ 792101 w 1151670"/>
                <a:gd name="connsiteY38" fmla="*/ 78743 h 1685655"/>
                <a:gd name="connsiteX39" fmla="*/ 530164 w 1151670"/>
                <a:gd name="connsiteY39" fmla="*/ 162 h 1685655"/>
                <a:gd name="connsiteX40" fmla="*/ 356334 w 1151670"/>
                <a:gd name="connsiteY40" fmla="*/ 54931 h 1685655"/>
                <a:gd name="connsiteX41" fmla="*/ 237270 w 1151670"/>
                <a:gd name="connsiteY41" fmla="*/ 116843 h 1685655"/>
                <a:gd name="connsiteX42" fmla="*/ 177739 w 1151670"/>
                <a:gd name="connsiteY42" fmla="*/ 190662 h 1685655"/>
                <a:gd name="connsiteX43" fmla="*/ 82489 w 1151670"/>
                <a:gd name="connsiteY43" fmla="*/ 304962 h 1685655"/>
                <a:gd name="connsiteX44" fmla="*/ 11051 w 1151670"/>
                <a:gd name="connsiteY44" fmla="*/ 535942 h 1685655"/>
                <a:gd name="connsiteX45" fmla="*/ 15814 w 1151670"/>
                <a:gd name="connsiteY45" fmla="*/ 685962 h 1685655"/>
                <a:gd name="connsiteX46" fmla="*/ 22958 w 1151670"/>
                <a:gd name="connsiteY46" fmla="*/ 826455 h 1685655"/>
                <a:gd name="connsiteX47" fmla="*/ 58677 w 1151670"/>
                <a:gd name="connsiteY47" fmla="*/ 897894 h 1685655"/>
                <a:gd name="connsiteX48" fmla="*/ 1526 w 1151670"/>
                <a:gd name="connsiteY48" fmla="*/ 964568 h 1685655"/>
                <a:gd name="connsiteX49" fmla="*/ 18195 w 1151670"/>
                <a:gd name="connsiteY49" fmla="*/ 1088393 h 1685655"/>
                <a:gd name="connsiteX50" fmla="*/ 37245 w 1151670"/>
                <a:gd name="connsiteY50" fmla="*/ 1136018 h 1685655"/>
                <a:gd name="connsiteX51" fmla="*/ 72964 w 1151670"/>
                <a:gd name="connsiteY51" fmla="*/ 1214599 h 1685655"/>
                <a:gd name="connsiteX0" fmla="*/ 72964 w 1151670"/>
                <a:gd name="connsiteY0" fmla="*/ 1214599 h 1679567"/>
                <a:gd name="connsiteX1" fmla="*/ 132495 w 1151670"/>
                <a:gd name="connsiteY1" fmla="*/ 1250317 h 1679567"/>
                <a:gd name="connsiteX2" fmla="*/ 206314 w 1151670"/>
                <a:gd name="connsiteY2" fmla="*/ 1362237 h 1679567"/>
                <a:gd name="connsiteX3" fmla="*/ 215839 w 1151670"/>
                <a:gd name="connsiteY3" fmla="*/ 1390812 h 1679567"/>
                <a:gd name="connsiteX4" fmla="*/ 253939 w 1151670"/>
                <a:gd name="connsiteY4" fmla="*/ 1457487 h 1679567"/>
                <a:gd name="connsiteX5" fmla="*/ 301564 w 1151670"/>
                <a:gd name="connsiteY5" fmla="*/ 1552737 h 1679567"/>
                <a:gd name="connsiteX6" fmla="*/ 377764 w 1151670"/>
                <a:gd name="connsiteY6" fmla="*/ 1609887 h 1679567"/>
                <a:gd name="connsiteX7" fmla="*/ 406339 w 1151670"/>
                <a:gd name="connsiteY7" fmla="*/ 1628937 h 1679567"/>
                <a:gd name="connsiteX8" fmla="*/ 463489 w 1151670"/>
                <a:gd name="connsiteY8" fmla="*/ 1647987 h 1679567"/>
                <a:gd name="connsiteX9" fmla="*/ 520639 w 1151670"/>
                <a:gd name="connsiteY9" fmla="*/ 1667037 h 1679567"/>
                <a:gd name="connsiteX10" fmla="*/ 549214 w 1151670"/>
                <a:gd name="connsiteY10" fmla="*/ 1676562 h 1679567"/>
                <a:gd name="connsiteX11" fmla="*/ 863539 w 1151670"/>
                <a:gd name="connsiteY11" fmla="*/ 1609887 h 1679567"/>
                <a:gd name="connsiteX12" fmla="*/ 892114 w 1151670"/>
                <a:gd name="connsiteY12" fmla="*/ 1581312 h 1679567"/>
                <a:gd name="connsiteX13" fmla="*/ 958789 w 1151670"/>
                <a:gd name="connsiteY13" fmla="*/ 1495587 h 1679567"/>
                <a:gd name="connsiteX14" fmla="*/ 977839 w 1151670"/>
                <a:gd name="connsiteY14" fmla="*/ 1428912 h 1679567"/>
                <a:gd name="connsiteX15" fmla="*/ 987364 w 1151670"/>
                <a:gd name="connsiteY15" fmla="*/ 1362237 h 1679567"/>
                <a:gd name="connsiteX16" fmla="*/ 996889 w 1151670"/>
                <a:gd name="connsiteY16" fmla="*/ 1314612 h 1679567"/>
                <a:gd name="connsiteX17" fmla="*/ 1073089 w 1151670"/>
                <a:gd name="connsiteY17" fmla="*/ 1216981 h 1679567"/>
                <a:gd name="connsiteX18" fmla="*/ 1051658 w 1151670"/>
                <a:gd name="connsiteY18" fmla="*/ 1240794 h 1679567"/>
                <a:gd name="connsiteX19" fmla="*/ 1096901 w 1151670"/>
                <a:gd name="connsiteY19" fmla="*/ 1169356 h 1679567"/>
                <a:gd name="connsiteX20" fmla="*/ 1106427 w 1151670"/>
                <a:gd name="connsiteY20" fmla="*/ 1133637 h 1679567"/>
                <a:gd name="connsiteX21" fmla="*/ 1111189 w 1151670"/>
                <a:gd name="connsiteY21" fmla="*/ 1112206 h 1679567"/>
                <a:gd name="connsiteX22" fmla="*/ 1123095 w 1151670"/>
                <a:gd name="connsiteY22" fmla="*/ 1069343 h 1679567"/>
                <a:gd name="connsiteX23" fmla="*/ 1137383 w 1151670"/>
                <a:gd name="connsiteY23" fmla="*/ 993144 h 1679567"/>
                <a:gd name="connsiteX24" fmla="*/ 1149289 w 1151670"/>
                <a:gd name="connsiteY24" fmla="*/ 919325 h 1679567"/>
                <a:gd name="connsiteX25" fmla="*/ 1087377 w 1151670"/>
                <a:gd name="connsiteY25" fmla="*/ 881224 h 1679567"/>
                <a:gd name="connsiteX26" fmla="*/ 1127858 w 1151670"/>
                <a:gd name="connsiteY26" fmla="*/ 709775 h 1679567"/>
                <a:gd name="connsiteX27" fmla="*/ 1135002 w 1151670"/>
                <a:gd name="connsiteY27" fmla="*/ 650244 h 1679567"/>
                <a:gd name="connsiteX28" fmla="*/ 1127857 w 1151670"/>
                <a:gd name="connsiteY28" fmla="*/ 574043 h 1679567"/>
                <a:gd name="connsiteX29" fmla="*/ 1113570 w 1151670"/>
                <a:gd name="connsiteY29" fmla="*/ 495462 h 1679567"/>
                <a:gd name="connsiteX30" fmla="*/ 1113570 w 1151670"/>
                <a:gd name="connsiteY30" fmla="*/ 457362 h 1679567"/>
                <a:gd name="connsiteX31" fmla="*/ 1101664 w 1151670"/>
                <a:gd name="connsiteY31" fmla="*/ 428787 h 1679567"/>
                <a:gd name="connsiteX32" fmla="*/ 1082614 w 1151670"/>
                <a:gd name="connsiteY32" fmla="*/ 390687 h 1679567"/>
                <a:gd name="connsiteX33" fmla="*/ 1063564 w 1151670"/>
                <a:gd name="connsiteY33" fmla="*/ 362112 h 1679567"/>
                <a:gd name="connsiteX34" fmla="*/ 1054039 w 1151670"/>
                <a:gd name="connsiteY34" fmla="*/ 333537 h 1679567"/>
                <a:gd name="connsiteX35" fmla="*/ 1015941 w 1151670"/>
                <a:gd name="connsiteY35" fmla="*/ 285912 h 1679567"/>
                <a:gd name="connsiteX36" fmla="*/ 968314 w 1151670"/>
                <a:gd name="connsiteY36" fmla="*/ 223999 h 1679567"/>
                <a:gd name="connsiteX37" fmla="*/ 792101 w 1151670"/>
                <a:gd name="connsiteY37" fmla="*/ 78743 h 1679567"/>
                <a:gd name="connsiteX38" fmla="*/ 530164 w 1151670"/>
                <a:gd name="connsiteY38" fmla="*/ 162 h 1679567"/>
                <a:gd name="connsiteX39" fmla="*/ 356334 w 1151670"/>
                <a:gd name="connsiteY39" fmla="*/ 54931 h 1679567"/>
                <a:gd name="connsiteX40" fmla="*/ 237270 w 1151670"/>
                <a:gd name="connsiteY40" fmla="*/ 116843 h 1679567"/>
                <a:gd name="connsiteX41" fmla="*/ 177739 w 1151670"/>
                <a:gd name="connsiteY41" fmla="*/ 190662 h 1679567"/>
                <a:gd name="connsiteX42" fmla="*/ 82489 w 1151670"/>
                <a:gd name="connsiteY42" fmla="*/ 304962 h 1679567"/>
                <a:gd name="connsiteX43" fmla="*/ 11051 w 1151670"/>
                <a:gd name="connsiteY43" fmla="*/ 535942 h 1679567"/>
                <a:gd name="connsiteX44" fmla="*/ 15814 w 1151670"/>
                <a:gd name="connsiteY44" fmla="*/ 685962 h 1679567"/>
                <a:gd name="connsiteX45" fmla="*/ 22958 w 1151670"/>
                <a:gd name="connsiteY45" fmla="*/ 826455 h 1679567"/>
                <a:gd name="connsiteX46" fmla="*/ 58677 w 1151670"/>
                <a:gd name="connsiteY46" fmla="*/ 897894 h 1679567"/>
                <a:gd name="connsiteX47" fmla="*/ 1526 w 1151670"/>
                <a:gd name="connsiteY47" fmla="*/ 964568 h 1679567"/>
                <a:gd name="connsiteX48" fmla="*/ 18195 w 1151670"/>
                <a:gd name="connsiteY48" fmla="*/ 1088393 h 1679567"/>
                <a:gd name="connsiteX49" fmla="*/ 37245 w 1151670"/>
                <a:gd name="connsiteY49" fmla="*/ 1136018 h 1679567"/>
                <a:gd name="connsiteX50" fmla="*/ 72964 w 1151670"/>
                <a:gd name="connsiteY50" fmla="*/ 1214599 h 1679567"/>
                <a:gd name="connsiteX0" fmla="*/ 72964 w 1151670"/>
                <a:gd name="connsiteY0" fmla="*/ 1214599 h 1679766"/>
                <a:gd name="connsiteX1" fmla="*/ 132495 w 1151670"/>
                <a:gd name="connsiteY1" fmla="*/ 1250317 h 1679766"/>
                <a:gd name="connsiteX2" fmla="*/ 206314 w 1151670"/>
                <a:gd name="connsiteY2" fmla="*/ 1362237 h 1679766"/>
                <a:gd name="connsiteX3" fmla="*/ 215839 w 1151670"/>
                <a:gd name="connsiteY3" fmla="*/ 1390812 h 1679766"/>
                <a:gd name="connsiteX4" fmla="*/ 253939 w 1151670"/>
                <a:gd name="connsiteY4" fmla="*/ 1457487 h 1679766"/>
                <a:gd name="connsiteX5" fmla="*/ 301564 w 1151670"/>
                <a:gd name="connsiteY5" fmla="*/ 1552737 h 1679766"/>
                <a:gd name="connsiteX6" fmla="*/ 377764 w 1151670"/>
                <a:gd name="connsiteY6" fmla="*/ 1609887 h 1679766"/>
                <a:gd name="connsiteX7" fmla="*/ 406339 w 1151670"/>
                <a:gd name="connsiteY7" fmla="*/ 1628937 h 1679766"/>
                <a:gd name="connsiteX8" fmla="*/ 463489 w 1151670"/>
                <a:gd name="connsiteY8" fmla="*/ 1647987 h 1679766"/>
                <a:gd name="connsiteX9" fmla="*/ 520639 w 1151670"/>
                <a:gd name="connsiteY9" fmla="*/ 1667037 h 1679766"/>
                <a:gd name="connsiteX10" fmla="*/ 625414 w 1151670"/>
                <a:gd name="connsiteY10" fmla="*/ 1676562 h 1679766"/>
                <a:gd name="connsiteX11" fmla="*/ 863539 w 1151670"/>
                <a:gd name="connsiteY11" fmla="*/ 1609887 h 1679766"/>
                <a:gd name="connsiteX12" fmla="*/ 892114 w 1151670"/>
                <a:gd name="connsiteY12" fmla="*/ 1581312 h 1679766"/>
                <a:gd name="connsiteX13" fmla="*/ 958789 w 1151670"/>
                <a:gd name="connsiteY13" fmla="*/ 1495587 h 1679766"/>
                <a:gd name="connsiteX14" fmla="*/ 977839 w 1151670"/>
                <a:gd name="connsiteY14" fmla="*/ 1428912 h 1679766"/>
                <a:gd name="connsiteX15" fmla="*/ 987364 w 1151670"/>
                <a:gd name="connsiteY15" fmla="*/ 1362237 h 1679766"/>
                <a:gd name="connsiteX16" fmla="*/ 996889 w 1151670"/>
                <a:gd name="connsiteY16" fmla="*/ 1314612 h 1679766"/>
                <a:gd name="connsiteX17" fmla="*/ 1073089 w 1151670"/>
                <a:gd name="connsiteY17" fmla="*/ 1216981 h 1679766"/>
                <a:gd name="connsiteX18" fmla="*/ 1051658 w 1151670"/>
                <a:gd name="connsiteY18" fmla="*/ 1240794 h 1679766"/>
                <a:gd name="connsiteX19" fmla="*/ 1096901 w 1151670"/>
                <a:gd name="connsiteY19" fmla="*/ 1169356 h 1679766"/>
                <a:gd name="connsiteX20" fmla="*/ 1106427 w 1151670"/>
                <a:gd name="connsiteY20" fmla="*/ 1133637 h 1679766"/>
                <a:gd name="connsiteX21" fmla="*/ 1111189 w 1151670"/>
                <a:gd name="connsiteY21" fmla="*/ 1112206 h 1679766"/>
                <a:gd name="connsiteX22" fmla="*/ 1123095 w 1151670"/>
                <a:gd name="connsiteY22" fmla="*/ 1069343 h 1679766"/>
                <a:gd name="connsiteX23" fmla="*/ 1137383 w 1151670"/>
                <a:gd name="connsiteY23" fmla="*/ 993144 h 1679766"/>
                <a:gd name="connsiteX24" fmla="*/ 1149289 w 1151670"/>
                <a:gd name="connsiteY24" fmla="*/ 919325 h 1679766"/>
                <a:gd name="connsiteX25" fmla="*/ 1087377 w 1151670"/>
                <a:gd name="connsiteY25" fmla="*/ 881224 h 1679766"/>
                <a:gd name="connsiteX26" fmla="*/ 1127858 w 1151670"/>
                <a:gd name="connsiteY26" fmla="*/ 709775 h 1679766"/>
                <a:gd name="connsiteX27" fmla="*/ 1135002 w 1151670"/>
                <a:gd name="connsiteY27" fmla="*/ 650244 h 1679766"/>
                <a:gd name="connsiteX28" fmla="*/ 1127857 w 1151670"/>
                <a:gd name="connsiteY28" fmla="*/ 574043 h 1679766"/>
                <a:gd name="connsiteX29" fmla="*/ 1113570 w 1151670"/>
                <a:gd name="connsiteY29" fmla="*/ 495462 h 1679766"/>
                <a:gd name="connsiteX30" fmla="*/ 1113570 w 1151670"/>
                <a:gd name="connsiteY30" fmla="*/ 457362 h 1679766"/>
                <a:gd name="connsiteX31" fmla="*/ 1101664 w 1151670"/>
                <a:gd name="connsiteY31" fmla="*/ 428787 h 1679766"/>
                <a:gd name="connsiteX32" fmla="*/ 1082614 w 1151670"/>
                <a:gd name="connsiteY32" fmla="*/ 390687 h 1679766"/>
                <a:gd name="connsiteX33" fmla="*/ 1063564 w 1151670"/>
                <a:gd name="connsiteY33" fmla="*/ 362112 h 1679766"/>
                <a:gd name="connsiteX34" fmla="*/ 1054039 w 1151670"/>
                <a:gd name="connsiteY34" fmla="*/ 333537 h 1679766"/>
                <a:gd name="connsiteX35" fmla="*/ 1015941 w 1151670"/>
                <a:gd name="connsiteY35" fmla="*/ 285912 h 1679766"/>
                <a:gd name="connsiteX36" fmla="*/ 968314 w 1151670"/>
                <a:gd name="connsiteY36" fmla="*/ 223999 h 1679766"/>
                <a:gd name="connsiteX37" fmla="*/ 792101 w 1151670"/>
                <a:gd name="connsiteY37" fmla="*/ 78743 h 1679766"/>
                <a:gd name="connsiteX38" fmla="*/ 530164 w 1151670"/>
                <a:gd name="connsiteY38" fmla="*/ 162 h 1679766"/>
                <a:gd name="connsiteX39" fmla="*/ 356334 w 1151670"/>
                <a:gd name="connsiteY39" fmla="*/ 54931 h 1679766"/>
                <a:gd name="connsiteX40" fmla="*/ 237270 w 1151670"/>
                <a:gd name="connsiteY40" fmla="*/ 116843 h 1679766"/>
                <a:gd name="connsiteX41" fmla="*/ 177739 w 1151670"/>
                <a:gd name="connsiteY41" fmla="*/ 190662 h 1679766"/>
                <a:gd name="connsiteX42" fmla="*/ 82489 w 1151670"/>
                <a:gd name="connsiteY42" fmla="*/ 304962 h 1679766"/>
                <a:gd name="connsiteX43" fmla="*/ 11051 w 1151670"/>
                <a:gd name="connsiteY43" fmla="*/ 535942 h 1679766"/>
                <a:gd name="connsiteX44" fmla="*/ 15814 w 1151670"/>
                <a:gd name="connsiteY44" fmla="*/ 685962 h 1679766"/>
                <a:gd name="connsiteX45" fmla="*/ 22958 w 1151670"/>
                <a:gd name="connsiteY45" fmla="*/ 826455 h 1679766"/>
                <a:gd name="connsiteX46" fmla="*/ 58677 w 1151670"/>
                <a:gd name="connsiteY46" fmla="*/ 897894 h 1679766"/>
                <a:gd name="connsiteX47" fmla="*/ 1526 w 1151670"/>
                <a:gd name="connsiteY47" fmla="*/ 964568 h 1679766"/>
                <a:gd name="connsiteX48" fmla="*/ 18195 w 1151670"/>
                <a:gd name="connsiteY48" fmla="*/ 1088393 h 1679766"/>
                <a:gd name="connsiteX49" fmla="*/ 37245 w 1151670"/>
                <a:gd name="connsiteY49" fmla="*/ 1136018 h 1679766"/>
                <a:gd name="connsiteX50" fmla="*/ 72964 w 1151670"/>
                <a:gd name="connsiteY50" fmla="*/ 1214599 h 1679766"/>
                <a:gd name="connsiteX0" fmla="*/ 72964 w 1151670"/>
                <a:gd name="connsiteY0" fmla="*/ 1214599 h 1678950"/>
                <a:gd name="connsiteX1" fmla="*/ 132495 w 1151670"/>
                <a:gd name="connsiteY1" fmla="*/ 1250317 h 1678950"/>
                <a:gd name="connsiteX2" fmla="*/ 206314 w 1151670"/>
                <a:gd name="connsiteY2" fmla="*/ 1362237 h 1678950"/>
                <a:gd name="connsiteX3" fmla="*/ 215839 w 1151670"/>
                <a:gd name="connsiteY3" fmla="*/ 1390812 h 1678950"/>
                <a:gd name="connsiteX4" fmla="*/ 253939 w 1151670"/>
                <a:gd name="connsiteY4" fmla="*/ 1457487 h 1678950"/>
                <a:gd name="connsiteX5" fmla="*/ 301564 w 1151670"/>
                <a:gd name="connsiteY5" fmla="*/ 1552737 h 1678950"/>
                <a:gd name="connsiteX6" fmla="*/ 377764 w 1151670"/>
                <a:gd name="connsiteY6" fmla="*/ 1609887 h 1678950"/>
                <a:gd name="connsiteX7" fmla="*/ 406339 w 1151670"/>
                <a:gd name="connsiteY7" fmla="*/ 1628937 h 1678950"/>
                <a:gd name="connsiteX8" fmla="*/ 463489 w 1151670"/>
                <a:gd name="connsiteY8" fmla="*/ 1647987 h 1678950"/>
                <a:gd name="connsiteX9" fmla="*/ 520639 w 1151670"/>
                <a:gd name="connsiteY9" fmla="*/ 1667037 h 1678950"/>
                <a:gd name="connsiteX10" fmla="*/ 625414 w 1151670"/>
                <a:gd name="connsiteY10" fmla="*/ 1676562 h 1678950"/>
                <a:gd name="connsiteX11" fmla="*/ 815914 w 1151670"/>
                <a:gd name="connsiteY11" fmla="*/ 1621793 h 1678950"/>
                <a:gd name="connsiteX12" fmla="*/ 892114 w 1151670"/>
                <a:gd name="connsiteY12" fmla="*/ 1581312 h 1678950"/>
                <a:gd name="connsiteX13" fmla="*/ 958789 w 1151670"/>
                <a:gd name="connsiteY13" fmla="*/ 1495587 h 1678950"/>
                <a:gd name="connsiteX14" fmla="*/ 977839 w 1151670"/>
                <a:gd name="connsiteY14" fmla="*/ 1428912 h 1678950"/>
                <a:gd name="connsiteX15" fmla="*/ 987364 w 1151670"/>
                <a:gd name="connsiteY15" fmla="*/ 1362237 h 1678950"/>
                <a:gd name="connsiteX16" fmla="*/ 996889 w 1151670"/>
                <a:gd name="connsiteY16" fmla="*/ 1314612 h 1678950"/>
                <a:gd name="connsiteX17" fmla="*/ 1073089 w 1151670"/>
                <a:gd name="connsiteY17" fmla="*/ 1216981 h 1678950"/>
                <a:gd name="connsiteX18" fmla="*/ 1051658 w 1151670"/>
                <a:gd name="connsiteY18" fmla="*/ 1240794 h 1678950"/>
                <a:gd name="connsiteX19" fmla="*/ 1096901 w 1151670"/>
                <a:gd name="connsiteY19" fmla="*/ 1169356 h 1678950"/>
                <a:gd name="connsiteX20" fmla="*/ 1106427 w 1151670"/>
                <a:gd name="connsiteY20" fmla="*/ 1133637 h 1678950"/>
                <a:gd name="connsiteX21" fmla="*/ 1111189 w 1151670"/>
                <a:gd name="connsiteY21" fmla="*/ 1112206 h 1678950"/>
                <a:gd name="connsiteX22" fmla="*/ 1123095 w 1151670"/>
                <a:gd name="connsiteY22" fmla="*/ 1069343 h 1678950"/>
                <a:gd name="connsiteX23" fmla="*/ 1137383 w 1151670"/>
                <a:gd name="connsiteY23" fmla="*/ 993144 h 1678950"/>
                <a:gd name="connsiteX24" fmla="*/ 1149289 w 1151670"/>
                <a:gd name="connsiteY24" fmla="*/ 919325 h 1678950"/>
                <a:gd name="connsiteX25" fmla="*/ 1087377 w 1151670"/>
                <a:gd name="connsiteY25" fmla="*/ 881224 h 1678950"/>
                <a:gd name="connsiteX26" fmla="*/ 1127858 w 1151670"/>
                <a:gd name="connsiteY26" fmla="*/ 709775 h 1678950"/>
                <a:gd name="connsiteX27" fmla="*/ 1135002 w 1151670"/>
                <a:gd name="connsiteY27" fmla="*/ 650244 h 1678950"/>
                <a:gd name="connsiteX28" fmla="*/ 1127857 w 1151670"/>
                <a:gd name="connsiteY28" fmla="*/ 574043 h 1678950"/>
                <a:gd name="connsiteX29" fmla="*/ 1113570 w 1151670"/>
                <a:gd name="connsiteY29" fmla="*/ 495462 h 1678950"/>
                <a:gd name="connsiteX30" fmla="*/ 1113570 w 1151670"/>
                <a:gd name="connsiteY30" fmla="*/ 457362 h 1678950"/>
                <a:gd name="connsiteX31" fmla="*/ 1101664 w 1151670"/>
                <a:gd name="connsiteY31" fmla="*/ 428787 h 1678950"/>
                <a:gd name="connsiteX32" fmla="*/ 1082614 w 1151670"/>
                <a:gd name="connsiteY32" fmla="*/ 390687 h 1678950"/>
                <a:gd name="connsiteX33" fmla="*/ 1063564 w 1151670"/>
                <a:gd name="connsiteY33" fmla="*/ 362112 h 1678950"/>
                <a:gd name="connsiteX34" fmla="*/ 1054039 w 1151670"/>
                <a:gd name="connsiteY34" fmla="*/ 333537 h 1678950"/>
                <a:gd name="connsiteX35" fmla="*/ 1015941 w 1151670"/>
                <a:gd name="connsiteY35" fmla="*/ 285912 h 1678950"/>
                <a:gd name="connsiteX36" fmla="*/ 968314 w 1151670"/>
                <a:gd name="connsiteY36" fmla="*/ 223999 h 1678950"/>
                <a:gd name="connsiteX37" fmla="*/ 792101 w 1151670"/>
                <a:gd name="connsiteY37" fmla="*/ 78743 h 1678950"/>
                <a:gd name="connsiteX38" fmla="*/ 530164 w 1151670"/>
                <a:gd name="connsiteY38" fmla="*/ 162 h 1678950"/>
                <a:gd name="connsiteX39" fmla="*/ 356334 w 1151670"/>
                <a:gd name="connsiteY39" fmla="*/ 54931 h 1678950"/>
                <a:gd name="connsiteX40" fmla="*/ 237270 w 1151670"/>
                <a:gd name="connsiteY40" fmla="*/ 116843 h 1678950"/>
                <a:gd name="connsiteX41" fmla="*/ 177739 w 1151670"/>
                <a:gd name="connsiteY41" fmla="*/ 190662 h 1678950"/>
                <a:gd name="connsiteX42" fmla="*/ 82489 w 1151670"/>
                <a:gd name="connsiteY42" fmla="*/ 304962 h 1678950"/>
                <a:gd name="connsiteX43" fmla="*/ 11051 w 1151670"/>
                <a:gd name="connsiteY43" fmla="*/ 535942 h 1678950"/>
                <a:gd name="connsiteX44" fmla="*/ 15814 w 1151670"/>
                <a:gd name="connsiteY44" fmla="*/ 685962 h 1678950"/>
                <a:gd name="connsiteX45" fmla="*/ 22958 w 1151670"/>
                <a:gd name="connsiteY45" fmla="*/ 826455 h 1678950"/>
                <a:gd name="connsiteX46" fmla="*/ 58677 w 1151670"/>
                <a:gd name="connsiteY46" fmla="*/ 897894 h 1678950"/>
                <a:gd name="connsiteX47" fmla="*/ 1526 w 1151670"/>
                <a:gd name="connsiteY47" fmla="*/ 964568 h 1678950"/>
                <a:gd name="connsiteX48" fmla="*/ 18195 w 1151670"/>
                <a:gd name="connsiteY48" fmla="*/ 1088393 h 1678950"/>
                <a:gd name="connsiteX49" fmla="*/ 37245 w 1151670"/>
                <a:gd name="connsiteY49" fmla="*/ 1136018 h 1678950"/>
                <a:gd name="connsiteX50" fmla="*/ 72964 w 1151670"/>
                <a:gd name="connsiteY50" fmla="*/ 1214599 h 1678950"/>
                <a:gd name="connsiteX0" fmla="*/ 72964 w 1151670"/>
                <a:gd name="connsiteY0" fmla="*/ 1214599 h 1677069"/>
                <a:gd name="connsiteX1" fmla="*/ 132495 w 1151670"/>
                <a:gd name="connsiteY1" fmla="*/ 1250317 h 1677069"/>
                <a:gd name="connsiteX2" fmla="*/ 206314 w 1151670"/>
                <a:gd name="connsiteY2" fmla="*/ 1362237 h 1677069"/>
                <a:gd name="connsiteX3" fmla="*/ 215839 w 1151670"/>
                <a:gd name="connsiteY3" fmla="*/ 1390812 h 1677069"/>
                <a:gd name="connsiteX4" fmla="*/ 253939 w 1151670"/>
                <a:gd name="connsiteY4" fmla="*/ 1457487 h 1677069"/>
                <a:gd name="connsiteX5" fmla="*/ 301564 w 1151670"/>
                <a:gd name="connsiteY5" fmla="*/ 1552737 h 1677069"/>
                <a:gd name="connsiteX6" fmla="*/ 377764 w 1151670"/>
                <a:gd name="connsiteY6" fmla="*/ 1609887 h 1677069"/>
                <a:gd name="connsiteX7" fmla="*/ 406339 w 1151670"/>
                <a:gd name="connsiteY7" fmla="*/ 1628937 h 1677069"/>
                <a:gd name="connsiteX8" fmla="*/ 463489 w 1151670"/>
                <a:gd name="connsiteY8" fmla="*/ 1647987 h 1677069"/>
                <a:gd name="connsiteX9" fmla="*/ 625414 w 1151670"/>
                <a:gd name="connsiteY9" fmla="*/ 1676562 h 1677069"/>
                <a:gd name="connsiteX10" fmla="*/ 815914 w 1151670"/>
                <a:gd name="connsiteY10" fmla="*/ 1621793 h 1677069"/>
                <a:gd name="connsiteX11" fmla="*/ 892114 w 1151670"/>
                <a:gd name="connsiteY11" fmla="*/ 1581312 h 1677069"/>
                <a:gd name="connsiteX12" fmla="*/ 958789 w 1151670"/>
                <a:gd name="connsiteY12" fmla="*/ 1495587 h 1677069"/>
                <a:gd name="connsiteX13" fmla="*/ 977839 w 1151670"/>
                <a:gd name="connsiteY13" fmla="*/ 1428912 h 1677069"/>
                <a:gd name="connsiteX14" fmla="*/ 987364 w 1151670"/>
                <a:gd name="connsiteY14" fmla="*/ 1362237 h 1677069"/>
                <a:gd name="connsiteX15" fmla="*/ 996889 w 1151670"/>
                <a:gd name="connsiteY15" fmla="*/ 1314612 h 1677069"/>
                <a:gd name="connsiteX16" fmla="*/ 1073089 w 1151670"/>
                <a:gd name="connsiteY16" fmla="*/ 1216981 h 1677069"/>
                <a:gd name="connsiteX17" fmla="*/ 1051658 w 1151670"/>
                <a:gd name="connsiteY17" fmla="*/ 1240794 h 1677069"/>
                <a:gd name="connsiteX18" fmla="*/ 1096901 w 1151670"/>
                <a:gd name="connsiteY18" fmla="*/ 1169356 h 1677069"/>
                <a:gd name="connsiteX19" fmla="*/ 1106427 w 1151670"/>
                <a:gd name="connsiteY19" fmla="*/ 1133637 h 1677069"/>
                <a:gd name="connsiteX20" fmla="*/ 1111189 w 1151670"/>
                <a:gd name="connsiteY20" fmla="*/ 1112206 h 1677069"/>
                <a:gd name="connsiteX21" fmla="*/ 1123095 w 1151670"/>
                <a:gd name="connsiteY21" fmla="*/ 1069343 h 1677069"/>
                <a:gd name="connsiteX22" fmla="*/ 1137383 w 1151670"/>
                <a:gd name="connsiteY22" fmla="*/ 993144 h 1677069"/>
                <a:gd name="connsiteX23" fmla="*/ 1149289 w 1151670"/>
                <a:gd name="connsiteY23" fmla="*/ 919325 h 1677069"/>
                <a:gd name="connsiteX24" fmla="*/ 1087377 w 1151670"/>
                <a:gd name="connsiteY24" fmla="*/ 881224 h 1677069"/>
                <a:gd name="connsiteX25" fmla="*/ 1127858 w 1151670"/>
                <a:gd name="connsiteY25" fmla="*/ 709775 h 1677069"/>
                <a:gd name="connsiteX26" fmla="*/ 1135002 w 1151670"/>
                <a:gd name="connsiteY26" fmla="*/ 650244 h 1677069"/>
                <a:gd name="connsiteX27" fmla="*/ 1127857 w 1151670"/>
                <a:gd name="connsiteY27" fmla="*/ 574043 h 1677069"/>
                <a:gd name="connsiteX28" fmla="*/ 1113570 w 1151670"/>
                <a:gd name="connsiteY28" fmla="*/ 495462 h 1677069"/>
                <a:gd name="connsiteX29" fmla="*/ 1113570 w 1151670"/>
                <a:gd name="connsiteY29" fmla="*/ 457362 h 1677069"/>
                <a:gd name="connsiteX30" fmla="*/ 1101664 w 1151670"/>
                <a:gd name="connsiteY30" fmla="*/ 428787 h 1677069"/>
                <a:gd name="connsiteX31" fmla="*/ 1082614 w 1151670"/>
                <a:gd name="connsiteY31" fmla="*/ 390687 h 1677069"/>
                <a:gd name="connsiteX32" fmla="*/ 1063564 w 1151670"/>
                <a:gd name="connsiteY32" fmla="*/ 362112 h 1677069"/>
                <a:gd name="connsiteX33" fmla="*/ 1054039 w 1151670"/>
                <a:gd name="connsiteY33" fmla="*/ 333537 h 1677069"/>
                <a:gd name="connsiteX34" fmla="*/ 1015941 w 1151670"/>
                <a:gd name="connsiteY34" fmla="*/ 285912 h 1677069"/>
                <a:gd name="connsiteX35" fmla="*/ 968314 w 1151670"/>
                <a:gd name="connsiteY35" fmla="*/ 223999 h 1677069"/>
                <a:gd name="connsiteX36" fmla="*/ 792101 w 1151670"/>
                <a:gd name="connsiteY36" fmla="*/ 78743 h 1677069"/>
                <a:gd name="connsiteX37" fmla="*/ 530164 w 1151670"/>
                <a:gd name="connsiteY37" fmla="*/ 162 h 1677069"/>
                <a:gd name="connsiteX38" fmla="*/ 356334 w 1151670"/>
                <a:gd name="connsiteY38" fmla="*/ 54931 h 1677069"/>
                <a:gd name="connsiteX39" fmla="*/ 237270 w 1151670"/>
                <a:gd name="connsiteY39" fmla="*/ 116843 h 1677069"/>
                <a:gd name="connsiteX40" fmla="*/ 177739 w 1151670"/>
                <a:gd name="connsiteY40" fmla="*/ 190662 h 1677069"/>
                <a:gd name="connsiteX41" fmla="*/ 82489 w 1151670"/>
                <a:gd name="connsiteY41" fmla="*/ 304962 h 1677069"/>
                <a:gd name="connsiteX42" fmla="*/ 11051 w 1151670"/>
                <a:gd name="connsiteY42" fmla="*/ 535942 h 1677069"/>
                <a:gd name="connsiteX43" fmla="*/ 15814 w 1151670"/>
                <a:gd name="connsiteY43" fmla="*/ 685962 h 1677069"/>
                <a:gd name="connsiteX44" fmla="*/ 22958 w 1151670"/>
                <a:gd name="connsiteY44" fmla="*/ 826455 h 1677069"/>
                <a:gd name="connsiteX45" fmla="*/ 58677 w 1151670"/>
                <a:gd name="connsiteY45" fmla="*/ 897894 h 1677069"/>
                <a:gd name="connsiteX46" fmla="*/ 1526 w 1151670"/>
                <a:gd name="connsiteY46" fmla="*/ 964568 h 1677069"/>
                <a:gd name="connsiteX47" fmla="*/ 18195 w 1151670"/>
                <a:gd name="connsiteY47" fmla="*/ 1088393 h 1677069"/>
                <a:gd name="connsiteX48" fmla="*/ 37245 w 1151670"/>
                <a:gd name="connsiteY48" fmla="*/ 1136018 h 1677069"/>
                <a:gd name="connsiteX49" fmla="*/ 72964 w 1151670"/>
                <a:gd name="connsiteY49" fmla="*/ 1214599 h 1677069"/>
                <a:gd name="connsiteX0" fmla="*/ 72964 w 1151670"/>
                <a:gd name="connsiteY0" fmla="*/ 1214599 h 1677069"/>
                <a:gd name="connsiteX1" fmla="*/ 132495 w 1151670"/>
                <a:gd name="connsiteY1" fmla="*/ 1250317 h 1677069"/>
                <a:gd name="connsiteX2" fmla="*/ 206314 w 1151670"/>
                <a:gd name="connsiteY2" fmla="*/ 1362237 h 1677069"/>
                <a:gd name="connsiteX3" fmla="*/ 215839 w 1151670"/>
                <a:gd name="connsiteY3" fmla="*/ 1390812 h 1677069"/>
                <a:gd name="connsiteX4" fmla="*/ 253939 w 1151670"/>
                <a:gd name="connsiteY4" fmla="*/ 1457487 h 1677069"/>
                <a:gd name="connsiteX5" fmla="*/ 301564 w 1151670"/>
                <a:gd name="connsiteY5" fmla="*/ 1552737 h 1677069"/>
                <a:gd name="connsiteX6" fmla="*/ 377764 w 1151670"/>
                <a:gd name="connsiteY6" fmla="*/ 1609887 h 1677069"/>
                <a:gd name="connsiteX7" fmla="*/ 406339 w 1151670"/>
                <a:gd name="connsiteY7" fmla="*/ 1628937 h 1677069"/>
                <a:gd name="connsiteX8" fmla="*/ 463489 w 1151670"/>
                <a:gd name="connsiteY8" fmla="*/ 1647987 h 1677069"/>
                <a:gd name="connsiteX9" fmla="*/ 625414 w 1151670"/>
                <a:gd name="connsiteY9" fmla="*/ 1676562 h 1677069"/>
                <a:gd name="connsiteX10" fmla="*/ 815914 w 1151670"/>
                <a:gd name="connsiteY10" fmla="*/ 1621793 h 1677069"/>
                <a:gd name="connsiteX11" fmla="*/ 892114 w 1151670"/>
                <a:gd name="connsiteY11" fmla="*/ 1581312 h 1677069"/>
                <a:gd name="connsiteX12" fmla="*/ 954026 w 1151670"/>
                <a:gd name="connsiteY12" fmla="*/ 1495587 h 1677069"/>
                <a:gd name="connsiteX13" fmla="*/ 977839 w 1151670"/>
                <a:gd name="connsiteY13" fmla="*/ 1428912 h 1677069"/>
                <a:gd name="connsiteX14" fmla="*/ 987364 w 1151670"/>
                <a:gd name="connsiteY14" fmla="*/ 1362237 h 1677069"/>
                <a:gd name="connsiteX15" fmla="*/ 996889 w 1151670"/>
                <a:gd name="connsiteY15" fmla="*/ 1314612 h 1677069"/>
                <a:gd name="connsiteX16" fmla="*/ 1073089 w 1151670"/>
                <a:gd name="connsiteY16" fmla="*/ 1216981 h 1677069"/>
                <a:gd name="connsiteX17" fmla="*/ 1051658 w 1151670"/>
                <a:gd name="connsiteY17" fmla="*/ 1240794 h 1677069"/>
                <a:gd name="connsiteX18" fmla="*/ 1096901 w 1151670"/>
                <a:gd name="connsiteY18" fmla="*/ 1169356 h 1677069"/>
                <a:gd name="connsiteX19" fmla="*/ 1106427 w 1151670"/>
                <a:gd name="connsiteY19" fmla="*/ 1133637 h 1677069"/>
                <a:gd name="connsiteX20" fmla="*/ 1111189 w 1151670"/>
                <a:gd name="connsiteY20" fmla="*/ 1112206 h 1677069"/>
                <a:gd name="connsiteX21" fmla="*/ 1123095 w 1151670"/>
                <a:gd name="connsiteY21" fmla="*/ 1069343 h 1677069"/>
                <a:gd name="connsiteX22" fmla="*/ 1137383 w 1151670"/>
                <a:gd name="connsiteY22" fmla="*/ 993144 h 1677069"/>
                <a:gd name="connsiteX23" fmla="*/ 1149289 w 1151670"/>
                <a:gd name="connsiteY23" fmla="*/ 919325 h 1677069"/>
                <a:gd name="connsiteX24" fmla="*/ 1087377 w 1151670"/>
                <a:gd name="connsiteY24" fmla="*/ 881224 h 1677069"/>
                <a:gd name="connsiteX25" fmla="*/ 1127858 w 1151670"/>
                <a:gd name="connsiteY25" fmla="*/ 709775 h 1677069"/>
                <a:gd name="connsiteX26" fmla="*/ 1135002 w 1151670"/>
                <a:gd name="connsiteY26" fmla="*/ 650244 h 1677069"/>
                <a:gd name="connsiteX27" fmla="*/ 1127857 w 1151670"/>
                <a:gd name="connsiteY27" fmla="*/ 574043 h 1677069"/>
                <a:gd name="connsiteX28" fmla="*/ 1113570 w 1151670"/>
                <a:gd name="connsiteY28" fmla="*/ 495462 h 1677069"/>
                <a:gd name="connsiteX29" fmla="*/ 1113570 w 1151670"/>
                <a:gd name="connsiteY29" fmla="*/ 457362 h 1677069"/>
                <a:gd name="connsiteX30" fmla="*/ 1101664 w 1151670"/>
                <a:gd name="connsiteY30" fmla="*/ 428787 h 1677069"/>
                <a:gd name="connsiteX31" fmla="*/ 1082614 w 1151670"/>
                <a:gd name="connsiteY31" fmla="*/ 390687 h 1677069"/>
                <a:gd name="connsiteX32" fmla="*/ 1063564 w 1151670"/>
                <a:gd name="connsiteY32" fmla="*/ 362112 h 1677069"/>
                <a:gd name="connsiteX33" fmla="*/ 1054039 w 1151670"/>
                <a:gd name="connsiteY33" fmla="*/ 333537 h 1677069"/>
                <a:gd name="connsiteX34" fmla="*/ 1015941 w 1151670"/>
                <a:gd name="connsiteY34" fmla="*/ 285912 h 1677069"/>
                <a:gd name="connsiteX35" fmla="*/ 968314 w 1151670"/>
                <a:gd name="connsiteY35" fmla="*/ 223999 h 1677069"/>
                <a:gd name="connsiteX36" fmla="*/ 792101 w 1151670"/>
                <a:gd name="connsiteY36" fmla="*/ 78743 h 1677069"/>
                <a:gd name="connsiteX37" fmla="*/ 530164 w 1151670"/>
                <a:gd name="connsiteY37" fmla="*/ 162 h 1677069"/>
                <a:gd name="connsiteX38" fmla="*/ 356334 w 1151670"/>
                <a:gd name="connsiteY38" fmla="*/ 54931 h 1677069"/>
                <a:gd name="connsiteX39" fmla="*/ 237270 w 1151670"/>
                <a:gd name="connsiteY39" fmla="*/ 116843 h 1677069"/>
                <a:gd name="connsiteX40" fmla="*/ 177739 w 1151670"/>
                <a:gd name="connsiteY40" fmla="*/ 190662 h 1677069"/>
                <a:gd name="connsiteX41" fmla="*/ 82489 w 1151670"/>
                <a:gd name="connsiteY41" fmla="*/ 304962 h 1677069"/>
                <a:gd name="connsiteX42" fmla="*/ 11051 w 1151670"/>
                <a:gd name="connsiteY42" fmla="*/ 535942 h 1677069"/>
                <a:gd name="connsiteX43" fmla="*/ 15814 w 1151670"/>
                <a:gd name="connsiteY43" fmla="*/ 685962 h 1677069"/>
                <a:gd name="connsiteX44" fmla="*/ 22958 w 1151670"/>
                <a:gd name="connsiteY44" fmla="*/ 826455 h 1677069"/>
                <a:gd name="connsiteX45" fmla="*/ 58677 w 1151670"/>
                <a:gd name="connsiteY45" fmla="*/ 897894 h 1677069"/>
                <a:gd name="connsiteX46" fmla="*/ 1526 w 1151670"/>
                <a:gd name="connsiteY46" fmla="*/ 964568 h 1677069"/>
                <a:gd name="connsiteX47" fmla="*/ 18195 w 1151670"/>
                <a:gd name="connsiteY47" fmla="*/ 1088393 h 1677069"/>
                <a:gd name="connsiteX48" fmla="*/ 37245 w 1151670"/>
                <a:gd name="connsiteY48" fmla="*/ 1136018 h 1677069"/>
                <a:gd name="connsiteX49" fmla="*/ 72964 w 1151670"/>
                <a:gd name="connsiteY49" fmla="*/ 1214599 h 1677069"/>
                <a:gd name="connsiteX0" fmla="*/ 72964 w 1151670"/>
                <a:gd name="connsiteY0" fmla="*/ 1214599 h 1677069"/>
                <a:gd name="connsiteX1" fmla="*/ 132495 w 1151670"/>
                <a:gd name="connsiteY1" fmla="*/ 1250317 h 1677069"/>
                <a:gd name="connsiteX2" fmla="*/ 206314 w 1151670"/>
                <a:gd name="connsiteY2" fmla="*/ 1362237 h 1677069"/>
                <a:gd name="connsiteX3" fmla="*/ 215839 w 1151670"/>
                <a:gd name="connsiteY3" fmla="*/ 1390812 h 1677069"/>
                <a:gd name="connsiteX4" fmla="*/ 253939 w 1151670"/>
                <a:gd name="connsiteY4" fmla="*/ 1457487 h 1677069"/>
                <a:gd name="connsiteX5" fmla="*/ 301564 w 1151670"/>
                <a:gd name="connsiteY5" fmla="*/ 1552737 h 1677069"/>
                <a:gd name="connsiteX6" fmla="*/ 377764 w 1151670"/>
                <a:gd name="connsiteY6" fmla="*/ 1609887 h 1677069"/>
                <a:gd name="connsiteX7" fmla="*/ 406339 w 1151670"/>
                <a:gd name="connsiteY7" fmla="*/ 1628937 h 1677069"/>
                <a:gd name="connsiteX8" fmla="*/ 463489 w 1151670"/>
                <a:gd name="connsiteY8" fmla="*/ 1647987 h 1677069"/>
                <a:gd name="connsiteX9" fmla="*/ 625414 w 1151670"/>
                <a:gd name="connsiteY9" fmla="*/ 1676562 h 1677069"/>
                <a:gd name="connsiteX10" fmla="*/ 815914 w 1151670"/>
                <a:gd name="connsiteY10" fmla="*/ 1621793 h 1677069"/>
                <a:gd name="connsiteX11" fmla="*/ 880208 w 1151670"/>
                <a:gd name="connsiteY11" fmla="*/ 1583693 h 1677069"/>
                <a:gd name="connsiteX12" fmla="*/ 954026 w 1151670"/>
                <a:gd name="connsiteY12" fmla="*/ 1495587 h 1677069"/>
                <a:gd name="connsiteX13" fmla="*/ 977839 w 1151670"/>
                <a:gd name="connsiteY13" fmla="*/ 1428912 h 1677069"/>
                <a:gd name="connsiteX14" fmla="*/ 987364 w 1151670"/>
                <a:gd name="connsiteY14" fmla="*/ 1362237 h 1677069"/>
                <a:gd name="connsiteX15" fmla="*/ 996889 w 1151670"/>
                <a:gd name="connsiteY15" fmla="*/ 1314612 h 1677069"/>
                <a:gd name="connsiteX16" fmla="*/ 1073089 w 1151670"/>
                <a:gd name="connsiteY16" fmla="*/ 1216981 h 1677069"/>
                <a:gd name="connsiteX17" fmla="*/ 1051658 w 1151670"/>
                <a:gd name="connsiteY17" fmla="*/ 1240794 h 1677069"/>
                <a:gd name="connsiteX18" fmla="*/ 1096901 w 1151670"/>
                <a:gd name="connsiteY18" fmla="*/ 1169356 h 1677069"/>
                <a:gd name="connsiteX19" fmla="*/ 1106427 w 1151670"/>
                <a:gd name="connsiteY19" fmla="*/ 1133637 h 1677069"/>
                <a:gd name="connsiteX20" fmla="*/ 1111189 w 1151670"/>
                <a:gd name="connsiteY20" fmla="*/ 1112206 h 1677069"/>
                <a:gd name="connsiteX21" fmla="*/ 1123095 w 1151670"/>
                <a:gd name="connsiteY21" fmla="*/ 1069343 h 1677069"/>
                <a:gd name="connsiteX22" fmla="*/ 1137383 w 1151670"/>
                <a:gd name="connsiteY22" fmla="*/ 993144 h 1677069"/>
                <a:gd name="connsiteX23" fmla="*/ 1149289 w 1151670"/>
                <a:gd name="connsiteY23" fmla="*/ 919325 h 1677069"/>
                <a:gd name="connsiteX24" fmla="*/ 1087377 w 1151670"/>
                <a:gd name="connsiteY24" fmla="*/ 881224 h 1677069"/>
                <a:gd name="connsiteX25" fmla="*/ 1127858 w 1151670"/>
                <a:gd name="connsiteY25" fmla="*/ 709775 h 1677069"/>
                <a:gd name="connsiteX26" fmla="*/ 1135002 w 1151670"/>
                <a:gd name="connsiteY26" fmla="*/ 650244 h 1677069"/>
                <a:gd name="connsiteX27" fmla="*/ 1127857 w 1151670"/>
                <a:gd name="connsiteY27" fmla="*/ 574043 h 1677069"/>
                <a:gd name="connsiteX28" fmla="*/ 1113570 w 1151670"/>
                <a:gd name="connsiteY28" fmla="*/ 495462 h 1677069"/>
                <a:gd name="connsiteX29" fmla="*/ 1113570 w 1151670"/>
                <a:gd name="connsiteY29" fmla="*/ 457362 h 1677069"/>
                <a:gd name="connsiteX30" fmla="*/ 1101664 w 1151670"/>
                <a:gd name="connsiteY30" fmla="*/ 428787 h 1677069"/>
                <a:gd name="connsiteX31" fmla="*/ 1082614 w 1151670"/>
                <a:gd name="connsiteY31" fmla="*/ 390687 h 1677069"/>
                <a:gd name="connsiteX32" fmla="*/ 1063564 w 1151670"/>
                <a:gd name="connsiteY32" fmla="*/ 362112 h 1677069"/>
                <a:gd name="connsiteX33" fmla="*/ 1054039 w 1151670"/>
                <a:gd name="connsiteY33" fmla="*/ 333537 h 1677069"/>
                <a:gd name="connsiteX34" fmla="*/ 1015941 w 1151670"/>
                <a:gd name="connsiteY34" fmla="*/ 285912 h 1677069"/>
                <a:gd name="connsiteX35" fmla="*/ 968314 w 1151670"/>
                <a:gd name="connsiteY35" fmla="*/ 223999 h 1677069"/>
                <a:gd name="connsiteX36" fmla="*/ 792101 w 1151670"/>
                <a:gd name="connsiteY36" fmla="*/ 78743 h 1677069"/>
                <a:gd name="connsiteX37" fmla="*/ 530164 w 1151670"/>
                <a:gd name="connsiteY37" fmla="*/ 162 h 1677069"/>
                <a:gd name="connsiteX38" fmla="*/ 356334 w 1151670"/>
                <a:gd name="connsiteY38" fmla="*/ 54931 h 1677069"/>
                <a:gd name="connsiteX39" fmla="*/ 237270 w 1151670"/>
                <a:gd name="connsiteY39" fmla="*/ 116843 h 1677069"/>
                <a:gd name="connsiteX40" fmla="*/ 177739 w 1151670"/>
                <a:gd name="connsiteY40" fmla="*/ 190662 h 1677069"/>
                <a:gd name="connsiteX41" fmla="*/ 82489 w 1151670"/>
                <a:gd name="connsiteY41" fmla="*/ 304962 h 1677069"/>
                <a:gd name="connsiteX42" fmla="*/ 11051 w 1151670"/>
                <a:gd name="connsiteY42" fmla="*/ 535942 h 1677069"/>
                <a:gd name="connsiteX43" fmla="*/ 15814 w 1151670"/>
                <a:gd name="connsiteY43" fmla="*/ 685962 h 1677069"/>
                <a:gd name="connsiteX44" fmla="*/ 22958 w 1151670"/>
                <a:gd name="connsiteY44" fmla="*/ 826455 h 1677069"/>
                <a:gd name="connsiteX45" fmla="*/ 58677 w 1151670"/>
                <a:gd name="connsiteY45" fmla="*/ 897894 h 1677069"/>
                <a:gd name="connsiteX46" fmla="*/ 1526 w 1151670"/>
                <a:gd name="connsiteY46" fmla="*/ 964568 h 1677069"/>
                <a:gd name="connsiteX47" fmla="*/ 18195 w 1151670"/>
                <a:gd name="connsiteY47" fmla="*/ 1088393 h 1677069"/>
                <a:gd name="connsiteX48" fmla="*/ 37245 w 1151670"/>
                <a:gd name="connsiteY48" fmla="*/ 1136018 h 1677069"/>
                <a:gd name="connsiteX49" fmla="*/ 72964 w 1151670"/>
                <a:gd name="connsiteY49" fmla="*/ 1214599 h 1677069"/>
                <a:gd name="connsiteX0" fmla="*/ 72964 w 1151670"/>
                <a:gd name="connsiteY0" fmla="*/ 1214599 h 1679417"/>
                <a:gd name="connsiteX1" fmla="*/ 132495 w 1151670"/>
                <a:gd name="connsiteY1" fmla="*/ 1250317 h 1679417"/>
                <a:gd name="connsiteX2" fmla="*/ 206314 w 1151670"/>
                <a:gd name="connsiteY2" fmla="*/ 1362237 h 1679417"/>
                <a:gd name="connsiteX3" fmla="*/ 215839 w 1151670"/>
                <a:gd name="connsiteY3" fmla="*/ 1390812 h 1679417"/>
                <a:gd name="connsiteX4" fmla="*/ 253939 w 1151670"/>
                <a:gd name="connsiteY4" fmla="*/ 1457487 h 1679417"/>
                <a:gd name="connsiteX5" fmla="*/ 301564 w 1151670"/>
                <a:gd name="connsiteY5" fmla="*/ 1552737 h 1679417"/>
                <a:gd name="connsiteX6" fmla="*/ 377764 w 1151670"/>
                <a:gd name="connsiteY6" fmla="*/ 1609887 h 1679417"/>
                <a:gd name="connsiteX7" fmla="*/ 406339 w 1151670"/>
                <a:gd name="connsiteY7" fmla="*/ 1628937 h 1679417"/>
                <a:gd name="connsiteX8" fmla="*/ 463489 w 1151670"/>
                <a:gd name="connsiteY8" fmla="*/ 1647987 h 1679417"/>
                <a:gd name="connsiteX9" fmla="*/ 625414 w 1151670"/>
                <a:gd name="connsiteY9" fmla="*/ 1678943 h 1679417"/>
                <a:gd name="connsiteX10" fmla="*/ 815914 w 1151670"/>
                <a:gd name="connsiteY10" fmla="*/ 1621793 h 1679417"/>
                <a:gd name="connsiteX11" fmla="*/ 880208 w 1151670"/>
                <a:gd name="connsiteY11" fmla="*/ 1583693 h 1679417"/>
                <a:gd name="connsiteX12" fmla="*/ 954026 w 1151670"/>
                <a:gd name="connsiteY12" fmla="*/ 1495587 h 1679417"/>
                <a:gd name="connsiteX13" fmla="*/ 977839 w 1151670"/>
                <a:gd name="connsiteY13" fmla="*/ 1428912 h 1679417"/>
                <a:gd name="connsiteX14" fmla="*/ 987364 w 1151670"/>
                <a:gd name="connsiteY14" fmla="*/ 1362237 h 1679417"/>
                <a:gd name="connsiteX15" fmla="*/ 996889 w 1151670"/>
                <a:gd name="connsiteY15" fmla="*/ 1314612 h 1679417"/>
                <a:gd name="connsiteX16" fmla="*/ 1073089 w 1151670"/>
                <a:gd name="connsiteY16" fmla="*/ 1216981 h 1679417"/>
                <a:gd name="connsiteX17" fmla="*/ 1051658 w 1151670"/>
                <a:gd name="connsiteY17" fmla="*/ 1240794 h 1679417"/>
                <a:gd name="connsiteX18" fmla="*/ 1096901 w 1151670"/>
                <a:gd name="connsiteY18" fmla="*/ 1169356 h 1679417"/>
                <a:gd name="connsiteX19" fmla="*/ 1106427 w 1151670"/>
                <a:gd name="connsiteY19" fmla="*/ 1133637 h 1679417"/>
                <a:gd name="connsiteX20" fmla="*/ 1111189 w 1151670"/>
                <a:gd name="connsiteY20" fmla="*/ 1112206 h 1679417"/>
                <a:gd name="connsiteX21" fmla="*/ 1123095 w 1151670"/>
                <a:gd name="connsiteY21" fmla="*/ 1069343 h 1679417"/>
                <a:gd name="connsiteX22" fmla="*/ 1137383 w 1151670"/>
                <a:gd name="connsiteY22" fmla="*/ 993144 h 1679417"/>
                <a:gd name="connsiteX23" fmla="*/ 1149289 w 1151670"/>
                <a:gd name="connsiteY23" fmla="*/ 919325 h 1679417"/>
                <a:gd name="connsiteX24" fmla="*/ 1087377 w 1151670"/>
                <a:gd name="connsiteY24" fmla="*/ 881224 h 1679417"/>
                <a:gd name="connsiteX25" fmla="*/ 1127858 w 1151670"/>
                <a:gd name="connsiteY25" fmla="*/ 709775 h 1679417"/>
                <a:gd name="connsiteX26" fmla="*/ 1135002 w 1151670"/>
                <a:gd name="connsiteY26" fmla="*/ 650244 h 1679417"/>
                <a:gd name="connsiteX27" fmla="*/ 1127857 w 1151670"/>
                <a:gd name="connsiteY27" fmla="*/ 574043 h 1679417"/>
                <a:gd name="connsiteX28" fmla="*/ 1113570 w 1151670"/>
                <a:gd name="connsiteY28" fmla="*/ 495462 h 1679417"/>
                <a:gd name="connsiteX29" fmla="*/ 1113570 w 1151670"/>
                <a:gd name="connsiteY29" fmla="*/ 457362 h 1679417"/>
                <a:gd name="connsiteX30" fmla="*/ 1101664 w 1151670"/>
                <a:gd name="connsiteY30" fmla="*/ 428787 h 1679417"/>
                <a:gd name="connsiteX31" fmla="*/ 1082614 w 1151670"/>
                <a:gd name="connsiteY31" fmla="*/ 390687 h 1679417"/>
                <a:gd name="connsiteX32" fmla="*/ 1063564 w 1151670"/>
                <a:gd name="connsiteY32" fmla="*/ 362112 h 1679417"/>
                <a:gd name="connsiteX33" fmla="*/ 1054039 w 1151670"/>
                <a:gd name="connsiteY33" fmla="*/ 333537 h 1679417"/>
                <a:gd name="connsiteX34" fmla="*/ 1015941 w 1151670"/>
                <a:gd name="connsiteY34" fmla="*/ 285912 h 1679417"/>
                <a:gd name="connsiteX35" fmla="*/ 968314 w 1151670"/>
                <a:gd name="connsiteY35" fmla="*/ 223999 h 1679417"/>
                <a:gd name="connsiteX36" fmla="*/ 792101 w 1151670"/>
                <a:gd name="connsiteY36" fmla="*/ 78743 h 1679417"/>
                <a:gd name="connsiteX37" fmla="*/ 530164 w 1151670"/>
                <a:gd name="connsiteY37" fmla="*/ 162 h 1679417"/>
                <a:gd name="connsiteX38" fmla="*/ 356334 w 1151670"/>
                <a:gd name="connsiteY38" fmla="*/ 54931 h 1679417"/>
                <a:gd name="connsiteX39" fmla="*/ 237270 w 1151670"/>
                <a:gd name="connsiteY39" fmla="*/ 116843 h 1679417"/>
                <a:gd name="connsiteX40" fmla="*/ 177739 w 1151670"/>
                <a:gd name="connsiteY40" fmla="*/ 190662 h 1679417"/>
                <a:gd name="connsiteX41" fmla="*/ 82489 w 1151670"/>
                <a:gd name="connsiteY41" fmla="*/ 304962 h 1679417"/>
                <a:gd name="connsiteX42" fmla="*/ 11051 w 1151670"/>
                <a:gd name="connsiteY42" fmla="*/ 535942 h 1679417"/>
                <a:gd name="connsiteX43" fmla="*/ 15814 w 1151670"/>
                <a:gd name="connsiteY43" fmla="*/ 685962 h 1679417"/>
                <a:gd name="connsiteX44" fmla="*/ 22958 w 1151670"/>
                <a:gd name="connsiteY44" fmla="*/ 826455 h 1679417"/>
                <a:gd name="connsiteX45" fmla="*/ 58677 w 1151670"/>
                <a:gd name="connsiteY45" fmla="*/ 897894 h 1679417"/>
                <a:gd name="connsiteX46" fmla="*/ 1526 w 1151670"/>
                <a:gd name="connsiteY46" fmla="*/ 964568 h 1679417"/>
                <a:gd name="connsiteX47" fmla="*/ 18195 w 1151670"/>
                <a:gd name="connsiteY47" fmla="*/ 1088393 h 1679417"/>
                <a:gd name="connsiteX48" fmla="*/ 37245 w 1151670"/>
                <a:gd name="connsiteY48" fmla="*/ 1136018 h 1679417"/>
                <a:gd name="connsiteX49" fmla="*/ 72964 w 1151670"/>
                <a:gd name="connsiteY49" fmla="*/ 1214599 h 1679417"/>
                <a:gd name="connsiteX0" fmla="*/ 72964 w 1151670"/>
                <a:gd name="connsiteY0" fmla="*/ 1214599 h 1679417"/>
                <a:gd name="connsiteX1" fmla="*/ 132495 w 1151670"/>
                <a:gd name="connsiteY1" fmla="*/ 1250317 h 1679417"/>
                <a:gd name="connsiteX2" fmla="*/ 206314 w 1151670"/>
                <a:gd name="connsiteY2" fmla="*/ 1362237 h 1679417"/>
                <a:gd name="connsiteX3" fmla="*/ 215839 w 1151670"/>
                <a:gd name="connsiteY3" fmla="*/ 1390812 h 1679417"/>
                <a:gd name="connsiteX4" fmla="*/ 253939 w 1151670"/>
                <a:gd name="connsiteY4" fmla="*/ 1457487 h 1679417"/>
                <a:gd name="connsiteX5" fmla="*/ 320614 w 1151670"/>
                <a:gd name="connsiteY5" fmla="*/ 1552737 h 1679417"/>
                <a:gd name="connsiteX6" fmla="*/ 377764 w 1151670"/>
                <a:gd name="connsiteY6" fmla="*/ 1609887 h 1679417"/>
                <a:gd name="connsiteX7" fmla="*/ 406339 w 1151670"/>
                <a:gd name="connsiteY7" fmla="*/ 1628937 h 1679417"/>
                <a:gd name="connsiteX8" fmla="*/ 463489 w 1151670"/>
                <a:gd name="connsiteY8" fmla="*/ 1647987 h 1679417"/>
                <a:gd name="connsiteX9" fmla="*/ 625414 w 1151670"/>
                <a:gd name="connsiteY9" fmla="*/ 1678943 h 1679417"/>
                <a:gd name="connsiteX10" fmla="*/ 815914 w 1151670"/>
                <a:gd name="connsiteY10" fmla="*/ 1621793 h 1679417"/>
                <a:gd name="connsiteX11" fmla="*/ 880208 w 1151670"/>
                <a:gd name="connsiteY11" fmla="*/ 1583693 h 1679417"/>
                <a:gd name="connsiteX12" fmla="*/ 954026 w 1151670"/>
                <a:gd name="connsiteY12" fmla="*/ 1495587 h 1679417"/>
                <a:gd name="connsiteX13" fmla="*/ 977839 w 1151670"/>
                <a:gd name="connsiteY13" fmla="*/ 1428912 h 1679417"/>
                <a:gd name="connsiteX14" fmla="*/ 987364 w 1151670"/>
                <a:gd name="connsiteY14" fmla="*/ 1362237 h 1679417"/>
                <a:gd name="connsiteX15" fmla="*/ 996889 w 1151670"/>
                <a:gd name="connsiteY15" fmla="*/ 1314612 h 1679417"/>
                <a:gd name="connsiteX16" fmla="*/ 1073089 w 1151670"/>
                <a:gd name="connsiteY16" fmla="*/ 1216981 h 1679417"/>
                <a:gd name="connsiteX17" fmla="*/ 1051658 w 1151670"/>
                <a:gd name="connsiteY17" fmla="*/ 1240794 h 1679417"/>
                <a:gd name="connsiteX18" fmla="*/ 1096901 w 1151670"/>
                <a:gd name="connsiteY18" fmla="*/ 1169356 h 1679417"/>
                <a:gd name="connsiteX19" fmla="*/ 1106427 w 1151670"/>
                <a:gd name="connsiteY19" fmla="*/ 1133637 h 1679417"/>
                <a:gd name="connsiteX20" fmla="*/ 1111189 w 1151670"/>
                <a:gd name="connsiteY20" fmla="*/ 1112206 h 1679417"/>
                <a:gd name="connsiteX21" fmla="*/ 1123095 w 1151670"/>
                <a:gd name="connsiteY21" fmla="*/ 1069343 h 1679417"/>
                <a:gd name="connsiteX22" fmla="*/ 1137383 w 1151670"/>
                <a:gd name="connsiteY22" fmla="*/ 993144 h 1679417"/>
                <a:gd name="connsiteX23" fmla="*/ 1149289 w 1151670"/>
                <a:gd name="connsiteY23" fmla="*/ 919325 h 1679417"/>
                <a:gd name="connsiteX24" fmla="*/ 1087377 w 1151670"/>
                <a:gd name="connsiteY24" fmla="*/ 881224 h 1679417"/>
                <a:gd name="connsiteX25" fmla="*/ 1127858 w 1151670"/>
                <a:gd name="connsiteY25" fmla="*/ 709775 h 1679417"/>
                <a:gd name="connsiteX26" fmla="*/ 1135002 w 1151670"/>
                <a:gd name="connsiteY26" fmla="*/ 650244 h 1679417"/>
                <a:gd name="connsiteX27" fmla="*/ 1127857 w 1151670"/>
                <a:gd name="connsiteY27" fmla="*/ 574043 h 1679417"/>
                <a:gd name="connsiteX28" fmla="*/ 1113570 w 1151670"/>
                <a:gd name="connsiteY28" fmla="*/ 495462 h 1679417"/>
                <a:gd name="connsiteX29" fmla="*/ 1113570 w 1151670"/>
                <a:gd name="connsiteY29" fmla="*/ 457362 h 1679417"/>
                <a:gd name="connsiteX30" fmla="*/ 1101664 w 1151670"/>
                <a:gd name="connsiteY30" fmla="*/ 428787 h 1679417"/>
                <a:gd name="connsiteX31" fmla="*/ 1082614 w 1151670"/>
                <a:gd name="connsiteY31" fmla="*/ 390687 h 1679417"/>
                <a:gd name="connsiteX32" fmla="*/ 1063564 w 1151670"/>
                <a:gd name="connsiteY32" fmla="*/ 362112 h 1679417"/>
                <a:gd name="connsiteX33" fmla="*/ 1054039 w 1151670"/>
                <a:gd name="connsiteY33" fmla="*/ 333537 h 1679417"/>
                <a:gd name="connsiteX34" fmla="*/ 1015941 w 1151670"/>
                <a:gd name="connsiteY34" fmla="*/ 285912 h 1679417"/>
                <a:gd name="connsiteX35" fmla="*/ 968314 w 1151670"/>
                <a:gd name="connsiteY35" fmla="*/ 223999 h 1679417"/>
                <a:gd name="connsiteX36" fmla="*/ 792101 w 1151670"/>
                <a:gd name="connsiteY36" fmla="*/ 78743 h 1679417"/>
                <a:gd name="connsiteX37" fmla="*/ 530164 w 1151670"/>
                <a:gd name="connsiteY37" fmla="*/ 162 h 1679417"/>
                <a:gd name="connsiteX38" fmla="*/ 356334 w 1151670"/>
                <a:gd name="connsiteY38" fmla="*/ 54931 h 1679417"/>
                <a:gd name="connsiteX39" fmla="*/ 237270 w 1151670"/>
                <a:gd name="connsiteY39" fmla="*/ 116843 h 1679417"/>
                <a:gd name="connsiteX40" fmla="*/ 177739 w 1151670"/>
                <a:gd name="connsiteY40" fmla="*/ 190662 h 1679417"/>
                <a:gd name="connsiteX41" fmla="*/ 82489 w 1151670"/>
                <a:gd name="connsiteY41" fmla="*/ 304962 h 1679417"/>
                <a:gd name="connsiteX42" fmla="*/ 11051 w 1151670"/>
                <a:gd name="connsiteY42" fmla="*/ 535942 h 1679417"/>
                <a:gd name="connsiteX43" fmla="*/ 15814 w 1151670"/>
                <a:gd name="connsiteY43" fmla="*/ 685962 h 1679417"/>
                <a:gd name="connsiteX44" fmla="*/ 22958 w 1151670"/>
                <a:gd name="connsiteY44" fmla="*/ 826455 h 1679417"/>
                <a:gd name="connsiteX45" fmla="*/ 58677 w 1151670"/>
                <a:gd name="connsiteY45" fmla="*/ 897894 h 1679417"/>
                <a:gd name="connsiteX46" fmla="*/ 1526 w 1151670"/>
                <a:gd name="connsiteY46" fmla="*/ 964568 h 1679417"/>
                <a:gd name="connsiteX47" fmla="*/ 18195 w 1151670"/>
                <a:gd name="connsiteY47" fmla="*/ 1088393 h 1679417"/>
                <a:gd name="connsiteX48" fmla="*/ 37245 w 1151670"/>
                <a:gd name="connsiteY48" fmla="*/ 1136018 h 1679417"/>
                <a:gd name="connsiteX49" fmla="*/ 72964 w 1151670"/>
                <a:gd name="connsiteY49" fmla="*/ 1214599 h 1679417"/>
                <a:gd name="connsiteX0" fmla="*/ 72964 w 1151670"/>
                <a:gd name="connsiteY0" fmla="*/ 1214599 h 1679417"/>
                <a:gd name="connsiteX1" fmla="*/ 132495 w 1151670"/>
                <a:gd name="connsiteY1" fmla="*/ 1250317 h 1679417"/>
                <a:gd name="connsiteX2" fmla="*/ 206314 w 1151670"/>
                <a:gd name="connsiteY2" fmla="*/ 1362237 h 1679417"/>
                <a:gd name="connsiteX3" fmla="*/ 215839 w 1151670"/>
                <a:gd name="connsiteY3" fmla="*/ 1390812 h 1679417"/>
                <a:gd name="connsiteX4" fmla="*/ 253939 w 1151670"/>
                <a:gd name="connsiteY4" fmla="*/ 1457487 h 1679417"/>
                <a:gd name="connsiteX5" fmla="*/ 320614 w 1151670"/>
                <a:gd name="connsiteY5" fmla="*/ 1552737 h 1679417"/>
                <a:gd name="connsiteX6" fmla="*/ 377764 w 1151670"/>
                <a:gd name="connsiteY6" fmla="*/ 1609887 h 1679417"/>
                <a:gd name="connsiteX7" fmla="*/ 406339 w 1151670"/>
                <a:gd name="connsiteY7" fmla="*/ 1628937 h 1679417"/>
                <a:gd name="connsiteX8" fmla="*/ 463489 w 1151670"/>
                <a:gd name="connsiteY8" fmla="*/ 1647987 h 1679417"/>
                <a:gd name="connsiteX9" fmla="*/ 625414 w 1151670"/>
                <a:gd name="connsiteY9" fmla="*/ 1678943 h 1679417"/>
                <a:gd name="connsiteX10" fmla="*/ 815914 w 1151670"/>
                <a:gd name="connsiteY10" fmla="*/ 1621793 h 1679417"/>
                <a:gd name="connsiteX11" fmla="*/ 880208 w 1151670"/>
                <a:gd name="connsiteY11" fmla="*/ 1583693 h 1679417"/>
                <a:gd name="connsiteX12" fmla="*/ 954026 w 1151670"/>
                <a:gd name="connsiteY12" fmla="*/ 1495587 h 1679417"/>
                <a:gd name="connsiteX13" fmla="*/ 977839 w 1151670"/>
                <a:gd name="connsiteY13" fmla="*/ 1428912 h 1679417"/>
                <a:gd name="connsiteX14" fmla="*/ 987364 w 1151670"/>
                <a:gd name="connsiteY14" fmla="*/ 1362237 h 1679417"/>
                <a:gd name="connsiteX15" fmla="*/ 996889 w 1151670"/>
                <a:gd name="connsiteY15" fmla="*/ 1314612 h 1679417"/>
                <a:gd name="connsiteX16" fmla="*/ 1073089 w 1151670"/>
                <a:gd name="connsiteY16" fmla="*/ 1216981 h 1679417"/>
                <a:gd name="connsiteX17" fmla="*/ 1051658 w 1151670"/>
                <a:gd name="connsiteY17" fmla="*/ 1240794 h 1679417"/>
                <a:gd name="connsiteX18" fmla="*/ 1096901 w 1151670"/>
                <a:gd name="connsiteY18" fmla="*/ 1169356 h 1679417"/>
                <a:gd name="connsiteX19" fmla="*/ 1106427 w 1151670"/>
                <a:gd name="connsiteY19" fmla="*/ 1133637 h 1679417"/>
                <a:gd name="connsiteX20" fmla="*/ 1111189 w 1151670"/>
                <a:gd name="connsiteY20" fmla="*/ 1112206 h 1679417"/>
                <a:gd name="connsiteX21" fmla="*/ 1123095 w 1151670"/>
                <a:gd name="connsiteY21" fmla="*/ 1069343 h 1679417"/>
                <a:gd name="connsiteX22" fmla="*/ 1137383 w 1151670"/>
                <a:gd name="connsiteY22" fmla="*/ 993144 h 1679417"/>
                <a:gd name="connsiteX23" fmla="*/ 1149289 w 1151670"/>
                <a:gd name="connsiteY23" fmla="*/ 919325 h 1679417"/>
                <a:gd name="connsiteX24" fmla="*/ 1087377 w 1151670"/>
                <a:gd name="connsiteY24" fmla="*/ 881224 h 1679417"/>
                <a:gd name="connsiteX25" fmla="*/ 1127858 w 1151670"/>
                <a:gd name="connsiteY25" fmla="*/ 709775 h 1679417"/>
                <a:gd name="connsiteX26" fmla="*/ 1135002 w 1151670"/>
                <a:gd name="connsiteY26" fmla="*/ 650244 h 1679417"/>
                <a:gd name="connsiteX27" fmla="*/ 1127857 w 1151670"/>
                <a:gd name="connsiteY27" fmla="*/ 574043 h 1679417"/>
                <a:gd name="connsiteX28" fmla="*/ 1113570 w 1151670"/>
                <a:gd name="connsiteY28" fmla="*/ 495462 h 1679417"/>
                <a:gd name="connsiteX29" fmla="*/ 1113570 w 1151670"/>
                <a:gd name="connsiteY29" fmla="*/ 457362 h 1679417"/>
                <a:gd name="connsiteX30" fmla="*/ 1101664 w 1151670"/>
                <a:gd name="connsiteY30" fmla="*/ 428787 h 1679417"/>
                <a:gd name="connsiteX31" fmla="*/ 1082614 w 1151670"/>
                <a:gd name="connsiteY31" fmla="*/ 390687 h 1679417"/>
                <a:gd name="connsiteX32" fmla="*/ 1063564 w 1151670"/>
                <a:gd name="connsiteY32" fmla="*/ 362112 h 1679417"/>
                <a:gd name="connsiteX33" fmla="*/ 1054039 w 1151670"/>
                <a:gd name="connsiteY33" fmla="*/ 333537 h 1679417"/>
                <a:gd name="connsiteX34" fmla="*/ 1015941 w 1151670"/>
                <a:gd name="connsiteY34" fmla="*/ 285912 h 1679417"/>
                <a:gd name="connsiteX35" fmla="*/ 968314 w 1151670"/>
                <a:gd name="connsiteY35" fmla="*/ 223999 h 1679417"/>
                <a:gd name="connsiteX36" fmla="*/ 792101 w 1151670"/>
                <a:gd name="connsiteY36" fmla="*/ 78743 h 1679417"/>
                <a:gd name="connsiteX37" fmla="*/ 530164 w 1151670"/>
                <a:gd name="connsiteY37" fmla="*/ 162 h 1679417"/>
                <a:gd name="connsiteX38" fmla="*/ 356334 w 1151670"/>
                <a:gd name="connsiteY38" fmla="*/ 54931 h 1679417"/>
                <a:gd name="connsiteX39" fmla="*/ 237270 w 1151670"/>
                <a:gd name="connsiteY39" fmla="*/ 116843 h 1679417"/>
                <a:gd name="connsiteX40" fmla="*/ 177739 w 1151670"/>
                <a:gd name="connsiteY40" fmla="*/ 190662 h 1679417"/>
                <a:gd name="connsiteX41" fmla="*/ 82489 w 1151670"/>
                <a:gd name="connsiteY41" fmla="*/ 304962 h 1679417"/>
                <a:gd name="connsiteX42" fmla="*/ 11051 w 1151670"/>
                <a:gd name="connsiteY42" fmla="*/ 535942 h 1679417"/>
                <a:gd name="connsiteX43" fmla="*/ 15814 w 1151670"/>
                <a:gd name="connsiteY43" fmla="*/ 685962 h 1679417"/>
                <a:gd name="connsiteX44" fmla="*/ 22958 w 1151670"/>
                <a:gd name="connsiteY44" fmla="*/ 826455 h 1679417"/>
                <a:gd name="connsiteX45" fmla="*/ 58677 w 1151670"/>
                <a:gd name="connsiteY45" fmla="*/ 897894 h 1679417"/>
                <a:gd name="connsiteX46" fmla="*/ 1526 w 1151670"/>
                <a:gd name="connsiteY46" fmla="*/ 964568 h 1679417"/>
                <a:gd name="connsiteX47" fmla="*/ 18195 w 1151670"/>
                <a:gd name="connsiteY47" fmla="*/ 1088393 h 1679417"/>
                <a:gd name="connsiteX48" fmla="*/ 37245 w 1151670"/>
                <a:gd name="connsiteY48" fmla="*/ 1136018 h 1679417"/>
                <a:gd name="connsiteX49" fmla="*/ 72964 w 1151670"/>
                <a:gd name="connsiteY49" fmla="*/ 1214599 h 1679417"/>
                <a:gd name="connsiteX0" fmla="*/ 72964 w 1151670"/>
                <a:gd name="connsiteY0" fmla="*/ 1214599 h 1679417"/>
                <a:gd name="connsiteX1" fmla="*/ 132495 w 1151670"/>
                <a:gd name="connsiteY1" fmla="*/ 1250317 h 1679417"/>
                <a:gd name="connsiteX2" fmla="*/ 206314 w 1151670"/>
                <a:gd name="connsiteY2" fmla="*/ 1362237 h 1679417"/>
                <a:gd name="connsiteX3" fmla="*/ 215839 w 1151670"/>
                <a:gd name="connsiteY3" fmla="*/ 1390812 h 1679417"/>
                <a:gd name="connsiteX4" fmla="*/ 253939 w 1151670"/>
                <a:gd name="connsiteY4" fmla="*/ 1457487 h 1679417"/>
                <a:gd name="connsiteX5" fmla="*/ 320614 w 1151670"/>
                <a:gd name="connsiteY5" fmla="*/ 1552737 h 1679417"/>
                <a:gd name="connsiteX6" fmla="*/ 377764 w 1151670"/>
                <a:gd name="connsiteY6" fmla="*/ 1609887 h 1679417"/>
                <a:gd name="connsiteX7" fmla="*/ 406339 w 1151670"/>
                <a:gd name="connsiteY7" fmla="*/ 1628937 h 1679417"/>
                <a:gd name="connsiteX8" fmla="*/ 463489 w 1151670"/>
                <a:gd name="connsiteY8" fmla="*/ 1647987 h 1679417"/>
                <a:gd name="connsiteX9" fmla="*/ 625414 w 1151670"/>
                <a:gd name="connsiteY9" fmla="*/ 1678943 h 1679417"/>
                <a:gd name="connsiteX10" fmla="*/ 815914 w 1151670"/>
                <a:gd name="connsiteY10" fmla="*/ 1621793 h 1679417"/>
                <a:gd name="connsiteX11" fmla="*/ 880208 w 1151670"/>
                <a:gd name="connsiteY11" fmla="*/ 1583693 h 1679417"/>
                <a:gd name="connsiteX12" fmla="*/ 954026 w 1151670"/>
                <a:gd name="connsiteY12" fmla="*/ 1495587 h 1679417"/>
                <a:gd name="connsiteX13" fmla="*/ 977839 w 1151670"/>
                <a:gd name="connsiteY13" fmla="*/ 1428912 h 1679417"/>
                <a:gd name="connsiteX14" fmla="*/ 987364 w 1151670"/>
                <a:gd name="connsiteY14" fmla="*/ 1362237 h 1679417"/>
                <a:gd name="connsiteX15" fmla="*/ 996889 w 1151670"/>
                <a:gd name="connsiteY15" fmla="*/ 1314612 h 1679417"/>
                <a:gd name="connsiteX16" fmla="*/ 1073089 w 1151670"/>
                <a:gd name="connsiteY16" fmla="*/ 1216981 h 1679417"/>
                <a:gd name="connsiteX17" fmla="*/ 1051658 w 1151670"/>
                <a:gd name="connsiteY17" fmla="*/ 1240794 h 1679417"/>
                <a:gd name="connsiteX18" fmla="*/ 1096901 w 1151670"/>
                <a:gd name="connsiteY18" fmla="*/ 1169356 h 1679417"/>
                <a:gd name="connsiteX19" fmla="*/ 1106427 w 1151670"/>
                <a:gd name="connsiteY19" fmla="*/ 1133637 h 1679417"/>
                <a:gd name="connsiteX20" fmla="*/ 1111189 w 1151670"/>
                <a:gd name="connsiteY20" fmla="*/ 1112206 h 1679417"/>
                <a:gd name="connsiteX21" fmla="*/ 1123095 w 1151670"/>
                <a:gd name="connsiteY21" fmla="*/ 1069343 h 1679417"/>
                <a:gd name="connsiteX22" fmla="*/ 1137383 w 1151670"/>
                <a:gd name="connsiteY22" fmla="*/ 993144 h 1679417"/>
                <a:gd name="connsiteX23" fmla="*/ 1149289 w 1151670"/>
                <a:gd name="connsiteY23" fmla="*/ 919325 h 1679417"/>
                <a:gd name="connsiteX24" fmla="*/ 1087377 w 1151670"/>
                <a:gd name="connsiteY24" fmla="*/ 881224 h 1679417"/>
                <a:gd name="connsiteX25" fmla="*/ 1127858 w 1151670"/>
                <a:gd name="connsiteY25" fmla="*/ 709775 h 1679417"/>
                <a:gd name="connsiteX26" fmla="*/ 1135002 w 1151670"/>
                <a:gd name="connsiteY26" fmla="*/ 650244 h 1679417"/>
                <a:gd name="connsiteX27" fmla="*/ 1127857 w 1151670"/>
                <a:gd name="connsiteY27" fmla="*/ 574043 h 1679417"/>
                <a:gd name="connsiteX28" fmla="*/ 1113570 w 1151670"/>
                <a:gd name="connsiteY28" fmla="*/ 495462 h 1679417"/>
                <a:gd name="connsiteX29" fmla="*/ 1113570 w 1151670"/>
                <a:gd name="connsiteY29" fmla="*/ 457362 h 1679417"/>
                <a:gd name="connsiteX30" fmla="*/ 1101664 w 1151670"/>
                <a:gd name="connsiteY30" fmla="*/ 428787 h 1679417"/>
                <a:gd name="connsiteX31" fmla="*/ 1082614 w 1151670"/>
                <a:gd name="connsiteY31" fmla="*/ 390687 h 1679417"/>
                <a:gd name="connsiteX32" fmla="*/ 1063564 w 1151670"/>
                <a:gd name="connsiteY32" fmla="*/ 362112 h 1679417"/>
                <a:gd name="connsiteX33" fmla="*/ 1054039 w 1151670"/>
                <a:gd name="connsiteY33" fmla="*/ 333537 h 1679417"/>
                <a:gd name="connsiteX34" fmla="*/ 1015941 w 1151670"/>
                <a:gd name="connsiteY34" fmla="*/ 285912 h 1679417"/>
                <a:gd name="connsiteX35" fmla="*/ 968314 w 1151670"/>
                <a:gd name="connsiteY35" fmla="*/ 223999 h 1679417"/>
                <a:gd name="connsiteX36" fmla="*/ 792101 w 1151670"/>
                <a:gd name="connsiteY36" fmla="*/ 78743 h 1679417"/>
                <a:gd name="connsiteX37" fmla="*/ 530164 w 1151670"/>
                <a:gd name="connsiteY37" fmla="*/ 162 h 1679417"/>
                <a:gd name="connsiteX38" fmla="*/ 356334 w 1151670"/>
                <a:gd name="connsiteY38" fmla="*/ 54931 h 1679417"/>
                <a:gd name="connsiteX39" fmla="*/ 237270 w 1151670"/>
                <a:gd name="connsiteY39" fmla="*/ 116843 h 1679417"/>
                <a:gd name="connsiteX40" fmla="*/ 177739 w 1151670"/>
                <a:gd name="connsiteY40" fmla="*/ 190662 h 1679417"/>
                <a:gd name="connsiteX41" fmla="*/ 82489 w 1151670"/>
                <a:gd name="connsiteY41" fmla="*/ 304962 h 1679417"/>
                <a:gd name="connsiteX42" fmla="*/ 11051 w 1151670"/>
                <a:gd name="connsiteY42" fmla="*/ 535942 h 1679417"/>
                <a:gd name="connsiteX43" fmla="*/ 15814 w 1151670"/>
                <a:gd name="connsiteY43" fmla="*/ 685962 h 1679417"/>
                <a:gd name="connsiteX44" fmla="*/ 22958 w 1151670"/>
                <a:gd name="connsiteY44" fmla="*/ 826455 h 1679417"/>
                <a:gd name="connsiteX45" fmla="*/ 58677 w 1151670"/>
                <a:gd name="connsiteY45" fmla="*/ 897894 h 1679417"/>
                <a:gd name="connsiteX46" fmla="*/ 1526 w 1151670"/>
                <a:gd name="connsiteY46" fmla="*/ 964568 h 1679417"/>
                <a:gd name="connsiteX47" fmla="*/ 18195 w 1151670"/>
                <a:gd name="connsiteY47" fmla="*/ 1088393 h 1679417"/>
                <a:gd name="connsiteX48" fmla="*/ 37245 w 1151670"/>
                <a:gd name="connsiteY48" fmla="*/ 1136018 h 1679417"/>
                <a:gd name="connsiteX49" fmla="*/ 72964 w 1151670"/>
                <a:gd name="connsiteY49" fmla="*/ 1214599 h 1679417"/>
                <a:gd name="connsiteX0" fmla="*/ 72964 w 1151670"/>
                <a:gd name="connsiteY0" fmla="*/ 1214599 h 1679417"/>
                <a:gd name="connsiteX1" fmla="*/ 132495 w 1151670"/>
                <a:gd name="connsiteY1" fmla="*/ 1250317 h 1679417"/>
                <a:gd name="connsiteX2" fmla="*/ 206314 w 1151670"/>
                <a:gd name="connsiteY2" fmla="*/ 1362237 h 1679417"/>
                <a:gd name="connsiteX3" fmla="*/ 215839 w 1151670"/>
                <a:gd name="connsiteY3" fmla="*/ 1390812 h 1679417"/>
                <a:gd name="connsiteX4" fmla="*/ 253939 w 1151670"/>
                <a:gd name="connsiteY4" fmla="*/ 1457487 h 1679417"/>
                <a:gd name="connsiteX5" fmla="*/ 320614 w 1151670"/>
                <a:gd name="connsiteY5" fmla="*/ 1552737 h 1679417"/>
                <a:gd name="connsiteX6" fmla="*/ 377764 w 1151670"/>
                <a:gd name="connsiteY6" fmla="*/ 1609887 h 1679417"/>
                <a:gd name="connsiteX7" fmla="*/ 406339 w 1151670"/>
                <a:gd name="connsiteY7" fmla="*/ 1628937 h 1679417"/>
                <a:gd name="connsiteX8" fmla="*/ 463489 w 1151670"/>
                <a:gd name="connsiteY8" fmla="*/ 1647987 h 1679417"/>
                <a:gd name="connsiteX9" fmla="*/ 625414 w 1151670"/>
                <a:gd name="connsiteY9" fmla="*/ 1678943 h 1679417"/>
                <a:gd name="connsiteX10" fmla="*/ 815914 w 1151670"/>
                <a:gd name="connsiteY10" fmla="*/ 1621793 h 1679417"/>
                <a:gd name="connsiteX11" fmla="*/ 880208 w 1151670"/>
                <a:gd name="connsiteY11" fmla="*/ 1583693 h 1679417"/>
                <a:gd name="connsiteX12" fmla="*/ 954026 w 1151670"/>
                <a:gd name="connsiteY12" fmla="*/ 1495587 h 1679417"/>
                <a:gd name="connsiteX13" fmla="*/ 977839 w 1151670"/>
                <a:gd name="connsiteY13" fmla="*/ 1428912 h 1679417"/>
                <a:gd name="connsiteX14" fmla="*/ 987364 w 1151670"/>
                <a:gd name="connsiteY14" fmla="*/ 1362237 h 1679417"/>
                <a:gd name="connsiteX15" fmla="*/ 1011177 w 1151670"/>
                <a:gd name="connsiteY15" fmla="*/ 1326518 h 1679417"/>
                <a:gd name="connsiteX16" fmla="*/ 1073089 w 1151670"/>
                <a:gd name="connsiteY16" fmla="*/ 1216981 h 1679417"/>
                <a:gd name="connsiteX17" fmla="*/ 1051658 w 1151670"/>
                <a:gd name="connsiteY17" fmla="*/ 1240794 h 1679417"/>
                <a:gd name="connsiteX18" fmla="*/ 1096901 w 1151670"/>
                <a:gd name="connsiteY18" fmla="*/ 1169356 h 1679417"/>
                <a:gd name="connsiteX19" fmla="*/ 1106427 w 1151670"/>
                <a:gd name="connsiteY19" fmla="*/ 1133637 h 1679417"/>
                <a:gd name="connsiteX20" fmla="*/ 1111189 w 1151670"/>
                <a:gd name="connsiteY20" fmla="*/ 1112206 h 1679417"/>
                <a:gd name="connsiteX21" fmla="*/ 1123095 w 1151670"/>
                <a:gd name="connsiteY21" fmla="*/ 1069343 h 1679417"/>
                <a:gd name="connsiteX22" fmla="*/ 1137383 w 1151670"/>
                <a:gd name="connsiteY22" fmla="*/ 993144 h 1679417"/>
                <a:gd name="connsiteX23" fmla="*/ 1149289 w 1151670"/>
                <a:gd name="connsiteY23" fmla="*/ 919325 h 1679417"/>
                <a:gd name="connsiteX24" fmla="*/ 1087377 w 1151670"/>
                <a:gd name="connsiteY24" fmla="*/ 881224 h 1679417"/>
                <a:gd name="connsiteX25" fmla="*/ 1127858 w 1151670"/>
                <a:gd name="connsiteY25" fmla="*/ 709775 h 1679417"/>
                <a:gd name="connsiteX26" fmla="*/ 1135002 w 1151670"/>
                <a:gd name="connsiteY26" fmla="*/ 650244 h 1679417"/>
                <a:gd name="connsiteX27" fmla="*/ 1127857 w 1151670"/>
                <a:gd name="connsiteY27" fmla="*/ 574043 h 1679417"/>
                <a:gd name="connsiteX28" fmla="*/ 1113570 w 1151670"/>
                <a:gd name="connsiteY28" fmla="*/ 495462 h 1679417"/>
                <a:gd name="connsiteX29" fmla="*/ 1113570 w 1151670"/>
                <a:gd name="connsiteY29" fmla="*/ 457362 h 1679417"/>
                <a:gd name="connsiteX30" fmla="*/ 1101664 w 1151670"/>
                <a:gd name="connsiteY30" fmla="*/ 428787 h 1679417"/>
                <a:gd name="connsiteX31" fmla="*/ 1082614 w 1151670"/>
                <a:gd name="connsiteY31" fmla="*/ 390687 h 1679417"/>
                <a:gd name="connsiteX32" fmla="*/ 1063564 w 1151670"/>
                <a:gd name="connsiteY32" fmla="*/ 362112 h 1679417"/>
                <a:gd name="connsiteX33" fmla="*/ 1054039 w 1151670"/>
                <a:gd name="connsiteY33" fmla="*/ 333537 h 1679417"/>
                <a:gd name="connsiteX34" fmla="*/ 1015941 w 1151670"/>
                <a:gd name="connsiteY34" fmla="*/ 285912 h 1679417"/>
                <a:gd name="connsiteX35" fmla="*/ 968314 w 1151670"/>
                <a:gd name="connsiteY35" fmla="*/ 223999 h 1679417"/>
                <a:gd name="connsiteX36" fmla="*/ 792101 w 1151670"/>
                <a:gd name="connsiteY36" fmla="*/ 78743 h 1679417"/>
                <a:gd name="connsiteX37" fmla="*/ 530164 w 1151670"/>
                <a:gd name="connsiteY37" fmla="*/ 162 h 1679417"/>
                <a:gd name="connsiteX38" fmla="*/ 356334 w 1151670"/>
                <a:gd name="connsiteY38" fmla="*/ 54931 h 1679417"/>
                <a:gd name="connsiteX39" fmla="*/ 237270 w 1151670"/>
                <a:gd name="connsiteY39" fmla="*/ 116843 h 1679417"/>
                <a:gd name="connsiteX40" fmla="*/ 177739 w 1151670"/>
                <a:gd name="connsiteY40" fmla="*/ 190662 h 1679417"/>
                <a:gd name="connsiteX41" fmla="*/ 82489 w 1151670"/>
                <a:gd name="connsiteY41" fmla="*/ 304962 h 1679417"/>
                <a:gd name="connsiteX42" fmla="*/ 11051 w 1151670"/>
                <a:gd name="connsiteY42" fmla="*/ 535942 h 1679417"/>
                <a:gd name="connsiteX43" fmla="*/ 15814 w 1151670"/>
                <a:gd name="connsiteY43" fmla="*/ 685962 h 1679417"/>
                <a:gd name="connsiteX44" fmla="*/ 22958 w 1151670"/>
                <a:gd name="connsiteY44" fmla="*/ 826455 h 1679417"/>
                <a:gd name="connsiteX45" fmla="*/ 58677 w 1151670"/>
                <a:gd name="connsiteY45" fmla="*/ 897894 h 1679417"/>
                <a:gd name="connsiteX46" fmla="*/ 1526 w 1151670"/>
                <a:gd name="connsiteY46" fmla="*/ 964568 h 1679417"/>
                <a:gd name="connsiteX47" fmla="*/ 18195 w 1151670"/>
                <a:gd name="connsiteY47" fmla="*/ 1088393 h 1679417"/>
                <a:gd name="connsiteX48" fmla="*/ 37245 w 1151670"/>
                <a:gd name="connsiteY48" fmla="*/ 1136018 h 1679417"/>
                <a:gd name="connsiteX49" fmla="*/ 72964 w 1151670"/>
                <a:gd name="connsiteY49" fmla="*/ 1214599 h 1679417"/>
                <a:gd name="connsiteX0" fmla="*/ 72964 w 1151670"/>
                <a:gd name="connsiteY0" fmla="*/ 1214599 h 1679417"/>
                <a:gd name="connsiteX1" fmla="*/ 132495 w 1151670"/>
                <a:gd name="connsiteY1" fmla="*/ 1250317 h 1679417"/>
                <a:gd name="connsiteX2" fmla="*/ 206314 w 1151670"/>
                <a:gd name="connsiteY2" fmla="*/ 1362237 h 1679417"/>
                <a:gd name="connsiteX3" fmla="*/ 215839 w 1151670"/>
                <a:gd name="connsiteY3" fmla="*/ 1390812 h 1679417"/>
                <a:gd name="connsiteX4" fmla="*/ 253939 w 1151670"/>
                <a:gd name="connsiteY4" fmla="*/ 1457487 h 1679417"/>
                <a:gd name="connsiteX5" fmla="*/ 320614 w 1151670"/>
                <a:gd name="connsiteY5" fmla="*/ 1552737 h 1679417"/>
                <a:gd name="connsiteX6" fmla="*/ 377764 w 1151670"/>
                <a:gd name="connsiteY6" fmla="*/ 1609887 h 1679417"/>
                <a:gd name="connsiteX7" fmla="*/ 406339 w 1151670"/>
                <a:gd name="connsiteY7" fmla="*/ 1628937 h 1679417"/>
                <a:gd name="connsiteX8" fmla="*/ 463489 w 1151670"/>
                <a:gd name="connsiteY8" fmla="*/ 1647987 h 1679417"/>
                <a:gd name="connsiteX9" fmla="*/ 625414 w 1151670"/>
                <a:gd name="connsiteY9" fmla="*/ 1678943 h 1679417"/>
                <a:gd name="connsiteX10" fmla="*/ 815914 w 1151670"/>
                <a:gd name="connsiteY10" fmla="*/ 1621793 h 1679417"/>
                <a:gd name="connsiteX11" fmla="*/ 880208 w 1151670"/>
                <a:gd name="connsiteY11" fmla="*/ 1583693 h 1679417"/>
                <a:gd name="connsiteX12" fmla="*/ 954026 w 1151670"/>
                <a:gd name="connsiteY12" fmla="*/ 1495587 h 1679417"/>
                <a:gd name="connsiteX13" fmla="*/ 977839 w 1151670"/>
                <a:gd name="connsiteY13" fmla="*/ 1428912 h 1679417"/>
                <a:gd name="connsiteX14" fmla="*/ 1001652 w 1151670"/>
                <a:gd name="connsiteY14" fmla="*/ 1374143 h 1679417"/>
                <a:gd name="connsiteX15" fmla="*/ 1011177 w 1151670"/>
                <a:gd name="connsiteY15" fmla="*/ 1326518 h 1679417"/>
                <a:gd name="connsiteX16" fmla="*/ 1073089 w 1151670"/>
                <a:gd name="connsiteY16" fmla="*/ 1216981 h 1679417"/>
                <a:gd name="connsiteX17" fmla="*/ 1051658 w 1151670"/>
                <a:gd name="connsiteY17" fmla="*/ 1240794 h 1679417"/>
                <a:gd name="connsiteX18" fmla="*/ 1096901 w 1151670"/>
                <a:gd name="connsiteY18" fmla="*/ 1169356 h 1679417"/>
                <a:gd name="connsiteX19" fmla="*/ 1106427 w 1151670"/>
                <a:gd name="connsiteY19" fmla="*/ 1133637 h 1679417"/>
                <a:gd name="connsiteX20" fmla="*/ 1111189 w 1151670"/>
                <a:gd name="connsiteY20" fmla="*/ 1112206 h 1679417"/>
                <a:gd name="connsiteX21" fmla="*/ 1123095 w 1151670"/>
                <a:gd name="connsiteY21" fmla="*/ 1069343 h 1679417"/>
                <a:gd name="connsiteX22" fmla="*/ 1137383 w 1151670"/>
                <a:gd name="connsiteY22" fmla="*/ 993144 h 1679417"/>
                <a:gd name="connsiteX23" fmla="*/ 1149289 w 1151670"/>
                <a:gd name="connsiteY23" fmla="*/ 919325 h 1679417"/>
                <a:gd name="connsiteX24" fmla="*/ 1087377 w 1151670"/>
                <a:gd name="connsiteY24" fmla="*/ 881224 h 1679417"/>
                <a:gd name="connsiteX25" fmla="*/ 1127858 w 1151670"/>
                <a:gd name="connsiteY25" fmla="*/ 709775 h 1679417"/>
                <a:gd name="connsiteX26" fmla="*/ 1135002 w 1151670"/>
                <a:gd name="connsiteY26" fmla="*/ 650244 h 1679417"/>
                <a:gd name="connsiteX27" fmla="*/ 1127857 w 1151670"/>
                <a:gd name="connsiteY27" fmla="*/ 574043 h 1679417"/>
                <a:gd name="connsiteX28" fmla="*/ 1113570 w 1151670"/>
                <a:gd name="connsiteY28" fmla="*/ 495462 h 1679417"/>
                <a:gd name="connsiteX29" fmla="*/ 1113570 w 1151670"/>
                <a:gd name="connsiteY29" fmla="*/ 457362 h 1679417"/>
                <a:gd name="connsiteX30" fmla="*/ 1101664 w 1151670"/>
                <a:gd name="connsiteY30" fmla="*/ 428787 h 1679417"/>
                <a:gd name="connsiteX31" fmla="*/ 1082614 w 1151670"/>
                <a:gd name="connsiteY31" fmla="*/ 390687 h 1679417"/>
                <a:gd name="connsiteX32" fmla="*/ 1063564 w 1151670"/>
                <a:gd name="connsiteY32" fmla="*/ 362112 h 1679417"/>
                <a:gd name="connsiteX33" fmla="*/ 1054039 w 1151670"/>
                <a:gd name="connsiteY33" fmla="*/ 333537 h 1679417"/>
                <a:gd name="connsiteX34" fmla="*/ 1015941 w 1151670"/>
                <a:gd name="connsiteY34" fmla="*/ 285912 h 1679417"/>
                <a:gd name="connsiteX35" fmla="*/ 968314 w 1151670"/>
                <a:gd name="connsiteY35" fmla="*/ 223999 h 1679417"/>
                <a:gd name="connsiteX36" fmla="*/ 792101 w 1151670"/>
                <a:gd name="connsiteY36" fmla="*/ 78743 h 1679417"/>
                <a:gd name="connsiteX37" fmla="*/ 530164 w 1151670"/>
                <a:gd name="connsiteY37" fmla="*/ 162 h 1679417"/>
                <a:gd name="connsiteX38" fmla="*/ 356334 w 1151670"/>
                <a:gd name="connsiteY38" fmla="*/ 54931 h 1679417"/>
                <a:gd name="connsiteX39" fmla="*/ 237270 w 1151670"/>
                <a:gd name="connsiteY39" fmla="*/ 116843 h 1679417"/>
                <a:gd name="connsiteX40" fmla="*/ 177739 w 1151670"/>
                <a:gd name="connsiteY40" fmla="*/ 190662 h 1679417"/>
                <a:gd name="connsiteX41" fmla="*/ 82489 w 1151670"/>
                <a:gd name="connsiteY41" fmla="*/ 304962 h 1679417"/>
                <a:gd name="connsiteX42" fmla="*/ 11051 w 1151670"/>
                <a:gd name="connsiteY42" fmla="*/ 535942 h 1679417"/>
                <a:gd name="connsiteX43" fmla="*/ 15814 w 1151670"/>
                <a:gd name="connsiteY43" fmla="*/ 685962 h 1679417"/>
                <a:gd name="connsiteX44" fmla="*/ 22958 w 1151670"/>
                <a:gd name="connsiteY44" fmla="*/ 826455 h 1679417"/>
                <a:gd name="connsiteX45" fmla="*/ 58677 w 1151670"/>
                <a:gd name="connsiteY45" fmla="*/ 897894 h 1679417"/>
                <a:gd name="connsiteX46" fmla="*/ 1526 w 1151670"/>
                <a:gd name="connsiteY46" fmla="*/ 964568 h 1679417"/>
                <a:gd name="connsiteX47" fmla="*/ 18195 w 1151670"/>
                <a:gd name="connsiteY47" fmla="*/ 1088393 h 1679417"/>
                <a:gd name="connsiteX48" fmla="*/ 37245 w 1151670"/>
                <a:gd name="connsiteY48" fmla="*/ 1136018 h 1679417"/>
                <a:gd name="connsiteX49" fmla="*/ 72964 w 1151670"/>
                <a:gd name="connsiteY49" fmla="*/ 1214599 h 1679417"/>
                <a:gd name="connsiteX0" fmla="*/ 72964 w 1151670"/>
                <a:gd name="connsiteY0" fmla="*/ 1214599 h 1679417"/>
                <a:gd name="connsiteX1" fmla="*/ 132495 w 1151670"/>
                <a:gd name="connsiteY1" fmla="*/ 1250317 h 1679417"/>
                <a:gd name="connsiteX2" fmla="*/ 206314 w 1151670"/>
                <a:gd name="connsiteY2" fmla="*/ 1362237 h 1679417"/>
                <a:gd name="connsiteX3" fmla="*/ 215839 w 1151670"/>
                <a:gd name="connsiteY3" fmla="*/ 1390812 h 1679417"/>
                <a:gd name="connsiteX4" fmla="*/ 253939 w 1151670"/>
                <a:gd name="connsiteY4" fmla="*/ 1457487 h 1679417"/>
                <a:gd name="connsiteX5" fmla="*/ 320614 w 1151670"/>
                <a:gd name="connsiteY5" fmla="*/ 1552737 h 1679417"/>
                <a:gd name="connsiteX6" fmla="*/ 377764 w 1151670"/>
                <a:gd name="connsiteY6" fmla="*/ 1609887 h 1679417"/>
                <a:gd name="connsiteX7" fmla="*/ 406339 w 1151670"/>
                <a:gd name="connsiteY7" fmla="*/ 1628937 h 1679417"/>
                <a:gd name="connsiteX8" fmla="*/ 463489 w 1151670"/>
                <a:gd name="connsiteY8" fmla="*/ 1647987 h 1679417"/>
                <a:gd name="connsiteX9" fmla="*/ 625414 w 1151670"/>
                <a:gd name="connsiteY9" fmla="*/ 1678943 h 1679417"/>
                <a:gd name="connsiteX10" fmla="*/ 815914 w 1151670"/>
                <a:gd name="connsiteY10" fmla="*/ 1621793 h 1679417"/>
                <a:gd name="connsiteX11" fmla="*/ 880208 w 1151670"/>
                <a:gd name="connsiteY11" fmla="*/ 1583693 h 1679417"/>
                <a:gd name="connsiteX12" fmla="*/ 954026 w 1151670"/>
                <a:gd name="connsiteY12" fmla="*/ 1495587 h 1679417"/>
                <a:gd name="connsiteX13" fmla="*/ 977839 w 1151670"/>
                <a:gd name="connsiteY13" fmla="*/ 1428912 h 1679417"/>
                <a:gd name="connsiteX14" fmla="*/ 1011177 w 1151670"/>
                <a:gd name="connsiteY14" fmla="*/ 1326518 h 1679417"/>
                <a:gd name="connsiteX15" fmla="*/ 1073089 w 1151670"/>
                <a:gd name="connsiteY15" fmla="*/ 1216981 h 1679417"/>
                <a:gd name="connsiteX16" fmla="*/ 1051658 w 1151670"/>
                <a:gd name="connsiteY16" fmla="*/ 1240794 h 1679417"/>
                <a:gd name="connsiteX17" fmla="*/ 1096901 w 1151670"/>
                <a:gd name="connsiteY17" fmla="*/ 1169356 h 1679417"/>
                <a:gd name="connsiteX18" fmla="*/ 1106427 w 1151670"/>
                <a:gd name="connsiteY18" fmla="*/ 1133637 h 1679417"/>
                <a:gd name="connsiteX19" fmla="*/ 1111189 w 1151670"/>
                <a:gd name="connsiteY19" fmla="*/ 1112206 h 1679417"/>
                <a:gd name="connsiteX20" fmla="*/ 1123095 w 1151670"/>
                <a:gd name="connsiteY20" fmla="*/ 1069343 h 1679417"/>
                <a:gd name="connsiteX21" fmla="*/ 1137383 w 1151670"/>
                <a:gd name="connsiteY21" fmla="*/ 993144 h 1679417"/>
                <a:gd name="connsiteX22" fmla="*/ 1149289 w 1151670"/>
                <a:gd name="connsiteY22" fmla="*/ 919325 h 1679417"/>
                <a:gd name="connsiteX23" fmla="*/ 1087377 w 1151670"/>
                <a:gd name="connsiteY23" fmla="*/ 881224 h 1679417"/>
                <a:gd name="connsiteX24" fmla="*/ 1127858 w 1151670"/>
                <a:gd name="connsiteY24" fmla="*/ 709775 h 1679417"/>
                <a:gd name="connsiteX25" fmla="*/ 1135002 w 1151670"/>
                <a:gd name="connsiteY25" fmla="*/ 650244 h 1679417"/>
                <a:gd name="connsiteX26" fmla="*/ 1127857 w 1151670"/>
                <a:gd name="connsiteY26" fmla="*/ 574043 h 1679417"/>
                <a:gd name="connsiteX27" fmla="*/ 1113570 w 1151670"/>
                <a:gd name="connsiteY27" fmla="*/ 495462 h 1679417"/>
                <a:gd name="connsiteX28" fmla="*/ 1113570 w 1151670"/>
                <a:gd name="connsiteY28" fmla="*/ 457362 h 1679417"/>
                <a:gd name="connsiteX29" fmla="*/ 1101664 w 1151670"/>
                <a:gd name="connsiteY29" fmla="*/ 428787 h 1679417"/>
                <a:gd name="connsiteX30" fmla="*/ 1082614 w 1151670"/>
                <a:gd name="connsiteY30" fmla="*/ 390687 h 1679417"/>
                <a:gd name="connsiteX31" fmla="*/ 1063564 w 1151670"/>
                <a:gd name="connsiteY31" fmla="*/ 362112 h 1679417"/>
                <a:gd name="connsiteX32" fmla="*/ 1054039 w 1151670"/>
                <a:gd name="connsiteY32" fmla="*/ 333537 h 1679417"/>
                <a:gd name="connsiteX33" fmla="*/ 1015941 w 1151670"/>
                <a:gd name="connsiteY33" fmla="*/ 285912 h 1679417"/>
                <a:gd name="connsiteX34" fmla="*/ 968314 w 1151670"/>
                <a:gd name="connsiteY34" fmla="*/ 223999 h 1679417"/>
                <a:gd name="connsiteX35" fmla="*/ 792101 w 1151670"/>
                <a:gd name="connsiteY35" fmla="*/ 78743 h 1679417"/>
                <a:gd name="connsiteX36" fmla="*/ 530164 w 1151670"/>
                <a:gd name="connsiteY36" fmla="*/ 162 h 1679417"/>
                <a:gd name="connsiteX37" fmla="*/ 356334 w 1151670"/>
                <a:gd name="connsiteY37" fmla="*/ 54931 h 1679417"/>
                <a:gd name="connsiteX38" fmla="*/ 237270 w 1151670"/>
                <a:gd name="connsiteY38" fmla="*/ 116843 h 1679417"/>
                <a:gd name="connsiteX39" fmla="*/ 177739 w 1151670"/>
                <a:gd name="connsiteY39" fmla="*/ 190662 h 1679417"/>
                <a:gd name="connsiteX40" fmla="*/ 82489 w 1151670"/>
                <a:gd name="connsiteY40" fmla="*/ 304962 h 1679417"/>
                <a:gd name="connsiteX41" fmla="*/ 11051 w 1151670"/>
                <a:gd name="connsiteY41" fmla="*/ 535942 h 1679417"/>
                <a:gd name="connsiteX42" fmla="*/ 15814 w 1151670"/>
                <a:gd name="connsiteY42" fmla="*/ 685962 h 1679417"/>
                <a:gd name="connsiteX43" fmla="*/ 22958 w 1151670"/>
                <a:gd name="connsiteY43" fmla="*/ 826455 h 1679417"/>
                <a:gd name="connsiteX44" fmla="*/ 58677 w 1151670"/>
                <a:gd name="connsiteY44" fmla="*/ 897894 h 1679417"/>
                <a:gd name="connsiteX45" fmla="*/ 1526 w 1151670"/>
                <a:gd name="connsiteY45" fmla="*/ 964568 h 1679417"/>
                <a:gd name="connsiteX46" fmla="*/ 18195 w 1151670"/>
                <a:gd name="connsiteY46" fmla="*/ 1088393 h 1679417"/>
                <a:gd name="connsiteX47" fmla="*/ 37245 w 1151670"/>
                <a:gd name="connsiteY47" fmla="*/ 1136018 h 1679417"/>
                <a:gd name="connsiteX48" fmla="*/ 72964 w 1151670"/>
                <a:gd name="connsiteY48" fmla="*/ 1214599 h 1679417"/>
                <a:gd name="connsiteX0" fmla="*/ 72964 w 1151670"/>
                <a:gd name="connsiteY0" fmla="*/ 1214599 h 1679417"/>
                <a:gd name="connsiteX1" fmla="*/ 132495 w 1151670"/>
                <a:gd name="connsiteY1" fmla="*/ 1250317 h 1679417"/>
                <a:gd name="connsiteX2" fmla="*/ 206314 w 1151670"/>
                <a:gd name="connsiteY2" fmla="*/ 1362237 h 1679417"/>
                <a:gd name="connsiteX3" fmla="*/ 215839 w 1151670"/>
                <a:gd name="connsiteY3" fmla="*/ 1390812 h 1679417"/>
                <a:gd name="connsiteX4" fmla="*/ 253939 w 1151670"/>
                <a:gd name="connsiteY4" fmla="*/ 1457487 h 1679417"/>
                <a:gd name="connsiteX5" fmla="*/ 320614 w 1151670"/>
                <a:gd name="connsiteY5" fmla="*/ 1552737 h 1679417"/>
                <a:gd name="connsiteX6" fmla="*/ 377764 w 1151670"/>
                <a:gd name="connsiteY6" fmla="*/ 1609887 h 1679417"/>
                <a:gd name="connsiteX7" fmla="*/ 406339 w 1151670"/>
                <a:gd name="connsiteY7" fmla="*/ 1628937 h 1679417"/>
                <a:gd name="connsiteX8" fmla="*/ 463489 w 1151670"/>
                <a:gd name="connsiteY8" fmla="*/ 1647987 h 1679417"/>
                <a:gd name="connsiteX9" fmla="*/ 625414 w 1151670"/>
                <a:gd name="connsiteY9" fmla="*/ 1678943 h 1679417"/>
                <a:gd name="connsiteX10" fmla="*/ 815914 w 1151670"/>
                <a:gd name="connsiteY10" fmla="*/ 1621793 h 1679417"/>
                <a:gd name="connsiteX11" fmla="*/ 880208 w 1151670"/>
                <a:gd name="connsiteY11" fmla="*/ 1583693 h 1679417"/>
                <a:gd name="connsiteX12" fmla="*/ 954026 w 1151670"/>
                <a:gd name="connsiteY12" fmla="*/ 1495587 h 1679417"/>
                <a:gd name="connsiteX13" fmla="*/ 977839 w 1151670"/>
                <a:gd name="connsiteY13" fmla="*/ 1428912 h 1679417"/>
                <a:gd name="connsiteX14" fmla="*/ 1027845 w 1151670"/>
                <a:gd name="connsiteY14" fmla="*/ 1328899 h 1679417"/>
                <a:gd name="connsiteX15" fmla="*/ 1073089 w 1151670"/>
                <a:gd name="connsiteY15" fmla="*/ 1216981 h 1679417"/>
                <a:gd name="connsiteX16" fmla="*/ 1051658 w 1151670"/>
                <a:gd name="connsiteY16" fmla="*/ 1240794 h 1679417"/>
                <a:gd name="connsiteX17" fmla="*/ 1096901 w 1151670"/>
                <a:gd name="connsiteY17" fmla="*/ 1169356 h 1679417"/>
                <a:gd name="connsiteX18" fmla="*/ 1106427 w 1151670"/>
                <a:gd name="connsiteY18" fmla="*/ 1133637 h 1679417"/>
                <a:gd name="connsiteX19" fmla="*/ 1111189 w 1151670"/>
                <a:gd name="connsiteY19" fmla="*/ 1112206 h 1679417"/>
                <a:gd name="connsiteX20" fmla="*/ 1123095 w 1151670"/>
                <a:gd name="connsiteY20" fmla="*/ 1069343 h 1679417"/>
                <a:gd name="connsiteX21" fmla="*/ 1137383 w 1151670"/>
                <a:gd name="connsiteY21" fmla="*/ 993144 h 1679417"/>
                <a:gd name="connsiteX22" fmla="*/ 1149289 w 1151670"/>
                <a:gd name="connsiteY22" fmla="*/ 919325 h 1679417"/>
                <a:gd name="connsiteX23" fmla="*/ 1087377 w 1151670"/>
                <a:gd name="connsiteY23" fmla="*/ 881224 h 1679417"/>
                <a:gd name="connsiteX24" fmla="*/ 1127858 w 1151670"/>
                <a:gd name="connsiteY24" fmla="*/ 709775 h 1679417"/>
                <a:gd name="connsiteX25" fmla="*/ 1135002 w 1151670"/>
                <a:gd name="connsiteY25" fmla="*/ 650244 h 1679417"/>
                <a:gd name="connsiteX26" fmla="*/ 1127857 w 1151670"/>
                <a:gd name="connsiteY26" fmla="*/ 574043 h 1679417"/>
                <a:gd name="connsiteX27" fmla="*/ 1113570 w 1151670"/>
                <a:gd name="connsiteY27" fmla="*/ 495462 h 1679417"/>
                <a:gd name="connsiteX28" fmla="*/ 1113570 w 1151670"/>
                <a:gd name="connsiteY28" fmla="*/ 457362 h 1679417"/>
                <a:gd name="connsiteX29" fmla="*/ 1101664 w 1151670"/>
                <a:gd name="connsiteY29" fmla="*/ 428787 h 1679417"/>
                <a:gd name="connsiteX30" fmla="*/ 1082614 w 1151670"/>
                <a:gd name="connsiteY30" fmla="*/ 390687 h 1679417"/>
                <a:gd name="connsiteX31" fmla="*/ 1063564 w 1151670"/>
                <a:gd name="connsiteY31" fmla="*/ 362112 h 1679417"/>
                <a:gd name="connsiteX32" fmla="*/ 1054039 w 1151670"/>
                <a:gd name="connsiteY32" fmla="*/ 333537 h 1679417"/>
                <a:gd name="connsiteX33" fmla="*/ 1015941 w 1151670"/>
                <a:gd name="connsiteY33" fmla="*/ 285912 h 1679417"/>
                <a:gd name="connsiteX34" fmla="*/ 968314 w 1151670"/>
                <a:gd name="connsiteY34" fmla="*/ 223999 h 1679417"/>
                <a:gd name="connsiteX35" fmla="*/ 792101 w 1151670"/>
                <a:gd name="connsiteY35" fmla="*/ 78743 h 1679417"/>
                <a:gd name="connsiteX36" fmla="*/ 530164 w 1151670"/>
                <a:gd name="connsiteY36" fmla="*/ 162 h 1679417"/>
                <a:gd name="connsiteX37" fmla="*/ 356334 w 1151670"/>
                <a:gd name="connsiteY37" fmla="*/ 54931 h 1679417"/>
                <a:gd name="connsiteX38" fmla="*/ 237270 w 1151670"/>
                <a:gd name="connsiteY38" fmla="*/ 116843 h 1679417"/>
                <a:gd name="connsiteX39" fmla="*/ 177739 w 1151670"/>
                <a:gd name="connsiteY39" fmla="*/ 190662 h 1679417"/>
                <a:gd name="connsiteX40" fmla="*/ 82489 w 1151670"/>
                <a:gd name="connsiteY40" fmla="*/ 304962 h 1679417"/>
                <a:gd name="connsiteX41" fmla="*/ 11051 w 1151670"/>
                <a:gd name="connsiteY41" fmla="*/ 535942 h 1679417"/>
                <a:gd name="connsiteX42" fmla="*/ 15814 w 1151670"/>
                <a:gd name="connsiteY42" fmla="*/ 685962 h 1679417"/>
                <a:gd name="connsiteX43" fmla="*/ 22958 w 1151670"/>
                <a:gd name="connsiteY43" fmla="*/ 826455 h 1679417"/>
                <a:gd name="connsiteX44" fmla="*/ 58677 w 1151670"/>
                <a:gd name="connsiteY44" fmla="*/ 897894 h 1679417"/>
                <a:gd name="connsiteX45" fmla="*/ 1526 w 1151670"/>
                <a:gd name="connsiteY45" fmla="*/ 964568 h 1679417"/>
                <a:gd name="connsiteX46" fmla="*/ 18195 w 1151670"/>
                <a:gd name="connsiteY46" fmla="*/ 1088393 h 1679417"/>
                <a:gd name="connsiteX47" fmla="*/ 37245 w 1151670"/>
                <a:gd name="connsiteY47" fmla="*/ 1136018 h 1679417"/>
                <a:gd name="connsiteX48" fmla="*/ 72964 w 1151670"/>
                <a:gd name="connsiteY48" fmla="*/ 1214599 h 1679417"/>
                <a:gd name="connsiteX0" fmla="*/ 72964 w 1162911"/>
                <a:gd name="connsiteY0" fmla="*/ 1214599 h 1679417"/>
                <a:gd name="connsiteX1" fmla="*/ 132495 w 1162911"/>
                <a:gd name="connsiteY1" fmla="*/ 1250317 h 1679417"/>
                <a:gd name="connsiteX2" fmla="*/ 206314 w 1162911"/>
                <a:gd name="connsiteY2" fmla="*/ 1362237 h 1679417"/>
                <a:gd name="connsiteX3" fmla="*/ 215839 w 1162911"/>
                <a:gd name="connsiteY3" fmla="*/ 1390812 h 1679417"/>
                <a:gd name="connsiteX4" fmla="*/ 253939 w 1162911"/>
                <a:gd name="connsiteY4" fmla="*/ 1457487 h 1679417"/>
                <a:gd name="connsiteX5" fmla="*/ 320614 w 1162911"/>
                <a:gd name="connsiteY5" fmla="*/ 1552737 h 1679417"/>
                <a:gd name="connsiteX6" fmla="*/ 377764 w 1162911"/>
                <a:gd name="connsiteY6" fmla="*/ 1609887 h 1679417"/>
                <a:gd name="connsiteX7" fmla="*/ 406339 w 1162911"/>
                <a:gd name="connsiteY7" fmla="*/ 1628937 h 1679417"/>
                <a:gd name="connsiteX8" fmla="*/ 463489 w 1162911"/>
                <a:gd name="connsiteY8" fmla="*/ 1647987 h 1679417"/>
                <a:gd name="connsiteX9" fmla="*/ 625414 w 1162911"/>
                <a:gd name="connsiteY9" fmla="*/ 1678943 h 1679417"/>
                <a:gd name="connsiteX10" fmla="*/ 815914 w 1162911"/>
                <a:gd name="connsiteY10" fmla="*/ 1621793 h 1679417"/>
                <a:gd name="connsiteX11" fmla="*/ 880208 w 1162911"/>
                <a:gd name="connsiteY11" fmla="*/ 1583693 h 1679417"/>
                <a:gd name="connsiteX12" fmla="*/ 954026 w 1162911"/>
                <a:gd name="connsiteY12" fmla="*/ 1495587 h 1679417"/>
                <a:gd name="connsiteX13" fmla="*/ 977839 w 1162911"/>
                <a:gd name="connsiteY13" fmla="*/ 1428912 h 1679417"/>
                <a:gd name="connsiteX14" fmla="*/ 1027845 w 1162911"/>
                <a:gd name="connsiteY14" fmla="*/ 1328899 h 1679417"/>
                <a:gd name="connsiteX15" fmla="*/ 1073089 w 1162911"/>
                <a:gd name="connsiteY15" fmla="*/ 1216981 h 1679417"/>
                <a:gd name="connsiteX16" fmla="*/ 1051658 w 1162911"/>
                <a:gd name="connsiteY16" fmla="*/ 1240794 h 1679417"/>
                <a:gd name="connsiteX17" fmla="*/ 1096901 w 1162911"/>
                <a:gd name="connsiteY17" fmla="*/ 1169356 h 1679417"/>
                <a:gd name="connsiteX18" fmla="*/ 1106427 w 1162911"/>
                <a:gd name="connsiteY18" fmla="*/ 1133637 h 1679417"/>
                <a:gd name="connsiteX19" fmla="*/ 1111189 w 1162911"/>
                <a:gd name="connsiteY19" fmla="*/ 1112206 h 1679417"/>
                <a:gd name="connsiteX20" fmla="*/ 1123095 w 1162911"/>
                <a:gd name="connsiteY20" fmla="*/ 1069343 h 1679417"/>
                <a:gd name="connsiteX21" fmla="*/ 1161196 w 1162911"/>
                <a:gd name="connsiteY21" fmla="*/ 990762 h 1679417"/>
                <a:gd name="connsiteX22" fmla="*/ 1149289 w 1162911"/>
                <a:gd name="connsiteY22" fmla="*/ 919325 h 1679417"/>
                <a:gd name="connsiteX23" fmla="*/ 1087377 w 1162911"/>
                <a:gd name="connsiteY23" fmla="*/ 881224 h 1679417"/>
                <a:gd name="connsiteX24" fmla="*/ 1127858 w 1162911"/>
                <a:gd name="connsiteY24" fmla="*/ 709775 h 1679417"/>
                <a:gd name="connsiteX25" fmla="*/ 1135002 w 1162911"/>
                <a:gd name="connsiteY25" fmla="*/ 650244 h 1679417"/>
                <a:gd name="connsiteX26" fmla="*/ 1127857 w 1162911"/>
                <a:gd name="connsiteY26" fmla="*/ 574043 h 1679417"/>
                <a:gd name="connsiteX27" fmla="*/ 1113570 w 1162911"/>
                <a:gd name="connsiteY27" fmla="*/ 495462 h 1679417"/>
                <a:gd name="connsiteX28" fmla="*/ 1113570 w 1162911"/>
                <a:gd name="connsiteY28" fmla="*/ 457362 h 1679417"/>
                <a:gd name="connsiteX29" fmla="*/ 1101664 w 1162911"/>
                <a:gd name="connsiteY29" fmla="*/ 428787 h 1679417"/>
                <a:gd name="connsiteX30" fmla="*/ 1082614 w 1162911"/>
                <a:gd name="connsiteY30" fmla="*/ 390687 h 1679417"/>
                <a:gd name="connsiteX31" fmla="*/ 1063564 w 1162911"/>
                <a:gd name="connsiteY31" fmla="*/ 362112 h 1679417"/>
                <a:gd name="connsiteX32" fmla="*/ 1054039 w 1162911"/>
                <a:gd name="connsiteY32" fmla="*/ 333537 h 1679417"/>
                <a:gd name="connsiteX33" fmla="*/ 1015941 w 1162911"/>
                <a:gd name="connsiteY33" fmla="*/ 285912 h 1679417"/>
                <a:gd name="connsiteX34" fmla="*/ 968314 w 1162911"/>
                <a:gd name="connsiteY34" fmla="*/ 223999 h 1679417"/>
                <a:gd name="connsiteX35" fmla="*/ 792101 w 1162911"/>
                <a:gd name="connsiteY35" fmla="*/ 78743 h 1679417"/>
                <a:gd name="connsiteX36" fmla="*/ 530164 w 1162911"/>
                <a:gd name="connsiteY36" fmla="*/ 162 h 1679417"/>
                <a:gd name="connsiteX37" fmla="*/ 356334 w 1162911"/>
                <a:gd name="connsiteY37" fmla="*/ 54931 h 1679417"/>
                <a:gd name="connsiteX38" fmla="*/ 237270 w 1162911"/>
                <a:gd name="connsiteY38" fmla="*/ 116843 h 1679417"/>
                <a:gd name="connsiteX39" fmla="*/ 177739 w 1162911"/>
                <a:gd name="connsiteY39" fmla="*/ 190662 h 1679417"/>
                <a:gd name="connsiteX40" fmla="*/ 82489 w 1162911"/>
                <a:gd name="connsiteY40" fmla="*/ 304962 h 1679417"/>
                <a:gd name="connsiteX41" fmla="*/ 11051 w 1162911"/>
                <a:gd name="connsiteY41" fmla="*/ 535942 h 1679417"/>
                <a:gd name="connsiteX42" fmla="*/ 15814 w 1162911"/>
                <a:gd name="connsiteY42" fmla="*/ 685962 h 1679417"/>
                <a:gd name="connsiteX43" fmla="*/ 22958 w 1162911"/>
                <a:gd name="connsiteY43" fmla="*/ 826455 h 1679417"/>
                <a:gd name="connsiteX44" fmla="*/ 58677 w 1162911"/>
                <a:gd name="connsiteY44" fmla="*/ 897894 h 1679417"/>
                <a:gd name="connsiteX45" fmla="*/ 1526 w 1162911"/>
                <a:gd name="connsiteY45" fmla="*/ 964568 h 1679417"/>
                <a:gd name="connsiteX46" fmla="*/ 18195 w 1162911"/>
                <a:gd name="connsiteY46" fmla="*/ 1088393 h 1679417"/>
                <a:gd name="connsiteX47" fmla="*/ 37245 w 1162911"/>
                <a:gd name="connsiteY47" fmla="*/ 1136018 h 1679417"/>
                <a:gd name="connsiteX48" fmla="*/ 72964 w 1162911"/>
                <a:gd name="connsiteY48" fmla="*/ 1214599 h 1679417"/>
                <a:gd name="connsiteX0" fmla="*/ 72964 w 1161751"/>
                <a:gd name="connsiteY0" fmla="*/ 1214599 h 1679417"/>
                <a:gd name="connsiteX1" fmla="*/ 132495 w 1161751"/>
                <a:gd name="connsiteY1" fmla="*/ 1250317 h 1679417"/>
                <a:gd name="connsiteX2" fmla="*/ 206314 w 1161751"/>
                <a:gd name="connsiteY2" fmla="*/ 1362237 h 1679417"/>
                <a:gd name="connsiteX3" fmla="*/ 215839 w 1161751"/>
                <a:gd name="connsiteY3" fmla="*/ 1390812 h 1679417"/>
                <a:gd name="connsiteX4" fmla="*/ 253939 w 1161751"/>
                <a:gd name="connsiteY4" fmla="*/ 1457487 h 1679417"/>
                <a:gd name="connsiteX5" fmla="*/ 320614 w 1161751"/>
                <a:gd name="connsiteY5" fmla="*/ 1552737 h 1679417"/>
                <a:gd name="connsiteX6" fmla="*/ 377764 w 1161751"/>
                <a:gd name="connsiteY6" fmla="*/ 1609887 h 1679417"/>
                <a:gd name="connsiteX7" fmla="*/ 406339 w 1161751"/>
                <a:gd name="connsiteY7" fmla="*/ 1628937 h 1679417"/>
                <a:gd name="connsiteX8" fmla="*/ 463489 w 1161751"/>
                <a:gd name="connsiteY8" fmla="*/ 1647987 h 1679417"/>
                <a:gd name="connsiteX9" fmla="*/ 625414 w 1161751"/>
                <a:gd name="connsiteY9" fmla="*/ 1678943 h 1679417"/>
                <a:gd name="connsiteX10" fmla="*/ 815914 w 1161751"/>
                <a:gd name="connsiteY10" fmla="*/ 1621793 h 1679417"/>
                <a:gd name="connsiteX11" fmla="*/ 880208 w 1161751"/>
                <a:gd name="connsiteY11" fmla="*/ 1583693 h 1679417"/>
                <a:gd name="connsiteX12" fmla="*/ 954026 w 1161751"/>
                <a:gd name="connsiteY12" fmla="*/ 1495587 h 1679417"/>
                <a:gd name="connsiteX13" fmla="*/ 977839 w 1161751"/>
                <a:gd name="connsiteY13" fmla="*/ 1428912 h 1679417"/>
                <a:gd name="connsiteX14" fmla="*/ 1027845 w 1161751"/>
                <a:gd name="connsiteY14" fmla="*/ 1328899 h 1679417"/>
                <a:gd name="connsiteX15" fmla="*/ 1073089 w 1161751"/>
                <a:gd name="connsiteY15" fmla="*/ 1216981 h 1679417"/>
                <a:gd name="connsiteX16" fmla="*/ 1051658 w 1161751"/>
                <a:gd name="connsiteY16" fmla="*/ 1240794 h 1679417"/>
                <a:gd name="connsiteX17" fmla="*/ 1096901 w 1161751"/>
                <a:gd name="connsiteY17" fmla="*/ 1169356 h 1679417"/>
                <a:gd name="connsiteX18" fmla="*/ 1106427 w 1161751"/>
                <a:gd name="connsiteY18" fmla="*/ 1133637 h 1679417"/>
                <a:gd name="connsiteX19" fmla="*/ 1111189 w 1161751"/>
                <a:gd name="connsiteY19" fmla="*/ 1112206 h 1679417"/>
                <a:gd name="connsiteX20" fmla="*/ 1139763 w 1161751"/>
                <a:gd name="connsiteY20" fmla="*/ 1076487 h 1679417"/>
                <a:gd name="connsiteX21" fmla="*/ 1161196 w 1161751"/>
                <a:gd name="connsiteY21" fmla="*/ 990762 h 1679417"/>
                <a:gd name="connsiteX22" fmla="*/ 1149289 w 1161751"/>
                <a:gd name="connsiteY22" fmla="*/ 919325 h 1679417"/>
                <a:gd name="connsiteX23" fmla="*/ 1087377 w 1161751"/>
                <a:gd name="connsiteY23" fmla="*/ 881224 h 1679417"/>
                <a:gd name="connsiteX24" fmla="*/ 1127858 w 1161751"/>
                <a:gd name="connsiteY24" fmla="*/ 709775 h 1679417"/>
                <a:gd name="connsiteX25" fmla="*/ 1135002 w 1161751"/>
                <a:gd name="connsiteY25" fmla="*/ 650244 h 1679417"/>
                <a:gd name="connsiteX26" fmla="*/ 1127857 w 1161751"/>
                <a:gd name="connsiteY26" fmla="*/ 574043 h 1679417"/>
                <a:gd name="connsiteX27" fmla="*/ 1113570 w 1161751"/>
                <a:gd name="connsiteY27" fmla="*/ 495462 h 1679417"/>
                <a:gd name="connsiteX28" fmla="*/ 1113570 w 1161751"/>
                <a:gd name="connsiteY28" fmla="*/ 457362 h 1679417"/>
                <a:gd name="connsiteX29" fmla="*/ 1101664 w 1161751"/>
                <a:gd name="connsiteY29" fmla="*/ 428787 h 1679417"/>
                <a:gd name="connsiteX30" fmla="*/ 1082614 w 1161751"/>
                <a:gd name="connsiteY30" fmla="*/ 390687 h 1679417"/>
                <a:gd name="connsiteX31" fmla="*/ 1063564 w 1161751"/>
                <a:gd name="connsiteY31" fmla="*/ 362112 h 1679417"/>
                <a:gd name="connsiteX32" fmla="*/ 1054039 w 1161751"/>
                <a:gd name="connsiteY32" fmla="*/ 333537 h 1679417"/>
                <a:gd name="connsiteX33" fmla="*/ 1015941 w 1161751"/>
                <a:gd name="connsiteY33" fmla="*/ 285912 h 1679417"/>
                <a:gd name="connsiteX34" fmla="*/ 968314 w 1161751"/>
                <a:gd name="connsiteY34" fmla="*/ 223999 h 1679417"/>
                <a:gd name="connsiteX35" fmla="*/ 792101 w 1161751"/>
                <a:gd name="connsiteY35" fmla="*/ 78743 h 1679417"/>
                <a:gd name="connsiteX36" fmla="*/ 530164 w 1161751"/>
                <a:gd name="connsiteY36" fmla="*/ 162 h 1679417"/>
                <a:gd name="connsiteX37" fmla="*/ 356334 w 1161751"/>
                <a:gd name="connsiteY37" fmla="*/ 54931 h 1679417"/>
                <a:gd name="connsiteX38" fmla="*/ 237270 w 1161751"/>
                <a:gd name="connsiteY38" fmla="*/ 116843 h 1679417"/>
                <a:gd name="connsiteX39" fmla="*/ 177739 w 1161751"/>
                <a:gd name="connsiteY39" fmla="*/ 190662 h 1679417"/>
                <a:gd name="connsiteX40" fmla="*/ 82489 w 1161751"/>
                <a:gd name="connsiteY40" fmla="*/ 304962 h 1679417"/>
                <a:gd name="connsiteX41" fmla="*/ 11051 w 1161751"/>
                <a:gd name="connsiteY41" fmla="*/ 535942 h 1679417"/>
                <a:gd name="connsiteX42" fmla="*/ 15814 w 1161751"/>
                <a:gd name="connsiteY42" fmla="*/ 685962 h 1679417"/>
                <a:gd name="connsiteX43" fmla="*/ 22958 w 1161751"/>
                <a:gd name="connsiteY43" fmla="*/ 826455 h 1679417"/>
                <a:gd name="connsiteX44" fmla="*/ 58677 w 1161751"/>
                <a:gd name="connsiteY44" fmla="*/ 897894 h 1679417"/>
                <a:gd name="connsiteX45" fmla="*/ 1526 w 1161751"/>
                <a:gd name="connsiteY45" fmla="*/ 964568 h 1679417"/>
                <a:gd name="connsiteX46" fmla="*/ 18195 w 1161751"/>
                <a:gd name="connsiteY46" fmla="*/ 1088393 h 1679417"/>
                <a:gd name="connsiteX47" fmla="*/ 37245 w 1161751"/>
                <a:gd name="connsiteY47" fmla="*/ 1136018 h 1679417"/>
                <a:gd name="connsiteX48" fmla="*/ 72964 w 1161751"/>
                <a:gd name="connsiteY48" fmla="*/ 1214599 h 1679417"/>
                <a:gd name="connsiteX0" fmla="*/ 72964 w 1161751"/>
                <a:gd name="connsiteY0" fmla="*/ 1214599 h 1679417"/>
                <a:gd name="connsiteX1" fmla="*/ 132495 w 1161751"/>
                <a:gd name="connsiteY1" fmla="*/ 1250317 h 1679417"/>
                <a:gd name="connsiteX2" fmla="*/ 206314 w 1161751"/>
                <a:gd name="connsiteY2" fmla="*/ 1362237 h 1679417"/>
                <a:gd name="connsiteX3" fmla="*/ 215839 w 1161751"/>
                <a:gd name="connsiteY3" fmla="*/ 1390812 h 1679417"/>
                <a:gd name="connsiteX4" fmla="*/ 253939 w 1161751"/>
                <a:gd name="connsiteY4" fmla="*/ 1457487 h 1679417"/>
                <a:gd name="connsiteX5" fmla="*/ 320614 w 1161751"/>
                <a:gd name="connsiteY5" fmla="*/ 1552737 h 1679417"/>
                <a:gd name="connsiteX6" fmla="*/ 377764 w 1161751"/>
                <a:gd name="connsiteY6" fmla="*/ 1609887 h 1679417"/>
                <a:gd name="connsiteX7" fmla="*/ 406339 w 1161751"/>
                <a:gd name="connsiteY7" fmla="*/ 1628937 h 1679417"/>
                <a:gd name="connsiteX8" fmla="*/ 463489 w 1161751"/>
                <a:gd name="connsiteY8" fmla="*/ 1647987 h 1679417"/>
                <a:gd name="connsiteX9" fmla="*/ 625414 w 1161751"/>
                <a:gd name="connsiteY9" fmla="*/ 1678943 h 1679417"/>
                <a:gd name="connsiteX10" fmla="*/ 815914 w 1161751"/>
                <a:gd name="connsiteY10" fmla="*/ 1621793 h 1679417"/>
                <a:gd name="connsiteX11" fmla="*/ 880208 w 1161751"/>
                <a:gd name="connsiteY11" fmla="*/ 1583693 h 1679417"/>
                <a:gd name="connsiteX12" fmla="*/ 954026 w 1161751"/>
                <a:gd name="connsiteY12" fmla="*/ 1495587 h 1679417"/>
                <a:gd name="connsiteX13" fmla="*/ 977839 w 1161751"/>
                <a:gd name="connsiteY13" fmla="*/ 1428912 h 1679417"/>
                <a:gd name="connsiteX14" fmla="*/ 1027845 w 1161751"/>
                <a:gd name="connsiteY14" fmla="*/ 1328899 h 1679417"/>
                <a:gd name="connsiteX15" fmla="*/ 1073089 w 1161751"/>
                <a:gd name="connsiteY15" fmla="*/ 1216981 h 1679417"/>
                <a:gd name="connsiteX16" fmla="*/ 1051658 w 1161751"/>
                <a:gd name="connsiteY16" fmla="*/ 1240794 h 1679417"/>
                <a:gd name="connsiteX17" fmla="*/ 1096901 w 1161751"/>
                <a:gd name="connsiteY17" fmla="*/ 1169356 h 1679417"/>
                <a:gd name="connsiteX18" fmla="*/ 1106427 w 1161751"/>
                <a:gd name="connsiteY18" fmla="*/ 1133637 h 1679417"/>
                <a:gd name="connsiteX19" fmla="*/ 1111189 w 1161751"/>
                <a:gd name="connsiteY19" fmla="*/ 1124112 h 1679417"/>
                <a:gd name="connsiteX20" fmla="*/ 1139763 w 1161751"/>
                <a:gd name="connsiteY20" fmla="*/ 1076487 h 1679417"/>
                <a:gd name="connsiteX21" fmla="*/ 1161196 w 1161751"/>
                <a:gd name="connsiteY21" fmla="*/ 990762 h 1679417"/>
                <a:gd name="connsiteX22" fmla="*/ 1149289 w 1161751"/>
                <a:gd name="connsiteY22" fmla="*/ 919325 h 1679417"/>
                <a:gd name="connsiteX23" fmla="*/ 1087377 w 1161751"/>
                <a:gd name="connsiteY23" fmla="*/ 881224 h 1679417"/>
                <a:gd name="connsiteX24" fmla="*/ 1127858 w 1161751"/>
                <a:gd name="connsiteY24" fmla="*/ 709775 h 1679417"/>
                <a:gd name="connsiteX25" fmla="*/ 1135002 w 1161751"/>
                <a:gd name="connsiteY25" fmla="*/ 650244 h 1679417"/>
                <a:gd name="connsiteX26" fmla="*/ 1127857 w 1161751"/>
                <a:gd name="connsiteY26" fmla="*/ 574043 h 1679417"/>
                <a:gd name="connsiteX27" fmla="*/ 1113570 w 1161751"/>
                <a:gd name="connsiteY27" fmla="*/ 495462 h 1679417"/>
                <a:gd name="connsiteX28" fmla="*/ 1113570 w 1161751"/>
                <a:gd name="connsiteY28" fmla="*/ 457362 h 1679417"/>
                <a:gd name="connsiteX29" fmla="*/ 1101664 w 1161751"/>
                <a:gd name="connsiteY29" fmla="*/ 428787 h 1679417"/>
                <a:gd name="connsiteX30" fmla="*/ 1082614 w 1161751"/>
                <a:gd name="connsiteY30" fmla="*/ 390687 h 1679417"/>
                <a:gd name="connsiteX31" fmla="*/ 1063564 w 1161751"/>
                <a:gd name="connsiteY31" fmla="*/ 362112 h 1679417"/>
                <a:gd name="connsiteX32" fmla="*/ 1054039 w 1161751"/>
                <a:gd name="connsiteY32" fmla="*/ 333537 h 1679417"/>
                <a:gd name="connsiteX33" fmla="*/ 1015941 w 1161751"/>
                <a:gd name="connsiteY33" fmla="*/ 285912 h 1679417"/>
                <a:gd name="connsiteX34" fmla="*/ 968314 w 1161751"/>
                <a:gd name="connsiteY34" fmla="*/ 223999 h 1679417"/>
                <a:gd name="connsiteX35" fmla="*/ 792101 w 1161751"/>
                <a:gd name="connsiteY35" fmla="*/ 78743 h 1679417"/>
                <a:gd name="connsiteX36" fmla="*/ 530164 w 1161751"/>
                <a:gd name="connsiteY36" fmla="*/ 162 h 1679417"/>
                <a:gd name="connsiteX37" fmla="*/ 356334 w 1161751"/>
                <a:gd name="connsiteY37" fmla="*/ 54931 h 1679417"/>
                <a:gd name="connsiteX38" fmla="*/ 237270 w 1161751"/>
                <a:gd name="connsiteY38" fmla="*/ 116843 h 1679417"/>
                <a:gd name="connsiteX39" fmla="*/ 177739 w 1161751"/>
                <a:gd name="connsiteY39" fmla="*/ 190662 h 1679417"/>
                <a:gd name="connsiteX40" fmla="*/ 82489 w 1161751"/>
                <a:gd name="connsiteY40" fmla="*/ 304962 h 1679417"/>
                <a:gd name="connsiteX41" fmla="*/ 11051 w 1161751"/>
                <a:gd name="connsiteY41" fmla="*/ 535942 h 1679417"/>
                <a:gd name="connsiteX42" fmla="*/ 15814 w 1161751"/>
                <a:gd name="connsiteY42" fmla="*/ 685962 h 1679417"/>
                <a:gd name="connsiteX43" fmla="*/ 22958 w 1161751"/>
                <a:gd name="connsiteY43" fmla="*/ 826455 h 1679417"/>
                <a:gd name="connsiteX44" fmla="*/ 58677 w 1161751"/>
                <a:gd name="connsiteY44" fmla="*/ 897894 h 1679417"/>
                <a:gd name="connsiteX45" fmla="*/ 1526 w 1161751"/>
                <a:gd name="connsiteY45" fmla="*/ 964568 h 1679417"/>
                <a:gd name="connsiteX46" fmla="*/ 18195 w 1161751"/>
                <a:gd name="connsiteY46" fmla="*/ 1088393 h 1679417"/>
                <a:gd name="connsiteX47" fmla="*/ 37245 w 1161751"/>
                <a:gd name="connsiteY47" fmla="*/ 1136018 h 1679417"/>
                <a:gd name="connsiteX48" fmla="*/ 72964 w 1161751"/>
                <a:gd name="connsiteY48" fmla="*/ 1214599 h 1679417"/>
                <a:gd name="connsiteX0" fmla="*/ 72964 w 1161751"/>
                <a:gd name="connsiteY0" fmla="*/ 1214599 h 1679417"/>
                <a:gd name="connsiteX1" fmla="*/ 132495 w 1161751"/>
                <a:gd name="connsiteY1" fmla="*/ 1250317 h 1679417"/>
                <a:gd name="connsiteX2" fmla="*/ 206314 w 1161751"/>
                <a:gd name="connsiteY2" fmla="*/ 1362237 h 1679417"/>
                <a:gd name="connsiteX3" fmla="*/ 215839 w 1161751"/>
                <a:gd name="connsiteY3" fmla="*/ 1390812 h 1679417"/>
                <a:gd name="connsiteX4" fmla="*/ 253939 w 1161751"/>
                <a:gd name="connsiteY4" fmla="*/ 1457487 h 1679417"/>
                <a:gd name="connsiteX5" fmla="*/ 320614 w 1161751"/>
                <a:gd name="connsiteY5" fmla="*/ 1552737 h 1679417"/>
                <a:gd name="connsiteX6" fmla="*/ 377764 w 1161751"/>
                <a:gd name="connsiteY6" fmla="*/ 1609887 h 1679417"/>
                <a:gd name="connsiteX7" fmla="*/ 406339 w 1161751"/>
                <a:gd name="connsiteY7" fmla="*/ 1628937 h 1679417"/>
                <a:gd name="connsiteX8" fmla="*/ 463489 w 1161751"/>
                <a:gd name="connsiteY8" fmla="*/ 1647987 h 1679417"/>
                <a:gd name="connsiteX9" fmla="*/ 625414 w 1161751"/>
                <a:gd name="connsiteY9" fmla="*/ 1678943 h 1679417"/>
                <a:gd name="connsiteX10" fmla="*/ 815914 w 1161751"/>
                <a:gd name="connsiteY10" fmla="*/ 1621793 h 1679417"/>
                <a:gd name="connsiteX11" fmla="*/ 880208 w 1161751"/>
                <a:gd name="connsiteY11" fmla="*/ 1583693 h 1679417"/>
                <a:gd name="connsiteX12" fmla="*/ 954026 w 1161751"/>
                <a:gd name="connsiteY12" fmla="*/ 1495587 h 1679417"/>
                <a:gd name="connsiteX13" fmla="*/ 977839 w 1161751"/>
                <a:gd name="connsiteY13" fmla="*/ 1428912 h 1679417"/>
                <a:gd name="connsiteX14" fmla="*/ 1027845 w 1161751"/>
                <a:gd name="connsiteY14" fmla="*/ 1328899 h 1679417"/>
                <a:gd name="connsiteX15" fmla="*/ 1073089 w 1161751"/>
                <a:gd name="connsiteY15" fmla="*/ 1216981 h 1679417"/>
                <a:gd name="connsiteX16" fmla="*/ 1051658 w 1161751"/>
                <a:gd name="connsiteY16" fmla="*/ 1240794 h 1679417"/>
                <a:gd name="connsiteX17" fmla="*/ 1096901 w 1161751"/>
                <a:gd name="connsiteY17" fmla="*/ 1169356 h 1679417"/>
                <a:gd name="connsiteX18" fmla="*/ 1106427 w 1161751"/>
                <a:gd name="connsiteY18" fmla="*/ 1133637 h 1679417"/>
                <a:gd name="connsiteX19" fmla="*/ 1139763 w 1161751"/>
                <a:gd name="connsiteY19" fmla="*/ 1076487 h 1679417"/>
                <a:gd name="connsiteX20" fmla="*/ 1161196 w 1161751"/>
                <a:gd name="connsiteY20" fmla="*/ 990762 h 1679417"/>
                <a:gd name="connsiteX21" fmla="*/ 1149289 w 1161751"/>
                <a:gd name="connsiteY21" fmla="*/ 919325 h 1679417"/>
                <a:gd name="connsiteX22" fmla="*/ 1087377 w 1161751"/>
                <a:gd name="connsiteY22" fmla="*/ 881224 h 1679417"/>
                <a:gd name="connsiteX23" fmla="*/ 1127858 w 1161751"/>
                <a:gd name="connsiteY23" fmla="*/ 709775 h 1679417"/>
                <a:gd name="connsiteX24" fmla="*/ 1135002 w 1161751"/>
                <a:gd name="connsiteY24" fmla="*/ 650244 h 1679417"/>
                <a:gd name="connsiteX25" fmla="*/ 1127857 w 1161751"/>
                <a:gd name="connsiteY25" fmla="*/ 574043 h 1679417"/>
                <a:gd name="connsiteX26" fmla="*/ 1113570 w 1161751"/>
                <a:gd name="connsiteY26" fmla="*/ 495462 h 1679417"/>
                <a:gd name="connsiteX27" fmla="*/ 1113570 w 1161751"/>
                <a:gd name="connsiteY27" fmla="*/ 457362 h 1679417"/>
                <a:gd name="connsiteX28" fmla="*/ 1101664 w 1161751"/>
                <a:gd name="connsiteY28" fmla="*/ 428787 h 1679417"/>
                <a:gd name="connsiteX29" fmla="*/ 1082614 w 1161751"/>
                <a:gd name="connsiteY29" fmla="*/ 390687 h 1679417"/>
                <a:gd name="connsiteX30" fmla="*/ 1063564 w 1161751"/>
                <a:gd name="connsiteY30" fmla="*/ 362112 h 1679417"/>
                <a:gd name="connsiteX31" fmla="*/ 1054039 w 1161751"/>
                <a:gd name="connsiteY31" fmla="*/ 333537 h 1679417"/>
                <a:gd name="connsiteX32" fmla="*/ 1015941 w 1161751"/>
                <a:gd name="connsiteY32" fmla="*/ 285912 h 1679417"/>
                <a:gd name="connsiteX33" fmla="*/ 968314 w 1161751"/>
                <a:gd name="connsiteY33" fmla="*/ 223999 h 1679417"/>
                <a:gd name="connsiteX34" fmla="*/ 792101 w 1161751"/>
                <a:gd name="connsiteY34" fmla="*/ 78743 h 1679417"/>
                <a:gd name="connsiteX35" fmla="*/ 530164 w 1161751"/>
                <a:gd name="connsiteY35" fmla="*/ 162 h 1679417"/>
                <a:gd name="connsiteX36" fmla="*/ 356334 w 1161751"/>
                <a:gd name="connsiteY36" fmla="*/ 54931 h 1679417"/>
                <a:gd name="connsiteX37" fmla="*/ 237270 w 1161751"/>
                <a:gd name="connsiteY37" fmla="*/ 116843 h 1679417"/>
                <a:gd name="connsiteX38" fmla="*/ 177739 w 1161751"/>
                <a:gd name="connsiteY38" fmla="*/ 190662 h 1679417"/>
                <a:gd name="connsiteX39" fmla="*/ 82489 w 1161751"/>
                <a:gd name="connsiteY39" fmla="*/ 304962 h 1679417"/>
                <a:gd name="connsiteX40" fmla="*/ 11051 w 1161751"/>
                <a:gd name="connsiteY40" fmla="*/ 535942 h 1679417"/>
                <a:gd name="connsiteX41" fmla="*/ 15814 w 1161751"/>
                <a:gd name="connsiteY41" fmla="*/ 685962 h 1679417"/>
                <a:gd name="connsiteX42" fmla="*/ 22958 w 1161751"/>
                <a:gd name="connsiteY42" fmla="*/ 826455 h 1679417"/>
                <a:gd name="connsiteX43" fmla="*/ 58677 w 1161751"/>
                <a:gd name="connsiteY43" fmla="*/ 897894 h 1679417"/>
                <a:gd name="connsiteX44" fmla="*/ 1526 w 1161751"/>
                <a:gd name="connsiteY44" fmla="*/ 964568 h 1679417"/>
                <a:gd name="connsiteX45" fmla="*/ 18195 w 1161751"/>
                <a:gd name="connsiteY45" fmla="*/ 1088393 h 1679417"/>
                <a:gd name="connsiteX46" fmla="*/ 37245 w 1161751"/>
                <a:gd name="connsiteY46" fmla="*/ 1136018 h 1679417"/>
                <a:gd name="connsiteX47" fmla="*/ 72964 w 1161751"/>
                <a:gd name="connsiteY47" fmla="*/ 1214599 h 1679417"/>
                <a:gd name="connsiteX0" fmla="*/ 72964 w 1161751"/>
                <a:gd name="connsiteY0" fmla="*/ 1214599 h 1679417"/>
                <a:gd name="connsiteX1" fmla="*/ 132495 w 1161751"/>
                <a:gd name="connsiteY1" fmla="*/ 1250317 h 1679417"/>
                <a:gd name="connsiteX2" fmla="*/ 206314 w 1161751"/>
                <a:gd name="connsiteY2" fmla="*/ 1362237 h 1679417"/>
                <a:gd name="connsiteX3" fmla="*/ 215839 w 1161751"/>
                <a:gd name="connsiteY3" fmla="*/ 1390812 h 1679417"/>
                <a:gd name="connsiteX4" fmla="*/ 253939 w 1161751"/>
                <a:gd name="connsiteY4" fmla="*/ 1457487 h 1679417"/>
                <a:gd name="connsiteX5" fmla="*/ 320614 w 1161751"/>
                <a:gd name="connsiteY5" fmla="*/ 1552737 h 1679417"/>
                <a:gd name="connsiteX6" fmla="*/ 377764 w 1161751"/>
                <a:gd name="connsiteY6" fmla="*/ 1609887 h 1679417"/>
                <a:gd name="connsiteX7" fmla="*/ 406339 w 1161751"/>
                <a:gd name="connsiteY7" fmla="*/ 1628937 h 1679417"/>
                <a:gd name="connsiteX8" fmla="*/ 463489 w 1161751"/>
                <a:gd name="connsiteY8" fmla="*/ 1647987 h 1679417"/>
                <a:gd name="connsiteX9" fmla="*/ 625414 w 1161751"/>
                <a:gd name="connsiteY9" fmla="*/ 1678943 h 1679417"/>
                <a:gd name="connsiteX10" fmla="*/ 815914 w 1161751"/>
                <a:gd name="connsiteY10" fmla="*/ 1621793 h 1679417"/>
                <a:gd name="connsiteX11" fmla="*/ 880208 w 1161751"/>
                <a:gd name="connsiteY11" fmla="*/ 1583693 h 1679417"/>
                <a:gd name="connsiteX12" fmla="*/ 954026 w 1161751"/>
                <a:gd name="connsiteY12" fmla="*/ 1495587 h 1679417"/>
                <a:gd name="connsiteX13" fmla="*/ 977839 w 1161751"/>
                <a:gd name="connsiteY13" fmla="*/ 1428912 h 1679417"/>
                <a:gd name="connsiteX14" fmla="*/ 1027845 w 1161751"/>
                <a:gd name="connsiteY14" fmla="*/ 1328899 h 1679417"/>
                <a:gd name="connsiteX15" fmla="*/ 1051658 w 1161751"/>
                <a:gd name="connsiteY15" fmla="*/ 1240794 h 1679417"/>
                <a:gd name="connsiteX16" fmla="*/ 1096901 w 1161751"/>
                <a:gd name="connsiteY16" fmla="*/ 1169356 h 1679417"/>
                <a:gd name="connsiteX17" fmla="*/ 1106427 w 1161751"/>
                <a:gd name="connsiteY17" fmla="*/ 1133637 h 1679417"/>
                <a:gd name="connsiteX18" fmla="*/ 1139763 w 1161751"/>
                <a:gd name="connsiteY18" fmla="*/ 1076487 h 1679417"/>
                <a:gd name="connsiteX19" fmla="*/ 1161196 w 1161751"/>
                <a:gd name="connsiteY19" fmla="*/ 990762 h 1679417"/>
                <a:gd name="connsiteX20" fmla="*/ 1149289 w 1161751"/>
                <a:gd name="connsiteY20" fmla="*/ 919325 h 1679417"/>
                <a:gd name="connsiteX21" fmla="*/ 1087377 w 1161751"/>
                <a:gd name="connsiteY21" fmla="*/ 881224 h 1679417"/>
                <a:gd name="connsiteX22" fmla="*/ 1127858 w 1161751"/>
                <a:gd name="connsiteY22" fmla="*/ 709775 h 1679417"/>
                <a:gd name="connsiteX23" fmla="*/ 1135002 w 1161751"/>
                <a:gd name="connsiteY23" fmla="*/ 650244 h 1679417"/>
                <a:gd name="connsiteX24" fmla="*/ 1127857 w 1161751"/>
                <a:gd name="connsiteY24" fmla="*/ 574043 h 1679417"/>
                <a:gd name="connsiteX25" fmla="*/ 1113570 w 1161751"/>
                <a:gd name="connsiteY25" fmla="*/ 495462 h 1679417"/>
                <a:gd name="connsiteX26" fmla="*/ 1113570 w 1161751"/>
                <a:gd name="connsiteY26" fmla="*/ 457362 h 1679417"/>
                <a:gd name="connsiteX27" fmla="*/ 1101664 w 1161751"/>
                <a:gd name="connsiteY27" fmla="*/ 428787 h 1679417"/>
                <a:gd name="connsiteX28" fmla="*/ 1082614 w 1161751"/>
                <a:gd name="connsiteY28" fmla="*/ 390687 h 1679417"/>
                <a:gd name="connsiteX29" fmla="*/ 1063564 w 1161751"/>
                <a:gd name="connsiteY29" fmla="*/ 362112 h 1679417"/>
                <a:gd name="connsiteX30" fmla="*/ 1054039 w 1161751"/>
                <a:gd name="connsiteY30" fmla="*/ 333537 h 1679417"/>
                <a:gd name="connsiteX31" fmla="*/ 1015941 w 1161751"/>
                <a:gd name="connsiteY31" fmla="*/ 285912 h 1679417"/>
                <a:gd name="connsiteX32" fmla="*/ 968314 w 1161751"/>
                <a:gd name="connsiteY32" fmla="*/ 223999 h 1679417"/>
                <a:gd name="connsiteX33" fmla="*/ 792101 w 1161751"/>
                <a:gd name="connsiteY33" fmla="*/ 78743 h 1679417"/>
                <a:gd name="connsiteX34" fmla="*/ 530164 w 1161751"/>
                <a:gd name="connsiteY34" fmla="*/ 162 h 1679417"/>
                <a:gd name="connsiteX35" fmla="*/ 356334 w 1161751"/>
                <a:gd name="connsiteY35" fmla="*/ 54931 h 1679417"/>
                <a:gd name="connsiteX36" fmla="*/ 237270 w 1161751"/>
                <a:gd name="connsiteY36" fmla="*/ 116843 h 1679417"/>
                <a:gd name="connsiteX37" fmla="*/ 177739 w 1161751"/>
                <a:gd name="connsiteY37" fmla="*/ 190662 h 1679417"/>
                <a:gd name="connsiteX38" fmla="*/ 82489 w 1161751"/>
                <a:gd name="connsiteY38" fmla="*/ 304962 h 1679417"/>
                <a:gd name="connsiteX39" fmla="*/ 11051 w 1161751"/>
                <a:gd name="connsiteY39" fmla="*/ 535942 h 1679417"/>
                <a:gd name="connsiteX40" fmla="*/ 15814 w 1161751"/>
                <a:gd name="connsiteY40" fmla="*/ 685962 h 1679417"/>
                <a:gd name="connsiteX41" fmla="*/ 22958 w 1161751"/>
                <a:gd name="connsiteY41" fmla="*/ 826455 h 1679417"/>
                <a:gd name="connsiteX42" fmla="*/ 58677 w 1161751"/>
                <a:gd name="connsiteY42" fmla="*/ 897894 h 1679417"/>
                <a:gd name="connsiteX43" fmla="*/ 1526 w 1161751"/>
                <a:gd name="connsiteY43" fmla="*/ 964568 h 1679417"/>
                <a:gd name="connsiteX44" fmla="*/ 18195 w 1161751"/>
                <a:gd name="connsiteY44" fmla="*/ 1088393 h 1679417"/>
                <a:gd name="connsiteX45" fmla="*/ 37245 w 1161751"/>
                <a:gd name="connsiteY45" fmla="*/ 1136018 h 1679417"/>
                <a:gd name="connsiteX46" fmla="*/ 72964 w 1161751"/>
                <a:gd name="connsiteY46" fmla="*/ 1214599 h 1679417"/>
                <a:gd name="connsiteX0" fmla="*/ 72964 w 1161751"/>
                <a:gd name="connsiteY0" fmla="*/ 1214599 h 1679417"/>
                <a:gd name="connsiteX1" fmla="*/ 132495 w 1161751"/>
                <a:gd name="connsiteY1" fmla="*/ 1250317 h 1679417"/>
                <a:gd name="connsiteX2" fmla="*/ 206314 w 1161751"/>
                <a:gd name="connsiteY2" fmla="*/ 1362237 h 1679417"/>
                <a:gd name="connsiteX3" fmla="*/ 215839 w 1161751"/>
                <a:gd name="connsiteY3" fmla="*/ 1390812 h 1679417"/>
                <a:gd name="connsiteX4" fmla="*/ 253939 w 1161751"/>
                <a:gd name="connsiteY4" fmla="*/ 1457487 h 1679417"/>
                <a:gd name="connsiteX5" fmla="*/ 320614 w 1161751"/>
                <a:gd name="connsiteY5" fmla="*/ 1552737 h 1679417"/>
                <a:gd name="connsiteX6" fmla="*/ 377764 w 1161751"/>
                <a:gd name="connsiteY6" fmla="*/ 1609887 h 1679417"/>
                <a:gd name="connsiteX7" fmla="*/ 406339 w 1161751"/>
                <a:gd name="connsiteY7" fmla="*/ 1628937 h 1679417"/>
                <a:gd name="connsiteX8" fmla="*/ 463489 w 1161751"/>
                <a:gd name="connsiteY8" fmla="*/ 1647987 h 1679417"/>
                <a:gd name="connsiteX9" fmla="*/ 625414 w 1161751"/>
                <a:gd name="connsiteY9" fmla="*/ 1678943 h 1679417"/>
                <a:gd name="connsiteX10" fmla="*/ 815914 w 1161751"/>
                <a:gd name="connsiteY10" fmla="*/ 1621793 h 1679417"/>
                <a:gd name="connsiteX11" fmla="*/ 880208 w 1161751"/>
                <a:gd name="connsiteY11" fmla="*/ 1583693 h 1679417"/>
                <a:gd name="connsiteX12" fmla="*/ 954026 w 1161751"/>
                <a:gd name="connsiteY12" fmla="*/ 1495587 h 1679417"/>
                <a:gd name="connsiteX13" fmla="*/ 977839 w 1161751"/>
                <a:gd name="connsiteY13" fmla="*/ 1428912 h 1679417"/>
                <a:gd name="connsiteX14" fmla="*/ 1027845 w 1161751"/>
                <a:gd name="connsiteY14" fmla="*/ 1328899 h 1679417"/>
                <a:gd name="connsiteX15" fmla="*/ 1051658 w 1161751"/>
                <a:gd name="connsiteY15" fmla="*/ 1240794 h 1679417"/>
                <a:gd name="connsiteX16" fmla="*/ 1096901 w 1161751"/>
                <a:gd name="connsiteY16" fmla="*/ 1169356 h 1679417"/>
                <a:gd name="connsiteX17" fmla="*/ 1106427 w 1161751"/>
                <a:gd name="connsiteY17" fmla="*/ 1133637 h 1679417"/>
                <a:gd name="connsiteX18" fmla="*/ 1139763 w 1161751"/>
                <a:gd name="connsiteY18" fmla="*/ 1076487 h 1679417"/>
                <a:gd name="connsiteX19" fmla="*/ 1161196 w 1161751"/>
                <a:gd name="connsiteY19" fmla="*/ 990762 h 1679417"/>
                <a:gd name="connsiteX20" fmla="*/ 1149289 w 1161751"/>
                <a:gd name="connsiteY20" fmla="*/ 919325 h 1679417"/>
                <a:gd name="connsiteX21" fmla="*/ 1087377 w 1161751"/>
                <a:gd name="connsiteY21" fmla="*/ 881224 h 1679417"/>
                <a:gd name="connsiteX22" fmla="*/ 1127858 w 1161751"/>
                <a:gd name="connsiteY22" fmla="*/ 709775 h 1679417"/>
                <a:gd name="connsiteX23" fmla="*/ 1135002 w 1161751"/>
                <a:gd name="connsiteY23" fmla="*/ 650244 h 1679417"/>
                <a:gd name="connsiteX24" fmla="*/ 1127857 w 1161751"/>
                <a:gd name="connsiteY24" fmla="*/ 574043 h 1679417"/>
                <a:gd name="connsiteX25" fmla="*/ 1113570 w 1161751"/>
                <a:gd name="connsiteY25" fmla="*/ 495462 h 1679417"/>
                <a:gd name="connsiteX26" fmla="*/ 1113570 w 1161751"/>
                <a:gd name="connsiteY26" fmla="*/ 457362 h 1679417"/>
                <a:gd name="connsiteX27" fmla="*/ 1101664 w 1161751"/>
                <a:gd name="connsiteY27" fmla="*/ 428787 h 1679417"/>
                <a:gd name="connsiteX28" fmla="*/ 1082614 w 1161751"/>
                <a:gd name="connsiteY28" fmla="*/ 390687 h 1679417"/>
                <a:gd name="connsiteX29" fmla="*/ 1063564 w 1161751"/>
                <a:gd name="connsiteY29" fmla="*/ 362112 h 1679417"/>
                <a:gd name="connsiteX30" fmla="*/ 1054039 w 1161751"/>
                <a:gd name="connsiteY30" fmla="*/ 333537 h 1679417"/>
                <a:gd name="connsiteX31" fmla="*/ 1015941 w 1161751"/>
                <a:gd name="connsiteY31" fmla="*/ 285912 h 1679417"/>
                <a:gd name="connsiteX32" fmla="*/ 968314 w 1161751"/>
                <a:gd name="connsiteY32" fmla="*/ 223999 h 1679417"/>
                <a:gd name="connsiteX33" fmla="*/ 792101 w 1161751"/>
                <a:gd name="connsiteY33" fmla="*/ 78743 h 1679417"/>
                <a:gd name="connsiteX34" fmla="*/ 530164 w 1161751"/>
                <a:gd name="connsiteY34" fmla="*/ 162 h 1679417"/>
                <a:gd name="connsiteX35" fmla="*/ 356334 w 1161751"/>
                <a:gd name="connsiteY35" fmla="*/ 54931 h 1679417"/>
                <a:gd name="connsiteX36" fmla="*/ 237270 w 1161751"/>
                <a:gd name="connsiteY36" fmla="*/ 116843 h 1679417"/>
                <a:gd name="connsiteX37" fmla="*/ 177739 w 1161751"/>
                <a:gd name="connsiteY37" fmla="*/ 190662 h 1679417"/>
                <a:gd name="connsiteX38" fmla="*/ 82489 w 1161751"/>
                <a:gd name="connsiteY38" fmla="*/ 304962 h 1679417"/>
                <a:gd name="connsiteX39" fmla="*/ 11051 w 1161751"/>
                <a:gd name="connsiteY39" fmla="*/ 535942 h 1679417"/>
                <a:gd name="connsiteX40" fmla="*/ 15814 w 1161751"/>
                <a:gd name="connsiteY40" fmla="*/ 685962 h 1679417"/>
                <a:gd name="connsiteX41" fmla="*/ 22958 w 1161751"/>
                <a:gd name="connsiteY41" fmla="*/ 826455 h 1679417"/>
                <a:gd name="connsiteX42" fmla="*/ 58677 w 1161751"/>
                <a:gd name="connsiteY42" fmla="*/ 897894 h 1679417"/>
                <a:gd name="connsiteX43" fmla="*/ 1526 w 1161751"/>
                <a:gd name="connsiteY43" fmla="*/ 964568 h 1679417"/>
                <a:gd name="connsiteX44" fmla="*/ 18195 w 1161751"/>
                <a:gd name="connsiteY44" fmla="*/ 1088393 h 1679417"/>
                <a:gd name="connsiteX45" fmla="*/ 37245 w 1161751"/>
                <a:gd name="connsiteY45" fmla="*/ 1136018 h 1679417"/>
                <a:gd name="connsiteX46" fmla="*/ 72964 w 1161751"/>
                <a:gd name="connsiteY46" fmla="*/ 1214599 h 1679417"/>
                <a:gd name="connsiteX0" fmla="*/ 72964 w 1161751"/>
                <a:gd name="connsiteY0" fmla="*/ 1214599 h 1679417"/>
                <a:gd name="connsiteX1" fmla="*/ 132495 w 1161751"/>
                <a:gd name="connsiteY1" fmla="*/ 1250317 h 1679417"/>
                <a:gd name="connsiteX2" fmla="*/ 206314 w 1161751"/>
                <a:gd name="connsiteY2" fmla="*/ 1362237 h 1679417"/>
                <a:gd name="connsiteX3" fmla="*/ 215839 w 1161751"/>
                <a:gd name="connsiteY3" fmla="*/ 1390812 h 1679417"/>
                <a:gd name="connsiteX4" fmla="*/ 253939 w 1161751"/>
                <a:gd name="connsiteY4" fmla="*/ 1457487 h 1679417"/>
                <a:gd name="connsiteX5" fmla="*/ 320614 w 1161751"/>
                <a:gd name="connsiteY5" fmla="*/ 1552737 h 1679417"/>
                <a:gd name="connsiteX6" fmla="*/ 377764 w 1161751"/>
                <a:gd name="connsiteY6" fmla="*/ 1609887 h 1679417"/>
                <a:gd name="connsiteX7" fmla="*/ 406339 w 1161751"/>
                <a:gd name="connsiteY7" fmla="*/ 1628937 h 1679417"/>
                <a:gd name="connsiteX8" fmla="*/ 463489 w 1161751"/>
                <a:gd name="connsiteY8" fmla="*/ 1647987 h 1679417"/>
                <a:gd name="connsiteX9" fmla="*/ 625414 w 1161751"/>
                <a:gd name="connsiteY9" fmla="*/ 1678943 h 1679417"/>
                <a:gd name="connsiteX10" fmla="*/ 815914 w 1161751"/>
                <a:gd name="connsiteY10" fmla="*/ 1621793 h 1679417"/>
                <a:gd name="connsiteX11" fmla="*/ 880208 w 1161751"/>
                <a:gd name="connsiteY11" fmla="*/ 1583693 h 1679417"/>
                <a:gd name="connsiteX12" fmla="*/ 954026 w 1161751"/>
                <a:gd name="connsiteY12" fmla="*/ 1495587 h 1679417"/>
                <a:gd name="connsiteX13" fmla="*/ 977839 w 1161751"/>
                <a:gd name="connsiteY13" fmla="*/ 1428912 h 1679417"/>
                <a:gd name="connsiteX14" fmla="*/ 1027845 w 1161751"/>
                <a:gd name="connsiteY14" fmla="*/ 1328899 h 1679417"/>
                <a:gd name="connsiteX15" fmla="*/ 1051658 w 1161751"/>
                <a:gd name="connsiteY15" fmla="*/ 1240794 h 1679417"/>
                <a:gd name="connsiteX16" fmla="*/ 1092139 w 1161751"/>
                <a:gd name="connsiteY16" fmla="*/ 1164594 h 1679417"/>
                <a:gd name="connsiteX17" fmla="*/ 1106427 w 1161751"/>
                <a:gd name="connsiteY17" fmla="*/ 1133637 h 1679417"/>
                <a:gd name="connsiteX18" fmla="*/ 1139763 w 1161751"/>
                <a:gd name="connsiteY18" fmla="*/ 1076487 h 1679417"/>
                <a:gd name="connsiteX19" fmla="*/ 1161196 w 1161751"/>
                <a:gd name="connsiteY19" fmla="*/ 990762 h 1679417"/>
                <a:gd name="connsiteX20" fmla="*/ 1149289 w 1161751"/>
                <a:gd name="connsiteY20" fmla="*/ 919325 h 1679417"/>
                <a:gd name="connsiteX21" fmla="*/ 1087377 w 1161751"/>
                <a:gd name="connsiteY21" fmla="*/ 881224 h 1679417"/>
                <a:gd name="connsiteX22" fmla="*/ 1127858 w 1161751"/>
                <a:gd name="connsiteY22" fmla="*/ 709775 h 1679417"/>
                <a:gd name="connsiteX23" fmla="*/ 1135002 w 1161751"/>
                <a:gd name="connsiteY23" fmla="*/ 650244 h 1679417"/>
                <a:gd name="connsiteX24" fmla="*/ 1127857 w 1161751"/>
                <a:gd name="connsiteY24" fmla="*/ 574043 h 1679417"/>
                <a:gd name="connsiteX25" fmla="*/ 1113570 w 1161751"/>
                <a:gd name="connsiteY25" fmla="*/ 495462 h 1679417"/>
                <a:gd name="connsiteX26" fmla="*/ 1113570 w 1161751"/>
                <a:gd name="connsiteY26" fmla="*/ 457362 h 1679417"/>
                <a:gd name="connsiteX27" fmla="*/ 1101664 w 1161751"/>
                <a:gd name="connsiteY27" fmla="*/ 428787 h 1679417"/>
                <a:gd name="connsiteX28" fmla="*/ 1082614 w 1161751"/>
                <a:gd name="connsiteY28" fmla="*/ 390687 h 1679417"/>
                <a:gd name="connsiteX29" fmla="*/ 1063564 w 1161751"/>
                <a:gd name="connsiteY29" fmla="*/ 362112 h 1679417"/>
                <a:gd name="connsiteX30" fmla="*/ 1054039 w 1161751"/>
                <a:gd name="connsiteY30" fmla="*/ 333537 h 1679417"/>
                <a:gd name="connsiteX31" fmla="*/ 1015941 w 1161751"/>
                <a:gd name="connsiteY31" fmla="*/ 285912 h 1679417"/>
                <a:gd name="connsiteX32" fmla="*/ 968314 w 1161751"/>
                <a:gd name="connsiteY32" fmla="*/ 223999 h 1679417"/>
                <a:gd name="connsiteX33" fmla="*/ 792101 w 1161751"/>
                <a:gd name="connsiteY33" fmla="*/ 78743 h 1679417"/>
                <a:gd name="connsiteX34" fmla="*/ 530164 w 1161751"/>
                <a:gd name="connsiteY34" fmla="*/ 162 h 1679417"/>
                <a:gd name="connsiteX35" fmla="*/ 356334 w 1161751"/>
                <a:gd name="connsiteY35" fmla="*/ 54931 h 1679417"/>
                <a:gd name="connsiteX36" fmla="*/ 237270 w 1161751"/>
                <a:gd name="connsiteY36" fmla="*/ 116843 h 1679417"/>
                <a:gd name="connsiteX37" fmla="*/ 177739 w 1161751"/>
                <a:gd name="connsiteY37" fmla="*/ 190662 h 1679417"/>
                <a:gd name="connsiteX38" fmla="*/ 82489 w 1161751"/>
                <a:gd name="connsiteY38" fmla="*/ 304962 h 1679417"/>
                <a:gd name="connsiteX39" fmla="*/ 11051 w 1161751"/>
                <a:gd name="connsiteY39" fmla="*/ 535942 h 1679417"/>
                <a:gd name="connsiteX40" fmla="*/ 15814 w 1161751"/>
                <a:gd name="connsiteY40" fmla="*/ 685962 h 1679417"/>
                <a:gd name="connsiteX41" fmla="*/ 22958 w 1161751"/>
                <a:gd name="connsiteY41" fmla="*/ 826455 h 1679417"/>
                <a:gd name="connsiteX42" fmla="*/ 58677 w 1161751"/>
                <a:gd name="connsiteY42" fmla="*/ 897894 h 1679417"/>
                <a:gd name="connsiteX43" fmla="*/ 1526 w 1161751"/>
                <a:gd name="connsiteY43" fmla="*/ 964568 h 1679417"/>
                <a:gd name="connsiteX44" fmla="*/ 18195 w 1161751"/>
                <a:gd name="connsiteY44" fmla="*/ 1088393 h 1679417"/>
                <a:gd name="connsiteX45" fmla="*/ 37245 w 1161751"/>
                <a:gd name="connsiteY45" fmla="*/ 1136018 h 1679417"/>
                <a:gd name="connsiteX46" fmla="*/ 72964 w 1161751"/>
                <a:gd name="connsiteY46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13570 w 1161628"/>
                <a:gd name="connsiteY26" fmla="*/ 457362 h 1679417"/>
                <a:gd name="connsiteX27" fmla="*/ 1101664 w 1161628"/>
                <a:gd name="connsiteY27" fmla="*/ 428787 h 1679417"/>
                <a:gd name="connsiteX28" fmla="*/ 1082614 w 1161628"/>
                <a:gd name="connsiteY28" fmla="*/ 390687 h 1679417"/>
                <a:gd name="connsiteX29" fmla="*/ 1063564 w 1161628"/>
                <a:gd name="connsiteY29" fmla="*/ 362112 h 1679417"/>
                <a:gd name="connsiteX30" fmla="*/ 1054039 w 1161628"/>
                <a:gd name="connsiteY30" fmla="*/ 333537 h 1679417"/>
                <a:gd name="connsiteX31" fmla="*/ 1015941 w 1161628"/>
                <a:gd name="connsiteY31" fmla="*/ 285912 h 1679417"/>
                <a:gd name="connsiteX32" fmla="*/ 968314 w 1161628"/>
                <a:gd name="connsiteY32" fmla="*/ 223999 h 1679417"/>
                <a:gd name="connsiteX33" fmla="*/ 792101 w 1161628"/>
                <a:gd name="connsiteY33" fmla="*/ 78743 h 1679417"/>
                <a:gd name="connsiteX34" fmla="*/ 530164 w 1161628"/>
                <a:gd name="connsiteY34" fmla="*/ 162 h 1679417"/>
                <a:gd name="connsiteX35" fmla="*/ 356334 w 1161628"/>
                <a:gd name="connsiteY35" fmla="*/ 54931 h 1679417"/>
                <a:gd name="connsiteX36" fmla="*/ 237270 w 1161628"/>
                <a:gd name="connsiteY36" fmla="*/ 116843 h 1679417"/>
                <a:gd name="connsiteX37" fmla="*/ 177739 w 1161628"/>
                <a:gd name="connsiteY37" fmla="*/ 190662 h 1679417"/>
                <a:gd name="connsiteX38" fmla="*/ 82489 w 1161628"/>
                <a:gd name="connsiteY38" fmla="*/ 304962 h 1679417"/>
                <a:gd name="connsiteX39" fmla="*/ 11051 w 1161628"/>
                <a:gd name="connsiteY39" fmla="*/ 535942 h 1679417"/>
                <a:gd name="connsiteX40" fmla="*/ 15814 w 1161628"/>
                <a:gd name="connsiteY40" fmla="*/ 685962 h 1679417"/>
                <a:gd name="connsiteX41" fmla="*/ 22958 w 1161628"/>
                <a:gd name="connsiteY41" fmla="*/ 826455 h 1679417"/>
                <a:gd name="connsiteX42" fmla="*/ 58677 w 1161628"/>
                <a:gd name="connsiteY42" fmla="*/ 897894 h 1679417"/>
                <a:gd name="connsiteX43" fmla="*/ 1526 w 1161628"/>
                <a:gd name="connsiteY43" fmla="*/ 964568 h 1679417"/>
                <a:gd name="connsiteX44" fmla="*/ 18195 w 1161628"/>
                <a:gd name="connsiteY44" fmla="*/ 1088393 h 1679417"/>
                <a:gd name="connsiteX45" fmla="*/ 37245 w 1161628"/>
                <a:gd name="connsiteY45" fmla="*/ 1136018 h 1679417"/>
                <a:gd name="connsiteX46" fmla="*/ 72964 w 1161628"/>
                <a:gd name="connsiteY46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13570 w 1161628"/>
                <a:gd name="connsiteY26" fmla="*/ 457362 h 1679417"/>
                <a:gd name="connsiteX27" fmla="*/ 1101664 w 1161628"/>
                <a:gd name="connsiteY27" fmla="*/ 428787 h 1679417"/>
                <a:gd name="connsiteX28" fmla="*/ 1082614 w 1161628"/>
                <a:gd name="connsiteY28" fmla="*/ 390687 h 1679417"/>
                <a:gd name="connsiteX29" fmla="*/ 1063564 w 1161628"/>
                <a:gd name="connsiteY29" fmla="*/ 362112 h 1679417"/>
                <a:gd name="connsiteX30" fmla="*/ 1054039 w 1161628"/>
                <a:gd name="connsiteY30" fmla="*/ 333537 h 1679417"/>
                <a:gd name="connsiteX31" fmla="*/ 1015941 w 1161628"/>
                <a:gd name="connsiteY31" fmla="*/ 285912 h 1679417"/>
                <a:gd name="connsiteX32" fmla="*/ 968314 w 1161628"/>
                <a:gd name="connsiteY32" fmla="*/ 223999 h 1679417"/>
                <a:gd name="connsiteX33" fmla="*/ 792101 w 1161628"/>
                <a:gd name="connsiteY33" fmla="*/ 78743 h 1679417"/>
                <a:gd name="connsiteX34" fmla="*/ 530164 w 1161628"/>
                <a:gd name="connsiteY34" fmla="*/ 162 h 1679417"/>
                <a:gd name="connsiteX35" fmla="*/ 356334 w 1161628"/>
                <a:gd name="connsiteY35" fmla="*/ 54931 h 1679417"/>
                <a:gd name="connsiteX36" fmla="*/ 237270 w 1161628"/>
                <a:gd name="connsiteY36" fmla="*/ 116843 h 1679417"/>
                <a:gd name="connsiteX37" fmla="*/ 177739 w 1161628"/>
                <a:gd name="connsiteY37" fmla="*/ 190662 h 1679417"/>
                <a:gd name="connsiteX38" fmla="*/ 82489 w 1161628"/>
                <a:gd name="connsiteY38" fmla="*/ 304962 h 1679417"/>
                <a:gd name="connsiteX39" fmla="*/ 11051 w 1161628"/>
                <a:gd name="connsiteY39" fmla="*/ 535942 h 1679417"/>
                <a:gd name="connsiteX40" fmla="*/ 15814 w 1161628"/>
                <a:gd name="connsiteY40" fmla="*/ 685962 h 1679417"/>
                <a:gd name="connsiteX41" fmla="*/ 22958 w 1161628"/>
                <a:gd name="connsiteY41" fmla="*/ 826455 h 1679417"/>
                <a:gd name="connsiteX42" fmla="*/ 58677 w 1161628"/>
                <a:gd name="connsiteY42" fmla="*/ 897894 h 1679417"/>
                <a:gd name="connsiteX43" fmla="*/ 1526 w 1161628"/>
                <a:gd name="connsiteY43" fmla="*/ 964568 h 1679417"/>
                <a:gd name="connsiteX44" fmla="*/ 18195 w 1161628"/>
                <a:gd name="connsiteY44" fmla="*/ 1088393 h 1679417"/>
                <a:gd name="connsiteX45" fmla="*/ 37245 w 1161628"/>
                <a:gd name="connsiteY45" fmla="*/ 1136018 h 1679417"/>
                <a:gd name="connsiteX46" fmla="*/ 72964 w 1161628"/>
                <a:gd name="connsiteY46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01664 w 1161628"/>
                <a:gd name="connsiteY26" fmla="*/ 428787 h 1679417"/>
                <a:gd name="connsiteX27" fmla="*/ 1082614 w 1161628"/>
                <a:gd name="connsiteY27" fmla="*/ 390687 h 1679417"/>
                <a:gd name="connsiteX28" fmla="*/ 1063564 w 1161628"/>
                <a:gd name="connsiteY28" fmla="*/ 362112 h 1679417"/>
                <a:gd name="connsiteX29" fmla="*/ 1054039 w 1161628"/>
                <a:gd name="connsiteY29" fmla="*/ 333537 h 1679417"/>
                <a:gd name="connsiteX30" fmla="*/ 1015941 w 1161628"/>
                <a:gd name="connsiteY30" fmla="*/ 285912 h 1679417"/>
                <a:gd name="connsiteX31" fmla="*/ 968314 w 1161628"/>
                <a:gd name="connsiteY31" fmla="*/ 223999 h 1679417"/>
                <a:gd name="connsiteX32" fmla="*/ 792101 w 1161628"/>
                <a:gd name="connsiteY32" fmla="*/ 78743 h 1679417"/>
                <a:gd name="connsiteX33" fmla="*/ 530164 w 1161628"/>
                <a:gd name="connsiteY33" fmla="*/ 162 h 1679417"/>
                <a:gd name="connsiteX34" fmla="*/ 356334 w 1161628"/>
                <a:gd name="connsiteY34" fmla="*/ 54931 h 1679417"/>
                <a:gd name="connsiteX35" fmla="*/ 237270 w 1161628"/>
                <a:gd name="connsiteY35" fmla="*/ 116843 h 1679417"/>
                <a:gd name="connsiteX36" fmla="*/ 177739 w 1161628"/>
                <a:gd name="connsiteY36" fmla="*/ 190662 h 1679417"/>
                <a:gd name="connsiteX37" fmla="*/ 82489 w 1161628"/>
                <a:gd name="connsiteY37" fmla="*/ 304962 h 1679417"/>
                <a:gd name="connsiteX38" fmla="*/ 11051 w 1161628"/>
                <a:gd name="connsiteY38" fmla="*/ 535942 h 1679417"/>
                <a:gd name="connsiteX39" fmla="*/ 15814 w 1161628"/>
                <a:gd name="connsiteY39" fmla="*/ 685962 h 1679417"/>
                <a:gd name="connsiteX40" fmla="*/ 22958 w 1161628"/>
                <a:gd name="connsiteY40" fmla="*/ 826455 h 1679417"/>
                <a:gd name="connsiteX41" fmla="*/ 58677 w 1161628"/>
                <a:gd name="connsiteY41" fmla="*/ 897894 h 1679417"/>
                <a:gd name="connsiteX42" fmla="*/ 1526 w 1161628"/>
                <a:gd name="connsiteY42" fmla="*/ 964568 h 1679417"/>
                <a:gd name="connsiteX43" fmla="*/ 18195 w 1161628"/>
                <a:gd name="connsiteY43" fmla="*/ 1088393 h 1679417"/>
                <a:gd name="connsiteX44" fmla="*/ 37245 w 1161628"/>
                <a:gd name="connsiteY44" fmla="*/ 1136018 h 1679417"/>
                <a:gd name="connsiteX45" fmla="*/ 72964 w 1161628"/>
                <a:gd name="connsiteY45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01664 w 1161628"/>
                <a:gd name="connsiteY26" fmla="*/ 428787 h 1679417"/>
                <a:gd name="connsiteX27" fmla="*/ 1063564 w 1161628"/>
                <a:gd name="connsiteY27" fmla="*/ 362112 h 1679417"/>
                <a:gd name="connsiteX28" fmla="*/ 1054039 w 1161628"/>
                <a:gd name="connsiteY28" fmla="*/ 333537 h 1679417"/>
                <a:gd name="connsiteX29" fmla="*/ 1015941 w 1161628"/>
                <a:gd name="connsiteY29" fmla="*/ 285912 h 1679417"/>
                <a:gd name="connsiteX30" fmla="*/ 968314 w 1161628"/>
                <a:gd name="connsiteY30" fmla="*/ 223999 h 1679417"/>
                <a:gd name="connsiteX31" fmla="*/ 792101 w 1161628"/>
                <a:gd name="connsiteY31" fmla="*/ 78743 h 1679417"/>
                <a:gd name="connsiteX32" fmla="*/ 530164 w 1161628"/>
                <a:gd name="connsiteY32" fmla="*/ 162 h 1679417"/>
                <a:gd name="connsiteX33" fmla="*/ 356334 w 1161628"/>
                <a:gd name="connsiteY33" fmla="*/ 54931 h 1679417"/>
                <a:gd name="connsiteX34" fmla="*/ 237270 w 1161628"/>
                <a:gd name="connsiteY34" fmla="*/ 116843 h 1679417"/>
                <a:gd name="connsiteX35" fmla="*/ 177739 w 1161628"/>
                <a:gd name="connsiteY35" fmla="*/ 190662 h 1679417"/>
                <a:gd name="connsiteX36" fmla="*/ 82489 w 1161628"/>
                <a:gd name="connsiteY36" fmla="*/ 304962 h 1679417"/>
                <a:gd name="connsiteX37" fmla="*/ 11051 w 1161628"/>
                <a:gd name="connsiteY37" fmla="*/ 535942 h 1679417"/>
                <a:gd name="connsiteX38" fmla="*/ 15814 w 1161628"/>
                <a:gd name="connsiteY38" fmla="*/ 685962 h 1679417"/>
                <a:gd name="connsiteX39" fmla="*/ 22958 w 1161628"/>
                <a:gd name="connsiteY39" fmla="*/ 826455 h 1679417"/>
                <a:gd name="connsiteX40" fmla="*/ 58677 w 1161628"/>
                <a:gd name="connsiteY40" fmla="*/ 897894 h 1679417"/>
                <a:gd name="connsiteX41" fmla="*/ 1526 w 1161628"/>
                <a:gd name="connsiteY41" fmla="*/ 964568 h 1679417"/>
                <a:gd name="connsiteX42" fmla="*/ 18195 w 1161628"/>
                <a:gd name="connsiteY42" fmla="*/ 1088393 h 1679417"/>
                <a:gd name="connsiteX43" fmla="*/ 37245 w 1161628"/>
                <a:gd name="connsiteY43" fmla="*/ 1136018 h 1679417"/>
                <a:gd name="connsiteX44" fmla="*/ 72964 w 1161628"/>
                <a:gd name="connsiteY44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01664 w 1161628"/>
                <a:gd name="connsiteY26" fmla="*/ 428787 h 1679417"/>
                <a:gd name="connsiteX27" fmla="*/ 1054039 w 1161628"/>
                <a:gd name="connsiteY27" fmla="*/ 333537 h 1679417"/>
                <a:gd name="connsiteX28" fmla="*/ 1015941 w 1161628"/>
                <a:gd name="connsiteY28" fmla="*/ 285912 h 1679417"/>
                <a:gd name="connsiteX29" fmla="*/ 968314 w 1161628"/>
                <a:gd name="connsiteY29" fmla="*/ 223999 h 1679417"/>
                <a:gd name="connsiteX30" fmla="*/ 792101 w 1161628"/>
                <a:gd name="connsiteY30" fmla="*/ 78743 h 1679417"/>
                <a:gd name="connsiteX31" fmla="*/ 530164 w 1161628"/>
                <a:gd name="connsiteY31" fmla="*/ 162 h 1679417"/>
                <a:gd name="connsiteX32" fmla="*/ 356334 w 1161628"/>
                <a:gd name="connsiteY32" fmla="*/ 54931 h 1679417"/>
                <a:gd name="connsiteX33" fmla="*/ 237270 w 1161628"/>
                <a:gd name="connsiteY33" fmla="*/ 116843 h 1679417"/>
                <a:gd name="connsiteX34" fmla="*/ 177739 w 1161628"/>
                <a:gd name="connsiteY34" fmla="*/ 190662 h 1679417"/>
                <a:gd name="connsiteX35" fmla="*/ 82489 w 1161628"/>
                <a:gd name="connsiteY35" fmla="*/ 304962 h 1679417"/>
                <a:gd name="connsiteX36" fmla="*/ 11051 w 1161628"/>
                <a:gd name="connsiteY36" fmla="*/ 535942 h 1679417"/>
                <a:gd name="connsiteX37" fmla="*/ 15814 w 1161628"/>
                <a:gd name="connsiteY37" fmla="*/ 685962 h 1679417"/>
                <a:gd name="connsiteX38" fmla="*/ 22958 w 1161628"/>
                <a:gd name="connsiteY38" fmla="*/ 826455 h 1679417"/>
                <a:gd name="connsiteX39" fmla="*/ 58677 w 1161628"/>
                <a:gd name="connsiteY39" fmla="*/ 897894 h 1679417"/>
                <a:gd name="connsiteX40" fmla="*/ 1526 w 1161628"/>
                <a:gd name="connsiteY40" fmla="*/ 964568 h 1679417"/>
                <a:gd name="connsiteX41" fmla="*/ 18195 w 1161628"/>
                <a:gd name="connsiteY41" fmla="*/ 1088393 h 1679417"/>
                <a:gd name="connsiteX42" fmla="*/ 37245 w 1161628"/>
                <a:gd name="connsiteY42" fmla="*/ 1136018 h 1679417"/>
                <a:gd name="connsiteX43" fmla="*/ 72964 w 1161628"/>
                <a:gd name="connsiteY43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01664 w 1161628"/>
                <a:gd name="connsiteY26" fmla="*/ 428787 h 1679417"/>
                <a:gd name="connsiteX27" fmla="*/ 1046048 w 1161628"/>
                <a:gd name="connsiteY27" fmla="*/ 345525 h 1679417"/>
                <a:gd name="connsiteX28" fmla="*/ 1015941 w 1161628"/>
                <a:gd name="connsiteY28" fmla="*/ 285912 h 1679417"/>
                <a:gd name="connsiteX29" fmla="*/ 968314 w 1161628"/>
                <a:gd name="connsiteY29" fmla="*/ 223999 h 1679417"/>
                <a:gd name="connsiteX30" fmla="*/ 792101 w 1161628"/>
                <a:gd name="connsiteY30" fmla="*/ 78743 h 1679417"/>
                <a:gd name="connsiteX31" fmla="*/ 530164 w 1161628"/>
                <a:gd name="connsiteY31" fmla="*/ 162 h 1679417"/>
                <a:gd name="connsiteX32" fmla="*/ 356334 w 1161628"/>
                <a:gd name="connsiteY32" fmla="*/ 54931 h 1679417"/>
                <a:gd name="connsiteX33" fmla="*/ 237270 w 1161628"/>
                <a:gd name="connsiteY33" fmla="*/ 116843 h 1679417"/>
                <a:gd name="connsiteX34" fmla="*/ 177739 w 1161628"/>
                <a:gd name="connsiteY34" fmla="*/ 190662 h 1679417"/>
                <a:gd name="connsiteX35" fmla="*/ 82489 w 1161628"/>
                <a:gd name="connsiteY35" fmla="*/ 304962 h 1679417"/>
                <a:gd name="connsiteX36" fmla="*/ 11051 w 1161628"/>
                <a:gd name="connsiteY36" fmla="*/ 535942 h 1679417"/>
                <a:gd name="connsiteX37" fmla="*/ 15814 w 1161628"/>
                <a:gd name="connsiteY37" fmla="*/ 685962 h 1679417"/>
                <a:gd name="connsiteX38" fmla="*/ 22958 w 1161628"/>
                <a:gd name="connsiteY38" fmla="*/ 826455 h 1679417"/>
                <a:gd name="connsiteX39" fmla="*/ 58677 w 1161628"/>
                <a:gd name="connsiteY39" fmla="*/ 897894 h 1679417"/>
                <a:gd name="connsiteX40" fmla="*/ 1526 w 1161628"/>
                <a:gd name="connsiteY40" fmla="*/ 964568 h 1679417"/>
                <a:gd name="connsiteX41" fmla="*/ 18195 w 1161628"/>
                <a:gd name="connsiteY41" fmla="*/ 1088393 h 1679417"/>
                <a:gd name="connsiteX42" fmla="*/ 37245 w 1161628"/>
                <a:gd name="connsiteY42" fmla="*/ 1136018 h 1679417"/>
                <a:gd name="connsiteX43" fmla="*/ 72964 w 1161628"/>
                <a:gd name="connsiteY43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01664 w 1161628"/>
                <a:gd name="connsiteY26" fmla="*/ 428787 h 1679417"/>
                <a:gd name="connsiteX27" fmla="*/ 1079705 w 1161628"/>
                <a:gd name="connsiteY27" fmla="*/ 378088 h 1679417"/>
                <a:gd name="connsiteX28" fmla="*/ 1046048 w 1161628"/>
                <a:gd name="connsiteY28" fmla="*/ 345525 h 1679417"/>
                <a:gd name="connsiteX29" fmla="*/ 1015941 w 1161628"/>
                <a:gd name="connsiteY29" fmla="*/ 285912 h 1679417"/>
                <a:gd name="connsiteX30" fmla="*/ 968314 w 1161628"/>
                <a:gd name="connsiteY30" fmla="*/ 223999 h 1679417"/>
                <a:gd name="connsiteX31" fmla="*/ 792101 w 1161628"/>
                <a:gd name="connsiteY31" fmla="*/ 78743 h 1679417"/>
                <a:gd name="connsiteX32" fmla="*/ 530164 w 1161628"/>
                <a:gd name="connsiteY32" fmla="*/ 162 h 1679417"/>
                <a:gd name="connsiteX33" fmla="*/ 356334 w 1161628"/>
                <a:gd name="connsiteY33" fmla="*/ 54931 h 1679417"/>
                <a:gd name="connsiteX34" fmla="*/ 237270 w 1161628"/>
                <a:gd name="connsiteY34" fmla="*/ 116843 h 1679417"/>
                <a:gd name="connsiteX35" fmla="*/ 177739 w 1161628"/>
                <a:gd name="connsiteY35" fmla="*/ 190662 h 1679417"/>
                <a:gd name="connsiteX36" fmla="*/ 82489 w 1161628"/>
                <a:gd name="connsiteY36" fmla="*/ 304962 h 1679417"/>
                <a:gd name="connsiteX37" fmla="*/ 11051 w 1161628"/>
                <a:gd name="connsiteY37" fmla="*/ 535942 h 1679417"/>
                <a:gd name="connsiteX38" fmla="*/ 15814 w 1161628"/>
                <a:gd name="connsiteY38" fmla="*/ 685962 h 1679417"/>
                <a:gd name="connsiteX39" fmla="*/ 22958 w 1161628"/>
                <a:gd name="connsiteY39" fmla="*/ 826455 h 1679417"/>
                <a:gd name="connsiteX40" fmla="*/ 58677 w 1161628"/>
                <a:gd name="connsiteY40" fmla="*/ 897894 h 1679417"/>
                <a:gd name="connsiteX41" fmla="*/ 1526 w 1161628"/>
                <a:gd name="connsiteY41" fmla="*/ 964568 h 1679417"/>
                <a:gd name="connsiteX42" fmla="*/ 18195 w 1161628"/>
                <a:gd name="connsiteY42" fmla="*/ 1088393 h 1679417"/>
                <a:gd name="connsiteX43" fmla="*/ 37245 w 1161628"/>
                <a:gd name="connsiteY43" fmla="*/ 1136018 h 1679417"/>
                <a:gd name="connsiteX44" fmla="*/ 72964 w 1161628"/>
                <a:gd name="connsiteY44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01664 w 1161628"/>
                <a:gd name="connsiteY26" fmla="*/ 428787 h 1679417"/>
                <a:gd name="connsiteX27" fmla="*/ 1079705 w 1161628"/>
                <a:gd name="connsiteY27" fmla="*/ 378088 h 1679417"/>
                <a:gd name="connsiteX28" fmla="*/ 1046048 w 1161628"/>
                <a:gd name="connsiteY28" fmla="*/ 345525 h 1679417"/>
                <a:gd name="connsiteX29" fmla="*/ 1015941 w 1161628"/>
                <a:gd name="connsiteY29" fmla="*/ 285912 h 1679417"/>
                <a:gd name="connsiteX30" fmla="*/ 968314 w 1161628"/>
                <a:gd name="connsiteY30" fmla="*/ 223999 h 1679417"/>
                <a:gd name="connsiteX31" fmla="*/ 792101 w 1161628"/>
                <a:gd name="connsiteY31" fmla="*/ 78743 h 1679417"/>
                <a:gd name="connsiteX32" fmla="*/ 530164 w 1161628"/>
                <a:gd name="connsiteY32" fmla="*/ 162 h 1679417"/>
                <a:gd name="connsiteX33" fmla="*/ 356334 w 1161628"/>
                <a:gd name="connsiteY33" fmla="*/ 54931 h 1679417"/>
                <a:gd name="connsiteX34" fmla="*/ 237270 w 1161628"/>
                <a:gd name="connsiteY34" fmla="*/ 116843 h 1679417"/>
                <a:gd name="connsiteX35" fmla="*/ 177739 w 1161628"/>
                <a:gd name="connsiteY35" fmla="*/ 190662 h 1679417"/>
                <a:gd name="connsiteX36" fmla="*/ 82489 w 1161628"/>
                <a:gd name="connsiteY36" fmla="*/ 304962 h 1679417"/>
                <a:gd name="connsiteX37" fmla="*/ 11051 w 1161628"/>
                <a:gd name="connsiteY37" fmla="*/ 535942 h 1679417"/>
                <a:gd name="connsiteX38" fmla="*/ 15814 w 1161628"/>
                <a:gd name="connsiteY38" fmla="*/ 685962 h 1679417"/>
                <a:gd name="connsiteX39" fmla="*/ 33613 w 1161628"/>
                <a:gd name="connsiteY39" fmla="*/ 829119 h 1679417"/>
                <a:gd name="connsiteX40" fmla="*/ 58677 w 1161628"/>
                <a:gd name="connsiteY40" fmla="*/ 897894 h 1679417"/>
                <a:gd name="connsiteX41" fmla="*/ 1526 w 1161628"/>
                <a:gd name="connsiteY41" fmla="*/ 964568 h 1679417"/>
                <a:gd name="connsiteX42" fmla="*/ 18195 w 1161628"/>
                <a:gd name="connsiteY42" fmla="*/ 1088393 h 1679417"/>
                <a:gd name="connsiteX43" fmla="*/ 37245 w 1161628"/>
                <a:gd name="connsiteY43" fmla="*/ 1136018 h 1679417"/>
                <a:gd name="connsiteX44" fmla="*/ 72964 w 1161628"/>
                <a:gd name="connsiteY44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01664 w 1161628"/>
                <a:gd name="connsiteY26" fmla="*/ 428787 h 1679417"/>
                <a:gd name="connsiteX27" fmla="*/ 1079705 w 1161628"/>
                <a:gd name="connsiteY27" fmla="*/ 378088 h 1679417"/>
                <a:gd name="connsiteX28" fmla="*/ 1046048 w 1161628"/>
                <a:gd name="connsiteY28" fmla="*/ 345525 h 1679417"/>
                <a:gd name="connsiteX29" fmla="*/ 1015941 w 1161628"/>
                <a:gd name="connsiteY29" fmla="*/ 285912 h 1679417"/>
                <a:gd name="connsiteX30" fmla="*/ 968314 w 1161628"/>
                <a:gd name="connsiteY30" fmla="*/ 223999 h 1679417"/>
                <a:gd name="connsiteX31" fmla="*/ 792101 w 1161628"/>
                <a:gd name="connsiteY31" fmla="*/ 78743 h 1679417"/>
                <a:gd name="connsiteX32" fmla="*/ 530164 w 1161628"/>
                <a:gd name="connsiteY32" fmla="*/ 162 h 1679417"/>
                <a:gd name="connsiteX33" fmla="*/ 356334 w 1161628"/>
                <a:gd name="connsiteY33" fmla="*/ 54931 h 1679417"/>
                <a:gd name="connsiteX34" fmla="*/ 237270 w 1161628"/>
                <a:gd name="connsiteY34" fmla="*/ 116843 h 1679417"/>
                <a:gd name="connsiteX35" fmla="*/ 177739 w 1161628"/>
                <a:gd name="connsiteY35" fmla="*/ 190662 h 1679417"/>
                <a:gd name="connsiteX36" fmla="*/ 82489 w 1161628"/>
                <a:gd name="connsiteY36" fmla="*/ 304962 h 1679417"/>
                <a:gd name="connsiteX37" fmla="*/ 11051 w 1161628"/>
                <a:gd name="connsiteY37" fmla="*/ 535942 h 1679417"/>
                <a:gd name="connsiteX38" fmla="*/ 15814 w 1161628"/>
                <a:gd name="connsiteY38" fmla="*/ 685962 h 1679417"/>
                <a:gd name="connsiteX39" fmla="*/ 24828 w 1161628"/>
                <a:gd name="connsiteY39" fmla="*/ 743033 h 1679417"/>
                <a:gd name="connsiteX40" fmla="*/ 33613 w 1161628"/>
                <a:gd name="connsiteY40" fmla="*/ 829119 h 1679417"/>
                <a:gd name="connsiteX41" fmla="*/ 58677 w 1161628"/>
                <a:gd name="connsiteY41" fmla="*/ 897894 h 1679417"/>
                <a:gd name="connsiteX42" fmla="*/ 1526 w 1161628"/>
                <a:gd name="connsiteY42" fmla="*/ 964568 h 1679417"/>
                <a:gd name="connsiteX43" fmla="*/ 18195 w 1161628"/>
                <a:gd name="connsiteY43" fmla="*/ 1088393 h 1679417"/>
                <a:gd name="connsiteX44" fmla="*/ 37245 w 1161628"/>
                <a:gd name="connsiteY44" fmla="*/ 1136018 h 1679417"/>
                <a:gd name="connsiteX45" fmla="*/ 72964 w 1161628"/>
                <a:gd name="connsiteY45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01664 w 1161628"/>
                <a:gd name="connsiteY26" fmla="*/ 428787 h 1679417"/>
                <a:gd name="connsiteX27" fmla="*/ 1079705 w 1161628"/>
                <a:gd name="connsiteY27" fmla="*/ 378088 h 1679417"/>
                <a:gd name="connsiteX28" fmla="*/ 1046048 w 1161628"/>
                <a:gd name="connsiteY28" fmla="*/ 345525 h 1679417"/>
                <a:gd name="connsiteX29" fmla="*/ 1015941 w 1161628"/>
                <a:gd name="connsiteY29" fmla="*/ 285912 h 1679417"/>
                <a:gd name="connsiteX30" fmla="*/ 968314 w 1161628"/>
                <a:gd name="connsiteY30" fmla="*/ 223999 h 1679417"/>
                <a:gd name="connsiteX31" fmla="*/ 792101 w 1161628"/>
                <a:gd name="connsiteY31" fmla="*/ 78743 h 1679417"/>
                <a:gd name="connsiteX32" fmla="*/ 530164 w 1161628"/>
                <a:gd name="connsiteY32" fmla="*/ 162 h 1679417"/>
                <a:gd name="connsiteX33" fmla="*/ 356334 w 1161628"/>
                <a:gd name="connsiteY33" fmla="*/ 54931 h 1679417"/>
                <a:gd name="connsiteX34" fmla="*/ 237270 w 1161628"/>
                <a:gd name="connsiteY34" fmla="*/ 116843 h 1679417"/>
                <a:gd name="connsiteX35" fmla="*/ 177739 w 1161628"/>
                <a:gd name="connsiteY35" fmla="*/ 190662 h 1679417"/>
                <a:gd name="connsiteX36" fmla="*/ 82489 w 1161628"/>
                <a:gd name="connsiteY36" fmla="*/ 304962 h 1679417"/>
                <a:gd name="connsiteX37" fmla="*/ 11051 w 1161628"/>
                <a:gd name="connsiteY37" fmla="*/ 535942 h 1679417"/>
                <a:gd name="connsiteX38" fmla="*/ 15814 w 1161628"/>
                <a:gd name="connsiteY38" fmla="*/ 685962 h 1679417"/>
                <a:gd name="connsiteX39" fmla="*/ 18168 w 1161628"/>
                <a:gd name="connsiteY39" fmla="*/ 745697 h 1679417"/>
                <a:gd name="connsiteX40" fmla="*/ 33613 w 1161628"/>
                <a:gd name="connsiteY40" fmla="*/ 829119 h 1679417"/>
                <a:gd name="connsiteX41" fmla="*/ 58677 w 1161628"/>
                <a:gd name="connsiteY41" fmla="*/ 897894 h 1679417"/>
                <a:gd name="connsiteX42" fmla="*/ 1526 w 1161628"/>
                <a:gd name="connsiteY42" fmla="*/ 964568 h 1679417"/>
                <a:gd name="connsiteX43" fmla="*/ 18195 w 1161628"/>
                <a:gd name="connsiteY43" fmla="*/ 1088393 h 1679417"/>
                <a:gd name="connsiteX44" fmla="*/ 37245 w 1161628"/>
                <a:gd name="connsiteY44" fmla="*/ 1136018 h 1679417"/>
                <a:gd name="connsiteX45" fmla="*/ 72964 w 1161628"/>
                <a:gd name="connsiteY45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1027845 w 1161628"/>
                <a:gd name="connsiteY13" fmla="*/ 1328899 h 1679417"/>
                <a:gd name="connsiteX14" fmla="*/ 1051658 w 1161628"/>
                <a:gd name="connsiteY14" fmla="*/ 1240794 h 1679417"/>
                <a:gd name="connsiteX15" fmla="*/ 1092139 w 1161628"/>
                <a:gd name="connsiteY15" fmla="*/ 1164594 h 1679417"/>
                <a:gd name="connsiteX16" fmla="*/ 1106427 w 1161628"/>
                <a:gd name="connsiteY16" fmla="*/ 1133637 h 1679417"/>
                <a:gd name="connsiteX17" fmla="*/ 1139763 w 1161628"/>
                <a:gd name="connsiteY17" fmla="*/ 1076487 h 1679417"/>
                <a:gd name="connsiteX18" fmla="*/ 1161196 w 1161628"/>
                <a:gd name="connsiteY18" fmla="*/ 990762 h 1679417"/>
                <a:gd name="connsiteX19" fmla="*/ 1149289 w 1161628"/>
                <a:gd name="connsiteY19" fmla="*/ 919325 h 1679417"/>
                <a:gd name="connsiteX20" fmla="*/ 1095369 w 1161628"/>
                <a:gd name="connsiteY20" fmla="*/ 897207 h 1679417"/>
                <a:gd name="connsiteX21" fmla="*/ 1127858 w 1161628"/>
                <a:gd name="connsiteY21" fmla="*/ 709775 h 1679417"/>
                <a:gd name="connsiteX22" fmla="*/ 1135002 w 1161628"/>
                <a:gd name="connsiteY22" fmla="*/ 650244 h 1679417"/>
                <a:gd name="connsiteX23" fmla="*/ 1127857 w 1161628"/>
                <a:gd name="connsiteY23" fmla="*/ 574043 h 1679417"/>
                <a:gd name="connsiteX24" fmla="*/ 1113570 w 1161628"/>
                <a:gd name="connsiteY24" fmla="*/ 495462 h 1679417"/>
                <a:gd name="connsiteX25" fmla="*/ 1101664 w 1161628"/>
                <a:gd name="connsiteY25" fmla="*/ 428787 h 1679417"/>
                <a:gd name="connsiteX26" fmla="*/ 1079705 w 1161628"/>
                <a:gd name="connsiteY26" fmla="*/ 378088 h 1679417"/>
                <a:gd name="connsiteX27" fmla="*/ 1046048 w 1161628"/>
                <a:gd name="connsiteY27" fmla="*/ 345525 h 1679417"/>
                <a:gd name="connsiteX28" fmla="*/ 1015941 w 1161628"/>
                <a:gd name="connsiteY28" fmla="*/ 285912 h 1679417"/>
                <a:gd name="connsiteX29" fmla="*/ 968314 w 1161628"/>
                <a:gd name="connsiteY29" fmla="*/ 223999 h 1679417"/>
                <a:gd name="connsiteX30" fmla="*/ 792101 w 1161628"/>
                <a:gd name="connsiteY30" fmla="*/ 78743 h 1679417"/>
                <a:gd name="connsiteX31" fmla="*/ 530164 w 1161628"/>
                <a:gd name="connsiteY31" fmla="*/ 162 h 1679417"/>
                <a:gd name="connsiteX32" fmla="*/ 356334 w 1161628"/>
                <a:gd name="connsiteY32" fmla="*/ 54931 h 1679417"/>
                <a:gd name="connsiteX33" fmla="*/ 237270 w 1161628"/>
                <a:gd name="connsiteY33" fmla="*/ 116843 h 1679417"/>
                <a:gd name="connsiteX34" fmla="*/ 177739 w 1161628"/>
                <a:gd name="connsiteY34" fmla="*/ 190662 h 1679417"/>
                <a:gd name="connsiteX35" fmla="*/ 82489 w 1161628"/>
                <a:gd name="connsiteY35" fmla="*/ 304962 h 1679417"/>
                <a:gd name="connsiteX36" fmla="*/ 11051 w 1161628"/>
                <a:gd name="connsiteY36" fmla="*/ 535942 h 1679417"/>
                <a:gd name="connsiteX37" fmla="*/ 15814 w 1161628"/>
                <a:gd name="connsiteY37" fmla="*/ 685962 h 1679417"/>
                <a:gd name="connsiteX38" fmla="*/ 18168 w 1161628"/>
                <a:gd name="connsiteY38" fmla="*/ 745697 h 1679417"/>
                <a:gd name="connsiteX39" fmla="*/ 33613 w 1161628"/>
                <a:gd name="connsiteY39" fmla="*/ 829119 h 1679417"/>
                <a:gd name="connsiteX40" fmla="*/ 58677 w 1161628"/>
                <a:gd name="connsiteY40" fmla="*/ 897894 h 1679417"/>
                <a:gd name="connsiteX41" fmla="*/ 1526 w 1161628"/>
                <a:gd name="connsiteY41" fmla="*/ 964568 h 1679417"/>
                <a:gd name="connsiteX42" fmla="*/ 18195 w 1161628"/>
                <a:gd name="connsiteY42" fmla="*/ 1088393 h 1679417"/>
                <a:gd name="connsiteX43" fmla="*/ 37245 w 1161628"/>
                <a:gd name="connsiteY43" fmla="*/ 1136018 h 1679417"/>
                <a:gd name="connsiteX44" fmla="*/ 72964 w 1161628"/>
                <a:gd name="connsiteY44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1027845 w 1161628"/>
                <a:gd name="connsiteY13" fmla="*/ 1330231 h 1679417"/>
                <a:gd name="connsiteX14" fmla="*/ 1051658 w 1161628"/>
                <a:gd name="connsiteY14" fmla="*/ 1240794 h 1679417"/>
                <a:gd name="connsiteX15" fmla="*/ 1092139 w 1161628"/>
                <a:gd name="connsiteY15" fmla="*/ 1164594 h 1679417"/>
                <a:gd name="connsiteX16" fmla="*/ 1106427 w 1161628"/>
                <a:gd name="connsiteY16" fmla="*/ 1133637 h 1679417"/>
                <a:gd name="connsiteX17" fmla="*/ 1139763 w 1161628"/>
                <a:gd name="connsiteY17" fmla="*/ 1076487 h 1679417"/>
                <a:gd name="connsiteX18" fmla="*/ 1161196 w 1161628"/>
                <a:gd name="connsiteY18" fmla="*/ 990762 h 1679417"/>
                <a:gd name="connsiteX19" fmla="*/ 1149289 w 1161628"/>
                <a:gd name="connsiteY19" fmla="*/ 919325 h 1679417"/>
                <a:gd name="connsiteX20" fmla="*/ 1095369 w 1161628"/>
                <a:gd name="connsiteY20" fmla="*/ 897207 h 1679417"/>
                <a:gd name="connsiteX21" fmla="*/ 1127858 w 1161628"/>
                <a:gd name="connsiteY21" fmla="*/ 709775 h 1679417"/>
                <a:gd name="connsiteX22" fmla="*/ 1135002 w 1161628"/>
                <a:gd name="connsiteY22" fmla="*/ 650244 h 1679417"/>
                <a:gd name="connsiteX23" fmla="*/ 1127857 w 1161628"/>
                <a:gd name="connsiteY23" fmla="*/ 574043 h 1679417"/>
                <a:gd name="connsiteX24" fmla="*/ 1113570 w 1161628"/>
                <a:gd name="connsiteY24" fmla="*/ 495462 h 1679417"/>
                <a:gd name="connsiteX25" fmla="*/ 1101664 w 1161628"/>
                <a:gd name="connsiteY25" fmla="*/ 428787 h 1679417"/>
                <a:gd name="connsiteX26" fmla="*/ 1079705 w 1161628"/>
                <a:gd name="connsiteY26" fmla="*/ 378088 h 1679417"/>
                <a:gd name="connsiteX27" fmla="*/ 1046048 w 1161628"/>
                <a:gd name="connsiteY27" fmla="*/ 345525 h 1679417"/>
                <a:gd name="connsiteX28" fmla="*/ 1015941 w 1161628"/>
                <a:gd name="connsiteY28" fmla="*/ 285912 h 1679417"/>
                <a:gd name="connsiteX29" fmla="*/ 968314 w 1161628"/>
                <a:gd name="connsiteY29" fmla="*/ 223999 h 1679417"/>
                <a:gd name="connsiteX30" fmla="*/ 792101 w 1161628"/>
                <a:gd name="connsiteY30" fmla="*/ 78743 h 1679417"/>
                <a:gd name="connsiteX31" fmla="*/ 530164 w 1161628"/>
                <a:gd name="connsiteY31" fmla="*/ 162 h 1679417"/>
                <a:gd name="connsiteX32" fmla="*/ 356334 w 1161628"/>
                <a:gd name="connsiteY32" fmla="*/ 54931 h 1679417"/>
                <a:gd name="connsiteX33" fmla="*/ 237270 w 1161628"/>
                <a:gd name="connsiteY33" fmla="*/ 116843 h 1679417"/>
                <a:gd name="connsiteX34" fmla="*/ 177739 w 1161628"/>
                <a:gd name="connsiteY34" fmla="*/ 190662 h 1679417"/>
                <a:gd name="connsiteX35" fmla="*/ 82489 w 1161628"/>
                <a:gd name="connsiteY35" fmla="*/ 304962 h 1679417"/>
                <a:gd name="connsiteX36" fmla="*/ 11051 w 1161628"/>
                <a:gd name="connsiteY36" fmla="*/ 535942 h 1679417"/>
                <a:gd name="connsiteX37" fmla="*/ 15814 w 1161628"/>
                <a:gd name="connsiteY37" fmla="*/ 685962 h 1679417"/>
                <a:gd name="connsiteX38" fmla="*/ 18168 w 1161628"/>
                <a:gd name="connsiteY38" fmla="*/ 745697 h 1679417"/>
                <a:gd name="connsiteX39" fmla="*/ 33613 w 1161628"/>
                <a:gd name="connsiteY39" fmla="*/ 829119 h 1679417"/>
                <a:gd name="connsiteX40" fmla="*/ 58677 w 1161628"/>
                <a:gd name="connsiteY40" fmla="*/ 897894 h 1679417"/>
                <a:gd name="connsiteX41" fmla="*/ 1526 w 1161628"/>
                <a:gd name="connsiteY41" fmla="*/ 964568 h 1679417"/>
                <a:gd name="connsiteX42" fmla="*/ 18195 w 1161628"/>
                <a:gd name="connsiteY42" fmla="*/ 1088393 h 1679417"/>
                <a:gd name="connsiteX43" fmla="*/ 37245 w 1161628"/>
                <a:gd name="connsiteY43" fmla="*/ 1136018 h 1679417"/>
                <a:gd name="connsiteX44" fmla="*/ 72964 w 1161628"/>
                <a:gd name="connsiteY44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1027845 w 1161628"/>
                <a:gd name="connsiteY13" fmla="*/ 1330231 h 1679417"/>
                <a:gd name="connsiteX14" fmla="*/ 1051658 w 1161628"/>
                <a:gd name="connsiteY14" fmla="*/ 1240794 h 1679417"/>
                <a:gd name="connsiteX15" fmla="*/ 1092139 w 1161628"/>
                <a:gd name="connsiteY15" fmla="*/ 1164594 h 1679417"/>
                <a:gd name="connsiteX16" fmla="*/ 1139763 w 1161628"/>
                <a:gd name="connsiteY16" fmla="*/ 1076487 h 1679417"/>
                <a:gd name="connsiteX17" fmla="*/ 1161196 w 1161628"/>
                <a:gd name="connsiteY17" fmla="*/ 990762 h 1679417"/>
                <a:gd name="connsiteX18" fmla="*/ 1149289 w 1161628"/>
                <a:gd name="connsiteY18" fmla="*/ 919325 h 1679417"/>
                <a:gd name="connsiteX19" fmla="*/ 1095369 w 1161628"/>
                <a:gd name="connsiteY19" fmla="*/ 897207 h 1679417"/>
                <a:gd name="connsiteX20" fmla="*/ 1127858 w 1161628"/>
                <a:gd name="connsiteY20" fmla="*/ 709775 h 1679417"/>
                <a:gd name="connsiteX21" fmla="*/ 1135002 w 1161628"/>
                <a:gd name="connsiteY21" fmla="*/ 650244 h 1679417"/>
                <a:gd name="connsiteX22" fmla="*/ 1127857 w 1161628"/>
                <a:gd name="connsiteY22" fmla="*/ 574043 h 1679417"/>
                <a:gd name="connsiteX23" fmla="*/ 1113570 w 1161628"/>
                <a:gd name="connsiteY23" fmla="*/ 495462 h 1679417"/>
                <a:gd name="connsiteX24" fmla="*/ 1101664 w 1161628"/>
                <a:gd name="connsiteY24" fmla="*/ 428787 h 1679417"/>
                <a:gd name="connsiteX25" fmla="*/ 1079705 w 1161628"/>
                <a:gd name="connsiteY25" fmla="*/ 378088 h 1679417"/>
                <a:gd name="connsiteX26" fmla="*/ 1046048 w 1161628"/>
                <a:gd name="connsiteY26" fmla="*/ 345525 h 1679417"/>
                <a:gd name="connsiteX27" fmla="*/ 1015941 w 1161628"/>
                <a:gd name="connsiteY27" fmla="*/ 285912 h 1679417"/>
                <a:gd name="connsiteX28" fmla="*/ 968314 w 1161628"/>
                <a:gd name="connsiteY28" fmla="*/ 223999 h 1679417"/>
                <a:gd name="connsiteX29" fmla="*/ 792101 w 1161628"/>
                <a:gd name="connsiteY29" fmla="*/ 78743 h 1679417"/>
                <a:gd name="connsiteX30" fmla="*/ 530164 w 1161628"/>
                <a:gd name="connsiteY30" fmla="*/ 162 h 1679417"/>
                <a:gd name="connsiteX31" fmla="*/ 356334 w 1161628"/>
                <a:gd name="connsiteY31" fmla="*/ 54931 h 1679417"/>
                <a:gd name="connsiteX32" fmla="*/ 237270 w 1161628"/>
                <a:gd name="connsiteY32" fmla="*/ 116843 h 1679417"/>
                <a:gd name="connsiteX33" fmla="*/ 177739 w 1161628"/>
                <a:gd name="connsiteY33" fmla="*/ 190662 h 1679417"/>
                <a:gd name="connsiteX34" fmla="*/ 82489 w 1161628"/>
                <a:gd name="connsiteY34" fmla="*/ 304962 h 1679417"/>
                <a:gd name="connsiteX35" fmla="*/ 11051 w 1161628"/>
                <a:gd name="connsiteY35" fmla="*/ 535942 h 1679417"/>
                <a:gd name="connsiteX36" fmla="*/ 15814 w 1161628"/>
                <a:gd name="connsiteY36" fmla="*/ 685962 h 1679417"/>
                <a:gd name="connsiteX37" fmla="*/ 18168 w 1161628"/>
                <a:gd name="connsiteY37" fmla="*/ 745697 h 1679417"/>
                <a:gd name="connsiteX38" fmla="*/ 33613 w 1161628"/>
                <a:gd name="connsiteY38" fmla="*/ 829119 h 1679417"/>
                <a:gd name="connsiteX39" fmla="*/ 58677 w 1161628"/>
                <a:gd name="connsiteY39" fmla="*/ 897894 h 1679417"/>
                <a:gd name="connsiteX40" fmla="*/ 1526 w 1161628"/>
                <a:gd name="connsiteY40" fmla="*/ 964568 h 1679417"/>
                <a:gd name="connsiteX41" fmla="*/ 18195 w 1161628"/>
                <a:gd name="connsiteY41" fmla="*/ 1088393 h 1679417"/>
                <a:gd name="connsiteX42" fmla="*/ 37245 w 1161628"/>
                <a:gd name="connsiteY42" fmla="*/ 1136018 h 1679417"/>
                <a:gd name="connsiteX43" fmla="*/ 72964 w 1161628"/>
                <a:gd name="connsiteY43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1027845 w 1161628"/>
                <a:gd name="connsiteY13" fmla="*/ 1330231 h 1679417"/>
                <a:gd name="connsiteX14" fmla="*/ 1051658 w 1161628"/>
                <a:gd name="connsiteY14" fmla="*/ 1240794 h 1679417"/>
                <a:gd name="connsiteX15" fmla="*/ 1094803 w 1161628"/>
                <a:gd name="connsiteY15" fmla="*/ 1195228 h 1679417"/>
                <a:gd name="connsiteX16" fmla="*/ 1139763 w 1161628"/>
                <a:gd name="connsiteY16" fmla="*/ 1076487 h 1679417"/>
                <a:gd name="connsiteX17" fmla="*/ 1161196 w 1161628"/>
                <a:gd name="connsiteY17" fmla="*/ 990762 h 1679417"/>
                <a:gd name="connsiteX18" fmla="*/ 1149289 w 1161628"/>
                <a:gd name="connsiteY18" fmla="*/ 919325 h 1679417"/>
                <a:gd name="connsiteX19" fmla="*/ 1095369 w 1161628"/>
                <a:gd name="connsiteY19" fmla="*/ 897207 h 1679417"/>
                <a:gd name="connsiteX20" fmla="*/ 1127858 w 1161628"/>
                <a:gd name="connsiteY20" fmla="*/ 709775 h 1679417"/>
                <a:gd name="connsiteX21" fmla="*/ 1135002 w 1161628"/>
                <a:gd name="connsiteY21" fmla="*/ 650244 h 1679417"/>
                <a:gd name="connsiteX22" fmla="*/ 1127857 w 1161628"/>
                <a:gd name="connsiteY22" fmla="*/ 574043 h 1679417"/>
                <a:gd name="connsiteX23" fmla="*/ 1113570 w 1161628"/>
                <a:gd name="connsiteY23" fmla="*/ 495462 h 1679417"/>
                <a:gd name="connsiteX24" fmla="*/ 1101664 w 1161628"/>
                <a:gd name="connsiteY24" fmla="*/ 428787 h 1679417"/>
                <a:gd name="connsiteX25" fmla="*/ 1079705 w 1161628"/>
                <a:gd name="connsiteY25" fmla="*/ 378088 h 1679417"/>
                <a:gd name="connsiteX26" fmla="*/ 1046048 w 1161628"/>
                <a:gd name="connsiteY26" fmla="*/ 345525 h 1679417"/>
                <a:gd name="connsiteX27" fmla="*/ 1015941 w 1161628"/>
                <a:gd name="connsiteY27" fmla="*/ 285912 h 1679417"/>
                <a:gd name="connsiteX28" fmla="*/ 968314 w 1161628"/>
                <a:gd name="connsiteY28" fmla="*/ 223999 h 1679417"/>
                <a:gd name="connsiteX29" fmla="*/ 792101 w 1161628"/>
                <a:gd name="connsiteY29" fmla="*/ 78743 h 1679417"/>
                <a:gd name="connsiteX30" fmla="*/ 530164 w 1161628"/>
                <a:gd name="connsiteY30" fmla="*/ 162 h 1679417"/>
                <a:gd name="connsiteX31" fmla="*/ 356334 w 1161628"/>
                <a:gd name="connsiteY31" fmla="*/ 54931 h 1679417"/>
                <a:gd name="connsiteX32" fmla="*/ 237270 w 1161628"/>
                <a:gd name="connsiteY32" fmla="*/ 116843 h 1679417"/>
                <a:gd name="connsiteX33" fmla="*/ 177739 w 1161628"/>
                <a:gd name="connsiteY33" fmla="*/ 190662 h 1679417"/>
                <a:gd name="connsiteX34" fmla="*/ 82489 w 1161628"/>
                <a:gd name="connsiteY34" fmla="*/ 304962 h 1679417"/>
                <a:gd name="connsiteX35" fmla="*/ 11051 w 1161628"/>
                <a:gd name="connsiteY35" fmla="*/ 535942 h 1679417"/>
                <a:gd name="connsiteX36" fmla="*/ 15814 w 1161628"/>
                <a:gd name="connsiteY36" fmla="*/ 685962 h 1679417"/>
                <a:gd name="connsiteX37" fmla="*/ 18168 w 1161628"/>
                <a:gd name="connsiteY37" fmla="*/ 745697 h 1679417"/>
                <a:gd name="connsiteX38" fmla="*/ 33613 w 1161628"/>
                <a:gd name="connsiteY38" fmla="*/ 829119 h 1679417"/>
                <a:gd name="connsiteX39" fmla="*/ 58677 w 1161628"/>
                <a:gd name="connsiteY39" fmla="*/ 897894 h 1679417"/>
                <a:gd name="connsiteX40" fmla="*/ 1526 w 1161628"/>
                <a:gd name="connsiteY40" fmla="*/ 964568 h 1679417"/>
                <a:gd name="connsiteX41" fmla="*/ 18195 w 1161628"/>
                <a:gd name="connsiteY41" fmla="*/ 1088393 h 1679417"/>
                <a:gd name="connsiteX42" fmla="*/ 37245 w 1161628"/>
                <a:gd name="connsiteY42" fmla="*/ 1136018 h 1679417"/>
                <a:gd name="connsiteX43" fmla="*/ 72964 w 1161628"/>
                <a:gd name="connsiteY43" fmla="*/ 1214599 h 1679417"/>
                <a:gd name="connsiteX0" fmla="*/ 72964 w 1161628"/>
                <a:gd name="connsiteY0" fmla="*/ 1196126 h 1660944"/>
                <a:gd name="connsiteX1" fmla="*/ 132495 w 1161628"/>
                <a:gd name="connsiteY1" fmla="*/ 1231844 h 1660944"/>
                <a:gd name="connsiteX2" fmla="*/ 206314 w 1161628"/>
                <a:gd name="connsiteY2" fmla="*/ 1343764 h 1660944"/>
                <a:gd name="connsiteX3" fmla="*/ 215839 w 1161628"/>
                <a:gd name="connsiteY3" fmla="*/ 1372339 h 1660944"/>
                <a:gd name="connsiteX4" fmla="*/ 253939 w 1161628"/>
                <a:gd name="connsiteY4" fmla="*/ 1439014 h 1660944"/>
                <a:gd name="connsiteX5" fmla="*/ 320614 w 1161628"/>
                <a:gd name="connsiteY5" fmla="*/ 1534264 h 1660944"/>
                <a:gd name="connsiteX6" fmla="*/ 377764 w 1161628"/>
                <a:gd name="connsiteY6" fmla="*/ 1591414 h 1660944"/>
                <a:gd name="connsiteX7" fmla="*/ 406339 w 1161628"/>
                <a:gd name="connsiteY7" fmla="*/ 1610464 h 1660944"/>
                <a:gd name="connsiteX8" fmla="*/ 463489 w 1161628"/>
                <a:gd name="connsiteY8" fmla="*/ 1629514 h 1660944"/>
                <a:gd name="connsiteX9" fmla="*/ 625414 w 1161628"/>
                <a:gd name="connsiteY9" fmla="*/ 1660470 h 1660944"/>
                <a:gd name="connsiteX10" fmla="*/ 815914 w 1161628"/>
                <a:gd name="connsiteY10" fmla="*/ 1603320 h 1660944"/>
                <a:gd name="connsiteX11" fmla="*/ 880208 w 1161628"/>
                <a:gd name="connsiteY11" fmla="*/ 1565220 h 1660944"/>
                <a:gd name="connsiteX12" fmla="*/ 954026 w 1161628"/>
                <a:gd name="connsiteY12" fmla="*/ 1477114 h 1660944"/>
                <a:gd name="connsiteX13" fmla="*/ 1027845 w 1161628"/>
                <a:gd name="connsiteY13" fmla="*/ 1311758 h 1660944"/>
                <a:gd name="connsiteX14" fmla="*/ 1051658 w 1161628"/>
                <a:gd name="connsiteY14" fmla="*/ 1222321 h 1660944"/>
                <a:gd name="connsiteX15" fmla="*/ 1094803 w 1161628"/>
                <a:gd name="connsiteY15" fmla="*/ 1176755 h 1660944"/>
                <a:gd name="connsiteX16" fmla="*/ 1139763 w 1161628"/>
                <a:gd name="connsiteY16" fmla="*/ 1058014 h 1660944"/>
                <a:gd name="connsiteX17" fmla="*/ 1161196 w 1161628"/>
                <a:gd name="connsiteY17" fmla="*/ 972289 h 1660944"/>
                <a:gd name="connsiteX18" fmla="*/ 1149289 w 1161628"/>
                <a:gd name="connsiteY18" fmla="*/ 900852 h 1660944"/>
                <a:gd name="connsiteX19" fmla="*/ 1095369 w 1161628"/>
                <a:gd name="connsiteY19" fmla="*/ 878734 h 1660944"/>
                <a:gd name="connsiteX20" fmla="*/ 1127858 w 1161628"/>
                <a:gd name="connsiteY20" fmla="*/ 691302 h 1660944"/>
                <a:gd name="connsiteX21" fmla="*/ 1135002 w 1161628"/>
                <a:gd name="connsiteY21" fmla="*/ 631771 h 1660944"/>
                <a:gd name="connsiteX22" fmla="*/ 1127857 w 1161628"/>
                <a:gd name="connsiteY22" fmla="*/ 555570 h 1660944"/>
                <a:gd name="connsiteX23" fmla="*/ 1113570 w 1161628"/>
                <a:gd name="connsiteY23" fmla="*/ 476989 h 1660944"/>
                <a:gd name="connsiteX24" fmla="*/ 1101664 w 1161628"/>
                <a:gd name="connsiteY24" fmla="*/ 410314 h 1660944"/>
                <a:gd name="connsiteX25" fmla="*/ 1079705 w 1161628"/>
                <a:gd name="connsiteY25" fmla="*/ 359615 h 1660944"/>
                <a:gd name="connsiteX26" fmla="*/ 1046048 w 1161628"/>
                <a:gd name="connsiteY26" fmla="*/ 327052 h 1660944"/>
                <a:gd name="connsiteX27" fmla="*/ 1015941 w 1161628"/>
                <a:gd name="connsiteY27" fmla="*/ 267439 h 1660944"/>
                <a:gd name="connsiteX28" fmla="*/ 968314 w 1161628"/>
                <a:gd name="connsiteY28" fmla="*/ 205526 h 1660944"/>
                <a:gd name="connsiteX29" fmla="*/ 792101 w 1161628"/>
                <a:gd name="connsiteY29" fmla="*/ 60270 h 1660944"/>
                <a:gd name="connsiteX30" fmla="*/ 583441 w 1161628"/>
                <a:gd name="connsiteY30" fmla="*/ 336 h 1660944"/>
                <a:gd name="connsiteX31" fmla="*/ 356334 w 1161628"/>
                <a:gd name="connsiteY31" fmla="*/ 36458 h 1660944"/>
                <a:gd name="connsiteX32" fmla="*/ 237270 w 1161628"/>
                <a:gd name="connsiteY32" fmla="*/ 98370 h 1660944"/>
                <a:gd name="connsiteX33" fmla="*/ 177739 w 1161628"/>
                <a:gd name="connsiteY33" fmla="*/ 172189 h 1660944"/>
                <a:gd name="connsiteX34" fmla="*/ 82489 w 1161628"/>
                <a:gd name="connsiteY34" fmla="*/ 286489 h 1660944"/>
                <a:gd name="connsiteX35" fmla="*/ 11051 w 1161628"/>
                <a:gd name="connsiteY35" fmla="*/ 517469 h 1660944"/>
                <a:gd name="connsiteX36" fmla="*/ 15814 w 1161628"/>
                <a:gd name="connsiteY36" fmla="*/ 667489 h 1660944"/>
                <a:gd name="connsiteX37" fmla="*/ 18168 w 1161628"/>
                <a:gd name="connsiteY37" fmla="*/ 727224 h 1660944"/>
                <a:gd name="connsiteX38" fmla="*/ 33613 w 1161628"/>
                <a:gd name="connsiteY38" fmla="*/ 810646 h 1660944"/>
                <a:gd name="connsiteX39" fmla="*/ 58677 w 1161628"/>
                <a:gd name="connsiteY39" fmla="*/ 879421 h 1660944"/>
                <a:gd name="connsiteX40" fmla="*/ 1526 w 1161628"/>
                <a:gd name="connsiteY40" fmla="*/ 946095 h 1660944"/>
                <a:gd name="connsiteX41" fmla="*/ 18195 w 1161628"/>
                <a:gd name="connsiteY41" fmla="*/ 1069920 h 1660944"/>
                <a:gd name="connsiteX42" fmla="*/ 37245 w 1161628"/>
                <a:gd name="connsiteY42" fmla="*/ 1117545 h 1660944"/>
                <a:gd name="connsiteX43" fmla="*/ 72964 w 1161628"/>
                <a:gd name="connsiteY43" fmla="*/ 1196126 h 1660944"/>
                <a:gd name="connsiteX0" fmla="*/ 72964 w 1161628"/>
                <a:gd name="connsiteY0" fmla="*/ 1196126 h 1660944"/>
                <a:gd name="connsiteX1" fmla="*/ 132495 w 1161628"/>
                <a:gd name="connsiteY1" fmla="*/ 1231844 h 1660944"/>
                <a:gd name="connsiteX2" fmla="*/ 206314 w 1161628"/>
                <a:gd name="connsiteY2" fmla="*/ 1343764 h 1660944"/>
                <a:gd name="connsiteX3" fmla="*/ 215839 w 1161628"/>
                <a:gd name="connsiteY3" fmla="*/ 1372339 h 1660944"/>
                <a:gd name="connsiteX4" fmla="*/ 253939 w 1161628"/>
                <a:gd name="connsiteY4" fmla="*/ 1439014 h 1660944"/>
                <a:gd name="connsiteX5" fmla="*/ 320614 w 1161628"/>
                <a:gd name="connsiteY5" fmla="*/ 1534264 h 1660944"/>
                <a:gd name="connsiteX6" fmla="*/ 377764 w 1161628"/>
                <a:gd name="connsiteY6" fmla="*/ 1591414 h 1660944"/>
                <a:gd name="connsiteX7" fmla="*/ 406339 w 1161628"/>
                <a:gd name="connsiteY7" fmla="*/ 1610464 h 1660944"/>
                <a:gd name="connsiteX8" fmla="*/ 463489 w 1161628"/>
                <a:gd name="connsiteY8" fmla="*/ 1629514 h 1660944"/>
                <a:gd name="connsiteX9" fmla="*/ 625414 w 1161628"/>
                <a:gd name="connsiteY9" fmla="*/ 1660470 h 1660944"/>
                <a:gd name="connsiteX10" fmla="*/ 815914 w 1161628"/>
                <a:gd name="connsiteY10" fmla="*/ 1603320 h 1660944"/>
                <a:gd name="connsiteX11" fmla="*/ 880208 w 1161628"/>
                <a:gd name="connsiteY11" fmla="*/ 1565220 h 1660944"/>
                <a:gd name="connsiteX12" fmla="*/ 954026 w 1161628"/>
                <a:gd name="connsiteY12" fmla="*/ 1477114 h 1660944"/>
                <a:gd name="connsiteX13" fmla="*/ 1027845 w 1161628"/>
                <a:gd name="connsiteY13" fmla="*/ 1311758 h 1660944"/>
                <a:gd name="connsiteX14" fmla="*/ 1051658 w 1161628"/>
                <a:gd name="connsiteY14" fmla="*/ 1222321 h 1660944"/>
                <a:gd name="connsiteX15" fmla="*/ 1094803 w 1161628"/>
                <a:gd name="connsiteY15" fmla="*/ 1176755 h 1660944"/>
                <a:gd name="connsiteX16" fmla="*/ 1139763 w 1161628"/>
                <a:gd name="connsiteY16" fmla="*/ 1058014 h 1660944"/>
                <a:gd name="connsiteX17" fmla="*/ 1161196 w 1161628"/>
                <a:gd name="connsiteY17" fmla="*/ 972289 h 1660944"/>
                <a:gd name="connsiteX18" fmla="*/ 1149289 w 1161628"/>
                <a:gd name="connsiteY18" fmla="*/ 900852 h 1660944"/>
                <a:gd name="connsiteX19" fmla="*/ 1095369 w 1161628"/>
                <a:gd name="connsiteY19" fmla="*/ 878734 h 1660944"/>
                <a:gd name="connsiteX20" fmla="*/ 1127858 w 1161628"/>
                <a:gd name="connsiteY20" fmla="*/ 691302 h 1660944"/>
                <a:gd name="connsiteX21" fmla="*/ 1135002 w 1161628"/>
                <a:gd name="connsiteY21" fmla="*/ 631771 h 1660944"/>
                <a:gd name="connsiteX22" fmla="*/ 1127857 w 1161628"/>
                <a:gd name="connsiteY22" fmla="*/ 555570 h 1660944"/>
                <a:gd name="connsiteX23" fmla="*/ 1113570 w 1161628"/>
                <a:gd name="connsiteY23" fmla="*/ 476989 h 1660944"/>
                <a:gd name="connsiteX24" fmla="*/ 1101664 w 1161628"/>
                <a:gd name="connsiteY24" fmla="*/ 410314 h 1660944"/>
                <a:gd name="connsiteX25" fmla="*/ 1079705 w 1161628"/>
                <a:gd name="connsiteY25" fmla="*/ 359615 h 1660944"/>
                <a:gd name="connsiteX26" fmla="*/ 1046048 w 1161628"/>
                <a:gd name="connsiteY26" fmla="*/ 327052 h 1660944"/>
                <a:gd name="connsiteX27" fmla="*/ 1015941 w 1161628"/>
                <a:gd name="connsiteY27" fmla="*/ 267439 h 1660944"/>
                <a:gd name="connsiteX28" fmla="*/ 968314 w 1161628"/>
                <a:gd name="connsiteY28" fmla="*/ 205526 h 1660944"/>
                <a:gd name="connsiteX29" fmla="*/ 824067 w 1161628"/>
                <a:gd name="connsiteY29" fmla="*/ 60270 h 1660944"/>
                <a:gd name="connsiteX30" fmla="*/ 583441 w 1161628"/>
                <a:gd name="connsiteY30" fmla="*/ 336 h 1660944"/>
                <a:gd name="connsiteX31" fmla="*/ 356334 w 1161628"/>
                <a:gd name="connsiteY31" fmla="*/ 36458 h 1660944"/>
                <a:gd name="connsiteX32" fmla="*/ 237270 w 1161628"/>
                <a:gd name="connsiteY32" fmla="*/ 98370 h 1660944"/>
                <a:gd name="connsiteX33" fmla="*/ 177739 w 1161628"/>
                <a:gd name="connsiteY33" fmla="*/ 172189 h 1660944"/>
                <a:gd name="connsiteX34" fmla="*/ 82489 w 1161628"/>
                <a:gd name="connsiteY34" fmla="*/ 286489 h 1660944"/>
                <a:gd name="connsiteX35" fmla="*/ 11051 w 1161628"/>
                <a:gd name="connsiteY35" fmla="*/ 517469 h 1660944"/>
                <a:gd name="connsiteX36" fmla="*/ 15814 w 1161628"/>
                <a:gd name="connsiteY36" fmla="*/ 667489 h 1660944"/>
                <a:gd name="connsiteX37" fmla="*/ 18168 w 1161628"/>
                <a:gd name="connsiteY37" fmla="*/ 727224 h 1660944"/>
                <a:gd name="connsiteX38" fmla="*/ 33613 w 1161628"/>
                <a:gd name="connsiteY38" fmla="*/ 810646 h 1660944"/>
                <a:gd name="connsiteX39" fmla="*/ 58677 w 1161628"/>
                <a:gd name="connsiteY39" fmla="*/ 879421 h 1660944"/>
                <a:gd name="connsiteX40" fmla="*/ 1526 w 1161628"/>
                <a:gd name="connsiteY40" fmla="*/ 946095 h 1660944"/>
                <a:gd name="connsiteX41" fmla="*/ 18195 w 1161628"/>
                <a:gd name="connsiteY41" fmla="*/ 1069920 h 1660944"/>
                <a:gd name="connsiteX42" fmla="*/ 37245 w 1161628"/>
                <a:gd name="connsiteY42" fmla="*/ 1117545 h 1660944"/>
                <a:gd name="connsiteX43" fmla="*/ 72964 w 1161628"/>
                <a:gd name="connsiteY43" fmla="*/ 1196126 h 1660944"/>
                <a:gd name="connsiteX0" fmla="*/ 72964 w 1161628"/>
                <a:gd name="connsiteY0" fmla="*/ 1195974 h 1660792"/>
                <a:gd name="connsiteX1" fmla="*/ 132495 w 1161628"/>
                <a:gd name="connsiteY1" fmla="*/ 1231692 h 1660792"/>
                <a:gd name="connsiteX2" fmla="*/ 206314 w 1161628"/>
                <a:gd name="connsiteY2" fmla="*/ 1343612 h 1660792"/>
                <a:gd name="connsiteX3" fmla="*/ 215839 w 1161628"/>
                <a:gd name="connsiteY3" fmla="*/ 1372187 h 1660792"/>
                <a:gd name="connsiteX4" fmla="*/ 253939 w 1161628"/>
                <a:gd name="connsiteY4" fmla="*/ 1438862 h 1660792"/>
                <a:gd name="connsiteX5" fmla="*/ 320614 w 1161628"/>
                <a:gd name="connsiteY5" fmla="*/ 1534112 h 1660792"/>
                <a:gd name="connsiteX6" fmla="*/ 377764 w 1161628"/>
                <a:gd name="connsiteY6" fmla="*/ 1591262 h 1660792"/>
                <a:gd name="connsiteX7" fmla="*/ 406339 w 1161628"/>
                <a:gd name="connsiteY7" fmla="*/ 1610312 h 1660792"/>
                <a:gd name="connsiteX8" fmla="*/ 463489 w 1161628"/>
                <a:gd name="connsiteY8" fmla="*/ 1629362 h 1660792"/>
                <a:gd name="connsiteX9" fmla="*/ 625414 w 1161628"/>
                <a:gd name="connsiteY9" fmla="*/ 1660318 h 1660792"/>
                <a:gd name="connsiteX10" fmla="*/ 815914 w 1161628"/>
                <a:gd name="connsiteY10" fmla="*/ 1603168 h 1660792"/>
                <a:gd name="connsiteX11" fmla="*/ 880208 w 1161628"/>
                <a:gd name="connsiteY11" fmla="*/ 1565068 h 1660792"/>
                <a:gd name="connsiteX12" fmla="*/ 954026 w 1161628"/>
                <a:gd name="connsiteY12" fmla="*/ 1476962 h 1660792"/>
                <a:gd name="connsiteX13" fmla="*/ 1027845 w 1161628"/>
                <a:gd name="connsiteY13" fmla="*/ 1311606 h 1660792"/>
                <a:gd name="connsiteX14" fmla="*/ 1051658 w 1161628"/>
                <a:gd name="connsiteY14" fmla="*/ 1222169 h 1660792"/>
                <a:gd name="connsiteX15" fmla="*/ 1094803 w 1161628"/>
                <a:gd name="connsiteY15" fmla="*/ 1176603 h 1660792"/>
                <a:gd name="connsiteX16" fmla="*/ 1139763 w 1161628"/>
                <a:gd name="connsiteY16" fmla="*/ 1057862 h 1660792"/>
                <a:gd name="connsiteX17" fmla="*/ 1161196 w 1161628"/>
                <a:gd name="connsiteY17" fmla="*/ 972137 h 1660792"/>
                <a:gd name="connsiteX18" fmla="*/ 1149289 w 1161628"/>
                <a:gd name="connsiteY18" fmla="*/ 900700 h 1660792"/>
                <a:gd name="connsiteX19" fmla="*/ 1095369 w 1161628"/>
                <a:gd name="connsiteY19" fmla="*/ 878582 h 1660792"/>
                <a:gd name="connsiteX20" fmla="*/ 1127858 w 1161628"/>
                <a:gd name="connsiteY20" fmla="*/ 691150 h 1660792"/>
                <a:gd name="connsiteX21" fmla="*/ 1135002 w 1161628"/>
                <a:gd name="connsiteY21" fmla="*/ 631619 h 1660792"/>
                <a:gd name="connsiteX22" fmla="*/ 1127857 w 1161628"/>
                <a:gd name="connsiteY22" fmla="*/ 555418 h 1660792"/>
                <a:gd name="connsiteX23" fmla="*/ 1113570 w 1161628"/>
                <a:gd name="connsiteY23" fmla="*/ 476837 h 1660792"/>
                <a:gd name="connsiteX24" fmla="*/ 1101664 w 1161628"/>
                <a:gd name="connsiteY24" fmla="*/ 410162 h 1660792"/>
                <a:gd name="connsiteX25" fmla="*/ 1079705 w 1161628"/>
                <a:gd name="connsiteY25" fmla="*/ 359463 h 1660792"/>
                <a:gd name="connsiteX26" fmla="*/ 1046048 w 1161628"/>
                <a:gd name="connsiteY26" fmla="*/ 326900 h 1660792"/>
                <a:gd name="connsiteX27" fmla="*/ 1015941 w 1161628"/>
                <a:gd name="connsiteY27" fmla="*/ 267287 h 1660792"/>
                <a:gd name="connsiteX28" fmla="*/ 968314 w 1161628"/>
                <a:gd name="connsiteY28" fmla="*/ 205374 h 1660792"/>
                <a:gd name="connsiteX29" fmla="*/ 824067 w 1161628"/>
                <a:gd name="connsiteY29" fmla="*/ 60118 h 1660792"/>
                <a:gd name="connsiteX30" fmla="*/ 583441 w 1161628"/>
                <a:gd name="connsiteY30" fmla="*/ 184 h 1660792"/>
                <a:gd name="connsiteX31" fmla="*/ 358998 w 1161628"/>
                <a:gd name="connsiteY31" fmla="*/ 50957 h 1660792"/>
                <a:gd name="connsiteX32" fmla="*/ 237270 w 1161628"/>
                <a:gd name="connsiteY32" fmla="*/ 98218 h 1660792"/>
                <a:gd name="connsiteX33" fmla="*/ 177739 w 1161628"/>
                <a:gd name="connsiteY33" fmla="*/ 172037 h 1660792"/>
                <a:gd name="connsiteX34" fmla="*/ 82489 w 1161628"/>
                <a:gd name="connsiteY34" fmla="*/ 286337 h 1660792"/>
                <a:gd name="connsiteX35" fmla="*/ 11051 w 1161628"/>
                <a:gd name="connsiteY35" fmla="*/ 517317 h 1660792"/>
                <a:gd name="connsiteX36" fmla="*/ 15814 w 1161628"/>
                <a:gd name="connsiteY36" fmla="*/ 667337 h 1660792"/>
                <a:gd name="connsiteX37" fmla="*/ 18168 w 1161628"/>
                <a:gd name="connsiteY37" fmla="*/ 727072 h 1660792"/>
                <a:gd name="connsiteX38" fmla="*/ 33613 w 1161628"/>
                <a:gd name="connsiteY38" fmla="*/ 810494 h 1660792"/>
                <a:gd name="connsiteX39" fmla="*/ 58677 w 1161628"/>
                <a:gd name="connsiteY39" fmla="*/ 879269 h 1660792"/>
                <a:gd name="connsiteX40" fmla="*/ 1526 w 1161628"/>
                <a:gd name="connsiteY40" fmla="*/ 945943 h 1660792"/>
                <a:gd name="connsiteX41" fmla="*/ 18195 w 1161628"/>
                <a:gd name="connsiteY41" fmla="*/ 1069768 h 1660792"/>
                <a:gd name="connsiteX42" fmla="*/ 37245 w 1161628"/>
                <a:gd name="connsiteY42" fmla="*/ 1117393 h 1660792"/>
                <a:gd name="connsiteX43" fmla="*/ 72964 w 1161628"/>
                <a:gd name="connsiteY43" fmla="*/ 1195974 h 1660792"/>
                <a:gd name="connsiteX0" fmla="*/ 72964 w 1161628"/>
                <a:gd name="connsiteY0" fmla="*/ 1195974 h 1660792"/>
                <a:gd name="connsiteX1" fmla="*/ 132495 w 1161628"/>
                <a:gd name="connsiteY1" fmla="*/ 1231692 h 1660792"/>
                <a:gd name="connsiteX2" fmla="*/ 206314 w 1161628"/>
                <a:gd name="connsiteY2" fmla="*/ 1343612 h 1660792"/>
                <a:gd name="connsiteX3" fmla="*/ 215839 w 1161628"/>
                <a:gd name="connsiteY3" fmla="*/ 1372187 h 1660792"/>
                <a:gd name="connsiteX4" fmla="*/ 253939 w 1161628"/>
                <a:gd name="connsiteY4" fmla="*/ 1438862 h 1660792"/>
                <a:gd name="connsiteX5" fmla="*/ 320614 w 1161628"/>
                <a:gd name="connsiteY5" fmla="*/ 1534112 h 1660792"/>
                <a:gd name="connsiteX6" fmla="*/ 377764 w 1161628"/>
                <a:gd name="connsiteY6" fmla="*/ 1591262 h 1660792"/>
                <a:gd name="connsiteX7" fmla="*/ 406339 w 1161628"/>
                <a:gd name="connsiteY7" fmla="*/ 1610312 h 1660792"/>
                <a:gd name="connsiteX8" fmla="*/ 463489 w 1161628"/>
                <a:gd name="connsiteY8" fmla="*/ 1629362 h 1660792"/>
                <a:gd name="connsiteX9" fmla="*/ 625414 w 1161628"/>
                <a:gd name="connsiteY9" fmla="*/ 1660318 h 1660792"/>
                <a:gd name="connsiteX10" fmla="*/ 815914 w 1161628"/>
                <a:gd name="connsiteY10" fmla="*/ 1603168 h 1660792"/>
                <a:gd name="connsiteX11" fmla="*/ 880208 w 1161628"/>
                <a:gd name="connsiteY11" fmla="*/ 1565068 h 1660792"/>
                <a:gd name="connsiteX12" fmla="*/ 954026 w 1161628"/>
                <a:gd name="connsiteY12" fmla="*/ 1476962 h 1660792"/>
                <a:gd name="connsiteX13" fmla="*/ 1027845 w 1161628"/>
                <a:gd name="connsiteY13" fmla="*/ 1311606 h 1660792"/>
                <a:gd name="connsiteX14" fmla="*/ 1051658 w 1161628"/>
                <a:gd name="connsiteY14" fmla="*/ 1222169 h 1660792"/>
                <a:gd name="connsiteX15" fmla="*/ 1094803 w 1161628"/>
                <a:gd name="connsiteY15" fmla="*/ 1176603 h 1660792"/>
                <a:gd name="connsiteX16" fmla="*/ 1139763 w 1161628"/>
                <a:gd name="connsiteY16" fmla="*/ 1057862 h 1660792"/>
                <a:gd name="connsiteX17" fmla="*/ 1161196 w 1161628"/>
                <a:gd name="connsiteY17" fmla="*/ 972137 h 1660792"/>
                <a:gd name="connsiteX18" fmla="*/ 1149289 w 1161628"/>
                <a:gd name="connsiteY18" fmla="*/ 900700 h 1660792"/>
                <a:gd name="connsiteX19" fmla="*/ 1095369 w 1161628"/>
                <a:gd name="connsiteY19" fmla="*/ 878582 h 1660792"/>
                <a:gd name="connsiteX20" fmla="*/ 1127858 w 1161628"/>
                <a:gd name="connsiteY20" fmla="*/ 691150 h 1660792"/>
                <a:gd name="connsiteX21" fmla="*/ 1135002 w 1161628"/>
                <a:gd name="connsiteY21" fmla="*/ 631619 h 1660792"/>
                <a:gd name="connsiteX22" fmla="*/ 1127857 w 1161628"/>
                <a:gd name="connsiteY22" fmla="*/ 555418 h 1660792"/>
                <a:gd name="connsiteX23" fmla="*/ 1113570 w 1161628"/>
                <a:gd name="connsiteY23" fmla="*/ 476837 h 1660792"/>
                <a:gd name="connsiteX24" fmla="*/ 1101664 w 1161628"/>
                <a:gd name="connsiteY24" fmla="*/ 410162 h 1660792"/>
                <a:gd name="connsiteX25" fmla="*/ 1079705 w 1161628"/>
                <a:gd name="connsiteY25" fmla="*/ 359463 h 1660792"/>
                <a:gd name="connsiteX26" fmla="*/ 1046048 w 1161628"/>
                <a:gd name="connsiteY26" fmla="*/ 326900 h 1660792"/>
                <a:gd name="connsiteX27" fmla="*/ 1015941 w 1161628"/>
                <a:gd name="connsiteY27" fmla="*/ 267287 h 1660792"/>
                <a:gd name="connsiteX28" fmla="*/ 968314 w 1161628"/>
                <a:gd name="connsiteY28" fmla="*/ 205374 h 1660792"/>
                <a:gd name="connsiteX29" fmla="*/ 824067 w 1161628"/>
                <a:gd name="connsiteY29" fmla="*/ 60118 h 1660792"/>
                <a:gd name="connsiteX30" fmla="*/ 583441 w 1161628"/>
                <a:gd name="connsiteY30" fmla="*/ 184 h 1660792"/>
                <a:gd name="connsiteX31" fmla="*/ 358998 w 1161628"/>
                <a:gd name="connsiteY31" fmla="*/ 50957 h 1660792"/>
                <a:gd name="connsiteX32" fmla="*/ 241266 w 1161628"/>
                <a:gd name="connsiteY32" fmla="*/ 120860 h 1660792"/>
                <a:gd name="connsiteX33" fmla="*/ 177739 w 1161628"/>
                <a:gd name="connsiteY33" fmla="*/ 172037 h 1660792"/>
                <a:gd name="connsiteX34" fmla="*/ 82489 w 1161628"/>
                <a:gd name="connsiteY34" fmla="*/ 286337 h 1660792"/>
                <a:gd name="connsiteX35" fmla="*/ 11051 w 1161628"/>
                <a:gd name="connsiteY35" fmla="*/ 517317 h 1660792"/>
                <a:gd name="connsiteX36" fmla="*/ 15814 w 1161628"/>
                <a:gd name="connsiteY36" fmla="*/ 667337 h 1660792"/>
                <a:gd name="connsiteX37" fmla="*/ 18168 w 1161628"/>
                <a:gd name="connsiteY37" fmla="*/ 727072 h 1660792"/>
                <a:gd name="connsiteX38" fmla="*/ 33613 w 1161628"/>
                <a:gd name="connsiteY38" fmla="*/ 810494 h 1660792"/>
                <a:gd name="connsiteX39" fmla="*/ 58677 w 1161628"/>
                <a:gd name="connsiteY39" fmla="*/ 879269 h 1660792"/>
                <a:gd name="connsiteX40" fmla="*/ 1526 w 1161628"/>
                <a:gd name="connsiteY40" fmla="*/ 945943 h 1660792"/>
                <a:gd name="connsiteX41" fmla="*/ 18195 w 1161628"/>
                <a:gd name="connsiteY41" fmla="*/ 1069768 h 1660792"/>
                <a:gd name="connsiteX42" fmla="*/ 37245 w 1161628"/>
                <a:gd name="connsiteY42" fmla="*/ 1117393 h 1660792"/>
                <a:gd name="connsiteX43" fmla="*/ 72964 w 1161628"/>
                <a:gd name="connsiteY43" fmla="*/ 1195974 h 1660792"/>
                <a:gd name="connsiteX0" fmla="*/ 72964 w 1161628"/>
                <a:gd name="connsiteY0" fmla="*/ 1195974 h 1660792"/>
                <a:gd name="connsiteX1" fmla="*/ 132495 w 1161628"/>
                <a:gd name="connsiteY1" fmla="*/ 1231692 h 1660792"/>
                <a:gd name="connsiteX2" fmla="*/ 206314 w 1161628"/>
                <a:gd name="connsiteY2" fmla="*/ 1343612 h 1660792"/>
                <a:gd name="connsiteX3" fmla="*/ 215839 w 1161628"/>
                <a:gd name="connsiteY3" fmla="*/ 1372187 h 1660792"/>
                <a:gd name="connsiteX4" fmla="*/ 253939 w 1161628"/>
                <a:gd name="connsiteY4" fmla="*/ 1438862 h 1660792"/>
                <a:gd name="connsiteX5" fmla="*/ 320614 w 1161628"/>
                <a:gd name="connsiteY5" fmla="*/ 1534112 h 1660792"/>
                <a:gd name="connsiteX6" fmla="*/ 377764 w 1161628"/>
                <a:gd name="connsiteY6" fmla="*/ 1591262 h 1660792"/>
                <a:gd name="connsiteX7" fmla="*/ 406339 w 1161628"/>
                <a:gd name="connsiteY7" fmla="*/ 1610312 h 1660792"/>
                <a:gd name="connsiteX8" fmla="*/ 463489 w 1161628"/>
                <a:gd name="connsiteY8" fmla="*/ 1629362 h 1660792"/>
                <a:gd name="connsiteX9" fmla="*/ 625414 w 1161628"/>
                <a:gd name="connsiteY9" fmla="*/ 1660318 h 1660792"/>
                <a:gd name="connsiteX10" fmla="*/ 815914 w 1161628"/>
                <a:gd name="connsiteY10" fmla="*/ 1603168 h 1660792"/>
                <a:gd name="connsiteX11" fmla="*/ 880208 w 1161628"/>
                <a:gd name="connsiteY11" fmla="*/ 1565068 h 1660792"/>
                <a:gd name="connsiteX12" fmla="*/ 954026 w 1161628"/>
                <a:gd name="connsiteY12" fmla="*/ 1476962 h 1660792"/>
                <a:gd name="connsiteX13" fmla="*/ 1027845 w 1161628"/>
                <a:gd name="connsiteY13" fmla="*/ 1311606 h 1660792"/>
                <a:gd name="connsiteX14" fmla="*/ 1051658 w 1161628"/>
                <a:gd name="connsiteY14" fmla="*/ 1222169 h 1660792"/>
                <a:gd name="connsiteX15" fmla="*/ 1094803 w 1161628"/>
                <a:gd name="connsiteY15" fmla="*/ 1176603 h 1660792"/>
                <a:gd name="connsiteX16" fmla="*/ 1139763 w 1161628"/>
                <a:gd name="connsiteY16" fmla="*/ 1057862 h 1660792"/>
                <a:gd name="connsiteX17" fmla="*/ 1161196 w 1161628"/>
                <a:gd name="connsiteY17" fmla="*/ 972137 h 1660792"/>
                <a:gd name="connsiteX18" fmla="*/ 1149289 w 1161628"/>
                <a:gd name="connsiteY18" fmla="*/ 900700 h 1660792"/>
                <a:gd name="connsiteX19" fmla="*/ 1095369 w 1161628"/>
                <a:gd name="connsiteY19" fmla="*/ 878582 h 1660792"/>
                <a:gd name="connsiteX20" fmla="*/ 1127858 w 1161628"/>
                <a:gd name="connsiteY20" fmla="*/ 691150 h 1660792"/>
                <a:gd name="connsiteX21" fmla="*/ 1135002 w 1161628"/>
                <a:gd name="connsiteY21" fmla="*/ 631619 h 1660792"/>
                <a:gd name="connsiteX22" fmla="*/ 1127857 w 1161628"/>
                <a:gd name="connsiteY22" fmla="*/ 555418 h 1660792"/>
                <a:gd name="connsiteX23" fmla="*/ 1113570 w 1161628"/>
                <a:gd name="connsiteY23" fmla="*/ 476837 h 1660792"/>
                <a:gd name="connsiteX24" fmla="*/ 1101664 w 1161628"/>
                <a:gd name="connsiteY24" fmla="*/ 410162 h 1660792"/>
                <a:gd name="connsiteX25" fmla="*/ 1079705 w 1161628"/>
                <a:gd name="connsiteY25" fmla="*/ 359463 h 1660792"/>
                <a:gd name="connsiteX26" fmla="*/ 1046048 w 1161628"/>
                <a:gd name="connsiteY26" fmla="*/ 326900 h 1660792"/>
                <a:gd name="connsiteX27" fmla="*/ 1015941 w 1161628"/>
                <a:gd name="connsiteY27" fmla="*/ 267287 h 1660792"/>
                <a:gd name="connsiteX28" fmla="*/ 968314 w 1161628"/>
                <a:gd name="connsiteY28" fmla="*/ 205374 h 1660792"/>
                <a:gd name="connsiteX29" fmla="*/ 824067 w 1161628"/>
                <a:gd name="connsiteY29" fmla="*/ 60118 h 1660792"/>
                <a:gd name="connsiteX30" fmla="*/ 583441 w 1161628"/>
                <a:gd name="connsiteY30" fmla="*/ 184 h 1660792"/>
                <a:gd name="connsiteX31" fmla="*/ 358998 w 1161628"/>
                <a:gd name="connsiteY31" fmla="*/ 50957 h 1660792"/>
                <a:gd name="connsiteX32" fmla="*/ 241266 w 1161628"/>
                <a:gd name="connsiteY32" fmla="*/ 120860 h 1660792"/>
                <a:gd name="connsiteX33" fmla="*/ 177739 w 1161628"/>
                <a:gd name="connsiteY33" fmla="*/ 172037 h 1660792"/>
                <a:gd name="connsiteX34" fmla="*/ 82489 w 1161628"/>
                <a:gd name="connsiteY34" fmla="*/ 286337 h 1660792"/>
                <a:gd name="connsiteX35" fmla="*/ 11051 w 1161628"/>
                <a:gd name="connsiteY35" fmla="*/ 517317 h 1660792"/>
                <a:gd name="connsiteX36" fmla="*/ 15814 w 1161628"/>
                <a:gd name="connsiteY36" fmla="*/ 667337 h 1660792"/>
                <a:gd name="connsiteX37" fmla="*/ 18168 w 1161628"/>
                <a:gd name="connsiteY37" fmla="*/ 727072 h 1660792"/>
                <a:gd name="connsiteX38" fmla="*/ 33613 w 1161628"/>
                <a:gd name="connsiteY38" fmla="*/ 810494 h 1660792"/>
                <a:gd name="connsiteX39" fmla="*/ 58677 w 1161628"/>
                <a:gd name="connsiteY39" fmla="*/ 879269 h 1660792"/>
                <a:gd name="connsiteX40" fmla="*/ 1526 w 1161628"/>
                <a:gd name="connsiteY40" fmla="*/ 945943 h 1660792"/>
                <a:gd name="connsiteX41" fmla="*/ 18195 w 1161628"/>
                <a:gd name="connsiteY41" fmla="*/ 1069768 h 1660792"/>
                <a:gd name="connsiteX42" fmla="*/ 37245 w 1161628"/>
                <a:gd name="connsiteY42" fmla="*/ 1117393 h 1660792"/>
                <a:gd name="connsiteX43" fmla="*/ 72964 w 1161628"/>
                <a:gd name="connsiteY43" fmla="*/ 1195974 h 1660792"/>
                <a:gd name="connsiteX0" fmla="*/ 72964 w 1161628"/>
                <a:gd name="connsiteY0" fmla="*/ 1195974 h 1660792"/>
                <a:gd name="connsiteX1" fmla="*/ 132495 w 1161628"/>
                <a:gd name="connsiteY1" fmla="*/ 1231692 h 1660792"/>
                <a:gd name="connsiteX2" fmla="*/ 206314 w 1161628"/>
                <a:gd name="connsiteY2" fmla="*/ 1343612 h 1660792"/>
                <a:gd name="connsiteX3" fmla="*/ 215839 w 1161628"/>
                <a:gd name="connsiteY3" fmla="*/ 1372187 h 1660792"/>
                <a:gd name="connsiteX4" fmla="*/ 253939 w 1161628"/>
                <a:gd name="connsiteY4" fmla="*/ 1438862 h 1660792"/>
                <a:gd name="connsiteX5" fmla="*/ 320614 w 1161628"/>
                <a:gd name="connsiteY5" fmla="*/ 1534112 h 1660792"/>
                <a:gd name="connsiteX6" fmla="*/ 377764 w 1161628"/>
                <a:gd name="connsiteY6" fmla="*/ 1591262 h 1660792"/>
                <a:gd name="connsiteX7" fmla="*/ 406339 w 1161628"/>
                <a:gd name="connsiteY7" fmla="*/ 1610312 h 1660792"/>
                <a:gd name="connsiteX8" fmla="*/ 463489 w 1161628"/>
                <a:gd name="connsiteY8" fmla="*/ 1629362 h 1660792"/>
                <a:gd name="connsiteX9" fmla="*/ 625414 w 1161628"/>
                <a:gd name="connsiteY9" fmla="*/ 1660318 h 1660792"/>
                <a:gd name="connsiteX10" fmla="*/ 815914 w 1161628"/>
                <a:gd name="connsiteY10" fmla="*/ 1603168 h 1660792"/>
                <a:gd name="connsiteX11" fmla="*/ 880208 w 1161628"/>
                <a:gd name="connsiteY11" fmla="*/ 1565068 h 1660792"/>
                <a:gd name="connsiteX12" fmla="*/ 954026 w 1161628"/>
                <a:gd name="connsiteY12" fmla="*/ 1476962 h 1660792"/>
                <a:gd name="connsiteX13" fmla="*/ 1027845 w 1161628"/>
                <a:gd name="connsiteY13" fmla="*/ 1311606 h 1660792"/>
                <a:gd name="connsiteX14" fmla="*/ 1051658 w 1161628"/>
                <a:gd name="connsiteY14" fmla="*/ 1222169 h 1660792"/>
                <a:gd name="connsiteX15" fmla="*/ 1094803 w 1161628"/>
                <a:gd name="connsiteY15" fmla="*/ 1176603 h 1660792"/>
                <a:gd name="connsiteX16" fmla="*/ 1139763 w 1161628"/>
                <a:gd name="connsiteY16" fmla="*/ 1057862 h 1660792"/>
                <a:gd name="connsiteX17" fmla="*/ 1161196 w 1161628"/>
                <a:gd name="connsiteY17" fmla="*/ 972137 h 1660792"/>
                <a:gd name="connsiteX18" fmla="*/ 1149289 w 1161628"/>
                <a:gd name="connsiteY18" fmla="*/ 900700 h 1660792"/>
                <a:gd name="connsiteX19" fmla="*/ 1095369 w 1161628"/>
                <a:gd name="connsiteY19" fmla="*/ 878582 h 1660792"/>
                <a:gd name="connsiteX20" fmla="*/ 1127858 w 1161628"/>
                <a:gd name="connsiteY20" fmla="*/ 691150 h 1660792"/>
                <a:gd name="connsiteX21" fmla="*/ 1135002 w 1161628"/>
                <a:gd name="connsiteY21" fmla="*/ 631619 h 1660792"/>
                <a:gd name="connsiteX22" fmla="*/ 1127857 w 1161628"/>
                <a:gd name="connsiteY22" fmla="*/ 555418 h 1660792"/>
                <a:gd name="connsiteX23" fmla="*/ 1113570 w 1161628"/>
                <a:gd name="connsiteY23" fmla="*/ 476837 h 1660792"/>
                <a:gd name="connsiteX24" fmla="*/ 1101664 w 1161628"/>
                <a:gd name="connsiteY24" fmla="*/ 410162 h 1660792"/>
                <a:gd name="connsiteX25" fmla="*/ 1079705 w 1161628"/>
                <a:gd name="connsiteY25" fmla="*/ 359463 h 1660792"/>
                <a:gd name="connsiteX26" fmla="*/ 1046048 w 1161628"/>
                <a:gd name="connsiteY26" fmla="*/ 326900 h 1660792"/>
                <a:gd name="connsiteX27" fmla="*/ 1049239 w 1161628"/>
                <a:gd name="connsiteY27" fmla="*/ 256632 h 1660792"/>
                <a:gd name="connsiteX28" fmla="*/ 968314 w 1161628"/>
                <a:gd name="connsiteY28" fmla="*/ 205374 h 1660792"/>
                <a:gd name="connsiteX29" fmla="*/ 824067 w 1161628"/>
                <a:gd name="connsiteY29" fmla="*/ 60118 h 1660792"/>
                <a:gd name="connsiteX30" fmla="*/ 583441 w 1161628"/>
                <a:gd name="connsiteY30" fmla="*/ 184 h 1660792"/>
                <a:gd name="connsiteX31" fmla="*/ 358998 w 1161628"/>
                <a:gd name="connsiteY31" fmla="*/ 50957 h 1660792"/>
                <a:gd name="connsiteX32" fmla="*/ 241266 w 1161628"/>
                <a:gd name="connsiteY32" fmla="*/ 120860 h 1660792"/>
                <a:gd name="connsiteX33" fmla="*/ 177739 w 1161628"/>
                <a:gd name="connsiteY33" fmla="*/ 172037 h 1660792"/>
                <a:gd name="connsiteX34" fmla="*/ 82489 w 1161628"/>
                <a:gd name="connsiteY34" fmla="*/ 286337 h 1660792"/>
                <a:gd name="connsiteX35" fmla="*/ 11051 w 1161628"/>
                <a:gd name="connsiteY35" fmla="*/ 517317 h 1660792"/>
                <a:gd name="connsiteX36" fmla="*/ 15814 w 1161628"/>
                <a:gd name="connsiteY36" fmla="*/ 667337 h 1660792"/>
                <a:gd name="connsiteX37" fmla="*/ 18168 w 1161628"/>
                <a:gd name="connsiteY37" fmla="*/ 727072 h 1660792"/>
                <a:gd name="connsiteX38" fmla="*/ 33613 w 1161628"/>
                <a:gd name="connsiteY38" fmla="*/ 810494 h 1660792"/>
                <a:gd name="connsiteX39" fmla="*/ 58677 w 1161628"/>
                <a:gd name="connsiteY39" fmla="*/ 879269 h 1660792"/>
                <a:gd name="connsiteX40" fmla="*/ 1526 w 1161628"/>
                <a:gd name="connsiteY40" fmla="*/ 945943 h 1660792"/>
                <a:gd name="connsiteX41" fmla="*/ 18195 w 1161628"/>
                <a:gd name="connsiteY41" fmla="*/ 1069768 h 1660792"/>
                <a:gd name="connsiteX42" fmla="*/ 37245 w 1161628"/>
                <a:gd name="connsiteY42" fmla="*/ 1117393 h 1660792"/>
                <a:gd name="connsiteX43" fmla="*/ 72964 w 1161628"/>
                <a:gd name="connsiteY43" fmla="*/ 1195974 h 1660792"/>
                <a:gd name="connsiteX0" fmla="*/ 72964 w 1161628"/>
                <a:gd name="connsiteY0" fmla="*/ 1195974 h 1660792"/>
                <a:gd name="connsiteX1" fmla="*/ 132495 w 1161628"/>
                <a:gd name="connsiteY1" fmla="*/ 1231692 h 1660792"/>
                <a:gd name="connsiteX2" fmla="*/ 206314 w 1161628"/>
                <a:gd name="connsiteY2" fmla="*/ 1343612 h 1660792"/>
                <a:gd name="connsiteX3" fmla="*/ 215839 w 1161628"/>
                <a:gd name="connsiteY3" fmla="*/ 1372187 h 1660792"/>
                <a:gd name="connsiteX4" fmla="*/ 253939 w 1161628"/>
                <a:gd name="connsiteY4" fmla="*/ 1438862 h 1660792"/>
                <a:gd name="connsiteX5" fmla="*/ 320614 w 1161628"/>
                <a:gd name="connsiteY5" fmla="*/ 1534112 h 1660792"/>
                <a:gd name="connsiteX6" fmla="*/ 377764 w 1161628"/>
                <a:gd name="connsiteY6" fmla="*/ 1591262 h 1660792"/>
                <a:gd name="connsiteX7" fmla="*/ 406339 w 1161628"/>
                <a:gd name="connsiteY7" fmla="*/ 1610312 h 1660792"/>
                <a:gd name="connsiteX8" fmla="*/ 463489 w 1161628"/>
                <a:gd name="connsiteY8" fmla="*/ 1629362 h 1660792"/>
                <a:gd name="connsiteX9" fmla="*/ 625414 w 1161628"/>
                <a:gd name="connsiteY9" fmla="*/ 1660318 h 1660792"/>
                <a:gd name="connsiteX10" fmla="*/ 815914 w 1161628"/>
                <a:gd name="connsiteY10" fmla="*/ 1603168 h 1660792"/>
                <a:gd name="connsiteX11" fmla="*/ 880208 w 1161628"/>
                <a:gd name="connsiteY11" fmla="*/ 1565068 h 1660792"/>
                <a:gd name="connsiteX12" fmla="*/ 954026 w 1161628"/>
                <a:gd name="connsiteY12" fmla="*/ 1476962 h 1660792"/>
                <a:gd name="connsiteX13" fmla="*/ 1027845 w 1161628"/>
                <a:gd name="connsiteY13" fmla="*/ 1311606 h 1660792"/>
                <a:gd name="connsiteX14" fmla="*/ 1051658 w 1161628"/>
                <a:gd name="connsiteY14" fmla="*/ 1222169 h 1660792"/>
                <a:gd name="connsiteX15" fmla="*/ 1094803 w 1161628"/>
                <a:gd name="connsiteY15" fmla="*/ 1176603 h 1660792"/>
                <a:gd name="connsiteX16" fmla="*/ 1139763 w 1161628"/>
                <a:gd name="connsiteY16" fmla="*/ 1057862 h 1660792"/>
                <a:gd name="connsiteX17" fmla="*/ 1161196 w 1161628"/>
                <a:gd name="connsiteY17" fmla="*/ 972137 h 1660792"/>
                <a:gd name="connsiteX18" fmla="*/ 1149289 w 1161628"/>
                <a:gd name="connsiteY18" fmla="*/ 900700 h 1660792"/>
                <a:gd name="connsiteX19" fmla="*/ 1095369 w 1161628"/>
                <a:gd name="connsiteY19" fmla="*/ 878582 h 1660792"/>
                <a:gd name="connsiteX20" fmla="*/ 1127858 w 1161628"/>
                <a:gd name="connsiteY20" fmla="*/ 691150 h 1660792"/>
                <a:gd name="connsiteX21" fmla="*/ 1135002 w 1161628"/>
                <a:gd name="connsiteY21" fmla="*/ 631619 h 1660792"/>
                <a:gd name="connsiteX22" fmla="*/ 1127857 w 1161628"/>
                <a:gd name="connsiteY22" fmla="*/ 555418 h 1660792"/>
                <a:gd name="connsiteX23" fmla="*/ 1113570 w 1161628"/>
                <a:gd name="connsiteY23" fmla="*/ 476837 h 1660792"/>
                <a:gd name="connsiteX24" fmla="*/ 1101664 w 1161628"/>
                <a:gd name="connsiteY24" fmla="*/ 410162 h 1660792"/>
                <a:gd name="connsiteX25" fmla="*/ 1079705 w 1161628"/>
                <a:gd name="connsiteY25" fmla="*/ 359463 h 1660792"/>
                <a:gd name="connsiteX26" fmla="*/ 1046048 w 1161628"/>
                <a:gd name="connsiteY26" fmla="*/ 326900 h 1660792"/>
                <a:gd name="connsiteX27" fmla="*/ 1049239 w 1161628"/>
                <a:gd name="connsiteY27" fmla="*/ 256632 h 1660792"/>
                <a:gd name="connsiteX28" fmla="*/ 997617 w 1161628"/>
                <a:gd name="connsiteY28" fmla="*/ 181399 h 1660792"/>
                <a:gd name="connsiteX29" fmla="*/ 824067 w 1161628"/>
                <a:gd name="connsiteY29" fmla="*/ 60118 h 1660792"/>
                <a:gd name="connsiteX30" fmla="*/ 583441 w 1161628"/>
                <a:gd name="connsiteY30" fmla="*/ 184 h 1660792"/>
                <a:gd name="connsiteX31" fmla="*/ 358998 w 1161628"/>
                <a:gd name="connsiteY31" fmla="*/ 50957 h 1660792"/>
                <a:gd name="connsiteX32" fmla="*/ 241266 w 1161628"/>
                <a:gd name="connsiteY32" fmla="*/ 120860 h 1660792"/>
                <a:gd name="connsiteX33" fmla="*/ 177739 w 1161628"/>
                <a:gd name="connsiteY33" fmla="*/ 172037 h 1660792"/>
                <a:gd name="connsiteX34" fmla="*/ 82489 w 1161628"/>
                <a:gd name="connsiteY34" fmla="*/ 286337 h 1660792"/>
                <a:gd name="connsiteX35" fmla="*/ 11051 w 1161628"/>
                <a:gd name="connsiteY35" fmla="*/ 517317 h 1660792"/>
                <a:gd name="connsiteX36" fmla="*/ 15814 w 1161628"/>
                <a:gd name="connsiteY36" fmla="*/ 667337 h 1660792"/>
                <a:gd name="connsiteX37" fmla="*/ 18168 w 1161628"/>
                <a:gd name="connsiteY37" fmla="*/ 727072 h 1660792"/>
                <a:gd name="connsiteX38" fmla="*/ 33613 w 1161628"/>
                <a:gd name="connsiteY38" fmla="*/ 810494 h 1660792"/>
                <a:gd name="connsiteX39" fmla="*/ 58677 w 1161628"/>
                <a:gd name="connsiteY39" fmla="*/ 879269 h 1660792"/>
                <a:gd name="connsiteX40" fmla="*/ 1526 w 1161628"/>
                <a:gd name="connsiteY40" fmla="*/ 945943 h 1660792"/>
                <a:gd name="connsiteX41" fmla="*/ 18195 w 1161628"/>
                <a:gd name="connsiteY41" fmla="*/ 1069768 h 1660792"/>
                <a:gd name="connsiteX42" fmla="*/ 37245 w 1161628"/>
                <a:gd name="connsiteY42" fmla="*/ 1117393 h 1660792"/>
                <a:gd name="connsiteX43" fmla="*/ 72964 w 1161628"/>
                <a:gd name="connsiteY43" fmla="*/ 1195974 h 1660792"/>
                <a:gd name="connsiteX0" fmla="*/ 72964 w 1161628"/>
                <a:gd name="connsiteY0" fmla="*/ 1195974 h 1660792"/>
                <a:gd name="connsiteX1" fmla="*/ 132495 w 1161628"/>
                <a:gd name="connsiteY1" fmla="*/ 1231692 h 1660792"/>
                <a:gd name="connsiteX2" fmla="*/ 206314 w 1161628"/>
                <a:gd name="connsiteY2" fmla="*/ 1343612 h 1660792"/>
                <a:gd name="connsiteX3" fmla="*/ 215839 w 1161628"/>
                <a:gd name="connsiteY3" fmla="*/ 1372187 h 1660792"/>
                <a:gd name="connsiteX4" fmla="*/ 253939 w 1161628"/>
                <a:gd name="connsiteY4" fmla="*/ 1438862 h 1660792"/>
                <a:gd name="connsiteX5" fmla="*/ 320614 w 1161628"/>
                <a:gd name="connsiteY5" fmla="*/ 1534112 h 1660792"/>
                <a:gd name="connsiteX6" fmla="*/ 377764 w 1161628"/>
                <a:gd name="connsiteY6" fmla="*/ 1591262 h 1660792"/>
                <a:gd name="connsiteX7" fmla="*/ 406339 w 1161628"/>
                <a:gd name="connsiteY7" fmla="*/ 1610312 h 1660792"/>
                <a:gd name="connsiteX8" fmla="*/ 463489 w 1161628"/>
                <a:gd name="connsiteY8" fmla="*/ 1629362 h 1660792"/>
                <a:gd name="connsiteX9" fmla="*/ 625414 w 1161628"/>
                <a:gd name="connsiteY9" fmla="*/ 1660318 h 1660792"/>
                <a:gd name="connsiteX10" fmla="*/ 815914 w 1161628"/>
                <a:gd name="connsiteY10" fmla="*/ 1603168 h 1660792"/>
                <a:gd name="connsiteX11" fmla="*/ 880208 w 1161628"/>
                <a:gd name="connsiteY11" fmla="*/ 1565068 h 1660792"/>
                <a:gd name="connsiteX12" fmla="*/ 954026 w 1161628"/>
                <a:gd name="connsiteY12" fmla="*/ 1476962 h 1660792"/>
                <a:gd name="connsiteX13" fmla="*/ 1027845 w 1161628"/>
                <a:gd name="connsiteY13" fmla="*/ 1311606 h 1660792"/>
                <a:gd name="connsiteX14" fmla="*/ 1051658 w 1161628"/>
                <a:gd name="connsiteY14" fmla="*/ 1222169 h 1660792"/>
                <a:gd name="connsiteX15" fmla="*/ 1094803 w 1161628"/>
                <a:gd name="connsiteY15" fmla="*/ 1176603 h 1660792"/>
                <a:gd name="connsiteX16" fmla="*/ 1139763 w 1161628"/>
                <a:gd name="connsiteY16" fmla="*/ 1057862 h 1660792"/>
                <a:gd name="connsiteX17" fmla="*/ 1161196 w 1161628"/>
                <a:gd name="connsiteY17" fmla="*/ 972137 h 1660792"/>
                <a:gd name="connsiteX18" fmla="*/ 1149289 w 1161628"/>
                <a:gd name="connsiteY18" fmla="*/ 900700 h 1660792"/>
                <a:gd name="connsiteX19" fmla="*/ 1095369 w 1161628"/>
                <a:gd name="connsiteY19" fmla="*/ 878582 h 1660792"/>
                <a:gd name="connsiteX20" fmla="*/ 1127858 w 1161628"/>
                <a:gd name="connsiteY20" fmla="*/ 691150 h 1660792"/>
                <a:gd name="connsiteX21" fmla="*/ 1135002 w 1161628"/>
                <a:gd name="connsiteY21" fmla="*/ 631619 h 1660792"/>
                <a:gd name="connsiteX22" fmla="*/ 1127857 w 1161628"/>
                <a:gd name="connsiteY22" fmla="*/ 555418 h 1660792"/>
                <a:gd name="connsiteX23" fmla="*/ 1113570 w 1161628"/>
                <a:gd name="connsiteY23" fmla="*/ 476837 h 1660792"/>
                <a:gd name="connsiteX24" fmla="*/ 1101664 w 1161628"/>
                <a:gd name="connsiteY24" fmla="*/ 410162 h 1660792"/>
                <a:gd name="connsiteX25" fmla="*/ 1079705 w 1161628"/>
                <a:gd name="connsiteY25" fmla="*/ 359463 h 1660792"/>
                <a:gd name="connsiteX26" fmla="*/ 1046048 w 1161628"/>
                <a:gd name="connsiteY26" fmla="*/ 326900 h 1660792"/>
                <a:gd name="connsiteX27" fmla="*/ 1051903 w 1161628"/>
                <a:gd name="connsiteY27" fmla="*/ 267287 h 1660792"/>
                <a:gd name="connsiteX28" fmla="*/ 997617 w 1161628"/>
                <a:gd name="connsiteY28" fmla="*/ 181399 h 1660792"/>
                <a:gd name="connsiteX29" fmla="*/ 824067 w 1161628"/>
                <a:gd name="connsiteY29" fmla="*/ 60118 h 1660792"/>
                <a:gd name="connsiteX30" fmla="*/ 583441 w 1161628"/>
                <a:gd name="connsiteY30" fmla="*/ 184 h 1660792"/>
                <a:gd name="connsiteX31" fmla="*/ 358998 w 1161628"/>
                <a:gd name="connsiteY31" fmla="*/ 50957 h 1660792"/>
                <a:gd name="connsiteX32" fmla="*/ 241266 w 1161628"/>
                <a:gd name="connsiteY32" fmla="*/ 120860 h 1660792"/>
                <a:gd name="connsiteX33" fmla="*/ 177739 w 1161628"/>
                <a:gd name="connsiteY33" fmla="*/ 172037 h 1660792"/>
                <a:gd name="connsiteX34" fmla="*/ 82489 w 1161628"/>
                <a:gd name="connsiteY34" fmla="*/ 286337 h 1660792"/>
                <a:gd name="connsiteX35" fmla="*/ 11051 w 1161628"/>
                <a:gd name="connsiteY35" fmla="*/ 517317 h 1660792"/>
                <a:gd name="connsiteX36" fmla="*/ 15814 w 1161628"/>
                <a:gd name="connsiteY36" fmla="*/ 667337 h 1660792"/>
                <a:gd name="connsiteX37" fmla="*/ 18168 w 1161628"/>
                <a:gd name="connsiteY37" fmla="*/ 727072 h 1660792"/>
                <a:gd name="connsiteX38" fmla="*/ 33613 w 1161628"/>
                <a:gd name="connsiteY38" fmla="*/ 810494 h 1660792"/>
                <a:gd name="connsiteX39" fmla="*/ 58677 w 1161628"/>
                <a:gd name="connsiteY39" fmla="*/ 879269 h 1660792"/>
                <a:gd name="connsiteX40" fmla="*/ 1526 w 1161628"/>
                <a:gd name="connsiteY40" fmla="*/ 945943 h 1660792"/>
                <a:gd name="connsiteX41" fmla="*/ 18195 w 1161628"/>
                <a:gd name="connsiteY41" fmla="*/ 1069768 h 1660792"/>
                <a:gd name="connsiteX42" fmla="*/ 37245 w 1161628"/>
                <a:gd name="connsiteY42" fmla="*/ 1117393 h 1660792"/>
                <a:gd name="connsiteX43" fmla="*/ 72964 w 1161628"/>
                <a:gd name="connsiteY43" fmla="*/ 1195974 h 1660792"/>
                <a:gd name="connsiteX0" fmla="*/ 72964 w 1161628"/>
                <a:gd name="connsiteY0" fmla="*/ 1195974 h 1660792"/>
                <a:gd name="connsiteX1" fmla="*/ 132495 w 1161628"/>
                <a:gd name="connsiteY1" fmla="*/ 1231692 h 1660792"/>
                <a:gd name="connsiteX2" fmla="*/ 206314 w 1161628"/>
                <a:gd name="connsiteY2" fmla="*/ 1343612 h 1660792"/>
                <a:gd name="connsiteX3" fmla="*/ 215839 w 1161628"/>
                <a:gd name="connsiteY3" fmla="*/ 1372187 h 1660792"/>
                <a:gd name="connsiteX4" fmla="*/ 253939 w 1161628"/>
                <a:gd name="connsiteY4" fmla="*/ 1438862 h 1660792"/>
                <a:gd name="connsiteX5" fmla="*/ 320614 w 1161628"/>
                <a:gd name="connsiteY5" fmla="*/ 1534112 h 1660792"/>
                <a:gd name="connsiteX6" fmla="*/ 377764 w 1161628"/>
                <a:gd name="connsiteY6" fmla="*/ 1591262 h 1660792"/>
                <a:gd name="connsiteX7" fmla="*/ 406339 w 1161628"/>
                <a:gd name="connsiteY7" fmla="*/ 1610312 h 1660792"/>
                <a:gd name="connsiteX8" fmla="*/ 463489 w 1161628"/>
                <a:gd name="connsiteY8" fmla="*/ 1629362 h 1660792"/>
                <a:gd name="connsiteX9" fmla="*/ 625414 w 1161628"/>
                <a:gd name="connsiteY9" fmla="*/ 1660318 h 1660792"/>
                <a:gd name="connsiteX10" fmla="*/ 815914 w 1161628"/>
                <a:gd name="connsiteY10" fmla="*/ 1603168 h 1660792"/>
                <a:gd name="connsiteX11" fmla="*/ 880208 w 1161628"/>
                <a:gd name="connsiteY11" fmla="*/ 1565068 h 1660792"/>
                <a:gd name="connsiteX12" fmla="*/ 954026 w 1161628"/>
                <a:gd name="connsiteY12" fmla="*/ 1476962 h 1660792"/>
                <a:gd name="connsiteX13" fmla="*/ 1027845 w 1161628"/>
                <a:gd name="connsiteY13" fmla="*/ 1311606 h 1660792"/>
                <a:gd name="connsiteX14" fmla="*/ 1051658 w 1161628"/>
                <a:gd name="connsiteY14" fmla="*/ 1222169 h 1660792"/>
                <a:gd name="connsiteX15" fmla="*/ 1094803 w 1161628"/>
                <a:gd name="connsiteY15" fmla="*/ 1176603 h 1660792"/>
                <a:gd name="connsiteX16" fmla="*/ 1139763 w 1161628"/>
                <a:gd name="connsiteY16" fmla="*/ 1057862 h 1660792"/>
                <a:gd name="connsiteX17" fmla="*/ 1161196 w 1161628"/>
                <a:gd name="connsiteY17" fmla="*/ 972137 h 1660792"/>
                <a:gd name="connsiteX18" fmla="*/ 1149289 w 1161628"/>
                <a:gd name="connsiteY18" fmla="*/ 900700 h 1660792"/>
                <a:gd name="connsiteX19" fmla="*/ 1095369 w 1161628"/>
                <a:gd name="connsiteY19" fmla="*/ 878582 h 1660792"/>
                <a:gd name="connsiteX20" fmla="*/ 1127858 w 1161628"/>
                <a:gd name="connsiteY20" fmla="*/ 691150 h 1660792"/>
                <a:gd name="connsiteX21" fmla="*/ 1135002 w 1161628"/>
                <a:gd name="connsiteY21" fmla="*/ 631619 h 1660792"/>
                <a:gd name="connsiteX22" fmla="*/ 1127857 w 1161628"/>
                <a:gd name="connsiteY22" fmla="*/ 555418 h 1660792"/>
                <a:gd name="connsiteX23" fmla="*/ 1113570 w 1161628"/>
                <a:gd name="connsiteY23" fmla="*/ 476837 h 1660792"/>
                <a:gd name="connsiteX24" fmla="*/ 1101664 w 1161628"/>
                <a:gd name="connsiteY24" fmla="*/ 410162 h 1660792"/>
                <a:gd name="connsiteX25" fmla="*/ 1079705 w 1161628"/>
                <a:gd name="connsiteY25" fmla="*/ 359463 h 1660792"/>
                <a:gd name="connsiteX26" fmla="*/ 1051903 w 1161628"/>
                <a:gd name="connsiteY26" fmla="*/ 267287 h 1660792"/>
                <a:gd name="connsiteX27" fmla="*/ 997617 w 1161628"/>
                <a:gd name="connsiteY27" fmla="*/ 181399 h 1660792"/>
                <a:gd name="connsiteX28" fmla="*/ 824067 w 1161628"/>
                <a:gd name="connsiteY28" fmla="*/ 60118 h 1660792"/>
                <a:gd name="connsiteX29" fmla="*/ 583441 w 1161628"/>
                <a:gd name="connsiteY29" fmla="*/ 184 h 1660792"/>
                <a:gd name="connsiteX30" fmla="*/ 358998 w 1161628"/>
                <a:gd name="connsiteY30" fmla="*/ 50957 h 1660792"/>
                <a:gd name="connsiteX31" fmla="*/ 241266 w 1161628"/>
                <a:gd name="connsiteY31" fmla="*/ 120860 h 1660792"/>
                <a:gd name="connsiteX32" fmla="*/ 177739 w 1161628"/>
                <a:gd name="connsiteY32" fmla="*/ 172037 h 1660792"/>
                <a:gd name="connsiteX33" fmla="*/ 82489 w 1161628"/>
                <a:gd name="connsiteY33" fmla="*/ 286337 h 1660792"/>
                <a:gd name="connsiteX34" fmla="*/ 11051 w 1161628"/>
                <a:gd name="connsiteY34" fmla="*/ 517317 h 1660792"/>
                <a:gd name="connsiteX35" fmla="*/ 15814 w 1161628"/>
                <a:gd name="connsiteY35" fmla="*/ 667337 h 1660792"/>
                <a:gd name="connsiteX36" fmla="*/ 18168 w 1161628"/>
                <a:gd name="connsiteY36" fmla="*/ 727072 h 1660792"/>
                <a:gd name="connsiteX37" fmla="*/ 33613 w 1161628"/>
                <a:gd name="connsiteY37" fmla="*/ 810494 h 1660792"/>
                <a:gd name="connsiteX38" fmla="*/ 58677 w 1161628"/>
                <a:gd name="connsiteY38" fmla="*/ 879269 h 1660792"/>
                <a:gd name="connsiteX39" fmla="*/ 1526 w 1161628"/>
                <a:gd name="connsiteY39" fmla="*/ 945943 h 1660792"/>
                <a:gd name="connsiteX40" fmla="*/ 18195 w 1161628"/>
                <a:gd name="connsiteY40" fmla="*/ 1069768 h 1660792"/>
                <a:gd name="connsiteX41" fmla="*/ 37245 w 1161628"/>
                <a:gd name="connsiteY41" fmla="*/ 1117393 h 1660792"/>
                <a:gd name="connsiteX42" fmla="*/ 72964 w 1161628"/>
                <a:gd name="connsiteY42" fmla="*/ 1195974 h 1660792"/>
                <a:gd name="connsiteX0" fmla="*/ 72964 w 1161628"/>
                <a:gd name="connsiteY0" fmla="*/ 1195974 h 1660792"/>
                <a:gd name="connsiteX1" fmla="*/ 132495 w 1161628"/>
                <a:gd name="connsiteY1" fmla="*/ 1231692 h 1660792"/>
                <a:gd name="connsiteX2" fmla="*/ 206314 w 1161628"/>
                <a:gd name="connsiteY2" fmla="*/ 1343612 h 1660792"/>
                <a:gd name="connsiteX3" fmla="*/ 215839 w 1161628"/>
                <a:gd name="connsiteY3" fmla="*/ 1372187 h 1660792"/>
                <a:gd name="connsiteX4" fmla="*/ 253939 w 1161628"/>
                <a:gd name="connsiteY4" fmla="*/ 1438862 h 1660792"/>
                <a:gd name="connsiteX5" fmla="*/ 320614 w 1161628"/>
                <a:gd name="connsiteY5" fmla="*/ 1534112 h 1660792"/>
                <a:gd name="connsiteX6" fmla="*/ 377764 w 1161628"/>
                <a:gd name="connsiteY6" fmla="*/ 1591262 h 1660792"/>
                <a:gd name="connsiteX7" fmla="*/ 406339 w 1161628"/>
                <a:gd name="connsiteY7" fmla="*/ 1610312 h 1660792"/>
                <a:gd name="connsiteX8" fmla="*/ 463489 w 1161628"/>
                <a:gd name="connsiteY8" fmla="*/ 1629362 h 1660792"/>
                <a:gd name="connsiteX9" fmla="*/ 625414 w 1161628"/>
                <a:gd name="connsiteY9" fmla="*/ 1660318 h 1660792"/>
                <a:gd name="connsiteX10" fmla="*/ 815914 w 1161628"/>
                <a:gd name="connsiteY10" fmla="*/ 1603168 h 1660792"/>
                <a:gd name="connsiteX11" fmla="*/ 880208 w 1161628"/>
                <a:gd name="connsiteY11" fmla="*/ 1565068 h 1660792"/>
                <a:gd name="connsiteX12" fmla="*/ 954026 w 1161628"/>
                <a:gd name="connsiteY12" fmla="*/ 1476962 h 1660792"/>
                <a:gd name="connsiteX13" fmla="*/ 1027845 w 1161628"/>
                <a:gd name="connsiteY13" fmla="*/ 1311606 h 1660792"/>
                <a:gd name="connsiteX14" fmla="*/ 1051658 w 1161628"/>
                <a:gd name="connsiteY14" fmla="*/ 1222169 h 1660792"/>
                <a:gd name="connsiteX15" fmla="*/ 1094803 w 1161628"/>
                <a:gd name="connsiteY15" fmla="*/ 1176603 h 1660792"/>
                <a:gd name="connsiteX16" fmla="*/ 1139763 w 1161628"/>
                <a:gd name="connsiteY16" fmla="*/ 1057862 h 1660792"/>
                <a:gd name="connsiteX17" fmla="*/ 1161196 w 1161628"/>
                <a:gd name="connsiteY17" fmla="*/ 972137 h 1660792"/>
                <a:gd name="connsiteX18" fmla="*/ 1149289 w 1161628"/>
                <a:gd name="connsiteY18" fmla="*/ 900700 h 1660792"/>
                <a:gd name="connsiteX19" fmla="*/ 1095369 w 1161628"/>
                <a:gd name="connsiteY19" fmla="*/ 878582 h 1660792"/>
                <a:gd name="connsiteX20" fmla="*/ 1127858 w 1161628"/>
                <a:gd name="connsiteY20" fmla="*/ 691150 h 1660792"/>
                <a:gd name="connsiteX21" fmla="*/ 1135002 w 1161628"/>
                <a:gd name="connsiteY21" fmla="*/ 631619 h 1660792"/>
                <a:gd name="connsiteX22" fmla="*/ 1127857 w 1161628"/>
                <a:gd name="connsiteY22" fmla="*/ 555418 h 1660792"/>
                <a:gd name="connsiteX23" fmla="*/ 1113570 w 1161628"/>
                <a:gd name="connsiteY23" fmla="*/ 476837 h 1660792"/>
                <a:gd name="connsiteX24" fmla="*/ 1101664 w 1161628"/>
                <a:gd name="connsiteY24" fmla="*/ 410162 h 1660792"/>
                <a:gd name="connsiteX25" fmla="*/ 1134313 w 1161628"/>
                <a:gd name="connsiteY25" fmla="*/ 379442 h 1660792"/>
                <a:gd name="connsiteX26" fmla="*/ 1051903 w 1161628"/>
                <a:gd name="connsiteY26" fmla="*/ 267287 h 1660792"/>
                <a:gd name="connsiteX27" fmla="*/ 997617 w 1161628"/>
                <a:gd name="connsiteY27" fmla="*/ 181399 h 1660792"/>
                <a:gd name="connsiteX28" fmla="*/ 824067 w 1161628"/>
                <a:gd name="connsiteY28" fmla="*/ 60118 h 1660792"/>
                <a:gd name="connsiteX29" fmla="*/ 583441 w 1161628"/>
                <a:gd name="connsiteY29" fmla="*/ 184 h 1660792"/>
                <a:gd name="connsiteX30" fmla="*/ 358998 w 1161628"/>
                <a:gd name="connsiteY30" fmla="*/ 50957 h 1660792"/>
                <a:gd name="connsiteX31" fmla="*/ 241266 w 1161628"/>
                <a:gd name="connsiteY31" fmla="*/ 120860 h 1660792"/>
                <a:gd name="connsiteX32" fmla="*/ 177739 w 1161628"/>
                <a:gd name="connsiteY32" fmla="*/ 172037 h 1660792"/>
                <a:gd name="connsiteX33" fmla="*/ 82489 w 1161628"/>
                <a:gd name="connsiteY33" fmla="*/ 286337 h 1660792"/>
                <a:gd name="connsiteX34" fmla="*/ 11051 w 1161628"/>
                <a:gd name="connsiteY34" fmla="*/ 517317 h 1660792"/>
                <a:gd name="connsiteX35" fmla="*/ 15814 w 1161628"/>
                <a:gd name="connsiteY35" fmla="*/ 667337 h 1660792"/>
                <a:gd name="connsiteX36" fmla="*/ 18168 w 1161628"/>
                <a:gd name="connsiteY36" fmla="*/ 727072 h 1660792"/>
                <a:gd name="connsiteX37" fmla="*/ 33613 w 1161628"/>
                <a:gd name="connsiteY37" fmla="*/ 810494 h 1660792"/>
                <a:gd name="connsiteX38" fmla="*/ 58677 w 1161628"/>
                <a:gd name="connsiteY38" fmla="*/ 879269 h 1660792"/>
                <a:gd name="connsiteX39" fmla="*/ 1526 w 1161628"/>
                <a:gd name="connsiteY39" fmla="*/ 945943 h 1660792"/>
                <a:gd name="connsiteX40" fmla="*/ 18195 w 1161628"/>
                <a:gd name="connsiteY40" fmla="*/ 1069768 h 1660792"/>
                <a:gd name="connsiteX41" fmla="*/ 37245 w 1161628"/>
                <a:gd name="connsiteY41" fmla="*/ 1117393 h 1660792"/>
                <a:gd name="connsiteX42" fmla="*/ 72964 w 1161628"/>
                <a:gd name="connsiteY42" fmla="*/ 1195974 h 1660792"/>
                <a:gd name="connsiteX0" fmla="*/ 72964 w 1161628"/>
                <a:gd name="connsiteY0" fmla="*/ 1193326 h 1658144"/>
                <a:gd name="connsiteX1" fmla="*/ 132495 w 1161628"/>
                <a:gd name="connsiteY1" fmla="*/ 1229044 h 1658144"/>
                <a:gd name="connsiteX2" fmla="*/ 206314 w 1161628"/>
                <a:gd name="connsiteY2" fmla="*/ 1340964 h 1658144"/>
                <a:gd name="connsiteX3" fmla="*/ 215839 w 1161628"/>
                <a:gd name="connsiteY3" fmla="*/ 1369539 h 1658144"/>
                <a:gd name="connsiteX4" fmla="*/ 253939 w 1161628"/>
                <a:gd name="connsiteY4" fmla="*/ 1436214 h 1658144"/>
                <a:gd name="connsiteX5" fmla="*/ 320614 w 1161628"/>
                <a:gd name="connsiteY5" fmla="*/ 1531464 h 1658144"/>
                <a:gd name="connsiteX6" fmla="*/ 377764 w 1161628"/>
                <a:gd name="connsiteY6" fmla="*/ 1588614 h 1658144"/>
                <a:gd name="connsiteX7" fmla="*/ 406339 w 1161628"/>
                <a:gd name="connsiteY7" fmla="*/ 1607664 h 1658144"/>
                <a:gd name="connsiteX8" fmla="*/ 463489 w 1161628"/>
                <a:gd name="connsiteY8" fmla="*/ 1626714 h 1658144"/>
                <a:gd name="connsiteX9" fmla="*/ 625414 w 1161628"/>
                <a:gd name="connsiteY9" fmla="*/ 1657670 h 1658144"/>
                <a:gd name="connsiteX10" fmla="*/ 815914 w 1161628"/>
                <a:gd name="connsiteY10" fmla="*/ 1600520 h 1658144"/>
                <a:gd name="connsiteX11" fmla="*/ 880208 w 1161628"/>
                <a:gd name="connsiteY11" fmla="*/ 1562420 h 1658144"/>
                <a:gd name="connsiteX12" fmla="*/ 954026 w 1161628"/>
                <a:gd name="connsiteY12" fmla="*/ 1474314 h 1658144"/>
                <a:gd name="connsiteX13" fmla="*/ 1027845 w 1161628"/>
                <a:gd name="connsiteY13" fmla="*/ 1308958 h 1658144"/>
                <a:gd name="connsiteX14" fmla="*/ 1051658 w 1161628"/>
                <a:gd name="connsiteY14" fmla="*/ 1219521 h 1658144"/>
                <a:gd name="connsiteX15" fmla="*/ 1094803 w 1161628"/>
                <a:gd name="connsiteY15" fmla="*/ 1173955 h 1658144"/>
                <a:gd name="connsiteX16" fmla="*/ 1139763 w 1161628"/>
                <a:gd name="connsiteY16" fmla="*/ 1055214 h 1658144"/>
                <a:gd name="connsiteX17" fmla="*/ 1161196 w 1161628"/>
                <a:gd name="connsiteY17" fmla="*/ 969489 h 1658144"/>
                <a:gd name="connsiteX18" fmla="*/ 1149289 w 1161628"/>
                <a:gd name="connsiteY18" fmla="*/ 898052 h 1658144"/>
                <a:gd name="connsiteX19" fmla="*/ 1095369 w 1161628"/>
                <a:gd name="connsiteY19" fmla="*/ 875934 h 1658144"/>
                <a:gd name="connsiteX20" fmla="*/ 1127858 w 1161628"/>
                <a:gd name="connsiteY20" fmla="*/ 688502 h 1658144"/>
                <a:gd name="connsiteX21" fmla="*/ 1135002 w 1161628"/>
                <a:gd name="connsiteY21" fmla="*/ 628971 h 1658144"/>
                <a:gd name="connsiteX22" fmla="*/ 1127857 w 1161628"/>
                <a:gd name="connsiteY22" fmla="*/ 552770 h 1658144"/>
                <a:gd name="connsiteX23" fmla="*/ 1113570 w 1161628"/>
                <a:gd name="connsiteY23" fmla="*/ 474189 h 1658144"/>
                <a:gd name="connsiteX24" fmla="*/ 1101664 w 1161628"/>
                <a:gd name="connsiteY24" fmla="*/ 407514 h 1658144"/>
                <a:gd name="connsiteX25" fmla="*/ 1134313 w 1161628"/>
                <a:gd name="connsiteY25" fmla="*/ 376794 h 1658144"/>
                <a:gd name="connsiteX26" fmla="*/ 1051903 w 1161628"/>
                <a:gd name="connsiteY26" fmla="*/ 264639 h 1658144"/>
                <a:gd name="connsiteX27" fmla="*/ 997617 w 1161628"/>
                <a:gd name="connsiteY27" fmla="*/ 178751 h 1658144"/>
                <a:gd name="connsiteX28" fmla="*/ 824067 w 1161628"/>
                <a:gd name="connsiteY28" fmla="*/ 57470 h 1658144"/>
                <a:gd name="connsiteX29" fmla="*/ 583441 w 1161628"/>
                <a:gd name="connsiteY29" fmla="*/ 200 h 1658144"/>
                <a:gd name="connsiteX30" fmla="*/ 358998 w 1161628"/>
                <a:gd name="connsiteY30" fmla="*/ 48309 h 1658144"/>
                <a:gd name="connsiteX31" fmla="*/ 241266 w 1161628"/>
                <a:gd name="connsiteY31" fmla="*/ 118212 h 1658144"/>
                <a:gd name="connsiteX32" fmla="*/ 177739 w 1161628"/>
                <a:gd name="connsiteY32" fmla="*/ 169389 h 1658144"/>
                <a:gd name="connsiteX33" fmla="*/ 82489 w 1161628"/>
                <a:gd name="connsiteY33" fmla="*/ 283689 h 1658144"/>
                <a:gd name="connsiteX34" fmla="*/ 11051 w 1161628"/>
                <a:gd name="connsiteY34" fmla="*/ 514669 h 1658144"/>
                <a:gd name="connsiteX35" fmla="*/ 15814 w 1161628"/>
                <a:gd name="connsiteY35" fmla="*/ 664689 h 1658144"/>
                <a:gd name="connsiteX36" fmla="*/ 18168 w 1161628"/>
                <a:gd name="connsiteY36" fmla="*/ 724424 h 1658144"/>
                <a:gd name="connsiteX37" fmla="*/ 33613 w 1161628"/>
                <a:gd name="connsiteY37" fmla="*/ 807846 h 1658144"/>
                <a:gd name="connsiteX38" fmla="*/ 58677 w 1161628"/>
                <a:gd name="connsiteY38" fmla="*/ 876621 h 1658144"/>
                <a:gd name="connsiteX39" fmla="*/ 1526 w 1161628"/>
                <a:gd name="connsiteY39" fmla="*/ 943295 h 1658144"/>
                <a:gd name="connsiteX40" fmla="*/ 18195 w 1161628"/>
                <a:gd name="connsiteY40" fmla="*/ 1067120 h 1658144"/>
                <a:gd name="connsiteX41" fmla="*/ 37245 w 1161628"/>
                <a:gd name="connsiteY41" fmla="*/ 1114745 h 1658144"/>
                <a:gd name="connsiteX42" fmla="*/ 72964 w 1161628"/>
                <a:gd name="connsiteY42" fmla="*/ 1193326 h 1658144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01664 w 1161628"/>
                <a:gd name="connsiteY24" fmla="*/ 403550 h 1654180"/>
                <a:gd name="connsiteX25" fmla="*/ 1134313 w 1161628"/>
                <a:gd name="connsiteY25" fmla="*/ 372830 h 1654180"/>
                <a:gd name="connsiteX26" fmla="*/ 1051903 w 1161628"/>
                <a:gd name="connsiteY26" fmla="*/ 260675 h 1654180"/>
                <a:gd name="connsiteX27" fmla="*/ 997617 w 1161628"/>
                <a:gd name="connsiteY27" fmla="*/ 174787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01664 w 1161628"/>
                <a:gd name="connsiteY24" fmla="*/ 403550 h 1654180"/>
                <a:gd name="connsiteX25" fmla="*/ 1134313 w 1161628"/>
                <a:gd name="connsiteY25" fmla="*/ 372830 h 1654180"/>
                <a:gd name="connsiteX26" fmla="*/ 1051903 w 1161628"/>
                <a:gd name="connsiteY26" fmla="*/ 260675 h 1654180"/>
                <a:gd name="connsiteX27" fmla="*/ 997617 w 1161628"/>
                <a:gd name="connsiteY27" fmla="*/ 174787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01664 w 1161628"/>
                <a:gd name="connsiteY24" fmla="*/ 403550 h 1654180"/>
                <a:gd name="connsiteX25" fmla="*/ 1134313 w 1161628"/>
                <a:gd name="connsiteY25" fmla="*/ 372830 h 1654180"/>
                <a:gd name="connsiteX26" fmla="*/ 1051903 w 1161628"/>
                <a:gd name="connsiteY26" fmla="*/ 260675 h 1654180"/>
                <a:gd name="connsiteX27" fmla="*/ 997617 w 1161628"/>
                <a:gd name="connsiteY27" fmla="*/ 184111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01664 w 1161628"/>
                <a:gd name="connsiteY24" fmla="*/ 403550 h 1654180"/>
                <a:gd name="connsiteX25" fmla="*/ 1134313 w 1161628"/>
                <a:gd name="connsiteY25" fmla="*/ 372830 h 1654180"/>
                <a:gd name="connsiteX26" fmla="*/ 1051903 w 1161628"/>
                <a:gd name="connsiteY26" fmla="*/ 260675 h 1654180"/>
                <a:gd name="connsiteX27" fmla="*/ 998949 w 1161628"/>
                <a:gd name="connsiteY27" fmla="*/ 190771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01664 w 1161628"/>
                <a:gd name="connsiteY24" fmla="*/ 403550 h 1654180"/>
                <a:gd name="connsiteX25" fmla="*/ 1134313 w 1161628"/>
                <a:gd name="connsiteY25" fmla="*/ 372830 h 1654180"/>
                <a:gd name="connsiteX26" fmla="*/ 1051903 w 1161628"/>
                <a:gd name="connsiteY26" fmla="*/ 260675 h 1654180"/>
                <a:gd name="connsiteX27" fmla="*/ 998949 w 1161628"/>
                <a:gd name="connsiteY27" fmla="*/ 190771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01664 w 1161628"/>
                <a:gd name="connsiteY24" fmla="*/ 403550 h 1654180"/>
                <a:gd name="connsiteX25" fmla="*/ 1051903 w 1161628"/>
                <a:gd name="connsiteY25" fmla="*/ 260675 h 1654180"/>
                <a:gd name="connsiteX26" fmla="*/ 998949 w 1161628"/>
                <a:gd name="connsiteY26" fmla="*/ 190771 h 1654180"/>
                <a:gd name="connsiteX27" fmla="*/ 824067 w 1161628"/>
                <a:gd name="connsiteY27" fmla="*/ 53506 h 1654180"/>
                <a:gd name="connsiteX28" fmla="*/ 583441 w 1161628"/>
                <a:gd name="connsiteY28" fmla="*/ 232 h 1654180"/>
                <a:gd name="connsiteX29" fmla="*/ 358998 w 1161628"/>
                <a:gd name="connsiteY29" fmla="*/ 44345 h 1654180"/>
                <a:gd name="connsiteX30" fmla="*/ 241266 w 1161628"/>
                <a:gd name="connsiteY30" fmla="*/ 114248 h 1654180"/>
                <a:gd name="connsiteX31" fmla="*/ 177739 w 1161628"/>
                <a:gd name="connsiteY31" fmla="*/ 165425 h 1654180"/>
                <a:gd name="connsiteX32" fmla="*/ 82489 w 1161628"/>
                <a:gd name="connsiteY32" fmla="*/ 279725 h 1654180"/>
                <a:gd name="connsiteX33" fmla="*/ 11051 w 1161628"/>
                <a:gd name="connsiteY33" fmla="*/ 510705 h 1654180"/>
                <a:gd name="connsiteX34" fmla="*/ 15814 w 1161628"/>
                <a:gd name="connsiteY34" fmla="*/ 660725 h 1654180"/>
                <a:gd name="connsiteX35" fmla="*/ 18168 w 1161628"/>
                <a:gd name="connsiteY35" fmla="*/ 720460 h 1654180"/>
                <a:gd name="connsiteX36" fmla="*/ 33613 w 1161628"/>
                <a:gd name="connsiteY36" fmla="*/ 803882 h 1654180"/>
                <a:gd name="connsiteX37" fmla="*/ 58677 w 1161628"/>
                <a:gd name="connsiteY37" fmla="*/ 872657 h 1654180"/>
                <a:gd name="connsiteX38" fmla="*/ 1526 w 1161628"/>
                <a:gd name="connsiteY38" fmla="*/ 939331 h 1654180"/>
                <a:gd name="connsiteX39" fmla="*/ 18195 w 1161628"/>
                <a:gd name="connsiteY39" fmla="*/ 1063156 h 1654180"/>
                <a:gd name="connsiteX40" fmla="*/ 37245 w 1161628"/>
                <a:gd name="connsiteY40" fmla="*/ 1110781 h 1654180"/>
                <a:gd name="connsiteX41" fmla="*/ 72964 w 1161628"/>
                <a:gd name="connsiteY41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01664 w 1161628"/>
                <a:gd name="connsiteY24" fmla="*/ 403550 h 1654180"/>
                <a:gd name="connsiteX25" fmla="*/ 1051903 w 1161628"/>
                <a:gd name="connsiteY25" fmla="*/ 271330 h 1654180"/>
                <a:gd name="connsiteX26" fmla="*/ 998949 w 1161628"/>
                <a:gd name="connsiteY26" fmla="*/ 190771 h 1654180"/>
                <a:gd name="connsiteX27" fmla="*/ 824067 w 1161628"/>
                <a:gd name="connsiteY27" fmla="*/ 53506 h 1654180"/>
                <a:gd name="connsiteX28" fmla="*/ 583441 w 1161628"/>
                <a:gd name="connsiteY28" fmla="*/ 232 h 1654180"/>
                <a:gd name="connsiteX29" fmla="*/ 358998 w 1161628"/>
                <a:gd name="connsiteY29" fmla="*/ 44345 h 1654180"/>
                <a:gd name="connsiteX30" fmla="*/ 241266 w 1161628"/>
                <a:gd name="connsiteY30" fmla="*/ 114248 h 1654180"/>
                <a:gd name="connsiteX31" fmla="*/ 177739 w 1161628"/>
                <a:gd name="connsiteY31" fmla="*/ 165425 h 1654180"/>
                <a:gd name="connsiteX32" fmla="*/ 82489 w 1161628"/>
                <a:gd name="connsiteY32" fmla="*/ 279725 h 1654180"/>
                <a:gd name="connsiteX33" fmla="*/ 11051 w 1161628"/>
                <a:gd name="connsiteY33" fmla="*/ 510705 h 1654180"/>
                <a:gd name="connsiteX34" fmla="*/ 15814 w 1161628"/>
                <a:gd name="connsiteY34" fmla="*/ 660725 h 1654180"/>
                <a:gd name="connsiteX35" fmla="*/ 18168 w 1161628"/>
                <a:gd name="connsiteY35" fmla="*/ 720460 h 1654180"/>
                <a:gd name="connsiteX36" fmla="*/ 33613 w 1161628"/>
                <a:gd name="connsiteY36" fmla="*/ 803882 h 1654180"/>
                <a:gd name="connsiteX37" fmla="*/ 58677 w 1161628"/>
                <a:gd name="connsiteY37" fmla="*/ 872657 h 1654180"/>
                <a:gd name="connsiteX38" fmla="*/ 1526 w 1161628"/>
                <a:gd name="connsiteY38" fmla="*/ 939331 h 1654180"/>
                <a:gd name="connsiteX39" fmla="*/ 18195 w 1161628"/>
                <a:gd name="connsiteY39" fmla="*/ 1063156 h 1654180"/>
                <a:gd name="connsiteX40" fmla="*/ 37245 w 1161628"/>
                <a:gd name="connsiteY40" fmla="*/ 1110781 h 1654180"/>
                <a:gd name="connsiteX41" fmla="*/ 72964 w 1161628"/>
                <a:gd name="connsiteY41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37625 w 1161628"/>
                <a:gd name="connsiteY24" fmla="*/ 399554 h 1654180"/>
                <a:gd name="connsiteX25" fmla="*/ 1051903 w 1161628"/>
                <a:gd name="connsiteY25" fmla="*/ 271330 h 1654180"/>
                <a:gd name="connsiteX26" fmla="*/ 998949 w 1161628"/>
                <a:gd name="connsiteY26" fmla="*/ 190771 h 1654180"/>
                <a:gd name="connsiteX27" fmla="*/ 824067 w 1161628"/>
                <a:gd name="connsiteY27" fmla="*/ 53506 h 1654180"/>
                <a:gd name="connsiteX28" fmla="*/ 583441 w 1161628"/>
                <a:gd name="connsiteY28" fmla="*/ 232 h 1654180"/>
                <a:gd name="connsiteX29" fmla="*/ 358998 w 1161628"/>
                <a:gd name="connsiteY29" fmla="*/ 44345 h 1654180"/>
                <a:gd name="connsiteX30" fmla="*/ 241266 w 1161628"/>
                <a:gd name="connsiteY30" fmla="*/ 114248 h 1654180"/>
                <a:gd name="connsiteX31" fmla="*/ 177739 w 1161628"/>
                <a:gd name="connsiteY31" fmla="*/ 165425 h 1654180"/>
                <a:gd name="connsiteX32" fmla="*/ 82489 w 1161628"/>
                <a:gd name="connsiteY32" fmla="*/ 279725 h 1654180"/>
                <a:gd name="connsiteX33" fmla="*/ 11051 w 1161628"/>
                <a:gd name="connsiteY33" fmla="*/ 510705 h 1654180"/>
                <a:gd name="connsiteX34" fmla="*/ 15814 w 1161628"/>
                <a:gd name="connsiteY34" fmla="*/ 660725 h 1654180"/>
                <a:gd name="connsiteX35" fmla="*/ 18168 w 1161628"/>
                <a:gd name="connsiteY35" fmla="*/ 720460 h 1654180"/>
                <a:gd name="connsiteX36" fmla="*/ 33613 w 1161628"/>
                <a:gd name="connsiteY36" fmla="*/ 803882 h 1654180"/>
                <a:gd name="connsiteX37" fmla="*/ 58677 w 1161628"/>
                <a:gd name="connsiteY37" fmla="*/ 872657 h 1654180"/>
                <a:gd name="connsiteX38" fmla="*/ 1526 w 1161628"/>
                <a:gd name="connsiteY38" fmla="*/ 939331 h 1654180"/>
                <a:gd name="connsiteX39" fmla="*/ 18195 w 1161628"/>
                <a:gd name="connsiteY39" fmla="*/ 1063156 h 1654180"/>
                <a:gd name="connsiteX40" fmla="*/ 37245 w 1161628"/>
                <a:gd name="connsiteY40" fmla="*/ 1110781 h 1654180"/>
                <a:gd name="connsiteX41" fmla="*/ 72964 w 1161628"/>
                <a:gd name="connsiteY41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37625 w 1161628"/>
                <a:gd name="connsiteY24" fmla="*/ 399554 h 1654180"/>
                <a:gd name="connsiteX25" fmla="*/ 1094356 w 1161628"/>
                <a:gd name="connsiteY25" fmla="*/ 328876 h 1654180"/>
                <a:gd name="connsiteX26" fmla="*/ 1051903 w 1161628"/>
                <a:gd name="connsiteY26" fmla="*/ 271330 h 1654180"/>
                <a:gd name="connsiteX27" fmla="*/ 998949 w 1161628"/>
                <a:gd name="connsiteY27" fmla="*/ 190771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37625 w 1161628"/>
                <a:gd name="connsiteY24" fmla="*/ 399554 h 1654180"/>
                <a:gd name="connsiteX25" fmla="*/ 1101016 w 1161628"/>
                <a:gd name="connsiteY25" fmla="*/ 328876 h 1654180"/>
                <a:gd name="connsiteX26" fmla="*/ 1051903 w 1161628"/>
                <a:gd name="connsiteY26" fmla="*/ 271330 h 1654180"/>
                <a:gd name="connsiteX27" fmla="*/ 998949 w 1161628"/>
                <a:gd name="connsiteY27" fmla="*/ 190771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37625 w 1161628"/>
                <a:gd name="connsiteY24" fmla="*/ 408877 h 1654180"/>
                <a:gd name="connsiteX25" fmla="*/ 1101016 w 1161628"/>
                <a:gd name="connsiteY25" fmla="*/ 328876 h 1654180"/>
                <a:gd name="connsiteX26" fmla="*/ 1051903 w 1161628"/>
                <a:gd name="connsiteY26" fmla="*/ 271330 h 1654180"/>
                <a:gd name="connsiteX27" fmla="*/ 998949 w 1161628"/>
                <a:gd name="connsiteY27" fmla="*/ 190771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01016 w 1161628"/>
                <a:gd name="connsiteY24" fmla="*/ 328876 h 1654180"/>
                <a:gd name="connsiteX25" fmla="*/ 1051903 w 1161628"/>
                <a:gd name="connsiteY25" fmla="*/ 271330 h 1654180"/>
                <a:gd name="connsiteX26" fmla="*/ 998949 w 1161628"/>
                <a:gd name="connsiteY26" fmla="*/ 190771 h 1654180"/>
                <a:gd name="connsiteX27" fmla="*/ 824067 w 1161628"/>
                <a:gd name="connsiteY27" fmla="*/ 53506 h 1654180"/>
                <a:gd name="connsiteX28" fmla="*/ 583441 w 1161628"/>
                <a:gd name="connsiteY28" fmla="*/ 232 h 1654180"/>
                <a:gd name="connsiteX29" fmla="*/ 358998 w 1161628"/>
                <a:gd name="connsiteY29" fmla="*/ 44345 h 1654180"/>
                <a:gd name="connsiteX30" fmla="*/ 241266 w 1161628"/>
                <a:gd name="connsiteY30" fmla="*/ 114248 h 1654180"/>
                <a:gd name="connsiteX31" fmla="*/ 177739 w 1161628"/>
                <a:gd name="connsiteY31" fmla="*/ 165425 h 1654180"/>
                <a:gd name="connsiteX32" fmla="*/ 82489 w 1161628"/>
                <a:gd name="connsiteY32" fmla="*/ 279725 h 1654180"/>
                <a:gd name="connsiteX33" fmla="*/ 11051 w 1161628"/>
                <a:gd name="connsiteY33" fmla="*/ 510705 h 1654180"/>
                <a:gd name="connsiteX34" fmla="*/ 15814 w 1161628"/>
                <a:gd name="connsiteY34" fmla="*/ 660725 h 1654180"/>
                <a:gd name="connsiteX35" fmla="*/ 18168 w 1161628"/>
                <a:gd name="connsiteY35" fmla="*/ 720460 h 1654180"/>
                <a:gd name="connsiteX36" fmla="*/ 33613 w 1161628"/>
                <a:gd name="connsiteY36" fmla="*/ 803882 h 1654180"/>
                <a:gd name="connsiteX37" fmla="*/ 58677 w 1161628"/>
                <a:gd name="connsiteY37" fmla="*/ 872657 h 1654180"/>
                <a:gd name="connsiteX38" fmla="*/ 1526 w 1161628"/>
                <a:gd name="connsiteY38" fmla="*/ 939331 h 1654180"/>
                <a:gd name="connsiteX39" fmla="*/ 18195 w 1161628"/>
                <a:gd name="connsiteY39" fmla="*/ 1063156 h 1654180"/>
                <a:gd name="connsiteX40" fmla="*/ 37245 w 1161628"/>
                <a:gd name="connsiteY40" fmla="*/ 1110781 h 1654180"/>
                <a:gd name="connsiteX41" fmla="*/ 72964 w 1161628"/>
                <a:gd name="connsiteY41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56191 w 1161628"/>
                <a:gd name="connsiteY23" fmla="*/ 499527 h 1654180"/>
                <a:gd name="connsiteX24" fmla="*/ 1101016 w 1161628"/>
                <a:gd name="connsiteY24" fmla="*/ 328876 h 1654180"/>
                <a:gd name="connsiteX25" fmla="*/ 1051903 w 1161628"/>
                <a:gd name="connsiteY25" fmla="*/ 271330 h 1654180"/>
                <a:gd name="connsiteX26" fmla="*/ 998949 w 1161628"/>
                <a:gd name="connsiteY26" fmla="*/ 190771 h 1654180"/>
                <a:gd name="connsiteX27" fmla="*/ 824067 w 1161628"/>
                <a:gd name="connsiteY27" fmla="*/ 53506 h 1654180"/>
                <a:gd name="connsiteX28" fmla="*/ 583441 w 1161628"/>
                <a:gd name="connsiteY28" fmla="*/ 232 h 1654180"/>
                <a:gd name="connsiteX29" fmla="*/ 358998 w 1161628"/>
                <a:gd name="connsiteY29" fmla="*/ 44345 h 1654180"/>
                <a:gd name="connsiteX30" fmla="*/ 241266 w 1161628"/>
                <a:gd name="connsiteY30" fmla="*/ 114248 h 1654180"/>
                <a:gd name="connsiteX31" fmla="*/ 177739 w 1161628"/>
                <a:gd name="connsiteY31" fmla="*/ 165425 h 1654180"/>
                <a:gd name="connsiteX32" fmla="*/ 82489 w 1161628"/>
                <a:gd name="connsiteY32" fmla="*/ 279725 h 1654180"/>
                <a:gd name="connsiteX33" fmla="*/ 11051 w 1161628"/>
                <a:gd name="connsiteY33" fmla="*/ 510705 h 1654180"/>
                <a:gd name="connsiteX34" fmla="*/ 15814 w 1161628"/>
                <a:gd name="connsiteY34" fmla="*/ 660725 h 1654180"/>
                <a:gd name="connsiteX35" fmla="*/ 18168 w 1161628"/>
                <a:gd name="connsiteY35" fmla="*/ 720460 h 1654180"/>
                <a:gd name="connsiteX36" fmla="*/ 33613 w 1161628"/>
                <a:gd name="connsiteY36" fmla="*/ 803882 h 1654180"/>
                <a:gd name="connsiteX37" fmla="*/ 58677 w 1161628"/>
                <a:gd name="connsiteY37" fmla="*/ 872657 h 1654180"/>
                <a:gd name="connsiteX38" fmla="*/ 1526 w 1161628"/>
                <a:gd name="connsiteY38" fmla="*/ 939331 h 1654180"/>
                <a:gd name="connsiteX39" fmla="*/ 18195 w 1161628"/>
                <a:gd name="connsiteY39" fmla="*/ 1063156 h 1654180"/>
                <a:gd name="connsiteX40" fmla="*/ 37245 w 1161628"/>
                <a:gd name="connsiteY40" fmla="*/ 1110781 h 1654180"/>
                <a:gd name="connsiteX41" fmla="*/ 72964 w 1161628"/>
                <a:gd name="connsiteY41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56191 w 1161628"/>
                <a:gd name="connsiteY23" fmla="*/ 499527 h 1654180"/>
                <a:gd name="connsiteX24" fmla="*/ 1101016 w 1161628"/>
                <a:gd name="connsiteY24" fmla="*/ 328876 h 1654180"/>
                <a:gd name="connsiteX25" fmla="*/ 1099684 w 1161628"/>
                <a:gd name="connsiteY25" fmla="*/ 324880 h 1654180"/>
                <a:gd name="connsiteX26" fmla="*/ 1051903 w 1161628"/>
                <a:gd name="connsiteY26" fmla="*/ 271330 h 1654180"/>
                <a:gd name="connsiteX27" fmla="*/ 998949 w 1161628"/>
                <a:gd name="connsiteY27" fmla="*/ 190771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54495 w 1161628"/>
                <a:gd name="connsiteY22" fmla="*/ 574113 h 1654180"/>
                <a:gd name="connsiteX23" fmla="*/ 1156191 w 1161628"/>
                <a:gd name="connsiteY23" fmla="*/ 499527 h 1654180"/>
                <a:gd name="connsiteX24" fmla="*/ 1101016 w 1161628"/>
                <a:gd name="connsiteY24" fmla="*/ 328876 h 1654180"/>
                <a:gd name="connsiteX25" fmla="*/ 1099684 w 1161628"/>
                <a:gd name="connsiteY25" fmla="*/ 324880 h 1654180"/>
                <a:gd name="connsiteX26" fmla="*/ 1051903 w 1161628"/>
                <a:gd name="connsiteY26" fmla="*/ 271330 h 1654180"/>
                <a:gd name="connsiteX27" fmla="*/ 998949 w 1161628"/>
                <a:gd name="connsiteY27" fmla="*/ 190771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54495 w 1161628"/>
                <a:gd name="connsiteY22" fmla="*/ 574113 h 1654180"/>
                <a:gd name="connsiteX23" fmla="*/ 1156191 w 1161628"/>
                <a:gd name="connsiteY23" fmla="*/ 499527 h 1654180"/>
                <a:gd name="connsiteX24" fmla="*/ 1144969 w 1161628"/>
                <a:gd name="connsiteY24" fmla="*/ 454076 h 1654180"/>
                <a:gd name="connsiteX25" fmla="*/ 1101016 w 1161628"/>
                <a:gd name="connsiteY25" fmla="*/ 328876 h 1654180"/>
                <a:gd name="connsiteX26" fmla="*/ 1099684 w 1161628"/>
                <a:gd name="connsiteY26" fmla="*/ 324880 h 1654180"/>
                <a:gd name="connsiteX27" fmla="*/ 1051903 w 1161628"/>
                <a:gd name="connsiteY27" fmla="*/ 271330 h 1654180"/>
                <a:gd name="connsiteX28" fmla="*/ 998949 w 1161628"/>
                <a:gd name="connsiteY28" fmla="*/ 190771 h 1654180"/>
                <a:gd name="connsiteX29" fmla="*/ 824067 w 1161628"/>
                <a:gd name="connsiteY29" fmla="*/ 53506 h 1654180"/>
                <a:gd name="connsiteX30" fmla="*/ 583441 w 1161628"/>
                <a:gd name="connsiteY30" fmla="*/ 232 h 1654180"/>
                <a:gd name="connsiteX31" fmla="*/ 358998 w 1161628"/>
                <a:gd name="connsiteY31" fmla="*/ 44345 h 1654180"/>
                <a:gd name="connsiteX32" fmla="*/ 241266 w 1161628"/>
                <a:gd name="connsiteY32" fmla="*/ 114248 h 1654180"/>
                <a:gd name="connsiteX33" fmla="*/ 177739 w 1161628"/>
                <a:gd name="connsiteY33" fmla="*/ 165425 h 1654180"/>
                <a:gd name="connsiteX34" fmla="*/ 82489 w 1161628"/>
                <a:gd name="connsiteY34" fmla="*/ 279725 h 1654180"/>
                <a:gd name="connsiteX35" fmla="*/ 11051 w 1161628"/>
                <a:gd name="connsiteY35" fmla="*/ 510705 h 1654180"/>
                <a:gd name="connsiteX36" fmla="*/ 15814 w 1161628"/>
                <a:gd name="connsiteY36" fmla="*/ 660725 h 1654180"/>
                <a:gd name="connsiteX37" fmla="*/ 18168 w 1161628"/>
                <a:gd name="connsiteY37" fmla="*/ 720460 h 1654180"/>
                <a:gd name="connsiteX38" fmla="*/ 33613 w 1161628"/>
                <a:gd name="connsiteY38" fmla="*/ 803882 h 1654180"/>
                <a:gd name="connsiteX39" fmla="*/ 58677 w 1161628"/>
                <a:gd name="connsiteY39" fmla="*/ 872657 h 1654180"/>
                <a:gd name="connsiteX40" fmla="*/ 1526 w 1161628"/>
                <a:gd name="connsiteY40" fmla="*/ 939331 h 1654180"/>
                <a:gd name="connsiteX41" fmla="*/ 18195 w 1161628"/>
                <a:gd name="connsiteY41" fmla="*/ 1063156 h 1654180"/>
                <a:gd name="connsiteX42" fmla="*/ 37245 w 1161628"/>
                <a:gd name="connsiteY42" fmla="*/ 1110781 h 1654180"/>
                <a:gd name="connsiteX43" fmla="*/ 72964 w 1161628"/>
                <a:gd name="connsiteY43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54495 w 1161628"/>
                <a:gd name="connsiteY22" fmla="*/ 574113 h 1654180"/>
                <a:gd name="connsiteX23" fmla="*/ 1156191 w 1161628"/>
                <a:gd name="connsiteY23" fmla="*/ 499527 h 1654180"/>
                <a:gd name="connsiteX24" fmla="*/ 1138309 w 1161628"/>
                <a:gd name="connsiteY24" fmla="*/ 456740 h 1654180"/>
                <a:gd name="connsiteX25" fmla="*/ 1101016 w 1161628"/>
                <a:gd name="connsiteY25" fmla="*/ 328876 h 1654180"/>
                <a:gd name="connsiteX26" fmla="*/ 1099684 w 1161628"/>
                <a:gd name="connsiteY26" fmla="*/ 324880 h 1654180"/>
                <a:gd name="connsiteX27" fmla="*/ 1051903 w 1161628"/>
                <a:gd name="connsiteY27" fmla="*/ 271330 h 1654180"/>
                <a:gd name="connsiteX28" fmla="*/ 998949 w 1161628"/>
                <a:gd name="connsiteY28" fmla="*/ 190771 h 1654180"/>
                <a:gd name="connsiteX29" fmla="*/ 824067 w 1161628"/>
                <a:gd name="connsiteY29" fmla="*/ 53506 h 1654180"/>
                <a:gd name="connsiteX30" fmla="*/ 583441 w 1161628"/>
                <a:gd name="connsiteY30" fmla="*/ 232 h 1654180"/>
                <a:gd name="connsiteX31" fmla="*/ 358998 w 1161628"/>
                <a:gd name="connsiteY31" fmla="*/ 44345 h 1654180"/>
                <a:gd name="connsiteX32" fmla="*/ 241266 w 1161628"/>
                <a:gd name="connsiteY32" fmla="*/ 114248 h 1654180"/>
                <a:gd name="connsiteX33" fmla="*/ 177739 w 1161628"/>
                <a:gd name="connsiteY33" fmla="*/ 165425 h 1654180"/>
                <a:gd name="connsiteX34" fmla="*/ 82489 w 1161628"/>
                <a:gd name="connsiteY34" fmla="*/ 279725 h 1654180"/>
                <a:gd name="connsiteX35" fmla="*/ 11051 w 1161628"/>
                <a:gd name="connsiteY35" fmla="*/ 510705 h 1654180"/>
                <a:gd name="connsiteX36" fmla="*/ 15814 w 1161628"/>
                <a:gd name="connsiteY36" fmla="*/ 660725 h 1654180"/>
                <a:gd name="connsiteX37" fmla="*/ 18168 w 1161628"/>
                <a:gd name="connsiteY37" fmla="*/ 720460 h 1654180"/>
                <a:gd name="connsiteX38" fmla="*/ 33613 w 1161628"/>
                <a:gd name="connsiteY38" fmla="*/ 803882 h 1654180"/>
                <a:gd name="connsiteX39" fmla="*/ 58677 w 1161628"/>
                <a:gd name="connsiteY39" fmla="*/ 872657 h 1654180"/>
                <a:gd name="connsiteX40" fmla="*/ 1526 w 1161628"/>
                <a:gd name="connsiteY40" fmla="*/ 939331 h 1654180"/>
                <a:gd name="connsiteX41" fmla="*/ 18195 w 1161628"/>
                <a:gd name="connsiteY41" fmla="*/ 1063156 h 1654180"/>
                <a:gd name="connsiteX42" fmla="*/ 37245 w 1161628"/>
                <a:gd name="connsiteY42" fmla="*/ 1110781 h 1654180"/>
                <a:gd name="connsiteX43" fmla="*/ 72964 w 1161628"/>
                <a:gd name="connsiteY43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54495 w 1161628"/>
                <a:gd name="connsiteY22" fmla="*/ 574113 h 1654180"/>
                <a:gd name="connsiteX23" fmla="*/ 1155624 w 1161628"/>
                <a:gd name="connsiteY23" fmla="*/ 528663 h 1654180"/>
                <a:gd name="connsiteX24" fmla="*/ 1156191 w 1161628"/>
                <a:gd name="connsiteY24" fmla="*/ 499527 h 1654180"/>
                <a:gd name="connsiteX25" fmla="*/ 1138309 w 1161628"/>
                <a:gd name="connsiteY25" fmla="*/ 456740 h 1654180"/>
                <a:gd name="connsiteX26" fmla="*/ 1101016 w 1161628"/>
                <a:gd name="connsiteY26" fmla="*/ 328876 h 1654180"/>
                <a:gd name="connsiteX27" fmla="*/ 1099684 w 1161628"/>
                <a:gd name="connsiteY27" fmla="*/ 324880 h 1654180"/>
                <a:gd name="connsiteX28" fmla="*/ 1051903 w 1161628"/>
                <a:gd name="connsiteY28" fmla="*/ 271330 h 1654180"/>
                <a:gd name="connsiteX29" fmla="*/ 998949 w 1161628"/>
                <a:gd name="connsiteY29" fmla="*/ 190771 h 1654180"/>
                <a:gd name="connsiteX30" fmla="*/ 824067 w 1161628"/>
                <a:gd name="connsiteY30" fmla="*/ 53506 h 1654180"/>
                <a:gd name="connsiteX31" fmla="*/ 583441 w 1161628"/>
                <a:gd name="connsiteY31" fmla="*/ 232 h 1654180"/>
                <a:gd name="connsiteX32" fmla="*/ 358998 w 1161628"/>
                <a:gd name="connsiteY32" fmla="*/ 44345 h 1654180"/>
                <a:gd name="connsiteX33" fmla="*/ 241266 w 1161628"/>
                <a:gd name="connsiteY33" fmla="*/ 114248 h 1654180"/>
                <a:gd name="connsiteX34" fmla="*/ 177739 w 1161628"/>
                <a:gd name="connsiteY34" fmla="*/ 165425 h 1654180"/>
                <a:gd name="connsiteX35" fmla="*/ 82489 w 1161628"/>
                <a:gd name="connsiteY35" fmla="*/ 279725 h 1654180"/>
                <a:gd name="connsiteX36" fmla="*/ 11051 w 1161628"/>
                <a:gd name="connsiteY36" fmla="*/ 510705 h 1654180"/>
                <a:gd name="connsiteX37" fmla="*/ 15814 w 1161628"/>
                <a:gd name="connsiteY37" fmla="*/ 660725 h 1654180"/>
                <a:gd name="connsiteX38" fmla="*/ 18168 w 1161628"/>
                <a:gd name="connsiteY38" fmla="*/ 720460 h 1654180"/>
                <a:gd name="connsiteX39" fmla="*/ 33613 w 1161628"/>
                <a:gd name="connsiteY39" fmla="*/ 803882 h 1654180"/>
                <a:gd name="connsiteX40" fmla="*/ 58677 w 1161628"/>
                <a:gd name="connsiteY40" fmla="*/ 872657 h 1654180"/>
                <a:gd name="connsiteX41" fmla="*/ 1526 w 1161628"/>
                <a:gd name="connsiteY41" fmla="*/ 939331 h 1654180"/>
                <a:gd name="connsiteX42" fmla="*/ 18195 w 1161628"/>
                <a:gd name="connsiteY42" fmla="*/ 1063156 h 1654180"/>
                <a:gd name="connsiteX43" fmla="*/ 37245 w 1161628"/>
                <a:gd name="connsiteY43" fmla="*/ 1110781 h 1654180"/>
                <a:gd name="connsiteX44" fmla="*/ 72964 w 1161628"/>
                <a:gd name="connsiteY44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54495 w 1161628"/>
                <a:gd name="connsiteY22" fmla="*/ 574113 h 1654180"/>
                <a:gd name="connsiteX23" fmla="*/ 1148964 w 1161628"/>
                <a:gd name="connsiteY23" fmla="*/ 529995 h 1654180"/>
                <a:gd name="connsiteX24" fmla="*/ 1156191 w 1161628"/>
                <a:gd name="connsiteY24" fmla="*/ 499527 h 1654180"/>
                <a:gd name="connsiteX25" fmla="*/ 1138309 w 1161628"/>
                <a:gd name="connsiteY25" fmla="*/ 456740 h 1654180"/>
                <a:gd name="connsiteX26" fmla="*/ 1101016 w 1161628"/>
                <a:gd name="connsiteY26" fmla="*/ 328876 h 1654180"/>
                <a:gd name="connsiteX27" fmla="*/ 1099684 w 1161628"/>
                <a:gd name="connsiteY27" fmla="*/ 324880 h 1654180"/>
                <a:gd name="connsiteX28" fmla="*/ 1051903 w 1161628"/>
                <a:gd name="connsiteY28" fmla="*/ 271330 h 1654180"/>
                <a:gd name="connsiteX29" fmla="*/ 998949 w 1161628"/>
                <a:gd name="connsiteY29" fmla="*/ 190771 h 1654180"/>
                <a:gd name="connsiteX30" fmla="*/ 824067 w 1161628"/>
                <a:gd name="connsiteY30" fmla="*/ 53506 h 1654180"/>
                <a:gd name="connsiteX31" fmla="*/ 583441 w 1161628"/>
                <a:gd name="connsiteY31" fmla="*/ 232 h 1654180"/>
                <a:gd name="connsiteX32" fmla="*/ 358998 w 1161628"/>
                <a:gd name="connsiteY32" fmla="*/ 44345 h 1654180"/>
                <a:gd name="connsiteX33" fmla="*/ 241266 w 1161628"/>
                <a:gd name="connsiteY33" fmla="*/ 114248 h 1654180"/>
                <a:gd name="connsiteX34" fmla="*/ 177739 w 1161628"/>
                <a:gd name="connsiteY34" fmla="*/ 165425 h 1654180"/>
                <a:gd name="connsiteX35" fmla="*/ 82489 w 1161628"/>
                <a:gd name="connsiteY35" fmla="*/ 279725 h 1654180"/>
                <a:gd name="connsiteX36" fmla="*/ 11051 w 1161628"/>
                <a:gd name="connsiteY36" fmla="*/ 510705 h 1654180"/>
                <a:gd name="connsiteX37" fmla="*/ 15814 w 1161628"/>
                <a:gd name="connsiteY37" fmla="*/ 660725 h 1654180"/>
                <a:gd name="connsiteX38" fmla="*/ 18168 w 1161628"/>
                <a:gd name="connsiteY38" fmla="*/ 720460 h 1654180"/>
                <a:gd name="connsiteX39" fmla="*/ 33613 w 1161628"/>
                <a:gd name="connsiteY39" fmla="*/ 803882 h 1654180"/>
                <a:gd name="connsiteX40" fmla="*/ 58677 w 1161628"/>
                <a:gd name="connsiteY40" fmla="*/ 872657 h 1654180"/>
                <a:gd name="connsiteX41" fmla="*/ 1526 w 1161628"/>
                <a:gd name="connsiteY41" fmla="*/ 939331 h 1654180"/>
                <a:gd name="connsiteX42" fmla="*/ 18195 w 1161628"/>
                <a:gd name="connsiteY42" fmla="*/ 1063156 h 1654180"/>
                <a:gd name="connsiteX43" fmla="*/ 37245 w 1161628"/>
                <a:gd name="connsiteY43" fmla="*/ 1110781 h 1654180"/>
                <a:gd name="connsiteX44" fmla="*/ 72964 w 1161628"/>
                <a:gd name="connsiteY44" fmla="*/ 1189362 h 1654180"/>
                <a:gd name="connsiteX0" fmla="*/ 72964 w 1161874"/>
                <a:gd name="connsiteY0" fmla="*/ 1189362 h 1654180"/>
                <a:gd name="connsiteX1" fmla="*/ 132495 w 1161874"/>
                <a:gd name="connsiteY1" fmla="*/ 1225080 h 1654180"/>
                <a:gd name="connsiteX2" fmla="*/ 206314 w 1161874"/>
                <a:gd name="connsiteY2" fmla="*/ 1337000 h 1654180"/>
                <a:gd name="connsiteX3" fmla="*/ 215839 w 1161874"/>
                <a:gd name="connsiteY3" fmla="*/ 1365575 h 1654180"/>
                <a:gd name="connsiteX4" fmla="*/ 253939 w 1161874"/>
                <a:gd name="connsiteY4" fmla="*/ 1432250 h 1654180"/>
                <a:gd name="connsiteX5" fmla="*/ 320614 w 1161874"/>
                <a:gd name="connsiteY5" fmla="*/ 1527500 h 1654180"/>
                <a:gd name="connsiteX6" fmla="*/ 377764 w 1161874"/>
                <a:gd name="connsiteY6" fmla="*/ 1584650 h 1654180"/>
                <a:gd name="connsiteX7" fmla="*/ 406339 w 1161874"/>
                <a:gd name="connsiteY7" fmla="*/ 1603700 h 1654180"/>
                <a:gd name="connsiteX8" fmla="*/ 463489 w 1161874"/>
                <a:gd name="connsiteY8" fmla="*/ 1622750 h 1654180"/>
                <a:gd name="connsiteX9" fmla="*/ 625414 w 1161874"/>
                <a:gd name="connsiteY9" fmla="*/ 1653706 h 1654180"/>
                <a:gd name="connsiteX10" fmla="*/ 815914 w 1161874"/>
                <a:gd name="connsiteY10" fmla="*/ 1596556 h 1654180"/>
                <a:gd name="connsiteX11" fmla="*/ 880208 w 1161874"/>
                <a:gd name="connsiteY11" fmla="*/ 1558456 h 1654180"/>
                <a:gd name="connsiteX12" fmla="*/ 954026 w 1161874"/>
                <a:gd name="connsiteY12" fmla="*/ 1470350 h 1654180"/>
                <a:gd name="connsiteX13" fmla="*/ 1027845 w 1161874"/>
                <a:gd name="connsiteY13" fmla="*/ 1304994 h 1654180"/>
                <a:gd name="connsiteX14" fmla="*/ 1051658 w 1161874"/>
                <a:gd name="connsiteY14" fmla="*/ 1215557 h 1654180"/>
                <a:gd name="connsiteX15" fmla="*/ 1094803 w 1161874"/>
                <a:gd name="connsiteY15" fmla="*/ 1169991 h 1654180"/>
                <a:gd name="connsiteX16" fmla="*/ 1139763 w 1161874"/>
                <a:gd name="connsiteY16" fmla="*/ 1051250 h 1654180"/>
                <a:gd name="connsiteX17" fmla="*/ 1161196 w 1161874"/>
                <a:gd name="connsiteY17" fmla="*/ 965525 h 1654180"/>
                <a:gd name="connsiteX18" fmla="*/ 1149289 w 1161874"/>
                <a:gd name="connsiteY18" fmla="*/ 894088 h 1654180"/>
                <a:gd name="connsiteX19" fmla="*/ 1095369 w 1161874"/>
                <a:gd name="connsiteY19" fmla="*/ 871970 h 1654180"/>
                <a:gd name="connsiteX20" fmla="*/ 1127858 w 1161874"/>
                <a:gd name="connsiteY20" fmla="*/ 684538 h 1654180"/>
                <a:gd name="connsiteX21" fmla="*/ 1160309 w 1161874"/>
                <a:gd name="connsiteY21" fmla="*/ 638326 h 1654180"/>
                <a:gd name="connsiteX22" fmla="*/ 1154495 w 1161874"/>
                <a:gd name="connsiteY22" fmla="*/ 574113 h 1654180"/>
                <a:gd name="connsiteX23" fmla="*/ 1148964 w 1161874"/>
                <a:gd name="connsiteY23" fmla="*/ 529995 h 1654180"/>
                <a:gd name="connsiteX24" fmla="*/ 1156191 w 1161874"/>
                <a:gd name="connsiteY24" fmla="*/ 499527 h 1654180"/>
                <a:gd name="connsiteX25" fmla="*/ 1138309 w 1161874"/>
                <a:gd name="connsiteY25" fmla="*/ 456740 h 1654180"/>
                <a:gd name="connsiteX26" fmla="*/ 1101016 w 1161874"/>
                <a:gd name="connsiteY26" fmla="*/ 328876 h 1654180"/>
                <a:gd name="connsiteX27" fmla="*/ 1099684 w 1161874"/>
                <a:gd name="connsiteY27" fmla="*/ 324880 h 1654180"/>
                <a:gd name="connsiteX28" fmla="*/ 1051903 w 1161874"/>
                <a:gd name="connsiteY28" fmla="*/ 271330 h 1654180"/>
                <a:gd name="connsiteX29" fmla="*/ 998949 w 1161874"/>
                <a:gd name="connsiteY29" fmla="*/ 190771 h 1654180"/>
                <a:gd name="connsiteX30" fmla="*/ 824067 w 1161874"/>
                <a:gd name="connsiteY30" fmla="*/ 53506 h 1654180"/>
                <a:gd name="connsiteX31" fmla="*/ 583441 w 1161874"/>
                <a:gd name="connsiteY31" fmla="*/ 232 h 1654180"/>
                <a:gd name="connsiteX32" fmla="*/ 358998 w 1161874"/>
                <a:gd name="connsiteY32" fmla="*/ 44345 h 1654180"/>
                <a:gd name="connsiteX33" fmla="*/ 241266 w 1161874"/>
                <a:gd name="connsiteY33" fmla="*/ 114248 h 1654180"/>
                <a:gd name="connsiteX34" fmla="*/ 177739 w 1161874"/>
                <a:gd name="connsiteY34" fmla="*/ 165425 h 1654180"/>
                <a:gd name="connsiteX35" fmla="*/ 82489 w 1161874"/>
                <a:gd name="connsiteY35" fmla="*/ 279725 h 1654180"/>
                <a:gd name="connsiteX36" fmla="*/ 11051 w 1161874"/>
                <a:gd name="connsiteY36" fmla="*/ 510705 h 1654180"/>
                <a:gd name="connsiteX37" fmla="*/ 15814 w 1161874"/>
                <a:gd name="connsiteY37" fmla="*/ 660725 h 1654180"/>
                <a:gd name="connsiteX38" fmla="*/ 18168 w 1161874"/>
                <a:gd name="connsiteY38" fmla="*/ 720460 h 1654180"/>
                <a:gd name="connsiteX39" fmla="*/ 33613 w 1161874"/>
                <a:gd name="connsiteY39" fmla="*/ 803882 h 1654180"/>
                <a:gd name="connsiteX40" fmla="*/ 58677 w 1161874"/>
                <a:gd name="connsiteY40" fmla="*/ 872657 h 1654180"/>
                <a:gd name="connsiteX41" fmla="*/ 1526 w 1161874"/>
                <a:gd name="connsiteY41" fmla="*/ 939331 h 1654180"/>
                <a:gd name="connsiteX42" fmla="*/ 18195 w 1161874"/>
                <a:gd name="connsiteY42" fmla="*/ 1063156 h 1654180"/>
                <a:gd name="connsiteX43" fmla="*/ 37245 w 1161874"/>
                <a:gd name="connsiteY43" fmla="*/ 1110781 h 1654180"/>
                <a:gd name="connsiteX44" fmla="*/ 72964 w 1161874"/>
                <a:gd name="connsiteY44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54981 w 1161628"/>
                <a:gd name="connsiteY21" fmla="*/ 638326 h 1654180"/>
                <a:gd name="connsiteX22" fmla="*/ 1154495 w 1161628"/>
                <a:gd name="connsiteY22" fmla="*/ 574113 h 1654180"/>
                <a:gd name="connsiteX23" fmla="*/ 1148964 w 1161628"/>
                <a:gd name="connsiteY23" fmla="*/ 529995 h 1654180"/>
                <a:gd name="connsiteX24" fmla="*/ 1156191 w 1161628"/>
                <a:gd name="connsiteY24" fmla="*/ 499527 h 1654180"/>
                <a:gd name="connsiteX25" fmla="*/ 1138309 w 1161628"/>
                <a:gd name="connsiteY25" fmla="*/ 456740 h 1654180"/>
                <a:gd name="connsiteX26" fmla="*/ 1101016 w 1161628"/>
                <a:gd name="connsiteY26" fmla="*/ 328876 h 1654180"/>
                <a:gd name="connsiteX27" fmla="*/ 1099684 w 1161628"/>
                <a:gd name="connsiteY27" fmla="*/ 324880 h 1654180"/>
                <a:gd name="connsiteX28" fmla="*/ 1051903 w 1161628"/>
                <a:gd name="connsiteY28" fmla="*/ 271330 h 1654180"/>
                <a:gd name="connsiteX29" fmla="*/ 998949 w 1161628"/>
                <a:gd name="connsiteY29" fmla="*/ 190771 h 1654180"/>
                <a:gd name="connsiteX30" fmla="*/ 824067 w 1161628"/>
                <a:gd name="connsiteY30" fmla="*/ 53506 h 1654180"/>
                <a:gd name="connsiteX31" fmla="*/ 583441 w 1161628"/>
                <a:gd name="connsiteY31" fmla="*/ 232 h 1654180"/>
                <a:gd name="connsiteX32" fmla="*/ 358998 w 1161628"/>
                <a:gd name="connsiteY32" fmla="*/ 44345 h 1654180"/>
                <a:gd name="connsiteX33" fmla="*/ 241266 w 1161628"/>
                <a:gd name="connsiteY33" fmla="*/ 114248 h 1654180"/>
                <a:gd name="connsiteX34" fmla="*/ 177739 w 1161628"/>
                <a:gd name="connsiteY34" fmla="*/ 165425 h 1654180"/>
                <a:gd name="connsiteX35" fmla="*/ 82489 w 1161628"/>
                <a:gd name="connsiteY35" fmla="*/ 279725 h 1654180"/>
                <a:gd name="connsiteX36" fmla="*/ 11051 w 1161628"/>
                <a:gd name="connsiteY36" fmla="*/ 510705 h 1654180"/>
                <a:gd name="connsiteX37" fmla="*/ 15814 w 1161628"/>
                <a:gd name="connsiteY37" fmla="*/ 660725 h 1654180"/>
                <a:gd name="connsiteX38" fmla="*/ 18168 w 1161628"/>
                <a:gd name="connsiteY38" fmla="*/ 720460 h 1654180"/>
                <a:gd name="connsiteX39" fmla="*/ 33613 w 1161628"/>
                <a:gd name="connsiteY39" fmla="*/ 803882 h 1654180"/>
                <a:gd name="connsiteX40" fmla="*/ 58677 w 1161628"/>
                <a:gd name="connsiteY40" fmla="*/ 872657 h 1654180"/>
                <a:gd name="connsiteX41" fmla="*/ 1526 w 1161628"/>
                <a:gd name="connsiteY41" fmla="*/ 939331 h 1654180"/>
                <a:gd name="connsiteX42" fmla="*/ 18195 w 1161628"/>
                <a:gd name="connsiteY42" fmla="*/ 1063156 h 1654180"/>
                <a:gd name="connsiteX43" fmla="*/ 37245 w 1161628"/>
                <a:gd name="connsiteY43" fmla="*/ 1110781 h 1654180"/>
                <a:gd name="connsiteX44" fmla="*/ 72964 w 1161628"/>
                <a:gd name="connsiteY44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53165 w 1161628"/>
                <a:gd name="connsiteY20" fmla="*/ 692530 h 1654180"/>
                <a:gd name="connsiteX21" fmla="*/ 1154981 w 1161628"/>
                <a:gd name="connsiteY21" fmla="*/ 638326 h 1654180"/>
                <a:gd name="connsiteX22" fmla="*/ 1154495 w 1161628"/>
                <a:gd name="connsiteY22" fmla="*/ 574113 h 1654180"/>
                <a:gd name="connsiteX23" fmla="*/ 1148964 w 1161628"/>
                <a:gd name="connsiteY23" fmla="*/ 529995 h 1654180"/>
                <a:gd name="connsiteX24" fmla="*/ 1156191 w 1161628"/>
                <a:gd name="connsiteY24" fmla="*/ 499527 h 1654180"/>
                <a:gd name="connsiteX25" fmla="*/ 1138309 w 1161628"/>
                <a:gd name="connsiteY25" fmla="*/ 456740 h 1654180"/>
                <a:gd name="connsiteX26" fmla="*/ 1101016 w 1161628"/>
                <a:gd name="connsiteY26" fmla="*/ 328876 h 1654180"/>
                <a:gd name="connsiteX27" fmla="*/ 1099684 w 1161628"/>
                <a:gd name="connsiteY27" fmla="*/ 324880 h 1654180"/>
                <a:gd name="connsiteX28" fmla="*/ 1051903 w 1161628"/>
                <a:gd name="connsiteY28" fmla="*/ 271330 h 1654180"/>
                <a:gd name="connsiteX29" fmla="*/ 998949 w 1161628"/>
                <a:gd name="connsiteY29" fmla="*/ 190771 h 1654180"/>
                <a:gd name="connsiteX30" fmla="*/ 824067 w 1161628"/>
                <a:gd name="connsiteY30" fmla="*/ 53506 h 1654180"/>
                <a:gd name="connsiteX31" fmla="*/ 583441 w 1161628"/>
                <a:gd name="connsiteY31" fmla="*/ 232 h 1654180"/>
                <a:gd name="connsiteX32" fmla="*/ 358998 w 1161628"/>
                <a:gd name="connsiteY32" fmla="*/ 44345 h 1654180"/>
                <a:gd name="connsiteX33" fmla="*/ 241266 w 1161628"/>
                <a:gd name="connsiteY33" fmla="*/ 114248 h 1654180"/>
                <a:gd name="connsiteX34" fmla="*/ 177739 w 1161628"/>
                <a:gd name="connsiteY34" fmla="*/ 165425 h 1654180"/>
                <a:gd name="connsiteX35" fmla="*/ 82489 w 1161628"/>
                <a:gd name="connsiteY35" fmla="*/ 279725 h 1654180"/>
                <a:gd name="connsiteX36" fmla="*/ 11051 w 1161628"/>
                <a:gd name="connsiteY36" fmla="*/ 510705 h 1654180"/>
                <a:gd name="connsiteX37" fmla="*/ 15814 w 1161628"/>
                <a:gd name="connsiteY37" fmla="*/ 660725 h 1654180"/>
                <a:gd name="connsiteX38" fmla="*/ 18168 w 1161628"/>
                <a:gd name="connsiteY38" fmla="*/ 720460 h 1654180"/>
                <a:gd name="connsiteX39" fmla="*/ 33613 w 1161628"/>
                <a:gd name="connsiteY39" fmla="*/ 803882 h 1654180"/>
                <a:gd name="connsiteX40" fmla="*/ 58677 w 1161628"/>
                <a:gd name="connsiteY40" fmla="*/ 872657 h 1654180"/>
                <a:gd name="connsiteX41" fmla="*/ 1526 w 1161628"/>
                <a:gd name="connsiteY41" fmla="*/ 939331 h 1654180"/>
                <a:gd name="connsiteX42" fmla="*/ 18195 w 1161628"/>
                <a:gd name="connsiteY42" fmla="*/ 1063156 h 1654180"/>
                <a:gd name="connsiteX43" fmla="*/ 37245 w 1161628"/>
                <a:gd name="connsiteY43" fmla="*/ 1110781 h 1654180"/>
                <a:gd name="connsiteX44" fmla="*/ 72964 w 1161628"/>
                <a:gd name="connsiteY44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53165 w 1161628"/>
                <a:gd name="connsiteY20" fmla="*/ 692530 h 1654180"/>
                <a:gd name="connsiteX21" fmla="*/ 1154981 w 1161628"/>
                <a:gd name="connsiteY21" fmla="*/ 638326 h 1654180"/>
                <a:gd name="connsiteX22" fmla="*/ 1154495 w 1161628"/>
                <a:gd name="connsiteY22" fmla="*/ 574113 h 1654180"/>
                <a:gd name="connsiteX23" fmla="*/ 1148964 w 1161628"/>
                <a:gd name="connsiteY23" fmla="*/ 529995 h 1654180"/>
                <a:gd name="connsiteX24" fmla="*/ 1156191 w 1161628"/>
                <a:gd name="connsiteY24" fmla="*/ 499527 h 1654180"/>
                <a:gd name="connsiteX25" fmla="*/ 1138309 w 1161628"/>
                <a:gd name="connsiteY25" fmla="*/ 456740 h 1654180"/>
                <a:gd name="connsiteX26" fmla="*/ 1101016 w 1161628"/>
                <a:gd name="connsiteY26" fmla="*/ 328876 h 1654180"/>
                <a:gd name="connsiteX27" fmla="*/ 1099684 w 1161628"/>
                <a:gd name="connsiteY27" fmla="*/ 324880 h 1654180"/>
                <a:gd name="connsiteX28" fmla="*/ 1051903 w 1161628"/>
                <a:gd name="connsiteY28" fmla="*/ 271330 h 1654180"/>
                <a:gd name="connsiteX29" fmla="*/ 998949 w 1161628"/>
                <a:gd name="connsiteY29" fmla="*/ 190771 h 1654180"/>
                <a:gd name="connsiteX30" fmla="*/ 824067 w 1161628"/>
                <a:gd name="connsiteY30" fmla="*/ 53506 h 1654180"/>
                <a:gd name="connsiteX31" fmla="*/ 583441 w 1161628"/>
                <a:gd name="connsiteY31" fmla="*/ 232 h 1654180"/>
                <a:gd name="connsiteX32" fmla="*/ 358998 w 1161628"/>
                <a:gd name="connsiteY32" fmla="*/ 44345 h 1654180"/>
                <a:gd name="connsiteX33" fmla="*/ 241266 w 1161628"/>
                <a:gd name="connsiteY33" fmla="*/ 114248 h 1654180"/>
                <a:gd name="connsiteX34" fmla="*/ 177739 w 1161628"/>
                <a:gd name="connsiteY34" fmla="*/ 165425 h 1654180"/>
                <a:gd name="connsiteX35" fmla="*/ 82489 w 1161628"/>
                <a:gd name="connsiteY35" fmla="*/ 279725 h 1654180"/>
                <a:gd name="connsiteX36" fmla="*/ 11051 w 1161628"/>
                <a:gd name="connsiteY36" fmla="*/ 510705 h 1654180"/>
                <a:gd name="connsiteX37" fmla="*/ 15814 w 1161628"/>
                <a:gd name="connsiteY37" fmla="*/ 660725 h 1654180"/>
                <a:gd name="connsiteX38" fmla="*/ 18168 w 1161628"/>
                <a:gd name="connsiteY38" fmla="*/ 720460 h 1654180"/>
                <a:gd name="connsiteX39" fmla="*/ 33613 w 1161628"/>
                <a:gd name="connsiteY39" fmla="*/ 803882 h 1654180"/>
                <a:gd name="connsiteX40" fmla="*/ 58677 w 1161628"/>
                <a:gd name="connsiteY40" fmla="*/ 872657 h 1654180"/>
                <a:gd name="connsiteX41" fmla="*/ 1526 w 1161628"/>
                <a:gd name="connsiteY41" fmla="*/ 939331 h 1654180"/>
                <a:gd name="connsiteX42" fmla="*/ 18195 w 1161628"/>
                <a:gd name="connsiteY42" fmla="*/ 1063156 h 1654180"/>
                <a:gd name="connsiteX43" fmla="*/ 37245 w 1161628"/>
                <a:gd name="connsiteY43" fmla="*/ 1110781 h 1654180"/>
                <a:gd name="connsiteX44" fmla="*/ 72964 w 1161628"/>
                <a:gd name="connsiteY44" fmla="*/ 1189362 h 1654180"/>
                <a:gd name="connsiteX0" fmla="*/ 72964 w 1161490"/>
                <a:gd name="connsiteY0" fmla="*/ 1189362 h 1654180"/>
                <a:gd name="connsiteX1" fmla="*/ 132495 w 1161490"/>
                <a:gd name="connsiteY1" fmla="*/ 1225080 h 1654180"/>
                <a:gd name="connsiteX2" fmla="*/ 206314 w 1161490"/>
                <a:gd name="connsiteY2" fmla="*/ 1337000 h 1654180"/>
                <a:gd name="connsiteX3" fmla="*/ 215839 w 1161490"/>
                <a:gd name="connsiteY3" fmla="*/ 1365575 h 1654180"/>
                <a:gd name="connsiteX4" fmla="*/ 253939 w 1161490"/>
                <a:gd name="connsiteY4" fmla="*/ 1432250 h 1654180"/>
                <a:gd name="connsiteX5" fmla="*/ 320614 w 1161490"/>
                <a:gd name="connsiteY5" fmla="*/ 1527500 h 1654180"/>
                <a:gd name="connsiteX6" fmla="*/ 377764 w 1161490"/>
                <a:gd name="connsiteY6" fmla="*/ 1584650 h 1654180"/>
                <a:gd name="connsiteX7" fmla="*/ 406339 w 1161490"/>
                <a:gd name="connsiteY7" fmla="*/ 1603700 h 1654180"/>
                <a:gd name="connsiteX8" fmla="*/ 463489 w 1161490"/>
                <a:gd name="connsiteY8" fmla="*/ 1622750 h 1654180"/>
                <a:gd name="connsiteX9" fmla="*/ 625414 w 1161490"/>
                <a:gd name="connsiteY9" fmla="*/ 1653706 h 1654180"/>
                <a:gd name="connsiteX10" fmla="*/ 815914 w 1161490"/>
                <a:gd name="connsiteY10" fmla="*/ 1596556 h 1654180"/>
                <a:gd name="connsiteX11" fmla="*/ 880208 w 1161490"/>
                <a:gd name="connsiteY11" fmla="*/ 1558456 h 1654180"/>
                <a:gd name="connsiteX12" fmla="*/ 954026 w 1161490"/>
                <a:gd name="connsiteY12" fmla="*/ 1470350 h 1654180"/>
                <a:gd name="connsiteX13" fmla="*/ 1027845 w 1161490"/>
                <a:gd name="connsiteY13" fmla="*/ 1304994 h 1654180"/>
                <a:gd name="connsiteX14" fmla="*/ 1051658 w 1161490"/>
                <a:gd name="connsiteY14" fmla="*/ 1215557 h 1654180"/>
                <a:gd name="connsiteX15" fmla="*/ 1094803 w 1161490"/>
                <a:gd name="connsiteY15" fmla="*/ 1169991 h 1654180"/>
                <a:gd name="connsiteX16" fmla="*/ 1139763 w 1161490"/>
                <a:gd name="connsiteY16" fmla="*/ 1051250 h 1654180"/>
                <a:gd name="connsiteX17" fmla="*/ 1161196 w 1161490"/>
                <a:gd name="connsiteY17" fmla="*/ 965525 h 1654180"/>
                <a:gd name="connsiteX18" fmla="*/ 1149289 w 1161490"/>
                <a:gd name="connsiteY18" fmla="*/ 894088 h 1654180"/>
                <a:gd name="connsiteX19" fmla="*/ 1110020 w 1161490"/>
                <a:gd name="connsiteY19" fmla="*/ 891949 h 1654180"/>
                <a:gd name="connsiteX20" fmla="*/ 1153165 w 1161490"/>
                <a:gd name="connsiteY20" fmla="*/ 692530 h 1654180"/>
                <a:gd name="connsiteX21" fmla="*/ 1154981 w 1161490"/>
                <a:gd name="connsiteY21" fmla="*/ 638326 h 1654180"/>
                <a:gd name="connsiteX22" fmla="*/ 1154495 w 1161490"/>
                <a:gd name="connsiteY22" fmla="*/ 574113 h 1654180"/>
                <a:gd name="connsiteX23" fmla="*/ 1148964 w 1161490"/>
                <a:gd name="connsiteY23" fmla="*/ 529995 h 1654180"/>
                <a:gd name="connsiteX24" fmla="*/ 1156191 w 1161490"/>
                <a:gd name="connsiteY24" fmla="*/ 499527 h 1654180"/>
                <a:gd name="connsiteX25" fmla="*/ 1138309 w 1161490"/>
                <a:gd name="connsiteY25" fmla="*/ 456740 h 1654180"/>
                <a:gd name="connsiteX26" fmla="*/ 1101016 w 1161490"/>
                <a:gd name="connsiteY26" fmla="*/ 328876 h 1654180"/>
                <a:gd name="connsiteX27" fmla="*/ 1099684 w 1161490"/>
                <a:gd name="connsiteY27" fmla="*/ 324880 h 1654180"/>
                <a:gd name="connsiteX28" fmla="*/ 1051903 w 1161490"/>
                <a:gd name="connsiteY28" fmla="*/ 271330 h 1654180"/>
                <a:gd name="connsiteX29" fmla="*/ 998949 w 1161490"/>
                <a:gd name="connsiteY29" fmla="*/ 190771 h 1654180"/>
                <a:gd name="connsiteX30" fmla="*/ 824067 w 1161490"/>
                <a:gd name="connsiteY30" fmla="*/ 53506 h 1654180"/>
                <a:gd name="connsiteX31" fmla="*/ 583441 w 1161490"/>
                <a:gd name="connsiteY31" fmla="*/ 232 h 1654180"/>
                <a:gd name="connsiteX32" fmla="*/ 358998 w 1161490"/>
                <a:gd name="connsiteY32" fmla="*/ 44345 h 1654180"/>
                <a:gd name="connsiteX33" fmla="*/ 241266 w 1161490"/>
                <a:gd name="connsiteY33" fmla="*/ 114248 h 1654180"/>
                <a:gd name="connsiteX34" fmla="*/ 177739 w 1161490"/>
                <a:gd name="connsiteY34" fmla="*/ 165425 h 1654180"/>
                <a:gd name="connsiteX35" fmla="*/ 82489 w 1161490"/>
                <a:gd name="connsiteY35" fmla="*/ 279725 h 1654180"/>
                <a:gd name="connsiteX36" fmla="*/ 11051 w 1161490"/>
                <a:gd name="connsiteY36" fmla="*/ 510705 h 1654180"/>
                <a:gd name="connsiteX37" fmla="*/ 15814 w 1161490"/>
                <a:gd name="connsiteY37" fmla="*/ 660725 h 1654180"/>
                <a:gd name="connsiteX38" fmla="*/ 18168 w 1161490"/>
                <a:gd name="connsiteY38" fmla="*/ 720460 h 1654180"/>
                <a:gd name="connsiteX39" fmla="*/ 33613 w 1161490"/>
                <a:gd name="connsiteY39" fmla="*/ 803882 h 1654180"/>
                <a:gd name="connsiteX40" fmla="*/ 58677 w 1161490"/>
                <a:gd name="connsiteY40" fmla="*/ 872657 h 1654180"/>
                <a:gd name="connsiteX41" fmla="*/ 1526 w 1161490"/>
                <a:gd name="connsiteY41" fmla="*/ 939331 h 1654180"/>
                <a:gd name="connsiteX42" fmla="*/ 18195 w 1161490"/>
                <a:gd name="connsiteY42" fmla="*/ 1063156 h 1654180"/>
                <a:gd name="connsiteX43" fmla="*/ 37245 w 1161490"/>
                <a:gd name="connsiteY43" fmla="*/ 1110781 h 1654180"/>
                <a:gd name="connsiteX44" fmla="*/ 72964 w 1161490"/>
                <a:gd name="connsiteY44" fmla="*/ 1189362 h 1654180"/>
                <a:gd name="connsiteX0" fmla="*/ 72964 w 1161490"/>
                <a:gd name="connsiteY0" fmla="*/ 1189362 h 1654180"/>
                <a:gd name="connsiteX1" fmla="*/ 132495 w 1161490"/>
                <a:gd name="connsiteY1" fmla="*/ 1225080 h 1654180"/>
                <a:gd name="connsiteX2" fmla="*/ 206314 w 1161490"/>
                <a:gd name="connsiteY2" fmla="*/ 1337000 h 1654180"/>
                <a:gd name="connsiteX3" fmla="*/ 215839 w 1161490"/>
                <a:gd name="connsiteY3" fmla="*/ 1365575 h 1654180"/>
                <a:gd name="connsiteX4" fmla="*/ 253939 w 1161490"/>
                <a:gd name="connsiteY4" fmla="*/ 1432250 h 1654180"/>
                <a:gd name="connsiteX5" fmla="*/ 320614 w 1161490"/>
                <a:gd name="connsiteY5" fmla="*/ 1527500 h 1654180"/>
                <a:gd name="connsiteX6" fmla="*/ 377764 w 1161490"/>
                <a:gd name="connsiteY6" fmla="*/ 1584650 h 1654180"/>
                <a:gd name="connsiteX7" fmla="*/ 406339 w 1161490"/>
                <a:gd name="connsiteY7" fmla="*/ 1603700 h 1654180"/>
                <a:gd name="connsiteX8" fmla="*/ 463489 w 1161490"/>
                <a:gd name="connsiteY8" fmla="*/ 1622750 h 1654180"/>
                <a:gd name="connsiteX9" fmla="*/ 625414 w 1161490"/>
                <a:gd name="connsiteY9" fmla="*/ 1653706 h 1654180"/>
                <a:gd name="connsiteX10" fmla="*/ 815914 w 1161490"/>
                <a:gd name="connsiteY10" fmla="*/ 1596556 h 1654180"/>
                <a:gd name="connsiteX11" fmla="*/ 880208 w 1161490"/>
                <a:gd name="connsiteY11" fmla="*/ 1558456 h 1654180"/>
                <a:gd name="connsiteX12" fmla="*/ 954026 w 1161490"/>
                <a:gd name="connsiteY12" fmla="*/ 1470350 h 1654180"/>
                <a:gd name="connsiteX13" fmla="*/ 1027845 w 1161490"/>
                <a:gd name="connsiteY13" fmla="*/ 1304994 h 1654180"/>
                <a:gd name="connsiteX14" fmla="*/ 1051658 w 1161490"/>
                <a:gd name="connsiteY14" fmla="*/ 1215557 h 1654180"/>
                <a:gd name="connsiteX15" fmla="*/ 1094803 w 1161490"/>
                <a:gd name="connsiteY15" fmla="*/ 1169991 h 1654180"/>
                <a:gd name="connsiteX16" fmla="*/ 1139763 w 1161490"/>
                <a:gd name="connsiteY16" fmla="*/ 1051250 h 1654180"/>
                <a:gd name="connsiteX17" fmla="*/ 1161196 w 1161490"/>
                <a:gd name="connsiteY17" fmla="*/ 965525 h 1654180"/>
                <a:gd name="connsiteX18" fmla="*/ 1149289 w 1161490"/>
                <a:gd name="connsiteY18" fmla="*/ 894088 h 1654180"/>
                <a:gd name="connsiteX19" fmla="*/ 1110020 w 1161490"/>
                <a:gd name="connsiteY19" fmla="*/ 891949 h 1654180"/>
                <a:gd name="connsiteX20" fmla="*/ 1148965 w 1161490"/>
                <a:gd name="connsiteY20" fmla="*/ 727119 h 1654180"/>
                <a:gd name="connsiteX21" fmla="*/ 1153165 w 1161490"/>
                <a:gd name="connsiteY21" fmla="*/ 692530 h 1654180"/>
                <a:gd name="connsiteX22" fmla="*/ 1154981 w 1161490"/>
                <a:gd name="connsiteY22" fmla="*/ 638326 h 1654180"/>
                <a:gd name="connsiteX23" fmla="*/ 1154495 w 1161490"/>
                <a:gd name="connsiteY23" fmla="*/ 574113 h 1654180"/>
                <a:gd name="connsiteX24" fmla="*/ 1148964 w 1161490"/>
                <a:gd name="connsiteY24" fmla="*/ 529995 h 1654180"/>
                <a:gd name="connsiteX25" fmla="*/ 1156191 w 1161490"/>
                <a:gd name="connsiteY25" fmla="*/ 499527 h 1654180"/>
                <a:gd name="connsiteX26" fmla="*/ 1138309 w 1161490"/>
                <a:gd name="connsiteY26" fmla="*/ 456740 h 1654180"/>
                <a:gd name="connsiteX27" fmla="*/ 1101016 w 1161490"/>
                <a:gd name="connsiteY27" fmla="*/ 328876 h 1654180"/>
                <a:gd name="connsiteX28" fmla="*/ 1099684 w 1161490"/>
                <a:gd name="connsiteY28" fmla="*/ 324880 h 1654180"/>
                <a:gd name="connsiteX29" fmla="*/ 1051903 w 1161490"/>
                <a:gd name="connsiteY29" fmla="*/ 271330 h 1654180"/>
                <a:gd name="connsiteX30" fmla="*/ 998949 w 1161490"/>
                <a:gd name="connsiteY30" fmla="*/ 190771 h 1654180"/>
                <a:gd name="connsiteX31" fmla="*/ 824067 w 1161490"/>
                <a:gd name="connsiteY31" fmla="*/ 53506 h 1654180"/>
                <a:gd name="connsiteX32" fmla="*/ 583441 w 1161490"/>
                <a:gd name="connsiteY32" fmla="*/ 232 h 1654180"/>
                <a:gd name="connsiteX33" fmla="*/ 358998 w 1161490"/>
                <a:gd name="connsiteY33" fmla="*/ 44345 h 1654180"/>
                <a:gd name="connsiteX34" fmla="*/ 241266 w 1161490"/>
                <a:gd name="connsiteY34" fmla="*/ 114248 h 1654180"/>
                <a:gd name="connsiteX35" fmla="*/ 177739 w 1161490"/>
                <a:gd name="connsiteY35" fmla="*/ 165425 h 1654180"/>
                <a:gd name="connsiteX36" fmla="*/ 82489 w 1161490"/>
                <a:gd name="connsiteY36" fmla="*/ 279725 h 1654180"/>
                <a:gd name="connsiteX37" fmla="*/ 11051 w 1161490"/>
                <a:gd name="connsiteY37" fmla="*/ 510705 h 1654180"/>
                <a:gd name="connsiteX38" fmla="*/ 15814 w 1161490"/>
                <a:gd name="connsiteY38" fmla="*/ 660725 h 1654180"/>
                <a:gd name="connsiteX39" fmla="*/ 18168 w 1161490"/>
                <a:gd name="connsiteY39" fmla="*/ 720460 h 1654180"/>
                <a:gd name="connsiteX40" fmla="*/ 33613 w 1161490"/>
                <a:gd name="connsiteY40" fmla="*/ 803882 h 1654180"/>
                <a:gd name="connsiteX41" fmla="*/ 58677 w 1161490"/>
                <a:gd name="connsiteY41" fmla="*/ 872657 h 1654180"/>
                <a:gd name="connsiteX42" fmla="*/ 1526 w 1161490"/>
                <a:gd name="connsiteY42" fmla="*/ 939331 h 1654180"/>
                <a:gd name="connsiteX43" fmla="*/ 18195 w 1161490"/>
                <a:gd name="connsiteY43" fmla="*/ 1063156 h 1654180"/>
                <a:gd name="connsiteX44" fmla="*/ 37245 w 1161490"/>
                <a:gd name="connsiteY44" fmla="*/ 1110781 h 1654180"/>
                <a:gd name="connsiteX45" fmla="*/ 72964 w 1161490"/>
                <a:gd name="connsiteY45" fmla="*/ 1189362 h 1654180"/>
                <a:gd name="connsiteX0" fmla="*/ 72964 w 1161490"/>
                <a:gd name="connsiteY0" fmla="*/ 1189362 h 1654180"/>
                <a:gd name="connsiteX1" fmla="*/ 132495 w 1161490"/>
                <a:gd name="connsiteY1" fmla="*/ 1225080 h 1654180"/>
                <a:gd name="connsiteX2" fmla="*/ 206314 w 1161490"/>
                <a:gd name="connsiteY2" fmla="*/ 1337000 h 1654180"/>
                <a:gd name="connsiteX3" fmla="*/ 215839 w 1161490"/>
                <a:gd name="connsiteY3" fmla="*/ 1365575 h 1654180"/>
                <a:gd name="connsiteX4" fmla="*/ 253939 w 1161490"/>
                <a:gd name="connsiteY4" fmla="*/ 1432250 h 1654180"/>
                <a:gd name="connsiteX5" fmla="*/ 320614 w 1161490"/>
                <a:gd name="connsiteY5" fmla="*/ 1527500 h 1654180"/>
                <a:gd name="connsiteX6" fmla="*/ 377764 w 1161490"/>
                <a:gd name="connsiteY6" fmla="*/ 1584650 h 1654180"/>
                <a:gd name="connsiteX7" fmla="*/ 406339 w 1161490"/>
                <a:gd name="connsiteY7" fmla="*/ 1603700 h 1654180"/>
                <a:gd name="connsiteX8" fmla="*/ 463489 w 1161490"/>
                <a:gd name="connsiteY8" fmla="*/ 1622750 h 1654180"/>
                <a:gd name="connsiteX9" fmla="*/ 625414 w 1161490"/>
                <a:gd name="connsiteY9" fmla="*/ 1653706 h 1654180"/>
                <a:gd name="connsiteX10" fmla="*/ 815914 w 1161490"/>
                <a:gd name="connsiteY10" fmla="*/ 1596556 h 1654180"/>
                <a:gd name="connsiteX11" fmla="*/ 880208 w 1161490"/>
                <a:gd name="connsiteY11" fmla="*/ 1558456 h 1654180"/>
                <a:gd name="connsiteX12" fmla="*/ 954026 w 1161490"/>
                <a:gd name="connsiteY12" fmla="*/ 1470350 h 1654180"/>
                <a:gd name="connsiteX13" fmla="*/ 1027845 w 1161490"/>
                <a:gd name="connsiteY13" fmla="*/ 1304994 h 1654180"/>
                <a:gd name="connsiteX14" fmla="*/ 1051658 w 1161490"/>
                <a:gd name="connsiteY14" fmla="*/ 1215557 h 1654180"/>
                <a:gd name="connsiteX15" fmla="*/ 1094803 w 1161490"/>
                <a:gd name="connsiteY15" fmla="*/ 1169991 h 1654180"/>
                <a:gd name="connsiteX16" fmla="*/ 1139763 w 1161490"/>
                <a:gd name="connsiteY16" fmla="*/ 1051250 h 1654180"/>
                <a:gd name="connsiteX17" fmla="*/ 1161196 w 1161490"/>
                <a:gd name="connsiteY17" fmla="*/ 965525 h 1654180"/>
                <a:gd name="connsiteX18" fmla="*/ 1149289 w 1161490"/>
                <a:gd name="connsiteY18" fmla="*/ 894088 h 1654180"/>
                <a:gd name="connsiteX19" fmla="*/ 1110020 w 1161490"/>
                <a:gd name="connsiteY19" fmla="*/ 891949 h 1654180"/>
                <a:gd name="connsiteX20" fmla="*/ 1142305 w 1161490"/>
                <a:gd name="connsiteY20" fmla="*/ 727119 h 1654180"/>
                <a:gd name="connsiteX21" fmla="*/ 1153165 w 1161490"/>
                <a:gd name="connsiteY21" fmla="*/ 692530 h 1654180"/>
                <a:gd name="connsiteX22" fmla="*/ 1154981 w 1161490"/>
                <a:gd name="connsiteY22" fmla="*/ 638326 h 1654180"/>
                <a:gd name="connsiteX23" fmla="*/ 1154495 w 1161490"/>
                <a:gd name="connsiteY23" fmla="*/ 574113 h 1654180"/>
                <a:gd name="connsiteX24" fmla="*/ 1148964 w 1161490"/>
                <a:gd name="connsiteY24" fmla="*/ 529995 h 1654180"/>
                <a:gd name="connsiteX25" fmla="*/ 1156191 w 1161490"/>
                <a:gd name="connsiteY25" fmla="*/ 499527 h 1654180"/>
                <a:gd name="connsiteX26" fmla="*/ 1138309 w 1161490"/>
                <a:gd name="connsiteY26" fmla="*/ 456740 h 1654180"/>
                <a:gd name="connsiteX27" fmla="*/ 1101016 w 1161490"/>
                <a:gd name="connsiteY27" fmla="*/ 328876 h 1654180"/>
                <a:gd name="connsiteX28" fmla="*/ 1099684 w 1161490"/>
                <a:gd name="connsiteY28" fmla="*/ 324880 h 1654180"/>
                <a:gd name="connsiteX29" fmla="*/ 1051903 w 1161490"/>
                <a:gd name="connsiteY29" fmla="*/ 271330 h 1654180"/>
                <a:gd name="connsiteX30" fmla="*/ 998949 w 1161490"/>
                <a:gd name="connsiteY30" fmla="*/ 190771 h 1654180"/>
                <a:gd name="connsiteX31" fmla="*/ 824067 w 1161490"/>
                <a:gd name="connsiteY31" fmla="*/ 53506 h 1654180"/>
                <a:gd name="connsiteX32" fmla="*/ 583441 w 1161490"/>
                <a:gd name="connsiteY32" fmla="*/ 232 h 1654180"/>
                <a:gd name="connsiteX33" fmla="*/ 358998 w 1161490"/>
                <a:gd name="connsiteY33" fmla="*/ 44345 h 1654180"/>
                <a:gd name="connsiteX34" fmla="*/ 241266 w 1161490"/>
                <a:gd name="connsiteY34" fmla="*/ 114248 h 1654180"/>
                <a:gd name="connsiteX35" fmla="*/ 177739 w 1161490"/>
                <a:gd name="connsiteY35" fmla="*/ 165425 h 1654180"/>
                <a:gd name="connsiteX36" fmla="*/ 82489 w 1161490"/>
                <a:gd name="connsiteY36" fmla="*/ 279725 h 1654180"/>
                <a:gd name="connsiteX37" fmla="*/ 11051 w 1161490"/>
                <a:gd name="connsiteY37" fmla="*/ 510705 h 1654180"/>
                <a:gd name="connsiteX38" fmla="*/ 15814 w 1161490"/>
                <a:gd name="connsiteY38" fmla="*/ 660725 h 1654180"/>
                <a:gd name="connsiteX39" fmla="*/ 18168 w 1161490"/>
                <a:gd name="connsiteY39" fmla="*/ 720460 h 1654180"/>
                <a:gd name="connsiteX40" fmla="*/ 33613 w 1161490"/>
                <a:gd name="connsiteY40" fmla="*/ 803882 h 1654180"/>
                <a:gd name="connsiteX41" fmla="*/ 58677 w 1161490"/>
                <a:gd name="connsiteY41" fmla="*/ 872657 h 1654180"/>
                <a:gd name="connsiteX42" fmla="*/ 1526 w 1161490"/>
                <a:gd name="connsiteY42" fmla="*/ 939331 h 1654180"/>
                <a:gd name="connsiteX43" fmla="*/ 18195 w 1161490"/>
                <a:gd name="connsiteY43" fmla="*/ 1063156 h 1654180"/>
                <a:gd name="connsiteX44" fmla="*/ 37245 w 1161490"/>
                <a:gd name="connsiteY44" fmla="*/ 1110781 h 1654180"/>
                <a:gd name="connsiteX45" fmla="*/ 72964 w 1161490"/>
                <a:gd name="connsiteY45" fmla="*/ 1189362 h 1654180"/>
                <a:gd name="connsiteX0" fmla="*/ 72964 w 1161316"/>
                <a:gd name="connsiteY0" fmla="*/ 1189362 h 1654180"/>
                <a:gd name="connsiteX1" fmla="*/ 132495 w 1161316"/>
                <a:gd name="connsiteY1" fmla="*/ 1225080 h 1654180"/>
                <a:gd name="connsiteX2" fmla="*/ 206314 w 1161316"/>
                <a:gd name="connsiteY2" fmla="*/ 1337000 h 1654180"/>
                <a:gd name="connsiteX3" fmla="*/ 215839 w 1161316"/>
                <a:gd name="connsiteY3" fmla="*/ 1365575 h 1654180"/>
                <a:gd name="connsiteX4" fmla="*/ 253939 w 1161316"/>
                <a:gd name="connsiteY4" fmla="*/ 1432250 h 1654180"/>
                <a:gd name="connsiteX5" fmla="*/ 320614 w 1161316"/>
                <a:gd name="connsiteY5" fmla="*/ 1527500 h 1654180"/>
                <a:gd name="connsiteX6" fmla="*/ 377764 w 1161316"/>
                <a:gd name="connsiteY6" fmla="*/ 1584650 h 1654180"/>
                <a:gd name="connsiteX7" fmla="*/ 406339 w 1161316"/>
                <a:gd name="connsiteY7" fmla="*/ 1603700 h 1654180"/>
                <a:gd name="connsiteX8" fmla="*/ 463489 w 1161316"/>
                <a:gd name="connsiteY8" fmla="*/ 1622750 h 1654180"/>
                <a:gd name="connsiteX9" fmla="*/ 625414 w 1161316"/>
                <a:gd name="connsiteY9" fmla="*/ 1653706 h 1654180"/>
                <a:gd name="connsiteX10" fmla="*/ 815914 w 1161316"/>
                <a:gd name="connsiteY10" fmla="*/ 1596556 h 1654180"/>
                <a:gd name="connsiteX11" fmla="*/ 880208 w 1161316"/>
                <a:gd name="connsiteY11" fmla="*/ 1558456 h 1654180"/>
                <a:gd name="connsiteX12" fmla="*/ 954026 w 1161316"/>
                <a:gd name="connsiteY12" fmla="*/ 1470350 h 1654180"/>
                <a:gd name="connsiteX13" fmla="*/ 1027845 w 1161316"/>
                <a:gd name="connsiteY13" fmla="*/ 1304994 h 1654180"/>
                <a:gd name="connsiteX14" fmla="*/ 1051658 w 1161316"/>
                <a:gd name="connsiteY14" fmla="*/ 1215557 h 1654180"/>
                <a:gd name="connsiteX15" fmla="*/ 1094803 w 1161316"/>
                <a:gd name="connsiteY15" fmla="*/ 1169991 h 1654180"/>
                <a:gd name="connsiteX16" fmla="*/ 1139763 w 1161316"/>
                <a:gd name="connsiteY16" fmla="*/ 1051250 h 1654180"/>
                <a:gd name="connsiteX17" fmla="*/ 1161196 w 1161316"/>
                <a:gd name="connsiteY17" fmla="*/ 965525 h 1654180"/>
                <a:gd name="connsiteX18" fmla="*/ 1146625 w 1161316"/>
                <a:gd name="connsiteY18" fmla="*/ 883433 h 1654180"/>
                <a:gd name="connsiteX19" fmla="*/ 1110020 w 1161316"/>
                <a:gd name="connsiteY19" fmla="*/ 891949 h 1654180"/>
                <a:gd name="connsiteX20" fmla="*/ 1142305 w 1161316"/>
                <a:gd name="connsiteY20" fmla="*/ 727119 h 1654180"/>
                <a:gd name="connsiteX21" fmla="*/ 1153165 w 1161316"/>
                <a:gd name="connsiteY21" fmla="*/ 692530 h 1654180"/>
                <a:gd name="connsiteX22" fmla="*/ 1154981 w 1161316"/>
                <a:gd name="connsiteY22" fmla="*/ 638326 h 1654180"/>
                <a:gd name="connsiteX23" fmla="*/ 1154495 w 1161316"/>
                <a:gd name="connsiteY23" fmla="*/ 574113 h 1654180"/>
                <a:gd name="connsiteX24" fmla="*/ 1148964 w 1161316"/>
                <a:gd name="connsiteY24" fmla="*/ 529995 h 1654180"/>
                <a:gd name="connsiteX25" fmla="*/ 1156191 w 1161316"/>
                <a:gd name="connsiteY25" fmla="*/ 499527 h 1654180"/>
                <a:gd name="connsiteX26" fmla="*/ 1138309 w 1161316"/>
                <a:gd name="connsiteY26" fmla="*/ 456740 h 1654180"/>
                <a:gd name="connsiteX27" fmla="*/ 1101016 w 1161316"/>
                <a:gd name="connsiteY27" fmla="*/ 328876 h 1654180"/>
                <a:gd name="connsiteX28" fmla="*/ 1099684 w 1161316"/>
                <a:gd name="connsiteY28" fmla="*/ 324880 h 1654180"/>
                <a:gd name="connsiteX29" fmla="*/ 1051903 w 1161316"/>
                <a:gd name="connsiteY29" fmla="*/ 271330 h 1654180"/>
                <a:gd name="connsiteX30" fmla="*/ 998949 w 1161316"/>
                <a:gd name="connsiteY30" fmla="*/ 190771 h 1654180"/>
                <a:gd name="connsiteX31" fmla="*/ 824067 w 1161316"/>
                <a:gd name="connsiteY31" fmla="*/ 53506 h 1654180"/>
                <a:gd name="connsiteX32" fmla="*/ 583441 w 1161316"/>
                <a:gd name="connsiteY32" fmla="*/ 232 h 1654180"/>
                <a:gd name="connsiteX33" fmla="*/ 358998 w 1161316"/>
                <a:gd name="connsiteY33" fmla="*/ 44345 h 1654180"/>
                <a:gd name="connsiteX34" fmla="*/ 241266 w 1161316"/>
                <a:gd name="connsiteY34" fmla="*/ 114248 h 1654180"/>
                <a:gd name="connsiteX35" fmla="*/ 177739 w 1161316"/>
                <a:gd name="connsiteY35" fmla="*/ 165425 h 1654180"/>
                <a:gd name="connsiteX36" fmla="*/ 82489 w 1161316"/>
                <a:gd name="connsiteY36" fmla="*/ 279725 h 1654180"/>
                <a:gd name="connsiteX37" fmla="*/ 11051 w 1161316"/>
                <a:gd name="connsiteY37" fmla="*/ 510705 h 1654180"/>
                <a:gd name="connsiteX38" fmla="*/ 15814 w 1161316"/>
                <a:gd name="connsiteY38" fmla="*/ 660725 h 1654180"/>
                <a:gd name="connsiteX39" fmla="*/ 18168 w 1161316"/>
                <a:gd name="connsiteY39" fmla="*/ 720460 h 1654180"/>
                <a:gd name="connsiteX40" fmla="*/ 33613 w 1161316"/>
                <a:gd name="connsiteY40" fmla="*/ 803882 h 1654180"/>
                <a:gd name="connsiteX41" fmla="*/ 58677 w 1161316"/>
                <a:gd name="connsiteY41" fmla="*/ 872657 h 1654180"/>
                <a:gd name="connsiteX42" fmla="*/ 1526 w 1161316"/>
                <a:gd name="connsiteY42" fmla="*/ 939331 h 1654180"/>
                <a:gd name="connsiteX43" fmla="*/ 18195 w 1161316"/>
                <a:gd name="connsiteY43" fmla="*/ 1063156 h 1654180"/>
                <a:gd name="connsiteX44" fmla="*/ 37245 w 1161316"/>
                <a:gd name="connsiteY44" fmla="*/ 1110781 h 1654180"/>
                <a:gd name="connsiteX45" fmla="*/ 72964 w 1161316"/>
                <a:gd name="connsiteY45" fmla="*/ 1189362 h 1654180"/>
                <a:gd name="connsiteX0" fmla="*/ 72964 w 1161316"/>
                <a:gd name="connsiteY0" fmla="*/ 1189362 h 1654180"/>
                <a:gd name="connsiteX1" fmla="*/ 132495 w 1161316"/>
                <a:gd name="connsiteY1" fmla="*/ 1225080 h 1654180"/>
                <a:gd name="connsiteX2" fmla="*/ 206314 w 1161316"/>
                <a:gd name="connsiteY2" fmla="*/ 1337000 h 1654180"/>
                <a:gd name="connsiteX3" fmla="*/ 215839 w 1161316"/>
                <a:gd name="connsiteY3" fmla="*/ 1365575 h 1654180"/>
                <a:gd name="connsiteX4" fmla="*/ 253939 w 1161316"/>
                <a:gd name="connsiteY4" fmla="*/ 1432250 h 1654180"/>
                <a:gd name="connsiteX5" fmla="*/ 320614 w 1161316"/>
                <a:gd name="connsiteY5" fmla="*/ 1527500 h 1654180"/>
                <a:gd name="connsiteX6" fmla="*/ 377764 w 1161316"/>
                <a:gd name="connsiteY6" fmla="*/ 1584650 h 1654180"/>
                <a:gd name="connsiteX7" fmla="*/ 406339 w 1161316"/>
                <a:gd name="connsiteY7" fmla="*/ 1603700 h 1654180"/>
                <a:gd name="connsiteX8" fmla="*/ 463489 w 1161316"/>
                <a:gd name="connsiteY8" fmla="*/ 1622750 h 1654180"/>
                <a:gd name="connsiteX9" fmla="*/ 625414 w 1161316"/>
                <a:gd name="connsiteY9" fmla="*/ 1653706 h 1654180"/>
                <a:gd name="connsiteX10" fmla="*/ 815914 w 1161316"/>
                <a:gd name="connsiteY10" fmla="*/ 1596556 h 1654180"/>
                <a:gd name="connsiteX11" fmla="*/ 880208 w 1161316"/>
                <a:gd name="connsiteY11" fmla="*/ 1558456 h 1654180"/>
                <a:gd name="connsiteX12" fmla="*/ 954026 w 1161316"/>
                <a:gd name="connsiteY12" fmla="*/ 1470350 h 1654180"/>
                <a:gd name="connsiteX13" fmla="*/ 1027845 w 1161316"/>
                <a:gd name="connsiteY13" fmla="*/ 1304994 h 1654180"/>
                <a:gd name="connsiteX14" fmla="*/ 1051658 w 1161316"/>
                <a:gd name="connsiteY14" fmla="*/ 1215557 h 1654180"/>
                <a:gd name="connsiteX15" fmla="*/ 1094803 w 1161316"/>
                <a:gd name="connsiteY15" fmla="*/ 1169991 h 1654180"/>
                <a:gd name="connsiteX16" fmla="*/ 1139763 w 1161316"/>
                <a:gd name="connsiteY16" fmla="*/ 1051250 h 1654180"/>
                <a:gd name="connsiteX17" fmla="*/ 1161196 w 1161316"/>
                <a:gd name="connsiteY17" fmla="*/ 965525 h 1654180"/>
                <a:gd name="connsiteX18" fmla="*/ 1146625 w 1161316"/>
                <a:gd name="connsiteY18" fmla="*/ 883433 h 1654180"/>
                <a:gd name="connsiteX19" fmla="*/ 1110020 w 1161316"/>
                <a:gd name="connsiteY19" fmla="*/ 891949 h 1654180"/>
                <a:gd name="connsiteX20" fmla="*/ 1142305 w 1161316"/>
                <a:gd name="connsiteY20" fmla="*/ 727119 h 1654180"/>
                <a:gd name="connsiteX21" fmla="*/ 1146505 w 1161316"/>
                <a:gd name="connsiteY21" fmla="*/ 692530 h 1654180"/>
                <a:gd name="connsiteX22" fmla="*/ 1154981 w 1161316"/>
                <a:gd name="connsiteY22" fmla="*/ 638326 h 1654180"/>
                <a:gd name="connsiteX23" fmla="*/ 1154495 w 1161316"/>
                <a:gd name="connsiteY23" fmla="*/ 574113 h 1654180"/>
                <a:gd name="connsiteX24" fmla="*/ 1148964 w 1161316"/>
                <a:gd name="connsiteY24" fmla="*/ 529995 h 1654180"/>
                <a:gd name="connsiteX25" fmla="*/ 1156191 w 1161316"/>
                <a:gd name="connsiteY25" fmla="*/ 499527 h 1654180"/>
                <a:gd name="connsiteX26" fmla="*/ 1138309 w 1161316"/>
                <a:gd name="connsiteY26" fmla="*/ 456740 h 1654180"/>
                <a:gd name="connsiteX27" fmla="*/ 1101016 w 1161316"/>
                <a:gd name="connsiteY27" fmla="*/ 328876 h 1654180"/>
                <a:gd name="connsiteX28" fmla="*/ 1099684 w 1161316"/>
                <a:gd name="connsiteY28" fmla="*/ 324880 h 1654180"/>
                <a:gd name="connsiteX29" fmla="*/ 1051903 w 1161316"/>
                <a:gd name="connsiteY29" fmla="*/ 271330 h 1654180"/>
                <a:gd name="connsiteX30" fmla="*/ 998949 w 1161316"/>
                <a:gd name="connsiteY30" fmla="*/ 190771 h 1654180"/>
                <a:gd name="connsiteX31" fmla="*/ 824067 w 1161316"/>
                <a:gd name="connsiteY31" fmla="*/ 53506 h 1654180"/>
                <a:gd name="connsiteX32" fmla="*/ 583441 w 1161316"/>
                <a:gd name="connsiteY32" fmla="*/ 232 h 1654180"/>
                <a:gd name="connsiteX33" fmla="*/ 358998 w 1161316"/>
                <a:gd name="connsiteY33" fmla="*/ 44345 h 1654180"/>
                <a:gd name="connsiteX34" fmla="*/ 241266 w 1161316"/>
                <a:gd name="connsiteY34" fmla="*/ 114248 h 1654180"/>
                <a:gd name="connsiteX35" fmla="*/ 177739 w 1161316"/>
                <a:gd name="connsiteY35" fmla="*/ 165425 h 1654180"/>
                <a:gd name="connsiteX36" fmla="*/ 82489 w 1161316"/>
                <a:gd name="connsiteY36" fmla="*/ 279725 h 1654180"/>
                <a:gd name="connsiteX37" fmla="*/ 11051 w 1161316"/>
                <a:gd name="connsiteY37" fmla="*/ 510705 h 1654180"/>
                <a:gd name="connsiteX38" fmla="*/ 15814 w 1161316"/>
                <a:gd name="connsiteY38" fmla="*/ 660725 h 1654180"/>
                <a:gd name="connsiteX39" fmla="*/ 18168 w 1161316"/>
                <a:gd name="connsiteY39" fmla="*/ 720460 h 1654180"/>
                <a:gd name="connsiteX40" fmla="*/ 33613 w 1161316"/>
                <a:gd name="connsiteY40" fmla="*/ 803882 h 1654180"/>
                <a:gd name="connsiteX41" fmla="*/ 58677 w 1161316"/>
                <a:gd name="connsiteY41" fmla="*/ 872657 h 1654180"/>
                <a:gd name="connsiteX42" fmla="*/ 1526 w 1161316"/>
                <a:gd name="connsiteY42" fmla="*/ 939331 h 1654180"/>
                <a:gd name="connsiteX43" fmla="*/ 18195 w 1161316"/>
                <a:gd name="connsiteY43" fmla="*/ 1063156 h 1654180"/>
                <a:gd name="connsiteX44" fmla="*/ 37245 w 1161316"/>
                <a:gd name="connsiteY44" fmla="*/ 1110781 h 1654180"/>
                <a:gd name="connsiteX45" fmla="*/ 72964 w 1161316"/>
                <a:gd name="connsiteY45" fmla="*/ 1189362 h 1654180"/>
                <a:gd name="connsiteX0" fmla="*/ 72964 w 1186535"/>
                <a:gd name="connsiteY0" fmla="*/ 1189362 h 1654180"/>
                <a:gd name="connsiteX1" fmla="*/ 132495 w 1186535"/>
                <a:gd name="connsiteY1" fmla="*/ 1225080 h 1654180"/>
                <a:gd name="connsiteX2" fmla="*/ 206314 w 1186535"/>
                <a:gd name="connsiteY2" fmla="*/ 1337000 h 1654180"/>
                <a:gd name="connsiteX3" fmla="*/ 215839 w 1186535"/>
                <a:gd name="connsiteY3" fmla="*/ 1365575 h 1654180"/>
                <a:gd name="connsiteX4" fmla="*/ 253939 w 1186535"/>
                <a:gd name="connsiteY4" fmla="*/ 1432250 h 1654180"/>
                <a:gd name="connsiteX5" fmla="*/ 320614 w 1186535"/>
                <a:gd name="connsiteY5" fmla="*/ 1527500 h 1654180"/>
                <a:gd name="connsiteX6" fmla="*/ 377764 w 1186535"/>
                <a:gd name="connsiteY6" fmla="*/ 1584650 h 1654180"/>
                <a:gd name="connsiteX7" fmla="*/ 406339 w 1186535"/>
                <a:gd name="connsiteY7" fmla="*/ 1603700 h 1654180"/>
                <a:gd name="connsiteX8" fmla="*/ 463489 w 1186535"/>
                <a:gd name="connsiteY8" fmla="*/ 1622750 h 1654180"/>
                <a:gd name="connsiteX9" fmla="*/ 625414 w 1186535"/>
                <a:gd name="connsiteY9" fmla="*/ 1653706 h 1654180"/>
                <a:gd name="connsiteX10" fmla="*/ 815914 w 1186535"/>
                <a:gd name="connsiteY10" fmla="*/ 1596556 h 1654180"/>
                <a:gd name="connsiteX11" fmla="*/ 880208 w 1186535"/>
                <a:gd name="connsiteY11" fmla="*/ 1558456 h 1654180"/>
                <a:gd name="connsiteX12" fmla="*/ 954026 w 1186535"/>
                <a:gd name="connsiteY12" fmla="*/ 1470350 h 1654180"/>
                <a:gd name="connsiteX13" fmla="*/ 1027845 w 1186535"/>
                <a:gd name="connsiteY13" fmla="*/ 1304994 h 1654180"/>
                <a:gd name="connsiteX14" fmla="*/ 1051658 w 1186535"/>
                <a:gd name="connsiteY14" fmla="*/ 1215557 h 1654180"/>
                <a:gd name="connsiteX15" fmla="*/ 1094803 w 1186535"/>
                <a:gd name="connsiteY15" fmla="*/ 1169991 h 1654180"/>
                <a:gd name="connsiteX16" fmla="*/ 1139763 w 1186535"/>
                <a:gd name="connsiteY16" fmla="*/ 1051250 h 1654180"/>
                <a:gd name="connsiteX17" fmla="*/ 1186502 w 1186535"/>
                <a:gd name="connsiteY17" fmla="*/ 961529 h 1654180"/>
                <a:gd name="connsiteX18" fmla="*/ 1146625 w 1186535"/>
                <a:gd name="connsiteY18" fmla="*/ 883433 h 1654180"/>
                <a:gd name="connsiteX19" fmla="*/ 1110020 w 1186535"/>
                <a:gd name="connsiteY19" fmla="*/ 891949 h 1654180"/>
                <a:gd name="connsiteX20" fmla="*/ 1142305 w 1186535"/>
                <a:gd name="connsiteY20" fmla="*/ 727119 h 1654180"/>
                <a:gd name="connsiteX21" fmla="*/ 1146505 w 1186535"/>
                <a:gd name="connsiteY21" fmla="*/ 692530 h 1654180"/>
                <a:gd name="connsiteX22" fmla="*/ 1154981 w 1186535"/>
                <a:gd name="connsiteY22" fmla="*/ 638326 h 1654180"/>
                <a:gd name="connsiteX23" fmla="*/ 1154495 w 1186535"/>
                <a:gd name="connsiteY23" fmla="*/ 574113 h 1654180"/>
                <a:gd name="connsiteX24" fmla="*/ 1148964 w 1186535"/>
                <a:gd name="connsiteY24" fmla="*/ 529995 h 1654180"/>
                <a:gd name="connsiteX25" fmla="*/ 1156191 w 1186535"/>
                <a:gd name="connsiteY25" fmla="*/ 499527 h 1654180"/>
                <a:gd name="connsiteX26" fmla="*/ 1138309 w 1186535"/>
                <a:gd name="connsiteY26" fmla="*/ 456740 h 1654180"/>
                <a:gd name="connsiteX27" fmla="*/ 1101016 w 1186535"/>
                <a:gd name="connsiteY27" fmla="*/ 328876 h 1654180"/>
                <a:gd name="connsiteX28" fmla="*/ 1099684 w 1186535"/>
                <a:gd name="connsiteY28" fmla="*/ 324880 h 1654180"/>
                <a:gd name="connsiteX29" fmla="*/ 1051903 w 1186535"/>
                <a:gd name="connsiteY29" fmla="*/ 271330 h 1654180"/>
                <a:gd name="connsiteX30" fmla="*/ 998949 w 1186535"/>
                <a:gd name="connsiteY30" fmla="*/ 190771 h 1654180"/>
                <a:gd name="connsiteX31" fmla="*/ 824067 w 1186535"/>
                <a:gd name="connsiteY31" fmla="*/ 53506 h 1654180"/>
                <a:gd name="connsiteX32" fmla="*/ 583441 w 1186535"/>
                <a:gd name="connsiteY32" fmla="*/ 232 h 1654180"/>
                <a:gd name="connsiteX33" fmla="*/ 358998 w 1186535"/>
                <a:gd name="connsiteY33" fmla="*/ 44345 h 1654180"/>
                <a:gd name="connsiteX34" fmla="*/ 241266 w 1186535"/>
                <a:gd name="connsiteY34" fmla="*/ 114248 h 1654180"/>
                <a:gd name="connsiteX35" fmla="*/ 177739 w 1186535"/>
                <a:gd name="connsiteY35" fmla="*/ 165425 h 1654180"/>
                <a:gd name="connsiteX36" fmla="*/ 82489 w 1186535"/>
                <a:gd name="connsiteY36" fmla="*/ 279725 h 1654180"/>
                <a:gd name="connsiteX37" fmla="*/ 11051 w 1186535"/>
                <a:gd name="connsiteY37" fmla="*/ 510705 h 1654180"/>
                <a:gd name="connsiteX38" fmla="*/ 15814 w 1186535"/>
                <a:gd name="connsiteY38" fmla="*/ 660725 h 1654180"/>
                <a:gd name="connsiteX39" fmla="*/ 18168 w 1186535"/>
                <a:gd name="connsiteY39" fmla="*/ 720460 h 1654180"/>
                <a:gd name="connsiteX40" fmla="*/ 33613 w 1186535"/>
                <a:gd name="connsiteY40" fmla="*/ 803882 h 1654180"/>
                <a:gd name="connsiteX41" fmla="*/ 58677 w 1186535"/>
                <a:gd name="connsiteY41" fmla="*/ 872657 h 1654180"/>
                <a:gd name="connsiteX42" fmla="*/ 1526 w 1186535"/>
                <a:gd name="connsiteY42" fmla="*/ 939331 h 1654180"/>
                <a:gd name="connsiteX43" fmla="*/ 18195 w 1186535"/>
                <a:gd name="connsiteY43" fmla="*/ 1063156 h 1654180"/>
                <a:gd name="connsiteX44" fmla="*/ 37245 w 1186535"/>
                <a:gd name="connsiteY44" fmla="*/ 1110781 h 1654180"/>
                <a:gd name="connsiteX45" fmla="*/ 72964 w 1186535"/>
                <a:gd name="connsiteY45" fmla="*/ 1189362 h 1654180"/>
                <a:gd name="connsiteX0" fmla="*/ 72964 w 1186824"/>
                <a:gd name="connsiteY0" fmla="*/ 1189362 h 1654180"/>
                <a:gd name="connsiteX1" fmla="*/ 132495 w 1186824"/>
                <a:gd name="connsiteY1" fmla="*/ 1225080 h 1654180"/>
                <a:gd name="connsiteX2" fmla="*/ 206314 w 1186824"/>
                <a:gd name="connsiteY2" fmla="*/ 1337000 h 1654180"/>
                <a:gd name="connsiteX3" fmla="*/ 215839 w 1186824"/>
                <a:gd name="connsiteY3" fmla="*/ 1365575 h 1654180"/>
                <a:gd name="connsiteX4" fmla="*/ 253939 w 1186824"/>
                <a:gd name="connsiteY4" fmla="*/ 1432250 h 1654180"/>
                <a:gd name="connsiteX5" fmla="*/ 320614 w 1186824"/>
                <a:gd name="connsiteY5" fmla="*/ 1527500 h 1654180"/>
                <a:gd name="connsiteX6" fmla="*/ 377764 w 1186824"/>
                <a:gd name="connsiteY6" fmla="*/ 1584650 h 1654180"/>
                <a:gd name="connsiteX7" fmla="*/ 406339 w 1186824"/>
                <a:gd name="connsiteY7" fmla="*/ 1603700 h 1654180"/>
                <a:gd name="connsiteX8" fmla="*/ 463489 w 1186824"/>
                <a:gd name="connsiteY8" fmla="*/ 1622750 h 1654180"/>
                <a:gd name="connsiteX9" fmla="*/ 625414 w 1186824"/>
                <a:gd name="connsiteY9" fmla="*/ 1653706 h 1654180"/>
                <a:gd name="connsiteX10" fmla="*/ 815914 w 1186824"/>
                <a:gd name="connsiteY10" fmla="*/ 1596556 h 1654180"/>
                <a:gd name="connsiteX11" fmla="*/ 880208 w 1186824"/>
                <a:gd name="connsiteY11" fmla="*/ 1558456 h 1654180"/>
                <a:gd name="connsiteX12" fmla="*/ 954026 w 1186824"/>
                <a:gd name="connsiteY12" fmla="*/ 1470350 h 1654180"/>
                <a:gd name="connsiteX13" fmla="*/ 1027845 w 1186824"/>
                <a:gd name="connsiteY13" fmla="*/ 1304994 h 1654180"/>
                <a:gd name="connsiteX14" fmla="*/ 1051658 w 1186824"/>
                <a:gd name="connsiteY14" fmla="*/ 1215557 h 1654180"/>
                <a:gd name="connsiteX15" fmla="*/ 1094803 w 1186824"/>
                <a:gd name="connsiteY15" fmla="*/ 1169991 h 1654180"/>
                <a:gd name="connsiteX16" fmla="*/ 1139763 w 1186824"/>
                <a:gd name="connsiteY16" fmla="*/ 1051250 h 1654180"/>
                <a:gd name="connsiteX17" fmla="*/ 1186502 w 1186824"/>
                <a:gd name="connsiteY17" fmla="*/ 961529 h 1654180"/>
                <a:gd name="connsiteX18" fmla="*/ 1146625 w 1186824"/>
                <a:gd name="connsiteY18" fmla="*/ 883433 h 1654180"/>
                <a:gd name="connsiteX19" fmla="*/ 1110020 w 1186824"/>
                <a:gd name="connsiteY19" fmla="*/ 891949 h 1654180"/>
                <a:gd name="connsiteX20" fmla="*/ 1142305 w 1186824"/>
                <a:gd name="connsiteY20" fmla="*/ 727119 h 1654180"/>
                <a:gd name="connsiteX21" fmla="*/ 1146505 w 1186824"/>
                <a:gd name="connsiteY21" fmla="*/ 692530 h 1654180"/>
                <a:gd name="connsiteX22" fmla="*/ 1154981 w 1186824"/>
                <a:gd name="connsiteY22" fmla="*/ 638326 h 1654180"/>
                <a:gd name="connsiteX23" fmla="*/ 1154495 w 1186824"/>
                <a:gd name="connsiteY23" fmla="*/ 574113 h 1654180"/>
                <a:gd name="connsiteX24" fmla="*/ 1148964 w 1186824"/>
                <a:gd name="connsiteY24" fmla="*/ 529995 h 1654180"/>
                <a:gd name="connsiteX25" fmla="*/ 1156191 w 1186824"/>
                <a:gd name="connsiteY25" fmla="*/ 499527 h 1654180"/>
                <a:gd name="connsiteX26" fmla="*/ 1138309 w 1186824"/>
                <a:gd name="connsiteY26" fmla="*/ 456740 h 1654180"/>
                <a:gd name="connsiteX27" fmla="*/ 1101016 w 1186824"/>
                <a:gd name="connsiteY27" fmla="*/ 328876 h 1654180"/>
                <a:gd name="connsiteX28" fmla="*/ 1099684 w 1186824"/>
                <a:gd name="connsiteY28" fmla="*/ 324880 h 1654180"/>
                <a:gd name="connsiteX29" fmla="*/ 1051903 w 1186824"/>
                <a:gd name="connsiteY29" fmla="*/ 271330 h 1654180"/>
                <a:gd name="connsiteX30" fmla="*/ 998949 w 1186824"/>
                <a:gd name="connsiteY30" fmla="*/ 190771 h 1654180"/>
                <a:gd name="connsiteX31" fmla="*/ 824067 w 1186824"/>
                <a:gd name="connsiteY31" fmla="*/ 53506 h 1654180"/>
                <a:gd name="connsiteX32" fmla="*/ 583441 w 1186824"/>
                <a:gd name="connsiteY32" fmla="*/ 232 h 1654180"/>
                <a:gd name="connsiteX33" fmla="*/ 358998 w 1186824"/>
                <a:gd name="connsiteY33" fmla="*/ 44345 h 1654180"/>
                <a:gd name="connsiteX34" fmla="*/ 241266 w 1186824"/>
                <a:gd name="connsiteY34" fmla="*/ 114248 h 1654180"/>
                <a:gd name="connsiteX35" fmla="*/ 177739 w 1186824"/>
                <a:gd name="connsiteY35" fmla="*/ 165425 h 1654180"/>
                <a:gd name="connsiteX36" fmla="*/ 82489 w 1186824"/>
                <a:gd name="connsiteY36" fmla="*/ 279725 h 1654180"/>
                <a:gd name="connsiteX37" fmla="*/ 11051 w 1186824"/>
                <a:gd name="connsiteY37" fmla="*/ 510705 h 1654180"/>
                <a:gd name="connsiteX38" fmla="*/ 15814 w 1186824"/>
                <a:gd name="connsiteY38" fmla="*/ 660725 h 1654180"/>
                <a:gd name="connsiteX39" fmla="*/ 18168 w 1186824"/>
                <a:gd name="connsiteY39" fmla="*/ 720460 h 1654180"/>
                <a:gd name="connsiteX40" fmla="*/ 33613 w 1186824"/>
                <a:gd name="connsiteY40" fmla="*/ 803882 h 1654180"/>
                <a:gd name="connsiteX41" fmla="*/ 58677 w 1186824"/>
                <a:gd name="connsiteY41" fmla="*/ 872657 h 1654180"/>
                <a:gd name="connsiteX42" fmla="*/ 1526 w 1186824"/>
                <a:gd name="connsiteY42" fmla="*/ 939331 h 1654180"/>
                <a:gd name="connsiteX43" fmla="*/ 18195 w 1186824"/>
                <a:gd name="connsiteY43" fmla="*/ 1063156 h 1654180"/>
                <a:gd name="connsiteX44" fmla="*/ 37245 w 1186824"/>
                <a:gd name="connsiteY44" fmla="*/ 1110781 h 1654180"/>
                <a:gd name="connsiteX45" fmla="*/ 72964 w 1186824"/>
                <a:gd name="connsiteY45" fmla="*/ 1189362 h 1654180"/>
                <a:gd name="connsiteX0" fmla="*/ 72964 w 1186551"/>
                <a:gd name="connsiteY0" fmla="*/ 1189362 h 1654180"/>
                <a:gd name="connsiteX1" fmla="*/ 132495 w 1186551"/>
                <a:gd name="connsiteY1" fmla="*/ 1225080 h 1654180"/>
                <a:gd name="connsiteX2" fmla="*/ 206314 w 1186551"/>
                <a:gd name="connsiteY2" fmla="*/ 1337000 h 1654180"/>
                <a:gd name="connsiteX3" fmla="*/ 215839 w 1186551"/>
                <a:gd name="connsiteY3" fmla="*/ 1365575 h 1654180"/>
                <a:gd name="connsiteX4" fmla="*/ 253939 w 1186551"/>
                <a:gd name="connsiteY4" fmla="*/ 1432250 h 1654180"/>
                <a:gd name="connsiteX5" fmla="*/ 320614 w 1186551"/>
                <a:gd name="connsiteY5" fmla="*/ 1527500 h 1654180"/>
                <a:gd name="connsiteX6" fmla="*/ 377764 w 1186551"/>
                <a:gd name="connsiteY6" fmla="*/ 1584650 h 1654180"/>
                <a:gd name="connsiteX7" fmla="*/ 406339 w 1186551"/>
                <a:gd name="connsiteY7" fmla="*/ 1603700 h 1654180"/>
                <a:gd name="connsiteX8" fmla="*/ 463489 w 1186551"/>
                <a:gd name="connsiteY8" fmla="*/ 1622750 h 1654180"/>
                <a:gd name="connsiteX9" fmla="*/ 625414 w 1186551"/>
                <a:gd name="connsiteY9" fmla="*/ 1653706 h 1654180"/>
                <a:gd name="connsiteX10" fmla="*/ 815914 w 1186551"/>
                <a:gd name="connsiteY10" fmla="*/ 1596556 h 1654180"/>
                <a:gd name="connsiteX11" fmla="*/ 880208 w 1186551"/>
                <a:gd name="connsiteY11" fmla="*/ 1558456 h 1654180"/>
                <a:gd name="connsiteX12" fmla="*/ 954026 w 1186551"/>
                <a:gd name="connsiteY12" fmla="*/ 1470350 h 1654180"/>
                <a:gd name="connsiteX13" fmla="*/ 1027845 w 1186551"/>
                <a:gd name="connsiteY13" fmla="*/ 1304994 h 1654180"/>
                <a:gd name="connsiteX14" fmla="*/ 1051658 w 1186551"/>
                <a:gd name="connsiteY14" fmla="*/ 1215557 h 1654180"/>
                <a:gd name="connsiteX15" fmla="*/ 1094803 w 1186551"/>
                <a:gd name="connsiteY15" fmla="*/ 1169991 h 1654180"/>
                <a:gd name="connsiteX16" fmla="*/ 1139763 w 1186551"/>
                <a:gd name="connsiteY16" fmla="*/ 1051250 h 1654180"/>
                <a:gd name="connsiteX17" fmla="*/ 1186502 w 1186551"/>
                <a:gd name="connsiteY17" fmla="*/ 961529 h 1654180"/>
                <a:gd name="connsiteX18" fmla="*/ 1147957 w 1186551"/>
                <a:gd name="connsiteY18" fmla="*/ 883433 h 1654180"/>
                <a:gd name="connsiteX19" fmla="*/ 1110020 w 1186551"/>
                <a:gd name="connsiteY19" fmla="*/ 891949 h 1654180"/>
                <a:gd name="connsiteX20" fmla="*/ 1142305 w 1186551"/>
                <a:gd name="connsiteY20" fmla="*/ 727119 h 1654180"/>
                <a:gd name="connsiteX21" fmla="*/ 1146505 w 1186551"/>
                <a:gd name="connsiteY21" fmla="*/ 692530 h 1654180"/>
                <a:gd name="connsiteX22" fmla="*/ 1154981 w 1186551"/>
                <a:gd name="connsiteY22" fmla="*/ 638326 h 1654180"/>
                <a:gd name="connsiteX23" fmla="*/ 1154495 w 1186551"/>
                <a:gd name="connsiteY23" fmla="*/ 574113 h 1654180"/>
                <a:gd name="connsiteX24" fmla="*/ 1148964 w 1186551"/>
                <a:gd name="connsiteY24" fmla="*/ 529995 h 1654180"/>
                <a:gd name="connsiteX25" fmla="*/ 1156191 w 1186551"/>
                <a:gd name="connsiteY25" fmla="*/ 499527 h 1654180"/>
                <a:gd name="connsiteX26" fmla="*/ 1138309 w 1186551"/>
                <a:gd name="connsiteY26" fmla="*/ 456740 h 1654180"/>
                <a:gd name="connsiteX27" fmla="*/ 1101016 w 1186551"/>
                <a:gd name="connsiteY27" fmla="*/ 328876 h 1654180"/>
                <a:gd name="connsiteX28" fmla="*/ 1099684 w 1186551"/>
                <a:gd name="connsiteY28" fmla="*/ 324880 h 1654180"/>
                <a:gd name="connsiteX29" fmla="*/ 1051903 w 1186551"/>
                <a:gd name="connsiteY29" fmla="*/ 271330 h 1654180"/>
                <a:gd name="connsiteX30" fmla="*/ 998949 w 1186551"/>
                <a:gd name="connsiteY30" fmla="*/ 190771 h 1654180"/>
                <a:gd name="connsiteX31" fmla="*/ 824067 w 1186551"/>
                <a:gd name="connsiteY31" fmla="*/ 53506 h 1654180"/>
                <a:gd name="connsiteX32" fmla="*/ 583441 w 1186551"/>
                <a:gd name="connsiteY32" fmla="*/ 232 h 1654180"/>
                <a:gd name="connsiteX33" fmla="*/ 358998 w 1186551"/>
                <a:gd name="connsiteY33" fmla="*/ 44345 h 1654180"/>
                <a:gd name="connsiteX34" fmla="*/ 241266 w 1186551"/>
                <a:gd name="connsiteY34" fmla="*/ 114248 h 1654180"/>
                <a:gd name="connsiteX35" fmla="*/ 177739 w 1186551"/>
                <a:gd name="connsiteY35" fmla="*/ 165425 h 1654180"/>
                <a:gd name="connsiteX36" fmla="*/ 82489 w 1186551"/>
                <a:gd name="connsiteY36" fmla="*/ 279725 h 1654180"/>
                <a:gd name="connsiteX37" fmla="*/ 11051 w 1186551"/>
                <a:gd name="connsiteY37" fmla="*/ 510705 h 1654180"/>
                <a:gd name="connsiteX38" fmla="*/ 15814 w 1186551"/>
                <a:gd name="connsiteY38" fmla="*/ 660725 h 1654180"/>
                <a:gd name="connsiteX39" fmla="*/ 18168 w 1186551"/>
                <a:gd name="connsiteY39" fmla="*/ 720460 h 1654180"/>
                <a:gd name="connsiteX40" fmla="*/ 33613 w 1186551"/>
                <a:gd name="connsiteY40" fmla="*/ 803882 h 1654180"/>
                <a:gd name="connsiteX41" fmla="*/ 58677 w 1186551"/>
                <a:gd name="connsiteY41" fmla="*/ 872657 h 1654180"/>
                <a:gd name="connsiteX42" fmla="*/ 1526 w 1186551"/>
                <a:gd name="connsiteY42" fmla="*/ 939331 h 1654180"/>
                <a:gd name="connsiteX43" fmla="*/ 18195 w 1186551"/>
                <a:gd name="connsiteY43" fmla="*/ 1063156 h 1654180"/>
                <a:gd name="connsiteX44" fmla="*/ 37245 w 1186551"/>
                <a:gd name="connsiteY44" fmla="*/ 1110781 h 1654180"/>
                <a:gd name="connsiteX45" fmla="*/ 72964 w 1186551"/>
                <a:gd name="connsiteY45" fmla="*/ 1189362 h 1654180"/>
                <a:gd name="connsiteX0" fmla="*/ 72964 w 1187881"/>
                <a:gd name="connsiteY0" fmla="*/ 1189362 h 1654180"/>
                <a:gd name="connsiteX1" fmla="*/ 132495 w 1187881"/>
                <a:gd name="connsiteY1" fmla="*/ 1225080 h 1654180"/>
                <a:gd name="connsiteX2" fmla="*/ 206314 w 1187881"/>
                <a:gd name="connsiteY2" fmla="*/ 1337000 h 1654180"/>
                <a:gd name="connsiteX3" fmla="*/ 215839 w 1187881"/>
                <a:gd name="connsiteY3" fmla="*/ 1365575 h 1654180"/>
                <a:gd name="connsiteX4" fmla="*/ 253939 w 1187881"/>
                <a:gd name="connsiteY4" fmla="*/ 1432250 h 1654180"/>
                <a:gd name="connsiteX5" fmla="*/ 320614 w 1187881"/>
                <a:gd name="connsiteY5" fmla="*/ 1527500 h 1654180"/>
                <a:gd name="connsiteX6" fmla="*/ 377764 w 1187881"/>
                <a:gd name="connsiteY6" fmla="*/ 1584650 h 1654180"/>
                <a:gd name="connsiteX7" fmla="*/ 406339 w 1187881"/>
                <a:gd name="connsiteY7" fmla="*/ 1603700 h 1654180"/>
                <a:gd name="connsiteX8" fmla="*/ 463489 w 1187881"/>
                <a:gd name="connsiteY8" fmla="*/ 1622750 h 1654180"/>
                <a:gd name="connsiteX9" fmla="*/ 625414 w 1187881"/>
                <a:gd name="connsiteY9" fmla="*/ 1653706 h 1654180"/>
                <a:gd name="connsiteX10" fmla="*/ 815914 w 1187881"/>
                <a:gd name="connsiteY10" fmla="*/ 1596556 h 1654180"/>
                <a:gd name="connsiteX11" fmla="*/ 880208 w 1187881"/>
                <a:gd name="connsiteY11" fmla="*/ 1558456 h 1654180"/>
                <a:gd name="connsiteX12" fmla="*/ 954026 w 1187881"/>
                <a:gd name="connsiteY12" fmla="*/ 1470350 h 1654180"/>
                <a:gd name="connsiteX13" fmla="*/ 1027845 w 1187881"/>
                <a:gd name="connsiteY13" fmla="*/ 1304994 h 1654180"/>
                <a:gd name="connsiteX14" fmla="*/ 1051658 w 1187881"/>
                <a:gd name="connsiteY14" fmla="*/ 1215557 h 1654180"/>
                <a:gd name="connsiteX15" fmla="*/ 1094803 w 1187881"/>
                <a:gd name="connsiteY15" fmla="*/ 1169991 h 1654180"/>
                <a:gd name="connsiteX16" fmla="*/ 1139763 w 1187881"/>
                <a:gd name="connsiteY16" fmla="*/ 1051250 h 1654180"/>
                <a:gd name="connsiteX17" fmla="*/ 1187834 w 1187881"/>
                <a:gd name="connsiteY17" fmla="*/ 961529 h 1654180"/>
                <a:gd name="connsiteX18" fmla="*/ 1147957 w 1187881"/>
                <a:gd name="connsiteY18" fmla="*/ 883433 h 1654180"/>
                <a:gd name="connsiteX19" fmla="*/ 1110020 w 1187881"/>
                <a:gd name="connsiteY19" fmla="*/ 891949 h 1654180"/>
                <a:gd name="connsiteX20" fmla="*/ 1142305 w 1187881"/>
                <a:gd name="connsiteY20" fmla="*/ 727119 h 1654180"/>
                <a:gd name="connsiteX21" fmla="*/ 1146505 w 1187881"/>
                <a:gd name="connsiteY21" fmla="*/ 692530 h 1654180"/>
                <a:gd name="connsiteX22" fmla="*/ 1154981 w 1187881"/>
                <a:gd name="connsiteY22" fmla="*/ 638326 h 1654180"/>
                <a:gd name="connsiteX23" fmla="*/ 1154495 w 1187881"/>
                <a:gd name="connsiteY23" fmla="*/ 574113 h 1654180"/>
                <a:gd name="connsiteX24" fmla="*/ 1148964 w 1187881"/>
                <a:gd name="connsiteY24" fmla="*/ 529995 h 1654180"/>
                <a:gd name="connsiteX25" fmla="*/ 1156191 w 1187881"/>
                <a:gd name="connsiteY25" fmla="*/ 499527 h 1654180"/>
                <a:gd name="connsiteX26" fmla="*/ 1138309 w 1187881"/>
                <a:gd name="connsiteY26" fmla="*/ 456740 h 1654180"/>
                <a:gd name="connsiteX27" fmla="*/ 1101016 w 1187881"/>
                <a:gd name="connsiteY27" fmla="*/ 328876 h 1654180"/>
                <a:gd name="connsiteX28" fmla="*/ 1099684 w 1187881"/>
                <a:gd name="connsiteY28" fmla="*/ 324880 h 1654180"/>
                <a:gd name="connsiteX29" fmla="*/ 1051903 w 1187881"/>
                <a:gd name="connsiteY29" fmla="*/ 271330 h 1654180"/>
                <a:gd name="connsiteX30" fmla="*/ 998949 w 1187881"/>
                <a:gd name="connsiteY30" fmla="*/ 190771 h 1654180"/>
                <a:gd name="connsiteX31" fmla="*/ 824067 w 1187881"/>
                <a:gd name="connsiteY31" fmla="*/ 53506 h 1654180"/>
                <a:gd name="connsiteX32" fmla="*/ 583441 w 1187881"/>
                <a:gd name="connsiteY32" fmla="*/ 232 h 1654180"/>
                <a:gd name="connsiteX33" fmla="*/ 358998 w 1187881"/>
                <a:gd name="connsiteY33" fmla="*/ 44345 h 1654180"/>
                <a:gd name="connsiteX34" fmla="*/ 241266 w 1187881"/>
                <a:gd name="connsiteY34" fmla="*/ 114248 h 1654180"/>
                <a:gd name="connsiteX35" fmla="*/ 177739 w 1187881"/>
                <a:gd name="connsiteY35" fmla="*/ 165425 h 1654180"/>
                <a:gd name="connsiteX36" fmla="*/ 82489 w 1187881"/>
                <a:gd name="connsiteY36" fmla="*/ 279725 h 1654180"/>
                <a:gd name="connsiteX37" fmla="*/ 11051 w 1187881"/>
                <a:gd name="connsiteY37" fmla="*/ 510705 h 1654180"/>
                <a:gd name="connsiteX38" fmla="*/ 15814 w 1187881"/>
                <a:gd name="connsiteY38" fmla="*/ 660725 h 1654180"/>
                <a:gd name="connsiteX39" fmla="*/ 18168 w 1187881"/>
                <a:gd name="connsiteY39" fmla="*/ 720460 h 1654180"/>
                <a:gd name="connsiteX40" fmla="*/ 33613 w 1187881"/>
                <a:gd name="connsiteY40" fmla="*/ 803882 h 1654180"/>
                <a:gd name="connsiteX41" fmla="*/ 58677 w 1187881"/>
                <a:gd name="connsiteY41" fmla="*/ 872657 h 1654180"/>
                <a:gd name="connsiteX42" fmla="*/ 1526 w 1187881"/>
                <a:gd name="connsiteY42" fmla="*/ 939331 h 1654180"/>
                <a:gd name="connsiteX43" fmla="*/ 18195 w 1187881"/>
                <a:gd name="connsiteY43" fmla="*/ 1063156 h 1654180"/>
                <a:gd name="connsiteX44" fmla="*/ 37245 w 1187881"/>
                <a:gd name="connsiteY44" fmla="*/ 1110781 h 1654180"/>
                <a:gd name="connsiteX45" fmla="*/ 72964 w 1187881"/>
                <a:gd name="connsiteY45" fmla="*/ 1189362 h 1654180"/>
                <a:gd name="connsiteX0" fmla="*/ 72964 w 1188172"/>
                <a:gd name="connsiteY0" fmla="*/ 1189362 h 1654180"/>
                <a:gd name="connsiteX1" fmla="*/ 132495 w 1188172"/>
                <a:gd name="connsiteY1" fmla="*/ 1225080 h 1654180"/>
                <a:gd name="connsiteX2" fmla="*/ 206314 w 1188172"/>
                <a:gd name="connsiteY2" fmla="*/ 1337000 h 1654180"/>
                <a:gd name="connsiteX3" fmla="*/ 215839 w 1188172"/>
                <a:gd name="connsiteY3" fmla="*/ 1365575 h 1654180"/>
                <a:gd name="connsiteX4" fmla="*/ 253939 w 1188172"/>
                <a:gd name="connsiteY4" fmla="*/ 1432250 h 1654180"/>
                <a:gd name="connsiteX5" fmla="*/ 320614 w 1188172"/>
                <a:gd name="connsiteY5" fmla="*/ 1527500 h 1654180"/>
                <a:gd name="connsiteX6" fmla="*/ 377764 w 1188172"/>
                <a:gd name="connsiteY6" fmla="*/ 1584650 h 1654180"/>
                <a:gd name="connsiteX7" fmla="*/ 406339 w 1188172"/>
                <a:gd name="connsiteY7" fmla="*/ 1603700 h 1654180"/>
                <a:gd name="connsiteX8" fmla="*/ 463489 w 1188172"/>
                <a:gd name="connsiteY8" fmla="*/ 1622750 h 1654180"/>
                <a:gd name="connsiteX9" fmla="*/ 625414 w 1188172"/>
                <a:gd name="connsiteY9" fmla="*/ 1653706 h 1654180"/>
                <a:gd name="connsiteX10" fmla="*/ 815914 w 1188172"/>
                <a:gd name="connsiteY10" fmla="*/ 1596556 h 1654180"/>
                <a:gd name="connsiteX11" fmla="*/ 880208 w 1188172"/>
                <a:gd name="connsiteY11" fmla="*/ 1558456 h 1654180"/>
                <a:gd name="connsiteX12" fmla="*/ 954026 w 1188172"/>
                <a:gd name="connsiteY12" fmla="*/ 1470350 h 1654180"/>
                <a:gd name="connsiteX13" fmla="*/ 1027845 w 1188172"/>
                <a:gd name="connsiteY13" fmla="*/ 1304994 h 1654180"/>
                <a:gd name="connsiteX14" fmla="*/ 1051658 w 1188172"/>
                <a:gd name="connsiteY14" fmla="*/ 1215557 h 1654180"/>
                <a:gd name="connsiteX15" fmla="*/ 1094803 w 1188172"/>
                <a:gd name="connsiteY15" fmla="*/ 1169991 h 1654180"/>
                <a:gd name="connsiteX16" fmla="*/ 1139763 w 1188172"/>
                <a:gd name="connsiteY16" fmla="*/ 1051250 h 1654180"/>
                <a:gd name="connsiteX17" fmla="*/ 1187834 w 1188172"/>
                <a:gd name="connsiteY17" fmla="*/ 961529 h 1654180"/>
                <a:gd name="connsiteX18" fmla="*/ 1158612 w 1188172"/>
                <a:gd name="connsiteY18" fmla="*/ 887429 h 1654180"/>
                <a:gd name="connsiteX19" fmla="*/ 1110020 w 1188172"/>
                <a:gd name="connsiteY19" fmla="*/ 891949 h 1654180"/>
                <a:gd name="connsiteX20" fmla="*/ 1142305 w 1188172"/>
                <a:gd name="connsiteY20" fmla="*/ 727119 h 1654180"/>
                <a:gd name="connsiteX21" fmla="*/ 1146505 w 1188172"/>
                <a:gd name="connsiteY21" fmla="*/ 692530 h 1654180"/>
                <a:gd name="connsiteX22" fmla="*/ 1154981 w 1188172"/>
                <a:gd name="connsiteY22" fmla="*/ 638326 h 1654180"/>
                <a:gd name="connsiteX23" fmla="*/ 1154495 w 1188172"/>
                <a:gd name="connsiteY23" fmla="*/ 574113 h 1654180"/>
                <a:gd name="connsiteX24" fmla="*/ 1148964 w 1188172"/>
                <a:gd name="connsiteY24" fmla="*/ 529995 h 1654180"/>
                <a:gd name="connsiteX25" fmla="*/ 1156191 w 1188172"/>
                <a:gd name="connsiteY25" fmla="*/ 499527 h 1654180"/>
                <a:gd name="connsiteX26" fmla="*/ 1138309 w 1188172"/>
                <a:gd name="connsiteY26" fmla="*/ 456740 h 1654180"/>
                <a:gd name="connsiteX27" fmla="*/ 1101016 w 1188172"/>
                <a:gd name="connsiteY27" fmla="*/ 328876 h 1654180"/>
                <a:gd name="connsiteX28" fmla="*/ 1099684 w 1188172"/>
                <a:gd name="connsiteY28" fmla="*/ 324880 h 1654180"/>
                <a:gd name="connsiteX29" fmla="*/ 1051903 w 1188172"/>
                <a:gd name="connsiteY29" fmla="*/ 271330 h 1654180"/>
                <a:gd name="connsiteX30" fmla="*/ 998949 w 1188172"/>
                <a:gd name="connsiteY30" fmla="*/ 190771 h 1654180"/>
                <a:gd name="connsiteX31" fmla="*/ 824067 w 1188172"/>
                <a:gd name="connsiteY31" fmla="*/ 53506 h 1654180"/>
                <a:gd name="connsiteX32" fmla="*/ 583441 w 1188172"/>
                <a:gd name="connsiteY32" fmla="*/ 232 h 1654180"/>
                <a:gd name="connsiteX33" fmla="*/ 358998 w 1188172"/>
                <a:gd name="connsiteY33" fmla="*/ 44345 h 1654180"/>
                <a:gd name="connsiteX34" fmla="*/ 241266 w 1188172"/>
                <a:gd name="connsiteY34" fmla="*/ 114248 h 1654180"/>
                <a:gd name="connsiteX35" fmla="*/ 177739 w 1188172"/>
                <a:gd name="connsiteY35" fmla="*/ 165425 h 1654180"/>
                <a:gd name="connsiteX36" fmla="*/ 82489 w 1188172"/>
                <a:gd name="connsiteY36" fmla="*/ 279725 h 1654180"/>
                <a:gd name="connsiteX37" fmla="*/ 11051 w 1188172"/>
                <a:gd name="connsiteY37" fmla="*/ 510705 h 1654180"/>
                <a:gd name="connsiteX38" fmla="*/ 15814 w 1188172"/>
                <a:gd name="connsiteY38" fmla="*/ 660725 h 1654180"/>
                <a:gd name="connsiteX39" fmla="*/ 18168 w 1188172"/>
                <a:gd name="connsiteY39" fmla="*/ 720460 h 1654180"/>
                <a:gd name="connsiteX40" fmla="*/ 33613 w 1188172"/>
                <a:gd name="connsiteY40" fmla="*/ 803882 h 1654180"/>
                <a:gd name="connsiteX41" fmla="*/ 58677 w 1188172"/>
                <a:gd name="connsiteY41" fmla="*/ 872657 h 1654180"/>
                <a:gd name="connsiteX42" fmla="*/ 1526 w 1188172"/>
                <a:gd name="connsiteY42" fmla="*/ 939331 h 1654180"/>
                <a:gd name="connsiteX43" fmla="*/ 18195 w 1188172"/>
                <a:gd name="connsiteY43" fmla="*/ 1063156 h 1654180"/>
                <a:gd name="connsiteX44" fmla="*/ 37245 w 1188172"/>
                <a:gd name="connsiteY44" fmla="*/ 1110781 h 1654180"/>
                <a:gd name="connsiteX45" fmla="*/ 72964 w 1188172"/>
                <a:gd name="connsiteY45" fmla="*/ 1189362 h 1654180"/>
                <a:gd name="connsiteX0" fmla="*/ 72964 w 1188274"/>
                <a:gd name="connsiteY0" fmla="*/ 1189362 h 1654180"/>
                <a:gd name="connsiteX1" fmla="*/ 132495 w 1188274"/>
                <a:gd name="connsiteY1" fmla="*/ 1225080 h 1654180"/>
                <a:gd name="connsiteX2" fmla="*/ 206314 w 1188274"/>
                <a:gd name="connsiteY2" fmla="*/ 1337000 h 1654180"/>
                <a:gd name="connsiteX3" fmla="*/ 215839 w 1188274"/>
                <a:gd name="connsiteY3" fmla="*/ 1365575 h 1654180"/>
                <a:gd name="connsiteX4" fmla="*/ 253939 w 1188274"/>
                <a:gd name="connsiteY4" fmla="*/ 1432250 h 1654180"/>
                <a:gd name="connsiteX5" fmla="*/ 320614 w 1188274"/>
                <a:gd name="connsiteY5" fmla="*/ 1527500 h 1654180"/>
                <a:gd name="connsiteX6" fmla="*/ 377764 w 1188274"/>
                <a:gd name="connsiteY6" fmla="*/ 1584650 h 1654180"/>
                <a:gd name="connsiteX7" fmla="*/ 406339 w 1188274"/>
                <a:gd name="connsiteY7" fmla="*/ 1603700 h 1654180"/>
                <a:gd name="connsiteX8" fmla="*/ 463489 w 1188274"/>
                <a:gd name="connsiteY8" fmla="*/ 1622750 h 1654180"/>
                <a:gd name="connsiteX9" fmla="*/ 625414 w 1188274"/>
                <a:gd name="connsiteY9" fmla="*/ 1653706 h 1654180"/>
                <a:gd name="connsiteX10" fmla="*/ 815914 w 1188274"/>
                <a:gd name="connsiteY10" fmla="*/ 1596556 h 1654180"/>
                <a:gd name="connsiteX11" fmla="*/ 880208 w 1188274"/>
                <a:gd name="connsiteY11" fmla="*/ 1558456 h 1654180"/>
                <a:gd name="connsiteX12" fmla="*/ 954026 w 1188274"/>
                <a:gd name="connsiteY12" fmla="*/ 1470350 h 1654180"/>
                <a:gd name="connsiteX13" fmla="*/ 1027845 w 1188274"/>
                <a:gd name="connsiteY13" fmla="*/ 1304994 h 1654180"/>
                <a:gd name="connsiteX14" fmla="*/ 1051658 w 1188274"/>
                <a:gd name="connsiteY14" fmla="*/ 1215557 h 1654180"/>
                <a:gd name="connsiteX15" fmla="*/ 1094803 w 1188274"/>
                <a:gd name="connsiteY15" fmla="*/ 1169991 h 1654180"/>
                <a:gd name="connsiteX16" fmla="*/ 1139763 w 1188274"/>
                <a:gd name="connsiteY16" fmla="*/ 1051250 h 1654180"/>
                <a:gd name="connsiteX17" fmla="*/ 1187834 w 1188274"/>
                <a:gd name="connsiteY17" fmla="*/ 961529 h 1654180"/>
                <a:gd name="connsiteX18" fmla="*/ 1158612 w 1188274"/>
                <a:gd name="connsiteY18" fmla="*/ 887429 h 1654180"/>
                <a:gd name="connsiteX19" fmla="*/ 1110020 w 1188274"/>
                <a:gd name="connsiteY19" fmla="*/ 891949 h 1654180"/>
                <a:gd name="connsiteX20" fmla="*/ 1142305 w 1188274"/>
                <a:gd name="connsiteY20" fmla="*/ 727119 h 1654180"/>
                <a:gd name="connsiteX21" fmla="*/ 1146505 w 1188274"/>
                <a:gd name="connsiteY21" fmla="*/ 692530 h 1654180"/>
                <a:gd name="connsiteX22" fmla="*/ 1154981 w 1188274"/>
                <a:gd name="connsiteY22" fmla="*/ 638326 h 1654180"/>
                <a:gd name="connsiteX23" fmla="*/ 1154495 w 1188274"/>
                <a:gd name="connsiteY23" fmla="*/ 574113 h 1654180"/>
                <a:gd name="connsiteX24" fmla="*/ 1148964 w 1188274"/>
                <a:gd name="connsiteY24" fmla="*/ 529995 h 1654180"/>
                <a:gd name="connsiteX25" fmla="*/ 1156191 w 1188274"/>
                <a:gd name="connsiteY25" fmla="*/ 499527 h 1654180"/>
                <a:gd name="connsiteX26" fmla="*/ 1138309 w 1188274"/>
                <a:gd name="connsiteY26" fmla="*/ 456740 h 1654180"/>
                <a:gd name="connsiteX27" fmla="*/ 1101016 w 1188274"/>
                <a:gd name="connsiteY27" fmla="*/ 328876 h 1654180"/>
                <a:gd name="connsiteX28" fmla="*/ 1099684 w 1188274"/>
                <a:gd name="connsiteY28" fmla="*/ 324880 h 1654180"/>
                <a:gd name="connsiteX29" fmla="*/ 1051903 w 1188274"/>
                <a:gd name="connsiteY29" fmla="*/ 271330 h 1654180"/>
                <a:gd name="connsiteX30" fmla="*/ 998949 w 1188274"/>
                <a:gd name="connsiteY30" fmla="*/ 190771 h 1654180"/>
                <a:gd name="connsiteX31" fmla="*/ 824067 w 1188274"/>
                <a:gd name="connsiteY31" fmla="*/ 53506 h 1654180"/>
                <a:gd name="connsiteX32" fmla="*/ 583441 w 1188274"/>
                <a:gd name="connsiteY32" fmla="*/ 232 h 1654180"/>
                <a:gd name="connsiteX33" fmla="*/ 358998 w 1188274"/>
                <a:gd name="connsiteY33" fmla="*/ 44345 h 1654180"/>
                <a:gd name="connsiteX34" fmla="*/ 241266 w 1188274"/>
                <a:gd name="connsiteY34" fmla="*/ 114248 h 1654180"/>
                <a:gd name="connsiteX35" fmla="*/ 177739 w 1188274"/>
                <a:gd name="connsiteY35" fmla="*/ 165425 h 1654180"/>
                <a:gd name="connsiteX36" fmla="*/ 82489 w 1188274"/>
                <a:gd name="connsiteY36" fmla="*/ 279725 h 1654180"/>
                <a:gd name="connsiteX37" fmla="*/ 11051 w 1188274"/>
                <a:gd name="connsiteY37" fmla="*/ 510705 h 1654180"/>
                <a:gd name="connsiteX38" fmla="*/ 15814 w 1188274"/>
                <a:gd name="connsiteY38" fmla="*/ 660725 h 1654180"/>
                <a:gd name="connsiteX39" fmla="*/ 18168 w 1188274"/>
                <a:gd name="connsiteY39" fmla="*/ 720460 h 1654180"/>
                <a:gd name="connsiteX40" fmla="*/ 33613 w 1188274"/>
                <a:gd name="connsiteY40" fmla="*/ 803882 h 1654180"/>
                <a:gd name="connsiteX41" fmla="*/ 58677 w 1188274"/>
                <a:gd name="connsiteY41" fmla="*/ 872657 h 1654180"/>
                <a:gd name="connsiteX42" fmla="*/ 1526 w 1188274"/>
                <a:gd name="connsiteY42" fmla="*/ 939331 h 1654180"/>
                <a:gd name="connsiteX43" fmla="*/ 18195 w 1188274"/>
                <a:gd name="connsiteY43" fmla="*/ 1063156 h 1654180"/>
                <a:gd name="connsiteX44" fmla="*/ 37245 w 1188274"/>
                <a:gd name="connsiteY44" fmla="*/ 1110781 h 1654180"/>
                <a:gd name="connsiteX45" fmla="*/ 72964 w 1188274"/>
                <a:gd name="connsiteY45" fmla="*/ 1189362 h 1654180"/>
                <a:gd name="connsiteX0" fmla="*/ 72964 w 1188274"/>
                <a:gd name="connsiteY0" fmla="*/ 1189362 h 1654180"/>
                <a:gd name="connsiteX1" fmla="*/ 132495 w 1188274"/>
                <a:gd name="connsiteY1" fmla="*/ 1225080 h 1654180"/>
                <a:gd name="connsiteX2" fmla="*/ 206314 w 1188274"/>
                <a:gd name="connsiteY2" fmla="*/ 1337000 h 1654180"/>
                <a:gd name="connsiteX3" fmla="*/ 215839 w 1188274"/>
                <a:gd name="connsiteY3" fmla="*/ 1365575 h 1654180"/>
                <a:gd name="connsiteX4" fmla="*/ 253939 w 1188274"/>
                <a:gd name="connsiteY4" fmla="*/ 1432250 h 1654180"/>
                <a:gd name="connsiteX5" fmla="*/ 320614 w 1188274"/>
                <a:gd name="connsiteY5" fmla="*/ 1527500 h 1654180"/>
                <a:gd name="connsiteX6" fmla="*/ 377764 w 1188274"/>
                <a:gd name="connsiteY6" fmla="*/ 1584650 h 1654180"/>
                <a:gd name="connsiteX7" fmla="*/ 406339 w 1188274"/>
                <a:gd name="connsiteY7" fmla="*/ 1603700 h 1654180"/>
                <a:gd name="connsiteX8" fmla="*/ 463489 w 1188274"/>
                <a:gd name="connsiteY8" fmla="*/ 1622750 h 1654180"/>
                <a:gd name="connsiteX9" fmla="*/ 625414 w 1188274"/>
                <a:gd name="connsiteY9" fmla="*/ 1653706 h 1654180"/>
                <a:gd name="connsiteX10" fmla="*/ 815914 w 1188274"/>
                <a:gd name="connsiteY10" fmla="*/ 1596556 h 1654180"/>
                <a:gd name="connsiteX11" fmla="*/ 880208 w 1188274"/>
                <a:gd name="connsiteY11" fmla="*/ 1558456 h 1654180"/>
                <a:gd name="connsiteX12" fmla="*/ 954026 w 1188274"/>
                <a:gd name="connsiteY12" fmla="*/ 1470350 h 1654180"/>
                <a:gd name="connsiteX13" fmla="*/ 1027845 w 1188274"/>
                <a:gd name="connsiteY13" fmla="*/ 1304994 h 1654180"/>
                <a:gd name="connsiteX14" fmla="*/ 1051658 w 1188274"/>
                <a:gd name="connsiteY14" fmla="*/ 1215557 h 1654180"/>
                <a:gd name="connsiteX15" fmla="*/ 1094803 w 1188274"/>
                <a:gd name="connsiteY15" fmla="*/ 1169991 h 1654180"/>
                <a:gd name="connsiteX16" fmla="*/ 1139763 w 1188274"/>
                <a:gd name="connsiteY16" fmla="*/ 1051250 h 1654180"/>
                <a:gd name="connsiteX17" fmla="*/ 1187834 w 1188274"/>
                <a:gd name="connsiteY17" fmla="*/ 961529 h 1654180"/>
                <a:gd name="connsiteX18" fmla="*/ 1158612 w 1188274"/>
                <a:gd name="connsiteY18" fmla="*/ 887429 h 1654180"/>
                <a:gd name="connsiteX19" fmla="*/ 1110020 w 1188274"/>
                <a:gd name="connsiteY19" fmla="*/ 891949 h 1654180"/>
                <a:gd name="connsiteX20" fmla="*/ 1142305 w 1188274"/>
                <a:gd name="connsiteY20" fmla="*/ 727119 h 1654180"/>
                <a:gd name="connsiteX21" fmla="*/ 1146505 w 1188274"/>
                <a:gd name="connsiteY21" fmla="*/ 692530 h 1654180"/>
                <a:gd name="connsiteX22" fmla="*/ 1154981 w 1188274"/>
                <a:gd name="connsiteY22" fmla="*/ 638326 h 1654180"/>
                <a:gd name="connsiteX23" fmla="*/ 1154495 w 1188274"/>
                <a:gd name="connsiteY23" fmla="*/ 574113 h 1654180"/>
                <a:gd name="connsiteX24" fmla="*/ 1148964 w 1188274"/>
                <a:gd name="connsiteY24" fmla="*/ 529995 h 1654180"/>
                <a:gd name="connsiteX25" fmla="*/ 1156191 w 1188274"/>
                <a:gd name="connsiteY25" fmla="*/ 499527 h 1654180"/>
                <a:gd name="connsiteX26" fmla="*/ 1138309 w 1188274"/>
                <a:gd name="connsiteY26" fmla="*/ 456740 h 1654180"/>
                <a:gd name="connsiteX27" fmla="*/ 1101016 w 1188274"/>
                <a:gd name="connsiteY27" fmla="*/ 328876 h 1654180"/>
                <a:gd name="connsiteX28" fmla="*/ 1099684 w 1188274"/>
                <a:gd name="connsiteY28" fmla="*/ 324880 h 1654180"/>
                <a:gd name="connsiteX29" fmla="*/ 1051903 w 1188274"/>
                <a:gd name="connsiteY29" fmla="*/ 271330 h 1654180"/>
                <a:gd name="connsiteX30" fmla="*/ 998949 w 1188274"/>
                <a:gd name="connsiteY30" fmla="*/ 190771 h 1654180"/>
                <a:gd name="connsiteX31" fmla="*/ 824067 w 1188274"/>
                <a:gd name="connsiteY31" fmla="*/ 53506 h 1654180"/>
                <a:gd name="connsiteX32" fmla="*/ 583441 w 1188274"/>
                <a:gd name="connsiteY32" fmla="*/ 232 h 1654180"/>
                <a:gd name="connsiteX33" fmla="*/ 358998 w 1188274"/>
                <a:gd name="connsiteY33" fmla="*/ 44345 h 1654180"/>
                <a:gd name="connsiteX34" fmla="*/ 241266 w 1188274"/>
                <a:gd name="connsiteY34" fmla="*/ 114248 h 1654180"/>
                <a:gd name="connsiteX35" fmla="*/ 177739 w 1188274"/>
                <a:gd name="connsiteY35" fmla="*/ 165425 h 1654180"/>
                <a:gd name="connsiteX36" fmla="*/ 82489 w 1188274"/>
                <a:gd name="connsiteY36" fmla="*/ 279725 h 1654180"/>
                <a:gd name="connsiteX37" fmla="*/ 11051 w 1188274"/>
                <a:gd name="connsiteY37" fmla="*/ 510705 h 1654180"/>
                <a:gd name="connsiteX38" fmla="*/ 15814 w 1188274"/>
                <a:gd name="connsiteY38" fmla="*/ 660725 h 1654180"/>
                <a:gd name="connsiteX39" fmla="*/ 18168 w 1188274"/>
                <a:gd name="connsiteY39" fmla="*/ 720460 h 1654180"/>
                <a:gd name="connsiteX40" fmla="*/ 33613 w 1188274"/>
                <a:gd name="connsiteY40" fmla="*/ 803882 h 1654180"/>
                <a:gd name="connsiteX41" fmla="*/ 58677 w 1188274"/>
                <a:gd name="connsiteY41" fmla="*/ 872657 h 1654180"/>
                <a:gd name="connsiteX42" fmla="*/ 1526 w 1188274"/>
                <a:gd name="connsiteY42" fmla="*/ 939331 h 1654180"/>
                <a:gd name="connsiteX43" fmla="*/ 18195 w 1188274"/>
                <a:gd name="connsiteY43" fmla="*/ 1063156 h 1654180"/>
                <a:gd name="connsiteX44" fmla="*/ 37245 w 1188274"/>
                <a:gd name="connsiteY44" fmla="*/ 1110781 h 1654180"/>
                <a:gd name="connsiteX45" fmla="*/ 72964 w 1188274"/>
                <a:gd name="connsiteY45" fmla="*/ 1189362 h 1654180"/>
                <a:gd name="connsiteX0" fmla="*/ 72964 w 1187844"/>
                <a:gd name="connsiteY0" fmla="*/ 1189362 h 1654180"/>
                <a:gd name="connsiteX1" fmla="*/ 132495 w 1187844"/>
                <a:gd name="connsiteY1" fmla="*/ 1225080 h 1654180"/>
                <a:gd name="connsiteX2" fmla="*/ 206314 w 1187844"/>
                <a:gd name="connsiteY2" fmla="*/ 1337000 h 1654180"/>
                <a:gd name="connsiteX3" fmla="*/ 215839 w 1187844"/>
                <a:gd name="connsiteY3" fmla="*/ 1365575 h 1654180"/>
                <a:gd name="connsiteX4" fmla="*/ 253939 w 1187844"/>
                <a:gd name="connsiteY4" fmla="*/ 1432250 h 1654180"/>
                <a:gd name="connsiteX5" fmla="*/ 320614 w 1187844"/>
                <a:gd name="connsiteY5" fmla="*/ 1527500 h 1654180"/>
                <a:gd name="connsiteX6" fmla="*/ 377764 w 1187844"/>
                <a:gd name="connsiteY6" fmla="*/ 1584650 h 1654180"/>
                <a:gd name="connsiteX7" fmla="*/ 406339 w 1187844"/>
                <a:gd name="connsiteY7" fmla="*/ 1603700 h 1654180"/>
                <a:gd name="connsiteX8" fmla="*/ 463489 w 1187844"/>
                <a:gd name="connsiteY8" fmla="*/ 1622750 h 1654180"/>
                <a:gd name="connsiteX9" fmla="*/ 625414 w 1187844"/>
                <a:gd name="connsiteY9" fmla="*/ 1653706 h 1654180"/>
                <a:gd name="connsiteX10" fmla="*/ 815914 w 1187844"/>
                <a:gd name="connsiteY10" fmla="*/ 1596556 h 1654180"/>
                <a:gd name="connsiteX11" fmla="*/ 880208 w 1187844"/>
                <a:gd name="connsiteY11" fmla="*/ 1558456 h 1654180"/>
                <a:gd name="connsiteX12" fmla="*/ 954026 w 1187844"/>
                <a:gd name="connsiteY12" fmla="*/ 1470350 h 1654180"/>
                <a:gd name="connsiteX13" fmla="*/ 1027845 w 1187844"/>
                <a:gd name="connsiteY13" fmla="*/ 1304994 h 1654180"/>
                <a:gd name="connsiteX14" fmla="*/ 1051658 w 1187844"/>
                <a:gd name="connsiteY14" fmla="*/ 1215557 h 1654180"/>
                <a:gd name="connsiteX15" fmla="*/ 1094803 w 1187844"/>
                <a:gd name="connsiteY15" fmla="*/ 1169991 h 1654180"/>
                <a:gd name="connsiteX16" fmla="*/ 1161074 w 1187844"/>
                <a:gd name="connsiteY16" fmla="*/ 1080552 h 1654180"/>
                <a:gd name="connsiteX17" fmla="*/ 1187834 w 1187844"/>
                <a:gd name="connsiteY17" fmla="*/ 961529 h 1654180"/>
                <a:gd name="connsiteX18" fmla="*/ 1158612 w 1187844"/>
                <a:gd name="connsiteY18" fmla="*/ 887429 h 1654180"/>
                <a:gd name="connsiteX19" fmla="*/ 1110020 w 1187844"/>
                <a:gd name="connsiteY19" fmla="*/ 891949 h 1654180"/>
                <a:gd name="connsiteX20" fmla="*/ 1142305 w 1187844"/>
                <a:gd name="connsiteY20" fmla="*/ 727119 h 1654180"/>
                <a:gd name="connsiteX21" fmla="*/ 1146505 w 1187844"/>
                <a:gd name="connsiteY21" fmla="*/ 692530 h 1654180"/>
                <a:gd name="connsiteX22" fmla="*/ 1154981 w 1187844"/>
                <a:gd name="connsiteY22" fmla="*/ 638326 h 1654180"/>
                <a:gd name="connsiteX23" fmla="*/ 1154495 w 1187844"/>
                <a:gd name="connsiteY23" fmla="*/ 574113 h 1654180"/>
                <a:gd name="connsiteX24" fmla="*/ 1148964 w 1187844"/>
                <a:gd name="connsiteY24" fmla="*/ 529995 h 1654180"/>
                <a:gd name="connsiteX25" fmla="*/ 1156191 w 1187844"/>
                <a:gd name="connsiteY25" fmla="*/ 499527 h 1654180"/>
                <a:gd name="connsiteX26" fmla="*/ 1138309 w 1187844"/>
                <a:gd name="connsiteY26" fmla="*/ 456740 h 1654180"/>
                <a:gd name="connsiteX27" fmla="*/ 1101016 w 1187844"/>
                <a:gd name="connsiteY27" fmla="*/ 328876 h 1654180"/>
                <a:gd name="connsiteX28" fmla="*/ 1099684 w 1187844"/>
                <a:gd name="connsiteY28" fmla="*/ 324880 h 1654180"/>
                <a:gd name="connsiteX29" fmla="*/ 1051903 w 1187844"/>
                <a:gd name="connsiteY29" fmla="*/ 271330 h 1654180"/>
                <a:gd name="connsiteX30" fmla="*/ 998949 w 1187844"/>
                <a:gd name="connsiteY30" fmla="*/ 190771 h 1654180"/>
                <a:gd name="connsiteX31" fmla="*/ 824067 w 1187844"/>
                <a:gd name="connsiteY31" fmla="*/ 53506 h 1654180"/>
                <a:gd name="connsiteX32" fmla="*/ 583441 w 1187844"/>
                <a:gd name="connsiteY32" fmla="*/ 232 h 1654180"/>
                <a:gd name="connsiteX33" fmla="*/ 358998 w 1187844"/>
                <a:gd name="connsiteY33" fmla="*/ 44345 h 1654180"/>
                <a:gd name="connsiteX34" fmla="*/ 241266 w 1187844"/>
                <a:gd name="connsiteY34" fmla="*/ 114248 h 1654180"/>
                <a:gd name="connsiteX35" fmla="*/ 177739 w 1187844"/>
                <a:gd name="connsiteY35" fmla="*/ 165425 h 1654180"/>
                <a:gd name="connsiteX36" fmla="*/ 82489 w 1187844"/>
                <a:gd name="connsiteY36" fmla="*/ 279725 h 1654180"/>
                <a:gd name="connsiteX37" fmla="*/ 11051 w 1187844"/>
                <a:gd name="connsiteY37" fmla="*/ 510705 h 1654180"/>
                <a:gd name="connsiteX38" fmla="*/ 15814 w 1187844"/>
                <a:gd name="connsiteY38" fmla="*/ 660725 h 1654180"/>
                <a:gd name="connsiteX39" fmla="*/ 18168 w 1187844"/>
                <a:gd name="connsiteY39" fmla="*/ 720460 h 1654180"/>
                <a:gd name="connsiteX40" fmla="*/ 33613 w 1187844"/>
                <a:gd name="connsiteY40" fmla="*/ 803882 h 1654180"/>
                <a:gd name="connsiteX41" fmla="*/ 58677 w 1187844"/>
                <a:gd name="connsiteY41" fmla="*/ 872657 h 1654180"/>
                <a:gd name="connsiteX42" fmla="*/ 1526 w 1187844"/>
                <a:gd name="connsiteY42" fmla="*/ 939331 h 1654180"/>
                <a:gd name="connsiteX43" fmla="*/ 18195 w 1187844"/>
                <a:gd name="connsiteY43" fmla="*/ 1063156 h 1654180"/>
                <a:gd name="connsiteX44" fmla="*/ 37245 w 1187844"/>
                <a:gd name="connsiteY44" fmla="*/ 1110781 h 1654180"/>
                <a:gd name="connsiteX45" fmla="*/ 72964 w 1187844"/>
                <a:gd name="connsiteY45" fmla="*/ 1189362 h 1654180"/>
                <a:gd name="connsiteX0" fmla="*/ 72964 w 1187887"/>
                <a:gd name="connsiteY0" fmla="*/ 1189362 h 1654180"/>
                <a:gd name="connsiteX1" fmla="*/ 132495 w 1187887"/>
                <a:gd name="connsiteY1" fmla="*/ 1225080 h 1654180"/>
                <a:gd name="connsiteX2" fmla="*/ 206314 w 1187887"/>
                <a:gd name="connsiteY2" fmla="*/ 1337000 h 1654180"/>
                <a:gd name="connsiteX3" fmla="*/ 215839 w 1187887"/>
                <a:gd name="connsiteY3" fmla="*/ 1365575 h 1654180"/>
                <a:gd name="connsiteX4" fmla="*/ 253939 w 1187887"/>
                <a:gd name="connsiteY4" fmla="*/ 1432250 h 1654180"/>
                <a:gd name="connsiteX5" fmla="*/ 320614 w 1187887"/>
                <a:gd name="connsiteY5" fmla="*/ 1527500 h 1654180"/>
                <a:gd name="connsiteX6" fmla="*/ 377764 w 1187887"/>
                <a:gd name="connsiteY6" fmla="*/ 1584650 h 1654180"/>
                <a:gd name="connsiteX7" fmla="*/ 406339 w 1187887"/>
                <a:gd name="connsiteY7" fmla="*/ 1603700 h 1654180"/>
                <a:gd name="connsiteX8" fmla="*/ 463489 w 1187887"/>
                <a:gd name="connsiteY8" fmla="*/ 1622750 h 1654180"/>
                <a:gd name="connsiteX9" fmla="*/ 625414 w 1187887"/>
                <a:gd name="connsiteY9" fmla="*/ 1653706 h 1654180"/>
                <a:gd name="connsiteX10" fmla="*/ 815914 w 1187887"/>
                <a:gd name="connsiteY10" fmla="*/ 1596556 h 1654180"/>
                <a:gd name="connsiteX11" fmla="*/ 880208 w 1187887"/>
                <a:gd name="connsiteY11" fmla="*/ 1558456 h 1654180"/>
                <a:gd name="connsiteX12" fmla="*/ 954026 w 1187887"/>
                <a:gd name="connsiteY12" fmla="*/ 1470350 h 1654180"/>
                <a:gd name="connsiteX13" fmla="*/ 1027845 w 1187887"/>
                <a:gd name="connsiteY13" fmla="*/ 1304994 h 1654180"/>
                <a:gd name="connsiteX14" fmla="*/ 1051658 w 1187887"/>
                <a:gd name="connsiteY14" fmla="*/ 1215557 h 1654180"/>
                <a:gd name="connsiteX15" fmla="*/ 1094803 w 1187887"/>
                <a:gd name="connsiteY15" fmla="*/ 1169991 h 1654180"/>
                <a:gd name="connsiteX16" fmla="*/ 1163738 w 1187887"/>
                <a:gd name="connsiteY16" fmla="*/ 1084548 h 1654180"/>
                <a:gd name="connsiteX17" fmla="*/ 1187834 w 1187887"/>
                <a:gd name="connsiteY17" fmla="*/ 961529 h 1654180"/>
                <a:gd name="connsiteX18" fmla="*/ 1158612 w 1187887"/>
                <a:gd name="connsiteY18" fmla="*/ 887429 h 1654180"/>
                <a:gd name="connsiteX19" fmla="*/ 1110020 w 1187887"/>
                <a:gd name="connsiteY19" fmla="*/ 891949 h 1654180"/>
                <a:gd name="connsiteX20" fmla="*/ 1142305 w 1187887"/>
                <a:gd name="connsiteY20" fmla="*/ 727119 h 1654180"/>
                <a:gd name="connsiteX21" fmla="*/ 1146505 w 1187887"/>
                <a:gd name="connsiteY21" fmla="*/ 692530 h 1654180"/>
                <a:gd name="connsiteX22" fmla="*/ 1154981 w 1187887"/>
                <a:gd name="connsiteY22" fmla="*/ 638326 h 1654180"/>
                <a:gd name="connsiteX23" fmla="*/ 1154495 w 1187887"/>
                <a:gd name="connsiteY23" fmla="*/ 574113 h 1654180"/>
                <a:gd name="connsiteX24" fmla="*/ 1148964 w 1187887"/>
                <a:gd name="connsiteY24" fmla="*/ 529995 h 1654180"/>
                <a:gd name="connsiteX25" fmla="*/ 1156191 w 1187887"/>
                <a:gd name="connsiteY25" fmla="*/ 499527 h 1654180"/>
                <a:gd name="connsiteX26" fmla="*/ 1138309 w 1187887"/>
                <a:gd name="connsiteY26" fmla="*/ 456740 h 1654180"/>
                <a:gd name="connsiteX27" fmla="*/ 1101016 w 1187887"/>
                <a:gd name="connsiteY27" fmla="*/ 328876 h 1654180"/>
                <a:gd name="connsiteX28" fmla="*/ 1099684 w 1187887"/>
                <a:gd name="connsiteY28" fmla="*/ 324880 h 1654180"/>
                <a:gd name="connsiteX29" fmla="*/ 1051903 w 1187887"/>
                <a:gd name="connsiteY29" fmla="*/ 271330 h 1654180"/>
                <a:gd name="connsiteX30" fmla="*/ 998949 w 1187887"/>
                <a:gd name="connsiteY30" fmla="*/ 190771 h 1654180"/>
                <a:gd name="connsiteX31" fmla="*/ 824067 w 1187887"/>
                <a:gd name="connsiteY31" fmla="*/ 53506 h 1654180"/>
                <a:gd name="connsiteX32" fmla="*/ 583441 w 1187887"/>
                <a:gd name="connsiteY32" fmla="*/ 232 h 1654180"/>
                <a:gd name="connsiteX33" fmla="*/ 358998 w 1187887"/>
                <a:gd name="connsiteY33" fmla="*/ 44345 h 1654180"/>
                <a:gd name="connsiteX34" fmla="*/ 241266 w 1187887"/>
                <a:gd name="connsiteY34" fmla="*/ 114248 h 1654180"/>
                <a:gd name="connsiteX35" fmla="*/ 177739 w 1187887"/>
                <a:gd name="connsiteY35" fmla="*/ 165425 h 1654180"/>
                <a:gd name="connsiteX36" fmla="*/ 82489 w 1187887"/>
                <a:gd name="connsiteY36" fmla="*/ 279725 h 1654180"/>
                <a:gd name="connsiteX37" fmla="*/ 11051 w 1187887"/>
                <a:gd name="connsiteY37" fmla="*/ 510705 h 1654180"/>
                <a:gd name="connsiteX38" fmla="*/ 15814 w 1187887"/>
                <a:gd name="connsiteY38" fmla="*/ 660725 h 1654180"/>
                <a:gd name="connsiteX39" fmla="*/ 18168 w 1187887"/>
                <a:gd name="connsiteY39" fmla="*/ 720460 h 1654180"/>
                <a:gd name="connsiteX40" fmla="*/ 33613 w 1187887"/>
                <a:gd name="connsiteY40" fmla="*/ 803882 h 1654180"/>
                <a:gd name="connsiteX41" fmla="*/ 58677 w 1187887"/>
                <a:gd name="connsiteY41" fmla="*/ 872657 h 1654180"/>
                <a:gd name="connsiteX42" fmla="*/ 1526 w 1187887"/>
                <a:gd name="connsiteY42" fmla="*/ 939331 h 1654180"/>
                <a:gd name="connsiteX43" fmla="*/ 18195 w 1187887"/>
                <a:gd name="connsiteY43" fmla="*/ 1063156 h 1654180"/>
                <a:gd name="connsiteX44" fmla="*/ 37245 w 1187887"/>
                <a:gd name="connsiteY44" fmla="*/ 1110781 h 1654180"/>
                <a:gd name="connsiteX45" fmla="*/ 72964 w 1187887"/>
                <a:gd name="connsiteY45" fmla="*/ 1189362 h 1654180"/>
                <a:gd name="connsiteX0" fmla="*/ 72964 w 1187871"/>
                <a:gd name="connsiteY0" fmla="*/ 1189362 h 1654180"/>
                <a:gd name="connsiteX1" fmla="*/ 132495 w 1187871"/>
                <a:gd name="connsiteY1" fmla="*/ 1225080 h 1654180"/>
                <a:gd name="connsiteX2" fmla="*/ 206314 w 1187871"/>
                <a:gd name="connsiteY2" fmla="*/ 1337000 h 1654180"/>
                <a:gd name="connsiteX3" fmla="*/ 215839 w 1187871"/>
                <a:gd name="connsiteY3" fmla="*/ 1365575 h 1654180"/>
                <a:gd name="connsiteX4" fmla="*/ 253939 w 1187871"/>
                <a:gd name="connsiteY4" fmla="*/ 1432250 h 1654180"/>
                <a:gd name="connsiteX5" fmla="*/ 320614 w 1187871"/>
                <a:gd name="connsiteY5" fmla="*/ 1527500 h 1654180"/>
                <a:gd name="connsiteX6" fmla="*/ 377764 w 1187871"/>
                <a:gd name="connsiteY6" fmla="*/ 1584650 h 1654180"/>
                <a:gd name="connsiteX7" fmla="*/ 406339 w 1187871"/>
                <a:gd name="connsiteY7" fmla="*/ 1603700 h 1654180"/>
                <a:gd name="connsiteX8" fmla="*/ 463489 w 1187871"/>
                <a:gd name="connsiteY8" fmla="*/ 1622750 h 1654180"/>
                <a:gd name="connsiteX9" fmla="*/ 625414 w 1187871"/>
                <a:gd name="connsiteY9" fmla="*/ 1653706 h 1654180"/>
                <a:gd name="connsiteX10" fmla="*/ 815914 w 1187871"/>
                <a:gd name="connsiteY10" fmla="*/ 1596556 h 1654180"/>
                <a:gd name="connsiteX11" fmla="*/ 880208 w 1187871"/>
                <a:gd name="connsiteY11" fmla="*/ 1558456 h 1654180"/>
                <a:gd name="connsiteX12" fmla="*/ 954026 w 1187871"/>
                <a:gd name="connsiteY12" fmla="*/ 1470350 h 1654180"/>
                <a:gd name="connsiteX13" fmla="*/ 1027845 w 1187871"/>
                <a:gd name="connsiteY13" fmla="*/ 1304994 h 1654180"/>
                <a:gd name="connsiteX14" fmla="*/ 1051658 w 1187871"/>
                <a:gd name="connsiteY14" fmla="*/ 1215557 h 1654180"/>
                <a:gd name="connsiteX15" fmla="*/ 1094803 w 1187871"/>
                <a:gd name="connsiteY15" fmla="*/ 1169991 h 1654180"/>
                <a:gd name="connsiteX16" fmla="*/ 1163738 w 1187871"/>
                <a:gd name="connsiteY16" fmla="*/ 1084548 h 1654180"/>
                <a:gd name="connsiteX17" fmla="*/ 1187834 w 1187871"/>
                <a:gd name="connsiteY17" fmla="*/ 961529 h 1654180"/>
                <a:gd name="connsiteX18" fmla="*/ 1158612 w 1187871"/>
                <a:gd name="connsiteY18" fmla="*/ 887429 h 1654180"/>
                <a:gd name="connsiteX19" fmla="*/ 1110020 w 1187871"/>
                <a:gd name="connsiteY19" fmla="*/ 891949 h 1654180"/>
                <a:gd name="connsiteX20" fmla="*/ 1142305 w 1187871"/>
                <a:gd name="connsiteY20" fmla="*/ 727119 h 1654180"/>
                <a:gd name="connsiteX21" fmla="*/ 1146505 w 1187871"/>
                <a:gd name="connsiteY21" fmla="*/ 692530 h 1654180"/>
                <a:gd name="connsiteX22" fmla="*/ 1154981 w 1187871"/>
                <a:gd name="connsiteY22" fmla="*/ 638326 h 1654180"/>
                <a:gd name="connsiteX23" fmla="*/ 1154495 w 1187871"/>
                <a:gd name="connsiteY23" fmla="*/ 574113 h 1654180"/>
                <a:gd name="connsiteX24" fmla="*/ 1148964 w 1187871"/>
                <a:gd name="connsiteY24" fmla="*/ 529995 h 1654180"/>
                <a:gd name="connsiteX25" fmla="*/ 1156191 w 1187871"/>
                <a:gd name="connsiteY25" fmla="*/ 499527 h 1654180"/>
                <a:gd name="connsiteX26" fmla="*/ 1138309 w 1187871"/>
                <a:gd name="connsiteY26" fmla="*/ 456740 h 1654180"/>
                <a:gd name="connsiteX27" fmla="*/ 1101016 w 1187871"/>
                <a:gd name="connsiteY27" fmla="*/ 328876 h 1654180"/>
                <a:gd name="connsiteX28" fmla="*/ 1099684 w 1187871"/>
                <a:gd name="connsiteY28" fmla="*/ 324880 h 1654180"/>
                <a:gd name="connsiteX29" fmla="*/ 1051903 w 1187871"/>
                <a:gd name="connsiteY29" fmla="*/ 271330 h 1654180"/>
                <a:gd name="connsiteX30" fmla="*/ 998949 w 1187871"/>
                <a:gd name="connsiteY30" fmla="*/ 190771 h 1654180"/>
                <a:gd name="connsiteX31" fmla="*/ 824067 w 1187871"/>
                <a:gd name="connsiteY31" fmla="*/ 53506 h 1654180"/>
                <a:gd name="connsiteX32" fmla="*/ 583441 w 1187871"/>
                <a:gd name="connsiteY32" fmla="*/ 232 h 1654180"/>
                <a:gd name="connsiteX33" fmla="*/ 358998 w 1187871"/>
                <a:gd name="connsiteY33" fmla="*/ 44345 h 1654180"/>
                <a:gd name="connsiteX34" fmla="*/ 241266 w 1187871"/>
                <a:gd name="connsiteY34" fmla="*/ 114248 h 1654180"/>
                <a:gd name="connsiteX35" fmla="*/ 177739 w 1187871"/>
                <a:gd name="connsiteY35" fmla="*/ 165425 h 1654180"/>
                <a:gd name="connsiteX36" fmla="*/ 82489 w 1187871"/>
                <a:gd name="connsiteY36" fmla="*/ 279725 h 1654180"/>
                <a:gd name="connsiteX37" fmla="*/ 11051 w 1187871"/>
                <a:gd name="connsiteY37" fmla="*/ 510705 h 1654180"/>
                <a:gd name="connsiteX38" fmla="*/ 15814 w 1187871"/>
                <a:gd name="connsiteY38" fmla="*/ 660725 h 1654180"/>
                <a:gd name="connsiteX39" fmla="*/ 18168 w 1187871"/>
                <a:gd name="connsiteY39" fmla="*/ 720460 h 1654180"/>
                <a:gd name="connsiteX40" fmla="*/ 33613 w 1187871"/>
                <a:gd name="connsiteY40" fmla="*/ 803882 h 1654180"/>
                <a:gd name="connsiteX41" fmla="*/ 58677 w 1187871"/>
                <a:gd name="connsiteY41" fmla="*/ 872657 h 1654180"/>
                <a:gd name="connsiteX42" fmla="*/ 1526 w 1187871"/>
                <a:gd name="connsiteY42" fmla="*/ 939331 h 1654180"/>
                <a:gd name="connsiteX43" fmla="*/ 18195 w 1187871"/>
                <a:gd name="connsiteY43" fmla="*/ 1063156 h 1654180"/>
                <a:gd name="connsiteX44" fmla="*/ 37245 w 1187871"/>
                <a:gd name="connsiteY44" fmla="*/ 1110781 h 1654180"/>
                <a:gd name="connsiteX45" fmla="*/ 72964 w 1187871"/>
                <a:gd name="connsiteY45" fmla="*/ 1189362 h 1654180"/>
                <a:gd name="connsiteX0" fmla="*/ 72964 w 1187870"/>
                <a:gd name="connsiteY0" fmla="*/ 1189362 h 1654180"/>
                <a:gd name="connsiteX1" fmla="*/ 132495 w 1187870"/>
                <a:gd name="connsiteY1" fmla="*/ 1225080 h 1654180"/>
                <a:gd name="connsiteX2" fmla="*/ 206314 w 1187870"/>
                <a:gd name="connsiteY2" fmla="*/ 1337000 h 1654180"/>
                <a:gd name="connsiteX3" fmla="*/ 215839 w 1187870"/>
                <a:gd name="connsiteY3" fmla="*/ 1365575 h 1654180"/>
                <a:gd name="connsiteX4" fmla="*/ 253939 w 1187870"/>
                <a:gd name="connsiteY4" fmla="*/ 1432250 h 1654180"/>
                <a:gd name="connsiteX5" fmla="*/ 320614 w 1187870"/>
                <a:gd name="connsiteY5" fmla="*/ 1527500 h 1654180"/>
                <a:gd name="connsiteX6" fmla="*/ 377764 w 1187870"/>
                <a:gd name="connsiteY6" fmla="*/ 1584650 h 1654180"/>
                <a:gd name="connsiteX7" fmla="*/ 406339 w 1187870"/>
                <a:gd name="connsiteY7" fmla="*/ 1603700 h 1654180"/>
                <a:gd name="connsiteX8" fmla="*/ 463489 w 1187870"/>
                <a:gd name="connsiteY8" fmla="*/ 1622750 h 1654180"/>
                <a:gd name="connsiteX9" fmla="*/ 625414 w 1187870"/>
                <a:gd name="connsiteY9" fmla="*/ 1653706 h 1654180"/>
                <a:gd name="connsiteX10" fmla="*/ 815914 w 1187870"/>
                <a:gd name="connsiteY10" fmla="*/ 1596556 h 1654180"/>
                <a:gd name="connsiteX11" fmla="*/ 880208 w 1187870"/>
                <a:gd name="connsiteY11" fmla="*/ 1558456 h 1654180"/>
                <a:gd name="connsiteX12" fmla="*/ 954026 w 1187870"/>
                <a:gd name="connsiteY12" fmla="*/ 1470350 h 1654180"/>
                <a:gd name="connsiteX13" fmla="*/ 1027845 w 1187870"/>
                <a:gd name="connsiteY13" fmla="*/ 1304994 h 1654180"/>
                <a:gd name="connsiteX14" fmla="*/ 1051658 w 1187870"/>
                <a:gd name="connsiteY14" fmla="*/ 1215557 h 1654180"/>
                <a:gd name="connsiteX15" fmla="*/ 1094803 w 1187870"/>
                <a:gd name="connsiteY15" fmla="*/ 1169991 h 1654180"/>
                <a:gd name="connsiteX16" fmla="*/ 1163738 w 1187870"/>
                <a:gd name="connsiteY16" fmla="*/ 1084548 h 1654180"/>
                <a:gd name="connsiteX17" fmla="*/ 1187834 w 1187870"/>
                <a:gd name="connsiteY17" fmla="*/ 961529 h 1654180"/>
                <a:gd name="connsiteX18" fmla="*/ 1158612 w 1187870"/>
                <a:gd name="connsiteY18" fmla="*/ 887429 h 1654180"/>
                <a:gd name="connsiteX19" fmla="*/ 1110020 w 1187870"/>
                <a:gd name="connsiteY19" fmla="*/ 891949 h 1654180"/>
                <a:gd name="connsiteX20" fmla="*/ 1142305 w 1187870"/>
                <a:gd name="connsiteY20" fmla="*/ 727119 h 1654180"/>
                <a:gd name="connsiteX21" fmla="*/ 1146505 w 1187870"/>
                <a:gd name="connsiteY21" fmla="*/ 692530 h 1654180"/>
                <a:gd name="connsiteX22" fmla="*/ 1154981 w 1187870"/>
                <a:gd name="connsiteY22" fmla="*/ 638326 h 1654180"/>
                <a:gd name="connsiteX23" fmla="*/ 1154495 w 1187870"/>
                <a:gd name="connsiteY23" fmla="*/ 574113 h 1654180"/>
                <a:gd name="connsiteX24" fmla="*/ 1148964 w 1187870"/>
                <a:gd name="connsiteY24" fmla="*/ 529995 h 1654180"/>
                <a:gd name="connsiteX25" fmla="*/ 1156191 w 1187870"/>
                <a:gd name="connsiteY25" fmla="*/ 499527 h 1654180"/>
                <a:gd name="connsiteX26" fmla="*/ 1138309 w 1187870"/>
                <a:gd name="connsiteY26" fmla="*/ 456740 h 1654180"/>
                <a:gd name="connsiteX27" fmla="*/ 1101016 w 1187870"/>
                <a:gd name="connsiteY27" fmla="*/ 328876 h 1654180"/>
                <a:gd name="connsiteX28" fmla="*/ 1099684 w 1187870"/>
                <a:gd name="connsiteY28" fmla="*/ 324880 h 1654180"/>
                <a:gd name="connsiteX29" fmla="*/ 1051903 w 1187870"/>
                <a:gd name="connsiteY29" fmla="*/ 271330 h 1654180"/>
                <a:gd name="connsiteX30" fmla="*/ 998949 w 1187870"/>
                <a:gd name="connsiteY30" fmla="*/ 190771 h 1654180"/>
                <a:gd name="connsiteX31" fmla="*/ 824067 w 1187870"/>
                <a:gd name="connsiteY31" fmla="*/ 53506 h 1654180"/>
                <a:gd name="connsiteX32" fmla="*/ 583441 w 1187870"/>
                <a:gd name="connsiteY32" fmla="*/ 232 h 1654180"/>
                <a:gd name="connsiteX33" fmla="*/ 358998 w 1187870"/>
                <a:gd name="connsiteY33" fmla="*/ 44345 h 1654180"/>
                <a:gd name="connsiteX34" fmla="*/ 241266 w 1187870"/>
                <a:gd name="connsiteY34" fmla="*/ 114248 h 1654180"/>
                <a:gd name="connsiteX35" fmla="*/ 177739 w 1187870"/>
                <a:gd name="connsiteY35" fmla="*/ 165425 h 1654180"/>
                <a:gd name="connsiteX36" fmla="*/ 82489 w 1187870"/>
                <a:gd name="connsiteY36" fmla="*/ 279725 h 1654180"/>
                <a:gd name="connsiteX37" fmla="*/ 11051 w 1187870"/>
                <a:gd name="connsiteY37" fmla="*/ 510705 h 1654180"/>
                <a:gd name="connsiteX38" fmla="*/ 15814 w 1187870"/>
                <a:gd name="connsiteY38" fmla="*/ 660725 h 1654180"/>
                <a:gd name="connsiteX39" fmla="*/ 18168 w 1187870"/>
                <a:gd name="connsiteY39" fmla="*/ 720460 h 1654180"/>
                <a:gd name="connsiteX40" fmla="*/ 33613 w 1187870"/>
                <a:gd name="connsiteY40" fmla="*/ 803882 h 1654180"/>
                <a:gd name="connsiteX41" fmla="*/ 58677 w 1187870"/>
                <a:gd name="connsiteY41" fmla="*/ 872657 h 1654180"/>
                <a:gd name="connsiteX42" fmla="*/ 1526 w 1187870"/>
                <a:gd name="connsiteY42" fmla="*/ 939331 h 1654180"/>
                <a:gd name="connsiteX43" fmla="*/ 18195 w 1187870"/>
                <a:gd name="connsiteY43" fmla="*/ 1063156 h 1654180"/>
                <a:gd name="connsiteX44" fmla="*/ 37245 w 1187870"/>
                <a:gd name="connsiteY44" fmla="*/ 1110781 h 1654180"/>
                <a:gd name="connsiteX45" fmla="*/ 72964 w 1187870"/>
                <a:gd name="connsiteY45" fmla="*/ 1189362 h 1654180"/>
                <a:gd name="connsiteX0" fmla="*/ 72964 w 1187870"/>
                <a:gd name="connsiteY0" fmla="*/ 1189362 h 1654180"/>
                <a:gd name="connsiteX1" fmla="*/ 132495 w 1187870"/>
                <a:gd name="connsiteY1" fmla="*/ 1225080 h 1654180"/>
                <a:gd name="connsiteX2" fmla="*/ 206314 w 1187870"/>
                <a:gd name="connsiteY2" fmla="*/ 1337000 h 1654180"/>
                <a:gd name="connsiteX3" fmla="*/ 215839 w 1187870"/>
                <a:gd name="connsiteY3" fmla="*/ 1365575 h 1654180"/>
                <a:gd name="connsiteX4" fmla="*/ 253939 w 1187870"/>
                <a:gd name="connsiteY4" fmla="*/ 1432250 h 1654180"/>
                <a:gd name="connsiteX5" fmla="*/ 320614 w 1187870"/>
                <a:gd name="connsiteY5" fmla="*/ 1527500 h 1654180"/>
                <a:gd name="connsiteX6" fmla="*/ 377764 w 1187870"/>
                <a:gd name="connsiteY6" fmla="*/ 1584650 h 1654180"/>
                <a:gd name="connsiteX7" fmla="*/ 406339 w 1187870"/>
                <a:gd name="connsiteY7" fmla="*/ 1603700 h 1654180"/>
                <a:gd name="connsiteX8" fmla="*/ 463489 w 1187870"/>
                <a:gd name="connsiteY8" fmla="*/ 1622750 h 1654180"/>
                <a:gd name="connsiteX9" fmla="*/ 625414 w 1187870"/>
                <a:gd name="connsiteY9" fmla="*/ 1653706 h 1654180"/>
                <a:gd name="connsiteX10" fmla="*/ 815914 w 1187870"/>
                <a:gd name="connsiteY10" fmla="*/ 1596556 h 1654180"/>
                <a:gd name="connsiteX11" fmla="*/ 880208 w 1187870"/>
                <a:gd name="connsiteY11" fmla="*/ 1558456 h 1654180"/>
                <a:gd name="connsiteX12" fmla="*/ 954026 w 1187870"/>
                <a:gd name="connsiteY12" fmla="*/ 1470350 h 1654180"/>
                <a:gd name="connsiteX13" fmla="*/ 1027845 w 1187870"/>
                <a:gd name="connsiteY13" fmla="*/ 1304994 h 1654180"/>
                <a:gd name="connsiteX14" fmla="*/ 1051658 w 1187870"/>
                <a:gd name="connsiteY14" fmla="*/ 1215557 h 1654180"/>
                <a:gd name="connsiteX15" fmla="*/ 1094803 w 1187870"/>
                <a:gd name="connsiteY15" fmla="*/ 1169991 h 1654180"/>
                <a:gd name="connsiteX16" fmla="*/ 1123659 w 1187870"/>
                <a:gd name="connsiteY16" fmla="*/ 1142677 h 1654180"/>
                <a:gd name="connsiteX17" fmla="*/ 1163738 w 1187870"/>
                <a:gd name="connsiteY17" fmla="*/ 1084548 h 1654180"/>
                <a:gd name="connsiteX18" fmla="*/ 1187834 w 1187870"/>
                <a:gd name="connsiteY18" fmla="*/ 961529 h 1654180"/>
                <a:gd name="connsiteX19" fmla="*/ 1158612 w 1187870"/>
                <a:gd name="connsiteY19" fmla="*/ 887429 h 1654180"/>
                <a:gd name="connsiteX20" fmla="*/ 1110020 w 1187870"/>
                <a:gd name="connsiteY20" fmla="*/ 891949 h 1654180"/>
                <a:gd name="connsiteX21" fmla="*/ 1142305 w 1187870"/>
                <a:gd name="connsiteY21" fmla="*/ 727119 h 1654180"/>
                <a:gd name="connsiteX22" fmla="*/ 1146505 w 1187870"/>
                <a:gd name="connsiteY22" fmla="*/ 692530 h 1654180"/>
                <a:gd name="connsiteX23" fmla="*/ 1154981 w 1187870"/>
                <a:gd name="connsiteY23" fmla="*/ 638326 h 1654180"/>
                <a:gd name="connsiteX24" fmla="*/ 1154495 w 1187870"/>
                <a:gd name="connsiteY24" fmla="*/ 574113 h 1654180"/>
                <a:gd name="connsiteX25" fmla="*/ 1148964 w 1187870"/>
                <a:gd name="connsiteY25" fmla="*/ 529995 h 1654180"/>
                <a:gd name="connsiteX26" fmla="*/ 1156191 w 1187870"/>
                <a:gd name="connsiteY26" fmla="*/ 499527 h 1654180"/>
                <a:gd name="connsiteX27" fmla="*/ 1138309 w 1187870"/>
                <a:gd name="connsiteY27" fmla="*/ 456740 h 1654180"/>
                <a:gd name="connsiteX28" fmla="*/ 1101016 w 1187870"/>
                <a:gd name="connsiteY28" fmla="*/ 328876 h 1654180"/>
                <a:gd name="connsiteX29" fmla="*/ 1099684 w 1187870"/>
                <a:gd name="connsiteY29" fmla="*/ 324880 h 1654180"/>
                <a:gd name="connsiteX30" fmla="*/ 1051903 w 1187870"/>
                <a:gd name="connsiteY30" fmla="*/ 271330 h 1654180"/>
                <a:gd name="connsiteX31" fmla="*/ 998949 w 1187870"/>
                <a:gd name="connsiteY31" fmla="*/ 190771 h 1654180"/>
                <a:gd name="connsiteX32" fmla="*/ 824067 w 1187870"/>
                <a:gd name="connsiteY32" fmla="*/ 53506 h 1654180"/>
                <a:gd name="connsiteX33" fmla="*/ 583441 w 1187870"/>
                <a:gd name="connsiteY33" fmla="*/ 232 h 1654180"/>
                <a:gd name="connsiteX34" fmla="*/ 358998 w 1187870"/>
                <a:gd name="connsiteY34" fmla="*/ 44345 h 1654180"/>
                <a:gd name="connsiteX35" fmla="*/ 241266 w 1187870"/>
                <a:gd name="connsiteY35" fmla="*/ 114248 h 1654180"/>
                <a:gd name="connsiteX36" fmla="*/ 177739 w 1187870"/>
                <a:gd name="connsiteY36" fmla="*/ 165425 h 1654180"/>
                <a:gd name="connsiteX37" fmla="*/ 82489 w 1187870"/>
                <a:gd name="connsiteY37" fmla="*/ 279725 h 1654180"/>
                <a:gd name="connsiteX38" fmla="*/ 11051 w 1187870"/>
                <a:gd name="connsiteY38" fmla="*/ 510705 h 1654180"/>
                <a:gd name="connsiteX39" fmla="*/ 15814 w 1187870"/>
                <a:gd name="connsiteY39" fmla="*/ 660725 h 1654180"/>
                <a:gd name="connsiteX40" fmla="*/ 18168 w 1187870"/>
                <a:gd name="connsiteY40" fmla="*/ 720460 h 1654180"/>
                <a:gd name="connsiteX41" fmla="*/ 33613 w 1187870"/>
                <a:gd name="connsiteY41" fmla="*/ 803882 h 1654180"/>
                <a:gd name="connsiteX42" fmla="*/ 58677 w 1187870"/>
                <a:gd name="connsiteY42" fmla="*/ 872657 h 1654180"/>
                <a:gd name="connsiteX43" fmla="*/ 1526 w 1187870"/>
                <a:gd name="connsiteY43" fmla="*/ 939331 h 1654180"/>
                <a:gd name="connsiteX44" fmla="*/ 18195 w 1187870"/>
                <a:gd name="connsiteY44" fmla="*/ 1063156 h 1654180"/>
                <a:gd name="connsiteX45" fmla="*/ 37245 w 1187870"/>
                <a:gd name="connsiteY45" fmla="*/ 1110781 h 1654180"/>
                <a:gd name="connsiteX46" fmla="*/ 72964 w 1187870"/>
                <a:gd name="connsiteY46" fmla="*/ 1189362 h 1654180"/>
                <a:gd name="connsiteX0" fmla="*/ 72964 w 1187871"/>
                <a:gd name="connsiteY0" fmla="*/ 1189362 h 1654180"/>
                <a:gd name="connsiteX1" fmla="*/ 132495 w 1187871"/>
                <a:gd name="connsiteY1" fmla="*/ 1225080 h 1654180"/>
                <a:gd name="connsiteX2" fmla="*/ 206314 w 1187871"/>
                <a:gd name="connsiteY2" fmla="*/ 1337000 h 1654180"/>
                <a:gd name="connsiteX3" fmla="*/ 215839 w 1187871"/>
                <a:gd name="connsiteY3" fmla="*/ 1365575 h 1654180"/>
                <a:gd name="connsiteX4" fmla="*/ 253939 w 1187871"/>
                <a:gd name="connsiteY4" fmla="*/ 1432250 h 1654180"/>
                <a:gd name="connsiteX5" fmla="*/ 320614 w 1187871"/>
                <a:gd name="connsiteY5" fmla="*/ 1527500 h 1654180"/>
                <a:gd name="connsiteX6" fmla="*/ 377764 w 1187871"/>
                <a:gd name="connsiteY6" fmla="*/ 1584650 h 1654180"/>
                <a:gd name="connsiteX7" fmla="*/ 406339 w 1187871"/>
                <a:gd name="connsiteY7" fmla="*/ 1603700 h 1654180"/>
                <a:gd name="connsiteX8" fmla="*/ 463489 w 1187871"/>
                <a:gd name="connsiteY8" fmla="*/ 1622750 h 1654180"/>
                <a:gd name="connsiteX9" fmla="*/ 625414 w 1187871"/>
                <a:gd name="connsiteY9" fmla="*/ 1653706 h 1654180"/>
                <a:gd name="connsiteX10" fmla="*/ 815914 w 1187871"/>
                <a:gd name="connsiteY10" fmla="*/ 1596556 h 1654180"/>
                <a:gd name="connsiteX11" fmla="*/ 880208 w 1187871"/>
                <a:gd name="connsiteY11" fmla="*/ 1558456 h 1654180"/>
                <a:gd name="connsiteX12" fmla="*/ 954026 w 1187871"/>
                <a:gd name="connsiteY12" fmla="*/ 1470350 h 1654180"/>
                <a:gd name="connsiteX13" fmla="*/ 1027845 w 1187871"/>
                <a:gd name="connsiteY13" fmla="*/ 1304994 h 1654180"/>
                <a:gd name="connsiteX14" fmla="*/ 1051658 w 1187871"/>
                <a:gd name="connsiteY14" fmla="*/ 1215557 h 1654180"/>
                <a:gd name="connsiteX15" fmla="*/ 1094803 w 1187871"/>
                <a:gd name="connsiteY15" fmla="*/ 1169991 h 1654180"/>
                <a:gd name="connsiteX16" fmla="*/ 1122327 w 1187871"/>
                <a:gd name="connsiteY16" fmla="*/ 1150668 h 1654180"/>
                <a:gd name="connsiteX17" fmla="*/ 1163738 w 1187871"/>
                <a:gd name="connsiteY17" fmla="*/ 1084548 h 1654180"/>
                <a:gd name="connsiteX18" fmla="*/ 1187834 w 1187871"/>
                <a:gd name="connsiteY18" fmla="*/ 961529 h 1654180"/>
                <a:gd name="connsiteX19" fmla="*/ 1158612 w 1187871"/>
                <a:gd name="connsiteY19" fmla="*/ 887429 h 1654180"/>
                <a:gd name="connsiteX20" fmla="*/ 1110020 w 1187871"/>
                <a:gd name="connsiteY20" fmla="*/ 891949 h 1654180"/>
                <a:gd name="connsiteX21" fmla="*/ 1142305 w 1187871"/>
                <a:gd name="connsiteY21" fmla="*/ 727119 h 1654180"/>
                <a:gd name="connsiteX22" fmla="*/ 1146505 w 1187871"/>
                <a:gd name="connsiteY22" fmla="*/ 692530 h 1654180"/>
                <a:gd name="connsiteX23" fmla="*/ 1154981 w 1187871"/>
                <a:gd name="connsiteY23" fmla="*/ 638326 h 1654180"/>
                <a:gd name="connsiteX24" fmla="*/ 1154495 w 1187871"/>
                <a:gd name="connsiteY24" fmla="*/ 574113 h 1654180"/>
                <a:gd name="connsiteX25" fmla="*/ 1148964 w 1187871"/>
                <a:gd name="connsiteY25" fmla="*/ 529995 h 1654180"/>
                <a:gd name="connsiteX26" fmla="*/ 1156191 w 1187871"/>
                <a:gd name="connsiteY26" fmla="*/ 499527 h 1654180"/>
                <a:gd name="connsiteX27" fmla="*/ 1138309 w 1187871"/>
                <a:gd name="connsiteY27" fmla="*/ 456740 h 1654180"/>
                <a:gd name="connsiteX28" fmla="*/ 1101016 w 1187871"/>
                <a:gd name="connsiteY28" fmla="*/ 328876 h 1654180"/>
                <a:gd name="connsiteX29" fmla="*/ 1099684 w 1187871"/>
                <a:gd name="connsiteY29" fmla="*/ 324880 h 1654180"/>
                <a:gd name="connsiteX30" fmla="*/ 1051903 w 1187871"/>
                <a:gd name="connsiteY30" fmla="*/ 271330 h 1654180"/>
                <a:gd name="connsiteX31" fmla="*/ 998949 w 1187871"/>
                <a:gd name="connsiteY31" fmla="*/ 190771 h 1654180"/>
                <a:gd name="connsiteX32" fmla="*/ 824067 w 1187871"/>
                <a:gd name="connsiteY32" fmla="*/ 53506 h 1654180"/>
                <a:gd name="connsiteX33" fmla="*/ 583441 w 1187871"/>
                <a:gd name="connsiteY33" fmla="*/ 232 h 1654180"/>
                <a:gd name="connsiteX34" fmla="*/ 358998 w 1187871"/>
                <a:gd name="connsiteY34" fmla="*/ 44345 h 1654180"/>
                <a:gd name="connsiteX35" fmla="*/ 241266 w 1187871"/>
                <a:gd name="connsiteY35" fmla="*/ 114248 h 1654180"/>
                <a:gd name="connsiteX36" fmla="*/ 177739 w 1187871"/>
                <a:gd name="connsiteY36" fmla="*/ 165425 h 1654180"/>
                <a:gd name="connsiteX37" fmla="*/ 82489 w 1187871"/>
                <a:gd name="connsiteY37" fmla="*/ 279725 h 1654180"/>
                <a:gd name="connsiteX38" fmla="*/ 11051 w 1187871"/>
                <a:gd name="connsiteY38" fmla="*/ 510705 h 1654180"/>
                <a:gd name="connsiteX39" fmla="*/ 15814 w 1187871"/>
                <a:gd name="connsiteY39" fmla="*/ 660725 h 1654180"/>
                <a:gd name="connsiteX40" fmla="*/ 18168 w 1187871"/>
                <a:gd name="connsiteY40" fmla="*/ 720460 h 1654180"/>
                <a:gd name="connsiteX41" fmla="*/ 33613 w 1187871"/>
                <a:gd name="connsiteY41" fmla="*/ 803882 h 1654180"/>
                <a:gd name="connsiteX42" fmla="*/ 58677 w 1187871"/>
                <a:gd name="connsiteY42" fmla="*/ 872657 h 1654180"/>
                <a:gd name="connsiteX43" fmla="*/ 1526 w 1187871"/>
                <a:gd name="connsiteY43" fmla="*/ 939331 h 1654180"/>
                <a:gd name="connsiteX44" fmla="*/ 18195 w 1187871"/>
                <a:gd name="connsiteY44" fmla="*/ 1063156 h 1654180"/>
                <a:gd name="connsiteX45" fmla="*/ 37245 w 1187871"/>
                <a:gd name="connsiteY45" fmla="*/ 1110781 h 1654180"/>
                <a:gd name="connsiteX46" fmla="*/ 72964 w 1187871"/>
                <a:gd name="connsiteY46" fmla="*/ 1189362 h 1654180"/>
                <a:gd name="connsiteX0" fmla="*/ 72964 w 1187871"/>
                <a:gd name="connsiteY0" fmla="*/ 1189362 h 1654180"/>
                <a:gd name="connsiteX1" fmla="*/ 132495 w 1187871"/>
                <a:gd name="connsiteY1" fmla="*/ 1225080 h 1654180"/>
                <a:gd name="connsiteX2" fmla="*/ 206314 w 1187871"/>
                <a:gd name="connsiteY2" fmla="*/ 1337000 h 1654180"/>
                <a:gd name="connsiteX3" fmla="*/ 215839 w 1187871"/>
                <a:gd name="connsiteY3" fmla="*/ 1365575 h 1654180"/>
                <a:gd name="connsiteX4" fmla="*/ 253939 w 1187871"/>
                <a:gd name="connsiteY4" fmla="*/ 1432250 h 1654180"/>
                <a:gd name="connsiteX5" fmla="*/ 320614 w 1187871"/>
                <a:gd name="connsiteY5" fmla="*/ 1527500 h 1654180"/>
                <a:gd name="connsiteX6" fmla="*/ 377764 w 1187871"/>
                <a:gd name="connsiteY6" fmla="*/ 1584650 h 1654180"/>
                <a:gd name="connsiteX7" fmla="*/ 406339 w 1187871"/>
                <a:gd name="connsiteY7" fmla="*/ 1603700 h 1654180"/>
                <a:gd name="connsiteX8" fmla="*/ 463489 w 1187871"/>
                <a:gd name="connsiteY8" fmla="*/ 1622750 h 1654180"/>
                <a:gd name="connsiteX9" fmla="*/ 625414 w 1187871"/>
                <a:gd name="connsiteY9" fmla="*/ 1653706 h 1654180"/>
                <a:gd name="connsiteX10" fmla="*/ 815914 w 1187871"/>
                <a:gd name="connsiteY10" fmla="*/ 1596556 h 1654180"/>
                <a:gd name="connsiteX11" fmla="*/ 880208 w 1187871"/>
                <a:gd name="connsiteY11" fmla="*/ 1558456 h 1654180"/>
                <a:gd name="connsiteX12" fmla="*/ 954026 w 1187871"/>
                <a:gd name="connsiteY12" fmla="*/ 1470350 h 1654180"/>
                <a:gd name="connsiteX13" fmla="*/ 1027845 w 1187871"/>
                <a:gd name="connsiteY13" fmla="*/ 1304994 h 1654180"/>
                <a:gd name="connsiteX14" fmla="*/ 1051658 w 1187871"/>
                <a:gd name="connsiteY14" fmla="*/ 1215557 h 1654180"/>
                <a:gd name="connsiteX15" fmla="*/ 1081484 w 1187871"/>
                <a:gd name="connsiteY15" fmla="*/ 1167328 h 1654180"/>
                <a:gd name="connsiteX16" fmla="*/ 1122327 w 1187871"/>
                <a:gd name="connsiteY16" fmla="*/ 1150668 h 1654180"/>
                <a:gd name="connsiteX17" fmla="*/ 1163738 w 1187871"/>
                <a:gd name="connsiteY17" fmla="*/ 1084548 h 1654180"/>
                <a:gd name="connsiteX18" fmla="*/ 1187834 w 1187871"/>
                <a:gd name="connsiteY18" fmla="*/ 961529 h 1654180"/>
                <a:gd name="connsiteX19" fmla="*/ 1158612 w 1187871"/>
                <a:gd name="connsiteY19" fmla="*/ 887429 h 1654180"/>
                <a:gd name="connsiteX20" fmla="*/ 1110020 w 1187871"/>
                <a:gd name="connsiteY20" fmla="*/ 891949 h 1654180"/>
                <a:gd name="connsiteX21" fmla="*/ 1142305 w 1187871"/>
                <a:gd name="connsiteY21" fmla="*/ 727119 h 1654180"/>
                <a:gd name="connsiteX22" fmla="*/ 1146505 w 1187871"/>
                <a:gd name="connsiteY22" fmla="*/ 692530 h 1654180"/>
                <a:gd name="connsiteX23" fmla="*/ 1154981 w 1187871"/>
                <a:gd name="connsiteY23" fmla="*/ 638326 h 1654180"/>
                <a:gd name="connsiteX24" fmla="*/ 1154495 w 1187871"/>
                <a:gd name="connsiteY24" fmla="*/ 574113 h 1654180"/>
                <a:gd name="connsiteX25" fmla="*/ 1148964 w 1187871"/>
                <a:gd name="connsiteY25" fmla="*/ 529995 h 1654180"/>
                <a:gd name="connsiteX26" fmla="*/ 1156191 w 1187871"/>
                <a:gd name="connsiteY26" fmla="*/ 499527 h 1654180"/>
                <a:gd name="connsiteX27" fmla="*/ 1138309 w 1187871"/>
                <a:gd name="connsiteY27" fmla="*/ 456740 h 1654180"/>
                <a:gd name="connsiteX28" fmla="*/ 1101016 w 1187871"/>
                <a:gd name="connsiteY28" fmla="*/ 328876 h 1654180"/>
                <a:gd name="connsiteX29" fmla="*/ 1099684 w 1187871"/>
                <a:gd name="connsiteY29" fmla="*/ 324880 h 1654180"/>
                <a:gd name="connsiteX30" fmla="*/ 1051903 w 1187871"/>
                <a:gd name="connsiteY30" fmla="*/ 271330 h 1654180"/>
                <a:gd name="connsiteX31" fmla="*/ 998949 w 1187871"/>
                <a:gd name="connsiteY31" fmla="*/ 190771 h 1654180"/>
                <a:gd name="connsiteX32" fmla="*/ 824067 w 1187871"/>
                <a:gd name="connsiteY32" fmla="*/ 53506 h 1654180"/>
                <a:gd name="connsiteX33" fmla="*/ 583441 w 1187871"/>
                <a:gd name="connsiteY33" fmla="*/ 232 h 1654180"/>
                <a:gd name="connsiteX34" fmla="*/ 358998 w 1187871"/>
                <a:gd name="connsiteY34" fmla="*/ 44345 h 1654180"/>
                <a:gd name="connsiteX35" fmla="*/ 241266 w 1187871"/>
                <a:gd name="connsiteY35" fmla="*/ 114248 h 1654180"/>
                <a:gd name="connsiteX36" fmla="*/ 177739 w 1187871"/>
                <a:gd name="connsiteY36" fmla="*/ 165425 h 1654180"/>
                <a:gd name="connsiteX37" fmla="*/ 82489 w 1187871"/>
                <a:gd name="connsiteY37" fmla="*/ 279725 h 1654180"/>
                <a:gd name="connsiteX38" fmla="*/ 11051 w 1187871"/>
                <a:gd name="connsiteY38" fmla="*/ 510705 h 1654180"/>
                <a:gd name="connsiteX39" fmla="*/ 15814 w 1187871"/>
                <a:gd name="connsiteY39" fmla="*/ 660725 h 1654180"/>
                <a:gd name="connsiteX40" fmla="*/ 18168 w 1187871"/>
                <a:gd name="connsiteY40" fmla="*/ 720460 h 1654180"/>
                <a:gd name="connsiteX41" fmla="*/ 33613 w 1187871"/>
                <a:gd name="connsiteY41" fmla="*/ 803882 h 1654180"/>
                <a:gd name="connsiteX42" fmla="*/ 58677 w 1187871"/>
                <a:gd name="connsiteY42" fmla="*/ 872657 h 1654180"/>
                <a:gd name="connsiteX43" fmla="*/ 1526 w 1187871"/>
                <a:gd name="connsiteY43" fmla="*/ 939331 h 1654180"/>
                <a:gd name="connsiteX44" fmla="*/ 18195 w 1187871"/>
                <a:gd name="connsiteY44" fmla="*/ 1063156 h 1654180"/>
                <a:gd name="connsiteX45" fmla="*/ 37245 w 1187871"/>
                <a:gd name="connsiteY45" fmla="*/ 1110781 h 1654180"/>
                <a:gd name="connsiteX46" fmla="*/ 72964 w 1187871"/>
                <a:gd name="connsiteY46" fmla="*/ 1189362 h 1654180"/>
                <a:gd name="connsiteX0" fmla="*/ 72964 w 1187871"/>
                <a:gd name="connsiteY0" fmla="*/ 1189362 h 1654180"/>
                <a:gd name="connsiteX1" fmla="*/ 132495 w 1187871"/>
                <a:gd name="connsiteY1" fmla="*/ 1225080 h 1654180"/>
                <a:gd name="connsiteX2" fmla="*/ 206314 w 1187871"/>
                <a:gd name="connsiteY2" fmla="*/ 1337000 h 1654180"/>
                <a:gd name="connsiteX3" fmla="*/ 215839 w 1187871"/>
                <a:gd name="connsiteY3" fmla="*/ 1365575 h 1654180"/>
                <a:gd name="connsiteX4" fmla="*/ 253939 w 1187871"/>
                <a:gd name="connsiteY4" fmla="*/ 1432250 h 1654180"/>
                <a:gd name="connsiteX5" fmla="*/ 320614 w 1187871"/>
                <a:gd name="connsiteY5" fmla="*/ 1527500 h 1654180"/>
                <a:gd name="connsiteX6" fmla="*/ 377764 w 1187871"/>
                <a:gd name="connsiteY6" fmla="*/ 1584650 h 1654180"/>
                <a:gd name="connsiteX7" fmla="*/ 406339 w 1187871"/>
                <a:gd name="connsiteY7" fmla="*/ 1603700 h 1654180"/>
                <a:gd name="connsiteX8" fmla="*/ 463489 w 1187871"/>
                <a:gd name="connsiteY8" fmla="*/ 1622750 h 1654180"/>
                <a:gd name="connsiteX9" fmla="*/ 625414 w 1187871"/>
                <a:gd name="connsiteY9" fmla="*/ 1653706 h 1654180"/>
                <a:gd name="connsiteX10" fmla="*/ 815914 w 1187871"/>
                <a:gd name="connsiteY10" fmla="*/ 1596556 h 1654180"/>
                <a:gd name="connsiteX11" fmla="*/ 880208 w 1187871"/>
                <a:gd name="connsiteY11" fmla="*/ 1558456 h 1654180"/>
                <a:gd name="connsiteX12" fmla="*/ 954026 w 1187871"/>
                <a:gd name="connsiteY12" fmla="*/ 1470350 h 1654180"/>
                <a:gd name="connsiteX13" fmla="*/ 1027845 w 1187871"/>
                <a:gd name="connsiteY13" fmla="*/ 1304994 h 1654180"/>
                <a:gd name="connsiteX14" fmla="*/ 1056986 w 1187871"/>
                <a:gd name="connsiteY14" fmla="*/ 1219553 h 1654180"/>
                <a:gd name="connsiteX15" fmla="*/ 1081484 w 1187871"/>
                <a:gd name="connsiteY15" fmla="*/ 1167328 h 1654180"/>
                <a:gd name="connsiteX16" fmla="*/ 1122327 w 1187871"/>
                <a:gd name="connsiteY16" fmla="*/ 1150668 h 1654180"/>
                <a:gd name="connsiteX17" fmla="*/ 1163738 w 1187871"/>
                <a:gd name="connsiteY17" fmla="*/ 1084548 h 1654180"/>
                <a:gd name="connsiteX18" fmla="*/ 1187834 w 1187871"/>
                <a:gd name="connsiteY18" fmla="*/ 961529 h 1654180"/>
                <a:gd name="connsiteX19" fmla="*/ 1158612 w 1187871"/>
                <a:gd name="connsiteY19" fmla="*/ 887429 h 1654180"/>
                <a:gd name="connsiteX20" fmla="*/ 1110020 w 1187871"/>
                <a:gd name="connsiteY20" fmla="*/ 891949 h 1654180"/>
                <a:gd name="connsiteX21" fmla="*/ 1142305 w 1187871"/>
                <a:gd name="connsiteY21" fmla="*/ 727119 h 1654180"/>
                <a:gd name="connsiteX22" fmla="*/ 1146505 w 1187871"/>
                <a:gd name="connsiteY22" fmla="*/ 692530 h 1654180"/>
                <a:gd name="connsiteX23" fmla="*/ 1154981 w 1187871"/>
                <a:gd name="connsiteY23" fmla="*/ 638326 h 1654180"/>
                <a:gd name="connsiteX24" fmla="*/ 1154495 w 1187871"/>
                <a:gd name="connsiteY24" fmla="*/ 574113 h 1654180"/>
                <a:gd name="connsiteX25" fmla="*/ 1148964 w 1187871"/>
                <a:gd name="connsiteY25" fmla="*/ 529995 h 1654180"/>
                <a:gd name="connsiteX26" fmla="*/ 1156191 w 1187871"/>
                <a:gd name="connsiteY26" fmla="*/ 499527 h 1654180"/>
                <a:gd name="connsiteX27" fmla="*/ 1138309 w 1187871"/>
                <a:gd name="connsiteY27" fmla="*/ 456740 h 1654180"/>
                <a:gd name="connsiteX28" fmla="*/ 1101016 w 1187871"/>
                <a:gd name="connsiteY28" fmla="*/ 328876 h 1654180"/>
                <a:gd name="connsiteX29" fmla="*/ 1099684 w 1187871"/>
                <a:gd name="connsiteY29" fmla="*/ 324880 h 1654180"/>
                <a:gd name="connsiteX30" fmla="*/ 1051903 w 1187871"/>
                <a:gd name="connsiteY30" fmla="*/ 271330 h 1654180"/>
                <a:gd name="connsiteX31" fmla="*/ 998949 w 1187871"/>
                <a:gd name="connsiteY31" fmla="*/ 190771 h 1654180"/>
                <a:gd name="connsiteX32" fmla="*/ 824067 w 1187871"/>
                <a:gd name="connsiteY32" fmla="*/ 53506 h 1654180"/>
                <a:gd name="connsiteX33" fmla="*/ 583441 w 1187871"/>
                <a:gd name="connsiteY33" fmla="*/ 232 h 1654180"/>
                <a:gd name="connsiteX34" fmla="*/ 358998 w 1187871"/>
                <a:gd name="connsiteY34" fmla="*/ 44345 h 1654180"/>
                <a:gd name="connsiteX35" fmla="*/ 241266 w 1187871"/>
                <a:gd name="connsiteY35" fmla="*/ 114248 h 1654180"/>
                <a:gd name="connsiteX36" fmla="*/ 177739 w 1187871"/>
                <a:gd name="connsiteY36" fmla="*/ 165425 h 1654180"/>
                <a:gd name="connsiteX37" fmla="*/ 82489 w 1187871"/>
                <a:gd name="connsiteY37" fmla="*/ 279725 h 1654180"/>
                <a:gd name="connsiteX38" fmla="*/ 11051 w 1187871"/>
                <a:gd name="connsiteY38" fmla="*/ 510705 h 1654180"/>
                <a:gd name="connsiteX39" fmla="*/ 15814 w 1187871"/>
                <a:gd name="connsiteY39" fmla="*/ 660725 h 1654180"/>
                <a:gd name="connsiteX40" fmla="*/ 18168 w 1187871"/>
                <a:gd name="connsiteY40" fmla="*/ 720460 h 1654180"/>
                <a:gd name="connsiteX41" fmla="*/ 33613 w 1187871"/>
                <a:gd name="connsiteY41" fmla="*/ 803882 h 1654180"/>
                <a:gd name="connsiteX42" fmla="*/ 58677 w 1187871"/>
                <a:gd name="connsiteY42" fmla="*/ 872657 h 1654180"/>
                <a:gd name="connsiteX43" fmla="*/ 1526 w 1187871"/>
                <a:gd name="connsiteY43" fmla="*/ 939331 h 1654180"/>
                <a:gd name="connsiteX44" fmla="*/ 18195 w 1187871"/>
                <a:gd name="connsiteY44" fmla="*/ 1063156 h 1654180"/>
                <a:gd name="connsiteX45" fmla="*/ 37245 w 1187871"/>
                <a:gd name="connsiteY45" fmla="*/ 1110781 h 1654180"/>
                <a:gd name="connsiteX46" fmla="*/ 72964 w 1187871"/>
                <a:gd name="connsiteY46" fmla="*/ 1189362 h 1654180"/>
                <a:gd name="connsiteX0" fmla="*/ 72964 w 1187871"/>
                <a:gd name="connsiteY0" fmla="*/ 1189362 h 1654180"/>
                <a:gd name="connsiteX1" fmla="*/ 132495 w 1187871"/>
                <a:gd name="connsiteY1" fmla="*/ 1225080 h 1654180"/>
                <a:gd name="connsiteX2" fmla="*/ 206314 w 1187871"/>
                <a:gd name="connsiteY2" fmla="*/ 1337000 h 1654180"/>
                <a:gd name="connsiteX3" fmla="*/ 215839 w 1187871"/>
                <a:gd name="connsiteY3" fmla="*/ 1365575 h 1654180"/>
                <a:gd name="connsiteX4" fmla="*/ 253939 w 1187871"/>
                <a:gd name="connsiteY4" fmla="*/ 1432250 h 1654180"/>
                <a:gd name="connsiteX5" fmla="*/ 320614 w 1187871"/>
                <a:gd name="connsiteY5" fmla="*/ 1527500 h 1654180"/>
                <a:gd name="connsiteX6" fmla="*/ 377764 w 1187871"/>
                <a:gd name="connsiteY6" fmla="*/ 1584650 h 1654180"/>
                <a:gd name="connsiteX7" fmla="*/ 406339 w 1187871"/>
                <a:gd name="connsiteY7" fmla="*/ 1603700 h 1654180"/>
                <a:gd name="connsiteX8" fmla="*/ 463489 w 1187871"/>
                <a:gd name="connsiteY8" fmla="*/ 1622750 h 1654180"/>
                <a:gd name="connsiteX9" fmla="*/ 625414 w 1187871"/>
                <a:gd name="connsiteY9" fmla="*/ 1653706 h 1654180"/>
                <a:gd name="connsiteX10" fmla="*/ 815914 w 1187871"/>
                <a:gd name="connsiteY10" fmla="*/ 1596556 h 1654180"/>
                <a:gd name="connsiteX11" fmla="*/ 880208 w 1187871"/>
                <a:gd name="connsiteY11" fmla="*/ 1558456 h 1654180"/>
                <a:gd name="connsiteX12" fmla="*/ 954026 w 1187871"/>
                <a:gd name="connsiteY12" fmla="*/ 1470350 h 1654180"/>
                <a:gd name="connsiteX13" fmla="*/ 1027845 w 1187871"/>
                <a:gd name="connsiteY13" fmla="*/ 1304994 h 1654180"/>
                <a:gd name="connsiteX14" fmla="*/ 1060982 w 1187871"/>
                <a:gd name="connsiteY14" fmla="*/ 1223549 h 1654180"/>
                <a:gd name="connsiteX15" fmla="*/ 1081484 w 1187871"/>
                <a:gd name="connsiteY15" fmla="*/ 1167328 h 1654180"/>
                <a:gd name="connsiteX16" fmla="*/ 1122327 w 1187871"/>
                <a:gd name="connsiteY16" fmla="*/ 1150668 h 1654180"/>
                <a:gd name="connsiteX17" fmla="*/ 1163738 w 1187871"/>
                <a:gd name="connsiteY17" fmla="*/ 1084548 h 1654180"/>
                <a:gd name="connsiteX18" fmla="*/ 1187834 w 1187871"/>
                <a:gd name="connsiteY18" fmla="*/ 961529 h 1654180"/>
                <a:gd name="connsiteX19" fmla="*/ 1158612 w 1187871"/>
                <a:gd name="connsiteY19" fmla="*/ 887429 h 1654180"/>
                <a:gd name="connsiteX20" fmla="*/ 1110020 w 1187871"/>
                <a:gd name="connsiteY20" fmla="*/ 891949 h 1654180"/>
                <a:gd name="connsiteX21" fmla="*/ 1142305 w 1187871"/>
                <a:gd name="connsiteY21" fmla="*/ 727119 h 1654180"/>
                <a:gd name="connsiteX22" fmla="*/ 1146505 w 1187871"/>
                <a:gd name="connsiteY22" fmla="*/ 692530 h 1654180"/>
                <a:gd name="connsiteX23" fmla="*/ 1154981 w 1187871"/>
                <a:gd name="connsiteY23" fmla="*/ 638326 h 1654180"/>
                <a:gd name="connsiteX24" fmla="*/ 1154495 w 1187871"/>
                <a:gd name="connsiteY24" fmla="*/ 574113 h 1654180"/>
                <a:gd name="connsiteX25" fmla="*/ 1148964 w 1187871"/>
                <a:gd name="connsiteY25" fmla="*/ 529995 h 1654180"/>
                <a:gd name="connsiteX26" fmla="*/ 1156191 w 1187871"/>
                <a:gd name="connsiteY26" fmla="*/ 499527 h 1654180"/>
                <a:gd name="connsiteX27" fmla="*/ 1138309 w 1187871"/>
                <a:gd name="connsiteY27" fmla="*/ 456740 h 1654180"/>
                <a:gd name="connsiteX28" fmla="*/ 1101016 w 1187871"/>
                <a:gd name="connsiteY28" fmla="*/ 328876 h 1654180"/>
                <a:gd name="connsiteX29" fmla="*/ 1099684 w 1187871"/>
                <a:gd name="connsiteY29" fmla="*/ 324880 h 1654180"/>
                <a:gd name="connsiteX30" fmla="*/ 1051903 w 1187871"/>
                <a:gd name="connsiteY30" fmla="*/ 271330 h 1654180"/>
                <a:gd name="connsiteX31" fmla="*/ 998949 w 1187871"/>
                <a:gd name="connsiteY31" fmla="*/ 190771 h 1654180"/>
                <a:gd name="connsiteX32" fmla="*/ 824067 w 1187871"/>
                <a:gd name="connsiteY32" fmla="*/ 53506 h 1654180"/>
                <a:gd name="connsiteX33" fmla="*/ 583441 w 1187871"/>
                <a:gd name="connsiteY33" fmla="*/ 232 h 1654180"/>
                <a:gd name="connsiteX34" fmla="*/ 358998 w 1187871"/>
                <a:gd name="connsiteY34" fmla="*/ 44345 h 1654180"/>
                <a:gd name="connsiteX35" fmla="*/ 241266 w 1187871"/>
                <a:gd name="connsiteY35" fmla="*/ 114248 h 1654180"/>
                <a:gd name="connsiteX36" fmla="*/ 177739 w 1187871"/>
                <a:gd name="connsiteY36" fmla="*/ 165425 h 1654180"/>
                <a:gd name="connsiteX37" fmla="*/ 82489 w 1187871"/>
                <a:gd name="connsiteY37" fmla="*/ 279725 h 1654180"/>
                <a:gd name="connsiteX38" fmla="*/ 11051 w 1187871"/>
                <a:gd name="connsiteY38" fmla="*/ 510705 h 1654180"/>
                <a:gd name="connsiteX39" fmla="*/ 15814 w 1187871"/>
                <a:gd name="connsiteY39" fmla="*/ 660725 h 1654180"/>
                <a:gd name="connsiteX40" fmla="*/ 18168 w 1187871"/>
                <a:gd name="connsiteY40" fmla="*/ 720460 h 1654180"/>
                <a:gd name="connsiteX41" fmla="*/ 33613 w 1187871"/>
                <a:gd name="connsiteY41" fmla="*/ 803882 h 1654180"/>
                <a:gd name="connsiteX42" fmla="*/ 58677 w 1187871"/>
                <a:gd name="connsiteY42" fmla="*/ 872657 h 1654180"/>
                <a:gd name="connsiteX43" fmla="*/ 1526 w 1187871"/>
                <a:gd name="connsiteY43" fmla="*/ 939331 h 1654180"/>
                <a:gd name="connsiteX44" fmla="*/ 18195 w 1187871"/>
                <a:gd name="connsiteY44" fmla="*/ 1063156 h 1654180"/>
                <a:gd name="connsiteX45" fmla="*/ 37245 w 1187871"/>
                <a:gd name="connsiteY45" fmla="*/ 1110781 h 1654180"/>
                <a:gd name="connsiteX46" fmla="*/ 72964 w 1187871"/>
                <a:gd name="connsiteY46" fmla="*/ 1189362 h 1654180"/>
                <a:gd name="connsiteX0" fmla="*/ 72964 w 1187871"/>
                <a:gd name="connsiteY0" fmla="*/ 1189362 h 1654233"/>
                <a:gd name="connsiteX1" fmla="*/ 132495 w 1187871"/>
                <a:gd name="connsiteY1" fmla="*/ 1225080 h 1654233"/>
                <a:gd name="connsiteX2" fmla="*/ 206314 w 1187871"/>
                <a:gd name="connsiteY2" fmla="*/ 1337000 h 1654233"/>
                <a:gd name="connsiteX3" fmla="*/ 215839 w 1187871"/>
                <a:gd name="connsiteY3" fmla="*/ 1365575 h 1654233"/>
                <a:gd name="connsiteX4" fmla="*/ 253939 w 1187871"/>
                <a:gd name="connsiteY4" fmla="*/ 1432250 h 1654233"/>
                <a:gd name="connsiteX5" fmla="*/ 320614 w 1187871"/>
                <a:gd name="connsiteY5" fmla="*/ 1527500 h 1654233"/>
                <a:gd name="connsiteX6" fmla="*/ 377764 w 1187871"/>
                <a:gd name="connsiteY6" fmla="*/ 1584650 h 1654233"/>
                <a:gd name="connsiteX7" fmla="*/ 463489 w 1187871"/>
                <a:gd name="connsiteY7" fmla="*/ 1622750 h 1654233"/>
                <a:gd name="connsiteX8" fmla="*/ 625414 w 1187871"/>
                <a:gd name="connsiteY8" fmla="*/ 1653706 h 1654233"/>
                <a:gd name="connsiteX9" fmla="*/ 815914 w 1187871"/>
                <a:gd name="connsiteY9" fmla="*/ 1596556 h 1654233"/>
                <a:gd name="connsiteX10" fmla="*/ 880208 w 1187871"/>
                <a:gd name="connsiteY10" fmla="*/ 1558456 h 1654233"/>
                <a:gd name="connsiteX11" fmla="*/ 954026 w 1187871"/>
                <a:gd name="connsiteY11" fmla="*/ 1470350 h 1654233"/>
                <a:gd name="connsiteX12" fmla="*/ 1027845 w 1187871"/>
                <a:gd name="connsiteY12" fmla="*/ 1304994 h 1654233"/>
                <a:gd name="connsiteX13" fmla="*/ 1060982 w 1187871"/>
                <a:gd name="connsiteY13" fmla="*/ 1223549 h 1654233"/>
                <a:gd name="connsiteX14" fmla="*/ 1081484 w 1187871"/>
                <a:gd name="connsiteY14" fmla="*/ 1167328 h 1654233"/>
                <a:gd name="connsiteX15" fmla="*/ 1122327 w 1187871"/>
                <a:gd name="connsiteY15" fmla="*/ 1150668 h 1654233"/>
                <a:gd name="connsiteX16" fmla="*/ 1163738 w 1187871"/>
                <a:gd name="connsiteY16" fmla="*/ 1084548 h 1654233"/>
                <a:gd name="connsiteX17" fmla="*/ 1187834 w 1187871"/>
                <a:gd name="connsiteY17" fmla="*/ 961529 h 1654233"/>
                <a:gd name="connsiteX18" fmla="*/ 1158612 w 1187871"/>
                <a:gd name="connsiteY18" fmla="*/ 887429 h 1654233"/>
                <a:gd name="connsiteX19" fmla="*/ 1110020 w 1187871"/>
                <a:gd name="connsiteY19" fmla="*/ 891949 h 1654233"/>
                <a:gd name="connsiteX20" fmla="*/ 1142305 w 1187871"/>
                <a:gd name="connsiteY20" fmla="*/ 727119 h 1654233"/>
                <a:gd name="connsiteX21" fmla="*/ 1146505 w 1187871"/>
                <a:gd name="connsiteY21" fmla="*/ 692530 h 1654233"/>
                <a:gd name="connsiteX22" fmla="*/ 1154981 w 1187871"/>
                <a:gd name="connsiteY22" fmla="*/ 638326 h 1654233"/>
                <a:gd name="connsiteX23" fmla="*/ 1154495 w 1187871"/>
                <a:gd name="connsiteY23" fmla="*/ 574113 h 1654233"/>
                <a:gd name="connsiteX24" fmla="*/ 1148964 w 1187871"/>
                <a:gd name="connsiteY24" fmla="*/ 529995 h 1654233"/>
                <a:gd name="connsiteX25" fmla="*/ 1156191 w 1187871"/>
                <a:gd name="connsiteY25" fmla="*/ 499527 h 1654233"/>
                <a:gd name="connsiteX26" fmla="*/ 1138309 w 1187871"/>
                <a:gd name="connsiteY26" fmla="*/ 456740 h 1654233"/>
                <a:gd name="connsiteX27" fmla="*/ 1101016 w 1187871"/>
                <a:gd name="connsiteY27" fmla="*/ 328876 h 1654233"/>
                <a:gd name="connsiteX28" fmla="*/ 1099684 w 1187871"/>
                <a:gd name="connsiteY28" fmla="*/ 324880 h 1654233"/>
                <a:gd name="connsiteX29" fmla="*/ 1051903 w 1187871"/>
                <a:gd name="connsiteY29" fmla="*/ 271330 h 1654233"/>
                <a:gd name="connsiteX30" fmla="*/ 998949 w 1187871"/>
                <a:gd name="connsiteY30" fmla="*/ 190771 h 1654233"/>
                <a:gd name="connsiteX31" fmla="*/ 824067 w 1187871"/>
                <a:gd name="connsiteY31" fmla="*/ 53506 h 1654233"/>
                <a:gd name="connsiteX32" fmla="*/ 583441 w 1187871"/>
                <a:gd name="connsiteY32" fmla="*/ 232 h 1654233"/>
                <a:gd name="connsiteX33" fmla="*/ 358998 w 1187871"/>
                <a:gd name="connsiteY33" fmla="*/ 44345 h 1654233"/>
                <a:gd name="connsiteX34" fmla="*/ 241266 w 1187871"/>
                <a:gd name="connsiteY34" fmla="*/ 114248 h 1654233"/>
                <a:gd name="connsiteX35" fmla="*/ 177739 w 1187871"/>
                <a:gd name="connsiteY35" fmla="*/ 165425 h 1654233"/>
                <a:gd name="connsiteX36" fmla="*/ 82489 w 1187871"/>
                <a:gd name="connsiteY36" fmla="*/ 279725 h 1654233"/>
                <a:gd name="connsiteX37" fmla="*/ 11051 w 1187871"/>
                <a:gd name="connsiteY37" fmla="*/ 510705 h 1654233"/>
                <a:gd name="connsiteX38" fmla="*/ 15814 w 1187871"/>
                <a:gd name="connsiteY38" fmla="*/ 660725 h 1654233"/>
                <a:gd name="connsiteX39" fmla="*/ 18168 w 1187871"/>
                <a:gd name="connsiteY39" fmla="*/ 720460 h 1654233"/>
                <a:gd name="connsiteX40" fmla="*/ 33613 w 1187871"/>
                <a:gd name="connsiteY40" fmla="*/ 803882 h 1654233"/>
                <a:gd name="connsiteX41" fmla="*/ 58677 w 1187871"/>
                <a:gd name="connsiteY41" fmla="*/ 872657 h 1654233"/>
                <a:gd name="connsiteX42" fmla="*/ 1526 w 1187871"/>
                <a:gd name="connsiteY42" fmla="*/ 939331 h 1654233"/>
                <a:gd name="connsiteX43" fmla="*/ 18195 w 1187871"/>
                <a:gd name="connsiteY43" fmla="*/ 1063156 h 1654233"/>
                <a:gd name="connsiteX44" fmla="*/ 37245 w 1187871"/>
                <a:gd name="connsiteY44" fmla="*/ 1110781 h 1654233"/>
                <a:gd name="connsiteX45" fmla="*/ 72964 w 1187871"/>
                <a:gd name="connsiteY45" fmla="*/ 1189362 h 1654233"/>
                <a:gd name="connsiteX0" fmla="*/ 72964 w 1187871"/>
                <a:gd name="connsiteY0" fmla="*/ 1189362 h 1654233"/>
                <a:gd name="connsiteX1" fmla="*/ 132495 w 1187871"/>
                <a:gd name="connsiteY1" fmla="*/ 1225080 h 1654233"/>
                <a:gd name="connsiteX2" fmla="*/ 206314 w 1187871"/>
                <a:gd name="connsiteY2" fmla="*/ 1337000 h 1654233"/>
                <a:gd name="connsiteX3" fmla="*/ 215839 w 1187871"/>
                <a:gd name="connsiteY3" fmla="*/ 1365575 h 1654233"/>
                <a:gd name="connsiteX4" fmla="*/ 253939 w 1187871"/>
                <a:gd name="connsiteY4" fmla="*/ 1432250 h 1654233"/>
                <a:gd name="connsiteX5" fmla="*/ 320614 w 1187871"/>
                <a:gd name="connsiteY5" fmla="*/ 1527500 h 1654233"/>
                <a:gd name="connsiteX6" fmla="*/ 377764 w 1187871"/>
                <a:gd name="connsiteY6" fmla="*/ 1584650 h 1654233"/>
                <a:gd name="connsiteX7" fmla="*/ 463489 w 1187871"/>
                <a:gd name="connsiteY7" fmla="*/ 1622750 h 1654233"/>
                <a:gd name="connsiteX8" fmla="*/ 625414 w 1187871"/>
                <a:gd name="connsiteY8" fmla="*/ 1653706 h 1654233"/>
                <a:gd name="connsiteX9" fmla="*/ 815914 w 1187871"/>
                <a:gd name="connsiteY9" fmla="*/ 1596556 h 1654233"/>
                <a:gd name="connsiteX10" fmla="*/ 954026 w 1187871"/>
                <a:gd name="connsiteY10" fmla="*/ 1470350 h 1654233"/>
                <a:gd name="connsiteX11" fmla="*/ 1027845 w 1187871"/>
                <a:gd name="connsiteY11" fmla="*/ 1304994 h 1654233"/>
                <a:gd name="connsiteX12" fmla="*/ 1060982 w 1187871"/>
                <a:gd name="connsiteY12" fmla="*/ 1223549 h 1654233"/>
                <a:gd name="connsiteX13" fmla="*/ 1081484 w 1187871"/>
                <a:gd name="connsiteY13" fmla="*/ 1167328 h 1654233"/>
                <a:gd name="connsiteX14" fmla="*/ 1122327 w 1187871"/>
                <a:gd name="connsiteY14" fmla="*/ 1150668 h 1654233"/>
                <a:gd name="connsiteX15" fmla="*/ 1163738 w 1187871"/>
                <a:gd name="connsiteY15" fmla="*/ 1084548 h 1654233"/>
                <a:gd name="connsiteX16" fmla="*/ 1187834 w 1187871"/>
                <a:gd name="connsiteY16" fmla="*/ 961529 h 1654233"/>
                <a:gd name="connsiteX17" fmla="*/ 1158612 w 1187871"/>
                <a:gd name="connsiteY17" fmla="*/ 887429 h 1654233"/>
                <a:gd name="connsiteX18" fmla="*/ 1110020 w 1187871"/>
                <a:gd name="connsiteY18" fmla="*/ 891949 h 1654233"/>
                <a:gd name="connsiteX19" fmla="*/ 1142305 w 1187871"/>
                <a:gd name="connsiteY19" fmla="*/ 727119 h 1654233"/>
                <a:gd name="connsiteX20" fmla="*/ 1146505 w 1187871"/>
                <a:gd name="connsiteY20" fmla="*/ 692530 h 1654233"/>
                <a:gd name="connsiteX21" fmla="*/ 1154981 w 1187871"/>
                <a:gd name="connsiteY21" fmla="*/ 638326 h 1654233"/>
                <a:gd name="connsiteX22" fmla="*/ 1154495 w 1187871"/>
                <a:gd name="connsiteY22" fmla="*/ 574113 h 1654233"/>
                <a:gd name="connsiteX23" fmla="*/ 1148964 w 1187871"/>
                <a:gd name="connsiteY23" fmla="*/ 529995 h 1654233"/>
                <a:gd name="connsiteX24" fmla="*/ 1156191 w 1187871"/>
                <a:gd name="connsiteY24" fmla="*/ 499527 h 1654233"/>
                <a:gd name="connsiteX25" fmla="*/ 1138309 w 1187871"/>
                <a:gd name="connsiteY25" fmla="*/ 456740 h 1654233"/>
                <a:gd name="connsiteX26" fmla="*/ 1101016 w 1187871"/>
                <a:gd name="connsiteY26" fmla="*/ 328876 h 1654233"/>
                <a:gd name="connsiteX27" fmla="*/ 1099684 w 1187871"/>
                <a:gd name="connsiteY27" fmla="*/ 324880 h 1654233"/>
                <a:gd name="connsiteX28" fmla="*/ 1051903 w 1187871"/>
                <a:gd name="connsiteY28" fmla="*/ 271330 h 1654233"/>
                <a:gd name="connsiteX29" fmla="*/ 998949 w 1187871"/>
                <a:gd name="connsiteY29" fmla="*/ 190771 h 1654233"/>
                <a:gd name="connsiteX30" fmla="*/ 824067 w 1187871"/>
                <a:gd name="connsiteY30" fmla="*/ 53506 h 1654233"/>
                <a:gd name="connsiteX31" fmla="*/ 583441 w 1187871"/>
                <a:gd name="connsiteY31" fmla="*/ 232 h 1654233"/>
                <a:gd name="connsiteX32" fmla="*/ 358998 w 1187871"/>
                <a:gd name="connsiteY32" fmla="*/ 44345 h 1654233"/>
                <a:gd name="connsiteX33" fmla="*/ 241266 w 1187871"/>
                <a:gd name="connsiteY33" fmla="*/ 114248 h 1654233"/>
                <a:gd name="connsiteX34" fmla="*/ 177739 w 1187871"/>
                <a:gd name="connsiteY34" fmla="*/ 165425 h 1654233"/>
                <a:gd name="connsiteX35" fmla="*/ 82489 w 1187871"/>
                <a:gd name="connsiteY35" fmla="*/ 279725 h 1654233"/>
                <a:gd name="connsiteX36" fmla="*/ 11051 w 1187871"/>
                <a:gd name="connsiteY36" fmla="*/ 510705 h 1654233"/>
                <a:gd name="connsiteX37" fmla="*/ 15814 w 1187871"/>
                <a:gd name="connsiteY37" fmla="*/ 660725 h 1654233"/>
                <a:gd name="connsiteX38" fmla="*/ 18168 w 1187871"/>
                <a:gd name="connsiteY38" fmla="*/ 720460 h 1654233"/>
                <a:gd name="connsiteX39" fmla="*/ 33613 w 1187871"/>
                <a:gd name="connsiteY39" fmla="*/ 803882 h 1654233"/>
                <a:gd name="connsiteX40" fmla="*/ 58677 w 1187871"/>
                <a:gd name="connsiteY40" fmla="*/ 872657 h 1654233"/>
                <a:gd name="connsiteX41" fmla="*/ 1526 w 1187871"/>
                <a:gd name="connsiteY41" fmla="*/ 939331 h 1654233"/>
                <a:gd name="connsiteX42" fmla="*/ 18195 w 1187871"/>
                <a:gd name="connsiteY42" fmla="*/ 1063156 h 1654233"/>
                <a:gd name="connsiteX43" fmla="*/ 37245 w 1187871"/>
                <a:gd name="connsiteY43" fmla="*/ 1110781 h 1654233"/>
                <a:gd name="connsiteX44" fmla="*/ 72964 w 1187871"/>
                <a:gd name="connsiteY44" fmla="*/ 1189362 h 1654233"/>
                <a:gd name="connsiteX0" fmla="*/ 72964 w 1187871"/>
                <a:gd name="connsiteY0" fmla="*/ 1189362 h 1654492"/>
                <a:gd name="connsiteX1" fmla="*/ 132495 w 1187871"/>
                <a:gd name="connsiteY1" fmla="*/ 1225080 h 1654492"/>
                <a:gd name="connsiteX2" fmla="*/ 206314 w 1187871"/>
                <a:gd name="connsiteY2" fmla="*/ 1337000 h 1654492"/>
                <a:gd name="connsiteX3" fmla="*/ 215839 w 1187871"/>
                <a:gd name="connsiteY3" fmla="*/ 1365575 h 1654492"/>
                <a:gd name="connsiteX4" fmla="*/ 253939 w 1187871"/>
                <a:gd name="connsiteY4" fmla="*/ 1432250 h 1654492"/>
                <a:gd name="connsiteX5" fmla="*/ 320614 w 1187871"/>
                <a:gd name="connsiteY5" fmla="*/ 1527500 h 1654492"/>
                <a:gd name="connsiteX6" fmla="*/ 463489 w 1187871"/>
                <a:gd name="connsiteY6" fmla="*/ 1622750 h 1654492"/>
                <a:gd name="connsiteX7" fmla="*/ 625414 w 1187871"/>
                <a:gd name="connsiteY7" fmla="*/ 1653706 h 1654492"/>
                <a:gd name="connsiteX8" fmla="*/ 815914 w 1187871"/>
                <a:gd name="connsiteY8" fmla="*/ 1596556 h 1654492"/>
                <a:gd name="connsiteX9" fmla="*/ 954026 w 1187871"/>
                <a:gd name="connsiteY9" fmla="*/ 1470350 h 1654492"/>
                <a:gd name="connsiteX10" fmla="*/ 1027845 w 1187871"/>
                <a:gd name="connsiteY10" fmla="*/ 1304994 h 1654492"/>
                <a:gd name="connsiteX11" fmla="*/ 1060982 w 1187871"/>
                <a:gd name="connsiteY11" fmla="*/ 1223549 h 1654492"/>
                <a:gd name="connsiteX12" fmla="*/ 1081484 w 1187871"/>
                <a:gd name="connsiteY12" fmla="*/ 1167328 h 1654492"/>
                <a:gd name="connsiteX13" fmla="*/ 1122327 w 1187871"/>
                <a:gd name="connsiteY13" fmla="*/ 1150668 h 1654492"/>
                <a:gd name="connsiteX14" fmla="*/ 1163738 w 1187871"/>
                <a:gd name="connsiteY14" fmla="*/ 1084548 h 1654492"/>
                <a:gd name="connsiteX15" fmla="*/ 1187834 w 1187871"/>
                <a:gd name="connsiteY15" fmla="*/ 961529 h 1654492"/>
                <a:gd name="connsiteX16" fmla="*/ 1158612 w 1187871"/>
                <a:gd name="connsiteY16" fmla="*/ 887429 h 1654492"/>
                <a:gd name="connsiteX17" fmla="*/ 1110020 w 1187871"/>
                <a:gd name="connsiteY17" fmla="*/ 891949 h 1654492"/>
                <a:gd name="connsiteX18" fmla="*/ 1142305 w 1187871"/>
                <a:gd name="connsiteY18" fmla="*/ 727119 h 1654492"/>
                <a:gd name="connsiteX19" fmla="*/ 1146505 w 1187871"/>
                <a:gd name="connsiteY19" fmla="*/ 692530 h 1654492"/>
                <a:gd name="connsiteX20" fmla="*/ 1154981 w 1187871"/>
                <a:gd name="connsiteY20" fmla="*/ 638326 h 1654492"/>
                <a:gd name="connsiteX21" fmla="*/ 1154495 w 1187871"/>
                <a:gd name="connsiteY21" fmla="*/ 574113 h 1654492"/>
                <a:gd name="connsiteX22" fmla="*/ 1148964 w 1187871"/>
                <a:gd name="connsiteY22" fmla="*/ 529995 h 1654492"/>
                <a:gd name="connsiteX23" fmla="*/ 1156191 w 1187871"/>
                <a:gd name="connsiteY23" fmla="*/ 499527 h 1654492"/>
                <a:gd name="connsiteX24" fmla="*/ 1138309 w 1187871"/>
                <a:gd name="connsiteY24" fmla="*/ 456740 h 1654492"/>
                <a:gd name="connsiteX25" fmla="*/ 1101016 w 1187871"/>
                <a:gd name="connsiteY25" fmla="*/ 328876 h 1654492"/>
                <a:gd name="connsiteX26" fmla="*/ 1099684 w 1187871"/>
                <a:gd name="connsiteY26" fmla="*/ 324880 h 1654492"/>
                <a:gd name="connsiteX27" fmla="*/ 1051903 w 1187871"/>
                <a:gd name="connsiteY27" fmla="*/ 271330 h 1654492"/>
                <a:gd name="connsiteX28" fmla="*/ 998949 w 1187871"/>
                <a:gd name="connsiteY28" fmla="*/ 190771 h 1654492"/>
                <a:gd name="connsiteX29" fmla="*/ 824067 w 1187871"/>
                <a:gd name="connsiteY29" fmla="*/ 53506 h 1654492"/>
                <a:gd name="connsiteX30" fmla="*/ 583441 w 1187871"/>
                <a:gd name="connsiteY30" fmla="*/ 232 h 1654492"/>
                <a:gd name="connsiteX31" fmla="*/ 358998 w 1187871"/>
                <a:gd name="connsiteY31" fmla="*/ 44345 h 1654492"/>
                <a:gd name="connsiteX32" fmla="*/ 241266 w 1187871"/>
                <a:gd name="connsiteY32" fmla="*/ 114248 h 1654492"/>
                <a:gd name="connsiteX33" fmla="*/ 177739 w 1187871"/>
                <a:gd name="connsiteY33" fmla="*/ 165425 h 1654492"/>
                <a:gd name="connsiteX34" fmla="*/ 82489 w 1187871"/>
                <a:gd name="connsiteY34" fmla="*/ 279725 h 1654492"/>
                <a:gd name="connsiteX35" fmla="*/ 11051 w 1187871"/>
                <a:gd name="connsiteY35" fmla="*/ 510705 h 1654492"/>
                <a:gd name="connsiteX36" fmla="*/ 15814 w 1187871"/>
                <a:gd name="connsiteY36" fmla="*/ 660725 h 1654492"/>
                <a:gd name="connsiteX37" fmla="*/ 18168 w 1187871"/>
                <a:gd name="connsiteY37" fmla="*/ 720460 h 1654492"/>
                <a:gd name="connsiteX38" fmla="*/ 33613 w 1187871"/>
                <a:gd name="connsiteY38" fmla="*/ 803882 h 1654492"/>
                <a:gd name="connsiteX39" fmla="*/ 58677 w 1187871"/>
                <a:gd name="connsiteY39" fmla="*/ 872657 h 1654492"/>
                <a:gd name="connsiteX40" fmla="*/ 1526 w 1187871"/>
                <a:gd name="connsiteY40" fmla="*/ 939331 h 1654492"/>
                <a:gd name="connsiteX41" fmla="*/ 18195 w 1187871"/>
                <a:gd name="connsiteY41" fmla="*/ 1063156 h 1654492"/>
                <a:gd name="connsiteX42" fmla="*/ 37245 w 1187871"/>
                <a:gd name="connsiteY42" fmla="*/ 1110781 h 1654492"/>
                <a:gd name="connsiteX43" fmla="*/ 72964 w 1187871"/>
                <a:gd name="connsiteY43" fmla="*/ 1189362 h 1654492"/>
                <a:gd name="connsiteX0" fmla="*/ 72964 w 1187871"/>
                <a:gd name="connsiteY0" fmla="*/ 1189362 h 1654492"/>
                <a:gd name="connsiteX1" fmla="*/ 132495 w 1187871"/>
                <a:gd name="connsiteY1" fmla="*/ 1225080 h 1654492"/>
                <a:gd name="connsiteX2" fmla="*/ 206314 w 1187871"/>
                <a:gd name="connsiteY2" fmla="*/ 1337000 h 1654492"/>
                <a:gd name="connsiteX3" fmla="*/ 253939 w 1187871"/>
                <a:gd name="connsiteY3" fmla="*/ 1432250 h 1654492"/>
                <a:gd name="connsiteX4" fmla="*/ 320614 w 1187871"/>
                <a:gd name="connsiteY4" fmla="*/ 1527500 h 1654492"/>
                <a:gd name="connsiteX5" fmla="*/ 463489 w 1187871"/>
                <a:gd name="connsiteY5" fmla="*/ 1622750 h 1654492"/>
                <a:gd name="connsiteX6" fmla="*/ 625414 w 1187871"/>
                <a:gd name="connsiteY6" fmla="*/ 1653706 h 1654492"/>
                <a:gd name="connsiteX7" fmla="*/ 815914 w 1187871"/>
                <a:gd name="connsiteY7" fmla="*/ 1596556 h 1654492"/>
                <a:gd name="connsiteX8" fmla="*/ 954026 w 1187871"/>
                <a:gd name="connsiteY8" fmla="*/ 1470350 h 1654492"/>
                <a:gd name="connsiteX9" fmla="*/ 1027845 w 1187871"/>
                <a:gd name="connsiteY9" fmla="*/ 1304994 h 1654492"/>
                <a:gd name="connsiteX10" fmla="*/ 1060982 w 1187871"/>
                <a:gd name="connsiteY10" fmla="*/ 1223549 h 1654492"/>
                <a:gd name="connsiteX11" fmla="*/ 1081484 w 1187871"/>
                <a:gd name="connsiteY11" fmla="*/ 1167328 h 1654492"/>
                <a:gd name="connsiteX12" fmla="*/ 1122327 w 1187871"/>
                <a:gd name="connsiteY12" fmla="*/ 1150668 h 1654492"/>
                <a:gd name="connsiteX13" fmla="*/ 1163738 w 1187871"/>
                <a:gd name="connsiteY13" fmla="*/ 1084548 h 1654492"/>
                <a:gd name="connsiteX14" fmla="*/ 1187834 w 1187871"/>
                <a:gd name="connsiteY14" fmla="*/ 961529 h 1654492"/>
                <a:gd name="connsiteX15" fmla="*/ 1158612 w 1187871"/>
                <a:gd name="connsiteY15" fmla="*/ 887429 h 1654492"/>
                <a:gd name="connsiteX16" fmla="*/ 1110020 w 1187871"/>
                <a:gd name="connsiteY16" fmla="*/ 891949 h 1654492"/>
                <a:gd name="connsiteX17" fmla="*/ 1142305 w 1187871"/>
                <a:gd name="connsiteY17" fmla="*/ 727119 h 1654492"/>
                <a:gd name="connsiteX18" fmla="*/ 1146505 w 1187871"/>
                <a:gd name="connsiteY18" fmla="*/ 692530 h 1654492"/>
                <a:gd name="connsiteX19" fmla="*/ 1154981 w 1187871"/>
                <a:gd name="connsiteY19" fmla="*/ 638326 h 1654492"/>
                <a:gd name="connsiteX20" fmla="*/ 1154495 w 1187871"/>
                <a:gd name="connsiteY20" fmla="*/ 574113 h 1654492"/>
                <a:gd name="connsiteX21" fmla="*/ 1148964 w 1187871"/>
                <a:gd name="connsiteY21" fmla="*/ 529995 h 1654492"/>
                <a:gd name="connsiteX22" fmla="*/ 1156191 w 1187871"/>
                <a:gd name="connsiteY22" fmla="*/ 499527 h 1654492"/>
                <a:gd name="connsiteX23" fmla="*/ 1138309 w 1187871"/>
                <a:gd name="connsiteY23" fmla="*/ 456740 h 1654492"/>
                <a:gd name="connsiteX24" fmla="*/ 1101016 w 1187871"/>
                <a:gd name="connsiteY24" fmla="*/ 328876 h 1654492"/>
                <a:gd name="connsiteX25" fmla="*/ 1099684 w 1187871"/>
                <a:gd name="connsiteY25" fmla="*/ 324880 h 1654492"/>
                <a:gd name="connsiteX26" fmla="*/ 1051903 w 1187871"/>
                <a:gd name="connsiteY26" fmla="*/ 271330 h 1654492"/>
                <a:gd name="connsiteX27" fmla="*/ 998949 w 1187871"/>
                <a:gd name="connsiteY27" fmla="*/ 190771 h 1654492"/>
                <a:gd name="connsiteX28" fmla="*/ 824067 w 1187871"/>
                <a:gd name="connsiteY28" fmla="*/ 53506 h 1654492"/>
                <a:gd name="connsiteX29" fmla="*/ 583441 w 1187871"/>
                <a:gd name="connsiteY29" fmla="*/ 232 h 1654492"/>
                <a:gd name="connsiteX30" fmla="*/ 358998 w 1187871"/>
                <a:gd name="connsiteY30" fmla="*/ 44345 h 1654492"/>
                <a:gd name="connsiteX31" fmla="*/ 241266 w 1187871"/>
                <a:gd name="connsiteY31" fmla="*/ 114248 h 1654492"/>
                <a:gd name="connsiteX32" fmla="*/ 177739 w 1187871"/>
                <a:gd name="connsiteY32" fmla="*/ 165425 h 1654492"/>
                <a:gd name="connsiteX33" fmla="*/ 82489 w 1187871"/>
                <a:gd name="connsiteY33" fmla="*/ 279725 h 1654492"/>
                <a:gd name="connsiteX34" fmla="*/ 11051 w 1187871"/>
                <a:gd name="connsiteY34" fmla="*/ 510705 h 1654492"/>
                <a:gd name="connsiteX35" fmla="*/ 15814 w 1187871"/>
                <a:gd name="connsiteY35" fmla="*/ 660725 h 1654492"/>
                <a:gd name="connsiteX36" fmla="*/ 18168 w 1187871"/>
                <a:gd name="connsiteY36" fmla="*/ 720460 h 1654492"/>
                <a:gd name="connsiteX37" fmla="*/ 33613 w 1187871"/>
                <a:gd name="connsiteY37" fmla="*/ 803882 h 1654492"/>
                <a:gd name="connsiteX38" fmla="*/ 58677 w 1187871"/>
                <a:gd name="connsiteY38" fmla="*/ 872657 h 1654492"/>
                <a:gd name="connsiteX39" fmla="*/ 1526 w 1187871"/>
                <a:gd name="connsiteY39" fmla="*/ 939331 h 1654492"/>
                <a:gd name="connsiteX40" fmla="*/ 18195 w 1187871"/>
                <a:gd name="connsiteY40" fmla="*/ 1063156 h 1654492"/>
                <a:gd name="connsiteX41" fmla="*/ 37245 w 1187871"/>
                <a:gd name="connsiteY41" fmla="*/ 1110781 h 1654492"/>
                <a:gd name="connsiteX42" fmla="*/ 72964 w 1187871"/>
                <a:gd name="connsiteY42" fmla="*/ 1189362 h 1654492"/>
                <a:gd name="connsiteX0" fmla="*/ 64973 w 1187871"/>
                <a:gd name="connsiteY0" fmla="*/ 1201350 h 1654492"/>
                <a:gd name="connsiteX1" fmla="*/ 132495 w 1187871"/>
                <a:gd name="connsiteY1" fmla="*/ 1225080 h 1654492"/>
                <a:gd name="connsiteX2" fmla="*/ 206314 w 1187871"/>
                <a:gd name="connsiteY2" fmla="*/ 1337000 h 1654492"/>
                <a:gd name="connsiteX3" fmla="*/ 253939 w 1187871"/>
                <a:gd name="connsiteY3" fmla="*/ 1432250 h 1654492"/>
                <a:gd name="connsiteX4" fmla="*/ 320614 w 1187871"/>
                <a:gd name="connsiteY4" fmla="*/ 1527500 h 1654492"/>
                <a:gd name="connsiteX5" fmla="*/ 463489 w 1187871"/>
                <a:gd name="connsiteY5" fmla="*/ 1622750 h 1654492"/>
                <a:gd name="connsiteX6" fmla="*/ 625414 w 1187871"/>
                <a:gd name="connsiteY6" fmla="*/ 1653706 h 1654492"/>
                <a:gd name="connsiteX7" fmla="*/ 815914 w 1187871"/>
                <a:gd name="connsiteY7" fmla="*/ 1596556 h 1654492"/>
                <a:gd name="connsiteX8" fmla="*/ 954026 w 1187871"/>
                <a:gd name="connsiteY8" fmla="*/ 1470350 h 1654492"/>
                <a:gd name="connsiteX9" fmla="*/ 1027845 w 1187871"/>
                <a:gd name="connsiteY9" fmla="*/ 1304994 h 1654492"/>
                <a:gd name="connsiteX10" fmla="*/ 1060982 w 1187871"/>
                <a:gd name="connsiteY10" fmla="*/ 1223549 h 1654492"/>
                <a:gd name="connsiteX11" fmla="*/ 1081484 w 1187871"/>
                <a:gd name="connsiteY11" fmla="*/ 1167328 h 1654492"/>
                <a:gd name="connsiteX12" fmla="*/ 1122327 w 1187871"/>
                <a:gd name="connsiteY12" fmla="*/ 1150668 h 1654492"/>
                <a:gd name="connsiteX13" fmla="*/ 1163738 w 1187871"/>
                <a:gd name="connsiteY13" fmla="*/ 1084548 h 1654492"/>
                <a:gd name="connsiteX14" fmla="*/ 1187834 w 1187871"/>
                <a:gd name="connsiteY14" fmla="*/ 961529 h 1654492"/>
                <a:gd name="connsiteX15" fmla="*/ 1158612 w 1187871"/>
                <a:gd name="connsiteY15" fmla="*/ 887429 h 1654492"/>
                <a:gd name="connsiteX16" fmla="*/ 1110020 w 1187871"/>
                <a:gd name="connsiteY16" fmla="*/ 891949 h 1654492"/>
                <a:gd name="connsiteX17" fmla="*/ 1142305 w 1187871"/>
                <a:gd name="connsiteY17" fmla="*/ 727119 h 1654492"/>
                <a:gd name="connsiteX18" fmla="*/ 1146505 w 1187871"/>
                <a:gd name="connsiteY18" fmla="*/ 692530 h 1654492"/>
                <a:gd name="connsiteX19" fmla="*/ 1154981 w 1187871"/>
                <a:gd name="connsiteY19" fmla="*/ 638326 h 1654492"/>
                <a:gd name="connsiteX20" fmla="*/ 1154495 w 1187871"/>
                <a:gd name="connsiteY20" fmla="*/ 574113 h 1654492"/>
                <a:gd name="connsiteX21" fmla="*/ 1148964 w 1187871"/>
                <a:gd name="connsiteY21" fmla="*/ 529995 h 1654492"/>
                <a:gd name="connsiteX22" fmla="*/ 1156191 w 1187871"/>
                <a:gd name="connsiteY22" fmla="*/ 499527 h 1654492"/>
                <a:gd name="connsiteX23" fmla="*/ 1138309 w 1187871"/>
                <a:gd name="connsiteY23" fmla="*/ 456740 h 1654492"/>
                <a:gd name="connsiteX24" fmla="*/ 1101016 w 1187871"/>
                <a:gd name="connsiteY24" fmla="*/ 328876 h 1654492"/>
                <a:gd name="connsiteX25" fmla="*/ 1099684 w 1187871"/>
                <a:gd name="connsiteY25" fmla="*/ 324880 h 1654492"/>
                <a:gd name="connsiteX26" fmla="*/ 1051903 w 1187871"/>
                <a:gd name="connsiteY26" fmla="*/ 271330 h 1654492"/>
                <a:gd name="connsiteX27" fmla="*/ 998949 w 1187871"/>
                <a:gd name="connsiteY27" fmla="*/ 190771 h 1654492"/>
                <a:gd name="connsiteX28" fmla="*/ 824067 w 1187871"/>
                <a:gd name="connsiteY28" fmla="*/ 53506 h 1654492"/>
                <a:gd name="connsiteX29" fmla="*/ 583441 w 1187871"/>
                <a:gd name="connsiteY29" fmla="*/ 232 h 1654492"/>
                <a:gd name="connsiteX30" fmla="*/ 358998 w 1187871"/>
                <a:gd name="connsiteY30" fmla="*/ 44345 h 1654492"/>
                <a:gd name="connsiteX31" fmla="*/ 241266 w 1187871"/>
                <a:gd name="connsiteY31" fmla="*/ 114248 h 1654492"/>
                <a:gd name="connsiteX32" fmla="*/ 177739 w 1187871"/>
                <a:gd name="connsiteY32" fmla="*/ 165425 h 1654492"/>
                <a:gd name="connsiteX33" fmla="*/ 82489 w 1187871"/>
                <a:gd name="connsiteY33" fmla="*/ 279725 h 1654492"/>
                <a:gd name="connsiteX34" fmla="*/ 11051 w 1187871"/>
                <a:gd name="connsiteY34" fmla="*/ 510705 h 1654492"/>
                <a:gd name="connsiteX35" fmla="*/ 15814 w 1187871"/>
                <a:gd name="connsiteY35" fmla="*/ 660725 h 1654492"/>
                <a:gd name="connsiteX36" fmla="*/ 18168 w 1187871"/>
                <a:gd name="connsiteY36" fmla="*/ 720460 h 1654492"/>
                <a:gd name="connsiteX37" fmla="*/ 33613 w 1187871"/>
                <a:gd name="connsiteY37" fmla="*/ 803882 h 1654492"/>
                <a:gd name="connsiteX38" fmla="*/ 58677 w 1187871"/>
                <a:gd name="connsiteY38" fmla="*/ 872657 h 1654492"/>
                <a:gd name="connsiteX39" fmla="*/ 1526 w 1187871"/>
                <a:gd name="connsiteY39" fmla="*/ 939331 h 1654492"/>
                <a:gd name="connsiteX40" fmla="*/ 18195 w 1187871"/>
                <a:gd name="connsiteY40" fmla="*/ 1063156 h 1654492"/>
                <a:gd name="connsiteX41" fmla="*/ 37245 w 1187871"/>
                <a:gd name="connsiteY41" fmla="*/ 1110781 h 1654492"/>
                <a:gd name="connsiteX42" fmla="*/ 64973 w 1187871"/>
                <a:gd name="connsiteY42" fmla="*/ 1201350 h 1654492"/>
                <a:gd name="connsiteX0" fmla="*/ 64973 w 1187871"/>
                <a:gd name="connsiteY0" fmla="*/ 1201350 h 1654492"/>
                <a:gd name="connsiteX1" fmla="*/ 129831 w 1187871"/>
                <a:gd name="connsiteY1" fmla="*/ 1242395 h 1654492"/>
                <a:gd name="connsiteX2" fmla="*/ 206314 w 1187871"/>
                <a:gd name="connsiteY2" fmla="*/ 1337000 h 1654492"/>
                <a:gd name="connsiteX3" fmla="*/ 253939 w 1187871"/>
                <a:gd name="connsiteY3" fmla="*/ 1432250 h 1654492"/>
                <a:gd name="connsiteX4" fmla="*/ 320614 w 1187871"/>
                <a:gd name="connsiteY4" fmla="*/ 1527500 h 1654492"/>
                <a:gd name="connsiteX5" fmla="*/ 463489 w 1187871"/>
                <a:gd name="connsiteY5" fmla="*/ 1622750 h 1654492"/>
                <a:gd name="connsiteX6" fmla="*/ 625414 w 1187871"/>
                <a:gd name="connsiteY6" fmla="*/ 1653706 h 1654492"/>
                <a:gd name="connsiteX7" fmla="*/ 815914 w 1187871"/>
                <a:gd name="connsiteY7" fmla="*/ 1596556 h 1654492"/>
                <a:gd name="connsiteX8" fmla="*/ 954026 w 1187871"/>
                <a:gd name="connsiteY8" fmla="*/ 1470350 h 1654492"/>
                <a:gd name="connsiteX9" fmla="*/ 1027845 w 1187871"/>
                <a:gd name="connsiteY9" fmla="*/ 1304994 h 1654492"/>
                <a:gd name="connsiteX10" fmla="*/ 1060982 w 1187871"/>
                <a:gd name="connsiteY10" fmla="*/ 1223549 h 1654492"/>
                <a:gd name="connsiteX11" fmla="*/ 1081484 w 1187871"/>
                <a:gd name="connsiteY11" fmla="*/ 1167328 h 1654492"/>
                <a:gd name="connsiteX12" fmla="*/ 1122327 w 1187871"/>
                <a:gd name="connsiteY12" fmla="*/ 1150668 h 1654492"/>
                <a:gd name="connsiteX13" fmla="*/ 1163738 w 1187871"/>
                <a:gd name="connsiteY13" fmla="*/ 1084548 h 1654492"/>
                <a:gd name="connsiteX14" fmla="*/ 1187834 w 1187871"/>
                <a:gd name="connsiteY14" fmla="*/ 961529 h 1654492"/>
                <a:gd name="connsiteX15" fmla="*/ 1158612 w 1187871"/>
                <a:gd name="connsiteY15" fmla="*/ 887429 h 1654492"/>
                <a:gd name="connsiteX16" fmla="*/ 1110020 w 1187871"/>
                <a:gd name="connsiteY16" fmla="*/ 891949 h 1654492"/>
                <a:gd name="connsiteX17" fmla="*/ 1142305 w 1187871"/>
                <a:gd name="connsiteY17" fmla="*/ 727119 h 1654492"/>
                <a:gd name="connsiteX18" fmla="*/ 1146505 w 1187871"/>
                <a:gd name="connsiteY18" fmla="*/ 692530 h 1654492"/>
                <a:gd name="connsiteX19" fmla="*/ 1154981 w 1187871"/>
                <a:gd name="connsiteY19" fmla="*/ 638326 h 1654492"/>
                <a:gd name="connsiteX20" fmla="*/ 1154495 w 1187871"/>
                <a:gd name="connsiteY20" fmla="*/ 574113 h 1654492"/>
                <a:gd name="connsiteX21" fmla="*/ 1148964 w 1187871"/>
                <a:gd name="connsiteY21" fmla="*/ 529995 h 1654492"/>
                <a:gd name="connsiteX22" fmla="*/ 1156191 w 1187871"/>
                <a:gd name="connsiteY22" fmla="*/ 499527 h 1654492"/>
                <a:gd name="connsiteX23" fmla="*/ 1138309 w 1187871"/>
                <a:gd name="connsiteY23" fmla="*/ 456740 h 1654492"/>
                <a:gd name="connsiteX24" fmla="*/ 1101016 w 1187871"/>
                <a:gd name="connsiteY24" fmla="*/ 328876 h 1654492"/>
                <a:gd name="connsiteX25" fmla="*/ 1099684 w 1187871"/>
                <a:gd name="connsiteY25" fmla="*/ 324880 h 1654492"/>
                <a:gd name="connsiteX26" fmla="*/ 1051903 w 1187871"/>
                <a:gd name="connsiteY26" fmla="*/ 271330 h 1654492"/>
                <a:gd name="connsiteX27" fmla="*/ 998949 w 1187871"/>
                <a:gd name="connsiteY27" fmla="*/ 190771 h 1654492"/>
                <a:gd name="connsiteX28" fmla="*/ 824067 w 1187871"/>
                <a:gd name="connsiteY28" fmla="*/ 53506 h 1654492"/>
                <a:gd name="connsiteX29" fmla="*/ 583441 w 1187871"/>
                <a:gd name="connsiteY29" fmla="*/ 232 h 1654492"/>
                <a:gd name="connsiteX30" fmla="*/ 358998 w 1187871"/>
                <a:gd name="connsiteY30" fmla="*/ 44345 h 1654492"/>
                <a:gd name="connsiteX31" fmla="*/ 241266 w 1187871"/>
                <a:gd name="connsiteY31" fmla="*/ 114248 h 1654492"/>
                <a:gd name="connsiteX32" fmla="*/ 177739 w 1187871"/>
                <a:gd name="connsiteY32" fmla="*/ 165425 h 1654492"/>
                <a:gd name="connsiteX33" fmla="*/ 82489 w 1187871"/>
                <a:gd name="connsiteY33" fmla="*/ 279725 h 1654492"/>
                <a:gd name="connsiteX34" fmla="*/ 11051 w 1187871"/>
                <a:gd name="connsiteY34" fmla="*/ 510705 h 1654492"/>
                <a:gd name="connsiteX35" fmla="*/ 15814 w 1187871"/>
                <a:gd name="connsiteY35" fmla="*/ 660725 h 1654492"/>
                <a:gd name="connsiteX36" fmla="*/ 18168 w 1187871"/>
                <a:gd name="connsiteY36" fmla="*/ 720460 h 1654492"/>
                <a:gd name="connsiteX37" fmla="*/ 33613 w 1187871"/>
                <a:gd name="connsiteY37" fmla="*/ 803882 h 1654492"/>
                <a:gd name="connsiteX38" fmla="*/ 58677 w 1187871"/>
                <a:gd name="connsiteY38" fmla="*/ 872657 h 1654492"/>
                <a:gd name="connsiteX39" fmla="*/ 1526 w 1187871"/>
                <a:gd name="connsiteY39" fmla="*/ 939331 h 1654492"/>
                <a:gd name="connsiteX40" fmla="*/ 18195 w 1187871"/>
                <a:gd name="connsiteY40" fmla="*/ 1063156 h 1654492"/>
                <a:gd name="connsiteX41" fmla="*/ 37245 w 1187871"/>
                <a:gd name="connsiteY41" fmla="*/ 1110781 h 1654492"/>
                <a:gd name="connsiteX42" fmla="*/ 64973 w 1187871"/>
                <a:gd name="connsiteY42" fmla="*/ 1201350 h 1654492"/>
                <a:gd name="connsiteX0" fmla="*/ 64973 w 1187871"/>
                <a:gd name="connsiteY0" fmla="*/ 1201350 h 1654492"/>
                <a:gd name="connsiteX1" fmla="*/ 141818 w 1187871"/>
                <a:gd name="connsiteY1" fmla="*/ 1226412 h 1654492"/>
                <a:gd name="connsiteX2" fmla="*/ 206314 w 1187871"/>
                <a:gd name="connsiteY2" fmla="*/ 1337000 h 1654492"/>
                <a:gd name="connsiteX3" fmla="*/ 253939 w 1187871"/>
                <a:gd name="connsiteY3" fmla="*/ 1432250 h 1654492"/>
                <a:gd name="connsiteX4" fmla="*/ 320614 w 1187871"/>
                <a:gd name="connsiteY4" fmla="*/ 1527500 h 1654492"/>
                <a:gd name="connsiteX5" fmla="*/ 463489 w 1187871"/>
                <a:gd name="connsiteY5" fmla="*/ 1622750 h 1654492"/>
                <a:gd name="connsiteX6" fmla="*/ 625414 w 1187871"/>
                <a:gd name="connsiteY6" fmla="*/ 1653706 h 1654492"/>
                <a:gd name="connsiteX7" fmla="*/ 815914 w 1187871"/>
                <a:gd name="connsiteY7" fmla="*/ 1596556 h 1654492"/>
                <a:gd name="connsiteX8" fmla="*/ 954026 w 1187871"/>
                <a:gd name="connsiteY8" fmla="*/ 1470350 h 1654492"/>
                <a:gd name="connsiteX9" fmla="*/ 1027845 w 1187871"/>
                <a:gd name="connsiteY9" fmla="*/ 1304994 h 1654492"/>
                <a:gd name="connsiteX10" fmla="*/ 1060982 w 1187871"/>
                <a:gd name="connsiteY10" fmla="*/ 1223549 h 1654492"/>
                <a:gd name="connsiteX11" fmla="*/ 1081484 w 1187871"/>
                <a:gd name="connsiteY11" fmla="*/ 1167328 h 1654492"/>
                <a:gd name="connsiteX12" fmla="*/ 1122327 w 1187871"/>
                <a:gd name="connsiteY12" fmla="*/ 1150668 h 1654492"/>
                <a:gd name="connsiteX13" fmla="*/ 1163738 w 1187871"/>
                <a:gd name="connsiteY13" fmla="*/ 1084548 h 1654492"/>
                <a:gd name="connsiteX14" fmla="*/ 1187834 w 1187871"/>
                <a:gd name="connsiteY14" fmla="*/ 961529 h 1654492"/>
                <a:gd name="connsiteX15" fmla="*/ 1158612 w 1187871"/>
                <a:gd name="connsiteY15" fmla="*/ 887429 h 1654492"/>
                <a:gd name="connsiteX16" fmla="*/ 1110020 w 1187871"/>
                <a:gd name="connsiteY16" fmla="*/ 891949 h 1654492"/>
                <a:gd name="connsiteX17" fmla="*/ 1142305 w 1187871"/>
                <a:gd name="connsiteY17" fmla="*/ 727119 h 1654492"/>
                <a:gd name="connsiteX18" fmla="*/ 1146505 w 1187871"/>
                <a:gd name="connsiteY18" fmla="*/ 692530 h 1654492"/>
                <a:gd name="connsiteX19" fmla="*/ 1154981 w 1187871"/>
                <a:gd name="connsiteY19" fmla="*/ 638326 h 1654492"/>
                <a:gd name="connsiteX20" fmla="*/ 1154495 w 1187871"/>
                <a:gd name="connsiteY20" fmla="*/ 574113 h 1654492"/>
                <a:gd name="connsiteX21" fmla="*/ 1148964 w 1187871"/>
                <a:gd name="connsiteY21" fmla="*/ 529995 h 1654492"/>
                <a:gd name="connsiteX22" fmla="*/ 1156191 w 1187871"/>
                <a:gd name="connsiteY22" fmla="*/ 499527 h 1654492"/>
                <a:gd name="connsiteX23" fmla="*/ 1138309 w 1187871"/>
                <a:gd name="connsiteY23" fmla="*/ 456740 h 1654492"/>
                <a:gd name="connsiteX24" fmla="*/ 1101016 w 1187871"/>
                <a:gd name="connsiteY24" fmla="*/ 328876 h 1654492"/>
                <a:gd name="connsiteX25" fmla="*/ 1099684 w 1187871"/>
                <a:gd name="connsiteY25" fmla="*/ 324880 h 1654492"/>
                <a:gd name="connsiteX26" fmla="*/ 1051903 w 1187871"/>
                <a:gd name="connsiteY26" fmla="*/ 271330 h 1654492"/>
                <a:gd name="connsiteX27" fmla="*/ 998949 w 1187871"/>
                <a:gd name="connsiteY27" fmla="*/ 190771 h 1654492"/>
                <a:gd name="connsiteX28" fmla="*/ 824067 w 1187871"/>
                <a:gd name="connsiteY28" fmla="*/ 53506 h 1654492"/>
                <a:gd name="connsiteX29" fmla="*/ 583441 w 1187871"/>
                <a:gd name="connsiteY29" fmla="*/ 232 h 1654492"/>
                <a:gd name="connsiteX30" fmla="*/ 358998 w 1187871"/>
                <a:gd name="connsiteY30" fmla="*/ 44345 h 1654492"/>
                <a:gd name="connsiteX31" fmla="*/ 241266 w 1187871"/>
                <a:gd name="connsiteY31" fmla="*/ 114248 h 1654492"/>
                <a:gd name="connsiteX32" fmla="*/ 177739 w 1187871"/>
                <a:gd name="connsiteY32" fmla="*/ 165425 h 1654492"/>
                <a:gd name="connsiteX33" fmla="*/ 82489 w 1187871"/>
                <a:gd name="connsiteY33" fmla="*/ 279725 h 1654492"/>
                <a:gd name="connsiteX34" fmla="*/ 11051 w 1187871"/>
                <a:gd name="connsiteY34" fmla="*/ 510705 h 1654492"/>
                <a:gd name="connsiteX35" fmla="*/ 15814 w 1187871"/>
                <a:gd name="connsiteY35" fmla="*/ 660725 h 1654492"/>
                <a:gd name="connsiteX36" fmla="*/ 18168 w 1187871"/>
                <a:gd name="connsiteY36" fmla="*/ 720460 h 1654492"/>
                <a:gd name="connsiteX37" fmla="*/ 33613 w 1187871"/>
                <a:gd name="connsiteY37" fmla="*/ 803882 h 1654492"/>
                <a:gd name="connsiteX38" fmla="*/ 58677 w 1187871"/>
                <a:gd name="connsiteY38" fmla="*/ 872657 h 1654492"/>
                <a:gd name="connsiteX39" fmla="*/ 1526 w 1187871"/>
                <a:gd name="connsiteY39" fmla="*/ 939331 h 1654492"/>
                <a:gd name="connsiteX40" fmla="*/ 18195 w 1187871"/>
                <a:gd name="connsiteY40" fmla="*/ 1063156 h 1654492"/>
                <a:gd name="connsiteX41" fmla="*/ 37245 w 1187871"/>
                <a:gd name="connsiteY41" fmla="*/ 1110781 h 1654492"/>
                <a:gd name="connsiteX42" fmla="*/ 64973 w 1187871"/>
                <a:gd name="connsiteY42" fmla="*/ 1201350 h 1654492"/>
                <a:gd name="connsiteX0" fmla="*/ 64973 w 1187871"/>
                <a:gd name="connsiteY0" fmla="*/ 1201350 h 1654492"/>
                <a:gd name="connsiteX1" fmla="*/ 149809 w 1187871"/>
                <a:gd name="connsiteY1" fmla="*/ 1226412 h 1654492"/>
                <a:gd name="connsiteX2" fmla="*/ 206314 w 1187871"/>
                <a:gd name="connsiteY2" fmla="*/ 1337000 h 1654492"/>
                <a:gd name="connsiteX3" fmla="*/ 253939 w 1187871"/>
                <a:gd name="connsiteY3" fmla="*/ 1432250 h 1654492"/>
                <a:gd name="connsiteX4" fmla="*/ 320614 w 1187871"/>
                <a:gd name="connsiteY4" fmla="*/ 1527500 h 1654492"/>
                <a:gd name="connsiteX5" fmla="*/ 463489 w 1187871"/>
                <a:gd name="connsiteY5" fmla="*/ 1622750 h 1654492"/>
                <a:gd name="connsiteX6" fmla="*/ 625414 w 1187871"/>
                <a:gd name="connsiteY6" fmla="*/ 1653706 h 1654492"/>
                <a:gd name="connsiteX7" fmla="*/ 815914 w 1187871"/>
                <a:gd name="connsiteY7" fmla="*/ 1596556 h 1654492"/>
                <a:gd name="connsiteX8" fmla="*/ 954026 w 1187871"/>
                <a:gd name="connsiteY8" fmla="*/ 1470350 h 1654492"/>
                <a:gd name="connsiteX9" fmla="*/ 1027845 w 1187871"/>
                <a:gd name="connsiteY9" fmla="*/ 1304994 h 1654492"/>
                <a:gd name="connsiteX10" fmla="*/ 1060982 w 1187871"/>
                <a:gd name="connsiteY10" fmla="*/ 1223549 h 1654492"/>
                <a:gd name="connsiteX11" fmla="*/ 1081484 w 1187871"/>
                <a:gd name="connsiteY11" fmla="*/ 1167328 h 1654492"/>
                <a:gd name="connsiteX12" fmla="*/ 1122327 w 1187871"/>
                <a:gd name="connsiteY12" fmla="*/ 1150668 h 1654492"/>
                <a:gd name="connsiteX13" fmla="*/ 1163738 w 1187871"/>
                <a:gd name="connsiteY13" fmla="*/ 1084548 h 1654492"/>
                <a:gd name="connsiteX14" fmla="*/ 1187834 w 1187871"/>
                <a:gd name="connsiteY14" fmla="*/ 961529 h 1654492"/>
                <a:gd name="connsiteX15" fmla="*/ 1158612 w 1187871"/>
                <a:gd name="connsiteY15" fmla="*/ 887429 h 1654492"/>
                <a:gd name="connsiteX16" fmla="*/ 1110020 w 1187871"/>
                <a:gd name="connsiteY16" fmla="*/ 891949 h 1654492"/>
                <a:gd name="connsiteX17" fmla="*/ 1142305 w 1187871"/>
                <a:gd name="connsiteY17" fmla="*/ 727119 h 1654492"/>
                <a:gd name="connsiteX18" fmla="*/ 1146505 w 1187871"/>
                <a:gd name="connsiteY18" fmla="*/ 692530 h 1654492"/>
                <a:gd name="connsiteX19" fmla="*/ 1154981 w 1187871"/>
                <a:gd name="connsiteY19" fmla="*/ 638326 h 1654492"/>
                <a:gd name="connsiteX20" fmla="*/ 1154495 w 1187871"/>
                <a:gd name="connsiteY20" fmla="*/ 574113 h 1654492"/>
                <a:gd name="connsiteX21" fmla="*/ 1148964 w 1187871"/>
                <a:gd name="connsiteY21" fmla="*/ 529995 h 1654492"/>
                <a:gd name="connsiteX22" fmla="*/ 1156191 w 1187871"/>
                <a:gd name="connsiteY22" fmla="*/ 499527 h 1654492"/>
                <a:gd name="connsiteX23" fmla="*/ 1138309 w 1187871"/>
                <a:gd name="connsiteY23" fmla="*/ 456740 h 1654492"/>
                <a:gd name="connsiteX24" fmla="*/ 1101016 w 1187871"/>
                <a:gd name="connsiteY24" fmla="*/ 328876 h 1654492"/>
                <a:gd name="connsiteX25" fmla="*/ 1099684 w 1187871"/>
                <a:gd name="connsiteY25" fmla="*/ 324880 h 1654492"/>
                <a:gd name="connsiteX26" fmla="*/ 1051903 w 1187871"/>
                <a:gd name="connsiteY26" fmla="*/ 271330 h 1654492"/>
                <a:gd name="connsiteX27" fmla="*/ 998949 w 1187871"/>
                <a:gd name="connsiteY27" fmla="*/ 190771 h 1654492"/>
                <a:gd name="connsiteX28" fmla="*/ 824067 w 1187871"/>
                <a:gd name="connsiteY28" fmla="*/ 53506 h 1654492"/>
                <a:gd name="connsiteX29" fmla="*/ 583441 w 1187871"/>
                <a:gd name="connsiteY29" fmla="*/ 232 h 1654492"/>
                <a:gd name="connsiteX30" fmla="*/ 358998 w 1187871"/>
                <a:gd name="connsiteY30" fmla="*/ 44345 h 1654492"/>
                <a:gd name="connsiteX31" fmla="*/ 241266 w 1187871"/>
                <a:gd name="connsiteY31" fmla="*/ 114248 h 1654492"/>
                <a:gd name="connsiteX32" fmla="*/ 177739 w 1187871"/>
                <a:gd name="connsiteY32" fmla="*/ 165425 h 1654492"/>
                <a:gd name="connsiteX33" fmla="*/ 82489 w 1187871"/>
                <a:gd name="connsiteY33" fmla="*/ 279725 h 1654492"/>
                <a:gd name="connsiteX34" fmla="*/ 11051 w 1187871"/>
                <a:gd name="connsiteY34" fmla="*/ 510705 h 1654492"/>
                <a:gd name="connsiteX35" fmla="*/ 15814 w 1187871"/>
                <a:gd name="connsiteY35" fmla="*/ 660725 h 1654492"/>
                <a:gd name="connsiteX36" fmla="*/ 18168 w 1187871"/>
                <a:gd name="connsiteY36" fmla="*/ 720460 h 1654492"/>
                <a:gd name="connsiteX37" fmla="*/ 33613 w 1187871"/>
                <a:gd name="connsiteY37" fmla="*/ 803882 h 1654492"/>
                <a:gd name="connsiteX38" fmla="*/ 58677 w 1187871"/>
                <a:gd name="connsiteY38" fmla="*/ 872657 h 1654492"/>
                <a:gd name="connsiteX39" fmla="*/ 1526 w 1187871"/>
                <a:gd name="connsiteY39" fmla="*/ 939331 h 1654492"/>
                <a:gd name="connsiteX40" fmla="*/ 18195 w 1187871"/>
                <a:gd name="connsiteY40" fmla="*/ 1063156 h 1654492"/>
                <a:gd name="connsiteX41" fmla="*/ 37245 w 1187871"/>
                <a:gd name="connsiteY41" fmla="*/ 1110781 h 1654492"/>
                <a:gd name="connsiteX42" fmla="*/ 64973 w 1187871"/>
                <a:gd name="connsiteY42" fmla="*/ 1201350 h 1654492"/>
                <a:gd name="connsiteX0" fmla="*/ 64973 w 1187871"/>
                <a:gd name="connsiteY0" fmla="*/ 1201350 h 1654492"/>
                <a:gd name="connsiteX1" fmla="*/ 149809 w 1187871"/>
                <a:gd name="connsiteY1" fmla="*/ 1226412 h 1654492"/>
                <a:gd name="connsiteX2" fmla="*/ 186335 w 1187871"/>
                <a:gd name="connsiteY2" fmla="*/ 1346323 h 1654492"/>
                <a:gd name="connsiteX3" fmla="*/ 253939 w 1187871"/>
                <a:gd name="connsiteY3" fmla="*/ 1432250 h 1654492"/>
                <a:gd name="connsiteX4" fmla="*/ 320614 w 1187871"/>
                <a:gd name="connsiteY4" fmla="*/ 1527500 h 1654492"/>
                <a:gd name="connsiteX5" fmla="*/ 463489 w 1187871"/>
                <a:gd name="connsiteY5" fmla="*/ 1622750 h 1654492"/>
                <a:gd name="connsiteX6" fmla="*/ 625414 w 1187871"/>
                <a:gd name="connsiteY6" fmla="*/ 1653706 h 1654492"/>
                <a:gd name="connsiteX7" fmla="*/ 815914 w 1187871"/>
                <a:gd name="connsiteY7" fmla="*/ 1596556 h 1654492"/>
                <a:gd name="connsiteX8" fmla="*/ 954026 w 1187871"/>
                <a:gd name="connsiteY8" fmla="*/ 1470350 h 1654492"/>
                <a:gd name="connsiteX9" fmla="*/ 1027845 w 1187871"/>
                <a:gd name="connsiteY9" fmla="*/ 1304994 h 1654492"/>
                <a:gd name="connsiteX10" fmla="*/ 1060982 w 1187871"/>
                <a:gd name="connsiteY10" fmla="*/ 1223549 h 1654492"/>
                <a:gd name="connsiteX11" fmla="*/ 1081484 w 1187871"/>
                <a:gd name="connsiteY11" fmla="*/ 1167328 h 1654492"/>
                <a:gd name="connsiteX12" fmla="*/ 1122327 w 1187871"/>
                <a:gd name="connsiteY12" fmla="*/ 1150668 h 1654492"/>
                <a:gd name="connsiteX13" fmla="*/ 1163738 w 1187871"/>
                <a:gd name="connsiteY13" fmla="*/ 1084548 h 1654492"/>
                <a:gd name="connsiteX14" fmla="*/ 1187834 w 1187871"/>
                <a:gd name="connsiteY14" fmla="*/ 961529 h 1654492"/>
                <a:gd name="connsiteX15" fmla="*/ 1158612 w 1187871"/>
                <a:gd name="connsiteY15" fmla="*/ 887429 h 1654492"/>
                <a:gd name="connsiteX16" fmla="*/ 1110020 w 1187871"/>
                <a:gd name="connsiteY16" fmla="*/ 891949 h 1654492"/>
                <a:gd name="connsiteX17" fmla="*/ 1142305 w 1187871"/>
                <a:gd name="connsiteY17" fmla="*/ 727119 h 1654492"/>
                <a:gd name="connsiteX18" fmla="*/ 1146505 w 1187871"/>
                <a:gd name="connsiteY18" fmla="*/ 692530 h 1654492"/>
                <a:gd name="connsiteX19" fmla="*/ 1154981 w 1187871"/>
                <a:gd name="connsiteY19" fmla="*/ 638326 h 1654492"/>
                <a:gd name="connsiteX20" fmla="*/ 1154495 w 1187871"/>
                <a:gd name="connsiteY20" fmla="*/ 574113 h 1654492"/>
                <a:gd name="connsiteX21" fmla="*/ 1148964 w 1187871"/>
                <a:gd name="connsiteY21" fmla="*/ 529995 h 1654492"/>
                <a:gd name="connsiteX22" fmla="*/ 1156191 w 1187871"/>
                <a:gd name="connsiteY22" fmla="*/ 499527 h 1654492"/>
                <a:gd name="connsiteX23" fmla="*/ 1138309 w 1187871"/>
                <a:gd name="connsiteY23" fmla="*/ 456740 h 1654492"/>
                <a:gd name="connsiteX24" fmla="*/ 1101016 w 1187871"/>
                <a:gd name="connsiteY24" fmla="*/ 328876 h 1654492"/>
                <a:gd name="connsiteX25" fmla="*/ 1099684 w 1187871"/>
                <a:gd name="connsiteY25" fmla="*/ 324880 h 1654492"/>
                <a:gd name="connsiteX26" fmla="*/ 1051903 w 1187871"/>
                <a:gd name="connsiteY26" fmla="*/ 271330 h 1654492"/>
                <a:gd name="connsiteX27" fmla="*/ 998949 w 1187871"/>
                <a:gd name="connsiteY27" fmla="*/ 190771 h 1654492"/>
                <a:gd name="connsiteX28" fmla="*/ 824067 w 1187871"/>
                <a:gd name="connsiteY28" fmla="*/ 53506 h 1654492"/>
                <a:gd name="connsiteX29" fmla="*/ 583441 w 1187871"/>
                <a:gd name="connsiteY29" fmla="*/ 232 h 1654492"/>
                <a:gd name="connsiteX30" fmla="*/ 358998 w 1187871"/>
                <a:gd name="connsiteY30" fmla="*/ 44345 h 1654492"/>
                <a:gd name="connsiteX31" fmla="*/ 241266 w 1187871"/>
                <a:gd name="connsiteY31" fmla="*/ 114248 h 1654492"/>
                <a:gd name="connsiteX32" fmla="*/ 177739 w 1187871"/>
                <a:gd name="connsiteY32" fmla="*/ 165425 h 1654492"/>
                <a:gd name="connsiteX33" fmla="*/ 82489 w 1187871"/>
                <a:gd name="connsiteY33" fmla="*/ 279725 h 1654492"/>
                <a:gd name="connsiteX34" fmla="*/ 11051 w 1187871"/>
                <a:gd name="connsiteY34" fmla="*/ 510705 h 1654492"/>
                <a:gd name="connsiteX35" fmla="*/ 15814 w 1187871"/>
                <a:gd name="connsiteY35" fmla="*/ 660725 h 1654492"/>
                <a:gd name="connsiteX36" fmla="*/ 18168 w 1187871"/>
                <a:gd name="connsiteY36" fmla="*/ 720460 h 1654492"/>
                <a:gd name="connsiteX37" fmla="*/ 33613 w 1187871"/>
                <a:gd name="connsiteY37" fmla="*/ 803882 h 1654492"/>
                <a:gd name="connsiteX38" fmla="*/ 58677 w 1187871"/>
                <a:gd name="connsiteY38" fmla="*/ 872657 h 1654492"/>
                <a:gd name="connsiteX39" fmla="*/ 1526 w 1187871"/>
                <a:gd name="connsiteY39" fmla="*/ 939331 h 1654492"/>
                <a:gd name="connsiteX40" fmla="*/ 18195 w 1187871"/>
                <a:gd name="connsiteY40" fmla="*/ 1063156 h 1654492"/>
                <a:gd name="connsiteX41" fmla="*/ 37245 w 1187871"/>
                <a:gd name="connsiteY41" fmla="*/ 1110781 h 1654492"/>
                <a:gd name="connsiteX42" fmla="*/ 64973 w 1187871"/>
                <a:gd name="connsiteY42" fmla="*/ 1201350 h 1654492"/>
                <a:gd name="connsiteX0" fmla="*/ 64973 w 1187871"/>
                <a:gd name="connsiteY0" fmla="*/ 1201350 h 1654492"/>
                <a:gd name="connsiteX1" fmla="*/ 149809 w 1187871"/>
                <a:gd name="connsiteY1" fmla="*/ 1226412 h 1654492"/>
                <a:gd name="connsiteX2" fmla="*/ 186335 w 1187871"/>
                <a:gd name="connsiteY2" fmla="*/ 1346323 h 1654492"/>
                <a:gd name="connsiteX3" fmla="*/ 192650 w 1187871"/>
                <a:gd name="connsiteY3" fmla="*/ 1350455 h 1654492"/>
                <a:gd name="connsiteX4" fmla="*/ 253939 w 1187871"/>
                <a:gd name="connsiteY4" fmla="*/ 1432250 h 1654492"/>
                <a:gd name="connsiteX5" fmla="*/ 320614 w 1187871"/>
                <a:gd name="connsiteY5" fmla="*/ 1527500 h 1654492"/>
                <a:gd name="connsiteX6" fmla="*/ 463489 w 1187871"/>
                <a:gd name="connsiteY6" fmla="*/ 1622750 h 1654492"/>
                <a:gd name="connsiteX7" fmla="*/ 625414 w 1187871"/>
                <a:gd name="connsiteY7" fmla="*/ 1653706 h 1654492"/>
                <a:gd name="connsiteX8" fmla="*/ 815914 w 1187871"/>
                <a:gd name="connsiteY8" fmla="*/ 1596556 h 1654492"/>
                <a:gd name="connsiteX9" fmla="*/ 954026 w 1187871"/>
                <a:gd name="connsiteY9" fmla="*/ 1470350 h 1654492"/>
                <a:gd name="connsiteX10" fmla="*/ 1027845 w 1187871"/>
                <a:gd name="connsiteY10" fmla="*/ 1304994 h 1654492"/>
                <a:gd name="connsiteX11" fmla="*/ 1060982 w 1187871"/>
                <a:gd name="connsiteY11" fmla="*/ 1223549 h 1654492"/>
                <a:gd name="connsiteX12" fmla="*/ 1081484 w 1187871"/>
                <a:gd name="connsiteY12" fmla="*/ 1167328 h 1654492"/>
                <a:gd name="connsiteX13" fmla="*/ 1122327 w 1187871"/>
                <a:gd name="connsiteY13" fmla="*/ 1150668 h 1654492"/>
                <a:gd name="connsiteX14" fmla="*/ 1163738 w 1187871"/>
                <a:gd name="connsiteY14" fmla="*/ 1084548 h 1654492"/>
                <a:gd name="connsiteX15" fmla="*/ 1187834 w 1187871"/>
                <a:gd name="connsiteY15" fmla="*/ 961529 h 1654492"/>
                <a:gd name="connsiteX16" fmla="*/ 1158612 w 1187871"/>
                <a:gd name="connsiteY16" fmla="*/ 887429 h 1654492"/>
                <a:gd name="connsiteX17" fmla="*/ 1110020 w 1187871"/>
                <a:gd name="connsiteY17" fmla="*/ 891949 h 1654492"/>
                <a:gd name="connsiteX18" fmla="*/ 1142305 w 1187871"/>
                <a:gd name="connsiteY18" fmla="*/ 727119 h 1654492"/>
                <a:gd name="connsiteX19" fmla="*/ 1146505 w 1187871"/>
                <a:gd name="connsiteY19" fmla="*/ 692530 h 1654492"/>
                <a:gd name="connsiteX20" fmla="*/ 1154981 w 1187871"/>
                <a:gd name="connsiteY20" fmla="*/ 638326 h 1654492"/>
                <a:gd name="connsiteX21" fmla="*/ 1154495 w 1187871"/>
                <a:gd name="connsiteY21" fmla="*/ 574113 h 1654492"/>
                <a:gd name="connsiteX22" fmla="*/ 1148964 w 1187871"/>
                <a:gd name="connsiteY22" fmla="*/ 529995 h 1654492"/>
                <a:gd name="connsiteX23" fmla="*/ 1156191 w 1187871"/>
                <a:gd name="connsiteY23" fmla="*/ 499527 h 1654492"/>
                <a:gd name="connsiteX24" fmla="*/ 1138309 w 1187871"/>
                <a:gd name="connsiteY24" fmla="*/ 456740 h 1654492"/>
                <a:gd name="connsiteX25" fmla="*/ 1101016 w 1187871"/>
                <a:gd name="connsiteY25" fmla="*/ 328876 h 1654492"/>
                <a:gd name="connsiteX26" fmla="*/ 1099684 w 1187871"/>
                <a:gd name="connsiteY26" fmla="*/ 324880 h 1654492"/>
                <a:gd name="connsiteX27" fmla="*/ 1051903 w 1187871"/>
                <a:gd name="connsiteY27" fmla="*/ 271330 h 1654492"/>
                <a:gd name="connsiteX28" fmla="*/ 998949 w 1187871"/>
                <a:gd name="connsiteY28" fmla="*/ 190771 h 1654492"/>
                <a:gd name="connsiteX29" fmla="*/ 824067 w 1187871"/>
                <a:gd name="connsiteY29" fmla="*/ 53506 h 1654492"/>
                <a:gd name="connsiteX30" fmla="*/ 583441 w 1187871"/>
                <a:gd name="connsiteY30" fmla="*/ 232 h 1654492"/>
                <a:gd name="connsiteX31" fmla="*/ 358998 w 1187871"/>
                <a:gd name="connsiteY31" fmla="*/ 44345 h 1654492"/>
                <a:gd name="connsiteX32" fmla="*/ 241266 w 1187871"/>
                <a:gd name="connsiteY32" fmla="*/ 114248 h 1654492"/>
                <a:gd name="connsiteX33" fmla="*/ 177739 w 1187871"/>
                <a:gd name="connsiteY33" fmla="*/ 165425 h 1654492"/>
                <a:gd name="connsiteX34" fmla="*/ 82489 w 1187871"/>
                <a:gd name="connsiteY34" fmla="*/ 279725 h 1654492"/>
                <a:gd name="connsiteX35" fmla="*/ 11051 w 1187871"/>
                <a:gd name="connsiteY35" fmla="*/ 510705 h 1654492"/>
                <a:gd name="connsiteX36" fmla="*/ 15814 w 1187871"/>
                <a:gd name="connsiteY36" fmla="*/ 660725 h 1654492"/>
                <a:gd name="connsiteX37" fmla="*/ 18168 w 1187871"/>
                <a:gd name="connsiteY37" fmla="*/ 720460 h 1654492"/>
                <a:gd name="connsiteX38" fmla="*/ 33613 w 1187871"/>
                <a:gd name="connsiteY38" fmla="*/ 803882 h 1654492"/>
                <a:gd name="connsiteX39" fmla="*/ 58677 w 1187871"/>
                <a:gd name="connsiteY39" fmla="*/ 872657 h 1654492"/>
                <a:gd name="connsiteX40" fmla="*/ 1526 w 1187871"/>
                <a:gd name="connsiteY40" fmla="*/ 939331 h 1654492"/>
                <a:gd name="connsiteX41" fmla="*/ 18195 w 1187871"/>
                <a:gd name="connsiteY41" fmla="*/ 1063156 h 1654492"/>
                <a:gd name="connsiteX42" fmla="*/ 37245 w 1187871"/>
                <a:gd name="connsiteY42" fmla="*/ 1110781 h 1654492"/>
                <a:gd name="connsiteX43" fmla="*/ 64973 w 1187871"/>
                <a:gd name="connsiteY43" fmla="*/ 1201350 h 1654492"/>
                <a:gd name="connsiteX0" fmla="*/ 64973 w 1187871"/>
                <a:gd name="connsiteY0" fmla="*/ 1201350 h 1654492"/>
                <a:gd name="connsiteX1" fmla="*/ 149809 w 1187871"/>
                <a:gd name="connsiteY1" fmla="*/ 1226412 h 1654492"/>
                <a:gd name="connsiteX2" fmla="*/ 186335 w 1187871"/>
                <a:gd name="connsiteY2" fmla="*/ 1346323 h 1654492"/>
                <a:gd name="connsiteX3" fmla="*/ 192650 w 1187871"/>
                <a:gd name="connsiteY3" fmla="*/ 1350455 h 1654492"/>
                <a:gd name="connsiteX4" fmla="*/ 251275 w 1187871"/>
                <a:gd name="connsiteY4" fmla="*/ 1437578 h 1654492"/>
                <a:gd name="connsiteX5" fmla="*/ 320614 w 1187871"/>
                <a:gd name="connsiteY5" fmla="*/ 1527500 h 1654492"/>
                <a:gd name="connsiteX6" fmla="*/ 463489 w 1187871"/>
                <a:gd name="connsiteY6" fmla="*/ 1622750 h 1654492"/>
                <a:gd name="connsiteX7" fmla="*/ 625414 w 1187871"/>
                <a:gd name="connsiteY7" fmla="*/ 1653706 h 1654492"/>
                <a:gd name="connsiteX8" fmla="*/ 815914 w 1187871"/>
                <a:gd name="connsiteY8" fmla="*/ 1596556 h 1654492"/>
                <a:gd name="connsiteX9" fmla="*/ 954026 w 1187871"/>
                <a:gd name="connsiteY9" fmla="*/ 1470350 h 1654492"/>
                <a:gd name="connsiteX10" fmla="*/ 1027845 w 1187871"/>
                <a:gd name="connsiteY10" fmla="*/ 1304994 h 1654492"/>
                <a:gd name="connsiteX11" fmla="*/ 1060982 w 1187871"/>
                <a:gd name="connsiteY11" fmla="*/ 1223549 h 1654492"/>
                <a:gd name="connsiteX12" fmla="*/ 1081484 w 1187871"/>
                <a:gd name="connsiteY12" fmla="*/ 1167328 h 1654492"/>
                <a:gd name="connsiteX13" fmla="*/ 1122327 w 1187871"/>
                <a:gd name="connsiteY13" fmla="*/ 1150668 h 1654492"/>
                <a:gd name="connsiteX14" fmla="*/ 1163738 w 1187871"/>
                <a:gd name="connsiteY14" fmla="*/ 1084548 h 1654492"/>
                <a:gd name="connsiteX15" fmla="*/ 1187834 w 1187871"/>
                <a:gd name="connsiteY15" fmla="*/ 961529 h 1654492"/>
                <a:gd name="connsiteX16" fmla="*/ 1158612 w 1187871"/>
                <a:gd name="connsiteY16" fmla="*/ 887429 h 1654492"/>
                <a:gd name="connsiteX17" fmla="*/ 1110020 w 1187871"/>
                <a:gd name="connsiteY17" fmla="*/ 891949 h 1654492"/>
                <a:gd name="connsiteX18" fmla="*/ 1142305 w 1187871"/>
                <a:gd name="connsiteY18" fmla="*/ 727119 h 1654492"/>
                <a:gd name="connsiteX19" fmla="*/ 1146505 w 1187871"/>
                <a:gd name="connsiteY19" fmla="*/ 692530 h 1654492"/>
                <a:gd name="connsiteX20" fmla="*/ 1154981 w 1187871"/>
                <a:gd name="connsiteY20" fmla="*/ 638326 h 1654492"/>
                <a:gd name="connsiteX21" fmla="*/ 1154495 w 1187871"/>
                <a:gd name="connsiteY21" fmla="*/ 574113 h 1654492"/>
                <a:gd name="connsiteX22" fmla="*/ 1148964 w 1187871"/>
                <a:gd name="connsiteY22" fmla="*/ 529995 h 1654492"/>
                <a:gd name="connsiteX23" fmla="*/ 1156191 w 1187871"/>
                <a:gd name="connsiteY23" fmla="*/ 499527 h 1654492"/>
                <a:gd name="connsiteX24" fmla="*/ 1138309 w 1187871"/>
                <a:gd name="connsiteY24" fmla="*/ 456740 h 1654492"/>
                <a:gd name="connsiteX25" fmla="*/ 1101016 w 1187871"/>
                <a:gd name="connsiteY25" fmla="*/ 328876 h 1654492"/>
                <a:gd name="connsiteX26" fmla="*/ 1099684 w 1187871"/>
                <a:gd name="connsiteY26" fmla="*/ 324880 h 1654492"/>
                <a:gd name="connsiteX27" fmla="*/ 1051903 w 1187871"/>
                <a:gd name="connsiteY27" fmla="*/ 271330 h 1654492"/>
                <a:gd name="connsiteX28" fmla="*/ 998949 w 1187871"/>
                <a:gd name="connsiteY28" fmla="*/ 190771 h 1654492"/>
                <a:gd name="connsiteX29" fmla="*/ 824067 w 1187871"/>
                <a:gd name="connsiteY29" fmla="*/ 53506 h 1654492"/>
                <a:gd name="connsiteX30" fmla="*/ 583441 w 1187871"/>
                <a:gd name="connsiteY30" fmla="*/ 232 h 1654492"/>
                <a:gd name="connsiteX31" fmla="*/ 358998 w 1187871"/>
                <a:gd name="connsiteY31" fmla="*/ 44345 h 1654492"/>
                <a:gd name="connsiteX32" fmla="*/ 241266 w 1187871"/>
                <a:gd name="connsiteY32" fmla="*/ 114248 h 1654492"/>
                <a:gd name="connsiteX33" fmla="*/ 177739 w 1187871"/>
                <a:gd name="connsiteY33" fmla="*/ 165425 h 1654492"/>
                <a:gd name="connsiteX34" fmla="*/ 82489 w 1187871"/>
                <a:gd name="connsiteY34" fmla="*/ 279725 h 1654492"/>
                <a:gd name="connsiteX35" fmla="*/ 11051 w 1187871"/>
                <a:gd name="connsiteY35" fmla="*/ 510705 h 1654492"/>
                <a:gd name="connsiteX36" fmla="*/ 15814 w 1187871"/>
                <a:gd name="connsiteY36" fmla="*/ 660725 h 1654492"/>
                <a:gd name="connsiteX37" fmla="*/ 18168 w 1187871"/>
                <a:gd name="connsiteY37" fmla="*/ 720460 h 1654492"/>
                <a:gd name="connsiteX38" fmla="*/ 33613 w 1187871"/>
                <a:gd name="connsiteY38" fmla="*/ 803882 h 1654492"/>
                <a:gd name="connsiteX39" fmla="*/ 58677 w 1187871"/>
                <a:gd name="connsiteY39" fmla="*/ 872657 h 1654492"/>
                <a:gd name="connsiteX40" fmla="*/ 1526 w 1187871"/>
                <a:gd name="connsiteY40" fmla="*/ 939331 h 1654492"/>
                <a:gd name="connsiteX41" fmla="*/ 18195 w 1187871"/>
                <a:gd name="connsiteY41" fmla="*/ 1063156 h 1654492"/>
                <a:gd name="connsiteX42" fmla="*/ 37245 w 1187871"/>
                <a:gd name="connsiteY42" fmla="*/ 1110781 h 1654492"/>
                <a:gd name="connsiteX43" fmla="*/ 64973 w 1187871"/>
                <a:gd name="connsiteY43" fmla="*/ 1201350 h 1654492"/>
                <a:gd name="connsiteX0" fmla="*/ 64973 w 1187871"/>
                <a:gd name="connsiteY0" fmla="*/ 1201350 h 1654492"/>
                <a:gd name="connsiteX1" fmla="*/ 149809 w 1187871"/>
                <a:gd name="connsiteY1" fmla="*/ 1226412 h 1654492"/>
                <a:gd name="connsiteX2" fmla="*/ 186335 w 1187871"/>
                <a:gd name="connsiteY2" fmla="*/ 1346323 h 1654492"/>
                <a:gd name="connsiteX3" fmla="*/ 251275 w 1187871"/>
                <a:gd name="connsiteY3" fmla="*/ 1437578 h 1654492"/>
                <a:gd name="connsiteX4" fmla="*/ 320614 w 1187871"/>
                <a:gd name="connsiteY4" fmla="*/ 1527500 h 1654492"/>
                <a:gd name="connsiteX5" fmla="*/ 463489 w 1187871"/>
                <a:gd name="connsiteY5" fmla="*/ 1622750 h 1654492"/>
                <a:gd name="connsiteX6" fmla="*/ 625414 w 1187871"/>
                <a:gd name="connsiteY6" fmla="*/ 1653706 h 1654492"/>
                <a:gd name="connsiteX7" fmla="*/ 815914 w 1187871"/>
                <a:gd name="connsiteY7" fmla="*/ 1596556 h 1654492"/>
                <a:gd name="connsiteX8" fmla="*/ 954026 w 1187871"/>
                <a:gd name="connsiteY8" fmla="*/ 1470350 h 1654492"/>
                <a:gd name="connsiteX9" fmla="*/ 1027845 w 1187871"/>
                <a:gd name="connsiteY9" fmla="*/ 1304994 h 1654492"/>
                <a:gd name="connsiteX10" fmla="*/ 1060982 w 1187871"/>
                <a:gd name="connsiteY10" fmla="*/ 1223549 h 1654492"/>
                <a:gd name="connsiteX11" fmla="*/ 1081484 w 1187871"/>
                <a:gd name="connsiteY11" fmla="*/ 1167328 h 1654492"/>
                <a:gd name="connsiteX12" fmla="*/ 1122327 w 1187871"/>
                <a:gd name="connsiteY12" fmla="*/ 1150668 h 1654492"/>
                <a:gd name="connsiteX13" fmla="*/ 1163738 w 1187871"/>
                <a:gd name="connsiteY13" fmla="*/ 1084548 h 1654492"/>
                <a:gd name="connsiteX14" fmla="*/ 1187834 w 1187871"/>
                <a:gd name="connsiteY14" fmla="*/ 961529 h 1654492"/>
                <a:gd name="connsiteX15" fmla="*/ 1158612 w 1187871"/>
                <a:gd name="connsiteY15" fmla="*/ 887429 h 1654492"/>
                <a:gd name="connsiteX16" fmla="*/ 1110020 w 1187871"/>
                <a:gd name="connsiteY16" fmla="*/ 891949 h 1654492"/>
                <a:gd name="connsiteX17" fmla="*/ 1142305 w 1187871"/>
                <a:gd name="connsiteY17" fmla="*/ 727119 h 1654492"/>
                <a:gd name="connsiteX18" fmla="*/ 1146505 w 1187871"/>
                <a:gd name="connsiteY18" fmla="*/ 692530 h 1654492"/>
                <a:gd name="connsiteX19" fmla="*/ 1154981 w 1187871"/>
                <a:gd name="connsiteY19" fmla="*/ 638326 h 1654492"/>
                <a:gd name="connsiteX20" fmla="*/ 1154495 w 1187871"/>
                <a:gd name="connsiteY20" fmla="*/ 574113 h 1654492"/>
                <a:gd name="connsiteX21" fmla="*/ 1148964 w 1187871"/>
                <a:gd name="connsiteY21" fmla="*/ 529995 h 1654492"/>
                <a:gd name="connsiteX22" fmla="*/ 1156191 w 1187871"/>
                <a:gd name="connsiteY22" fmla="*/ 499527 h 1654492"/>
                <a:gd name="connsiteX23" fmla="*/ 1138309 w 1187871"/>
                <a:gd name="connsiteY23" fmla="*/ 456740 h 1654492"/>
                <a:gd name="connsiteX24" fmla="*/ 1101016 w 1187871"/>
                <a:gd name="connsiteY24" fmla="*/ 328876 h 1654492"/>
                <a:gd name="connsiteX25" fmla="*/ 1099684 w 1187871"/>
                <a:gd name="connsiteY25" fmla="*/ 324880 h 1654492"/>
                <a:gd name="connsiteX26" fmla="*/ 1051903 w 1187871"/>
                <a:gd name="connsiteY26" fmla="*/ 271330 h 1654492"/>
                <a:gd name="connsiteX27" fmla="*/ 998949 w 1187871"/>
                <a:gd name="connsiteY27" fmla="*/ 190771 h 1654492"/>
                <a:gd name="connsiteX28" fmla="*/ 824067 w 1187871"/>
                <a:gd name="connsiteY28" fmla="*/ 53506 h 1654492"/>
                <a:gd name="connsiteX29" fmla="*/ 583441 w 1187871"/>
                <a:gd name="connsiteY29" fmla="*/ 232 h 1654492"/>
                <a:gd name="connsiteX30" fmla="*/ 358998 w 1187871"/>
                <a:gd name="connsiteY30" fmla="*/ 44345 h 1654492"/>
                <a:gd name="connsiteX31" fmla="*/ 241266 w 1187871"/>
                <a:gd name="connsiteY31" fmla="*/ 114248 h 1654492"/>
                <a:gd name="connsiteX32" fmla="*/ 177739 w 1187871"/>
                <a:gd name="connsiteY32" fmla="*/ 165425 h 1654492"/>
                <a:gd name="connsiteX33" fmla="*/ 82489 w 1187871"/>
                <a:gd name="connsiteY33" fmla="*/ 279725 h 1654492"/>
                <a:gd name="connsiteX34" fmla="*/ 11051 w 1187871"/>
                <a:gd name="connsiteY34" fmla="*/ 510705 h 1654492"/>
                <a:gd name="connsiteX35" fmla="*/ 15814 w 1187871"/>
                <a:gd name="connsiteY35" fmla="*/ 660725 h 1654492"/>
                <a:gd name="connsiteX36" fmla="*/ 18168 w 1187871"/>
                <a:gd name="connsiteY36" fmla="*/ 720460 h 1654492"/>
                <a:gd name="connsiteX37" fmla="*/ 33613 w 1187871"/>
                <a:gd name="connsiteY37" fmla="*/ 803882 h 1654492"/>
                <a:gd name="connsiteX38" fmla="*/ 58677 w 1187871"/>
                <a:gd name="connsiteY38" fmla="*/ 872657 h 1654492"/>
                <a:gd name="connsiteX39" fmla="*/ 1526 w 1187871"/>
                <a:gd name="connsiteY39" fmla="*/ 939331 h 1654492"/>
                <a:gd name="connsiteX40" fmla="*/ 18195 w 1187871"/>
                <a:gd name="connsiteY40" fmla="*/ 1063156 h 1654492"/>
                <a:gd name="connsiteX41" fmla="*/ 37245 w 1187871"/>
                <a:gd name="connsiteY41" fmla="*/ 1110781 h 1654492"/>
                <a:gd name="connsiteX42" fmla="*/ 64973 w 1187871"/>
                <a:gd name="connsiteY42" fmla="*/ 1201350 h 1654492"/>
                <a:gd name="connsiteX0" fmla="*/ 64973 w 1187871"/>
                <a:gd name="connsiteY0" fmla="*/ 1201350 h 1654492"/>
                <a:gd name="connsiteX1" fmla="*/ 149809 w 1187871"/>
                <a:gd name="connsiteY1" fmla="*/ 1226412 h 1654492"/>
                <a:gd name="connsiteX2" fmla="*/ 192995 w 1187871"/>
                <a:gd name="connsiteY2" fmla="*/ 1344991 h 1654492"/>
                <a:gd name="connsiteX3" fmla="*/ 251275 w 1187871"/>
                <a:gd name="connsiteY3" fmla="*/ 1437578 h 1654492"/>
                <a:gd name="connsiteX4" fmla="*/ 320614 w 1187871"/>
                <a:gd name="connsiteY4" fmla="*/ 1527500 h 1654492"/>
                <a:gd name="connsiteX5" fmla="*/ 463489 w 1187871"/>
                <a:gd name="connsiteY5" fmla="*/ 1622750 h 1654492"/>
                <a:gd name="connsiteX6" fmla="*/ 625414 w 1187871"/>
                <a:gd name="connsiteY6" fmla="*/ 1653706 h 1654492"/>
                <a:gd name="connsiteX7" fmla="*/ 815914 w 1187871"/>
                <a:gd name="connsiteY7" fmla="*/ 1596556 h 1654492"/>
                <a:gd name="connsiteX8" fmla="*/ 954026 w 1187871"/>
                <a:gd name="connsiteY8" fmla="*/ 1470350 h 1654492"/>
                <a:gd name="connsiteX9" fmla="*/ 1027845 w 1187871"/>
                <a:gd name="connsiteY9" fmla="*/ 1304994 h 1654492"/>
                <a:gd name="connsiteX10" fmla="*/ 1060982 w 1187871"/>
                <a:gd name="connsiteY10" fmla="*/ 1223549 h 1654492"/>
                <a:gd name="connsiteX11" fmla="*/ 1081484 w 1187871"/>
                <a:gd name="connsiteY11" fmla="*/ 1167328 h 1654492"/>
                <a:gd name="connsiteX12" fmla="*/ 1122327 w 1187871"/>
                <a:gd name="connsiteY12" fmla="*/ 1150668 h 1654492"/>
                <a:gd name="connsiteX13" fmla="*/ 1163738 w 1187871"/>
                <a:gd name="connsiteY13" fmla="*/ 1084548 h 1654492"/>
                <a:gd name="connsiteX14" fmla="*/ 1187834 w 1187871"/>
                <a:gd name="connsiteY14" fmla="*/ 961529 h 1654492"/>
                <a:gd name="connsiteX15" fmla="*/ 1158612 w 1187871"/>
                <a:gd name="connsiteY15" fmla="*/ 887429 h 1654492"/>
                <a:gd name="connsiteX16" fmla="*/ 1110020 w 1187871"/>
                <a:gd name="connsiteY16" fmla="*/ 891949 h 1654492"/>
                <a:gd name="connsiteX17" fmla="*/ 1142305 w 1187871"/>
                <a:gd name="connsiteY17" fmla="*/ 727119 h 1654492"/>
                <a:gd name="connsiteX18" fmla="*/ 1146505 w 1187871"/>
                <a:gd name="connsiteY18" fmla="*/ 692530 h 1654492"/>
                <a:gd name="connsiteX19" fmla="*/ 1154981 w 1187871"/>
                <a:gd name="connsiteY19" fmla="*/ 638326 h 1654492"/>
                <a:gd name="connsiteX20" fmla="*/ 1154495 w 1187871"/>
                <a:gd name="connsiteY20" fmla="*/ 574113 h 1654492"/>
                <a:gd name="connsiteX21" fmla="*/ 1148964 w 1187871"/>
                <a:gd name="connsiteY21" fmla="*/ 529995 h 1654492"/>
                <a:gd name="connsiteX22" fmla="*/ 1156191 w 1187871"/>
                <a:gd name="connsiteY22" fmla="*/ 499527 h 1654492"/>
                <a:gd name="connsiteX23" fmla="*/ 1138309 w 1187871"/>
                <a:gd name="connsiteY23" fmla="*/ 456740 h 1654492"/>
                <a:gd name="connsiteX24" fmla="*/ 1101016 w 1187871"/>
                <a:gd name="connsiteY24" fmla="*/ 328876 h 1654492"/>
                <a:gd name="connsiteX25" fmla="*/ 1099684 w 1187871"/>
                <a:gd name="connsiteY25" fmla="*/ 324880 h 1654492"/>
                <a:gd name="connsiteX26" fmla="*/ 1051903 w 1187871"/>
                <a:gd name="connsiteY26" fmla="*/ 271330 h 1654492"/>
                <a:gd name="connsiteX27" fmla="*/ 998949 w 1187871"/>
                <a:gd name="connsiteY27" fmla="*/ 190771 h 1654492"/>
                <a:gd name="connsiteX28" fmla="*/ 824067 w 1187871"/>
                <a:gd name="connsiteY28" fmla="*/ 53506 h 1654492"/>
                <a:gd name="connsiteX29" fmla="*/ 583441 w 1187871"/>
                <a:gd name="connsiteY29" fmla="*/ 232 h 1654492"/>
                <a:gd name="connsiteX30" fmla="*/ 358998 w 1187871"/>
                <a:gd name="connsiteY30" fmla="*/ 44345 h 1654492"/>
                <a:gd name="connsiteX31" fmla="*/ 241266 w 1187871"/>
                <a:gd name="connsiteY31" fmla="*/ 114248 h 1654492"/>
                <a:gd name="connsiteX32" fmla="*/ 177739 w 1187871"/>
                <a:gd name="connsiteY32" fmla="*/ 165425 h 1654492"/>
                <a:gd name="connsiteX33" fmla="*/ 82489 w 1187871"/>
                <a:gd name="connsiteY33" fmla="*/ 279725 h 1654492"/>
                <a:gd name="connsiteX34" fmla="*/ 11051 w 1187871"/>
                <a:gd name="connsiteY34" fmla="*/ 510705 h 1654492"/>
                <a:gd name="connsiteX35" fmla="*/ 15814 w 1187871"/>
                <a:gd name="connsiteY35" fmla="*/ 660725 h 1654492"/>
                <a:gd name="connsiteX36" fmla="*/ 18168 w 1187871"/>
                <a:gd name="connsiteY36" fmla="*/ 720460 h 1654492"/>
                <a:gd name="connsiteX37" fmla="*/ 33613 w 1187871"/>
                <a:gd name="connsiteY37" fmla="*/ 803882 h 1654492"/>
                <a:gd name="connsiteX38" fmla="*/ 58677 w 1187871"/>
                <a:gd name="connsiteY38" fmla="*/ 872657 h 1654492"/>
                <a:gd name="connsiteX39" fmla="*/ 1526 w 1187871"/>
                <a:gd name="connsiteY39" fmla="*/ 939331 h 1654492"/>
                <a:gd name="connsiteX40" fmla="*/ 18195 w 1187871"/>
                <a:gd name="connsiteY40" fmla="*/ 1063156 h 1654492"/>
                <a:gd name="connsiteX41" fmla="*/ 37245 w 1187871"/>
                <a:gd name="connsiteY41" fmla="*/ 1110781 h 1654492"/>
                <a:gd name="connsiteX42" fmla="*/ 64973 w 1187871"/>
                <a:gd name="connsiteY42" fmla="*/ 1201350 h 1654492"/>
                <a:gd name="connsiteX0" fmla="*/ 64973 w 1187871"/>
                <a:gd name="connsiteY0" fmla="*/ 1201350 h 1654492"/>
                <a:gd name="connsiteX1" fmla="*/ 149809 w 1187871"/>
                <a:gd name="connsiteY1" fmla="*/ 1226412 h 1654492"/>
                <a:gd name="connsiteX2" fmla="*/ 192995 w 1187871"/>
                <a:gd name="connsiteY2" fmla="*/ 1344991 h 1654492"/>
                <a:gd name="connsiteX3" fmla="*/ 320614 w 1187871"/>
                <a:gd name="connsiteY3" fmla="*/ 1527500 h 1654492"/>
                <a:gd name="connsiteX4" fmla="*/ 463489 w 1187871"/>
                <a:gd name="connsiteY4" fmla="*/ 1622750 h 1654492"/>
                <a:gd name="connsiteX5" fmla="*/ 625414 w 1187871"/>
                <a:gd name="connsiteY5" fmla="*/ 1653706 h 1654492"/>
                <a:gd name="connsiteX6" fmla="*/ 815914 w 1187871"/>
                <a:gd name="connsiteY6" fmla="*/ 1596556 h 1654492"/>
                <a:gd name="connsiteX7" fmla="*/ 954026 w 1187871"/>
                <a:gd name="connsiteY7" fmla="*/ 1470350 h 1654492"/>
                <a:gd name="connsiteX8" fmla="*/ 1027845 w 1187871"/>
                <a:gd name="connsiteY8" fmla="*/ 1304994 h 1654492"/>
                <a:gd name="connsiteX9" fmla="*/ 1060982 w 1187871"/>
                <a:gd name="connsiteY9" fmla="*/ 1223549 h 1654492"/>
                <a:gd name="connsiteX10" fmla="*/ 1081484 w 1187871"/>
                <a:gd name="connsiteY10" fmla="*/ 1167328 h 1654492"/>
                <a:gd name="connsiteX11" fmla="*/ 1122327 w 1187871"/>
                <a:gd name="connsiteY11" fmla="*/ 1150668 h 1654492"/>
                <a:gd name="connsiteX12" fmla="*/ 1163738 w 1187871"/>
                <a:gd name="connsiteY12" fmla="*/ 1084548 h 1654492"/>
                <a:gd name="connsiteX13" fmla="*/ 1187834 w 1187871"/>
                <a:gd name="connsiteY13" fmla="*/ 961529 h 1654492"/>
                <a:gd name="connsiteX14" fmla="*/ 1158612 w 1187871"/>
                <a:gd name="connsiteY14" fmla="*/ 887429 h 1654492"/>
                <a:gd name="connsiteX15" fmla="*/ 1110020 w 1187871"/>
                <a:gd name="connsiteY15" fmla="*/ 891949 h 1654492"/>
                <a:gd name="connsiteX16" fmla="*/ 1142305 w 1187871"/>
                <a:gd name="connsiteY16" fmla="*/ 727119 h 1654492"/>
                <a:gd name="connsiteX17" fmla="*/ 1146505 w 1187871"/>
                <a:gd name="connsiteY17" fmla="*/ 692530 h 1654492"/>
                <a:gd name="connsiteX18" fmla="*/ 1154981 w 1187871"/>
                <a:gd name="connsiteY18" fmla="*/ 638326 h 1654492"/>
                <a:gd name="connsiteX19" fmla="*/ 1154495 w 1187871"/>
                <a:gd name="connsiteY19" fmla="*/ 574113 h 1654492"/>
                <a:gd name="connsiteX20" fmla="*/ 1148964 w 1187871"/>
                <a:gd name="connsiteY20" fmla="*/ 529995 h 1654492"/>
                <a:gd name="connsiteX21" fmla="*/ 1156191 w 1187871"/>
                <a:gd name="connsiteY21" fmla="*/ 499527 h 1654492"/>
                <a:gd name="connsiteX22" fmla="*/ 1138309 w 1187871"/>
                <a:gd name="connsiteY22" fmla="*/ 456740 h 1654492"/>
                <a:gd name="connsiteX23" fmla="*/ 1101016 w 1187871"/>
                <a:gd name="connsiteY23" fmla="*/ 328876 h 1654492"/>
                <a:gd name="connsiteX24" fmla="*/ 1099684 w 1187871"/>
                <a:gd name="connsiteY24" fmla="*/ 324880 h 1654492"/>
                <a:gd name="connsiteX25" fmla="*/ 1051903 w 1187871"/>
                <a:gd name="connsiteY25" fmla="*/ 271330 h 1654492"/>
                <a:gd name="connsiteX26" fmla="*/ 998949 w 1187871"/>
                <a:gd name="connsiteY26" fmla="*/ 190771 h 1654492"/>
                <a:gd name="connsiteX27" fmla="*/ 824067 w 1187871"/>
                <a:gd name="connsiteY27" fmla="*/ 53506 h 1654492"/>
                <a:gd name="connsiteX28" fmla="*/ 583441 w 1187871"/>
                <a:gd name="connsiteY28" fmla="*/ 232 h 1654492"/>
                <a:gd name="connsiteX29" fmla="*/ 358998 w 1187871"/>
                <a:gd name="connsiteY29" fmla="*/ 44345 h 1654492"/>
                <a:gd name="connsiteX30" fmla="*/ 241266 w 1187871"/>
                <a:gd name="connsiteY30" fmla="*/ 114248 h 1654492"/>
                <a:gd name="connsiteX31" fmla="*/ 177739 w 1187871"/>
                <a:gd name="connsiteY31" fmla="*/ 165425 h 1654492"/>
                <a:gd name="connsiteX32" fmla="*/ 82489 w 1187871"/>
                <a:gd name="connsiteY32" fmla="*/ 279725 h 1654492"/>
                <a:gd name="connsiteX33" fmla="*/ 11051 w 1187871"/>
                <a:gd name="connsiteY33" fmla="*/ 510705 h 1654492"/>
                <a:gd name="connsiteX34" fmla="*/ 15814 w 1187871"/>
                <a:gd name="connsiteY34" fmla="*/ 660725 h 1654492"/>
                <a:gd name="connsiteX35" fmla="*/ 18168 w 1187871"/>
                <a:gd name="connsiteY35" fmla="*/ 720460 h 1654492"/>
                <a:gd name="connsiteX36" fmla="*/ 33613 w 1187871"/>
                <a:gd name="connsiteY36" fmla="*/ 803882 h 1654492"/>
                <a:gd name="connsiteX37" fmla="*/ 58677 w 1187871"/>
                <a:gd name="connsiteY37" fmla="*/ 872657 h 1654492"/>
                <a:gd name="connsiteX38" fmla="*/ 1526 w 1187871"/>
                <a:gd name="connsiteY38" fmla="*/ 939331 h 1654492"/>
                <a:gd name="connsiteX39" fmla="*/ 18195 w 1187871"/>
                <a:gd name="connsiteY39" fmla="*/ 1063156 h 1654492"/>
                <a:gd name="connsiteX40" fmla="*/ 37245 w 1187871"/>
                <a:gd name="connsiteY40" fmla="*/ 1110781 h 1654492"/>
                <a:gd name="connsiteX41" fmla="*/ 64973 w 1187871"/>
                <a:gd name="connsiteY41" fmla="*/ 1201350 h 1654492"/>
                <a:gd name="connsiteX0" fmla="*/ 64973 w 1187871"/>
                <a:gd name="connsiteY0" fmla="*/ 1201350 h 1659556"/>
                <a:gd name="connsiteX1" fmla="*/ 149809 w 1187871"/>
                <a:gd name="connsiteY1" fmla="*/ 1226412 h 1659556"/>
                <a:gd name="connsiteX2" fmla="*/ 192995 w 1187871"/>
                <a:gd name="connsiteY2" fmla="*/ 1344991 h 1659556"/>
                <a:gd name="connsiteX3" fmla="*/ 463489 w 1187871"/>
                <a:gd name="connsiteY3" fmla="*/ 1622750 h 1659556"/>
                <a:gd name="connsiteX4" fmla="*/ 625414 w 1187871"/>
                <a:gd name="connsiteY4" fmla="*/ 1653706 h 1659556"/>
                <a:gd name="connsiteX5" fmla="*/ 815914 w 1187871"/>
                <a:gd name="connsiteY5" fmla="*/ 1596556 h 1659556"/>
                <a:gd name="connsiteX6" fmla="*/ 954026 w 1187871"/>
                <a:gd name="connsiteY6" fmla="*/ 1470350 h 1659556"/>
                <a:gd name="connsiteX7" fmla="*/ 1027845 w 1187871"/>
                <a:gd name="connsiteY7" fmla="*/ 1304994 h 1659556"/>
                <a:gd name="connsiteX8" fmla="*/ 1060982 w 1187871"/>
                <a:gd name="connsiteY8" fmla="*/ 1223549 h 1659556"/>
                <a:gd name="connsiteX9" fmla="*/ 1081484 w 1187871"/>
                <a:gd name="connsiteY9" fmla="*/ 1167328 h 1659556"/>
                <a:gd name="connsiteX10" fmla="*/ 1122327 w 1187871"/>
                <a:gd name="connsiteY10" fmla="*/ 1150668 h 1659556"/>
                <a:gd name="connsiteX11" fmla="*/ 1163738 w 1187871"/>
                <a:gd name="connsiteY11" fmla="*/ 1084548 h 1659556"/>
                <a:gd name="connsiteX12" fmla="*/ 1187834 w 1187871"/>
                <a:gd name="connsiteY12" fmla="*/ 961529 h 1659556"/>
                <a:gd name="connsiteX13" fmla="*/ 1158612 w 1187871"/>
                <a:gd name="connsiteY13" fmla="*/ 887429 h 1659556"/>
                <a:gd name="connsiteX14" fmla="*/ 1110020 w 1187871"/>
                <a:gd name="connsiteY14" fmla="*/ 891949 h 1659556"/>
                <a:gd name="connsiteX15" fmla="*/ 1142305 w 1187871"/>
                <a:gd name="connsiteY15" fmla="*/ 727119 h 1659556"/>
                <a:gd name="connsiteX16" fmla="*/ 1146505 w 1187871"/>
                <a:gd name="connsiteY16" fmla="*/ 692530 h 1659556"/>
                <a:gd name="connsiteX17" fmla="*/ 1154981 w 1187871"/>
                <a:gd name="connsiteY17" fmla="*/ 638326 h 1659556"/>
                <a:gd name="connsiteX18" fmla="*/ 1154495 w 1187871"/>
                <a:gd name="connsiteY18" fmla="*/ 574113 h 1659556"/>
                <a:gd name="connsiteX19" fmla="*/ 1148964 w 1187871"/>
                <a:gd name="connsiteY19" fmla="*/ 529995 h 1659556"/>
                <a:gd name="connsiteX20" fmla="*/ 1156191 w 1187871"/>
                <a:gd name="connsiteY20" fmla="*/ 499527 h 1659556"/>
                <a:gd name="connsiteX21" fmla="*/ 1138309 w 1187871"/>
                <a:gd name="connsiteY21" fmla="*/ 456740 h 1659556"/>
                <a:gd name="connsiteX22" fmla="*/ 1101016 w 1187871"/>
                <a:gd name="connsiteY22" fmla="*/ 328876 h 1659556"/>
                <a:gd name="connsiteX23" fmla="*/ 1099684 w 1187871"/>
                <a:gd name="connsiteY23" fmla="*/ 324880 h 1659556"/>
                <a:gd name="connsiteX24" fmla="*/ 1051903 w 1187871"/>
                <a:gd name="connsiteY24" fmla="*/ 271330 h 1659556"/>
                <a:gd name="connsiteX25" fmla="*/ 998949 w 1187871"/>
                <a:gd name="connsiteY25" fmla="*/ 190771 h 1659556"/>
                <a:gd name="connsiteX26" fmla="*/ 824067 w 1187871"/>
                <a:gd name="connsiteY26" fmla="*/ 53506 h 1659556"/>
                <a:gd name="connsiteX27" fmla="*/ 583441 w 1187871"/>
                <a:gd name="connsiteY27" fmla="*/ 232 h 1659556"/>
                <a:gd name="connsiteX28" fmla="*/ 358998 w 1187871"/>
                <a:gd name="connsiteY28" fmla="*/ 44345 h 1659556"/>
                <a:gd name="connsiteX29" fmla="*/ 241266 w 1187871"/>
                <a:gd name="connsiteY29" fmla="*/ 114248 h 1659556"/>
                <a:gd name="connsiteX30" fmla="*/ 177739 w 1187871"/>
                <a:gd name="connsiteY30" fmla="*/ 165425 h 1659556"/>
                <a:gd name="connsiteX31" fmla="*/ 82489 w 1187871"/>
                <a:gd name="connsiteY31" fmla="*/ 279725 h 1659556"/>
                <a:gd name="connsiteX32" fmla="*/ 11051 w 1187871"/>
                <a:gd name="connsiteY32" fmla="*/ 510705 h 1659556"/>
                <a:gd name="connsiteX33" fmla="*/ 15814 w 1187871"/>
                <a:gd name="connsiteY33" fmla="*/ 660725 h 1659556"/>
                <a:gd name="connsiteX34" fmla="*/ 18168 w 1187871"/>
                <a:gd name="connsiteY34" fmla="*/ 720460 h 1659556"/>
                <a:gd name="connsiteX35" fmla="*/ 33613 w 1187871"/>
                <a:gd name="connsiteY35" fmla="*/ 803882 h 1659556"/>
                <a:gd name="connsiteX36" fmla="*/ 58677 w 1187871"/>
                <a:gd name="connsiteY36" fmla="*/ 872657 h 1659556"/>
                <a:gd name="connsiteX37" fmla="*/ 1526 w 1187871"/>
                <a:gd name="connsiteY37" fmla="*/ 939331 h 1659556"/>
                <a:gd name="connsiteX38" fmla="*/ 18195 w 1187871"/>
                <a:gd name="connsiteY38" fmla="*/ 1063156 h 1659556"/>
                <a:gd name="connsiteX39" fmla="*/ 37245 w 1187871"/>
                <a:gd name="connsiteY39" fmla="*/ 1110781 h 1659556"/>
                <a:gd name="connsiteX40" fmla="*/ 64973 w 1187871"/>
                <a:gd name="connsiteY40" fmla="*/ 1201350 h 1659556"/>
                <a:gd name="connsiteX0" fmla="*/ 64973 w 1187871"/>
                <a:gd name="connsiteY0" fmla="*/ 1201350 h 1655054"/>
                <a:gd name="connsiteX1" fmla="*/ 149809 w 1187871"/>
                <a:gd name="connsiteY1" fmla="*/ 1226412 h 1655054"/>
                <a:gd name="connsiteX2" fmla="*/ 192995 w 1187871"/>
                <a:gd name="connsiteY2" fmla="*/ 1344991 h 1655054"/>
                <a:gd name="connsiteX3" fmla="*/ 307195 w 1187871"/>
                <a:gd name="connsiteY3" fmla="*/ 1472991 h 1655054"/>
                <a:gd name="connsiteX4" fmla="*/ 463489 w 1187871"/>
                <a:gd name="connsiteY4" fmla="*/ 1622750 h 1655054"/>
                <a:gd name="connsiteX5" fmla="*/ 625414 w 1187871"/>
                <a:gd name="connsiteY5" fmla="*/ 1653706 h 1655054"/>
                <a:gd name="connsiteX6" fmla="*/ 815914 w 1187871"/>
                <a:gd name="connsiteY6" fmla="*/ 1596556 h 1655054"/>
                <a:gd name="connsiteX7" fmla="*/ 954026 w 1187871"/>
                <a:gd name="connsiteY7" fmla="*/ 1470350 h 1655054"/>
                <a:gd name="connsiteX8" fmla="*/ 1027845 w 1187871"/>
                <a:gd name="connsiteY8" fmla="*/ 1304994 h 1655054"/>
                <a:gd name="connsiteX9" fmla="*/ 1060982 w 1187871"/>
                <a:gd name="connsiteY9" fmla="*/ 1223549 h 1655054"/>
                <a:gd name="connsiteX10" fmla="*/ 1081484 w 1187871"/>
                <a:gd name="connsiteY10" fmla="*/ 1167328 h 1655054"/>
                <a:gd name="connsiteX11" fmla="*/ 1122327 w 1187871"/>
                <a:gd name="connsiteY11" fmla="*/ 1150668 h 1655054"/>
                <a:gd name="connsiteX12" fmla="*/ 1163738 w 1187871"/>
                <a:gd name="connsiteY12" fmla="*/ 1084548 h 1655054"/>
                <a:gd name="connsiteX13" fmla="*/ 1187834 w 1187871"/>
                <a:gd name="connsiteY13" fmla="*/ 961529 h 1655054"/>
                <a:gd name="connsiteX14" fmla="*/ 1158612 w 1187871"/>
                <a:gd name="connsiteY14" fmla="*/ 887429 h 1655054"/>
                <a:gd name="connsiteX15" fmla="*/ 1110020 w 1187871"/>
                <a:gd name="connsiteY15" fmla="*/ 891949 h 1655054"/>
                <a:gd name="connsiteX16" fmla="*/ 1142305 w 1187871"/>
                <a:gd name="connsiteY16" fmla="*/ 727119 h 1655054"/>
                <a:gd name="connsiteX17" fmla="*/ 1146505 w 1187871"/>
                <a:gd name="connsiteY17" fmla="*/ 692530 h 1655054"/>
                <a:gd name="connsiteX18" fmla="*/ 1154981 w 1187871"/>
                <a:gd name="connsiteY18" fmla="*/ 638326 h 1655054"/>
                <a:gd name="connsiteX19" fmla="*/ 1154495 w 1187871"/>
                <a:gd name="connsiteY19" fmla="*/ 574113 h 1655054"/>
                <a:gd name="connsiteX20" fmla="*/ 1148964 w 1187871"/>
                <a:gd name="connsiteY20" fmla="*/ 529995 h 1655054"/>
                <a:gd name="connsiteX21" fmla="*/ 1156191 w 1187871"/>
                <a:gd name="connsiteY21" fmla="*/ 499527 h 1655054"/>
                <a:gd name="connsiteX22" fmla="*/ 1138309 w 1187871"/>
                <a:gd name="connsiteY22" fmla="*/ 456740 h 1655054"/>
                <a:gd name="connsiteX23" fmla="*/ 1101016 w 1187871"/>
                <a:gd name="connsiteY23" fmla="*/ 328876 h 1655054"/>
                <a:gd name="connsiteX24" fmla="*/ 1099684 w 1187871"/>
                <a:gd name="connsiteY24" fmla="*/ 324880 h 1655054"/>
                <a:gd name="connsiteX25" fmla="*/ 1051903 w 1187871"/>
                <a:gd name="connsiteY25" fmla="*/ 271330 h 1655054"/>
                <a:gd name="connsiteX26" fmla="*/ 998949 w 1187871"/>
                <a:gd name="connsiteY26" fmla="*/ 190771 h 1655054"/>
                <a:gd name="connsiteX27" fmla="*/ 824067 w 1187871"/>
                <a:gd name="connsiteY27" fmla="*/ 53506 h 1655054"/>
                <a:gd name="connsiteX28" fmla="*/ 583441 w 1187871"/>
                <a:gd name="connsiteY28" fmla="*/ 232 h 1655054"/>
                <a:gd name="connsiteX29" fmla="*/ 358998 w 1187871"/>
                <a:gd name="connsiteY29" fmla="*/ 44345 h 1655054"/>
                <a:gd name="connsiteX30" fmla="*/ 241266 w 1187871"/>
                <a:gd name="connsiteY30" fmla="*/ 114248 h 1655054"/>
                <a:gd name="connsiteX31" fmla="*/ 177739 w 1187871"/>
                <a:gd name="connsiteY31" fmla="*/ 165425 h 1655054"/>
                <a:gd name="connsiteX32" fmla="*/ 82489 w 1187871"/>
                <a:gd name="connsiteY32" fmla="*/ 279725 h 1655054"/>
                <a:gd name="connsiteX33" fmla="*/ 11051 w 1187871"/>
                <a:gd name="connsiteY33" fmla="*/ 510705 h 1655054"/>
                <a:gd name="connsiteX34" fmla="*/ 15814 w 1187871"/>
                <a:gd name="connsiteY34" fmla="*/ 660725 h 1655054"/>
                <a:gd name="connsiteX35" fmla="*/ 18168 w 1187871"/>
                <a:gd name="connsiteY35" fmla="*/ 720460 h 1655054"/>
                <a:gd name="connsiteX36" fmla="*/ 33613 w 1187871"/>
                <a:gd name="connsiteY36" fmla="*/ 803882 h 1655054"/>
                <a:gd name="connsiteX37" fmla="*/ 58677 w 1187871"/>
                <a:gd name="connsiteY37" fmla="*/ 872657 h 1655054"/>
                <a:gd name="connsiteX38" fmla="*/ 1526 w 1187871"/>
                <a:gd name="connsiteY38" fmla="*/ 939331 h 1655054"/>
                <a:gd name="connsiteX39" fmla="*/ 18195 w 1187871"/>
                <a:gd name="connsiteY39" fmla="*/ 1063156 h 1655054"/>
                <a:gd name="connsiteX40" fmla="*/ 37245 w 1187871"/>
                <a:gd name="connsiteY40" fmla="*/ 1110781 h 1655054"/>
                <a:gd name="connsiteX41" fmla="*/ 64973 w 1187871"/>
                <a:gd name="connsiteY41" fmla="*/ 1201350 h 1655054"/>
                <a:gd name="connsiteX0" fmla="*/ 64973 w 1187871"/>
                <a:gd name="connsiteY0" fmla="*/ 1201350 h 1654975"/>
                <a:gd name="connsiteX1" fmla="*/ 149809 w 1187871"/>
                <a:gd name="connsiteY1" fmla="*/ 1226412 h 1654975"/>
                <a:gd name="connsiteX2" fmla="*/ 192995 w 1187871"/>
                <a:gd name="connsiteY2" fmla="*/ 1344991 h 1654975"/>
                <a:gd name="connsiteX3" fmla="*/ 296540 w 1187871"/>
                <a:gd name="connsiteY3" fmla="*/ 1478319 h 1654975"/>
                <a:gd name="connsiteX4" fmla="*/ 463489 w 1187871"/>
                <a:gd name="connsiteY4" fmla="*/ 1622750 h 1654975"/>
                <a:gd name="connsiteX5" fmla="*/ 625414 w 1187871"/>
                <a:gd name="connsiteY5" fmla="*/ 1653706 h 1654975"/>
                <a:gd name="connsiteX6" fmla="*/ 815914 w 1187871"/>
                <a:gd name="connsiteY6" fmla="*/ 1596556 h 1654975"/>
                <a:gd name="connsiteX7" fmla="*/ 954026 w 1187871"/>
                <a:gd name="connsiteY7" fmla="*/ 1470350 h 1654975"/>
                <a:gd name="connsiteX8" fmla="*/ 1027845 w 1187871"/>
                <a:gd name="connsiteY8" fmla="*/ 1304994 h 1654975"/>
                <a:gd name="connsiteX9" fmla="*/ 1060982 w 1187871"/>
                <a:gd name="connsiteY9" fmla="*/ 1223549 h 1654975"/>
                <a:gd name="connsiteX10" fmla="*/ 1081484 w 1187871"/>
                <a:gd name="connsiteY10" fmla="*/ 1167328 h 1654975"/>
                <a:gd name="connsiteX11" fmla="*/ 1122327 w 1187871"/>
                <a:gd name="connsiteY11" fmla="*/ 1150668 h 1654975"/>
                <a:gd name="connsiteX12" fmla="*/ 1163738 w 1187871"/>
                <a:gd name="connsiteY12" fmla="*/ 1084548 h 1654975"/>
                <a:gd name="connsiteX13" fmla="*/ 1187834 w 1187871"/>
                <a:gd name="connsiteY13" fmla="*/ 961529 h 1654975"/>
                <a:gd name="connsiteX14" fmla="*/ 1158612 w 1187871"/>
                <a:gd name="connsiteY14" fmla="*/ 887429 h 1654975"/>
                <a:gd name="connsiteX15" fmla="*/ 1110020 w 1187871"/>
                <a:gd name="connsiteY15" fmla="*/ 891949 h 1654975"/>
                <a:gd name="connsiteX16" fmla="*/ 1142305 w 1187871"/>
                <a:gd name="connsiteY16" fmla="*/ 727119 h 1654975"/>
                <a:gd name="connsiteX17" fmla="*/ 1146505 w 1187871"/>
                <a:gd name="connsiteY17" fmla="*/ 692530 h 1654975"/>
                <a:gd name="connsiteX18" fmla="*/ 1154981 w 1187871"/>
                <a:gd name="connsiteY18" fmla="*/ 638326 h 1654975"/>
                <a:gd name="connsiteX19" fmla="*/ 1154495 w 1187871"/>
                <a:gd name="connsiteY19" fmla="*/ 574113 h 1654975"/>
                <a:gd name="connsiteX20" fmla="*/ 1148964 w 1187871"/>
                <a:gd name="connsiteY20" fmla="*/ 529995 h 1654975"/>
                <a:gd name="connsiteX21" fmla="*/ 1156191 w 1187871"/>
                <a:gd name="connsiteY21" fmla="*/ 499527 h 1654975"/>
                <a:gd name="connsiteX22" fmla="*/ 1138309 w 1187871"/>
                <a:gd name="connsiteY22" fmla="*/ 456740 h 1654975"/>
                <a:gd name="connsiteX23" fmla="*/ 1101016 w 1187871"/>
                <a:gd name="connsiteY23" fmla="*/ 328876 h 1654975"/>
                <a:gd name="connsiteX24" fmla="*/ 1099684 w 1187871"/>
                <a:gd name="connsiteY24" fmla="*/ 324880 h 1654975"/>
                <a:gd name="connsiteX25" fmla="*/ 1051903 w 1187871"/>
                <a:gd name="connsiteY25" fmla="*/ 271330 h 1654975"/>
                <a:gd name="connsiteX26" fmla="*/ 998949 w 1187871"/>
                <a:gd name="connsiteY26" fmla="*/ 190771 h 1654975"/>
                <a:gd name="connsiteX27" fmla="*/ 824067 w 1187871"/>
                <a:gd name="connsiteY27" fmla="*/ 53506 h 1654975"/>
                <a:gd name="connsiteX28" fmla="*/ 583441 w 1187871"/>
                <a:gd name="connsiteY28" fmla="*/ 232 h 1654975"/>
                <a:gd name="connsiteX29" fmla="*/ 358998 w 1187871"/>
                <a:gd name="connsiteY29" fmla="*/ 44345 h 1654975"/>
                <a:gd name="connsiteX30" fmla="*/ 241266 w 1187871"/>
                <a:gd name="connsiteY30" fmla="*/ 114248 h 1654975"/>
                <a:gd name="connsiteX31" fmla="*/ 177739 w 1187871"/>
                <a:gd name="connsiteY31" fmla="*/ 165425 h 1654975"/>
                <a:gd name="connsiteX32" fmla="*/ 82489 w 1187871"/>
                <a:gd name="connsiteY32" fmla="*/ 279725 h 1654975"/>
                <a:gd name="connsiteX33" fmla="*/ 11051 w 1187871"/>
                <a:gd name="connsiteY33" fmla="*/ 510705 h 1654975"/>
                <a:gd name="connsiteX34" fmla="*/ 15814 w 1187871"/>
                <a:gd name="connsiteY34" fmla="*/ 660725 h 1654975"/>
                <a:gd name="connsiteX35" fmla="*/ 18168 w 1187871"/>
                <a:gd name="connsiteY35" fmla="*/ 720460 h 1654975"/>
                <a:gd name="connsiteX36" fmla="*/ 33613 w 1187871"/>
                <a:gd name="connsiteY36" fmla="*/ 803882 h 1654975"/>
                <a:gd name="connsiteX37" fmla="*/ 58677 w 1187871"/>
                <a:gd name="connsiteY37" fmla="*/ 872657 h 1654975"/>
                <a:gd name="connsiteX38" fmla="*/ 1526 w 1187871"/>
                <a:gd name="connsiteY38" fmla="*/ 939331 h 1654975"/>
                <a:gd name="connsiteX39" fmla="*/ 18195 w 1187871"/>
                <a:gd name="connsiteY39" fmla="*/ 1063156 h 1654975"/>
                <a:gd name="connsiteX40" fmla="*/ 37245 w 1187871"/>
                <a:gd name="connsiteY40" fmla="*/ 1110781 h 1654975"/>
                <a:gd name="connsiteX41" fmla="*/ 64973 w 1187871"/>
                <a:gd name="connsiteY41" fmla="*/ 1201350 h 1654975"/>
                <a:gd name="connsiteX0" fmla="*/ 64973 w 1187871"/>
                <a:gd name="connsiteY0" fmla="*/ 1201350 h 1654975"/>
                <a:gd name="connsiteX1" fmla="*/ 149809 w 1187871"/>
                <a:gd name="connsiteY1" fmla="*/ 1226412 h 1654975"/>
                <a:gd name="connsiteX2" fmla="*/ 192995 w 1187871"/>
                <a:gd name="connsiteY2" fmla="*/ 1344991 h 1654975"/>
                <a:gd name="connsiteX3" fmla="*/ 296540 w 1187871"/>
                <a:gd name="connsiteY3" fmla="*/ 1478319 h 1654975"/>
                <a:gd name="connsiteX4" fmla="*/ 463489 w 1187871"/>
                <a:gd name="connsiteY4" fmla="*/ 1622750 h 1654975"/>
                <a:gd name="connsiteX5" fmla="*/ 625414 w 1187871"/>
                <a:gd name="connsiteY5" fmla="*/ 1653706 h 1654975"/>
                <a:gd name="connsiteX6" fmla="*/ 815914 w 1187871"/>
                <a:gd name="connsiteY6" fmla="*/ 1596556 h 1654975"/>
                <a:gd name="connsiteX7" fmla="*/ 954026 w 1187871"/>
                <a:gd name="connsiteY7" fmla="*/ 1470350 h 1654975"/>
                <a:gd name="connsiteX8" fmla="*/ 1027845 w 1187871"/>
                <a:gd name="connsiteY8" fmla="*/ 1304994 h 1654975"/>
                <a:gd name="connsiteX9" fmla="*/ 1060982 w 1187871"/>
                <a:gd name="connsiteY9" fmla="*/ 1223549 h 1654975"/>
                <a:gd name="connsiteX10" fmla="*/ 1081484 w 1187871"/>
                <a:gd name="connsiteY10" fmla="*/ 1167328 h 1654975"/>
                <a:gd name="connsiteX11" fmla="*/ 1122327 w 1187871"/>
                <a:gd name="connsiteY11" fmla="*/ 1150668 h 1654975"/>
                <a:gd name="connsiteX12" fmla="*/ 1163738 w 1187871"/>
                <a:gd name="connsiteY12" fmla="*/ 1084548 h 1654975"/>
                <a:gd name="connsiteX13" fmla="*/ 1187834 w 1187871"/>
                <a:gd name="connsiteY13" fmla="*/ 961529 h 1654975"/>
                <a:gd name="connsiteX14" fmla="*/ 1158612 w 1187871"/>
                <a:gd name="connsiteY14" fmla="*/ 887429 h 1654975"/>
                <a:gd name="connsiteX15" fmla="*/ 1110020 w 1187871"/>
                <a:gd name="connsiteY15" fmla="*/ 891949 h 1654975"/>
                <a:gd name="connsiteX16" fmla="*/ 1142305 w 1187871"/>
                <a:gd name="connsiteY16" fmla="*/ 727119 h 1654975"/>
                <a:gd name="connsiteX17" fmla="*/ 1146505 w 1187871"/>
                <a:gd name="connsiteY17" fmla="*/ 692530 h 1654975"/>
                <a:gd name="connsiteX18" fmla="*/ 1154981 w 1187871"/>
                <a:gd name="connsiteY18" fmla="*/ 638326 h 1654975"/>
                <a:gd name="connsiteX19" fmla="*/ 1154495 w 1187871"/>
                <a:gd name="connsiteY19" fmla="*/ 574113 h 1654975"/>
                <a:gd name="connsiteX20" fmla="*/ 1148964 w 1187871"/>
                <a:gd name="connsiteY20" fmla="*/ 529995 h 1654975"/>
                <a:gd name="connsiteX21" fmla="*/ 1156191 w 1187871"/>
                <a:gd name="connsiteY21" fmla="*/ 499527 h 1654975"/>
                <a:gd name="connsiteX22" fmla="*/ 1138309 w 1187871"/>
                <a:gd name="connsiteY22" fmla="*/ 456740 h 1654975"/>
                <a:gd name="connsiteX23" fmla="*/ 1101016 w 1187871"/>
                <a:gd name="connsiteY23" fmla="*/ 328876 h 1654975"/>
                <a:gd name="connsiteX24" fmla="*/ 1099684 w 1187871"/>
                <a:gd name="connsiteY24" fmla="*/ 324880 h 1654975"/>
                <a:gd name="connsiteX25" fmla="*/ 1051903 w 1187871"/>
                <a:gd name="connsiteY25" fmla="*/ 271330 h 1654975"/>
                <a:gd name="connsiteX26" fmla="*/ 998949 w 1187871"/>
                <a:gd name="connsiteY26" fmla="*/ 190771 h 1654975"/>
                <a:gd name="connsiteX27" fmla="*/ 824067 w 1187871"/>
                <a:gd name="connsiteY27" fmla="*/ 53506 h 1654975"/>
                <a:gd name="connsiteX28" fmla="*/ 583441 w 1187871"/>
                <a:gd name="connsiteY28" fmla="*/ 232 h 1654975"/>
                <a:gd name="connsiteX29" fmla="*/ 358998 w 1187871"/>
                <a:gd name="connsiteY29" fmla="*/ 44345 h 1654975"/>
                <a:gd name="connsiteX30" fmla="*/ 241266 w 1187871"/>
                <a:gd name="connsiteY30" fmla="*/ 114248 h 1654975"/>
                <a:gd name="connsiteX31" fmla="*/ 177739 w 1187871"/>
                <a:gd name="connsiteY31" fmla="*/ 165425 h 1654975"/>
                <a:gd name="connsiteX32" fmla="*/ 82489 w 1187871"/>
                <a:gd name="connsiteY32" fmla="*/ 279725 h 1654975"/>
                <a:gd name="connsiteX33" fmla="*/ 11051 w 1187871"/>
                <a:gd name="connsiteY33" fmla="*/ 510705 h 1654975"/>
                <a:gd name="connsiteX34" fmla="*/ 15814 w 1187871"/>
                <a:gd name="connsiteY34" fmla="*/ 660725 h 1654975"/>
                <a:gd name="connsiteX35" fmla="*/ 18168 w 1187871"/>
                <a:gd name="connsiteY35" fmla="*/ 720460 h 1654975"/>
                <a:gd name="connsiteX36" fmla="*/ 33613 w 1187871"/>
                <a:gd name="connsiteY36" fmla="*/ 803882 h 1654975"/>
                <a:gd name="connsiteX37" fmla="*/ 58677 w 1187871"/>
                <a:gd name="connsiteY37" fmla="*/ 872657 h 1654975"/>
                <a:gd name="connsiteX38" fmla="*/ 1526 w 1187871"/>
                <a:gd name="connsiteY38" fmla="*/ 939331 h 1654975"/>
                <a:gd name="connsiteX39" fmla="*/ 18195 w 1187871"/>
                <a:gd name="connsiteY39" fmla="*/ 1063156 h 1654975"/>
                <a:gd name="connsiteX40" fmla="*/ 37245 w 1187871"/>
                <a:gd name="connsiteY40" fmla="*/ 1110781 h 1654975"/>
                <a:gd name="connsiteX41" fmla="*/ 64973 w 1187871"/>
                <a:gd name="connsiteY41" fmla="*/ 1201350 h 1654975"/>
                <a:gd name="connsiteX0" fmla="*/ 64973 w 1187871"/>
                <a:gd name="connsiteY0" fmla="*/ 1201350 h 1654975"/>
                <a:gd name="connsiteX1" fmla="*/ 152473 w 1187871"/>
                <a:gd name="connsiteY1" fmla="*/ 1223748 h 1654975"/>
                <a:gd name="connsiteX2" fmla="*/ 192995 w 1187871"/>
                <a:gd name="connsiteY2" fmla="*/ 1344991 h 1654975"/>
                <a:gd name="connsiteX3" fmla="*/ 296540 w 1187871"/>
                <a:gd name="connsiteY3" fmla="*/ 1478319 h 1654975"/>
                <a:gd name="connsiteX4" fmla="*/ 463489 w 1187871"/>
                <a:gd name="connsiteY4" fmla="*/ 1622750 h 1654975"/>
                <a:gd name="connsiteX5" fmla="*/ 625414 w 1187871"/>
                <a:gd name="connsiteY5" fmla="*/ 1653706 h 1654975"/>
                <a:gd name="connsiteX6" fmla="*/ 815914 w 1187871"/>
                <a:gd name="connsiteY6" fmla="*/ 1596556 h 1654975"/>
                <a:gd name="connsiteX7" fmla="*/ 954026 w 1187871"/>
                <a:gd name="connsiteY7" fmla="*/ 1470350 h 1654975"/>
                <a:gd name="connsiteX8" fmla="*/ 1027845 w 1187871"/>
                <a:gd name="connsiteY8" fmla="*/ 1304994 h 1654975"/>
                <a:gd name="connsiteX9" fmla="*/ 1060982 w 1187871"/>
                <a:gd name="connsiteY9" fmla="*/ 1223549 h 1654975"/>
                <a:gd name="connsiteX10" fmla="*/ 1081484 w 1187871"/>
                <a:gd name="connsiteY10" fmla="*/ 1167328 h 1654975"/>
                <a:gd name="connsiteX11" fmla="*/ 1122327 w 1187871"/>
                <a:gd name="connsiteY11" fmla="*/ 1150668 h 1654975"/>
                <a:gd name="connsiteX12" fmla="*/ 1163738 w 1187871"/>
                <a:gd name="connsiteY12" fmla="*/ 1084548 h 1654975"/>
                <a:gd name="connsiteX13" fmla="*/ 1187834 w 1187871"/>
                <a:gd name="connsiteY13" fmla="*/ 961529 h 1654975"/>
                <a:gd name="connsiteX14" fmla="*/ 1158612 w 1187871"/>
                <a:gd name="connsiteY14" fmla="*/ 887429 h 1654975"/>
                <a:gd name="connsiteX15" fmla="*/ 1110020 w 1187871"/>
                <a:gd name="connsiteY15" fmla="*/ 891949 h 1654975"/>
                <a:gd name="connsiteX16" fmla="*/ 1142305 w 1187871"/>
                <a:gd name="connsiteY16" fmla="*/ 727119 h 1654975"/>
                <a:gd name="connsiteX17" fmla="*/ 1146505 w 1187871"/>
                <a:gd name="connsiteY17" fmla="*/ 692530 h 1654975"/>
                <a:gd name="connsiteX18" fmla="*/ 1154981 w 1187871"/>
                <a:gd name="connsiteY18" fmla="*/ 638326 h 1654975"/>
                <a:gd name="connsiteX19" fmla="*/ 1154495 w 1187871"/>
                <a:gd name="connsiteY19" fmla="*/ 574113 h 1654975"/>
                <a:gd name="connsiteX20" fmla="*/ 1148964 w 1187871"/>
                <a:gd name="connsiteY20" fmla="*/ 529995 h 1654975"/>
                <a:gd name="connsiteX21" fmla="*/ 1156191 w 1187871"/>
                <a:gd name="connsiteY21" fmla="*/ 499527 h 1654975"/>
                <a:gd name="connsiteX22" fmla="*/ 1138309 w 1187871"/>
                <a:gd name="connsiteY22" fmla="*/ 456740 h 1654975"/>
                <a:gd name="connsiteX23" fmla="*/ 1101016 w 1187871"/>
                <a:gd name="connsiteY23" fmla="*/ 328876 h 1654975"/>
                <a:gd name="connsiteX24" fmla="*/ 1099684 w 1187871"/>
                <a:gd name="connsiteY24" fmla="*/ 324880 h 1654975"/>
                <a:gd name="connsiteX25" fmla="*/ 1051903 w 1187871"/>
                <a:gd name="connsiteY25" fmla="*/ 271330 h 1654975"/>
                <a:gd name="connsiteX26" fmla="*/ 998949 w 1187871"/>
                <a:gd name="connsiteY26" fmla="*/ 190771 h 1654975"/>
                <a:gd name="connsiteX27" fmla="*/ 824067 w 1187871"/>
                <a:gd name="connsiteY27" fmla="*/ 53506 h 1654975"/>
                <a:gd name="connsiteX28" fmla="*/ 583441 w 1187871"/>
                <a:gd name="connsiteY28" fmla="*/ 232 h 1654975"/>
                <a:gd name="connsiteX29" fmla="*/ 358998 w 1187871"/>
                <a:gd name="connsiteY29" fmla="*/ 44345 h 1654975"/>
                <a:gd name="connsiteX30" fmla="*/ 241266 w 1187871"/>
                <a:gd name="connsiteY30" fmla="*/ 114248 h 1654975"/>
                <a:gd name="connsiteX31" fmla="*/ 177739 w 1187871"/>
                <a:gd name="connsiteY31" fmla="*/ 165425 h 1654975"/>
                <a:gd name="connsiteX32" fmla="*/ 82489 w 1187871"/>
                <a:gd name="connsiteY32" fmla="*/ 279725 h 1654975"/>
                <a:gd name="connsiteX33" fmla="*/ 11051 w 1187871"/>
                <a:gd name="connsiteY33" fmla="*/ 510705 h 1654975"/>
                <a:gd name="connsiteX34" fmla="*/ 15814 w 1187871"/>
                <a:gd name="connsiteY34" fmla="*/ 660725 h 1654975"/>
                <a:gd name="connsiteX35" fmla="*/ 18168 w 1187871"/>
                <a:gd name="connsiteY35" fmla="*/ 720460 h 1654975"/>
                <a:gd name="connsiteX36" fmla="*/ 33613 w 1187871"/>
                <a:gd name="connsiteY36" fmla="*/ 803882 h 1654975"/>
                <a:gd name="connsiteX37" fmla="*/ 58677 w 1187871"/>
                <a:gd name="connsiteY37" fmla="*/ 872657 h 1654975"/>
                <a:gd name="connsiteX38" fmla="*/ 1526 w 1187871"/>
                <a:gd name="connsiteY38" fmla="*/ 939331 h 1654975"/>
                <a:gd name="connsiteX39" fmla="*/ 18195 w 1187871"/>
                <a:gd name="connsiteY39" fmla="*/ 1063156 h 1654975"/>
                <a:gd name="connsiteX40" fmla="*/ 37245 w 1187871"/>
                <a:gd name="connsiteY40" fmla="*/ 1110781 h 1654975"/>
                <a:gd name="connsiteX41" fmla="*/ 64973 w 1187871"/>
                <a:gd name="connsiteY41" fmla="*/ 1201350 h 1654975"/>
                <a:gd name="connsiteX0" fmla="*/ 37245 w 1187871"/>
                <a:gd name="connsiteY0" fmla="*/ 1110781 h 1654975"/>
                <a:gd name="connsiteX1" fmla="*/ 152473 w 1187871"/>
                <a:gd name="connsiteY1" fmla="*/ 1223748 h 1654975"/>
                <a:gd name="connsiteX2" fmla="*/ 192995 w 1187871"/>
                <a:gd name="connsiteY2" fmla="*/ 1344991 h 1654975"/>
                <a:gd name="connsiteX3" fmla="*/ 296540 w 1187871"/>
                <a:gd name="connsiteY3" fmla="*/ 1478319 h 1654975"/>
                <a:gd name="connsiteX4" fmla="*/ 463489 w 1187871"/>
                <a:gd name="connsiteY4" fmla="*/ 1622750 h 1654975"/>
                <a:gd name="connsiteX5" fmla="*/ 625414 w 1187871"/>
                <a:gd name="connsiteY5" fmla="*/ 1653706 h 1654975"/>
                <a:gd name="connsiteX6" fmla="*/ 815914 w 1187871"/>
                <a:gd name="connsiteY6" fmla="*/ 1596556 h 1654975"/>
                <a:gd name="connsiteX7" fmla="*/ 954026 w 1187871"/>
                <a:gd name="connsiteY7" fmla="*/ 1470350 h 1654975"/>
                <a:gd name="connsiteX8" fmla="*/ 1027845 w 1187871"/>
                <a:gd name="connsiteY8" fmla="*/ 1304994 h 1654975"/>
                <a:gd name="connsiteX9" fmla="*/ 1060982 w 1187871"/>
                <a:gd name="connsiteY9" fmla="*/ 1223549 h 1654975"/>
                <a:gd name="connsiteX10" fmla="*/ 1081484 w 1187871"/>
                <a:gd name="connsiteY10" fmla="*/ 1167328 h 1654975"/>
                <a:gd name="connsiteX11" fmla="*/ 1122327 w 1187871"/>
                <a:gd name="connsiteY11" fmla="*/ 1150668 h 1654975"/>
                <a:gd name="connsiteX12" fmla="*/ 1163738 w 1187871"/>
                <a:gd name="connsiteY12" fmla="*/ 1084548 h 1654975"/>
                <a:gd name="connsiteX13" fmla="*/ 1187834 w 1187871"/>
                <a:gd name="connsiteY13" fmla="*/ 961529 h 1654975"/>
                <a:gd name="connsiteX14" fmla="*/ 1158612 w 1187871"/>
                <a:gd name="connsiteY14" fmla="*/ 887429 h 1654975"/>
                <a:gd name="connsiteX15" fmla="*/ 1110020 w 1187871"/>
                <a:gd name="connsiteY15" fmla="*/ 891949 h 1654975"/>
                <a:gd name="connsiteX16" fmla="*/ 1142305 w 1187871"/>
                <a:gd name="connsiteY16" fmla="*/ 727119 h 1654975"/>
                <a:gd name="connsiteX17" fmla="*/ 1146505 w 1187871"/>
                <a:gd name="connsiteY17" fmla="*/ 692530 h 1654975"/>
                <a:gd name="connsiteX18" fmla="*/ 1154981 w 1187871"/>
                <a:gd name="connsiteY18" fmla="*/ 638326 h 1654975"/>
                <a:gd name="connsiteX19" fmla="*/ 1154495 w 1187871"/>
                <a:gd name="connsiteY19" fmla="*/ 574113 h 1654975"/>
                <a:gd name="connsiteX20" fmla="*/ 1148964 w 1187871"/>
                <a:gd name="connsiteY20" fmla="*/ 529995 h 1654975"/>
                <a:gd name="connsiteX21" fmla="*/ 1156191 w 1187871"/>
                <a:gd name="connsiteY21" fmla="*/ 499527 h 1654975"/>
                <a:gd name="connsiteX22" fmla="*/ 1138309 w 1187871"/>
                <a:gd name="connsiteY22" fmla="*/ 456740 h 1654975"/>
                <a:gd name="connsiteX23" fmla="*/ 1101016 w 1187871"/>
                <a:gd name="connsiteY23" fmla="*/ 328876 h 1654975"/>
                <a:gd name="connsiteX24" fmla="*/ 1099684 w 1187871"/>
                <a:gd name="connsiteY24" fmla="*/ 324880 h 1654975"/>
                <a:gd name="connsiteX25" fmla="*/ 1051903 w 1187871"/>
                <a:gd name="connsiteY25" fmla="*/ 271330 h 1654975"/>
                <a:gd name="connsiteX26" fmla="*/ 998949 w 1187871"/>
                <a:gd name="connsiteY26" fmla="*/ 190771 h 1654975"/>
                <a:gd name="connsiteX27" fmla="*/ 824067 w 1187871"/>
                <a:gd name="connsiteY27" fmla="*/ 53506 h 1654975"/>
                <a:gd name="connsiteX28" fmla="*/ 583441 w 1187871"/>
                <a:gd name="connsiteY28" fmla="*/ 232 h 1654975"/>
                <a:gd name="connsiteX29" fmla="*/ 358998 w 1187871"/>
                <a:gd name="connsiteY29" fmla="*/ 44345 h 1654975"/>
                <a:gd name="connsiteX30" fmla="*/ 241266 w 1187871"/>
                <a:gd name="connsiteY30" fmla="*/ 114248 h 1654975"/>
                <a:gd name="connsiteX31" fmla="*/ 177739 w 1187871"/>
                <a:gd name="connsiteY31" fmla="*/ 165425 h 1654975"/>
                <a:gd name="connsiteX32" fmla="*/ 82489 w 1187871"/>
                <a:gd name="connsiteY32" fmla="*/ 279725 h 1654975"/>
                <a:gd name="connsiteX33" fmla="*/ 11051 w 1187871"/>
                <a:gd name="connsiteY33" fmla="*/ 510705 h 1654975"/>
                <a:gd name="connsiteX34" fmla="*/ 15814 w 1187871"/>
                <a:gd name="connsiteY34" fmla="*/ 660725 h 1654975"/>
                <a:gd name="connsiteX35" fmla="*/ 18168 w 1187871"/>
                <a:gd name="connsiteY35" fmla="*/ 720460 h 1654975"/>
                <a:gd name="connsiteX36" fmla="*/ 33613 w 1187871"/>
                <a:gd name="connsiteY36" fmla="*/ 803882 h 1654975"/>
                <a:gd name="connsiteX37" fmla="*/ 58677 w 1187871"/>
                <a:gd name="connsiteY37" fmla="*/ 872657 h 1654975"/>
                <a:gd name="connsiteX38" fmla="*/ 1526 w 1187871"/>
                <a:gd name="connsiteY38" fmla="*/ 939331 h 1654975"/>
                <a:gd name="connsiteX39" fmla="*/ 18195 w 1187871"/>
                <a:gd name="connsiteY39" fmla="*/ 1063156 h 1654975"/>
                <a:gd name="connsiteX40" fmla="*/ 37245 w 1187871"/>
                <a:gd name="connsiteY40" fmla="*/ 1110781 h 1654975"/>
                <a:gd name="connsiteX0" fmla="*/ 37245 w 1187871"/>
                <a:gd name="connsiteY0" fmla="*/ 1110781 h 1654975"/>
                <a:gd name="connsiteX1" fmla="*/ 104744 w 1187871"/>
                <a:gd name="connsiteY1" fmla="*/ 1226586 h 1654975"/>
                <a:gd name="connsiteX2" fmla="*/ 152473 w 1187871"/>
                <a:gd name="connsiteY2" fmla="*/ 1223748 h 1654975"/>
                <a:gd name="connsiteX3" fmla="*/ 192995 w 1187871"/>
                <a:gd name="connsiteY3" fmla="*/ 1344991 h 1654975"/>
                <a:gd name="connsiteX4" fmla="*/ 296540 w 1187871"/>
                <a:gd name="connsiteY4" fmla="*/ 1478319 h 1654975"/>
                <a:gd name="connsiteX5" fmla="*/ 463489 w 1187871"/>
                <a:gd name="connsiteY5" fmla="*/ 1622750 h 1654975"/>
                <a:gd name="connsiteX6" fmla="*/ 625414 w 1187871"/>
                <a:gd name="connsiteY6" fmla="*/ 1653706 h 1654975"/>
                <a:gd name="connsiteX7" fmla="*/ 815914 w 1187871"/>
                <a:gd name="connsiteY7" fmla="*/ 1596556 h 1654975"/>
                <a:gd name="connsiteX8" fmla="*/ 954026 w 1187871"/>
                <a:gd name="connsiteY8" fmla="*/ 1470350 h 1654975"/>
                <a:gd name="connsiteX9" fmla="*/ 1027845 w 1187871"/>
                <a:gd name="connsiteY9" fmla="*/ 1304994 h 1654975"/>
                <a:gd name="connsiteX10" fmla="*/ 1060982 w 1187871"/>
                <a:gd name="connsiteY10" fmla="*/ 1223549 h 1654975"/>
                <a:gd name="connsiteX11" fmla="*/ 1081484 w 1187871"/>
                <a:gd name="connsiteY11" fmla="*/ 1167328 h 1654975"/>
                <a:gd name="connsiteX12" fmla="*/ 1122327 w 1187871"/>
                <a:gd name="connsiteY12" fmla="*/ 1150668 h 1654975"/>
                <a:gd name="connsiteX13" fmla="*/ 1163738 w 1187871"/>
                <a:gd name="connsiteY13" fmla="*/ 1084548 h 1654975"/>
                <a:gd name="connsiteX14" fmla="*/ 1187834 w 1187871"/>
                <a:gd name="connsiteY14" fmla="*/ 961529 h 1654975"/>
                <a:gd name="connsiteX15" fmla="*/ 1158612 w 1187871"/>
                <a:gd name="connsiteY15" fmla="*/ 887429 h 1654975"/>
                <a:gd name="connsiteX16" fmla="*/ 1110020 w 1187871"/>
                <a:gd name="connsiteY16" fmla="*/ 891949 h 1654975"/>
                <a:gd name="connsiteX17" fmla="*/ 1142305 w 1187871"/>
                <a:gd name="connsiteY17" fmla="*/ 727119 h 1654975"/>
                <a:gd name="connsiteX18" fmla="*/ 1146505 w 1187871"/>
                <a:gd name="connsiteY18" fmla="*/ 692530 h 1654975"/>
                <a:gd name="connsiteX19" fmla="*/ 1154981 w 1187871"/>
                <a:gd name="connsiteY19" fmla="*/ 638326 h 1654975"/>
                <a:gd name="connsiteX20" fmla="*/ 1154495 w 1187871"/>
                <a:gd name="connsiteY20" fmla="*/ 574113 h 1654975"/>
                <a:gd name="connsiteX21" fmla="*/ 1148964 w 1187871"/>
                <a:gd name="connsiteY21" fmla="*/ 529995 h 1654975"/>
                <a:gd name="connsiteX22" fmla="*/ 1156191 w 1187871"/>
                <a:gd name="connsiteY22" fmla="*/ 499527 h 1654975"/>
                <a:gd name="connsiteX23" fmla="*/ 1138309 w 1187871"/>
                <a:gd name="connsiteY23" fmla="*/ 456740 h 1654975"/>
                <a:gd name="connsiteX24" fmla="*/ 1101016 w 1187871"/>
                <a:gd name="connsiteY24" fmla="*/ 328876 h 1654975"/>
                <a:gd name="connsiteX25" fmla="*/ 1099684 w 1187871"/>
                <a:gd name="connsiteY25" fmla="*/ 324880 h 1654975"/>
                <a:gd name="connsiteX26" fmla="*/ 1051903 w 1187871"/>
                <a:gd name="connsiteY26" fmla="*/ 271330 h 1654975"/>
                <a:gd name="connsiteX27" fmla="*/ 998949 w 1187871"/>
                <a:gd name="connsiteY27" fmla="*/ 190771 h 1654975"/>
                <a:gd name="connsiteX28" fmla="*/ 824067 w 1187871"/>
                <a:gd name="connsiteY28" fmla="*/ 53506 h 1654975"/>
                <a:gd name="connsiteX29" fmla="*/ 583441 w 1187871"/>
                <a:gd name="connsiteY29" fmla="*/ 232 h 1654975"/>
                <a:gd name="connsiteX30" fmla="*/ 358998 w 1187871"/>
                <a:gd name="connsiteY30" fmla="*/ 44345 h 1654975"/>
                <a:gd name="connsiteX31" fmla="*/ 241266 w 1187871"/>
                <a:gd name="connsiteY31" fmla="*/ 114248 h 1654975"/>
                <a:gd name="connsiteX32" fmla="*/ 177739 w 1187871"/>
                <a:gd name="connsiteY32" fmla="*/ 165425 h 1654975"/>
                <a:gd name="connsiteX33" fmla="*/ 82489 w 1187871"/>
                <a:gd name="connsiteY33" fmla="*/ 279725 h 1654975"/>
                <a:gd name="connsiteX34" fmla="*/ 11051 w 1187871"/>
                <a:gd name="connsiteY34" fmla="*/ 510705 h 1654975"/>
                <a:gd name="connsiteX35" fmla="*/ 15814 w 1187871"/>
                <a:gd name="connsiteY35" fmla="*/ 660725 h 1654975"/>
                <a:gd name="connsiteX36" fmla="*/ 18168 w 1187871"/>
                <a:gd name="connsiteY36" fmla="*/ 720460 h 1654975"/>
                <a:gd name="connsiteX37" fmla="*/ 33613 w 1187871"/>
                <a:gd name="connsiteY37" fmla="*/ 803882 h 1654975"/>
                <a:gd name="connsiteX38" fmla="*/ 58677 w 1187871"/>
                <a:gd name="connsiteY38" fmla="*/ 872657 h 1654975"/>
                <a:gd name="connsiteX39" fmla="*/ 1526 w 1187871"/>
                <a:gd name="connsiteY39" fmla="*/ 939331 h 1654975"/>
                <a:gd name="connsiteX40" fmla="*/ 18195 w 1187871"/>
                <a:gd name="connsiteY40" fmla="*/ 1063156 h 1654975"/>
                <a:gd name="connsiteX41" fmla="*/ 37245 w 1187871"/>
                <a:gd name="connsiteY41" fmla="*/ 1110781 h 1654975"/>
                <a:gd name="connsiteX0" fmla="*/ 37245 w 1187871"/>
                <a:gd name="connsiteY0" fmla="*/ 1110781 h 1654975"/>
                <a:gd name="connsiteX1" fmla="*/ 104744 w 1187871"/>
                <a:gd name="connsiteY1" fmla="*/ 1226586 h 1654975"/>
                <a:gd name="connsiteX2" fmla="*/ 153805 w 1187871"/>
                <a:gd name="connsiteY2" fmla="*/ 1229076 h 1654975"/>
                <a:gd name="connsiteX3" fmla="*/ 192995 w 1187871"/>
                <a:gd name="connsiteY3" fmla="*/ 1344991 h 1654975"/>
                <a:gd name="connsiteX4" fmla="*/ 296540 w 1187871"/>
                <a:gd name="connsiteY4" fmla="*/ 1478319 h 1654975"/>
                <a:gd name="connsiteX5" fmla="*/ 463489 w 1187871"/>
                <a:gd name="connsiteY5" fmla="*/ 1622750 h 1654975"/>
                <a:gd name="connsiteX6" fmla="*/ 625414 w 1187871"/>
                <a:gd name="connsiteY6" fmla="*/ 1653706 h 1654975"/>
                <a:gd name="connsiteX7" fmla="*/ 815914 w 1187871"/>
                <a:gd name="connsiteY7" fmla="*/ 1596556 h 1654975"/>
                <a:gd name="connsiteX8" fmla="*/ 954026 w 1187871"/>
                <a:gd name="connsiteY8" fmla="*/ 1470350 h 1654975"/>
                <a:gd name="connsiteX9" fmla="*/ 1027845 w 1187871"/>
                <a:gd name="connsiteY9" fmla="*/ 1304994 h 1654975"/>
                <a:gd name="connsiteX10" fmla="*/ 1060982 w 1187871"/>
                <a:gd name="connsiteY10" fmla="*/ 1223549 h 1654975"/>
                <a:gd name="connsiteX11" fmla="*/ 1081484 w 1187871"/>
                <a:gd name="connsiteY11" fmla="*/ 1167328 h 1654975"/>
                <a:gd name="connsiteX12" fmla="*/ 1122327 w 1187871"/>
                <a:gd name="connsiteY12" fmla="*/ 1150668 h 1654975"/>
                <a:gd name="connsiteX13" fmla="*/ 1163738 w 1187871"/>
                <a:gd name="connsiteY13" fmla="*/ 1084548 h 1654975"/>
                <a:gd name="connsiteX14" fmla="*/ 1187834 w 1187871"/>
                <a:gd name="connsiteY14" fmla="*/ 961529 h 1654975"/>
                <a:gd name="connsiteX15" fmla="*/ 1158612 w 1187871"/>
                <a:gd name="connsiteY15" fmla="*/ 887429 h 1654975"/>
                <a:gd name="connsiteX16" fmla="*/ 1110020 w 1187871"/>
                <a:gd name="connsiteY16" fmla="*/ 891949 h 1654975"/>
                <a:gd name="connsiteX17" fmla="*/ 1142305 w 1187871"/>
                <a:gd name="connsiteY17" fmla="*/ 727119 h 1654975"/>
                <a:gd name="connsiteX18" fmla="*/ 1146505 w 1187871"/>
                <a:gd name="connsiteY18" fmla="*/ 692530 h 1654975"/>
                <a:gd name="connsiteX19" fmla="*/ 1154981 w 1187871"/>
                <a:gd name="connsiteY19" fmla="*/ 638326 h 1654975"/>
                <a:gd name="connsiteX20" fmla="*/ 1154495 w 1187871"/>
                <a:gd name="connsiteY20" fmla="*/ 574113 h 1654975"/>
                <a:gd name="connsiteX21" fmla="*/ 1148964 w 1187871"/>
                <a:gd name="connsiteY21" fmla="*/ 529995 h 1654975"/>
                <a:gd name="connsiteX22" fmla="*/ 1156191 w 1187871"/>
                <a:gd name="connsiteY22" fmla="*/ 499527 h 1654975"/>
                <a:gd name="connsiteX23" fmla="*/ 1138309 w 1187871"/>
                <a:gd name="connsiteY23" fmla="*/ 456740 h 1654975"/>
                <a:gd name="connsiteX24" fmla="*/ 1101016 w 1187871"/>
                <a:gd name="connsiteY24" fmla="*/ 328876 h 1654975"/>
                <a:gd name="connsiteX25" fmla="*/ 1099684 w 1187871"/>
                <a:gd name="connsiteY25" fmla="*/ 324880 h 1654975"/>
                <a:gd name="connsiteX26" fmla="*/ 1051903 w 1187871"/>
                <a:gd name="connsiteY26" fmla="*/ 271330 h 1654975"/>
                <a:gd name="connsiteX27" fmla="*/ 998949 w 1187871"/>
                <a:gd name="connsiteY27" fmla="*/ 190771 h 1654975"/>
                <a:gd name="connsiteX28" fmla="*/ 824067 w 1187871"/>
                <a:gd name="connsiteY28" fmla="*/ 53506 h 1654975"/>
                <a:gd name="connsiteX29" fmla="*/ 583441 w 1187871"/>
                <a:gd name="connsiteY29" fmla="*/ 232 h 1654975"/>
                <a:gd name="connsiteX30" fmla="*/ 358998 w 1187871"/>
                <a:gd name="connsiteY30" fmla="*/ 44345 h 1654975"/>
                <a:gd name="connsiteX31" fmla="*/ 241266 w 1187871"/>
                <a:gd name="connsiteY31" fmla="*/ 114248 h 1654975"/>
                <a:gd name="connsiteX32" fmla="*/ 177739 w 1187871"/>
                <a:gd name="connsiteY32" fmla="*/ 165425 h 1654975"/>
                <a:gd name="connsiteX33" fmla="*/ 82489 w 1187871"/>
                <a:gd name="connsiteY33" fmla="*/ 279725 h 1654975"/>
                <a:gd name="connsiteX34" fmla="*/ 11051 w 1187871"/>
                <a:gd name="connsiteY34" fmla="*/ 510705 h 1654975"/>
                <a:gd name="connsiteX35" fmla="*/ 15814 w 1187871"/>
                <a:gd name="connsiteY35" fmla="*/ 660725 h 1654975"/>
                <a:gd name="connsiteX36" fmla="*/ 18168 w 1187871"/>
                <a:gd name="connsiteY36" fmla="*/ 720460 h 1654975"/>
                <a:gd name="connsiteX37" fmla="*/ 33613 w 1187871"/>
                <a:gd name="connsiteY37" fmla="*/ 803882 h 1654975"/>
                <a:gd name="connsiteX38" fmla="*/ 58677 w 1187871"/>
                <a:gd name="connsiteY38" fmla="*/ 872657 h 1654975"/>
                <a:gd name="connsiteX39" fmla="*/ 1526 w 1187871"/>
                <a:gd name="connsiteY39" fmla="*/ 939331 h 1654975"/>
                <a:gd name="connsiteX40" fmla="*/ 18195 w 1187871"/>
                <a:gd name="connsiteY40" fmla="*/ 1063156 h 1654975"/>
                <a:gd name="connsiteX41" fmla="*/ 37245 w 1187871"/>
                <a:gd name="connsiteY41" fmla="*/ 1110781 h 1654975"/>
                <a:gd name="connsiteX0" fmla="*/ 37245 w 1187871"/>
                <a:gd name="connsiteY0" fmla="*/ 1110781 h 1654975"/>
                <a:gd name="connsiteX1" fmla="*/ 104744 w 1187871"/>
                <a:gd name="connsiteY1" fmla="*/ 1222590 h 1654975"/>
                <a:gd name="connsiteX2" fmla="*/ 153805 w 1187871"/>
                <a:gd name="connsiteY2" fmla="*/ 1229076 h 1654975"/>
                <a:gd name="connsiteX3" fmla="*/ 192995 w 1187871"/>
                <a:gd name="connsiteY3" fmla="*/ 1344991 h 1654975"/>
                <a:gd name="connsiteX4" fmla="*/ 296540 w 1187871"/>
                <a:gd name="connsiteY4" fmla="*/ 1478319 h 1654975"/>
                <a:gd name="connsiteX5" fmla="*/ 463489 w 1187871"/>
                <a:gd name="connsiteY5" fmla="*/ 1622750 h 1654975"/>
                <a:gd name="connsiteX6" fmla="*/ 625414 w 1187871"/>
                <a:gd name="connsiteY6" fmla="*/ 1653706 h 1654975"/>
                <a:gd name="connsiteX7" fmla="*/ 815914 w 1187871"/>
                <a:gd name="connsiteY7" fmla="*/ 1596556 h 1654975"/>
                <a:gd name="connsiteX8" fmla="*/ 954026 w 1187871"/>
                <a:gd name="connsiteY8" fmla="*/ 1470350 h 1654975"/>
                <a:gd name="connsiteX9" fmla="*/ 1027845 w 1187871"/>
                <a:gd name="connsiteY9" fmla="*/ 1304994 h 1654975"/>
                <a:gd name="connsiteX10" fmla="*/ 1060982 w 1187871"/>
                <a:gd name="connsiteY10" fmla="*/ 1223549 h 1654975"/>
                <a:gd name="connsiteX11" fmla="*/ 1081484 w 1187871"/>
                <a:gd name="connsiteY11" fmla="*/ 1167328 h 1654975"/>
                <a:gd name="connsiteX12" fmla="*/ 1122327 w 1187871"/>
                <a:gd name="connsiteY12" fmla="*/ 1150668 h 1654975"/>
                <a:gd name="connsiteX13" fmla="*/ 1163738 w 1187871"/>
                <a:gd name="connsiteY13" fmla="*/ 1084548 h 1654975"/>
                <a:gd name="connsiteX14" fmla="*/ 1187834 w 1187871"/>
                <a:gd name="connsiteY14" fmla="*/ 961529 h 1654975"/>
                <a:gd name="connsiteX15" fmla="*/ 1158612 w 1187871"/>
                <a:gd name="connsiteY15" fmla="*/ 887429 h 1654975"/>
                <a:gd name="connsiteX16" fmla="*/ 1110020 w 1187871"/>
                <a:gd name="connsiteY16" fmla="*/ 891949 h 1654975"/>
                <a:gd name="connsiteX17" fmla="*/ 1142305 w 1187871"/>
                <a:gd name="connsiteY17" fmla="*/ 727119 h 1654975"/>
                <a:gd name="connsiteX18" fmla="*/ 1146505 w 1187871"/>
                <a:gd name="connsiteY18" fmla="*/ 692530 h 1654975"/>
                <a:gd name="connsiteX19" fmla="*/ 1154981 w 1187871"/>
                <a:gd name="connsiteY19" fmla="*/ 638326 h 1654975"/>
                <a:gd name="connsiteX20" fmla="*/ 1154495 w 1187871"/>
                <a:gd name="connsiteY20" fmla="*/ 574113 h 1654975"/>
                <a:gd name="connsiteX21" fmla="*/ 1148964 w 1187871"/>
                <a:gd name="connsiteY21" fmla="*/ 529995 h 1654975"/>
                <a:gd name="connsiteX22" fmla="*/ 1156191 w 1187871"/>
                <a:gd name="connsiteY22" fmla="*/ 499527 h 1654975"/>
                <a:gd name="connsiteX23" fmla="*/ 1138309 w 1187871"/>
                <a:gd name="connsiteY23" fmla="*/ 456740 h 1654975"/>
                <a:gd name="connsiteX24" fmla="*/ 1101016 w 1187871"/>
                <a:gd name="connsiteY24" fmla="*/ 328876 h 1654975"/>
                <a:gd name="connsiteX25" fmla="*/ 1099684 w 1187871"/>
                <a:gd name="connsiteY25" fmla="*/ 324880 h 1654975"/>
                <a:gd name="connsiteX26" fmla="*/ 1051903 w 1187871"/>
                <a:gd name="connsiteY26" fmla="*/ 271330 h 1654975"/>
                <a:gd name="connsiteX27" fmla="*/ 998949 w 1187871"/>
                <a:gd name="connsiteY27" fmla="*/ 190771 h 1654975"/>
                <a:gd name="connsiteX28" fmla="*/ 824067 w 1187871"/>
                <a:gd name="connsiteY28" fmla="*/ 53506 h 1654975"/>
                <a:gd name="connsiteX29" fmla="*/ 583441 w 1187871"/>
                <a:gd name="connsiteY29" fmla="*/ 232 h 1654975"/>
                <a:gd name="connsiteX30" fmla="*/ 358998 w 1187871"/>
                <a:gd name="connsiteY30" fmla="*/ 44345 h 1654975"/>
                <a:gd name="connsiteX31" fmla="*/ 241266 w 1187871"/>
                <a:gd name="connsiteY31" fmla="*/ 114248 h 1654975"/>
                <a:gd name="connsiteX32" fmla="*/ 177739 w 1187871"/>
                <a:gd name="connsiteY32" fmla="*/ 165425 h 1654975"/>
                <a:gd name="connsiteX33" fmla="*/ 82489 w 1187871"/>
                <a:gd name="connsiteY33" fmla="*/ 279725 h 1654975"/>
                <a:gd name="connsiteX34" fmla="*/ 11051 w 1187871"/>
                <a:gd name="connsiteY34" fmla="*/ 510705 h 1654975"/>
                <a:gd name="connsiteX35" fmla="*/ 15814 w 1187871"/>
                <a:gd name="connsiteY35" fmla="*/ 660725 h 1654975"/>
                <a:gd name="connsiteX36" fmla="*/ 18168 w 1187871"/>
                <a:gd name="connsiteY36" fmla="*/ 720460 h 1654975"/>
                <a:gd name="connsiteX37" fmla="*/ 33613 w 1187871"/>
                <a:gd name="connsiteY37" fmla="*/ 803882 h 1654975"/>
                <a:gd name="connsiteX38" fmla="*/ 58677 w 1187871"/>
                <a:gd name="connsiteY38" fmla="*/ 872657 h 1654975"/>
                <a:gd name="connsiteX39" fmla="*/ 1526 w 1187871"/>
                <a:gd name="connsiteY39" fmla="*/ 939331 h 1654975"/>
                <a:gd name="connsiteX40" fmla="*/ 18195 w 1187871"/>
                <a:gd name="connsiteY40" fmla="*/ 1063156 h 1654975"/>
                <a:gd name="connsiteX41" fmla="*/ 37245 w 1187871"/>
                <a:gd name="connsiteY41" fmla="*/ 1110781 h 1654975"/>
                <a:gd name="connsiteX0" fmla="*/ 36103 w 1186729"/>
                <a:gd name="connsiteY0" fmla="*/ 1110781 h 1654975"/>
                <a:gd name="connsiteX1" fmla="*/ 103602 w 1186729"/>
                <a:gd name="connsiteY1" fmla="*/ 1222590 h 1654975"/>
                <a:gd name="connsiteX2" fmla="*/ 152663 w 1186729"/>
                <a:gd name="connsiteY2" fmla="*/ 1229076 h 1654975"/>
                <a:gd name="connsiteX3" fmla="*/ 191853 w 1186729"/>
                <a:gd name="connsiteY3" fmla="*/ 1344991 h 1654975"/>
                <a:gd name="connsiteX4" fmla="*/ 295398 w 1186729"/>
                <a:gd name="connsiteY4" fmla="*/ 1478319 h 1654975"/>
                <a:gd name="connsiteX5" fmla="*/ 462347 w 1186729"/>
                <a:gd name="connsiteY5" fmla="*/ 1622750 h 1654975"/>
                <a:gd name="connsiteX6" fmla="*/ 624272 w 1186729"/>
                <a:gd name="connsiteY6" fmla="*/ 1653706 h 1654975"/>
                <a:gd name="connsiteX7" fmla="*/ 814772 w 1186729"/>
                <a:gd name="connsiteY7" fmla="*/ 1596556 h 1654975"/>
                <a:gd name="connsiteX8" fmla="*/ 952884 w 1186729"/>
                <a:gd name="connsiteY8" fmla="*/ 1470350 h 1654975"/>
                <a:gd name="connsiteX9" fmla="*/ 1026703 w 1186729"/>
                <a:gd name="connsiteY9" fmla="*/ 1304994 h 1654975"/>
                <a:gd name="connsiteX10" fmla="*/ 1059840 w 1186729"/>
                <a:gd name="connsiteY10" fmla="*/ 1223549 h 1654975"/>
                <a:gd name="connsiteX11" fmla="*/ 1080342 w 1186729"/>
                <a:gd name="connsiteY11" fmla="*/ 1167328 h 1654975"/>
                <a:gd name="connsiteX12" fmla="*/ 1121185 w 1186729"/>
                <a:gd name="connsiteY12" fmla="*/ 1150668 h 1654975"/>
                <a:gd name="connsiteX13" fmla="*/ 1162596 w 1186729"/>
                <a:gd name="connsiteY13" fmla="*/ 1084548 h 1654975"/>
                <a:gd name="connsiteX14" fmla="*/ 1186692 w 1186729"/>
                <a:gd name="connsiteY14" fmla="*/ 961529 h 1654975"/>
                <a:gd name="connsiteX15" fmla="*/ 1157470 w 1186729"/>
                <a:gd name="connsiteY15" fmla="*/ 887429 h 1654975"/>
                <a:gd name="connsiteX16" fmla="*/ 1108878 w 1186729"/>
                <a:gd name="connsiteY16" fmla="*/ 891949 h 1654975"/>
                <a:gd name="connsiteX17" fmla="*/ 1141163 w 1186729"/>
                <a:gd name="connsiteY17" fmla="*/ 727119 h 1654975"/>
                <a:gd name="connsiteX18" fmla="*/ 1145363 w 1186729"/>
                <a:gd name="connsiteY18" fmla="*/ 692530 h 1654975"/>
                <a:gd name="connsiteX19" fmla="*/ 1153839 w 1186729"/>
                <a:gd name="connsiteY19" fmla="*/ 638326 h 1654975"/>
                <a:gd name="connsiteX20" fmla="*/ 1153353 w 1186729"/>
                <a:gd name="connsiteY20" fmla="*/ 574113 h 1654975"/>
                <a:gd name="connsiteX21" fmla="*/ 1147822 w 1186729"/>
                <a:gd name="connsiteY21" fmla="*/ 529995 h 1654975"/>
                <a:gd name="connsiteX22" fmla="*/ 1155049 w 1186729"/>
                <a:gd name="connsiteY22" fmla="*/ 499527 h 1654975"/>
                <a:gd name="connsiteX23" fmla="*/ 1137167 w 1186729"/>
                <a:gd name="connsiteY23" fmla="*/ 456740 h 1654975"/>
                <a:gd name="connsiteX24" fmla="*/ 1099874 w 1186729"/>
                <a:gd name="connsiteY24" fmla="*/ 328876 h 1654975"/>
                <a:gd name="connsiteX25" fmla="*/ 1098542 w 1186729"/>
                <a:gd name="connsiteY25" fmla="*/ 324880 h 1654975"/>
                <a:gd name="connsiteX26" fmla="*/ 1050761 w 1186729"/>
                <a:gd name="connsiteY26" fmla="*/ 271330 h 1654975"/>
                <a:gd name="connsiteX27" fmla="*/ 997807 w 1186729"/>
                <a:gd name="connsiteY27" fmla="*/ 190771 h 1654975"/>
                <a:gd name="connsiteX28" fmla="*/ 822925 w 1186729"/>
                <a:gd name="connsiteY28" fmla="*/ 53506 h 1654975"/>
                <a:gd name="connsiteX29" fmla="*/ 582299 w 1186729"/>
                <a:gd name="connsiteY29" fmla="*/ 232 h 1654975"/>
                <a:gd name="connsiteX30" fmla="*/ 357856 w 1186729"/>
                <a:gd name="connsiteY30" fmla="*/ 44345 h 1654975"/>
                <a:gd name="connsiteX31" fmla="*/ 240124 w 1186729"/>
                <a:gd name="connsiteY31" fmla="*/ 114248 h 1654975"/>
                <a:gd name="connsiteX32" fmla="*/ 176597 w 1186729"/>
                <a:gd name="connsiteY32" fmla="*/ 165425 h 1654975"/>
                <a:gd name="connsiteX33" fmla="*/ 81347 w 1186729"/>
                <a:gd name="connsiteY33" fmla="*/ 279725 h 1654975"/>
                <a:gd name="connsiteX34" fmla="*/ 9909 w 1186729"/>
                <a:gd name="connsiteY34" fmla="*/ 510705 h 1654975"/>
                <a:gd name="connsiteX35" fmla="*/ 14672 w 1186729"/>
                <a:gd name="connsiteY35" fmla="*/ 660725 h 1654975"/>
                <a:gd name="connsiteX36" fmla="*/ 17026 w 1186729"/>
                <a:gd name="connsiteY36" fmla="*/ 720460 h 1654975"/>
                <a:gd name="connsiteX37" fmla="*/ 32471 w 1186729"/>
                <a:gd name="connsiteY37" fmla="*/ 803882 h 1654975"/>
                <a:gd name="connsiteX38" fmla="*/ 57535 w 1186729"/>
                <a:gd name="connsiteY38" fmla="*/ 872657 h 1654975"/>
                <a:gd name="connsiteX39" fmla="*/ 384 w 1186729"/>
                <a:gd name="connsiteY39" fmla="*/ 939331 h 1654975"/>
                <a:gd name="connsiteX40" fmla="*/ 36103 w 1186729"/>
                <a:gd name="connsiteY40" fmla="*/ 1110781 h 1654975"/>
                <a:gd name="connsiteX0" fmla="*/ 36103 w 1186729"/>
                <a:gd name="connsiteY0" fmla="*/ 1110781 h 1654975"/>
                <a:gd name="connsiteX1" fmla="*/ 103602 w 1186729"/>
                <a:gd name="connsiteY1" fmla="*/ 1222590 h 1654975"/>
                <a:gd name="connsiteX2" fmla="*/ 152663 w 1186729"/>
                <a:gd name="connsiteY2" fmla="*/ 1229076 h 1654975"/>
                <a:gd name="connsiteX3" fmla="*/ 191853 w 1186729"/>
                <a:gd name="connsiteY3" fmla="*/ 1344991 h 1654975"/>
                <a:gd name="connsiteX4" fmla="*/ 295398 w 1186729"/>
                <a:gd name="connsiteY4" fmla="*/ 1478319 h 1654975"/>
                <a:gd name="connsiteX5" fmla="*/ 462347 w 1186729"/>
                <a:gd name="connsiteY5" fmla="*/ 1622750 h 1654975"/>
                <a:gd name="connsiteX6" fmla="*/ 624272 w 1186729"/>
                <a:gd name="connsiteY6" fmla="*/ 1653706 h 1654975"/>
                <a:gd name="connsiteX7" fmla="*/ 814772 w 1186729"/>
                <a:gd name="connsiteY7" fmla="*/ 1596556 h 1654975"/>
                <a:gd name="connsiteX8" fmla="*/ 952884 w 1186729"/>
                <a:gd name="connsiteY8" fmla="*/ 1470350 h 1654975"/>
                <a:gd name="connsiteX9" fmla="*/ 1026703 w 1186729"/>
                <a:gd name="connsiteY9" fmla="*/ 1304994 h 1654975"/>
                <a:gd name="connsiteX10" fmla="*/ 1059840 w 1186729"/>
                <a:gd name="connsiteY10" fmla="*/ 1223549 h 1654975"/>
                <a:gd name="connsiteX11" fmla="*/ 1080342 w 1186729"/>
                <a:gd name="connsiteY11" fmla="*/ 1167328 h 1654975"/>
                <a:gd name="connsiteX12" fmla="*/ 1121185 w 1186729"/>
                <a:gd name="connsiteY12" fmla="*/ 1150668 h 1654975"/>
                <a:gd name="connsiteX13" fmla="*/ 1162596 w 1186729"/>
                <a:gd name="connsiteY13" fmla="*/ 1084548 h 1654975"/>
                <a:gd name="connsiteX14" fmla="*/ 1186692 w 1186729"/>
                <a:gd name="connsiteY14" fmla="*/ 961529 h 1654975"/>
                <a:gd name="connsiteX15" fmla="*/ 1157470 w 1186729"/>
                <a:gd name="connsiteY15" fmla="*/ 887429 h 1654975"/>
                <a:gd name="connsiteX16" fmla="*/ 1108878 w 1186729"/>
                <a:gd name="connsiteY16" fmla="*/ 891949 h 1654975"/>
                <a:gd name="connsiteX17" fmla="*/ 1141163 w 1186729"/>
                <a:gd name="connsiteY17" fmla="*/ 727119 h 1654975"/>
                <a:gd name="connsiteX18" fmla="*/ 1145363 w 1186729"/>
                <a:gd name="connsiteY18" fmla="*/ 692530 h 1654975"/>
                <a:gd name="connsiteX19" fmla="*/ 1153839 w 1186729"/>
                <a:gd name="connsiteY19" fmla="*/ 638326 h 1654975"/>
                <a:gd name="connsiteX20" fmla="*/ 1153353 w 1186729"/>
                <a:gd name="connsiteY20" fmla="*/ 574113 h 1654975"/>
                <a:gd name="connsiteX21" fmla="*/ 1147822 w 1186729"/>
                <a:gd name="connsiteY21" fmla="*/ 529995 h 1654975"/>
                <a:gd name="connsiteX22" fmla="*/ 1155049 w 1186729"/>
                <a:gd name="connsiteY22" fmla="*/ 499527 h 1654975"/>
                <a:gd name="connsiteX23" fmla="*/ 1137167 w 1186729"/>
                <a:gd name="connsiteY23" fmla="*/ 456740 h 1654975"/>
                <a:gd name="connsiteX24" fmla="*/ 1099874 w 1186729"/>
                <a:gd name="connsiteY24" fmla="*/ 328876 h 1654975"/>
                <a:gd name="connsiteX25" fmla="*/ 1098542 w 1186729"/>
                <a:gd name="connsiteY25" fmla="*/ 324880 h 1654975"/>
                <a:gd name="connsiteX26" fmla="*/ 1050761 w 1186729"/>
                <a:gd name="connsiteY26" fmla="*/ 271330 h 1654975"/>
                <a:gd name="connsiteX27" fmla="*/ 997807 w 1186729"/>
                <a:gd name="connsiteY27" fmla="*/ 190771 h 1654975"/>
                <a:gd name="connsiteX28" fmla="*/ 822925 w 1186729"/>
                <a:gd name="connsiteY28" fmla="*/ 53506 h 1654975"/>
                <a:gd name="connsiteX29" fmla="*/ 582299 w 1186729"/>
                <a:gd name="connsiteY29" fmla="*/ 232 h 1654975"/>
                <a:gd name="connsiteX30" fmla="*/ 357856 w 1186729"/>
                <a:gd name="connsiteY30" fmla="*/ 44345 h 1654975"/>
                <a:gd name="connsiteX31" fmla="*/ 240124 w 1186729"/>
                <a:gd name="connsiteY31" fmla="*/ 114248 h 1654975"/>
                <a:gd name="connsiteX32" fmla="*/ 176597 w 1186729"/>
                <a:gd name="connsiteY32" fmla="*/ 165425 h 1654975"/>
                <a:gd name="connsiteX33" fmla="*/ 81347 w 1186729"/>
                <a:gd name="connsiteY33" fmla="*/ 279725 h 1654975"/>
                <a:gd name="connsiteX34" fmla="*/ 9909 w 1186729"/>
                <a:gd name="connsiteY34" fmla="*/ 510705 h 1654975"/>
                <a:gd name="connsiteX35" fmla="*/ 14672 w 1186729"/>
                <a:gd name="connsiteY35" fmla="*/ 660725 h 1654975"/>
                <a:gd name="connsiteX36" fmla="*/ 17026 w 1186729"/>
                <a:gd name="connsiteY36" fmla="*/ 720460 h 1654975"/>
                <a:gd name="connsiteX37" fmla="*/ 32471 w 1186729"/>
                <a:gd name="connsiteY37" fmla="*/ 803882 h 1654975"/>
                <a:gd name="connsiteX38" fmla="*/ 57535 w 1186729"/>
                <a:gd name="connsiteY38" fmla="*/ 872657 h 1654975"/>
                <a:gd name="connsiteX39" fmla="*/ 26351 w 1186729"/>
                <a:gd name="connsiteY39" fmla="*/ 897604 h 1654975"/>
                <a:gd name="connsiteX40" fmla="*/ 384 w 1186729"/>
                <a:gd name="connsiteY40" fmla="*/ 939331 h 1654975"/>
                <a:gd name="connsiteX41" fmla="*/ 36103 w 1186729"/>
                <a:gd name="connsiteY41" fmla="*/ 1110781 h 1654975"/>
                <a:gd name="connsiteX0" fmla="*/ 36103 w 1186729"/>
                <a:gd name="connsiteY0" fmla="*/ 1110781 h 1654975"/>
                <a:gd name="connsiteX1" fmla="*/ 103602 w 1186729"/>
                <a:gd name="connsiteY1" fmla="*/ 1222590 h 1654975"/>
                <a:gd name="connsiteX2" fmla="*/ 152663 w 1186729"/>
                <a:gd name="connsiteY2" fmla="*/ 1229076 h 1654975"/>
                <a:gd name="connsiteX3" fmla="*/ 191853 w 1186729"/>
                <a:gd name="connsiteY3" fmla="*/ 1344991 h 1654975"/>
                <a:gd name="connsiteX4" fmla="*/ 295398 w 1186729"/>
                <a:gd name="connsiteY4" fmla="*/ 1478319 h 1654975"/>
                <a:gd name="connsiteX5" fmla="*/ 462347 w 1186729"/>
                <a:gd name="connsiteY5" fmla="*/ 1622750 h 1654975"/>
                <a:gd name="connsiteX6" fmla="*/ 624272 w 1186729"/>
                <a:gd name="connsiteY6" fmla="*/ 1653706 h 1654975"/>
                <a:gd name="connsiteX7" fmla="*/ 814772 w 1186729"/>
                <a:gd name="connsiteY7" fmla="*/ 1596556 h 1654975"/>
                <a:gd name="connsiteX8" fmla="*/ 952884 w 1186729"/>
                <a:gd name="connsiteY8" fmla="*/ 1470350 h 1654975"/>
                <a:gd name="connsiteX9" fmla="*/ 1026703 w 1186729"/>
                <a:gd name="connsiteY9" fmla="*/ 1304994 h 1654975"/>
                <a:gd name="connsiteX10" fmla="*/ 1059840 w 1186729"/>
                <a:gd name="connsiteY10" fmla="*/ 1223549 h 1654975"/>
                <a:gd name="connsiteX11" fmla="*/ 1080342 w 1186729"/>
                <a:gd name="connsiteY11" fmla="*/ 1167328 h 1654975"/>
                <a:gd name="connsiteX12" fmla="*/ 1121185 w 1186729"/>
                <a:gd name="connsiteY12" fmla="*/ 1150668 h 1654975"/>
                <a:gd name="connsiteX13" fmla="*/ 1162596 w 1186729"/>
                <a:gd name="connsiteY13" fmla="*/ 1084548 h 1654975"/>
                <a:gd name="connsiteX14" fmla="*/ 1186692 w 1186729"/>
                <a:gd name="connsiteY14" fmla="*/ 961529 h 1654975"/>
                <a:gd name="connsiteX15" fmla="*/ 1157470 w 1186729"/>
                <a:gd name="connsiteY15" fmla="*/ 887429 h 1654975"/>
                <a:gd name="connsiteX16" fmla="*/ 1108878 w 1186729"/>
                <a:gd name="connsiteY16" fmla="*/ 891949 h 1654975"/>
                <a:gd name="connsiteX17" fmla="*/ 1141163 w 1186729"/>
                <a:gd name="connsiteY17" fmla="*/ 727119 h 1654975"/>
                <a:gd name="connsiteX18" fmla="*/ 1145363 w 1186729"/>
                <a:gd name="connsiteY18" fmla="*/ 692530 h 1654975"/>
                <a:gd name="connsiteX19" fmla="*/ 1153839 w 1186729"/>
                <a:gd name="connsiteY19" fmla="*/ 638326 h 1654975"/>
                <a:gd name="connsiteX20" fmla="*/ 1153353 w 1186729"/>
                <a:gd name="connsiteY20" fmla="*/ 574113 h 1654975"/>
                <a:gd name="connsiteX21" fmla="*/ 1147822 w 1186729"/>
                <a:gd name="connsiteY21" fmla="*/ 529995 h 1654975"/>
                <a:gd name="connsiteX22" fmla="*/ 1155049 w 1186729"/>
                <a:gd name="connsiteY22" fmla="*/ 499527 h 1654975"/>
                <a:gd name="connsiteX23" fmla="*/ 1137167 w 1186729"/>
                <a:gd name="connsiteY23" fmla="*/ 456740 h 1654975"/>
                <a:gd name="connsiteX24" fmla="*/ 1099874 w 1186729"/>
                <a:gd name="connsiteY24" fmla="*/ 328876 h 1654975"/>
                <a:gd name="connsiteX25" fmla="*/ 1098542 w 1186729"/>
                <a:gd name="connsiteY25" fmla="*/ 324880 h 1654975"/>
                <a:gd name="connsiteX26" fmla="*/ 1050761 w 1186729"/>
                <a:gd name="connsiteY26" fmla="*/ 271330 h 1654975"/>
                <a:gd name="connsiteX27" fmla="*/ 997807 w 1186729"/>
                <a:gd name="connsiteY27" fmla="*/ 190771 h 1654975"/>
                <a:gd name="connsiteX28" fmla="*/ 822925 w 1186729"/>
                <a:gd name="connsiteY28" fmla="*/ 53506 h 1654975"/>
                <a:gd name="connsiteX29" fmla="*/ 582299 w 1186729"/>
                <a:gd name="connsiteY29" fmla="*/ 232 h 1654975"/>
                <a:gd name="connsiteX30" fmla="*/ 357856 w 1186729"/>
                <a:gd name="connsiteY30" fmla="*/ 44345 h 1654975"/>
                <a:gd name="connsiteX31" fmla="*/ 240124 w 1186729"/>
                <a:gd name="connsiteY31" fmla="*/ 114248 h 1654975"/>
                <a:gd name="connsiteX32" fmla="*/ 176597 w 1186729"/>
                <a:gd name="connsiteY32" fmla="*/ 165425 h 1654975"/>
                <a:gd name="connsiteX33" fmla="*/ 81347 w 1186729"/>
                <a:gd name="connsiteY33" fmla="*/ 279725 h 1654975"/>
                <a:gd name="connsiteX34" fmla="*/ 9909 w 1186729"/>
                <a:gd name="connsiteY34" fmla="*/ 510705 h 1654975"/>
                <a:gd name="connsiteX35" fmla="*/ 14672 w 1186729"/>
                <a:gd name="connsiteY35" fmla="*/ 660725 h 1654975"/>
                <a:gd name="connsiteX36" fmla="*/ 17026 w 1186729"/>
                <a:gd name="connsiteY36" fmla="*/ 720460 h 1654975"/>
                <a:gd name="connsiteX37" fmla="*/ 32471 w 1186729"/>
                <a:gd name="connsiteY37" fmla="*/ 803882 h 1654975"/>
                <a:gd name="connsiteX38" fmla="*/ 57535 w 1186729"/>
                <a:gd name="connsiteY38" fmla="*/ 872657 h 1654975"/>
                <a:gd name="connsiteX39" fmla="*/ 26351 w 1186729"/>
                <a:gd name="connsiteY39" fmla="*/ 897604 h 1654975"/>
                <a:gd name="connsiteX40" fmla="*/ 384 w 1186729"/>
                <a:gd name="connsiteY40" fmla="*/ 939331 h 1654975"/>
                <a:gd name="connsiteX41" fmla="*/ 36103 w 1186729"/>
                <a:gd name="connsiteY41" fmla="*/ 1110781 h 1654975"/>
                <a:gd name="connsiteX0" fmla="*/ 35859 w 1186485"/>
                <a:gd name="connsiteY0" fmla="*/ 1110781 h 1654975"/>
                <a:gd name="connsiteX1" fmla="*/ 103358 w 1186485"/>
                <a:gd name="connsiteY1" fmla="*/ 1222590 h 1654975"/>
                <a:gd name="connsiteX2" fmla="*/ 152419 w 1186485"/>
                <a:gd name="connsiteY2" fmla="*/ 1229076 h 1654975"/>
                <a:gd name="connsiteX3" fmla="*/ 191609 w 1186485"/>
                <a:gd name="connsiteY3" fmla="*/ 1344991 h 1654975"/>
                <a:gd name="connsiteX4" fmla="*/ 295154 w 1186485"/>
                <a:gd name="connsiteY4" fmla="*/ 1478319 h 1654975"/>
                <a:gd name="connsiteX5" fmla="*/ 462103 w 1186485"/>
                <a:gd name="connsiteY5" fmla="*/ 1622750 h 1654975"/>
                <a:gd name="connsiteX6" fmla="*/ 624028 w 1186485"/>
                <a:gd name="connsiteY6" fmla="*/ 1653706 h 1654975"/>
                <a:gd name="connsiteX7" fmla="*/ 814528 w 1186485"/>
                <a:gd name="connsiteY7" fmla="*/ 1596556 h 1654975"/>
                <a:gd name="connsiteX8" fmla="*/ 952640 w 1186485"/>
                <a:gd name="connsiteY8" fmla="*/ 1470350 h 1654975"/>
                <a:gd name="connsiteX9" fmla="*/ 1026459 w 1186485"/>
                <a:gd name="connsiteY9" fmla="*/ 1304994 h 1654975"/>
                <a:gd name="connsiteX10" fmla="*/ 1059596 w 1186485"/>
                <a:gd name="connsiteY10" fmla="*/ 1223549 h 1654975"/>
                <a:gd name="connsiteX11" fmla="*/ 1080098 w 1186485"/>
                <a:gd name="connsiteY11" fmla="*/ 1167328 h 1654975"/>
                <a:gd name="connsiteX12" fmla="*/ 1120941 w 1186485"/>
                <a:gd name="connsiteY12" fmla="*/ 1150668 h 1654975"/>
                <a:gd name="connsiteX13" fmla="*/ 1162352 w 1186485"/>
                <a:gd name="connsiteY13" fmla="*/ 1084548 h 1654975"/>
                <a:gd name="connsiteX14" fmla="*/ 1186448 w 1186485"/>
                <a:gd name="connsiteY14" fmla="*/ 961529 h 1654975"/>
                <a:gd name="connsiteX15" fmla="*/ 1157226 w 1186485"/>
                <a:gd name="connsiteY15" fmla="*/ 887429 h 1654975"/>
                <a:gd name="connsiteX16" fmla="*/ 1108634 w 1186485"/>
                <a:gd name="connsiteY16" fmla="*/ 891949 h 1654975"/>
                <a:gd name="connsiteX17" fmla="*/ 1140919 w 1186485"/>
                <a:gd name="connsiteY17" fmla="*/ 727119 h 1654975"/>
                <a:gd name="connsiteX18" fmla="*/ 1145119 w 1186485"/>
                <a:gd name="connsiteY18" fmla="*/ 692530 h 1654975"/>
                <a:gd name="connsiteX19" fmla="*/ 1153595 w 1186485"/>
                <a:gd name="connsiteY19" fmla="*/ 638326 h 1654975"/>
                <a:gd name="connsiteX20" fmla="*/ 1153109 w 1186485"/>
                <a:gd name="connsiteY20" fmla="*/ 574113 h 1654975"/>
                <a:gd name="connsiteX21" fmla="*/ 1147578 w 1186485"/>
                <a:gd name="connsiteY21" fmla="*/ 529995 h 1654975"/>
                <a:gd name="connsiteX22" fmla="*/ 1154805 w 1186485"/>
                <a:gd name="connsiteY22" fmla="*/ 499527 h 1654975"/>
                <a:gd name="connsiteX23" fmla="*/ 1136923 w 1186485"/>
                <a:gd name="connsiteY23" fmla="*/ 456740 h 1654975"/>
                <a:gd name="connsiteX24" fmla="*/ 1099630 w 1186485"/>
                <a:gd name="connsiteY24" fmla="*/ 328876 h 1654975"/>
                <a:gd name="connsiteX25" fmla="*/ 1098298 w 1186485"/>
                <a:gd name="connsiteY25" fmla="*/ 324880 h 1654975"/>
                <a:gd name="connsiteX26" fmla="*/ 1050517 w 1186485"/>
                <a:gd name="connsiteY26" fmla="*/ 271330 h 1654975"/>
                <a:gd name="connsiteX27" fmla="*/ 997563 w 1186485"/>
                <a:gd name="connsiteY27" fmla="*/ 190771 h 1654975"/>
                <a:gd name="connsiteX28" fmla="*/ 822681 w 1186485"/>
                <a:gd name="connsiteY28" fmla="*/ 53506 h 1654975"/>
                <a:gd name="connsiteX29" fmla="*/ 582055 w 1186485"/>
                <a:gd name="connsiteY29" fmla="*/ 232 h 1654975"/>
                <a:gd name="connsiteX30" fmla="*/ 357612 w 1186485"/>
                <a:gd name="connsiteY30" fmla="*/ 44345 h 1654975"/>
                <a:gd name="connsiteX31" fmla="*/ 239880 w 1186485"/>
                <a:gd name="connsiteY31" fmla="*/ 114248 h 1654975"/>
                <a:gd name="connsiteX32" fmla="*/ 176353 w 1186485"/>
                <a:gd name="connsiteY32" fmla="*/ 165425 h 1654975"/>
                <a:gd name="connsiteX33" fmla="*/ 81103 w 1186485"/>
                <a:gd name="connsiteY33" fmla="*/ 279725 h 1654975"/>
                <a:gd name="connsiteX34" fmla="*/ 9665 w 1186485"/>
                <a:gd name="connsiteY34" fmla="*/ 510705 h 1654975"/>
                <a:gd name="connsiteX35" fmla="*/ 14428 w 1186485"/>
                <a:gd name="connsiteY35" fmla="*/ 660725 h 1654975"/>
                <a:gd name="connsiteX36" fmla="*/ 16782 w 1186485"/>
                <a:gd name="connsiteY36" fmla="*/ 720460 h 1654975"/>
                <a:gd name="connsiteX37" fmla="*/ 32227 w 1186485"/>
                <a:gd name="connsiteY37" fmla="*/ 803882 h 1654975"/>
                <a:gd name="connsiteX38" fmla="*/ 57291 w 1186485"/>
                <a:gd name="connsiteY38" fmla="*/ 872657 h 1654975"/>
                <a:gd name="connsiteX39" fmla="*/ 24774 w 1186485"/>
                <a:gd name="connsiteY39" fmla="*/ 889612 h 1654975"/>
                <a:gd name="connsiteX40" fmla="*/ 140 w 1186485"/>
                <a:gd name="connsiteY40" fmla="*/ 939331 h 1654975"/>
                <a:gd name="connsiteX41" fmla="*/ 35859 w 1186485"/>
                <a:gd name="connsiteY41" fmla="*/ 1110781 h 1654975"/>
                <a:gd name="connsiteX0" fmla="*/ 35859 w 1186485"/>
                <a:gd name="connsiteY0" fmla="*/ 1110781 h 1654975"/>
                <a:gd name="connsiteX1" fmla="*/ 103358 w 1186485"/>
                <a:gd name="connsiteY1" fmla="*/ 1222590 h 1654975"/>
                <a:gd name="connsiteX2" fmla="*/ 152419 w 1186485"/>
                <a:gd name="connsiteY2" fmla="*/ 1229076 h 1654975"/>
                <a:gd name="connsiteX3" fmla="*/ 191609 w 1186485"/>
                <a:gd name="connsiteY3" fmla="*/ 1344991 h 1654975"/>
                <a:gd name="connsiteX4" fmla="*/ 295154 w 1186485"/>
                <a:gd name="connsiteY4" fmla="*/ 1478319 h 1654975"/>
                <a:gd name="connsiteX5" fmla="*/ 462103 w 1186485"/>
                <a:gd name="connsiteY5" fmla="*/ 1622750 h 1654975"/>
                <a:gd name="connsiteX6" fmla="*/ 624028 w 1186485"/>
                <a:gd name="connsiteY6" fmla="*/ 1653706 h 1654975"/>
                <a:gd name="connsiteX7" fmla="*/ 814528 w 1186485"/>
                <a:gd name="connsiteY7" fmla="*/ 1596556 h 1654975"/>
                <a:gd name="connsiteX8" fmla="*/ 952640 w 1186485"/>
                <a:gd name="connsiteY8" fmla="*/ 1470350 h 1654975"/>
                <a:gd name="connsiteX9" fmla="*/ 1026459 w 1186485"/>
                <a:gd name="connsiteY9" fmla="*/ 1304994 h 1654975"/>
                <a:gd name="connsiteX10" fmla="*/ 1059596 w 1186485"/>
                <a:gd name="connsiteY10" fmla="*/ 1223549 h 1654975"/>
                <a:gd name="connsiteX11" fmla="*/ 1080098 w 1186485"/>
                <a:gd name="connsiteY11" fmla="*/ 1167328 h 1654975"/>
                <a:gd name="connsiteX12" fmla="*/ 1120941 w 1186485"/>
                <a:gd name="connsiteY12" fmla="*/ 1150668 h 1654975"/>
                <a:gd name="connsiteX13" fmla="*/ 1162352 w 1186485"/>
                <a:gd name="connsiteY13" fmla="*/ 1084548 h 1654975"/>
                <a:gd name="connsiteX14" fmla="*/ 1186448 w 1186485"/>
                <a:gd name="connsiteY14" fmla="*/ 961529 h 1654975"/>
                <a:gd name="connsiteX15" fmla="*/ 1157226 w 1186485"/>
                <a:gd name="connsiteY15" fmla="*/ 887429 h 1654975"/>
                <a:gd name="connsiteX16" fmla="*/ 1108634 w 1186485"/>
                <a:gd name="connsiteY16" fmla="*/ 891949 h 1654975"/>
                <a:gd name="connsiteX17" fmla="*/ 1140919 w 1186485"/>
                <a:gd name="connsiteY17" fmla="*/ 727119 h 1654975"/>
                <a:gd name="connsiteX18" fmla="*/ 1145119 w 1186485"/>
                <a:gd name="connsiteY18" fmla="*/ 692530 h 1654975"/>
                <a:gd name="connsiteX19" fmla="*/ 1153595 w 1186485"/>
                <a:gd name="connsiteY19" fmla="*/ 638326 h 1654975"/>
                <a:gd name="connsiteX20" fmla="*/ 1153109 w 1186485"/>
                <a:gd name="connsiteY20" fmla="*/ 574113 h 1654975"/>
                <a:gd name="connsiteX21" fmla="*/ 1147578 w 1186485"/>
                <a:gd name="connsiteY21" fmla="*/ 529995 h 1654975"/>
                <a:gd name="connsiteX22" fmla="*/ 1154805 w 1186485"/>
                <a:gd name="connsiteY22" fmla="*/ 499527 h 1654975"/>
                <a:gd name="connsiteX23" fmla="*/ 1136923 w 1186485"/>
                <a:gd name="connsiteY23" fmla="*/ 456740 h 1654975"/>
                <a:gd name="connsiteX24" fmla="*/ 1099630 w 1186485"/>
                <a:gd name="connsiteY24" fmla="*/ 328876 h 1654975"/>
                <a:gd name="connsiteX25" fmla="*/ 1098298 w 1186485"/>
                <a:gd name="connsiteY25" fmla="*/ 324880 h 1654975"/>
                <a:gd name="connsiteX26" fmla="*/ 1050517 w 1186485"/>
                <a:gd name="connsiteY26" fmla="*/ 271330 h 1654975"/>
                <a:gd name="connsiteX27" fmla="*/ 997563 w 1186485"/>
                <a:gd name="connsiteY27" fmla="*/ 190771 h 1654975"/>
                <a:gd name="connsiteX28" fmla="*/ 822681 w 1186485"/>
                <a:gd name="connsiteY28" fmla="*/ 53506 h 1654975"/>
                <a:gd name="connsiteX29" fmla="*/ 582055 w 1186485"/>
                <a:gd name="connsiteY29" fmla="*/ 232 h 1654975"/>
                <a:gd name="connsiteX30" fmla="*/ 357612 w 1186485"/>
                <a:gd name="connsiteY30" fmla="*/ 44345 h 1654975"/>
                <a:gd name="connsiteX31" fmla="*/ 239880 w 1186485"/>
                <a:gd name="connsiteY31" fmla="*/ 114248 h 1654975"/>
                <a:gd name="connsiteX32" fmla="*/ 176353 w 1186485"/>
                <a:gd name="connsiteY32" fmla="*/ 165425 h 1654975"/>
                <a:gd name="connsiteX33" fmla="*/ 81103 w 1186485"/>
                <a:gd name="connsiteY33" fmla="*/ 279725 h 1654975"/>
                <a:gd name="connsiteX34" fmla="*/ 9665 w 1186485"/>
                <a:gd name="connsiteY34" fmla="*/ 510705 h 1654975"/>
                <a:gd name="connsiteX35" fmla="*/ 14428 w 1186485"/>
                <a:gd name="connsiteY35" fmla="*/ 660725 h 1654975"/>
                <a:gd name="connsiteX36" fmla="*/ 16782 w 1186485"/>
                <a:gd name="connsiteY36" fmla="*/ 720460 h 1654975"/>
                <a:gd name="connsiteX37" fmla="*/ 36223 w 1186485"/>
                <a:gd name="connsiteY37" fmla="*/ 802550 h 1654975"/>
                <a:gd name="connsiteX38" fmla="*/ 57291 w 1186485"/>
                <a:gd name="connsiteY38" fmla="*/ 872657 h 1654975"/>
                <a:gd name="connsiteX39" fmla="*/ 24774 w 1186485"/>
                <a:gd name="connsiteY39" fmla="*/ 889612 h 1654975"/>
                <a:gd name="connsiteX40" fmla="*/ 140 w 1186485"/>
                <a:gd name="connsiteY40" fmla="*/ 939331 h 1654975"/>
                <a:gd name="connsiteX41" fmla="*/ 35859 w 1186485"/>
                <a:gd name="connsiteY41" fmla="*/ 1110781 h 1654975"/>
                <a:gd name="connsiteX0" fmla="*/ 35859 w 1186485"/>
                <a:gd name="connsiteY0" fmla="*/ 1110781 h 1654975"/>
                <a:gd name="connsiteX1" fmla="*/ 103358 w 1186485"/>
                <a:gd name="connsiteY1" fmla="*/ 1222590 h 1654975"/>
                <a:gd name="connsiteX2" fmla="*/ 152419 w 1186485"/>
                <a:gd name="connsiteY2" fmla="*/ 1229076 h 1654975"/>
                <a:gd name="connsiteX3" fmla="*/ 191609 w 1186485"/>
                <a:gd name="connsiteY3" fmla="*/ 1344991 h 1654975"/>
                <a:gd name="connsiteX4" fmla="*/ 295154 w 1186485"/>
                <a:gd name="connsiteY4" fmla="*/ 1478319 h 1654975"/>
                <a:gd name="connsiteX5" fmla="*/ 462103 w 1186485"/>
                <a:gd name="connsiteY5" fmla="*/ 1622750 h 1654975"/>
                <a:gd name="connsiteX6" fmla="*/ 624028 w 1186485"/>
                <a:gd name="connsiteY6" fmla="*/ 1653706 h 1654975"/>
                <a:gd name="connsiteX7" fmla="*/ 814528 w 1186485"/>
                <a:gd name="connsiteY7" fmla="*/ 1596556 h 1654975"/>
                <a:gd name="connsiteX8" fmla="*/ 952640 w 1186485"/>
                <a:gd name="connsiteY8" fmla="*/ 1470350 h 1654975"/>
                <a:gd name="connsiteX9" fmla="*/ 1026459 w 1186485"/>
                <a:gd name="connsiteY9" fmla="*/ 1304994 h 1654975"/>
                <a:gd name="connsiteX10" fmla="*/ 1059596 w 1186485"/>
                <a:gd name="connsiteY10" fmla="*/ 1223549 h 1654975"/>
                <a:gd name="connsiteX11" fmla="*/ 1080098 w 1186485"/>
                <a:gd name="connsiteY11" fmla="*/ 1167328 h 1654975"/>
                <a:gd name="connsiteX12" fmla="*/ 1120941 w 1186485"/>
                <a:gd name="connsiteY12" fmla="*/ 1150668 h 1654975"/>
                <a:gd name="connsiteX13" fmla="*/ 1162352 w 1186485"/>
                <a:gd name="connsiteY13" fmla="*/ 1084548 h 1654975"/>
                <a:gd name="connsiteX14" fmla="*/ 1186448 w 1186485"/>
                <a:gd name="connsiteY14" fmla="*/ 961529 h 1654975"/>
                <a:gd name="connsiteX15" fmla="*/ 1157226 w 1186485"/>
                <a:gd name="connsiteY15" fmla="*/ 887429 h 1654975"/>
                <a:gd name="connsiteX16" fmla="*/ 1108634 w 1186485"/>
                <a:gd name="connsiteY16" fmla="*/ 891949 h 1654975"/>
                <a:gd name="connsiteX17" fmla="*/ 1140919 w 1186485"/>
                <a:gd name="connsiteY17" fmla="*/ 727119 h 1654975"/>
                <a:gd name="connsiteX18" fmla="*/ 1145119 w 1186485"/>
                <a:gd name="connsiteY18" fmla="*/ 692530 h 1654975"/>
                <a:gd name="connsiteX19" fmla="*/ 1153595 w 1186485"/>
                <a:gd name="connsiteY19" fmla="*/ 638326 h 1654975"/>
                <a:gd name="connsiteX20" fmla="*/ 1153109 w 1186485"/>
                <a:gd name="connsiteY20" fmla="*/ 574113 h 1654975"/>
                <a:gd name="connsiteX21" fmla="*/ 1147578 w 1186485"/>
                <a:gd name="connsiteY21" fmla="*/ 529995 h 1654975"/>
                <a:gd name="connsiteX22" fmla="*/ 1154805 w 1186485"/>
                <a:gd name="connsiteY22" fmla="*/ 499527 h 1654975"/>
                <a:gd name="connsiteX23" fmla="*/ 1136923 w 1186485"/>
                <a:gd name="connsiteY23" fmla="*/ 456740 h 1654975"/>
                <a:gd name="connsiteX24" fmla="*/ 1099630 w 1186485"/>
                <a:gd name="connsiteY24" fmla="*/ 328876 h 1654975"/>
                <a:gd name="connsiteX25" fmla="*/ 1098298 w 1186485"/>
                <a:gd name="connsiteY25" fmla="*/ 324880 h 1654975"/>
                <a:gd name="connsiteX26" fmla="*/ 1050517 w 1186485"/>
                <a:gd name="connsiteY26" fmla="*/ 271330 h 1654975"/>
                <a:gd name="connsiteX27" fmla="*/ 997563 w 1186485"/>
                <a:gd name="connsiteY27" fmla="*/ 190771 h 1654975"/>
                <a:gd name="connsiteX28" fmla="*/ 822681 w 1186485"/>
                <a:gd name="connsiteY28" fmla="*/ 53506 h 1654975"/>
                <a:gd name="connsiteX29" fmla="*/ 582055 w 1186485"/>
                <a:gd name="connsiteY29" fmla="*/ 232 h 1654975"/>
                <a:gd name="connsiteX30" fmla="*/ 357612 w 1186485"/>
                <a:gd name="connsiteY30" fmla="*/ 44345 h 1654975"/>
                <a:gd name="connsiteX31" fmla="*/ 239880 w 1186485"/>
                <a:gd name="connsiteY31" fmla="*/ 114248 h 1654975"/>
                <a:gd name="connsiteX32" fmla="*/ 176353 w 1186485"/>
                <a:gd name="connsiteY32" fmla="*/ 165425 h 1654975"/>
                <a:gd name="connsiteX33" fmla="*/ 81103 w 1186485"/>
                <a:gd name="connsiteY33" fmla="*/ 279725 h 1654975"/>
                <a:gd name="connsiteX34" fmla="*/ 9665 w 1186485"/>
                <a:gd name="connsiteY34" fmla="*/ 510705 h 1654975"/>
                <a:gd name="connsiteX35" fmla="*/ 2441 w 1186485"/>
                <a:gd name="connsiteY35" fmla="*/ 660725 h 1654975"/>
                <a:gd name="connsiteX36" fmla="*/ 16782 w 1186485"/>
                <a:gd name="connsiteY36" fmla="*/ 720460 h 1654975"/>
                <a:gd name="connsiteX37" fmla="*/ 36223 w 1186485"/>
                <a:gd name="connsiteY37" fmla="*/ 802550 h 1654975"/>
                <a:gd name="connsiteX38" fmla="*/ 57291 w 1186485"/>
                <a:gd name="connsiteY38" fmla="*/ 872657 h 1654975"/>
                <a:gd name="connsiteX39" fmla="*/ 24774 w 1186485"/>
                <a:gd name="connsiteY39" fmla="*/ 889612 h 1654975"/>
                <a:gd name="connsiteX40" fmla="*/ 140 w 1186485"/>
                <a:gd name="connsiteY40" fmla="*/ 939331 h 1654975"/>
                <a:gd name="connsiteX41" fmla="*/ 35859 w 1186485"/>
                <a:gd name="connsiteY41" fmla="*/ 1110781 h 1654975"/>
                <a:gd name="connsiteX0" fmla="*/ 50118 w 1200744"/>
                <a:gd name="connsiteY0" fmla="*/ 1110781 h 1654975"/>
                <a:gd name="connsiteX1" fmla="*/ 117617 w 1200744"/>
                <a:gd name="connsiteY1" fmla="*/ 1222590 h 1654975"/>
                <a:gd name="connsiteX2" fmla="*/ 166678 w 1200744"/>
                <a:gd name="connsiteY2" fmla="*/ 1229076 h 1654975"/>
                <a:gd name="connsiteX3" fmla="*/ 205868 w 1200744"/>
                <a:gd name="connsiteY3" fmla="*/ 1344991 h 1654975"/>
                <a:gd name="connsiteX4" fmla="*/ 309413 w 1200744"/>
                <a:gd name="connsiteY4" fmla="*/ 1478319 h 1654975"/>
                <a:gd name="connsiteX5" fmla="*/ 476362 w 1200744"/>
                <a:gd name="connsiteY5" fmla="*/ 1622750 h 1654975"/>
                <a:gd name="connsiteX6" fmla="*/ 638287 w 1200744"/>
                <a:gd name="connsiteY6" fmla="*/ 1653706 h 1654975"/>
                <a:gd name="connsiteX7" fmla="*/ 828787 w 1200744"/>
                <a:gd name="connsiteY7" fmla="*/ 1596556 h 1654975"/>
                <a:gd name="connsiteX8" fmla="*/ 966899 w 1200744"/>
                <a:gd name="connsiteY8" fmla="*/ 1470350 h 1654975"/>
                <a:gd name="connsiteX9" fmla="*/ 1040718 w 1200744"/>
                <a:gd name="connsiteY9" fmla="*/ 1304994 h 1654975"/>
                <a:gd name="connsiteX10" fmla="*/ 1073855 w 1200744"/>
                <a:gd name="connsiteY10" fmla="*/ 1223549 h 1654975"/>
                <a:gd name="connsiteX11" fmla="*/ 1094357 w 1200744"/>
                <a:gd name="connsiteY11" fmla="*/ 1167328 h 1654975"/>
                <a:gd name="connsiteX12" fmla="*/ 1135200 w 1200744"/>
                <a:gd name="connsiteY12" fmla="*/ 1150668 h 1654975"/>
                <a:gd name="connsiteX13" fmla="*/ 1176611 w 1200744"/>
                <a:gd name="connsiteY13" fmla="*/ 1084548 h 1654975"/>
                <a:gd name="connsiteX14" fmla="*/ 1200707 w 1200744"/>
                <a:gd name="connsiteY14" fmla="*/ 961529 h 1654975"/>
                <a:gd name="connsiteX15" fmla="*/ 1171485 w 1200744"/>
                <a:gd name="connsiteY15" fmla="*/ 887429 h 1654975"/>
                <a:gd name="connsiteX16" fmla="*/ 1122893 w 1200744"/>
                <a:gd name="connsiteY16" fmla="*/ 891949 h 1654975"/>
                <a:gd name="connsiteX17" fmla="*/ 1155178 w 1200744"/>
                <a:gd name="connsiteY17" fmla="*/ 727119 h 1654975"/>
                <a:gd name="connsiteX18" fmla="*/ 1159378 w 1200744"/>
                <a:gd name="connsiteY18" fmla="*/ 692530 h 1654975"/>
                <a:gd name="connsiteX19" fmla="*/ 1167854 w 1200744"/>
                <a:gd name="connsiteY19" fmla="*/ 638326 h 1654975"/>
                <a:gd name="connsiteX20" fmla="*/ 1167368 w 1200744"/>
                <a:gd name="connsiteY20" fmla="*/ 574113 h 1654975"/>
                <a:gd name="connsiteX21" fmla="*/ 1161837 w 1200744"/>
                <a:gd name="connsiteY21" fmla="*/ 529995 h 1654975"/>
                <a:gd name="connsiteX22" fmla="*/ 1169064 w 1200744"/>
                <a:gd name="connsiteY22" fmla="*/ 499527 h 1654975"/>
                <a:gd name="connsiteX23" fmla="*/ 1151182 w 1200744"/>
                <a:gd name="connsiteY23" fmla="*/ 456740 h 1654975"/>
                <a:gd name="connsiteX24" fmla="*/ 1113889 w 1200744"/>
                <a:gd name="connsiteY24" fmla="*/ 328876 h 1654975"/>
                <a:gd name="connsiteX25" fmla="*/ 1112557 w 1200744"/>
                <a:gd name="connsiteY25" fmla="*/ 324880 h 1654975"/>
                <a:gd name="connsiteX26" fmla="*/ 1064776 w 1200744"/>
                <a:gd name="connsiteY26" fmla="*/ 271330 h 1654975"/>
                <a:gd name="connsiteX27" fmla="*/ 1011822 w 1200744"/>
                <a:gd name="connsiteY27" fmla="*/ 190771 h 1654975"/>
                <a:gd name="connsiteX28" fmla="*/ 836940 w 1200744"/>
                <a:gd name="connsiteY28" fmla="*/ 53506 h 1654975"/>
                <a:gd name="connsiteX29" fmla="*/ 596314 w 1200744"/>
                <a:gd name="connsiteY29" fmla="*/ 232 h 1654975"/>
                <a:gd name="connsiteX30" fmla="*/ 371871 w 1200744"/>
                <a:gd name="connsiteY30" fmla="*/ 44345 h 1654975"/>
                <a:gd name="connsiteX31" fmla="*/ 254139 w 1200744"/>
                <a:gd name="connsiteY31" fmla="*/ 114248 h 1654975"/>
                <a:gd name="connsiteX32" fmla="*/ 190612 w 1200744"/>
                <a:gd name="connsiteY32" fmla="*/ 165425 h 1654975"/>
                <a:gd name="connsiteX33" fmla="*/ 95362 w 1200744"/>
                <a:gd name="connsiteY33" fmla="*/ 279725 h 1654975"/>
                <a:gd name="connsiteX34" fmla="*/ 3945 w 1200744"/>
                <a:gd name="connsiteY34" fmla="*/ 506709 h 1654975"/>
                <a:gd name="connsiteX35" fmla="*/ 16700 w 1200744"/>
                <a:gd name="connsiteY35" fmla="*/ 660725 h 1654975"/>
                <a:gd name="connsiteX36" fmla="*/ 31041 w 1200744"/>
                <a:gd name="connsiteY36" fmla="*/ 720460 h 1654975"/>
                <a:gd name="connsiteX37" fmla="*/ 50482 w 1200744"/>
                <a:gd name="connsiteY37" fmla="*/ 802550 h 1654975"/>
                <a:gd name="connsiteX38" fmla="*/ 71550 w 1200744"/>
                <a:gd name="connsiteY38" fmla="*/ 872657 h 1654975"/>
                <a:gd name="connsiteX39" fmla="*/ 39033 w 1200744"/>
                <a:gd name="connsiteY39" fmla="*/ 889612 h 1654975"/>
                <a:gd name="connsiteX40" fmla="*/ 14399 w 1200744"/>
                <a:gd name="connsiteY40" fmla="*/ 939331 h 1654975"/>
                <a:gd name="connsiteX41" fmla="*/ 50118 w 1200744"/>
                <a:gd name="connsiteY41" fmla="*/ 1110781 h 1654975"/>
                <a:gd name="connsiteX0" fmla="*/ 54303 w 1204929"/>
                <a:gd name="connsiteY0" fmla="*/ 1110781 h 1654975"/>
                <a:gd name="connsiteX1" fmla="*/ 121802 w 1204929"/>
                <a:gd name="connsiteY1" fmla="*/ 1222590 h 1654975"/>
                <a:gd name="connsiteX2" fmla="*/ 170863 w 1204929"/>
                <a:gd name="connsiteY2" fmla="*/ 1229076 h 1654975"/>
                <a:gd name="connsiteX3" fmla="*/ 210053 w 1204929"/>
                <a:gd name="connsiteY3" fmla="*/ 1344991 h 1654975"/>
                <a:gd name="connsiteX4" fmla="*/ 313598 w 1204929"/>
                <a:gd name="connsiteY4" fmla="*/ 1478319 h 1654975"/>
                <a:gd name="connsiteX5" fmla="*/ 480547 w 1204929"/>
                <a:gd name="connsiteY5" fmla="*/ 1622750 h 1654975"/>
                <a:gd name="connsiteX6" fmla="*/ 642472 w 1204929"/>
                <a:gd name="connsiteY6" fmla="*/ 1653706 h 1654975"/>
                <a:gd name="connsiteX7" fmla="*/ 832972 w 1204929"/>
                <a:gd name="connsiteY7" fmla="*/ 1596556 h 1654975"/>
                <a:gd name="connsiteX8" fmla="*/ 971084 w 1204929"/>
                <a:gd name="connsiteY8" fmla="*/ 1470350 h 1654975"/>
                <a:gd name="connsiteX9" fmla="*/ 1044903 w 1204929"/>
                <a:gd name="connsiteY9" fmla="*/ 1304994 h 1654975"/>
                <a:gd name="connsiteX10" fmla="*/ 1078040 w 1204929"/>
                <a:gd name="connsiteY10" fmla="*/ 1223549 h 1654975"/>
                <a:gd name="connsiteX11" fmla="*/ 1098542 w 1204929"/>
                <a:gd name="connsiteY11" fmla="*/ 1167328 h 1654975"/>
                <a:gd name="connsiteX12" fmla="*/ 1139385 w 1204929"/>
                <a:gd name="connsiteY12" fmla="*/ 1150668 h 1654975"/>
                <a:gd name="connsiteX13" fmla="*/ 1180796 w 1204929"/>
                <a:gd name="connsiteY13" fmla="*/ 1084548 h 1654975"/>
                <a:gd name="connsiteX14" fmla="*/ 1204892 w 1204929"/>
                <a:gd name="connsiteY14" fmla="*/ 961529 h 1654975"/>
                <a:gd name="connsiteX15" fmla="*/ 1175670 w 1204929"/>
                <a:gd name="connsiteY15" fmla="*/ 887429 h 1654975"/>
                <a:gd name="connsiteX16" fmla="*/ 1127078 w 1204929"/>
                <a:gd name="connsiteY16" fmla="*/ 891949 h 1654975"/>
                <a:gd name="connsiteX17" fmla="*/ 1159363 w 1204929"/>
                <a:gd name="connsiteY17" fmla="*/ 727119 h 1654975"/>
                <a:gd name="connsiteX18" fmla="*/ 1163563 w 1204929"/>
                <a:gd name="connsiteY18" fmla="*/ 692530 h 1654975"/>
                <a:gd name="connsiteX19" fmla="*/ 1172039 w 1204929"/>
                <a:gd name="connsiteY19" fmla="*/ 638326 h 1654975"/>
                <a:gd name="connsiteX20" fmla="*/ 1171553 w 1204929"/>
                <a:gd name="connsiteY20" fmla="*/ 574113 h 1654975"/>
                <a:gd name="connsiteX21" fmla="*/ 1166022 w 1204929"/>
                <a:gd name="connsiteY21" fmla="*/ 529995 h 1654975"/>
                <a:gd name="connsiteX22" fmla="*/ 1173249 w 1204929"/>
                <a:gd name="connsiteY22" fmla="*/ 499527 h 1654975"/>
                <a:gd name="connsiteX23" fmla="*/ 1155367 w 1204929"/>
                <a:gd name="connsiteY23" fmla="*/ 456740 h 1654975"/>
                <a:gd name="connsiteX24" fmla="*/ 1118074 w 1204929"/>
                <a:gd name="connsiteY24" fmla="*/ 328876 h 1654975"/>
                <a:gd name="connsiteX25" fmla="*/ 1116742 w 1204929"/>
                <a:gd name="connsiteY25" fmla="*/ 324880 h 1654975"/>
                <a:gd name="connsiteX26" fmla="*/ 1068961 w 1204929"/>
                <a:gd name="connsiteY26" fmla="*/ 271330 h 1654975"/>
                <a:gd name="connsiteX27" fmla="*/ 1016007 w 1204929"/>
                <a:gd name="connsiteY27" fmla="*/ 190771 h 1654975"/>
                <a:gd name="connsiteX28" fmla="*/ 841125 w 1204929"/>
                <a:gd name="connsiteY28" fmla="*/ 53506 h 1654975"/>
                <a:gd name="connsiteX29" fmla="*/ 600499 w 1204929"/>
                <a:gd name="connsiteY29" fmla="*/ 232 h 1654975"/>
                <a:gd name="connsiteX30" fmla="*/ 376056 w 1204929"/>
                <a:gd name="connsiteY30" fmla="*/ 44345 h 1654975"/>
                <a:gd name="connsiteX31" fmla="*/ 258324 w 1204929"/>
                <a:gd name="connsiteY31" fmla="*/ 114248 h 1654975"/>
                <a:gd name="connsiteX32" fmla="*/ 194797 w 1204929"/>
                <a:gd name="connsiteY32" fmla="*/ 165425 h 1654975"/>
                <a:gd name="connsiteX33" fmla="*/ 99547 w 1204929"/>
                <a:gd name="connsiteY33" fmla="*/ 279725 h 1654975"/>
                <a:gd name="connsiteX34" fmla="*/ 8130 w 1204929"/>
                <a:gd name="connsiteY34" fmla="*/ 506709 h 1654975"/>
                <a:gd name="connsiteX35" fmla="*/ 5926 w 1204929"/>
                <a:gd name="connsiteY35" fmla="*/ 579276 h 1654975"/>
                <a:gd name="connsiteX36" fmla="*/ 20885 w 1204929"/>
                <a:gd name="connsiteY36" fmla="*/ 660725 h 1654975"/>
                <a:gd name="connsiteX37" fmla="*/ 35226 w 1204929"/>
                <a:gd name="connsiteY37" fmla="*/ 720460 h 1654975"/>
                <a:gd name="connsiteX38" fmla="*/ 54667 w 1204929"/>
                <a:gd name="connsiteY38" fmla="*/ 802550 h 1654975"/>
                <a:gd name="connsiteX39" fmla="*/ 75735 w 1204929"/>
                <a:gd name="connsiteY39" fmla="*/ 872657 h 1654975"/>
                <a:gd name="connsiteX40" fmla="*/ 43218 w 1204929"/>
                <a:gd name="connsiteY40" fmla="*/ 889612 h 1654975"/>
                <a:gd name="connsiteX41" fmla="*/ 18584 w 1204929"/>
                <a:gd name="connsiteY41" fmla="*/ 939331 h 1654975"/>
                <a:gd name="connsiteX42" fmla="*/ 54303 w 1204929"/>
                <a:gd name="connsiteY42" fmla="*/ 1110781 h 1654975"/>
                <a:gd name="connsiteX0" fmla="*/ 49279 w 1199905"/>
                <a:gd name="connsiteY0" fmla="*/ 1110781 h 1654975"/>
                <a:gd name="connsiteX1" fmla="*/ 116778 w 1199905"/>
                <a:gd name="connsiteY1" fmla="*/ 1222590 h 1654975"/>
                <a:gd name="connsiteX2" fmla="*/ 165839 w 1199905"/>
                <a:gd name="connsiteY2" fmla="*/ 1229076 h 1654975"/>
                <a:gd name="connsiteX3" fmla="*/ 205029 w 1199905"/>
                <a:gd name="connsiteY3" fmla="*/ 1344991 h 1654975"/>
                <a:gd name="connsiteX4" fmla="*/ 308574 w 1199905"/>
                <a:gd name="connsiteY4" fmla="*/ 1478319 h 1654975"/>
                <a:gd name="connsiteX5" fmla="*/ 475523 w 1199905"/>
                <a:gd name="connsiteY5" fmla="*/ 1622750 h 1654975"/>
                <a:gd name="connsiteX6" fmla="*/ 637448 w 1199905"/>
                <a:gd name="connsiteY6" fmla="*/ 1653706 h 1654975"/>
                <a:gd name="connsiteX7" fmla="*/ 827948 w 1199905"/>
                <a:gd name="connsiteY7" fmla="*/ 1596556 h 1654975"/>
                <a:gd name="connsiteX8" fmla="*/ 966060 w 1199905"/>
                <a:gd name="connsiteY8" fmla="*/ 1470350 h 1654975"/>
                <a:gd name="connsiteX9" fmla="*/ 1039879 w 1199905"/>
                <a:gd name="connsiteY9" fmla="*/ 1304994 h 1654975"/>
                <a:gd name="connsiteX10" fmla="*/ 1073016 w 1199905"/>
                <a:gd name="connsiteY10" fmla="*/ 1223549 h 1654975"/>
                <a:gd name="connsiteX11" fmla="*/ 1093518 w 1199905"/>
                <a:gd name="connsiteY11" fmla="*/ 1167328 h 1654975"/>
                <a:gd name="connsiteX12" fmla="*/ 1134361 w 1199905"/>
                <a:gd name="connsiteY12" fmla="*/ 1150668 h 1654975"/>
                <a:gd name="connsiteX13" fmla="*/ 1175772 w 1199905"/>
                <a:gd name="connsiteY13" fmla="*/ 1084548 h 1654975"/>
                <a:gd name="connsiteX14" fmla="*/ 1199868 w 1199905"/>
                <a:gd name="connsiteY14" fmla="*/ 961529 h 1654975"/>
                <a:gd name="connsiteX15" fmla="*/ 1170646 w 1199905"/>
                <a:gd name="connsiteY15" fmla="*/ 887429 h 1654975"/>
                <a:gd name="connsiteX16" fmla="*/ 1122054 w 1199905"/>
                <a:gd name="connsiteY16" fmla="*/ 891949 h 1654975"/>
                <a:gd name="connsiteX17" fmla="*/ 1154339 w 1199905"/>
                <a:gd name="connsiteY17" fmla="*/ 727119 h 1654975"/>
                <a:gd name="connsiteX18" fmla="*/ 1158539 w 1199905"/>
                <a:gd name="connsiteY18" fmla="*/ 692530 h 1654975"/>
                <a:gd name="connsiteX19" fmla="*/ 1167015 w 1199905"/>
                <a:gd name="connsiteY19" fmla="*/ 638326 h 1654975"/>
                <a:gd name="connsiteX20" fmla="*/ 1166529 w 1199905"/>
                <a:gd name="connsiteY20" fmla="*/ 574113 h 1654975"/>
                <a:gd name="connsiteX21" fmla="*/ 1160998 w 1199905"/>
                <a:gd name="connsiteY21" fmla="*/ 529995 h 1654975"/>
                <a:gd name="connsiteX22" fmla="*/ 1168225 w 1199905"/>
                <a:gd name="connsiteY22" fmla="*/ 499527 h 1654975"/>
                <a:gd name="connsiteX23" fmla="*/ 1150343 w 1199905"/>
                <a:gd name="connsiteY23" fmla="*/ 456740 h 1654975"/>
                <a:gd name="connsiteX24" fmla="*/ 1113050 w 1199905"/>
                <a:gd name="connsiteY24" fmla="*/ 328876 h 1654975"/>
                <a:gd name="connsiteX25" fmla="*/ 1111718 w 1199905"/>
                <a:gd name="connsiteY25" fmla="*/ 324880 h 1654975"/>
                <a:gd name="connsiteX26" fmla="*/ 1063937 w 1199905"/>
                <a:gd name="connsiteY26" fmla="*/ 271330 h 1654975"/>
                <a:gd name="connsiteX27" fmla="*/ 1010983 w 1199905"/>
                <a:gd name="connsiteY27" fmla="*/ 190771 h 1654975"/>
                <a:gd name="connsiteX28" fmla="*/ 836101 w 1199905"/>
                <a:gd name="connsiteY28" fmla="*/ 53506 h 1654975"/>
                <a:gd name="connsiteX29" fmla="*/ 595475 w 1199905"/>
                <a:gd name="connsiteY29" fmla="*/ 232 h 1654975"/>
                <a:gd name="connsiteX30" fmla="*/ 371032 w 1199905"/>
                <a:gd name="connsiteY30" fmla="*/ 44345 h 1654975"/>
                <a:gd name="connsiteX31" fmla="*/ 253300 w 1199905"/>
                <a:gd name="connsiteY31" fmla="*/ 114248 h 1654975"/>
                <a:gd name="connsiteX32" fmla="*/ 189773 w 1199905"/>
                <a:gd name="connsiteY32" fmla="*/ 165425 h 1654975"/>
                <a:gd name="connsiteX33" fmla="*/ 94523 w 1199905"/>
                <a:gd name="connsiteY33" fmla="*/ 279725 h 1654975"/>
                <a:gd name="connsiteX34" fmla="*/ 3106 w 1199905"/>
                <a:gd name="connsiteY34" fmla="*/ 506709 h 1654975"/>
                <a:gd name="connsiteX35" fmla="*/ 20881 w 1199905"/>
                <a:gd name="connsiteY35" fmla="*/ 581940 h 1654975"/>
                <a:gd name="connsiteX36" fmla="*/ 15861 w 1199905"/>
                <a:gd name="connsiteY36" fmla="*/ 660725 h 1654975"/>
                <a:gd name="connsiteX37" fmla="*/ 30202 w 1199905"/>
                <a:gd name="connsiteY37" fmla="*/ 720460 h 1654975"/>
                <a:gd name="connsiteX38" fmla="*/ 49643 w 1199905"/>
                <a:gd name="connsiteY38" fmla="*/ 802550 h 1654975"/>
                <a:gd name="connsiteX39" fmla="*/ 70711 w 1199905"/>
                <a:gd name="connsiteY39" fmla="*/ 872657 h 1654975"/>
                <a:gd name="connsiteX40" fmla="*/ 38194 w 1199905"/>
                <a:gd name="connsiteY40" fmla="*/ 889612 h 1654975"/>
                <a:gd name="connsiteX41" fmla="*/ 13560 w 1199905"/>
                <a:gd name="connsiteY41" fmla="*/ 939331 h 1654975"/>
                <a:gd name="connsiteX42" fmla="*/ 49279 w 1199905"/>
                <a:gd name="connsiteY42" fmla="*/ 1110781 h 1654975"/>
                <a:gd name="connsiteX0" fmla="*/ 44478 w 1195104"/>
                <a:gd name="connsiteY0" fmla="*/ 1110781 h 1654975"/>
                <a:gd name="connsiteX1" fmla="*/ 111977 w 1195104"/>
                <a:gd name="connsiteY1" fmla="*/ 1222590 h 1654975"/>
                <a:gd name="connsiteX2" fmla="*/ 161038 w 1195104"/>
                <a:gd name="connsiteY2" fmla="*/ 1229076 h 1654975"/>
                <a:gd name="connsiteX3" fmla="*/ 200228 w 1195104"/>
                <a:gd name="connsiteY3" fmla="*/ 1344991 h 1654975"/>
                <a:gd name="connsiteX4" fmla="*/ 303773 w 1195104"/>
                <a:gd name="connsiteY4" fmla="*/ 1478319 h 1654975"/>
                <a:gd name="connsiteX5" fmla="*/ 470722 w 1195104"/>
                <a:gd name="connsiteY5" fmla="*/ 1622750 h 1654975"/>
                <a:gd name="connsiteX6" fmla="*/ 632647 w 1195104"/>
                <a:gd name="connsiteY6" fmla="*/ 1653706 h 1654975"/>
                <a:gd name="connsiteX7" fmla="*/ 823147 w 1195104"/>
                <a:gd name="connsiteY7" fmla="*/ 1596556 h 1654975"/>
                <a:gd name="connsiteX8" fmla="*/ 961259 w 1195104"/>
                <a:gd name="connsiteY8" fmla="*/ 1470350 h 1654975"/>
                <a:gd name="connsiteX9" fmla="*/ 1035078 w 1195104"/>
                <a:gd name="connsiteY9" fmla="*/ 1304994 h 1654975"/>
                <a:gd name="connsiteX10" fmla="*/ 1068215 w 1195104"/>
                <a:gd name="connsiteY10" fmla="*/ 1223549 h 1654975"/>
                <a:gd name="connsiteX11" fmla="*/ 1088717 w 1195104"/>
                <a:gd name="connsiteY11" fmla="*/ 1167328 h 1654975"/>
                <a:gd name="connsiteX12" fmla="*/ 1129560 w 1195104"/>
                <a:gd name="connsiteY12" fmla="*/ 1150668 h 1654975"/>
                <a:gd name="connsiteX13" fmla="*/ 1170971 w 1195104"/>
                <a:gd name="connsiteY13" fmla="*/ 1084548 h 1654975"/>
                <a:gd name="connsiteX14" fmla="*/ 1195067 w 1195104"/>
                <a:gd name="connsiteY14" fmla="*/ 961529 h 1654975"/>
                <a:gd name="connsiteX15" fmla="*/ 1165845 w 1195104"/>
                <a:gd name="connsiteY15" fmla="*/ 887429 h 1654975"/>
                <a:gd name="connsiteX16" fmla="*/ 1117253 w 1195104"/>
                <a:gd name="connsiteY16" fmla="*/ 891949 h 1654975"/>
                <a:gd name="connsiteX17" fmla="*/ 1149538 w 1195104"/>
                <a:gd name="connsiteY17" fmla="*/ 727119 h 1654975"/>
                <a:gd name="connsiteX18" fmla="*/ 1153738 w 1195104"/>
                <a:gd name="connsiteY18" fmla="*/ 692530 h 1654975"/>
                <a:gd name="connsiteX19" fmla="*/ 1162214 w 1195104"/>
                <a:gd name="connsiteY19" fmla="*/ 638326 h 1654975"/>
                <a:gd name="connsiteX20" fmla="*/ 1161728 w 1195104"/>
                <a:gd name="connsiteY20" fmla="*/ 574113 h 1654975"/>
                <a:gd name="connsiteX21" fmla="*/ 1156197 w 1195104"/>
                <a:gd name="connsiteY21" fmla="*/ 529995 h 1654975"/>
                <a:gd name="connsiteX22" fmla="*/ 1163424 w 1195104"/>
                <a:gd name="connsiteY22" fmla="*/ 499527 h 1654975"/>
                <a:gd name="connsiteX23" fmla="*/ 1145542 w 1195104"/>
                <a:gd name="connsiteY23" fmla="*/ 456740 h 1654975"/>
                <a:gd name="connsiteX24" fmla="*/ 1108249 w 1195104"/>
                <a:gd name="connsiteY24" fmla="*/ 328876 h 1654975"/>
                <a:gd name="connsiteX25" fmla="*/ 1106917 w 1195104"/>
                <a:gd name="connsiteY25" fmla="*/ 324880 h 1654975"/>
                <a:gd name="connsiteX26" fmla="*/ 1059136 w 1195104"/>
                <a:gd name="connsiteY26" fmla="*/ 271330 h 1654975"/>
                <a:gd name="connsiteX27" fmla="*/ 1006182 w 1195104"/>
                <a:gd name="connsiteY27" fmla="*/ 190771 h 1654975"/>
                <a:gd name="connsiteX28" fmla="*/ 831300 w 1195104"/>
                <a:gd name="connsiteY28" fmla="*/ 53506 h 1654975"/>
                <a:gd name="connsiteX29" fmla="*/ 590674 w 1195104"/>
                <a:gd name="connsiteY29" fmla="*/ 232 h 1654975"/>
                <a:gd name="connsiteX30" fmla="*/ 366231 w 1195104"/>
                <a:gd name="connsiteY30" fmla="*/ 44345 h 1654975"/>
                <a:gd name="connsiteX31" fmla="*/ 248499 w 1195104"/>
                <a:gd name="connsiteY31" fmla="*/ 114248 h 1654975"/>
                <a:gd name="connsiteX32" fmla="*/ 184972 w 1195104"/>
                <a:gd name="connsiteY32" fmla="*/ 165425 h 1654975"/>
                <a:gd name="connsiteX33" fmla="*/ 89722 w 1195104"/>
                <a:gd name="connsiteY33" fmla="*/ 279725 h 1654975"/>
                <a:gd name="connsiteX34" fmla="*/ 3633 w 1195104"/>
                <a:gd name="connsiteY34" fmla="*/ 506709 h 1654975"/>
                <a:gd name="connsiteX35" fmla="*/ 16080 w 1195104"/>
                <a:gd name="connsiteY35" fmla="*/ 581940 h 1654975"/>
                <a:gd name="connsiteX36" fmla="*/ 11060 w 1195104"/>
                <a:gd name="connsiteY36" fmla="*/ 660725 h 1654975"/>
                <a:gd name="connsiteX37" fmla="*/ 25401 w 1195104"/>
                <a:gd name="connsiteY37" fmla="*/ 720460 h 1654975"/>
                <a:gd name="connsiteX38" fmla="*/ 44842 w 1195104"/>
                <a:gd name="connsiteY38" fmla="*/ 802550 h 1654975"/>
                <a:gd name="connsiteX39" fmla="*/ 65910 w 1195104"/>
                <a:gd name="connsiteY39" fmla="*/ 872657 h 1654975"/>
                <a:gd name="connsiteX40" fmla="*/ 33393 w 1195104"/>
                <a:gd name="connsiteY40" fmla="*/ 889612 h 1654975"/>
                <a:gd name="connsiteX41" fmla="*/ 8759 w 1195104"/>
                <a:gd name="connsiteY41" fmla="*/ 939331 h 1654975"/>
                <a:gd name="connsiteX42" fmla="*/ 44478 w 1195104"/>
                <a:gd name="connsiteY42" fmla="*/ 1110781 h 1654975"/>
                <a:gd name="connsiteX0" fmla="*/ 45592 w 1196218"/>
                <a:gd name="connsiteY0" fmla="*/ 1110781 h 1654975"/>
                <a:gd name="connsiteX1" fmla="*/ 113091 w 1196218"/>
                <a:gd name="connsiteY1" fmla="*/ 1222590 h 1654975"/>
                <a:gd name="connsiteX2" fmla="*/ 162152 w 1196218"/>
                <a:gd name="connsiteY2" fmla="*/ 1229076 h 1654975"/>
                <a:gd name="connsiteX3" fmla="*/ 201342 w 1196218"/>
                <a:gd name="connsiteY3" fmla="*/ 1344991 h 1654975"/>
                <a:gd name="connsiteX4" fmla="*/ 304887 w 1196218"/>
                <a:gd name="connsiteY4" fmla="*/ 1478319 h 1654975"/>
                <a:gd name="connsiteX5" fmla="*/ 471836 w 1196218"/>
                <a:gd name="connsiteY5" fmla="*/ 1622750 h 1654975"/>
                <a:gd name="connsiteX6" fmla="*/ 633761 w 1196218"/>
                <a:gd name="connsiteY6" fmla="*/ 1653706 h 1654975"/>
                <a:gd name="connsiteX7" fmla="*/ 824261 w 1196218"/>
                <a:gd name="connsiteY7" fmla="*/ 1596556 h 1654975"/>
                <a:gd name="connsiteX8" fmla="*/ 962373 w 1196218"/>
                <a:gd name="connsiteY8" fmla="*/ 1470350 h 1654975"/>
                <a:gd name="connsiteX9" fmla="*/ 1036192 w 1196218"/>
                <a:gd name="connsiteY9" fmla="*/ 1304994 h 1654975"/>
                <a:gd name="connsiteX10" fmla="*/ 1069329 w 1196218"/>
                <a:gd name="connsiteY10" fmla="*/ 1223549 h 1654975"/>
                <a:gd name="connsiteX11" fmla="*/ 1089831 w 1196218"/>
                <a:gd name="connsiteY11" fmla="*/ 1167328 h 1654975"/>
                <a:gd name="connsiteX12" fmla="*/ 1130674 w 1196218"/>
                <a:gd name="connsiteY12" fmla="*/ 1150668 h 1654975"/>
                <a:gd name="connsiteX13" fmla="*/ 1172085 w 1196218"/>
                <a:gd name="connsiteY13" fmla="*/ 1084548 h 1654975"/>
                <a:gd name="connsiteX14" fmla="*/ 1196181 w 1196218"/>
                <a:gd name="connsiteY14" fmla="*/ 961529 h 1654975"/>
                <a:gd name="connsiteX15" fmla="*/ 1166959 w 1196218"/>
                <a:gd name="connsiteY15" fmla="*/ 887429 h 1654975"/>
                <a:gd name="connsiteX16" fmla="*/ 1118367 w 1196218"/>
                <a:gd name="connsiteY16" fmla="*/ 891949 h 1654975"/>
                <a:gd name="connsiteX17" fmla="*/ 1150652 w 1196218"/>
                <a:gd name="connsiteY17" fmla="*/ 727119 h 1654975"/>
                <a:gd name="connsiteX18" fmla="*/ 1154852 w 1196218"/>
                <a:gd name="connsiteY18" fmla="*/ 692530 h 1654975"/>
                <a:gd name="connsiteX19" fmla="*/ 1163328 w 1196218"/>
                <a:gd name="connsiteY19" fmla="*/ 638326 h 1654975"/>
                <a:gd name="connsiteX20" fmla="*/ 1162842 w 1196218"/>
                <a:gd name="connsiteY20" fmla="*/ 574113 h 1654975"/>
                <a:gd name="connsiteX21" fmla="*/ 1157311 w 1196218"/>
                <a:gd name="connsiteY21" fmla="*/ 529995 h 1654975"/>
                <a:gd name="connsiteX22" fmla="*/ 1164538 w 1196218"/>
                <a:gd name="connsiteY22" fmla="*/ 499527 h 1654975"/>
                <a:gd name="connsiteX23" fmla="*/ 1146656 w 1196218"/>
                <a:gd name="connsiteY23" fmla="*/ 456740 h 1654975"/>
                <a:gd name="connsiteX24" fmla="*/ 1109363 w 1196218"/>
                <a:gd name="connsiteY24" fmla="*/ 328876 h 1654975"/>
                <a:gd name="connsiteX25" fmla="*/ 1108031 w 1196218"/>
                <a:gd name="connsiteY25" fmla="*/ 324880 h 1654975"/>
                <a:gd name="connsiteX26" fmla="*/ 1060250 w 1196218"/>
                <a:gd name="connsiteY26" fmla="*/ 271330 h 1654975"/>
                <a:gd name="connsiteX27" fmla="*/ 1007296 w 1196218"/>
                <a:gd name="connsiteY27" fmla="*/ 190771 h 1654975"/>
                <a:gd name="connsiteX28" fmla="*/ 832414 w 1196218"/>
                <a:gd name="connsiteY28" fmla="*/ 53506 h 1654975"/>
                <a:gd name="connsiteX29" fmla="*/ 591788 w 1196218"/>
                <a:gd name="connsiteY29" fmla="*/ 232 h 1654975"/>
                <a:gd name="connsiteX30" fmla="*/ 367345 w 1196218"/>
                <a:gd name="connsiteY30" fmla="*/ 44345 h 1654975"/>
                <a:gd name="connsiteX31" fmla="*/ 249613 w 1196218"/>
                <a:gd name="connsiteY31" fmla="*/ 114248 h 1654975"/>
                <a:gd name="connsiteX32" fmla="*/ 186086 w 1196218"/>
                <a:gd name="connsiteY32" fmla="*/ 165425 h 1654975"/>
                <a:gd name="connsiteX33" fmla="*/ 90836 w 1196218"/>
                <a:gd name="connsiteY33" fmla="*/ 279725 h 1654975"/>
                <a:gd name="connsiteX34" fmla="*/ 4747 w 1196218"/>
                <a:gd name="connsiteY34" fmla="*/ 506709 h 1654975"/>
                <a:gd name="connsiteX35" fmla="*/ 11866 w 1196218"/>
                <a:gd name="connsiteY35" fmla="*/ 581940 h 1654975"/>
                <a:gd name="connsiteX36" fmla="*/ 12174 w 1196218"/>
                <a:gd name="connsiteY36" fmla="*/ 660725 h 1654975"/>
                <a:gd name="connsiteX37" fmla="*/ 26515 w 1196218"/>
                <a:gd name="connsiteY37" fmla="*/ 720460 h 1654975"/>
                <a:gd name="connsiteX38" fmla="*/ 45956 w 1196218"/>
                <a:gd name="connsiteY38" fmla="*/ 802550 h 1654975"/>
                <a:gd name="connsiteX39" fmla="*/ 67024 w 1196218"/>
                <a:gd name="connsiteY39" fmla="*/ 872657 h 1654975"/>
                <a:gd name="connsiteX40" fmla="*/ 34507 w 1196218"/>
                <a:gd name="connsiteY40" fmla="*/ 889612 h 1654975"/>
                <a:gd name="connsiteX41" fmla="*/ 9873 w 1196218"/>
                <a:gd name="connsiteY41" fmla="*/ 939331 h 1654975"/>
                <a:gd name="connsiteX42" fmla="*/ 45592 w 1196218"/>
                <a:gd name="connsiteY42" fmla="*/ 1110781 h 1654975"/>
                <a:gd name="connsiteX0" fmla="*/ 45592 w 1196218"/>
                <a:gd name="connsiteY0" fmla="*/ 1110781 h 1654975"/>
                <a:gd name="connsiteX1" fmla="*/ 113091 w 1196218"/>
                <a:gd name="connsiteY1" fmla="*/ 1222590 h 1654975"/>
                <a:gd name="connsiteX2" fmla="*/ 162152 w 1196218"/>
                <a:gd name="connsiteY2" fmla="*/ 1229076 h 1654975"/>
                <a:gd name="connsiteX3" fmla="*/ 201342 w 1196218"/>
                <a:gd name="connsiteY3" fmla="*/ 1344991 h 1654975"/>
                <a:gd name="connsiteX4" fmla="*/ 304887 w 1196218"/>
                <a:gd name="connsiteY4" fmla="*/ 1478319 h 1654975"/>
                <a:gd name="connsiteX5" fmla="*/ 471836 w 1196218"/>
                <a:gd name="connsiteY5" fmla="*/ 1622750 h 1654975"/>
                <a:gd name="connsiteX6" fmla="*/ 633761 w 1196218"/>
                <a:gd name="connsiteY6" fmla="*/ 1653706 h 1654975"/>
                <a:gd name="connsiteX7" fmla="*/ 824261 w 1196218"/>
                <a:gd name="connsiteY7" fmla="*/ 1596556 h 1654975"/>
                <a:gd name="connsiteX8" fmla="*/ 962373 w 1196218"/>
                <a:gd name="connsiteY8" fmla="*/ 1470350 h 1654975"/>
                <a:gd name="connsiteX9" fmla="*/ 1036192 w 1196218"/>
                <a:gd name="connsiteY9" fmla="*/ 1304994 h 1654975"/>
                <a:gd name="connsiteX10" fmla="*/ 1069329 w 1196218"/>
                <a:gd name="connsiteY10" fmla="*/ 1223549 h 1654975"/>
                <a:gd name="connsiteX11" fmla="*/ 1089831 w 1196218"/>
                <a:gd name="connsiteY11" fmla="*/ 1167328 h 1654975"/>
                <a:gd name="connsiteX12" fmla="*/ 1130674 w 1196218"/>
                <a:gd name="connsiteY12" fmla="*/ 1150668 h 1654975"/>
                <a:gd name="connsiteX13" fmla="*/ 1172085 w 1196218"/>
                <a:gd name="connsiteY13" fmla="*/ 1084548 h 1654975"/>
                <a:gd name="connsiteX14" fmla="*/ 1196181 w 1196218"/>
                <a:gd name="connsiteY14" fmla="*/ 961529 h 1654975"/>
                <a:gd name="connsiteX15" fmla="*/ 1166959 w 1196218"/>
                <a:gd name="connsiteY15" fmla="*/ 887429 h 1654975"/>
                <a:gd name="connsiteX16" fmla="*/ 1118367 w 1196218"/>
                <a:gd name="connsiteY16" fmla="*/ 891949 h 1654975"/>
                <a:gd name="connsiteX17" fmla="*/ 1150652 w 1196218"/>
                <a:gd name="connsiteY17" fmla="*/ 727119 h 1654975"/>
                <a:gd name="connsiteX18" fmla="*/ 1154852 w 1196218"/>
                <a:gd name="connsiteY18" fmla="*/ 692530 h 1654975"/>
                <a:gd name="connsiteX19" fmla="*/ 1163328 w 1196218"/>
                <a:gd name="connsiteY19" fmla="*/ 638326 h 1654975"/>
                <a:gd name="connsiteX20" fmla="*/ 1162842 w 1196218"/>
                <a:gd name="connsiteY20" fmla="*/ 574113 h 1654975"/>
                <a:gd name="connsiteX21" fmla="*/ 1157311 w 1196218"/>
                <a:gd name="connsiteY21" fmla="*/ 529995 h 1654975"/>
                <a:gd name="connsiteX22" fmla="*/ 1164538 w 1196218"/>
                <a:gd name="connsiteY22" fmla="*/ 499527 h 1654975"/>
                <a:gd name="connsiteX23" fmla="*/ 1146656 w 1196218"/>
                <a:gd name="connsiteY23" fmla="*/ 456740 h 1654975"/>
                <a:gd name="connsiteX24" fmla="*/ 1109363 w 1196218"/>
                <a:gd name="connsiteY24" fmla="*/ 328876 h 1654975"/>
                <a:gd name="connsiteX25" fmla="*/ 1108031 w 1196218"/>
                <a:gd name="connsiteY25" fmla="*/ 324880 h 1654975"/>
                <a:gd name="connsiteX26" fmla="*/ 1060250 w 1196218"/>
                <a:gd name="connsiteY26" fmla="*/ 271330 h 1654975"/>
                <a:gd name="connsiteX27" fmla="*/ 1007296 w 1196218"/>
                <a:gd name="connsiteY27" fmla="*/ 190771 h 1654975"/>
                <a:gd name="connsiteX28" fmla="*/ 832414 w 1196218"/>
                <a:gd name="connsiteY28" fmla="*/ 53506 h 1654975"/>
                <a:gd name="connsiteX29" fmla="*/ 591788 w 1196218"/>
                <a:gd name="connsiteY29" fmla="*/ 232 h 1654975"/>
                <a:gd name="connsiteX30" fmla="*/ 367345 w 1196218"/>
                <a:gd name="connsiteY30" fmla="*/ 44345 h 1654975"/>
                <a:gd name="connsiteX31" fmla="*/ 249613 w 1196218"/>
                <a:gd name="connsiteY31" fmla="*/ 114248 h 1654975"/>
                <a:gd name="connsiteX32" fmla="*/ 196741 w 1196218"/>
                <a:gd name="connsiteY32" fmla="*/ 172084 h 1654975"/>
                <a:gd name="connsiteX33" fmla="*/ 90836 w 1196218"/>
                <a:gd name="connsiteY33" fmla="*/ 279725 h 1654975"/>
                <a:gd name="connsiteX34" fmla="*/ 4747 w 1196218"/>
                <a:gd name="connsiteY34" fmla="*/ 506709 h 1654975"/>
                <a:gd name="connsiteX35" fmla="*/ 11866 w 1196218"/>
                <a:gd name="connsiteY35" fmla="*/ 581940 h 1654975"/>
                <a:gd name="connsiteX36" fmla="*/ 12174 w 1196218"/>
                <a:gd name="connsiteY36" fmla="*/ 660725 h 1654975"/>
                <a:gd name="connsiteX37" fmla="*/ 26515 w 1196218"/>
                <a:gd name="connsiteY37" fmla="*/ 720460 h 1654975"/>
                <a:gd name="connsiteX38" fmla="*/ 45956 w 1196218"/>
                <a:gd name="connsiteY38" fmla="*/ 802550 h 1654975"/>
                <a:gd name="connsiteX39" fmla="*/ 67024 w 1196218"/>
                <a:gd name="connsiteY39" fmla="*/ 872657 h 1654975"/>
                <a:gd name="connsiteX40" fmla="*/ 34507 w 1196218"/>
                <a:gd name="connsiteY40" fmla="*/ 889612 h 1654975"/>
                <a:gd name="connsiteX41" fmla="*/ 9873 w 1196218"/>
                <a:gd name="connsiteY41" fmla="*/ 939331 h 1654975"/>
                <a:gd name="connsiteX42" fmla="*/ 45592 w 1196218"/>
                <a:gd name="connsiteY42" fmla="*/ 1110781 h 1654975"/>
                <a:gd name="connsiteX0" fmla="*/ 45592 w 1196218"/>
                <a:gd name="connsiteY0" fmla="*/ 1110781 h 1654975"/>
                <a:gd name="connsiteX1" fmla="*/ 113091 w 1196218"/>
                <a:gd name="connsiteY1" fmla="*/ 1222590 h 1654975"/>
                <a:gd name="connsiteX2" fmla="*/ 162152 w 1196218"/>
                <a:gd name="connsiteY2" fmla="*/ 1229076 h 1654975"/>
                <a:gd name="connsiteX3" fmla="*/ 201342 w 1196218"/>
                <a:gd name="connsiteY3" fmla="*/ 1344991 h 1654975"/>
                <a:gd name="connsiteX4" fmla="*/ 304887 w 1196218"/>
                <a:gd name="connsiteY4" fmla="*/ 1478319 h 1654975"/>
                <a:gd name="connsiteX5" fmla="*/ 471836 w 1196218"/>
                <a:gd name="connsiteY5" fmla="*/ 1622750 h 1654975"/>
                <a:gd name="connsiteX6" fmla="*/ 633761 w 1196218"/>
                <a:gd name="connsiteY6" fmla="*/ 1653706 h 1654975"/>
                <a:gd name="connsiteX7" fmla="*/ 824261 w 1196218"/>
                <a:gd name="connsiteY7" fmla="*/ 1596556 h 1654975"/>
                <a:gd name="connsiteX8" fmla="*/ 962373 w 1196218"/>
                <a:gd name="connsiteY8" fmla="*/ 1470350 h 1654975"/>
                <a:gd name="connsiteX9" fmla="*/ 1036192 w 1196218"/>
                <a:gd name="connsiteY9" fmla="*/ 1304994 h 1654975"/>
                <a:gd name="connsiteX10" fmla="*/ 1069329 w 1196218"/>
                <a:gd name="connsiteY10" fmla="*/ 1223549 h 1654975"/>
                <a:gd name="connsiteX11" fmla="*/ 1089831 w 1196218"/>
                <a:gd name="connsiteY11" fmla="*/ 1167328 h 1654975"/>
                <a:gd name="connsiteX12" fmla="*/ 1130674 w 1196218"/>
                <a:gd name="connsiteY12" fmla="*/ 1150668 h 1654975"/>
                <a:gd name="connsiteX13" fmla="*/ 1172085 w 1196218"/>
                <a:gd name="connsiteY13" fmla="*/ 1084548 h 1654975"/>
                <a:gd name="connsiteX14" fmla="*/ 1196181 w 1196218"/>
                <a:gd name="connsiteY14" fmla="*/ 961529 h 1654975"/>
                <a:gd name="connsiteX15" fmla="*/ 1166959 w 1196218"/>
                <a:gd name="connsiteY15" fmla="*/ 887429 h 1654975"/>
                <a:gd name="connsiteX16" fmla="*/ 1118367 w 1196218"/>
                <a:gd name="connsiteY16" fmla="*/ 891949 h 1654975"/>
                <a:gd name="connsiteX17" fmla="*/ 1150652 w 1196218"/>
                <a:gd name="connsiteY17" fmla="*/ 727119 h 1654975"/>
                <a:gd name="connsiteX18" fmla="*/ 1154852 w 1196218"/>
                <a:gd name="connsiteY18" fmla="*/ 692530 h 1654975"/>
                <a:gd name="connsiteX19" fmla="*/ 1163328 w 1196218"/>
                <a:gd name="connsiteY19" fmla="*/ 638326 h 1654975"/>
                <a:gd name="connsiteX20" fmla="*/ 1162842 w 1196218"/>
                <a:gd name="connsiteY20" fmla="*/ 574113 h 1654975"/>
                <a:gd name="connsiteX21" fmla="*/ 1157311 w 1196218"/>
                <a:gd name="connsiteY21" fmla="*/ 529995 h 1654975"/>
                <a:gd name="connsiteX22" fmla="*/ 1164538 w 1196218"/>
                <a:gd name="connsiteY22" fmla="*/ 499527 h 1654975"/>
                <a:gd name="connsiteX23" fmla="*/ 1146656 w 1196218"/>
                <a:gd name="connsiteY23" fmla="*/ 456740 h 1654975"/>
                <a:gd name="connsiteX24" fmla="*/ 1109363 w 1196218"/>
                <a:gd name="connsiteY24" fmla="*/ 328876 h 1654975"/>
                <a:gd name="connsiteX25" fmla="*/ 1108031 w 1196218"/>
                <a:gd name="connsiteY25" fmla="*/ 324880 h 1654975"/>
                <a:gd name="connsiteX26" fmla="*/ 1060250 w 1196218"/>
                <a:gd name="connsiteY26" fmla="*/ 271330 h 1654975"/>
                <a:gd name="connsiteX27" fmla="*/ 1007296 w 1196218"/>
                <a:gd name="connsiteY27" fmla="*/ 190771 h 1654975"/>
                <a:gd name="connsiteX28" fmla="*/ 832414 w 1196218"/>
                <a:gd name="connsiteY28" fmla="*/ 53506 h 1654975"/>
                <a:gd name="connsiteX29" fmla="*/ 591788 w 1196218"/>
                <a:gd name="connsiteY29" fmla="*/ 232 h 1654975"/>
                <a:gd name="connsiteX30" fmla="*/ 367345 w 1196218"/>
                <a:gd name="connsiteY30" fmla="*/ 44345 h 1654975"/>
                <a:gd name="connsiteX31" fmla="*/ 261600 w 1196218"/>
                <a:gd name="connsiteY31" fmla="*/ 120907 h 1654975"/>
                <a:gd name="connsiteX32" fmla="*/ 196741 w 1196218"/>
                <a:gd name="connsiteY32" fmla="*/ 172084 h 1654975"/>
                <a:gd name="connsiteX33" fmla="*/ 90836 w 1196218"/>
                <a:gd name="connsiteY33" fmla="*/ 279725 h 1654975"/>
                <a:gd name="connsiteX34" fmla="*/ 4747 w 1196218"/>
                <a:gd name="connsiteY34" fmla="*/ 506709 h 1654975"/>
                <a:gd name="connsiteX35" fmla="*/ 11866 w 1196218"/>
                <a:gd name="connsiteY35" fmla="*/ 581940 h 1654975"/>
                <a:gd name="connsiteX36" fmla="*/ 12174 w 1196218"/>
                <a:gd name="connsiteY36" fmla="*/ 660725 h 1654975"/>
                <a:gd name="connsiteX37" fmla="*/ 26515 w 1196218"/>
                <a:gd name="connsiteY37" fmla="*/ 720460 h 1654975"/>
                <a:gd name="connsiteX38" fmla="*/ 45956 w 1196218"/>
                <a:gd name="connsiteY38" fmla="*/ 802550 h 1654975"/>
                <a:gd name="connsiteX39" fmla="*/ 67024 w 1196218"/>
                <a:gd name="connsiteY39" fmla="*/ 872657 h 1654975"/>
                <a:gd name="connsiteX40" fmla="*/ 34507 w 1196218"/>
                <a:gd name="connsiteY40" fmla="*/ 889612 h 1654975"/>
                <a:gd name="connsiteX41" fmla="*/ 9873 w 1196218"/>
                <a:gd name="connsiteY41" fmla="*/ 939331 h 1654975"/>
                <a:gd name="connsiteX42" fmla="*/ 45592 w 1196218"/>
                <a:gd name="connsiteY42" fmla="*/ 1110781 h 1654975"/>
                <a:gd name="connsiteX0" fmla="*/ 45592 w 1196218"/>
                <a:gd name="connsiteY0" fmla="*/ 1110781 h 1654975"/>
                <a:gd name="connsiteX1" fmla="*/ 113091 w 1196218"/>
                <a:gd name="connsiteY1" fmla="*/ 1222590 h 1654975"/>
                <a:gd name="connsiteX2" fmla="*/ 162152 w 1196218"/>
                <a:gd name="connsiteY2" fmla="*/ 1229076 h 1654975"/>
                <a:gd name="connsiteX3" fmla="*/ 201342 w 1196218"/>
                <a:gd name="connsiteY3" fmla="*/ 1344991 h 1654975"/>
                <a:gd name="connsiteX4" fmla="*/ 304887 w 1196218"/>
                <a:gd name="connsiteY4" fmla="*/ 1478319 h 1654975"/>
                <a:gd name="connsiteX5" fmla="*/ 471836 w 1196218"/>
                <a:gd name="connsiteY5" fmla="*/ 1622750 h 1654975"/>
                <a:gd name="connsiteX6" fmla="*/ 633761 w 1196218"/>
                <a:gd name="connsiteY6" fmla="*/ 1653706 h 1654975"/>
                <a:gd name="connsiteX7" fmla="*/ 824261 w 1196218"/>
                <a:gd name="connsiteY7" fmla="*/ 1596556 h 1654975"/>
                <a:gd name="connsiteX8" fmla="*/ 962373 w 1196218"/>
                <a:gd name="connsiteY8" fmla="*/ 1470350 h 1654975"/>
                <a:gd name="connsiteX9" fmla="*/ 1036192 w 1196218"/>
                <a:gd name="connsiteY9" fmla="*/ 1304994 h 1654975"/>
                <a:gd name="connsiteX10" fmla="*/ 1069329 w 1196218"/>
                <a:gd name="connsiteY10" fmla="*/ 1223549 h 1654975"/>
                <a:gd name="connsiteX11" fmla="*/ 1089831 w 1196218"/>
                <a:gd name="connsiteY11" fmla="*/ 1167328 h 1654975"/>
                <a:gd name="connsiteX12" fmla="*/ 1130674 w 1196218"/>
                <a:gd name="connsiteY12" fmla="*/ 1150668 h 1654975"/>
                <a:gd name="connsiteX13" fmla="*/ 1172085 w 1196218"/>
                <a:gd name="connsiteY13" fmla="*/ 1084548 h 1654975"/>
                <a:gd name="connsiteX14" fmla="*/ 1196181 w 1196218"/>
                <a:gd name="connsiteY14" fmla="*/ 961529 h 1654975"/>
                <a:gd name="connsiteX15" fmla="*/ 1166959 w 1196218"/>
                <a:gd name="connsiteY15" fmla="*/ 887429 h 1654975"/>
                <a:gd name="connsiteX16" fmla="*/ 1118367 w 1196218"/>
                <a:gd name="connsiteY16" fmla="*/ 891949 h 1654975"/>
                <a:gd name="connsiteX17" fmla="*/ 1150652 w 1196218"/>
                <a:gd name="connsiteY17" fmla="*/ 727119 h 1654975"/>
                <a:gd name="connsiteX18" fmla="*/ 1154852 w 1196218"/>
                <a:gd name="connsiteY18" fmla="*/ 692530 h 1654975"/>
                <a:gd name="connsiteX19" fmla="*/ 1163328 w 1196218"/>
                <a:gd name="connsiteY19" fmla="*/ 638326 h 1654975"/>
                <a:gd name="connsiteX20" fmla="*/ 1162842 w 1196218"/>
                <a:gd name="connsiteY20" fmla="*/ 574113 h 1654975"/>
                <a:gd name="connsiteX21" fmla="*/ 1157311 w 1196218"/>
                <a:gd name="connsiteY21" fmla="*/ 529995 h 1654975"/>
                <a:gd name="connsiteX22" fmla="*/ 1164538 w 1196218"/>
                <a:gd name="connsiteY22" fmla="*/ 499527 h 1654975"/>
                <a:gd name="connsiteX23" fmla="*/ 1146656 w 1196218"/>
                <a:gd name="connsiteY23" fmla="*/ 456740 h 1654975"/>
                <a:gd name="connsiteX24" fmla="*/ 1109363 w 1196218"/>
                <a:gd name="connsiteY24" fmla="*/ 328876 h 1654975"/>
                <a:gd name="connsiteX25" fmla="*/ 1108031 w 1196218"/>
                <a:gd name="connsiteY25" fmla="*/ 324880 h 1654975"/>
                <a:gd name="connsiteX26" fmla="*/ 1060250 w 1196218"/>
                <a:gd name="connsiteY26" fmla="*/ 271330 h 1654975"/>
                <a:gd name="connsiteX27" fmla="*/ 1007296 w 1196218"/>
                <a:gd name="connsiteY27" fmla="*/ 190771 h 1654975"/>
                <a:gd name="connsiteX28" fmla="*/ 832414 w 1196218"/>
                <a:gd name="connsiteY28" fmla="*/ 53506 h 1654975"/>
                <a:gd name="connsiteX29" fmla="*/ 591788 w 1196218"/>
                <a:gd name="connsiteY29" fmla="*/ 232 h 1654975"/>
                <a:gd name="connsiteX30" fmla="*/ 367345 w 1196218"/>
                <a:gd name="connsiteY30" fmla="*/ 44345 h 1654975"/>
                <a:gd name="connsiteX31" fmla="*/ 261600 w 1196218"/>
                <a:gd name="connsiteY31" fmla="*/ 120907 h 1654975"/>
                <a:gd name="connsiteX32" fmla="*/ 196741 w 1196218"/>
                <a:gd name="connsiteY32" fmla="*/ 172084 h 1654975"/>
                <a:gd name="connsiteX33" fmla="*/ 125078 w 1196218"/>
                <a:gd name="connsiteY33" fmla="*/ 239638 h 1654975"/>
                <a:gd name="connsiteX34" fmla="*/ 90836 w 1196218"/>
                <a:gd name="connsiteY34" fmla="*/ 279725 h 1654975"/>
                <a:gd name="connsiteX35" fmla="*/ 4747 w 1196218"/>
                <a:gd name="connsiteY35" fmla="*/ 506709 h 1654975"/>
                <a:gd name="connsiteX36" fmla="*/ 11866 w 1196218"/>
                <a:gd name="connsiteY36" fmla="*/ 581940 h 1654975"/>
                <a:gd name="connsiteX37" fmla="*/ 12174 w 1196218"/>
                <a:gd name="connsiteY37" fmla="*/ 660725 h 1654975"/>
                <a:gd name="connsiteX38" fmla="*/ 26515 w 1196218"/>
                <a:gd name="connsiteY38" fmla="*/ 720460 h 1654975"/>
                <a:gd name="connsiteX39" fmla="*/ 45956 w 1196218"/>
                <a:gd name="connsiteY39" fmla="*/ 802550 h 1654975"/>
                <a:gd name="connsiteX40" fmla="*/ 67024 w 1196218"/>
                <a:gd name="connsiteY40" fmla="*/ 872657 h 1654975"/>
                <a:gd name="connsiteX41" fmla="*/ 34507 w 1196218"/>
                <a:gd name="connsiteY41" fmla="*/ 889612 h 1654975"/>
                <a:gd name="connsiteX42" fmla="*/ 9873 w 1196218"/>
                <a:gd name="connsiteY42" fmla="*/ 939331 h 1654975"/>
                <a:gd name="connsiteX43" fmla="*/ 45592 w 1196218"/>
                <a:gd name="connsiteY43" fmla="*/ 1110781 h 1654975"/>
                <a:gd name="connsiteX0" fmla="*/ 45592 w 1196218"/>
                <a:gd name="connsiteY0" fmla="*/ 1109462 h 1653656"/>
                <a:gd name="connsiteX1" fmla="*/ 113091 w 1196218"/>
                <a:gd name="connsiteY1" fmla="*/ 1221271 h 1653656"/>
                <a:gd name="connsiteX2" fmla="*/ 162152 w 1196218"/>
                <a:gd name="connsiteY2" fmla="*/ 1227757 h 1653656"/>
                <a:gd name="connsiteX3" fmla="*/ 201342 w 1196218"/>
                <a:gd name="connsiteY3" fmla="*/ 1343672 h 1653656"/>
                <a:gd name="connsiteX4" fmla="*/ 304887 w 1196218"/>
                <a:gd name="connsiteY4" fmla="*/ 1477000 h 1653656"/>
                <a:gd name="connsiteX5" fmla="*/ 471836 w 1196218"/>
                <a:gd name="connsiteY5" fmla="*/ 1621431 h 1653656"/>
                <a:gd name="connsiteX6" fmla="*/ 633761 w 1196218"/>
                <a:gd name="connsiteY6" fmla="*/ 1652387 h 1653656"/>
                <a:gd name="connsiteX7" fmla="*/ 824261 w 1196218"/>
                <a:gd name="connsiteY7" fmla="*/ 1595237 h 1653656"/>
                <a:gd name="connsiteX8" fmla="*/ 962373 w 1196218"/>
                <a:gd name="connsiteY8" fmla="*/ 1469031 h 1653656"/>
                <a:gd name="connsiteX9" fmla="*/ 1036192 w 1196218"/>
                <a:gd name="connsiteY9" fmla="*/ 1303675 h 1653656"/>
                <a:gd name="connsiteX10" fmla="*/ 1069329 w 1196218"/>
                <a:gd name="connsiteY10" fmla="*/ 1222230 h 1653656"/>
                <a:gd name="connsiteX11" fmla="*/ 1089831 w 1196218"/>
                <a:gd name="connsiteY11" fmla="*/ 1166009 h 1653656"/>
                <a:gd name="connsiteX12" fmla="*/ 1130674 w 1196218"/>
                <a:gd name="connsiteY12" fmla="*/ 1149349 h 1653656"/>
                <a:gd name="connsiteX13" fmla="*/ 1172085 w 1196218"/>
                <a:gd name="connsiteY13" fmla="*/ 1083229 h 1653656"/>
                <a:gd name="connsiteX14" fmla="*/ 1196181 w 1196218"/>
                <a:gd name="connsiteY14" fmla="*/ 960210 h 1653656"/>
                <a:gd name="connsiteX15" fmla="*/ 1166959 w 1196218"/>
                <a:gd name="connsiteY15" fmla="*/ 886110 h 1653656"/>
                <a:gd name="connsiteX16" fmla="*/ 1118367 w 1196218"/>
                <a:gd name="connsiteY16" fmla="*/ 890630 h 1653656"/>
                <a:gd name="connsiteX17" fmla="*/ 1150652 w 1196218"/>
                <a:gd name="connsiteY17" fmla="*/ 725800 h 1653656"/>
                <a:gd name="connsiteX18" fmla="*/ 1154852 w 1196218"/>
                <a:gd name="connsiteY18" fmla="*/ 691211 h 1653656"/>
                <a:gd name="connsiteX19" fmla="*/ 1163328 w 1196218"/>
                <a:gd name="connsiteY19" fmla="*/ 637007 h 1653656"/>
                <a:gd name="connsiteX20" fmla="*/ 1162842 w 1196218"/>
                <a:gd name="connsiteY20" fmla="*/ 572794 h 1653656"/>
                <a:gd name="connsiteX21" fmla="*/ 1157311 w 1196218"/>
                <a:gd name="connsiteY21" fmla="*/ 528676 h 1653656"/>
                <a:gd name="connsiteX22" fmla="*/ 1164538 w 1196218"/>
                <a:gd name="connsiteY22" fmla="*/ 498208 h 1653656"/>
                <a:gd name="connsiteX23" fmla="*/ 1146656 w 1196218"/>
                <a:gd name="connsiteY23" fmla="*/ 455421 h 1653656"/>
                <a:gd name="connsiteX24" fmla="*/ 1109363 w 1196218"/>
                <a:gd name="connsiteY24" fmla="*/ 327557 h 1653656"/>
                <a:gd name="connsiteX25" fmla="*/ 1108031 w 1196218"/>
                <a:gd name="connsiteY25" fmla="*/ 323561 h 1653656"/>
                <a:gd name="connsiteX26" fmla="*/ 1060250 w 1196218"/>
                <a:gd name="connsiteY26" fmla="*/ 270011 h 1653656"/>
                <a:gd name="connsiteX27" fmla="*/ 1007296 w 1196218"/>
                <a:gd name="connsiteY27" fmla="*/ 189452 h 1653656"/>
                <a:gd name="connsiteX28" fmla="*/ 832414 w 1196218"/>
                <a:gd name="connsiteY28" fmla="*/ 52187 h 1653656"/>
                <a:gd name="connsiteX29" fmla="*/ 595784 w 1196218"/>
                <a:gd name="connsiteY29" fmla="*/ 245 h 1653656"/>
                <a:gd name="connsiteX30" fmla="*/ 367345 w 1196218"/>
                <a:gd name="connsiteY30" fmla="*/ 43026 h 1653656"/>
                <a:gd name="connsiteX31" fmla="*/ 261600 w 1196218"/>
                <a:gd name="connsiteY31" fmla="*/ 119588 h 1653656"/>
                <a:gd name="connsiteX32" fmla="*/ 196741 w 1196218"/>
                <a:gd name="connsiteY32" fmla="*/ 170765 h 1653656"/>
                <a:gd name="connsiteX33" fmla="*/ 125078 w 1196218"/>
                <a:gd name="connsiteY33" fmla="*/ 238319 h 1653656"/>
                <a:gd name="connsiteX34" fmla="*/ 90836 w 1196218"/>
                <a:gd name="connsiteY34" fmla="*/ 278406 h 1653656"/>
                <a:gd name="connsiteX35" fmla="*/ 4747 w 1196218"/>
                <a:gd name="connsiteY35" fmla="*/ 505390 h 1653656"/>
                <a:gd name="connsiteX36" fmla="*/ 11866 w 1196218"/>
                <a:gd name="connsiteY36" fmla="*/ 580621 h 1653656"/>
                <a:gd name="connsiteX37" fmla="*/ 12174 w 1196218"/>
                <a:gd name="connsiteY37" fmla="*/ 659406 h 1653656"/>
                <a:gd name="connsiteX38" fmla="*/ 26515 w 1196218"/>
                <a:gd name="connsiteY38" fmla="*/ 719141 h 1653656"/>
                <a:gd name="connsiteX39" fmla="*/ 45956 w 1196218"/>
                <a:gd name="connsiteY39" fmla="*/ 801231 h 1653656"/>
                <a:gd name="connsiteX40" fmla="*/ 67024 w 1196218"/>
                <a:gd name="connsiteY40" fmla="*/ 871338 h 1653656"/>
                <a:gd name="connsiteX41" fmla="*/ 34507 w 1196218"/>
                <a:gd name="connsiteY41" fmla="*/ 888293 h 1653656"/>
                <a:gd name="connsiteX42" fmla="*/ 9873 w 1196218"/>
                <a:gd name="connsiteY42" fmla="*/ 938012 h 1653656"/>
                <a:gd name="connsiteX43" fmla="*/ 45592 w 1196218"/>
                <a:gd name="connsiteY43" fmla="*/ 1109462 h 1653656"/>
                <a:gd name="connsiteX0" fmla="*/ 45592 w 1196218"/>
                <a:gd name="connsiteY0" fmla="*/ 1109462 h 1653656"/>
                <a:gd name="connsiteX1" fmla="*/ 113091 w 1196218"/>
                <a:gd name="connsiteY1" fmla="*/ 1221271 h 1653656"/>
                <a:gd name="connsiteX2" fmla="*/ 162152 w 1196218"/>
                <a:gd name="connsiteY2" fmla="*/ 1227757 h 1653656"/>
                <a:gd name="connsiteX3" fmla="*/ 201342 w 1196218"/>
                <a:gd name="connsiteY3" fmla="*/ 1343672 h 1653656"/>
                <a:gd name="connsiteX4" fmla="*/ 304887 w 1196218"/>
                <a:gd name="connsiteY4" fmla="*/ 1477000 h 1653656"/>
                <a:gd name="connsiteX5" fmla="*/ 471836 w 1196218"/>
                <a:gd name="connsiteY5" fmla="*/ 1621431 h 1653656"/>
                <a:gd name="connsiteX6" fmla="*/ 633761 w 1196218"/>
                <a:gd name="connsiteY6" fmla="*/ 1652387 h 1653656"/>
                <a:gd name="connsiteX7" fmla="*/ 824261 w 1196218"/>
                <a:gd name="connsiteY7" fmla="*/ 1595237 h 1653656"/>
                <a:gd name="connsiteX8" fmla="*/ 962373 w 1196218"/>
                <a:gd name="connsiteY8" fmla="*/ 1469031 h 1653656"/>
                <a:gd name="connsiteX9" fmla="*/ 1036192 w 1196218"/>
                <a:gd name="connsiteY9" fmla="*/ 1303675 h 1653656"/>
                <a:gd name="connsiteX10" fmla="*/ 1069329 w 1196218"/>
                <a:gd name="connsiteY10" fmla="*/ 1222230 h 1653656"/>
                <a:gd name="connsiteX11" fmla="*/ 1089831 w 1196218"/>
                <a:gd name="connsiteY11" fmla="*/ 1166009 h 1653656"/>
                <a:gd name="connsiteX12" fmla="*/ 1130674 w 1196218"/>
                <a:gd name="connsiteY12" fmla="*/ 1149349 h 1653656"/>
                <a:gd name="connsiteX13" fmla="*/ 1172085 w 1196218"/>
                <a:gd name="connsiteY13" fmla="*/ 1083229 h 1653656"/>
                <a:gd name="connsiteX14" fmla="*/ 1196181 w 1196218"/>
                <a:gd name="connsiteY14" fmla="*/ 960210 h 1653656"/>
                <a:gd name="connsiteX15" fmla="*/ 1166959 w 1196218"/>
                <a:gd name="connsiteY15" fmla="*/ 886110 h 1653656"/>
                <a:gd name="connsiteX16" fmla="*/ 1118367 w 1196218"/>
                <a:gd name="connsiteY16" fmla="*/ 890630 h 1653656"/>
                <a:gd name="connsiteX17" fmla="*/ 1150652 w 1196218"/>
                <a:gd name="connsiteY17" fmla="*/ 725800 h 1653656"/>
                <a:gd name="connsiteX18" fmla="*/ 1154852 w 1196218"/>
                <a:gd name="connsiteY18" fmla="*/ 691211 h 1653656"/>
                <a:gd name="connsiteX19" fmla="*/ 1163328 w 1196218"/>
                <a:gd name="connsiteY19" fmla="*/ 637007 h 1653656"/>
                <a:gd name="connsiteX20" fmla="*/ 1162842 w 1196218"/>
                <a:gd name="connsiteY20" fmla="*/ 572794 h 1653656"/>
                <a:gd name="connsiteX21" fmla="*/ 1157311 w 1196218"/>
                <a:gd name="connsiteY21" fmla="*/ 528676 h 1653656"/>
                <a:gd name="connsiteX22" fmla="*/ 1164538 w 1196218"/>
                <a:gd name="connsiteY22" fmla="*/ 498208 h 1653656"/>
                <a:gd name="connsiteX23" fmla="*/ 1146656 w 1196218"/>
                <a:gd name="connsiteY23" fmla="*/ 455421 h 1653656"/>
                <a:gd name="connsiteX24" fmla="*/ 1109363 w 1196218"/>
                <a:gd name="connsiteY24" fmla="*/ 327557 h 1653656"/>
                <a:gd name="connsiteX25" fmla="*/ 1060250 w 1196218"/>
                <a:gd name="connsiteY25" fmla="*/ 270011 h 1653656"/>
                <a:gd name="connsiteX26" fmla="*/ 1007296 w 1196218"/>
                <a:gd name="connsiteY26" fmla="*/ 189452 h 1653656"/>
                <a:gd name="connsiteX27" fmla="*/ 832414 w 1196218"/>
                <a:gd name="connsiteY27" fmla="*/ 52187 h 1653656"/>
                <a:gd name="connsiteX28" fmla="*/ 595784 w 1196218"/>
                <a:gd name="connsiteY28" fmla="*/ 245 h 1653656"/>
                <a:gd name="connsiteX29" fmla="*/ 367345 w 1196218"/>
                <a:gd name="connsiteY29" fmla="*/ 43026 h 1653656"/>
                <a:gd name="connsiteX30" fmla="*/ 261600 w 1196218"/>
                <a:gd name="connsiteY30" fmla="*/ 119588 h 1653656"/>
                <a:gd name="connsiteX31" fmla="*/ 196741 w 1196218"/>
                <a:gd name="connsiteY31" fmla="*/ 170765 h 1653656"/>
                <a:gd name="connsiteX32" fmla="*/ 125078 w 1196218"/>
                <a:gd name="connsiteY32" fmla="*/ 238319 h 1653656"/>
                <a:gd name="connsiteX33" fmla="*/ 90836 w 1196218"/>
                <a:gd name="connsiteY33" fmla="*/ 278406 h 1653656"/>
                <a:gd name="connsiteX34" fmla="*/ 4747 w 1196218"/>
                <a:gd name="connsiteY34" fmla="*/ 505390 h 1653656"/>
                <a:gd name="connsiteX35" fmla="*/ 11866 w 1196218"/>
                <a:gd name="connsiteY35" fmla="*/ 580621 h 1653656"/>
                <a:gd name="connsiteX36" fmla="*/ 12174 w 1196218"/>
                <a:gd name="connsiteY36" fmla="*/ 659406 h 1653656"/>
                <a:gd name="connsiteX37" fmla="*/ 26515 w 1196218"/>
                <a:gd name="connsiteY37" fmla="*/ 719141 h 1653656"/>
                <a:gd name="connsiteX38" fmla="*/ 45956 w 1196218"/>
                <a:gd name="connsiteY38" fmla="*/ 801231 h 1653656"/>
                <a:gd name="connsiteX39" fmla="*/ 67024 w 1196218"/>
                <a:gd name="connsiteY39" fmla="*/ 871338 h 1653656"/>
                <a:gd name="connsiteX40" fmla="*/ 34507 w 1196218"/>
                <a:gd name="connsiteY40" fmla="*/ 888293 h 1653656"/>
                <a:gd name="connsiteX41" fmla="*/ 9873 w 1196218"/>
                <a:gd name="connsiteY41" fmla="*/ 938012 h 1653656"/>
                <a:gd name="connsiteX42" fmla="*/ 45592 w 1196218"/>
                <a:gd name="connsiteY42" fmla="*/ 1109462 h 1653656"/>
                <a:gd name="connsiteX0" fmla="*/ 45592 w 1196218"/>
                <a:gd name="connsiteY0" fmla="*/ 1109462 h 1653656"/>
                <a:gd name="connsiteX1" fmla="*/ 113091 w 1196218"/>
                <a:gd name="connsiteY1" fmla="*/ 1221271 h 1653656"/>
                <a:gd name="connsiteX2" fmla="*/ 162152 w 1196218"/>
                <a:gd name="connsiteY2" fmla="*/ 1227757 h 1653656"/>
                <a:gd name="connsiteX3" fmla="*/ 201342 w 1196218"/>
                <a:gd name="connsiteY3" fmla="*/ 1343672 h 1653656"/>
                <a:gd name="connsiteX4" fmla="*/ 304887 w 1196218"/>
                <a:gd name="connsiteY4" fmla="*/ 1477000 h 1653656"/>
                <a:gd name="connsiteX5" fmla="*/ 471836 w 1196218"/>
                <a:gd name="connsiteY5" fmla="*/ 1621431 h 1653656"/>
                <a:gd name="connsiteX6" fmla="*/ 633761 w 1196218"/>
                <a:gd name="connsiteY6" fmla="*/ 1652387 h 1653656"/>
                <a:gd name="connsiteX7" fmla="*/ 824261 w 1196218"/>
                <a:gd name="connsiteY7" fmla="*/ 1595237 h 1653656"/>
                <a:gd name="connsiteX8" fmla="*/ 962373 w 1196218"/>
                <a:gd name="connsiteY8" fmla="*/ 1469031 h 1653656"/>
                <a:gd name="connsiteX9" fmla="*/ 1036192 w 1196218"/>
                <a:gd name="connsiteY9" fmla="*/ 1303675 h 1653656"/>
                <a:gd name="connsiteX10" fmla="*/ 1069329 w 1196218"/>
                <a:gd name="connsiteY10" fmla="*/ 1222230 h 1653656"/>
                <a:gd name="connsiteX11" fmla="*/ 1105814 w 1196218"/>
                <a:gd name="connsiteY11" fmla="*/ 1188652 h 1653656"/>
                <a:gd name="connsiteX12" fmla="*/ 1130674 w 1196218"/>
                <a:gd name="connsiteY12" fmla="*/ 1149349 h 1653656"/>
                <a:gd name="connsiteX13" fmla="*/ 1172085 w 1196218"/>
                <a:gd name="connsiteY13" fmla="*/ 1083229 h 1653656"/>
                <a:gd name="connsiteX14" fmla="*/ 1196181 w 1196218"/>
                <a:gd name="connsiteY14" fmla="*/ 960210 h 1653656"/>
                <a:gd name="connsiteX15" fmla="*/ 1166959 w 1196218"/>
                <a:gd name="connsiteY15" fmla="*/ 886110 h 1653656"/>
                <a:gd name="connsiteX16" fmla="*/ 1118367 w 1196218"/>
                <a:gd name="connsiteY16" fmla="*/ 890630 h 1653656"/>
                <a:gd name="connsiteX17" fmla="*/ 1150652 w 1196218"/>
                <a:gd name="connsiteY17" fmla="*/ 725800 h 1653656"/>
                <a:gd name="connsiteX18" fmla="*/ 1154852 w 1196218"/>
                <a:gd name="connsiteY18" fmla="*/ 691211 h 1653656"/>
                <a:gd name="connsiteX19" fmla="*/ 1163328 w 1196218"/>
                <a:gd name="connsiteY19" fmla="*/ 637007 h 1653656"/>
                <a:gd name="connsiteX20" fmla="*/ 1162842 w 1196218"/>
                <a:gd name="connsiteY20" fmla="*/ 572794 h 1653656"/>
                <a:gd name="connsiteX21" fmla="*/ 1157311 w 1196218"/>
                <a:gd name="connsiteY21" fmla="*/ 528676 h 1653656"/>
                <a:gd name="connsiteX22" fmla="*/ 1164538 w 1196218"/>
                <a:gd name="connsiteY22" fmla="*/ 498208 h 1653656"/>
                <a:gd name="connsiteX23" fmla="*/ 1146656 w 1196218"/>
                <a:gd name="connsiteY23" fmla="*/ 455421 h 1653656"/>
                <a:gd name="connsiteX24" fmla="*/ 1109363 w 1196218"/>
                <a:gd name="connsiteY24" fmla="*/ 327557 h 1653656"/>
                <a:gd name="connsiteX25" fmla="*/ 1060250 w 1196218"/>
                <a:gd name="connsiteY25" fmla="*/ 270011 h 1653656"/>
                <a:gd name="connsiteX26" fmla="*/ 1007296 w 1196218"/>
                <a:gd name="connsiteY26" fmla="*/ 189452 h 1653656"/>
                <a:gd name="connsiteX27" fmla="*/ 832414 w 1196218"/>
                <a:gd name="connsiteY27" fmla="*/ 52187 h 1653656"/>
                <a:gd name="connsiteX28" fmla="*/ 595784 w 1196218"/>
                <a:gd name="connsiteY28" fmla="*/ 245 h 1653656"/>
                <a:gd name="connsiteX29" fmla="*/ 367345 w 1196218"/>
                <a:gd name="connsiteY29" fmla="*/ 43026 h 1653656"/>
                <a:gd name="connsiteX30" fmla="*/ 261600 w 1196218"/>
                <a:gd name="connsiteY30" fmla="*/ 119588 h 1653656"/>
                <a:gd name="connsiteX31" fmla="*/ 196741 w 1196218"/>
                <a:gd name="connsiteY31" fmla="*/ 170765 h 1653656"/>
                <a:gd name="connsiteX32" fmla="*/ 125078 w 1196218"/>
                <a:gd name="connsiteY32" fmla="*/ 238319 h 1653656"/>
                <a:gd name="connsiteX33" fmla="*/ 90836 w 1196218"/>
                <a:gd name="connsiteY33" fmla="*/ 278406 h 1653656"/>
                <a:gd name="connsiteX34" fmla="*/ 4747 w 1196218"/>
                <a:gd name="connsiteY34" fmla="*/ 505390 h 1653656"/>
                <a:gd name="connsiteX35" fmla="*/ 11866 w 1196218"/>
                <a:gd name="connsiteY35" fmla="*/ 580621 h 1653656"/>
                <a:gd name="connsiteX36" fmla="*/ 12174 w 1196218"/>
                <a:gd name="connsiteY36" fmla="*/ 659406 h 1653656"/>
                <a:gd name="connsiteX37" fmla="*/ 26515 w 1196218"/>
                <a:gd name="connsiteY37" fmla="*/ 719141 h 1653656"/>
                <a:gd name="connsiteX38" fmla="*/ 45956 w 1196218"/>
                <a:gd name="connsiteY38" fmla="*/ 801231 h 1653656"/>
                <a:gd name="connsiteX39" fmla="*/ 67024 w 1196218"/>
                <a:gd name="connsiteY39" fmla="*/ 871338 h 1653656"/>
                <a:gd name="connsiteX40" fmla="*/ 34507 w 1196218"/>
                <a:gd name="connsiteY40" fmla="*/ 888293 h 1653656"/>
                <a:gd name="connsiteX41" fmla="*/ 9873 w 1196218"/>
                <a:gd name="connsiteY41" fmla="*/ 938012 h 1653656"/>
                <a:gd name="connsiteX42" fmla="*/ 45592 w 1196218"/>
                <a:gd name="connsiteY42" fmla="*/ 1109462 h 1653656"/>
                <a:gd name="connsiteX0" fmla="*/ 45592 w 1196218"/>
                <a:gd name="connsiteY0" fmla="*/ 1109462 h 1653656"/>
                <a:gd name="connsiteX1" fmla="*/ 113091 w 1196218"/>
                <a:gd name="connsiteY1" fmla="*/ 1221271 h 1653656"/>
                <a:gd name="connsiteX2" fmla="*/ 162152 w 1196218"/>
                <a:gd name="connsiteY2" fmla="*/ 1227757 h 1653656"/>
                <a:gd name="connsiteX3" fmla="*/ 201342 w 1196218"/>
                <a:gd name="connsiteY3" fmla="*/ 1343672 h 1653656"/>
                <a:gd name="connsiteX4" fmla="*/ 304887 w 1196218"/>
                <a:gd name="connsiteY4" fmla="*/ 1477000 h 1653656"/>
                <a:gd name="connsiteX5" fmla="*/ 471836 w 1196218"/>
                <a:gd name="connsiteY5" fmla="*/ 1621431 h 1653656"/>
                <a:gd name="connsiteX6" fmla="*/ 633761 w 1196218"/>
                <a:gd name="connsiteY6" fmla="*/ 1652387 h 1653656"/>
                <a:gd name="connsiteX7" fmla="*/ 824261 w 1196218"/>
                <a:gd name="connsiteY7" fmla="*/ 1595237 h 1653656"/>
                <a:gd name="connsiteX8" fmla="*/ 962373 w 1196218"/>
                <a:gd name="connsiteY8" fmla="*/ 1469031 h 1653656"/>
                <a:gd name="connsiteX9" fmla="*/ 1036192 w 1196218"/>
                <a:gd name="connsiteY9" fmla="*/ 1303675 h 1653656"/>
                <a:gd name="connsiteX10" fmla="*/ 1069329 w 1196218"/>
                <a:gd name="connsiteY10" fmla="*/ 1222230 h 1653656"/>
                <a:gd name="connsiteX11" fmla="*/ 1105814 w 1196218"/>
                <a:gd name="connsiteY11" fmla="*/ 1188652 h 1653656"/>
                <a:gd name="connsiteX12" fmla="*/ 1130674 w 1196218"/>
                <a:gd name="connsiteY12" fmla="*/ 1149349 h 1653656"/>
                <a:gd name="connsiteX13" fmla="*/ 1172085 w 1196218"/>
                <a:gd name="connsiteY13" fmla="*/ 1083229 h 1653656"/>
                <a:gd name="connsiteX14" fmla="*/ 1196181 w 1196218"/>
                <a:gd name="connsiteY14" fmla="*/ 960210 h 1653656"/>
                <a:gd name="connsiteX15" fmla="*/ 1166959 w 1196218"/>
                <a:gd name="connsiteY15" fmla="*/ 886110 h 1653656"/>
                <a:gd name="connsiteX16" fmla="*/ 1118367 w 1196218"/>
                <a:gd name="connsiteY16" fmla="*/ 890630 h 1653656"/>
                <a:gd name="connsiteX17" fmla="*/ 1150652 w 1196218"/>
                <a:gd name="connsiteY17" fmla="*/ 725800 h 1653656"/>
                <a:gd name="connsiteX18" fmla="*/ 1154852 w 1196218"/>
                <a:gd name="connsiteY18" fmla="*/ 691211 h 1653656"/>
                <a:gd name="connsiteX19" fmla="*/ 1163328 w 1196218"/>
                <a:gd name="connsiteY19" fmla="*/ 637007 h 1653656"/>
                <a:gd name="connsiteX20" fmla="*/ 1162842 w 1196218"/>
                <a:gd name="connsiteY20" fmla="*/ 572794 h 1653656"/>
                <a:gd name="connsiteX21" fmla="*/ 1157311 w 1196218"/>
                <a:gd name="connsiteY21" fmla="*/ 528676 h 1653656"/>
                <a:gd name="connsiteX22" fmla="*/ 1164538 w 1196218"/>
                <a:gd name="connsiteY22" fmla="*/ 498208 h 1653656"/>
                <a:gd name="connsiteX23" fmla="*/ 1146656 w 1196218"/>
                <a:gd name="connsiteY23" fmla="*/ 455421 h 1653656"/>
                <a:gd name="connsiteX24" fmla="*/ 1109363 w 1196218"/>
                <a:gd name="connsiteY24" fmla="*/ 327557 h 1653656"/>
                <a:gd name="connsiteX25" fmla="*/ 1060250 w 1196218"/>
                <a:gd name="connsiteY25" fmla="*/ 270011 h 1653656"/>
                <a:gd name="connsiteX26" fmla="*/ 1007296 w 1196218"/>
                <a:gd name="connsiteY26" fmla="*/ 189452 h 1653656"/>
                <a:gd name="connsiteX27" fmla="*/ 832414 w 1196218"/>
                <a:gd name="connsiteY27" fmla="*/ 52187 h 1653656"/>
                <a:gd name="connsiteX28" fmla="*/ 595784 w 1196218"/>
                <a:gd name="connsiteY28" fmla="*/ 245 h 1653656"/>
                <a:gd name="connsiteX29" fmla="*/ 367345 w 1196218"/>
                <a:gd name="connsiteY29" fmla="*/ 43026 h 1653656"/>
                <a:gd name="connsiteX30" fmla="*/ 261600 w 1196218"/>
                <a:gd name="connsiteY30" fmla="*/ 119588 h 1653656"/>
                <a:gd name="connsiteX31" fmla="*/ 196741 w 1196218"/>
                <a:gd name="connsiteY31" fmla="*/ 170765 h 1653656"/>
                <a:gd name="connsiteX32" fmla="*/ 125078 w 1196218"/>
                <a:gd name="connsiteY32" fmla="*/ 238319 h 1653656"/>
                <a:gd name="connsiteX33" fmla="*/ 90836 w 1196218"/>
                <a:gd name="connsiteY33" fmla="*/ 278406 h 1653656"/>
                <a:gd name="connsiteX34" fmla="*/ 4747 w 1196218"/>
                <a:gd name="connsiteY34" fmla="*/ 505390 h 1653656"/>
                <a:gd name="connsiteX35" fmla="*/ 11866 w 1196218"/>
                <a:gd name="connsiteY35" fmla="*/ 580621 h 1653656"/>
                <a:gd name="connsiteX36" fmla="*/ 12174 w 1196218"/>
                <a:gd name="connsiteY36" fmla="*/ 659406 h 1653656"/>
                <a:gd name="connsiteX37" fmla="*/ 26515 w 1196218"/>
                <a:gd name="connsiteY37" fmla="*/ 719141 h 1653656"/>
                <a:gd name="connsiteX38" fmla="*/ 45956 w 1196218"/>
                <a:gd name="connsiteY38" fmla="*/ 801231 h 1653656"/>
                <a:gd name="connsiteX39" fmla="*/ 67024 w 1196218"/>
                <a:gd name="connsiteY39" fmla="*/ 871338 h 1653656"/>
                <a:gd name="connsiteX40" fmla="*/ 34507 w 1196218"/>
                <a:gd name="connsiteY40" fmla="*/ 888293 h 1653656"/>
                <a:gd name="connsiteX41" fmla="*/ 9873 w 1196218"/>
                <a:gd name="connsiteY41" fmla="*/ 938012 h 1653656"/>
                <a:gd name="connsiteX42" fmla="*/ 45592 w 1196218"/>
                <a:gd name="connsiteY42" fmla="*/ 1109462 h 1653656"/>
                <a:gd name="connsiteX0" fmla="*/ 45592 w 1196218"/>
                <a:gd name="connsiteY0" fmla="*/ 1109462 h 1653656"/>
                <a:gd name="connsiteX1" fmla="*/ 113091 w 1196218"/>
                <a:gd name="connsiteY1" fmla="*/ 1221271 h 1653656"/>
                <a:gd name="connsiteX2" fmla="*/ 162152 w 1196218"/>
                <a:gd name="connsiteY2" fmla="*/ 1227757 h 1653656"/>
                <a:gd name="connsiteX3" fmla="*/ 201342 w 1196218"/>
                <a:gd name="connsiteY3" fmla="*/ 1343672 h 1653656"/>
                <a:gd name="connsiteX4" fmla="*/ 304887 w 1196218"/>
                <a:gd name="connsiteY4" fmla="*/ 1477000 h 1653656"/>
                <a:gd name="connsiteX5" fmla="*/ 471836 w 1196218"/>
                <a:gd name="connsiteY5" fmla="*/ 1621431 h 1653656"/>
                <a:gd name="connsiteX6" fmla="*/ 633761 w 1196218"/>
                <a:gd name="connsiteY6" fmla="*/ 1652387 h 1653656"/>
                <a:gd name="connsiteX7" fmla="*/ 824261 w 1196218"/>
                <a:gd name="connsiteY7" fmla="*/ 1595237 h 1653656"/>
                <a:gd name="connsiteX8" fmla="*/ 962373 w 1196218"/>
                <a:gd name="connsiteY8" fmla="*/ 1469031 h 1653656"/>
                <a:gd name="connsiteX9" fmla="*/ 1036192 w 1196218"/>
                <a:gd name="connsiteY9" fmla="*/ 1303675 h 1653656"/>
                <a:gd name="connsiteX10" fmla="*/ 1073325 w 1196218"/>
                <a:gd name="connsiteY10" fmla="*/ 1219566 h 1653656"/>
                <a:gd name="connsiteX11" fmla="*/ 1105814 w 1196218"/>
                <a:gd name="connsiteY11" fmla="*/ 1188652 h 1653656"/>
                <a:gd name="connsiteX12" fmla="*/ 1130674 w 1196218"/>
                <a:gd name="connsiteY12" fmla="*/ 1149349 h 1653656"/>
                <a:gd name="connsiteX13" fmla="*/ 1172085 w 1196218"/>
                <a:gd name="connsiteY13" fmla="*/ 1083229 h 1653656"/>
                <a:gd name="connsiteX14" fmla="*/ 1196181 w 1196218"/>
                <a:gd name="connsiteY14" fmla="*/ 960210 h 1653656"/>
                <a:gd name="connsiteX15" fmla="*/ 1166959 w 1196218"/>
                <a:gd name="connsiteY15" fmla="*/ 886110 h 1653656"/>
                <a:gd name="connsiteX16" fmla="*/ 1118367 w 1196218"/>
                <a:gd name="connsiteY16" fmla="*/ 890630 h 1653656"/>
                <a:gd name="connsiteX17" fmla="*/ 1150652 w 1196218"/>
                <a:gd name="connsiteY17" fmla="*/ 725800 h 1653656"/>
                <a:gd name="connsiteX18" fmla="*/ 1154852 w 1196218"/>
                <a:gd name="connsiteY18" fmla="*/ 691211 h 1653656"/>
                <a:gd name="connsiteX19" fmla="*/ 1163328 w 1196218"/>
                <a:gd name="connsiteY19" fmla="*/ 637007 h 1653656"/>
                <a:gd name="connsiteX20" fmla="*/ 1162842 w 1196218"/>
                <a:gd name="connsiteY20" fmla="*/ 572794 h 1653656"/>
                <a:gd name="connsiteX21" fmla="*/ 1157311 w 1196218"/>
                <a:gd name="connsiteY21" fmla="*/ 528676 h 1653656"/>
                <a:gd name="connsiteX22" fmla="*/ 1164538 w 1196218"/>
                <a:gd name="connsiteY22" fmla="*/ 498208 h 1653656"/>
                <a:gd name="connsiteX23" fmla="*/ 1146656 w 1196218"/>
                <a:gd name="connsiteY23" fmla="*/ 455421 h 1653656"/>
                <a:gd name="connsiteX24" fmla="*/ 1109363 w 1196218"/>
                <a:gd name="connsiteY24" fmla="*/ 327557 h 1653656"/>
                <a:gd name="connsiteX25" fmla="*/ 1060250 w 1196218"/>
                <a:gd name="connsiteY25" fmla="*/ 270011 h 1653656"/>
                <a:gd name="connsiteX26" fmla="*/ 1007296 w 1196218"/>
                <a:gd name="connsiteY26" fmla="*/ 189452 h 1653656"/>
                <a:gd name="connsiteX27" fmla="*/ 832414 w 1196218"/>
                <a:gd name="connsiteY27" fmla="*/ 52187 h 1653656"/>
                <a:gd name="connsiteX28" fmla="*/ 595784 w 1196218"/>
                <a:gd name="connsiteY28" fmla="*/ 245 h 1653656"/>
                <a:gd name="connsiteX29" fmla="*/ 367345 w 1196218"/>
                <a:gd name="connsiteY29" fmla="*/ 43026 h 1653656"/>
                <a:gd name="connsiteX30" fmla="*/ 261600 w 1196218"/>
                <a:gd name="connsiteY30" fmla="*/ 119588 h 1653656"/>
                <a:gd name="connsiteX31" fmla="*/ 196741 w 1196218"/>
                <a:gd name="connsiteY31" fmla="*/ 170765 h 1653656"/>
                <a:gd name="connsiteX32" fmla="*/ 125078 w 1196218"/>
                <a:gd name="connsiteY32" fmla="*/ 238319 h 1653656"/>
                <a:gd name="connsiteX33" fmla="*/ 90836 w 1196218"/>
                <a:gd name="connsiteY33" fmla="*/ 278406 h 1653656"/>
                <a:gd name="connsiteX34" fmla="*/ 4747 w 1196218"/>
                <a:gd name="connsiteY34" fmla="*/ 505390 h 1653656"/>
                <a:gd name="connsiteX35" fmla="*/ 11866 w 1196218"/>
                <a:gd name="connsiteY35" fmla="*/ 580621 h 1653656"/>
                <a:gd name="connsiteX36" fmla="*/ 12174 w 1196218"/>
                <a:gd name="connsiteY36" fmla="*/ 659406 h 1653656"/>
                <a:gd name="connsiteX37" fmla="*/ 26515 w 1196218"/>
                <a:gd name="connsiteY37" fmla="*/ 719141 h 1653656"/>
                <a:gd name="connsiteX38" fmla="*/ 45956 w 1196218"/>
                <a:gd name="connsiteY38" fmla="*/ 801231 h 1653656"/>
                <a:gd name="connsiteX39" fmla="*/ 67024 w 1196218"/>
                <a:gd name="connsiteY39" fmla="*/ 871338 h 1653656"/>
                <a:gd name="connsiteX40" fmla="*/ 34507 w 1196218"/>
                <a:gd name="connsiteY40" fmla="*/ 888293 h 1653656"/>
                <a:gd name="connsiteX41" fmla="*/ 9873 w 1196218"/>
                <a:gd name="connsiteY41" fmla="*/ 938012 h 1653656"/>
                <a:gd name="connsiteX42" fmla="*/ 45592 w 1196218"/>
                <a:gd name="connsiteY42" fmla="*/ 1109462 h 1653656"/>
                <a:gd name="connsiteX0" fmla="*/ 45592 w 1196218"/>
                <a:gd name="connsiteY0" fmla="*/ 1109462 h 1653656"/>
                <a:gd name="connsiteX1" fmla="*/ 113091 w 1196218"/>
                <a:gd name="connsiteY1" fmla="*/ 1221271 h 1653656"/>
                <a:gd name="connsiteX2" fmla="*/ 162152 w 1196218"/>
                <a:gd name="connsiteY2" fmla="*/ 1227757 h 1653656"/>
                <a:gd name="connsiteX3" fmla="*/ 201342 w 1196218"/>
                <a:gd name="connsiteY3" fmla="*/ 1343672 h 1653656"/>
                <a:gd name="connsiteX4" fmla="*/ 304887 w 1196218"/>
                <a:gd name="connsiteY4" fmla="*/ 1477000 h 1653656"/>
                <a:gd name="connsiteX5" fmla="*/ 471836 w 1196218"/>
                <a:gd name="connsiteY5" fmla="*/ 1621431 h 1653656"/>
                <a:gd name="connsiteX6" fmla="*/ 633761 w 1196218"/>
                <a:gd name="connsiteY6" fmla="*/ 1652387 h 1653656"/>
                <a:gd name="connsiteX7" fmla="*/ 824261 w 1196218"/>
                <a:gd name="connsiteY7" fmla="*/ 1595237 h 1653656"/>
                <a:gd name="connsiteX8" fmla="*/ 962373 w 1196218"/>
                <a:gd name="connsiteY8" fmla="*/ 1469031 h 1653656"/>
                <a:gd name="connsiteX9" fmla="*/ 1036192 w 1196218"/>
                <a:gd name="connsiteY9" fmla="*/ 1303675 h 1653656"/>
                <a:gd name="connsiteX10" fmla="*/ 1071993 w 1196218"/>
                <a:gd name="connsiteY10" fmla="*/ 1227558 h 1653656"/>
                <a:gd name="connsiteX11" fmla="*/ 1105814 w 1196218"/>
                <a:gd name="connsiteY11" fmla="*/ 1188652 h 1653656"/>
                <a:gd name="connsiteX12" fmla="*/ 1130674 w 1196218"/>
                <a:gd name="connsiteY12" fmla="*/ 1149349 h 1653656"/>
                <a:gd name="connsiteX13" fmla="*/ 1172085 w 1196218"/>
                <a:gd name="connsiteY13" fmla="*/ 1083229 h 1653656"/>
                <a:gd name="connsiteX14" fmla="*/ 1196181 w 1196218"/>
                <a:gd name="connsiteY14" fmla="*/ 960210 h 1653656"/>
                <a:gd name="connsiteX15" fmla="*/ 1166959 w 1196218"/>
                <a:gd name="connsiteY15" fmla="*/ 886110 h 1653656"/>
                <a:gd name="connsiteX16" fmla="*/ 1118367 w 1196218"/>
                <a:gd name="connsiteY16" fmla="*/ 890630 h 1653656"/>
                <a:gd name="connsiteX17" fmla="*/ 1150652 w 1196218"/>
                <a:gd name="connsiteY17" fmla="*/ 725800 h 1653656"/>
                <a:gd name="connsiteX18" fmla="*/ 1154852 w 1196218"/>
                <a:gd name="connsiteY18" fmla="*/ 691211 h 1653656"/>
                <a:gd name="connsiteX19" fmla="*/ 1163328 w 1196218"/>
                <a:gd name="connsiteY19" fmla="*/ 637007 h 1653656"/>
                <a:gd name="connsiteX20" fmla="*/ 1162842 w 1196218"/>
                <a:gd name="connsiteY20" fmla="*/ 572794 h 1653656"/>
                <a:gd name="connsiteX21" fmla="*/ 1157311 w 1196218"/>
                <a:gd name="connsiteY21" fmla="*/ 528676 h 1653656"/>
                <a:gd name="connsiteX22" fmla="*/ 1164538 w 1196218"/>
                <a:gd name="connsiteY22" fmla="*/ 498208 h 1653656"/>
                <a:gd name="connsiteX23" fmla="*/ 1146656 w 1196218"/>
                <a:gd name="connsiteY23" fmla="*/ 455421 h 1653656"/>
                <a:gd name="connsiteX24" fmla="*/ 1109363 w 1196218"/>
                <a:gd name="connsiteY24" fmla="*/ 327557 h 1653656"/>
                <a:gd name="connsiteX25" fmla="*/ 1060250 w 1196218"/>
                <a:gd name="connsiteY25" fmla="*/ 270011 h 1653656"/>
                <a:gd name="connsiteX26" fmla="*/ 1007296 w 1196218"/>
                <a:gd name="connsiteY26" fmla="*/ 189452 h 1653656"/>
                <a:gd name="connsiteX27" fmla="*/ 832414 w 1196218"/>
                <a:gd name="connsiteY27" fmla="*/ 52187 h 1653656"/>
                <a:gd name="connsiteX28" fmla="*/ 595784 w 1196218"/>
                <a:gd name="connsiteY28" fmla="*/ 245 h 1653656"/>
                <a:gd name="connsiteX29" fmla="*/ 367345 w 1196218"/>
                <a:gd name="connsiteY29" fmla="*/ 43026 h 1653656"/>
                <a:gd name="connsiteX30" fmla="*/ 261600 w 1196218"/>
                <a:gd name="connsiteY30" fmla="*/ 119588 h 1653656"/>
                <a:gd name="connsiteX31" fmla="*/ 196741 w 1196218"/>
                <a:gd name="connsiteY31" fmla="*/ 170765 h 1653656"/>
                <a:gd name="connsiteX32" fmla="*/ 125078 w 1196218"/>
                <a:gd name="connsiteY32" fmla="*/ 238319 h 1653656"/>
                <a:gd name="connsiteX33" fmla="*/ 90836 w 1196218"/>
                <a:gd name="connsiteY33" fmla="*/ 278406 h 1653656"/>
                <a:gd name="connsiteX34" fmla="*/ 4747 w 1196218"/>
                <a:gd name="connsiteY34" fmla="*/ 505390 h 1653656"/>
                <a:gd name="connsiteX35" fmla="*/ 11866 w 1196218"/>
                <a:gd name="connsiteY35" fmla="*/ 580621 h 1653656"/>
                <a:gd name="connsiteX36" fmla="*/ 12174 w 1196218"/>
                <a:gd name="connsiteY36" fmla="*/ 659406 h 1653656"/>
                <a:gd name="connsiteX37" fmla="*/ 26515 w 1196218"/>
                <a:gd name="connsiteY37" fmla="*/ 719141 h 1653656"/>
                <a:gd name="connsiteX38" fmla="*/ 45956 w 1196218"/>
                <a:gd name="connsiteY38" fmla="*/ 801231 h 1653656"/>
                <a:gd name="connsiteX39" fmla="*/ 67024 w 1196218"/>
                <a:gd name="connsiteY39" fmla="*/ 871338 h 1653656"/>
                <a:gd name="connsiteX40" fmla="*/ 34507 w 1196218"/>
                <a:gd name="connsiteY40" fmla="*/ 888293 h 1653656"/>
                <a:gd name="connsiteX41" fmla="*/ 9873 w 1196218"/>
                <a:gd name="connsiteY41" fmla="*/ 938012 h 1653656"/>
                <a:gd name="connsiteX42" fmla="*/ 45592 w 1196218"/>
                <a:gd name="connsiteY42" fmla="*/ 1109462 h 1653656"/>
                <a:gd name="connsiteX0" fmla="*/ 45592 w 1196218"/>
                <a:gd name="connsiteY0" fmla="*/ 1109462 h 1653656"/>
                <a:gd name="connsiteX1" fmla="*/ 113091 w 1196218"/>
                <a:gd name="connsiteY1" fmla="*/ 1221271 h 1653656"/>
                <a:gd name="connsiteX2" fmla="*/ 162152 w 1196218"/>
                <a:gd name="connsiteY2" fmla="*/ 1227757 h 1653656"/>
                <a:gd name="connsiteX3" fmla="*/ 201342 w 1196218"/>
                <a:gd name="connsiteY3" fmla="*/ 1343672 h 1653656"/>
                <a:gd name="connsiteX4" fmla="*/ 304887 w 1196218"/>
                <a:gd name="connsiteY4" fmla="*/ 1477000 h 1653656"/>
                <a:gd name="connsiteX5" fmla="*/ 471836 w 1196218"/>
                <a:gd name="connsiteY5" fmla="*/ 1621431 h 1653656"/>
                <a:gd name="connsiteX6" fmla="*/ 633761 w 1196218"/>
                <a:gd name="connsiteY6" fmla="*/ 1652387 h 1653656"/>
                <a:gd name="connsiteX7" fmla="*/ 824261 w 1196218"/>
                <a:gd name="connsiteY7" fmla="*/ 1595237 h 1653656"/>
                <a:gd name="connsiteX8" fmla="*/ 962373 w 1196218"/>
                <a:gd name="connsiteY8" fmla="*/ 1469031 h 1653656"/>
                <a:gd name="connsiteX9" fmla="*/ 1036192 w 1196218"/>
                <a:gd name="connsiteY9" fmla="*/ 1303675 h 1653656"/>
                <a:gd name="connsiteX10" fmla="*/ 1071993 w 1196218"/>
                <a:gd name="connsiteY10" fmla="*/ 1227558 h 1653656"/>
                <a:gd name="connsiteX11" fmla="*/ 1112474 w 1196218"/>
                <a:gd name="connsiteY11" fmla="*/ 1195312 h 1653656"/>
                <a:gd name="connsiteX12" fmla="*/ 1130674 w 1196218"/>
                <a:gd name="connsiteY12" fmla="*/ 1149349 h 1653656"/>
                <a:gd name="connsiteX13" fmla="*/ 1172085 w 1196218"/>
                <a:gd name="connsiteY13" fmla="*/ 1083229 h 1653656"/>
                <a:gd name="connsiteX14" fmla="*/ 1196181 w 1196218"/>
                <a:gd name="connsiteY14" fmla="*/ 960210 h 1653656"/>
                <a:gd name="connsiteX15" fmla="*/ 1166959 w 1196218"/>
                <a:gd name="connsiteY15" fmla="*/ 886110 h 1653656"/>
                <a:gd name="connsiteX16" fmla="*/ 1118367 w 1196218"/>
                <a:gd name="connsiteY16" fmla="*/ 890630 h 1653656"/>
                <a:gd name="connsiteX17" fmla="*/ 1150652 w 1196218"/>
                <a:gd name="connsiteY17" fmla="*/ 725800 h 1653656"/>
                <a:gd name="connsiteX18" fmla="*/ 1154852 w 1196218"/>
                <a:gd name="connsiteY18" fmla="*/ 691211 h 1653656"/>
                <a:gd name="connsiteX19" fmla="*/ 1163328 w 1196218"/>
                <a:gd name="connsiteY19" fmla="*/ 637007 h 1653656"/>
                <a:gd name="connsiteX20" fmla="*/ 1162842 w 1196218"/>
                <a:gd name="connsiteY20" fmla="*/ 572794 h 1653656"/>
                <a:gd name="connsiteX21" fmla="*/ 1157311 w 1196218"/>
                <a:gd name="connsiteY21" fmla="*/ 528676 h 1653656"/>
                <a:gd name="connsiteX22" fmla="*/ 1164538 w 1196218"/>
                <a:gd name="connsiteY22" fmla="*/ 498208 h 1653656"/>
                <a:gd name="connsiteX23" fmla="*/ 1146656 w 1196218"/>
                <a:gd name="connsiteY23" fmla="*/ 455421 h 1653656"/>
                <a:gd name="connsiteX24" fmla="*/ 1109363 w 1196218"/>
                <a:gd name="connsiteY24" fmla="*/ 327557 h 1653656"/>
                <a:gd name="connsiteX25" fmla="*/ 1060250 w 1196218"/>
                <a:gd name="connsiteY25" fmla="*/ 270011 h 1653656"/>
                <a:gd name="connsiteX26" fmla="*/ 1007296 w 1196218"/>
                <a:gd name="connsiteY26" fmla="*/ 189452 h 1653656"/>
                <a:gd name="connsiteX27" fmla="*/ 832414 w 1196218"/>
                <a:gd name="connsiteY27" fmla="*/ 52187 h 1653656"/>
                <a:gd name="connsiteX28" fmla="*/ 595784 w 1196218"/>
                <a:gd name="connsiteY28" fmla="*/ 245 h 1653656"/>
                <a:gd name="connsiteX29" fmla="*/ 367345 w 1196218"/>
                <a:gd name="connsiteY29" fmla="*/ 43026 h 1653656"/>
                <a:gd name="connsiteX30" fmla="*/ 261600 w 1196218"/>
                <a:gd name="connsiteY30" fmla="*/ 119588 h 1653656"/>
                <a:gd name="connsiteX31" fmla="*/ 196741 w 1196218"/>
                <a:gd name="connsiteY31" fmla="*/ 170765 h 1653656"/>
                <a:gd name="connsiteX32" fmla="*/ 125078 w 1196218"/>
                <a:gd name="connsiteY32" fmla="*/ 238319 h 1653656"/>
                <a:gd name="connsiteX33" fmla="*/ 90836 w 1196218"/>
                <a:gd name="connsiteY33" fmla="*/ 278406 h 1653656"/>
                <a:gd name="connsiteX34" fmla="*/ 4747 w 1196218"/>
                <a:gd name="connsiteY34" fmla="*/ 505390 h 1653656"/>
                <a:gd name="connsiteX35" fmla="*/ 11866 w 1196218"/>
                <a:gd name="connsiteY35" fmla="*/ 580621 h 1653656"/>
                <a:gd name="connsiteX36" fmla="*/ 12174 w 1196218"/>
                <a:gd name="connsiteY36" fmla="*/ 659406 h 1653656"/>
                <a:gd name="connsiteX37" fmla="*/ 26515 w 1196218"/>
                <a:gd name="connsiteY37" fmla="*/ 719141 h 1653656"/>
                <a:gd name="connsiteX38" fmla="*/ 45956 w 1196218"/>
                <a:gd name="connsiteY38" fmla="*/ 801231 h 1653656"/>
                <a:gd name="connsiteX39" fmla="*/ 67024 w 1196218"/>
                <a:gd name="connsiteY39" fmla="*/ 871338 h 1653656"/>
                <a:gd name="connsiteX40" fmla="*/ 34507 w 1196218"/>
                <a:gd name="connsiteY40" fmla="*/ 888293 h 1653656"/>
                <a:gd name="connsiteX41" fmla="*/ 9873 w 1196218"/>
                <a:gd name="connsiteY41" fmla="*/ 938012 h 1653656"/>
                <a:gd name="connsiteX42" fmla="*/ 45592 w 1196218"/>
                <a:gd name="connsiteY42" fmla="*/ 1109462 h 1653656"/>
                <a:gd name="connsiteX0" fmla="*/ 45592 w 1196216"/>
                <a:gd name="connsiteY0" fmla="*/ 1109462 h 1653656"/>
                <a:gd name="connsiteX1" fmla="*/ 113091 w 1196216"/>
                <a:gd name="connsiteY1" fmla="*/ 1221271 h 1653656"/>
                <a:gd name="connsiteX2" fmla="*/ 162152 w 1196216"/>
                <a:gd name="connsiteY2" fmla="*/ 1227757 h 1653656"/>
                <a:gd name="connsiteX3" fmla="*/ 201342 w 1196216"/>
                <a:gd name="connsiteY3" fmla="*/ 1343672 h 1653656"/>
                <a:gd name="connsiteX4" fmla="*/ 304887 w 1196216"/>
                <a:gd name="connsiteY4" fmla="*/ 1477000 h 1653656"/>
                <a:gd name="connsiteX5" fmla="*/ 471836 w 1196216"/>
                <a:gd name="connsiteY5" fmla="*/ 1621431 h 1653656"/>
                <a:gd name="connsiteX6" fmla="*/ 633761 w 1196216"/>
                <a:gd name="connsiteY6" fmla="*/ 1652387 h 1653656"/>
                <a:gd name="connsiteX7" fmla="*/ 824261 w 1196216"/>
                <a:gd name="connsiteY7" fmla="*/ 1595237 h 1653656"/>
                <a:gd name="connsiteX8" fmla="*/ 962373 w 1196216"/>
                <a:gd name="connsiteY8" fmla="*/ 1469031 h 1653656"/>
                <a:gd name="connsiteX9" fmla="*/ 1036192 w 1196216"/>
                <a:gd name="connsiteY9" fmla="*/ 1303675 h 1653656"/>
                <a:gd name="connsiteX10" fmla="*/ 1071993 w 1196216"/>
                <a:gd name="connsiteY10" fmla="*/ 1227558 h 1653656"/>
                <a:gd name="connsiteX11" fmla="*/ 1112474 w 1196216"/>
                <a:gd name="connsiteY11" fmla="*/ 1195312 h 1653656"/>
                <a:gd name="connsiteX12" fmla="*/ 1134670 w 1196216"/>
                <a:gd name="connsiteY12" fmla="*/ 1156009 h 1653656"/>
                <a:gd name="connsiteX13" fmla="*/ 1172085 w 1196216"/>
                <a:gd name="connsiteY13" fmla="*/ 1083229 h 1653656"/>
                <a:gd name="connsiteX14" fmla="*/ 1196181 w 1196216"/>
                <a:gd name="connsiteY14" fmla="*/ 960210 h 1653656"/>
                <a:gd name="connsiteX15" fmla="*/ 1166959 w 1196216"/>
                <a:gd name="connsiteY15" fmla="*/ 886110 h 1653656"/>
                <a:gd name="connsiteX16" fmla="*/ 1118367 w 1196216"/>
                <a:gd name="connsiteY16" fmla="*/ 890630 h 1653656"/>
                <a:gd name="connsiteX17" fmla="*/ 1150652 w 1196216"/>
                <a:gd name="connsiteY17" fmla="*/ 725800 h 1653656"/>
                <a:gd name="connsiteX18" fmla="*/ 1154852 w 1196216"/>
                <a:gd name="connsiteY18" fmla="*/ 691211 h 1653656"/>
                <a:gd name="connsiteX19" fmla="*/ 1163328 w 1196216"/>
                <a:gd name="connsiteY19" fmla="*/ 637007 h 1653656"/>
                <a:gd name="connsiteX20" fmla="*/ 1162842 w 1196216"/>
                <a:gd name="connsiteY20" fmla="*/ 572794 h 1653656"/>
                <a:gd name="connsiteX21" fmla="*/ 1157311 w 1196216"/>
                <a:gd name="connsiteY21" fmla="*/ 528676 h 1653656"/>
                <a:gd name="connsiteX22" fmla="*/ 1164538 w 1196216"/>
                <a:gd name="connsiteY22" fmla="*/ 498208 h 1653656"/>
                <a:gd name="connsiteX23" fmla="*/ 1146656 w 1196216"/>
                <a:gd name="connsiteY23" fmla="*/ 455421 h 1653656"/>
                <a:gd name="connsiteX24" fmla="*/ 1109363 w 1196216"/>
                <a:gd name="connsiteY24" fmla="*/ 327557 h 1653656"/>
                <a:gd name="connsiteX25" fmla="*/ 1060250 w 1196216"/>
                <a:gd name="connsiteY25" fmla="*/ 270011 h 1653656"/>
                <a:gd name="connsiteX26" fmla="*/ 1007296 w 1196216"/>
                <a:gd name="connsiteY26" fmla="*/ 189452 h 1653656"/>
                <a:gd name="connsiteX27" fmla="*/ 832414 w 1196216"/>
                <a:gd name="connsiteY27" fmla="*/ 52187 h 1653656"/>
                <a:gd name="connsiteX28" fmla="*/ 595784 w 1196216"/>
                <a:gd name="connsiteY28" fmla="*/ 245 h 1653656"/>
                <a:gd name="connsiteX29" fmla="*/ 367345 w 1196216"/>
                <a:gd name="connsiteY29" fmla="*/ 43026 h 1653656"/>
                <a:gd name="connsiteX30" fmla="*/ 261600 w 1196216"/>
                <a:gd name="connsiteY30" fmla="*/ 119588 h 1653656"/>
                <a:gd name="connsiteX31" fmla="*/ 196741 w 1196216"/>
                <a:gd name="connsiteY31" fmla="*/ 170765 h 1653656"/>
                <a:gd name="connsiteX32" fmla="*/ 125078 w 1196216"/>
                <a:gd name="connsiteY32" fmla="*/ 238319 h 1653656"/>
                <a:gd name="connsiteX33" fmla="*/ 90836 w 1196216"/>
                <a:gd name="connsiteY33" fmla="*/ 278406 h 1653656"/>
                <a:gd name="connsiteX34" fmla="*/ 4747 w 1196216"/>
                <a:gd name="connsiteY34" fmla="*/ 505390 h 1653656"/>
                <a:gd name="connsiteX35" fmla="*/ 11866 w 1196216"/>
                <a:gd name="connsiteY35" fmla="*/ 580621 h 1653656"/>
                <a:gd name="connsiteX36" fmla="*/ 12174 w 1196216"/>
                <a:gd name="connsiteY36" fmla="*/ 659406 h 1653656"/>
                <a:gd name="connsiteX37" fmla="*/ 26515 w 1196216"/>
                <a:gd name="connsiteY37" fmla="*/ 719141 h 1653656"/>
                <a:gd name="connsiteX38" fmla="*/ 45956 w 1196216"/>
                <a:gd name="connsiteY38" fmla="*/ 801231 h 1653656"/>
                <a:gd name="connsiteX39" fmla="*/ 67024 w 1196216"/>
                <a:gd name="connsiteY39" fmla="*/ 871338 h 1653656"/>
                <a:gd name="connsiteX40" fmla="*/ 34507 w 1196216"/>
                <a:gd name="connsiteY40" fmla="*/ 888293 h 1653656"/>
                <a:gd name="connsiteX41" fmla="*/ 9873 w 1196216"/>
                <a:gd name="connsiteY41" fmla="*/ 938012 h 1653656"/>
                <a:gd name="connsiteX42" fmla="*/ 45592 w 1196216"/>
                <a:gd name="connsiteY42" fmla="*/ 1109462 h 1653656"/>
                <a:gd name="connsiteX0" fmla="*/ 45592 w 1196216"/>
                <a:gd name="connsiteY0" fmla="*/ 1109462 h 1653656"/>
                <a:gd name="connsiteX1" fmla="*/ 113091 w 1196216"/>
                <a:gd name="connsiteY1" fmla="*/ 1221271 h 1653656"/>
                <a:gd name="connsiteX2" fmla="*/ 162152 w 1196216"/>
                <a:gd name="connsiteY2" fmla="*/ 1227757 h 1653656"/>
                <a:gd name="connsiteX3" fmla="*/ 201342 w 1196216"/>
                <a:gd name="connsiteY3" fmla="*/ 1343672 h 1653656"/>
                <a:gd name="connsiteX4" fmla="*/ 304887 w 1196216"/>
                <a:gd name="connsiteY4" fmla="*/ 1477000 h 1653656"/>
                <a:gd name="connsiteX5" fmla="*/ 471836 w 1196216"/>
                <a:gd name="connsiteY5" fmla="*/ 1621431 h 1653656"/>
                <a:gd name="connsiteX6" fmla="*/ 633761 w 1196216"/>
                <a:gd name="connsiteY6" fmla="*/ 1652387 h 1653656"/>
                <a:gd name="connsiteX7" fmla="*/ 824261 w 1196216"/>
                <a:gd name="connsiteY7" fmla="*/ 1595237 h 1653656"/>
                <a:gd name="connsiteX8" fmla="*/ 962373 w 1196216"/>
                <a:gd name="connsiteY8" fmla="*/ 1469031 h 1653656"/>
                <a:gd name="connsiteX9" fmla="*/ 1036192 w 1196216"/>
                <a:gd name="connsiteY9" fmla="*/ 1303675 h 1653656"/>
                <a:gd name="connsiteX10" fmla="*/ 1071993 w 1196216"/>
                <a:gd name="connsiteY10" fmla="*/ 1227558 h 1653656"/>
                <a:gd name="connsiteX11" fmla="*/ 1112474 w 1196216"/>
                <a:gd name="connsiteY11" fmla="*/ 1195312 h 1653656"/>
                <a:gd name="connsiteX12" fmla="*/ 1134670 w 1196216"/>
                <a:gd name="connsiteY12" fmla="*/ 1156009 h 1653656"/>
                <a:gd name="connsiteX13" fmla="*/ 1172085 w 1196216"/>
                <a:gd name="connsiteY13" fmla="*/ 1083229 h 1653656"/>
                <a:gd name="connsiteX14" fmla="*/ 1196181 w 1196216"/>
                <a:gd name="connsiteY14" fmla="*/ 960210 h 1653656"/>
                <a:gd name="connsiteX15" fmla="*/ 1166959 w 1196216"/>
                <a:gd name="connsiteY15" fmla="*/ 886110 h 1653656"/>
                <a:gd name="connsiteX16" fmla="*/ 1118367 w 1196216"/>
                <a:gd name="connsiteY16" fmla="*/ 890630 h 1653656"/>
                <a:gd name="connsiteX17" fmla="*/ 1150652 w 1196216"/>
                <a:gd name="connsiteY17" fmla="*/ 725800 h 1653656"/>
                <a:gd name="connsiteX18" fmla="*/ 1154852 w 1196216"/>
                <a:gd name="connsiteY18" fmla="*/ 691211 h 1653656"/>
                <a:gd name="connsiteX19" fmla="*/ 1163328 w 1196216"/>
                <a:gd name="connsiteY19" fmla="*/ 637007 h 1653656"/>
                <a:gd name="connsiteX20" fmla="*/ 1162842 w 1196216"/>
                <a:gd name="connsiteY20" fmla="*/ 572794 h 1653656"/>
                <a:gd name="connsiteX21" fmla="*/ 1157311 w 1196216"/>
                <a:gd name="connsiteY21" fmla="*/ 528676 h 1653656"/>
                <a:gd name="connsiteX22" fmla="*/ 1164538 w 1196216"/>
                <a:gd name="connsiteY22" fmla="*/ 498208 h 1653656"/>
                <a:gd name="connsiteX23" fmla="*/ 1146656 w 1196216"/>
                <a:gd name="connsiteY23" fmla="*/ 455421 h 1653656"/>
                <a:gd name="connsiteX24" fmla="*/ 1109363 w 1196216"/>
                <a:gd name="connsiteY24" fmla="*/ 327557 h 1653656"/>
                <a:gd name="connsiteX25" fmla="*/ 1060250 w 1196216"/>
                <a:gd name="connsiteY25" fmla="*/ 270011 h 1653656"/>
                <a:gd name="connsiteX26" fmla="*/ 1007296 w 1196216"/>
                <a:gd name="connsiteY26" fmla="*/ 189452 h 1653656"/>
                <a:gd name="connsiteX27" fmla="*/ 832414 w 1196216"/>
                <a:gd name="connsiteY27" fmla="*/ 52187 h 1653656"/>
                <a:gd name="connsiteX28" fmla="*/ 595784 w 1196216"/>
                <a:gd name="connsiteY28" fmla="*/ 245 h 1653656"/>
                <a:gd name="connsiteX29" fmla="*/ 367345 w 1196216"/>
                <a:gd name="connsiteY29" fmla="*/ 43026 h 1653656"/>
                <a:gd name="connsiteX30" fmla="*/ 261600 w 1196216"/>
                <a:gd name="connsiteY30" fmla="*/ 119588 h 1653656"/>
                <a:gd name="connsiteX31" fmla="*/ 196741 w 1196216"/>
                <a:gd name="connsiteY31" fmla="*/ 170765 h 1653656"/>
                <a:gd name="connsiteX32" fmla="*/ 125078 w 1196216"/>
                <a:gd name="connsiteY32" fmla="*/ 238319 h 1653656"/>
                <a:gd name="connsiteX33" fmla="*/ 90836 w 1196216"/>
                <a:gd name="connsiteY33" fmla="*/ 278406 h 1653656"/>
                <a:gd name="connsiteX34" fmla="*/ 4747 w 1196216"/>
                <a:gd name="connsiteY34" fmla="*/ 505390 h 1653656"/>
                <a:gd name="connsiteX35" fmla="*/ 11866 w 1196216"/>
                <a:gd name="connsiteY35" fmla="*/ 580621 h 1653656"/>
                <a:gd name="connsiteX36" fmla="*/ 12174 w 1196216"/>
                <a:gd name="connsiteY36" fmla="*/ 659406 h 1653656"/>
                <a:gd name="connsiteX37" fmla="*/ 26515 w 1196216"/>
                <a:gd name="connsiteY37" fmla="*/ 719141 h 1653656"/>
                <a:gd name="connsiteX38" fmla="*/ 45956 w 1196216"/>
                <a:gd name="connsiteY38" fmla="*/ 801231 h 1653656"/>
                <a:gd name="connsiteX39" fmla="*/ 67024 w 1196216"/>
                <a:gd name="connsiteY39" fmla="*/ 871338 h 1653656"/>
                <a:gd name="connsiteX40" fmla="*/ 34507 w 1196216"/>
                <a:gd name="connsiteY40" fmla="*/ 888293 h 1653656"/>
                <a:gd name="connsiteX41" fmla="*/ 9873 w 1196216"/>
                <a:gd name="connsiteY41" fmla="*/ 938012 h 1653656"/>
                <a:gd name="connsiteX42" fmla="*/ 45592 w 1196216"/>
                <a:gd name="connsiteY42" fmla="*/ 1109462 h 1653656"/>
                <a:gd name="connsiteX0" fmla="*/ 45592 w 1196213"/>
                <a:gd name="connsiteY0" fmla="*/ 1109462 h 1653656"/>
                <a:gd name="connsiteX1" fmla="*/ 113091 w 1196213"/>
                <a:gd name="connsiteY1" fmla="*/ 1221271 h 1653656"/>
                <a:gd name="connsiteX2" fmla="*/ 162152 w 1196213"/>
                <a:gd name="connsiteY2" fmla="*/ 1227757 h 1653656"/>
                <a:gd name="connsiteX3" fmla="*/ 201342 w 1196213"/>
                <a:gd name="connsiteY3" fmla="*/ 1343672 h 1653656"/>
                <a:gd name="connsiteX4" fmla="*/ 304887 w 1196213"/>
                <a:gd name="connsiteY4" fmla="*/ 1477000 h 1653656"/>
                <a:gd name="connsiteX5" fmla="*/ 471836 w 1196213"/>
                <a:gd name="connsiteY5" fmla="*/ 1621431 h 1653656"/>
                <a:gd name="connsiteX6" fmla="*/ 633761 w 1196213"/>
                <a:gd name="connsiteY6" fmla="*/ 1652387 h 1653656"/>
                <a:gd name="connsiteX7" fmla="*/ 824261 w 1196213"/>
                <a:gd name="connsiteY7" fmla="*/ 1595237 h 1653656"/>
                <a:gd name="connsiteX8" fmla="*/ 962373 w 1196213"/>
                <a:gd name="connsiteY8" fmla="*/ 1469031 h 1653656"/>
                <a:gd name="connsiteX9" fmla="*/ 1036192 w 1196213"/>
                <a:gd name="connsiteY9" fmla="*/ 1303675 h 1653656"/>
                <a:gd name="connsiteX10" fmla="*/ 1071993 w 1196213"/>
                <a:gd name="connsiteY10" fmla="*/ 1227558 h 1653656"/>
                <a:gd name="connsiteX11" fmla="*/ 1112474 w 1196213"/>
                <a:gd name="connsiteY11" fmla="*/ 1195312 h 1653656"/>
                <a:gd name="connsiteX12" fmla="*/ 1142661 w 1196213"/>
                <a:gd name="connsiteY12" fmla="*/ 1158673 h 1653656"/>
                <a:gd name="connsiteX13" fmla="*/ 1172085 w 1196213"/>
                <a:gd name="connsiteY13" fmla="*/ 1083229 h 1653656"/>
                <a:gd name="connsiteX14" fmla="*/ 1196181 w 1196213"/>
                <a:gd name="connsiteY14" fmla="*/ 960210 h 1653656"/>
                <a:gd name="connsiteX15" fmla="*/ 1166959 w 1196213"/>
                <a:gd name="connsiteY15" fmla="*/ 886110 h 1653656"/>
                <a:gd name="connsiteX16" fmla="*/ 1118367 w 1196213"/>
                <a:gd name="connsiteY16" fmla="*/ 890630 h 1653656"/>
                <a:gd name="connsiteX17" fmla="*/ 1150652 w 1196213"/>
                <a:gd name="connsiteY17" fmla="*/ 725800 h 1653656"/>
                <a:gd name="connsiteX18" fmla="*/ 1154852 w 1196213"/>
                <a:gd name="connsiteY18" fmla="*/ 691211 h 1653656"/>
                <a:gd name="connsiteX19" fmla="*/ 1163328 w 1196213"/>
                <a:gd name="connsiteY19" fmla="*/ 637007 h 1653656"/>
                <a:gd name="connsiteX20" fmla="*/ 1162842 w 1196213"/>
                <a:gd name="connsiteY20" fmla="*/ 572794 h 1653656"/>
                <a:gd name="connsiteX21" fmla="*/ 1157311 w 1196213"/>
                <a:gd name="connsiteY21" fmla="*/ 528676 h 1653656"/>
                <a:gd name="connsiteX22" fmla="*/ 1164538 w 1196213"/>
                <a:gd name="connsiteY22" fmla="*/ 498208 h 1653656"/>
                <a:gd name="connsiteX23" fmla="*/ 1146656 w 1196213"/>
                <a:gd name="connsiteY23" fmla="*/ 455421 h 1653656"/>
                <a:gd name="connsiteX24" fmla="*/ 1109363 w 1196213"/>
                <a:gd name="connsiteY24" fmla="*/ 327557 h 1653656"/>
                <a:gd name="connsiteX25" fmla="*/ 1060250 w 1196213"/>
                <a:gd name="connsiteY25" fmla="*/ 270011 h 1653656"/>
                <a:gd name="connsiteX26" fmla="*/ 1007296 w 1196213"/>
                <a:gd name="connsiteY26" fmla="*/ 189452 h 1653656"/>
                <a:gd name="connsiteX27" fmla="*/ 832414 w 1196213"/>
                <a:gd name="connsiteY27" fmla="*/ 52187 h 1653656"/>
                <a:gd name="connsiteX28" fmla="*/ 595784 w 1196213"/>
                <a:gd name="connsiteY28" fmla="*/ 245 h 1653656"/>
                <a:gd name="connsiteX29" fmla="*/ 367345 w 1196213"/>
                <a:gd name="connsiteY29" fmla="*/ 43026 h 1653656"/>
                <a:gd name="connsiteX30" fmla="*/ 261600 w 1196213"/>
                <a:gd name="connsiteY30" fmla="*/ 119588 h 1653656"/>
                <a:gd name="connsiteX31" fmla="*/ 196741 w 1196213"/>
                <a:gd name="connsiteY31" fmla="*/ 170765 h 1653656"/>
                <a:gd name="connsiteX32" fmla="*/ 125078 w 1196213"/>
                <a:gd name="connsiteY32" fmla="*/ 238319 h 1653656"/>
                <a:gd name="connsiteX33" fmla="*/ 90836 w 1196213"/>
                <a:gd name="connsiteY33" fmla="*/ 278406 h 1653656"/>
                <a:gd name="connsiteX34" fmla="*/ 4747 w 1196213"/>
                <a:gd name="connsiteY34" fmla="*/ 505390 h 1653656"/>
                <a:gd name="connsiteX35" fmla="*/ 11866 w 1196213"/>
                <a:gd name="connsiteY35" fmla="*/ 580621 h 1653656"/>
                <a:gd name="connsiteX36" fmla="*/ 12174 w 1196213"/>
                <a:gd name="connsiteY36" fmla="*/ 659406 h 1653656"/>
                <a:gd name="connsiteX37" fmla="*/ 26515 w 1196213"/>
                <a:gd name="connsiteY37" fmla="*/ 719141 h 1653656"/>
                <a:gd name="connsiteX38" fmla="*/ 45956 w 1196213"/>
                <a:gd name="connsiteY38" fmla="*/ 801231 h 1653656"/>
                <a:gd name="connsiteX39" fmla="*/ 67024 w 1196213"/>
                <a:gd name="connsiteY39" fmla="*/ 871338 h 1653656"/>
                <a:gd name="connsiteX40" fmla="*/ 34507 w 1196213"/>
                <a:gd name="connsiteY40" fmla="*/ 888293 h 1653656"/>
                <a:gd name="connsiteX41" fmla="*/ 9873 w 1196213"/>
                <a:gd name="connsiteY41" fmla="*/ 938012 h 1653656"/>
                <a:gd name="connsiteX42" fmla="*/ 45592 w 1196213"/>
                <a:gd name="connsiteY42" fmla="*/ 1109462 h 1653656"/>
                <a:gd name="connsiteX0" fmla="*/ 45592 w 1196227"/>
                <a:gd name="connsiteY0" fmla="*/ 1109462 h 1653656"/>
                <a:gd name="connsiteX1" fmla="*/ 113091 w 1196227"/>
                <a:gd name="connsiteY1" fmla="*/ 1221271 h 1653656"/>
                <a:gd name="connsiteX2" fmla="*/ 162152 w 1196227"/>
                <a:gd name="connsiteY2" fmla="*/ 1227757 h 1653656"/>
                <a:gd name="connsiteX3" fmla="*/ 201342 w 1196227"/>
                <a:gd name="connsiteY3" fmla="*/ 1343672 h 1653656"/>
                <a:gd name="connsiteX4" fmla="*/ 304887 w 1196227"/>
                <a:gd name="connsiteY4" fmla="*/ 1477000 h 1653656"/>
                <a:gd name="connsiteX5" fmla="*/ 471836 w 1196227"/>
                <a:gd name="connsiteY5" fmla="*/ 1621431 h 1653656"/>
                <a:gd name="connsiteX6" fmla="*/ 633761 w 1196227"/>
                <a:gd name="connsiteY6" fmla="*/ 1652387 h 1653656"/>
                <a:gd name="connsiteX7" fmla="*/ 824261 w 1196227"/>
                <a:gd name="connsiteY7" fmla="*/ 1595237 h 1653656"/>
                <a:gd name="connsiteX8" fmla="*/ 962373 w 1196227"/>
                <a:gd name="connsiteY8" fmla="*/ 1469031 h 1653656"/>
                <a:gd name="connsiteX9" fmla="*/ 1036192 w 1196227"/>
                <a:gd name="connsiteY9" fmla="*/ 1303675 h 1653656"/>
                <a:gd name="connsiteX10" fmla="*/ 1071993 w 1196227"/>
                <a:gd name="connsiteY10" fmla="*/ 1227558 h 1653656"/>
                <a:gd name="connsiteX11" fmla="*/ 1112474 w 1196227"/>
                <a:gd name="connsiteY11" fmla="*/ 1195312 h 1653656"/>
                <a:gd name="connsiteX12" fmla="*/ 1172085 w 1196227"/>
                <a:gd name="connsiteY12" fmla="*/ 1083229 h 1653656"/>
                <a:gd name="connsiteX13" fmla="*/ 1196181 w 1196227"/>
                <a:gd name="connsiteY13" fmla="*/ 960210 h 1653656"/>
                <a:gd name="connsiteX14" fmla="*/ 1166959 w 1196227"/>
                <a:gd name="connsiteY14" fmla="*/ 886110 h 1653656"/>
                <a:gd name="connsiteX15" fmla="*/ 1118367 w 1196227"/>
                <a:gd name="connsiteY15" fmla="*/ 890630 h 1653656"/>
                <a:gd name="connsiteX16" fmla="*/ 1150652 w 1196227"/>
                <a:gd name="connsiteY16" fmla="*/ 725800 h 1653656"/>
                <a:gd name="connsiteX17" fmla="*/ 1154852 w 1196227"/>
                <a:gd name="connsiteY17" fmla="*/ 691211 h 1653656"/>
                <a:gd name="connsiteX18" fmla="*/ 1163328 w 1196227"/>
                <a:gd name="connsiteY18" fmla="*/ 637007 h 1653656"/>
                <a:gd name="connsiteX19" fmla="*/ 1162842 w 1196227"/>
                <a:gd name="connsiteY19" fmla="*/ 572794 h 1653656"/>
                <a:gd name="connsiteX20" fmla="*/ 1157311 w 1196227"/>
                <a:gd name="connsiteY20" fmla="*/ 528676 h 1653656"/>
                <a:gd name="connsiteX21" fmla="*/ 1164538 w 1196227"/>
                <a:gd name="connsiteY21" fmla="*/ 498208 h 1653656"/>
                <a:gd name="connsiteX22" fmla="*/ 1146656 w 1196227"/>
                <a:gd name="connsiteY22" fmla="*/ 455421 h 1653656"/>
                <a:gd name="connsiteX23" fmla="*/ 1109363 w 1196227"/>
                <a:gd name="connsiteY23" fmla="*/ 327557 h 1653656"/>
                <a:gd name="connsiteX24" fmla="*/ 1060250 w 1196227"/>
                <a:gd name="connsiteY24" fmla="*/ 270011 h 1653656"/>
                <a:gd name="connsiteX25" fmla="*/ 1007296 w 1196227"/>
                <a:gd name="connsiteY25" fmla="*/ 189452 h 1653656"/>
                <a:gd name="connsiteX26" fmla="*/ 832414 w 1196227"/>
                <a:gd name="connsiteY26" fmla="*/ 52187 h 1653656"/>
                <a:gd name="connsiteX27" fmla="*/ 595784 w 1196227"/>
                <a:gd name="connsiteY27" fmla="*/ 245 h 1653656"/>
                <a:gd name="connsiteX28" fmla="*/ 367345 w 1196227"/>
                <a:gd name="connsiteY28" fmla="*/ 43026 h 1653656"/>
                <a:gd name="connsiteX29" fmla="*/ 261600 w 1196227"/>
                <a:gd name="connsiteY29" fmla="*/ 119588 h 1653656"/>
                <a:gd name="connsiteX30" fmla="*/ 196741 w 1196227"/>
                <a:gd name="connsiteY30" fmla="*/ 170765 h 1653656"/>
                <a:gd name="connsiteX31" fmla="*/ 125078 w 1196227"/>
                <a:gd name="connsiteY31" fmla="*/ 238319 h 1653656"/>
                <a:gd name="connsiteX32" fmla="*/ 90836 w 1196227"/>
                <a:gd name="connsiteY32" fmla="*/ 278406 h 1653656"/>
                <a:gd name="connsiteX33" fmla="*/ 4747 w 1196227"/>
                <a:gd name="connsiteY33" fmla="*/ 505390 h 1653656"/>
                <a:gd name="connsiteX34" fmla="*/ 11866 w 1196227"/>
                <a:gd name="connsiteY34" fmla="*/ 580621 h 1653656"/>
                <a:gd name="connsiteX35" fmla="*/ 12174 w 1196227"/>
                <a:gd name="connsiteY35" fmla="*/ 659406 h 1653656"/>
                <a:gd name="connsiteX36" fmla="*/ 26515 w 1196227"/>
                <a:gd name="connsiteY36" fmla="*/ 719141 h 1653656"/>
                <a:gd name="connsiteX37" fmla="*/ 45956 w 1196227"/>
                <a:gd name="connsiteY37" fmla="*/ 801231 h 1653656"/>
                <a:gd name="connsiteX38" fmla="*/ 67024 w 1196227"/>
                <a:gd name="connsiteY38" fmla="*/ 871338 h 1653656"/>
                <a:gd name="connsiteX39" fmla="*/ 34507 w 1196227"/>
                <a:gd name="connsiteY39" fmla="*/ 888293 h 1653656"/>
                <a:gd name="connsiteX40" fmla="*/ 9873 w 1196227"/>
                <a:gd name="connsiteY40" fmla="*/ 938012 h 1653656"/>
                <a:gd name="connsiteX41" fmla="*/ 45592 w 1196227"/>
                <a:gd name="connsiteY41" fmla="*/ 1109462 h 1653656"/>
                <a:gd name="connsiteX0" fmla="*/ 45592 w 1196225"/>
                <a:gd name="connsiteY0" fmla="*/ 1109462 h 1653656"/>
                <a:gd name="connsiteX1" fmla="*/ 113091 w 1196225"/>
                <a:gd name="connsiteY1" fmla="*/ 1221271 h 1653656"/>
                <a:gd name="connsiteX2" fmla="*/ 162152 w 1196225"/>
                <a:gd name="connsiteY2" fmla="*/ 1227757 h 1653656"/>
                <a:gd name="connsiteX3" fmla="*/ 201342 w 1196225"/>
                <a:gd name="connsiteY3" fmla="*/ 1343672 h 1653656"/>
                <a:gd name="connsiteX4" fmla="*/ 304887 w 1196225"/>
                <a:gd name="connsiteY4" fmla="*/ 1477000 h 1653656"/>
                <a:gd name="connsiteX5" fmla="*/ 471836 w 1196225"/>
                <a:gd name="connsiteY5" fmla="*/ 1621431 h 1653656"/>
                <a:gd name="connsiteX6" fmla="*/ 633761 w 1196225"/>
                <a:gd name="connsiteY6" fmla="*/ 1652387 h 1653656"/>
                <a:gd name="connsiteX7" fmla="*/ 824261 w 1196225"/>
                <a:gd name="connsiteY7" fmla="*/ 1595237 h 1653656"/>
                <a:gd name="connsiteX8" fmla="*/ 962373 w 1196225"/>
                <a:gd name="connsiteY8" fmla="*/ 1469031 h 1653656"/>
                <a:gd name="connsiteX9" fmla="*/ 1036192 w 1196225"/>
                <a:gd name="connsiteY9" fmla="*/ 1303675 h 1653656"/>
                <a:gd name="connsiteX10" fmla="*/ 1071993 w 1196225"/>
                <a:gd name="connsiteY10" fmla="*/ 1227558 h 1653656"/>
                <a:gd name="connsiteX11" fmla="*/ 1115138 w 1196225"/>
                <a:gd name="connsiteY11" fmla="*/ 1193980 h 1653656"/>
                <a:gd name="connsiteX12" fmla="*/ 1172085 w 1196225"/>
                <a:gd name="connsiteY12" fmla="*/ 1083229 h 1653656"/>
                <a:gd name="connsiteX13" fmla="*/ 1196181 w 1196225"/>
                <a:gd name="connsiteY13" fmla="*/ 960210 h 1653656"/>
                <a:gd name="connsiteX14" fmla="*/ 1166959 w 1196225"/>
                <a:gd name="connsiteY14" fmla="*/ 886110 h 1653656"/>
                <a:gd name="connsiteX15" fmla="*/ 1118367 w 1196225"/>
                <a:gd name="connsiteY15" fmla="*/ 890630 h 1653656"/>
                <a:gd name="connsiteX16" fmla="*/ 1150652 w 1196225"/>
                <a:gd name="connsiteY16" fmla="*/ 725800 h 1653656"/>
                <a:gd name="connsiteX17" fmla="*/ 1154852 w 1196225"/>
                <a:gd name="connsiteY17" fmla="*/ 691211 h 1653656"/>
                <a:gd name="connsiteX18" fmla="*/ 1163328 w 1196225"/>
                <a:gd name="connsiteY18" fmla="*/ 637007 h 1653656"/>
                <a:gd name="connsiteX19" fmla="*/ 1162842 w 1196225"/>
                <a:gd name="connsiteY19" fmla="*/ 572794 h 1653656"/>
                <a:gd name="connsiteX20" fmla="*/ 1157311 w 1196225"/>
                <a:gd name="connsiteY20" fmla="*/ 528676 h 1653656"/>
                <a:gd name="connsiteX21" fmla="*/ 1164538 w 1196225"/>
                <a:gd name="connsiteY21" fmla="*/ 498208 h 1653656"/>
                <a:gd name="connsiteX22" fmla="*/ 1146656 w 1196225"/>
                <a:gd name="connsiteY22" fmla="*/ 455421 h 1653656"/>
                <a:gd name="connsiteX23" fmla="*/ 1109363 w 1196225"/>
                <a:gd name="connsiteY23" fmla="*/ 327557 h 1653656"/>
                <a:gd name="connsiteX24" fmla="*/ 1060250 w 1196225"/>
                <a:gd name="connsiteY24" fmla="*/ 270011 h 1653656"/>
                <a:gd name="connsiteX25" fmla="*/ 1007296 w 1196225"/>
                <a:gd name="connsiteY25" fmla="*/ 189452 h 1653656"/>
                <a:gd name="connsiteX26" fmla="*/ 832414 w 1196225"/>
                <a:gd name="connsiteY26" fmla="*/ 52187 h 1653656"/>
                <a:gd name="connsiteX27" fmla="*/ 595784 w 1196225"/>
                <a:gd name="connsiteY27" fmla="*/ 245 h 1653656"/>
                <a:gd name="connsiteX28" fmla="*/ 367345 w 1196225"/>
                <a:gd name="connsiteY28" fmla="*/ 43026 h 1653656"/>
                <a:gd name="connsiteX29" fmla="*/ 261600 w 1196225"/>
                <a:gd name="connsiteY29" fmla="*/ 119588 h 1653656"/>
                <a:gd name="connsiteX30" fmla="*/ 196741 w 1196225"/>
                <a:gd name="connsiteY30" fmla="*/ 170765 h 1653656"/>
                <a:gd name="connsiteX31" fmla="*/ 125078 w 1196225"/>
                <a:gd name="connsiteY31" fmla="*/ 238319 h 1653656"/>
                <a:gd name="connsiteX32" fmla="*/ 90836 w 1196225"/>
                <a:gd name="connsiteY32" fmla="*/ 278406 h 1653656"/>
                <a:gd name="connsiteX33" fmla="*/ 4747 w 1196225"/>
                <a:gd name="connsiteY33" fmla="*/ 505390 h 1653656"/>
                <a:gd name="connsiteX34" fmla="*/ 11866 w 1196225"/>
                <a:gd name="connsiteY34" fmla="*/ 580621 h 1653656"/>
                <a:gd name="connsiteX35" fmla="*/ 12174 w 1196225"/>
                <a:gd name="connsiteY35" fmla="*/ 659406 h 1653656"/>
                <a:gd name="connsiteX36" fmla="*/ 26515 w 1196225"/>
                <a:gd name="connsiteY36" fmla="*/ 719141 h 1653656"/>
                <a:gd name="connsiteX37" fmla="*/ 45956 w 1196225"/>
                <a:gd name="connsiteY37" fmla="*/ 801231 h 1653656"/>
                <a:gd name="connsiteX38" fmla="*/ 67024 w 1196225"/>
                <a:gd name="connsiteY38" fmla="*/ 871338 h 1653656"/>
                <a:gd name="connsiteX39" fmla="*/ 34507 w 1196225"/>
                <a:gd name="connsiteY39" fmla="*/ 888293 h 1653656"/>
                <a:gd name="connsiteX40" fmla="*/ 9873 w 1196225"/>
                <a:gd name="connsiteY40" fmla="*/ 938012 h 1653656"/>
                <a:gd name="connsiteX41" fmla="*/ 45592 w 1196225"/>
                <a:gd name="connsiteY41" fmla="*/ 1109462 h 1653656"/>
                <a:gd name="connsiteX0" fmla="*/ 45592 w 1196223"/>
                <a:gd name="connsiteY0" fmla="*/ 1109462 h 1653656"/>
                <a:gd name="connsiteX1" fmla="*/ 113091 w 1196223"/>
                <a:gd name="connsiteY1" fmla="*/ 1221271 h 1653656"/>
                <a:gd name="connsiteX2" fmla="*/ 162152 w 1196223"/>
                <a:gd name="connsiteY2" fmla="*/ 1227757 h 1653656"/>
                <a:gd name="connsiteX3" fmla="*/ 201342 w 1196223"/>
                <a:gd name="connsiteY3" fmla="*/ 1343672 h 1653656"/>
                <a:gd name="connsiteX4" fmla="*/ 304887 w 1196223"/>
                <a:gd name="connsiteY4" fmla="*/ 1477000 h 1653656"/>
                <a:gd name="connsiteX5" fmla="*/ 471836 w 1196223"/>
                <a:gd name="connsiteY5" fmla="*/ 1621431 h 1653656"/>
                <a:gd name="connsiteX6" fmla="*/ 633761 w 1196223"/>
                <a:gd name="connsiteY6" fmla="*/ 1652387 h 1653656"/>
                <a:gd name="connsiteX7" fmla="*/ 824261 w 1196223"/>
                <a:gd name="connsiteY7" fmla="*/ 1595237 h 1653656"/>
                <a:gd name="connsiteX8" fmla="*/ 962373 w 1196223"/>
                <a:gd name="connsiteY8" fmla="*/ 1469031 h 1653656"/>
                <a:gd name="connsiteX9" fmla="*/ 1036192 w 1196223"/>
                <a:gd name="connsiteY9" fmla="*/ 1303675 h 1653656"/>
                <a:gd name="connsiteX10" fmla="*/ 1071993 w 1196223"/>
                <a:gd name="connsiteY10" fmla="*/ 1227558 h 1653656"/>
                <a:gd name="connsiteX11" fmla="*/ 1119134 w 1196223"/>
                <a:gd name="connsiteY11" fmla="*/ 1197976 h 1653656"/>
                <a:gd name="connsiteX12" fmla="*/ 1172085 w 1196223"/>
                <a:gd name="connsiteY12" fmla="*/ 1083229 h 1653656"/>
                <a:gd name="connsiteX13" fmla="*/ 1196181 w 1196223"/>
                <a:gd name="connsiteY13" fmla="*/ 960210 h 1653656"/>
                <a:gd name="connsiteX14" fmla="*/ 1166959 w 1196223"/>
                <a:gd name="connsiteY14" fmla="*/ 886110 h 1653656"/>
                <a:gd name="connsiteX15" fmla="*/ 1118367 w 1196223"/>
                <a:gd name="connsiteY15" fmla="*/ 890630 h 1653656"/>
                <a:gd name="connsiteX16" fmla="*/ 1150652 w 1196223"/>
                <a:gd name="connsiteY16" fmla="*/ 725800 h 1653656"/>
                <a:gd name="connsiteX17" fmla="*/ 1154852 w 1196223"/>
                <a:gd name="connsiteY17" fmla="*/ 691211 h 1653656"/>
                <a:gd name="connsiteX18" fmla="*/ 1163328 w 1196223"/>
                <a:gd name="connsiteY18" fmla="*/ 637007 h 1653656"/>
                <a:gd name="connsiteX19" fmla="*/ 1162842 w 1196223"/>
                <a:gd name="connsiteY19" fmla="*/ 572794 h 1653656"/>
                <a:gd name="connsiteX20" fmla="*/ 1157311 w 1196223"/>
                <a:gd name="connsiteY20" fmla="*/ 528676 h 1653656"/>
                <a:gd name="connsiteX21" fmla="*/ 1164538 w 1196223"/>
                <a:gd name="connsiteY21" fmla="*/ 498208 h 1653656"/>
                <a:gd name="connsiteX22" fmla="*/ 1146656 w 1196223"/>
                <a:gd name="connsiteY22" fmla="*/ 455421 h 1653656"/>
                <a:gd name="connsiteX23" fmla="*/ 1109363 w 1196223"/>
                <a:gd name="connsiteY23" fmla="*/ 327557 h 1653656"/>
                <a:gd name="connsiteX24" fmla="*/ 1060250 w 1196223"/>
                <a:gd name="connsiteY24" fmla="*/ 270011 h 1653656"/>
                <a:gd name="connsiteX25" fmla="*/ 1007296 w 1196223"/>
                <a:gd name="connsiteY25" fmla="*/ 189452 h 1653656"/>
                <a:gd name="connsiteX26" fmla="*/ 832414 w 1196223"/>
                <a:gd name="connsiteY26" fmla="*/ 52187 h 1653656"/>
                <a:gd name="connsiteX27" fmla="*/ 595784 w 1196223"/>
                <a:gd name="connsiteY27" fmla="*/ 245 h 1653656"/>
                <a:gd name="connsiteX28" fmla="*/ 367345 w 1196223"/>
                <a:gd name="connsiteY28" fmla="*/ 43026 h 1653656"/>
                <a:gd name="connsiteX29" fmla="*/ 261600 w 1196223"/>
                <a:gd name="connsiteY29" fmla="*/ 119588 h 1653656"/>
                <a:gd name="connsiteX30" fmla="*/ 196741 w 1196223"/>
                <a:gd name="connsiteY30" fmla="*/ 170765 h 1653656"/>
                <a:gd name="connsiteX31" fmla="*/ 125078 w 1196223"/>
                <a:gd name="connsiteY31" fmla="*/ 238319 h 1653656"/>
                <a:gd name="connsiteX32" fmla="*/ 90836 w 1196223"/>
                <a:gd name="connsiteY32" fmla="*/ 278406 h 1653656"/>
                <a:gd name="connsiteX33" fmla="*/ 4747 w 1196223"/>
                <a:gd name="connsiteY33" fmla="*/ 505390 h 1653656"/>
                <a:gd name="connsiteX34" fmla="*/ 11866 w 1196223"/>
                <a:gd name="connsiteY34" fmla="*/ 580621 h 1653656"/>
                <a:gd name="connsiteX35" fmla="*/ 12174 w 1196223"/>
                <a:gd name="connsiteY35" fmla="*/ 659406 h 1653656"/>
                <a:gd name="connsiteX36" fmla="*/ 26515 w 1196223"/>
                <a:gd name="connsiteY36" fmla="*/ 719141 h 1653656"/>
                <a:gd name="connsiteX37" fmla="*/ 45956 w 1196223"/>
                <a:gd name="connsiteY37" fmla="*/ 801231 h 1653656"/>
                <a:gd name="connsiteX38" fmla="*/ 67024 w 1196223"/>
                <a:gd name="connsiteY38" fmla="*/ 871338 h 1653656"/>
                <a:gd name="connsiteX39" fmla="*/ 34507 w 1196223"/>
                <a:gd name="connsiteY39" fmla="*/ 888293 h 1653656"/>
                <a:gd name="connsiteX40" fmla="*/ 9873 w 1196223"/>
                <a:gd name="connsiteY40" fmla="*/ 938012 h 1653656"/>
                <a:gd name="connsiteX41" fmla="*/ 45592 w 1196223"/>
                <a:gd name="connsiteY41" fmla="*/ 1109462 h 1653656"/>
                <a:gd name="connsiteX0" fmla="*/ 45592 w 1196282"/>
                <a:gd name="connsiteY0" fmla="*/ 1109462 h 1653656"/>
                <a:gd name="connsiteX1" fmla="*/ 113091 w 1196282"/>
                <a:gd name="connsiteY1" fmla="*/ 1221271 h 1653656"/>
                <a:gd name="connsiteX2" fmla="*/ 162152 w 1196282"/>
                <a:gd name="connsiteY2" fmla="*/ 1227757 h 1653656"/>
                <a:gd name="connsiteX3" fmla="*/ 201342 w 1196282"/>
                <a:gd name="connsiteY3" fmla="*/ 1343672 h 1653656"/>
                <a:gd name="connsiteX4" fmla="*/ 304887 w 1196282"/>
                <a:gd name="connsiteY4" fmla="*/ 1477000 h 1653656"/>
                <a:gd name="connsiteX5" fmla="*/ 471836 w 1196282"/>
                <a:gd name="connsiteY5" fmla="*/ 1621431 h 1653656"/>
                <a:gd name="connsiteX6" fmla="*/ 633761 w 1196282"/>
                <a:gd name="connsiteY6" fmla="*/ 1652387 h 1653656"/>
                <a:gd name="connsiteX7" fmla="*/ 824261 w 1196282"/>
                <a:gd name="connsiteY7" fmla="*/ 1595237 h 1653656"/>
                <a:gd name="connsiteX8" fmla="*/ 962373 w 1196282"/>
                <a:gd name="connsiteY8" fmla="*/ 1469031 h 1653656"/>
                <a:gd name="connsiteX9" fmla="*/ 1036192 w 1196282"/>
                <a:gd name="connsiteY9" fmla="*/ 1303675 h 1653656"/>
                <a:gd name="connsiteX10" fmla="*/ 1071993 w 1196282"/>
                <a:gd name="connsiteY10" fmla="*/ 1227558 h 1653656"/>
                <a:gd name="connsiteX11" fmla="*/ 1172085 w 1196282"/>
                <a:gd name="connsiteY11" fmla="*/ 1083229 h 1653656"/>
                <a:gd name="connsiteX12" fmla="*/ 1196181 w 1196282"/>
                <a:gd name="connsiteY12" fmla="*/ 960210 h 1653656"/>
                <a:gd name="connsiteX13" fmla="*/ 1166959 w 1196282"/>
                <a:gd name="connsiteY13" fmla="*/ 886110 h 1653656"/>
                <a:gd name="connsiteX14" fmla="*/ 1118367 w 1196282"/>
                <a:gd name="connsiteY14" fmla="*/ 890630 h 1653656"/>
                <a:gd name="connsiteX15" fmla="*/ 1150652 w 1196282"/>
                <a:gd name="connsiteY15" fmla="*/ 725800 h 1653656"/>
                <a:gd name="connsiteX16" fmla="*/ 1154852 w 1196282"/>
                <a:gd name="connsiteY16" fmla="*/ 691211 h 1653656"/>
                <a:gd name="connsiteX17" fmla="*/ 1163328 w 1196282"/>
                <a:gd name="connsiteY17" fmla="*/ 637007 h 1653656"/>
                <a:gd name="connsiteX18" fmla="*/ 1162842 w 1196282"/>
                <a:gd name="connsiteY18" fmla="*/ 572794 h 1653656"/>
                <a:gd name="connsiteX19" fmla="*/ 1157311 w 1196282"/>
                <a:gd name="connsiteY19" fmla="*/ 528676 h 1653656"/>
                <a:gd name="connsiteX20" fmla="*/ 1164538 w 1196282"/>
                <a:gd name="connsiteY20" fmla="*/ 498208 h 1653656"/>
                <a:gd name="connsiteX21" fmla="*/ 1146656 w 1196282"/>
                <a:gd name="connsiteY21" fmla="*/ 455421 h 1653656"/>
                <a:gd name="connsiteX22" fmla="*/ 1109363 w 1196282"/>
                <a:gd name="connsiteY22" fmla="*/ 327557 h 1653656"/>
                <a:gd name="connsiteX23" fmla="*/ 1060250 w 1196282"/>
                <a:gd name="connsiteY23" fmla="*/ 270011 h 1653656"/>
                <a:gd name="connsiteX24" fmla="*/ 1007296 w 1196282"/>
                <a:gd name="connsiteY24" fmla="*/ 189452 h 1653656"/>
                <a:gd name="connsiteX25" fmla="*/ 832414 w 1196282"/>
                <a:gd name="connsiteY25" fmla="*/ 52187 h 1653656"/>
                <a:gd name="connsiteX26" fmla="*/ 595784 w 1196282"/>
                <a:gd name="connsiteY26" fmla="*/ 245 h 1653656"/>
                <a:gd name="connsiteX27" fmla="*/ 367345 w 1196282"/>
                <a:gd name="connsiteY27" fmla="*/ 43026 h 1653656"/>
                <a:gd name="connsiteX28" fmla="*/ 261600 w 1196282"/>
                <a:gd name="connsiteY28" fmla="*/ 119588 h 1653656"/>
                <a:gd name="connsiteX29" fmla="*/ 196741 w 1196282"/>
                <a:gd name="connsiteY29" fmla="*/ 170765 h 1653656"/>
                <a:gd name="connsiteX30" fmla="*/ 125078 w 1196282"/>
                <a:gd name="connsiteY30" fmla="*/ 238319 h 1653656"/>
                <a:gd name="connsiteX31" fmla="*/ 90836 w 1196282"/>
                <a:gd name="connsiteY31" fmla="*/ 278406 h 1653656"/>
                <a:gd name="connsiteX32" fmla="*/ 4747 w 1196282"/>
                <a:gd name="connsiteY32" fmla="*/ 505390 h 1653656"/>
                <a:gd name="connsiteX33" fmla="*/ 11866 w 1196282"/>
                <a:gd name="connsiteY33" fmla="*/ 580621 h 1653656"/>
                <a:gd name="connsiteX34" fmla="*/ 12174 w 1196282"/>
                <a:gd name="connsiteY34" fmla="*/ 659406 h 1653656"/>
                <a:gd name="connsiteX35" fmla="*/ 26515 w 1196282"/>
                <a:gd name="connsiteY35" fmla="*/ 719141 h 1653656"/>
                <a:gd name="connsiteX36" fmla="*/ 45956 w 1196282"/>
                <a:gd name="connsiteY36" fmla="*/ 801231 h 1653656"/>
                <a:gd name="connsiteX37" fmla="*/ 67024 w 1196282"/>
                <a:gd name="connsiteY37" fmla="*/ 871338 h 1653656"/>
                <a:gd name="connsiteX38" fmla="*/ 34507 w 1196282"/>
                <a:gd name="connsiteY38" fmla="*/ 888293 h 1653656"/>
                <a:gd name="connsiteX39" fmla="*/ 9873 w 1196282"/>
                <a:gd name="connsiteY39" fmla="*/ 938012 h 1653656"/>
                <a:gd name="connsiteX40" fmla="*/ 45592 w 1196282"/>
                <a:gd name="connsiteY40" fmla="*/ 1109462 h 1653656"/>
                <a:gd name="connsiteX0" fmla="*/ 45592 w 1196252"/>
                <a:gd name="connsiteY0" fmla="*/ 1109462 h 1653656"/>
                <a:gd name="connsiteX1" fmla="*/ 113091 w 1196252"/>
                <a:gd name="connsiteY1" fmla="*/ 1221271 h 1653656"/>
                <a:gd name="connsiteX2" fmla="*/ 162152 w 1196252"/>
                <a:gd name="connsiteY2" fmla="*/ 1227757 h 1653656"/>
                <a:gd name="connsiteX3" fmla="*/ 201342 w 1196252"/>
                <a:gd name="connsiteY3" fmla="*/ 1343672 h 1653656"/>
                <a:gd name="connsiteX4" fmla="*/ 304887 w 1196252"/>
                <a:gd name="connsiteY4" fmla="*/ 1477000 h 1653656"/>
                <a:gd name="connsiteX5" fmla="*/ 471836 w 1196252"/>
                <a:gd name="connsiteY5" fmla="*/ 1621431 h 1653656"/>
                <a:gd name="connsiteX6" fmla="*/ 633761 w 1196252"/>
                <a:gd name="connsiteY6" fmla="*/ 1652387 h 1653656"/>
                <a:gd name="connsiteX7" fmla="*/ 824261 w 1196252"/>
                <a:gd name="connsiteY7" fmla="*/ 1595237 h 1653656"/>
                <a:gd name="connsiteX8" fmla="*/ 962373 w 1196252"/>
                <a:gd name="connsiteY8" fmla="*/ 1469031 h 1653656"/>
                <a:gd name="connsiteX9" fmla="*/ 1036192 w 1196252"/>
                <a:gd name="connsiteY9" fmla="*/ 1303675 h 1653656"/>
                <a:gd name="connsiteX10" fmla="*/ 1071993 w 1196252"/>
                <a:gd name="connsiteY10" fmla="*/ 1227558 h 1653656"/>
                <a:gd name="connsiteX11" fmla="*/ 1086722 w 1196252"/>
                <a:gd name="connsiteY11" fmla="*/ 1199962 h 1653656"/>
                <a:gd name="connsiteX12" fmla="*/ 1172085 w 1196252"/>
                <a:gd name="connsiteY12" fmla="*/ 1083229 h 1653656"/>
                <a:gd name="connsiteX13" fmla="*/ 1196181 w 1196252"/>
                <a:gd name="connsiteY13" fmla="*/ 960210 h 1653656"/>
                <a:gd name="connsiteX14" fmla="*/ 1166959 w 1196252"/>
                <a:gd name="connsiteY14" fmla="*/ 886110 h 1653656"/>
                <a:gd name="connsiteX15" fmla="*/ 1118367 w 1196252"/>
                <a:gd name="connsiteY15" fmla="*/ 890630 h 1653656"/>
                <a:gd name="connsiteX16" fmla="*/ 1150652 w 1196252"/>
                <a:gd name="connsiteY16" fmla="*/ 725800 h 1653656"/>
                <a:gd name="connsiteX17" fmla="*/ 1154852 w 1196252"/>
                <a:gd name="connsiteY17" fmla="*/ 691211 h 1653656"/>
                <a:gd name="connsiteX18" fmla="*/ 1163328 w 1196252"/>
                <a:gd name="connsiteY18" fmla="*/ 637007 h 1653656"/>
                <a:gd name="connsiteX19" fmla="*/ 1162842 w 1196252"/>
                <a:gd name="connsiteY19" fmla="*/ 572794 h 1653656"/>
                <a:gd name="connsiteX20" fmla="*/ 1157311 w 1196252"/>
                <a:gd name="connsiteY20" fmla="*/ 528676 h 1653656"/>
                <a:gd name="connsiteX21" fmla="*/ 1164538 w 1196252"/>
                <a:gd name="connsiteY21" fmla="*/ 498208 h 1653656"/>
                <a:gd name="connsiteX22" fmla="*/ 1146656 w 1196252"/>
                <a:gd name="connsiteY22" fmla="*/ 455421 h 1653656"/>
                <a:gd name="connsiteX23" fmla="*/ 1109363 w 1196252"/>
                <a:gd name="connsiteY23" fmla="*/ 327557 h 1653656"/>
                <a:gd name="connsiteX24" fmla="*/ 1060250 w 1196252"/>
                <a:gd name="connsiteY24" fmla="*/ 270011 h 1653656"/>
                <a:gd name="connsiteX25" fmla="*/ 1007296 w 1196252"/>
                <a:gd name="connsiteY25" fmla="*/ 189452 h 1653656"/>
                <a:gd name="connsiteX26" fmla="*/ 832414 w 1196252"/>
                <a:gd name="connsiteY26" fmla="*/ 52187 h 1653656"/>
                <a:gd name="connsiteX27" fmla="*/ 595784 w 1196252"/>
                <a:gd name="connsiteY27" fmla="*/ 245 h 1653656"/>
                <a:gd name="connsiteX28" fmla="*/ 367345 w 1196252"/>
                <a:gd name="connsiteY28" fmla="*/ 43026 h 1653656"/>
                <a:gd name="connsiteX29" fmla="*/ 261600 w 1196252"/>
                <a:gd name="connsiteY29" fmla="*/ 119588 h 1653656"/>
                <a:gd name="connsiteX30" fmla="*/ 196741 w 1196252"/>
                <a:gd name="connsiteY30" fmla="*/ 170765 h 1653656"/>
                <a:gd name="connsiteX31" fmla="*/ 125078 w 1196252"/>
                <a:gd name="connsiteY31" fmla="*/ 238319 h 1653656"/>
                <a:gd name="connsiteX32" fmla="*/ 90836 w 1196252"/>
                <a:gd name="connsiteY32" fmla="*/ 278406 h 1653656"/>
                <a:gd name="connsiteX33" fmla="*/ 4747 w 1196252"/>
                <a:gd name="connsiteY33" fmla="*/ 505390 h 1653656"/>
                <a:gd name="connsiteX34" fmla="*/ 11866 w 1196252"/>
                <a:gd name="connsiteY34" fmla="*/ 580621 h 1653656"/>
                <a:gd name="connsiteX35" fmla="*/ 12174 w 1196252"/>
                <a:gd name="connsiteY35" fmla="*/ 659406 h 1653656"/>
                <a:gd name="connsiteX36" fmla="*/ 26515 w 1196252"/>
                <a:gd name="connsiteY36" fmla="*/ 719141 h 1653656"/>
                <a:gd name="connsiteX37" fmla="*/ 45956 w 1196252"/>
                <a:gd name="connsiteY37" fmla="*/ 801231 h 1653656"/>
                <a:gd name="connsiteX38" fmla="*/ 67024 w 1196252"/>
                <a:gd name="connsiteY38" fmla="*/ 871338 h 1653656"/>
                <a:gd name="connsiteX39" fmla="*/ 34507 w 1196252"/>
                <a:gd name="connsiteY39" fmla="*/ 888293 h 1653656"/>
                <a:gd name="connsiteX40" fmla="*/ 9873 w 1196252"/>
                <a:gd name="connsiteY40" fmla="*/ 938012 h 1653656"/>
                <a:gd name="connsiteX41" fmla="*/ 45592 w 1196252"/>
                <a:gd name="connsiteY41" fmla="*/ 1109462 h 1653656"/>
                <a:gd name="connsiteX0" fmla="*/ 45592 w 1196242"/>
                <a:gd name="connsiteY0" fmla="*/ 1109462 h 1653656"/>
                <a:gd name="connsiteX1" fmla="*/ 113091 w 1196242"/>
                <a:gd name="connsiteY1" fmla="*/ 1221271 h 1653656"/>
                <a:gd name="connsiteX2" fmla="*/ 162152 w 1196242"/>
                <a:gd name="connsiteY2" fmla="*/ 1227757 h 1653656"/>
                <a:gd name="connsiteX3" fmla="*/ 201342 w 1196242"/>
                <a:gd name="connsiteY3" fmla="*/ 1343672 h 1653656"/>
                <a:gd name="connsiteX4" fmla="*/ 304887 w 1196242"/>
                <a:gd name="connsiteY4" fmla="*/ 1477000 h 1653656"/>
                <a:gd name="connsiteX5" fmla="*/ 471836 w 1196242"/>
                <a:gd name="connsiteY5" fmla="*/ 1621431 h 1653656"/>
                <a:gd name="connsiteX6" fmla="*/ 633761 w 1196242"/>
                <a:gd name="connsiteY6" fmla="*/ 1652387 h 1653656"/>
                <a:gd name="connsiteX7" fmla="*/ 824261 w 1196242"/>
                <a:gd name="connsiteY7" fmla="*/ 1595237 h 1653656"/>
                <a:gd name="connsiteX8" fmla="*/ 962373 w 1196242"/>
                <a:gd name="connsiteY8" fmla="*/ 1469031 h 1653656"/>
                <a:gd name="connsiteX9" fmla="*/ 1036192 w 1196242"/>
                <a:gd name="connsiteY9" fmla="*/ 1303675 h 1653656"/>
                <a:gd name="connsiteX10" fmla="*/ 1071993 w 1196242"/>
                <a:gd name="connsiteY10" fmla="*/ 1227558 h 1653656"/>
                <a:gd name="connsiteX11" fmla="*/ 1094713 w 1196242"/>
                <a:gd name="connsiteY11" fmla="*/ 1202626 h 1653656"/>
                <a:gd name="connsiteX12" fmla="*/ 1172085 w 1196242"/>
                <a:gd name="connsiteY12" fmla="*/ 1083229 h 1653656"/>
                <a:gd name="connsiteX13" fmla="*/ 1196181 w 1196242"/>
                <a:gd name="connsiteY13" fmla="*/ 960210 h 1653656"/>
                <a:gd name="connsiteX14" fmla="*/ 1166959 w 1196242"/>
                <a:gd name="connsiteY14" fmla="*/ 886110 h 1653656"/>
                <a:gd name="connsiteX15" fmla="*/ 1118367 w 1196242"/>
                <a:gd name="connsiteY15" fmla="*/ 890630 h 1653656"/>
                <a:gd name="connsiteX16" fmla="*/ 1150652 w 1196242"/>
                <a:gd name="connsiteY16" fmla="*/ 725800 h 1653656"/>
                <a:gd name="connsiteX17" fmla="*/ 1154852 w 1196242"/>
                <a:gd name="connsiteY17" fmla="*/ 691211 h 1653656"/>
                <a:gd name="connsiteX18" fmla="*/ 1163328 w 1196242"/>
                <a:gd name="connsiteY18" fmla="*/ 637007 h 1653656"/>
                <a:gd name="connsiteX19" fmla="*/ 1162842 w 1196242"/>
                <a:gd name="connsiteY19" fmla="*/ 572794 h 1653656"/>
                <a:gd name="connsiteX20" fmla="*/ 1157311 w 1196242"/>
                <a:gd name="connsiteY20" fmla="*/ 528676 h 1653656"/>
                <a:gd name="connsiteX21" fmla="*/ 1164538 w 1196242"/>
                <a:gd name="connsiteY21" fmla="*/ 498208 h 1653656"/>
                <a:gd name="connsiteX22" fmla="*/ 1146656 w 1196242"/>
                <a:gd name="connsiteY22" fmla="*/ 455421 h 1653656"/>
                <a:gd name="connsiteX23" fmla="*/ 1109363 w 1196242"/>
                <a:gd name="connsiteY23" fmla="*/ 327557 h 1653656"/>
                <a:gd name="connsiteX24" fmla="*/ 1060250 w 1196242"/>
                <a:gd name="connsiteY24" fmla="*/ 270011 h 1653656"/>
                <a:gd name="connsiteX25" fmla="*/ 1007296 w 1196242"/>
                <a:gd name="connsiteY25" fmla="*/ 189452 h 1653656"/>
                <a:gd name="connsiteX26" fmla="*/ 832414 w 1196242"/>
                <a:gd name="connsiteY26" fmla="*/ 52187 h 1653656"/>
                <a:gd name="connsiteX27" fmla="*/ 595784 w 1196242"/>
                <a:gd name="connsiteY27" fmla="*/ 245 h 1653656"/>
                <a:gd name="connsiteX28" fmla="*/ 367345 w 1196242"/>
                <a:gd name="connsiteY28" fmla="*/ 43026 h 1653656"/>
                <a:gd name="connsiteX29" fmla="*/ 261600 w 1196242"/>
                <a:gd name="connsiteY29" fmla="*/ 119588 h 1653656"/>
                <a:gd name="connsiteX30" fmla="*/ 196741 w 1196242"/>
                <a:gd name="connsiteY30" fmla="*/ 170765 h 1653656"/>
                <a:gd name="connsiteX31" fmla="*/ 125078 w 1196242"/>
                <a:gd name="connsiteY31" fmla="*/ 238319 h 1653656"/>
                <a:gd name="connsiteX32" fmla="*/ 90836 w 1196242"/>
                <a:gd name="connsiteY32" fmla="*/ 278406 h 1653656"/>
                <a:gd name="connsiteX33" fmla="*/ 4747 w 1196242"/>
                <a:gd name="connsiteY33" fmla="*/ 505390 h 1653656"/>
                <a:gd name="connsiteX34" fmla="*/ 11866 w 1196242"/>
                <a:gd name="connsiteY34" fmla="*/ 580621 h 1653656"/>
                <a:gd name="connsiteX35" fmla="*/ 12174 w 1196242"/>
                <a:gd name="connsiteY35" fmla="*/ 659406 h 1653656"/>
                <a:gd name="connsiteX36" fmla="*/ 26515 w 1196242"/>
                <a:gd name="connsiteY36" fmla="*/ 719141 h 1653656"/>
                <a:gd name="connsiteX37" fmla="*/ 45956 w 1196242"/>
                <a:gd name="connsiteY37" fmla="*/ 801231 h 1653656"/>
                <a:gd name="connsiteX38" fmla="*/ 67024 w 1196242"/>
                <a:gd name="connsiteY38" fmla="*/ 871338 h 1653656"/>
                <a:gd name="connsiteX39" fmla="*/ 34507 w 1196242"/>
                <a:gd name="connsiteY39" fmla="*/ 888293 h 1653656"/>
                <a:gd name="connsiteX40" fmla="*/ 9873 w 1196242"/>
                <a:gd name="connsiteY40" fmla="*/ 938012 h 1653656"/>
                <a:gd name="connsiteX41" fmla="*/ 45592 w 1196242"/>
                <a:gd name="connsiteY41" fmla="*/ 1109462 h 1653656"/>
                <a:gd name="connsiteX0" fmla="*/ 45592 w 1196232"/>
                <a:gd name="connsiteY0" fmla="*/ 1109462 h 1653656"/>
                <a:gd name="connsiteX1" fmla="*/ 113091 w 1196232"/>
                <a:gd name="connsiteY1" fmla="*/ 1221271 h 1653656"/>
                <a:gd name="connsiteX2" fmla="*/ 162152 w 1196232"/>
                <a:gd name="connsiteY2" fmla="*/ 1227757 h 1653656"/>
                <a:gd name="connsiteX3" fmla="*/ 201342 w 1196232"/>
                <a:gd name="connsiteY3" fmla="*/ 1343672 h 1653656"/>
                <a:gd name="connsiteX4" fmla="*/ 304887 w 1196232"/>
                <a:gd name="connsiteY4" fmla="*/ 1477000 h 1653656"/>
                <a:gd name="connsiteX5" fmla="*/ 471836 w 1196232"/>
                <a:gd name="connsiteY5" fmla="*/ 1621431 h 1653656"/>
                <a:gd name="connsiteX6" fmla="*/ 633761 w 1196232"/>
                <a:gd name="connsiteY6" fmla="*/ 1652387 h 1653656"/>
                <a:gd name="connsiteX7" fmla="*/ 824261 w 1196232"/>
                <a:gd name="connsiteY7" fmla="*/ 1595237 h 1653656"/>
                <a:gd name="connsiteX8" fmla="*/ 962373 w 1196232"/>
                <a:gd name="connsiteY8" fmla="*/ 1469031 h 1653656"/>
                <a:gd name="connsiteX9" fmla="*/ 1036192 w 1196232"/>
                <a:gd name="connsiteY9" fmla="*/ 1303675 h 1653656"/>
                <a:gd name="connsiteX10" fmla="*/ 1071993 w 1196232"/>
                <a:gd name="connsiteY10" fmla="*/ 1227558 h 1653656"/>
                <a:gd name="connsiteX11" fmla="*/ 1105369 w 1196232"/>
                <a:gd name="connsiteY11" fmla="*/ 1203958 h 1653656"/>
                <a:gd name="connsiteX12" fmla="*/ 1172085 w 1196232"/>
                <a:gd name="connsiteY12" fmla="*/ 1083229 h 1653656"/>
                <a:gd name="connsiteX13" fmla="*/ 1196181 w 1196232"/>
                <a:gd name="connsiteY13" fmla="*/ 960210 h 1653656"/>
                <a:gd name="connsiteX14" fmla="*/ 1166959 w 1196232"/>
                <a:gd name="connsiteY14" fmla="*/ 886110 h 1653656"/>
                <a:gd name="connsiteX15" fmla="*/ 1118367 w 1196232"/>
                <a:gd name="connsiteY15" fmla="*/ 890630 h 1653656"/>
                <a:gd name="connsiteX16" fmla="*/ 1150652 w 1196232"/>
                <a:gd name="connsiteY16" fmla="*/ 725800 h 1653656"/>
                <a:gd name="connsiteX17" fmla="*/ 1154852 w 1196232"/>
                <a:gd name="connsiteY17" fmla="*/ 691211 h 1653656"/>
                <a:gd name="connsiteX18" fmla="*/ 1163328 w 1196232"/>
                <a:gd name="connsiteY18" fmla="*/ 637007 h 1653656"/>
                <a:gd name="connsiteX19" fmla="*/ 1162842 w 1196232"/>
                <a:gd name="connsiteY19" fmla="*/ 572794 h 1653656"/>
                <a:gd name="connsiteX20" fmla="*/ 1157311 w 1196232"/>
                <a:gd name="connsiteY20" fmla="*/ 528676 h 1653656"/>
                <a:gd name="connsiteX21" fmla="*/ 1164538 w 1196232"/>
                <a:gd name="connsiteY21" fmla="*/ 498208 h 1653656"/>
                <a:gd name="connsiteX22" fmla="*/ 1146656 w 1196232"/>
                <a:gd name="connsiteY22" fmla="*/ 455421 h 1653656"/>
                <a:gd name="connsiteX23" fmla="*/ 1109363 w 1196232"/>
                <a:gd name="connsiteY23" fmla="*/ 327557 h 1653656"/>
                <a:gd name="connsiteX24" fmla="*/ 1060250 w 1196232"/>
                <a:gd name="connsiteY24" fmla="*/ 270011 h 1653656"/>
                <a:gd name="connsiteX25" fmla="*/ 1007296 w 1196232"/>
                <a:gd name="connsiteY25" fmla="*/ 189452 h 1653656"/>
                <a:gd name="connsiteX26" fmla="*/ 832414 w 1196232"/>
                <a:gd name="connsiteY26" fmla="*/ 52187 h 1653656"/>
                <a:gd name="connsiteX27" fmla="*/ 595784 w 1196232"/>
                <a:gd name="connsiteY27" fmla="*/ 245 h 1653656"/>
                <a:gd name="connsiteX28" fmla="*/ 367345 w 1196232"/>
                <a:gd name="connsiteY28" fmla="*/ 43026 h 1653656"/>
                <a:gd name="connsiteX29" fmla="*/ 261600 w 1196232"/>
                <a:gd name="connsiteY29" fmla="*/ 119588 h 1653656"/>
                <a:gd name="connsiteX30" fmla="*/ 196741 w 1196232"/>
                <a:gd name="connsiteY30" fmla="*/ 170765 h 1653656"/>
                <a:gd name="connsiteX31" fmla="*/ 125078 w 1196232"/>
                <a:gd name="connsiteY31" fmla="*/ 238319 h 1653656"/>
                <a:gd name="connsiteX32" fmla="*/ 90836 w 1196232"/>
                <a:gd name="connsiteY32" fmla="*/ 278406 h 1653656"/>
                <a:gd name="connsiteX33" fmla="*/ 4747 w 1196232"/>
                <a:gd name="connsiteY33" fmla="*/ 505390 h 1653656"/>
                <a:gd name="connsiteX34" fmla="*/ 11866 w 1196232"/>
                <a:gd name="connsiteY34" fmla="*/ 580621 h 1653656"/>
                <a:gd name="connsiteX35" fmla="*/ 12174 w 1196232"/>
                <a:gd name="connsiteY35" fmla="*/ 659406 h 1653656"/>
                <a:gd name="connsiteX36" fmla="*/ 26515 w 1196232"/>
                <a:gd name="connsiteY36" fmla="*/ 719141 h 1653656"/>
                <a:gd name="connsiteX37" fmla="*/ 45956 w 1196232"/>
                <a:gd name="connsiteY37" fmla="*/ 801231 h 1653656"/>
                <a:gd name="connsiteX38" fmla="*/ 67024 w 1196232"/>
                <a:gd name="connsiteY38" fmla="*/ 871338 h 1653656"/>
                <a:gd name="connsiteX39" fmla="*/ 34507 w 1196232"/>
                <a:gd name="connsiteY39" fmla="*/ 888293 h 1653656"/>
                <a:gd name="connsiteX40" fmla="*/ 9873 w 1196232"/>
                <a:gd name="connsiteY40" fmla="*/ 938012 h 1653656"/>
                <a:gd name="connsiteX41" fmla="*/ 45592 w 1196232"/>
                <a:gd name="connsiteY41" fmla="*/ 1109462 h 1653656"/>
                <a:gd name="connsiteX0" fmla="*/ 45592 w 1196232"/>
                <a:gd name="connsiteY0" fmla="*/ 1100721 h 1644915"/>
                <a:gd name="connsiteX1" fmla="*/ 113091 w 1196232"/>
                <a:gd name="connsiteY1" fmla="*/ 1212530 h 1644915"/>
                <a:gd name="connsiteX2" fmla="*/ 162152 w 1196232"/>
                <a:gd name="connsiteY2" fmla="*/ 1219016 h 1644915"/>
                <a:gd name="connsiteX3" fmla="*/ 201342 w 1196232"/>
                <a:gd name="connsiteY3" fmla="*/ 1334931 h 1644915"/>
                <a:gd name="connsiteX4" fmla="*/ 304887 w 1196232"/>
                <a:gd name="connsiteY4" fmla="*/ 1468259 h 1644915"/>
                <a:gd name="connsiteX5" fmla="*/ 471836 w 1196232"/>
                <a:gd name="connsiteY5" fmla="*/ 1612690 h 1644915"/>
                <a:gd name="connsiteX6" fmla="*/ 633761 w 1196232"/>
                <a:gd name="connsiteY6" fmla="*/ 1643646 h 1644915"/>
                <a:gd name="connsiteX7" fmla="*/ 824261 w 1196232"/>
                <a:gd name="connsiteY7" fmla="*/ 1586496 h 1644915"/>
                <a:gd name="connsiteX8" fmla="*/ 962373 w 1196232"/>
                <a:gd name="connsiteY8" fmla="*/ 1460290 h 1644915"/>
                <a:gd name="connsiteX9" fmla="*/ 1036192 w 1196232"/>
                <a:gd name="connsiteY9" fmla="*/ 1294934 h 1644915"/>
                <a:gd name="connsiteX10" fmla="*/ 1071993 w 1196232"/>
                <a:gd name="connsiteY10" fmla="*/ 1218817 h 1644915"/>
                <a:gd name="connsiteX11" fmla="*/ 1105369 w 1196232"/>
                <a:gd name="connsiteY11" fmla="*/ 1195217 h 1644915"/>
                <a:gd name="connsiteX12" fmla="*/ 1172085 w 1196232"/>
                <a:gd name="connsiteY12" fmla="*/ 1074488 h 1644915"/>
                <a:gd name="connsiteX13" fmla="*/ 1196181 w 1196232"/>
                <a:gd name="connsiteY13" fmla="*/ 951469 h 1644915"/>
                <a:gd name="connsiteX14" fmla="*/ 1166959 w 1196232"/>
                <a:gd name="connsiteY14" fmla="*/ 877369 h 1644915"/>
                <a:gd name="connsiteX15" fmla="*/ 1118367 w 1196232"/>
                <a:gd name="connsiteY15" fmla="*/ 881889 h 1644915"/>
                <a:gd name="connsiteX16" fmla="*/ 1150652 w 1196232"/>
                <a:gd name="connsiteY16" fmla="*/ 717059 h 1644915"/>
                <a:gd name="connsiteX17" fmla="*/ 1154852 w 1196232"/>
                <a:gd name="connsiteY17" fmla="*/ 682470 h 1644915"/>
                <a:gd name="connsiteX18" fmla="*/ 1163328 w 1196232"/>
                <a:gd name="connsiteY18" fmla="*/ 628266 h 1644915"/>
                <a:gd name="connsiteX19" fmla="*/ 1162842 w 1196232"/>
                <a:gd name="connsiteY19" fmla="*/ 564053 h 1644915"/>
                <a:gd name="connsiteX20" fmla="*/ 1157311 w 1196232"/>
                <a:gd name="connsiteY20" fmla="*/ 519935 h 1644915"/>
                <a:gd name="connsiteX21" fmla="*/ 1164538 w 1196232"/>
                <a:gd name="connsiteY21" fmla="*/ 489467 h 1644915"/>
                <a:gd name="connsiteX22" fmla="*/ 1146656 w 1196232"/>
                <a:gd name="connsiteY22" fmla="*/ 446680 h 1644915"/>
                <a:gd name="connsiteX23" fmla="*/ 1109363 w 1196232"/>
                <a:gd name="connsiteY23" fmla="*/ 318816 h 1644915"/>
                <a:gd name="connsiteX24" fmla="*/ 1060250 w 1196232"/>
                <a:gd name="connsiteY24" fmla="*/ 261270 h 1644915"/>
                <a:gd name="connsiteX25" fmla="*/ 1007296 w 1196232"/>
                <a:gd name="connsiteY25" fmla="*/ 180711 h 1644915"/>
                <a:gd name="connsiteX26" fmla="*/ 832414 w 1196232"/>
                <a:gd name="connsiteY26" fmla="*/ 43446 h 1644915"/>
                <a:gd name="connsiteX27" fmla="*/ 599336 w 1196232"/>
                <a:gd name="connsiteY27" fmla="*/ 383 h 1644915"/>
                <a:gd name="connsiteX28" fmla="*/ 367345 w 1196232"/>
                <a:gd name="connsiteY28" fmla="*/ 34285 h 1644915"/>
                <a:gd name="connsiteX29" fmla="*/ 261600 w 1196232"/>
                <a:gd name="connsiteY29" fmla="*/ 110847 h 1644915"/>
                <a:gd name="connsiteX30" fmla="*/ 196741 w 1196232"/>
                <a:gd name="connsiteY30" fmla="*/ 162024 h 1644915"/>
                <a:gd name="connsiteX31" fmla="*/ 125078 w 1196232"/>
                <a:gd name="connsiteY31" fmla="*/ 229578 h 1644915"/>
                <a:gd name="connsiteX32" fmla="*/ 90836 w 1196232"/>
                <a:gd name="connsiteY32" fmla="*/ 269665 h 1644915"/>
                <a:gd name="connsiteX33" fmla="*/ 4747 w 1196232"/>
                <a:gd name="connsiteY33" fmla="*/ 496649 h 1644915"/>
                <a:gd name="connsiteX34" fmla="*/ 11866 w 1196232"/>
                <a:gd name="connsiteY34" fmla="*/ 571880 h 1644915"/>
                <a:gd name="connsiteX35" fmla="*/ 12174 w 1196232"/>
                <a:gd name="connsiteY35" fmla="*/ 650665 h 1644915"/>
                <a:gd name="connsiteX36" fmla="*/ 26515 w 1196232"/>
                <a:gd name="connsiteY36" fmla="*/ 710400 h 1644915"/>
                <a:gd name="connsiteX37" fmla="*/ 45956 w 1196232"/>
                <a:gd name="connsiteY37" fmla="*/ 792490 h 1644915"/>
                <a:gd name="connsiteX38" fmla="*/ 67024 w 1196232"/>
                <a:gd name="connsiteY38" fmla="*/ 862597 h 1644915"/>
                <a:gd name="connsiteX39" fmla="*/ 34507 w 1196232"/>
                <a:gd name="connsiteY39" fmla="*/ 879552 h 1644915"/>
                <a:gd name="connsiteX40" fmla="*/ 9873 w 1196232"/>
                <a:gd name="connsiteY40" fmla="*/ 929271 h 1644915"/>
                <a:gd name="connsiteX41" fmla="*/ 45592 w 1196232"/>
                <a:gd name="connsiteY41" fmla="*/ 1100721 h 1644915"/>
                <a:gd name="connsiteX0" fmla="*/ 45592 w 1196232"/>
                <a:gd name="connsiteY0" fmla="*/ 1100602 h 1644796"/>
                <a:gd name="connsiteX1" fmla="*/ 113091 w 1196232"/>
                <a:gd name="connsiteY1" fmla="*/ 1212411 h 1644796"/>
                <a:gd name="connsiteX2" fmla="*/ 162152 w 1196232"/>
                <a:gd name="connsiteY2" fmla="*/ 1218897 h 1644796"/>
                <a:gd name="connsiteX3" fmla="*/ 201342 w 1196232"/>
                <a:gd name="connsiteY3" fmla="*/ 1334812 h 1644796"/>
                <a:gd name="connsiteX4" fmla="*/ 304887 w 1196232"/>
                <a:gd name="connsiteY4" fmla="*/ 1468140 h 1644796"/>
                <a:gd name="connsiteX5" fmla="*/ 471836 w 1196232"/>
                <a:gd name="connsiteY5" fmla="*/ 1612571 h 1644796"/>
                <a:gd name="connsiteX6" fmla="*/ 633761 w 1196232"/>
                <a:gd name="connsiteY6" fmla="*/ 1643527 h 1644796"/>
                <a:gd name="connsiteX7" fmla="*/ 824261 w 1196232"/>
                <a:gd name="connsiteY7" fmla="*/ 1586377 h 1644796"/>
                <a:gd name="connsiteX8" fmla="*/ 962373 w 1196232"/>
                <a:gd name="connsiteY8" fmla="*/ 1460171 h 1644796"/>
                <a:gd name="connsiteX9" fmla="*/ 1036192 w 1196232"/>
                <a:gd name="connsiteY9" fmla="*/ 1294815 h 1644796"/>
                <a:gd name="connsiteX10" fmla="*/ 1071993 w 1196232"/>
                <a:gd name="connsiteY10" fmla="*/ 1218698 h 1644796"/>
                <a:gd name="connsiteX11" fmla="*/ 1105369 w 1196232"/>
                <a:gd name="connsiteY11" fmla="*/ 1195098 h 1644796"/>
                <a:gd name="connsiteX12" fmla="*/ 1172085 w 1196232"/>
                <a:gd name="connsiteY12" fmla="*/ 1074369 h 1644796"/>
                <a:gd name="connsiteX13" fmla="*/ 1196181 w 1196232"/>
                <a:gd name="connsiteY13" fmla="*/ 951350 h 1644796"/>
                <a:gd name="connsiteX14" fmla="*/ 1166959 w 1196232"/>
                <a:gd name="connsiteY14" fmla="*/ 877250 h 1644796"/>
                <a:gd name="connsiteX15" fmla="*/ 1118367 w 1196232"/>
                <a:gd name="connsiteY15" fmla="*/ 881770 h 1644796"/>
                <a:gd name="connsiteX16" fmla="*/ 1150652 w 1196232"/>
                <a:gd name="connsiteY16" fmla="*/ 716940 h 1644796"/>
                <a:gd name="connsiteX17" fmla="*/ 1154852 w 1196232"/>
                <a:gd name="connsiteY17" fmla="*/ 682351 h 1644796"/>
                <a:gd name="connsiteX18" fmla="*/ 1163328 w 1196232"/>
                <a:gd name="connsiteY18" fmla="*/ 628147 h 1644796"/>
                <a:gd name="connsiteX19" fmla="*/ 1162842 w 1196232"/>
                <a:gd name="connsiteY19" fmla="*/ 563934 h 1644796"/>
                <a:gd name="connsiteX20" fmla="*/ 1157311 w 1196232"/>
                <a:gd name="connsiteY20" fmla="*/ 519816 h 1644796"/>
                <a:gd name="connsiteX21" fmla="*/ 1164538 w 1196232"/>
                <a:gd name="connsiteY21" fmla="*/ 489348 h 1644796"/>
                <a:gd name="connsiteX22" fmla="*/ 1146656 w 1196232"/>
                <a:gd name="connsiteY22" fmla="*/ 446561 h 1644796"/>
                <a:gd name="connsiteX23" fmla="*/ 1109363 w 1196232"/>
                <a:gd name="connsiteY23" fmla="*/ 318697 h 1644796"/>
                <a:gd name="connsiteX24" fmla="*/ 1060250 w 1196232"/>
                <a:gd name="connsiteY24" fmla="*/ 261151 h 1644796"/>
                <a:gd name="connsiteX25" fmla="*/ 1007296 w 1196232"/>
                <a:gd name="connsiteY25" fmla="*/ 180592 h 1644796"/>
                <a:gd name="connsiteX26" fmla="*/ 832414 w 1196232"/>
                <a:gd name="connsiteY26" fmla="*/ 43327 h 1644796"/>
                <a:gd name="connsiteX27" fmla="*/ 599336 w 1196232"/>
                <a:gd name="connsiteY27" fmla="*/ 264 h 1644796"/>
                <a:gd name="connsiteX28" fmla="*/ 367345 w 1196232"/>
                <a:gd name="connsiteY28" fmla="*/ 41270 h 1644796"/>
                <a:gd name="connsiteX29" fmla="*/ 261600 w 1196232"/>
                <a:gd name="connsiteY29" fmla="*/ 110728 h 1644796"/>
                <a:gd name="connsiteX30" fmla="*/ 196741 w 1196232"/>
                <a:gd name="connsiteY30" fmla="*/ 161905 h 1644796"/>
                <a:gd name="connsiteX31" fmla="*/ 125078 w 1196232"/>
                <a:gd name="connsiteY31" fmla="*/ 229459 h 1644796"/>
                <a:gd name="connsiteX32" fmla="*/ 90836 w 1196232"/>
                <a:gd name="connsiteY32" fmla="*/ 269546 h 1644796"/>
                <a:gd name="connsiteX33" fmla="*/ 4747 w 1196232"/>
                <a:gd name="connsiteY33" fmla="*/ 496530 h 1644796"/>
                <a:gd name="connsiteX34" fmla="*/ 11866 w 1196232"/>
                <a:gd name="connsiteY34" fmla="*/ 571761 h 1644796"/>
                <a:gd name="connsiteX35" fmla="*/ 12174 w 1196232"/>
                <a:gd name="connsiteY35" fmla="*/ 650546 h 1644796"/>
                <a:gd name="connsiteX36" fmla="*/ 26515 w 1196232"/>
                <a:gd name="connsiteY36" fmla="*/ 710281 h 1644796"/>
                <a:gd name="connsiteX37" fmla="*/ 45956 w 1196232"/>
                <a:gd name="connsiteY37" fmla="*/ 792371 h 1644796"/>
                <a:gd name="connsiteX38" fmla="*/ 67024 w 1196232"/>
                <a:gd name="connsiteY38" fmla="*/ 862478 h 1644796"/>
                <a:gd name="connsiteX39" fmla="*/ 34507 w 1196232"/>
                <a:gd name="connsiteY39" fmla="*/ 879433 h 1644796"/>
                <a:gd name="connsiteX40" fmla="*/ 9873 w 1196232"/>
                <a:gd name="connsiteY40" fmla="*/ 929152 h 1644796"/>
                <a:gd name="connsiteX41" fmla="*/ 45592 w 1196232"/>
                <a:gd name="connsiteY41" fmla="*/ 1100602 h 1644796"/>
                <a:gd name="connsiteX0" fmla="*/ 45592 w 1196232"/>
                <a:gd name="connsiteY0" fmla="*/ 1100602 h 1644796"/>
                <a:gd name="connsiteX1" fmla="*/ 113091 w 1196232"/>
                <a:gd name="connsiteY1" fmla="*/ 1212411 h 1644796"/>
                <a:gd name="connsiteX2" fmla="*/ 162152 w 1196232"/>
                <a:gd name="connsiteY2" fmla="*/ 1218897 h 1644796"/>
                <a:gd name="connsiteX3" fmla="*/ 201342 w 1196232"/>
                <a:gd name="connsiteY3" fmla="*/ 1334812 h 1644796"/>
                <a:gd name="connsiteX4" fmla="*/ 304887 w 1196232"/>
                <a:gd name="connsiteY4" fmla="*/ 1468140 h 1644796"/>
                <a:gd name="connsiteX5" fmla="*/ 471836 w 1196232"/>
                <a:gd name="connsiteY5" fmla="*/ 1612571 h 1644796"/>
                <a:gd name="connsiteX6" fmla="*/ 633761 w 1196232"/>
                <a:gd name="connsiteY6" fmla="*/ 1643527 h 1644796"/>
                <a:gd name="connsiteX7" fmla="*/ 824261 w 1196232"/>
                <a:gd name="connsiteY7" fmla="*/ 1586377 h 1644796"/>
                <a:gd name="connsiteX8" fmla="*/ 962373 w 1196232"/>
                <a:gd name="connsiteY8" fmla="*/ 1460171 h 1644796"/>
                <a:gd name="connsiteX9" fmla="*/ 1036192 w 1196232"/>
                <a:gd name="connsiteY9" fmla="*/ 1294815 h 1644796"/>
                <a:gd name="connsiteX10" fmla="*/ 1071993 w 1196232"/>
                <a:gd name="connsiteY10" fmla="*/ 1218698 h 1644796"/>
                <a:gd name="connsiteX11" fmla="*/ 1105369 w 1196232"/>
                <a:gd name="connsiteY11" fmla="*/ 1195098 h 1644796"/>
                <a:gd name="connsiteX12" fmla="*/ 1172085 w 1196232"/>
                <a:gd name="connsiteY12" fmla="*/ 1074369 h 1644796"/>
                <a:gd name="connsiteX13" fmla="*/ 1196181 w 1196232"/>
                <a:gd name="connsiteY13" fmla="*/ 951350 h 1644796"/>
                <a:gd name="connsiteX14" fmla="*/ 1166959 w 1196232"/>
                <a:gd name="connsiteY14" fmla="*/ 877250 h 1644796"/>
                <a:gd name="connsiteX15" fmla="*/ 1118367 w 1196232"/>
                <a:gd name="connsiteY15" fmla="*/ 881770 h 1644796"/>
                <a:gd name="connsiteX16" fmla="*/ 1150652 w 1196232"/>
                <a:gd name="connsiteY16" fmla="*/ 716940 h 1644796"/>
                <a:gd name="connsiteX17" fmla="*/ 1154852 w 1196232"/>
                <a:gd name="connsiteY17" fmla="*/ 682351 h 1644796"/>
                <a:gd name="connsiteX18" fmla="*/ 1163328 w 1196232"/>
                <a:gd name="connsiteY18" fmla="*/ 628147 h 1644796"/>
                <a:gd name="connsiteX19" fmla="*/ 1162842 w 1196232"/>
                <a:gd name="connsiteY19" fmla="*/ 563934 h 1644796"/>
                <a:gd name="connsiteX20" fmla="*/ 1157311 w 1196232"/>
                <a:gd name="connsiteY20" fmla="*/ 519816 h 1644796"/>
                <a:gd name="connsiteX21" fmla="*/ 1164538 w 1196232"/>
                <a:gd name="connsiteY21" fmla="*/ 489348 h 1644796"/>
                <a:gd name="connsiteX22" fmla="*/ 1146656 w 1196232"/>
                <a:gd name="connsiteY22" fmla="*/ 446561 h 1644796"/>
                <a:gd name="connsiteX23" fmla="*/ 1109363 w 1196232"/>
                <a:gd name="connsiteY23" fmla="*/ 318697 h 1644796"/>
                <a:gd name="connsiteX24" fmla="*/ 1060250 w 1196232"/>
                <a:gd name="connsiteY24" fmla="*/ 261151 h 1644796"/>
                <a:gd name="connsiteX25" fmla="*/ 1007296 w 1196232"/>
                <a:gd name="connsiteY25" fmla="*/ 180592 h 1644796"/>
                <a:gd name="connsiteX26" fmla="*/ 832414 w 1196232"/>
                <a:gd name="connsiteY26" fmla="*/ 43327 h 1644796"/>
                <a:gd name="connsiteX27" fmla="*/ 599336 w 1196232"/>
                <a:gd name="connsiteY27" fmla="*/ 264 h 1644796"/>
                <a:gd name="connsiteX28" fmla="*/ 367345 w 1196232"/>
                <a:gd name="connsiteY28" fmla="*/ 41270 h 1644796"/>
                <a:gd name="connsiteX29" fmla="*/ 261600 w 1196232"/>
                <a:gd name="connsiteY29" fmla="*/ 110728 h 1644796"/>
                <a:gd name="connsiteX30" fmla="*/ 196741 w 1196232"/>
                <a:gd name="connsiteY30" fmla="*/ 161905 h 1644796"/>
                <a:gd name="connsiteX31" fmla="*/ 146389 w 1196232"/>
                <a:gd name="connsiteY31" fmla="*/ 245442 h 1644796"/>
                <a:gd name="connsiteX32" fmla="*/ 90836 w 1196232"/>
                <a:gd name="connsiteY32" fmla="*/ 269546 h 1644796"/>
                <a:gd name="connsiteX33" fmla="*/ 4747 w 1196232"/>
                <a:gd name="connsiteY33" fmla="*/ 496530 h 1644796"/>
                <a:gd name="connsiteX34" fmla="*/ 11866 w 1196232"/>
                <a:gd name="connsiteY34" fmla="*/ 571761 h 1644796"/>
                <a:gd name="connsiteX35" fmla="*/ 12174 w 1196232"/>
                <a:gd name="connsiteY35" fmla="*/ 650546 h 1644796"/>
                <a:gd name="connsiteX36" fmla="*/ 26515 w 1196232"/>
                <a:gd name="connsiteY36" fmla="*/ 710281 h 1644796"/>
                <a:gd name="connsiteX37" fmla="*/ 45956 w 1196232"/>
                <a:gd name="connsiteY37" fmla="*/ 792371 h 1644796"/>
                <a:gd name="connsiteX38" fmla="*/ 67024 w 1196232"/>
                <a:gd name="connsiteY38" fmla="*/ 862478 h 1644796"/>
                <a:gd name="connsiteX39" fmla="*/ 34507 w 1196232"/>
                <a:gd name="connsiteY39" fmla="*/ 879433 h 1644796"/>
                <a:gd name="connsiteX40" fmla="*/ 9873 w 1196232"/>
                <a:gd name="connsiteY40" fmla="*/ 929152 h 1644796"/>
                <a:gd name="connsiteX41" fmla="*/ 45592 w 1196232"/>
                <a:gd name="connsiteY41" fmla="*/ 1100602 h 1644796"/>
                <a:gd name="connsiteX0" fmla="*/ 48281 w 1198921"/>
                <a:gd name="connsiteY0" fmla="*/ 1100602 h 1644796"/>
                <a:gd name="connsiteX1" fmla="*/ 115780 w 1198921"/>
                <a:gd name="connsiteY1" fmla="*/ 1212411 h 1644796"/>
                <a:gd name="connsiteX2" fmla="*/ 164841 w 1198921"/>
                <a:gd name="connsiteY2" fmla="*/ 1218897 h 1644796"/>
                <a:gd name="connsiteX3" fmla="*/ 204031 w 1198921"/>
                <a:gd name="connsiteY3" fmla="*/ 1334812 h 1644796"/>
                <a:gd name="connsiteX4" fmla="*/ 307576 w 1198921"/>
                <a:gd name="connsiteY4" fmla="*/ 1468140 h 1644796"/>
                <a:gd name="connsiteX5" fmla="*/ 474525 w 1198921"/>
                <a:gd name="connsiteY5" fmla="*/ 1612571 h 1644796"/>
                <a:gd name="connsiteX6" fmla="*/ 636450 w 1198921"/>
                <a:gd name="connsiteY6" fmla="*/ 1643527 h 1644796"/>
                <a:gd name="connsiteX7" fmla="*/ 826950 w 1198921"/>
                <a:gd name="connsiteY7" fmla="*/ 1586377 h 1644796"/>
                <a:gd name="connsiteX8" fmla="*/ 965062 w 1198921"/>
                <a:gd name="connsiteY8" fmla="*/ 1460171 h 1644796"/>
                <a:gd name="connsiteX9" fmla="*/ 1038881 w 1198921"/>
                <a:gd name="connsiteY9" fmla="*/ 1294815 h 1644796"/>
                <a:gd name="connsiteX10" fmla="*/ 1074682 w 1198921"/>
                <a:gd name="connsiteY10" fmla="*/ 1218698 h 1644796"/>
                <a:gd name="connsiteX11" fmla="*/ 1108058 w 1198921"/>
                <a:gd name="connsiteY11" fmla="*/ 1195098 h 1644796"/>
                <a:gd name="connsiteX12" fmla="*/ 1174774 w 1198921"/>
                <a:gd name="connsiteY12" fmla="*/ 1074369 h 1644796"/>
                <a:gd name="connsiteX13" fmla="*/ 1198870 w 1198921"/>
                <a:gd name="connsiteY13" fmla="*/ 951350 h 1644796"/>
                <a:gd name="connsiteX14" fmla="*/ 1169648 w 1198921"/>
                <a:gd name="connsiteY14" fmla="*/ 877250 h 1644796"/>
                <a:gd name="connsiteX15" fmla="*/ 1121056 w 1198921"/>
                <a:gd name="connsiteY15" fmla="*/ 881770 h 1644796"/>
                <a:gd name="connsiteX16" fmla="*/ 1153341 w 1198921"/>
                <a:gd name="connsiteY16" fmla="*/ 716940 h 1644796"/>
                <a:gd name="connsiteX17" fmla="*/ 1157541 w 1198921"/>
                <a:gd name="connsiteY17" fmla="*/ 682351 h 1644796"/>
                <a:gd name="connsiteX18" fmla="*/ 1166017 w 1198921"/>
                <a:gd name="connsiteY18" fmla="*/ 628147 h 1644796"/>
                <a:gd name="connsiteX19" fmla="*/ 1165531 w 1198921"/>
                <a:gd name="connsiteY19" fmla="*/ 563934 h 1644796"/>
                <a:gd name="connsiteX20" fmla="*/ 1160000 w 1198921"/>
                <a:gd name="connsiteY20" fmla="*/ 519816 h 1644796"/>
                <a:gd name="connsiteX21" fmla="*/ 1167227 w 1198921"/>
                <a:gd name="connsiteY21" fmla="*/ 489348 h 1644796"/>
                <a:gd name="connsiteX22" fmla="*/ 1149345 w 1198921"/>
                <a:gd name="connsiteY22" fmla="*/ 446561 h 1644796"/>
                <a:gd name="connsiteX23" fmla="*/ 1112052 w 1198921"/>
                <a:gd name="connsiteY23" fmla="*/ 318697 h 1644796"/>
                <a:gd name="connsiteX24" fmla="*/ 1062939 w 1198921"/>
                <a:gd name="connsiteY24" fmla="*/ 261151 h 1644796"/>
                <a:gd name="connsiteX25" fmla="*/ 1009985 w 1198921"/>
                <a:gd name="connsiteY25" fmla="*/ 180592 h 1644796"/>
                <a:gd name="connsiteX26" fmla="*/ 835103 w 1198921"/>
                <a:gd name="connsiteY26" fmla="*/ 43327 h 1644796"/>
                <a:gd name="connsiteX27" fmla="*/ 602025 w 1198921"/>
                <a:gd name="connsiteY27" fmla="*/ 264 h 1644796"/>
                <a:gd name="connsiteX28" fmla="*/ 370034 w 1198921"/>
                <a:gd name="connsiteY28" fmla="*/ 41270 h 1644796"/>
                <a:gd name="connsiteX29" fmla="*/ 264289 w 1198921"/>
                <a:gd name="connsiteY29" fmla="*/ 110728 h 1644796"/>
                <a:gd name="connsiteX30" fmla="*/ 199430 w 1198921"/>
                <a:gd name="connsiteY30" fmla="*/ 161905 h 1644796"/>
                <a:gd name="connsiteX31" fmla="*/ 149078 w 1198921"/>
                <a:gd name="connsiteY31" fmla="*/ 245442 h 1644796"/>
                <a:gd name="connsiteX32" fmla="*/ 130819 w 1198921"/>
                <a:gd name="connsiteY32" fmla="*/ 287305 h 1644796"/>
                <a:gd name="connsiteX33" fmla="*/ 7436 w 1198921"/>
                <a:gd name="connsiteY33" fmla="*/ 496530 h 1644796"/>
                <a:gd name="connsiteX34" fmla="*/ 14555 w 1198921"/>
                <a:gd name="connsiteY34" fmla="*/ 571761 h 1644796"/>
                <a:gd name="connsiteX35" fmla="*/ 14863 w 1198921"/>
                <a:gd name="connsiteY35" fmla="*/ 650546 h 1644796"/>
                <a:gd name="connsiteX36" fmla="*/ 29204 w 1198921"/>
                <a:gd name="connsiteY36" fmla="*/ 710281 h 1644796"/>
                <a:gd name="connsiteX37" fmla="*/ 48645 w 1198921"/>
                <a:gd name="connsiteY37" fmla="*/ 792371 h 1644796"/>
                <a:gd name="connsiteX38" fmla="*/ 69713 w 1198921"/>
                <a:gd name="connsiteY38" fmla="*/ 862478 h 1644796"/>
                <a:gd name="connsiteX39" fmla="*/ 37196 w 1198921"/>
                <a:gd name="connsiteY39" fmla="*/ 879433 h 1644796"/>
                <a:gd name="connsiteX40" fmla="*/ 12562 w 1198921"/>
                <a:gd name="connsiteY40" fmla="*/ 929152 h 1644796"/>
                <a:gd name="connsiteX41" fmla="*/ 48281 w 1198921"/>
                <a:gd name="connsiteY41" fmla="*/ 1100602 h 1644796"/>
                <a:gd name="connsiteX0" fmla="*/ 35859 w 1186499"/>
                <a:gd name="connsiteY0" fmla="*/ 1100602 h 1644796"/>
                <a:gd name="connsiteX1" fmla="*/ 103358 w 1186499"/>
                <a:gd name="connsiteY1" fmla="*/ 1212411 h 1644796"/>
                <a:gd name="connsiteX2" fmla="*/ 152419 w 1186499"/>
                <a:gd name="connsiteY2" fmla="*/ 1218897 h 1644796"/>
                <a:gd name="connsiteX3" fmla="*/ 191609 w 1186499"/>
                <a:gd name="connsiteY3" fmla="*/ 1334812 h 1644796"/>
                <a:gd name="connsiteX4" fmla="*/ 295154 w 1186499"/>
                <a:gd name="connsiteY4" fmla="*/ 1468140 h 1644796"/>
                <a:gd name="connsiteX5" fmla="*/ 462103 w 1186499"/>
                <a:gd name="connsiteY5" fmla="*/ 1612571 h 1644796"/>
                <a:gd name="connsiteX6" fmla="*/ 624028 w 1186499"/>
                <a:gd name="connsiteY6" fmla="*/ 1643527 h 1644796"/>
                <a:gd name="connsiteX7" fmla="*/ 814528 w 1186499"/>
                <a:gd name="connsiteY7" fmla="*/ 1586377 h 1644796"/>
                <a:gd name="connsiteX8" fmla="*/ 952640 w 1186499"/>
                <a:gd name="connsiteY8" fmla="*/ 1460171 h 1644796"/>
                <a:gd name="connsiteX9" fmla="*/ 1026459 w 1186499"/>
                <a:gd name="connsiteY9" fmla="*/ 1294815 h 1644796"/>
                <a:gd name="connsiteX10" fmla="*/ 1062260 w 1186499"/>
                <a:gd name="connsiteY10" fmla="*/ 1218698 h 1644796"/>
                <a:gd name="connsiteX11" fmla="*/ 1095636 w 1186499"/>
                <a:gd name="connsiteY11" fmla="*/ 1195098 h 1644796"/>
                <a:gd name="connsiteX12" fmla="*/ 1162352 w 1186499"/>
                <a:gd name="connsiteY12" fmla="*/ 1074369 h 1644796"/>
                <a:gd name="connsiteX13" fmla="*/ 1186448 w 1186499"/>
                <a:gd name="connsiteY13" fmla="*/ 951350 h 1644796"/>
                <a:gd name="connsiteX14" fmla="*/ 1157226 w 1186499"/>
                <a:gd name="connsiteY14" fmla="*/ 877250 h 1644796"/>
                <a:gd name="connsiteX15" fmla="*/ 1108634 w 1186499"/>
                <a:gd name="connsiteY15" fmla="*/ 881770 h 1644796"/>
                <a:gd name="connsiteX16" fmla="*/ 1140919 w 1186499"/>
                <a:gd name="connsiteY16" fmla="*/ 716940 h 1644796"/>
                <a:gd name="connsiteX17" fmla="*/ 1145119 w 1186499"/>
                <a:gd name="connsiteY17" fmla="*/ 682351 h 1644796"/>
                <a:gd name="connsiteX18" fmla="*/ 1153595 w 1186499"/>
                <a:gd name="connsiteY18" fmla="*/ 628147 h 1644796"/>
                <a:gd name="connsiteX19" fmla="*/ 1153109 w 1186499"/>
                <a:gd name="connsiteY19" fmla="*/ 563934 h 1644796"/>
                <a:gd name="connsiteX20" fmla="*/ 1147578 w 1186499"/>
                <a:gd name="connsiteY20" fmla="*/ 519816 h 1644796"/>
                <a:gd name="connsiteX21" fmla="*/ 1154805 w 1186499"/>
                <a:gd name="connsiteY21" fmla="*/ 489348 h 1644796"/>
                <a:gd name="connsiteX22" fmla="*/ 1136923 w 1186499"/>
                <a:gd name="connsiteY22" fmla="*/ 446561 h 1644796"/>
                <a:gd name="connsiteX23" fmla="*/ 1099630 w 1186499"/>
                <a:gd name="connsiteY23" fmla="*/ 318697 h 1644796"/>
                <a:gd name="connsiteX24" fmla="*/ 1050517 w 1186499"/>
                <a:gd name="connsiteY24" fmla="*/ 261151 h 1644796"/>
                <a:gd name="connsiteX25" fmla="*/ 997563 w 1186499"/>
                <a:gd name="connsiteY25" fmla="*/ 180592 h 1644796"/>
                <a:gd name="connsiteX26" fmla="*/ 822681 w 1186499"/>
                <a:gd name="connsiteY26" fmla="*/ 43327 h 1644796"/>
                <a:gd name="connsiteX27" fmla="*/ 589603 w 1186499"/>
                <a:gd name="connsiteY27" fmla="*/ 264 h 1644796"/>
                <a:gd name="connsiteX28" fmla="*/ 357612 w 1186499"/>
                <a:gd name="connsiteY28" fmla="*/ 41270 h 1644796"/>
                <a:gd name="connsiteX29" fmla="*/ 251867 w 1186499"/>
                <a:gd name="connsiteY29" fmla="*/ 110728 h 1644796"/>
                <a:gd name="connsiteX30" fmla="*/ 187008 w 1186499"/>
                <a:gd name="connsiteY30" fmla="*/ 161905 h 1644796"/>
                <a:gd name="connsiteX31" fmla="*/ 136656 w 1186499"/>
                <a:gd name="connsiteY31" fmla="*/ 245442 h 1644796"/>
                <a:gd name="connsiteX32" fmla="*/ 118397 w 1186499"/>
                <a:gd name="connsiteY32" fmla="*/ 287305 h 1644796"/>
                <a:gd name="connsiteX33" fmla="*/ 21652 w 1186499"/>
                <a:gd name="connsiteY33" fmla="*/ 491202 h 1644796"/>
                <a:gd name="connsiteX34" fmla="*/ 2133 w 1186499"/>
                <a:gd name="connsiteY34" fmla="*/ 571761 h 1644796"/>
                <a:gd name="connsiteX35" fmla="*/ 2441 w 1186499"/>
                <a:gd name="connsiteY35" fmla="*/ 650546 h 1644796"/>
                <a:gd name="connsiteX36" fmla="*/ 16782 w 1186499"/>
                <a:gd name="connsiteY36" fmla="*/ 710281 h 1644796"/>
                <a:gd name="connsiteX37" fmla="*/ 36223 w 1186499"/>
                <a:gd name="connsiteY37" fmla="*/ 792371 h 1644796"/>
                <a:gd name="connsiteX38" fmla="*/ 57291 w 1186499"/>
                <a:gd name="connsiteY38" fmla="*/ 862478 h 1644796"/>
                <a:gd name="connsiteX39" fmla="*/ 24774 w 1186499"/>
                <a:gd name="connsiteY39" fmla="*/ 879433 h 1644796"/>
                <a:gd name="connsiteX40" fmla="*/ 140 w 1186499"/>
                <a:gd name="connsiteY40" fmla="*/ 929152 h 1644796"/>
                <a:gd name="connsiteX41" fmla="*/ 35859 w 1186499"/>
                <a:gd name="connsiteY41" fmla="*/ 1100602 h 1644796"/>
                <a:gd name="connsiteX0" fmla="*/ 35859 w 1186499"/>
                <a:gd name="connsiteY0" fmla="*/ 1100602 h 1644796"/>
                <a:gd name="connsiteX1" fmla="*/ 103358 w 1186499"/>
                <a:gd name="connsiteY1" fmla="*/ 1212411 h 1644796"/>
                <a:gd name="connsiteX2" fmla="*/ 152419 w 1186499"/>
                <a:gd name="connsiteY2" fmla="*/ 1218897 h 1644796"/>
                <a:gd name="connsiteX3" fmla="*/ 191609 w 1186499"/>
                <a:gd name="connsiteY3" fmla="*/ 1334812 h 1644796"/>
                <a:gd name="connsiteX4" fmla="*/ 295154 w 1186499"/>
                <a:gd name="connsiteY4" fmla="*/ 1468140 h 1644796"/>
                <a:gd name="connsiteX5" fmla="*/ 462103 w 1186499"/>
                <a:gd name="connsiteY5" fmla="*/ 1612571 h 1644796"/>
                <a:gd name="connsiteX6" fmla="*/ 624028 w 1186499"/>
                <a:gd name="connsiteY6" fmla="*/ 1643527 h 1644796"/>
                <a:gd name="connsiteX7" fmla="*/ 814528 w 1186499"/>
                <a:gd name="connsiteY7" fmla="*/ 1586377 h 1644796"/>
                <a:gd name="connsiteX8" fmla="*/ 952640 w 1186499"/>
                <a:gd name="connsiteY8" fmla="*/ 1460171 h 1644796"/>
                <a:gd name="connsiteX9" fmla="*/ 1026459 w 1186499"/>
                <a:gd name="connsiteY9" fmla="*/ 1294815 h 1644796"/>
                <a:gd name="connsiteX10" fmla="*/ 1062260 w 1186499"/>
                <a:gd name="connsiteY10" fmla="*/ 1218698 h 1644796"/>
                <a:gd name="connsiteX11" fmla="*/ 1095636 w 1186499"/>
                <a:gd name="connsiteY11" fmla="*/ 1195098 h 1644796"/>
                <a:gd name="connsiteX12" fmla="*/ 1162352 w 1186499"/>
                <a:gd name="connsiteY12" fmla="*/ 1074369 h 1644796"/>
                <a:gd name="connsiteX13" fmla="*/ 1186448 w 1186499"/>
                <a:gd name="connsiteY13" fmla="*/ 951350 h 1644796"/>
                <a:gd name="connsiteX14" fmla="*/ 1157226 w 1186499"/>
                <a:gd name="connsiteY14" fmla="*/ 877250 h 1644796"/>
                <a:gd name="connsiteX15" fmla="*/ 1108634 w 1186499"/>
                <a:gd name="connsiteY15" fmla="*/ 881770 h 1644796"/>
                <a:gd name="connsiteX16" fmla="*/ 1140919 w 1186499"/>
                <a:gd name="connsiteY16" fmla="*/ 716940 h 1644796"/>
                <a:gd name="connsiteX17" fmla="*/ 1145119 w 1186499"/>
                <a:gd name="connsiteY17" fmla="*/ 682351 h 1644796"/>
                <a:gd name="connsiteX18" fmla="*/ 1153595 w 1186499"/>
                <a:gd name="connsiteY18" fmla="*/ 628147 h 1644796"/>
                <a:gd name="connsiteX19" fmla="*/ 1153109 w 1186499"/>
                <a:gd name="connsiteY19" fmla="*/ 563934 h 1644796"/>
                <a:gd name="connsiteX20" fmla="*/ 1147578 w 1186499"/>
                <a:gd name="connsiteY20" fmla="*/ 519816 h 1644796"/>
                <a:gd name="connsiteX21" fmla="*/ 1154805 w 1186499"/>
                <a:gd name="connsiteY21" fmla="*/ 489348 h 1644796"/>
                <a:gd name="connsiteX22" fmla="*/ 1136923 w 1186499"/>
                <a:gd name="connsiteY22" fmla="*/ 446561 h 1644796"/>
                <a:gd name="connsiteX23" fmla="*/ 1099630 w 1186499"/>
                <a:gd name="connsiteY23" fmla="*/ 318697 h 1644796"/>
                <a:gd name="connsiteX24" fmla="*/ 1050517 w 1186499"/>
                <a:gd name="connsiteY24" fmla="*/ 261151 h 1644796"/>
                <a:gd name="connsiteX25" fmla="*/ 997563 w 1186499"/>
                <a:gd name="connsiteY25" fmla="*/ 180592 h 1644796"/>
                <a:gd name="connsiteX26" fmla="*/ 822681 w 1186499"/>
                <a:gd name="connsiteY26" fmla="*/ 43327 h 1644796"/>
                <a:gd name="connsiteX27" fmla="*/ 589603 w 1186499"/>
                <a:gd name="connsiteY27" fmla="*/ 264 h 1644796"/>
                <a:gd name="connsiteX28" fmla="*/ 357612 w 1186499"/>
                <a:gd name="connsiteY28" fmla="*/ 41270 h 1644796"/>
                <a:gd name="connsiteX29" fmla="*/ 251867 w 1186499"/>
                <a:gd name="connsiteY29" fmla="*/ 110728 h 1644796"/>
                <a:gd name="connsiteX30" fmla="*/ 187008 w 1186499"/>
                <a:gd name="connsiteY30" fmla="*/ 161905 h 1644796"/>
                <a:gd name="connsiteX31" fmla="*/ 136656 w 1186499"/>
                <a:gd name="connsiteY31" fmla="*/ 245442 h 1644796"/>
                <a:gd name="connsiteX32" fmla="*/ 118397 w 1186499"/>
                <a:gd name="connsiteY32" fmla="*/ 287305 h 1644796"/>
                <a:gd name="connsiteX33" fmla="*/ 21652 w 1186499"/>
                <a:gd name="connsiteY33" fmla="*/ 491202 h 1644796"/>
                <a:gd name="connsiteX34" fmla="*/ 26995 w 1186499"/>
                <a:gd name="connsiteY34" fmla="*/ 571761 h 1644796"/>
                <a:gd name="connsiteX35" fmla="*/ 2441 w 1186499"/>
                <a:gd name="connsiteY35" fmla="*/ 650546 h 1644796"/>
                <a:gd name="connsiteX36" fmla="*/ 16782 w 1186499"/>
                <a:gd name="connsiteY36" fmla="*/ 710281 h 1644796"/>
                <a:gd name="connsiteX37" fmla="*/ 36223 w 1186499"/>
                <a:gd name="connsiteY37" fmla="*/ 792371 h 1644796"/>
                <a:gd name="connsiteX38" fmla="*/ 57291 w 1186499"/>
                <a:gd name="connsiteY38" fmla="*/ 862478 h 1644796"/>
                <a:gd name="connsiteX39" fmla="*/ 24774 w 1186499"/>
                <a:gd name="connsiteY39" fmla="*/ 879433 h 1644796"/>
                <a:gd name="connsiteX40" fmla="*/ 140 w 1186499"/>
                <a:gd name="connsiteY40" fmla="*/ 929152 h 1644796"/>
                <a:gd name="connsiteX41" fmla="*/ 35859 w 1186499"/>
                <a:gd name="connsiteY41" fmla="*/ 1100602 h 1644796"/>
                <a:gd name="connsiteX0" fmla="*/ 35859 w 1186499"/>
                <a:gd name="connsiteY0" fmla="*/ 1100602 h 1644796"/>
                <a:gd name="connsiteX1" fmla="*/ 103358 w 1186499"/>
                <a:gd name="connsiteY1" fmla="*/ 1212411 h 1644796"/>
                <a:gd name="connsiteX2" fmla="*/ 152419 w 1186499"/>
                <a:gd name="connsiteY2" fmla="*/ 1218897 h 1644796"/>
                <a:gd name="connsiteX3" fmla="*/ 191609 w 1186499"/>
                <a:gd name="connsiteY3" fmla="*/ 1334812 h 1644796"/>
                <a:gd name="connsiteX4" fmla="*/ 295154 w 1186499"/>
                <a:gd name="connsiteY4" fmla="*/ 1468140 h 1644796"/>
                <a:gd name="connsiteX5" fmla="*/ 462103 w 1186499"/>
                <a:gd name="connsiteY5" fmla="*/ 1612571 h 1644796"/>
                <a:gd name="connsiteX6" fmla="*/ 624028 w 1186499"/>
                <a:gd name="connsiteY6" fmla="*/ 1643527 h 1644796"/>
                <a:gd name="connsiteX7" fmla="*/ 814528 w 1186499"/>
                <a:gd name="connsiteY7" fmla="*/ 1586377 h 1644796"/>
                <a:gd name="connsiteX8" fmla="*/ 952640 w 1186499"/>
                <a:gd name="connsiteY8" fmla="*/ 1460171 h 1644796"/>
                <a:gd name="connsiteX9" fmla="*/ 1026459 w 1186499"/>
                <a:gd name="connsiteY9" fmla="*/ 1294815 h 1644796"/>
                <a:gd name="connsiteX10" fmla="*/ 1062260 w 1186499"/>
                <a:gd name="connsiteY10" fmla="*/ 1218698 h 1644796"/>
                <a:gd name="connsiteX11" fmla="*/ 1095636 w 1186499"/>
                <a:gd name="connsiteY11" fmla="*/ 1195098 h 1644796"/>
                <a:gd name="connsiteX12" fmla="*/ 1162352 w 1186499"/>
                <a:gd name="connsiteY12" fmla="*/ 1074369 h 1644796"/>
                <a:gd name="connsiteX13" fmla="*/ 1186448 w 1186499"/>
                <a:gd name="connsiteY13" fmla="*/ 951350 h 1644796"/>
                <a:gd name="connsiteX14" fmla="*/ 1157226 w 1186499"/>
                <a:gd name="connsiteY14" fmla="*/ 877250 h 1644796"/>
                <a:gd name="connsiteX15" fmla="*/ 1108634 w 1186499"/>
                <a:gd name="connsiteY15" fmla="*/ 881770 h 1644796"/>
                <a:gd name="connsiteX16" fmla="*/ 1140919 w 1186499"/>
                <a:gd name="connsiteY16" fmla="*/ 716940 h 1644796"/>
                <a:gd name="connsiteX17" fmla="*/ 1145119 w 1186499"/>
                <a:gd name="connsiteY17" fmla="*/ 682351 h 1644796"/>
                <a:gd name="connsiteX18" fmla="*/ 1153595 w 1186499"/>
                <a:gd name="connsiteY18" fmla="*/ 628147 h 1644796"/>
                <a:gd name="connsiteX19" fmla="*/ 1153109 w 1186499"/>
                <a:gd name="connsiteY19" fmla="*/ 563934 h 1644796"/>
                <a:gd name="connsiteX20" fmla="*/ 1147578 w 1186499"/>
                <a:gd name="connsiteY20" fmla="*/ 519816 h 1644796"/>
                <a:gd name="connsiteX21" fmla="*/ 1154805 w 1186499"/>
                <a:gd name="connsiteY21" fmla="*/ 489348 h 1644796"/>
                <a:gd name="connsiteX22" fmla="*/ 1136923 w 1186499"/>
                <a:gd name="connsiteY22" fmla="*/ 446561 h 1644796"/>
                <a:gd name="connsiteX23" fmla="*/ 1099630 w 1186499"/>
                <a:gd name="connsiteY23" fmla="*/ 318697 h 1644796"/>
                <a:gd name="connsiteX24" fmla="*/ 1050517 w 1186499"/>
                <a:gd name="connsiteY24" fmla="*/ 261151 h 1644796"/>
                <a:gd name="connsiteX25" fmla="*/ 997563 w 1186499"/>
                <a:gd name="connsiteY25" fmla="*/ 180592 h 1644796"/>
                <a:gd name="connsiteX26" fmla="*/ 822681 w 1186499"/>
                <a:gd name="connsiteY26" fmla="*/ 43327 h 1644796"/>
                <a:gd name="connsiteX27" fmla="*/ 589603 w 1186499"/>
                <a:gd name="connsiteY27" fmla="*/ 264 h 1644796"/>
                <a:gd name="connsiteX28" fmla="*/ 357612 w 1186499"/>
                <a:gd name="connsiteY28" fmla="*/ 41270 h 1644796"/>
                <a:gd name="connsiteX29" fmla="*/ 251867 w 1186499"/>
                <a:gd name="connsiteY29" fmla="*/ 110728 h 1644796"/>
                <a:gd name="connsiteX30" fmla="*/ 187008 w 1186499"/>
                <a:gd name="connsiteY30" fmla="*/ 161905 h 1644796"/>
                <a:gd name="connsiteX31" fmla="*/ 136656 w 1186499"/>
                <a:gd name="connsiteY31" fmla="*/ 245442 h 1644796"/>
                <a:gd name="connsiteX32" fmla="*/ 118397 w 1186499"/>
                <a:gd name="connsiteY32" fmla="*/ 287305 h 1644796"/>
                <a:gd name="connsiteX33" fmla="*/ 21652 w 1186499"/>
                <a:gd name="connsiteY33" fmla="*/ 491202 h 1644796"/>
                <a:gd name="connsiteX34" fmla="*/ 26995 w 1186499"/>
                <a:gd name="connsiteY34" fmla="*/ 571761 h 1644796"/>
                <a:gd name="connsiteX35" fmla="*/ 25527 w 1186499"/>
                <a:gd name="connsiteY35" fmla="*/ 650546 h 1644796"/>
                <a:gd name="connsiteX36" fmla="*/ 16782 w 1186499"/>
                <a:gd name="connsiteY36" fmla="*/ 710281 h 1644796"/>
                <a:gd name="connsiteX37" fmla="*/ 36223 w 1186499"/>
                <a:gd name="connsiteY37" fmla="*/ 792371 h 1644796"/>
                <a:gd name="connsiteX38" fmla="*/ 57291 w 1186499"/>
                <a:gd name="connsiteY38" fmla="*/ 862478 h 1644796"/>
                <a:gd name="connsiteX39" fmla="*/ 24774 w 1186499"/>
                <a:gd name="connsiteY39" fmla="*/ 879433 h 1644796"/>
                <a:gd name="connsiteX40" fmla="*/ 140 w 1186499"/>
                <a:gd name="connsiteY40" fmla="*/ 929152 h 1644796"/>
                <a:gd name="connsiteX41" fmla="*/ 35859 w 1186499"/>
                <a:gd name="connsiteY41" fmla="*/ 1100602 h 1644796"/>
                <a:gd name="connsiteX0" fmla="*/ 35859 w 1186499"/>
                <a:gd name="connsiteY0" fmla="*/ 1100602 h 1644796"/>
                <a:gd name="connsiteX1" fmla="*/ 103358 w 1186499"/>
                <a:gd name="connsiteY1" fmla="*/ 1212411 h 1644796"/>
                <a:gd name="connsiteX2" fmla="*/ 152419 w 1186499"/>
                <a:gd name="connsiteY2" fmla="*/ 1218897 h 1644796"/>
                <a:gd name="connsiteX3" fmla="*/ 191609 w 1186499"/>
                <a:gd name="connsiteY3" fmla="*/ 1334812 h 1644796"/>
                <a:gd name="connsiteX4" fmla="*/ 295154 w 1186499"/>
                <a:gd name="connsiteY4" fmla="*/ 1468140 h 1644796"/>
                <a:gd name="connsiteX5" fmla="*/ 462103 w 1186499"/>
                <a:gd name="connsiteY5" fmla="*/ 1612571 h 1644796"/>
                <a:gd name="connsiteX6" fmla="*/ 624028 w 1186499"/>
                <a:gd name="connsiteY6" fmla="*/ 1643527 h 1644796"/>
                <a:gd name="connsiteX7" fmla="*/ 814528 w 1186499"/>
                <a:gd name="connsiteY7" fmla="*/ 1586377 h 1644796"/>
                <a:gd name="connsiteX8" fmla="*/ 952640 w 1186499"/>
                <a:gd name="connsiteY8" fmla="*/ 1460171 h 1644796"/>
                <a:gd name="connsiteX9" fmla="*/ 1026459 w 1186499"/>
                <a:gd name="connsiteY9" fmla="*/ 1294815 h 1644796"/>
                <a:gd name="connsiteX10" fmla="*/ 1062260 w 1186499"/>
                <a:gd name="connsiteY10" fmla="*/ 1218698 h 1644796"/>
                <a:gd name="connsiteX11" fmla="*/ 1095636 w 1186499"/>
                <a:gd name="connsiteY11" fmla="*/ 1195098 h 1644796"/>
                <a:gd name="connsiteX12" fmla="*/ 1162352 w 1186499"/>
                <a:gd name="connsiteY12" fmla="*/ 1074369 h 1644796"/>
                <a:gd name="connsiteX13" fmla="*/ 1186448 w 1186499"/>
                <a:gd name="connsiteY13" fmla="*/ 951350 h 1644796"/>
                <a:gd name="connsiteX14" fmla="*/ 1157226 w 1186499"/>
                <a:gd name="connsiteY14" fmla="*/ 877250 h 1644796"/>
                <a:gd name="connsiteX15" fmla="*/ 1108634 w 1186499"/>
                <a:gd name="connsiteY15" fmla="*/ 881770 h 1644796"/>
                <a:gd name="connsiteX16" fmla="*/ 1140919 w 1186499"/>
                <a:gd name="connsiteY16" fmla="*/ 716940 h 1644796"/>
                <a:gd name="connsiteX17" fmla="*/ 1145119 w 1186499"/>
                <a:gd name="connsiteY17" fmla="*/ 682351 h 1644796"/>
                <a:gd name="connsiteX18" fmla="*/ 1153595 w 1186499"/>
                <a:gd name="connsiteY18" fmla="*/ 628147 h 1644796"/>
                <a:gd name="connsiteX19" fmla="*/ 1153109 w 1186499"/>
                <a:gd name="connsiteY19" fmla="*/ 563934 h 1644796"/>
                <a:gd name="connsiteX20" fmla="*/ 1147578 w 1186499"/>
                <a:gd name="connsiteY20" fmla="*/ 519816 h 1644796"/>
                <a:gd name="connsiteX21" fmla="*/ 1154805 w 1186499"/>
                <a:gd name="connsiteY21" fmla="*/ 489348 h 1644796"/>
                <a:gd name="connsiteX22" fmla="*/ 1136923 w 1186499"/>
                <a:gd name="connsiteY22" fmla="*/ 446561 h 1644796"/>
                <a:gd name="connsiteX23" fmla="*/ 1099630 w 1186499"/>
                <a:gd name="connsiteY23" fmla="*/ 318697 h 1644796"/>
                <a:gd name="connsiteX24" fmla="*/ 1050517 w 1186499"/>
                <a:gd name="connsiteY24" fmla="*/ 261151 h 1644796"/>
                <a:gd name="connsiteX25" fmla="*/ 997563 w 1186499"/>
                <a:gd name="connsiteY25" fmla="*/ 180592 h 1644796"/>
                <a:gd name="connsiteX26" fmla="*/ 822681 w 1186499"/>
                <a:gd name="connsiteY26" fmla="*/ 43327 h 1644796"/>
                <a:gd name="connsiteX27" fmla="*/ 589603 w 1186499"/>
                <a:gd name="connsiteY27" fmla="*/ 264 h 1644796"/>
                <a:gd name="connsiteX28" fmla="*/ 357612 w 1186499"/>
                <a:gd name="connsiteY28" fmla="*/ 41270 h 1644796"/>
                <a:gd name="connsiteX29" fmla="*/ 251867 w 1186499"/>
                <a:gd name="connsiteY29" fmla="*/ 110728 h 1644796"/>
                <a:gd name="connsiteX30" fmla="*/ 187008 w 1186499"/>
                <a:gd name="connsiteY30" fmla="*/ 161905 h 1644796"/>
                <a:gd name="connsiteX31" fmla="*/ 136656 w 1186499"/>
                <a:gd name="connsiteY31" fmla="*/ 245442 h 1644796"/>
                <a:gd name="connsiteX32" fmla="*/ 118397 w 1186499"/>
                <a:gd name="connsiteY32" fmla="*/ 287305 h 1644796"/>
                <a:gd name="connsiteX33" fmla="*/ 21652 w 1186499"/>
                <a:gd name="connsiteY33" fmla="*/ 491202 h 1644796"/>
                <a:gd name="connsiteX34" fmla="*/ 26995 w 1186499"/>
                <a:gd name="connsiteY34" fmla="*/ 571761 h 1644796"/>
                <a:gd name="connsiteX35" fmla="*/ 25527 w 1186499"/>
                <a:gd name="connsiteY35" fmla="*/ 650546 h 1644796"/>
                <a:gd name="connsiteX36" fmla="*/ 41644 w 1186499"/>
                <a:gd name="connsiteY36" fmla="*/ 710281 h 1644796"/>
                <a:gd name="connsiteX37" fmla="*/ 36223 w 1186499"/>
                <a:gd name="connsiteY37" fmla="*/ 792371 h 1644796"/>
                <a:gd name="connsiteX38" fmla="*/ 57291 w 1186499"/>
                <a:gd name="connsiteY38" fmla="*/ 862478 h 1644796"/>
                <a:gd name="connsiteX39" fmla="*/ 24774 w 1186499"/>
                <a:gd name="connsiteY39" fmla="*/ 879433 h 1644796"/>
                <a:gd name="connsiteX40" fmla="*/ 140 w 1186499"/>
                <a:gd name="connsiteY40" fmla="*/ 929152 h 1644796"/>
                <a:gd name="connsiteX41" fmla="*/ 35859 w 1186499"/>
                <a:gd name="connsiteY41" fmla="*/ 1100602 h 1644796"/>
                <a:gd name="connsiteX0" fmla="*/ 35859 w 1186499"/>
                <a:gd name="connsiteY0" fmla="*/ 1100602 h 1644796"/>
                <a:gd name="connsiteX1" fmla="*/ 103358 w 1186499"/>
                <a:gd name="connsiteY1" fmla="*/ 1212411 h 1644796"/>
                <a:gd name="connsiteX2" fmla="*/ 152419 w 1186499"/>
                <a:gd name="connsiteY2" fmla="*/ 1218897 h 1644796"/>
                <a:gd name="connsiteX3" fmla="*/ 191609 w 1186499"/>
                <a:gd name="connsiteY3" fmla="*/ 1334812 h 1644796"/>
                <a:gd name="connsiteX4" fmla="*/ 295154 w 1186499"/>
                <a:gd name="connsiteY4" fmla="*/ 1468140 h 1644796"/>
                <a:gd name="connsiteX5" fmla="*/ 462103 w 1186499"/>
                <a:gd name="connsiteY5" fmla="*/ 1612571 h 1644796"/>
                <a:gd name="connsiteX6" fmla="*/ 624028 w 1186499"/>
                <a:gd name="connsiteY6" fmla="*/ 1643527 h 1644796"/>
                <a:gd name="connsiteX7" fmla="*/ 814528 w 1186499"/>
                <a:gd name="connsiteY7" fmla="*/ 1586377 h 1644796"/>
                <a:gd name="connsiteX8" fmla="*/ 952640 w 1186499"/>
                <a:gd name="connsiteY8" fmla="*/ 1460171 h 1644796"/>
                <a:gd name="connsiteX9" fmla="*/ 1026459 w 1186499"/>
                <a:gd name="connsiteY9" fmla="*/ 1294815 h 1644796"/>
                <a:gd name="connsiteX10" fmla="*/ 1062260 w 1186499"/>
                <a:gd name="connsiteY10" fmla="*/ 1218698 h 1644796"/>
                <a:gd name="connsiteX11" fmla="*/ 1095636 w 1186499"/>
                <a:gd name="connsiteY11" fmla="*/ 1195098 h 1644796"/>
                <a:gd name="connsiteX12" fmla="*/ 1162352 w 1186499"/>
                <a:gd name="connsiteY12" fmla="*/ 1074369 h 1644796"/>
                <a:gd name="connsiteX13" fmla="*/ 1186448 w 1186499"/>
                <a:gd name="connsiteY13" fmla="*/ 951350 h 1644796"/>
                <a:gd name="connsiteX14" fmla="*/ 1157226 w 1186499"/>
                <a:gd name="connsiteY14" fmla="*/ 877250 h 1644796"/>
                <a:gd name="connsiteX15" fmla="*/ 1108634 w 1186499"/>
                <a:gd name="connsiteY15" fmla="*/ 881770 h 1644796"/>
                <a:gd name="connsiteX16" fmla="*/ 1140919 w 1186499"/>
                <a:gd name="connsiteY16" fmla="*/ 716940 h 1644796"/>
                <a:gd name="connsiteX17" fmla="*/ 1145119 w 1186499"/>
                <a:gd name="connsiteY17" fmla="*/ 682351 h 1644796"/>
                <a:gd name="connsiteX18" fmla="*/ 1153595 w 1186499"/>
                <a:gd name="connsiteY18" fmla="*/ 628147 h 1644796"/>
                <a:gd name="connsiteX19" fmla="*/ 1153109 w 1186499"/>
                <a:gd name="connsiteY19" fmla="*/ 563934 h 1644796"/>
                <a:gd name="connsiteX20" fmla="*/ 1147578 w 1186499"/>
                <a:gd name="connsiteY20" fmla="*/ 519816 h 1644796"/>
                <a:gd name="connsiteX21" fmla="*/ 1154805 w 1186499"/>
                <a:gd name="connsiteY21" fmla="*/ 489348 h 1644796"/>
                <a:gd name="connsiteX22" fmla="*/ 1136923 w 1186499"/>
                <a:gd name="connsiteY22" fmla="*/ 446561 h 1644796"/>
                <a:gd name="connsiteX23" fmla="*/ 1099630 w 1186499"/>
                <a:gd name="connsiteY23" fmla="*/ 318697 h 1644796"/>
                <a:gd name="connsiteX24" fmla="*/ 1050517 w 1186499"/>
                <a:gd name="connsiteY24" fmla="*/ 261151 h 1644796"/>
                <a:gd name="connsiteX25" fmla="*/ 997563 w 1186499"/>
                <a:gd name="connsiteY25" fmla="*/ 180592 h 1644796"/>
                <a:gd name="connsiteX26" fmla="*/ 822681 w 1186499"/>
                <a:gd name="connsiteY26" fmla="*/ 43327 h 1644796"/>
                <a:gd name="connsiteX27" fmla="*/ 589603 w 1186499"/>
                <a:gd name="connsiteY27" fmla="*/ 264 h 1644796"/>
                <a:gd name="connsiteX28" fmla="*/ 357612 w 1186499"/>
                <a:gd name="connsiteY28" fmla="*/ 41270 h 1644796"/>
                <a:gd name="connsiteX29" fmla="*/ 251867 w 1186499"/>
                <a:gd name="connsiteY29" fmla="*/ 110728 h 1644796"/>
                <a:gd name="connsiteX30" fmla="*/ 187008 w 1186499"/>
                <a:gd name="connsiteY30" fmla="*/ 161905 h 1644796"/>
                <a:gd name="connsiteX31" fmla="*/ 136656 w 1186499"/>
                <a:gd name="connsiteY31" fmla="*/ 245442 h 1644796"/>
                <a:gd name="connsiteX32" fmla="*/ 118397 w 1186499"/>
                <a:gd name="connsiteY32" fmla="*/ 287305 h 1644796"/>
                <a:gd name="connsiteX33" fmla="*/ 21652 w 1186499"/>
                <a:gd name="connsiteY33" fmla="*/ 491202 h 1644796"/>
                <a:gd name="connsiteX34" fmla="*/ 26995 w 1186499"/>
                <a:gd name="connsiteY34" fmla="*/ 571761 h 1644796"/>
                <a:gd name="connsiteX35" fmla="*/ 25527 w 1186499"/>
                <a:gd name="connsiteY35" fmla="*/ 650546 h 1644796"/>
                <a:gd name="connsiteX36" fmla="*/ 41644 w 1186499"/>
                <a:gd name="connsiteY36" fmla="*/ 710281 h 1644796"/>
                <a:gd name="connsiteX37" fmla="*/ 50430 w 1186499"/>
                <a:gd name="connsiteY37" fmla="*/ 790595 h 1644796"/>
                <a:gd name="connsiteX38" fmla="*/ 57291 w 1186499"/>
                <a:gd name="connsiteY38" fmla="*/ 862478 h 1644796"/>
                <a:gd name="connsiteX39" fmla="*/ 24774 w 1186499"/>
                <a:gd name="connsiteY39" fmla="*/ 879433 h 1644796"/>
                <a:gd name="connsiteX40" fmla="*/ 140 w 1186499"/>
                <a:gd name="connsiteY40" fmla="*/ 929152 h 1644796"/>
                <a:gd name="connsiteX41" fmla="*/ 35859 w 1186499"/>
                <a:gd name="connsiteY41" fmla="*/ 1100602 h 1644796"/>
                <a:gd name="connsiteX0" fmla="*/ 35859 w 1186499"/>
                <a:gd name="connsiteY0" fmla="*/ 1100602 h 1644796"/>
                <a:gd name="connsiteX1" fmla="*/ 103358 w 1186499"/>
                <a:gd name="connsiteY1" fmla="*/ 1212411 h 1644796"/>
                <a:gd name="connsiteX2" fmla="*/ 152419 w 1186499"/>
                <a:gd name="connsiteY2" fmla="*/ 1218897 h 1644796"/>
                <a:gd name="connsiteX3" fmla="*/ 191609 w 1186499"/>
                <a:gd name="connsiteY3" fmla="*/ 1334812 h 1644796"/>
                <a:gd name="connsiteX4" fmla="*/ 295154 w 1186499"/>
                <a:gd name="connsiteY4" fmla="*/ 1468140 h 1644796"/>
                <a:gd name="connsiteX5" fmla="*/ 462103 w 1186499"/>
                <a:gd name="connsiteY5" fmla="*/ 1612571 h 1644796"/>
                <a:gd name="connsiteX6" fmla="*/ 624028 w 1186499"/>
                <a:gd name="connsiteY6" fmla="*/ 1643527 h 1644796"/>
                <a:gd name="connsiteX7" fmla="*/ 814528 w 1186499"/>
                <a:gd name="connsiteY7" fmla="*/ 1586377 h 1644796"/>
                <a:gd name="connsiteX8" fmla="*/ 952640 w 1186499"/>
                <a:gd name="connsiteY8" fmla="*/ 1460171 h 1644796"/>
                <a:gd name="connsiteX9" fmla="*/ 1026459 w 1186499"/>
                <a:gd name="connsiteY9" fmla="*/ 1294815 h 1644796"/>
                <a:gd name="connsiteX10" fmla="*/ 1062260 w 1186499"/>
                <a:gd name="connsiteY10" fmla="*/ 1218698 h 1644796"/>
                <a:gd name="connsiteX11" fmla="*/ 1095636 w 1186499"/>
                <a:gd name="connsiteY11" fmla="*/ 1195098 h 1644796"/>
                <a:gd name="connsiteX12" fmla="*/ 1162352 w 1186499"/>
                <a:gd name="connsiteY12" fmla="*/ 1074369 h 1644796"/>
                <a:gd name="connsiteX13" fmla="*/ 1186448 w 1186499"/>
                <a:gd name="connsiteY13" fmla="*/ 951350 h 1644796"/>
                <a:gd name="connsiteX14" fmla="*/ 1157226 w 1186499"/>
                <a:gd name="connsiteY14" fmla="*/ 877250 h 1644796"/>
                <a:gd name="connsiteX15" fmla="*/ 1108634 w 1186499"/>
                <a:gd name="connsiteY15" fmla="*/ 881770 h 1644796"/>
                <a:gd name="connsiteX16" fmla="*/ 1140919 w 1186499"/>
                <a:gd name="connsiteY16" fmla="*/ 716940 h 1644796"/>
                <a:gd name="connsiteX17" fmla="*/ 1145119 w 1186499"/>
                <a:gd name="connsiteY17" fmla="*/ 682351 h 1644796"/>
                <a:gd name="connsiteX18" fmla="*/ 1153595 w 1186499"/>
                <a:gd name="connsiteY18" fmla="*/ 628147 h 1644796"/>
                <a:gd name="connsiteX19" fmla="*/ 1153109 w 1186499"/>
                <a:gd name="connsiteY19" fmla="*/ 563934 h 1644796"/>
                <a:gd name="connsiteX20" fmla="*/ 1147578 w 1186499"/>
                <a:gd name="connsiteY20" fmla="*/ 519816 h 1644796"/>
                <a:gd name="connsiteX21" fmla="*/ 1137046 w 1186499"/>
                <a:gd name="connsiteY21" fmla="*/ 500004 h 1644796"/>
                <a:gd name="connsiteX22" fmla="*/ 1136923 w 1186499"/>
                <a:gd name="connsiteY22" fmla="*/ 446561 h 1644796"/>
                <a:gd name="connsiteX23" fmla="*/ 1099630 w 1186499"/>
                <a:gd name="connsiteY23" fmla="*/ 318697 h 1644796"/>
                <a:gd name="connsiteX24" fmla="*/ 1050517 w 1186499"/>
                <a:gd name="connsiteY24" fmla="*/ 261151 h 1644796"/>
                <a:gd name="connsiteX25" fmla="*/ 997563 w 1186499"/>
                <a:gd name="connsiteY25" fmla="*/ 180592 h 1644796"/>
                <a:gd name="connsiteX26" fmla="*/ 822681 w 1186499"/>
                <a:gd name="connsiteY26" fmla="*/ 43327 h 1644796"/>
                <a:gd name="connsiteX27" fmla="*/ 589603 w 1186499"/>
                <a:gd name="connsiteY27" fmla="*/ 264 h 1644796"/>
                <a:gd name="connsiteX28" fmla="*/ 357612 w 1186499"/>
                <a:gd name="connsiteY28" fmla="*/ 41270 h 1644796"/>
                <a:gd name="connsiteX29" fmla="*/ 251867 w 1186499"/>
                <a:gd name="connsiteY29" fmla="*/ 110728 h 1644796"/>
                <a:gd name="connsiteX30" fmla="*/ 187008 w 1186499"/>
                <a:gd name="connsiteY30" fmla="*/ 161905 h 1644796"/>
                <a:gd name="connsiteX31" fmla="*/ 136656 w 1186499"/>
                <a:gd name="connsiteY31" fmla="*/ 245442 h 1644796"/>
                <a:gd name="connsiteX32" fmla="*/ 118397 w 1186499"/>
                <a:gd name="connsiteY32" fmla="*/ 287305 h 1644796"/>
                <a:gd name="connsiteX33" fmla="*/ 21652 w 1186499"/>
                <a:gd name="connsiteY33" fmla="*/ 491202 h 1644796"/>
                <a:gd name="connsiteX34" fmla="*/ 26995 w 1186499"/>
                <a:gd name="connsiteY34" fmla="*/ 571761 h 1644796"/>
                <a:gd name="connsiteX35" fmla="*/ 25527 w 1186499"/>
                <a:gd name="connsiteY35" fmla="*/ 650546 h 1644796"/>
                <a:gd name="connsiteX36" fmla="*/ 41644 w 1186499"/>
                <a:gd name="connsiteY36" fmla="*/ 710281 h 1644796"/>
                <a:gd name="connsiteX37" fmla="*/ 50430 w 1186499"/>
                <a:gd name="connsiteY37" fmla="*/ 790595 h 1644796"/>
                <a:gd name="connsiteX38" fmla="*/ 57291 w 1186499"/>
                <a:gd name="connsiteY38" fmla="*/ 862478 h 1644796"/>
                <a:gd name="connsiteX39" fmla="*/ 24774 w 1186499"/>
                <a:gd name="connsiteY39" fmla="*/ 879433 h 1644796"/>
                <a:gd name="connsiteX40" fmla="*/ 140 w 1186499"/>
                <a:gd name="connsiteY40" fmla="*/ 929152 h 1644796"/>
                <a:gd name="connsiteX41" fmla="*/ 35859 w 1186499"/>
                <a:gd name="connsiteY41" fmla="*/ 1100602 h 1644796"/>
                <a:gd name="connsiteX0" fmla="*/ 35859 w 1186499"/>
                <a:gd name="connsiteY0" fmla="*/ 1100602 h 1644796"/>
                <a:gd name="connsiteX1" fmla="*/ 103358 w 1186499"/>
                <a:gd name="connsiteY1" fmla="*/ 1212411 h 1644796"/>
                <a:gd name="connsiteX2" fmla="*/ 152419 w 1186499"/>
                <a:gd name="connsiteY2" fmla="*/ 1218897 h 1644796"/>
                <a:gd name="connsiteX3" fmla="*/ 191609 w 1186499"/>
                <a:gd name="connsiteY3" fmla="*/ 1334812 h 1644796"/>
                <a:gd name="connsiteX4" fmla="*/ 295154 w 1186499"/>
                <a:gd name="connsiteY4" fmla="*/ 1468140 h 1644796"/>
                <a:gd name="connsiteX5" fmla="*/ 462103 w 1186499"/>
                <a:gd name="connsiteY5" fmla="*/ 1612571 h 1644796"/>
                <a:gd name="connsiteX6" fmla="*/ 624028 w 1186499"/>
                <a:gd name="connsiteY6" fmla="*/ 1643527 h 1644796"/>
                <a:gd name="connsiteX7" fmla="*/ 814528 w 1186499"/>
                <a:gd name="connsiteY7" fmla="*/ 1586377 h 1644796"/>
                <a:gd name="connsiteX8" fmla="*/ 952640 w 1186499"/>
                <a:gd name="connsiteY8" fmla="*/ 1460171 h 1644796"/>
                <a:gd name="connsiteX9" fmla="*/ 1026459 w 1186499"/>
                <a:gd name="connsiteY9" fmla="*/ 1294815 h 1644796"/>
                <a:gd name="connsiteX10" fmla="*/ 1062260 w 1186499"/>
                <a:gd name="connsiteY10" fmla="*/ 1218698 h 1644796"/>
                <a:gd name="connsiteX11" fmla="*/ 1095636 w 1186499"/>
                <a:gd name="connsiteY11" fmla="*/ 1195098 h 1644796"/>
                <a:gd name="connsiteX12" fmla="*/ 1162352 w 1186499"/>
                <a:gd name="connsiteY12" fmla="*/ 1074369 h 1644796"/>
                <a:gd name="connsiteX13" fmla="*/ 1186448 w 1186499"/>
                <a:gd name="connsiteY13" fmla="*/ 951350 h 1644796"/>
                <a:gd name="connsiteX14" fmla="*/ 1157226 w 1186499"/>
                <a:gd name="connsiteY14" fmla="*/ 877250 h 1644796"/>
                <a:gd name="connsiteX15" fmla="*/ 1108634 w 1186499"/>
                <a:gd name="connsiteY15" fmla="*/ 881770 h 1644796"/>
                <a:gd name="connsiteX16" fmla="*/ 1140919 w 1186499"/>
                <a:gd name="connsiteY16" fmla="*/ 716940 h 1644796"/>
                <a:gd name="connsiteX17" fmla="*/ 1145119 w 1186499"/>
                <a:gd name="connsiteY17" fmla="*/ 682351 h 1644796"/>
                <a:gd name="connsiteX18" fmla="*/ 1153595 w 1186499"/>
                <a:gd name="connsiteY18" fmla="*/ 628147 h 1644796"/>
                <a:gd name="connsiteX19" fmla="*/ 1153109 w 1186499"/>
                <a:gd name="connsiteY19" fmla="*/ 563934 h 1644796"/>
                <a:gd name="connsiteX20" fmla="*/ 1149356 w 1186499"/>
                <a:gd name="connsiteY20" fmla="*/ 549118 h 1644796"/>
                <a:gd name="connsiteX21" fmla="*/ 1147578 w 1186499"/>
                <a:gd name="connsiteY21" fmla="*/ 519816 h 1644796"/>
                <a:gd name="connsiteX22" fmla="*/ 1137046 w 1186499"/>
                <a:gd name="connsiteY22" fmla="*/ 500004 h 1644796"/>
                <a:gd name="connsiteX23" fmla="*/ 1136923 w 1186499"/>
                <a:gd name="connsiteY23" fmla="*/ 446561 h 1644796"/>
                <a:gd name="connsiteX24" fmla="*/ 1099630 w 1186499"/>
                <a:gd name="connsiteY24" fmla="*/ 318697 h 1644796"/>
                <a:gd name="connsiteX25" fmla="*/ 1050517 w 1186499"/>
                <a:gd name="connsiteY25" fmla="*/ 261151 h 1644796"/>
                <a:gd name="connsiteX26" fmla="*/ 997563 w 1186499"/>
                <a:gd name="connsiteY26" fmla="*/ 180592 h 1644796"/>
                <a:gd name="connsiteX27" fmla="*/ 822681 w 1186499"/>
                <a:gd name="connsiteY27" fmla="*/ 43327 h 1644796"/>
                <a:gd name="connsiteX28" fmla="*/ 589603 w 1186499"/>
                <a:gd name="connsiteY28" fmla="*/ 264 h 1644796"/>
                <a:gd name="connsiteX29" fmla="*/ 357612 w 1186499"/>
                <a:gd name="connsiteY29" fmla="*/ 41270 h 1644796"/>
                <a:gd name="connsiteX30" fmla="*/ 251867 w 1186499"/>
                <a:gd name="connsiteY30" fmla="*/ 110728 h 1644796"/>
                <a:gd name="connsiteX31" fmla="*/ 187008 w 1186499"/>
                <a:gd name="connsiteY31" fmla="*/ 161905 h 1644796"/>
                <a:gd name="connsiteX32" fmla="*/ 136656 w 1186499"/>
                <a:gd name="connsiteY32" fmla="*/ 245442 h 1644796"/>
                <a:gd name="connsiteX33" fmla="*/ 118397 w 1186499"/>
                <a:gd name="connsiteY33" fmla="*/ 287305 h 1644796"/>
                <a:gd name="connsiteX34" fmla="*/ 21652 w 1186499"/>
                <a:gd name="connsiteY34" fmla="*/ 491202 h 1644796"/>
                <a:gd name="connsiteX35" fmla="*/ 26995 w 1186499"/>
                <a:gd name="connsiteY35" fmla="*/ 571761 h 1644796"/>
                <a:gd name="connsiteX36" fmla="*/ 25527 w 1186499"/>
                <a:gd name="connsiteY36" fmla="*/ 650546 h 1644796"/>
                <a:gd name="connsiteX37" fmla="*/ 41644 w 1186499"/>
                <a:gd name="connsiteY37" fmla="*/ 710281 h 1644796"/>
                <a:gd name="connsiteX38" fmla="*/ 50430 w 1186499"/>
                <a:gd name="connsiteY38" fmla="*/ 790595 h 1644796"/>
                <a:gd name="connsiteX39" fmla="*/ 57291 w 1186499"/>
                <a:gd name="connsiteY39" fmla="*/ 862478 h 1644796"/>
                <a:gd name="connsiteX40" fmla="*/ 24774 w 1186499"/>
                <a:gd name="connsiteY40" fmla="*/ 879433 h 1644796"/>
                <a:gd name="connsiteX41" fmla="*/ 140 w 1186499"/>
                <a:gd name="connsiteY41" fmla="*/ 929152 h 1644796"/>
                <a:gd name="connsiteX42" fmla="*/ 35859 w 1186499"/>
                <a:gd name="connsiteY42" fmla="*/ 1100602 h 1644796"/>
                <a:gd name="connsiteX0" fmla="*/ 35859 w 1186499"/>
                <a:gd name="connsiteY0" fmla="*/ 1100602 h 1648258"/>
                <a:gd name="connsiteX1" fmla="*/ 103358 w 1186499"/>
                <a:gd name="connsiteY1" fmla="*/ 1212411 h 1648258"/>
                <a:gd name="connsiteX2" fmla="*/ 152419 w 1186499"/>
                <a:gd name="connsiteY2" fmla="*/ 1218897 h 1648258"/>
                <a:gd name="connsiteX3" fmla="*/ 191609 w 1186499"/>
                <a:gd name="connsiteY3" fmla="*/ 1334812 h 1648258"/>
                <a:gd name="connsiteX4" fmla="*/ 295154 w 1186499"/>
                <a:gd name="connsiteY4" fmla="*/ 1468140 h 1648258"/>
                <a:gd name="connsiteX5" fmla="*/ 624028 w 1186499"/>
                <a:gd name="connsiteY5" fmla="*/ 1643527 h 1648258"/>
                <a:gd name="connsiteX6" fmla="*/ 814528 w 1186499"/>
                <a:gd name="connsiteY6" fmla="*/ 1586377 h 1648258"/>
                <a:gd name="connsiteX7" fmla="*/ 952640 w 1186499"/>
                <a:gd name="connsiteY7" fmla="*/ 1460171 h 1648258"/>
                <a:gd name="connsiteX8" fmla="*/ 1026459 w 1186499"/>
                <a:gd name="connsiteY8" fmla="*/ 1294815 h 1648258"/>
                <a:gd name="connsiteX9" fmla="*/ 1062260 w 1186499"/>
                <a:gd name="connsiteY9" fmla="*/ 1218698 h 1648258"/>
                <a:gd name="connsiteX10" fmla="*/ 1095636 w 1186499"/>
                <a:gd name="connsiteY10" fmla="*/ 1195098 h 1648258"/>
                <a:gd name="connsiteX11" fmla="*/ 1162352 w 1186499"/>
                <a:gd name="connsiteY11" fmla="*/ 1074369 h 1648258"/>
                <a:gd name="connsiteX12" fmla="*/ 1186448 w 1186499"/>
                <a:gd name="connsiteY12" fmla="*/ 951350 h 1648258"/>
                <a:gd name="connsiteX13" fmla="*/ 1157226 w 1186499"/>
                <a:gd name="connsiteY13" fmla="*/ 877250 h 1648258"/>
                <a:gd name="connsiteX14" fmla="*/ 1108634 w 1186499"/>
                <a:gd name="connsiteY14" fmla="*/ 881770 h 1648258"/>
                <a:gd name="connsiteX15" fmla="*/ 1140919 w 1186499"/>
                <a:gd name="connsiteY15" fmla="*/ 716940 h 1648258"/>
                <a:gd name="connsiteX16" fmla="*/ 1145119 w 1186499"/>
                <a:gd name="connsiteY16" fmla="*/ 682351 h 1648258"/>
                <a:gd name="connsiteX17" fmla="*/ 1153595 w 1186499"/>
                <a:gd name="connsiteY17" fmla="*/ 628147 h 1648258"/>
                <a:gd name="connsiteX18" fmla="*/ 1153109 w 1186499"/>
                <a:gd name="connsiteY18" fmla="*/ 563934 h 1648258"/>
                <a:gd name="connsiteX19" fmla="*/ 1149356 w 1186499"/>
                <a:gd name="connsiteY19" fmla="*/ 549118 h 1648258"/>
                <a:gd name="connsiteX20" fmla="*/ 1147578 w 1186499"/>
                <a:gd name="connsiteY20" fmla="*/ 519816 h 1648258"/>
                <a:gd name="connsiteX21" fmla="*/ 1137046 w 1186499"/>
                <a:gd name="connsiteY21" fmla="*/ 500004 h 1648258"/>
                <a:gd name="connsiteX22" fmla="*/ 1136923 w 1186499"/>
                <a:gd name="connsiteY22" fmla="*/ 446561 h 1648258"/>
                <a:gd name="connsiteX23" fmla="*/ 1099630 w 1186499"/>
                <a:gd name="connsiteY23" fmla="*/ 318697 h 1648258"/>
                <a:gd name="connsiteX24" fmla="*/ 1050517 w 1186499"/>
                <a:gd name="connsiteY24" fmla="*/ 261151 h 1648258"/>
                <a:gd name="connsiteX25" fmla="*/ 997563 w 1186499"/>
                <a:gd name="connsiteY25" fmla="*/ 180592 h 1648258"/>
                <a:gd name="connsiteX26" fmla="*/ 822681 w 1186499"/>
                <a:gd name="connsiteY26" fmla="*/ 43327 h 1648258"/>
                <a:gd name="connsiteX27" fmla="*/ 589603 w 1186499"/>
                <a:gd name="connsiteY27" fmla="*/ 264 h 1648258"/>
                <a:gd name="connsiteX28" fmla="*/ 357612 w 1186499"/>
                <a:gd name="connsiteY28" fmla="*/ 41270 h 1648258"/>
                <a:gd name="connsiteX29" fmla="*/ 251867 w 1186499"/>
                <a:gd name="connsiteY29" fmla="*/ 110728 h 1648258"/>
                <a:gd name="connsiteX30" fmla="*/ 187008 w 1186499"/>
                <a:gd name="connsiteY30" fmla="*/ 161905 h 1648258"/>
                <a:gd name="connsiteX31" fmla="*/ 136656 w 1186499"/>
                <a:gd name="connsiteY31" fmla="*/ 245442 h 1648258"/>
                <a:gd name="connsiteX32" fmla="*/ 118397 w 1186499"/>
                <a:gd name="connsiteY32" fmla="*/ 287305 h 1648258"/>
                <a:gd name="connsiteX33" fmla="*/ 21652 w 1186499"/>
                <a:gd name="connsiteY33" fmla="*/ 491202 h 1648258"/>
                <a:gd name="connsiteX34" fmla="*/ 26995 w 1186499"/>
                <a:gd name="connsiteY34" fmla="*/ 571761 h 1648258"/>
                <a:gd name="connsiteX35" fmla="*/ 25527 w 1186499"/>
                <a:gd name="connsiteY35" fmla="*/ 650546 h 1648258"/>
                <a:gd name="connsiteX36" fmla="*/ 41644 w 1186499"/>
                <a:gd name="connsiteY36" fmla="*/ 710281 h 1648258"/>
                <a:gd name="connsiteX37" fmla="*/ 50430 w 1186499"/>
                <a:gd name="connsiteY37" fmla="*/ 790595 h 1648258"/>
                <a:gd name="connsiteX38" fmla="*/ 57291 w 1186499"/>
                <a:gd name="connsiteY38" fmla="*/ 862478 h 1648258"/>
                <a:gd name="connsiteX39" fmla="*/ 24774 w 1186499"/>
                <a:gd name="connsiteY39" fmla="*/ 879433 h 1648258"/>
                <a:gd name="connsiteX40" fmla="*/ 140 w 1186499"/>
                <a:gd name="connsiteY40" fmla="*/ 929152 h 1648258"/>
                <a:gd name="connsiteX41" fmla="*/ 35859 w 1186499"/>
                <a:gd name="connsiteY41" fmla="*/ 1100602 h 1648258"/>
                <a:gd name="connsiteX0" fmla="*/ 35859 w 1186499"/>
                <a:gd name="connsiteY0" fmla="*/ 1100602 h 1643537"/>
                <a:gd name="connsiteX1" fmla="*/ 103358 w 1186499"/>
                <a:gd name="connsiteY1" fmla="*/ 1212411 h 1643537"/>
                <a:gd name="connsiteX2" fmla="*/ 152419 w 1186499"/>
                <a:gd name="connsiteY2" fmla="*/ 1218897 h 1643537"/>
                <a:gd name="connsiteX3" fmla="*/ 191609 w 1186499"/>
                <a:gd name="connsiteY3" fmla="*/ 1334812 h 1643537"/>
                <a:gd name="connsiteX4" fmla="*/ 295154 w 1186499"/>
                <a:gd name="connsiteY4" fmla="*/ 1468140 h 1643537"/>
                <a:gd name="connsiteX5" fmla="*/ 624028 w 1186499"/>
                <a:gd name="connsiteY5" fmla="*/ 1643527 h 1643537"/>
                <a:gd name="connsiteX6" fmla="*/ 952640 w 1186499"/>
                <a:gd name="connsiteY6" fmla="*/ 1460171 h 1643537"/>
                <a:gd name="connsiteX7" fmla="*/ 1026459 w 1186499"/>
                <a:gd name="connsiteY7" fmla="*/ 1294815 h 1643537"/>
                <a:gd name="connsiteX8" fmla="*/ 1062260 w 1186499"/>
                <a:gd name="connsiteY8" fmla="*/ 1218698 h 1643537"/>
                <a:gd name="connsiteX9" fmla="*/ 1095636 w 1186499"/>
                <a:gd name="connsiteY9" fmla="*/ 1195098 h 1643537"/>
                <a:gd name="connsiteX10" fmla="*/ 1162352 w 1186499"/>
                <a:gd name="connsiteY10" fmla="*/ 1074369 h 1643537"/>
                <a:gd name="connsiteX11" fmla="*/ 1186448 w 1186499"/>
                <a:gd name="connsiteY11" fmla="*/ 951350 h 1643537"/>
                <a:gd name="connsiteX12" fmla="*/ 1157226 w 1186499"/>
                <a:gd name="connsiteY12" fmla="*/ 877250 h 1643537"/>
                <a:gd name="connsiteX13" fmla="*/ 1108634 w 1186499"/>
                <a:gd name="connsiteY13" fmla="*/ 881770 h 1643537"/>
                <a:gd name="connsiteX14" fmla="*/ 1140919 w 1186499"/>
                <a:gd name="connsiteY14" fmla="*/ 716940 h 1643537"/>
                <a:gd name="connsiteX15" fmla="*/ 1145119 w 1186499"/>
                <a:gd name="connsiteY15" fmla="*/ 682351 h 1643537"/>
                <a:gd name="connsiteX16" fmla="*/ 1153595 w 1186499"/>
                <a:gd name="connsiteY16" fmla="*/ 628147 h 1643537"/>
                <a:gd name="connsiteX17" fmla="*/ 1153109 w 1186499"/>
                <a:gd name="connsiteY17" fmla="*/ 563934 h 1643537"/>
                <a:gd name="connsiteX18" fmla="*/ 1149356 w 1186499"/>
                <a:gd name="connsiteY18" fmla="*/ 549118 h 1643537"/>
                <a:gd name="connsiteX19" fmla="*/ 1147578 w 1186499"/>
                <a:gd name="connsiteY19" fmla="*/ 519816 h 1643537"/>
                <a:gd name="connsiteX20" fmla="*/ 1137046 w 1186499"/>
                <a:gd name="connsiteY20" fmla="*/ 500004 h 1643537"/>
                <a:gd name="connsiteX21" fmla="*/ 1136923 w 1186499"/>
                <a:gd name="connsiteY21" fmla="*/ 446561 h 1643537"/>
                <a:gd name="connsiteX22" fmla="*/ 1099630 w 1186499"/>
                <a:gd name="connsiteY22" fmla="*/ 318697 h 1643537"/>
                <a:gd name="connsiteX23" fmla="*/ 1050517 w 1186499"/>
                <a:gd name="connsiteY23" fmla="*/ 261151 h 1643537"/>
                <a:gd name="connsiteX24" fmla="*/ 997563 w 1186499"/>
                <a:gd name="connsiteY24" fmla="*/ 180592 h 1643537"/>
                <a:gd name="connsiteX25" fmla="*/ 822681 w 1186499"/>
                <a:gd name="connsiteY25" fmla="*/ 43327 h 1643537"/>
                <a:gd name="connsiteX26" fmla="*/ 589603 w 1186499"/>
                <a:gd name="connsiteY26" fmla="*/ 264 h 1643537"/>
                <a:gd name="connsiteX27" fmla="*/ 357612 w 1186499"/>
                <a:gd name="connsiteY27" fmla="*/ 41270 h 1643537"/>
                <a:gd name="connsiteX28" fmla="*/ 251867 w 1186499"/>
                <a:gd name="connsiteY28" fmla="*/ 110728 h 1643537"/>
                <a:gd name="connsiteX29" fmla="*/ 187008 w 1186499"/>
                <a:gd name="connsiteY29" fmla="*/ 161905 h 1643537"/>
                <a:gd name="connsiteX30" fmla="*/ 136656 w 1186499"/>
                <a:gd name="connsiteY30" fmla="*/ 245442 h 1643537"/>
                <a:gd name="connsiteX31" fmla="*/ 118397 w 1186499"/>
                <a:gd name="connsiteY31" fmla="*/ 287305 h 1643537"/>
                <a:gd name="connsiteX32" fmla="*/ 21652 w 1186499"/>
                <a:gd name="connsiteY32" fmla="*/ 491202 h 1643537"/>
                <a:gd name="connsiteX33" fmla="*/ 26995 w 1186499"/>
                <a:gd name="connsiteY33" fmla="*/ 571761 h 1643537"/>
                <a:gd name="connsiteX34" fmla="*/ 25527 w 1186499"/>
                <a:gd name="connsiteY34" fmla="*/ 650546 h 1643537"/>
                <a:gd name="connsiteX35" fmla="*/ 41644 w 1186499"/>
                <a:gd name="connsiteY35" fmla="*/ 710281 h 1643537"/>
                <a:gd name="connsiteX36" fmla="*/ 50430 w 1186499"/>
                <a:gd name="connsiteY36" fmla="*/ 790595 h 1643537"/>
                <a:gd name="connsiteX37" fmla="*/ 57291 w 1186499"/>
                <a:gd name="connsiteY37" fmla="*/ 862478 h 1643537"/>
                <a:gd name="connsiteX38" fmla="*/ 24774 w 1186499"/>
                <a:gd name="connsiteY38" fmla="*/ 879433 h 1643537"/>
                <a:gd name="connsiteX39" fmla="*/ 140 w 1186499"/>
                <a:gd name="connsiteY39" fmla="*/ 929152 h 1643537"/>
                <a:gd name="connsiteX40" fmla="*/ 35859 w 1186499"/>
                <a:gd name="connsiteY40" fmla="*/ 1100602 h 1643537"/>
                <a:gd name="connsiteX0" fmla="*/ 35859 w 1186499"/>
                <a:gd name="connsiteY0" fmla="*/ 1100602 h 1616902"/>
                <a:gd name="connsiteX1" fmla="*/ 103358 w 1186499"/>
                <a:gd name="connsiteY1" fmla="*/ 1212411 h 1616902"/>
                <a:gd name="connsiteX2" fmla="*/ 152419 w 1186499"/>
                <a:gd name="connsiteY2" fmla="*/ 1218897 h 1616902"/>
                <a:gd name="connsiteX3" fmla="*/ 191609 w 1186499"/>
                <a:gd name="connsiteY3" fmla="*/ 1334812 h 1616902"/>
                <a:gd name="connsiteX4" fmla="*/ 295154 w 1186499"/>
                <a:gd name="connsiteY4" fmla="*/ 1468140 h 1616902"/>
                <a:gd name="connsiteX5" fmla="*/ 630688 w 1186499"/>
                <a:gd name="connsiteY5" fmla="*/ 1616889 h 1616902"/>
                <a:gd name="connsiteX6" fmla="*/ 952640 w 1186499"/>
                <a:gd name="connsiteY6" fmla="*/ 1460171 h 1616902"/>
                <a:gd name="connsiteX7" fmla="*/ 1026459 w 1186499"/>
                <a:gd name="connsiteY7" fmla="*/ 1294815 h 1616902"/>
                <a:gd name="connsiteX8" fmla="*/ 1062260 w 1186499"/>
                <a:gd name="connsiteY8" fmla="*/ 1218698 h 1616902"/>
                <a:gd name="connsiteX9" fmla="*/ 1095636 w 1186499"/>
                <a:gd name="connsiteY9" fmla="*/ 1195098 h 1616902"/>
                <a:gd name="connsiteX10" fmla="*/ 1162352 w 1186499"/>
                <a:gd name="connsiteY10" fmla="*/ 1074369 h 1616902"/>
                <a:gd name="connsiteX11" fmla="*/ 1186448 w 1186499"/>
                <a:gd name="connsiteY11" fmla="*/ 951350 h 1616902"/>
                <a:gd name="connsiteX12" fmla="*/ 1157226 w 1186499"/>
                <a:gd name="connsiteY12" fmla="*/ 877250 h 1616902"/>
                <a:gd name="connsiteX13" fmla="*/ 1108634 w 1186499"/>
                <a:gd name="connsiteY13" fmla="*/ 881770 h 1616902"/>
                <a:gd name="connsiteX14" fmla="*/ 1140919 w 1186499"/>
                <a:gd name="connsiteY14" fmla="*/ 716940 h 1616902"/>
                <a:gd name="connsiteX15" fmla="*/ 1145119 w 1186499"/>
                <a:gd name="connsiteY15" fmla="*/ 682351 h 1616902"/>
                <a:gd name="connsiteX16" fmla="*/ 1153595 w 1186499"/>
                <a:gd name="connsiteY16" fmla="*/ 628147 h 1616902"/>
                <a:gd name="connsiteX17" fmla="*/ 1153109 w 1186499"/>
                <a:gd name="connsiteY17" fmla="*/ 563934 h 1616902"/>
                <a:gd name="connsiteX18" fmla="*/ 1149356 w 1186499"/>
                <a:gd name="connsiteY18" fmla="*/ 549118 h 1616902"/>
                <a:gd name="connsiteX19" fmla="*/ 1147578 w 1186499"/>
                <a:gd name="connsiteY19" fmla="*/ 519816 h 1616902"/>
                <a:gd name="connsiteX20" fmla="*/ 1137046 w 1186499"/>
                <a:gd name="connsiteY20" fmla="*/ 500004 h 1616902"/>
                <a:gd name="connsiteX21" fmla="*/ 1136923 w 1186499"/>
                <a:gd name="connsiteY21" fmla="*/ 446561 h 1616902"/>
                <a:gd name="connsiteX22" fmla="*/ 1099630 w 1186499"/>
                <a:gd name="connsiteY22" fmla="*/ 318697 h 1616902"/>
                <a:gd name="connsiteX23" fmla="*/ 1050517 w 1186499"/>
                <a:gd name="connsiteY23" fmla="*/ 261151 h 1616902"/>
                <a:gd name="connsiteX24" fmla="*/ 997563 w 1186499"/>
                <a:gd name="connsiteY24" fmla="*/ 180592 h 1616902"/>
                <a:gd name="connsiteX25" fmla="*/ 822681 w 1186499"/>
                <a:gd name="connsiteY25" fmla="*/ 43327 h 1616902"/>
                <a:gd name="connsiteX26" fmla="*/ 589603 w 1186499"/>
                <a:gd name="connsiteY26" fmla="*/ 264 h 1616902"/>
                <a:gd name="connsiteX27" fmla="*/ 357612 w 1186499"/>
                <a:gd name="connsiteY27" fmla="*/ 41270 h 1616902"/>
                <a:gd name="connsiteX28" fmla="*/ 251867 w 1186499"/>
                <a:gd name="connsiteY28" fmla="*/ 110728 h 1616902"/>
                <a:gd name="connsiteX29" fmla="*/ 187008 w 1186499"/>
                <a:gd name="connsiteY29" fmla="*/ 161905 h 1616902"/>
                <a:gd name="connsiteX30" fmla="*/ 136656 w 1186499"/>
                <a:gd name="connsiteY30" fmla="*/ 245442 h 1616902"/>
                <a:gd name="connsiteX31" fmla="*/ 118397 w 1186499"/>
                <a:gd name="connsiteY31" fmla="*/ 287305 h 1616902"/>
                <a:gd name="connsiteX32" fmla="*/ 21652 w 1186499"/>
                <a:gd name="connsiteY32" fmla="*/ 491202 h 1616902"/>
                <a:gd name="connsiteX33" fmla="*/ 26995 w 1186499"/>
                <a:gd name="connsiteY33" fmla="*/ 571761 h 1616902"/>
                <a:gd name="connsiteX34" fmla="*/ 25527 w 1186499"/>
                <a:gd name="connsiteY34" fmla="*/ 650546 h 1616902"/>
                <a:gd name="connsiteX35" fmla="*/ 41644 w 1186499"/>
                <a:gd name="connsiteY35" fmla="*/ 710281 h 1616902"/>
                <a:gd name="connsiteX36" fmla="*/ 50430 w 1186499"/>
                <a:gd name="connsiteY36" fmla="*/ 790595 h 1616902"/>
                <a:gd name="connsiteX37" fmla="*/ 57291 w 1186499"/>
                <a:gd name="connsiteY37" fmla="*/ 862478 h 1616902"/>
                <a:gd name="connsiteX38" fmla="*/ 24774 w 1186499"/>
                <a:gd name="connsiteY38" fmla="*/ 879433 h 1616902"/>
                <a:gd name="connsiteX39" fmla="*/ 140 w 1186499"/>
                <a:gd name="connsiteY39" fmla="*/ 929152 h 1616902"/>
                <a:gd name="connsiteX40" fmla="*/ 35859 w 1186499"/>
                <a:gd name="connsiteY40" fmla="*/ 1100602 h 1616902"/>
                <a:gd name="connsiteX0" fmla="*/ 35859 w 1186499"/>
                <a:gd name="connsiteY0" fmla="*/ 1100602 h 1604473"/>
                <a:gd name="connsiteX1" fmla="*/ 103358 w 1186499"/>
                <a:gd name="connsiteY1" fmla="*/ 1212411 h 1604473"/>
                <a:gd name="connsiteX2" fmla="*/ 152419 w 1186499"/>
                <a:gd name="connsiteY2" fmla="*/ 1218897 h 1604473"/>
                <a:gd name="connsiteX3" fmla="*/ 191609 w 1186499"/>
                <a:gd name="connsiteY3" fmla="*/ 1334812 h 1604473"/>
                <a:gd name="connsiteX4" fmla="*/ 295154 w 1186499"/>
                <a:gd name="connsiteY4" fmla="*/ 1468140 h 1604473"/>
                <a:gd name="connsiteX5" fmla="*/ 625361 w 1186499"/>
                <a:gd name="connsiteY5" fmla="*/ 1604458 h 1604473"/>
                <a:gd name="connsiteX6" fmla="*/ 952640 w 1186499"/>
                <a:gd name="connsiteY6" fmla="*/ 1460171 h 1604473"/>
                <a:gd name="connsiteX7" fmla="*/ 1026459 w 1186499"/>
                <a:gd name="connsiteY7" fmla="*/ 1294815 h 1604473"/>
                <a:gd name="connsiteX8" fmla="*/ 1062260 w 1186499"/>
                <a:gd name="connsiteY8" fmla="*/ 1218698 h 1604473"/>
                <a:gd name="connsiteX9" fmla="*/ 1095636 w 1186499"/>
                <a:gd name="connsiteY9" fmla="*/ 1195098 h 1604473"/>
                <a:gd name="connsiteX10" fmla="*/ 1162352 w 1186499"/>
                <a:gd name="connsiteY10" fmla="*/ 1074369 h 1604473"/>
                <a:gd name="connsiteX11" fmla="*/ 1186448 w 1186499"/>
                <a:gd name="connsiteY11" fmla="*/ 951350 h 1604473"/>
                <a:gd name="connsiteX12" fmla="*/ 1157226 w 1186499"/>
                <a:gd name="connsiteY12" fmla="*/ 877250 h 1604473"/>
                <a:gd name="connsiteX13" fmla="*/ 1108634 w 1186499"/>
                <a:gd name="connsiteY13" fmla="*/ 881770 h 1604473"/>
                <a:gd name="connsiteX14" fmla="*/ 1140919 w 1186499"/>
                <a:gd name="connsiteY14" fmla="*/ 716940 h 1604473"/>
                <a:gd name="connsiteX15" fmla="*/ 1145119 w 1186499"/>
                <a:gd name="connsiteY15" fmla="*/ 682351 h 1604473"/>
                <a:gd name="connsiteX16" fmla="*/ 1153595 w 1186499"/>
                <a:gd name="connsiteY16" fmla="*/ 628147 h 1604473"/>
                <a:gd name="connsiteX17" fmla="*/ 1153109 w 1186499"/>
                <a:gd name="connsiteY17" fmla="*/ 563934 h 1604473"/>
                <a:gd name="connsiteX18" fmla="*/ 1149356 w 1186499"/>
                <a:gd name="connsiteY18" fmla="*/ 549118 h 1604473"/>
                <a:gd name="connsiteX19" fmla="*/ 1147578 w 1186499"/>
                <a:gd name="connsiteY19" fmla="*/ 519816 h 1604473"/>
                <a:gd name="connsiteX20" fmla="*/ 1137046 w 1186499"/>
                <a:gd name="connsiteY20" fmla="*/ 500004 h 1604473"/>
                <a:gd name="connsiteX21" fmla="*/ 1136923 w 1186499"/>
                <a:gd name="connsiteY21" fmla="*/ 446561 h 1604473"/>
                <a:gd name="connsiteX22" fmla="*/ 1099630 w 1186499"/>
                <a:gd name="connsiteY22" fmla="*/ 318697 h 1604473"/>
                <a:gd name="connsiteX23" fmla="*/ 1050517 w 1186499"/>
                <a:gd name="connsiteY23" fmla="*/ 261151 h 1604473"/>
                <a:gd name="connsiteX24" fmla="*/ 997563 w 1186499"/>
                <a:gd name="connsiteY24" fmla="*/ 180592 h 1604473"/>
                <a:gd name="connsiteX25" fmla="*/ 822681 w 1186499"/>
                <a:gd name="connsiteY25" fmla="*/ 43327 h 1604473"/>
                <a:gd name="connsiteX26" fmla="*/ 589603 w 1186499"/>
                <a:gd name="connsiteY26" fmla="*/ 264 h 1604473"/>
                <a:gd name="connsiteX27" fmla="*/ 357612 w 1186499"/>
                <a:gd name="connsiteY27" fmla="*/ 41270 h 1604473"/>
                <a:gd name="connsiteX28" fmla="*/ 251867 w 1186499"/>
                <a:gd name="connsiteY28" fmla="*/ 110728 h 1604473"/>
                <a:gd name="connsiteX29" fmla="*/ 187008 w 1186499"/>
                <a:gd name="connsiteY29" fmla="*/ 161905 h 1604473"/>
                <a:gd name="connsiteX30" fmla="*/ 136656 w 1186499"/>
                <a:gd name="connsiteY30" fmla="*/ 245442 h 1604473"/>
                <a:gd name="connsiteX31" fmla="*/ 118397 w 1186499"/>
                <a:gd name="connsiteY31" fmla="*/ 287305 h 1604473"/>
                <a:gd name="connsiteX32" fmla="*/ 21652 w 1186499"/>
                <a:gd name="connsiteY32" fmla="*/ 491202 h 1604473"/>
                <a:gd name="connsiteX33" fmla="*/ 26995 w 1186499"/>
                <a:gd name="connsiteY33" fmla="*/ 571761 h 1604473"/>
                <a:gd name="connsiteX34" fmla="*/ 25527 w 1186499"/>
                <a:gd name="connsiteY34" fmla="*/ 650546 h 1604473"/>
                <a:gd name="connsiteX35" fmla="*/ 41644 w 1186499"/>
                <a:gd name="connsiteY35" fmla="*/ 710281 h 1604473"/>
                <a:gd name="connsiteX36" fmla="*/ 50430 w 1186499"/>
                <a:gd name="connsiteY36" fmla="*/ 790595 h 1604473"/>
                <a:gd name="connsiteX37" fmla="*/ 57291 w 1186499"/>
                <a:gd name="connsiteY37" fmla="*/ 862478 h 1604473"/>
                <a:gd name="connsiteX38" fmla="*/ 24774 w 1186499"/>
                <a:gd name="connsiteY38" fmla="*/ 879433 h 1604473"/>
                <a:gd name="connsiteX39" fmla="*/ 140 w 1186499"/>
                <a:gd name="connsiteY39" fmla="*/ 929152 h 1604473"/>
                <a:gd name="connsiteX40" fmla="*/ 35859 w 1186499"/>
                <a:gd name="connsiteY40" fmla="*/ 1100602 h 1604473"/>
                <a:gd name="connsiteX0" fmla="*/ 35859 w 1186499"/>
                <a:gd name="connsiteY0" fmla="*/ 1100602 h 1604462"/>
                <a:gd name="connsiteX1" fmla="*/ 103358 w 1186499"/>
                <a:gd name="connsiteY1" fmla="*/ 1212411 h 1604462"/>
                <a:gd name="connsiteX2" fmla="*/ 152419 w 1186499"/>
                <a:gd name="connsiteY2" fmla="*/ 1218897 h 1604462"/>
                <a:gd name="connsiteX3" fmla="*/ 191609 w 1186499"/>
                <a:gd name="connsiteY3" fmla="*/ 1334812 h 1604462"/>
                <a:gd name="connsiteX4" fmla="*/ 295154 w 1186499"/>
                <a:gd name="connsiteY4" fmla="*/ 1468140 h 1604462"/>
                <a:gd name="connsiteX5" fmla="*/ 625361 w 1186499"/>
                <a:gd name="connsiteY5" fmla="*/ 1604458 h 1604462"/>
                <a:gd name="connsiteX6" fmla="*/ 941985 w 1186499"/>
                <a:gd name="connsiteY6" fmla="*/ 1463723 h 1604462"/>
                <a:gd name="connsiteX7" fmla="*/ 1026459 w 1186499"/>
                <a:gd name="connsiteY7" fmla="*/ 1294815 h 1604462"/>
                <a:gd name="connsiteX8" fmla="*/ 1062260 w 1186499"/>
                <a:gd name="connsiteY8" fmla="*/ 1218698 h 1604462"/>
                <a:gd name="connsiteX9" fmla="*/ 1095636 w 1186499"/>
                <a:gd name="connsiteY9" fmla="*/ 1195098 h 1604462"/>
                <a:gd name="connsiteX10" fmla="*/ 1162352 w 1186499"/>
                <a:gd name="connsiteY10" fmla="*/ 1074369 h 1604462"/>
                <a:gd name="connsiteX11" fmla="*/ 1186448 w 1186499"/>
                <a:gd name="connsiteY11" fmla="*/ 951350 h 1604462"/>
                <a:gd name="connsiteX12" fmla="*/ 1157226 w 1186499"/>
                <a:gd name="connsiteY12" fmla="*/ 877250 h 1604462"/>
                <a:gd name="connsiteX13" fmla="*/ 1108634 w 1186499"/>
                <a:gd name="connsiteY13" fmla="*/ 881770 h 1604462"/>
                <a:gd name="connsiteX14" fmla="*/ 1140919 w 1186499"/>
                <a:gd name="connsiteY14" fmla="*/ 716940 h 1604462"/>
                <a:gd name="connsiteX15" fmla="*/ 1145119 w 1186499"/>
                <a:gd name="connsiteY15" fmla="*/ 682351 h 1604462"/>
                <a:gd name="connsiteX16" fmla="*/ 1153595 w 1186499"/>
                <a:gd name="connsiteY16" fmla="*/ 628147 h 1604462"/>
                <a:gd name="connsiteX17" fmla="*/ 1153109 w 1186499"/>
                <a:gd name="connsiteY17" fmla="*/ 563934 h 1604462"/>
                <a:gd name="connsiteX18" fmla="*/ 1149356 w 1186499"/>
                <a:gd name="connsiteY18" fmla="*/ 549118 h 1604462"/>
                <a:gd name="connsiteX19" fmla="*/ 1147578 w 1186499"/>
                <a:gd name="connsiteY19" fmla="*/ 519816 h 1604462"/>
                <a:gd name="connsiteX20" fmla="*/ 1137046 w 1186499"/>
                <a:gd name="connsiteY20" fmla="*/ 500004 h 1604462"/>
                <a:gd name="connsiteX21" fmla="*/ 1136923 w 1186499"/>
                <a:gd name="connsiteY21" fmla="*/ 446561 h 1604462"/>
                <a:gd name="connsiteX22" fmla="*/ 1099630 w 1186499"/>
                <a:gd name="connsiteY22" fmla="*/ 318697 h 1604462"/>
                <a:gd name="connsiteX23" fmla="*/ 1050517 w 1186499"/>
                <a:gd name="connsiteY23" fmla="*/ 261151 h 1604462"/>
                <a:gd name="connsiteX24" fmla="*/ 997563 w 1186499"/>
                <a:gd name="connsiteY24" fmla="*/ 180592 h 1604462"/>
                <a:gd name="connsiteX25" fmla="*/ 822681 w 1186499"/>
                <a:gd name="connsiteY25" fmla="*/ 43327 h 1604462"/>
                <a:gd name="connsiteX26" fmla="*/ 589603 w 1186499"/>
                <a:gd name="connsiteY26" fmla="*/ 264 h 1604462"/>
                <a:gd name="connsiteX27" fmla="*/ 357612 w 1186499"/>
                <a:gd name="connsiteY27" fmla="*/ 41270 h 1604462"/>
                <a:gd name="connsiteX28" fmla="*/ 251867 w 1186499"/>
                <a:gd name="connsiteY28" fmla="*/ 110728 h 1604462"/>
                <a:gd name="connsiteX29" fmla="*/ 187008 w 1186499"/>
                <a:gd name="connsiteY29" fmla="*/ 161905 h 1604462"/>
                <a:gd name="connsiteX30" fmla="*/ 136656 w 1186499"/>
                <a:gd name="connsiteY30" fmla="*/ 245442 h 1604462"/>
                <a:gd name="connsiteX31" fmla="*/ 118397 w 1186499"/>
                <a:gd name="connsiteY31" fmla="*/ 287305 h 1604462"/>
                <a:gd name="connsiteX32" fmla="*/ 21652 w 1186499"/>
                <a:gd name="connsiteY32" fmla="*/ 491202 h 1604462"/>
                <a:gd name="connsiteX33" fmla="*/ 26995 w 1186499"/>
                <a:gd name="connsiteY33" fmla="*/ 571761 h 1604462"/>
                <a:gd name="connsiteX34" fmla="*/ 25527 w 1186499"/>
                <a:gd name="connsiteY34" fmla="*/ 650546 h 1604462"/>
                <a:gd name="connsiteX35" fmla="*/ 41644 w 1186499"/>
                <a:gd name="connsiteY35" fmla="*/ 710281 h 1604462"/>
                <a:gd name="connsiteX36" fmla="*/ 50430 w 1186499"/>
                <a:gd name="connsiteY36" fmla="*/ 790595 h 1604462"/>
                <a:gd name="connsiteX37" fmla="*/ 57291 w 1186499"/>
                <a:gd name="connsiteY37" fmla="*/ 862478 h 1604462"/>
                <a:gd name="connsiteX38" fmla="*/ 24774 w 1186499"/>
                <a:gd name="connsiteY38" fmla="*/ 879433 h 1604462"/>
                <a:gd name="connsiteX39" fmla="*/ 140 w 1186499"/>
                <a:gd name="connsiteY39" fmla="*/ 929152 h 1604462"/>
                <a:gd name="connsiteX40" fmla="*/ 35859 w 1186499"/>
                <a:gd name="connsiteY40" fmla="*/ 1100602 h 1604462"/>
                <a:gd name="connsiteX0" fmla="*/ 35859 w 1186499"/>
                <a:gd name="connsiteY0" fmla="*/ 1100602 h 1604459"/>
                <a:gd name="connsiteX1" fmla="*/ 103358 w 1186499"/>
                <a:gd name="connsiteY1" fmla="*/ 1212411 h 1604459"/>
                <a:gd name="connsiteX2" fmla="*/ 152419 w 1186499"/>
                <a:gd name="connsiteY2" fmla="*/ 1218897 h 1604459"/>
                <a:gd name="connsiteX3" fmla="*/ 191609 w 1186499"/>
                <a:gd name="connsiteY3" fmla="*/ 1334812 h 1604459"/>
                <a:gd name="connsiteX4" fmla="*/ 311137 w 1186499"/>
                <a:gd name="connsiteY4" fmla="*/ 1466364 h 1604459"/>
                <a:gd name="connsiteX5" fmla="*/ 625361 w 1186499"/>
                <a:gd name="connsiteY5" fmla="*/ 1604458 h 1604459"/>
                <a:gd name="connsiteX6" fmla="*/ 941985 w 1186499"/>
                <a:gd name="connsiteY6" fmla="*/ 1463723 h 1604459"/>
                <a:gd name="connsiteX7" fmla="*/ 1026459 w 1186499"/>
                <a:gd name="connsiteY7" fmla="*/ 1294815 h 1604459"/>
                <a:gd name="connsiteX8" fmla="*/ 1062260 w 1186499"/>
                <a:gd name="connsiteY8" fmla="*/ 1218698 h 1604459"/>
                <a:gd name="connsiteX9" fmla="*/ 1095636 w 1186499"/>
                <a:gd name="connsiteY9" fmla="*/ 1195098 h 1604459"/>
                <a:gd name="connsiteX10" fmla="*/ 1162352 w 1186499"/>
                <a:gd name="connsiteY10" fmla="*/ 1074369 h 1604459"/>
                <a:gd name="connsiteX11" fmla="*/ 1186448 w 1186499"/>
                <a:gd name="connsiteY11" fmla="*/ 951350 h 1604459"/>
                <a:gd name="connsiteX12" fmla="*/ 1157226 w 1186499"/>
                <a:gd name="connsiteY12" fmla="*/ 877250 h 1604459"/>
                <a:gd name="connsiteX13" fmla="*/ 1108634 w 1186499"/>
                <a:gd name="connsiteY13" fmla="*/ 881770 h 1604459"/>
                <a:gd name="connsiteX14" fmla="*/ 1140919 w 1186499"/>
                <a:gd name="connsiteY14" fmla="*/ 716940 h 1604459"/>
                <a:gd name="connsiteX15" fmla="*/ 1145119 w 1186499"/>
                <a:gd name="connsiteY15" fmla="*/ 682351 h 1604459"/>
                <a:gd name="connsiteX16" fmla="*/ 1153595 w 1186499"/>
                <a:gd name="connsiteY16" fmla="*/ 628147 h 1604459"/>
                <a:gd name="connsiteX17" fmla="*/ 1153109 w 1186499"/>
                <a:gd name="connsiteY17" fmla="*/ 563934 h 1604459"/>
                <a:gd name="connsiteX18" fmla="*/ 1149356 w 1186499"/>
                <a:gd name="connsiteY18" fmla="*/ 549118 h 1604459"/>
                <a:gd name="connsiteX19" fmla="*/ 1147578 w 1186499"/>
                <a:gd name="connsiteY19" fmla="*/ 519816 h 1604459"/>
                <a:gd name="connsiteX20" fmla="*/ 1137046 w 1186499"/>
                <a:gd name="connsiteY20" fmla="*/ 500004 h 1604459"/>
                <a:gd name="connsiteX21" fmla="*/ 1136923 w 1186499"/>
                <a:gd name="connsiteY21" fmla="*/ 446561 h 1604459"/>
                <a:gd name="connsiteX22" fmla="*/ 1099630 w 1186499"/>
                <a:gd name="connsiteY22" fmla="*/ 318697 h 1604459"/>
                <a:gd name="connsiteX23" fmla="*/ 1050517 w 1186499"/>
                <a:gd name="connsiteY23" fmla="*/ 261151 h 1604459"/>
                <a:gd name="connsiteX24" fmla="*/ 997563 w 1186499"/>
                <a:gd name="connsiteY24" fmla="*/ 180592 h 1604459"/>
                <a:gd name="connsiteX25" fmla="*/ 822681 w 1186499"/>
                <a:gd name="connsiteY25" fmla="*/ 43327 h 1604459"/>
                <a:gd name="connsiteX26" fmla="*/ 589603 w 1186499"/>
                <a:gd name="connsiteY26" fmla="*/ 264 h 1604459"/>
                <a:gd name="connsiteX27" fmla="*/ 357612 w 1186499"/>
                <a:gd name="connsiteY27" fmla="*/ 41270 h 1604459"/>
                <a:gd name="connsiteX28" fmla="*/ 251867 w 1186499"/>
                <a:gd name="connsiteY28" fmla="*/ 110728 h 1604459"/>
                <a:gd name="connsiteX29" fmla="*/ 187008 w 1186499"/>
                <a:gd name="connsiteY29" fmla="*/ 161905 h 1604459"/>
                <a:gd name="connsiteX30" fmla="*/ 136656 w 1186499"/>
                <a:gd name="connsiteY30" fmla="*/ 245442 h 1604459"/>
                <a:gd name="connsiteX31" fmla="*/ 118397 w 1186499"/>
                <a:gd name="connsiteY31" fmla="*/ 287305 h 1604459"/>
                <a:gd name="connsiteX32" fmla="*/ 21652 w 1186499"/>
                <a:gd name="connsiteY32" fmla="*/ 491202 h 1604459"/>
                <a:gd name="connsiteX33" fmla="*/ 26995 w 1186499"/>
                <a:gd name="connsiteY33" fmla="*/ 571761 h 1604459"/>
                <a:gd name="connsiteX34" fmla="*/ 25527 w 1186499"/>
                <a:gd name="connsiteY34" fmla="*/ 650546 h 1604459"/>
                <a:gd name="connsiteX35" fmla="*/ 41644 w 1186499"/>
                <a:gd name="connsiteY35" fmla="*/ 710281 h 1604459"/>
                <a:gd name="connsiteX36" fmla="*/ 50430 w 1186499"/>
                <a:gd name="connsiteY36" fmla="*/ 790595 h 1604459"/>
                <a:gd name="connsiteX37" fmla="*/ 57291 w 1186499"/>
                <a:gd name="connsiteY37" fmla="*/ 862478 h 1604459"/>
                <a:gd name="connsiteX38" fmla="*/ 24774 w 1186499"/>
                <a:gd name="connsiteY38" fmla="*/ 879433 h 1604459"/>
                <a:gd name="connsiteX39" fmla="*/ 140 w 1186499"/>
                <a:gd name="connsiteY39" fmla="*/ 929152 h 1604459"/>
                <a:gd name="connsiteX40" fmla="*/ 35859 w 1186499"/>
                <a:gd name="connsiteY40" fmla="*/ 1100602 h 1604459"/>
                <a:gd name="connsiteX0" fmla="*/ 35859 w 1186499"/>
                <a:gd name="connsiteY0" fmla="*/ 1100602 h 1604459"/>
                <a:gd name="connsiteX1" fmla="*/ 103358 w 1186499"/>
                <a:gd name="connsiteY1" fmla="*/ 1212411 h 1604459"/>
                <a:gd name="connsiteX2" fmla="*/ 152419 w 1186499"/>
                <a:gd name="connsiteY2" fmla="*/ 1218897 h 1604459"/>
                <a:gd name="connsiteX3" fmla="*/ 204040 w 1186499"/>
                <a:gd name="connsiteY3" fmla="*/ 1327709 h 1604459"/>
                <a:gd name="connsiteX4" fmla="*/ 311137 w 1186499"/>
                <a:gd name="connsiteY4" fmla="*/ 1466364 h 1604459"/>
                <a:gd name="connsiteX5" fmla="*/ 625361 w 1186499"/>
                <a:gd name="connsiteY5" fmla="*/ 1604458 h 1604459"/>
                <a:gd name="connsiteX6" fmla="*/ 941985 w 1186499"/>
                <a:gd name="connsiteY6" fmla="*/ 1463723 h 1604459"/>
                <a:gd name="connsiteX7" fmla="*/ 1026459 w 1186499"/>
                <a:gd name="connsiteY7" fmla="*/ 1294815 h 1604459"/>
                <a:gd name="connsiteX8" fmla="*/ 1062260 w 1186499"/>
                <a:gd name="connsiteY8" fmla="*/ 1218698 h 1604459"/>
                <a:gd name="connsiteX9" fmla="*/ 1095636 w 1186499"/>
                <a:gd name="connsiteY9" fmla="*/ 1195098 h 1604459"/>
                <a:gd name="connsiteX10" fmla="*/ 1162352 w 1186499"/>
                <a:gd name="connsiteY10" fmla="*/ 1074369 h 1604459"/>
                <a:gd name="connsiteX11" fmla="*/ 1186448 w 1186499"/>
                <a:gd name="connsiteY11" fmla="*/ 951350 h 1604459"/>
                <a:gd name="connsiteX12" fmla="*/ 1157226 w 1186499"/>
                <a:gd name="connsiteY12" fmla="*/ 877250 h 1604459"/>
                <a:gd name="connsiteX13" fmla="*/ 1108634 w 1186499"/>
                <a:gd name="connsiteY13" fmla="*/ 881770 h 1604459"/>
                <a:gd name="connsiteX14" fmla="*/ 1140919 w 1186499"/>
                <a:gd name="connsiteY14" fmla="*/ 716940 h 1604459"/>
                <a:gd name="connsiteX15" fmla="*/ 1145119 w 1186499"/>
                <a:gd name="connsiteY15" fmla="*/ 682351 h 1604459"/>
                <a:gd name="connsiteX16" fmla="*/ 1153595 w 1186499"/>
                <a:gd name="connsiteY16" fmla="*/ 628147 h 1604459"/>
                <a:gd name="connsiteX17" fmla="*/ 1153109 w 1186499"/>
                <a:gd name="connsiteY17" fmla="*/ 563934 h 1604459"/>
                <a:gd name="connsiteX18" fmla="*/ 1149356 w 1186499"/>
                <a:gd name="connsiteY18" fmla="*/ 549118 h 1604459"/>
                <a:gd name="connsiteX19" fmla="*/ 1147578 w 1186499"/>
                <a:gd name="connsiteY19" fmla="*/ 519816 h 1604459"/>
                <a:gd name="connsiteX20" fmla="*/ 1137046 w 1186499"/>
                <a:gd name="connsiteY20" fmla="*/ 500004 h 1604459"/>
                <a:gd name="connsiteX21" fmla="*/ 1136923 w 1186499"/>
                <a:gd name="connsiteY21" fmla="*/ 446561 h 1604459"/>
                <a:gd name="connsiteX22" fmla="*/ 1099630 w 1186499"/>
                <a:gd name="connsiteY22" fmla="*/ 318697 h 1604459"/>
                <a:gd name="connsiteX23" fmla="*/ 1050517 w 1186499"/>
                <a:gd name="connsiteY23" fmla="*/ 261151 h 1604459"/>
                <a:gd name="connsiteX24" fmla="*/ 997563 w 1186499"/>
                <a:gd name="connsiteY24" fmla="*/ 180592 h 1604459"/>
                <a:gd name="connsiteX25" fmla="*/ 822681 w 1186499"/>
                <a:gd name="connsiteY25" fmla="*/ 43327 h 1604459"/>
                <a:gd name="connsiteX26" fmla="*/ 589603 w 1186499"/>
                <a:gd name="connsiteY26" fmla="*/ 264 h 1604459"/>
                <a:gd name="connsiteX27" fmla="*/ 357612 w 1186499"/>
                <a:gd name="connsiteY27" fmla="*/ 41270 h 1604459"/>
                <a:gd name="connsiteX28" fmla="*/ 251867 w 1186499"/>
                <a:gd name="connsiteY28" fmla="*/ 110728 h 1604459"/>
                <a:gd name="connsiteX29" fmla="*/ 187008 w 1186499"/>
                <a:gd name="connsiteY29" fmla="*/ 161905 h 1604459"/>
                <a:gd name="connsiteX30" fmla="*/ 136656 w 1186499"/>
                <a:gd name="connsiteY30" fmla="*/ 245442 h 1604459"/>
                <a:gd name="connsiteX31" fmla="*/ 118397 w 1186499"/>
                <a:gd name="connsiteY31" fmla="*/ 287305 h 1604459"/>
                <a:gd name="connsiteX32" fmla="*/ 21652 w 1186499"/>
                <a:gd name="connsiteY32" fmla="*/ 491202 h 1604459"/>
                <a:gd name="connsiteX33" fmla="*/ 26995 w 1186499"/>
                <a:gd name="connsiteY33" fmla="*/ 571761 h 1604459"/>
                <a:gd name="connsiteX34" fmla="*/ 25527 w 1186499"/>
                <a:gd name="connsiteY34" fmla="*/ 650546 h 1604459"/>
                <a:gd name="connsiteX35" fmla="*/ 41644 w 1186499"/>
                <a:gd name="connsiteY35" fmla="*/ 710281 h 1604459"/>
                <a:gd name="connsiteX36" fmla="*/ 50430 w 1186499"/>
                <a:gd name="connsiteY36" fmla="*/ 790595 h 1604459"/>
                <a:gd name="connsiteX37" fmla="*/ 57291 w 1186499"/>
                <a:gd name="connsiteY37" fmla="*/ 862478 h 1604459"/>
                <a:gd name="connsiteX38" fmla="*/ 24774 w 1186499"/>
                <a:gd name="connsiteY38" fmla="*/ 879433 h 1604459"/>
                <a:gd name="connsiteX39" fmla="*/ 140 w 1186499"/>
                <a:gd name="connsiteY39" fmla="*/ 929152 h 1604459"/>
                <a:gd name="connsiteX40" fmla="*/ 35859 w 1186499"/>
                <a:gd name="connsiteY40" fmla="*/ 1100602 h 1604459"/>
                <a:gd name="connsiteX0" fmla="*/ 35859 w 1186499"/>
                <a:gd name="connsiteY0" fmla="*/ 1100602 h 1604459"/>
                <a:gd name="connsiteX1" fmla="*/ 103358 w 1186499"/>
                <a:gd name="connsiteY1" fmla="*/ 1212411 h 1604459"/>
                <a:gd name="connsiteX2" fmla="*/ 152419 w 1186499"/>
                <a:gd name="connsiteY2" fmla="*/ 1218897 h 1604459"/>
                <a:gd name="connsiteX3" fmla="*/ 204040 w 1186499"/>
                <a:gd name="connsiteY3" fmla="*/ 1327709 h 1604459"/>
                <a:gd name="connsiteX4" fmla="*/ 327120 w 1186499"/>
                <a:gd name="connsiteY4" fmla="*/ 1461036 h 1604459"/>
                <a:gd name="connsiteX5" fmla="*/ 625361 w 1186499"/>
                <a:gd name="connsiteY5" fmla="*/ 1604458 h 1604459"/>
                <a:gd name="connsiteX6" fmla="*/ 941985 w 1186499"/>
                <a:gd name="connsiteY6" fmla="*/ 1463723 h 1604459"/>
                <a:gd name="connsiteX7" fmla="*/ 1026459 w 1186499"/>
                <a:gd name="connsiteY7" fmla="*/ 1294815 h 1604459"/>
                <a:gd name="connsiteX8" fmla="*/ 1062260 w 1186499"/>
                <a:gd name="connsiteY8" fmla="*/ 1218698 h 1604459"/>
                <a:gd name="connsiteX9" fmla="*/ 1095636 w 1186499"/>
                <a:gd name="connsiteY9" fmla="*/ 1195098 h 1604459"/>
                <a:gd name="connsiteX10" fmla="*/ 1162352 w 1186499"/>
                <a:gd name="connsiteY10" fmla="*/ 1074369 h 1604459"/>
                <a:gd name="connsiteX11" fmla="*/ 1186448 w 1186499"/>
                <a:gd name="connsiteY11" fmla="*/ 951350 h 1604459"/>
                <a:gd name="connsiteX12" fmla="*/ 1157226 w 1186499"/>
                <a:gd name="connsiteY12" fmla="*/ 877250 h 1604459"/>
                <a:gd name="connsiteX13" fmla="*/ 1108634 w 1186499"/>
                <a:gd name="connsiteY13" fmla="*/ 881770 h 1604459"/>
                <a:gd name="connsiteX14" fmla="*/ 1140919 w 1186499"/>
                <a:gd name="connsiteY14" fmla="*/ 716940 h 1604459"/>
                <a:gd name="connsiteX15" fmla="*/ 1145119 w 1186499"/>
                <a:gd name="connsiteY15" fmla="*/ 682351 h 1604459"/>
                <a:gd name="connsiteX16" fmla="*/ 1153595 w 1186499"/>
                <a:gd name="connsiteY16" fmla="*/ 628147 h 1604459"/>
                <a:gd name="connsiteX17" fmla="*/ 1153109 w 1186499"/>
                <a:gd name="connsiteY17" fmla="*/ 563934 h 1604459"/>
                <a:gd name="connsiteX18" fmla="*/ 1149356 w 1186499"/>
                <a:gd name="connsiteY18" fmla="*/ 549118 h 1604459"/>
                <a:gd name="connsiteX19" fmla="*/ 1147578 w 1186499"/>
                <a:gd name="connsiteY19" fmla="*/ 519816 h 1604459"/>
                <a:gd name="connsiteX20" fmla="*/ 1137046 w 1186499"/>
                <a:gd name="connsiteY20" fmla="*/ 500004 h 1604459"/>
                <a:gd name="connsiteX21" fmla="*/ 1136923 w 1186499"/>
                <a:gd name="connsiteY21" fmla="*/ 446561 h 1604459"/>
                <a:gd name="connsiteX22" fmla="*/ 1099630 w 1186499"/>
                <a:gd name="connsiteY22" fmla="*/ 318697 h 1604459"/>
                <a:gd name="connsiteX23" fmla="*/ 1050517 w 1186499"/>
                <a:gd name="connsiteY23" fmla="*/ 261151 h 1604459"/>
                <a:gd name="connsiteX24" fmla="*/ 997563 w 1186499"/>
                <a:gd name="connsiteY24" fmla="*/ 180592 h 1604459"/>
                <a:gd name="connsiteX25" fmla="*/ 822681 w 1186499"/>
                <a:gd name="connsiteY25" fmla="*/ 43327 h 1604459"/>
                <a:gd name="connsiteX26" fmla="*/ 589603 w 1186499"/>
                <a:gd name="connsiteY26" fmla="*/ 264 h 1604459"/>
                <a:gd name="connsiteX27" fmla="*/ 357612 w 1186499"/>
                <a:gd name="connsiteY27" fmla="*/ 41270 h 1604459"/>
                <a:gd name="connsiteX28" fmla="*/ 251867 w 1186499"/>
                <a:gd name="connsiteY28" fmla="*/ 110728 h 1604459"/>
                <a:gd name="connsiteX29" fmla="*/ 187008 w 1186499"/>
                <a:gd name="connsiteY29" fmla="*/ 161905 h 1604459"/>
                <a:gd name="connsiteX30" fmla="*/ 136656 w 1186499"/>
                <a:gd name="connsiteY30" fmla="*/ 245442 h 1604459"/>
                <a:gd name="connsiteX31" fmla="*/ 118397 w 1186499"/>
                <a:gd name="connsiteY31" fmla="*/ 287305 h 1604459"/>
                <a:gd name="connsiteX32" fmla="*/ 21652 w 1186499"/>
                <a:gd name="connsiteY32" fmla="*/ 491202 h 1604459"/>
                <a:gd name="connsiteX33" fmla="*/ 26995 w 1186499"/>
                <a:gd name="connsiteY33" fmla="*/ 571761 h 1604459"/>
                <a:gd name="connsiteX34" fmla="*/ 25527 w 1186499"/>
                <a:gd name="connsiteY34" fmla="*/ 650546 h 1604459"/>
                <a:gd name="connsiteX35" fmla="*/ 41644 w 1186499"/>
                <a:gd name="connsiteY35" fmla="*/ 710281 h 1604459"/>
                <a:gd name="connsiteX36" fmla="*/ 50430 w 1186499"/>
                <a:gd name="connsiteY36" fmla="*/ 790595 h 1604459"/>
                <a:gd name="connsiteX37" fmla="*/ 57291 w 1186499"/>
                <a:gd name="connsiteY37" fmla="*/ 862478 h 1604459"/>
                <a:gd name="connsiteX38" fmla="*/ 24774 w 1186499"/>
                <a:gd name="connsiteY38" fmla="*/ 879433 h 1604459"/>
                <a:gd name="connsiteX39" fmla="*/ 140 w 1186499"/>
                <a:gd name="connsiteY39" fmla="*/ 929152 h 1604459"/>
                <a:gd name="connsiteX40" fmla="*/ 35859 w 1186499"/>
                <a:gd name="connsiteY40" fmla="*/ 1100602 h 1604459"/>
                <a:gd name="connsiteX0" fmla="*/ 35859 w 1186499"/>
                <a:gd name="connsiteY0" fmla="*/ 1100602 h 1604459"/>
                <a:gd name="connsiteX1" fmla="*/ 103358 w 1186499"/>
                <a:gd name="connsiteY1" fmla="*/ 1212411 h 1604459"/>
                <a:gd name="connsiteX2" fmla="*/ 152419 w 1186499"/>
                <a:gd name="connsiteY2" fmla="*/ 1218897 h 1604459"/>
                <a:gd name="connsiteX3" fmla="*/ 204040 w 1186499"/>
                <a:gd name="connsiteY3" fmla="*/ 1327709 h 1604459"/>
                <a:gd name="connsiteX4" fmla="*/ 327120 w 1186499"/>
                <a:gd name="connsiteY4" fmla="*/ 1461036 h 1604459"/>
                <a:gd name="connsiteX5" fmla="*/ 625361 w 1186499"/>
                <a:gd name="connsiteY5" fmla="*/ 1604458 h 1604459"/>
                <a:gd name="connsiteX6" fmla="*/ 936657 w 1186499"/>
                <a:gd name="connsiteY6" fmla="*/ 1463723 h 1604459"/>
                <a:gd name="connsiteX7" fmla="*/ 1026459 w 1186499"/>
                <a:gd name="connsiteY7" fmla="*/ 1294815 h 1604459"/>
                <a:gd name="connsiteX8" fmla="*/ 1062260 w 1186499"/>
                <a:gd name="connsiteY8" fmla="*/ 1218698 h 1604459"/>
                <a:gd name="connsiteX9" fmla="*/ 1095636 w 1186499"/>
                <a:gd name="connsiteY9" fmla="*/ 1195098 h 1604459"/>
                <a:gd name="connsiteX10" fmla="*/ 1162352 w 1186499"/>
                <a:gd name="connsiteY10" fmla="*/ 1074369 h 1604459"/>
                <a:gd name="connsiteX11" fmla="*/ 1186448 w 1186499"/>
                <a:gd name="connsiteY11" fmla="*/ 951350 h 1604459"/>
                <a:gd name="connsiteX12" fmla="*/ 1157226 w 1186499"/>
                <a:gd name="connsiteY12" fmla="*/ 877250 h 1604459"/>
                <a:gd name="connsiteX13" fmla="*/ 1108634 w 1186499"/>
                <a:gd name="connsiteY13" fmla="*/ 881770 h 1604459"/>
                <a:gd name="connsiteX14" fmla="*/ 1140919 w 1186499"/>
                <a:gd name="connsiteY14" fmla="*/ 716940 h 1604459"/>
                <a:gd name="connsiteX15" fmla="*/ 1145119 w 1186499"/>
                <a:gd name="connsiteY15" fmla="*/ 682351 h 1604459"/>
                <a:gd name="connsiteX16" fmla="*/ 1153595 w 1186499"/>
                <a:gd name="connsiteY16" fmla="*/ 628147 h 1604459"/>
                <a:gd name="connsiteX17" fmla="*/ 1153109 w 1186499"/>
                <a:gd name="connsiteY17" fmla="*/ 563934 h 1604459"/>
                <a:gd name="connsiteX18" fmla="*/ 1149356 w 1186499"/>
                <a:gd name="connsiteY18" fmla="*/ 549118 h 1604459"/>
                <a:gd name="connsiteX19" fmla="*/ 1147578 w 1186499"/>
                <a:gd name="connsiteY19" fmla="*/ 519816 h 1604459"/>
                <a:gd name="connsiteX20" fmla="*/ 1137046 w 1186499"/>
                <a:gd name="connsiteY20" fmla="*/ 500004 h 1604459"/>
                <a:gd name="connsiteX21" fmla="*/ 1136923 w 1186499"/>
                <a:gd name="connsiteY21" fmla="*/ 446561 h 1604459"/>
                <a:gd name="connsiteX22" fmla="*/ 1099630 w 1186499"/>
                <a:gd name="connsiteY22" fmla="*/ 318697 h 1604459"/>
                <a:gd name="connsiteX23" fmla="*/ 1050517 w 1186499"/>
                <a:gd name="connsiteY23" fmla="*/ 261151 h 1604459"/>
                <a:gd name="connsiteX24" fmla="*/ 997563 w 1186499"/>
                <a:gd name="connsiteY24" fmla="*/ 180592 h 1604459"/>
                <a:gd name="connsiteX25" fmla="*/ 822681 w 1186499"/>
                <a:gd name="connsiteY25" fmla="*/ 43327 h 1604459"/>
                <a:gd name="connsiteX26" fmla="*/ 589603 w 1186499"/>
                <a:gd name="connsiteY26" fmla="*/ 264 h 1604459"/>
                <a:gd name="connsiteX27" fmla="*/ 357612 w 1186499"/>
                <a:gd name="connsiteY27" fmla="*/ 41270 h 1604459"/>
                <a:gd name="connsiteX28" fmla="*/ 251867 w 1186499"/>
                <a:gd name="connsiteY28" fmla="*/ 110728 h 1604459"/>
                <a:gd name="connsiteX29" fmla="*/ 187008 w 1186499"/>
                <a:gd name="connsiteY29" fmla="*/ 161905 h 1604459"/>
                <a:gd name="connsiteX30" fmla="*/ 136656 w 1186499"/>
                <a:gd name="connsiteY30" fmla="*/ 245442 h 1604459"/>
                <a:gd name="connsiteX31" fmla="*/ 118397 w 1186499"/>
                <a:gd name="connsiteY31" fmla="*/ 287305 h 1604459"/>
                <a:gd name="connsiteX32" fmla="*/ 21652 w 1186499"/>
                <a:gd name="connsiteY32" fmla="*/ 491202 h 1604459"/>
                <a:gd name="connsiteX33" fmla="*/ 26995 w 1186499"/>
                <a:gd name="connsiteY33" fmla="*/ 571761 h 1604459"/>
                <a:gd name="connsiteX34" fmla="*/ 25527 w 1186499"/>
                <a:gd name="connsiteY34" fmla="*/ 650546 h 1604459"/>
                <a:gd name="connsiteX35" fmla="*/ 41644 w 1186499"/>
                <a:gd name="connsiteY35" fmla="*/ 710281 h 1604459"/>
                <a:gd name="connsiteX36" fmla="*/ 50430 w 1186499"/>
                <a:gd name="connsiteY36" fmla="*/ 790595 h 1604459"/>
                <a:gd name="connsiteX37" fmla="*/ 57291 w 1186499"/>
                <a:gd name="connsiteY37" fmla="*/ 862478 h 1604459"/>
                <a:gd name="connsiteX38" fmla="*/ 24774 w 1186499"/>
                <a:gd name="connsiteY38" fmla="*/ 879433 h 1604459"/>
                <a:gd name="connsiteX39" fmla="*/ 140 w 1186499"/>
                <a:gd name="connsiteY39" fmla="*/ 929152 h 1604459"/>
                <a:gd name="connsiteX40" fmla="*/ 35859 w 1186499"/>
                <a:gd name="connsiteY40" fmla="*/ 1100602 h 1604459"/>
                <a:gd name="connsiteX0" fmla="*/ 35859 w 1186499"/>
                <a:gd name="connsiteY0" fmla="*/ 1100602 h 1604458"/>
                <a:gd name="connsiteX1" fmla="*/ 103358 w 1186499"/>
                <a:gd name="connsiteY1" fmla="*/ 1212411 h 1604458"/>
                <a:gd name="connsiteX2" fmla="*/ 152419 w 1186499"/>
                <a:gd name="connsiteY2" fmla="*/ 1218897 h 1604458"/>
                <a:gd name="connsiteX3" fmla="*/ 204040 w 1186499"/>
                <a:gd name="connsiteY3" fmla="*/ 1327709 h 1604458"/>
                <a:gd name="connsiteX4" fmla="*/ 327120 w 1186499"/>
                <a:gd name="connsiteY4" fmla="*/ 1461036 h 1604458"/>
                <a:gd name="connsiteX5" fmla="*/ 625361 w 1186499"/>
                <a:gd name="connsiteY5" fmla="*/ 1604458 h 1604458"/>
                <a:gd name="connsiteX6" fmla="*/ 929553 w 1186499"/>
                <a:gd name="connsiteY6" fmla="*/ 1460171 h 1604458"/>
                <a:gd name="connsiteX7" fmla="*/ 1026459 w 1186499"/>
                <a:gd name="connsiteY7" fmla="*/ 1294815 h 1604458"/>
                <a:gd name="connsiteX8" fmla="*/ 1062260 w 1186499"/>
                <a:gd name="connsiteY8" fmla="*/ 1218698 h 1604458"/>
                <a:gd name="connsiteX9" fmla="*/ 1095636 w 1186499"/>
                <a:gd name="connsiteY9" fmla="*/ 1195098 h 1604458"/>
                <a:gd name="connsiteX10" fmla="*/ 1162352 w 1186499"/>
                <a:gd name="connsiteY10" fmla="*/ 1074369 h 1604458"/>
                <a:gd name="connsiteX11" fmla="*/ 1186448 w 1186499"/>
                <a:gd name="connsiteY11" fmla="*/ 951350 h 1604458"/>
                <a:gd name="connsiteX12" fmla="*/ 1157226 w 1186499"/>
                <a:gd name="connsiteY12" fmla="*/ 877250 h 1604458"/>
                <a:gd name="connsiteX13" fmla="*/ 1108634 w 1186499"/>
                <a:gd name="connsiteY13" fmla="*/ 881770 h 1604458"/>
                <a:gd name="connsiteX14" fmla="*/ 1140919 w 1186499"/>
                <a:gd name="connsiteY14" fmla="*/ 716940 h 1604458"/>
                <a:gd name="connsiteX15" fmla="*/ 1145119 w 1186499"/>
                <a:gd name="connsiteY15" fmla="*/ 682351 h 1604458"/>
                <a:gd name="connsiteX16" fmla="*/ 1153595 w 1186499"/>
                <a:gd name="connsiteY16" fmla="*/ 628147 h 1604458"/>
                <a:gd name="connsiteX17" fmla="*/ 1153109 w 1186499"/>
                <a:gd name="connsiteY17" fmla="*/ 563934 h 1604458"/>
                <a:gd name="connsiteX18" fmla="*/ 1149356 w 1186499"/>
                <a:gd name="connsiteY18" fmla="*/ 549118 h 1604458"/>
                <a:gd name="connsiteX19" fmla="*/ 1147578 w 1186499"/>
                <a:gd name="connsiteY19" fmla="*/ 519816 h 1604458"/>
                <a:gd name="connsiteX20" fmla="*/ 1137046 w 1186499"/>
                <a:gd name="connsiteY20" fmla="*/ 500004 h 1604458"/>
                <a:gd name="connsiteX21" fmla="*/ 1136923 w 1186499"/>
                <a:gd name="connsiteY21" fmla="*/ 446561 h 1604458"/>
                <a:gd name="connsiteX22" fmla="*/ 1099630 w 1186499"/>
                <a:gd name="connsiteY22" fmla="*/ 318697 h 1604458"/>
                <a:gd name="connsiteX23" fmla="*/ 1050517 w 1186499"/>
                <a:gd name="connsiteY23" fmla="*/ 261151 h 1604458"/>
                <a:gd name="connsiteX24" fmla="*/ 997563 w 1186499"/>
                <a:gd name="connsiteY24" fmla="*/ 180592 h 1604458"/>
                <a:gd name="connsiteX25" fmla="*/ 822681 w 1186499"/>
                <a:gd name="connsiteY25" fmla="*/ 43327 h 1604458"/>
                <a:gd name="connsiteX26" fmla="*/ 589603 w 1186499"/>
                <a:gd name="connsiteY26" fmla="*/ 264 h 1604458"/>
                <a:gd name="connsiteX27" fmla="*/ 357612 w 1186499"/>
                <a:gd name="connsiteY27" fmla="*/ 41270 h 1604458"/>
                <a:gd name="connsiteX28" fmla="*/ 251867 w 1186499"/>
                <a:gd name="connsiteY28" fmla="*/ 110728 h 1604458"/>
                <a:gd name="connsiteX29" fmla="*/ 187008 w 1186499"/>
                <a:gd name="connsiteY29" fmla="*/ 161905 h 1604458"/>
                <a:gd name="connsiteX30" fmla="*/ 136656 w 1186499"/>
                <a:gd name="connsiteY30" fmla="*/ 245442 h 1604458"/>
                <a:gd name="connsiteX31" fmla="*/ 118397 w 1186499"/>
                <a:gd name="connsiteY31" fmla="*/ 287305 h 1604458"/>
                <a:gd name="connsiteX32" fmla="*/ 21652 w 1186499"/>
                <a:gd name="connsiteY32" fmla="*/ 491202 h 1604458"/>
                <a:gd name="connsiteX33" fmla="*/ 26995 w 1186499"/>
                <a:gd name="connsiteY33" fmla="*/ 571761 h 1604458"/>
                <a:gd name="connsiteX34" fmla="*/ 25527 w 1186499"/>
                <a:gd name="connsiteY34" fmla="*/ 650546 h 1604458"/>
                <a:gd name="connsiteX35" fmla="*/ 41644 w 1186499"/>
                <a:gd name="connsiteY35" fmla="*/ 710281 h 1604458"/>
                <a:gd name="connsiteX36" fmla="*/ 50430 w 1186499"/>
                <a:gd name="connsiteY36" fmla="*/ 790595 h 1604458"/>
                <a:gd name="connsiteX37" fmla="*/ 57291 w 1186499"/>
                <a:gd name="connsiteY37" fmla="*/ 862478 h 1604458"/>
                <a:gd name="connsiteX38" fmla="*/ 24774 w 1186499"/>
                <a:gd name="connsiteY38" fmla="*/ 879433 h 1604458"/>
                <a:gd name="connsiteX39" fmla="*/ 140 w 1186499"/>
                <a:gd name="connsiteY39" fmla="*/ 929152 h 1604458"/>
                <a:gd name="connsiteX40" fmla="*/ 35859 w 1186499"/>
                <a:gd name="connsiteY40" fmla="*/ 1100602 h 1604458"/>
                <a:gd name="connsiteX0" fmla="*/ 35859 w 1186499"/>
                <a:gd name="connsiteY0" fmla="*/ 1100602 h 1604458"/>
                <a:gd name="connsiteX1" fmla="*/ 103358 w 1186499"/>
                <a:gd name="connsiteY1" fmla="*/ 1212411 h 1604458"/>
                <a:gd name="connsiteX2" fmla="*/ 152419 w 1186499"/>
                <a:gd name="connsiteY2" fmla="*/ 1218897 h 1604458"/>
                <a:gd name="connsiteX3" fmla="*/ 204040 w 1186499"/>
                <a:gd name="connsiteY3" fmla="*/ 1327709 h 1604458"/>
                <a:gd name="connsiteX4" fmla="*/ 327120 w 1186499"/>
                <a:gd name="connsiteY4" fmla="*/ 1461036 h 1604458"/>
                <a:gd name="connsiteX5" fmla="*/ 625361 w 1186499"/>
                <a:gd name="connsiteY5" fmla="*/ 1604458 h 1604458"/>
                <a:gd name="connsiteX6" fmla="*/ 929553 w 1186499"/>
                <a:gd name="connsiteY6" fmla="*/ 1460171 h 1604458"/>
                <a:gd name="connsiteX7" fmla="*/ 1026459 w 1186499"/>
                <a:gd name="connsiteY7" fmla="*/ 1294815 h 1604458"/>
                <a:gd name="connsiteX8" fmla="*/ 1062260 w 1186499"/>
                <a:gd name="connsiteY8" fmla="*/ 1218698 h 1604458"/>
                <a:gd name="connsiteX9" fmla="*/ 1095636 w 1186499"/>
                <a:gd name="connsiteY9" fmla="*/ 1195098 h 1604458"/>
                <a:gd name="connsiteX10" fmla="*/ 1162352 w 1186499"/>
                <a:gd name="connsiteY10" fmla="*/ 1074369 h 1604458"/>
                <a:gd name="connsiteX11" fmla="*/ 1186448 w 1186499"/>
                <a:gd name="connsiteY11" fmla="*/ 951350 h 1604458"/>
                <a:gd name="connsiteX12" fmla="*/ 1157226 w 1186499"/>
                <a:gd name="connsiteY12" fmla="*/ 877250 h 1604458"/>
                <a:gd name="connsiteX13" fmla="*/ 1108634 w 1186499"/>
                <a:gd name="connsiteY13" fmla="*/ 881770 h 1604458"/>
                <a:gd name="connsiteX14" fmla="*/ 1140919 w 1186499"/>
                <a:gd name="connsiteY14" fmla="*/ 716940 h 1604458"/>
                <a:gd name="connsiteX15" fmla="*/ 1145119 w 1186499"/>
                <a:gd name="connsiteY15" fmla="*/ 682351 h 1604458"/>
                <a:gd name="connsiteX16" fmla="*/ 1153595 w 1186499"/>
                <a:gd name="connsiteY16" fmla="*/ 628147 h 1604458"/>
                <a:gd name="connsiteX17" fmla="*/ 1153109 w 1186499"/>
                <a:gd name="connsiteY17" fmla="*/ 563934 h 1604458"/>
                <a:gd name="connsiteX18" fmla="*/ 1149356 w 1186499"/>
                <a:gd name="connsiteY18" fmla="*/ 549118 h 1604458"/>
                <a:gd name="connsiteX19" fmla="*/ 1147578 w 1186499"/>
                <a:gd name="connsiteY19" fmla="*/ 519816 h 1604458"/>
                <a:gd name="connsiteX20" fmla="*/ 1137046 w 1186499"/>
                <a:gd name="connsiteY20" fmla="*/ 500004 h 1604458"/>
                <a:gd name="connsiteX21" fmla="*/ 1136923 w 1186499"/>
                <a:gd name="connsiteY21" fmla="*/ 446561 h 1604458"/>
                <a:gd name="connsiteX22" fmla="*/ 1099630 w 1186499"/>
                <a:gd name="connsiteY22" fmla="*/ 318697 h 1604458"/>
                <a:gd name="connsiteX23" fmla="*/ 1050517 w 1186499"/>
                <a:gd name="connsiteY23" fmla="*/ 261151 h 1604458"/>
                <a:gd name="connsiteX24" fmla="*/ 997563 w 1186499"/>
                <a:gd name="connsiteY24" fmla="*/ 180592 h 1604458"/>
                <a:gd name="connsiteX25" fmla="*/ 822681 w 1186499"/>
                <a:gd name="connsiteY25" fmla="*/ 43327 h 1604458"/>
                <a:gd name="connsiteX26" fmla="*/ 589603 w 1186499"/>
                <a:gd name="connsiteY26" fmla="*/ 264 h 1604458"/>
                <a:gd name="connsiteX27" fmla="*/ 357612 w 1186499"/>
                <a:gd name="connsiteY27" fmla="*/ 41270 h 1604458"/>
                <a:gd name="connsiteX28" fmla="*/ 251867 w 1186499"/>
                <a:gd name="connsiteY28" fmla="*/ 110728 h 1604458"/>
                <a:gd name="connsiteX29" fmla="*/ 187008 w 1186499"/>
                <a:gd name="connsiteY29" fmla="*/ 161905 h 1604458"/>
                <a:gd name="connsiteX30" fmla="*/ 136656 w 1186499"/>
                <a:gd name="connsiteY30" fmla="*/ 245442 h 1604458"/>
                <a:gd name="connsiteX31" fmla="*/ 118397 w 1186499"/>
                <a:gd name="connsiteY31" fmla="*/ 287305 h 1604458"/>
                <a:gd name="connsiteX32" fmla="*/ 21652 w 1186499"/>
                <a:gd name="connsiteY32" fmla="*/ 491202 h 1604458"/>
                <a:gd name="connsiteX33" fmla="*/ 26995 w 1186499"/>
                <a:gd name="connsiteY33" fmla="*/ 571761 h 1604458"/>
                <a:gd name="connsiteX34" fmla="*/ 25527 w 1186499"/>
                <a:gd name="connsiteY34" fmla="*/ 650546 h 1604458"/>
                <a:gd name="connsiteX35" fmla="*/ 41644 w 1186499"/>
                <a:gd name="connsiteY35" fmla="*/ 710281 h 1604458"/>
                <a:gd name="connsiteX36" fmla="*/ 50430 w 1186499"/>
                <a:gd name="connsiteY36" fmla="*/ 790595 h 1604458"/>
                <a:gd name="connsiteX37" fmla="*/ 57291 w 1186499"/>
                <a:gd name="connsiteY37" fmla="*/ 862478 h 1604458"/>
                <a:gd name="connsiteX38" fmla="*/ 24774 w 1186499"/>
                <a:gd name="connsiteY38" fmla="*/ 879433 h 1604458"/>
                <a:gd name="connsiteX39" fmla="*/ 140 w 1186499"/>
                <a:gd name="connsiteY39" fmla="*/ 929152 h 1604458"/>
                <a:gd name="connsiteX40" fmla="*/ 35859 w 1186499"/>
                <a:gd name="connsiteY40" fmla="*/ 1100602 h 1604458"/>
                <a:gd name="connsiteX0" fmla="*/ 35859 w 1186499"/>
                <a:gd name="connsiteY0" fmla="*/ 1100602 h 1604458"/>
                <a:gd name="connsiteX1" fmla="*/ 103358 w 1186499"/>
                <a:gd name="connsiteY1" fmla="*/ 1212411 h 1604458"/>
                <a:gd name="connsiteX2" fmla="*/ 152419 w 1186499"/>
                <a:gd name="connsiteY2" fmla="*/ 1218897 h 1604458"/>
                <a:gd name="connsiteX3" fmla="*/ 204040 w 1186499"/>
                <a:gd name="connsiteY3" fmla="*/ 1327709 h 1604458"/>
                <a:gd name="connsiteX4" fmla="*/ 327120 w 1186499"/>
                <a:gd name="connsiteY4" fmla="*/ 1461036 h 1604458"/>
                <a:gd name="connsiteX5" fmla="*/ 625361 w 1186499"/>
                <a:gd name="connsiteY5" fmla="*/ 1604458 h 1604458"/>
                <a:gd name="connsiteX6" fmla="*/ 929553 w 1186499"/>
                <a:gd name="connsiteY6" fmla="*/ 1460171 h 1604458"/>
                <a:gd name="connsiteX7" fmla="*/ 1021132 w 1186499"/>
                <a:gd name="connsiteY7" fmla="*/ 1294815 h 1604458"/>
                <a:gd name="connsiteX8" fmla="*/ 1062260 w 1186499"/>
                <a:gd name="connsiteY8" fmla="*/ 1218698 h 1604458"/>
                <a:gd name="connsiteX9" fmla="*/ 1095636 w 1186499"/>
                <a:gd name="connsiteY9" fmla="*/ 1195098 h 1604458"/>
                <a:gd name="connsiteX10" fmla="*/ 1162352 w 1186499"/>
                <a:gd name="connsiteY10" fmla="*/ 1074369 h 1604458"/>
                <a:gd name="connsiteX11" fmla="*/ 1186448 w 1186499"/>
                <a:gd name="connsiteY11" fmla="*/ 951350 h 1604458"/>
                <a:gd name="connsiteX12" fmla="*/ 1157226 w 1186499"/>
                <a:gd name="connsiteY12" fmla="*/ 877250 h 1604458"/>
                <a:gd name="connsiteX13" fmla="*/ 1108634 w 1186499"/>
                <a:gd name="connsiteY13" fmla="*/ 881770 h 1604458"/>
                <a:gd name="connsiteX14" fmla="*/ 1140919 w 1186499"/>
                <a:gd name="connsiteY14" fmla="*/ 716940 h 1604458"/>
                <a:gd name="connsiteX15" fmla="*/ 1145119 w 1186499"/>
                <a:gd name="connsiteY15" fmla="*/ 682351 h 1604458"/>
                <a:gd name="connsiteX16" fmla="*/ 1153595 w 1186499"/>
                <a:gd name="connsiteY16" fmla="*/ 628147 h 1604458"/>
                <a:gd name="connsiteX17" fmla="*/ 1153109 w 1186499"/>
                <a:gd name="connsiteY17" fmla="*/ 563934 h 1604458"/>
                <a:gd name="connsiteX18" fmla="*/ 1149356 w 1186499"/>
                <a:gd name="connsiteY18" fmla="*/ 549118 h 1604458"/>
                <a:gd name="connsiteX19" fmla="*/ 1147578 w 1186499"/>
                <a:gd name="connsiteY19" fmla="*/ 519816 h 1604458"/>
                <a:gd name="connsiteX20" fmla="*/ 1137046 w 1186499"/>
                <a:gd name="connsiteY20" fmla="*/ 500004 h 1604458"/>
                <a:gd name="connsiteX21" fmla="*/ 1136923 w 1186499"/>
                <a:gd name="connsiteY21" fmla="*/ 446561 h 1604458"/>
                <a:gd name="connsiteX22" fmla="*/ 1099630 w 1186499"/>
                <a:gd name="connsiteY22" fmla="*/ 318697 h 1604458"/>
                <a:gd name="connsiteX23" fmla="*/ 1050517 w 1186499"/>
                <a:gd name="connsiteY23" fmla="*/ 261151 h 1604458"/>
                <a:gd name="connsiteX24" fmla="*/ 997563 w 1186499"/>
                <a:gd name="connsiteY24" fmla="*/ 180592 h 1604458"/>
                <a:gd name="connsiteX25" fmla="*/ 822681 w 1186499"/>
                <a:gd name="connsiteY25" fmla="*/ 43327 h 1604458"/>
                <a:gd name="connsiteX26" fmla="*/ 589603 w 1186499"/>
                <a:gd name="connsiteY26" fmla="*/ 264 h 1604458"/>
                <a:gd name="connsiteX27" fmla="*/ 357612 w 1186499"/>
                <a:gd name="connsiteY27" fmla="*/ 41270 h 1604458"/>
                <a:gd name="connsiteX28" fmla="*/ 251867 w 1186499"/>
                <a:gd name="connsiteY28" fmla="*/ 110728 h 1604458"/>
                <a:gd name="connsiteX29" fmla="*/ 187008 w 1186499"/>
                <a:gd name="connsiteY29" fmla="*/ 161905 h 1604458"/>
                <a:gd name="connsiteX30" fmla="*/ 136656 w 1186499"/>
                <a:gd name="connsiteY30" fmla="*/ 245442 h 1604458"/>
                <a:gd name="connsiteX31" fmla="*/ 118397 w 1186499"/>
                <a:gd name="connsiteY31" fmla="*/ 287305 h 1604458"/>
                <a:gd name="connsiteX32" fmla="*/ 21652 w 1186499"/>
                <a:gd name="connsiteY32" fmla="*/ 491202 h 1604458"/>
                <a:gd name="connsiteX33" fmla="*/ 26995 w 1186499"/>
                <a:gd name="connsiteY33" fmla="*/ 571761 h 1604458"/>
                <a:gd name="connsiteX34" fmla="*/ 25527 w 1186499"/>
                <a:gd name="connsiteY34" fmla="*/ 650546 h 1604458"/>
                <a:gd name="connsiteX35" fmla="*/ 41644 w 1186499"/>
                <a:gd name="connsiteY35" fmla="*/ 710281 h 1604458"/>
                <a:gd name="connsiteX36" fmla="*/ 50430 w 1186499"/>
                <a:gd name="connsiteY36" fmla="*/ 790595 h 1604458"/>
                <a:gd name="connsiteX37" fmla="*/ 57291 w 1186499"/>
                <a:gd name="connsiteY37" fmla="*/ 862478 h 1604458"/>
                <a:gd name="connsiteX38" fmla="*/ 24774 w 1186499"/>
                <a:gd name="connsiteY38" fmla="*/ 879433 h 1604458"/>
                <a:gd name="connsiteX39" fmla="*/ 140 w 1186499"/>
                <a:gd name="connsiteY39" fmla="*/ 929152 h 1604458"/>
                <a:gd name="connsiteX40" fmla="*/ 35859 w 1186499"/>
                <a:gd name="connsiteY40" fmla="*/ 1100602 h 1604458"/>
                <a:gd name="connsiteX0" fmla="*/ 35859 w 1186499"/>
                <a:gd name="connsiteY0" fmla="*/ 1100602 h 1588475"/>
                <a:gd name="connsiteX1" fmla="*/ 103358 w 1186499"/>
                <a:gd name="connsiteY1" fmla="*/ 1212411 h 1588475"/>
                <a:gd name="connsiteX2" fmla="*/ 152419 w 1186499"/>
                <a:gd name="connsiteY2" fmla="*/ 1218897 h 1588475"/>
                <a:gd name="connsiteX3" fmla="*/ 204040 w 1186499"/>
                <a:gd name="connsiteY3" fmla="*/ 1327709 h 1588475"/>
                <a:gd name="connsiteX4" fmla="*/ 327120 w 1186499"/>
                <a:gd name="connsiteY4" fmla="*/ 1461036 h 1588475"/>
                <a:gd name="connsiteX5" fmla="*/ 628913 w 1186499"/>
                <a:gd name="connsiteY5" fmla="*/ 1588475 h 1588475"/>
                <a:gd name="connsiteX6" fmla="*/ 929553 w 1186499"/>
                <a:gd name="connsiteY6" fmla="*/ 1460171 h 1588475"/>
                <a:gd name="connsiteX7" fmla="*/ 1021132 w 1186499"/>
                <a:gd name="connsiteY7" fmla="*/ 1294815 h 1588475"/>
                <a:gd name="connsiteX8" fmla="*/ 1062260 w 1186499"/>
                <a:gd name="connsiteY8" fmla="*/ 1218698 h 1588475"/>
                <a:gd name="connsiteX9" fmla="*/ 1095636 w 1186499"/>
                <a:gd name="connsiteY9" fmla="*/ 1195098 h 1588475"/>
                <a:gd name="connsiteX10" fmla="*/ 1162352 w 1186499"/>
                <a:gd name="connsiteY10" fmla="*/ 1074369 h 1588475"/>
                <a:gd name="connsiteX11" fmla="*/ 1186448 w 1186499"/>
                <a:gd name="connsiteY11" fmla="*/ 951350 h 1588475"/>
                <a:gd name="connsiteX12" fmla="*/ 1157226 w 1186499"/>
                <a:gd name="connsiteY12" fmla="*/ 877250 h 1588475"/>
                <a:gd name="connsiteX13" fmla="*/ 1108634 w 1186499"/>
                <a:gd name="connsiteY13" fmla="*/ 881770 h 1588475"/>
                <a:gd name="connsiteX14" fmla="*/ 1140919 w 1186499"/>
                <a:gd name="connsiteY14" fmla="*/ 716940 h 1588475"/>
                <a:gd name="connsiteX15" fmla="*/ 1145119 w 1186499"/>
                <a:gd name="connsiteY15" fmla="*/ 682351 h 1588475"/>
                <a:gd name="connsiteX16" fmla="*/ 1153595 w 1186499"/>
                <a:gd name="connsiteY16" fmla="*/ 628147 h 1588475"/>
                <a:gd name="connsiteX17" fmla="*/ 1153109 w 1186499"/>
                <a:gd name="connsiteY17" fmla="*/ 563934 h 1588475"/>
                <a:gd name="connsiteX18" fmla="*/ 1149356 w 1186499"/>
                <a:gd name="connsiteY18" fmla="*/ 549118 h 1588475"/>
                <a:gd name="connsiteX19" fmla="*/ 1147578 w 1186499"/>
                <a:gd name="connsiteY19" fmla="*/ 519816 h 1588475"/>
                <a:gd name="connsiteX20" fmla="*/ 1137046 w 1186499"/>
                <a:gd name="connsiteY20" fmla="*/ 500004 h 1588475"/>
                <a:gd name="connsiteX21" fmla="*/ 1136923 w 1186499"/>
                <a:gd name="connsiteY21" fmla="*/ 446561 h 1588475"/>
                <a:gd name="connsiteX22" fmla="*/ 1099630 w 1186499"/>
                <a:gd name="connsiteY22" fmla="*/ 318697 h 1588475"/>
                <a:gd name="connsiteX23" fmla="*/ 1050517 w 1186499"/>
                <a:gd name="connsiteY23" fmla="*/ 261151 h 1588475"/>
                <a:gd name="connsiteX24" fmla="*/ 997563 w 1186499"/>
                <a:gd name="connsiteY24" fmla="*/ 180592 h 1588475"/>
                <a:gd name="connsiteX25" fmla="*/ 822681 w 1186499"/>
                <a:gd name="connsiteY25" fmla="*/ 43327 h 1588475"/>
                <a:gd name="connsiteX26" fmla="*/ 589603 w 1186499"/>
                <a:gd name="connsiteY26" fmla="*/ 264 h 1588475"/>
                <a:gd name="connsiteX27" fmla="*/ 357612 w 1186499"/>
                <a:gd name="connsiteY27" fmla="*/ 41270 h 1588475"/>
                <a:gd name="connsiteX28" fmla="*/ 251867 w 1186499"/>
                <a:gd name="connsiteY28" fmla="*/ 110728 h 1588475"/>
                <a:gd name="connsiteX29" fmla="*/ 187008 w 1186499"/>
                <a:gd name="connsiteY29" fmla="*/ 161905 h 1588475"/>
                <a:gd name="connsiteX30" fmla="*/ 136656 w 1186499"/>
                <a:gd name="connsiteY30" fmla="*/ 245442 h 1588475"/>
                <a:gd name="connsiteX31" fmla="*/ 118397 w 1186499"/>
                <a:gd name="connsiteY31" fmla="*/ 287305 h 1588475"/>
                <a:gd name="connsiteX32" fmla="*/ 21652 w 1186499"/>
                <a:gd name="connsiteY32" fmla="*/ 491202 h 1588475"/>
                <a:gd name="connsiteX33" fmla="*/ 26995 w 1186499"/>
                <a:gd name="connsiteY33" fmla="*/ 571761 h 1588475"/>
                <a:gd name="connsiteX34" fmla="*/ 25527 w 1186499"/>
                <a:gd name="connsiteY34" fmla="*/ 650546 h 1588475"/>
                <a:gd name="connsiteX35" fmla="*/ 41644 w 1186499"/>
                <a:gd name="connsiteY35" fmla="*/ 710281 h 1588475"/>
                <a:gd name="connsiteX36" fmla="*/ 50430 w 1186499"/>
                <a:gd name="connsiteY36" fmla="*/ 790595 h 1588475"/>
                <a:gd name="connsiteX37" fmla="*/ 57291 w 1186499"/>
                <a:gd name="connsiteY37" fmla="*/ 862478 h 1588475"/>
                <a:gd name="connsiteX38" fmla="*/ 24774 w 1186499"/>
                <a:gd name="connsiteY38" fmla="*/ 879433 h 1588475"/>
                <a:gd name="connsiteX39" fmla="*/ 140 w 1186499"/>
                <a:gd name="connsiteY39" fmla="*/ 929152 h 1588475"/>
                <a:gd name="connsiteX40" fmla="*/ 35859 w 1186499"/>
                <a:gd name="connsiteY40" fmla="*/ 1100602 h 1588475"/>
                <a:gd name="connsiteX0" fmla="*/ 35859 w 1186499"/>
                <a:gd name="connsiteY0" fmla="*/ 1100602 h 1588475"/>
                <a:gd name="connsiteX1" fmla="*/ 103358 w 1186499"/>
                <a:gd name="connsiteY1" fmla="*/ 1212411 h 1588475"/>
                <a:gd name="connsiteX2" fmla="*/ 152419 w 1186499"/>
                <a:gd name="connsiteY2" fmla="*/ 1218897 h 1588475"/>
                <a:gd name="connsiteX3" fmla="*/ 204040 w 1186499"/>
                <a:gd name="connsiteY3" fmla="*/ 1327709 h 1588475"/>
                <a:gd name="connsiteX4" fmla="*/ 327120 w 1186499"/>
                <a:gd name="connsiteY4" fmla="*/ 1461036 h 1588475"/>
                <a:gd name="connsiteX5" fmla="*/ 641344 w 1186499"/>
                <a:gd name="connsiteY5" fmla="*/ 1588475 h 1588475"/>
                <a:gd name="connsiteX6" fmla="*/ 929553 w 1186499"/>
                <a:gd name="connsiteY6" fmla="*/ 1460171 h 1588475"/>
                <a:gd name="connsiteX7" fmla="*/ 1021132 w 1186499"/>
                <a:gd name="connsiteY7" fmla="*/ 1294815 h 1588475"/>
                <a:gd name="connsiteX8" fmla="*/ 1062260 w 1186499"/>
                <a:gd name="connsiteY8" fmla="*/ 1218698 h 1588475"/>
                <a:gd name="connsiteX9" fmla="*/ 1095636 w 1186499"/>
                <a:gd name="connsiteY9" fmla="*/ 1195098 h 1588475"/>
                <a:gd name="connsiteX10" fmla="*/ 1162352 w 1186499"/>
                <a:gd name="connsiteY10" fmla="*/ 1074369 h 1588475"/>
                <a:gd name="connsiteX11" fmla="*/ 1186448 w 1186499"/>
                <a:gd name="connsiteY11" fmla="*/ 951350 h 1588475"/>
                <a:gd name="connsiteX12" fmla="*/ 1157226 w 1186499"/>
                <a:gd name="connsiteY12" fmla="*/ 877250 h 1588475"/>
                <a:gd name="connsiteX13" fmla="*/ 1108634 w 1186499"/>
                <a:gd name="connsiteY13" fmla="*/ 881770 h 1588475"/>
                <a:gd name="connsiteX14" fmla="*/ 1140919 w 1186499"/>
                <a:gd name="connsiteY14" fmla="*/ 716940 h 1588475"/>
                <a:gd name="connsiteX15" fmla="*/ 1145119 w 1186499"/>
                <a:gd name="connsiteY15" fmla="*/ 682351 h 1588475"/>
                <a:gd name="connsiteX16" fmla="*/ 1153595 w 1186499"/>
                <a:gd name="connsiteY16" fmla="*/ 628147 h 1588475"/>
                <a:gd name="connsiteX17" fmla="*/ 1153109 w 1186499"/>
                <a:gd name="connsiteY17" fmla="*/ 563934 h 1588475"/>
                <a:gd name="connsiteX18" fmla="*/ 1149356 w 1186499"/>
                <a:gd name="connsiteY18" fmla="*/ 549118 h 1588475"/>
                <a:gd name="connsiteX19" fmla="*/ 1147578 w 1186499"/>
                <a:gd name="connsiteY19" fmla="*/ 519816 h 1588475"/>
                <a:gd name="connsiteX20" fmla="*/ 1137046 w 1186499"/>
                <a:gd name="connsiteY20" fmla="*/ 500004 h 1588475"/>
                <a:gd name="connsiteX21" fmla="*/ 1136923 w 1186499"/>
                <a:gd name="connsiteY21" fmla="*/ 446561 h 1588475"/>
                <a:gd name="connsiteX22" fmla="*/ 1099630 w 1186499"/>
                <a:gd name="connsiteY22" fmla="*/ 318697 h 1588475"/>
                <a:gd name="connsiteX23" fmla="*/ 1050517 w 1186499"/>
                <a:gd name="connsiteY23" fmla="*/ 261151 h 1588475"/>
                <a:gd name="connsiteX24" fmla="*/ 997563 w 1186499"/>
                <a:gd name="connsiteY24" fmla="*/ 180592 h 1588475"/>
                <a:gd name="connsiteX25" fmla="*/ 822681 w 1186499"/>
                <a:gd name="connsiteY25" fmla="*/ 43327 h 1588475"/>
                <a:gd name="connsiteX26" fmla="*/ 589603 w 1186499"/>
                <a:gd name="connsiteY26" fmla="*/ 264 h 1588475"/>
                <a:gd name="connsiteX27" fmla="*/ 357612 w 1186499"/>
                <a:gd name="connsiteY27" fmla="*/ 41270 h 1588475"/>
                <a:gd name="connsiteX28" fmla="*/ 251867 w 1186499"/>
                <a:gd name="connsiteY28" fmla="*/ 110728 h 1588475"/>
                <a:gd name="connsiteX29" fmla="*/ 187008 w 1186499"/>
                <a:gd name="connsiteY29" fmla="*/ 161905 h 1588475"/>
                <a:gd name="connsiteX30" fmla="*/ 136656 w 1186499"/>
                <a:gd name="connsiteY30" fmla="*/ 245442 h 1588475"/>
                <a:gd name="connsiteX31" fmla="*/ 118397 w 1186499"/>
                <a:gd name="connsiteY31" fmla="*/ 287305 h 1588475"/>
                <a:gd name="connsiteX32" fmla="*/ 21652 w 1186499"/>
                <a:gd name="connsiteY32" fmla="*/ 491202 h 1588475"/>
                <a:gd name="connsiteX33" fmla="*/ 26995 w 1186499"/>
                <a:gd name="connsiteY33" fmla="*/ 571761 h 1588475"/>
                <a:gd name="connsiteX34" fmla="*/ 25527 w 1186499"/>
                <a:gd name="connsiteY34" fmla="*/ 650546 h 1588475"/>
                <a:gd name="connsiteX35" fmla="*/ 41644 w 1186499"/>
                <a:gd name="connsiteY35" fmla="*/ 710281 h 1588475"/>
                <a:gd name="connsiteX36" fmla="*/ 50430 w 1186499"/>
                <a:gd name="connsiteY36" fmla="*/ 790595 h 1588475"/>
                <a:gd name="connsiteX37" fmla="*/ 57291 w 1186499"/>
                <a:gd name="connsiteY37" fmla="*/ 862478 h 1588475"/>
                <a:gd name="connsiteX38" fmla="*/ 24774 w 1186499"/>
                <a:gd name="connsiteY38" fmla="*/ 879433 h 1588475"/>
                <a:gd name="connsiteX39" fmla="*/ 140 w 1186499"/>
                <a:gd name="connsiteY39" fmla="*/ 929152 h 1588475"/>
                <a:gd name="connsiteX40" fmla="*/ 35859 w 1186499"/>
                <a:gd name="connsiteY40" fmla="*/ 1100602 h 1588475"/>
                <a:gd name="connsiteX0" fmla="*/ 35859 w 1186499"/>
                <a:gd name="connsiteY0" fmla="*/ 1100602 h 1588475"/>
                <a:gd name="connsiteX1" fmla="*/ 103358 w 1186499"/>
                <a:gd name="connsiteY1" fmla="*/ 1212411 h 1588475"/>
                <a:gd name="connsiteX2" fmla="*/ 152419 w 1186499"/>
                <a:gd name="connsiteY2" fmla="*/ 1218897 h 1588475"/>
                <a:gd name="connsiteX3" fmla="*/ 204040 w 1186499"/>
                <a:gd name="connsiteY3" fmla="*/ 1327709 h 1588475"/>
                <a:gd name="connsiteX4" fmla="*/ 327120 w 1186499"/>
                <a:gd name="connsiteY4" fmla="*/ 1461036 h 1588475"/>
                <a:gd name="connsiteX5" fmla="*/ 641344 w 1186499"/>
                <a:gd name="connsiteY5" fmla="*/ 1588475 h 1588475"/>
                <a:gd name="connsiteX6" fmla="*/ 929553 w 1186499"/>
                <a:gd name="connsiteY6" fmla="*/ 1460171 h 1588475"/>
                <a:gd name="connsiteX7" fmla="*/ 971767 w 1186499"/>
                <a:gd name="connsiteY7" fmla="*/ 1401544 h 1588475"/>
                <a:gd name="connsiteX8" fmla="*/ 1021132 w 1186499"/>
                <a:gd name="connsiteY8" fmla="*/ 1294815 h 1588475"/>
                <a:gd name="connsiteX9" fmla="*/ 1062260 w 1186499"/>
                <a:gd name="connsiteY9" fmla="*/ 1218698 h 1588475"/>
                <a:gd name="connsiteX10" fmla="*/ 1095636 w 1186499"/>
                <a:gd name="connsiteY10" fmla="*/ 1195098 h 1588475"/>
                <a:gd name="connsiteX11" fmla="*/ 1162352 w 1186499"/>
                <a:gd name="connsiteY11" fmla="*/ 1074369 h 1588475"/>
                <a:gd name="connsiteX12" fmla="*/ 1186448 w 1186499"/>
                <a:gd name="connsiteY12" fmla="*/ 951350 h 1588475"/>
                <a:gd name="connsiteX13" fmla="*/ 1157226 w 1186499"/>
                <a:gd name="connsiteY13" fmla="*/ 877250 h 1588475"/>
                <a:gd name="connsiteX14" fmla="*/ 1108634 w 1186499"/>
                <a:gd name="connsiteY14" fmla="*/ 881770 h 1588475"/>
                <a:gd name="connsiteX15" fmla="*/ 1140919 w 1186499"/>
                <a:gd name="connsiteY15" fmla="*/ 716940 h 1588475"/>
                <a:gd name="connsiteX16" fmla="*/ 1145119 w 1186499"/>
                <a:gd name="connsiteY16" fmla="*/ 682351 h 1588475"/>
                <a:gd name="connsiteX17" fmla="*/ 1153595 w 1186499"/>
                <a:gd name="connsiteY17" fmla="*/ 628147 h 1588475"/>
                <a:gd name="connsiteX18" fmla="*/ 1153109 w 1186499"/>
                <a:gd name="connsiteY18" fmla="*/ 563934 h 1588475"/>
                <a:gd name="connsiteX19" fmla="*/ 1149356 w 1186499"/>
                <a:gd name="connsiteY19" fmla="*/ 549118 h 1588475"/>
                <a:gd name="connsiteX20" fmla="*/ 1147578 w 1186499"/>
                <a:gd name="connsiteY20" fmla="*/ 519816 h 1588475"/>
                <a:gd name="connsiteX21" fmla="*/ 1137046 w 1186499"/>
                <a:gd name="connsiteY21" fmla="*/ 500004 h 1588475"/>
                <a:gd name="connsiteX22" fmla="*/ 1136923 w 1186499"/>
                <a:gd name="connsiteY22" fmla="*/ 446561 h 1588475"/>
                <a:gd name="connsiteX23" fmla="*/ 1099630 w 1186499"/>
                <a:gd name="connsiteY23" fmla="*/ 318697 h 1588475"/>
                <a:gd name="connsiteX24" fmla="*/ 1050517 w 1186499"/>
                <a:gd name="connsiteY24" fmla="*/ 261151 h 1588475"/>
                <a:gd name="connsiteX25" fmla="*/ 997563 w 1186499"/>
                <a:gd name="connsiteY25" fmla="*/ 180592 h 1588475"/>
                <a:gd name="connsiteX26" fmla="*/ 822681 w 1186499"/>
                <a:gd name="connsiteY26" fmla="*/ 43327 h 1588475"/>
                <a:gd name="connsiteX27" fmla="*/ 589603 w 1186499"/>
                <a:gd name="connsiteY27" fmla="*/ 264 h 1588475"/>
                <a:gd name="connsiteX28" fmla="*/ 357612 w 1186499"/>
                <a:gd name="connsiteY28" fmla="*/ 41270 h 1588475"/>
                <a:gd name="connsiteX29" fmla="*/ 251867 w 1186499"/>
                <a:gd name="connsiteY29" fmla="*/ 110728 h 1588475"/>
                <a:gd name="connsiteX30" fmla="*/ 187008 w 1186499"/>
                <a:gd name="connsiteY30" fmla="*/ 161905 h 1588475"/>
                <a:gd name="connsiteX31" fmla="*/ 136656 w 1186499"/>
                <a:gd name="connsiteY31" fmla="*/ 245442 h 1588475"/>
                <a:gd name="connsiteX32" fmla="*/ 118397 w 1186499"/>
                <a:gd name="connsiteY32" fmla="*/ 287305 h 1588475"/>
                <a:gd name="connsiteX33" fmla="*/ 21652 w 1186499"/>
                <a:gd name="connsiteY33" fmla="*/ 491202 h 1588475"/>
                <a:gd name="connsiteX34" fmla="*/ 26995 w 1186499"/>
                <a:gd name="connsiteY34" fmla="*/ 571761 h 1588475"/>
                <a:gd name="connsiteX35" fmla="*/ 25527 w 1186499"/>
                <a:gd name="connsiteY35" fmla="*/ 650546 h 1588475"/>
                <a:gd name="connsiteX36" fmla="*/ 41644 w 1186499"/>
                <a:gd name="connsiteY36" fmla="*/ 710281 h 1588475"/>
                <a:gd name="connsiteX37" fmla="*/ 50430 w 1186499"/>
                <a:gd name="connsiteY37" fmla="*/ 790595 h 1588475"/>
                <a:gd name="connsiteX38" fmla="*/ 57291 w 1186499"/>
                <a:gd name="connsiteY38" fmla="*/ 862478 h 1588475"/>
                <a:gd name="connsiteX39" fmla="*/ 24774 w 1186499"/>
                <a:gd name="connsiteY39" fmla="*/ 879433 h 1588475"/>
                <a:gd name="connsiteX40" fmla="*/ 140 w 1186499"/>
                <a:gd name="connsiteY40" fmla="*/ 929152 h 1588475"/>
                <a:gd name="connsiteX41" fmla="*/ 35859 w 1186499"/>
                <a:gd name="connsiteY41" fmla="*/ 1100602 h 1588475"/>
                <a:gd name="connsiteX0" fmla="*/ 35859 w 1186499"/>
                <a:gd name="connsiteY0" fmla="*/ 1100602 h 1588475"/>
                <a:gd name="connsiteX1" fmla="*/ 103358 w 1186499"/>
                <a:gd name="connsiteY1" fmla="*/ 1212411 h 1588475"/>
                <a:gd name="connsiteX2" fmla="*/ 152419 w 1186499"/>
                <a:gd name="connsiteY2" fmla="*/ 1218897 h 1588475"/>
                <a:gd name="connsiteX3" fmla="*/ 204040 w 1186499"/>
                <a:gd name="connsiteY3" fmla="*/ 1327709 h 1588475"/>
                <a:gd name="connsiteX4" fmla="*/ 327120 w 1186499"/>
                <a:gd name="connsiteY4" fmla="*/ 1461036 h 1588475"/>
                <a:gd name="connsiteX5" fmla="*/ 641344 w 1186499"/>
                <a:gd name="connsiteY5" fmla="*/ 1588475 h 1588475"/>
                <a:gd name="connsiteX6" fmla="*/ 929553 w 1186499"/>
                <a:gd name="connsiteY6" fmla="*/ 1460171 h 1588475"/>
                <a:gd name="connsiteX7" fmla="*/ 1021132 w 1186499"/>
                <a:gd name="connsiteY7" fmla="*/ 1294815 h 1588475"/>
                <a:gd name="connsiteX8" fmla="*/ 1062260 w 1186499"/>
                <a:gd name="connsiteY8" fmla="*/ 1218698 h 1588475"/>
                <a:gd name="connsiteX9" fmla="*/ 1095636 w 1186499"/>
                <a:gd name="connsiteY9" fmla="*/ 1195098 h 1588475"/>
                <a:gd name="connsiteX10" fmla="*/ 1162352 w 1186499"/>
                <a:gd name="connsiteY10" fmla="*/ 1074369 h 1588475"/>
                <a:gd name="connsiteX11" fmla="*/ 1186448 w 1186499"/>
                <a:gd name="connsiteY11" fmla="*/ 951350 h 1588475"/>
                <a:gd name="connsiteX12" fmla="*/ 1157226 w 1186499"/>
                <a:gd name="connsiteY12" fmla="*/ 877250 h 1588475"/>
                <a:gd name="connsiteX13" fmla="*/ 1108634 w 1186499"/>
                <a:gd name="connsiteY13" fmla="*/ 881770 h 1588475"/>
                <a:gd name="connsiteX14" fmla="*/ 1140919 w 1186499"/>
                <a:gd name="connsiteY14" fmla="*/ 716940 h 1588475"/>
                <a:gd name="connsiteX15" fmla="*/ 1145119 w 1186499"/>
                <a:gd name="connsiteY15" fmla="*/ 682351 h 1588475"/>
                <a:gd name="connsiteX16" fmla="*/ 1153595 w 1186499"/>
                <a:gd name="connsiteY16" fmla="*/ 628147 h 1588475"/>
                <a:gd name="connsiteX17" fmla="*/ 1153109 w 1186499"/>
                <a:gd name="connsiteY17" fmla="*/ 563934 h 1588475"/>
                <a:gd name="connsiteX18" fmla="*/ 1149356 w 1186499"/>
                <a:gd name="connsiteY18" fmla="*/ 549118 h 1588475"/>
                <a:gd name="connsiteX19" fmla="*/ 1147578 w 1186499"/>
                <a:gd name="connsiteY19" fmla="*/ 519816 h 1588475"/>
                <a:gd name="connsiteX20" fmla="*/ 1137046 w 1186499"/>
                <a:gd name="connsiteY20" fmla="*/ 500004 h 1588475"/>
                <a:gd name="connsiteX21" fmla="*/ 1136923 w 1186499"/>
                <a:gd name="connsiteY21" fmla="*/ 446561 h 1588475"/>
                <a:gd name="connsiteX22" fmla="*/ 1099630 w 1186499"/>
                <a:gd name="connsiteY22" fmla="*/ 318697 h 1588475"/>
                <a:gd name="connsiteX23" fmla="*/ 1050517 w 1186499"/>
                <a:gd name="connsiteY23" fmla="*/ 261151 h 1588475"/>
                <a:gd name="connsiteX24" fmla="*/ 997563 w 1186499"/>
                <a:gd name="connsiteY24" fmla="*/ 180592 h 1588475"/>
                <a:gd name="connsiteX25" fmla="*/ 822681 w 1186499"/>
                <a:gd name="connsiteY25" fmla="*/ 43327 h 1588475"/>
                <a:gd name="connsiteX26" fmla="*/ 589603 w 1186499"/>
                <a:gd name="connsiteY26" fmla="*/ 264 h 1588475"/>
                <a:gd name="connsiteX27" fmla="*/ 357612 w 1186499"/>
                <a:gd name="connsiteY27" fmla="*/ 41270 h 1588475"/>
                <a:gd name="connsiteX28" fmla="*/ 251867 w 1186499"/>
                <a:gd name="connsiteY28" fmla="*/ 110728 h 1588475"/>
                <a:gd name="connsiteX29" fmla="*/ 187008 w 1186499"/>
                <a:gd name="connsiteY29" fmla="*/ 161905 h 1588475"/>
                <a:gd name="connsiteX30" fmla="*/ 136656 w 1186499"/>
                <a:gd name="connsiteY30" fmla="*/ 245442 h 1588475"/>
                <a:gd name="connsiteX31" fmla="*/ 118397 w 1186499"/>
                <a:gd name="connsiteY31" fmla="*/ 287305 h 1588475"/>
                <a:gd name="connsiteX32" fmla="*/ 21652 w 1186499"/>
                <a:gd name="connsiteY32" fmla="*/ 491202 h 1588475"/>
                <a:gd name="connsiteX33" fmla="*/ 26995 w 1186499"/>
                <a:gd name="connsiteY33" fmla="*/ 571761 h 1588475"/>
                <a:gd name="connsiteX34" fmla="*/ 25527 w 1186499"/>
                <a:gd name="connsiteY34" fmla="*/ 650546 h 1588475"/>
                <a:gd name="connsiteX35" fmla="*/ 41644 w 1186499"/>
                <a:gd name="connsiteY35" fmla="*/ 710281 h 1588475"/>
                <a:gd name="connsiteX36" fmla="*/ 50430 w 1186499"/>
                <a:gd name="connsiteY36" fmla="*/ 790595 h 1588475"/>
                <a:gd name="connsiteX37" fmla="*/ 57291 w 1186499"/>
                <a:gd name="connsiteY37" fmla="*/ 862478 h 1588475"/>
                <a:gd name="connsiteX38" fmla="*/ 24774 w 1186499"/>
                <a:gd name="connsiteY38" fmla="*/ 879433 h 1588475"/>
                <a:gd name="connsiteX39" fmla="*/ 140 w 1186499"/>
                <a:gd name="connsiteY39" fmla="*/ 929152 h 1588475"/>
                <a:gd name="connsiteX40" fmla="*/ 35859 w 1186499"/>
                <a:gd name="connsiteY40" fmla="*/ 1100602 h 1588475"/>
                <a:gd name="connsiteX0" fmla="*/ 35859 w 1186499"/>
                <a:gd name="connsiteY0" fmla="*/ 1100602 h 1556509"/>
                <a:gd name="connsiteX1" fmla="*/ 103358 w 1186499"/>
                <a:gd name="connsiteY1" fmla="*/ 1212411 h 1556509"/>
                <a:gd name="connsiteX2" fmla="*/ 152419 w 1186499"/>
                <a:gd name="connsiteY2" fmla="*/ 1218897 h 1556509"/>
                <a:gd name="connsiteX3" fmla="*/ 204040 w 1186499"/>
                <a:gd name="connsiteY3" fmla="*/ 1327709 h 1556509"/>
                <a:gd name="connsiteX4" fmla="*/ 327120 w 1186499"/>
                <a:gd name="connsiteY4" fmla="*/ 1461036 h 1556509"/>
                <a:gd name="connsiteX5" fmla="*/ 652000 w 1186499"/>
                <a:gd name="connsiteY5" fmla="*/ 1556509 h 1556509"/>
                <a:gd name="connsiteX6" fmla="*/ 929553 w 1186499"/>
                <a:gd name="connsiteY6" fmla="*/ 1460171 h 1556509"/>
                <a:gd name="connsiteX7" fmla="*/ 1021132 w 1186499"/>
                <a:gd name="connsiteY7" fmla="*/ 1294815 h 1556509"/>
                <a:gd name="connsiteX8" fmla="*/ 1062260 w 1186499"/>
                <a:gd name="connsiteY8" fmla="*/ 1218698 h 1556509"/>
                <a:gd name="connsiteX9" fmla="*/ 1095636 w 1186499"/>
                <a:gd name="connsiteY9" fmla="*/ 1195098 h 1556509"/>
                <a:gd name="connsiteX10" fmla="*/ 1162352 w 1186499"/>
                <a:gd name="connsiteY10" fmla="*/ 1074369 h 1556509"/>
                <a:gd name="connsiteX11" fmla="*/ 1186448 w 1186499"/>
                <a:gd name="connsiteY11" fmla="*/ 951350 h 1556509"/>
                <a:gd name="connsiteX12" fmla="*/ 1157226 w 1186499"/>
                <a:gd name="connsiteY12" fmla="*/ 877250 h 1556509"/>
                <a:gd name="connsiteX13" fmla="*/ 1108634 w 1186499"/>
                <a:gd name="connsiteY13" fmla="*/ 881770 h 1556509"/>
                <a:gd name="connsiteX14" fmla="*/ 1140919 w 1186499"/>
                <a:gd name="connsiteY14" fmla="*/ 716940 h 1556509"/>
                <a:gd name="connsiteX15" fmla="*/ 1145119 w 1186499"/>
                <a:gd name="connsiteY15" fmla="*/ 682351 h 1556509"/>
                <a:gd name="connsiteX16" fmla="*/ 1153595 w 1186499"/>
                <a:gd name="connsiteY16" fmla="*/ 628147 h 1556509"/>
                <a:gd name="connsiteX17" fmla="*/ 1153109 w 1186499"/>
                <a:gd name="connsiteY17" fmla="*/ 563934 h 1556509"/>
                <a:gd name="connsiteX18" fmla="*/ 1149356 w 1186499"/>
                <a:gd name="connsiteY18" fmla="*/ 549118 h 1556509"/>
                <a:gd name="connsiteX19" fmla="*/ 1147578 w 1186499"/>
                <a:gd name="connsiteY19" fmla="*/ 519816 h 1556509"/>
                <a:gd name="connsiteX20" fmla="*/ 1137046 w 1186499"/>
                <a:gd name="connsiteY20" fmla="*/ 500004 h 1556509"/>
                <a:gd name="connsiteX21" fmla="*/ 1136923 w 1186499"/>
                <a:gd name="connsiteY21" fmla="*/ 446561 h 1556509"/>
                <a:gd name="connsiteX22" fmla="*/ 1099630 w 1186499"/>
                <a:gd name="connsiteY22" fmla="*/ 318697 h 1556509"/>
                <a:gd name="connsiteX23" fmla="*/ 1050517 w 1186499"/>
                <a:gd name="connsiteY23" fmla="*/ 261151 h 1556509"/>
                <a:gd name="connsiteX24" fmla="*/ 997563 w 1186499"/>
                <a:gd name="connsiteY24" fmla="*/ 180592 h 1556509"/>
                <a:gd name="connsiteX25" fmla="*/ 822681 w 1186499"/>
                <a:gd name="connsiteY25" fmla="*/ 43327 h 1556509"/>
                <a:gd name="connsiteX26" fmla="*/ 589603 w 1186499"/>
                <a:gd name="connsiteY26" fmla="*/ 264 h 1556509"/>
                <a:gd name="connsiteX27" fmla="*/ 357612 w 1186499"/>
                <a:gd name="connsiteY27" fmla="*/ 41270 h 1556509"/>
                <a:gd name="connsiteX28" fmla="*/ 251867 w 1186499"/>
                <a:gd name="connsiteY28" fmla="*/ 110728 h 1556509"/>
                <a:gd name="connsiteX29" fmla="*/ 187008 w 1186499"/>
                <a:gd name="connsiteY29" fmla="*/ 161905 h 1556509"/>
                <a:gd name="connsiteX30" fmla="*/ 136656 w 1186499"/>
                <a:gd name="connsiteY30" fmla="*/ 245442 h 1556509"/>
                <a:gd name="connsiteX31" fmla="*/ 118397 w 1186499"/>
                <a:gd name="connsiteY31" fmla="*/ 287305 h 1556509"/>
                <a:gd name="connsiteX32" fmla="*/ 21652 w 1186499"/>
                <a:gd name="connsiteY32" fmla="*/ 491202 h 1556509"/>
                <a:gd name="connsiteX33" fmla="*/ 26995 w 1186499"/>
                <a:gd name="connsiteY33" fmla="*/ 571761 h 1556509"/>
                <a:gd name="connsiteX34" fmla="*/ 25527 w 1186499"/>
                <a:gd name="connsiteY34" fmla="*/ 650546 h 1556509"/>
                <a:gd name="connsiteX35" fmla="*/ 41644 w 1186499"/>
                <a:gd name="connsiteY35" fmla="*/ 710281 h 1556509"/>
                <a:gd name="connsiteX36" fmla="*/ 50430 w 1186499"/>
                <a:gd name="connsiteY36" fmla="*/ 790595 h 1556509"/>
                <a:gd name="connsiteX37" fmla="*/ 57291 w 1186499"/>
                <a:gd name="connsiteY37" fmla="*/ 862478 h 1556509"/>
                <a:gd name="connsiteX38" fmla="*/ 24774 w 1186499"/>
                <a:gd name="connsiteY38" fmla="*/ 879433 h 1556509"/>
                <a:gd name="connsiteX39" fmla="*/ 140 w 1186499"/>
                <a:gd name="connsiteY39" fmla="*/ 929152 h 1556509"/>
                <a:gd name="connsiteX40" fmla="*/ 35859 w 1186499"/>
                <a:gd name="connsiteY40" fmla="*/ 1100602 h 1556509"/>
                <a:gd name="connsiteX0" fmla="*/ 35859 w 1186499"/>
                <a:gd name="connsiteY0" fmla="*/ 1100602 h 1556509"/>
                <a:gd name="connsiteX1" fmla="*/ 103358 w 1186499"/>
                <a:gd name="connsiteY1" fmla="*/ 1212411 h 1556509"/>
                <a:gd name="connsiteX2" fmla="*/ 152419 w 1186499"/>
                <a:gd name="connsiteY2" fmla="*/ 1218897 h 1556509"/>
                <a:gd name="connsiteX3" fmla="*/ 204040 w 1186499"/>
                <a:gd name="connsiteY3" fmla="*/ 1327709 h 1556509"/>
                <a:gd name="connsiteX4" fmla="*/ 327120 w 1186499"/>
                <a:gd name="connsiteY4" fmla="*/ 1461036 h 1556509"/>
                <a:gd name="connsiteX5" fmla="*/ 652000 w 1186499"/>
                <a:gd name="connsiteY5" fmla="*/ 1556509 h 1556509"/>
                <a:gd name="connsiteX6" fmla="*/ 929553 w 1186499"/>
                <a:gd name="connsiteY6" fmla="*/ 1460171 h 1556509"/>
                <a:gd name="connsiteX7" fmla="*/ 987750 w 1186499"/>
                <a:gd name="connsiteY7" fmla="*/ 1388225 h 1556509"/>
                <a:gd name="connsiteX8" fmla="*/ 1021132 w 1186499"/>
                <a:gd name="connsiteY8" fmla="*/ 1294815 h 1556509"/>
                <a:gd name="connsiteX9" fmla="*/ 1062260 w 1186499"/>
                <a:gd name="connsiteY9" fmla="*/ 1218698 h 1556509"/>
                <a:gd name="connsiteX10" fmla="*/ 1095636 w 1186499"/>
                <a:gd name="connsiteY10" fmla="*/ 1195098 h 1556509"/>
                <a:gd name="connsiteX11" fmla="*/ 1162352 w 1186499"/>
                <a:gd name="connsiteY11" fmla="*/ 1074369 h 1556509"/>
                <a:gd name="connsiteX12" fmla="*/ 1186448 w 1186499"/>
                <a:gd name="connsiteY12" fmla="*/ 951350 h 1556509"/>
                <a:gd name="connsiteX13" fmla="*/ 1157226 w 1186499"/>
                <a:gd name="connsiteY13" fmla="*/ 877250 h 1556509"/>
                <a:gd name="connsiteX14" fmla="*/ 1108634 w 1186499"/>
                <a:gd name="connsiteY14" fmla="*/ 881770 h 1556509"/>
                <a:gd name="connsiteX15" fmla="*/ 1140919 w 1186499"/>
                <a:gd name="connsiteY15" fmla="*/ 716940 h 1556509"/>
                <a:gd name="connsiteX16" fmla="*/ 1145119 w 1186499"/>
                <a:gd name="connsiteY16" fmla="*/ 682351 h 1556509"/>
                <a:gd name="connsiteX17" fmla="*/ 1153595 w 1186499"/>
                <a:gd name="connsiteY17" fmla="*/ 628147 h 1556509"/>
                <a:gd name="connsiteX18" fmla="*/ 1153109 w 1186499"/>
                <a:gd name="connsiteY18" fmla="*/ 563934 h 1556509"/>
                <a:gd name="connsiteX19" fmla="*/ 1149356 w 1186499"/>
                <a:gd name="connsiteY19" fmla="*/ 549118 h 1556509"/>
                <a:gd name="connsiteX20" fmla="*/ 1147578 w 1186499"/>
                <a:gd name="connsiteY20" fmla="*/ 519816 h 1556509"/>
                <a:gd name="connsiteX21" fmla="*/ 1137046 w 1186499"/>
                <a:gd name="connsiteY21" fmla="*/ 500004 h 1556509"/>
                <a:gd name="connsiteX22" fmla="*/ 1136923 w 1186499"/>
                <a:gd name="connsiteY22" fmla="*/ 446561 h 1556509"/>
                <a:gd name="connsiteX23" fmla="*/ 1099630 w 1186499"/>
                <a:gd name="connsiteY23" fmla="*/ 318697 h 1556509"/>
                <a:gd name="connsiteX24" fmla="*/ 1050517 w 1186499"/>
                <a:gd name="connsiteY24" fmla="*/ 261151 h 1556509"/>
                <a:gd name="connsiteX25" fmla="*/ 997563 w 1186499"/>
                <a:gd name="connsiteY25" fmla="*/ 180592 h 1556509"/>
                <a:gd name="connsiteX26" fmla="*/ 822681 w 1186499"/>
                <a:gd name="connsiteY26" fmla="*/ 43327 h 1556509"/>
                <a:gd name="connsiteX27" fmla="*/ 589603 w 1186499"/>
                <a:gd name="connsiteY27" fmla="*/ 264 h 1556509"/>
                <a:gd name="connsiteX28" fmla="*/ 357612 w 1186499"/>
                <a:gd name="connsiteY28" fmla="*/ 41270 h 1556509"/>
                <a:gd name="connsiteX29" fmla="*/ 251867 w 1186499"/>
                <a:gd name="connsiteY29" fmla="*/ 110728 h 1556509"/>
                <a:gd name="connsiteX30" fmla="*/ 187008 w 1186499"/>
                <a:gd name="connsiteY30" fmla="*/ 161905 h 1556509"/>
                <a:gd name="connsiteX31" fmla="*/ 136656 w 1186499"/>
                <a:gd name="connsiteY31" fmla="*/ 245442 h 1556509"/>
                <a:gd name="connsiteX32" fmla="*/ 118397 w 1186499"/>
                <a:gd name="connsiteY32" fmla="*/ 287305 h 1556509"/>
                <a:gd name="connsiteX33" fmla="*/ 21652 w 1186499"/>
                <a:gd name="connsiteY33" fmla="*/ 491202 h 1556509"/>
                <a:gd name="connsiteX34" fmla="*/ 26995 w 1186499"/>
                <a:gd name="connsiteY34" fmla="*/ 571761 h 1556509"/>
                <a:gd name="connsiteX35" fmla="*/ 25527 w 1186499"/>
                <a:gd name="connsiteY35" fmla="*/ 650546 h 1556509"/>
                <a:gd name="connsiteX36" fmla="*/ 41644 w 1186499"/>
                <a:gd name="connsiteY36" fmla="*/ 710281 h 1556509"/>
                <a:gd name="connsiteX37" fmla="*/ 50430 w 1186499"/>
                <a:gd name="connsiteY37" fmla="*/ 790595 h 1556509"/>
                <a:gd name="connsiteX38" fmla="*/ 57291 w 1186499"/>
                <a:gd name="connsiteY38" fmla="*/ 862478 h 1556509"/>
                <a:gd name="connsiteX39" fmla="*/ 24774 w 1186499"/>
                <a:gd name="connsiteY39" fmla="*/ 879433 h 1556509"/>
                <a:gd name="connsiteX40" fmla="*/ 140 w 1186499"/>
                <a:gd name="connsiteY40" fmla="*/ 929152 h 1556509"/>
                <a:gd name="connsiteX41" fmla="*/ 35859 w 1186499"/>
                <a:gd name="connsiteY41" fmla="*/ 1100602 h 1556509"/>
                <a:gd name="connsiteX0" fmla="*/ 35859 w 1186499"/>
                <a:gd name="connsiteY0" fmla="*/ 1100602 h 1556509"/>
                <a:gd name="connsiteX1" fmla="*/ 103358 w 1186499"/>
                <a:gd name="connsiteY1" fmla="*/ 1212411 h 1556509"/>
                <a:gd name="connsiteX2" fmla="*/ 152419 w 1186499"/>
                <a:gd name="connsiteY2" fmla="*/ 1218897 h 1556509"/>
                <a:gd name="connsiteX3" fmla="*/ 204040 w 1186499"/>
                <a:gd name="connsiteY3" fmla="*/ 1327709 h 1556509"/>
                <a:gd name="connsiteX4" fmla="*/ 327120 w 1186499"/>
                <a:gd name="connsiteY4" fmla="*/ 1461036 h 1556509"/>
                <a:gd name="connsiteX5" fmla="*/ 652000 w 1186499"/>
                <a:gd name="connsiteY5" fmla="*/ 1556509 h 1556509"/>
                <a:gd name="connsiteX6" fmla="*/ 924225 w 1186499"/>
                <a:gd name="connsiteY6" fmla="*/ 1460171 h 1556509"/>
                <a:gd name="connsiteX7" fmla="*/ 987750 w 1186499"/>
                <a:gd name="connsiteY7" fmla="*/ 1388225 h 1556509"/>
                <a:gd name="connsiteX8" fmla="*/ 1021132 w 1186499"/>
                <a:gd name="connsiteY8" fmla="*/ 1294815 h 1556509"/>
                <a:gd name="connsiteX9" fmla="*/ 1062260 w 1186499"/>
                <a:gd name="connsiteY9" fmla="*/ 1218698 h 1556509"/>
                <a:gd name="connsiteX10" fmla="*/ 1095636 w 1186499"/>
                <a:gd name="connsiteY10" fmla="*/ 1195098 h 1556509"/>
                <a:gd name="connsiteX11" fmla="*/ 1162352 w 1186499"/>
                <a:gd name="connsiteY11" fmla="*/ 1074369 h 1556509"/>
                <a:gd name="connsiteX12" fmla="*/ 1186448 w 1186499"/>
                <a:gd name="connsiteY12" fmla="*/ 951350 h 1556509"/>
                <a:gd name="connsiteX13" fmla="*/ 1157226 w 1186499"/>
                <a:gd name="connsiteY13" fmla="*/ 877250 h 1556509"/>
                <a:gd name="connsiteX14" fmla="*/ 1108634 w 1186499"/>
                <a:gd name="connsiteY14" fmla="*/ 881770 h 1556509"/>
                <a:gd name="connsiteX15" fmla="*/ 1140919 w 1186499"/>
                <a:gd name="connsiteY15" fmla="*/ 716940 h 1556509"/>
                <a:gd name="connsiteX16" fmla="*/ 1145119 w 1186499"/>
                <a:gd name="connsiteY16" fmla="*/ 682351 h 1556509"/>
                <a:gd name="connsiteX17" fmla="*/ 1153595 w 1186499"/>
                <a:gd name="connsiteY17" fmla="*/ 628147 h 1556509"/>
                <a:gd name="connsiteX18" fmla="*/ 1153109 w 1186499"/>
                <a:gd name="connsiteY18" fmla="*/ 563934 h 1556509"/>
                <a:gd name="connsiteX19" fmla="*/ 1149356 w 1186499"/>
                <a:gd name="connsiteY19" fmla="*/ 549118 h 1556509"/>
                <a:gd name="connsiteX20" fmla="*/ 1147578 w 1186499"/>
                <a:gd name="connsiteY20" fmla="*/ 519816 h 1556509"/>
                <a:gd name="connsiteX21" fmla="*/ 1137046 w 1186499"/>
                <a:gd name="connsiteY21" fmla="*/ 500004 h 1556509"/>
                <a:gd name="connsiteX22" fmla="*/ 1136923 w 1186499"/>
                <a:gd name="connsiteY22" fmla="*/ 446561 h 1556509"/>
                <a:gd name="connsiteX23" fmla="*/ 1099630 w 1186499"/>
                <a:gd name="connsiteY23" fmla="*/ 318697 h 1556509"/>
                <a:gd name="connsiteX24" fmla="*/ 1050517 w 1186499"/>
                <a:gd name="connsiteY24" fmla="*/ 261151 h 1556509"/>
                <a:gd name="connsiteX25" fmla="*/ 997563 w 1186499"/>
                <a:gd name="connsiteY25" fmla="*/ 180592 h 1556509"/>
                <a:gd name="connsiteX26" fmla="*/ 822681 w 1186499"/>
                <a:gd name="connsiteY26" fmla="*/ 43327 h 1556509"/>
                <a:gd name="connsiteX27" fmla="*/ 589603 w 1186499"/>
                <a:gd name="connsiteY27" fmla="*/ 264 h 1556509"/>
                <a:gd name="connsiteX28" fmla="*/ 357612 w 1186499"/>
                <a:gd name="connsiteY28" fmla="*/ 41270 h 1556509"/>
                <a:gd name="connsiteX29" fmla="*/ 251867 w 1186499"/>
                <a:gd name="connsiteY29" fmla="*/ 110728 h 1556509"/>
                <a:gd name="connsiteX30" fmla="*/ 187008 w 1186499"/>
                <a:gd name="connsiteY30" fmla="*/ 161905 h 1556509"/>
                <a:gd name="connsiteX31" fmla="*/ 136656 w 1186499"/>
                <a:gd name="connsiteY31" fmla="*/ 245442 h 1556509"/>
                <a:gd name="connsiteX32" fmla="*/ 118397 w 1186499"/>
                <a:gd name="connsiteY32" fmla="*/ 287305 h 1556509"/>
                <a:gd name="connsiteX33" fmla="*/ 21652 w 1186499"/>
                <a:gd name="connsiteY33" fmla="*/ 491202 h 1556509"/>
                <a:gd name="connsiteX34" fmla="*/ 26995 w 1186499"/>
                <a:gd name="connsiteY34" fmla="*/ 571761 h 1556509"/>
                <a:gd name="connsiteX35" fmla="*/ 25527 w 1186499"/>
                <a:gd name="connsiteY35" fmla="*/ 650546 h 1556509"/>
                <a:gd name="connsiteX36" fmla="*/ 41644 w 1186499"/>
                <a:gd name="connsiteY36" fmla="*/ 710281 h 1556509"/>
                <a:gd name="connsiteX37" fmla="*/ 50430 w 1186499"/>
                <a:gd name="connsiteY37" fmla="*/ 790595 h 1556509"/>
                <a:gd name="connsiteX38" fmla="*/ 57291 w 1186499"/>
                <a:gd name="connsiteY38" fmla="*/ 862478 h 1556509"/>
                <a:gd name="connsiteX39" fmla="*/ 24774 w 1186499"/>
                <a:gd name="connsiteY39" fmla="*/ 879433 h 1556509"/>
                <a:gd name="connsiteX40" fmla="*/ 140 w 1186499"/>
                <a:gd name="connsiteY40" fmla="*/ 929152 h 1556509"/>
                <a:gd name="connsiteX41" fmla="*/ 35859 w 1186499"/>
                <a:gd name="connsiteY41" fmla="*/ 1100602 h 1556509"/>
                <a:gd name="connsiteX0" fmla="*/ 35859 w 1186499"/>
                <a:gd name="connsiteY0" fmla="*/ 1100602 h 1556509"/>
                <a:gd name="connsiteX1" fmla="*/ 103358 w 1186499"/>
                <a:gd name="connsiteY1" fmla="*/ 1212411 h 1556509"/>
                <a:gd name="connsiteX2" fmla="*/ 152419 w 1186499"/>
                <a:gd name="connsiteY2" fmla="*/ 1218897 h 1556509"/>
                <a:gd name="connsiteX3" fmla="*/ 204040 w 1186499"/>
                <a:gd name="connsiteY3" fmla="*/ 1327709 h 1556509"/>
                <a:gd name="connsiteX4" fmla="*/ 327120 w 1186499"/>
                <a:gd name="connsiteY4" fmla="*/ 1461036 h 1556509"/>
                <a:gd name="connsiteX5" fmla="*/ 652000 w 1186499"/>
                <a:gd name="connsiteY5" fmla="*/ 1556509 h 1556509"/>
                <a:gd name="connsiteX6" fmla="*/ 924225 w 1186499"/>
                <a:gd name="connsiteY6" fmla="*/ 1460171 h 1556509"/>
                <a:gd name="connsiteX7" fmla="*/ 962444 w 1186499"/>
                <a:gd name="connsiteY7" fmla="*/ 1434842 h 1556509"/>
                <a:gd name="connsiteX8" fmla="*/ 987750 w 1186499"/>
                <a:gd name="connsiteY8" fmla="*/ 1388225 h 1556509"/>
                <a:gd name="connsiteX9" fmla="*/ 1021132 w 1186499"/>
                <a:gd name="connsiteY9" fmla="*/ 1294815 h 1556509"/>
                <a:gd name="connsiteX10" fmla="*/ 1062260 w 1186499"/>
                <a:gd name="connsiteY10" fmla="*/ 1218698 h 1556509"/>
                <a:gd name="connsiteX11" fmla="*/ 1095636 w 1186499"/>
                <a:gd name="connsiteY11" fmla="*/ 1195098 h 1556509"/>
                <a:gd name="connsiteX12" fmla="*/ 1162352 w 1186499"/>
                <a:gd name="connsiteY12" fmla="*/ 1074369 h 1556509"/>
                <a:gd name="connsiteX13" fmla="*/ 1186448 w 1186499"/>
                <a:gd name="connsiteY13" fmla="*/ 951350 h 1556509"/>
                <a:gd name="connsiteX14" fmla="*/ 1157226 w 1186499"/>
                <a:gd name="connsiteY14" fmla="*/ 877250 h 1556509"/>
                <a:gd name="connsiteX15" fmla="*/ 1108634 w 1186499"/>
                <a:gd name="connsiteY15" fmla="*/ 881770 h 1556509"/>
                <a:gd name="connsiteX16" fmla="*/ 1140919 w 1186499"/>
                <a:gd name="connsiteY16" fmla="*/ 716940 h 1556509"/>
                <a:gd name="connsiteX17" fmla="*/ 1145119 w 1186499"/>
                <a:gd name="connsiteY17" fmla="*/ 682351 h 1556509"/>
                <a:gd name="connsiteX18" fmla="*/ 1153595 w 1186499"/>
                <a:gd name="connsiteY18" fmla="*/ 628147 h 1556509"/>
                <a:gd name="connsiteX19" fmla="*/ 1153109 w 1186499"/>
                <a:gd name="connsiteY19" fmla="*/ 563934 h 1556509"/>
                <a:gd name="connsiteX20" fmla="*/ 1149356 w 1186499"/>
                <a:gd name="connsiteY20" fmla="*/ 549118 h 1556509"/>
                <a:gd name="connsiteX21" fmla="*/ 1147578 w 1186499"/>
                <a:gd name="connsiteY21" fmla="*/ 519816 h 1556509"/>
                <a:gd name="connsiteX22" fmla="*/ 1137046 w 1186499"/>
                <a:gd name="connsiteY22" fmla="*/ 500004 h 1556509"/>
                <a:gd name="connsiteX23" fmla="*/ 1136923 w 1186499"/>
                <a:gd name="connsiteY23" fmla="*/ 446561 h 1556509"/>
                <a:gd name="connsiteX24" fmla="*/ 1099630 w 1186499"/>
                <a:gd name="connsiteY24" fmla="*/ 318697 h 1556509"/>
                <a:gd name="connsiteX25" fmla="*/ 1050517 w 1186499"/>
                <a:gd name="connsiteY25" fmla="*/ 261151 h 1556509"/>
                <a:gd name="connsiteX26" fmla="*/ 997563 w 1186499"/>
                <a:gd name="connsiteY26" fmla="*/ 180592 h 1556509"/>
                <a:gd name="connsiteX27" fmla="*/ 822681 w 1186499"/>
                <a:gd name="connsiteY27" fmla="*/ 43327 h 1556509"/>
                <a:gd name="connsiteX28" fmla="*/ 589603 w 1186499"/>
                <a:gd name="connsiteY28" fmla="*/ 264 h 1556509"/>
                <a:gd name="connsiteX29" fmla="*/ 357612 w 1186499"/>
                <a:gd name="connsiteY29" fmla="*/ 41270 h 1556509"/>
                <a:gd name="connsiteX30" fmla="*/ 251867 w 1186499"/>
                <a:gd name="connsiteY30" fmla="*/ 110728 h 1556509"/>
                <a:gd name="connsiteX31" fmla="*/ 187008 w 1186499"/>
                <a:gd name="connsiteY31" fmla="*/ 161905 h 1556509"/>
                <a:gd name="connsiteX32" fmla="*/ 136656 w 1186499"/>
                <a:gd name="connsiteY32" fmla="*/ 245442 h 1556509"/>
                <a:gd name="connsiteX33" fmla="*/ 118397 w 1186499"/>
                <a:gd name="connsiteY33" fmla="*/ 287305 h 1556509"/>
                <a:gd name="connsiteX34" fmla="*/ 21652 w 1186499"/>
                <a:gd name="connsiteY34" fmla="*/ 491202 h 1556509"/>
                <a:gd name="connsiteX35" fmla="*/ 26995 w 1186499"/>
                <a:gd name="connsiteY35" fmla="*/ 571761 h 1556509"/>
                <a:gd name="connsiteX36" fmla="*/ 25527 w 1186499"/>
                <a:gd name="connsiteY36" fmla="*/ 650546 h 1556509"/>
                <a:gd name="connsiteX37" fmla="*/ 41644 w 1186499"/>
                <a:gd name="connsiteY37" fmla="*/ 710281 h 1556509"/>
                <a:gd name="connsiteX38" fmla="*/ 50430 w 1186499"/>
                <a:gd name="connsiteY38" fmla="*/ 790595 h 1556509"/>
                <a:gd name="connsiteX39" fmla="*/ 57291 w 1186499"/>
                <a:gd name="connsiteY39" fmla="*/ 862478 h 1556509"/>
                <a:gd name="connsiteX40" fmla="*/ 24774 w 1186499"/>
                <a:gd name="connsiteY40" fmla="*/ 879433 h 1556509"/>
                <a:gd name="connsiteX41" fmla="*/ 140 w 1186499"/>
                <a:gd name="connsiteY41" fmla="*/ 929152 h 1556509"/>
                <a:gd name="connsiteX42" fmla="*/ 35859 w 1186499"/>
                <a:gd name="connsiteY42" fmla="*/ 1100602 h 1556509"/>
                <a:gd name="connsiteX0" fmla="*/ 35859 w 1186499"/>
                <a:gd name="connsiteY0" fmla="*/ 1100602 h 1556509"/>
                <a:gd name="connsiteX1" fmla="*/ 103358 w 1186499"/>
                <a:gd name="connsiteY1" fmla="*/ 1212411 h 1556509"/>
                <a:gd name="connsiteX2" fmla="*/ 152419 w 1186499"/>
                <a:gd name="connsiteY2" fmla="*/ 1218897 h 1556509"/>
                <a:gd name="connsiteX3" fmla="*/ 204040 w 1186499"/>
                <a:gd name="connsiteY3" fmla="*/ 1327709 h 1556509"/>
                <a:gd name="connsiteX4" fmla="*/ 327120 w 1186499"/>
                <a:gd name="connsiteY4" fmla="*/ 1461036 h 1556509"/>
                <a:gd name="connsiteX5" fmla="*/ 652000 w 1186499"/>
                <a:gd name="connsiteY5" fmla="*/ 1556509 h 1556509"/>
                <a:gd name="connsiteX6" fmla="*/ 924225 w 1186499"/>
                <a:gd name="connsiteY6" fmla="*/ 1460171 h 1556509"/>
                <a:gd name="connsiteX7" fmla="*/ 958449 w 1186499"/>
                <a:gd name="connsiteY7" fmla="*/ 1425519 h 1556509"/>
                <a:gd name="connsiteX8" fmla="*/ 987750 w 1186499"/>
                <a:gd name="connsiteY8" fmla="*/ 1388225 h 1556509"/>
                <a:gd name="connsiteX9" fmla="*/ 1021132 w 1186499"/>
                <a:gd name="connsiteY9" fmla="*/ 1294815 h 1556509"/>
                <a:gd name="connsiteX10" fmla="*/ 1062260 w 1186499"/>
                <a:gd name="connsiteY10" fmla="*/ 1218698 h 1556509"/>
                <a:gd name="connsiteX11" fmla="*/ 1095636 w 1186499"/>
                <a:gd name="connsiteY11" fmla="*/ 1195098 h 1556509"/>
                <a:gd name="connsiteX12" fmla="*/ 1162352 w 1186499"/>
                <a:gd name="connsiteY12" fmla="*/ 1074369 h 1556509"/>
                <a:gd name="connsiteX13" fmla="*/ 1186448 w 1186499"/>
                <a:gd name="connsiteY13" fmla="*/ 951350 h 1556509"/>
                <a:gd name="connsiteX14" fmla="*/ 1157226 w 1186499"/>
                <a:gd name="connsiteY14" fmla="*/ 877250 h 1556509"/>
                <a:gd name="connsiteX15" fmla="*/ 1108634 w 1186499"/>
                <a:gd name="connsiteY15" fmla="*/ 881770 h 1556509"/>
                <a:gd name="connsiteX16" fmla="*/ 1140919 w 1186499"/>
                <a:gd name="connsiteY16" fmla="*/ 716940 h 1556509"/>
                <a:gd name="connsiteX17" fmla="*/ 1145119 w 1186499"/>
                <a:gd name="connsiteY17" fmla="*/ 682351 h 1556509"/>
                <a:gd name="connsiteX18" fmla="*/ 1153595 w 1186499"/>
                <a:gd name="connsiteY18" fmla="*/ 628147 h 1556509"/>
                <a:gd name="connsiteX19" fmla="*/ 1153109 w 1186499"/>
                <a:gd name="connsiteY19" fmla="*/ 563934 h 1556509"/>
                <a:gd name="connsiteX20" fmla="*/ 1149356 w 1186499"/>
                <a:gd name="connsiteY20" fmla="*/ 549118 h 1556509"/>
                <a:gd name="connsiteX21" fmla="*/ 1147578 w 1186499"/>
                <a:gd name="connsiteY21" fmla="*/ 519816 h 1556509"/>
                <a:gd name="connsiteX22" fmla="*/ 1137046 w 1186499"/>
                <a:gd name="connsiteY22" fmla="*/ 500004 h 1556509"/>
                <a:gd name="connsiteX23" fmla="*/ 1136923 w 1186499"/>
                <a:gd name="connsiteY23" fmla="*/ 446561 h 1556509"/>
                <a:gd name="connsiteX24" fmla="*/ 1099630 w 1186499"/>
                <a:gd name="connsiteY24" fmla="*/ 318697 h 1556509"/>
                <a:gd name="connsiteX25" fmla="*/ 1050517 w 1186499"/>
                <a:gd name="connsiteY25" fmla="*/ 261151 h 1556509"/>
                <a:gd name="connsiteX26" fmla="*/ 997563 w 1186499"/>
                <a:gd name="connsiteY26" fmla="*/ 180592 h 1556509"/>
                <a:gd name="connsiteX27" fmla="*/ 822681 w 1186499"/>
                <a:gd name="connsiteY27" fmla="*/ 43327 h 1556509"/>
                <a:gd name="connsiteX28" fmla="*/ 589603 w 1186499"/>
                <a:gd name="connsiteY28" fmla="*/ 264 h 1556509"/>
                <a:gd name="connsiteX29" fmla="*/ 357612 w 1186499"/>
                <a:gd name="connsiteY29" fmla="*/ 41270 h 1556509"/>
                <a:gd name="connsiteX30" fmla="*/ 251867 w 1186499"/>
                <a:gd name="connsiteY30" fmla="*/ 110728 h 1556509"/>
                <a:gd name="connsiteX31" fmla="*/ 187008 w 1186499"/>
                <a:gd name="connsiteY31" fmla="*/ 161905 h 1556509"/>
                <a:gd name="connsiteX32" fmla="*/ 136656 w 1186499"/>
                <a:gd name="connsiteY32" fmla="*/ 245442 h 1556509"/>
                <a:gd name="connsiteX33" fmla="*/ 118397 w 1186499"/>
                <a:gd name="connsiteY33" fmla="*/ 287305 h 1556509"/>
                <a:gd name="connsiteX34" fmla="*/ 21652 w 1186499"/>
                <a:gd name="connsiteY34" fmla="*/ 491202 h 1556509"/>
                <a:gd name="connsiteX35" fmla="*/ 26995 w 1186499"/>
                <a:gd name="connsiteY35" fmla="*/ 571761 h 1556509"/>
                <a:gd name="connsiteX36" fmla="*/ 25527 w 1186499"/>
                <a:gd name="connsiteY36" fmla="*/ 650546 h 1556509"/>
                <a:gd name="connsiteX37" fmla="*/ 41644 w 1186499"/>
                <a:gd name="connsiteY37" fmla="*/ 710281 h 1556509"/>
                <a:gd name="connsiteX38" fmla="*/ 50430 w 1186499"/>
                <a:gd name="connsiteY38" fmla="*/ 790595 h 1556509"/>
                <a:gd name="connsiteX39" fmla="*/ 57291 w 1186499"/>
                <a:gd name="connsiteY39" fmla="*/ 862478 h 1556509"/>
                <a:gd name="connsiteX40" fmla="*/ 24774 w 1186499"/>
                <a:gd name="connsiteY40" fmla="*/ 879433 h 1556509"/>
                <a:gd name="connsiteX41" fmla="*/ 140 w 1186499"/>
                <a:gd name="connsiteY41" fmla="*/ 929152 h 1556509"/>
                <a:gd name="connsiteX42" fmla="*/ 35859 w 1186499"/>
                <a:gd name="connsiteY42" fmla="*/ 1100602 h 1556509"/>
                <a:gd name="connsiteX0" fmla="*/ 35859 w 1186499"/>
                <a:gd name="connsiteY0" fmla="*/ 1100602 h 1556509"/>
                <a:gd name="connsiteX1" fmla="*/ 103358 w 1186499"/>
                <a:gd name="connsiteY1" fmla="*/ 1212411 h 1556509"/>
                <a:gd name="connsiteX2" fmla="*/ 152419 w 1186499"/>
                <a:gd name="connsiteY2" fmla="*/ 1218897 h 1556509"/>
                <a:gd name="connsiteX3" fmla="*/ 204040 w 1186499"/>
                <a:gd name="connsiteY3" fmla="*/ 1327709 h 1556509"/>
                <a:gd name="connsiteX4" fmla="*/ 327120 w 1186499"/>
                <a:gd name="connsiteY4" fmla="*/ 1461036 h 1556509"/>
                <a:gd name="connsiteX5" fmla="*/ 652000 w 1186499"/>
                <a:gd name="connsiteY5" fmla="*/ 1556509 h 1556509"/>
                <a:gd name="connsiteX6" fmla="*/ 924225 w 1186499"/>
                <a:gd name="connsiteY6" fmla="*/ 1460171 h 1556509"/>
                <a:gd name="connsiteX7" fmla="*/ 987750 w 1186499"/>
                <a:gd name="connsiteY7" fmla="*/ 1388225 h 1556509"/>
                <a:gd name="connsiteX8" fmla="*/ 1021132 w 1186499"/>
                <a:gd name="connsiteY8" fmla="*/ 1294815 h 1556509"/>
                <a:gd name="connsiteX9" fmla="*/ 1062260 w 1186499"/>
                <a:gd name="connsiteY9" fmla="*/ 1218698 h 1556509"/>
                <a:gd name="connsiteX10" fmla="*/ 1095636 w 1186499"/>
                <a:gd name="connsiteY10" fmla="*/ 1195098 h 1556509"/>
                <a:gd name="connsiteX11" fmla="*/ 1162352 w 1186499"/>
                <a:gd name="connsiteY11" fmla="*/ 1074369 h 1556509"/>
                <a:gd name="connsiteX12" fmla="*/ 1186448 w 1186499"/>
                <a:gd name="connsiteY12" fmla="*/ 951350 h 1556509"/>
                <a:gd name="connsiteX13" fmla="*/ 1157226 w 1186499"/>
                <a:gd name="connsiteY13" fmla="*/ 877250 h 1556509"/>
                <a:gd name="connsiteX14" fmla="*/ 1108634 w 1186499"/>
                <a:gd name="connsiteY14" fmla="*/ 881770 h 1556509"/>
                <a:gd name="connsiteX15" fmla="*/ 1140919 w 1186499"/>
                <a:gd name="connsiteY15" fmla="*/ 716940 h 1556509"/>
                <a:gd name="connsiteX16" fmla="*/ 1145119 w 1186499"/>
                <a:gd name="connsiteY16" fmla="*/ 682351 h 1556509"/>
                <a:gd name="connsiteX17" fmla="*/ 1153595 w 1186499"/>
                <a:gd name="connsiteY17" fmla="*/ 628147 h 1556509"/>
                <a:gd name="connsiteX18" fmla="*/ 1153109 w 1186499"/>
                <a:gd name="connsiteY18" fmla="*/ 563934 h 1556509"/>
                <a:gd name="connsiteX19" fmla="*/ 1149356 w 1186499"/>
                <a:gd name="connsiteY19" fmla="*/ 549118 h 1556509"/>
                <a:gd name="connsiteX20" fmla="*/ 1147578 w 1186499"/>
                <a:gd name="connsiteY20" fmla="*/ 519816 h 1556509"/>
                <a:gd name="connsiteX21" fmla="*/ 1137046 w 1186499"/>
                <a:gd name="connsiteY21" fmla="*/ 500004 h 1556509"/>
                <a:gd name="connsiteX22" fmla="*/ 1136923 w 1186499"/>
                <a:gd name="connsiteY22" fmla="*/ 446561 h 1556509"/>
                <a:gd name="connsiteX23" fmla="*/ 1099630 w 1186499"/>
                <a:gd name="connsiteY23" fmla="*/ 318697 h 1556509"/>
                <a:gd name="connsiteX24" fmla="*/ 1050517 w 1186499"/>
                <a:gd name="connsiteY24" fmla="*/ 261151 h 1556509"/>
                <a:gd name="connsiteX25" fmla="*/ 997563 w 1186499"/>
                <a:gd name="connsiteY25" fmla="*/ 180592 h 1556509"/>
                <a:gd name="connsiteX26" fmla="*/ 822681 w 1186499"/>
                <a:gd name="connsiteY26" fmla="*/ 43327 h 1556509"/>
                <a:gd name="connsiteX27" fmla="*/ 589603 w 1186499"/>
                <a:gd name="connsiteY27" fmla="*/ 264 h 1556509"/>
                <a:gd name="connsiteX28" fmla="*/ 357612 w 1186499"/>
                <a:gd name="connsiteY28" fmla="*/ 41270 h 1556509"/>
                <a:gd name="connsiteX29" fmla="*/ 251867 w 1186499"/>
                <a:gd name="connsiteY29" fmla="*/ 110728 h 1556509"/>
                <a:gd name="connsiteX30" fmla="*/ 187008 w 1186499"/>
                <a:gd name="connsiteY30" fmla="*/ 161905 h 1556509"/>
                <a:gd name="connsiteX31" fmla="*/ 136656 w 1186499"/>
                <a:gd name="connsiteY31" fmla="*/ 245442 h 1556509"/>
                <a:gd name="connsiteX32" fmla="*/ 118397 w 1186499"/>
                <a:gd name="connsiteY32" fmla="*/ 287305 h 1556509"/>
                <a:gd name="connsiteX33" fmla="*/ 21652 w 1186499"/>
                <a:gd name="connsiteY33" fmla="*/ 491202 h 1556509"/>
                <a:gd name="connsiteX34" fmla="*/ 26995 w 1186499"/>
                <a:gd name="connsiteY34" fmla="*/ 571761 h 1556509"/>
                <a:gd name="connsiteX35" fmla="*/ 25527 w 1186499"/>
                <a:gd name="connsiteY35" fmla="*/ 650546 h 1556509"/>
                <a:gd name="connsiteX36" fmla="*/ 41644 w 1186499"/>
                <a:gd name="connsiteY36" fmla="*/ 710281 h 1556509"/>
                <a:gd name="connsiteX37" fmla="*/ 50430 w 1186499"/>
                <a:gd name="connsiteY37" fmla="*/ 790595 h 1556509"/>
                <a:gd name="connsiteX38" fmla="*/ 57291 w 1186499"/>
                <a:gd name="connsiteY38" fmla="*/ 862478 h 1556509"/>
                <a:gd name="connsiteX39" fmla="*/ 24774 w 1186499"/>
                <a:gd name="connsiteY39" fmla="*/ 879433 h 1556509"/>
                <a:gd name="connsiteX40" fmla="*/ 140 w 1186499"/>
                <a:gd name="connsiteY40" fmla="*/ 929152 h 1556509"/>
                <a:gd name="connsiteX41" fmla="*/ 35859 w 1186499"/>
                <a:gd name="connsiteY41" fmla="*/ 1100602 h 1556509"/>
                <a:gd name="connsiteX0" fmla="*/ 35859 w 1186499"/>
                <a:gd name="connsiteY0" fmla="*/ 1100602 h 1558181"/>
                <a:gd name="connsiteX1" fmla="*/ 103358 w 1186499"/>
                <a:gd name="connsiteY1" fmla="*/ 1212411 h 1558181"/>
                <a:gd name="connsiteX2" fmla="*/ 152419 w 1186499"/>
                <a:gd name="connsiteY2" fmla="*/ 1218897 h 1558181"/>
                <a:gd name="connsiteX3" fmla="*/ 204040 w 1186499"/>
                <a:gd name="connsiteY3" fmla="*/ 1327709 h 1558181"/>
                <a:gd name="connsiteX4" fmla="*/ 327120 w 1186499"/>
                <a:gd name="connsiteY4" fmla="*/ 1461036 h 1558181"/>
                <a:gd name="connsiteX5" fmla="*/ 652000 w 1186499"/>
                <a:gd name="connsiteY5" fmla="*/ 1556509 h 1558181"/>
                <a:gd name="connsiteX6" fmla="*/ 987750 w 1186499"/>
                <a:gd name="connsiteY6" fmla="*/ 1388225 h 1558181"/>
                <a:gd name="connsiteX7" fmla="*/ 1021132 w 1186499"/>
                <a:gd name="connsiteY7" fmla="*/ 1294815 h 1558181"/>
                <a:gd name="connsiteX8" fmla="*/ 1062260 w 1186499"/>
                <a:gd name="connsiteY8" fmla="*/ 1218698 h 1558181"/>
                <a:gd name="connsiteX9" fmla="*/ 1095636 w 1186499"/>
                <a:gd name="connsiteY9" fmla="*/ 1195098 h 1558181"/>
                <a:gd name="connsiteX10" fmla="*/ 1162352 w 1186499"/>
                <a:gd name="connsiteY10" fmla="*/ 1074369 h 1558181"/>
                <a:gd name="connsiteX11" fmla="*/ 1186448 w 1186499"/>
                <a:gd name="connsiteY11" fmla="*/ 951350 h 1558181"/>
                <a:gd name="connsiteX12" fmla="*/ 1157226 w 1186499"/>
                <a:gd name="connsiteY12" fmla="*/ 877250 h 1558181"/>
                <a:gd name="connsiteX13" fmla="*/ 1108634 w 1186499"/>
                <a:gd name="connsiteY13" fmla="*/ 881770 h 1558181"/>
                <a:gd name="connsiteX14" fmla="*/ 1140919 w 1186499"/>
                <a:gd name="connsiteY14" fmla="*/ 716940 h 1558181"/>
                <a:gd name="connsiteX15" fmla="*/ 1145119 w 1186499"/>
                <a:gd name="connsiteY15" fmla="*/ 682351 h 1558181"/>
                <a:gd name="connsiteX16" fmla="*/ 1153595 w 1186499"/>
                <a:gd name="connsiteY16" fmla="*/ 628147 h 1558181"/>
                <a:gd name="connsiteX17" fmla="*/ 1153109 w 1186499"/>
                <a:gd name="connsiteY17" fmla="*/ 563934 h 1558181"/>
                <a:gd name="connsiteX18" fmla="*/ 1149356 w 1186499"/>
                <a:gd name="connsiteY18" fmla="*/ 549118 h 1558181"/>
                <a:gd name="connsiteX19" fmla="*/ 1147578 w 1186499"/>
                <a:gd name="connsiteY19" fmla="*/ 519816 h 1558181"/>
                <a:gd name="connsiteX20" fmla="*/ 1137046 w 1186499"/>
                <a:gd name="connsiteY20" fmla="*/ 500004 h 1558181"/>
                <a:gd name="connsiteX21" fmla="*/ 1136923 w 1186499"/>
                <a:gd name="connsiteY21" fmla="*/ 446561 h 1558181"/>
                <a:gd name="connsiteX22" fmla="*/ 1099630 w 1186499"/>
                <a:gd name="connsiteY22" fmla="*/ 318697 h 1558181"/>
                <a:gd name="connsiteX23" fmla="*/ 1050517 w 1186499"/>
                <a:gd name="connsiteY23" fmla="*/ 261151 h 1558181"/>
                <a:gd name="connsiteX24" fmla="*/ 997563 w 1186499"/>
                <a:gd name="connsiteY24" fmla="*/ 180592 h 1558181"/>
                <a:gd name="connsiteX25" fmla="*/ 822681 w 1186499"/>
                <a:gd name="connsiteY25" fmla="*/ 43327 h 1558181"/>
                <a:gd name="connsiteX26" fmla="*/ 589603 w 1186499"/>
                <a:gd name="connsiteY26" fmla="*/ 264 h 1558181"/>
                <a:gd name="connsiteX27" fmla="*/ 357612 w 1186499"/>
                <a:gd name="connsiteY27" fmla="*/ 41270 h 1558181"/>
                <a:gd name="connsiteX28" fmla="*/ 251867 w 1186499"/>
                <a:gd name="connsiteY28" fmla="*/ 110728 h 1558181"/>
                <a:gd name="connsiteX29" fmla="*/ 187008 w 1186499"/>
                <a:gd name="connsiteY29" fmla="*/ 161905 h 1558181"/>
                <a:gd name="connsiteX30" fmla="*/ 136656 w 1186499"/>
                <a:gd name="connsiteY30" fmla="*/ 245442 h 1558181"/>
                <a:gd name="connsiteX31" fmla="*/ 118397 w 1186499"/>
                <a:gd name="connsiteY31" fmla="*/ 287305 h 1558181"/>
                <a:gd name="connsiteX32" fmla="*/ 21652 w 1186499"/>
                <a:gd name="connsiteY32" fmla="*/ 491202 h 1558181"/>
                <a:gd name="connsiteX33" fmla="*/ 26995 w 1186499"/>
                <a:gd name="connsiteY33" fmla="*/ 571761 h 1558181"/>
                <a:gd name="connsiteX34" fmla="*/ 25527 w 1186499"/>
                <a:gd name="connsiteY34" fmla="*/ 650546 h 1558181"/>
                <a:gd name="connsiteX35" fmla="*/ 41644 w 1186499"/>
                <a:gd name="connsiteY35" fmla="*/ 710281 h 1558181"/>
                <a:gd name="connsiteX36" fmla="*/ 50430 w 1186499"/>
                <a:gd name="connsiteY36" fmla="*/ 790595 h 1558181"/>
                <a:gd name="connsiteX37" fmla="*/ 57291 w 1186499"/>
                <a:gd name="connsiteY37" fmla="*/ 862478 h 1558181"/>
                <a:gd name="connsiteX38" fmla="*/ 24774 w 1186499"/>
                <a:gd name="connsiteY38" fmla="*/ 879433 h 1558181"/>
                <a:gd name="connsiteX39" fmla="*/ 140 w 1186499"/>
                <a:gd name="connsiteY39" fmla="*/ 929152 h 1558181"/>
                <a:gd name="connsiteX40" fmla="*/ 35859 w 1186499"/>
                <a:gd name="connsiteY40" fmla="*/ 1100602 h 1558181"/>
                <a:gd name="connsiteX0" fmla="*/ 35859 w 1186499"/>
                <a:gd name="connsiteY0" fmla="*/ 1100602 h 1572534"/>
                <a:gd name="connsiteX1" fmla="*/ 103358 w 1186499"/>
                <a:gd name="connsiteY1" fmla="*/ 1212411 h 1572534"/>
                <a:gd name="connsiteX2" fmla="*/ 152419 w 1186499"/>
                <a:gd name="connsiteY2" fmla="*/ 1218897 h 1572534"/>
                <a:gd name="connsiteX3" fmla="*/ 204040 w 1186499"/>
                <a:gd name="connsiteY3" fmla="*/ 1327709 h 1572534"/>
                <a:gd name="connsiteX4" fmla="*/ 327120 w 1186499"/>
                <a:gd name="connsiteY4" fmla="*/ 1461036 h 1572534"/>
                <a:gd name="connsiteX5" fmla="*/ 677306 w 1186499"/>
                <a:gd name="connsiteY5" fmla="*/ 1571160 h 1572534"/>
                <a:gd name="connsiteX6" fmla="*/ 987750 w 1186499"/>
                <a:gd name="connsiteY6" fmla="*/ 1388225 h 1572534"/>
                <a:gd name="connsiteX7" fmla="*/ 1021132 w 1186499"/>
                <a:gd name="connsiteY7" fmla="*/ 1294815 h 1572534"/>
                <a:gd name="connsiteX8" fmla="*/ 1062260 w 1186499"/>
                <a:gd name="connsiteY8" fmla="*/ 1218698 h 1572534"/>
                <a:gd name="connsiteX9" fmla="*/ 1095636 w 1186499"/>
                <a:gd name="connsiteY9" fmla="*/ 1195098 h 1572534"/>
                <a:gd name="connsiteX10" fmla="*/ 1162352 w 1186499"/>
                <a:gd name="connsiteY10" fmla="*/ 1074369 h 1572534"/>
                <a:gd name="connsiteX11" fmla="*/ 1186448 w 1186499"/>
                <a:gd name="connsiteY11" fmla="*/ 951350 h 1572534"/>
                <a:gd name="connsiteX12" fmla="*/ 1157226 w 1186499"/>
                <a:gd name="connsiteY12" fmla="*/ 877250 h 1572534"/>
                <a:gd name="connsiteX13" fmla="*/ 1108634 w 1186499"/>
                <a:gd name="connsiteY13" fmla="*/ 881770 h 1572534"/>
                <a:gd name="connsiteX14" fmla="*/ 1140919 w 1186499"/>
                <a:gd name="connsiteY14" fmla="*/ 716940 h 1572534"/>
                <a:gd name="connsiteX15" fmla="*/ 1145119 w 1186499"/>
                <a:gd name="connsiteY15" fmla="*/ 682351 h 1572534"/>
                <a:gd name="connsiteX16" fmla="*/ 1153595 w 1186499"/>
                <a:gd name="connsiteY16" fmla="*/ 628147 h 1572534"/>
                <a:gd name="connsiteX17" fmla="*/ 1153109 w 1186499"/>
                <a:gd name="connsiteY17" fmla="*/ 563934 h 1572534"/>
                <a:gd name="connsiteX18" fmla="*/ 1149356 w 1186499"/>
                <a:gd name="connsiteY18" fmla="*/ 549118 h 1572534"/>
                <a:gd name="connsiteX19" fmla="*/ 1147578 w 1186499"/>
                <a:gd name="connsiteY19" fmla="*/ 519816 h 1572534"/>
                <a:gd name="connsiteX20" fmla="*/ 1137046 w 1186499"/>
                <a:gd name="connsiteY20" fmla="*/ 500004 h 1572534"/>
                <a:gd name="connsiteX21" fmla="*/ 1136923 w 1186499"/>
                <a:gd name="connsiteY21" fmla="*/ 446561 h 1572534"/>
                <a:gd name="connsiteX22" fmla="*/ 1099630 w 1186499"/>
                <a:gd name="connsiteY22" fmla="*/ 318697 h 1572534"/>
                <a:gd name="connsiteX23" fmla="*/ 1050517 w 1186499"/>
                <a:gd name="connsiteY23" fmla="*/ 261151 h 1572534"/>
                <a:gd name="connsiteX24" fmla="*/ 997563 w 1186499"/>
                <a:gd name="connsiteY24" fmla="*/ 180592 h 1572534"/>
                <a:gd name="connsiteX25" fmla="*/ 822681 w 1186499"/>
                <a:gd name="connsiteY25" fmla="*/ 43327 h 1572534"/>
                <a:gd name="connsiteX26" fmla="*/ 589603 w 1186499"/>
                <a:gd name="connsiteY26" fmla="*/ 264 h 1572534"/>
                <a:gd name="connsiteX27" fmla="*/ 357612 w 1186499"/>
                <a:gd name="connsiteY27" fmla="*/ 41270 h 1572534"/>
                <a:gd name="connsiteX28" fmla="*/ 251867 w 1186499"/>
                <a:gd name="connsiteY28" fmla="*/ 110728 h 1572534"/>
                <a:gd name="connsiteX29" fmla="*/ 187008 w 1186499"/>
                <a:gd name="connsiteY29" fmla="*/ 161905 h 1572534"/>
                <a:gd name="connsiteX30" fmla="*/ 136656 w 1186499"/>
                <a:gd name="connsiteY30" fmla="*/ 245442 h 1572534"/>
                <a:gd name="connsiteX31" fmla="*/ 118397 w 1186499"/>
                <a:gd name="connsiteY31" fmla="*/ 287305 h 1572534"/>
                <a:gd name="connsiteX32" fmla="*/ 21652 w 1186499"/>
                <a:gd name="connsiteY32" fmla="*/ 491202 h 1572534"/>
                <a:gd name="connsiteX33" fmla="*/ 26995 w 1186499"/>
                <a:gd name="connsiteY33" fmla="*/ 571761 h 1572534"/>
                <a:gd name="connsiteX34" fmla="*/ 25527 w 1186499"/>
                <a:gd name="connsiteY34" fmla="*/ 650546 h 1572534"/>
                <a:gd name="connsiteX35" fmla="*/ 41644 w 1186499"/>
                <a:gd name="connsiteY35" fmla="*/ 710281 h 1572534"/>
                <a:gd name="connsiteX36" fmla="*/ 50430 w 1186499"/>
                <a:gd name="connsiteY36" fmla="*/ 790595 h 1572534"/>
                <a:gd name="connsiteX37" fmla="*/ 57291 w 1186499"/>
                <a:gd name="connsiteY37" fmla="*/ 862478 h 1572534"/>
                <a:gd name="connsiteX38" fmla="*/ 24774 w 1186499"/>
                <a:gd name="connsiteY38" fmla="*/ 879433 h 1572534"/>
                <a:gd name="connsiteX39" fmla="*/ 140 w 1186499"/>
                <a:gd name="connsiteY39" fmla="*/ 929152 h 1572534"/>
                <a:gd name="connsiteX40" fmla="*/ 35859 w 1186499"/>
                <a:gd name="connsiteY40" fmla="*/ 1100602 h 1572534"/>
                <a:gd name="connsiteX0" fmla="*/ 35859 w 1186499"/>
                <a:gd name="connsiteY0" fmla="*/ 1100602 h 1576510"/>
                <a:gd name="connsiteX1" fmla="*/ 103358 w 1186499"/>
                <a:gd name="connsiteY1" fmla="*/ 1212411 h 1576510"/>
                <a:gd name="connsiteX2" fmla="*/ 152419 w 1186499"/>
                <a:gd name="connsiteY2" fmla="*/ 1218897 h 1576510"/>
                <a:gd name="connsiteX3" fmla="*/ 204040 w 1186499"/>
                <a:gd name="connsiteY3" fmla="*/ 1327709 h 1576510"/>
                <a:gd name="connsiteX4" fmla="*/ 327120 w 1186499"/>
                <a:gd name="connsiteY4" fmla="*/ 1461036 h 1576510"/>
                <a:gd name="connsiteX5" fmla="*/ 677306 w 1186499"/>
                <a:gd name="connsiteY5" fmla="*/ 1571160 h 1576510"/>
                <a:gd name="connsiteX6" fmla="*/ 1021132 w 1186499"/>
                <a:gd name="connsiteY6" fmla="*/ 1294815 h 1576510"/>
                <a:gd name="connsiteX7" fmla="*/ 1062260 w 1186499"/>
                <a:gd name="connsiteY7" fmla="*/ 1218698 h 1576510"/>
                <a:gd name="connsiteX8" fmla="*/ 1095636 w 1186499"/>
                <a:gd name="connsiteY8" fmla="*/ 1195098 h 1576510"/>
                <a:gd name="connsiteX9" fmla="*/ 1162352 w 1186499"/>
                <a:gd name="connsiteY9" fmla="*/ 1074369 h 1576510"/>
                <a:gd name="connsiteX10" fmla="*/ 1186448 w 1186499"/>
                <a:gd name="connsiteY10" fmla="*/ 951350 h 1576510"/>
                <a:gd name="connsiteX11" fmla="*/ 1157226 w 1186499"/>
                <a:gd name="connsiteY11" fmla="*/ 877250 h 1576510"/>
                <a:gd name="connsiteX12" fmla="*/ 1108634 w 1186499"/>
                <a:gd name="connsiteY12" fmla="*/ 881770 h 1576510"/>
                <a:gd name="connsiteX13" fmla="*/ 1140919 w 1186499"/>
                <a:gd name="connsiteY13" fmla="*/ 716940 h 1576510"/>
                <a:gd name="connsiteX14" fmla="*/ 1145119 w 1186499"/>
                <a:gd name="connsiteY14" fmla="*/ 682351 h 1576510"/>
                <a:gd name="connsiteX15" fmla="*/ 1153595 w 1186499"/>
                <a:gd name="connsiteY15" fmla="*/ 628147 h 1576510"/>
                <a:gd name="connsiteX16" fmla="*/ 1153109 w 1186499"/>
                <a:gd name="connsiteY16" fmla="*/ 563934 h 1576510"/>
                <a:gd name="connsiteX17" fmla="*/ 1149356 w 1186499"/>
                <a:gd name="connsiteY17" fmla="*/ 549118 h 1576510"/>
                <a:gd name="connsiteX18" fmla="*/ 1147578 w 1186499"/>
                <a:gd name="connsiteY18" fmla="*/ 519816 h 1576510"/>
                <a:gd name="connsiteX19" fmla="*/ 1137046 w 1186499"/>
                <a:gd name="connsiteY19" fmla="*/ 500004 h 1576510"/>
                <a:gd name="connsiteX20" fmla="*/ 1136923 w 1186499"/>
                <a:gd name="connsiteY20" fmla="*/ 446561 h 1576510"/>
                <a:gd name="connsiteX21" fmla="*/ 1099630 w 1186499"/>
                <a:gd name="connsiteY21" fmla="*/ 318697 h 1576510"/>
                <a:gd name="connsiteX22" fmla="*/ 1050517 w 1186499"/>
                <a:gd name="connsiteY22" fmla="*/ 261151 h 1576510"/>
                <a:gd name="connsiteX23" fmla="*/ 997563 w 1186499"/>
                <a:gd name="connsiteY23" fmla="*/ 180592 h 1576510"/>
                <a:gd name="connsiteX24" fmla="*/ 822681 w 1186499"/>
                <a:gd name="connsiteY24" fmla="*/ 43327 h 1576510"/>
                <a:gd name="connsiteX25" fmla="*/ 589603 w 1186499"/>
                <a:gd name="connsiteY25" fmla="*/ 264 h 1576510"/>
                <a:gd name="connsiteX26" fmla="*/ 357612 w 1186499"/>
                <a:gd name="connsiteY26" fmla="*/ 41270 h 1576510"/>
                <a:gd name="connsiteX27" fmla="*/ 251867 w 1186499"/>
                <a:gd name="connsiteY27" fmla="*/ 110728 h 1576510"/>
                <a:gd name="connsiteX28" fmla="*/ 187008 w 1186499"/>
                <a:gd name="connsiteY28" fmla="*/ 161905 h 1576510"/>
                <a:gd name="connsiteX29" fmla="*/ 136656 w 1186499"/>
                <a:gd name="connsiteY29" fmla="*/ 245442 h 1576510"/>
                <a:gd name="connsiteX30" fmla="*/ 118397 w 1186499"/>
                <a:gd name="connsiteY30" fmla="*/ 287305 h 1576510"/>
                <a:gd name="connsiteX31" fmla="*/ 21652 w 1186499"/>
                <a:gd name="connsiteY31" fmla="*/ 491202 h 1576510"/>
                <a:gd name="connsiteX32" fmla="*/ 26995 w 1186499"/>
                <a:gd name="connsiteY32" fmla="*/ 571761 h 1576510"/>
                <a:gd name="connsiteX33" fmla="*/ 25527 w 1186499"/>
                <a:gd name="connsiteY33" fmla="*/ 650546 h 1576510"/>
                <a:gd name="connsiteX34" fmla="*/ 41644 w 1186499"/>
                <a:gd name="connsiteY34" fmla="*/ 710281 h 1576510"/>
                <a:gd name="connsiteX35" fmla="*/ 50430 w 1186499"/>
                <a:gd name="connsiteY35" fmla="*/ 790595 h 1576510"/>
                <a:gd name="connsiteX36" fmla="*/ 57291 w 1186499"/>
                <a:gd name="connsiteY36" fmla="*/ 862478 h 1576510"/>
                <a:gd name="connsiteX37" fmla="*/ 24774 w 1186499"/>
                <a:gd name="connsiteY37" fmla="*/ 879433 h 1576510"/>
                <a:gd name="connsiteX38" fmla="*/ 140 w 1186499"/>
                <a:gd name="connsiteY38" fmla="*/ 929152 h 1576510"/>
                <a:gd name="connsiteX39" fmla="*/ 35859 w 1186499"/>
                <a:gd name="connsiteY39" fmla="*/ 1100602 h 1576510"/>
                <a:gd name="connsiteX0" fmla="*/ 35859 w 1186499"/>
                <a:gd name="connsiteY0" fmla="*/ 1100602 h 1571164"/>
                <a:gd name="connsiteX1" fmla="*/ 103358 w 1186499"/>
                <a:gd name="connsiteY1" fmla="*/ 1212411 h 1571164"/>
                <a:gd name="connsiteX2" fmla="*/ 152419 w 1186499"/>
                <a:gd name="connsiteY2" fmla="*/ 1218897 h 1571164"/>
                <a:gd name="connsiteX3" fmla="*/ 204040 w 1186499"/>
                <a:gd name="connsiteY3" fmla="*/ 1327709 h 1571164"/>
                <a:gd name="connsiteX4" fmla="*/ 327120 w 1186499"/>
                <a:gd name="connsiteY4" fmla="*/ 1461036 h 1571164"/>
                <a:gd name="connsiteX5" fmla="*/ 677306 w 1186499"/>
                <a:gd name="connsiteY5" fmla="*/ 1571160 h 1571164"/>
                <a:gd name="connsiteX6" fmla="*/ 857223 w 1186499"/>
                <a:gd name="connsiteY6" fmla="*/ 1457485 h 1571164"/>
                <a:gd name="connsiteX7" fmla="*/ 1021132 w 1186499"/>
                <a:gd name="connsiteY7" fmla="*/ 1294815 h 1571164"/>
                <a:gd name="connsiteX8" fmla="*/ 1062260 w 1186499"/>
                <a:gd name="connsiteY8" fmla="*/ 1218698 h 1571164"/>
                <a:gd name="connsiteX9" fmla="*/ 1095636 w 1186499"/>
                <a:gd name="connsiteY9" fmla="*/ 1195098 h 1571164"/>
                <a:gd name="connsiteX10" fmla="*/ 1162352 w 1186499"/>
                <a:gd name="connsiteY10" fmla="*/ 1074369 h 1571164"/>
                <a:gd name="connsiteX11" fmla="*/ 1186448 w 1186499"/>
                <a:gd name="connsiteY11" fmla="*/ 951350 h 1571164"/>
                <a:gd name="connsiteX12" fmla="*/ 1157226 w 1186499"/>
                <a:gd name="connsiteY12" fmla="*/ 877250 h 1571164"/>
                <a:gd name="connsiteX13" fmla="*/ 1108634 w 1186499"/>
                <a:gd name="connsiteY13" fmla="*/ 881770 h 1571164"/>
                <a:gd name="connsiteX14" fmla="*/ 1140919 w 1186499"/>
                <a:gd name="connsiteY14" fmla="*/ 716940 h 1571164"/>
                <a:gd name="connsiteX15" fmla="*/ 1145119 w 1186499"/>
                <a:gd name="connsiteY15" fmla="*/ 682351 h 1571164"/>
                <a:gd name="connsiteX16" fmla="*/ 1153595 w 1186499"/>
                <a:gd name="connsiteY16" fmla="*/ 628147 h 1571164"/>
                <a:gd name="connsiteX17" fmla="*/ 1153109 w 1186499"/>
                <a:gd name="connsiteY17" fmla="*/ 563934 h 1571164"/>
                <a:gd name="connsiteX18" fmla="*/ 1149356 w 1186499"/>
                <a:gd name="connsiteY18" fmla="*/ 549118 h 1571164"/>
                <a:gd name="connsiteX19" fmla="*/ 1147578 w 1186499"/>
                <a:gd name="connsiteY19" fmla="*/ 519816 h 1571164"/>
                <a:gd name="connsiteX20" fmla="*/ 1137046 w 1186499"/>
                <a:gd name="connsiteY20" fmla="*/ 500004 h 1571164"/>
                <a:gd name="connsiteX21" fmla="*/ 1136923 w 1186499"/>
                <a:gd name="connsiteY21" fmla="*/ 446561 h 1571164"/>
                <a:gd name="connsiteX22" fmla="*/ 1099630 w 1186499"/>
                <a:gd name="connsiteY22" fmla="*/ 318697 h 1571164"/>
                <a:gd name="connsiteX23" fmla="*/ 1050517 w 1186499"/>
                <a:gd name="connsiteY23" fmla="*/ 261151 h 1571164"/>
                <a:gd name="connsiteX24" fmla="*/ 997563 w 1186499"/>
                <a:gd name="connsiteY24" fmla="*/ 180592 h 1571164"/>
                <a:gd name="connsiteX25" fmla="*/ 822681 w 1186499"/>
                <a:gd name="connsiteY25" fmla="*/ 43327 h 1571164"/>
                <a:gd name="connsiteX26" fmla="*/ 589603 w 1186499"/>
                <a:gd name="connsiteY26" fmla="*/ 264 h 1571164"/>
                <a:gd name="connsiteX27" fmla="*/ 357612 w 1186499"/>
                <a:gd name="connsiteY27" fmla="*/ 41270 h 1571164"/>
                <a:gd name="connsiteX28" fmla="*/ 251867 w 1186499"/>
                <a:gd name="connsiteY28" fmla="*/ 110728 h 1571164"/>
                <a:gd name="connsiteX29" fmla="*/ 187008 w 1186499"/>
                <a:gd name="connsiteY29" fmla="*/ 161905 h 1571164"/>
                <a:gd name="connsiteX30" fmla="*/ 136656 w 1186499"/>
                <a:gd name="connsiteY30" fmla="*/ 245442 h 1571164"/>
                <a:gd name="connsiteX31" fmla="*/ 118397 w 1186499"/>
                <a:gd name="connsiteY31" fmla="*/ 287305 h 1571164"/>
                <a:gd name="connsiteX32" fmla="*/ 21652 w 1186499"/>
                <a:gd name="connsiteY32" fmla="*/ 491202 h 1571164"/>
                <a:gd name="connsiteX33" fmla="*/ 26995 w 1186499"/>
                <a:gd name="connsiteY33" fmla="*/ 571761 h 1571164"/>
                <a:gd name="connsiteX34" fmla="*/ 25527 w 1186499"/>
                <a:gd name="connsiteY34" fmla="*/ 650546 h 1571164"/>
                <a:gd name="connsiteX35" fmla="*/ 41644 w 1186499"/>
                <a:gd name="connsiteY35" fmla="*/ 710281 h 1571164"/>
                <a:gd name="connsiteX36" fmla="*/ 50430 w 1186499"/>
                <a:gd name="connsiteY36" fmla="*/ 790595 h 1571164"/>
                <a:gd name="connsiteX37" fmla="*/ 57291 w 1186499"/>
                <a:gd name="connsiteY37" fmla="*/ 862478 h 1571164"/>
                <a:gd name="connsiteX38" fmla="*/ 24774 w 1186499"/>
                <a:gd name="connsiteY38" fmla="*/ 879433 h 1571164"/>
                <a:gd name="connsiteX39" fmla="*/ 140 w 1186499"/>
                <a:gd name="connsiteY39" fmla="*/ 929152 h 1571164"/>
                <a:gd name="connsiteX40" fmla="*/ 35859 w 1186499"/>
                <a:gd name="connsiteY40" fmla="*/ 1100602 h 1571164"/>
                <a:gd name="connsiteX0" fmla="*/ 35859 w 1186499"/>
                <a:gd name="connsiteY0" fmla="*/ 1100602 h 1571161"/>
                <a:gd name="connsiteX1" fmla="*/ 103358 w 1186499"/>
                <a:gd name="connsiteY1" fmla="*/ 1212411 h 1571161"/>
                <a:gd name="connsiteX2" fmla="*/ 152419 w 1186499"/>
                <a:gd name="connsiteY2" fmla="*/ 1218897 h 1571161"/>
                <a:gd name="connsiteX3" fmla="*/ 204040 w 1186499"/>
                <a:gd name="connsiteY3" fmla="*/ 1327709 h 1571161"/>
                <a:gd name="connsiteX4" fmla="*/ 327120 w 1186499"/>
                <a:gd name="connsiteY4" fmla="*/ 1461036 h 1571161"/>
                <a:gd name="connsiteX5" fmla="*/ 677306 w 1186499"/>
                <a:gd name="connsiteY5" fmla="*/ 1571160 h 1571161"/>
                <a:gd name="connsiteX6" fmla="*/ 870542 w 1186499"/>
                <a:gd name="connsiteY6" fmla="*/ 1462813 h 1571161"/>
                <a:gd name="connsiteX7" fmla="*/ 1021132 w 1186499"/>
                <a:gd name="connsiteY7" fmla="*/ 1294815 h 1571161"/>
                <a:gd name="connsiteX8" fmla="*/ 1062260 w 1186499"/>
                <a:gd name="connsiteY8" fmla="*/ 1218698 h 1571161"/>
                <a:gd name="connsiteX9" fmla="*/ 1095636 w 1186499"/>
                <a:gd name="connsiteY9" fmla="*/ 1195098 h 1571161"/>
                <a:gd name="connsiteX10" fmla="*/ 1162352 w 1186499"/>
                <a:gd name="connsiteY10" fmla="*/ 1074369 h 1571161"/>
                <a:gd name="connsiteX11" fmla="*/ 1186448 w 1186499"/>
                <a:gd name="connsiteY11" fmla="*/ 951350 h 1571161"/>
                <a:gd name="connsiteX12" fmla="*/ 1157226 w 1186499"/>
                <a:gd name="connsiteY12" fmla="*/ 877250 h 1571161"/>
                <a:gd name="connsiteX13" fmla="*/ 1108634 w 1186499"/>
                <a:gd name="connsiteY13" fmla="*/ 881770 h 1571161"/>
                <a:gd name="connsiteX14" fmla="*/ 1140919 w 1186499"/>
                <a:gd name="connsiteY14" fmla="*/ 716940 h 1571161"/>
                <a:gd name="connsiteX15" fmla="*/ 1145119 w 1186499"/>
                <a:gd name="connsiteY15" fmla="*/ 682351 h 1571161"/>
                <a:gd name="connsiteX16" fmla="*/ 1153595 w 1186499"/>
                <a:gd name="connsiteY16" fmla="*/ 628147 h 1571161"/>
                <a:gd name="connsiteX17" fmla="*/ 1153109 w 1186499"/>
                <a:gd name="connsiteY17" fmla="*/ 563934 h 1571161"/>
                <a:gd name="connsiteX18" fmla="*/ 1149356 w 1186499"/>
                <a:gd name="connsiteY18" fmla="*/ 549118 h 1571161"/>
                <a:gd name="connsiteX19" fmla="*/ 1147578 w 1186499"/>
                <a:gd name="connsiteY19" fmla="*/ 519816 h 1571161"/>
                <a:gd name="connsiteX20" fmla="*/ 1137046 w 1186499"/>
                <a:gd name="connsiteY20" fmla="*/ 500004 h 1571161"/>
                <a:gd name="connsiteX21" fmla="*/ 1136923 w 1186499"/>
                <a:gd name="connsiteY21" fmla="*/ 446561 h 1571161"/>
                <a:gd name="connsiteX22" fmla="*/ 1099630 w 1186499"/>
                <a:gd name="connsiteY22" fmla="*/ 318697 h 1571161"/>
                <a:gd name="connsiteX23" fmla="*/ 1050517 w 1186499"/>
                <a:gd name="connsiteY23" fmla="*/ 261151 h 1571161"/>
                <a:gd name="connsiteX24" fmla="*/ 997563 w 1186499"/>
                <a:gd name="connsiteY24" fmla="*/ 180592 h 1571161"/>
                <a:gd name="connsiteX25" fmla="*/ 822681 w 1186499"/>
                <a:gd name="connsiteY25" fmla="*/ 43327 h 1571161"/>
                <a:gd name="connsiteX26" fmla="*/ 589603 w 1186499"/>
                <a:gd name="connsiteY26" fmla="*/ 264 h 1571161"/>
                <a:gd name="connsiteX27" fmla="*/ 357612 w 1186499"/>
                <a:gd name="connsiteY27" fmla="*/ 41270 h 1571161"/>
                <a:gd name="connsiteX28" fmla="*/ 251867 w 1186499"/>
                <a:gd name="connsiteY28" fmla="*/ 110728 h 1571161"/>
                <a:gd name="connsiteX29" fmla="*/ 187008 w 1186499"/>
                <a:gd name="connsiteY29" fmla="*/ 161905 h 1571161"/>
                <a:gd name="connsiteX30" fmla="*/ 136656 w 1186499"/>
                <a:gd name="connsiteY30" fmla="*/ 245442 h 1571161"/>
                <a:gd name="connsiteX31" fmla="*/ 118397 w 1186499"/>
                <a:gd name="connsiteY31" fmla="*/ 287305 h 1571161"/>
                <a:gd name="connsiteX32" fmla="*/ 21652 w 1186499"/>
                <a:gd name="connsiteY32" fmla="*/ 491202 h 1571161"/>
                <a:gd name="connsiteX33" fmla="*/ 26995 w 1186499"/>
                <a:gd name="connsiteY33" fmla="*/ 571761 h 1571161"/>
                <a:gd name="connsiteX34" fmla="*/ 25527 w 1186499"/>
                <a:gd name="connsiteY34" fmla="*/ 650546 h 1571161"/>
                <a:gd name="connsiteX35" fmla="*/ 41644 w 1186499"/>
                <a:gd name="connsiteY35" fmla="*/ 710281 h 1571161"/>
                <a:gd name="connsiteX36" fmla="*/ 50430 w 1186499"/>
                <a:gd name="connsiteY36" fmla="*/ 790595 h 1571161"/>
                <a:gd name="connsiteX37" fmla="*/ 57291 w 1186499"/>
                <a:gd name="connsiteY37" fmla="*/ 862478 h 1571161"/>
                <a:gd name="connsiteX38" fmla="*/ 24774 w 1186499"/>
                <a:gd name="connsiteY38" fmla="*/ 879433 h 1571161"/>
                <a:gd name="connsiteX39" fmla="*/ 140 w 1186499"/>
                <a:gd name="connsiteY39" fmla="*/ 929152 h 1571161"/>
                <a:gd name="connsiteX40" fmla="*/ 35859 w 1186499"/>
                <a:gd name="connsiteY40" fmla="*/ 1100602 h 1571161"/>
                <a:gd name="connsiteX0" fmla="*/ 35859 w 1186499"/>
                <a:gd name="connsiteY0" fmla="*/ 1100602 h 1571163"/>
                <a:gd name="connsiteX1" fmla="*/ 103358 w 1186499"/>
                <a:gd name="connsiteY1" fmla="*/ 1212411 h 1571163"/>
                <a:gd name="connsiteX2" fmla="*/ 152419 w 1186499"/>
                <a:gd name="connsiteY2" fmla="*/ 1218897 h 1571163"/>
                <a:gd name="connsiteX3" fmla="*/ 204040 w 1186499"/>
                <a:gd name="connsiteY3" fmla="*/ 1327709 h 1571163"/>
                <a:gd name="connsiteX4" fmla="*/ 327120 w 1186499"/>
                <a:gd name="connsiteY4" fmla="*/ 1461036 h 1571163"/>
                <a:gd name="connsiteX5" fmla="*/ 677306 w 1186499"/>
                <a:gd name="connsiteY5" fmla="*/ 1571160 h 1571163"/>
                <a:gd name="connsiteX6" fmla="*/ 883861 w 1186499"/>
                <a:gd name="connsiteY6" fmla="*/ 1464145 h 1571163"/>
                <a:gd name="connsiteX7" fmla="*/ 1021132 w 1186499"/>
                <a:gd name="connsiteY7" fmla="*/ 1294815 h 1571163"/>
                <a:gd name="connsiteX8" fmla="*/ 1062260 w 1186499"/>
                <a:gd name="connsiteY8" fmla="*/ 1218698 h 1571163"/>
                <a:gd name="connsiteX9" fmla="*/ 1095636 w 1186499"/>
                <a:gd name="connsiteY9" fmla="*/ 1195098 h 1571163"/>
                <a:gd name="connsiteX10" fmla="*/ 1162352 w 1186499"/>
                <a:gd name="connsiteY10" fmla="*/ 1074369 h 1571163"/>
                <a:gd name="connsiteX11" fmla="*/ 1186448 w 1186499"/>
                <a:gd name="connsiteY11" fmla="*/ 951350 h 1571163"/>
                <a:gd name="connsiteX12" fmla="*/ 1157226 w 1186499"/>
                <a:gd name="connsiteY12" fmla="*/ 877250 h 1571163"/>
                <a:gd name="connsiteX13" fmla="*/ 1108634 w 1186499"/>
                <a:gd name="connsiteY13" fmla="*/ 881770 h 1571163"/>
                <a:gd name="connsiteX14" fmla="*/ 1140919 w 1186499"/>
                <a:gd name="connsiteY14" fmla="*/ 716940 h 1571163"/>
                <a:gd name="connsiteX15" fmla="*/ 1145119 w 1186499"/>
                <a:gd name="connsiteY15" fmla="*/ 682351 h 1571163"/>
                <a:gd name="connsiteX16" fmla="*/ 1153595 w 1186499"/>
                <a:gd name="connsiteY16" fmla="*/ 628147 h 1571163"/>
                <a:gd name="connsiteX17" fmla="*/ 1153109 w 1186499"/>
                <a:gd name="connsiteY17" fmla="*/ 563934 h 1571163"/>
                <a:gd name="connsiteX18" fmla="*/ 1149356 w 1186499"/>
                <a:gd name="connsiteY18" fmla="*/ 549118 h 1571163"/>
                <a:gd name="connsiteX19" fmla="*/ 1147578 w 1186499"/>
                <a:gd name="connsiteY19" fmla="*/ 519816 h 1571163"/>
                <a:gd name="connsiteX20" fmla="*/ 1137046 w 1186499"/>
                <a:gd name="connsiteY20" fmla="*/ 500004 h 1571163"/>
                <a:gd name="connsiteX21" fmla="*/ 1136923 w 1186499"/>
                <a:gd name="connsiteY21" fmla="*/ 446561 h 1571163"/>
                <a:gd name="connsiteX22" fmla="*/ 1099630 w 1186499"/>
                <a:gd name="connsiteY22" fmla="*/ 318697 h 1571163"/>
                <a:gd name="connsiteX23" fmla="*/ 1050517 w 1186499"/>
                <a:gd name="connsiteY23" fmla="*/ 261151 h 1571163"/>
                <a:gd name="connsiteX24" fmla="*/ 997563 w 1186499"/>
                <a:gd name="connsiteY24" fmla="*/ 180592 h 1571163"/>
                <a:gd name="connsiteX25" fmla="*/ 822681 w 1186499"/>
                <a:gd name="connsiteY25" fmla="*/ 43327 h 1571163"/>
                <a:gd name="connsiteX26" fmla="*/ 589603 w 1186499"/>
                <a:gd name="connsiteY26" fmla="*/ 264 h 1571163"/>
                <a:gd name="connsiteX27" fmla="*/ 357612 w 1186499"/>
                <a:gd name="connsiteY27" fmla="*/ 41270 h 1571163"/>
                <a:gd name="connsiteX28" fmla="*/ 251867 w 1186499"/>
                <a:gd name="connsiteY28" fmla="*/ 110728 h 1571163"/>
                <a:gd name="connsiteX29" fmla="*/ 187008 w 1186499"/>
                <a:gd name="connsiteY29" fmla="*/ 161905 h 1571163"/>
                <a:gd name="connsiteX30" fmla="*/ 136656 w 1186499"/>
                <a:gd name="connsiteY30" fmla="*/ 245442 h 1571163"/>
                <a:gd name="connsiteX31" fmla="*/ 118397 w 1186499"/>
                <a:gd name="connsiteY31" fmla="*/ 287305 h 1571163"/>
                <a:gd name="connsiteX32" fmla="*/ 21652 w 1186499"/>
                <a:gd name="connsiteY32" fmla="*/ 491202 h 1571163"/>
                <a:gd name="connsiteX33" fmla="*/ 26995 w 1186499"/>
                <a:gd name="connsiteY33" fmla="*/ 571761 h 1571163"/>
                <a:gd name="connsiteX34" fmla="*/ 25527 w 1186499"/>
                <a:gd name="connsiteY34" fmla="*/ 650546 h 1571163"/>
                <a:gd name="connsiteX35" fmla="*/ 41644 w 1186499"/>
                <a:gd name="connsiteY35" fmla="*/ 710281 h 1571163"/>
                <a:gd name="connsiteX36" fmla="*/ 50430 w 1186499"/>
                <a:gd name="connsiteY36" fmla="*/ 790595 h 1571163"/>
                <a:gd name="connsiteX37" fmla="*/ 57291 w 1186499"/>
                <a:gd name="connsiteY37" fmla="*/ 862478 h 1571163"/>
                <a:gd name="connsiteX38" fmla="*/ 24774 w 1186499"/>
                <a:gd name="connsiteY38" fmla="*/ 879433 h 1571163"/>
                <a:gd name="connsiteX39" fmla="*/ 140 w 1186499"/>
                <a:gd name="connsiteY39" fmla="*/ 929152 h 1571163"/>
                <a:gd name="connsiteX40" fmla="*/ 35859 w 1186499"/>
                <a:gd name="connsiteY40" fmla="*/ 1100602 h 1571163"/>
                <a:gd name="connsiteX0" fmla="*/ 35859 w 1186499"/>
                <a:gd name="connsiteY0" fmla="*/ 1100602 h 1564504"/>
                <a:gd name="connsiteX1" fmla="*/ 103358 w 1186499"/>
                <a:gd name="connsiteY1" fmla="*/ 1212411 h 1564504"/>
                <a:gd name="connsiteX2" fmla="*/ 152419 w 1186499"/>
                <a:gd name="connsiteY2" fmla="*/ 1218897 h 1564504"/>
                <a:gd name="connsiteX3" fmla="*/ 204040 w 1186499"/>
                <a:gd name="connsiteY3" fmla="*/ 1327709 h 1564504"/>
                <a:gd name="connsiteX4" fmla="*/ 327120 w 1186499"/>
                <a:gd name="connsiteY4" fmla="*/ 1461036 h 1564504"/>
                <a:gd name="connsiteX5" fmla="*/ 675974 w 1186499"/>
                <a:gd name="connsiteY5" fmla="*/ 1564501 h 1564504"/>
                <a:gd name="connsiteX6" fmla="*/ 883861 w 1186499"/>
                <a:gd name="connsiteY6" fmla="*/ 1464145 h 1564504"/>
                <a:gd name="connsiteX7" fmla="*/ 1021132 w 1186499"/>
                <a:gd name="connsiteY7" fmla="*/ 1294815 h 1564504"/>
                <a:gd name="connsiteX8" fmla="*/ 1062260 w 1186499"/>
                <a:gd name="connsiteY8" fmla="*/ 1218698 h 1564504"/>
                <a:gd name="connsiteX9" fmla="*/ 1095636 w 1186499"/>
                <a:gd name="connsiteY9" fmla="*/ 1195098 h 1564504"/>
                <a:gd name="connsiteX10" fmla="*/ 1162352 w 1186499"/>
                <a:gd name="connsiteY10" fmla="*/ 1074369 h 1564504"/>
                <a:gd name="connsiteX11" fmla="*/ 1186448 w 1186499"/>
                <a:gd name="connsiteY11" fmla="*/ 951350 h 1564504"/>
                <a:gd name="connsiteX12" fmla="*/ 1157226 w 1186499"/>
                <a:gd name="connsiteY12" fmla="*/ 877250 h 1564504"/>
                <a:gd name="connsiteX13" fmla="*/ 1108634 w 1186499"/>
                <a:gd name="connsiteY13" fmla="*/ 881770 h 1564504"/>
                <a:gd name="connsiteX14" fmla="*/ 1140919 w 1186499"/>
                <a:gd name="connsiteY14" fmla="*/ 716940 h 1564504"/>
                <a:gd name="connsiteX15" fmla="*/ 1145119 w 1186499"/>
                <a:gd name="connsiteY15" fmla="*/ 682351 h 1564504"/>
                <a:gd name="connsiteX16" fmla="*/ 1153595 w 1186499"/>
                <a:gd name="connsiteY16" fmla="*/ 628147 h 1564504"/>
                <a:gd name="connsiteX17" fmla="*/ 1153109 w 1186499"/>
                <a:gd name="connsiteY17" fmla="*/ 563934 h 1564504"/>
                <a:gd name="connsiteX18" fmla="*/ 1149356 w 1186499"/>
                <a:gd name="connsiteY18" fmla="*/ 549118 h 1564504"/>
                <a:gd name="connsiteX19" fmla="*/ 1147578 w 1186499"/>
                <a:gd name="connsiteY19" fmla="*/ 519816 h 1564504"/>
                <a:gd name="connsiteX20" fmla="*/ 1137046 w 1186499"/>
                <a:gd name="connsiteY20" fmla="*/ 500004 h 1564504"/>
                <a:gd name="connsiteX21" fmla="*/ 1136923 w 1186499"/>
                <a:gd name="connsiteY21" fmla="*/ 446561 h 1564504"/>
                <a:gd name="connsiteX22" fmla="*/ 1099630 w 1186499"/>
                <a:gd name="connsiteY22" fmla="*/ 318697 h 1564504"/>
                <a:gd name="connsiteX23" fmla="*/ 1050517 w 1186499"/>
                <a:gd name="connsiteY23" fmla="*/ 261151 h 1564504"/>
                <a:gd name="connsiteX24" fmla="*/ 997563 w 1186499"/>
                <a:gd name="connsiteY24" fmla="*/ 180592 h 1564504"/>
                <a:gd name="connsiteX25" fmla="*/ 822681 w 1186499"/>
                <a:gd name="connsiteY25" fmla="*/ 43327 h 1564504"/>
                <a:gd name="connsiteX26" fmla="*/ 589603 w 1186499"/>
                <a:gd name="connsiteY26" fmla="*/ 264 h 1564504"/>
                <a:gd name="connsiteX27" fmla="*/ 357612 w 1186499"/>
                <a:gd name="connsiteY27" fmla="*/ 41270 h 1564504"/>
                <a:gd name="connsiteX28" fmla="*/ 251867 w 1186499"/>
                <a:gd name="connsiteY28" fmla="*/ 110728 h 1564504"/>
                <a:gd name="connsiteX29" fmla="*/ 187008 w 1186499"/>
                <a:gd name="connsiteY29" fmla="*/ 161905 h 1564504"/>
                <a:gd name="connsiteX30" fmla="*/ 136656 w 1186499"/>
                <a:gd name="connsiteY30" fmla="*/ 245442 h 1564504"/>
                <a:gd name="connsiteX31" fmla="*/ 118397 w 1186499"/>
                <a:gd name="connsiteY31" fmla="*/ 287305 h 1564504"/>
                <a:gd name="connsiteX32" fmla="*/ 21652 w 1186499"/>
                <a:gd name="connsiteY32" fmla="*/ 491202 h 1564504"/>
                <a:gd name="connsiteX33" fmla="*/ 26995 w 1186499"/>
                <a:gd name="connsiteY33" fmla="*/ 571761 h 1564504"/>
                <a:gd name="connsiteX34" fmla="*/ 25527 w 1186499"/>
                <a:gd name="connsiteY34" fmla="*/ 650546 h 1564504"/>
                <a:gd name="connsiteX35" fmla="*/ 41644 w 1186499"/>
                <a:gd name="connsiteY35" fmla="*/ 710281 h 1564504"/>
                <a:gd name="connsiteX36" fmla="*/ 50430 w 1186499"/>
                <a:gd name="connsiteY36" fmla="*/ 790595 h 1564504"/>
                <a:gd name="connsiteX37" fmla="*/ 57291 w 1186499"/>
                <a:gd name="connsiteY37" fmla="*/ 862478 h 1564504"/>
                <a:gd name="connsiteX38" fmla="*/ 24774 w 1186499"/>
                <a:gd name="connsiteY38" fmla="*/ 879433 h 1564504"/>
                <a:gd name="connsiteX39" fmla="*/ 140 w 1186499"/>
                <a:gd name="connsiteY39" fmla="*/ 929152 h 1564504"/>
                <a:gd name="connsiteX40" fmla="*/ 35859 w 1186499"/>
                <a:gd name="connsiteY40" fmla="*/ 1100602 h 1564504"/>
                <a:gd name="connsiteX0" fmla="*/ 35859 w 1186499"/>
                <a:gd name="connsiteY0" fmla="*/ 1100602 h 1564514"/>
                <a:gd name="connsiteX1" fmla="*/ 103358 w 1186499"/>
                <a:gd name="connsiteY1" fmla="*/ 1212411 h 1564514"/>
                <a:gd name="connsiteX2" fmla="*/ 152419 w 1186499"/>
                <a:gd name="connsiteY2" fmla="*/ 1218897 h 1564514"/>
                <a:gd name="connsiteX3" fmla="*/ 204040 w 1186499"/>
                <a:gd name="connsiteY3" fmla="*/ 1327709 h 1564514"/>
                <a:gd name="connsiteX4" fmla="*/ 327120 w 1186499"/>
                <a:gd name="connsiteY4" fmla="*/ 1461036 h 1564514"/>
                <a:gd name="connsiteX5" fmla="*/ 675974 w 1186499"/>
                <a:gd name="connsiteY5" fmla="*/ 1564501 h 1564514"/>
                <a:gd name="connsiteX6" fmla="*/ 890521 w 1186499"/>
                <a:gd name="connsiteY6" fmla="*/ 1466808 h 1564514"/>
                <a:gd name="connsiteX7" fmla="*/ 1021132 w 1186499"/>
                <a:gd name="connsiteY7" fmla="*/ 1294815 h 1564514"/>
                <a:gd name="connsiteX8" fmla="*/ 1062260 w 1186499"/>
                <a:gd name="connsiteY8" fmla="*/ 1218698 h 1564514"/>
                <a:gd name="connsiteX9" fmla="*/ 1095636 w 1186499"/>
                <a:gd name="connsiteY9" fmla="*/ 1195098 h 1564514"/>
                <a:gd name="connsiteX10" fmla="*/ 1162352 w 1186499"/>
                <a:gd name="connsiteY10" fmla="*/ 1074369 h 1564514"/>
                <a:gd name="connsiteX11" fmla="*/ 1186448 w 1186499"/>
                <a:gd name="connsiteY11" fmla="*/ 951350 h 1564514"/>
                <a:gd name="connsiteX12" fmla="*/ 1157226 w 1186499"/>
                <a:gd name="connsiteY12" fmla="*/ 877250 h 1564514"/>
                <a:gd name="connsiteX13" fmla="*/ 1108634 w 1186499"/>
                <a:gd name="connsiteY13" fmla="*/ 881770 h 1564514"/>
                <a:gd name="connsiteX14" fmla="*/ 1140919 w 1186499"/>
                <a:gd name="connsiteY14" fmla="*/ 716940 h 1564514"/>
                <a:gd name="connsiteX15" fmla="*/ 1145119 w 1186499"/>
                <a:gd name="connsiteY15" fmla="*/ 682351 h 1564514"/>
                <a:gd name="connsiteX16" fmla="*/ 1153595 w 1186499"/>
                <a:gd name="connsiteY16" fmla="*/ 628147 h 1564514"/>
                <a:gd name="connsiteX17" fmla="*/ 1153109 w 1186499"/>
                <a:gd name="connsiteY17" fmla="*/ 563934 h 1564514"/>
                <a:gd name="connsiteX18" fmla="*/ 1149356 w 1186499"/>
                <a:gd name="connsiteY18" fmla="*/ 549118 h 1564514"/>
                <a:gd name="connsiteX19" fmla="*/ 1147578 w 1186499"/>
                <a:gd name="connsiteY19" fmla="*/ 519816 h 1564514"/>
                <a:gd name="connsiteX20" fmla="*/ 1137046 w 1186499"/>
                <a:gd name="connsiteY20" fmla="*/ 500004 h 1564514"/>
                <a:gd name="connsiteX21" fmla="*/ 1136923 w 1186499"/>
                <a:gd name="connsiteY21" fmla="*/ 446561 h 1564514"/>
                <a:gd name="connsiteX22" fmla="*/ 1099630 w 1186499"/>
                <a:gd name="connsiteY22" fmla="*/ 318697 h 1564514"/>
                <a:gd name="connsiteX23" fmla="*/ 1050517 w 1186499"/>
                <a:gd name="connsiteY23" fmla="*/ 261151 h 1564514"/>
                <a:gd name="connsiteX24" fmla="*/ 997563 w 1186499"/>
                <a:gd name="connsiteY24" fmla="*/ 180592 h 1564514"/>
                <a:gd name="connsiteX25" fmla="*/ 822681 w 1186499"/>
                <a:gd name="connsiteY25" fmla="*/ 43327 h 1564514"/>
                <a:gd name="connsiteX26" fmla="*/ 589603 w 1186499"/>
                <a:gd name="connsiteY26" fmla="*/ 264 h 1564514"/>
                <a:gd name="connsiteX27" fmla="*/ 357612 w 1186499"/>
                <a:gd name="connsiteY27" fmla="*/ 41270 h 1564514"/>
                <a:gd name="connsiteX28" fmla="*/ 251867 w 1186499"/>
                <a:gd name="connsiteY28" fmla="*/ 110728 h 1564514"/>
                <a:gd name="connsiteX29" fmla="*/ 187008 w 1186499"/>
                <a:gd name="connsiteY29" fmla="*/ 161905 h 1564514"/>
                <a:gd name="connsiteX30" fmla="*/ 136656 w 1186499"/>
                <a:gd name="connsiteY30" fmla="*/ 245442 h 1564514"/>
                <a:gd name="connsiteX31" fmla="*/ 118397 w 1186499"/>
                <a:gd name="connsiteY31" fmla="*/ 287305 h 1564514"/>
                <a:gd name="connsiteX32" fmla="*/ 21652 w 1186499"/>
                <a:gd name="connsiteY32" fmla="*/ 491202 h 1564514"/>
                <a:gd name="connsiteX33" fmla="*/ 26995 w 1186499"/>
                <a:gd name="connsiteY33" fmla="*/ 571761 h 1564514"/>
                <a:gd name="connsiteX34" fmla="*/ 25527 w 1186499"/>
                <a:gd name="connsiteY34" fmla="*/ 650546 h 1564514"/>
                <a:gd name="connsiteX35" fmla="*/ 41644 w 1186499"/>
                <a:gd name="connsiteY35" fmla="*/ 710281 h 1564514"/>
                <a:gd name="connsiteX36" fmla="*/ 50430 w 1186499"/>
                <a:gd name="connsiteY36" fmla="*/ 790595 h 1564514"/>
                <a:gd name="connsiteX37" fmla="*/ 57291 w 1186499"/>
                <a:gd name="connsiteY37" fmla="*/ 862478 h 1564514"/>
                <a:gd name="connsiteX38" fmla="*/ 24774 w 1186499"/>
                <a:gd name="connsiteY38" fmla="*/ 879433 h 1564514"/>
                <a:gd name="connsiteX39" fmla="*/ 140 w 1186499"/>
                <a:gd name="connsiteY39" fmla="*/ 929152 h 1564514"/>
                <a:gd name="connsiteX40" fmla="*/ 35859 w 1186499"/>
                <a:gd name="connsiteY40" fmla="*/ 1100602 h 1564514"/>
                <a:gd name="connsiteX0" fmla="*/ 35859 w 1186499"/>
                <a:gd name="connsiteY0" fmla="*/ 1100602 h 1557412"/>
                <a:gd name="connsiteX1" fmla="*/ 103358 w 1186499"/>
                <a:gd name="connsiteY1" fmla="*/ 1212411 h 1557412"/>
                <a:gd name="connsiteX2" fmla="*/ 152419 w 1186499"/>
                <a:gd name="connsiteY2" fmla="*/ 1218897 h 1557412"/>
                <a:gd name="connsiteX3" fmla="*/ 204040 w 1186499"/>
                <a:gd name="connsiteY3" fmla="*/ 1327709 h 1557412"/>
                <a:gd name="connsiteX4" fmla="*/ 327120 w 1186499"/>
                <a:gd name="connsiteY4" fmla="*/ 1461036 h 1557412"/>
                <a:gd name="connsiteX5" fmla="*/ 612042 w 1186499"/>
                <a:gd name="connsiteY5" fmla="*/ 1557398 h 1557412"/>
                <a:gd name="connsiteX6" fmla="*/ 890521 w 1186499"/>
                <a:gd name="connsiteY6" fmla="*/ 1466808 h 1557412"/>
                <a:gd name="connsiteX7" fmla="*/ 1021132 w 1186499"/>
                <a:gd name="connsiteY7" fmla="*/ 1294815 h 1557412"/>
                <a:gd name="connsiteX8" fmla="*/ 1062260 w 1186499"/>
                <a:gd name="connsiteY8" fmla="*/ 1218698 h 1557412"/>
                <a:gd name="connsiteX9" fmla="*/ 1095636 w 1186499"/>
                <a:gd name="connsiteY9" fmla="*/ 1195098 h 1557412"/>
                <a:gd name="connsiteX10" fmla="*/ 1162352 w 1186499"/>
                <a:gd name="connsiteY10" fmla="*/ 1074369 h 1557412"/>
                <a:gd name="connsiteX11" fmla="*/ 1186448 w 1186499"/>
                <a:gd name="connsiteY11" fmla="*/ 951350 h 1557412"/>
                <a:gd name="connsiteX12" fmla="*/ 1157226 w 1186499"/>
                <a:gd name="connsiteY12" fmla="*/ 877250 h 1557412"/>
                <a:gd name="connsiteX13" fmla="*/ 1108634 w 1186499"/>
                <a:gd name="connsiteY13" fmla="*/ 881770 h 1557412"/>
                <a:gd name="connsiteX14" fmla="*/ 1140919 w 1186499"/>
                <a:gd name="connsiteY14" fmla="*/ 716940 h 1557412"/>
                <a:gd name="connsiteX15" fmla="*/ 1145119 w 1186499"/>
                <a:gd name="connsiteY15" fmla="*/ 682351 h 1557412"/>
                <a:gd name="connsiteX16" fmla="*/ 1153595 w 1186499"/>
                <a:gd name="connsiteY16" fmla="*/ 628147 h 1557412"/>
                <a:gd name="connsiteX17" fmla="*/ 1153109 w 1186499"/>
                <a:gd name="connsiteY17" fmla="*/ 563934 h 1557412"/>
                <a:gd name="connsiteX18" fmla="*/ 1149356 w 1186499"/>
                <a:gd name="connsiteY18" fmla="*/ 549118 h 1557412"/>
                <a:gd name="connsiteX19" fmla="*/ 1147578 w 1186499"/>
                <a:gd name="connsiteY19" fmla="*/ 519816 h 1557412"/>
                <a:gd name="connsiteX20" fmla="*/ 1137046 w 1186499"/>
                <a:gd name="connsiteY20" fmla="*/ 500004 h 1557412"/>
                <a:gd name="connsiteX21" fmla="*/ 1136923 w 1186499"/>
                <a:gd name="connsiteY21" fmla="*/ 446561 h 1557412"/>
                <a:gd name="connsiteX22" fmla="*/ 1099630 w 1186499"/>
                <a:gd name="connsiteY22" fmla="*/ 318697 h 1557412"/>
                <a:gd name="connsiteX23" fmla="*/ 1050517 w 1186499"/>
                <a:gd name="connsiteY23" fmla="*/ 261151 h 1557412"/>
                <a:gd name="connsiteX24" fmla="*/ 997563 w 1186499"/>
                <a:gd name="connsiteY24" fmla="*/ 180592 h 1557412"/>
                <a:gd name="connsiteX25" fmla="*/ 822681 w 1186499"/>
                <a:gd name="connsiteY25" fmla="*/ 43327 h 1557412"/>
                <a:gd name="connsiteX26" fmla="*/ 589603 w 1186499"/>
                <a:gd name="connsiteY26" fmla="*/ 264 h 1557412"/>
                <a:gd name="connsiteX27" fmla="*/ 357612 w 1186499"/>
                <a:gd name="connsiteY27" fmla="*/ 41270 h 1557412"/>
                <a:gd name="connsiteX28" fmla="*/ 251867 w 1186499"/>
                <a:gd name="connsiteY28" fmla="*/ 110728 h 1557412"/>
                <a:gd name="connsiteX29" fmla="*/ 187008 w 1186499"/>
                <a:gd name="connsiteY29" fmla="*/ 161905 h 1557412"/>
                <a:gd name="connsiteX30" fmla="*/ 136656 w 1186499"/>
                <a:gd name="connsiteY30" fmla="*/ 245442 h 1557412"/>
                <a:gd name="connsiteX31" fmla="*/ 118397 w 1186499"/>
                <a:gd name="connsiteY31" fmla="*/ 287305 h 1557412"/>
                <a:gd name="connsiteX32" fmla="*/ 21652 w 1186499"/>
                <a:gd name="connsiteY32" fmla="*/ 491202 h 1557412"/>
                <a:gd name="connsiteX33" fmla="*/ 26995 w 1186499"/>
                <a:gd name="connsiteY33" fmla="*/ 571761 h 1557412"/>
                <a:gd name="connsiteX34" fmla="*/ 25527 w 1186499"/>
                <a:gd name="connsiteY34" fmla="*/ 650546 h 1557412"/>
                <a:gd name="connsiteX35" fmla="*/ 41644 w 1186499"/>
                <a:gd name="connsiteY35" fmla="*/ 710281 h 1557412"/>
                <a:gd name="connsiteX36" fmla="*/ 50430 w 1186499"/>
                <a:gd name="connsiteY36" fmla="*/ 790595 h 1557412"/>
                <a:gd name="connsiteX37" fmla="*/ 57291 w 1186499"/>
                <a:gd name="connsiteY37" fmla="*/ 862478 h 1557412"/>
                <a:gd name="connsiteX38" fmla="*/ 24774 w 1186499"/>
                <a:gd name="connsiteY38" fmla="*/ 879433 h 1557412"/>
                <a:gd name="connsiteX39" fmla="*/ 140 w 1186499"/>
                <a:gd name="connsiteY39" fmla="*/ 929152 h 1557412"/>
                <a:gd name="connsiteX40" fmla="*/ 35859 w 1186499"/>
                <a:gd name="connsiteY40" fmla="*/ 1100602 h 1557412"/>
                <a:gd name="connsiteX0" fmla="*/ 35859 w 1186499"/>
                <a:gd name="connsiteY0" fmla="*/ 1100602 h 1559188"/>
                <a:gd name="connsiteX1" fmla="*/ 103358 w 1186499"/>
                <a:gd name="connsiteY1" fmla="*/ 1212411 h 1559188"/>
                <a:gd name="connsiteX2" fmla="*/ 152419 w 1186499"/>
                <a:gd name="connsiteY2" fmla="*/ 1218897 h 1559188"/>
                <a:gd name="connsiteX3" fmla="*/ 204040 w 1186499"/>
                <a:gd name="connsiteY3" fmla="*/ 1327709 h 1559188"/>
                <a:gd name="connsiteX4" fmla="*/ 327120 w 1186499"/>
                <a:gd name="connsiteY4" fmla="*/ 1461036 h 1559188"/>
                <a:gd name="connsiteX5" fmla="*/ 636904 w 1186499"/>
                <a:gd name="connsiteY5" fmla="*/ 1559174 h 1559188"/>
                <a:gd name="connsiteX6" fmla="*/ 890521 w 1186499"/>
                <a:gd name="connsiteY6" fmla="*/ 1466808 h 1559188"/>
                <a:gd name="connsiteX7" fmla="*/ 1021132 w 1186499"/>
                <a:gd name="connsiteY7" fmla="*/ 1294815 h 1559188"/>
                <a:gd name="connsiteX8" fmla="*/ 1062260 w 1186499"/>
                <a:gd name="connsiteY8" fmla="*/ 1218698 h 1559188"/>
                <a:gd name="connsiteX9" fmla="*/ 1095636 w 1186499"/>
                <a:gd name="connsiteY9" fmla="*/ 1195098 h 1559188"/>
                <a:gd name="connsiteX10" fmla="*/ 1162352 w 1186499"/>
                <a:gd name="connsiteY10" fmla="*/ 1074369 h 1559188"/>
                <a:gd name="connsiteX11" fmla="*/ 1186448 w 1186499"/>
                <a:gd name="connsiteY11" fmla="*/ 951350 h 1559188"/>
                <a:gd name="connsiteX12" fmla="*/ 1157226 w 1186499"/>
                <a:gd name="connsiteY12" fmla="*/ 877250 h 1559188"/>
                <a:gd name="connsiteX13" fmla="*/ 1108634 w 1186499"/>
                <a:gd name="connsiteY13" fmla="*/ 881770 h 1559188"/>
                <a:gd name="connsiteX14" fmla="*/ 1140919 w 1186499"/>
                <a:gd name="connsiteY14" fmla="*/ 716940 h 1559188"/>
                <a:gd name="connsiteX15" fmla="*/ 1145119 w 1186499"/>
                <a:gd name="connsiteY15" fmla="*/ 682351 h 1559188"/>
                <a:gd name="connsiteX16" fmla="*/ 1153595 w 1186499"/>
                <a:gd name="connsiteY16" fmla="*/ 628147 h 1559188"/>
                <a:gd name="connsiteX17" fmla="*/ 1153109 w 1186499"/>
                <a:gd name="connsiteY17" fmla="*/ 563934 h 1559188"/>
                <a:gd name="connsiteX18" fmla="*/ 1149356 w 1186499"/>
                <a:gd name="connsiteY18" fmla="*/ 549118 h 1559188"/>
                <a:gd name="connsiteX19" fmla="*/ 1147578 w 1186499"/>
                <a:gd name="connsiteY19" fmla="*/ 519816 h 1559188"/>
                <a:gd name="connsiteX20" fmla="*/ 1137046 w 1186499"/>
                <a:gd name="connsiteY20" fmla="*/ 500004 h 1559188"/>
                <a:gd name="connsiteX21" fmla="*/ 1136923 w 1186499"/>
                <a:gd name="connsiteY21" fmla="*/ 446561 h 1559188"/>
                <a:gd name="connsiteX22" fmla="*/ 1099630 w 1186499"/>
                <a:gd name="connsiteY22" fmla="*/ 318697 h 1559188"/>
                <a:gd name="connsiteX23" fmla="*/ 1050517 w 1186499"/>
                <a:gd name="connsiteY23" fmla="*/ 261151 h 1559188"/>
                <a:gd name="connsiteX24" fmla="*/ 997563 w 1186499"/>
                <a:gd name="connsiteY24" fmla="*/ 180592 h 1559188"/>
                <a:gd name="connsiteX25" fmla="*/ 822681 w 1186499"/>
                <a:gd name="connsiteY25" fmla="*/ 43327 h 1559188"/>
                <a:gd name="connsiteX26" fmla="*/ 589603 w 1186499"/>
                <a:gd name="connsiteY26" fmla="*/ 264 h 1559188"/>
                <a:gd name="connsiteX27" fmla="*/ 357612 w 1186499"/>
                <a:gd name="connsiteY27" fmla="*/ 41270 h 1559188"/>
                <a:gd name="connsiteX28" fmla="*/ 251867 w 1186499"/>
                <a:gd name="connsiteY28" fmla="*/ 110728 h 1559188"/>
                <a:gd name="connsiteX29" fmla="*/ 187008 w 1186499"/>
                <a:gd name="connsiteY29" fmla="*/ 161905 h 1559188"/>
                <a:gd name="connsiteX30" fmla="*/ 136656 w 1186499"/>
                <a:gd name="connsiteY30" fmla="*/ 245442 h 1559188"/>
                <a:gd name="connsiteX31" fmla="*/ 118397 w 1186499"/>
                <a:gd name="connsiteY31" fmla="*/ 287305 h 1559188"/>
                <a:gd name="connsiteX32" fmla="*/ 21652 w 1186499"/>
                <a:gd name="connsiteY32" fmla="*/ 491202 h 1559188"/>
                <a:gd name="connsiteX33" fmla="*/ 26995 w 1186499"/>
                <a:gd name="connsiteY33" fmla="*/ 571761 h 1559188"/>
                <a:gd name="connsiteX34" fmla="*/ 25527 w 1186499"/>
                <a:gd name="connsiteY34" fmla="*/ 650546 h 1559188"/>
                <a:gd name="connsiteX35" fmla="*/ 41644 w 1186499"/>
                <a:gd name="connsiteY35" fmla="*/ 710281 h 1559188"/>
                <a:gd name="connsiteX36" fmla="*/ 50430 w 1186499"/>
                <a:gd name="connsiteY36" fmla="*/ 790595 h 1559188"/>
                <a:gd name="connsiteX37" fmla="*/ 57291 w 1186499"/>
                <a:gd name="connsiteY37" fmla="*/ 862478 h 1559188"/>
                <a:gd name="connsiteX38" fmla="*/ 24774 w 1186499"/>
                <a:gd name="connsiteY38" fmla="*/ 879433 h 1559188"/>
                <a:gd name="connsiteX39" fmla="*/ 140 w 1186499"/>
                <a:gd name="connsiteY39" fmla="*/ 929152 h 1559188"/>
                <a:gd name="connsiteX40" fmla="*/ 35859 w 1186499"/>
                <a:gd name="connsiteY40" fmla="*/ 1100602 h 1559188"/>
                <a:gd name="connsiteX0" fmla="*/ 35859 w 1186499"/>
                <a:gd name="connsiteY0" fmla="*/ 1100602 h 1559180"/>
                <a:gd name="connsiteX1" fmla="*/ 103358 w 1186499"/>
                <a:gd name="connsiteY1" fmla="*/ 1212411 h 1559180"/>
                <a:gd name="connsiteX2" fmla="*/ 152419 w 1186499"/>
                <a:gd name="connsiteY2" fmla="*/ 1218897 h 1559180"/>
                <a:gd name="connsiteX3" fmla="*/ 204040 w 1186499"/>
                <a:gd name="connsiteY3" fmla="*/ 1327709 h 1559180"/>
                <a:gd name="connsiteX4" fmla="*/ 327120 w 1186499"/>
                <a:gd name="connsiteY4" fmla="*/ 1461036 h 1559180"/>
                <a:gd name="connsiteX5" fmla="*/ 636904 w 1186499"/>
                <a:gd name="connsiteY5" fmla="*/ 1559174 h 1559180"/>
                <a:gd name="connsiteX6" fmla="*/ 894073 w 1186499"/>
                <a:gd name="connsiteY6" fmla="*/ 1465032 h 1559180"/>
                <a:gd name="connsiteX7" fmla="*/ 1021132 w 1186499"/>
                <a:gd name="connsiteY7" fmla="*/ 1294815 h 1559180"/>
                <a:gd name="connsiteX8" fmla="*/ 1062260 w 1186499"/>
                <a:gd name="connsiteY8" fmla="*/ 1218698 h 1559180"/>
                <a:gd name="connsiteX9" fmla="*/ 1095636 w 1186499"/>
                <a:gd name="connsiteY9" fmla="*/ 1195098 h 1559180"/>
                <a:gd name="connsiteX10" fmla="*/ 1162352 w 1186499"/>
                <a:gd name="connsiteY10" fmla="*/ 1074369 h 1559180"/>
                <a:gd name="connsiteX11" fmla="*/ 1186448 w 1186499"/>
                <a:gd name="connsiteY11" fmla="*/ 951350 h 1559180"/>
                <a:gd name="connsiteX12" fmla="*/ 1157226 w 1186499"/>
                <a:gd name="connsiteY12" fmla="*/ 877250 h 1559180"/>
                <a:gd name="connsiteX13" fmla="*/ 1108634 w 1186499"/>
                <a:gd name="connsiteY13" fmla="*/ 881770 h 1559180"/>
                <a:gd name="connsiteX14" fmla="*/ 1140919 w 1186499"/>
                <a:gd name="connsiteY14" fmla="*/ 716940 h 1559180"/>
                <a:gd name="connsiteX15" fmla="*/ 1145119 w 1186499"/>
                <a:gd name="connsiteY15" fmla="*/ 682351 h 1559180"/>
                <a:gd name="connsiteX16" fmla="*/ 1153595 w 1186499"/>
                <a:gd name="connsiteY16" fmla="*/ 628147 h 1559180"/>
                <a:gd name="connsiteX17" fmla="*/ 1153109 w 1186499"/>
                <a:gd name="connsiteY17" fmla="*/ 563934 h 1559180"/>
                <a:gd name="connsiteX18" fmla="*/ 1149356 w 1186499"/>
                <a:gd name="connsiteY18" fmla="*/ 549118 h 1559180"/>
                <a:gd name="connsiteX19" fmla="*/ 1147578 w 1186499"/>
                <a:gd name="connsiteY19" fmla="*/ 519816 h 1559180"/>
                <a:gd name="connsiteX20" fmla="*/ 1137046 w 1186499"/>
                <a:gd name="connsiteY20" fmla="*/ 500004 h 1559180"/>
                <a:gd name="connsiteX21" fmla="*/ 1136923 w 1186499"/>
                <a:gd name="connsiteY21" fmla="*/ 446561 h 1559180"/>
                <a:gd name="connsiteX22" fmla="*/ 1099630 w 1186499"/>
                <a:gd name="connsiteY22" fmla="*/ 318697 h 1559180"/>
                <a:gd name="connsiteX23" fmla="*/ 1050517 w 1186499"/>
                <a:gd name="connsiteY23" fmla="*/ 261151 h 1559180"/>
                <a:gd name="connsiteX24" fmla="*/ 997563 w 1186499"/>
                <a:gd name="connsiteY24" fmla="*/ 180592 h 1559180"/>
                <a:gd name="connsiteX25" fmla="*/ 822681 w 1186499"/>
                <a:gd name="connsiteY25" fmla="*/ 43327 h 1559180"/>
                <a:gd name="connsiteX26" fmla="*/ 589603 w 1186499"/>
                <a:gd name="connsiteY26" fmla="*/ 264 h 1559180"/>
                <a:gd name="connsiteX27" fmla="*/ 357612 w 1186499"/>
                <a:gd name="connsiteY27" fmla="*/ 41270 h 1559180"/>
                <a:gd name="connsiteX28" fmla="*/ 251867 w 1186499"/>
                <a:gd name="connsiteY28" fmla="*/ 110728 h 1559180"/>
                <a:gd name="connsiteX29" fmla="*/ 187008 w 1186499"/>
                <a:gd name="connsiteY29" fmla="*/ 161905 h 1559180"/>
                <a:gd name="connsiteX30" fmla="*/ 136656 w 1186499"/>
                <a:gd name="connsiteY30" fmla="*/ 245442 h 1559180"/>
                <a:gd name="connsiteX31" fmla="*/ 118397 w 1186499"/>
                <a:gd name="connsiteY31" fmla="*/ 287305 h 1559180"/>
                <a:gd name="connsiteX32" fmla="*/ 21652 w 1186499"/>
                <a:gd name="connsiteY32" fmla="*/ 491202 h 1559180"/>
                <a:gd name="connsiteX33" fmla="*/ 26995 w 1186499"/>
                <a:gd name="connsiteY33" fmla="*/ 571761 h 1559180"/>
                <a:gd name="connsiteX34" fmla="*/ 25527 w 1186499"/>
                <a:gd name="connsiteY34" fmla="*/ 650546 h 1559180"/>
                <a:gd name="connsiteX35" fmla="*/ 41644 w 1186499"/>
                <a:gd name="connsiteY35" fmla="*/ 710281 h 1559180"/>
                <a:gd name="connsiteX36" fmla="*/ 50430 w 1186499"/>
                <a:gd name="connsiteY36" fmla="*/ 790595 h 1559180"/>
                <a:gd name="connsiteX37" fmla="*/ 57291 w 1186499"/>
                <a:gd name="connsiteY37" fmla="*/ 862478 h 1559180"/>
                <a:gd name="connsiteX38" fmla="*/ 24774 w 1186499"/>
                <a:gd name="connsiteY38" fmla="*/ 879433 h 1559180"/>
                <a:gd name="connsiteX39" fmla="*/ 140 w 1186499"/>
                <a:gd name="connsiteY39" fmla="*/ 929152 h 1559180"/>
                <a:gd name="connsiteX40" fmla="*/ 35859 w 1186499"/>
                <a:gd name="connsiteY40" fmla="*/ 1100602 h 1559180"/>
                <a:gd name="connsiteX0" fmla="*/ 35859 w 1186499"/>
                <a:gd name="connsiteY0" fmla="*/ 1100602 h 1557404"/>
                <a:gd name="connsiteX1" fmla="*/ 103358 w 1186499"/>
                <a:gd name="connsiteY1" fmla="*/ 1212411 h 1557404"/>
                <a:gd name="connsiteX2" fmla="*/ 152419 w 1186499"/>
                <a:gd name="connsiteY2" fmla="*/ 1218897 h 1557404"/>
                <a:gd name="connsiteX3" fmla="*/ 204040 w 1186499"/>
                <a:gd name="connsiteY3" fmla="*/ 1327709 h 1557404"/>
                <a:gd name="connsiteX4" fmla="*/ 327120 w 1186499"/>
                <a:gd name="connsiteY4" fmla="*/ 1461036 h 1557404"/>
                <a:gd name="connsiteX5" fmla="*/ 667094 w 1186499"/>
                <a:gd name="connsiteY5" fmla="*/ 1557398 h 1557404"/>
                <a:gd name="connsiteX6" fmla="*/ 894073 w 1186499"/>
                <a:gd name="connsiteY6" fmla="*/ 1465032 h 1557404"/>
                <a:gd name="connsiteX7" fmla="*/ 1021132 w 1186499"/>
                <a:gd name="connsiteY7" fmla="*/ 1294815 h 1557404"/>
                <a:gd name="connsiteX8" fmla="*/ 1062260 w 1186499"/>
                <a:gd name="connsiteY8" fmla="*/ 1218698 h 1557404"/>
                <a:gd name="connsiteX9" fmla="*/ 1095636 w 1186499"/>
                <a:gd name="connsiteY9" fmla="*/ 1195098 h 1557404"/>
                <a:gd name="connsiteX10" fmla="*/ 1162352 w 1186499"/>
                <a:gd name="connsiteY10" fmla="*/ 1074369 h 1557404"/>
                <a:gd name="connsiteX11" fmla="*/ 1186448 w 1186499"/>
                <a:gd name="connsiteY11" fmla="*/ 951350 h 1557404"/>
                <a:gd name="connsiteX12" fmla="*/ 1157226 w 1186499"/>
                <a:gd name="connsiteY12" fmla="*/ 877250 h 1557404"/>
                <a:gd name="connsiteX13" fmla="*/ 1108634 w 1186499"/>
                <a:gd name="connsiteY13" fmla="*/ 881770 h 1557404"/>
                <a:gd name="connsiteX14" fmla="*/ 1140919 w 1186499"/>
                <a:gd name="connsiteY14" fmla="*/ 716940 h 1557404"/>
                <a:gd name="connsiteX15" fmla="*/ 1145119 w 1186499"/>
                <a:gd name="connsiteY15" fmla="*/ 682351 h 1557404"/>
                <a:gd name="connsiteX16" fmla="*/ 1153595 w 1186499"/>
                <a:gd name="connsiteY16" fmla="*/ 628147 h 1557404"/>
                <a:gd name="connsiteX17" fmla="*/ 1153109 w 1186499"/>
                <a:gd name="connsiteY17" fmla="*/ 563934 h 1557404"/>
                <a:gd name="connsiteX18" fmla="*/ 1149356 w 1186499"/>
                <a:gd name="connsiteY18" fmla="*/ 549118 h 1557404"/>
                <a:gd name="connsiteX19" fmla="*/ 1147578 w 1186499"/>
                <a:gd name="connsiteY19" fmla="*/ 519816 h 1557404"/>
                <a:gd name="connsiteX20" fmla="*/ 1137046 w 1186499"/>
                <a:gd name="connsiteY20" fmla="*/ 500004 h 1557404"/>
                <a:gd name="connsiteX21" fmla="*/ 1136923 w 1186499"/>
                <a:gd name="connsiteY21" fmla="*/ 446561 h 1557404"/>
                <a:gd name="connsiteX22" fmla="*/ 1099630 w 1186499"/>
                <a:gd name="connsiteY22" fmla="*/ 318697 h 1557404"/>
                <a:gd name="connsiteX23" fmla="*/ 1050517 w 1186499"/>
                <a:gd name="connsiteY23" fmla="*/ 261151 h 1557404"/>
                <a:gd name="connsiteX24" fmla="*/ 997563 w 1186499"/>
                <a:gd name="connsiteY24" fmla="*/ 180592 h 1557404"/>
                <a:gd name="connsiteX25" fmla="*/ 822681 w 1186499"/>
                <a:gd name="connsiteY25" fmla="*/ 43327 h 1557404"/>
                <a:gd name="connsiteX26" fmla="*/ 589603 w 1186499"/>
                <a:gd name="connsiteY26" fmla="*/ 264 h 1557404"/>
                <a:gd name="connsiteX27" fmla="*/ 357612 w 1186499"/>
                <a:gd name="connsiteY27" fmla="*/ 41270 h 1557404"/>
                <a:gd name="connsiteX28" fmla="*/ 251867 w 1186499"/>
                <a:gd name="connsiteY28" fmla="*/ 110728 h 1557404"/>
                <a:gd name="connsiteX29" fmla="*/ 187008 w 1186499"/>
                <a:gd name="connsiteY29" fmla="*/ 161905 h 1557404"/>
                <a:gd name="connsiteX30" fmla="*/ 136656 w 1186499"/>
                <a:gd name="connsiteY30" fmla="*/ 245442 h 1557404"/>
                <a:gd name="connsiteX31" fmla="*/ 118397 w 1186499"/>
                <a:gd name="connsiteY31" fmla="*/ 287305 h 1557404"/>
                <a:gd name="connsiteX32" fmla="*/ 21652 w 1186499"/>
                <a:gd name="connsiteY32" fmla="*/ 491202 h 1557404"/>
                <a:gd name="connsiteX33" fmla="*/ 26995 w 1186499"/>
                <a:gd name="connsiteY33" fmla="*/ 571761 h 1557404"/>
                <a:gd name="connsiteX34" fmla="*/ 25527 w 1186499"/>
                <a:gd name="connsiteY34" fmla="*/ 650546 h 1557404"/>
                <a:gd name="connsiteX35" fmla="*/ 41644 w 1186499"/>
                <a:gd name="connsiteY35" fmla="*/ 710281 h 1557404"/>
                <a:gd name="connsiteX36" fmla="*/ 50430 w 1186499"/>
                <a:gd name="connsiteY36" fmla="*/ 790595 h 1557404"/>
                <a:gd name="connsiteX37" fmla="*/ 57291 w 1186499"/>
                <a:gd name="connsiteY37" fmla="*/ 862478 h 1557404"/>
                <a:gd name="connsiteX38" fmla="*/ 24774 w 1186499"/>
                <a:gd name="connsiteY38" fmla="*/ 879433 h 1557404"/>
                <a:gd name="connsiteX39" fmla="*/ 140 w 1186499"/>
                <a:gd name="connsiteY39" fmla="*/ 929152 h 1557404"/>
                <a:gd name="connsiteX40" fmla="*/ 35859 w 1186499"/>
                <a:gd name="connsiteY40" fmla="*/ 1100602 h 1557404"/>
                <a:gd name="connsiteX0" fmla="*/ 35859 w 1186499"/>
                <a:gd name="connsiteY0" fmla="*/ 1100602 h 1552077"/>
                <a:gd name="connsiteX1" fmla="*/ 103358 w 1186499"/>
                <a:gd name="connsiteY1" fmla="*/ 1212411 h 1552077"/>
                <a:gd name="connsiteX2" fmla="*/ 152419 w 1186499"/>
                <a:gd name="connsiteY2" fmla="*/ 1218897 h 1552077"/>
                <a:gd name="connsiteX3" fmla="*/ 204040 w 1186499"/>
                <a:gd name="connsiteY3" fmla="*/ 1327709 h 1552077"/>
                <a:gd name="connsiteX4" fmla="*/ 327120 w 1186499"/>
                <a:gd name="connsiteY4" fmla="*/ 1461036 h 1552077"/>
                <a:gd name="connsiteX5" fmla="*/ 632465 w 1186499"/>
                <a:gd name="connsiteY5" fmla="*/ 1552070 h 1552077"/>
                <a:gd name="connsiteX6" fmla="*/ 894073 w 1186499"/>
                <a:gd name="connsiteY6" fmla="*/ 1465032 h 1552077"/>
                <a:gd name="connsiteX7" fmla="*/ 1021132 w 1186499"/>
                <a:gd name="connsiteY7" fmla="*/ 1294815 h 1552077"/>
                <a:gd name="connsiteX8" fmla="*/ 1062260 w 1186499"/>
                <a:gd name="connsiteY8" fmla="*/ 1218698 h 1552077"/>
                <a:gd name="connsiteX9" fmla="*/ 1095636 w 1186499"/>
                <a:gd name="connsiteY9" fmla="*/ 1195098 h 1552077"/>
                <a:gd name="connsiteX10" fmla="*/ 1162352 w 1186499"/>
                <a:gd name="connsiteY10" fmla="*/ 1074369 h 1552077"/>
                <a:gd name="connsiteX11" fmla="*/ 1186448 w 1186499"/>
                <a:gd name="connsiteY11" fmla="*/ 951350 h 1552077"/>
                <a:gd name="connsiteX12" fmla="*/ 1157226 w 1186499"/>
                <a:gd name="connsiteY12" fmla="*/ 877250 h 1552077"/>
                <a:gd name="connsiteX13" fmla="*/ 1108634 w 1186499"/>
                <a:gd name="connsiteY13" fmla="*/ 881770 h 1552077"/>
                <a:gd name="connsiteX14" fmla="*/ 1140919 w 1186499"/>
                <a:gd name="connsiteY14" fmla="*/ 716940 h 1552077"/>
                <a:gd name="connsiteX15" fmla="*/ 1145119 w 1186499"/>
                <a:gd name="connsiteY15" fmla="*/ 682351 h 1552077"/>
                <a:gd name="connsiteX16" fmla="*/ 1153595 w 1186499"/>
                <a:gd name="connsiteY16" fmla="*/ 628147 h 1552077"/>
                <a:gd name="connsiteX17" fmla="*/ 1153109 w 1186499"/>
                <a:gd name="connsiteY17" fmla="*/ 563934 h 1552077"/>
                <a:gd name="connsiteX18" fmla="*/ 1149356 w 1186499"/>
                <a:gd name="connsiteY18" fmla="*/ 549118 h 1552077"/>
                <a:gd name="connsiteX19" fmla="*/ 1147578 w 1186499"/>
                <a:gd name="connsiteY19" fmla="*/ 519816 h 1552077"/>
                <a:gd name="connsiteX20" fmla="*/ 1137046 w 1186499"/>
                <a:gd name="connsiteY20" fmla="*/ 500004 h 1552077"/>
                <a:gd name="connsiteX21" fmla="*/ 1136923 w 1186499"/>
                <a:gd name="connsiteY21" fmla="*/ 446561 h 1552077"/>
                <a:gd name="connsiteX22" fmla="*/ 1099630 w 1186499"/>
                <a:gd name="connsiteY22" fmla="*/ 318697 h 1552077"/>
                <a:gd name="connsiteX23" fmla="*/ 1050517 w 1186499"/>
                <a:gd name="connsiteY23" fmla="*/ 261151 h 1552077"/>
                <a:gd name="connsiteX24" fmla="*/ 997563 w 1186499"/>
                <a:gd name="connsiteY24" fmla="*/ 180592 h 1552077"/>
                <a:gd name="connsiteX25" fmla="*/ 822681 w 1186499"/>
                <a:gd name="connsiteY25" fmla="*/ 43327 h 1552077"/>
                <a:gd name="connsiteX26" fmla="*/ 589603 w 1186499"/>
                <a:gd name="connsiteY26" fmla="*/ 264 h 1552077"/>
                <a:gd name="connsiteX27" fmla="*/ 357612 w 1186499"/>
                <a:gd name="connsiteY27" fmla="*/ 41270 h 1552077"/>
                <a:gd name="connsiteX28" fmla="*/ 251867 w 1186499"/>
                <a:gd name="connsiteY28" fmla="*/ 110728 h 1552077"/>
                <a:gd name="connsiteX29" fmla="*/ 187008 w 1186499"/>
                <a:gd name="connsiteY29" fmla="*/ 161905 h 1552077"/>
                <a:gd name="connsiteX30" fmla="*/ 136656 w 1186499"/>
                <a:gd name="connsiteY30" fmla="*/ 245442 h 1552077"/>
                <a:gd name="connsiteX31" fmla="*/ 118397 w 1186499"/>
                <a:gd name="connsiteY31" fmla="*/ 287305 h 1552077"/>
                <a:gd name="connsiteX32" fmla="*/ 21652 w 1186499"/>
                <a:gd name="connsiteY32" fmla="*/ 491202 h 1552077"/>
                <a:gd name="connsiteX33" fmla="*/ 26995 w 1186499"/>
                <a:gd name="connsiteY33" fmla="*/ 571761 h 1552077"/>
                <a:gd name="connsiteX34" fmla="*/ 25527 w 1186499"/>
                <a:gd name="connsiteY34" fmla="*/ 650546 h 1552077"/>
                <a:gd name="connsiteX35" fmla="*/ 41644 w 1186499"/>
                <a:gd name="connsiteY35" fmla="*/ 710281 h 1552077"/>
                <a:gd name="connsiteX36" fmla="*/ 50430 w 1186499"/>
                <a:gd name="connsiteY36" fmla="*/ 790595 h 1552077"/>
                <a:gd name="connsiteX37" fmla="*/ 57291 w 1186499"/>
                <a:gd name="connsiteY37" fmla="*/ 862478 h 1552077"/>
                <a:gd name="connsiteX38" fmla="*/ 24774 w 1186499"/>
                <a:gd name="connsiteY38" fmla="*/ 879433 h 1552077"/>
                <a:gd name="connsiteX39" fmla="*/ 140 w 1186499"/>
                <a:gd name="connsiteY39" fmla="*/ 929152 h 1552077"/>
                <a:gd name="connsiteX40" fmla="*/ 35859 w 1186499"/>
                <a:gd name="connsiteY40" fmla="*/ 1100602 h 1552077"/>
                <a:gd name="connsiteX0" fmla="*/ 35859 w 1186499"/>
                <a:gd name="connsiteY0" fmla="*/ 1100602 h 1552077"/>
                <a:gd name="connsiteX1" fmla="*/ 103358 w 1186499"/>
                <a:gd name="connsiteY1" fmla="*/ 1212411 h 1552077"/>
                <a:gd name="connsiteX2" fmla="*/ 152419 w 1186499"/>
                <a:gd name="connsiteY2" fmla="*/ 1218897 h 1552077"/>
                <a:gd name="connsiteX3" fmla="*/ 204040 w 1186499"/>
                <a:gd name="connsiteY3" fmla="*/ 1327709 h 1552077"/>
                <a:gd name="connsiteX4" fmla="*/ 327120 w 1186499"/>
                <a:gd name="connsiteY4" fmla="*/ 1461036 h 1552077"/>
                <a:gd name="connsiteX5" fmla="*/ 632465 w 1186499"/>
                <a:gd name="connsiteY5" fmla="*/ 1552070 h 1552077"/>
                <a:gd name="connsiteX6" fmla="*/ 894073 w 1186499"/>
                <a:gd name="connsiteY6" fmla="*/ 1465032 h 1552077"/>
                <a:gd name="connsiteX7" fmla="*/ 1021132 w 1186499"/>
                <a:gd name="connsiteY7" fmla="*/ 1294815 h 1552077"/>
                <a:gd name="connsiteX8" fmla="*/ 1062260 w 1186499"/>
                <a:gd name="connsiteY8" fmla="*/ 1218698 h 1552077"/>
                <a:gd name="connsiteX9" fmla="*/ 1095636 w 1186499"/>
                <a:gd name="connsiteY9" fmla="*/ 1195098 h 1552077"/>
                <a:gd name="connsiteX10" fmla="*/ 1162352 w 1186499"/>
                <a:gd name="connsiteY10" fmla="*/ 1074369 h 1552077"/>
                <a:gd name="connsiteX11" fmla="*/ 1186448 w 1186499"/>
                <a:gd name="connsiteY11" fmla="*/ 951350 h 1552077"/>
                <a:gd name="connsiteX12" fmla="*/ 1157226 w 1186499"/>
                <a:gd name="connsiteY12" fmla="*/ 877250 h 1552077"/>
                <a:gd name="connsiteX13" fmla="*/ 1108634 w 1186499"/>
                <a:gd name="connsiteY13" fmla="*/ 881770 h 1552077"/>
                <a:gd name="connsiteX14" fmla="*/ 1140919 w 1186499"/>
                <a:gd name="connsiteY14" fmla="*/ 716940 h 1552077"/>
                <a:gd name="connsiteX15" fmla="*/ 1145119 w 1186499"/>
                <a:gd name="connsiteY15" fmla="*/ 682351 h 1552077"/>
                <a:gd name="connsiteX16" fmla="*/ 1153595 w 1186499"/>
                <a:gd name="connsiteY16" fmla="*/ 628147 h 1552077"/>
                <a:gd name="connsiteX17" fmla="*/ 1153109 w 1186499"/>
                <a:gd name="connsiteY17" fmla="*/ 563934 h 1552077"/>
                <a:gd name="connsiteX18" fmla="*/ 1149356 w 1186499"/>
                <a:gd name="connsiteY18" fmla="*/ 549118 h 1552077"/>
                <a:gd name="connsiteX19" fmla="*/ 1147578 w 1186499"/>
                <a:gd name="connsiteY19" fmla="*/ 519816 h 1552077"/>
                <a:gd name="connsiteX20" fmla="*/ 1137046 w 1186499"/>
                <a:gd name="connsiteY20" fmla="*/ 500004 h 1552077"/>
                <a:gd name="connsiteX21" fmla="*/ 1136923 w 1186499"/>
                <a:gd name="connsiteY21" fmla="*/ 446561 h 1552077"/>
                <a:gd name="connsiteX22" fmla="*/ 1099630 w 1186499"/>
                <a:gd name="connsiteY22" fmla="*/ 318697 h 1552077"/>
                <a:gd name="connsiteX23" fmla="*/ 1050517 w 1186499"/>
                <a:gd name="connsiteY23" fmla="*/ 261151 h 1552077"/>
                <a:gd name="connsiteX24" fmla="*/ 997563 w 1186499"/>
                <a:gd name="connsiteY24" fmla="*/ 180592 h 1552077"/>
                <a:gd name="connsiteX25" fmla="*/ 822681 w 1186499"/>
                <a:gd name="connsiteY25" fmla="*/ 66414 h 1552077"/>
                <a:gd name="connsiteX26" fmla="*/ 589603 w 1186499"/>
                <a:gd name="connsiteY26" fmla="*/ 264 h 1552077"/>
                <a:gd name="connsiteX27" fmla="*/ 357612 w 1186499"/>
                <a:gd name="connsiteY27" fmla="*/ 41270 h 1552077"/>
                <a:gd name="connsiteX28" fmla="*/ 251867 w 1186499"/>
                <a:gd name="connsiteY28" fmla="*/ 110728 h 1552077"/>
                <a:gd name="connsiteX29" fmla="*/ 187008 w 1186499"/>
                <a:gd name="connsiteY29" fmla="*/ 161905 h 1552077"/>
                <a:gd name="connsiteX30" fmla="*/ 136656 w 1186499"/>
                <a:gd name="connsiteY30" fmla="*/ 245442 h 1552077"/>
                <a:gd name="connsiteX31" fmla="*/ 118397 w 1186499"/>
                <a:gd name="connsiteY31" fmla="*/ 287305 h 1552077"/>
                <a:gd name="connsiteX32" fmla="*/ 21652 w 1186499"/>
                <a:gd name="connsiteY32" fmla="*/ 491202 h 1552077"/>
                <a:gd name="connsiteX33" fmla="*/ 26995 w 1186499"/>
                <a:gd name="connsiteY33" fmla="*/ 571761 h 1552077"/>
                <a:gd name="connsiteX34" fmla="*/ 25527 w 1186499"/>
                <a:gd name="connsiteY34" fmla="*/ 650546 h 1552077"/>
                <a:gd name="connsiteX35" fmla="*/ 41644 w 1186499"/>
                <a:gd name="connsiteY35" fmla="*/ 710281 h 1552077"/>
                <a:gd name="connsiteX36" fmla="*/ 50430 w 1186499"/>
                <a:gd name="connsiteY36" fmla="*/ 790595 h 1552077"/>
                <a:gd name="connsiteX37" fmla="*/ 57291 w 1186499"/>
                <a:gd name="connsiteY37" fmla="*/ 862478 h 1552077"/>
                <a:gd name="connsiteX38" fmla="*/ 24774 w 1186499"/>
                <a:gd name="connsiteY38" fmla="*/ 879433 h 1552077"/>
                <a:gd name="connsiteX39" fmla="*/ 140 w 1186499"/>
                <a:gd name="connsiteY39" fmla="*/ 929152 h 1552077"/>
                <a:gd name="connsiteX40" fmla="*/ 35859 w 1186499"/>
                <a:gd name="connsiteY40" fmla="*/ 1100602 h 1552077"/>
                <a:gd name="connsiteX0" fmla="*/ 35859 w 1186499"/>
                <a:gd name="connsiteY0" fmla="*/ 1100602 h 1552077"/>
                <a:gd name="connsiteX1" fmla="*/ 103358 w 1186499"/>
                <a:gd name="connsiteY1" fmla="*/ 1212411 h 1552077"/>
                <a:gd name="connsiteX2" fmla="*/ 152419 w 1186499"/>
                <a:gd name="connsiteY2" fmla="*/ 1218897 h 1552077"/>
                <a:gd name="connsiteX3" fmla="*/ 204040 w 1186499"/>
                <a:gd name="connsiteY3" fmla="*/ 1327709 h 1552077"/>
                <a:gd name="connsiteX4" fmla="*/ 327120 w 1186499"/>
                <a:gd name="connsiteY4" fmla="*/ 1461036 h 1552077"/>
                <a:gd name="connsiteX5" fmla="*/ 632465 w 1186499"/>
                <a:gd name="connsiteY5" fmla="*/ 1552070 h 1552077"/>
                <a:gd name="connsiteX6" fmla="*/ 894073 w 1186499"/>
                <a:gd name="connsiteY6" fmla="*/ 1465032 h 1552077"/>
                <a:gd name="connsiteX7" fmla="*/ 1021132 w 1186499"/>
                <a:gd name="connsiteY7" fmla="*/ 1294815 h 1552077"/>
                <a:gd name="connsiteX8" fmla="*/ 1062260 w 1186499"/>
                <a:gd name="connsiteY8" fmla="*/ 1218698 h 1552077"/>
                <a:gd name="connsiteX9" fmla="*/ 1095636 w 1186499"/>
                <a:gd name="connsiteY9" fmla="*/ 1195098 h 1552077"/>
                <a:gd name="connsiteX10" fmla="*/ 1162352 w 1186499"/>
                <a:gd name="connsiteY10" fmla="*/ 1074369 h 1552077"/>
                <a:gd name="connsiteX11" fmla="*/ 1186448 w 1186499"/>
                <a:gd name="connsiteY11" fmla="*/ 951350 h 1552077"/>
                <a:gd name="connsiteX12" fmla="*/ 1157226 w 1186499"/>
                <a:gd name="connsiteY12" fmla="*/ 877250 h 1552077"/>
                <a:gd name="connsiteX13" fmla="*/ 1108634 w 1186499"/>
                <a:gd name="connsiteY13" fmla="*/ 881770 h 1552077"/>
                <a:gd name="connsiteX14" fmla="*/ 1140919 w 1186499"/>
                <a:gd name="connsiteY14" fmla="*/ 716940 h 1552077"/>
                <a:gd name="connsiteX15" fmla="*/ 1145119 w 1186499"/>
                <a:gd name="connsiteY15" fmla="*/ 682351 h 1552077"/>
                <a:gd name="connsiteX16" fmla="*/ 1153595 w 1186499"/>
                <a:gd name="connsiteY16" fmla="*/ 628147 h 1552077"/>
                <a:gd name="connsiteX17" fmla="*/ 1153109 w 1186499"/>
                <a:gd name="connsiteY17" fmla="*/ 563934 h 1552077"/>
                <a:gd name="connsiteX18" fmla="*/ 1149356 w 1186499"/>
                <a:gd name="connsiteY18" fmla="*/ 549118 h 1552077"/>
                <a:gd name="connsiteX19" fmla="*/ 1147578 w 1186499"/>
                <a:gd name="connsiteY19" fmla="*/ 519816 h 1552077"/>
                <a:gd name="connsiteX20" fmla="*/ 1137046 w 1186499"/>
                <a:gd name="connsiteY20" fmla="*/ 500004 h 1552077"/>
                <a:gd name="connsiteX21" fmla="*/ 1136923 w 1186499"/>
                <a:gd name="connsiteY21" fmla="*/ 446561 h 1552077"/>
                <a:gd name="connsiteX22" fmla="*/ 1099630 w 1186499"/>
                <a:gd name="connsiteY22" fmla="*/ 318697 h 1552077"/>
                <a:gd name="connsiteX23" fmla="*/ 1050517 w 1186499"/>
                <a:gd name="connsiteY23" fmla="*/ 261151 h 1552077"/>
                <a:gd name="connsiteX24" fmla="*/ 997563 w 1186499"/>
                <a:gd name="connsiteY24" fmla="*/ 180592 h 1552077"/>
                <a:gd name="connsiteX25" fmla="*/ 822681 w 1186499"/>
                <a:gd name="connsiteY25" fmla="*/ 66414 h 1552077"/>
                <a:gd name="connsiteX26" fmla="*/ 589603 w 1186499"/>
                <a:gd name="connsiteY26" fmla="*/ 264 h 1552077"/>
                <a:gd name="connsiteX27" fmla="*/ 357612 w 1186499"/>
                <a:gd name="connsiteY27" fmla="*/ 41270 h 1552077"/>
                <a:gd name="connsiteX28" fmla="*/ 251867 w 1186499"/>
                <a:gd name="connsiteY28" fmla="*/ 110728 h 1552077"/>
                <a:gd name="connsiteX29" fmla="*/ 197663 w 1186499"/>
                <a:gd name="connsiteY29" fmla="*/ 188543 h 1552077"/>
                <a:gd name="connsiteX30" fmla="*/ 136656 w 1186499"/>
                <a:gd name="connsiteY30" fmla="*/ 245442 h 1552077"/>
                <a:gd name="connsiteX31" fmla="*/ 118397 w 1186499"/>
                <a:gd name="connsiteY31" fmla="*/ 287305 h 1552077"/>
                <a:gd name="connsiteX32" fmla="*/ 21652 w 1186499"/>
                <a:gd name="connsiteY32" fmla="*/ 491202 h 1552077"/>
                <a:gd name="connsiteX33" fmla="*/ 26995 w 1186499"/>
                <a:gd name="connsiteY33" fmla="*/ 571761 h 1552077"/>
                <a:gd name="connsiteX34" fmla="*/ 25527 w 1186499"/>
                <a:gd name="connsiteY34" fmla="*/ 650546 h 1552077"/>
                <a:gd name="connsiteX35" fmla="*/ 41644 w 1186499"/>
                <a:gd name="connsiteY35" fmla="*/ 710281 h 1552077"/>
                <a:gd name="connsiteX36" fmla="*/ 50430 w 1186499"/>
                <a:gd name="connsiteY36" fmla="*/ 790595 h 1552077"/>
                <a:gd name="connsiteX37" fmla="*/ 57291 w 1186499"/>
                <a:gd name="connsiteY37" fmla="*/ 862478 h 1552077"/>
                <a:gd name="connsiteX38" fmla="*/ 24774 w 1186499"/>
                <a:gd name="connsiteY38" fmla="*/ 879433 h 1552077"/>
                <a:gd name="connsiteX39" fmla="*/ 140 w 1186499"/>
                <a:gd name="connsiteY39" fmla="*/ 929152 h 1552077"/>
                <a:gd name="connsiteX40" fmla="*/ 35859 w 1186499"/>
                <a:gd name="connsiteY40" fmla="*/ 1100602 h 1552077"/>
                <a:gd name="connsiteX0" fmla="*/ 35859 w 1186499"/>
                <a:gd name="connsiteY0" fmla="*/ 1100602 h 1552077"/>
                <a:gd name="connsiteX1" fmla="*/ 103358 w 1186499"/>
                <a:gd name="connsiteY1" fmla="*/ 1212411 h 1552077"/>
                <a:gd name="connsiteX2" fmla="*/ 152419 w 1186499"/>
                <a:gd name="connsiteY2" fmla="*/ 1218897 h 1552077"/>
                <a:gd name="connsiteX3" fmla="*/ 204040 w 1186499"/>
                <a:gd name="connsiteY3" fmla="*/ 1327709 h 1552077"/>
                <a:gd name="connsiteX4" fmla="*/ 327120 w 1186499"/>
                <a:gd name="connsiteY4" fmla="*/ 1461036 h 1552077"/>
                <a:gd name="connsiteX5" fmla="*/ 632465 w 1186499"/>
                <a:gd name="connsiteY5" fmla="*/ 1552070 h 1552077"/>
                <a:gd name="connsiteX6" fmla="*/ 894073 w 1186499"/>
                <a:gd name="connsiteY6" fmla="*/ 1465032 h 1552077"/>
                <a:gd name="connsiteX7" fmla="*/ 1021132 w 1186499"/>
                <a:gd name="connsiteY7" fmla="*/ 1294815 h 1552077"/>
                <a:gd name="connsiteX8" fmla="*/ 1062260 w 1186499"/>
                <a:gd name="connsiteY8" fmla="*/ 1218698 h 1552077"/>
                <a:gd name="connsiteX9" fmla="*/ 1095636 w 1186499"/>
                <a:gd name="connsiteY9" fmla="*/ 1195098 h 1552077"/>
                <a:gd name="connsiteX10" fmla="*/ 1162352 w 1186499"/>
                <a:gd name="connsiteY10" fmla="*/ 1074369 h 1552077"/>
                <a:gd name="connsiteX11" fmla="*/ 1186448 w 1186499"/>
                <a:gd name="connsiteY11" fmla="*/ 951350 h 1552077"/>
                <a:gd name="connsiteX12" fmla="*/ 1157226 w 1186499"/>
                <a:gd name="connsiteY12" fmla="*/ 877250 h 1552077"/>
                <a:gd name="connsiteX13" fmla="*/ 1108634 w 1186499"/>
                <a:gd name="connsiteY13" fmla="*/ 881770 h 1552077"/>
                <a:gd name="connsiteX14" fmla="*/ 1140919 w 1186499"/>
                <a:gd name="connsiteY14" fmla="*/ 716940 h 1552077"/>
                <a:gd name="connsiteX15" fmla="*/ 1145119 w 1186499"/>
                <a:gd name="connsiteY15" fmla="*/ 682351 h 1552077"/>
                <a:gd name="connsiteX16" fmla="*/ 1153595 w 1186499"/>
                <a:gd name="connsiteY16" fmla="*/ 628147 h 1552077"/>
                <a:gd name="connsiteX17" fmla="*/ 1153109 w 1186499"/>
                <a:gd name="connsiteY17" fmla="*/ 563934 h 1552077"/>
                <a:gd name="connsiteX18" fmla="*/ 1149356 w 1186499"/>
                <a:gd name="connsiteY18" fmla="*/ 549118 h 1552077"/>
                <a:gd name="connsiteX19" fmla="*/ 1147578 w 1186499"/>
                <a:gd name="connsiteY19" fmla="*/ 519816 h 1552077"/>
                <a:gd name="connsiteX20" fmla="*/ 1137046 w 1186499"/>
                <a:gd name="connsiteY20" fmla="*/ 500004 h 1552077"/>
                <a:gd name="connsiteX21" fmla="*/ 1136923 w 1186499"/>
                <a:gd name="connsiteY21" fmla="*/ 446561 h 1552077"/>
                <a:gd name="connsiteX22" fmla="*/ 1099630 w 1186499"/>
                <a:gd name="connsiteY22" fmla="*/ 318697 h 1552077"/>
                <a:gd name="connsiteX23" fmla="*/ 1050517 w 1186499"/>
                <a:gd name="connsiteY23" fmla="*/ 261151 h 1552077"/>
                <a:gd name="connsiteX24" fmla="*/ 997563 w 1186499"/>
                <a:gd name="connsiteY24" fmla="*/ 180592 h 1552077"/>
                <a:gd name="connsiteX25" fmla="*/ 822681 w 1186499"/>
                <a:gd name="connsiteY25" fmla="*/ 66414 h 1552077"/>
                <a:gd name="connsiteX26" fmla="*/ 589603 w 1186499"/>
                <a:gd name="connsiteY26" fmla="*/ 264 h 1552077"/>
                <a:gd name="connsiteX27" fmla="*/ 357612 w 1186499"/>
                <a:gd name="connsiteY27" fmla="*/ 41270 h 1552077"/>
                <a:gd name="connsiteX28" fmla="*/ 262522 w 1186499"/>
                <a:gd name="connsiteY28" fmla="*/ 121383 h 1552077"/>
                <a:gd name="connsiteX29" fmla="*/ 197663 w 1186499"/>
                <a:gd name="connsiteY29" fmla="*/ 188543 h 1552077"/>
                <a:gd name="connsiteX30" fmla="*/ 136656 w 1186499"/>
                <a:gd name="connsiteY30" fmla="*/ 245442 h 1552077"/>
                <a:gd name="connsiteX31" fmla="*/ 118397 w 1186499"/>
                <a:gd name="connsiteY31" fmla="*/ 287305 h 1552077"/>
                <a:gd name="connsiteX32" fmla="*/ 21652 w 1186499"/>
                <a:gd name="connsiteY32" fmla="*/ 491202 h 1552077"/>
                <a:gd name="connsiteX33" fmla="*/ 26995 w 1186499"/>
                <a:gd name="connsiteY33" fmla="*/ 571761 h 1552077"/>
                <a:gd name="connsiteX34" fmla="*/ 25527 w 1186499"/>
                <a:gd name="connsiteY34" fmla="*/ 650546 h 1552077"/>
                <a:gd name="connsiteX35" fmla="*/ 41644 w 1186499"/>
                <a:gd name="connsiteY35" fmla="*/ 710281 h 1552077"/>
                <a:gd name="connsiteX36" fmla="*/ 50430 w 1186499"/>
                <a:gd name="connsiteY36" fmla="*/ 790595 h 1552077"/>
                <a:gd name="connsiteX37" fmla="*/ 57291 w 1186499"/>
                <a:gd name="connsiteY37" fmla="*/ 862478 h 1552077"/>
                <a:gd name="connsiteX38" fmla="*/ 24774 w 1186499"/>
                <a:gd name="connsiteY38" fmla="*/ 879433 h 1552077"/>
                <a:gd name="connsiteX39" fmla="*/ 140 w 1186499"/>
                <a:gd name="connsiteY39" fmla="*/ 929152 h 1552077"/>
                <a:gd name="connsiteX40" fmla="*/ 35859 w 1186499"/>
                <a:gd name="connsiteY40" fmla="*/ 1100602 h 1552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186499" h="1552077">
                  <a:moveTo>
                    <a:pt x="35859" y="1100602"/>
                  </a:moveTo>
                  <a:cubicBezTo>
                    <a:pt x="53062" y="1147812"/>
                    <a:pt x="84153" y="1193583"/>
                    <a:pt x="103358" y="1212411"/>
                  </a:cubicBezTo>
                  <a:cubicBezTo>
                    <a:pt x="122563" y="1231239"/>
                    <a:pt x="135639" y="1199681"/>
                    <a:pt x="152419" y="1218897"/>
                  </a:cubicBezTo>
                  <a:cubicBezTo>
                    <a:pt x="169199" y="1238113"/>
                    <a:pt x="174923" y="1287353"/>
                    <a:pt x="204040" y="1327709"/>
                  </a:cubicBezTo>
                  <a:cubicBezTo>
                    <a:pt x="233157" y="1368065"/>
                    <a:pt x="255050" y="1409584"/>
                    <a:pt x="327120" y="1461036"/>
                  </a:cubicBezTo>
                  <a:cubicBezTo>
                    <a:pt x="399190" y="1512489"/>
                    <a:pt x="537973" y="1551404"/>
                    <a:pt x="632465" y="1552070"/>
                  </a:cubicBezTo>
                  <a:cubicBezTo>
                    <a:pt x="726957" y="1552736"/>
                    <a:pt x="836769" y="1511089"/>
                    <a:pt x="894073" y="1465032"/>
                  </a:cubicBezTo>
                  <a:cubicBezTo>
                    <a:pt x="951377" y="1418975"/>
                    <a:pt x="993101" y="1335871"/>
                    <a:pt x="1021132" y="1294815"/>
                  </a:cubicBezTo>
                  <a:cubicBezTo>
                    <a:pt x="1049163" y="1253759"/>
                    <a:pt x="1053838" y="1235983"/>
                    <a:pt x="1062260" y="1218698"/>
                  </a:cubicBezTo>
                  <a:cubicBezTo>
                    <a:pt x="1070682" y="1201413"/>
                    <a:pt x="1078954" y="1219153"/>
                    <a:pt x="1095636" y="1195098"/>
                  </a:cubicBezTo>
                  <a:cubicBezTo>
                    <a:pt x="1112318" y="1171043"/>
                    <a:pt x="1147217" y="1114994"/>
                    <a:pt x="1162352" y="1074369"/>
                  </a:cubicBezTo>
                  <a:cubicBezTo>
                    <a:pt x="1177487" y="1033744"/>
                    <a:pt x="1187302" y="984203"/>
                    <a:pt x="1186448" y="951350"/>
                  </a:cubicBezTo>
                  <a:cubicBezTo>
                    <a:pt x="1185594" y="918497"/>
                    <a:pt x="1175523" y="894174"/>
                    <a:pt x="1157226" y="877250"/>
                  </a:cubicBezTo>
                  <a:cubicBezTo>
                    <a:pt x="1138929" y="860326"/>
                    <a:pt x="1108688" y="909598"/>
                    <a:pt x="1108634" y="881770"/>
                  </a:cubicBezTo>
                  <a:cubicBezTo>
                    <a:pt x="1108580" y="853942"/>
                    <a:pt x="1133728" y="750176"/>
                    <a:pt x="1140919" y="716940"/>
                  </a:cubicBezTo>
                  <a:cubicBezTo>
                    <a:pt x="1148110" y="683704"/>
                    <a:pt x="1143006" y="697150"/>
                    <a:pt x="1145119" y="682351"/>
                  </a:cubicBezTo>
                  <a:cubicBezTo>
                    <a:pt x="1147232" y="667552"/>
                    <a:pt x="1148436" y="655928"/>
                    <a:pt x="1153595" y="628147"/>
                  </a:cubicBezTo>
                  <a:cubicBezTo>
                    <a:pt x="1158754" y="600366"/>
                    <a:pt x="1153815" y="577105"/>
                    <a:pt x="1153109" y="563934"/>
                  </a:cubicBezTo>
                  <a:cubicBezTo>
                    <a:pt x="1152403" y="550763"/>
                    <a:pt x="1150278" y="556471"/>
                    <a:pt x="1149356" y="549118"/>
                  </a:cubicBezTo>
                  <a:cubicBezTo>
                    <a:pt x="1148434" y="541765"/>
                    <a:pt x="1149630" y="528002"/>
                    <a:pt x="1147578" y="519816"/>
                  </a:cubicBezTo>
                  <a:cubicBezTo>
                    <a:pt x="1145526" y="511630"/>
                    <a:pt x="1138822" y="512213"/>
                    <a:pt x="1137046" y="500004"/>
                  </a:cubicBezTo>
                  <a:cubicBezTo>
                    <a:pt x="1135270" y="487795"/>
                    <a:pt x="1146119" y="475003"/>
                    <a:pt x="1136923" y="446561"/>
                  </a:cubicBezTo>
                  <a:cubicBezTo>
                    <a:pt x="1127727" y="418119"/>
                    <a:pt x="1114031" y="349599"/>
                    <a:pt x="1099630" y="318697"/>
                  </a:cubicBezTo>
                  <a:cubicBezTo>
                    <a:pt x="1085229" y="287795"/>
                    <a:pt x="1067528" y="284169"/>
                    <a:pt x="1050517" y="261151"/>
                  </a:cubicBezTo>
                  <a:cubicBezTo>
                    <a:pt x="1033506" y="238133"/>
                    <a:pt x="1035536" y="213048"/>
                    <a:pt x="997563" y="180592"/>
                  </a:cubicBezTo>
                  <a:cubicBezTo>
                    <a:pt x="959590" y="148136"/>
                    <a:pt x="890674" y="96469"/>
                    <a:pt x="822681" y="66414"/>
                  </a:cubicBezTo>
                  <a:cubicBezTo>
                    <a:pt x="754688" y="36359"/>
                    <a:pt x="663818" y="3042"/>
                    <a:pt x="589603" y="264"/>
                  </a:cubicBezTo>
                  <a:cubicBezTo>
                    <a:pt x="515388" y="-2514"/>
                    <a:pt x="406428" y="17060"/>
                    <a:pt x="357612" y="41270"/>
                  </a:cubicBezTo>
                  <a:cubicBezTo>
                    <a:pt x="308796" y="60717"/>
                    <a:pt x="289180" y="96838"/>
                    <a:pt x="262522" y="121383"/>
                  </a:cubicBezTo>
                  <a:cubicBezTo>
                    <a:pt x="235864" y="145929"/>
                    <a:pt x="218641" y="167867"/>
                    <a:pt x="197663" y="188543"/>
                  </a:cubicBezTo>
                  <a:cubicBezTo>
                    <a:pt x="176685" y="209220"/>
                    <a:pt x="154307" y="227502"/>
                    <a:pt x="136656" y="245442"/>
                  </a:cubicBezTo>
                  <a:cubicBezTo>
                    <a:pt x="119005" y="263382"/>
                    <a:pt x="137564" y="246345"/>
                    <a:pt x="118397" y="287305"/>
                  </a:cubicBezTo>
                  <a:cubicBezTo>
                    <a:pt x="99230" y="328265"/>
                    <a:pt x="36886" y="443793"/>
                    <a:pt x="21652" y="491202"/>
                  </a:cubicBezTo>
                  <a:cubicBezTo>
                    <a:pt x="6418" y="538611"/>
                    <a:pt x="24869" y="546092"/>
                    <a:pt x="26995" y="571761"/>
                  </a:cubicBezTo>
                  <a:cubicBezTo>
                    <a:pt x="29121" y="597430"/>
                    <a:pt x="20644" y="627015"/>
                    <a:pt x="25527" y="650546"/>
                  </a:cubicBezTo>
                  <a:cubicBezTo>
                    <a:pt x="30410" y="674077"/>
                    <a:pt x="38678" y="686422"/>
                    <a:pt x="41644" y="710281"/>
                  </a:cubicBezTo>
                  <a:cubicBezTo>
                    <a:pt x="44611" y="734141"/>
                    <a:pt x="47822" y="765229"/>
                    <a:pt x="50430" y="790595"/>
                  </a:cubicBezTo>
                  <a:cubicBezTo>
                    <a:pt x="53038" y="815961"/>
                    <a:pt x="61567" y="847672"/>
                    <a:pt x="57291" y="862478"/>
                  </a:cubicBezTo>
                  <a:cubicBezTo>
                    <a:pt x="53015" y="877284"/>
                    <a:pt x="34299" y="868321"/>
                    <a:pt x="24774" y="879433"/>
                  </a:cubicBezTo>
                  <a:cubicBezTo>
                    <a:pt x="15249" y="874562"/>
                    <a:pt x="-1707" y="892291"/>
                    <a:pt x="140" y="929152"/>
                  </a:cubicBezTo>
                  <a:cubicBezTo>
                    <a:pt x="1987" y="966013"/>
                    <a:pt x="18656" y="1053392"/>
                    <a:pt x="35859" y="1100602"/>
                  </a:cubicBezTo>
                  <a:close/>
                </a:path>
              </a:pathLst>
            </a:custGeom>
            <a:solidFill>
              <a:srgbClr val="ECF0F1"/>
            </a:solidFill>
            <a:ln>
              <a:solidFill>
                <a:srgbClr val="3A39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7" name="任意多边形 96"/>
            <p:cNvSpPr/>
            <p:nvPr/>
          </p:nvSpPr>
          <p:spPr>
            <a:xfrm>
              <a:off x="-1252209" y="2462967"/>
              <a:ext cx="3657319" cy="2953370"/>
            </a:xfrm>
            <a:custGeom>
              <a:avLst/>
              <a:gdLst>
                <a:gd name="connsiteX0" fmla="*/ 0 w 1924050"/>
                <a:gd name="connsiteY0" fmla="*/ 1271588 h 1414463"/>
                <a:gd name="connsiteX1" fmla="*/ 0 w 1924050"/>
                <a:gd name="connsiteY1" fmla="*/ 1271588 h 1414463"/>
                <a:gd name="connsiteX2" fmla="*/ 38100 w 1924050"/>
                <a:gd name="connsiteY2" fmla="*/ 1290638 h 1414463"/>
                <a:gd name="connsiteX3" fmla="*/ 57150 w 1924050"/>
                <a:gd name="connsiteY3" fmla="*/ 1319213 h 1414463"/>
                <a:gd name="connsiteX4" fmla="*/ 61913 w 1924050"/>
                <a:gd name="connsiteY4" fmla="*/ 1357313 h 1414463"/>
                <a:gd name="connsiteX5" fmla="*/ 66675 w 1924050"/>
                <a:gd name="connsiteY5" fmla="*/ 1371600 h 1414463"/>
                <a:gd name="connsiteX6" fmla="*/ 100013 w 1924050"/>
                <a:gd name="connsiteY6" fmla="*/ 1414463 h 1414463"/>
                <a:gd name="connsiteX7" fmla="*/ 104775 w 1924050"/>
                <a:gd name="connsiteY7" fmla="*/ 1366838 h 1414463"/>
                <a:gd name="connsiteX8" fmla="*/ 109538 w 1924050"/>
                <a:gd name="connsiteY8" fmla="*/ 1352550 h 1414463"/>
                <a:gd name="connsiteX9" fmla="*/ 119063 w 1924050"/>
                <a:gd name="connsiteY9" fmla="*/ 1300163 h 1414463"/>
                <a:gd name="connsiteX10" fmla="*/ 114300 w 1924050"/>
                <a:gd name="connsiteY10" fmla="*/ 1252538 h 1414463"/>
                <a:gd name="connsiteX11" fmla="*/ 100013 w 1924050"/>
                <a:gd name="connsiteY11" fmla="*/ 1238250 h 1414463"/>
                <a:gd name="connsiteX12" fmla="*/ 95250 w 1924050"/>
                <a:gd name="connsiteY12" fmla="*/ 1223963 h 1414463"/>
                <a:gd name="connsiteX13" fmla="*/ 80963 w 1924050"/>
                <a:gd name="connsiteY13" fmla="*/ 1190625 h 1414463"/>
                <a:gd name="connsiteX14" fmla="*/ 85725 w 1924050"/>
                <a:gd name="connsiteY14" fmla="*/ 1023938 h 1414463"/>
                <a:gd name="connsiteX15" fmla="*/ 80963 w 1924050"/>
                <a:gd name="connsiteY15" fmla="*/ 957263 h 1414463"/>
                <a:gd name="connsiteX16" fmla="*/ 90488 w 1924050"/>
                <a:gd name="connsiteY16" fmla="*/ 828675 h 1414463"/>
                <a:gd name="connsiteX17" fmla="*/ 95250 w 1924050"/>
                <a:gd name="connsiteY17" fmla="*/ 814388 h 1414463"/>
                <a:gd name="connsiteX18" fmla="*/ 100013 w 1924050"/>
                <a:gd name="connsiteY18" fmla="*/ 785813 h 1414463"/>
                <a:gd name="connsiteX19" fmla="*/ 104775 w 1924050"/>
                <a:gd name="connsiteY19" fmla="*/ 762000 h 1414463"/>
                <a:gd name="connsiteX20" fmla="*/ 119063 w 1924050"/>
                <a:gd name="connsiteY20" fmla="*/ 661988 h 1414463"/>
                <a:gd name="connsiteX21" fmla="*/ 128588 w 1924050"/>
                <a:gd name="connsiteY21" fmla="*/ 633413 h 1414463"/>
                <a:gd name="connsiteX22" fmla="*/ 147638 w 1924050"/>
                <a:gd name="connsiteY22" fmla="*/ 604838 h 1414463"/>
                <a:gd name="connsiteX23" fmla="*/ 157163 w 1924050"/>
                <a:gd name="connsiteY23" fmla="*/ 552450 h 1414463"/>
                <a:gd name="connsiteX24" fmla="*/ 161925 w 1924050"/>
                <a:gd name="connsiteY24" fmla="*/ 538163 h 1414463"/>
                <a:gd name="connsiteX25" fmla="*/ 171450 w 1924050"/>
                <a:gd name="connsiteY25" fmla="*/ 504825 h 1414463"/>
                <a:gd name="connsiteX26" fmla="*/ 180975 w 1924050"/>
                <a:gd name="connsiteY26" fmla="*/ 490538 h 1414463"/>
                <a:gd name="connsiteX27" fmla="*/ 185738 w 1924050"/>
                <a:gd name="connsiteY27" fmla="*/ 476250 h 1414463"/>
                <a:gd name="connsiteX28" fmla="*/ 209550 w 1924050"/>
                <a:gd name="connsiteY28" fmla="*/ 447675 h 1414463"/>
                <a:gd name="connsiteX29" fmla="*/ 219075 w 1924050"/>
                <a:gd name="connsiteY29" fmla="*/ 433388 h 1414463"/>
                <a:gd name="connsiteX30" fmla="*/ 233363 w 1924050"/>
                <a:gd name="connsiteY30" fmla="*/ 414338 h 1414463"/>
                <a:gd name="connsiteX31" fmla="*/ 247650 w 1924050"/>
                <a:gd name="connsiteY31" fmla="*/ 400050 h 1414463"/>
                <a:gd name="connsiteX32" fmla="*/ 257175 w 1924050"/>
                <a:gd name="connsiteY32" fmla="*/ 385763 h 1414463"/>
                <a:gd name="connsiteX33" fmla="*/ 261938 w 1924050"/>
                <a:gd name="connsiteY33" fmla="*/ 371475 h 1414463"/>
                <a:gd name="connsiteX34" fmla="*/ 276225 w 1924050"/>
                <a:gd name="connsiteY34" fmla="*/ 361950 h 1414463"/>
                <a:gd name="connsiteX35" fmla="*/ 361950 w 1924050"/>
                <a:gd name="connsiteY35" fmla="*/ 352425 h 1414463"/>
                <a:gd name="connsiteX36" fmla="*/ 404813 w 1924050"/>
                <a:gd name="connsiteY36" fmla="*/ 328613 h 1414463"/>
                <a:gd name="connsiteX37" fmla="*/ 428625 w 1924050"/>
                <a:gd name="connsiteY37" fmla="*/ 314325 h 1414463"/>
                <a:gd name="connsiteX38" fmla="*/ 461963 w 1924050"/>
                <a:gd name="connsiteY38" fmla="*/ 295275 h 1414463"/>
                <a:gd name="connsiteX39" fmla="*/ 481013 w 1924050"/>
                <a:gd name="connsiteY39" fmla="*/ 290513 h 1414463"/>
                <a:gd name="connsiteX40" fmla="*/ 519113 w 1924050"/>
                <a:gd name="connsiteY40" fmla="*/ 276225 h 1414463"/>
                <a:gd name="connsiteX41" fmla="*/ 533400 w 1924050"/>
                <a:gd name="connsiteY41" fmla="*/ 266700 h 1414463"/>
                <a:gd name="connsiteX42" fmla="*/ 571500 w 1924050"/>
                <a:gd name="connsiteY42" fmla="*/ 257175 h 1414463"/>
                <a:gd name="connsiteX43" fmla="*/ 600075 w 1924050"/>
                <a:gd name="connsiteY43" fmla="*/ 247650 h 1414463"/>
                <a:gd name="connsiteX44" fmla="*/ 614363 w 1924050"/>
                <a:gd name="connsiteY44" fmla="*/ 242888 h 1414463"/>
                <a:gd name="connsiteX45" fmla="*/ 642938 w 1924050"/>
                <a:gd name="connsiteY45" fmla="*/ 238125 h 1414463"/>
                <a:gd name="connsiteX46" fmla="*/ 661988 w 1924050"/>
                <a:gd name="connsiteY46" fmla="*/ 233363 h 1414463"/>
                <a:gd name="connsiteX47" fmla="*/ 690563 w 1924050"/>
                <a:gd name="connsiteY47" fmla="*/ 223838 h 1414463"/>
                <a:gd name="connsiteX48" fmla="*/ 714375 w 1924050"/>
                <a:gd name="connsiteY48" fmla="*/ 219075 h 1414463"/>
                <a:gd name="connsiteX49" fmla="*/ 776288 w 1924050"/>
                <a:gd name="connsiteY49" fmla="*/ 209550 h 1414463"/>
                <a:gd name="connsiteX50" fmla="*/ 800100 w 1924050"/>
                <a:gd name="connsiteY50" fmla="*/ 204788 h 1414463"/>
                <a:gd name="connsiteX51" fmla="*/ 890588 w 1924050"/>
                <a:gd name="connsiteY51" fmla="*/ 190500 h 1414463"/>
                <a:gd name="connsiteX52" fmla="*/ 904875 w 1924050"/>
                <a:gd name="connsiteY52" fmla="*/ 185738 h 1414463"/>
                <a:gd name="connsiteX53" fmla="*/ 985838 w 1924050"/>
                <a:gd name="connsiteY53" fmla="*/ 176213 h 1414463"/>
                <a:gd name="connsiteX54" fmla="*/ 1323975 w 1924050"/>
                <a:gd name="connsiteY54" fmla="*/ 180975 h 1414463"/>
                <a:gd name="connsiteX55" fmla="*/ 1352550 w 1924050"/>
                <a:gd name="connsiteY55" fmla="*/ 190500 h 1414463"/>
                <a:gd name="connsiteX56" fmla="*/ 1381125 w 1924050"/>
                <a:gd name="connsiteY56" fmla="*/ 200025 h 1414463"/>
                <a:gd name="connsiteX57" fmla="*/ 1395413 w 1924050"/>
                <a:gd name="connsiteY57" fmla="*/ 204788 h 1414463"/>
                <a:gd name="connsiteX58" fmla="*/ 1423988 w 1924050"/>
                <a:gd name="connsiteY58" fmla="*/ 223838 h 1414463"/>
                <a:gd name="connsiteX59" fmla="*/ 1462088 w 1924050"/>
                <a:gd name="connsiteY59" fmla="*/ 238125 h 1414463"/>
                <a:gd name="connsiteX60" fmla="*/ 1490663 w 1924050"/>
                <a:gd name="connsiteY60" fmla="*/ 247650 h 1414463"/>
                <a:gd name="connsiteX61" fmla="*/ 1504950 w 1924050"/>
                <a:gd name="connsiteY61" fmla="*/ 252413 h 1414463"/>
                <a:gd name="connsiteX62" fmla="*/ 1524000 w 1924050"/>
                <a:gd name="connsiteY62" fmla="*/ 257175 h 1414463"/>
                <a:gd name="connsiteX63" fmla="*/ 1557338 w 1924050"/>
                <a:gd name="connsiteY63" fmla="*/ 285750 h 1414463"/>
                <a:gd name="connsiteX64" fmla="*/ 1585913 w 1924050"/>
                <a:gd name="connsiteY64" fmla="*/ 304800 h 1414463"/>
                <a:gd name="connsiteX65" fmla="*/ 1600200 w 1924050"/>
                <a:gd name="connsiteY65" fmla="*/ 314325 h 1414463"/>
                <a:gd name="connsiteX66" fmla="*/ 1628775 w 1924050"/>
                <a:gd name="connsiteY66" fmla="*/ 342900 h 1414463"/>
                <a:gd name="connsiteX67" fmla="*/ 1643063 w 1924050"/>
                <a:gd name="connsiteY67" fmla="*/ 357188 h 1414463"/>
                <a:gd name="connsiteX68" fmla="*/ 1666875 w 1924050"/>
                <a:gd name="connsiteY68" fmla="*/ 390525 h 1414463"/>
                <a:gd name="connsiteX69" fmla="*/ 1685925 w 1924050"/>
                <a:gd name="connsiteY69" fmla="*/ 419100 h 1414463"/>
                <a:gd name="connsiteX70" fmla="*/ 1690688 w 1924050"/>
                <a:gd name="connsiteY70" fmla="*/ 433388 h 1414463"/>
                <a:gd name="connsiteX71" fmla="*/ 1700213 w 1924050"/>
                <a:gd name="connsiteY71" fmla="*/ 447675 h 1414463"/>
                <a:gd name="connsiteX72" fmla="*/ 1714500 w 1924050"/>
                <a:gd name="connsiteY72" fmla="*/ 471488 h 1414463"/>
                <a:gd name="connsiteX73" fmla="*/ 1724025 w 1924050"/>
                <a:gd name="connsiteY73" fmla="*/ 485775 h 1414463"/>
                <a:gd name="connsiteX74" fmla="*/ 1738313 w 1924050"/>
                <a:gd name="connsiteY74" fmla="*/ 514350 h 1414463"/>
                <a:gd name="connsiteX75" fmla="*/ 1757363 w 1924050"/>
                <a:gd name="connsiteY75" fmla="*/ 542925 h 1414463"/>
                <a:gd name="connsiteX76" fmla="*/ 1762125 w 1924050"/>
                <a:gd name="connsiteY76" fmla="*/ 557213 h 1414463"/>
                <a:gd name="connsiteX77" fmla="*/ 1771650 w 1924050"/>
                <a:gd name="connsiteY77" fmla="*/ 571500 h 1414463"/>
                <a:gd name="connsiteX78" fmla="*/ 1781175 w 1924050"/>
                <a:gd name="connsiteY78" fmla="*/ 600075 h 1414463"/>
                <a:gd name="connsiteX79" fmla="*/ 1790700 w 1924050"/>
                <a:gd name="connsiteY79" fmla="*/ 614363 h 1414463"/>
                <a:gd name="connsiteX80" fmla="*/ 1800225 w 1924050"/>
                <a:gd name="connsiteY80" fmla="*/ 642938 h 1414463"/>
                <a:gd name="connsiteX81" fmla="*/ 1804988 w 1924050"/>
                <a:gd name="connsiteY81" fmla="*/ 661988 h 1414463"/>
                <a:gd name="connsiteX82" fmla="*/ 1814513 w 1924050"/>
                <a:gd name="connsiteY82" fmla="*/ 676275 h 1414463"/>
                <a:gd name="connsiteX83" fmla="*/ 1819275 w 1924050"/>
                <a:gd name="connsiteY83" fmla="*/ 695325 h 1414463"/>
                <a:gd name="connsiteX84" fmla="*/ 1833563 w 1924050"/>
                <a:gd name="connsiteY84" fmla="*/ 747713 h 1414463"/>
                <a:gd name="connsiteX85" fmla="*/ 1843088 w 1924050"/>
                <a:gd name="connsiteY85" fmla="*/ 804863 h 1414463"/>
                <a:gd name="connsiteX86" fmla="*/ 1847850 w 1924050"/>
                <a:gd name="connsiteY86" fmla="*/ 942975 h 1414463"/>
                <a:gd name="connsiteX87" fmla="*/ 1852613 w 1924050"/>
                <a:gd name="connsiteY87" fmla="*/ 957263 h 1414463"/>
                <a:gd name="connsiteX88" fmla="*/ 1866900 w 1924050"/>
                <a:gd name="connsiteY88" fmla="*/ 1000125 h 1414463"/>
                <a:gd name="connsiteX89" fmla="*/ 1871663 w 1924050"/>
                <a:gd name="connsiteY89" fmla="*/ 1019175 h 1414463"/>
                <a:gd name="connsiteX90" fmla="*/ 1881188 w 1924050"/>
                <a:gd name="connsiteY90" fmla="*/ 1038225 h 1414463"/>
                <a:gd name="connsiteX91" fmla="*/ 1885950 w 1924050"/>
                <a:gd name="connsiteY91" fmla="*/ 1166813 h 1414463"/>
                <a:gd name="connsiteX92" fmla="*/ 1895475 w 1924050"/>
                <a:gd name="connsiteY92" fmla="*/ 1285875 h 1414463"/>
                <a:gd name="connsiteX93" fmla="*/ 1895475 w 1924050"/>
                <a:gd name="connsiteY93" fmla="*/ 1357313 h 1414463"/>
                <a:gd name="connsiteX94" fmla="*/ 1885950 w 1924050"/>
                <a:gd name="connsiteY94" fmla="*/ 1371600 h 1414463"/>
                <a:gd name="connsiteX95" fmla="*/ 1876425 w 1924050"/>
                <a:gd name="connsiteY95" fmla="*/ 1395413 h 1414463"/>
                <a:gd name="connsiteX96" fmla="*/ 1881188 w 1924050"/>
                <a:gd name="connsiteY96" fmla="*/ 1266825 h 1414463"/>
                <a:gd name="connsiteX97" fmla="*/ 1890713 w 1924050"/>
                <a:gd name="connsiteY97" fmla="*/ 1238250 h 1414463"/>
                <a:gd name="connsiteX98" fmla="*/ 1900238 w 1924050"/>
                <a:gd name="connsiteY98" fmla="*/ 1200150 h 1414463"/>
                <a:gd name="connsiteX99" fmla="*/ 1909763 w 1924050"/>
                <a:gd name="connsiteY99" fmla="*/ 1171575 h 1414463"/>
                <a:gd name="connsiteX100" fmla="*/ 1914525 w 1924050"/>
                <a:gd name="connsiteY100" fmla="*/ 1085850 h 1414463"/>
                <a:gd name="connsiteX101" fmla="*/ 1924050 w 1924050"/>
                <a:gd name="connsiteY101" fmla="*/ 809625 h 1414463"/>
                <a:gd name="connsiteX102" fmla="*/ 1919288 w 1924050"/>
                <a:gd name="connsiteY102" fmla="*/ 666750 h 1414463"/>
                <a:gd name="connsiteX103" fmla="*/ 1900238 w 1924050"/>
                <a:gd name="connsiteY103" fmla="*/ 633413 h 1414463"/>
                <a:gd name="connsiteX104" fmla="*/ 1890713 w 1924050"/>
                <a:gd name="connsiteY104" fmla="*/ 609600 h 1414463"/>
                <a:gd name="connsiteX105" fmla="*/ 1881188 w 1924050"/>
                <a:gd name="connsiteY105" fmla="*/ 581025 h 1414463"/>
                <a:gd name="connsiteX106" fmla="*/ 1871663 w 1924050"/>
                <a:gd name="connsiteY106" fmla="*/ 566738 h 1414463"/>
                <a:gd name="connsiteX107" fmla="*/ 1866900 w 1924050"/>
                <a:gd name="connsiteY107" fmla="*/ 542925 h 1414463"/>
                <a:gd name="connsiteX108" fmla="*/ 1857375 w 1924050"/>
                <a:gd name="connsiteY108" fmla="*/ 528638 h 1414463"/>
                <a:gd name="connsiteX109" fmla="*/ 1852613 w 1924050"/>
                <a:gd name="connsiteY109" fmla="*/ 514350 h 1414463"/>
                <a:gd name="connsiteX110" fmla="*/ 1843088 w 1924050"/>
                <a:gd name="connsiteY110" fmla="*/ 495300 h 1414463"/>
                <a:gd name="connsiteX111" fmla="*/ 1833563 w 1924050"/>
                <a:gd name="connsiteY111" fmla="*/ 457200 h 1414463"/>
                <a:gd name="connsiteX112" fmla="*/ 1824038 w 1924050"/>
                <a:gd name="connsiteY112" fmla="*/ 438150 h 1414463"/>
                <a:gd name="connsiteX113" fmla="*/ 1809750 w 1924050"/>
                <a:gd name="connsiteY113" fmla="*/ 404813 h 1414463"/>
                <a:gd name="connsiteX114" fmla="*/ 1800225 w 1924050"/>
                <a:gd name="connsiteY114" fmla="*/ 376238 h 1414463"/>
                <a:gd name="connsiteX115" fmla="*/ 1795463 w 1924050"/>
                <a:gd name="connsiteY115" fmla="*/ 361950 h 1414463"/>
                <a:gd name="connsiteX116" fmla="*/ 1790700 w 1924050"/>
                <a:gd name="connsiteY116" fmla="*/ 342900 h 1414463"/>
                <a:gd name="connsiteX117" fmla="*/ 1781175 w 1924050"/>
                <a:gd name="connsiteY117" fmla="*/ 328613 h 1414463"/>
                <a:gd name="connsiteX118" fmla="*/ 1762125 w 1924050"/>
                <a:gd name="connsiteY118" fmla="*/ 280988 h 1414463"/>
                <a:gd name="connsiteX119" fmla="*/ 1757363 w 1924050"/>
                <a:gd name="connsiteY119" fmla="*/ 266700 h 1414463"/>
                <a:gd name="connsiteX120" fmla="*/ 1747838 w 1924050"/>
                <a:gd name="connsiteY120" fmla="*/ 252413 h 1414463"/>
                <a:gd name="connsiteX121" fmla="*/ 1733550 w 1924050"/>
                <a:gd name="connsiteY121" fmla="*/ 228600 h 1414463"/>
                <a:gd name="connsiteX122" fmla="*/ 1724025 w 1924050"/>
                <a:gd name="connsiteY122" fmla="*/ 214313 h 1414463"/>
                <a:gd name="connsiteX123" fmla="*/ 1709738 w 1924050"/>
                <a:gd name="connsiteY123" fmla="*/ 204788 h 1414463"/>
                <a:gd name="connsiteX124" fmla="*/ 1685925 w 1924050"/>
                <a:gd name="connsiteY124" fmla="*/ 176213 h 1414463"/>
                <a:gd name="connsiteX125" fmla="*/ 1676400 w 1924050"/>
                <a:gd name="connsiteY125" fmla="*/ 161925 h 1414463"/>
                <a:gd name="connsiteX126" fmla="*/ 1647825 w 1924050"/>
                <a:gd name="connsiteY126" fmla="*/ 152400 h 1414463"/>
                <a:gd name="connsiteX127" fmla="*/ 1619250 w 1924050"/>
                <a:gd name="connsiteY127" fmla="*/ 142875 h 1414463"/>
                <a:gd name="connsiteX128" fmla="*/ 1600200 w 1924050"/>
                <a:gd name="connsiteY128" fmla="*/ 133350 h 1414463"/>
                <a:gd name="connsiteX129" fmla="*/ 1543050 w 1924050"/>
                <a:gd name="connsiteY129" fmla="*/ 123825 h 1414463"/>
                <a:gd name="connsiteX130" fmla="*/ 1504950 w 1924050"/>
                <a:gd name="connsiteY130" fmla="*/ 109538 h 1414463"/>
                <a:gd name="connsiteX131" fmla="*/ 1385888 w 1924050"/>
                <a:gd name="connsiteY131" fmla="*/ 95250 h 1414463"/>
                <a:gd name="connsiteX132" fmla="*/ 1352550 w 1924050"/>
                <a:gd name="connsiteY132" fmla="*/ 90488 h 1414463"/>
                <a:gd name="connsiteX133" fmla="*/ 1290638 w 1924050"/>
                <a:gd name="connsiteY133" fmla="*/ 76200 h 1414463"/>
                <a:gd name="connsiteX134" fmla="*/ 1233488 w 1924050"/>
                <a:gd name="connsiteY134" fmla="*/ 71438 h 1414463"/>
                <a:gd name="connsiteX135" fmla="*/ 1190625 w 1924050"/>
                <a:gd name="connsiteY135" fmla="*/ 61913 h 1414463"/>
                <a:gd name="connsiteX136" fmla="*/ 1176338 w 1924050"/>
                <a:gd name="connsiteY136" fmla="*/ 52388 h 1414463"/>
                <a:gd name="connsiteX137" fmla="*/ 1152525 w 1924050"/>
                <a:gd name="connsiteY137" fmla="*/ 47625 h 1414463"/>
                <a:gd name="connsiteX138" fmla="*/ 1123950 w 1924050"/>
                <a:gd name="connsiteY138" fmla="*/ 38100 h 1414463"/>
                <a:gd name="connsiteX139" fmla="*/ 1095375 w 1924050"/>
                <a:gd name="connsiteY139" fmla="*/ 28575 h 1414463"/>
                <a:gd name="connsiteX140" fmla="*/ 1019175 w 1924050"/>
                <a:gd name="connsiteY140" fmla="*/ 19050 h 1414463"/>
                <a:gd name="connsiteX141" fmla="*/ 985838 w 1924050"/>
                <a:gd name="connsiteY141" fmla="*/ 9525 h 1414463"/>
                <a:gd name="connsiteX142" fmla="*/ 933450 w 1924050"/>
                <a:gd name="connsiteY142" fmla="*/ 0 h 1414463"/>
                <a:gd name="connsiteX143" fmla="*/ 781050 w 1924050"/>
                <a:gd name="connsiteY143" fmla="*/ 4763 h 1414463"/>
                <a:gd name="connsiteX144" fmla="*/ 766763 w 1924050"/>
                <a:gd name="connsiteY144" fmla="*/ 9525 h 1414463"/>
                <a:gd name="connsiteX145" fmla="*/ 742950 w 1924050"/>
                <a:gd name="connsiteY145" fmla="*/ 19050 h 1414463"/>
                <a:gd name="connsiteX146" fmla="*/ 723900 w 1924050"/>
                <a:gd name="connsiteY146" fmla="*/ 28575 h 1414463"/>
                <a:gd name="connsiteX147" fmla="*/ 709613 w 1924050"/>
                <a:gd name="connsiteY147" fmla="*/ 33338 h 1414463"/>
                <a:gd name="connsiteX148" fmla="*/ 690563 w 1924050"/>
                <a:gd name="connsiteY148" fmla="*/ 42863 h 1414463"/>
                <a:gd name="connsiteX149" fmla="*/ 642938 w 1924050"/>
                <a:gd name="connsiteY149" fmla="*/ 57150 h 1414463"/>
                <a:gd name="connsiteX150" fmla="*/ 604838 w 1924050"/>
                <a:gd name="connsiteY150" fmla="*/ 71438 h 1414463"/>
                <a:gd name="connsiteX151" fmla="*/ 561975 w 1924050"/>
                <a:gd name="connsiteY151" fmla="*/ 80963 h 1414463"/>
                <a:gd name="connsiteX152" fmla="*/ 528638 w 1924050"/>
                <a:gd name="connsiteY152" fmla="*/ 95250 h 1414463"/>
                <a:gd name="connsiteX153" fmla="*/ 495300 w 1924050"/>
                <a:gd name="connsiteY153" fmla="*/ 100013 h 1414463"/>
                <a:gd name="connsiteX154" fmla="*/ 447675 w 1924050"/>
                <a:gd name="connsiteY154" fmla="*/ 119063 h 1414463"/>
                <a:gd name="connsiteX155" fmla="*/ 414338 w 1924050"/>
                <a:gd name="connsiteY155" fmla="*/ 133350 h 1414463"/>
                <a:gd name="connsiteX156" fmla="*/ 400050 w 1924050"/>
                <a:gd name="connsiteY156" fmla="*/ 147638 h 1414463"/>
                <a:gd name="connsiteX157" fmla="*/ 361950 w 1924050"/>
                <a:gd name="connsiteY157" fmla="*/ 166688 h 1414463"/>
                <a:gd name="connsiteX158" fmla="*/ 328613 w 1924050"/>
                <a:gd name="connsiteY158" fmla="*/ 180975 h 1414463"/>
                <a:gd name="connsiteX159" fmla="*/ 309563 w 1924050"/>
                <a:gd name="connsiteY159" fmla="*/ 195263 h 1414463"/>
                <a:gd name="connsiteX160" fmla="*/ 295275 w 1924050"/>
                <a:gd name="connsiteY160" fmla="*/ 200025 h 1414463"/>
                <a:gd name="connsiteX161" fmla="*/ 276225 w 1924050"/>
                <a:gd name="connsiteY161" fmla="*/ 214313 h 1414463"/>
                <a:gd name="connsiteX162" fmla="*/ 238125 w 1924050"/>
                <a:gd name="connsiteY162" fmla="*/ 233363 h 1414463"/>
                <a:gd name="connsiteX163" fmla="*/ 209550 w 1924050"/>
                <a:gd name="connsiteY163" fmla="*/ 252413 h 1414463"/>
                <a:gd name="connsiteX164" fmla="*/ 195263 w 1924050"/>
                <a:gd name="connsiteY164" fmla="*/ 261938 h 1414463"/>
                <a:gd name="connsiteX165" fmla="*/ 176213 w 1924050"/>
                <a:gd name="connsiteY165" fmla="*/ 271463 h 1414463"/>
                <a:gd name="connsiteX166" fmla="*/ 166688 w 1924050"/>
                <a:gd name="connsiteY166" fmla="*/ 285750 h 1414463"/>
                <a:gd name="connsiteX167" fmla="*/ 152400 w 1924050"/>
                <a:gd name="connsiteY167" fmla="*/ 300038 h 1414463"/>
                <a:gd name="connsiteX168" fmla="*/ 128588 w 1924050"/>
                <a:gd name="connsiteY168" fmla="*/ 333375 h 1414463"/>
                <a:gd name="connsiteX169" fmla="*/ 123825 w 1924050"/>
                <a:gd name="connsiteY169" fmla="*/ 347663 h 1414463"/>
                <a:gd name="connsiteX170" fmla="*/ 114300 w 1924050"/>
                <a:gd name="connsiteY170" fmla="*/ 371475 h 1414463"/>
                <a:gd name="connsiteX171" fmla="*/ 95250 w 1924050"/>
                <a:gd name="connsiteY171" fmla="*/ 404813 h 1414463"/>
                <a:gd name="connsiteX172" fmla="*/ 85725 w 1924050"/>
                <a:gd name="connsiteY172" fmla="*/ 442913 h 1414463"/>
                <a:gd name="connsiteX173" fmla="*/ 80963 w 1924050"/>
                <a:gd name="connsiteY173" fmla="*/ 457200 h 1414463"/>
                <a:gd name="connsiteX174" fmla="*/ 76200 w 1924050"/>
                <a:gd name="connsiteY174" fmla="*/ 490538 h 1414463"/>
                <a:gd name="connsiteX175" fmla="*/ 71438 w 1924050"/>
                <a:gd name="connsiteY175" fmla="*/ 504825 h 1414463"/>
                <a:gd name="connsiteX176" fmla="*/ 66675 w 1924050"/>
                <a:gd name="connsiteY176" fmla="*/ 523875 h 1414463"/>
                <a:gd name="connsiteX177" fmla="*/ 61913 w 1924050"/>
                <a:gd name="connsiteY177" fmla="*/ 576263 h 1414463"/>
                <a:gd name="connsiteX178" fmla="*/ 57150 w 1924050"/>
                <a:gd name="connsiteY178" fmla="*/ 604838 h 1414463"/>
                <a:gd name="connsiteX179" fmla="*/ 47625 w 1924050"/>
                <a:gd name="connsiteY179" fmla="*/ 714375 h 1414463"/>
                <a:gd name="connsiteX180" fmla="*/ 38100 w 1924050"/>
                <a:gd name="connsiteY180" fmla="*/ 762000 h 1414463"/>
                <a:gd name="connsiteX181" fmla="*/ 23813 w 1924050"/>
                <a:gd name="connsiteY181" fmla="*/ 866775 h 1414463"/>
                <a:gd name="connsiteX182" fmla="*/ 19050 w 1924050"/>
                <a:gd name="connsiteY182" fmla="*/ 890588 h 1414463"/>
                <a:gd name="connsiteX183" fmla="*/ 9525 w 1924050"/>
                <a:gd name="connsiteY183" fmla="*/ 919163 h 1414463"/>
                <a:gd name="connsiteX184" fmla="*/ 14288 w 1924050"/>
                <a:gd name="connsiteY184" fmla="*/ 1042988 h 1414463"/>
                <a:gd name="connsiteX185" fmla="*/ 23813 w 1924050"/>
                <a:gd name="connsiteY185" fmla="*/ 1076325 h 1414463"/>
                <a:gd name="connsiteX186" fmla="*/ 33338 w 1924050"/>
                <a:gd name="connsiteY186" fmla="*/ 1257300 h 1414463"/>
                <a:gd name="connsiteX187" fmla="*/ 0 w 1924050"/>
                <a:gd name="connsiteY187" fmla="*/ 1271588 h 1414463"/>
                <a:gd name="connsiteX0" fmla="*/ 0 w 1924050"/>
                <a:gd name="connsiteY0" fmla="*/ 1271588 h 1414463"/>
                <a:gd name="connsiteX1" fmla="*/ 0 w 1924050"/>
                <a:gd name="connsiteY1" fmla="*/ 1271588 h 1414463"/>
                <a:gd name="connsiteX2" fmla="*/ 38100 w 1924050"/>
                <a:gd name="connsiteY2" fmla="*/ 1290638 h 1414463"/>
                <a:gd name="connsiteX3" fmla="*/ 57150 w 1924050"/>
                <a:gd name="connsiteY3" fmla="*/ 1319213 h 1414463"/>
                <a:gd name="connsiteX4" fmla="*/ 61913 w 1924050"/>
                <a:gd name="connsiteY4" fmla="*/ 1357313 h 1414463"/>
                <a:gd name="connsiteX5" fmla="*/ 100013 w 1924050"/>
                <a:gd name="connsiteY5" fmla="*/ 1414463 h 1414463"/>
                <a:gd name="connsiteX6" fmla="*/ 104775 w 1924050"/>
                <a:gd name="connsiteY6" fmla="*/ 1366838 h 1414463"/>
                <a:gd name="connsiteX7" fmla="*/ 109538 w 1924050"/>
                <a:gd name="connsiteY7" fmla="*/ 1352550 h 1414463"/>
                <a:gd name="connsiteX8" fmla="*/ 119063 w 1924050"/>
                <a:gd name="connsiteY8" fmla="*/ 1300163 h 1414463"/>
                <a:gd name="connsiteX9" fmla="*/ 114300 w 1924050"/>
                <a:gd name="connsiteY9" fmla="*/ 1252538 h 1414463"/>
                <a:gd name="connsiteX10" fmla="*/ 100013 w 1924050"/>
                <a:gd name="connsiteY10" fmla="*/ 1238250 h 1414463"/>
                <a:gd name="connsiteX11" fmla="*/ 95250 w 1924050"/>
                <a:gd name="connsiteY11" fmla="*/ 1223963 h 1414463"/>
                <a:gd name="connsiteX12" fmla="*/ 80963 w 1924050"/>
                <a:gd name="connsiteY12" fmla="*/ 1190625 h 1414463"/>
                <a:gd name="connsiteX13" fmla="*/ 85725 w 1924050"/>
                <a:gd name="connsiteY13" fmla="*/ 1023938 h 1414463"/>
                <a:gd name="connsiteX14" fmla="*/ 80963 w 1924050"/>
                <a:gd name="connsiteY14" fmla="*/ 957263 h 1414463"/>
                <a:gd name="connsiteX15" fmla="*/ 90488 w 1924050"/>
                <a:gd name="connsiteY15" fmla="*/ 828675 h 1414463"/>
                <a:gd name="connsiteX16" fmla="*/ 95250 w 1924050"/>
                <a:gd name="connsiteY16" fmla="*/ 814388 h 1414463"/>
                <a:gd name="connsiteX17" fmla="*/ 100013 w 1924050"/>
                <a:gd name="connsiteY17" fmla="*/ 785813 h 1414463"/>
                <a:gd name="connsiteX18" fmla="*/ 104775 w 1924050"/>
                <a:gd name="connsiteY18" fmla="*/ 762000 h 1414463"/>
                <a:gd name="connsiteX19" fmla="*/ 119063 w 1924050"/>
                <a:gd name="connsiteY19" fmla="*/ 661988 h 1414463"/>
                <a:gd name="connsiteX20" fmla="*/ 128588 w 1924050"/>
                <a:gd name="connsiteY20" fmla="*/ 633413 h 1414463"/>
                <a:gd name="connsiteX21" fmla="*/ 147638 w 1924050"/>
                <a:gd name="connsiteY21" fmla="*/ 604838 h 1414463"/>
                <a:gd name="connsiteX22" fmla="*/ 157163 w 1924050"/>
                <a:gd name="connsiteY22" fmla="*/ 552450 h 1414463"/>
                <a:gd name="connsiteX23" fmla="*/ 161925 w 1924050"/>
                <a:gd name="connsiteY23" fmla="*/ 538163 h 1414463"/>
                <a:gd name="connsiteX24" fmla="*/ 171450 w 1924050"/>
                <a:gd name="connsiteY24" fmla="*/ 504825 h 1414463"/>
                <a:gd name="connsiteX25" fmla="*/ 180975 w 1924050"/>
                <a:gd name="connsiteY25" fmla="*/ 490538 h 1414463"/>
                <a:gd name="connsiteX26" fmla="*/ 185738 w 1924050"/>
                <a:gd name="connsiteY26" fmla="*/ 476250 h 1414463"/>
                <a:gd name="connsiteX27" fmla="*/ 209550 w 1924050"/>
                <a:gd name="connsiteY27" fmla="*/ 447675 h 1414463"/>
                <a:gd name="connsiteX28" fmla="*/ 219075 w 1924050"/>
                <a:gd name="connsiteY28" fmla="*/ 433388 h 1414463"/>
                <a:gd name="connsiteX29" fmla="*/ 233363 w 1924050"/>
                <a:gd name="connsiteY29" fmla="*/ 414338 h 1414463"/>
                <a:gd name="connsiteX30" fmla="*/ 247650 w 1924050"/>
                <a:gd name="connsiteY30" fmla="*/ 400050 h 1414463"/>
                <a:gd name="connsiteX31" fmla="*/ 257175 w 1924050"/>
                <a:gd name="connsiteY31" fmla="*/ 385763 h 1414463"/>
                <a:gd name="connsiteX32" fmla="*/ 261938 w 1924050"/>
                <a:gd name="connsiteY32" fmla="*/ 371475 h 1414463"/>
                <a:gd name="connsiteX33" fmla="*/ 276225 w 1924050"/>
                <a:gd name="connsiteY33" fmla="*/ 361950 h 1414463"/>
                <a:gd name="connsiteX34" fmla="*/ 361950 w 1924050"/>
                <a:gd name="connsiteY34" fmla="*/ 352425 h 1414463"/>
                <a:gd name="connsiteX35" fmla="*/ 404813 w 1924050"/>
                <a:gd name="connsiteY35" fmla="*/ 328613 h 1414463"/>
                <a:gd name="connsiteX36" fmla="*/ 428625 w 1924050"/>
                <a:gd name="connsiteY36" fmla="*/ 314325 h 1414463"/>
                <a:gd name="connsiteX37" fmla="*/ 461963 w 1924050"/>
                <a:gd name="connsiteY37" fmla="*/ 295275 h 1414463"/>
                <a:gd name="connsiteX38" fmla="*/ 481013 w 1924050"/>
                <a:gd name="connsiteY38" fmla="*/ 290513 h 1414463"/>
                <a:gd name="connsiteX39" fmla="*/ 519113 w 1924050"/>
                <a:gd name="connsiteY39" fmla="*/ 276225 h 1414463"/>
                <a:gd name="connsiteX40" fmla="*/ 533400 w 1924050"/>
                <a:gd name="connsiteY40" fmla="*/ 266700 h 1414463"/>
                <a:gd name="connsiteX41" fmla="*/ 571500 w 1924050"/>
                <a:gd name="connsiteY41" fmla="*/ 257175 h 1414463"/>
                <a:gd name="connsiteX42" fmla="*/ 600075 w 1924050"/>
                <a:gd name="connsiteY42" fmla="*/ 247650 h 1414463"/>
                <a:gd name="connsiteX43" fmla="*/ 614363 w 1924050"/>
                <a:gd name="connsiteY43" fmla="*/ 242888 h 1414463"/>
                <a:gd name="connsiteX44" fmla="*/ 642938 w 1924050"/>
                <a:gd name="connsiteY44" fmla="*/ 238125 h 1414463"/>
                <a:gd name="connsiteX45" fmla="*/ 661988 w 1924050"/>
                <a:gd name="connsiteY45" fmla="*/ 233363 h 1414463"/>
                <a:gd name="connsiteX46" fmla="*/ 690563 w 1924050"/>
                <a:gd name="connsiteY46" fmla="*/ 223838 h 1414463"/>
                <a:gd name="connsiteX47" fmla="*/ 714375 w 1924050"/>
                <a:gd name="connsiteY47" fmla="*/ 219075 h 1414463"/>
                <a:gd name="connsiteX48" fmla="*/ 776288 w 1924050"/>
                <a:gd name="connsiteY48" fmla="*/ 209550 h 1414463"/>
                <a:gd name="connsiteX49" fmla="*/ 800100 w 1924050"/>
                <a:gd name="connsiteY49" fmla="*/ 204788 h 1414463"/>
                <a:gd name="connsiteX50" fmla="*/ 890588 w 1924050"/>
                <a:gd name="connsiteY50" fmla="*/ 190500 h 1414463"/>
                <a:gd name="connsiteX51" fmla="*/ 904875 w 1924050"/>
                <a:gd name="connsiteY51" fmla="*/ 185738 h 1414463"/>
                <a:gd name="connsiteX52" fmla="*/ 985838 w 1924050"/>
                <a:gd name="connsiteY52" fmla="*/ 176213 h 1414463"/>
                <a:gd name="connsiteX53" fmla="*/ 1323975 w 1924050"/>
                <a:gd name="connsiteY53" fmla="*/ 180975 h 1414463"/>
                <a:gd name="connsiteX54" fmla="*/ 1352550 w 1924050"/>
                <a:gd name="connsiteY54" fmla="*/ 190500 h 1414463"/>
                <a:gd name="connsiteX55" fmla="*/ 1381125 w 1924050"/>
                <a:gd name="connsiteY55" fmla="*/ 200025 h 1414463"/>
                <a:gd name="connsiteX56" fmla="*/ 1395413 w 1924050"/>
                <a:gd name="connsiteY56" fmla="*/ 204788 h 1414463"/>
                <a:gd name="connsiteX57" fmla="*/ 1423988 w 1924050"/>
                <a:gd name="connsiteY57" fmla="*/ 223838 h 1414463"/>
                <a:gd name="connsiteX58" fmla="*/ 1462088 w 1924050"/>
                <a:gd name="connsiteY58" fmla="*/ 238125 h 1414463"/>
                <a:gd name="connsiteX59" fmla="*/ 1490663 w 1924050"/>
                <a:gd name="connsiteY59" fmla="*/ 247650 h 1414463"/>
                <a:gd name="connsiteX60" fmla="*/ 1504950 w 1924050"/>
                <a:gd name="connsiteY60" fmla="*/ 252413 h 1414463"/>
                <a:gd name="connsiteX61" fmla="*/ 1524000 w 1924050"/>
                <a:gd name="connsiteY61" fmla="*/ 257175 h 1414463"/>
                <a:gd name="connsiteX62" fmla="*/ 1557338 w 1924050"/>
                <a:gd name="connsiteY62" fmla="*/ 285750 h 1414463"/>
                <a:gd name="connsiteX63" fmla="*/ 1585913 w 1924050"/>
                <a:gd name="connsiteY63" fmla="*/ 304800 h 1414463"/>
                <a:gd name="connsiteX64" fmla="*/ 1600200 w 1924050"/>
                <a:gd name="connsiteY64" fmla="*/ 314325 h 1414463"/>
                <a:gd name="connsiteX65" fmla="*/ 1628775 w 1924050"/>
                <a:gd name="connsiteY65" fmla="*/ 342900 h 1414463"/>
                <a:gd name="connsiteX66" fmla="*/ 1643063 w 1924050"/>
                <a:gd name="connsiteY66" fmla="*/ 357188 h 1414463"/>
                <a:gd name="connsiteX67" fmla="*/ 1666875 w 1924050"/>
                <a:gd name="connsiteY67" fmla="*/ 390525 h 1414463"/>
                <a:gd name="connsiteX68" fmla="*/ 1685925 w 1924050"/>
                <a:gd name="connsiteY68" fmla="*/ 419100 h 1414463"/>
                <a:gd name="connsiteX69" fmla="*/ 1690688 w 1924050"/>
                <a:gd name="connsiteY69" fmla="*/ 433388 h 1414463"/>
                <a:gd name="connsiteX70" fmla="*/ 1700213 w 1924050"/>
                <a:gd name="connsiteY70" fmla="*/ 447675 h 1414463"/>
                <a:gd name="connsiteX71" fmla="*/ 1714500 w 1924050"/>
                <a:gd name="connsiteY71" fmla="*/ 471488 h 1414463"/>
                <a:gd name="connsiteX72" fmla="*/ 1724025 w 1924050"/>
                <a:gd name="connsiteY72" fmla="*/ 485775 h 1414463"/>
                <a:gd name="connsiteX73" fmla="*/ 1738313 w 1924050"/>
                <a:gd name="connsiteY73" fmla="*/ 514350 h 1414463"/>
                <a:gd name="connsiteX74" fmla="*/ 1757363 w 1924050"/>
                <a:gd name="connsiteY74" fmla="*/ 542925 h 1414463"/>
                <a:gd name="connsiteX75" fmla="*/ 1762125 w 1924050"/>
                <a:gd name="connsiteY75" fmla="*/ 557213 h 1414463"/>
                <a:gd name="connsiteX76" fmla="*/ 1771650 w 1924050"/>
                <a:gd name="connsiteY76" fmla="*/ 571500 h 1414463"/>
                <a:gd name="connsiteX77" fmla="*/ 1781175 w 1924050"/>
                <a:gd name="connsiteY77" fmla="*/ 600075 h 1414463"/>
                <a:gd name="connsiteX78" fmla="*/ 1790700 w 1924050"/>
                <a:gd name="connsiteY78" fmla="*/ 614363 h 1414463"/>
                <a:gd name="connsiteX79" fmla="*/ 1800225 w 1924050"/>
                <a:gd name="connsiteY79" fmla="*/ 642938 h 1414463"/>
                <a:gd name="connsiteX80" fmla="*/ 1804988 w 1924050"/>
                <a:gd name="connsiteY80" fmla="*/ 661988 h 1414463"/>
                <a:gd name="connsiteX81" fmla="*/ 1814513 w 1924050"/>
                <a:gd name="connsiteY81" fmla="*/ 676275 h 1414463"/>
                <a:gd name="connsiteX82" fmla="*/ 1819275 w 1924050"/>
                <a:gd name="connsiteY82" fmla="*/ 695325 h 1414463"/>
                <a:gd name="connsiteX83" fmla="*/ 1833563 w 1924050"/>
                <a:gd name="connsiteY83" fmla="*/ 747713 h 1414463"/>
                <a:gd name="connsiteX84" fmla="*/ 1843088 w 1924050"/>
                <a:gd name="connsiteY84" fmla="*/ 804863 h 1414463"/>
                <a:gd name="connsiteX85" fmla="*/ 1847850 w 1924050"/>
                <a:gd name="connsiteY85" fmla="*/ 942975 h 1414463"/>
                <a:gd name="connsiteX86" fmla="*/ 1852613 w 1924050"/>
                <a:gd name="connsiteY86" fmla="*/ 957263 h 1414463"/>
                <a:gd name="connsiteX87" fmla="*/ 1866900 w 1924050"/>
                <a:gd name="connsiteY87" fmla="*/ 1000125 h 1414463"/>
                <a:gd name="connsiteX88" fmla="*/ 1871663 w 1924050"/>
                <a:gd name="connsiteY88" fmla="*/ 1019175 h 1414463"/>
                <a:gd name="connsiteX89" fmla="*/ 1881188 w 1924050"/>
                <a:gd name="connsiteY89" fmla="*/ 1038225 h 1414463"/>
                <a:gd name="connsiteX90" fmla="*/ 1885950 w 1924050"/>
                <a:gd name="connsiteY90" fmla="*/ 1166813 h 1414463"/>
                <a:gd name="connsiteX91" fmla="*/ 1895475 w 1924050"/>
                <a:gd name="connsiteY91" fmla="*/ 1285875 h 1414463"/>
                <a:gd name="connsiteX92" fmla="*/ 1895475 w 1924050"/>
                <a:gd name="connsiteY92" fmla="*/ 1357313 h 1414463"/>
                <a:gd name="connsiteX93" fmla="*/ 1885950 w 1924050"/>
                <a:gd name="connsiteY93" fmla="*/ 1371600 h 1414463"/>
                <a:gd name="connsiteX94" fmla="*/ 1876425 w 1924050"/>
                <a:gd name="connsiteY94" fmla="*/ 1395413 h 1414463"/>
                <a:gd name="connsiteX95" fmla="*/ 1881188 w 1924050"/>
                <a:gd name="connsiteY95" fmla="*/ 1266825 h 1414463"/>
                <a:gd name="connsiteX96" fmla="*/ 1890713 w 1924050"/>
                <a:gd name="connsiteY96" fmla="*/ 1238250 h 1414463"/>
                <a:gd name="connsiteX97" fmla="*/ 1900238 w 1924050"/>
                <a:gd name="connsiteY97" fmla="*/ 1200150 h 1414463"/>
                <a:gd name="connsiteX98" fmla="*/ 1909763 w 1924050"/>
                <a:gd name="connsiteY98" fmla="*/ 1171575 h 1414463"/>
                <a:gd name="connsiteX99" fmla="*/ 1914525 w 1924050"/>
                <a:gd name="connsiteY99" fmla="*/ 1085850 h 1414463"/>
                <a:gd name="connsiteX100" fmla="*/ 1924050 w 1924050"/>
                <a:gd name="connsiteY100" fmla="*/ 809625 h 1414463"/>
                <a:gd name="connsiteX101" fmla="*/ 1919288 w 1924050"/>
                <a:gd name="connsiteY101" fmla="*/ 666750 h 1414463"/>
                <a:gd name="connsiteX102" fmla="*/ 1900238 w 1924050"/>
                <a:gd name="connsiteY102" fmla="*/ 633413 h 1414463"/>
                <a:gd name="connsiteX103" fmla="*/ 1890713 w 1924050"/>
                <a:gd name="connsiteY103" fmla="*/ 609600 h 1414463"/>
                <a:gd name="connsiteX104" fmla="*/ 1881188 w 1924050"/>
                <a:gd name="connsiteY104" fmla="*/ 581025 h 1414463"/>
                <a:gd name="connsiteX105" fmla="*/ 1871663 w 1924050"/>
                <a:gd name="connsiteY105" fmla="*/ 566738 h 1414463"/>
                <a:gd name="connsiteX106" fmla="*/ 1866900 w 1924050"/>
                <a:gd name="connsiteY106" fmla="*/ 542925 h 1414463"/>
                <a:gd name="connsiteX107" fmla="*/ 1857375 w 1924050"/>
                <a:gd name="connsiteY107" fmla="*/ 528638 h 1414463"/>
                <a:gd name="connsiteX108" fmla="*/ 1852613 w 1924050"/>
                <a:gd name="connsiteY108" fmla="*/ 514350 h 1414463"/>
                <a:gd name="connsiteX109" fmla="*/ 1843088 w 1924050"/>
                <a:gd name="connsiteY109" fmla="*/ 495300 h 1414463"/>
                <a:gd name="connsiteX110" fmla="*/ 1833563 w 1924050"/>
                <a:gd name="connsiteY110" fmla="*/ 457200 h 1414463"/>
                <a:gd name="connsiteX111" fmla="*/ 1824038 w 1924050"/>
                <a:gd name="connsiteY111" fmla="*/ 438150 h 1414463"/>
                <a:gd name="connsiteX112" fmla="*/ 1809750 w 1924050"/>
                <a:gd name="connsiteY112" fmla="*/ 404813 h 1414463"/>
                <a:gd name="connsiteX113" fmla="*/ 1800225 w 1924050"/>
                <a:gd name="connsiteY113" fmla="*/ 376238 h 1414463"/>
                <a:gd name="connsiteX114" fmla="*/ 1795463 w 1924050"/>
                <a:gd name="connsiteY114" fmla="*/ 361950 h 1414463"/>
                <a:gd name="connsiteX115" fmla="*/ 1790700 w 1924050"/>
                <a:gd name="connsiteY115" fmla="*/ 342900 h 1414463"/>
                <a:gd name="connsiteX116" fmla="*/ 1781175 w 1924050"/>
                <a:gd name="connsiteY116" fmla="*/ 328613 h 1414463"/>
                <a:gd name="connsiteX117" fmla="*/ 1762125 w 1924050"/>
                <a:gd name="connsiteY117" fmla="*/ 280988 h 1414463"/>
                <a:gd name="connsiteX118" fmla="*/ 1757363 w 1924050"/>
                <a:gd name="connsiteY118" fmla="*/ 266700 h 1414463"/>
                <a:gd name="connsiteX119" fmla="*/ 1747838 w 1924050"/>
                <a:gd name="connsiteY119" fmla="*/ 252413 h 1414463"/>
                <a:gd name="connsiteX120" fmla="*/ 1733550 w 1924050"/>
                <a:gd name="connsiteY120" fmla="*/ 228600 h 1414463"/>
                <a:gd name="connsiteX121" fmla="*/ 1724025 w 1924050"/>
                <a:gd name="connsiteY121" fmla="*/ 214313 h 1414463"/>
                <a:gd name="connsiteX122" fmla="*/ 1709738 w 1924050"/>
                <a:gd name="connsiteY122" fmla="*/ 204788 h 1414463"/>
                <a:gd name="connsiteX123" fmla="*/ 1685925 w 1924050"/>
                <a:gd name="connsiteY123" fmla="*/ 176213 h 1414463"/>
                <a:gd name="connsiteX124" fmla="*/ 1676400 w 1924050"/>
                <a:gd name="connsiteY124" fmla="*/ 161925 h 1414463"/>
                <a:gd name="connsiteX125" fmla="*/ 1647825 w 1924050"/>
                <a:gd name="connsiteY125" fmla="*/ 152400 h 1414463"/>
                <a:gd name="connsiteX126" fmla="*/ 1619250 w 1924050"/>
                <a:gd name="connsiteY126" fmla="*/ 142875 h 1414463"/>
                <a:gd name="connsiteX127" fmla="*/ 1600200 w 1924050"/>
                <a:gd name="connsiteY127" fmla="*/ 133350 h 1414463"/>
                <a:gd name="connsiteX128" fmla="*/ 1543050 w 1924050"/>
                <a:gd name="connsiteY128" fmla="*/ 123825 h 1414463"/>
                <a:gd name="connsiteX129" fmla="*/ 1504950 w 1924050"/>
                <a:gd name="connsiteY129" fmla="*/ 109538 h 1414463"/>
                <a:gd name="connsiteX130" fmla="*/ 1385888 w 1924050"/>
                <a:gd name="connsiteY130" fmla="*/ 95250 h 1414463"/>
                <a:gd name="connsiteX131" fmla="*/ 1352550 w 1924050"/>
                <a:gd name="connsiteY131" fmla="*/ 90488 h 1414463"/>
                <a:gd name="connsiteX132" fmla="*/ 1290638 w 1924050"/>
                <a:gd name="connsiteY132" fmla="*/ 76200 h 1414463"/>
                <a:gd name="connsiteX133" fmla="*/ 1233488 w 1924050"/>
                <a:gd name="connsiteY133" fmla="*/ 71438 h 1414463"/>
                <a:gd name="connsiteX134" fmla="*/ 1190625 w 1924050"/>
                <a:gd name="connsiteY134" fmla="*/ 61913 h 1414463"/>
                <a:gd name="connsiteX135" fmla="*/ 1176338 w 1924050"/>
                <a:gd name="connsiteY135" fmla="*/ 52388 h 1414463"/>
                <a:gd name="connsiteX136" fmla="*/ 1152525 w 1924050"/>
                <a:gd name="connsiteY136" fmla="*/ 47625 h 1414463"/>
                <a:gd name="connsiteX137" fmla="*/ 1123950 w 1924050"/>
                <a:gd name="connsiteY137" fmla="*/ 38100 h 1414463"/>
                <a:gd name="connsiteX138" fmla="*/ 1095375 w 1924050"/>
                <a:gd name="connsiteY138" fmla="*/ 28575 h 1414463"/>
                <a:gd name="connsiteX139" fmla="*/ 1019175 w 1924050"/>
                <a:gd name="connsiteY139" fmla="*/ 19050 h 1414463"/>
                <a:gd name="connsiteX140" fmla="*/ 985838 w 1924050"/>
                <a:gd name="connsiteY140" fmla="*/ 9525 h 1414463"/>
                <a:gd name="connsiteX141" fmla="*/ 933450 w 1924050"/>
                <a:gd name="connsiteY141" fmla="*/ 0 h 1414463"/>
                <a:gd name="connsiteX142" fmla="*/ 781050 w 1924050"/>
                <a:gd name="connsiteY142" fmla="*/ 4763 h 1414463"/>
                <a:gd name="connsiteX143" fmla="*/ 766763 w 1924050"/>
                <a:gd name="connsiteY143" fmla="*/ 9525 h 1414463"/>
                <a:gd name="connsiteX144" fmla="*/ 742950 w 1924050"/>
                <a:gd name="connsiteY144" fmla="*/ 19050 h 1414463"/>
                <a:gd name="connsiteX145" fmla="*/ 723900 w 1924050"/>
                <a:gd name="connsiteY145" fmla="*/ 28575 h 1414463"/>
                <a:gd name="connsiteX146" fmla="*/ 709613 w 1924050"/>
                <a:gd name="connsiteY146" fmla="*/ 33338 h 1414463"/>
                <a:gd name="connsiteX147" fmla="*/ 690563 w 1924050"/>
                <a:gd name="connsiteY147" fmla="*/ 42863 h 1414463"/>
                <a:gd name="connsiteX148" fmla="*/ 642938 w 1924050"/>
                <a:gd name="connsiteY148" fmla="*/ 57150 h 1414463"/>
                <a:gd name="connsiteX149" fmla="*/ 604838 w 1924050"/>
                <a:gd name="connsiteY149" fmla="*/ 71438 h 1414463"/>
                <a:gd name="connsiteX150" fmla="*/ 561975 w 1924050"/>
                <a:gd name="connsiteY150" fmla="*/ 80963 h 1414463"/>
                <a:gd name="connsiteX151" fmla="*/ 528638 w 1924050"/>
                <a:gd name="connsiteY151" fmla="*/ 95250 h 1414463"/>
                <a:gd name="connsiteX152" fmla="*/ 495300 w 1924050"/>
                <a:gd name="connsiteY152" fmla="*/ 100013 h 1414463"/>
                <a:gd name="connsiteX153" fmla="*/ 447675 w 1924050"/>
                <a:gd name="connsiteY153" fmla="*/ 119063 h 1414463"/>
                <a:gd name="connsiteX154" fmla="*/ 414338 w 1924050"/>
                <a:gd name="connsiteY154" fmla="*/ 133350 h 1414463"/>
                <a:gd name="connsiteX155" fmla="*/ 400050 w 1924050"/>
                <a:gd name="connsiteY155" fmla="*/ 147638 h 1414463"/>
                <a:gd name="connsiteX156" fmla="*/ 361950 w 1924050"/>
                <a:gd name="connsiteY156" fmla="*/ 166688 h 1414463"/>
                <a:gd name="connsiteX157" fmla="*/ 328613 w 1924050"/>
                <a:gd name="connsiteY157" fmla="*/ 180975 h 1414463"/>
                <a:gd name="connsiteX158" fmla="*/ 309563 w 1924050"/>
                <a:gd name="connsiteY158" fmla="*/ 195263 h 1414463"/>
                <a:gd name="connsiteX159" fmla="*/ 295275 w 1924050"/>
                <a:gd name="connsiteY159" fmla="*/ 200025 h 1414463"/>
                <a:gd name="connsiteX160" fmla="*/ 276225 w 1924050"/>
                <a:gd name="connsiteY160" fmla="*/ 214313 h 1414463"/>
                <a:gd name="connsiteX161" fmla="*/ 238125 w 1924050"/>
                <a:gd name="connsiteY161" fmla="*/ 233363 h 1414463"/>
                <a:gd name="connsiteX162" fmla="*/ 209550 w 1924050"/>
                <a:gd name="connsiteY162" fmla="*/ 252413 h 1414463"/>
                <a:gd name="connsiteX163" fmla="*/ 195263 w 1924050"/>
                <a:gd name="connsiteY163" fmla="*/ 261938 h 1414463"/>
                <a:gd name="connsiteX164" fmla="*/ 176213 w 1924050"/>
                <a:gd name="connsiteY164" fmla="*/ 271463 h 1414463"/>
                <a:gd name="connsiteX165" fmla="*/ 166688 w 1924050"/>
                <a:gd name="connsiteY165" fmla="*/ 285750 h 1414463"/>
                <a:gd name="connsiteX166" fmla="*/ 152400 w 1924050"/>
                <a:gd name="connsiteY166" fmla="*/ 300038 h 1414463"/>
                <a:gd name="connsiteX167" fmla="*/ 128588 w 1924050"/>
                <a:gd name="connsiteY167" fmla="*/ 333375 h 1414463"/>
                <a:gd name="connsiteX168" fmla="*/ 123825 w 1924050"/>
                <a:gd name="connsiteY168" fmla="*/ 347663 h 1414463"/>
                <a:gd name="connsiteX169" fmla="*/ 114300 w 1924050"/>
                <a:gd name="connsiteY169" fmla="*/ 371475 h 1414463"/>
                <a:gd name="connsiteX170" fmla="*/ 95250 w 1924050"/>
                <a:gd name="connsiteY170" fmla="*/ 404813 h 1414463"/>
                <a:gd name="connsiteX171" fmla="*/ 85725 w 1924050"/>
                <a:gd name="connsiteY171" fmla="*/ 442913 h 1414463"/>
                <a:gd name="connsiteX172" fmla="*/ 80963 w 1924050"/>
                <a:gd name="connsiteY172" fmla="*/ 457200 h 1414463"/>
                <a:gd name="connsiteX173" fmla="*/ 76200 w 1924050"/>
                <a:gd name="connsiteY173" fmla="*/ 490538 h 1414463"/>
                <a:gd name="connsiteX174" fmla="*/ 71438 w 1924050"/>
                <a:gd name="connsiteY174" fmla="*/ 504825 h 1414463"/>
                <a:gd name="connsiteX175" fmla="*/ 66675 w 1924050"/>
                <a:gd name="connsiteY175" fmla="*/ 523875 h 1414463"/>
                <a:gd name="connsiteX176" fmla="*/ 61913 w 1924050"/>
                <a:gd name="connsiteY176" fmla="*/ 576263 h 1414463"/>
                <a:gd name="connsiteX177" fmla="*/ 57150 w 1924050"/>
                <a:gd name="connsiteY177" fmla="*/ 604838 h 1414463"/>
                <a:gd name="connsiteX178" fmla="*/ 47625 w 1924050"/>
                <a:gd name="connsiteY178" fmla="*/ 714375 h 1414463"/>
                <a:gd name="connsiteX179" fmla="*/ 38100 w 1924050"/>
                <a:gd name="connsiteY179" fmla="*/ 762000 h 1414463"/>
                <a:gd name="connsiteX180" fmla="*/ 23813 w 1924050"/>
                <a:gd name="connsiteY180" fmla="*/ 866775 h 1414463"/>
                <a:gd name="connsiteX181" fmla="*/ 19050 w 1924050"/>
                <a:gd name="connsiteY181" fmla="*/ 890588 h 1414463"/>
                <a:gd name="connsiteX182" fmla="*/ 9525 w 1924050"/>
                <a:gd name="connsiteY182" fmla="*/ 919163 h 1414463"/>
                <a:gd name="connsiteX183" fmla="*/ 14288 w 1924050"/>
                <a:gd name="connsiteY183" fmla="*/ 1042988 h 1414463"/>
                <a:gd name="connsiteX184" fmla="*/ 23813 w 1924050"/>
                <a:gd name="connsiteY184" fmla="*/ 1076325 h 1414463"/>
                <a:gd name="connsiteX185" fmla="*/ 33338 w 1924050"/>
                <a:gd name="connsiteY185" fmla="*/ 1257300 h 1414463"/>
                <a:gd name="connsiteX186" fmla="*/ 0 w 1924050"/>
                <a:gd name="connsiteY186" fmla="*/ 1271588 h 141446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57150 w 1924050"/>
                <a:gd name="connsiteY3" fmla="*/ 1319213 h 1395413"/>
                <a:gd name="connsiteX4" fmla="*/ 61913 w 1924050"/>
                <a:gd name="connsiteY4" fmla="*/ 1357313 h 1395413"/>
                <a:gd name="connsiteX5" fmla="*/ 104775 w 1924050"/>
                <a:gd name="connsiteY5" fmla="*/ 1366838 h 1395413"/>
                <a:gd name="connsiteX6" fmla="*/ 109538 w 1924050"/>
                <a:gd name="connsiteY6" fmla="*/ 1352550 h 1395413"/>
                <a:gd name="connsiteX7" fmla="*/ 119063 w 1924050"/>
                <a:gd name="connsiteY7" fmla="*/ 1300163 h 1395413"/>
                <a:gd name="connsiteX8" fmla="*/ 114300 w 1924050"/>
                <a:gd name="connsiteY8" fmla="*/ 1252538 h 1395413"/>
                <a:gd name="connsiteX9" fmla="*/ 100013 w 1924050"/>
                <a:gd name="connsiteY9" fmla="*/ 1238250 h 1395413"/>
                <a:gd name="connsiteX10" fmla="*/ 95250 w 1924050"/>
                <a:gd name="connsiteY10" fmla="*/ 1223963 h 1395413"/>
                <a:gd name="connsiteX11" fmla="*/ 80963 w 1924050"/>
                <a:gd name="connsiteY11" fmla="*/ 1190625 h 1395413"/>
                <a:gd name="connsiteX12" fmla="*/ 85725 w 1924050"/>
                <a:gd name="connsiteY12" fmla="*/ 1023938 h 1395413"/>
                <a:gd name="connsiteX13" fmla="*/ 80963 w 1924050"/>
                <a:gd name="connsiteY13" fmla="*/ 957263 h 1395413"/>
                <a:gd name="connsiteX14" fmla="*/ 90488 w 1924050"/>
                <a:gd name="connsiteY14" fmla="*/ 828675 h 1395413"/>
                <a:gd name="connsiteX15" fmla="*/ 95250 w 1924050"/>
                <a:gd name="connsiteY15" fmla="*/ 814388 h 1395413"/>
                <a:gd name="connsiteX16" fmla="*/ 100013 w 1924050"/>
                <a:gd name="connsiteY16" fmla="*/ 785813 h 1395413"/>
                <a:gd name="connsiteX17" fmla="*/ 104775 w 1924050"/>
                <a:gd name="connsiteY17" fmla="*/ 762000 h 1395413"/>
                <a:gd name="connsiteX18" fmla="*/ 119063 w 1924050"/>
                <a:gd name="connsiteY18" fmla="*/ 661988 h 1395413"/>
                <a:gd name="connsiteX19" fmla="*/ 128588 w 1924050"/>
                <a:gd name="connsiteY19" fmla="*/ 633413 h 1395413"/>
                <a:gd name="connsiteX20" fmla="*/ 147638 w 1924050"/>
                <a:gd name="connsiteY20" fmla="*/ 604838 h 1395413"/>
                <a:gd name="connsiteX21" fmla="*/ 157163 w 1924050"/>
                <a:gd name="connsiteY21" fmla="*/ 552450 h 1395413"/>
                <a:gd name="connsiteX22" fmla="*/ 161925 w 1924050"/>
                <a:gd name="connsiteY22" fmla="*/ 538163 h 1395413"/>
                <a:gd name="connsiteX23" fmla="*/ 171450 w 1924050"/>
                <a:gd name="connsiteY23" fmla="*/ 504825 h 1395413"/>
                <a:gd name="connsiteX24" fmla="*/ 180975 w 1924050"/>
                <a:gd name="connsiteY24" fmla="*/ 490538 h 1395413"/>
                <a:gd name="connsiteX25" fmla="*/ 185738 w 1924050"/>
                <a:gd name="connsiteY25" fmla="*/ 476250 h 1395413"/>
                <a:gd name="connsiteX26" fmla="*/ 209550 w 1924050"/>
                <a:gd name="connsiteY26" fmla="*/ 447675 h 1395413"/>
                <a:gd name="connsiteX27" fmla="*/ 219075 w 1924050"/>
                <a:gd name="connsiteY27" fmla="*/ 433388 h 1395413"/>
                <a:gd name="connsiteX28" fmla="*/ 233363 w 1924050"/>
                <a:gd name="connsiteY28" fmla="*/ 414338 h 1395413"/>
                <a:gd name="connsiteX29" fmla="*/ 247650 w 1924050"/>
                <a:gd name="connsiteY29" fmla="*/ 400050 h 1395413"/>
                <a:gd name="connsiteX30" fmla="*/ 257175 w 1924050"/>
                <a:gd name="connsiteY30" fmla="*/ 385763 h 1395413"/>
                <a:gd name="connsiteX31" fmla="*/ 261938 w 1924050"/>
                <a:gd name="connsiteY31" fmla="*/ 371475 h 1395413"/>
                <a:gd name="connsiteX32" fmla="*/ 276225 w 1924050"/>
                <a:gd name="connsiteY32" fmla="*/ 361950 h 1395413"/>
                <a:gd name="connsiteX33" fmla="*/ 361950 w 1924050"/>
                <a:gd name="connsiteY33" fmla="*/ 352425 h 1395413"/>
                <a:gd name="connsiteX34" fmla="*/ 404813 w 1924050"/>
                <a:gd name="connsiteY34" fmla="*/ 328613 h 1395413"/>
                <a:gd name="connsiteX35" fmla="*/ 428625 w 1924050"/>
                <a:gd name="connsiteY35" fmla="*/ 314325 h 1395413"/>
                <a:gd name="connsiteX36" fmla="*/ 461963 w 1924050"/>
                <a:gd name="connsiteY36" fmla="*/ 295275 h 1395413"/>
                <a:gd name="connsiteX37" fmla="*/ 481013 w 1924050"/>
                <a:gd name="connsiteY37" fmla="*/ 290513 h 1395413"/>
                <a:gd name="connsiteX38" fmla="*/ 519113 w 1924050"/>
                <a:gd name="connsiteY38" fmla="*/ 276225 h 1395413"/>
                <a:gd name="connsiteX39" fmla="*/ 533400 w 1924050"/>
                <a:gd name="connsiteY39" fmla="*/ 266700 h 1395413"/>
                <a:gd name="connsiteX40" fmla="*/ 571500 w 1924050"/>
                <a:gd name="connsiteY40" fmla="*/ 257175 h 1395413"/>
                <a:gd name="connsiteX41" fmla="*/ 600075 w 1924050"/>
                <a:gd name="connsiteY41" fmla="*/ 247650 h 1395413"/>
                <a:gd name="connsiteX42" fmla="*/ 614363 w 1924050"/>
                <a:gd name="connsiteY42" fmla="*/ 242888 h 1395413"/>
                <a:gd name="connsiteX43" fmla="*/ 642938 w 1924050"/>
                <a:gd name="connsiteY43" fmla="*/ 238125 h 1395413"/>
                <a:gd name="connsiteX44" fmla="*/ 661988 w 1924050"/>
                <a:gd name="connsiteY44" fmla="*/ 233363 h 1395413"/>
                <a:gd name="connsiteX45" fmla="*/ 690563 w 1924050"/>
                <a:gd name="connsiteY45" fmla="*/ 223838 h 1395413"/>
                <a:gd name="connsiteX46" fmla="*/ 714375 w 1924050"/>
                <a:gd name="connsiteY46" fmla="*/ 219075 h 1395413"/>
                <a:gd name="connsiteX47" fmla="*/ 776288 w 1924050"/>
                <a:gd name="connsiteY47" fmla="*/ 209550 h 1395413"/>
                <a:gd name="connsiteX48" fmla="*/ 800100 w 1924050"/>
                <a:gd name="connsiteY48" fmla="*/ 204788 h 1395413"/>
                <a:gd name="connsiteX49" fmla="*/ 890588 w 1924050"/>
                <a:gd name="connsiteY49" fmla="*/ 190500 h 1395413"/>
                <a:gd name="connsiteX50" fmla="*/ 904875 w 1924050"/>
                <a:gd name="connsiteY50" fmla="*/ 185738 h 1395413"/>
                <a:gd name="connsiteX51" fmla="*/ 985838 w 1924050"/>
                <a:gd name="connsiteY51" fmla="*/ 176213 h 1395413"/>
                <a:gd name="connsiteX52" fmla="*/ 1323975 w 1924050"/>
                <a:gd name="connsiteY52" fmla="*/ 180975 h 1395413"/>
                <a:gd name="connsiteX53" fmla="*/ 1352550 w 1924050"/>
                <a:gd name="connsiteY53" fmla="*/ 190500 h 1395413"/>
                <a:gd name="connsiteX54" fmla="*/ 1381125 w 1924050"/>
                <a:gd name="connsiteY54" fmla="*/ 200025 h 1395413"/>
                <a:gd name="connsiteX55" fmla="*/ 1395413 w 1924050"/>
                <a:gd name="connsiteY55" fmla="*/ 204788 h 1395413"/>
                <a:gd name="connsiteX56" fmla="*/ 1423988 w 1924050"/>
                <a:gd name="connsiteY56" fmla="*/ 223838 h 1395413"/>
                <a:gd name="connsiteX57" fmla="*/ 1462088 w 1924050"/>
                <a:gd name="connsiteY57" fmla="*/ 238125 h 1395413"/>
                <a:gd name="connsiteX58" fmla="*/ 1490663 w 1924050"/>
                <a:gd name="connsiteY58" fmla="*/ 247650 h 1395413"/>
                <a:gd name="connsiteX59" fmla="*/ 1504950 w 1924050"/>
                <a:gd name="connsiteY59" fmla="*/ 252413 h 1395413"/>
                <a:gd name="connsiteX60" fmla="*/ 1524000 w 1924050"/>
                <a:gd name="connsiteY60" fmla="*/ 257175 h 1395413"/>
                <a:gd name="connsiteX61" fmla="*/ 1557338 w 1924050"/>
                <a:gd name="connsiteY61" fmla="*/ 285750 h 1395413"/>
                <a:gd name="connsiteX62" fmla="*/ 1585913 w 1924050"/>
                <a:gd name="connsiteY62" fmla="*/ 304800 h 1395413"/>
                <a:gd name="connsiteX63" fmla="*/ 1600200 w 1924050"/>
                <a:gd name="connsiteY63" fmla="*/ 314325 h 1395413"/>
                <a:gd name="connsiteX64" fmla="*/ 1628775 w 1924050"/>
                <a:gd name="connsiteY64" fmla="*/ 342900 h 1395413"/>
                <a:gd name="connsiteX65" fmla="*/ 1643063 w 1924050"/>
                <a:gd name="connsiteY65" fmla="*/ 357188 h 1395413"/>
                <a:gd name="connsiteX66" fmla="*/ 1666875 w 1924050"/>
                <a:gd name="connsiteY66" fmla="*/ 390525 h 1395413"/>
                <a:gd name="connsiteX67" fmla="*/ 1685925 w 1924050"/>
                <a:gd name="connsiteY67" fmla="*/ 419100 h 1395413"/>
                <a:gd name="connsiteX68" fmla="*/ 1690688 w 1924050"/>
                <a:gd name="connsiteY68" fmla="*/ 433388 h 1395413"/>
                <a:gd name="connsiteX69" fmla="*/ 1700213 w 1924050"/>
                <a:gd name="connsiteY69" fmla="*/ 447675 h 1395413"/>
                <a:gd name="connsiteX70" fmla="*/ 1714500 w 1924050"/>
                <a:gd name="connsiteY70" fmla="*/ 471488 h 1395413"/>
                <a:gd name="connsiteX71" fmla="*/ 1724025 w 1924050"/>
                <a:gd name="connsiteY71" fmla="*/ 485775 h 1395413"/>
                <a:gd name="connsiteX72" fmla="*/ 1738313 w 1924050"/>
                <a:gd name="connsiteY72" fmla="*/ 514350 h 1395413"/>
                <a:gd name="connsiteX73" fmla="*/ 1757363 w 1924050"/>
                <a:gd name="connsiteY73" fmla="*/ 542925 h 1395413"/>
                <a:gd name="connsiteX74" fmla="*/ 1762125 w 1924050"/>
                <a:gd name="connsiteY74" fmla="*/ 557213 h 1395413"/>
                <a:gd name="connsiteX75" fmla="*/ 1771650 w 1924050"/>
                <a:gd name="connsiteY75" fmla="*/ 571500 h 1395413"/>
                <a:gd name="connsiteX76" fmla="*/ 1781175 w 1924050"/>
                <a:gd name="connsiteY76" fmla="*/ 600075 h 1395413"/>
                <a:gd name="connsiteX77" fmla="*/ 1790700 w 1924050"/>
                <a:gd name="connsiteY77" fmla="*/ 614363 h 1395413"/>
                <a:gd name="connsiteX78" fmla="*/ 1800225 w 1924050"/>
                <a:gd name="connsiteY78" fmla="*/ 642938 h 1395413"/>
                <a:gd name="connsiteX79" fmla="*/ 1804988 w 1924050"/>
                <a:gd name="connsiteY79" fmla="*/ 661988 h 1395413"/>
                <a:gd name="connsiteX80" fmla="*/ 1814513 w 1924050"/>
                <a:gd name="connsiteY80" fmla="*/ 676275 h 1395413"/>
                <a:gd name="connsiteX81" fmla="*/ 1819275 w 1924050"/>
                <a:gd name="connsiteY81" fmla="*/ 695325 h 1395413"/>
                <a:gd name="connsiteX82" fmla="*/ 1833563 w 1924050"/>
                <a:gd name="connsiteY82" fmla="*/ 747713 h 1395413"/>
                <a:gd name="connsiteX83" fmla="*/ 1843088 w 1924050"/>
                <a:gd name="connsiteY83" fmla="*/ 804863 h 1395413"/>
                <a:gd name="connsiteX84" fmla="*/ 1847850 w 1924050"/>
                <a:gd name="connsiteY84" fmla="*/ 942975 h 1395413"/>
                <a:gd name="connsiteX85" fmla="*/ 1852613 w 1924050"/>
                <a:gd name="connsiteY85" fmla="*/ 957263 h 1395413"/>
                <a:gd name="connsiteX86" fmla="*/ 1866900 w 1924050"/>
                <a:gd name="connsiteY86" fmla="*/ 1000125 h 1395413"/>
                <a:gd name="connsiteX87" fmla="*/ 1871663 w 1924050"/>
                <a:gd name="connsiteY87" fmla="*/ 1019175 h 1395413"/>
                <a:gd name="connsiteX88" fmla="*/ 1881188 w 1924050"/>
                <a:gd name="connsiteY88" fmla="*/ 1038225 h 1395413"/>
                <a:gd name="connsiteX89" fmla="*/ 1885950 w 1924050"/>
                <a:gd name="connsiteY89" fmla="*/ 1166813 h 1395413"/>
                <a:gd name="connsiteX90" fmla="*/ 1895475 w 1924050"/>
                <a:gd name="connsiteY90" fmla="*/ 1285875 h 1395413"/>
                <a:gd name="connsiteX91" fmla="*/ 1895475 w 1924050"/>
                <a:gd name="connsiteY91" fmla="*/ 1357313 h 1395413"/>
                <a:gd name="connsiteX92" fmla="*/ 1885950 w 1924050"/>
                <a:gd name="connsiteY92" fmla="*/ 1371600 h 1395413"/>
                <a:gd name="connsiteX93" fmla="*/ 1876425 w 1924050"/>
                <a:gd name="connsiteY93" fmla="*/ 1395413 h 1395413"/>
                <a:gd name="connsiteX94" fmla="*/ 1881188 w 1924050"/>
                <a:gd name="connsiteY94" fmla="*/ 1266825 h 1395413"/>
                <a:gd name="connsiteX95" fmla="*/ 1890713 w 1924050"/>
                <a:gd name="connsiteY95" fmla="*/ 1238250 h 1395413"/>
                <a:gd name="connsiteX96" fmla="*/ 1900238 w 1924050"/>
                <a:gd name="connsiteY96" fmla="*/ 1200150 h 1395413"/>
                <a:gd name="connsiteX97" fmla="*/ 1909763 w 1924050"/>
                <a:gd name="connsiteY97" fmla="*/ 1171575 h 1395413"/>
                <a:gd name="connsiteX98" fmla="*/ 1914525 w 1924050"/>
                <a:gd name="connsiteY98" fmla="*/ 1085850 h 1395413"/>
                <a:gd name="connsiteX99" fmla="*/ 1924050 w 1924050"/>
                <a:gd name="connsiteY99" fmla="*/ 809625 h 1395413"/>
                <a:gd name="connsiteX100" fmla="*/ 1919288 w 1924050"/>
                <a:gd name="connsiteY100" fmla="*/ 666750 h 1395413"/>
                <a:gd name="connsiteX101" fmla="*/ 1900238 w 1924050"/>
                <a:gd name="connsiteY101" fmla="*/ 633413 h 1395413"/>
                <a:gd name="connsiteX102" fmla="*/ 1890713 w 1924050"/>
                <a:gd name="connsiteY102" fmla="*/ 609600 h 1395413"/>
                <a:gd name="connsiteX103" fmla="*/ 1881188 w 1924050"/>
                <a:gd name="connsiteY103" fmla="*/ 581025 h 1395413"/>
                <a:gd name="connsiteX104" fmla="*/ 1871663 w 1924050"/>
                <a:gd name="connsiteY104" fmla="*/ 566738 h 1395413"/>
                <a:gd name="connsiteX105" fmla="*/ 1866900 w 1924050"/>
                <a:gd name="connsiteY105" fmla="*/ 542925 h 1395413"/>
                <a:gd name="connsiteX106" fmla="*/ 1857375 w 1924050"/>
                <a:gd name="connsiteY106" fmla="*/ 528638 h 1395413"/>
                <a:gd name="connsiteX107" fmla="*/ 1852613 w 1924050"/>
                <a:gd name="connsiteY107" fmla="*/ 514350 h 1395413"/>
                <a:gd name="connsiteX108" fmla="*/ 1843088 w 1924050"/>
                <a:gd name="connsiteY108" fmla="*/ 495300 h 1395413"/>
                <a:gd name="connsiteX109" fmla="*/ 1833563 w 1924050"/>
                <a:gd name="connsiteY109" fmla="*/ 457200 h 1395413"/>
                <a:gd name="connsiteX110" fmla="*/ 1824038 w 1924050"/>
                <a:gd name="connsiteY110" fmla="*/ 438150 h 1395413"/>
                <a:gd name="connsiteX111" fmla="*/ 1809750 w 1924050"/>
                <a:gd name="connsiteY111" fmla="*/ 404813 h 1395413"/>
                <a:gd name="connsiteX112" fmla="*/ 1800225 w 1924050"/>
                <a:gd name="connsiteY112" fmla="*/ 376238 h 1395413"/>
                <a:gd name="connsiteX113" fmla="*/ 1795463 w 1924050"/>
                <a:gd name="connsiteY113" fmla="*/ 361950 h 1395413"/>
                <a:gd name="connsiteX114" fmla="*/ 1790700 w 1924050"/>
                <a:gd name="connsiteY114" fmla="*/ 342900 h 1395413"/>
                <a:gd name="connsiteX115" fmla="*/ 1781175 w 1924050"/>
                <a:gd name="connsiteY115" fmla="*/ 328613 h 1395413"/>
                <a:gd name="connsiteX116" fmla="*/ 1762125 w 1924050"/>
                <a:gd name="connsiteY116" fmla="*/ 280988 h 1395413"/>
                <a:gd name="connsiteX117" fmla="*/ 1757363 w 1924050"/>
                <a:gd name="connsiteY117" fmla="*/ 266700 h 1395413"/>
                <a:gd name="connsiteX118" fmla="*/ 1747838 w 1924050"/>
                <a:gd name="connsiteY118" fmla="*/ 252413 h 1395413"/>
                <a:gd name="connsiteX119" fmla="*/ 1733550 w 1924050"/>
                <a:gd name="connsiteY119" fmla="*/ 228600 h 1395413"/>
                <a:gd name="connsiteX120" fmla="*/ 1724025 w 1924050"/>
                <a:gd name="connsiteY120" fmla="*/ 214313 h 1395413"/>
                <a:gd name="connsiteX121" fmla="*/ 1709738 w 1924050"/>
                <a:gd name="connsiteY121" fmla="*/ 204788 h 1395413"/>
                <a:gd name="connsiteX122" fmla="*/ 1685925 w 1924050"/>
                <a:gd name="connsiteY122" fmla="*/ 176213 h 1395413"/>
                <a:gd name="connsiteX123" fmla="*/ 1676400 w 1924050"/>
                <a:gd name="connsiteY123" fmla="*/ 161925 h 1395413"/>
                <a:gd name="connsiteX124" fmla="*/ 1647825 w 1924050"/>
                <a:gd name="connsiteY124" fmla="*/ 152400 h 1395413"/>
                <a:gd name="connsiteX125" fmla="*/ 1619250 w 1924050"/>
                <a:gd name="connsiteY125" fmla="*/ 142875 h 1395413"/>
                <a:gd name="connsiteX126" fmla="*/ 1600200 w 1924050"/>
                <a:gd name="connsiteY126" fmla="*/ 133350 h 1395413"/>
                <a:gd name="connsiteX127" fmla="*/ 1543050 w 1924050"/>
                <a:gd name="connsiteY127" fmla="*/ 123825 h 1395413"/>
                <a:gd name="connsiteX128" fmla="*/ 1504950 w 1924050"/>
                <a:gd name="connsiteY128" fmla="*/ 109538 h 1395413"/>
                <a:gd name="connsiteX129" fmla="*/ 1385888 w 1924050"/>
                <a:gd name="connsiteY129" fmla="*/ 95250 h 1395413"/>
                <a:gd name="connsiteX130" fmla="*/ 1352550 w 1924050"/>
                <a:gd name="connsiteY130" fmla="*/ 90488 h 1395413"/>
                <a:gd name="connsiteX131" fmla="*/ 1290638 w 1924050"/>
                <a:gd name="connsiteY131" fmla="*/ 76200 h 1395413"/>
                <a:gd name="connsiteX132" fmla="*/ 1233488 w 1924050"/>
                <a:gd name="connsiteY132" fmla="*/ 71438 h 1395413"/>
                <a:gd name="connsiteX133" fmla="*/ 1190625 w 1924050"/>
                <a:gd name="connsiteY133" fmla="*/ 61913 h 1395413"/>
                <a:gd name="connsiteX134" fmla="*/ 1176338 w 1924050"/>
                <a:gd name="connsiteY134" fmla="*/ 52388 h 1395413"/>
                <a:gd name="connsiteX135" fmla="*/ 1152525 w 1924050"/>
                <a:gd name="connsiteY135" fmla="*/ 47625 h 1395413"/>
                <a:gd name="connsiteX136" fmla="*/ 1123950 w 1924050"/>
                <a:gd name="connsiteY136" fmla="*/ 38100 h 1395413"/>
                <a:gd name="connsiteX137" fmla="*/ 1095375 w 1924050"/>
                <a:gd name="connsiteY137" fmla="*/ 28575 h 1395413"/>
                <a:gd name="connsiteX138" fmla="*/ 1019175 w 1924050"/>
                <a:gd name="connsiteY138" fmla="*/ 19050 h 1395413"/>
                <a:gd name="connsiteX139" fmla="*/ 985838 w 1924050"/>
                <a:gd name="connsiteY139" fmla="*/ 9525 h 1395413"/>
                <a:gd name="connsiteX140" fmla="*/ 933450 w 1924050"/>
                <a:gd name="connsiteY140" fmla="*/ 0 h 1395413"/>
                <a:gd name="connsiteX141" fmla="*/ 781050 w 1924050"/>
                <a:gd name="connsiteY141" fmla="*/ 4763 h 1395413"/>
                <a:gd name="connsiteX142" fmla="*/ 766763 w 1924050"/>
                <a:gd name="connsiteY142" fmla="*/ 9525 h 1395413"/>
                <a:gd name="connsiteX143" fmla="*/ 742950 w 1924050"/>
                <a:gd name="connsiteY143" fmla="*/ 19050 h 1395413"/>
                <a:gd name="connsiteX144" fmla="*/ 723900 w 1924050"/>
                <a:gd name="connsiteY144" fmla="*/ 28575 h 1395413"/>
                <a:gd name="connsiteX145" fmla="*/ 709613 w 1924050"/>
                <a:gd name="connsiteY145" fmla="*/ 33338 h 1395413"/>
                <a:gd name="connsiteX146" fmla="*/ 690563 w 1924050"/>
                <a:gd name="connsiteY146" fmla="*/ 42863 h 1395413"/>
                <a:gd name="connsiteX147" fmla="*/ 642938 w 1924050"/>
                <a:gd name="connsiteY147" fmla="*/ 57150 h 1395413"/>
                <a:gd name="connsiteX148" fmla="*/ 604838 w 1924050"/>
                <a:gd name="connsiteY148" fmla="*/ 71438 h 1395413"/>
                <a:gd name="connsiteX149" fmla="*/ 561975 w 1924050"/>
                <a:gd name="connsiteY149" fmla="*/ 80963 h 1395413"/>
                <a:gd name="connsiteX150" fmla="*/ 528638 w 1924050"/>
                <a:gd name="connsiteY150" fmla="*/ 95250 h 1395413"/>
                <a:gd name="connsiteX151" fmla="*/ 495300 w 1924050"/>
                <a:gd name="connsiteY151" fmla="*/ 100013 h 1395413"/>
                <a:gd name="connsiteX152" fmla="*/ 447675 w 1924050"/>
                <a:gd name="connsiteY152" fmla="*/ 119063 h 1395413"/>
                <a:gd name="connsiteX153" fmla="*/ 414338 w 1924050"/>
                <a:gd name="connsiteY153" fmla="*/ 133350 h 1395413"/>
                <a:gd name="connsiteX154" fmla="*/ 400050 w 1924050"/>
                <a:gd name="connsiteY154" fmla="*/ 147638 h 1395413"/>
                <a:gd name="connsiteX155" fmla="*/ 361950 w 1924050"/>
                <a:gd name="connsiteY155" fmla="*/ 166688 h 1395413"/>
                <a:gd name="connsiteX156" fmla="*/ 328613 w 1924050"/>
                <a:gd name="connsiteY156" fmla="*/ 180975 h 1395413"/>
                <a:gd name="connsiteX157" fmla="*/ 309563 w 1924050"/>
                <a:gd name="connsiteY157" fmla="*/ 195263 h 1395413"/>
                <a:gd name="connsiteX158" fmla="*/ 295275 w 1924050"/>
                <a:gd name="connsiteY158" fmla="*/ 200025 h 1395413"/>
                <a:gd name="connsiteX159" fmla="*/ 276225 w 1924050"/>
                <a:gd name="connsiteY159" fmla="*/ 214313 h 1395413"/>
                <a:gd name="connsiteX160" fmla="*/ 238125 w 1924050"/>
                <a:gd name="connsiteY160" fmla="*/ 233363 h 1395413"/>
                <a:gd name="connsiteX161" fmla="*/ 209550 w 1924050"/>
                <a:gd name="connsiteY161" fmla="*/ 252413 h 1395413"/>
                <a:gd name="connsiteX162" fmla="*/ 195263 w 1924050"/>
                <a:gd name="connsiteY162" fmla="*/ 261938 h 1395413"/>
                <a:gd name="connsiteX163" fmla="*/ 176213 w 1924050"/>
                <a:gd name="connsiteY163" fmla="*/ 271463 h 1395413"/>
                <a:gd name="connsiteX164" fmla="*/ 166688 w 1924050"/>
                <a:gd name="connsiteY164" fmla="*/ 285750 h 1395413"/>
                <a:gd name="connsiteX165" fmla="*/ 152400 w 1924050"/>
                <a:gd name="connsiteY165" fmla="*/ 300038 h 1395413"/>
                <a:gd name="connsiteX166" fmla="*/ 128588 w 1924050"/>
                <a:gd name="connsiteY166" fmla="*/ 333375 h 1395413"/>
                <a:gd name="connsiteX167" fmla="*/ 123825 w 1924050"/>
                <a:gd name="connsiteY167" fmla="*/ 347663 h 1395413"/>
                <a:gd name="connsiteX168" fmla="*/ 114300 w 1924050"/>
                <a:gd name="connsiteY168" fmla="*/ 371475 h 1395413"/>
                <a:gd name="connsiteX169" fmla="*/ 95250 w 1924050"/>
                <a:gd name="connsiteY169" fmla="*/ 404813 h 1395413"/>
                <a:gd name="connsiteX170" fmla="*/ 85725 w 1924050"/>
                <a:gd name="connsiteY170" fmla="*/ 442913 h 1395413"/>
                <a:gd name="connsiteX171" fmla="*/ 80963 w 1924050"/>
                <a:gd name="connsiteY171" fmla="*/ 457200 h 1395413"/>
                <a:gd name="connsiteX172" fmla="*/ 76200 w 1924050"/>
                <a:gd name="connsiteY172" fmla="*/ 490538 h 1395413"/>
                <a:gd name="connsiteX173" fmla="*/ 71438 w 1924050"/>
                <a:gd name="connsiteY173" fmla="*/ 504825 h 1395413"/>
                <a:gd name="connsiteX174" fmla="*/ 66675 w 1924050"/>
                <a:gd name="connsiteY174" fmla="*/ 523875 h 1395413"/>
                <a:gd name="connsiteX175" fmla="*/ 61913 w 1924050"/>
                <a:gd name="connsiteY175" fmla="*/ 576263 h 1395413"/>
                <a:gd name="connsiteX176" fmla="*/ 57150 w 1924050"/>
                <a:gd name="connsiteY176" fmla="*/ 604838 h 1395413"/>
                <a:gd name="connsiteX177" fmla="*/ 47625 w 1924050"/>
                <a:gd name="connsiteY177" fmla="*/ 714375 h 1395413"/>
                <a:gd name="connsiteX178" fmla="*/ 38100 w 1924050"/>
                <a:gd name="connsiteY178" fmla="*/ 762000 h 1395413"/>
                <a:gd name="connsiteX179" fmla="*/ 23813 w 1924050"/>
                <a:gd name="connsiteY179" fmla="*/ 866775 h 1395413"/>
                <a:gd name="connsiteX180" fmla="*/ 19050 w 1924050"/>
                <a:gd name="connsiteY180" fmla="*/ 890588 h 1395413"/>
                <a:gd name="connsiteX181" fmla="*/ 9525 w 1924050"/>
                <a:gd name="connsiteY181" fmla="*/ 919163 h 1395413"/>
                <a:gd name="connsiteX182" fmla="*/ 14288 w 1924050"/>
                <a:gd name="connsiteY182" fmla="*/ 1042988 h 1395413"/>
                <a:gd name="connsiteX183" fmla="*/ 23813 w 1924050"/>
                <a:gd name="connsiteY183" fmla="*/ 1076325 h 1395413"/>
                <a:gd name="connsiteX184" fmla="*/ 33338 w 1924050"/>
                <a:gd name="connsiteY184" fmla="*/ 1257300 h 1395413"/>
                <a:gd name="connsiteX185" fmla="*/ 0 w 1924050"/>
                <a:gd name="connsiteY185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57150 w 1924050"/>
                <a:gd name="connsiteY3" fmla="*/ 1319213 h 1395413"/>
                <a:gd name="connsiteX4" fmla="*/ 61913 w 1924050"/>
                <a:gd name="connsiteY4" fmla="*/ 1357313 h 1395413"/>
                <a:gd name="connsiteX5" fmla="*/ 109538 w 1924050"/>
                <a:gd name="connsiteY5" fmla="*/ 1352550 h 1395413"/>
                <a:gd name="connsiteX6" fmla="*/ 119063 w 1924050"/>
                <a:gd name="connsiteY6" fmla="*/ 1300163 h 1395413"/>
                <a:gd name="connsiteX7" fmla="*/ 114300 w 1924050"/>
                <a:gd name="connsiteY7" fmla="*/ 1252538 h 1395413"/>
                <a:gd name="connsiteX8" fmla="*/ 100013 w 1924050"/>
                <a:gd name="connsiteY8" fmla="*/ 1238250 h 1395413"/>
                <a:gd name="connsiteX9" fmla="*/ 95250 w 1924050"/>
                <a:gd name="connsiteY9" fmla="*/ 1223963 h 1395413"/>
                <a:gd name="connsiteX10" fmla="*/ 80963 w 1924050"/>
                <a:gd name="connsiteY10" fmla="*/ 1190625 h 1395413"/>
                <a:gd name="connsiteX11" fmla="*/ 85725 w 1924050"/>
                <a:gd name="connsiteY11" fmla="*/ 1023938 h 1395413"/>
                <a:gd name="connsiteX12" fmla="*/ 80963 w 1924050"/>
                <a:gd name="connsiteY12" fmla="*/ 957263 h 1395413"/>
                <a:gd name="connsiteX13" fmla="*/ 90488 w 1924050"/>
                <a:gd name="connsiteY13" fmla="*/ 828675 h 1395413"/>
                <a:gd name="connsiteX14" fmla="*/ 95250 w 1924050"/>
                <a:gd name="connsiteY14" fmla="*/ 814388 h 1395413"/>
                <a:gd name="connsiteX15" fmla="*/ 100013 w 1924050"/>
                <a:gd name="connsiteY15" fmla="*/ 785813 h 1395413"/>
                <a:gd name="connsiteX16" fmla="*/ 104775 w 1924050"/>
                <a:gd name="connsiteY16" fmla="*/ 762000 h 1395413"/>
                <a:gd name="connsiteX17" fmla="*/ 119063 w 1924050"/>
                <a:gd name="connsiteY17" fmla="*/ 661988 h 1395413"/>
                <a:gd name="connsiteX18" fmla="*/ 128588 w 1924050"/>
                <a:gd name="connsiteY18" fmla="*/ 633413 h 1395413"/>
                <a:gd name="connsiteX19" fmla="*/ 147638 w 1924050"/>
                <a:gd name="connsiteY19" fmla="*/ 604838 h 1395413"/>
                <a:gd name="connsiteX20" fmla="*/ 157163 w 1924050"/>
                <a:gd name="connsiteY20" fmla="*/ 552450 h 1395413"/>
                <a:gd name="connsiteX21" fmla="*/ 161925 w 1924050"/>
                <a:gd name="connsiteY21" fmla="*/ 538163 h 1395413"/>
                <a:gd name="connsiteX22" fmla="*/ 171450 w 1924050"/>
                <a:gd name="connsiteY22" fmla="*/ 504825 h 1395413"/>
                <a:gd name="connsiteX23" fmla="*/ 180975 w 1924050"/>
                <a:gd name="connsiteY23" fmla="*/ 490538 h 1395413"/>
                <a:gd name="connsiteX24" fmla="*/ 185738 w 1924050"/>
                <a:gd name="connsiteY24" fmla="*/ 476250 h 1395413"/>
                <a:gd name="connsiteX25" fmla="*/ 209550 w 1924050"/>
                <a:gd name="connsiteY25" fmla="*/ 447675 h 1395413"/>
                <a:gd name="connsiteX26" fmla="*/ 219075 w 1924050"/>
                <a:gd name="connsiteY26" fmla="*/ 433388 h 1395413"/>
                <a:gd name="connsiteX27" fmla="*/ 233363 w 1924050"/>
                <a:gd name="connsiteY27" fmla="*/ 414338 h 1395413"/>
                <a:gd name="connsiteX28" fmla="*/ 247650 w 1924050"/>
                <a:gd name="connsiteY28" fmla="*/ 400050 h 1395413"/>
                <a:gd name="connsiteX29" fmla="*/ 257175 w 1924050"/>
                <a:gd name="connsiteY29" fmla="*/ 385763 h 1395413"/>
                <a:gd name="connsiteX30" fmla="*/ 261938 w 1924050"/>
                <a:gd name="connsiteY30" fmla="*/ 371475 h 1395413"/>
                <a:gd name="connsiteX31" fmla="*/ 276225 w 1924050"/>
                <a:gd name="connsiteY31" fmla="*/ 361950 h 1395413"/>
                <a:gd name="connsiteX32" fmla="*/ 361950 w 1924050"/>
                <a:gd name="connsiteY32" fmla="*/ 352425 h 1395413"/>
                <a:gd name="connsiteX33" fmla="*/ 404813 w 1924050"/>
                <a:gd name="connsiteY33" fmla="*/ 328613 h 1395413"/>
                <a:gd name="connsiteX34" fmla="*/ 428625 w 1924050"/>
                <a:gd name="connsiteY34" fmla="*/ 314325 h 1395413"/>
                <a:gd name="connsiteX35" fmla="*/ 461963 w 1924050"/>
                <a:gd name="connsiteY35" fmla="*/ 295275 h 1395413"/>
                <a:gd name="connsiteX36" fmla="*/ 481013 w 1924050"/>
                <a:gd name="connsiteY36" fmla="*/ 290513 h 1395413"/>
                <a:gd name="connsiteX37" fmla="*/ 519113 w 1924050"/>
                <a:gd name="connsiteY37" fmla="*/ 276225 h 1395413"/>
                <a:gd name="connsiteX38" fmla="*/ 533400 w 1924050"/>
                <a:gd name="connsiteY38" fmla="*/ 266700 h 1395413"/>
                <a:gd name="connsiteX39" fmla="*/ 571500 w 1924050"/>
                <a:gd name="connsiteY39" fmla="*/ 257175 h 1395413"/>
                <a:gd name="connsiteX40" fmla="*/ 600075 w 1924050"/>
                <a:gd name="connsiteY40" fmla="*/ 247650 h 1395413"/>
                <a:gd name="connsiteX41" fmla="*/ 614363 w 1924050"/>
                <a:gd name="connsiteY41" fmla="*/ 242888 h 1395413"/>
                <a:gd name="connsiteX42" fmla="*/ 642938 w 1924050"/>
                <a:gd name="connsiteY42" fmla="*/ 238125 h 1395413"/>
                <a:gd name="connsiteX43" fmla="*/ 661988 w 1924050"/>
                <a:gd name="connsiteY43" fmla="*/ 233363 h 1395413"/>
                <a:gd name="connsiteX44" fmla="*/ 690563 w 1924050"/>
                <a:gd name="connsiteY44" fmla="*/ 223838 h 1395413"/>
                <a:gd name="connsiteX45" fmla="*/ 714375 w 1924050"/>
                <a:gd name="connsiteY45" fmla="*/ 219075 h 1395413"/>
                <a:gd name="connsiteX46" fmla="*/ 776288 w 1924050"/>
                <a:gd name="connsiteY46" fmla="*/ 209550 h 1395413"/>
                <a:gd name="connsiteX47" fmla="*/ 800100 w 1924050"/>
                <a:gd name="connsiteY47" fmla="*/ 204788 h 1395413"/>
                <a:gd name="connsiteX48" fmla="*/ 890588 w 1924050"/>
                <a:gd name="connsiteY48" fmla="*/ 190500 h 1395413"/>
                <a:gd name="connsiteX49" fmla="*/ 904875 w 1924050"/>
                <a:gd name="connsiteY49" fmla="*/ 185738 h 1395413"/>
                <a:gd name="connsiteX50" fmla="*/ 985838 w 1924050"/>
                <a:gd name="connsiteY50" fmla="*/ 176213 h 1395413"/>
                <a:gd name="connsiteX51" fmla="*/ 1323975 w 1924050"/>
                <a:gd name="connsiteY51" fmla="*/ 180975 h 1395413"/>
                <a:gd name="connsiteX52" fmla="*/ 1352550 w 1924050"/>
                <a:gd name="connsiteY52" fmla="*/ 190500 h 1395413"/>
                <a:gd name="connsiteX53" fmla="*/ 1381125 w 1924050"/>
                <a:gd name="connsiteY53" fmla="*/ 200025 h 1395413"/>
                <a:gd name="connsiteX54" fmla="*/ 1395413 w 1924050"/>
                <a:gd name="connsiteY54" fmla="*/ 204788 h 1395413"/>
                <a:gd name="connsiteX55" fmla="*/ 1423988 w 1924050"/>
                <a:gd name="connsiteY55" fmla="*/ 223838 h 1395413"/>
                <a:gd name="connsiteX56" fmla="*/ 1462088 w 1924050"/>
                <a:gd name="connsiteY56" fmla="*/ 238125 h 1395413"/>
                <a:gd name="connsiteX57" fmla="*/ 1490663 w 1924050"/>
                <a:gd name="connsiteY57" fmla="*/ 247650 h 1395413"/>
                <a:gd name="connsiteX58" fmla="*/ 1504950 w 1924050"/>
                <a:gd name="connsiteY58" fmla="*/ 252413 h 1395413"/>
                <a:gd name="connsiteX59" fmla="*/ 1524000 w 1924050"/>
                <a:gd name="connsiteY59" fmla="*/ 257175 h 1395413"/>
                <a:gd name="connsiteX60" fmla="*/ 1557338 w 1924050"/>
                <a:gd name="connsiteY60" fmla="*/ 285750 h 1395413"/>
                <a:gd name="connsiteX61" fmla="*/ 1585913 w 1924050"/>
                <a:gd name="connsiteY61" fmla="*/ 304800 h 1395413"/>
                <a:gd name="connsiteX62" fmla="*/ 1600200 w 1924050"/>
                <a:gd name="connsiteY62" fmla="*/ 314325 h 1395413"/>
                <a:gd name="connsiteX63" fmla="*/ 1628775 w 1924050"/>
                <a:gd name="connsiteY63" fmla="*/ 342900 h 1395413"/>
                <a:gd name="connsiteX64" fmla="*/ 1643063 w 1924050"/>
                <a:gd name="connsiteY64" fmla="*/ 357188 h 1395413"/>
                <a:gd name="connsiteX65" fmla="*/ 1666875 w 1924050"/>
                <a:gd name="connsiteY65" fmla="*/ 390525 h 1395413"/>
                <a:gd name="connsiteX66" fmla="*/ 1685925 w 1924050"/>
                <a:gd name="connsiteY66" fmla="*/ 419100 h 1395413"/>
                <a:gd name="connsiteX67" fmla="*/ 1690688 w 1924050"/>
                <a:gd name="connsiteY67" fmla="*/ 433388 h 1395413"/>
                <a:gd name="connsiteX68" fmla="*/ 1700213 w 1924050"/>
                <a:gd name="connsiteY68" fmla="*/ 447675 h 1395413"/>
                <a:gd name="connsiteX69" fmla="*/ 1714500 w 1924050"/>
                <a:gd name="connsiteY69" fmla="*/ 471488 h 1395413"/>
                <a:gd name="connsiteX70" fmla="*/ 1724025 w 1924050"/>
                <a:gd name="connsiteY70" fmla="*/ 485775 h 1395413"/>
                <a:gd name="connsiteX71" fmla="*/ 1738313 w 1924050"/>
                <a:gd name="connsiteY71" fmla="*/ 514350 h 1395413"/>
                <a:gd name="connsiteX72" fmla="*/ 1757363 w 1924050"/>
                <a:gd name="connsiteY72" fmla="*/ 542925 h 1395413"/>
                <a:gd name="connsiteX73" fmla="*/ 1762125 w 1924050"/>
                <a:gd name="connsiteY73" fmla="*/ 557213 h 1395413"/>
                <a:gd name="connsiteX74" fmla="*/ 1771650 w 1924050"/>
                <a:gd name="connsiteY74" fmla="*/ 571500 h 1395413"/>
                <a:gd name="connsiteX75" fmla="*/ 1781175 w 1924050"/>
                <a:gd name="connsiteY75" fmla="*/ 600075 h 1395413"/>
                <a:gd name="connsiteX76" fmla="*/ 1790700 w 1924050"/>
                <a:gd name="connsiteY76" fmla="*/ 614363 h 1395413"/>
                <a:gd name="connsiteX77" fmla="*/ 1800225 w 1924050"/>
                <a:gd name="connsiteY77" fmla="*/ 642938 h 1395413"/>
                <a:gd name="connsiteX78" fmla="*/ 1804988 w 1924050"/>
                <a:gd name="connsiteY78" fmla="*/ 661988 h 1395413"/>
                <a:gd name="connsiteX79" fmla="*/ 1814513 w 1924050"/>
                <a:gd name="connsiteY79" fmla="*/ 676275 h 1395413"/>
                <a:gd name="connsiteX80" fmla="*/ 1819275 w 1924050"/>
                <a:gd name="connsiteY80" fmla="*/ 695325 h 1395413"/>
                <a:gd name="connsiteX81" fmla="*/ 1833563 w 1924050"/>
                <a:gd name="connsiteY81" fmla="*/ 747713 h 1395413"/>
                <a:gd name="connsiteX82" fmla="*/ 1843088 w 1924050"/>
                <a:gd name="connsiteY82" fmla="*/ 804863 h 1395413"/>
                <a:gd name="connsiteX83" fmla="*/ 1847850 w 1924050"/>
                <a:gd name="connsiteY83" fmla="*/ 942975 h 1395413"/>
                <a:gd name="connsiteX84" fmla="*/ 1852613 w 1924050"/>
                <a:gd name="connsiteY84" fmla="*/ 957263 h 1395413"/>
                <a:gd name="connsiteX85" fmla="*/ 1866900 w 1924050"/>
                <a:gd name="connsiteY85" fmla="*/ 1000125 h 1395413"/>
                <a:gd name="connsiteX86" fmla="*/ 1871663 w 1924050"/>
                <a:gd name="connsiteY86" fmla="*/ 1019175 h 1395413"/>
                <a:gd name="connsiteX87" fmla="*/ 1881188 w 1924050"/>
                <a:gd name="connsiteY87" fmla="*/ 1038225 h 1395413"/>
                <a:gd name="connsiteX88" fmla="*/ 1885950 w 1924050"/>
                <a:gd name="connsiteY88" fmla="*/ 1166813 h 1395413"/>
                <a:gd name="connsiteX89" fmla="*/ 1895475 w 1924050"/>
                <a:gd name="connsiteY89" fmla="*/ 1285875 h 1395413"/>
                <a:gd name="connsiteX90" fmla="*/ 1895475 w 1924050"/>
                <a:gd name="connsiteY90" fmla="*/ 1357313 h 1395413"/>
                <a:gd name="connsiteX91" fmla="*/ 1885950 w 1924050"/>
                <a:gd name="connsiteY91" fmla="*/ 1371600 h 1395413"/>
                <a:gd name="connsiteX92" fmla="*/ 1876425 w 1924050"/>
                <a:gd name="connsiteY92" fmla="*/ 1395413 h 1395413"/>
                <a:gd name="connsiteX93" fmla="*/ 1881188 w 1924050"/>
                <a:gd name="connsiteY93" fmla="*/ 1266825 h 1395413"/>
                <a:gd name="connsiteX94" fmla="*/ 1890713 w 1924050"/>
                <a:gd name="connsiteY94" fmla="*/ 1238250 h 1395413"/>
                <a:gd name="connsiteX95" fmla="*/ 1900238 w 1924050"/>
                <a:gd name="connsiteY95" fmla="*/ 1200150 h 1395413"/>
                <a:gd name="connsiteX96" fmla="*/ 1909763 w 1924050"/>
                <a:gd name="connsiteY96" fmla="*/ 1171575 h 1395413"/>
                <a:gd name="connsiteX97" fmla="*/ 1914525 w 1924050"/>
                <a:gd name="connsiteY97" fmla="*/ 1085850 h 1395413"/>
                <a:gd name="connsiteX98" fmla="*/ 1924050 w 1924050"/>
                <a:gd name="connsiteY98" fmla="*/ 809625 h 1395413"/>
                <a:gd name="connsiteX99" fmla="*/ 1919288 w 1924050"/>
                <a:gd name="connsiteY99" fmla="*/ 666750 h 1395413"/>
                <a:gd name="connsiteX100" fmla="*/ 1900238 w 1924050"/>
                <a:gd name="connsiteY100" fmla="*/ 633413 h 1395413"/>
                <a:gd name="connsiteX101" fmla="*/ 1890713 w 1924050"/>
                <a:gd name="connsiteY101" fmla="*/ 609600 h 1395413"/>
                <a:gd name="connsiteX102" fmla="*/ 1881188 w 1924050"/>
                <a:gd name="connsiteY102" fmla="*/ 581025 h 1395413"/>
                <a:gd name="connsiteX103" fmla="*/ 1871663 w 1924050"/>
                <a:gd name="connsiteY103" fmla="*/ 566738 h 1395413"/>
                <a:gd name="connsiteX104" fmla="*/ 1866900 w 1924050"/>
                <a:gd name="connsiteY104" fmla="*/ 542925 h 1395413"/>
                <a:gd name="connsiteX105" fmla="*/ 1857375 w 1924050"/>
                <a:gd name="connsiteY105" fmla="*/ 528638 h 1395413"/>
                <a:gd name="connsiteX106" fmla="*/ 1852613 w 1924050"/>
                <a:gd name="connsiteY106" fmla="*/ 514350 h 1395413"/>
                <a:gd name="connsiteX107" fmla="*/ 1843088 w 1924050"/>
                <a:gd name="connsiteY107" fmla="*/ 495300 h 1395413"/>
                <a:gd name="connsiteX108" fmla="*/ 1833563 w 1924050"/>
                <a:gd name="connsiteY108" fmla="*/ 457200 h 1395413"/>
                <a:gd name="connsiteX109" fmla="*/ 1824038 w 1924050"/>
                <a:gd name="connsiteY109" fmla="*/ 438150 h 1395413"/>
                <a:gd name="connsiteX110" fmla="*/ 1809750 w 1924050"/>
                <a:gd name="connsiteY110" fmla="*/ 404813 h 1395413"/>
                <a:gd name="connsiteX111" fmla="*/ 1800225 w 1924050"/>
                <a:gd name="connsiteY111" fmla="*/ 376238 h 1395413"/>
                <a:gd name="connsiteX112" fmla="*/ 1795463 w 1924050"/>
                <a:gd name="connsiteY112" fmla="*/ 361950 h 1395413"/>
                <a:gd name="connsiteX113" fmla="*/ 1790700 w 1924050"/>
                <a:gd name="connsiteY113" fmla="*/ 342900 h 1395413"/>
                <a:gd name="connsiteX114" fmla="*/ 1781175 w 1924050"/>
                <a:gd name="connsiteY114" fmla="*/ 328613 h 1395413"/>
                <a:gd name="connsiteX115" fmla="*/ 1762125 w 1924050"/>
                <a:gd name="connsiteY115" fmla="*/ 280988 h 1395413"/>
                <a:gd name="connsiteX116" fmla="*/ 1757363 w 1924050"/>
                <a:gd name="connsiteY116" fmla="*/ 266700 h 1395413"/>
                <a:gd name="connsiteX117" fmla="*/ 1747838 w 1924050"/>
                <a:gd name="connsiteY117" fmla="*/ 252413 h 1395413"/>
                <a:gd name="connsiteX118" fmla="*/ 1733550 w 1924050"/>
                <a:gd name="connsiteY118" fmla="*/ 228600 h 1395413"/>
                <a:gd name="connsiteX119" fmla="*/ 1724025 w 1924050"/>
                <a:gd name="connsiteY119" fmla="*/ 214313 h 1395413"/>
                <a:gd name="connsiteX120" fmla="*/ 1709738 w 1924050"/>
                <a:gd name="connsiteY120" fmla="*/ 204788 h 1395413"/>
                <a:gd name="connsiteX121" fmla="*/ 1685925 w 1924050"/>
                <a:gd name="connsiteY121" fmla="*/ 176213 h 1395413"/>
                <a:gd name="connsiteX122" fmla="*/ 1676400 w 1924050"/>
                <a:gd name="connsiteY122" fmla="*/ 161925 h 1395413"/>
                <a:gd name="connsiteX123" fmla="*/ 1647825 w 1924050"/>
                <a:gd name="connsiteY123" fmla="*/ 152400 h 1395413"/>
                <a:gd name="connsiteX124" fmla="*/ 1619250 w 1924050"/>
                <a:gd name="connsiteY124" fmla="*/ 142875 h 1395413"/>
                <a:gd name="connsiteX125" fmla="*/ 1600200 w 1924050"/>
                <a:gd name="connsiteY125" fmla="*/ 133350 h 1395413"/>
                <a:gd name="connsiteX126" fmla="*/ 1543050 w 1924050"/>
                <a:gd name="connsiteY126" fmla="*/ 123825 h 1395413"/>
                <a:gd name="connsiteX127" fmla="*/ 1504950 w 1924050"/>
                <a:gd name="connsiteY127" fmla="*/ 109538 h 1395413"/>
                <a:gd name="connsiteX128" fmla="*/ 1385888 w 1924050"/>
                <a:gd name="connsiteY128" fmla="*/ 95250 h 1395413"/>
                <a:gd name="connsiteX129" fmla="*/ 1352550 w 1924050"/>
                <a:gd name="connsiteY129" fmla="*/ 90488 h 1395413"/>
                <a:gd name="connsiteX130" fmla="*/ 1290638 w 1924050"/>
                <a:gd name="connsiteY130" fmla="*/ 76200 h 1395413"/>
                <a:gd name="connsiteX131" fmla="*/ 1233488 w 1924050"/>
                <a:gd name="connsiteY131" fmla="*/ 71438 h 1395413"/>
                <a:gd name="connsiteX132" fmla="*/ 1190625 w 1924050"/>
                <a:gd name="connsiteY132" fmla="*/ 61913 h 1395413"/>
                <a:gd name="connsiteX133" fmla="*/ 1176338 w 1924050"/>
                <a:gd name="connsiteY133" fmla="*/ 52388 h 1395413"/>
                <a:gd name="connsiteX134" fmla="*/ 1152525 w 1924050"/>
                <a:gd name="connsiteY134" fmla="*/ 47625 h 1395413"/>
                <a:gd name="connsiteX135" fmla="*/ 1123950 w 1924050"/>
                <a:gd name="connsiteY135" fmla="*/ 38100 h 1395413"/>
                <a:gd name="connsiteX136" fmla="*/ 1095375 w 1924050"/>
                <a:gd name="connsiteY136" fmla="*/ 28575 h 1395413"/>
                <a:gd name="connsiteX137" fmla="*/ 1019175 w 1924050"/>
                <a:gd name="connsiteY137" fmla="*/ 19050 h 1395413"/>
                <a:gd name="connsiteX138" fmla="*/ 985838 w 1924050"/>
                <a:gd name="connsiteY138" fmla="*/ 9525 h 1395413"/>
                <a:gd name="connsiteX139" fmla="*/ 933450 w 1924050"/>
                <a:gd name="connsiteY139" fmla="*/ 0 h 1395413"/>
                <a:gd name="connsiteX140" fmla="*/ 781050 w 1924050"/>
                <a:gd name="connsiteY140" fmla="*/ 4763 h 1395413"/>
                <a:gd name="connsiteX141" fmla="*/ 766763 w 1924050"/>
                <a:gd name="connsiteY141" fmla="*/ 9525 h 1395413"/>
                <a:gd name="connsiteX142" fmla="*/ 742950 w 1924050"/>
                <a:gd name="connsiteY142" fmla="*/ 19050 h 1395413"/>
                <a:gd name="connsiteX143" fmla="*/ 723900 w 1924050"/>
                <a:gd name="connsiteY143" fmla="*/ 28575 h 1395413"/>
                <a:gd name="connsiteX144" fmla="*/ 709613 w 1924050"/>
                <a:gd name="connsiteY144" fmla="*/ 33338 h 1395413"/>
                <a:gd name="connsiteX145" fmla="*/ 690563 w 1924050"/>
                <a:gd name="connsiteY145" fmla="*/ 42863 h 1395413"/>
                <a:gd name="connsiteX146" fmla="*/ 642938 w 1924050"/>
                <a:gd name="connsiteY146" fmla="*/ 57150 h 1395413"/>
                <a:gd name="connsiteX147" fmla="*/ 604838 w 1924050"/>
                <a:gd name="connsiteY147" fmla="*/ 71438 h 1395413"/>
                <a:gd name="connsiteX148" fmla="*/ 561975 w 1924050"/>
                <a:gd name="connsiteY148" fmla="*/ 80963 h 1395413"/>
                <a:gd name="connsiteX149" fmla="*/ 528638 w 1924050"/>
                <a:gd name="connsiteY149" fmla="*/ 95250 h 1395413"/>
                <a:gd name="connsiteX150" fmla="*/ 495300 w 1924050"/>
                <a:gd name="connsiteY150" fmla="*/ 100013 h 1395413"/>
                <a:gd name="connsiteX151" fmla="*/ 447675 w 1924050"/>
                <a:gd name="connsiteY151" fmla="*/ 119063 h 1395413"/>
                <a:gd name="connsiteX152" fmla="*/ 414338 w 1924050"/>
                <a:gd name="connsiteY152" fmla="*/ 133350 h 1395413"/>
                <a:gd name="connsiteX153" fmla="*/ 400050 w 1924050"/>
                <a:gd name="connsiteY153" fmla="*/ 147638 h 1395413"/>
                <a:gd name="connsiteX154" fmla="*/ 361950 w 1924050"/>
                <a:gd name="connsiteY154" fmla="*/ 166688 h 1395413"/>
                <a:gd name="connsiteX155" fmla="*/ 328613 w 1924050"/>
                <a:gd name="connsiteY155" fmla="*/ 180975 h 1395413"/>
                <a:gd name="connsiteX156" fmla="*/ 309563 w 1924050"/>
                <a:gd name="connsiteY156" fmla="*/ 195263 h 1395413"/>
                <a:gd name="connsiteX157" fmla="*/ 295275 w 1924050"/>
                <a:gd name="connsiteY157" fmla="*/ 200025 h 1395413"/>
                <a:gd name="connsiteX158" fmla="*/ 276225 w 1924050"/>
                <a:gd name="connsiteY158" fmla="*/ 214313 h 1395413"/>
                <a:gd name="connsiteX159" fmla="*/ 238125 w 1924050"/>
                <a:gd name="connsiteY159" fmla="*/ 233363 h 1395413"/>
                <a:gd name="connsiteX160" fmla="*/ 209550 w 1924050"/>
                <a:gd name="connsiteY160" fmla="*/ 252413 h 1395413"/>
                <a:gd name="connsiteX161" fmla="*/ 195263 w 1924050"/>
                <a:gd name="connsiteY161" fmla="*/ 261938 h 1395413"/>
                <a:gd name="connsiteX162" fmla="*/ 176213 w 1924050"/>
                <a:gd name="connsiteY162" fmla="*/ 271463 h 1395413"/>
                <a:gd name="connsiteX163" fmla="*/ 166688 w 1924050"/>
                <a:gd name="connsiteY163" fmla="*/ 285750 h 1395413"/>
                <a:gd name="connsiteX164" fmla="*/ 152400 w 1924050"/>
                <a:gd name="connsiteY164" fmla="*/ 300038 h 1395413"/>
                <a:gd name="connsiteX165" fmla="*/ 128588 w 1924050"/>
                <a:gd name="connsiteY165" fmla="*/ 333375 h 1395413"/>
                <a:gd name="connsiteX166" fmla="*/ 123825 w 1924050"/>
                <a:gd name="connsiteY166" fmla="*/ 347663 h 1395413"/>
                <a:gd name="connsiteX167" fmla="*/ 114300 w 1924050"/>
                <a:gd name="connsiteY167" fmla="*/ 371475 h 1395413"/>
                <a:gd name="connsiteX168" fmla="*/ 95250 w 1924050"/>
                <a:gd name="connsiteY168" fmla="*/ 404813 h 1395413"/>
                <a:gd name="connsiteX169" fmla="*/ 85725 w 1924050"/>
                <a:gd name="connsiteY169" fmla="*/ 442913 h 1395413"/>
                <a:gd name="connsiteX170" fmla="*/ 80963 w 1924050"/>
                <a:gd name="connsiteY170" fmla="*/ 457200 h 1395413"/>
                <a:gd name="connsiteX171" fmla="*/ 76200 w 1924050"/>
                <a:gd name="connsiteY171" fmla="*/ 490538 h 1395413"/>
                <a:gd name="connsiteX172" fmla="*/ 71438 w 1924050"/>
                <a:gd name="connsiteY172" fmla="*/ 504825 h 1395413"/>
                <a:gd name="connsiteX173" fmla="*/ 66675 w 1924050"/>
                <a:gd name="connsiteY173" fmla="*/ 523875 h 1395413"/>
                <a:gd name="connsiteX174" fmla="*/ 61913 w 1924050"/>
                <a:gd name="connsiteY174" fmla="*/ 576263 h 1395413"/>
                <a:gd name="connsiteX175" fmla="*/ 57150 w 1924050"/>
                <a:gd name="connsiteY175" fmla="*/ 604838 h 1395413"/>
                <a:gd name="connsiteX176" fmla="*/ 47625 w 1924050"/>
                <a:gd name="connsiteY176" fmla="*/ 714375 h 1395413"/>
                <a:gd name="connsiteX177" fmla="*/ 38100 w 1924050"/>
                <a:gd name="connsiteY177" fmla="*/ 762000 h 1395413"/>
                <a:gd name="connsiteX178" fmla="*/ 23813 w 1924050"/>
                <a:gd name="connsiteY178" fmla="*/ 866775 h 1395413"/>
                <a:gd name="connsiteX179" fmla="*/ 19050 w 1924050"/>
                <a:gd name="connsiteY179" fmla="*/ 890588 h 1395413"/>
                <a:gd name="connsiteX180" fmla="*/ 9525 w 1924050"/>
                <a:gd name="connsiteY180" fmla="*/ 919163 h 1395413"/>
                <a:gd name="connsiteX181" fmla="*/ 14288 w 1924050"/>
                <a:gd name="connsiteY181" fmla="*/ 1042988 h 1395413"/>
                <a:gd name="connsiteX182" fmla="*/ 23813 w 1924050"/>
                <a:gd name="connsiteY182" fmla="*/ 1076325 h 1395413"/>
                <a:gd name="connsiteX183" fmla="*/ 33338 w 1924050"/>
                <a:gd name="connsiteY183" fmla="*/ 1257300 h 1395413"/>
                <a:gd name="connsiteX184" fmla="*/ 0 w 1924050"/>
                <a:gd name="connsiteY184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57150 w 1924050"/>
                <a:gd name="connsiteY3" fmla="*/ 1319213 h 1395413"/>
                <a:gd name="connsiteX4" fmla="*/ 61913 w 1924050"/>
                <a:gd name="connsiteY4" fmla="*/ 1357313 h 1395413"/>
                <a:gd name="connsiteX5" fmla="*/ 119063 w 1924050"/>
                <a:gd name="connsiteY5" fmla="*/ 1300163 h 1395413"/>
                <a:gd name="connsiteX6" fmla="*/ 114300 w 1924050"/>
                <a:gd name="connsiteY6" fmla="*/ 1252538 h 1395413"/>
                <a:gd name="connsiteX7" fmla="*/ 100013 w 1924050"/>
                <a:gd name="connsiteY7" fmla="*/ 1238250 h 1395413"/>
                <a:gd name="connsiteX8" fmla="*/ 95250 w 1924050"/>
                <a:gd name="connsiteY8" fmla="*/ 1223963 h 1395413"/>
                <a:gd name="connsiteX9" fmla="*/ 80963 w 1924050"/>
                <a:gd name="connsiteY9" fmla="*/ 1190625 h 1395413"/>
                <a:gd name="connsiteX10" fmla="*/ 85725 w 1924050"/>
                <a:gd name="connsiteY10" fmla="*/ 1023938 h 1395413"/>
                <a:gd name="connsiteX11" fmla="*/ 80963 w 1924050"/>
                <a:gd name="connsiteY11" fmla="*/ 957263 h 1395413"/>
                <a:gd name="connsiteX12" fmla="*/ 90488 w 1924050"/>
                <a:gd name="connsiteY12" fmla="*/ 828675 h 1395413"/>
                <a:gd name="connsiteX13" fmla="*/ 95250 w 1924050"/>
                <a:gd name="connsiteY13" fmla="*/ 814388 h 1395413"/>
                <a:gd name="connsiteX14" fmla="*/ 100013 w 1924050"/>
                <a:gd name="connsiteY14" fmla="*/ 785813 h 1395413"/>
                <a:gd name="connsiteX15" fmla="*/ 104775 w 1924050"/>
                <a:gd name="connsiteY15" fmla="*/ 762000 h 1395413"/>
                <a:gd name="connsiteX16" fmla="*/ 119063 w 1924050"/>
                <a:gd name="connsiteY16" fmla="*/ 661988 h 1395413"/>
                <a:gd name="connsiteX17" fmla="*/ 128588 w 1924050"/>
                <a:gd name="connsiteY17" fmla="*/ 633413 h 1395413"/>
                <a:gd name="connsiteX18" fmla="*/ 147638 w 1924050"/>
                <a:gd name="connsiteY18" fmla="*/ 604838 h 1395413"/>
                <a:gd name="connsiteX19" fmla="*/ 157163 w 1924050"/>
                <a:gd name="connsiteY19" fmla="*/ 552450 h 1395413"/>
                <a:gd name="connsiteX20" fmla="*/ 161925 w 1924050"/>
                <a:gd name="connsiteY20" fmla="*/ 538163 h 1395413"/>
                <a:gd name="connsiteX21" fmla="*/ 171450 w 1924050"/>
                <a:gd name="connsiteY21" fmla="*/ 504825 h 1395413"/>
                <a:gd name="connsiteX22" fmla="*/ 180975 w 1924050"/>
                <a:gd name="connsiteY22" fmla="*/ 490538 h 1395413"/>
                <a:gd name="connsiteX23" fmla="*/ 185738 w 1924050"/>
                <a:gd name="connsiteY23" fmla="*/ 476250 h 1395413"/>
                <a:gd name="connsiteX24" fmla="*/ 209550 w 1924050"/>
                <a:gd name="connsiteY24" fmla="*/ 447675 h 1395413"/>
                <a:gd name="connsiteX25" fmla="*/ 219075 w 1924050"/>
                <a:gd name="connsiteY25" fmla="*/ 433388 h 1395413"/>
                <a:gd name="connsiteX26" fmla="*/ 233363 w 1924050"/>
                <a:gd name="connsiteY26" fmla="*/ 414338 h 1395413"/>
                <a:gd name="connsiteX27" fmla="*/ 247650 w 1924050"/>
                <a:gd name="connsiteY27" fmla="*/ 400050 h 1395413"/>
                <a:gd name="connsiteX28" fmla="*/ 257175 w 1924050"/>
                <a:gd name="connsiteY28" fmla="*/ 385763 h 1395413"/>
                <a:gd name="connsiteX29" fmla="*/ 261938 w 1924050"/>
                <a:gd name="connsiteY29" fmla="*/ 371475 h 1395413"/>
                <a:gd name="connsiteX30" fmla="*/ 276225 w 1924050"/>
                <a:gd name="connsiteY30" fmla="*/ 361950 h 1395413"/>
                <a:gd name="connsiteX31" fmla="*/ 361950 w 1924050"/>
                <a:gd name="connsiteY31" fmla="*/ 352425 h 1395413"/>
                <a:gd name="connsiteX32" fmla="*/ 404813 w 1924050"/>
                <a:gd name="connsiteY32" fmla="*/ 328613 h 1395413"/>
                <a:gd name="connsiteX33" fmla="*/ 428625 w 1924050"/>
                <a:gd name="connsiteY33" fmla="*/ 314325 h 1395413"/>
                <a:gd name="connsiteX34" fmla="*/ 461963 w 1924050"/>
                <a:gd name="connsiteY34" fmla="*/ 295275 h 1395413"/>
                <a:gd name="connsiteX35" fmla="*/ 481013 w 1924050"/>
                <a:gd name="connsiteY35" fmla="*/ 290513 h 1395413"/>
                <a:gd name="connsiteX36" fmla="*/ 519113 w 1924050"/>
                <a:gd name="connsiteY36" fmla="*/ 276225 h 1395413"/>
                <a:gd name="connsiteX37" fmla="*/ 533400 w 1924050"/>
                <a:gd name="connsiteY37" fmla="*/ 266700 h 1395413"/>
                <a:gd name="connsiteX38" fmla="*/ 571500 w 1924050"/>
                <a:gd name="connsiteY38" fmla="*/ 257175 h 1395413"/>
                <a:gd name="connsiteX39" fmla="*/ 600075 w 1924050"/>
                <a:gd name="connsiteY39" fmla="*/ 247650 h 1395413"/>
                <a:gd name="connsiteX40" fmla="*/ 614363 w 1924050"/>
                <a:gd name="connsiteY40" fmla="*/ 242888 h 1395413"/>
                <a:gd name="connsiteX41" fmla="*/ 642938 w 1924050"/>
                <a:gd name="connsiteY41" fmla="*/ 238125 h 1395413"/>
                <a:gd name="connsiteX42" fmla="*/ 661988 w 1924050"/>
                <a:gd name="connsiteY42" fmla="*/ 233363 h 1395413"/>
                <a:gd name="connsiteX43" fmla="*/ 690563 w 1924050"/>
                <a:gd name="connsiteY43" fmla="*/ 223838 h 1395413"/>
                <a:gd name="connsiteX44" fmla="*/ 714375 w 1924050"/>
                <a:gd name="connsiteY44" fmla="*/ 219075 h 1395413"/>
                <a:gd name="connsiteX45" fmla="*/ 776288 w 1924050"/>
                <a:gd name="connsiteY45" fmla="*/ 209550 h 1395413"/>
                <a:gd name="connsiteX46" fmla="*/ 800100 w 1924050"/>
                <a:gd name="connsiteY46" fmla="*/ 204788 h 1395413"/>
                <a:gd name="connsiteX47" fmla="*/ 890588 w 1924050"/>
                <a:gd name="connsiteY47" fmla="*/ 190500 h 1395413"/>
                <a:gd name="connsiteX48" fmla="*/ 904875 w 1924050"/>
                <a:gd name="connsiteY48" fmla="*/ 185738 h 1395413"/>
                <a:gd name="connsiteX49" fmla="*/ 985838 w 1924050"/>
                <a:gd name="connsiteY49" fmla="*/ 176213 h 1395413"/>
                <a:gd name="connsiteX50" fmla="*/ 1323975 w 1924050"/>
                <a:gd name="connsiteY50" fmla="*/ 180975 h 1395413"/>
                <a:gd name="connsiteX51" fmla="*/ 1352550 w 1924050"/>
                <a:gd name="connsiteY51" fmla="*/ 190500 h 1395413"/>
                <a:gd name="connsiteX52" fmla="*/ 1381125 w 1924050"/>
                <a:gd name="connsiteY52" fmla="*/ 200025 h 1395413"/>
                <a:gd name="connsiteX53" fmla="*/ 1395413 w 1924050"/>
                <a:gd name="connsiteY53" fmla="*/ 204788 h 1395413"/>
                <a:gd name="connsiteX54" fmla="*/ 1423988 w 1924050"/>
                <a:gd name="connsiteY54" fmla="*/ 223838 h 1395413"/>
                <a:gd name="connsiteX55" fmla="*/ 1462088 w 1924050"/>
                <a:gd name="connsiteY55" fmla="*/ 238125 h 1395413"/>
                <a:gd name="connsiteX56" fmla="*/ 1490663 w 1924050"/>
                <a:gd name="connsiteY56" fmla="*/ 247650 h 1395413"/>
                <a:gd name="connsiteX57" fmla="*/ 1504950 w 1924050"/>
                <a:gd name="connsiteY57" fmla="*/ 252413 h 1395413"/>
                <a:gd name="connsiteX58" fmla="*/ 1524000 w 1924050"/>
                <a:gd name="connsiteY58" fmla="*/ 257175 h 1395413"/>
                <a:gd name="connsiteX59" fmla="*/ 1557338 w 1924050"/>
                <a:gd name="connsiteY59" fmla="*/ 285750 h 1395413"/>
                <a:gd name="connsiteX60" fmla="*/ 1585913 w 1924050"/>
                <a:gd name="connsiteY60" fmla="*/ 304800 h 1395413"/>
                <a:gd name="connsiteX61" fmla="*/ 1600200 w 1924050"/>
                <a:gd name="connsiteY61" fmla="*/ 314325 h 1395413"/>
                <a:gd name="connsiteX62" fmla="*/ 1628775 w 1924050"/>
                <a:gd name="connsiteY62" fmla="*/ 342900 h 1395413"/>
                <a:gd name="connsiteX63" fmla="*/ 1643063 w 1924050"/>
                <a:gd name="connsiteY63" fmla="*/ 357188 h 1395413"/>
                <a:gd name="connsiteX64" fmla="*/ 1666875 w 1924050"/>
                <a:gd name="connsiteY64" fmla="*/ 390525 h 1395413"/>
                <a:gd name="connsiteX65" fmla="*/ 1685925 w 1924050"/>
                <a:gd name="connsiteY65" fmla="*/ 419100 h 1395413"/>
                <a:gd name="connsiteX66" fmla="*/ 1690688 w 1924050"/>
                <a:gd name="connsiteY66" fmla="*/ 433388 h 1395413"/>
                <a:gd name="connsiteX67" fmla="*/ 1700213 w 1924050"/>
                <a:gd name="connsiteY67" fmla="*/ 447675 h 1395413"/>
                <a:gd name="connsiteX68" fmla="*/ 1714500 w 1924050"/>
                <a:gd name="connsiteY68" fmla="*/ 471488 h 1395413"/>
                <a:gd name="connsiteX69" fmla="*/ 1724025 w 1924050"/>
                <a:gd name="connsiteY69" fmla="*/ 485775 h 1395413"/>
                <a:gd name="connsiteX70" fmla="*/ 1738313 w 1924050"/>
                <a:gd name="connsiteY70" fmla="*/ 514350 h 1395413"/>
                <a:gd name="connsiteX71" fmla="*/ 1757363 w 1924050"/>
                <a:gd name="connsiteY71" fmla="*/ 542925 h 1395413"/>
                <a:gd name="connsiteX72" fmla="*/ 1762125 w 1924050"/>
                <a:gd name="connsiteY72" fmla="*/ 557213 h 1395413"/>
                <a:gd name="connsiteX73" fmla="*/ 1771650 w 1924050"/>
                <a:gd name="connsiteY73" fmla="*/ 571500 h 1395413"/>
                <a:gd name="connsiteX74" fmla="*/ 1781175 w 1924050"/>
                <a:gd name="connsiteY74" fmla="*/ 600075 h 1395413"/>
                <a:gd name="connsiteX75" fmla="*/ 1790700 w 1924050"/>
                <a:gd name="connsiteY75" fmla="*/ 614363 h 1395413"/>
                <a:gd name="connsiteX76" fmla="*/ 1800225 w 1924050"/>
                <a:gd name="connsiteY76" fmla="*/ 642938 h 1395413"/>
                <a:gd name="connsiteX77" fmla="*/ 1804988 w 1924050"/>
                <a:gd name="connsiteY77" fmla="*/ 661988 h 1395413"/>
                <a:gd name="connsiteX78" fmla="*/ 1814513 w 1924050"/>
                <a:gd name="connsiteY78" fmla="*/ 676275 h 1395413"/>
                <a:gd name="connsiteX79" fmla="*/ 1819275 w 1924050"/>
                <a:gd name="connsiteY79" fmla="*/ 695325 h 1395413"/>
                <a:gd name="connsiteX80" fmla="*/ 1833563 w 1924050"/>
                <a:gd name="connsiteY80" fmla="*/ 747713 h 1395413"/>
                <a:gd name="connsiteX81" fmla="*/ 1843088 w 1924050"/>
                <a:gd name="connsiteY81" fmla="*/ 804863 h 1395413"/>
                <a:gd name="connsiteX82" fmla="*/ 1847850 w 1924050"/>
                <a:gd name="connsiteY82" fmla="*/ 942975 h 1395413"/>
                <a:gd name="connsiteX83" fmla="*/ 1852613 w 1924050"/>
                <a:gd name="connsiteY83" fmla="*/ 957263 h 1395413"/>
                <a:gd name="connsiteX84" fmla="*/ 1866900 w 1924050"/>
                <a:gd name="connsiteY84" fmla="*/ 1000125 h 1395413"/>
                <a:gd name="connsiteX85" fmla="*/ 1871663 w 1924050"/>
                <a:gd name="connsiteY85" fmla="*/ 1019175 h 1395413"/>
                <a:gd name="connsiteX86" fmla="*/ 1881188 w 1924050"/>
                <a:gd name="connsiteY86" fmla="*/ 1038225 h 1395413"/>
                <a:gd name="connsiteX87" fmla="*/ 1885950 w 1924050"/>
                <a:gd name="connsiteY87" fmla="*/ 1166813 h 1395413"/>
                <a:gd name="connsiteX88" fmla="*/ 1895475 w 1924050"/>
                <a:gd name="connsiteY88" fmla="*/ 1285875 h 1395413"/>
                <a:gd name="connsiteX89" fmla="*/ 1895475 w 1924050"/>
                <a:gd name="connsiteY89" fmla="*/ 1357313 h 1395413"/>
                <a:gd name="connsiteX90" fmla="*/ 1885950 w 1924050"/>
                <a:gd name="connsiteY90" fmla="*/ 1371600 h 1395413"/>
                <a:gd name="connsiteX91" fmla="*/ 1876425 w 1924050"/>
                <a:gd name="connsiteY91" fmla="*/ 1395413 h 1395413"/>
                <a:gd name="connsiteX92" fmla="*/ 1881188 w 1924050"/>
                <a:gd name="connsiteY92" fmla="*/ 1266825 h 1395413"/>
                <a:gd name="connsiteX93" fmla="*/ 1890713 w 1924050"/>
                <a:gd name="connsiteY93" fmla="*/ 1238250 h 1395413"/>
                <a:gd name="connsiteX94" fmla="*/ 1900238 w 1924050"/>
                <a:gd name="connsiteY94" fmla="*/ 1200150 h 1395413"/>
                <a:gd name="connsiteX95" fmla="*/ 1909763 w 1924050"/>
                <a:gd name="connsiteY95" fmla="*/ 1171575 h 1395413"/>
                <a:gd name="connsiteX96" fmla="*/ 1914525 w 1924050"/>
                <a:gd name="connsiteY96" fmla="*/ 1085850 h 1395413"/>
                <a:gd name="connsiteX97" fmla="*/ 1924050 w 1924050"/>
                <a:gd name="connsiteY97" fmla="*/ 809625 h 1395413"/>
                <a:gd name="connsiteX98" fmla="*/ 1919288 w 1924050"/>
                <a:gd name="connsiteY98" fmla="*/ 666750 h 1395413"/>
                <a:gd name="connsiteX99" fmla="*/ 1900238 w 1924050"/>
                <a:gd name="connsiteY99" fmla="*/ 633413 h 1395413"/>
                <a:gd name="connsiteX100" fmla="*/ 1890713 w 1924050"/>
                <a:gd name="connsiteY100" fmla="*/ 609600 h 1395413"/>
                <a:gd name="connsiteX101" fmla="*/ 1881188 w 1924050"/>
                <a:gd name="connsiteY101" fmla="*/ 581025 h 1395413"/>
                <a:gd name="connsiteX102" fmla="*/ 1871663 w 1924050"/>
                <a:gd name="connsiteY102" fmla="*/ 566738 h 1395413"/>
                <a:gd name="connsiteX103" fmla="*/ 1866900 w 1924050"/>
                <a:gd name="connsiteY103" fmla="*/ 542925 h 1395413"/>
                <a:gd name="connsiteX104" fmla="*/ 1857375 w 1924050"/>
                <a:gd name="connsiteY104" fmla="*/ 528638 h 1395413"/>
                <a:gd name="connsiteX105" fmla="*/ 1852613 w 1924050"/>
                <a:gd name="connsiteY105" fmla="*/ 514350 h 1395413"/>
                <a:gd name="connsiteX106" fmla="*/ 1843088 w 1924050"/>
                <a:gd name="connsiteY106" fmla="*/ 495300 h 1395413"/>
                <a:gd name="connsiteX107" fmla="*/ 1833563 w 1924050"/>
                <a:gd name="connsiteY107" fmla="*/ 457200 h 1395413"/>
                <a:gd name="connsiteX108" fmla="*/ 1824038 w 1924050"/>
                <a:gd name="connsiteY108" fmla="*/ 438150 h 1395413"/>
                <a:gd name="connsiteX109" fmla="*/ 1809750 w 1924050"/>
                <a:gd name="connsiteY109" fmla="*/ 404813 h 1395413"/>
                <a:gd name="connsiteX110" fmla="*/ 1800225 w 1924050"/>
                <a:gd name="connsiteY110" fmla="*/ 376238 h 1395413"/>
                <a:gd name="connsiteX111" fmla="*/ 1795463 w 1924050"/>
                <a:gd name="connsiteY111" fmla="*/ 361950 h 1395413"/>
                <a:gd name="connsiteX112" fmla="*/ 1790700 w 1924050"/>
                <a:gd name="connsiteY112" fmla="*/ 342900 h 1395413"/>
                <a:gd name="connsiteX113" fmla="*/ 1781175 w 1924050"/>
                <a:gd name="connsiteY113" fmla="*/ 328613 h 1395413"/>
                <a:gd name="connsiteX114" fmla="*/ 1762125 w 1924050"/>
                <a:gd name="connsiteY114" fmla="*/ 280988 h 1395413"/>
                <a:gd name="connsiteX115" fmla="*/ 1757363 w 1924050"/>
                <a:gd name="connsiteY115" fmla="*/ 266700 h 1395413"/>
                <a:gd name="connsiteX116" fmla="*/ 1747838 w 1924050"/>
                <a:gd name="connsiteY116" fmla="*/ 252413 h 1395413"/>
                <a:gd name="connsiteX117" fmla="*/ 1733550 w 1924050"/>
                <a:gd name="connsiteY117" fmla="*/ 228600 h 1395413"/>
                <a:gd name="connsiteX118" fmla="*/ 1724025 w 1924050"/>
                <a:gd name="connsiteY118" fmla="*/ 214313 h 1395413"/>
                <a:gd name="connsiteX119" fmla="*/ 1709738 w 1924050"/>
                <a:gd name="connsiteY119" fmla="*/ 204788 h 1395413"/>
                <a:gd name="connsiteX120" fmla="*/ 1685925 w 1924050"/>
                <a:gd name="connsiteY120" fmla="*/ 176213 h 1395413"/>
                <a:gd name="connsiteX121" fmla="*/ 1676400 w 1924050"/>
                <a:gd name="connsiteY121" fmla="*/ 161925 h 1395413"/>
                <a:gd name="connsiteX122" fmla="*/ 1647825 w 1924050"/>
                <a:gd name="connsiteY122" fmla="*/ 152400 h 1395413"/>
                <a:gd name="connsiteX123" fmla="*/ 1619250 w 1924050"/>
                <a:gd name="connsiteY123" fmla="*/ 142875 h 1395413"/>
                <a:gd name="connsiteX124" fmla="*/ 1600200 w 1924050"/>
                <a:gd name="connsiteY124" fmla="*/ 133350 h 1395413"/>
                <a:gd name="connsiteX125" fmla="*/ 1543050 w 1924050"/>
                <a:gd name="connsiteY125" fmla="*/ 123825 h 1395413"/>
                <a:gd name="connsiteX126" fmla="*/ 1504950 w 1924050"/>
                <a:gd name="connsiteY126" fmla="*/ 109538 h 1395413"/>
                <a:gd name="connsiteX127" fmla="*/ 1385888 w 1924050"/>
                <a:gd name="connsiteY127" fmla="*/ 95250 h 1395413"/>
                <a:gd name="connsiteX128" fmla="*/ 1352550 w 1924050"/>
                <a:gd name="connsiteY128" fmla="*/ 90488 h 1395413"/>
                <a:gd name="connsiteX129" fmla="*/ 1290638 w 1924050"/>
                <a:gd name="connsiteY129" fmla="*/ 76200 h 1395413"/>
                <a:gd name="connsiteX130" fmla="*/ 1233488 w 1924050"/>
                <a:gd name="connsiteY130" fmla="*/ 71438 h 1395413"/>
                <a:gd name="connsiteX131" fmla="*/ 1190625 w 1924050"/>
                <a:gd name="connsiteY131" fmla="*/ 61913 h 1395413"/>
                <a:gd name="connsiteX132" fmla="*/ 1176338 w 1924050"/>
                <a:gd name="connsiteY132" fmla="*/ 52388 h 1395413"/>
                <a:gd name="connsiteX133" fmla="*/ 1152525 w 1924050"/>
                <a:gd name="connsiteY133" fmla="*/ 47625 h 1395413"/>
                <a:gd name="connsiteX134" fmla="*/ 1123950 w 1924050"/>
                <a:gd name="connsiteY134" fmla="*/ 38100 h 1395413"/>
                <a:gd name="connsiteX135" fmla="*/ 1095375 w 1924050"/>
                <a:gd name="connsiteY135" fmla="*/ 28575 h 1395413"/>
                <a:gd name="connsiteX136" fmla="*/ 1019175 w 1924050"/>
                <a:gd name="connsiteY136" fmla="*/ 19050 h 1395413"/>
                <a:gd name="connsiteX137" fmla="*/ 985838 w 1924050"/>
                <a:gd name="connsiteY137" fmla="*/ 9525 h 1395413"/>
                <a:gd name="connsiteX138" fmla="*/ 933450 w 1924050"/>
                <a:gd name="connsiteY138" fmla="*/ 0 h 1395413"/>
                <a:gd name="connsiteX139" fmla="*/ 781050 w 1924050"/>
                <a:gd name="connsiteY139" fmla="*/ 4763 h 1395413"/>
                <a:gd name="connsiteX140" fmla="*/ 766763 w 1924050"/>
                <a:gd name="connsiteY140" fmla="*/ 9525 h 1395413"/>
                <a:gd name="connsiteX141" fmla="*/ 742950 w 1924050"/>
                <a:gd name="connsiteY141" fmla="*/ 19050 h 1395413"/>
                <a:gd name="connsiteX142" fmla="*/ 723900 w 1924050"/>
                <a:gd name="connsiteY142" fmla="*/ 28575 h 1395413"/>
                <a:gd name="connsiteX143" fmla="*/ 709613 w 1924050"/>
                <a:gd name="connsiteY143" fmla="*/ 33338 h 1395413"/>
                <a:gd name="connsiteX144" fmla="*/ 690563 w 1924050"/>
                <a:gd name="connsiteY144" fmla="*/ 42863 h 1395413"/>
                <a:gd name="connsiteX145" fmla="*/ 642938 w 1924050"/>
                <a:gd name="connsiteY145" fmla="*/ 57150 h 1395413"/>
                <a:gd name="connsiteX146" fmla="*/ 604838 w 1924050"/>
                <a:gd name="connsiteY146" fmla="*/ 71438 h 1395413"/>
                <a:gd name="connsiteX147" fmla="*/ 561975 w 1924050"/>
                <a:gd name="connsiteY147" fmla="*/ 80963 h 1395413"/>
                <a:gd name="connsiteX148" fmla="*/ 528638 w 1924050"/>
                <a:gd name="connsiteY148" fmla="*/ 95250 h 1395413"/>
                <a:gd name="connsiteX149" fmla="*/ 495300 w 1924050"/>
                <a:gd name="connsiteY149" fmla="*/ 100013 h 1395413"/>
                <a:gd name="connsiteX150" fmla="*/ 447675 w 1924050"/>
                <a:gd name="connsiteY150" fmla="*/ 119063 h 1395413"/>
                <a:gd name="connsiteX151" fmla="*/ 414338 w 1924050"/>
                <a:gd name="connsiteY151" fmla="*/ 133350 h 1395413"/>
                <a:gd name="connsiteX152" fmla="*/ 400050 w 1924050"/>
                <a:gd name="connsiteY152" fmla="*/ 147638 h 1395413"/>
                <a:gd name="connsiteX153" fmla="*/ 361950 w 1924050"/>
                <a:gd name="connsiteY153" fmla="*/ 166688 h 1395413"/>
                <a:gd name="connsiteX154" fmla="*/ 328613 w 1924050"/>
                <a:gd name="connsiteY154" fmla="*/ 180975 h 1395413"/>
                <a:gd name="connsiteX155" fmla="*/ 309563 w 1924050"/>
                <a:gd name="connsiteY155" fmla="*/ 195263 h 1395413"/>
                <a:gd name="connsiteX156" fmla="*/ 295275 w 1924050"/>
                <a:gd name="connsiteY156" fmla="*/ 200025 h 1395413"/>
                <a:gd name="connsiteX157" fmla="*/ 276225 w 1924050"/>
                <a:gd name="connsiteY157" fmla="*/ 214313 h 1395413"/>
                <a:gd name="connsiteX158" fmla="*/ 238125 w 1924050"/>
                <a:gd name="connsiteY158" fmla="*/ 233363 h 1395413"/>
                <a:gd name="connsiteX159" fmla="*/ 209550 w 1924050"/>
                <a:gd name="connsiteY159" fmla="*/ 252413 h 1395413"/>
                <a:gd name="connsiteX160" fmla="*/ 195263 w 1924050"/>
                <a:gd name="connsiteY160" fmla="*/ 261938 h 1395413"/>
                <a:gd name="connsiteX161" fmla="*/ 176213 w 1924050"/>
                <a:gd name="connsiteY161" fmla="*/ 271463 h 1395413"/>
                <a:gd name="connsiteX162" fmla="*/ 166688 w 1924050"/>
                <a:gd name="connsiteY162" fmla="*/ 285750 h 1395413"/>
                <a:gd name="connsiteX163" fmla="*/ 152400 w 1924050"/>
                <a:gd name="connsiteY163" fmla="*/ 300038 h 1395413"/>
                <a:gd name="connsiteX164" fmla="*/ 128588 w 1924050"/>
                <a:gd name="connsiteY164" fmla="*/ 333375 h 1395413"/>
                <a:gd name="connsiteX165" fmla="*/ 123825 w 1924050"/>
                <a:gd name="connsiteY165" fmla="*/ 347663 h 1395413"/>
                <a:gd name="connsiteX166" fmla="*/ 114300 w 1924050"/>
                <a:gd name="connsiteY166" fmla="*/ 371475 h 1395413"/>
                <a:gd name="connsiteX167" fmla="*/ 95250 w 1924050"/>
                <a:gd name="connsiteY167" fmla="*/ 404813 h 1395413"/>
                <a:gd name="connsiteX168" fmla="*/ 85725 w 1924050"/>
                <a:gd name="connsiteY168" fmla="*/ 442913 h 1395413"/>
                <a:gd name="connsiteX169" fmla="*/ 80963 w 1924050"/>
                <a:gd name="connsiteY169" fmla="*/ 457200 h 1395413"/>
                <a:gd name="connsiteX170" fmla="*/ 76200 w 1924050"/>
                <a:gd name="connsiteY170" fmla="*/ 490538 h 1395413"/>
                <a:gd name="connsiteX171" fmla="*/ 71438 w 1924050"/>
                <a:gd name="connsiteY171" fmla="*/ 504825 h 1395413"/>
                <a:gd name="connsiteX172" fmla="*/ 66675 w 1924050"/>
                <a:gd name="connsiteY172" fmla="*/ 523875 h 1395413"/>
                <a:gd name="connsiteX173" fmla="*/ 61913 w 1924050"/>
                <a:gd name="connsiteY173" fmla="*/ 576263 h 1395413"/>
                <a:gd name="connsiteX174" fmla="*/ 57150 w 1924050"/>
                <a:gd name="connsiteY174" fmla="*/ 604838 h 1395413"/>
                <a:gd name="connsiteX175" fmla="*/ 47625 w 1924050"/>
                <a:gd name="connsiteY175" fmla="*/ 714375 h 1395413"/>
                <a:gd name="connsiteX176" fmla="*/ 38100 w 1924050"/>
                <a:gd name="connsiteY176" fmla="*/ 762000 h 1395413"/>
                <a:gd name="connsiteX177" fmla="*/ 23813 w 1924050"/>
                <a:gd name="connsiteY177" fmla="*/ 866775 h 1395413"/>
                <a:gd name="connsiteX178" fmla="*/ 19050 w 1924050"/>
                <a:gd name="connsiteY178" fmla="*/ 890588 h 1395413"/>
                <a:gd name="connsiteX179" fmla="*/ 9525 w 1924050"/>
                <a:gd name="connsiteY179" fmla="*/ 919163 h 1395413"/>
                <a:gd name="connsiteX180" fmla="*/ 14288 w 1924050"/>
                <a:gd name="connsiteY180" fmla="*/ 1042988 h 1395413"/>
                <a:gd name="connsiteX181" fmla="*/ 23813 w 1924050"/>
                <a:gd name="connsiteY181" fmla="*/ 1076325 h 1395413"/>
                <a:gd name="connsiteX182" fmla="*/ 33338 w 1924050"/>
                <a:gd name="connsiteY182" fmla="*/ 1257300 h 1395413"/>
                <a:gd name="connsiteX183" fmla="*/ 0 w 1924050"/>
                <a:gd name="connsiteY183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57150 w 1924050"/>
                <a:gd name="connsiteY3" fmla="*/ 1319213 h 1395413"/>
                <a:gd name="connsiteX4" fmla="*/ 61913 w 1924050"/>
                <a:gd name="connsiteY4" fmla="*/ 1357313 h 1395413"/>
                <a:gd name="connsiteX5" fmla="*/ 114300 w 1924050"/>
                <a:gd name="connsiteY5" fmla="*/ 1252538 h 1395413"/>
                <a:gd name="connsiteX6" fmla="*/ 100013 w 1924050"/>
                <a:gd name="connsiteY6" fmla="*/ 1238250 h 1395413"/>
                <a:gd name="connsiteX7" fmla="*/ 95250 w 1924050"/>
                <a:gd name="connsiteY7" fmla="*/ 1223963 h 1395413"/>
                <a:gd name="connsiteX8" fmla="*/ 80963 w 1924050"/>
                <a:gd name="connsiteY8" fmla="*/ 1190625 h 1395413"/>
                <a:gd name="connsiteX9" fmla="*/ 85725 w 1924050"/>
                <a:gd name="connsiteY9" fmla="*/ 1023938 h 1395413"/>
                <a:gd name="connsiteX10" fmla="*/ 80963 w 1924050"/>
                <a:gd name="connsiteY10" fmla="*/ 957263 h 1395413"/>
                <a:gd name="connsiteX11" fmla="*/ 90488 w 1924050"/>
                <a:gd name="connsiteY11" fmla="*/ 828675 h 1395413"/>
                <a:gd name="connsiteX12" fmla="*/ 95250 w 1924050"/>
                <a:gd name="connsiteY12" fmla="*/ 814388 h 1395413"/>
                <a:gd name="connsiteX13" fmla="*/ 100013 w 1924050"/>
                <a:gd name="connsiteY13" fmla="*/ 785813 h 1395413"/>
                <a:gd name="connsiteX14" fmla="*/ 104775 w 1924050"/>
                <a:gd name="connsiteY14" fmla="*/ 762000 h 1395413"/>
                <a:gd name="connsiteX15" fmla="*/ 119063 w 1924050"/>
                <a:gd name="connsiteY15" fmla="*/ 661988 h 1395413"/>
                <a:gd name="connsiteX16" fmla="*/ 128588 w 1924050"/>
                <a:gd name="connsiteY16" fmla="*/ 633413 h 1395413"/>
                <a:gd name="connsiteX17" fmla="*/ 147638 w 1924050"/>
                <a:gd name="connsiteY17" fmla="*/ 604838 h 1395413"/>
                <a:gd name="connsiteX18" fmla="*/ 157163 w 1924050"/>
                <a:gd name="connsiteY18" fmla="*/ 552450 h 1395413"/>
                <a:gd name="connsiteX19" fmla="*/ 161925 w 1924050"/>
                <a:gd name="connsiteY19" fmla="*/ 538163 h 1395413"/>
                <a:gd name="connsiteX20" fmla="*/ 171450 w 1924050"/>
                <a:gd name="connsiteY20" fmla="*/ 504825 h 1395413"/>
                <a:gd name="connsiteX21" fmla="*/ 180975 w 1924050"/>
                <a:gd name="connsiteY21" fmla="*/ 490538 h 1395413"/>
                <a:gd name="connsiteX22" fmla="*/ 185738 w 1924050"/>
                <a:gd name="connsiteY22" fmla="*/ 476250 h 1395413"/>
                <a:gd name="connsiteX23" fmla="*/ 209550 w 1924050"/>
                <a:gd name="connsiteY23" fmla="*/ 447675 h 1395413"/>
                <a:gd name="connsiteX24" fmla="*/ 219075 w 1924050"/>
                <a:gd name="connsiteY24" fmla="*/ 433388 h 1395413"/>
                <a:gd name="connsiteX25" fmla="*/ 233363 w 1924050"/>
                <a:gd name="connsiteY25" fmla="*/ 414338 h 1395413"/>
                <a:gd name="connsiteX26" fmla="*/ 247650 w 1924050"/>
                <a:gd name="connsiteY26" fmla="*/ 400050 h 1395413"/>
                <a:gd name="connsiteX27" fmla="*/ 257175 w 1924050"/>
                <a:gd name="connsiteY27" fmla="*/ 385763 h 1395413"/>
                <a:gd name="connsiteX28" fmla="*/ 261938 w 1924050"/>
                <a:gd name="connsiteY28" fmla="*/ 371475 h 1395413"/>
                <a:gd name="connsiteX29" fmla="*/ 276225 w 1924050"/>
                <a:gd name="connsiteY29" fmla="*/ 361950 h 1395413"/>
                <a:gd name="connsiteX30" fmla="*/ 361950 w 1924050"/>
                <a:gd name="connsiteY30" fmla="*/ 352425 h 1395413"/>
                <a:gd name="connsiteX31" fmla="*/ 404813 w 1924050"/>
                <a:gd name="connsiteY31" fmla="*/ 328613 h 1395413"/>
                <a:gd name="connsiteX32" fmla="*/ 428625 w 1924050"/>
                <a:gd name="connsiteY32" fmla="*/ 314325 h 1395413"/>
                <a:gd name="connsiteX33" fmla="*/ 461963 w 1924050"/>
                <a:gd name="connsiteY33" fmla="*/ 295275 h 1395413"/>
                <a:gd name="connsiteX34" fmla="*/ 481013 w 1924050"/>
                <a:gd name="connsiteY34" fmla="*/ 290513 h 1395413"/>
                <a:gd name="connsiteX35" fmla="*/ 519113 w 1924050"/>
                <a:gd name="connsiteY35" fmla="*/ 276225 h 1395413"/>
                <a:gd name="connsiteX36" fmla="*/ 533400 w 1924050"/>
                <a:gd name="connsiteY36" fmla="*/ 266700 h 1395413"/>
                <a:gd name="connsiteX37" fmla="*/ 571500 w 1924050"/>
                <a:gd name="connsiteY37" fmla="*/ 257175 h 1395413"/>
                <a:gd name="connsiteX38" fmla="*/ 600075 w 1924050"/>
                <a:gd name="connsiteY38" fmla="*/ 247650 h 1395413"/>
                <a:gd name="connsiteX39" fmla="*/ 614363 w 1924050"/>
                <a:gd name="connsiteY39" fmla="*/ 242888 h 1395413"/>
                <a:gd name="connsiteX40" fmla="*/ 642938 w 1924050"/>
                <a:gd name="connsiteY40" fmla="*/ 238125 h 1395413"/>
                <a:gd name="connsiteX41" fmla="*/ 661988 w 1924050"/>
                <a:gd name="connsiteY41" fmla="*/ 233363 h 1395413"/>
                <a:gd name="connsiteX42" fmla="*/ 690563 w 1924050"/>
                <a:gd name="connsiteY42" fmla="*/ 223838 h 1395413"/>
                <a:gd name="connsiteX43" fmla="*/ 714375 w 1924050"/>
                <a:gd name="connsiteY43" fmla="*/ 219075 h 1395413"/>
                <a:gd name="connsiteX44" fmla="*/ 776288 w 1924050"/>
                <a:gd name="connsiteY44" fmla="*/ 209550 h 1395413"/>
                <a:gd name="connsiteX45" fmla="*/ 800100 w 1924050"/>
                <a:gd name="connsiteY45" fmla="*/ 204788 h 1395413"/>
                <a:gd name="connsiteX46" fmla="*/ 890588 w 1924050"/>
                <a:gd name="connsiteY46" fmla="*/ 190500 h 1395413"/>
                <a:gd name="connsiteX47" fmla="*/ 904875 w 1924050"/>
                <a:gd name="connsiteY47" fmla="*/ 185738 h 1395413"/>
                <a:gd name="connsiteX48" fmla="*/ 985838 w 1924050"/>
                <a:gd name="connsiteY48" fmla="*/ 176213 h 1395413"/>
                <a:gd name="connsiteX49" fmla="*/ 1323975 w 1924050"/>
                <a:gd name="connsiteY49" fmla="*/ 180975 h 1395413"/>
                <a:gd name="connsiteX50" fmla="*/ 1352550 w 1924050"/>
                <a:gd name="connsiteY50" fmla="*/ 190500 h 1395413"/>
                <a:gd name="connsiteX51" fmla="*/ 1381125 w 1924050"/>
                <a:gd name="connsiteY51" fmla="*/ 200025 h 1395413"/>
                <a:gd name="connsiteX52" fmla="*/ 1395413 w 1924050"/>
                <a:gd name="connsiteY52" fmla="*/ 204788 h 1395413"/>
                <a:gd name="connsiteX53" fmla="*/ 1423988 w 1924050"/>
                <a:gd name="connsiteY53" fmla="*/ 223838 h 1395413"/>
                <a:gd name="connsiteX54" fmla="*/ 1462088 w 1924050"/>
                <a:gd name="connsiteY54" fmla="*/ 238125 h 1395413"/>
                <a:gd name="connsiteX55" fmla="*/ 1490663 w 1924050"/>
                <a:gd name="connsiteY55" fmla="*/ 247650 h 1395413"/>
                <a:gd name="connsiteX56" fmla="*/ 1504950 w 1924050"/>
                <a:gd name="connsiteY56" fmla="*/ 252413 h 1395413"/>
                <a:gd name="connsiteX57" fmla="*/ 1524000 w 1924050"/>
                <a:gd name="connsiteY57" fmla="*/ 257175 h 1395413"/>
                <a:gd name="connsiteX58" fmla="*/ 1557338 w 1924050"/>
                <a:gd name="connsiteY58" fmla="*/ 285750 h 1395413"/>
                <a:gd name="connsiteX59" fmla="*/ 1585913 w 1924050"/>
                <a:gd name="connsiteY59" fmla="*/ 304800 h 1395413"/>
                <a:gd name="connsiteX60" fmla="*/ 1600200 w 1924050"/>
                <a:gd name="connsiteY60" fmla="*/ 314325 h 1395413"/>
                <a:gd name="connsiteX61" fmla="*/ 1628775 w 1924050"/>
                <a:gd name="connsiteY61" fmla="*/ 342900 h 1395413"/>
                <a:gd name="connsiteX62" fmla="*/ 1643063 w 1924050"/>
                <a:gd name="connsiteY62" fmla="*/ 357188 h 1395413"/>
                <a:gd name="connsiteX63" fmla="*/ 1666875 w 1924050"/>
                <a:gd name="connsiteY63" fmla="*/ 390525 h 1395413"/>
                <a:gd name="connsiteX64" fmla="*/ 1685925 w 1924050"/>
                <a:gd name="connsiteY64" fmla="*/ 419100 h 1395413"/>
                <a:gd name="connsiteX65" fmla="*/ 1690688 w 1924050"/>
                <a:gd name="connsiteY65" fmla="*/ 433388 h 1395413"/>
                <a:gd name="connsiteX66" fmla="*/ 1700213 w 1924050"/>
                <a:gd name="connsiteY66" fmla="*/ 447675 h 1395413"/>
                <a:gd name="connsiteX67" fmla="*/ 1714500 w 1924050"/>
                <a:gd name="connsiteY67" fmla="*/ 471488 h 1395413"/>
                <a:gd name="connsiteX68" fmla="*/ 1724025 w 1924050"/>
                <a:gd name="connsiteY68" fmla="*/ 485775 h 1395413"/>
                <a:gd name="connsiteX69" fmla="*/ 1738313 w 1924050"/>
                <a:gd name="connsiteY69" fmla="*/ 514350 h 1395413"/>
                <a:gd name="connsiteX70" fmla="*/ 1757363 w 1924050"/>
                <a:gd name="connsiteY70" fmla="*/ 542925 h 1395413"/>
                <a:gd name="connsiteX71" fmla="*/ 1762125 w 1924050"/>
                <a:gd name="connsiteY71" fmla="*/ 557213 h 1395413"/>
                <a:gd name="connsiteX72" fmla="*/ 1771650 w 1924050"/>
                <a:gd name="connsiteY72" fmla="*/ 571500 h 1395413"/>
                <a:gd name="connsiteX73" fmla="*/ 1781175 w 1924050"/>
                <a:gd name="connsiteY73" fmla="*/ 600075 h 1395413"/>
                <a:gd name="connsiteX74" fmla="*/ 1790700 w 1924050"/>
                <a:gd name="connsiteY74" fmla="*/ 614363 h 1395413"/>
                <a:gd name="connsiteX75" fmla="*/ 1800225 w 1924050"/>
                <a:gd name="connsiteY75" fmla="*/ 642938 h 1395413"/>
                <a:gd name="connsiteX76" fmla="*/ 1804988 w 1924050"/>
                <a:gd name="connsiteY76" fmla="*/ 661988 h 1395413"/>
                <a:gd name="connsiteX77" fmla="*/ 1814513 w 1924050"/>
                <a:gd name="connsiteY77" fmla="*/ 676275 h 1395413"/>
                <a:gd name="connsiteX78" fmla="*/ 1819275 w 1924050"/>
                <a:gd name="connsiteY78" fmla="*/ 695325 h 1395413"/>
                <a:gd name="connsiteX79" fmla="*/ 1833563 w 1924050"/>
                <a:gd name="connsiteY79" fmla="*/ 747713 h 1395413"/>
                <a:gd name="connsiteX80" fmla="*/ 1843088 w 1924050"/>
                <a:gd name="connsiteY80" fmla="*/ 804863 h 1395413"/>
                <a:gd name="connsiteX81" fmla="*/ 1847850 w 1924050"/>
                <a:gd name="connsiteY81" fmla="*/ 942975 h 1395413"/>
                <a:gd name="connsiteX82" fmla="*/ 1852613 w 1924050"/>
                <a:gd name="connsiteY82" fmla="*/ 957263 h 1395413"/>
                <a:gd name="connsiteX83" fmla="*/ 1866900 w 1924050"/>
                <a:gd name="connsiteY83" fmla="*/ 1000125 h 1395413"/>
                <a:gd name="connsiteX84" fmla="*/ 1871663 w 1924050"/>
                <a:gd name="connsiteY84" fmla="*/ 1019175 h 1395413"/>
                <a:gd name="connsiteX85" fmla="*/ 1881188 w 1924050"/>
                <a:gd name="connsiteY85" fmla="*/ 1038225 h 1395413"/>
                <a:gd name="connsiteX86" fmla="*/ 1885950 w 1924050"/>
                <a:gd name="connsiteY86" fmla="*/ 1166813 h 1395413"/>
                <a:gd name="connsiteX87" fmla="*/ 1895475 w 1924050"/>
                <a:gd name="connsiteY87" fmla="*/ 1285875 h 1395413"/>
                <a:gd name="connsiteX88" fmla="*/ 1895475 w 1924050"/>
                <a:gd name="connsiteY88" fmla="*/ 1357313 h 1395413"/>
                <a:gd name="connsiteX89" fmla="*/ 1885950 w 1924050"/>
                <a:gd name="connsiteY89" fmla="*/ 1371600 h 1395413"/>
                <a:gd name="connsiteX90" fmla="*/ 1876425 w 1924050"/>
                <a:gd name="connsiteY90" fmla="*/ 1395413 h 1395413"/>
                <a:gd name="connsiteX91" fmla="*/ 1881188 w 1924050"/>
                <a:gd name="connsiteY91" fmla="*/ 1266825 h 1395413"/>
                <a:gd name="connsiteX92" fmla="*/ 1890713 w 1924050"/>
                <a:gd name="connsiteY92" fmla="*/ 1238250 h 1395413"/>
                <a:gd name="connsiteX93" fmla="*/ 1900238 w 1924050"/>
                <a:gd name="connsiteY93" fmla="*/ 1200150 h 1395413"/>
                <a:gd name="connsiteX94" fmla="*/ 1909763 w 1924050"/>
                <a:gd name="connsiteY94" fmla="*/ 1171575 h 1395413"/>
                <a:gd name="connsiteX95" fmla="*/ 1914525 w 1924050"/>
                <a:gd name="connsiteY95" fmla="*/ 1085850 h 1395413"/>
                <a:gd name="connsiteX96" fmla="*/ 1924050 w 1924050"/>
                <a:gd name="connsiteY96" fmla="*/ 809625 h 1395413"/>
                <a:gd name="connsiteX97" fmla="*/ 1919288 w 1924050"/>
                <a:gd name="connsiteY97" fmla="*/ 666750 h 1395413"/>
                <a:gd name="connsiteX98" fmla="*/ 1900238 w 1924050"/>
                <a:gd name="connsiteY98" fmla="*/ 633413 h 1395413"/>
                <a:gd name="connsiteX99" fmla="*/ 1890713 w 1924050"/>
                <a:gd name="connsiteY99" fmla="*/ 609600 h 1395413"/>
                <a:gd name="connsiteX100" fmla="*/ 1881188 w 1924050"/>
                <a:gd name="connsiteY100" fmla="*/ 581025 h 1395413"/>
                <a:gd name="connsiteX101" fmla="*/ 1871663 w 1924050"/>
                <a:gd name="connsiteY101" fmla="*/ 566738 h 1395413"/>
                <a:gd name="connsiteX102" fmla="*/ 1866900 w 1924050"/>
                <a:gd name="connsiteY102" fmla="*/ 542925 h 1395413"/>
                <a:gd name="connsiteX103" fmla="*/ 1857375 w 1924050"/>
                <a:gd name="connsiteY103" fmla="*/ 528638 h 1395413"/>
                <a:gd name="connsiteX104" fmla="*/ 1852613 w 1924050"/>
                <a:gd name="connsiteY104" fmla="*/ 514350 h 1395413"/>
                <a:gd name="connsiteX105" fmla="*/ 1843088 w 1924050"/>
                <a:gd name="connsiteY105" fmla="*/ 495300 h 1395413"/>
                <a:gd name="connsiteX106" fmla="*/ 1833563 w 1924050"/>
                <a:gd name="connsiteY106" fmla="*/ 457200 h 1395413"/>
                <a:gd name="connsiteX107" fmla="*/ 1824038 w 1924050"/>
                <a:gd name="connsiteY107" fmla="*/ 438150 h 1395413"/>
                <a:gd name="connsiteX108" fmla="*/ 1809750 w 1924050"/>
                <a:gd name="connsiteY108" fmla="*/ 404813 h 1395413"/>
                <a:gd name="connsiteX109" fmla="*/ 1800225 w 1924050"/>
                <a:gd name="connsiteY109" fmla="*/ 376238 h 1395413"/>
                <a:gd name="connsiteX110" fmla="*/ 1795463 w 1924050"/>
                <a:gd name="connsiteY110" fmla="*/ 361950 h 1395413"/>
                <a:gd name="connsiteX111" fmla="*/ 1790700 w 1924050"/>
                <a:gd name="connsiteY111" fmla="*/ 342900 h 1395413"/>
                <a:gd name="connsiteX112" fmla="*/ 1781175 w 1924050"/>
                <a:gd name="connsiteY112" fmla="*/ 328613 h 1395413"/>
                <a:gd name="connsiteX113" fmla="*/ 1762125 w 1924050"/>
                <a:gd name="connsiteY113" fmla="*/ 280988 h 1395413"/>
                <a:gd name="connsiteX114" fmla="*/ 1757363 w 1924050"/>
                <a:gd name="connsiteY114" fmla="*/ 266700 h 1395413"/>
                <a:gd name="connsiteX115" fmla="*/ 1747838 w 1924050"/>
                <a:gd name="connsiteY115" fmla="*/ 252413 h 1395413"/>
                <a:gd name="connsiteX116" fmla="*/ 1733550 w 1924050"/>
                <a:gd name="connsiteY116" fmla="*/ 228600 h 1395413"/>
                <a:gd name="connsiteX117" fmla="*/ 1724025 w 1924050"/>
                <a:gd name="connsiteY117" fmla="*/ 214313 h 1395413"/>
                <a:gd name="connsiteX118" fmla="*/ 1709738 w 1924050"/>
                <a:gd name="connsiteY118" fmla="*/ 204788 h 1395413"/>
                <a:gd name="connsiteX119" fmla="*/ 1685925 w 1924050"/>
                <a:gd name="connsiteY119" fmla="*/ 176213 h 1395413"/>
                <a:gd name="connsiteX120" fmla="*/ 1676400 w 1924050"/>
                <a:gd name="connsiteY120" fmla="*/ 161925 h 1395413"/>
                <a:gd name="connsiteX121" fmla="*/ 1647825 w 1924050"/>
                <a:gd name="connsiteY121" fmla="*/ 152400 h 1395413"/>
                <a:gd name="connsiteX122" fmla="*/ 1619250 w 1924050"/>
                <a:gd name="connsiteY122" fmla="*/ 142875 h 1395413"/>
                <a:gd name="connsiteX123" fmla="*/ 1600200 w 1924050"/>
                <a:gd name="connsiteY123" fmla="*/ 133350 h 1395413"/>
                <a:gd name="connsiteX124" fmla="*/ 1543050 w 1924050"/>
                <a:gd name="connsiteY124" fmla="*/ 123825 h 1395413"/>
                <a:gd name="connsiteX125" fmla="*/ 1504950 w 1924050"/>
                <a:gd name="connsiteY125" fmla="*/ 109538 h 1395413"/>
                <a:gd name="connsiteX126" fmla="*/ 1385888 w 1924050"/>
                <a:gd name="connsiteY126" fmla="*/ 95250 h 1395413"/>
                <a:gd name="connsiteX127" fmla="*/ 1352550 w 1924050"/>
                <a:gd name="connsiteY127" fmla="*/ 90488 h 1395413"/>
                <a:gd name="connsiteX128" fmla="*/ 1290638 w 1924050"/>
                <a:gd name="connsiteY128" fmla="*/ 76200 h 1395413"/>
                <a:gd name="connsiteX129" fmla="*/ 1233488 w 1924050"/>
                <a:gd name="connsiteY129" fmla="*/ 71438 h 1395413"/>
                <a:gd name="connsiteX130" fmla="*/ 1190625 w 1924050"/>
                <a:gd name="connsiteY130" fmla="*/ 61913 h 1395413"/>
                <a:gd name="connsiteX131" fmla="*/ 1176338 w 1924050"/>
                <a:gd name="connsiteY131" fmla="*/ 52388 h 1395413"/>
                <a:gd name="connsiteX132" fmla="*/ 1152525 w 1924050"/>
                <a:gd name="connsiteY132" fmla="*/ 47625 h 1395413"/>
                <a:gd name="connsiteX133" fmla="*/ 1123950 w 1924050"/>
                <a:gd name="connsiteY133" fmla="*/ 38100 h 1395413"/>
                <a:gd name="connsiteX134" fmla="*/ 1095375 w 1924050"/>
                <a:gd name="connsiteY134" fmla="*/ 28575 h 1395413"/>
                <a:gd name="connsiteX135" fmla="*/ 1019175 w 1924050"/>
                <a:gd name="connsiteY135" fmla="*/ 19050 h 1395413"/>
                <a:gd name="connsiteX136" fmla="*/ 985838 w 1924050"/>
                <a:gd name="connsiteY136" fmla="*/ 9525 h 1395413"/>
                <a:gd name="connsiteX137" fmla="*/ 933450 w 1924050"/>
                <a:gd name="connsiteY137" fmla="*/ 0 h 1395413"/>
                <a:gd name="connsiteX138" fmla="*/ 781050 w 1924050"/>
                <a:gd name="connsiteY138" fmla="*/ 4763 h 1395413"/>
                <a:gd name="connsiteX139" fmla="*/ 766763 w 1924050"/>
                <a:gd name="connsiteY139" fmla="*/ 9525 h 1395413"/>
                <a:gd name="connsiteX140" fmla="*/ 742950 w 1924050"/>
                <a:gd name="connsiteY140" fmla="*/ 19050 h 1395413"/>
                <a:gd name="connsiteX141" fmla="*/ 723900 w 1924050"/>
                <a:gd name="connsiteY141" fmla="*/ 28575 h 1395413"/>
                <a:gd name="connsiteX142" fmla="*/ 709613 w 1924050"/>
                <a:gd name="connsiteY142" fmla="*/ 33338 h 1395413"/>
                <a:gd name="connsiteX143" fmla="*/ 690563 w 1924050"/>
                <a:gd name="connsiteY143" fmla="*/ 42863 h 1395413"/>
                <a:gd name="connsiteX144" fmla="*/ 642938 w 1924050"/>
                <a:gd name="connsiteY144" fmla="*/ 57150 h 1395413"/>
                <a:gd name="connsiteX145" fmla="*/ 604838 w 1924050"/>
                <a:gd name="connsiteY145" fmla="*/ 71438 h 1395413"/>
                <a:gd name="connsiteX146" fmla="*/ 561975 w 1924050"/>
                <a:gd name="connsiteY146" fmla="*/ 80963 h 1395413"/>
                <a:gd name="connsiteX147" fmla="*/ 528638 w 1924050"/>
                <a:gd name="connsiteY147" fmla="*/ 95250 h 1395413"/>
                <a:gd name="connsiteX148" fmla="*/ 495300 w 1924050"/>
                <a:gd name="connsiteY148" fmla="*/ 100013 h 1395413"/>
                <a:gd name="connsiteX149" fmla="*/ 447675 w 1924050"/>
                <a:gd name="connsiteY149" fmla="*/ 119063 h 1395413"/>
                <a:gd name="connsiteX150" fmla="*/ 414338 w 1924050"/>
                <a:gd name="connsiteY150" fmla="*/ 133350 h 1395413"/>
                <a:gd name="connsiteX151" fmla="*/ 400050 w 1924050"/>
                <a:gd name="connsiteY151" fmla="*/ 147638 h 1395413"/>
                <a:gd name="connsiteX152" fmla="*/ 361950 w 1924050"/>
                <a:gd name="connsiteY152" fmla="*/ 166688 h 1395413"/>
                <a:gd name="connsiteX153" fmla="*/ 328613 w 1924050"/>
                <a:gd name="connsiteY153" fmla="*/ 180975 h 1395413"/>
                <a:gd name="connsiteX154" fmla="*/ 309563 w 1924050"/>
                <a:gd name="connsiteY154" fmla="*/ 195263 h 1395413"/>
                <a:gd name="connsiteX155" fmla="*/ 295275 w 1924050"/>
                <a:gd name="connsiteY155" fmla="*/ 200025 h 1395413"/>
                <a:gd name="connsiteX156" fmla="*/ 276225 w 1924050"/>
                <a:gd name="connsiteY156" fmla="*/ 214313 h 1395413"/>
                <a:gd name="connsiteX157" fmla="*/ 238125 w 1924050"/>
                <a:gd name="connsiteY157" fmla="*/ 233363 h 1395413"/>
                <a:gd name="connsiteX158" fmla="*/ 209550 w 1924050"/>
                <a:gd name="connsiteY158" fmla="*/ 252413 h 1395413"/>
                <a:gd name="connsiteX159" fmla="*/ 195263 w 1924050"/>
                <a:gd name="connsiteY159" fmla="*/ 261938 h 1395413"/>
                <a:gd name="connsiteX160" fmla="*/ 176213 w 1924050"/>
                <a:gd name="connsiteY160" fmla="*/ 271463 h 1395413"/>
                <a:gd name="connsiteX161" fmla="*/ 166688 w 1924050"/>
                <a:gd name="connsiteY161" fmla="*/ 285750 h 1395413"/>
                <a:gd name="connsiteX162" fmla="*/ 152400 w 1924050"/>
                <a:gd name="connsiteY162" fmla="*/ 300038 h 1395413"/>
                <a:gd name="connsiteX163" fmla="*/ 128588 w 1924050"/>
                <a:gd name="connsiteY163" fmla="*/ 333375 h 1395413"/>
                <a:gd name="connsiteX164" fmla="*/ 123825 w 1924050"/>
                <a:gd name="connsiteY164" fmla="*/ 347663 h 1395413"/>
                <a:gd name="connsiteX165" fmla="*/ 114300 w 1924050"/>
                <a:gd name="connsiteY165" fmla="*/ 371475 h 1395413"/>
                <a:gd name="connsiteX166" fmla="*/ 95250 w 1924050"/>
                <a:gd name="connsiteY166" fmla="*/ 404813 h 1395413"/>
                <a:gd name="connsiteX167" fmla="*/ 85725 w 1924050"/>
                <a:gd name="connsiteY167" fmla="*/ 442913 h 1395413"/>
                <a:gd name="connsiteX168" fmla="*/ 80963 w 1924050"/>
                <a:gd name="connsiteY168" fmla="*/ 457200 h 1395413"/>
                <a:gd name="connsiteX169" fmla="*/ 76200 w 1924050"/>
                <a:gd name="connsiteY169" fmla="*/ 490538 h 1395413"/>
                <a:gd name="connsiteX170" fmla="*/ 71438 w 1924050"/>
                <a:gd name="connsiteY170" fmla="*/ 504825 h 1395413"/>
                <a:gd name="connsiteX171" fmla="*/ 66675 w 1924050"/>
                <a:gd name="connsiteY171" fmla="*/ 523875 h 1395413"/>
                <a:gd name="connsiteX172" fmla="*/ 61913 w 1924050"/>
                <a:gd name="connsiteY172" fmla="*/ 576263 h 1395413"/>
                <a:gd name="connsiteX173" fmla="*/ 57150 w 1924050"/>
                <a:gd name="connsiteY173" fmla="*/ 604838 h 1395413"/>
                <a:gd name="connsiteX174" fmla="*/ 47625 w 1924050"/>
                <a:gd name="connsiteY174" fmla="*/ 714375 h 1395413"/>
                <a:gd name="connsiteX175" fmla="*/ 38100 w 1924050"/>
                <a:gd name="connsiteY175" fmla="*/ 762000 h 1395413"/>
                <a:gd name="connsiteX176" fmla="*/ 23813 w 1924050"/>
                <a:gd name="connsiteY176" fmla="*/ 866775 h 1395413"/>
                <a:gd name="connsiteX177" fmla="*/ 19050 w 1924050"/>
                <a:gd name="connsiteY177" fmla="*/ 890588 h 1395413"/>
                <a:gd name="connsiteX178" fmla="*/ 9525 w 1924050"/>
                <a:gd name="connsiteY178" fmla="*/ 919163 h 1395413"/>
                <a:gd name="connsiteX179" fmla="*/ 14288 w 1924050"/>
                <a:gd name="connsiteY179" fmla="*/ 1042988 h 1395413"/>
                <a:gd name="connsiteX180" fmla="*/ 23813 w 1924050"/>
                <a:gd name="connsiteY180" fmla="*/ 1076325 h 1395413"/>
                <a:gd name="connsiteX181" fmla="*/ 33338 w 1924050"/>
                <a:gd name="connsiteY181" fmla="*/ 1257300 h 1395413"/>
                <a:gd name="connsiteX182" fmla="*/ 0 w 1924050"/>
                <a:gd name="connsiteY182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57150 w 1924050"/>
                <a:gd name="connsiteY3" fmla="*/ 1319213 h 1395413"/>
                <a:gd name="connsiteX4" fmla="*/ 97632 w 1924050"/>
                <a:gd name="connsiteY4" fmla="*/ 1373982 h 1395413"/>
                <a:gd name="connsiteX5" fmla="*/ 114300 w 1924050"/>
                <a:gd name="connsiteY5" fmla="*/ 1252538 h 1395413"/>
                <a:gd name="connsiteX6" fmla="*/ 100013 w 1924050"/>
                <a:gd name="connsiteY6" fmla="*/ 1238250 h 1395413"/>
                <a:gd name="connsiteX7" fmla="*/ 95250 w 1924050"/>
                <a:gd name="connsiteY7" fmla="*/ 1223963 h 1395413"/>
                <a:gd name="connsiteX8" fmla="*/ 80963 w 1924050"/>
                <a:gd name="connsiteY8" fmla="*/ 1190625 h 1395413"/>
                <a:gd name="connsiteX9" fmla="*/ 85725 w 1924050"/>
                <a:gd name="connsiteY9" fmla="*/ 1023938 h 1395413"/>
                <a:gd name="connsiteX10" fmla="*/ 80963 w 1924050"/>
                <a:gd name="connsiteY10" fmla="*/ 957263 h 1395413"/>
                <a:gd name="connsiteX11" fmla="*/ 90488 w 1924050"/>
                <a:gd name="connsiteY11" fmla="*/ 828675 h 1395413"/>
                <a:gd name="connsiteX12" fmla="*/ 95250 w 1924050"/>
                <a:gd name="connsiteY12" fmla="*/ 814388 h 1395413"/>
                <a:gd name="connsiteX13" fmla="*/ 100013 w 1924050"/>
                <a:gd name="connsiteY13" fmla="*/ 785813 h 1395413"/>
                <a:gd name="connsiteX14" fmla="*/ 104775 w 1924050"/>
                <a:gd name="connsiteY14" fmla="*/ 762000 h 1395413"/>
                <a:gd name="connsiteX15" fmla="*/ 119063 w 1924050"/>
                <a:gd name="connsiteY15" fmla="*/ 661988 h 1395413"/>
                <a:gd name="connsiteX16" fmla="*/ 128588 w 1924050"/>
                <a:gd name="connsiteY16" fmla="*/ 633413 h 1395413"/>
                <a:gd name="connsiteX17" fmla="*/ 147638 w 1924050"/>
                <a:gd name="connsiteY17" fmla="*/ 604838 h 1395413"/>
                <a:gd name="connsiteX18" fmla="*/ 157163 w 1924050"/>
                <a:gd name="connsiteY18" fmla="*/ 552450 h 1395413"/>
                <a:gd name="connsiteX19" fmla="*/ 161925 w 1924050"/>
                <a:gd name="connsiteY19" fmla="*/ 538163 h 1395413"/>
                <a:gd name="connsiteX20" fmla="*/ 171450 w 1924050"/>
                <a:gd name="connsiteY20" fmla="*/ 504825 h 1395413"/>
                <a:gd name="connsiteX21" fmla="*/ 180975 w 1924050"/>
                <a:gd name="connsiteY21" fmla="*/ 490538 h 1395413"/>
                <a:gd name="connsiteX22" fmla="*/ 185738 w 1924050"/>
                <a:gd name="connsiteY22" fmla="*/ 476250 h 1395413"/>
                <a:gd name="connsiteX23" fmla="*/ 209550 w 1924050"/>
                <a:gd name="connsiteY23" fmla="*/ 447675 h 1395413"/>
                <a:gd name="connsiteX24" fmla="*/ 219075 w 1924050"/>
                <a:gd name="connsiteY24" fmla="*/ 433388 h 1395413"/>
                <a:gd name="connsiteX25" fmla="*/ 233363 w 1924050"/>
                <a:gd name="connsiteY25" fmla="*/ 414338 h 1395413"/>
                <a:gd name="connsiteX26" fmla="*/ 247650 w 1924050"/>
                <a:gd name="connsiteY26" fmla="*/ 400050 h 1395413"/>
                <a:gd name="connsiteX27" fmla="*/ 257175 w 1924050"/>
                <a:gd name="connsiteY27" fmla="*/ 385763 h 1395413"/>
                <a:gd name="connsiteX28" fmla="*/ 261938 w 1924050"/>
                <a:gd name="connsiteY28" fmla="*/ 371475 h 1395413"/>
                <a:gd name="connsiteX29" fmla="*/ 276225 w 1924050"/>
                <a:gd name="connsiteY29" fmla="*/ 361950 h 1395413"/>
                <a:gd name="connsiteX30" fmla="*/ 361950 w 1924050"/>
                <a:gd name="connsiteY30" fmla="*/ 352425 h 1395413"/>
                <a:gd name="connsiteX31" fmla="*/ 404813 w 1924050"/>
                <a:gd name="connsiteY31" fmla="*/ 328613 h 1395413"/>
                <a:gd name="connsiteX32" fmla="*/ 428625 w 1924050"/>
                <a:gd name="connsiteY32" fmla="*/ 314325 h 1395413"/>
                <a:gd name="connsiteX33" fmla="*/ 461963 w 1924050"/>
                <a:gd name="connsiteY33" fmla="*/ 295275 h 1395413"/>
                <a:gd name="connsiteX34" fmla="*/ 481013 w 1924050"/>
                <a:gd name="connsiteY34" fmla="*/ 290513 h 1395413"/>
                <a:gd name="connsiteX35" fmla="*/ 519113 w 1924050"/>
                <a:gd name="connsiteY35" fmla="*/ 276225 h 1395413"/>
                <a:gd name="connsiteX36" fmla="*/ 533400 w 1924050"/>
                <a:gd name="connsiteY36" fmla="*/ 266700 h 1395413"/>
                <a:gd name="connsiteX37" fmla="*/ 571500 w 1924050"/>
                <a:gd name="connsiteY37" fmla="*/ 257175 h 1395413"/>
                <a:gd name="connsiteX38" fmla="*/ 600075 w 1924050"/>
                <a:gd name="connsiteY38" fmla="*/ 247650 h 1395413"/>
                <a:gd name="connsiteX39" fmla="*/ 614363 w 1924050"/>
                <a:gd name="connsiteY39" fmla="*/ 242888 h 1395413"/>
                <a:gd name="connsiteX40" fmla="*/ 642938 w 1924050"/>
                <a:gd name="connsiteY40" fmla="*/ 238125 h 1395413"/>
                <a:gd name="connsiteX41" fmla="*/ 661988 w 1924050"/>
                <a:gd name="connsiteY41" fmla="*/ 233363 h 1395413"/>
                <a:gd name="connsiteX42" fmla="*/ 690563 w 1924050"/>
                <a:gd name="connsiteY42" fmla="*/ 223838 h 1395413"/>
                <a:gd name="connsiteX43" fmla="*/ 714375 w 1924050"/>
                <a:gd name="connsiteY43" fmla="*/ 219075 h 1395413"/>
                <a:gd name="connsiteX44" fmla="*/ 776288 w 1924050"/>
                <a:gd name="connsiteY44" fmla="*/ 209550 h 1395413"/>
                <a:gd name="connsiteX45" fmla="*/ 800100 w 1924050"/>
                <a:gd name="connsiteY45" fmla="*/ 204788 h 1395413"/>
                <a:gd name="connsiteX46" fmla="*/ 890588 w 1924050"/>
                <a:gd name="connsiteY46" fmla="*/ 190500 h 1395413"/>
                <a:gd name="connsiteX47" fmla="*/ 904875 w 1924050"/>
                <a:gd name="connsiteY47" fmla="*/ 185738 h 1395413"/>
                <a:gd name="connsiteX48" fmla="*/ 985838 w 1924050"/>
                <a:gd name="connsiteY48" fmla="*/ 176213 h 1395413"/>
                <a:gd name="connsiteX49" fmla="*/ 1323975 w 1924050"/>
                <a:gd name="connsiteY49" fmla="*/ 180975 h 1395413"/>
                <a:gd name="connsiteX50" fmla="*/ 1352550 w 1924050"/>
                <a:gd name="connsiteY50" fmla="*/ 190500 h 1395413"/>
                <a:gd name="connsiteX51" fmla="*/ 1381125 w 1924050"/>
                <a:gd name="connsiteY51" fmla="*/ 200025 h 1395413"/>
                <a:gd name="connsiteX52" fmla="*/ 1395413 w 1924050"/>
                <a:gd name="connsiteY52" fmla="*/ 204788 h 1395413"/>
                <a:gd name="connsiteX53" fmla="*/ 1423988 w 1924050"/>
                <a:gd name="connsiteY53" fmla="*/ 223838 h 1395413"/>
                <a:gd name="connsiteX54" fmla="*/ 1462088 w 1924050"/>
                <a:gd name="connsiteY54" fmla="*/ 238125 h 1395413"/>
                <a:gd name="connsiteX55" fmla="*/ 1490663 w 1924050"/>
                <a:gd name="connsiteY55" fmla="*/ 247650 h 1395413"/>
                <a:gd name="connsiteX56" fmla="*/ 1504950 w 1924050"/>
                <a:gd name="connsiteY56" fmla="*/ 252413 h 1395413"/>
                <a:gd name="connsiteX57" fmla="*/ 1524000 w 1924050"/>
                <a:gd name="connsiteY57" fmla="*/ 257175 h 1395413"/>
                <a:gd name="connsiteX58" fmla="*/ 1557338 w 1924050"/>
                <a:gd name="connsiteY58" fmla="*/ 285750 h 1395413"/>
                <a:gd name="connsiteX59" fmla="*/ 1585913 w 1924050"/>
                <a:gd name="connsiteY59" fmla="*/ 304800 h 1395413"/>
                <a:gd name="connsiteX60" fmla="*/ 1600200 w 1924050"/>
                <a:gd name="connsiteY60" fmla="*/ 314325 h 1395413"/>
                <a:gd name="connsiteX61" fmla="*/ 1628775 w 1924050"/>
                <a:gd name="connsiteY61" fmla="*/ 342900 h 1395413"/>
                <a:gd name="connsiteX62" fmla="*/ 1643063 w 1924050"/>
                <a:gd name="connsiteY62" fmla="*/ 357188 h 1395413"/>
                <a:gd name="connsiteX63" fmla="*/ 1666875 w 1924050"/>
                <a:gd name="connsiteY63" fmla="*/ 390525 h 1395413"/>
                <a:gd name="connsiteX64" fmla="*/ 1685925 w 1924050"/>
                <a:gd name="connsiteY64" fmla="*/ 419100 h 1395413"/>
                <a:gd name="connsiteX65" fmla="*/ 1690688 w 1924050"/>
                <a:gd name="connsiteY65" fmla="*/ 433388 h 1395413"/>
                <a:gd name="connsiteX66" fmla="*/ 1700213 w 1924050"/>
                <a:gd name="connsiteY66" fmla="*/ 447675 h 1395413"/>
                <a:gd name="connsiteX67" fmla="*/ 1714500 w 1924050"/>
                <a:gd name="connsiteY67" fmla="*/ 471488 h 1395413"/>
                <a:gd name="connsiteX68" fmla="*/ 1724025 w 1924050"/>
                <a:gd name="connsiteY68" fmla="*/ 485775 h 1395413"/>
                <a:gd name="connsiteX69" fmla="*/ 1738313 w 1924050"/>
                <a:gd name="connsiteY69" fmla="*/ 514350 h 1395413"/>
                <a:gd name="connsiteX70" fmla="*/ 1757363 w 1924050"/>
                <a:gd name="connsiteY70" fmla="*/ 542925 h 1395413"/>
                <a:gd name="connsiteX71" fmla="*/ 1762125 w 1924050"/>
                <a:gd name="connsiteY71" fmla="*/ 557213 h 1395413"/>
                <a:gd name="connsiteX72" fmla="*/ 1771650 w 1924050"/>
                <a:gd name="connsiteY72" fmla="*/ 571500 h 1395413"/>
                <a:gd name="connsiteX73" fmla="*/ 1781175 w 1924050"/>
                <a:gd name="connsiteY73" fmla="*/ 600075 h 1395413"/>
                <a:gd name="connsiteX74" fmla="*/ 1790700 w 1924050"/>
                <a:gd name="connsiteY74" fmla="*/ 614363 h 1395413"/>
                <a:gd name="connsiteX75" fmla="*/ 1800225 w 1924050"/>
                <a:gd name="connsiteY75" fmla="*/ 642938 h 1395413"/>
                <a:gd name="connsiteX76" fmla="*/ 1804988 w 1924050"/>
                <a:gd name="connsiteY76" fmla="*/ 661988 h 1395413"/>
                <a:gd name="connsiteX77" fmla="*/ 1814513 w 1924050"/>
                <a:gd name="connsiteY77" fmla="*/ 676275 h 1395413"/>
                <a:gd name="connsiteX78" fmla="*/ 1819275 w 1924050"/>
                <a:gd name="connsiteY78" fmla="*/ 695325 h 1395413"/>
                <a:gd name="connsiteX79" fmla="*/ 1833563 w 1924050"/>
                <a:gd name="connsiteY79" fmla="*/ 747713 h 1395413"/>
                <a:gd name="connsiteX80" fmla="*/ 1843088 w 1924050"/>
                <a:gd name="connsiteY80" fmla="*/ 804863 h 1395413"/>
                <a:gd name="connsiteX81" fmla="*/ 1847850 w 1924050"/>
                <a:gd name="connsiteY81" fmla="*/ 942975 h 1395413"/>
                <a:gd name="connsiteX82" fmla="*/ 1852613 w 1924050"/>
                <a:gd name="connsiteY82" fmla="*/ 957263 h 1395413"/>
                <a:gd name="connsiteX83" fmla="*/ 1866900 w 1924050"/>
                <a:gd name="connsiteY83" fmla="*/ 1000125 h 1395413"/>
                <a:gd name="connsiteX84" fmla="*/ 1871663 w 1924050"/>
                <a:gd name="connsiteY84" fmla="*/ 1019175 h 1395413"/>
                <a:gd name="connsiteX85" fmla="*/ 1881188 w 1924050"/>
                <a:gd name="connsiteY85" fmla="*/ 1038225 h 1395413"/>
                <a:gd name="connsiteX86" fmla="*/ 1885950 w 1924050"/>
                <a:gd name="connsiteY86" fmla="*/ 1166813 h 1395413"/>
                <a:gd name="connsiteX87" fmla="*/ 1895475 w 1924050"/>
                <a:gd name="connsiteY87" fmla="*/ 1285875 h 1395413"/>
                <a:gd name="connsiteX88" fmla="*/ 1895475 w 1924050"/>
                <a:gd name="connsiteY88" fmla="*/ 1357313 h 1395413"/>
                <a:gd name="connsiteX89" fmla="*/ 1885950 w 1924050"/>
                <a:gd name="connsiteY89" fmla="*/ 1371600 h 1395413"/>
                <a:gd name="connsiteX90" fmla="*/ 1876425 w 1924050"/>
                <a:gd name="connsiteY90" fmla="*/ 1395413 h 1395413"/>
                <a:gd name="connsiteX91" fmla="*/ 1881188 w 1924050"/>
                <a:gd name="connsiteY91" fmla="*/ 1266825 h 1395413"/>
                <a:gd name="connsiteX92" fmla="*/ 1890713 w 1924050"/>
                <a:gd name="connsiteY92" fmla="*/ 1238250 h 1395413"/>
                <a:gd name="connsiteX93" fmla="*/ 1900238 w 1924050"/>
                <a:gd name="connsiteY93" fmla="*/ 1200150 h 1395413"/>
                <a:gd name="connsiteX94" fmla="*/ 1909763 w 1924050"/>
                <a:gd name="connsiteY94" fmla="*/ 1171575 h 1395413"/>
                <a:gd name="connsiteX95" fmla="*/ 1914525 w 1924050"/>
                <a:gd name="connsiteY95" fmla="*/ 1085850 h 1395413"/>
                <a:gd name="connsiteX96" fmla="*/ 1924050 w 1924050"/>
                <a:gd name="connsiteY96" fmla="*/ 809625 h 1395413"/>
                <a:gd name="connsiteX97" fmla="*/ 1919288 w 1924050"/>
                <a:gd name="connsiteY97" fmla="*/ 666750 h 1395413"/>
                <a:gd name="connsiteX98" fmla="*/ 1900238 w 1924050"/>
                <a:gd name="connsiteY98" fmla="*/ 633413 h 1395413"/>
                <a:gd name="connsiteX99" fmla="*/ 1890713 w 1924050"/>
                <a:gd name="connsiteY99" fmla="*/ 609600 h 1395413"/>
                <a:gd name="connsiteX100" fmla="*/ 1881188 w 1924050"/>
                <a:gd name="connsiteY100" fmla="*/ 581025 h 1395413"/>
                <a:gd name="connsiteX101" fmla="*/ 1871663 w 1924050"/>
                <a:gd name="connsiteY101" fmla="*/ 566738 h 1395413"/>
                <a:gd name="connsiteX102" fmla="*/ 1866900 w 1924050"/>
                <a:gd name="connsiteY102" fmla="*/ 542925 h 1395413"/>
                <a:gd name="connsiteX103" fmla="*/ 1857375 w 1924050"/>
                <a:gd name="connsiteY103" fmla="*/ 528638 h 1395413"/>
                <a:gd name="connsiteX104" fmla="*/ 1852613 w 1924050"/>
                <a:gd name="connsiteY104" fmla="*/ 514350 h 1395413"/>
                <a:gd name="connsiteX105" fmla="*/ 1843088 w 1924050"/>
                <a:gd name="connsiteY105" fmla="*/ 495300 h 1395413"/>
                <a:gd name="connsiteX106" fmla="*/ 1833563 w 1924050"/>
                <a:gd name="connsiteY106" fmla="*/ 457200 h 1395413"/>
                <a:gd name="connsiteX107" fmla="*/ 1824038 w 1924050"/>
                <a:gd name="connsiteY107" fmla="*/ 438150 h 1395413"/>
                <a:gd name="connsiteX108" fmla="*/ 1809750 w 1924050"/>
                <a:gd name="connsiteY108" fmla="*/ 404813 h 1395413"/>
                <a:gd name="connsiteX109" fmla="*/ 1800225 w 1924050"/>
                <a:gd name="connsiteY109" fmla="*/ 376238 h 1395413"/>
                <a:gd name="connsiteX110" fmla="*/ 1795463 w 1924050"/>
                <a:gd name="connsiteY110" fmla="*/ 361950 h 1395413"/>
                <a:gd name="connsiteX111" fmla="*/ 1790700 w 1924050"/>
                <a:gd name="connsiteY111" fmla="*/ 342900 h 1395413"/>
                <a:gd name="connsiteX112" fmla="*/ 1781175 w 1924050"/>
                <a:gd name="connsiteY112" fmla="*/ 328613 h 1395413"/>
                <a:gd name="connsiteX113" fmla="*/ 1762125 w 1924050"/>
                <a:gd name="connsiteY113" fmla="*/ 280988 h 1395413"/>
                <a:gd name="connsiteX114" fmla="*/ 1757363 w 1924050"/>
                <a:gd name="connsiteY114" fmla="*/ 266700 h 1395413"/>
                <a:gd name="connsiteX115" fmla="*/ 1747838 w 1924050"/>
                <a:gd name="connsiteY115" fmla="*/ 252413 h 1395413"/>
                <a:gd name="connsiteX116" fmla="*/ 1733550 w 1924050"/>
                <a:gd name="connsiteY116" fmla="*/ 228600 h 1395413"/>
                <a:gd name="connsiteX117" fmla="*/ 1724025 w 1924050"/>
                <a:gd name="connsiteY117" fmla="*/ 214313 h 1395413"/>
                <a:gd name="connsiteX118" fmla="*/ 1709738 w 1924050"/>
                <a:gd name="connsiteY118" fmla="*/ 204788 h 1395413"/>
                <a:gd name="connsiteX119" fmla="*/ 1685925 w 1924050"/>
                <a:gd name="connsiteY119" fmla="*/ 176213 h 1395413"/>
                <a:gd name="connsiteX120" fmla="*/ 1676400 w 1924050"/>
                <a:gd name="connsiteY120" fmla="*/ 161925 h 1395413"/>
                <a:gd name="connsiteX121" fmla="*/ 1647825 w 1924050"/>
                <a:gd name="connsiteY121" fmla="*/ 152400 h 1395413"/>
                <a:gd name="connsiteX122" fmla="*/ 1619250 w 1924050"/>
                <a:gd name="connsiteY122" fmla="*/ 142875 h 1395413"/>
                <a:gd name="connsiteX123" fmla="*/ 1600200 w 1924050"/>
                <a:gd name="connsiteY123" fmla="*/ 133350 h 1395413"/>
                <a:gd name="connsiteX124" fmla="*/ 1543050 w 1924050"/>
                <a:gd name="connsiteY124" fmla="*/ 123825 h 1395413"/>
                <a:gd name="connsiteX125" fmla="*/ 1504950 w 1924050"/>
                <a:gd name="connsiteY125" fmla="*/ 109538 h 1395413"/>
                <a:gd name="connsiteX126" fmla="*/ 1385888 w 1924050"/>
                <a:gd name="connsiteY126" fmla="*/ 95250 h 1395413"/>
                <a:gd name="connsiteX127" fmla="*/ 1352550 w 1924050"/>
                <a:gd name="connsiteY127" fmla="*/ 90488 h 1395413"/>
                <a:gd name="connsiteX128" fmla="*/ 1290638 w 1924050"/>
                <a:gd name="connsiteY128" fmla="*/ 76200 h 1395413"/>
                <a:gd name="connsiteX129" fmla="*/ 1233488 w 1924050"/>
                <a:gd name="connsiteY129" fmla="*/ 71438 h 1395413"/>
                <a:gd name="connsiteX130" fmla="*/ 1190625 w 1924050"/>
                <a:gd name="connsiteY130" fmla="*/ 61913 h 1395413"/>
                <a:gd name="connsiteX131" fmla="*/ 1176338 w 1924050"/>
                <a:gd name="connsiteY131" fmla="*/ 52388 h 1395413"/>
                <a:gd name="connsiteX132" fmla="*/ 1152525 w 1924050"/>
                <a:gd name="connsiteY132" fmla="*/ 47625 h 1395413"/>
                <a:gd name="connsiteX133" fmla="*/ 1123950 w 1924050"/>
                <a:gd name="connsiteY133" fmla="*/ 38100 h 1395413"/>
                <a:gd name="connsiteX134" fmla="*/ 1095375 w 1924050"/>
                <a:gd name="connsiteY134" fmla="*/ 28575 h 1395413"/>
                <a:gd name="connsiteX135" fmla="*/ 1019175 w 1924050"/>
                <a:gd name="connsiteY135" fmla="*/ 19050 h 1395413"/>
                <a:gd name="connsiteX136" fmla="*/ 985838 w 1924050"/>
                <a:gd name="connsiteY136" fmla="*/ 9525 h 1395413"/>
                <a:gd name="connsiteX137" fmla="*/ 933450 w 1924050"/>
                <a:gd name="connsiteY137" fmla="*/ 0 h 1395413"/>
                <a:gd name="connsiteX138" fmla="*/ 781050 w 1924050"/>
                <a:gd name="connsiteY138" fmla="*/ 4763 h 1395413"/>
                <a:gd name="connsiteX139" fmla="*/ 766763 w 1924050"/>
                <a:gd name="connsiteY139" fmla="*/ 9525 h 1395413"/>
                <a:gd name="connsiteX140" fmla="*/ 742950 w 1924050"/>
                <a:gd name="connsiteY140" fmla="*/ 19050 h 1395413"/>
                <a:gd name="connsiteX141" fmla="*/ 723900 w 1924050"/>
                <a:gd name="connsiteY141" fmla="*/ 28575 h 1395413"/>
                <a:gd name="connsiteX142" fmla="*/ 709613 w 1924050"/>
                <a:gd name="connsiteY142" fmla="*/ 33338 h 1395413"/>
                <a:gd name="connsiteX143" fmla="*/ 690563 w 1924050"/>
                <a:gd name="connsiteY143" fmla="*/ 42863 h 1395413"/>
                <a:gd name="connsiteX144" fmla="*/ 642938 w 1924050"/>
                <a:gd name="connsiteY144" fmla="*/ 57150 h 1395413"/>
                <a:gd name="connsiteX145" fmla="*/ 604838 w 1924050"/>
                <a:gd name="connsiteY145" fmla="*/ 71438 h 1395413"/>
                <a:gd name="connsiteX146" fmla="*/ 561975 w 1924050"/>
                <a:gd name="connsiteY146" fmla="*/ 80963 h 1395413"/>
                <a:gd name="connsiteX147" fmla="*/ 528638 w 1924050"/>
                <a:gd name="connsiteY147" fmla="*/ 95250 h 1395413"/>
                <a:gd name="connsiteX148" fmla="*/ 495300 w 1924050"/>
                <a:gd name="connsiteY148" fmla="*/ 100013 h 1395413"/>
                <a:gd name="connsiteX149" fmla="*/ 447675 w 1924050"/>
                <a:gd name="connsiteY149" fmla="*/ 119063 h 1395413"/>
                <a:gd name="connsiteX150" fmla="*/ 414338 w 1924050"/>
                <a:gd name="connsiteY150" fmla="*/ 133350 h 1395413"/>
                <a:gd name="connsiteX151" fmla="*/ 400050 w 1924050"/>
                <a:gd name="connsiteY151" fmla="*/ 147638 h 1395413"/>
                <a:gd name="connsiteX152" fmla="*/ 361950 w 1924050"/>
                <a:gd name="connsiteY152" fmla="*/ 166688 h 1395413"/>
                <a:gd name="connsiteX153" fmla="*/ 328613 w 1924050"/>
                <a:gd name="connsiteY153" fmla="*/ 180975 h 1395413"/>
                <a:gd name="connsiteX154" fmla="*/ 309563 w 1924050"/>
                <a:gd name="connsiteY154" fmla="*/ 195263 h 1395413"/>
                <a:gd name="connsiteX155" fmla="*/ 295275 w 1924050"/>
                <a:gd name="connsiteY155" fmla="*/ 200025 h 1395413"/>
                <a:gd name="connsiteX156" fmla="*/ 276225 w 1924050"/>
                <a:gd name="connsiteY156" fmla="*/ 214313 h 1395413"/>
                <a:gd name="connsiteX157" fmla="*/ 238125 w 1924050"/>
                <a:gd name="connsiteY157" fmla="*/ 233363 h 1395413"/>
                <a:gd name="connsiteX158" fmla="*/ 209550 w 1924050"/>
                <a:gd name="connsiteY158" fmla="*/ 252413 h 1395413"/>
                <a:gd name="connsiteX159" fmla="*/ 195263 w 1924050"/>
                <a:gd name="connsiteY159" fmla="*/ 261938 h 1395413"/>
                <a:gd name="connsiteX160" fmla="*/ 176213 w 1924050"/>
                <a:gd name="connsiteY160" fmla="*/ 271463 h 1395413"/>
                <a:gd name="connsiteX161" fmla="*/ 166688 w 1924050"/>
                <a:gd name="connsiteY161" fmla="*/ 285750 h 1395413"/>
                <a:gd name="connsiteX162" fmla="*/ 152400 w 1924050"/>
                <a:gd name="connsiteY162" fmla="*/ 300038 h 1395413"/>
                <a:gd name="connsiteX163" fmla="*/ 128588 w 1924050"/>
                <a:gd name="connsiteY163" fmla="*/ 333375 h 1395413"/>
                <a:gd name="connsiteX164" fmla="*/ 123825 w 1924050"/>
                <a:gd name="connsiteY164" fmla="*/ 347663 h 1395413"/>
                <a:gd name="connsiteX165" fmla="*/ 114300 w 1924050"/>
                <a:gd name="connsiteY165" fmla="*/ 371475 h 1395413"/>
                <a:gd name="connsiteX166" fmla="*/ 95250 w 1924050"/>
                <a:gd name="connsiteY166" fmla="*/ 404813 h 1395413"/>
                <a:gd name="connsiteX167" fmla="*/ 85725 w 1924050"/>
                <a:gd name="connsiteY167" fmla="*/ 442913 h 1395413"/>
                <a:gd name="connsiteX168" fmla="*/ 80963 w 1924050"/>
                <a:gd name="connsiteY168" fmla="*/ 457200 h 1395413"/>
                <a:gd name="connsiteX169" fmla="*/ 76200 w 1924050"/>
                <a:gd name="connsiteY169" fmla="*/ 490538 h 1395413"/>
                <a:gd name="connsiteX170" fmla="*/ 71438 w 1924050"/>
                <a:gd name="connsiteY170" fmla="*/ 504825 h 1395413"/>
                <a:gd name="connsiteX171" fmla="*/ 66675 w 1924050"/>
                <a:gd name="connsiteY171" fmla="*/ 523875 h 1395413"/>
                <a:gd name="connsiteX172" fmla="*/ 61913 w 1924050"/>
                <a:gd name="connsiteY172" fmla="*/ 576263 h 1395413"/>
                <a:gd name="connsiteX173" fmla="*/ 57150 w 1924050"/>
                <a:gd name="connsiteY173" fmla="*/ 604838 h 1395413"/>
                <a:gd name="connsiteX174" fmla="*/ 47625 w 1924050"/>
                <a:gd name="connsiteY174" fmla="*/ 714375 h 1395413"/>
                <a:gd name="connsiteX175" fmla="*/ 38100 w 1924050"/>
                <a:gd name="connsiteY175" fmla="*/ 762000 h 1395413"/>
                <a:gd name="connsiteX176" fmla="*/ 23813 w 1924050"/>
                <a:gd name="connsiteY176" fmla="*/ 866775 h 1395413"/>
                <a:gd name="connsiteX177" fmla="*/ 19050 w 1924050"/>
                <a:gd name="connsiteY177" fmla="*/ 890588 h 1395413"/>
                <a:gd name="connsiteX178" fmla="*/ 9525 w 1924050"/>
                <a:gd name="connsiteY178" fmla="*/ 919163 h 1395413"/>
                <a:gd name="connsiteX179" fmla="*/ 14288 w 1924050"/>
                <a:gd name="connsiteY179" fmla="*/ 1042988 h 1395413"/>
                <a:gd name="connsiteX180" fmla="*/ 23813 w 1924050"/>
                <a:gd name="connsiteY180" fmla="*/ 1076325 h 1395413"/>
                <a:gd name="connsiteX181" fmla="*/ 33338 w 1924050"/>
                <a:gd name="connsiteY181" fmla="*/ 1257300 h 1395413"/>
                <a:gd name="connsiteX182" fmla="*/ 0 w 1924050"/>
                <a:gd name="connsiteY182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57150 w 1924050"/>
                <a:gd name="connsiteY3" fmla="*/ 1319213 h 1395413"/>
                <a:gd name="connsiteX4" fmla="*/ 114300 w 1924050"/>
                <a:gd name="connsiteY4" fmla="*/ 1252538 h 1395413"/>
                <a:gd name="connsiteX5" fmla="*/ 100013 w 1924050"/>
                <a:gd name="connsiteY5" fmla="*/ 1238250 h 1395413"/>
                <a:gd name="connsiteX6" fmla="*/ 95250 w 1924050"/>
                <a:gd name="connsiteY6" fmla="*/ 1223963 h 1395413"/>
                <a:gd name="connsiteX7" fmla="*/ 80963 w 1924050"/>
                <a:gd name="connsiteY7" fmla="*/ 1190625 h 1395413"/>
                <a:gd name="connsiteX8" fmla="*/ 85725 w 1924050"/>
                <a:gd name="connsiteY8" fmla="*/ 1023938 h 1395413"/>
                <a:gd name="connsiteX9" fmla="*/ 80963 w 1924050"/>
                <a:gd name="connsiteY9" fmla="*/ 957263 h 1395413"/>
                <a:gd name="connsiteX10" fmla="*/ 90488 w 1924050"/>
                <a:gd name="connsiteY10" fmla="*/ 828675 h 1395413"/>
                <a:gd name="connsiteX11" fmla="*/ 95250 w 1924050"/>
                <a:gd name="connsiteY11" fmla="*/ 814388 h 1395413"/>
                <a:gd name="connsiteX12" fmla="*/ 100013 w 1924050"/>
                <a:gd name="connsiteY12" fmla="*/ 785813 h 1395413"/>
                <a:gd name="connsiteX13" fmla="*/ 104775 w 1924050"/>
                <a:gd name="connsiteY13" fmla="*/ 762000 h 1395413"/>
                <a:gd name="connsiteX14" fmla="*/ 119063 w 1924050"/>
                <a:gd name="connsiteY14" fmla="*/ 661988 h 1395413"/>
                <a:gd name="connsiteX15" fmla="*/ 128588 w 1924050"/>
                <a:gd name="connsiteY15" fmla="*/ 633413 h 1395413"/>
                <a:gd name="connsiteX16" fmla="*/ 147638 w 1924050"/>
                <a:gd name="connsiteY16" fmla="*/ 604838 h 1395413"/>
                <a:gd name="connsiteX17" fmla="*/ 157163 w 1924050"/>
                <a:gd name="connsiteY17" fmla="*/ 552450 h 1395413"/>
                <a:gd name="connsiteX18" fmla="*/ 161925 w 1924050"/>
                <a:gd name="connsiteY18" fmla="*/ 538163 h 1395413"/>
                <a:gd name="connsiteX19" fmla="*/ 171450 w 1924050"/>
                <a:gd name="connsiteY19" fmla="*/ 504825 h 1395413"/>
                <a:gd name="connsiteX20" fmla="*/ 180975 w 1924050"/>
                <a:gd name="connsiteY20" fmla="*/ 490538 h 1395413"/>
                <a:gd name="connsiteX21" fmla="*/ 185738 w 1924050"/>
                <a:gd name="connsiteY21" fmla="*/ 476250 h 1395413"/>
                <a:gd name="connsiteX22" fmla="*/ 209550 w 1924050"/>
                <a:gd name="connsiteY22" fmla="*/ 447675 h 1395413"/>
                <a:gd name="connsiteX23" fmla="*/ 219075 w 1924050"/>
                <a:gd name="connsiteY23" fmla="*/ 433388 h 1395413"/>
                <a:gd name="connsiteX24" fmla="*/ 233363 w 1924050"/>
                <a:gd name="connsiteY24" fmla="*/ 414338 h 1395413"/>
                <a:gd name="connsiteX25" fmla="*/ 247650 w 1924050"/>
                <a:gd name="connsiteY25" fmla="*/ 400050 h 1395413"/>
                <a:gd name="connsiteX26" fmla="*/ 257175 w 1924050"/>
                <a:gd name="connsiteY26" fmla="*/ 385763 h 1395413"/>
                <a:gd name="connsiteX27" fmla="*/ 261938 w 1924050"/>
                <a:gd name="connsiteY27" fmla="*/ 371475 h 1395413"/>
                <a:gd name="connsiteX28" fmla="*/ 276225 w 1924050"/>
                <a:gd name="connsiteY28" fmla="*/ 361950 h 1395413"/>
                <a:gd name="connsiteX29" fmla="*/ 361950 w 1924050"/>
                <a:gd name="connsiteY29" fmla="*/ 352425 h 1395413"/>
                <a:gd name="connsiteX30" fmla="*/ 404813 w 1924050"/>
                <a:gd name="connsiteY30" fmla="*/ 328613 h 1395413"/>
                <a:gd name="connsiteX31" fmla="*/ 428625 w 1924050"/>
                <a:gd name="connsiteY31" fmla="*/ 314325 h 1395413"/>
                <a:gd name="connsiteX32" fmla="*/ 461963 w 1924050"/>
                <a:gd name="connsiteY32" fmla="*/ 295275 h 1395413"/>
                <a:gd name="connsiteX33" fmla="*/ 481013 w 1924050"/>
                <a:gd name="connsiteY33" fmla="*/ 290513 h 1395413"/>
                <a:gd name="connsiteX34" fmla="*/ 519113 w 1924050"/>
                <a:gd name="connsiteY34" fmla="*/ 276225 h 1395413"/>
                <a:gd name="connsiteX35" fmla="*/ 533400 w 1924050"/>
                <a:gd name="connsiteY35" fmla="*/ 266700 h 1395413"/>
                <a:gd name="connsiteX36" fmla="*/ 571500 w 1924050"/>
                <a:gd name="connsiteY36" fmla="*/ 257175 h 1395413"/>
                <a:gd name="connsiteX37" fmla="*/ 600075 w 1924050"/>
                <a:gd name="connsiteY37" fmla="*/ 247650 h 1395413"/>
                <a:gd name="connsiteX38" fmla="*/ 614363 w 1924050"/>
                <a:gd name="connsiteY38" fmla="*/ 242888 h 1395413"/>
                <a:gd name="connsiteX39" fmla="*/ 642938 w 1924050"/>
                <a:gd name="connsiteY39" fmla="*/ 238125 h 1395413"/>
                <a:gd name="connsiteX40" fmla="*/ 661988 w 1924050"/>
                <a:gd name="connsiteY40" fmla="*/ 233363 h 1395413"/>
                <a:gd name="connsiteX41" fmla="*/ 690563 w 1924050"/>
                <a:gd name="connsiteY41" fmla="*/ 223838 h 1395413"/>
                <a:gd name="connsiteX42" fmla="*/ 714375 w 1924050"/>
                <a:gd name="connsiteY42" fmla="*/ 219075 h 1395413"/>
                <a:gd name="connsiteX43" fmla="*/ 776288 w 1924050"/>
                <a:gd name="connsiteY43" fmla="*/ 209550 h 1395413"/>
                <a:gd name="connsiteX44" fmla="*/ 800100 w 1924050"/>
                <a:gd name="connsiteY44" fmla="*/ 204788 h 1395413"/>
                <a:gd name="connsiteX45" fmla="*/ 890588 w 1924050"/>
                <a:gd name="connsiteY45" fmla="*/ 190500 h 1395413"/>
                <a:gd name="connsiteX46" fmla="*/ 904875 w 1924050"/>
                <a:gd name="connsiteY46" fmla="*/ 185738 h 1395413"/>
                <a:gd name="connsiteX47" fmla="*/ 985838 w 1924050"/>
                <a:gd name="connsiteY47" fmla="*/ 176213 h 1395413"/>
                <a:gd name="connsiteX48" fmla="*/ 1323975 w 1924050"/>
                <a:gd name="connsiteY48" fmla="*/ 180975 h 1395413"/>
                <a:gd name="connsiteX49" fmla="*/ 1352550 w 1924050"/>
                <a:gd name="connsiteY49" fmla="*/ 190500 h 1395413"/>
                <a:gd name="connsiteX50" fmla="*/ 1381125 w 1924050"/>
                <a:gd name="connsiteY50" fmla="*/ 200025 h 1395413"/>
                <a:gd name="connsiteX51" fmla="*/ 1395413 w 1924050"/>
                <a:gd name="connsiteY51" fmla="*/ 204788 h 1395413"/>
                <a:gd name="connsiteX52" fmla="*/ 1423988 w 1924050"/>
                <a:gd name="connsiteY52" fmla="*/ 223838 h 1395413"/>
                <a:gd name="connsiteX53" fmla="*/ 1462088 w 1924050"/>
                <a:gd name="connsiteY53" fmla="*/ 238125 h 1395413"/>
                <a:gd name="connsiteX54" fmla="*/ 1490663 w 1924050"/>
                <a:gd name="connsiteY54" fmla="*/ 247650 h 1395413"/>
                <a:gd name="connsiteX55" fmla="*/ 1504950 w 1924050"/>
                <a:gd name="connsiteY55" fmla="*/ 252413 h 1395413"/>
                <a:gd name="connsiteX56" fmla="*/ 1524000 w 1924050"/>
                <a:gd name="connsiteY56" fmla="*/ 257175 h 1395413"/>
                <a:gd name="connsiteX57" fmla="*/ 1557338 w 1924050"/>
                <a:gd name="connsiteY57" fmla="*/ 285750 h 1395413"/>
                <a:gd name="connsiteX58" fmla="*/ 1585913 w 1924050"/>
                <a:gd name="connsiteY58" fmla="*/ 304800 h 1395413"/>
                <a:gd name="connsiteX59" fmla="*/ 1600200 w 1924050"/>
                <a:gd name="connsiteY59" fmla="*/ 314325 h 1395413"/>
                <a:gd name="connsiteX60" fmla="*/ 1628775 w 1924050"/>
                <a:gd name="connsiteY60" fmla="*/ 342900 h 1395413"/>
                <a:gd name="connsiteX61" fmla="*/ 1643063 w 1924050"/>
                <a:gd name="connsiteY61" fmla="*/ 357188 h 1395413"/>
                <a:gd name="connsiteX62" fmla="*/ 1666875 w 1924050"/>
                <a:gd name="connsiteY62" fmla="*/ 390525 h 1395413"/>
                <a:gd name="connsiteX63" fmla="*/ 1685925 w 1924050"/>
                <a:gd name="connsiteY63" fmla="*/ 419100 h 1395413"/>
                <a:gd name="connsiteX64" fmla="*/ 1690688 w 1924050"/>
                <a:gd name="connsiteY64" fmla="*/ 433388 h 1395413"/>
                <a:gd name="connsiteX65" fmla="*/ 1700213 w 1924050"/>
                <a:gd name="connsiteY65" fmla="*/ 447675 h 1395413"/>
                <a:gd name="connsiteX66" fmla="*/ 1714500 w 1924050"/>
                <a:gd name="connsiteY66" fmla="*/ 471488 h 1395413"/>
                <a:gd name="connsiteX67" fmla="*/ 1724025 w 1924050"/>
                <a:gd name="connsiteY67" fmla="*/ 485775 h 1395413"/>
                <a:gd name="connsiteX68" fmla="*/ 1738313 w 1924050"/>
                <a:gd name="connsiteY68" fmla="*/ 514350 h 1395413"/>
                <a:gd name="connsiteX69" fmla="*/ 1757363 w 1924050"/>
                <a:gd name="connsiteY69" fmla="*/ 542925 h 1395413"/>
                <a:gd name="connsiteX70" fmla="*/ 1762125 w 1924050"/>
                <a:gd name="connsiteY70" fmla="*/ 557213 h 1395413"/>
                <a:gd name="connsiteX71" fmla="*/ 1771650 w 1924050"/>
                <a:gd name="connsiteY71" fmla="*/ 571500 h 1395413"/>
                <a:gd name="connsiteX72" fmla="*/ 1781175 w 1924050"/>
                <a:gd name="connsiteY72" fmla="*/ 600075 h 1395413"/>
                <a:gd name="connsiteX73" fmla="*/ 1790700 w 1924050"/>
                <a:gd name="connsiteY73" fmla="*/ 614363 h 1395413"/>
                <a:gd name="connsiteX74" fmla="*/ 1800225 w 1924050"/>
                <a:gd name="connsiteY74" fmla="*/ 642938 h 1395413"/>
                <a:gd name="connsiteX75" fmla="*/ 1804988 w 1924050"/>
                <a:gd name="connsiteY75" fmla="*/ 661988 h 1395413"/>
                <a:gd name="connsiteX76" fmla="*/ 1814513 w 1924050"/>
                <a:gd name="connsiteY76" fmla="*/ 676275 h 1395413"/>
                <a:gd name="connsiteX77" fmla="*/ 1819275 w 1924050"/>
                <a:gd name="connsiteY77" fmla="*/ 695325 h 1395413"/>
                <a:gd name="connsiteX78" fmla="*/ 1833563 w 1924050"/>
                <a:gd name="connsiteY78" fmla="*/ 747713 h 1395413"/>
                <a:gd name="connsiteX79" fmla="*/ 1843088 w 1924050"/>
                <a:gd name="connsiteY79" fmla="*/ 804863 h 1395413"/>
                <a:gd name="connsiteX80" fmla="*/ 1847850 w 1924050"/>
                <a:gd name="connsiteY80" fmla="*/ 942975 h 1395413"/>
                <a:gd name="connsiteX81" fmla="*/ 1852613 w 1924050"/>
                <a:gd name="connsiteY81" fmla="*/ 957263 h 1395413"/>
                <a:gd name="connsiteX82" fmla="*/ 1866900 w 1924050"/>
                <a:gd name="connsiteY82" fmla="*/ 1000125 h 1395413"/>
                <a:gd name="connsiteX83" fmla="*/ 1871663 w 1924050"/>
                <a:gd name="connsiteY83" fmla="*/ 1019175 h 1395413"/>
                <a:gd name="connsiteX84" fmla="*/ 1881188 w 1924050"/>
                <a:gd name="connsiteY84" fmla="*/ 1038225 h 1395413"/>
                <a:gd name="connsiteX85" fmla="*/ 1885950 w 1924050"/>
                <a:gd name="connsiteY85" fmla="*/ 1166813 h 1395413"/>
                <a:gd name="connsiteX86" fmla="*/ 1895475 w 1924050"/>
                <a:gd name="connsiteY86" fmla="*/ 1285875 h 1395413"/>
                <a:gd name="connsiteX87" fmla="*/ 1895475 w 1924050"/>
                <a:gd name="connsiteY87" fmla="*/ 1357313 h 1395413"/>
                <a:gd name="connsiteX88" fmla="*/ 1885950 w 1924050"/>
                <a:gd name="connsiteY88" fmla="*/ 1371600 h 1395413"/>
                <a:gd name="connsiteX89" fmla="*/ 1876425 w 1924050"/>
                <a:gd name="connsiteY89" fmla="*/ 1395413 h 1395413"/>
                <a:gd name="connsiteX90" fmla="*/ 1881188 w 1924050"/>
                <a:gd name="connsiteY90" fmla="*/ 1266825 h 1395413"/>
                <a:gd name="connsiteX91" fmla="*/ 1890713 w 1924050"/>
                <a:gd name="connsiteY91" fmla="*/ 1238250 h 1395413"/>
                <a:gd name="connsiteX92" fmla="*/ 1900238 w 1924050"/>
                <a:gd name="connsiteY92" fmla="*/ 1200150 h 1395413"/>
                <a:gd name="connsiteX93" fmla="*/ 1909763 w 1924050"/>
                <a:gd name="connsiteY93" fmla="*/ 1171575 h 1395413"/>
                <a:gd name="connsiteX94" fmla="*/ 1914525 w 1924050"/>
                <a:gd name="connsiteY94" fmla="*/ 1085850 h 1395413"/>
                <a:gd name="connsiteX95" fmla="*/ 1924050 w 1924050"/>
                <a:gd name="connsiteY95" fmla="*/ 809625 h 1395413"/>
                <a:gd name="connsiteX96" fmla="*/ 1919288 w 1924050"/>
                <a:gd name="connsiteY96" fmla="*/ 666750 h 1395413"/>
                <a:gd name="connsiteX97" fmla="*/ 1900238 w 1924050"/>
                <a:gd name="connsiteY97" fmla="*/ 633413 h 1395413"/>
                <a:gd name="connsiteX98" fmla="*/ 1890713 w 1924050"/>
                <a:gd name="connsiteY98" fmla="*/ 609600 h 1395413"/>
                <a:gd name="connsiteX99" fmla="*/ 1881188 w 1924050"/>
                <a:gd name="connsiteY99" fmla="*/ 581025 h 1395413"/>
                <a:gd name="connsiteX100" fmla="*/ 1871663 w 1924050"/>
                <a:gd name="connsiteY100" fmla="*/ 566738 h 1395413"/>
                <a:gd name="connsiteX101" fmla="*/ 1866900 w 1924050"/>
                <a:gd name="connsiteY101" fmla="*/ 542925 h 1395413"/>
                <a:gd name="connsiteX102" fmla="*/ 1857375 w 1924050"/>
                <a:gd name="connsiteY102" fmla="*/ 528638 h 1395413"/>
                <a:gd name="connsiteX103" fmla="*/ 1852613 w 1924050"/>
                <a:gd name="connsiteY103" fmla="*/ 514350 h 1395413"/>
                <a:gd name="connsiteX104" fmla="*/ 1843088 w 1924050"/>
                <a:gd name="connsiteY104" fmla="*/ 495300 h 1395413"/>
                <a:gd name="connsiteX105" fmla="*/ 1833563 w 1924050"/>
                <a:gd name="connsiteY105" fmla="*/ 457200 h 1395413"/>
                <a:gd name="connsiteX106" fmla="*/ 1824038 w 1924050"/>
                <a:gd name="connsiteY106" fmla="*/ 438150 h 1395413"/>
                <a:gd name="connsiteX107" fmla="*/ 1809750 w 1924050"/>
                <a:gd name="connsiteY107" fmla="*/ 404813 h 1395413"/>
                <a:gd name="connsiteX108" fmla="*/ 1800225 w 1924050"/>
                <a:gd name="connsiteY108" fmla="*/ 376238 h 1395413"/>
                <a:gd name="connsiteX109" fmla="*/ 1795463 w 1924050"/>
                <a:gd name="connsiteY109" fmla="*/ 361950 h 1395413"/>
                <a:gd name="connsiteX110" fmla="*/ 1790700 w 1924050"/>
                <a:gd name="connsiteY110" fmla="*/ 342900 h 1395413"/>
                <a:gd name="connsiteX111" fmla="*/ 1781175 w 1924050"/>
                <a:gd name="connsiteY111" fmla="*/ 328613 h 1395413"/>
                <a:gd name="connsiteX112" fmla="*/ 1762125 w 1924050"/>
                <a:gd name="connsiteY112" fmla="*/ 280988 h 1395413"/>
                <a:gd name="connsiteX113" fmla="*/ 1757363 w 1924050"/>
                <a:gd name="connsiteY113" fmla="*/ 266700 h 1395413"/>
                <a:gd name="connsiteX114" fmla="*/ 1747838 w 1924050"/>
                <a:gd name="connsiteY114" fmla="*/ 252413 h 1395413"/>
                <a:gd name="connsiteX115" fmla="*/ 1733550 w 1924050"/>
                <a:gd name="connsiteY115" fmla="*/ 228600 h 1395413"/>
                <a:gd name="connsiteX116" fmla="*/ 1724025 w 1924050"/>
                <a:gd name="connsiteY116" fmla="*/ 214313 h 1395413"/>
                <a:gd name="connsiteX117" fmla="*/ 1709738 w 1924050"/>
                <a:gd name="connsiteY117" fmla="*/ 204788 h 1395413"/>
                <a:gd name="connsiteX118" fmla="*/ 1685925 w 1924050"/>
                <a:gd name="connsiteY118" fmla="*/ 176213 h 1395413"/>
                <a:gd name="connsiteX119" fmla="*/ 1676400 w 1924050"/>
                <a:gd name="connsiteY119" fmla="*/ 161925 h 1395413"/>
                <a:gd name="connsiteX120" fmla="*/ 1647825 w 1924050"/>
                <a:gd name="connsiteY120" fmla="*/ 152400 h 1395413"/>
                <a:gd name="connsiteX121" fmla="*/ 1619250 w 1924050"/>
                <a:gd name="connsiteY121" fmla="*/ 142875 h 1395413"/>
                <a:gd name="connsiteX122" fmla="*/ 1600200 w 1924050"/>
                <a:gd name="connsiteY122" fmla="*/ 133350 h 1395413"/>
                <a:gd name="connsiteX123" fmla="*/ 1543050 w 1924050"/>
                <a:gd name="connsiteY123" fmla="*/ 123825 h 1395413"/>
                <a:gd name="connsiteX124" fmla="*/ 1504950 w 1924050"/>
                <a:gd name="connsiteY124" fmla="*/ 109538 h 1395413"/>
                <a:gd name="connsiteX125" fmla="*/ 1385888 w 1924050"/>
                <a:gd name="connsiteY125" fmla="*/ 95250 h 1395413"/>
                <a:gd name="connsiteX126" fmla="*/ 1352550 w 1924050"/>
                <a:gd name="connsiteY126" fmla="*/ 90488 h 1395413"/>
                <a:gd name="connsiteX127" fmla="*/ 1290638 w 1924050"/>
                <a:gd name="connsiteY127" fmla="*/ 76200 h 1395413"/>
                <a:gd name="connsiteX128" fmla="*/ 1233488 w 1924050"/>
                <a:gd name="connsiteY128" fmla="*/ 71438 h 1395413"/>
                <a:gd name="connsiteX129" fmla="*/ 1190625 w 1924050"/>
                <a:gd name="connsiteY129" fmla="*/ 61913 h 1395413"/>
                <a:gd name="connsiteX130" fmla="*/ 1176338 w 1924050"/>
                <a:gd name="connsiteY130" fmla="*/ 52388 h 1395413"/>
                <a:gd name="connsiteX131" fmla="*/ 1152525 w 1924050"/>
                <a:gd name="connsiteY131" fmla="*/ 47625 h 1395413"/>
                <a:gd name="connsiteX132" fmla="*/ 1123950 w 1924050"/>
                <a:gd name="connsiteY132" fmla="*/ 38100 h 1395413"/>
                <a:gd name="connsiteX133" fmla="*/ 1095375 w 1924050"/>
                <a:gd name="connsiteY133" fmla="*/ 28575 h 1395413"/>
                <a:gd name="connsiteX134" fmla="*/ 1019175 w 1924050"/>
                <a:gd name="connsiteY134" fmla="*/ 19050 h 1395413"/>
                <a:gd name="connsiteX135" fmla="*/ 985838 w 1924050"/>
                <a:gd name="connsiteY135" fmla="*/ 9525 h 1395413"/>
                <a:gd name="connsiteX136" fmla="*/ 933450 w 1924050"/>
                <a:gd name="connsiteY136" fmla="*/ 0 h 1395413"/>
                <a:gd name="connsiteX137" fmla="*/ 781050 w 1924050"/>
                <a:gd name="connsiteY137" fmla="*/ 4763 h 1395413"/>
                <a:gd name="connsiteX138" fmla="*/ 766763 w 1924050"/>
                <a:gd name="connsiteY138" fmla="*/ 9525 h 1395413"/>
                <a:gd name="connsiteX139" fmla="*/ 742950 w 1924050"/>
                <a:gd name="connsiteY139" fmla="*/ 19050 h 1395413"/>
                <a:gd name="connsiteX140" fmla="*/ 723900 w 1924050"/>
                <a:gd name="connsiteY140" fmla="*/ 28575 h 1395413"/>
                <a:gd name="connsiteX141" fmla="*/ 709613 w 1924050"/>
                <a:gd name="connsiteY141" fmla="*/ 33338 h 1395413"/>
                <a:gd name="connsiteX142" fmla="*/ 690563 w 1924050"/>
                <a:gd name="connsiteY142" fmla="*/ 42863 h 1395413"/>
                <a:gd name="connsiteX143" fmla="*/ 642938 w 1924050"/>
                <a:gd name="connsiteY143" fmla="*/ 57150 h 1395413"/>
                <a:gd name="connsiteX144" fmla="*/ 604838 w 1924050"/>
                <a:gd name="connsiteY144" fmla="*/ 71438 h 1395413"/>
                <a:gd name="connsiteX145" fmla="*/ 561975 w 1924050"/>
                <a:gd name="connsiteY145" fmla="*/ 80963 h 1395413"/>
                <a:gd name="connsiteX146" fmla="*/ 528638 w 1924050"/>
                <a:gd name="connsiteY146" fmla="*/ 95250 h 1395413"/>
                <a:gd name="connsiteX147" fmla="*/ 495300 w 1924050"/>
                <a:gd name="connsiteY147" fmla="*/ 100013 h 1395413"/>
                <a:gd name="connsiteX148" fmla="*/ 447675 w 1924050"/>
                <a:gd name="connsiteY148" fmla="*/ 119063 h 1395413"/>
                <a:gd name="connsiteX149" fmla="*/ 414338 w 1924050"/>
                <a:gd name="connsiteY149" fmla="*/ 133350 h 1395413"/>
                <a:gd name="connsiteX150" fmla="*/ 400050 w 1924050"/>
                <a:gd name="connsiteY150" fmla="*/ 147638 h 1395413"/>
                <a:gd name="connsiteX151" fmla="*/ 361950 w 1924050"/>
                <a:gd name="connsiteY151" fmla="*/ 166688 h 1395413"/>
                <a:gd name="connsiteX152" fmla="*/ 328613 w 1924050"/>
                <a:gd name="connsiteY152" fmla="*/ 180975 h 1395413"/>
                <a:gd name="connsiteX153" fmla="*/ 309563 w 1924050"/>
                <a:gd name="connsiteY153" fmla="*/ 195263 h 1395413"/>
                <a:gd name="connsiteX154" fmla="*/ 295275 w 1924050"/>
                <a:gd name="connsiteY154" fmla="*/ 200025 h 1395413"/>
                <a:gd name="connsiteX155" fmla="*/ 276225 w 1924050"/>
                <a:gd name="connsiteY155" fmla="*/ 214313 h 1395413"/>
                <a:gd name="connsiteX156" fmla="*/ 238125 w 1924050"/>
                <a:gd name="connsiteY156" fmla="*/ 233363 h 1395413"/>
                <a:gd name="connsiteX157" fmla="*/ 209550 w 1924050"/>
                <a:gd name="connsiteY157" fmla="*/ 252413 h 1395413"/>
                <a:gd name="connsiteX158" fmla="*/ 195263 w 1924050"/>
                <a:gd name="connsiteY158" fmla="*/ 261938 h 1395413"/>
                <a:gd name="connsiteX159" fmla="*/ 176213 w 1924050"/>
                <a:gd name="connsiteY159" fmla="*/ 271463 h 1395413"/>
                <a:gd name="connsiteX160" fmla="*/ 166688 w 1924050"/>
                <a:gd name="connsiteY160" fmla="*/ 285750 h 1395413"/>
                <a:gd name="connsiteX161" fmla="*/ 152400 w 1924050"/>
                <a:gd name="connsiteY161" fmla="*/ 300038 h 1395413"/>
                <a:gd name="connsiteX162" fmla="*/ 128588 w 1924050"/>
                <a:gd name="connsiteY162" fmla="*/ 333375 h 1395413"/>
                <a:gd name="connsiteX163" fmla="*/ 123825 w 1924050"/>
                <a:gd name="connsiteY163" fmla="*/ 347663 h 1395413"/>
                <a:gd name="connsiteX164" fmla="*/ 114300 w 1924050"/>
                <a:gd name="connsiteY164" fmla="*/ 371475 h 1395413"/>
                <a:gd name="connsiteX165" fmla="*/ 95250 w 1924050"/>
                <a:gd name="connsiteY165" fmla="*/ 404813 h 1395413"/>
                <a:gd name="connsiteX166" fmla="*/ 85725 w 1924050"/>
                <a:gd name="connsiteY166" fmla="*/ 442913 h 1395413"/>
                <a:gd name="connsiteX167" fmla="*/ 80963 w 1924050"/>
                <a:gd name="connsiteY167" fmla="*/ 457200 h 1395413"/>
                <a:gd name="connsiteX168" fmla="*/ 76200 w 1924050"/>
                <a:gd name="connsiteY168" fmla="*/ 490538 h 1395413"/>
                <a:gd name="connsiteX169" fmla="*/ 71438 w 1924050"/>
                <a:gd name="connsiteY169" fmla="*/ 504825 h 1395413"/>
                <a:gd name="connsiteX170" fmla="*/ 66675 w 1924050"/>
                <a:gd name="connsiteY170" fmla="*/ 523875 h 1395413"/>
                <a:gd name="connsiteX171" fmla="*/ 61913 w 1924050"/>
                <a:gd name="connsiteY171" fmla="*/ 576263 h 1395413"/>
                <a:gd name="connsiteX172" fmla="*/ 57150 w 1924050"/>
                <a:gd name="connsiteY172" fmla="*/ 604838 h 1395413"/>
                <a:gd name="connsiteX173" fmla="*/ 47625 w 1924050"/>
                <a:gd name="connsiteY173" fmla="*/ 714375 h 1395413"/>
                <a:gd name="connsiteX174" fmla="*/ 38100 w 1924050"/>
                <a:gd name="connsiteY174" fmla="*/ 762000 h 1395413"/>
                <a:gd name="connsiteX175" fmla="*/ 23813 w 1924050"/>
                <a:gd name="connsiteY175" fmla="*/ 866775 h 1395413"/>
                <a:gd name="connsiteX176" fmla="*/ 19050 w 1924050"/>
                <a:gd name="connsiteY176" fmla="*/ 890588 h 1395413"/>
                <a:gd name="connsiteX177" fmla="*/ 9525 w 1924050"/>
                <a:gd name="connsiteY177" fmla="*/ 919163 h 1395413"/>
                <a:gd name="connsiteX178" fmla="*/ 14288 w 1924050"/>
                <a:gd name="connsiteY178" fmla="*/ 1042988 h 1395413"/>
                <a:gd name="connsiteX179" fmla="*/ 23813 w 1924050"/>
                <a:gd name="connsiteY179" fmla="*/ 1076325 h 1395413"/>
                <a:gd name="connsiteX180" fmla="*/ 33338 w 1924050"/>
                <a:gd name="connsiteY180" fmla="*/ 1257300 h 1395413"/>
                <a:gd name="connsiteX181" fmla="*/ 0 w 1924050"/>
                <a:gd name="connsiteY181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73819 w 1924050"/>
                <a:gd name="connsiteY3" fmla="*/ 1338263 h 1395413"/>
                <a:gd name="connsiteX4" fmla="*/ 114300 w 1924050"/>
                <a:gd name="connsiteY4" fmla="*/ 1252538 h 1395413"/>
                <a:gd name="connsiteX5" fmla="*/ 100013 w 1924050"/>
                <a:gd name="connsiteY5" fmla="*/ 1238250 h 1395413"/>
                <a:gd name="connsiteX6" fmla="*/ 95250 w 1924050"/>
                <a:gd name="connsiteY6" fmla="*/ 1223963 h 1395413"/>
                <a:gd name="connsiteX7" fmla="*/ 80963 w 1924050"/>
                <a:gd name="connsiteY7" fmla="*/ 1190625 h 1395413"/>
                <a:gd name="connsiteX8" fmla="*/ 85725 w 1924050"/>
                <a:gd name="connsiteY8" fmla="*/ 1023938 h 1395413"/>
                <a:gd name="connsiteX9" fmla="*/ 80963 w 1924050"/>
                <a:gd name="connsiteY9" fmla="*/ 957263 h 1395413"/>
                <a:gd name="connsiteX10" fmla="*/ 90488 w 1924050"/>
                <a:gd name="connsiteY10" fmla="*/ 828675 h 1395413"/>
                <a:gd name="connsiteX11" fmla="*/ 95250 w 1924050"/>
                <a:gd name="connsiteY11" fmla="*/ 814388 h 1395413"/>
                <a:gd name="connsiteX12" fmla="*/ 100013 w 1924050"/>
                <a:gd name="connsiteY12" fmla="*/ 785813 h 1395413"/>
                <a:gd name="connsiteX13" fmla="*/ 104775 w 1924050"/>
                <a:gd name="connsiteY13" fmla="*/ 762000 h 1395413"/>
                <a:gd name="connsiteX14" fmla="*/ 119063 w 1924050"/>
                <a:gd name="connsiteY14" fmla="*/ 661988 h 1395413"/>
                <a:gd name="connsiteX15" fmla="*/ 128588 w 1924050"/>
                <a:gd name="connsiteY15" fmla="*/ 633413 h 1395413"/>
                <a:gd name="connsiteX16" fmla="*/ 147638 w 1924050"/>
                <a:gd name="connsiteY16" fmla="*/ 604838 h 1395413"/>
                <a:gd name="connsiteX17" fmla="*/ 157163 w 1924050"/>
                <a:gd name="connsiteY17" fmla="*/ 552450 h 1395413"/>
                <a:gd name="connsiteX18" fmla="*/ 161925 w 1924050"/>
                <a:gd name="connsiteY18" fmla="*/ 538163 h 1395413"/>
                <a:gd name="connsiteX19" fmla="*/ 171450 w 1924050"/>
                <a:gd name="connsiteY19" fmla="*/ 504825 h 1395413"/>
                <a:gd name="connsiteX20" fmla="*/ 180975 w 1924050"/>
                <a:gd name="connsiteY20" fmla="*/ 490538 h 1395413"/>
                <a:gd name="connsiteX21" fmla="*/ 185738 w 1924050"/>
                <a:gd name="connsiteY21" fmla="*/ 476250 h 1395413"/>
                <a:gd name="connsiteX22" fmla="*/ 209550 w 1924050"/>
                <a:gd name="connsiteY22" fmla="*/ 447675 h 1395413"/>
                <a:gd name="connsiteX23" fmla="*/ 219075 w 1924050"/>
                <a:gd name="connsiteY23" fmla="*/ 433388 h 1395413"/>
                <a:gd name="connsiteX24" fmla="*/ 233363 w 1924050"/>
                <a:gd name="connsiteY24" fmla="*/ 414338 h 1395413"/>
                <a:gd name="connsiteX25" fmla="*/ 247650 w 1924050"/>
                <a:gd name="connsiteY25" fmla="*/ 400050 h 1395413"/>
                <a:gd name="connsiteX26" fmla="*/ 257175 w 1924050"/>
                <a:gd name="connsiteY26" fmla="*/ 385763 h 1395413"/>
                <a:gd name="connsiteX27" fmla="*/ 261938 w 1924050"/>
                <a:gd name="connsiteY27" fmla="*/ 371475 h 1395413"/>
                <a:gd name="connsiteX28" fmla="*/ 276225 w 1924050"/>
                <a:gd name="connsiteY28" fmla="*/ 361950 h 1395413"/>
                <a:gd name="connsiteX29" fmla="*/ 361950 w 1924050"/>
                <a:gd name="connsiteY29" fmla="*/ 352425 h 1395413"/>
                <a:gd name="connsiteX30" fmla="*/ 404813 w 1924050"/>
                <a:gd name="connsiteY30" fmla="*/ 328613 h 1395413"/>
                <a:gd name="connsiteX31" fmla="*/ 428625 w 1924050"/>
                <a:gd name="connsiteY31" fmla="*/ 314325 h 1395413"/>
                <a:gd name="connsiteX32" fmla="*/ 461963 w 1924050"/>
                <a:gd name="connsiteY32" fmla="*/ 295275 h 1395413"/>
                <a:gd name="connsiteX33" fmla="*/ 481013 w 1924050"/>
                <a:gd name="connsiteY33" fmla="*/ 290513 h 1395413"/>
                <a:gd name="connsiteX34" fmla="*/ 519113 w 1924050"/>
                <a:gd name="connsiteY34" fmla="*/ 276225 h 1395413"/>
                <a:gd name="connsiteX35" fmla="*/ 533400 w 1924050"/>
                <a:gd name="connsiteY35" fmla="*/ 266700 h 1395413"/>
                <a:gd name="connsiteX36" fmla="*/ 571500 w 1924050"/>
                <a:gd name="connsiteY36" fmla="*/ 257175 h 1395413"/>
                <a:gd name="connsiteX37" fmla="*/ 600075 w 1924050"/>
                <a:gd name="connsiteY37" fmla="*/ 247650 h 1395413"/>
                <a:gd name="connsiteX38" fmla="*/ 614363 w 1924050"/>
                <a:gd name="connsiteY38" fmla="*/ 242888 h 1395413"/>
                <a:gd name="connsiteX39" fmla="*/ 642938 w 1924050"/>
                <a:gd name="connsiteY39" fmla="*/ 238125 h 1395413"/>
                <a:gd name="connsiteX40" fmla="*/ 661988 w 1924050"/>
                <a:gd name="connsiteY40" fmla="*/ 233363 h 1395413"/>
                <a:gd name="connsiteX41" fmla="*/ 690563 w 1924050"/>
                <a:gd name="connsiteY41" fmla="*/ 223838 h 1395413"/>
                <a:gd name="connsiteX42" fmla="*/ 714375 w 1924050"/>
                <a:gd name="connsiteY42" fmla="*/ 219075 h 1395413"/>
                <a:gd name="connsiteX43" fmla="*/ 776288 w 1924050"/>
                <a:gd name="connsiteY43" fmla="*/ 209550 h 1395413"/>
                <a:gd name="connsiteX44" fmla="*/ 800100 w 1924050"/>
                <a:gd name="connsiteY44" fmla="*/ 204788 h 1395413"/>
                <a:gd name="connsiteX45" fmla="*/ 890588 w 1924050"/>
                <a:gd name="connsiteY45" fmla="*/ 190500 h 1395413"/>
                <a:gd name="connsiteX46" fmla="*/ 904875 w 1924050"/>
                <a:gd name="connsiteY46" fmla="*/ 185738 h 1395413"/>
                <a:gd name="connsiteX47" fmla="*/ 985838 w 1924050"/>
                <a:gd name="connsiteY47" fmla="*/ 176213 h 1395413"/>
                <a:gd name="connsiteX48" fmla="*/ 1323975 w 1924050"/>
                <a:gd name="connsiteY48" fmla="*/ 180975 h 1395413"/>
                <a:gd name="connsiteX49" fmla="*/ 1352550 w 1924050"/>
                <a:gd name="connsiteY49" fmla="*/ 190500 h 1395413"/>
                <a:gd name="connsiteX50" fmla="*/ 1381125 w 1924050"/>
                <a:gd name="connsiteY50" fmla="*/ 200025 h 1395413"/>
                <a:gd name="connsiteX51" fmla="*/ 1395413 w 1924050"/>
                <a:gd name="connsiteY51" fmla="*/ 204788 h 1395413"/>
                <a:gd name="connsiteX52" fmla="*/ 1423988 w 1924050"/>
                <a:gd name="connsiteY52" fmla="*/ 223838 h 1395413"/>
                <a:gd name="connsiteX53" fmla="*/ 1462088 w 1924050"/>
                <a:gd name="connsiteY53" fmla="*/ 238125 h 1395413"/>
                <a:gd name="connsiteX54" fmla="*/ 1490663 w 1924050"/>
                <a:gd name="connsiteY54" fmla="*/ 247650 h 1395413"/>
                <a:gd name="connsiteX55" fmla="*/ 1504950 w 1924050"/>
                <a:gd name="connsiteY55" fmla="*/ 252413 h 1395413"/>
                <a:gd name="connsiteX56" fmla="*/ 1524000 w 1924050"/>
                <a:gd name="connsiteY56" fmla="*/ 257175 h 1395413"/>
                <a:gd name="connsiteX57" fmla="*/ 1557338 w 1924050"/>
                <a:gd name="connsiteY57" fmla="*/ 285750 h 1395413"/>
                <a:gd name="connsiteX58" fmla="*/ 1585913 w 1924050"/>
                <a:gd name="connsiteY58" fmla="*/ 304800 h 1395413"/>
                <a:gd name="connsiteX59" fmla="*/ 1600200 w 1924050"/>
                <a:gd name="connsiteY59" fmla="*/ 314325 h 1395413"/>
                <a:gd name="connsiteX60" fmla="*/ 1628775 w 1924050"/>
                <a:gd name="connsiteY60" fmla="*/ 342900 h 1395413"/>
                <a:gd name="connsiteX61" fmla="*/ 1643063 w 1924050"/>
                <a:gd name="connsiteY61" fmla="*/ 357188 h 1395413"/>
                <a:gd name="connsiteX62" fmla="*/ 1666875 w 1924050"/>
                <a:gd name="connsiteY62" fmla="*/ 390525 h 1395413"/>
                <a:gd name="connsiteX63" fmla="*/ 1685925 w 1924050"/>
                <a:gd name="connsiteY63" fmla="*/ 419100 h 1395413"/>
                <a:gd name="connsiteX64" fmla="*/ 1690688 w 1924050"/>
                <a:gd name="connsiteY64" fmla="*/ 433388 h 1395413"/>
                <a:gd name="connsiteX65" fmla="*/ 1700213 w 1924050"/>
                <a:gd name="connsiteY65" fmla="*/ 447675 h 1395413"/>
                <a:gd name="connsiteX66" fmla="*/ 1714500 w 1924050"/>
                <a:gd name="connsiteY66" fmla="*/ 471488 h 1395413"/>
                <a:gd name="connsiteX67" fmla="*/ 1724025 w 1924050"/>
                <a:gd name="connsiteY67" fmla="*/ 485775 h 1395413"/>
                <a:gd name="connsiteX68" fmla="*/ 1738313 w 1924050"/>
                <a:gd name="connsiteY68" fmla="*/ 514350 h 1395413"/>
                <a:gd name="connsiteX69" fmla="*/ 1757363 w 1924050"/>
                <a:gd name="connsiteY69" fmla="*/ 542925 h 1395413"/>
                <a:gd name="connsiteX70" fmla="*/ 1762125 w 1924050"/>
                <a:gd name="connsiteY70" fmla="*/ 557213 h 1395413"/>
                <a:gd name="connsiteX71" fmla="*/ 1771650 w 1924050"/>
                <a:gd name="connsiteY71" fmla="*/ 571500 h 1395413"/>
                <a:gd name="connsiteX72" fmla="*/ 1781175 w 1924050"/>
                <a:gd name="connsiteY72" fmla="*/ 600075 h 1395413"/>
                <a:gd name="connsiteX73" fmla="*/ 1790700 w 1924050"/>
                <a:gd name="connsiteY73" fmla="*/ 614363 h 1395413"/>
                <a:gd name="connsiteX74" fmla="*/ 1800225 w 1924050"/>
                <a:gd name="connsiteY74" fmla="*/ 642938 h 1395413"/>
                <a:gd name="connsiteX75" fmla="*/ 1804988 w 1924050"/>
                <a:gd name="connsiteY75" fmla="*/ 661988 h 1395413"/>
                <a:gd name="connsiteX76" fmla="*/ 1814513 w 1924050"/>
                <a:gd name="connsiteY76" fmla="*/ 676275 h 1395413"/>
                <a:gd name="connsiteX77" fmla="*/ 1819275 w 1924050"/>
                <a:gd name="connsiteY77" fmla="*/ 695325 h 1395413"/>
                <a:gd name="connsiteX78" fmla="*/ 1833563 w 1924050"/>
                <a:gd name="connsiteY78" fmla="*/ 747713 h 1395413"/>
                <a:gd name="connsiteX79" fmla="*/ 1843088 w 1924050"/>
                <a:gd name="connsiteY79" fmla="*/ 804863 h 1395413"/>
                <a:gd name="connsiteX80" fmla="*/ 1847850 w 1924050"/>
                <a:gd name="connsiteY80" fmla="*/ 942975 h 1395413"/>
                <a:gd name="connsiteX81" fmla="*/ 1852613 w 1924050"/>
                <a:gd name="connsiteY81" fmla="*/ 957263 h 1395413"/>
                <a:gd name="connsiteX82" fmla="*/ 1866900 w 1924050"/>
                <a:gd name="connsiteY82" fmla="*/ 1000125 h 1395413"/>
                <a:gd name="connsiteX83" fmla="*/ 1871663 w 1924050"/>
                <a:gd name="connsiteY83" fmla="*/ 1019175 h 1395413"/>
                <a:gd name="connsiteX84" fmla="*/ 1881188 w 1924050"/>
                <a:gd name="connsiteY84" fmla="*/ 1038225 h 1395413"/>
                <a:gd name="connsiteX85" fmla="*/ 1885950 w 1924050"/>
                <a:gd name="connsiteY85" fmla="*/ 1166813 h 1395413"/>
                <a:gd name="connsiteX86" fmla="*/ 1895475 w 1924050"/>
                <a:gd name="connsiteY86" fmla="*/ 1285875 h 1395413"/>
                <a:gd name="connsiteX87" fmla="*/ 1895475 w 1924050"/>
                <a:gd name="connsiteY87" fmla="*/ 1357313 h 1395413"/>
                <a:gd name="connsiteX88" fmla="*/ 1885950 w 1924050"/>
                <a:gd name="connsiteY88" fmla="*/ 1371600 h 1395413"/>
                <a:gd name="connsiteX89" fmla="*/ 1876425 w 1924050"/>
                <a:gd name="connsiteY89" fmla="*/ 1395413 h 1395413"/>
                <a:gd name="connsiteX90" fmla="*/ 1881188 w 1924050"/>
                <a:gd name="connsiteY90" fmla="*/ 1266825 h 1395413"/>
                <a:gd name="connsiteX91" fmla="*/ 1890713 w 1924050"/>
                <a:gd name="connsiteY91" fmla="*/ 1238250 h 1395413"/>
                <a:gd name="connsiteX92" fmla="*/ 1900238 w 1924050"/>
                <a:gd name="connsiteY92" fmla="*/ 1200150 h 1395413"/>
                <a:gd name="connsiteX93" fmla="*/ 1909763 w 1924050"/>
                <a:gd name="connsiteY93" fmla="*/ 1171575 h 1395413"/>
                <a:gd name="connsiteX94" fmla="*/ 1914525 w 1924050"/>
                <a:gd name="connsiteY94" fmla="*/ 1085850 h 1395413"/>
                <a:gd name="connsiteX95" fmla="*/ 1924050 w 1924050"/>
                <a:gd name="connsiteY95" fmla="*/ 809625 h 1395413"/>
                <a:gd name="connsiteX96" fmla="*/ 1919288 w 1924050"/>
                <a:gd name="connsiteY96" fmla="*/ 666750 h 1395413"/>
                <a:gd name="connsiteX97" fmla="*/ 1900238 w 1924050"/>
                <a:gd name="connsiteY97" fmla="*/ 633413 h 1395413"/>
                <a:gd name="connsiteX98" fmla="*/ 1890713 w 1924050"/>
                <a:gd name="connsiteY98" fmla="*/ 609600 h 1395413"/>
                <a:gd name="connsiteX99" fmla="*/ 1881188 w 1924050"/>
                <a:gd name="connsiteY99" fmla="*/ 581025 h 1395413"/>
                <a:gd name="connsiteX100" fmla="*/ 1871663 w 1924050"/>
                <a:gd name="connsiteY100" fmla="*/ 566738 h 1395413"/>
                <a:gd name="connsiteX101" fmla="*/ 1866900 w 1924050"/>
                <a:gd name="connsiteY101" fmla="*/ 542925 h 1395413"/>
                <a:gd name="connsiteX102" fmla="*/ 1857375 w 1924050"/>
                <a:gd name="connsiteY102" fmla="*/ 528638 h 1395413"/>
                <a:gd name="connsiteX103" fmla="*/ 1852613 w 1924050"/>
                <a:gd name="connsiteY103" fmla="*/ 514350 h 1395413"/>
                <a:gd name="connsiteX104" fmla="*/ 1843088 w 1924050"/>
                <a:gd name="connsiteY104" fmla="*/ 495300 h 1395413"/>
                <a:gd name="connsiteX105" fmla="*/ 1833563 w 1924050"/>
                <a:gd name="connsiteY105" fmla="*/ 457200 h 1395413"/>
                <a:gd name="connsiteX106" fmla="*/ 1824038 w 1924050"/>
                <a:gd name="connsiteY106" fmla="*/ 438150 h 1395413"/>
                <a:gd name="connsiteX107" fmla="*/ 1809750 w 1924050"/>
                <a:gd name="connsiteY107" fmla="*/ 404813 h 1395413"/>
                <a:gd name="connsiteX108" fmla="*/ 1800225 w 1924050"/>
                <a:gd name="connsiteY108" fmla="*/ 376238 h 1395413"/>
                <a:gd name="connsiteX109" fmla="*/ 1795463 w 1924050"/>
                <a:gd name="connsiteY109" fmla="*/ 361950 h 1395413"/>
                <a:gd name="connsiteX110" fmla="*/ 1790700 w 1924050"/>
                <a:gd name="connsiteY110" fmla="*/ 342900 h 1395413"/>
                <a:gd name="connsiteX111" fmla="*/ 1781175 w 1924050"/>
                <a:gd name="connsiteY111" fmla="*/ 328613 h 1395413"/>
                <a:gd name="connsiteX112" fmla="*/ 1762125 w 1924050"/>
                <a:gd name="connsiteY112" fmla="*/ 280988 h 1395413"/>
                <a:gd name="connsiteX113" fmla="*/ 1757363 w 1924050"/>
                <a:gd name="connsiteY113" fmla="*/ 266700 h 1395413"/>
                <a:gd name="connsiteX114" fmla="*/ 1747838 w 1924050"/>
                <a:gd name="connsiteY114" fmla="*/ 252413 h 1395413"/>
                <a:gd name="connsiteX115" fmla="*/ 1733550 w 1924050"/>
                <a:gd name="connsiteY115" fmla="*/ 228600 h 1395413"/>
                <a:gd name="connsiteX116" fmla="*/ 1724025 w 1924050"/>
                <a:gd name="connsiteY116" fmla="*/ 214313 h 1395413"/>
                <a:gd name="connsiteX117" fmla="*/ 1709738 w 1924050"/>
                <a:gd name="connsiteY117" fmla="*/ 204788 h 1395413"/>
                <a:gd name="connsiteX118" fmla="*/ 1685925 w 1924050"/>
                <a:gd name="connsiteY118" fmla="*/ 176213 h 1395413"/>
                <a:gd name="connsiteX119" fmla="*/ 1676400 w 1924050"/>
                <a:gd name="connsiteY119" fmla="*/ 161925 h 1395413"/>
                <a:gd name="connsiteX120" fmla="*/ 1647825 w 1924050"/>
                <a:gd name="connsiteY120" fmla="*/ 152400 h 1395413"/>
                <a:gd name="connsiteX121" fmla="*/ 1619250 w 1924050"/>
                <a:gd name="connsiteY121" fmla="*/ 142875 h 1395413"/>
                <a:gd name="connsiteX122" fmla="*/ 1600200 w 1924050"/>
                <a:gd name="connsiteY122" fmla="*/ 133350 h 1395413"/>
                <a:gd name="connsiteX123" fmla="*/ 1543050 w 1924050"/>
                <a:gd name="connsiteY123" fmla="*/ 123825 h 1395413"/>
                <a:gd name="connsiteX124" fmla="*/ 1504950 w 1924050"/>
                <a:gd name="connsiteY124" fmla="*/ 109538 h 1395413"/>
                <a:gd name="connsiteX125" fmla="*/ 1385888 w 1924050"/>
                <a:gd name="connsiteY125" fmla="*/ 95250 h 1395413"/>
                <a:gd name="connsiteX126" fmla="*/ 1352550 w 1924050"/>
                <a:gd name="connsiteY126" fmla="*/ 90488 h 1395413"/>
                <a:gd name="connsiteX127" fmla="*/ 1290638 w 1924050"/>
                <a:gd name="connsiteY127" fmla="*/ 76200 h 1395413"/>
                <a:gd name="connsiteX128" fmla="*/ 1233488 w 1924050"/>
                <a:gd name="connsiteY128" fmla="*/ 71438 h 1395413"/>
                <a:gd name="connsiteX129" fmla="*/ 1190625 w 1924050"/>
                <a:gd name="connsiteY129" fmla="*/ 61913 h 1395413"/>
                <a:gd name="connsiteX130" fmla="*/ 1176338 w 1924050"/>
                <a:gd name="connsiteY130" fmla="*/ 52388 h 1395413"/>
                <a:gd name="connsiteX131" fmla="*/ 1152525 w 1924050"/>
                <a:gd name="connsiteY131" fmla="*/ 47625 h 1395413"/>
                <a:gd name="connsiteX132" fmla="*/ 1123950 w 1924050"/>
                <a:gd name="connsiteY132" fmla="*/ 38100 h 1395413"/>
                <a:gd name="connsiteX133" fmla="*/ 1095375 w 1924050"/>
                <a:gd name="connsiteY133" fmla="*/ 28575 h 1395413"/>
                <a:gd name="connsiteX134" fmla="*/ 1019175 w 1924050"/>
                <a:gd name="connsiteY134" fmla="*/ 19050 h 1395413"/>
                <a:gd name="connsiteX135" fmla="*/ 985838 w 1924050"/>
                <a:gd name="connsiteY135" fmla="*/ 9525 h 1395413"/>
                <a:gd name="connsiteX136" fmla="*/ 933450 w 1924050"/>
                <a:gd name="connsiteY136" fmla="*/ 0 h 1395413"/>
                <a:gd name="connsiteX137" fmla="*/ 781050 w 1924050"/>
                <a:gd name="connsiteY137" fmla="*/ 4763 h 1395413"/>
                <a:gd name="connsiteX138" fmla="*/ 766763 w 1924050"/>
                <a:gd name="connsiteY138" fmla="*/ 9525 h 1395413"/>
                <a:gd name="connsiteX139" fmla="*/ 742950 w 1924050"/>
                <a:gd name="connsiteY139" fmla="*/ 19050 h 1395413"/>
                <a:gd name="connsiteX140" fmla="*/ 723900 w 1924050"/>
                <a:gd name="connsiteY140" fmla="*/ 28575 h 1395413"/>
                <a:gd name="connsiteX141" fmla="*/ 709613 w 1924050"/>
                <a:gd name="connsiteY141" fmla="*/ 33338 h 1395413"/>
                <a:gd name="connsiteX142" fmla="*/ 690563 w 1924050"/>
                <a:gd name="connsiteY142" fmla="*/ 42863 h 1395413"/>
                <a:gd name="connsiteX143" fmla="*/ 642938 w 1924050"/>
                <a:gd name="connsiteY143" fmla="*/ 57150 h 1395413"/>
                <a:gd name="connsiteX144" fmla="*/ 604838 w 1924050"/>
                <a:gd name="connsiteY144" fmla="*/ 71438 h 1395413"/>
                <a:gd name="connsiteX145" fmla="*/ 561975 w 1924050"/>
                <a:gd name="connsiteY145" fmla="*/ 80963 h 1395413"/>
                <a:gd name="connsiteX146" fmla="*/ 528638 w 1924050"/>
                <a:gd name="connsiteY146" fmla="*/ 95250 h 1395413"/>
                <a:gd name="connsiteX147" fmla="*/ 495300 w 1924050"/>
                <a:gd name="connsiteY147" fmla="*/ 100013 h 1395413"/>
                <a:gd name="connsiteX148" fmla="*/ 447675 w 1924050"/>
                <a:gd name="connsiteY148" fmla="*/ 119063 h 1395413"/>
                <a:gd name="connsiteX149" fmla="*/ 414338 w 1924050"/>
                <a:gd name="connsiteY149" fmla="*/ 133350 h 1395413"/>
                <a:gd name="connsiteX150" fmla="*/ 400050 w 1924050"/>
                <a:gd name="connsiteY150" fmla="*/ 147638 h 1395413"/>
                <a:gd name="connsiteX151" fmla="*/ 361950 w 1924050"/>
                <a:gd name="connsiteY151" fmla="*/ 166688 h 1395413"/>
                <a:gd name="connsiteX152" fmla="*/ 328613 w 1924050"/>
                <a:gd name="connsiteY152" fmla="*/ 180975 h 1395413"/>
                <a:gd name="connsiteX153" fmla="*/ 309563 w 1924050"/>
                <a:gd name="connsiteY153" fmla="*/ 195263 h 1395413"/>
                <a:gd name="connsiteX154" fmla="*/ 295275 w 1924050"/>
                <a:gd name="connsiteY154" fmla="*/ 200025 h 1395413"/>
                <a:gd name="connsiteX155" fmla="*/ 276225 w 1924050"/>
                <a:gd name="connsiteY155" fmla="*/ 214313 h 1395413"/>
                <a:gd name="connsiteX156" fmla="*/ 238125 w 1924050"/>
                <a:gd name="connsiteY156" fmla="*/ 233363 h 1395413"/>
                <a:gd name="connsiteX157" fmla="*/ 209550 w 1924050"/>
                <a:gd name="connsiteY157" fmla="*/ 252413 h 1395413"/>
                <a:gd name="connsiteX158" fmla="*/ 195263 w 1924050"/>
                <a:gd name="connsiteY158" fmla="*/ 261938 h 1395413"/>
                <a:gd name="connsiteX159" fmla="*/ 176213 w 1924050"/>
                <a:gd name="connsiteY159" fmla="*/ 271463 h 1395413"/>
                <a:gd name="connsiteX160" fmla="*/ 166688 w 1924050"/>
                <a:gd name="connsiteY160" fmla="*/ 285750 h 1395413"/>
                <a:gd name="connsiteX161" fmla="*/ 152400 w 1924050"/>
                <a:gd name="connsiteY161" fmla="*/ 300038 h 1395413"/>
                <a:gd name="connsiteX162" fmla="*/ 128588 w 1924050"/>
                <a:gd name="connsiteY162" fmla="*/ 333375 h 1395413"/>
                <a:gd name="connsiteX163" fmla="*/ 123825 w 1924050"/>
                <a:gd name="connsiteY163" fmla="*/ 347663 h 1395413"/>
                <a:gd name="connsiteX164" fmla="*/ 114300 w 1924050"/>
                <a:gd name="connsiteY164" fmla="*/ 371475 h 1395413"/>
                <a:gd name="connsiteX165" fmla="*/ 95250 w 1924050"/>
                <a:gd name="connsiteY165" fmla="*/ 404813 h 1395413"/>
                <a:gd name="connsiteX166" fmla="*/ 85725 w 1924050"/>
                <a:gd name="connsiteY166" fmla="*/ 442913 h 1395413"/>
                <a:gd name="connsiteX167" fmla="*/ 80963 w 1924050"/>
                <a:gd name="connsiteY167" fmla="*/ 457200 h 1395413"/>
                <a:gd name="connsiteX168" fmla="*/ 76200 w 1924050"/>
                <a:gd name="connsiteY168" fmla="*/ 490538 h 1395413"/>
                <a:gd name="connsiteX169" fmla="*/ 71438 w 1924050"/>
                <a:gd name="connsiteY169" fmla="*/ 504825 h 1395413"/>
                <a:gd name="connsiteX170" fmla="*/ 66675 w 1924050"/>
                <a:gd name="connsiteY170" fmla="*/ 523875 h 1395413"/>
                <a:gd name="connsiteX171" fmla="*/ 61913 w 1924050"/>
                <a:gd name="connsiteY171" fmla="*/ 576263 h 1395413"/>
                <a:gd name="connsiteX172" fmla="*/ 57150 w 1924050"/>
                <a:gd name="connsiteY172" fmla="*/ 604838 h 1395413"/>
                <a:gd name="connsiteX173" fmla="*/ 47625 w 1924050"/>
                <a:gd name="connsiteY173" fmla="*/ 714375 h 1395413"/>
                <a:gd name="connsiteX174" fmla="*/ 38100 w 1924050"/>
                <a:gd name="connsiteY174" fmla="*/ 762000 h 1395413"/>
                <a:gd name="connsiteX175" fmla="*/ 23813 w 1924050"/>
                <a:gd name="connsiteY175" fmla="*/ 866775 h 1395413"/>
                <a:gd name="connsiteX176" fmla="*/ 19050 w 1924050"/>
                <a:gd name="connsiteY176" fmla="*/ 890588 h 1395413"/>
                <a:gd name="connsiteX177" fmla="*/ 9525 w 1924050"/>
                <a:gd name="connsiteY177" fmla="*/ 919163 h 1395413"/>
                <a:gd name="connsiteX178" fmla="*/ 14288 w 1924050"/>
                <a:gd name="connsiteY178" fmla="*/ 1042988 h 1395413"/>
                <a:gd name="connsiteX179" fmla="*/ 23813 w 1924050"/>
                <a:gd name="connsiteY179" fmla="*/ 1076325 h 1395413"/>
                <a:gd name="connsiteX180" fmla="*/ 33338 w 1924050"/>
                <a:gd name="connsiteY180" fmla="*/ 1257300 h 1395413"/>
                <a:gd name="connsiteX181" fmla="*/ 0 w 1924050"/>
                <a:gd name="connsiteY181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73819 w 1924050"/>
                <a:gd name="connsiteY3" fmla="*/ 1338263 h 1395413"/>
                <a:gd name="connsiteX4" fmla="*/ 100013 w 1924050"/>
                <a:gd name="connsiteY4" fmla="*/ 1238250 h 1395413"/>
                <a:gd name="connsiteX5" fmla="*/ 95250 w 1924050"/>
                <a:gd name="connsiteY5" fmla="*/ 1223963 h 1395413"/>
                <a:gd name="connsiteX6" fmla="*/ 80963 w 1924050"/>
                <a:gd name="connsiteY6" fmla="*/ 1190625 h 1395413"/>
                <a:gd name="connsiteX7" fmla="*/ 85725 w 1924050"/>
                <a:gd name="connsiteY7" fmla="*/ 1023938 h 1395413"/>
                <a:gd name="connsiteX8" fmla="*/ 80963 w 1924050"/>
                <a:gd name="connsiteY8" fmla="*/ 957263 h 1395413"/>
                <a:gd name="connsiteX9" fmla="*/ 90488 w 1924050"/>
                <a:gd name="connsiteY9" fmla="*/ 828675 h 1395413"/>
                <a:gd name="connsiteX10" fmla="*/ 95250 w 1924050"/>
                <a:gd name="connsiteY10" fmla="*/ 814388 h 1395413"/>
                <a:gd name="connsiteX11" fmla="*/ 100013 w 1924050"/>
                <a:gd name="connsiteY11" fmla="*/ 785813 h 1395413"/>
                <a:gd name="connsiteX12" fmla="*/ 104775 w 1924050"/>
                <a:gd name="connsiteY12" fmla="*/ 762000 h 1395413"/>
                <a:gd name="connsiteX13" fmla="*/ 119063 w 1924050"/>
                <a:gd name="connsiteY13" fmla="*/ 661988 h 1395413"/>
                <a:gd name="connsiteX14" fmla="*/ 128588 w 1924050"/>
                <a:gd name="connsiteY14" fmla="*/ 633413 h 1395413"/>
                <a:gd name="connsiteX15" fmla="*/ 147638 w 1924050"/>
                <a:gd name="connsiteY15" fmla="*/ 604838 h 1395413"/>
                <a:gd name="connsiteX16" fmla="*/ 157163 w 1924050"/>
                <a:gd name="connsiteY16" fmla="*/ 552450 h 1395413"/>
                <a:gd name="connsiteX17" fmla="*/ 161925 w 1924050"/>
                <a:gd name="connsiteY17" fmla="*/ 538163 h 1395413"/>
                <a:gd name="connsiteX18" fmla="*/ 171450 w 1924050"/>
                <a:gd name="connsiteY18" fmla="*/ 504825 h 1395413"/>
                <a:gd name="connsiteX19" fmla="*/ 180975 w 1924050"/>
                <a:gd name="connsiteY19" fmla="*/ 490538 h 1395413"/>
                <a:gd name="connsiteX20" fmla="*/ 185738 w 1924050"/>
                <a:gd name="connsiteY20" fmla="*/ 476250 h 1395413"/>
                <a:gd name="connsiteX21" fmla="*/ 209550 w 1924050"/>
                <a:gd name="connsiteY21" fmla="*/ 447675 h 1395413"/>
                <a:gd name="connsiteX22" fmla="*/ 219075 w 1924050"/>
                <a:gd name="connsiteY22" fmla="*/ 433388 h 1395413"/>
                <a:gd name="connsiteX23" fmla="*/ 233363 w 1924050"/>
                <a:gd name="connsiteY23" fmla="*/ 414338 h 1395413"/>
                <a:gd name="connsiteX24" fmla="*/ 247650 w 1924050"/>
                <a:gd name="connsiteY24" fmla="*/ 400050 h 1395413"/>
                <a:gd name="connsiteX25" fmla="*/ 257175 w 1924050"/>
                <a:gd name="connsiteY25" fmla="*/ 385763 h 1395413"/>
                <a:gd name="connsiteX26" fmla="*/ 261938 w 1924050"/>
                <a:gd name="connsiteY26" fmla="*/ 371475 h 1395413"/>
                <a:gd name="connsiteX27" fmla="*/ 276225 w 1924050"/>
                <a:gd name="connsiteY27" fmla="*/ 361950 h 1395413"/>
                <a:gd name="connsiteX28" fmla="*/ 361950 w 1924050"/>
                <a:gd name="connsiteY28" fmla="*/ 352425 h 1395413"/>
                <a:gd name="connsiteX29" fmla="*/ 404813 w 1924050"/>
                <a:gd name="connsiteY29" fmla="*/ 328613 h 1395413"/>
                <a:gd name="connsiteX30" fmla="*/ 428625 w 1924050"/>
                <a:gd name="connsiteY30" fmla="*/ 314325 h 1395413"/>
                <a:gd name="connsiteX31" fmla="*/ 461963 w 1924050"/>
                <a:gd name="connsiteY31" fmla="*/ 295275 h 1395413"/>
                <a:gd name="connsiteX32" fmla="*/ 481013 w 1924050"/>
                <a:gd name="connsiteY32" fmla="*/ 290513 h 1395413"/>
                <a:gd name="connsiteX33" fmla="*/ 519113 w 1924050"/>
                <a:gd name="connsiteY33" fmla="*/ 276225 h 1395413"/>
                <a:gd name="connsiteX34" fmla="*/ 533400 w 1924050"/>
                <a:gd name="connsiteY34" fmla="*/ 266700 h 1395413"/>
                <a:gd name="connsiteX35" fmla="*/ 571500 w 1924050"/>
                <a:gd name="connsiteY35" fmla="*/ 257175 h 1395413"/>
                <a:gd name="connsiteX36" fmla="*/ 600075 w 1924050"/>
                <a:gd name="connsiteY36" fmla="*/ 247650 h 1395413"/>
                <a:gd name="connsiteX37" fmla="*/ 614363 w 1924050"/>
                <a:gd name="connsiteY37" fmla="*/ 242888 h 1395413"/>
                <a:gd name="connsiteX38" fmla="*/ 642938 w 1924050"/>
                <a:gd name="connsiteY38" fmla="*/ 238125 h 1395413"/>
                <a:gd name="connsiteX39" fmla="*/ 661988 w 1924050"/>
                <a:gd name="connsiteY39" fmla="*/ 233363 h 1395413"/>
                <a:gd name="connsiteX40" fmla="*/ 690563 w 1924050"/>
                <a:gd name="connsiteY40" fmla="*/ 223838 h 1395413"/>
                <a:gd name="connsiteX41" fmla="*/ 714375 w 1924050"/>
                <a:gd name="connsiteY41" fmla="*/ 219075 h 1395413"/>
                <a:gd name="connsiteX42" fmla="*/ 776288 w 1924050"/>
                <a:gd name="connsiteY42" fmla="*/ 209550 h 1395413"/>
                <a:gd name="connsiteX43" fmla="*/ 800100 w 1924050"/>
                <a:gd name="connsiteY43" fmla="*/ 204788 h 1395413"/>
                <a:gd name="connsiteX44" fmla="*/ 890588 w 1924050"/>
                <a:gd name="connsiteY44" fmla="*/ 190500 h 1395413"/>
                <a:gd name="connsiteX45" fmla="*/ 904875 w 1924050"/>
                <a:gd name="connsiteY45" fmla="*/ 185738 h 1395413"/>
                <a:gd name="connsiteX46" fmla="*/ 985838 w 1924050"/>
                <a:gd name="connsiteY46" fmla="*/ 176213 h 1395413"/>
                <a:gd name="connsiteX47" fmla="*/ 1323975 w 1924050"/>
                <a:gd name="connsiteY47" fmla="*/ 180975 h 1395413"/>
                <a:gd name="connsiteX48" fmla="*/ 1352550 w 1924050"/>
                <a:gd name="connsiteY48" fmla="*/ 190500 h 1395413"/>
                <a:gd name="connsiteX49" fmla="*/ 1381125 w 1924050"/>
                <a:gd name="connsiteY49" fmla="*/ 200025 h 1395413"/>
                <a:gd name="connsiteX50" fmla="*/ 1395413 w 1924050"/>
                <a:gd name="connsiteY50" fmla="*/ 204788 h 1395413"/>
                <a:gd name="connsiteX51" fmla="*/ 1423988 w 1924050"/>
                <a:gd name="connsiteY51" fmla="*/ 223838 h 1395413"/>
                <a:gd name="connsiteX52" fmla="*/ 1462088 w 1924050"/>
                <a:gd name="connsiteY52" fmla="*/ 238125 h 1395413"/>
                <a:gd name="connsiteX53" fmla="*/ 1490663 w 1924050"/>
                <a:gd name="connsiteY53" fmla="*/ 247650 h 1395413"/>
                <a:gd name="connsiteX54" fmla="*/ 1504950 w 1924050"/>
                <a:gd name="connsiteY54" fmla="*/ 252413 h 1395413"/>
                <a:gd name="connsiteX55" fmla="*/ 1524000 w 1924050"/>
                <a:gd name="connsiteY55" fmla="*/ 257175 h 1395413"/>
                <a:gd name="connsiteX56" fmla="*/ 1557338 w 1924050"/>
                <a:gd name="connsiteY56" fmla="*/ 285750 h 1395413"/>
                <a:gd name="connsiteX57" fmla="*/ 1585913 w 1924050"/>
                <a:gd name="connsiteY57" fmla="*/ 304800 h 1395413"/>
                <a:gd name="connsiteX58" fmla="*/ 1600200 w 1924050"/>
                <a:gd name="connsiteY58" fmla="*/ 314325 h 1395413"/>
                <a:gd name="connsiteX59" fmla="*/ 1628775 w 1924050"/>
                <a:gd name="connsiteY59" fmla="*/ 342900 h 1395413"/>
                <a:gd name="connsiteX60" fmla="*/ 1643063 w 1924050"/>
                <a:gd name="connsiteY60" fmla="*/ 357188 h 1395413"/>
                <a:gd name="connsiteX61" fmla="*/ 1666875 w 1924050"/>
                <a:gd name="connsiteY61" fmla="*/ 390525 h 1395413"/>
                <a:gd name="connsiteX62" fmla="*/ 1685925 w 1924050"/>
                <a:gd name="connsiteY62" fmla="*/ 419100 h 1395413"/>
                <a:gd name="connsiteX63" fmla="*/ 1690688 w 1924050"/>
                <a:gd name="connsiteY63" fmla="*/ 433388 h 1395413"/>
                <a:gd name="connsiteX64" fmla="*/ 1700213 w 1924050"/>
                <a:gd name="connsiteY64" fmla="*/ 447675 h 1395413"/>
                <a:gd name="connsiteX65" fmla="*/ 1714500 w 1924050"/>
                <a:gd name="connsiteY65" fmla="*/ 471488 h 1395413"/>
                <a:gd name="connsiteX66" fmla="*/ 1724025 w 1924050"/>
                <a:gd name="connsiteY66" fmla="*/ 485775 h 1395413"/>
                <a:gd name="connsiteX67" fmla="*/ 1738313 w 1924050"/>
                <a:gd name="connsiteY67" fmla="*/ 514350 h 1395413"/>
                <a:gd name="connsiteX68" fmla="*/ 1757363 w 1924050"/>
                <a:gd name="connsiteY68" fmla="*/ 542925 h 1395413"/>
                <a:gd name="connsiteX69" fmla="*/ 1762125 w 1924050"/>
                <a:gd name="connsiteY69" fmla="*/ 557213 h 1395413"/>
                <a:gd name="connsiteX70" fmla="*/ 1771650 w 1924050"/>
                <a:gd name="connsiteY70" fmla="*/ 571500 h 1395413"/>
                <a:gd name="connsiteX71" fmla="*/ 1781175 w 1924050"/>
                <a:gd name="connsiteY71" fmla="*/ 600075 h 1395413"/>
                <a:gd name="connsiteX72" fmla="*/ 1790700 w 1924050"/>
                <a:gd name="connsiteY72" fmla="*/ 614363 h 1395413"/>
                <a:gd name="connsiteX73" fmla="*/ 1800225 w 1924050"/>
                <a:gd name="connsiteY73" fmla="*/ 642938 h 1395413"/>
                <a:gd name="connsiteX74" fmla="*/ 1804988 w 1924050"/>
                <a:gd name="connsiteY74" fmla="*/ 661988 h 1395413"/>
                <a:gd name="connsiteX75" fmla="*/ 1814513 w 1924050"/>
                <a:gd name="connsiteY75" fmla="*/ 676275 h 1395413"/>
                <a:gd name="connsiteX76" fmla="*/ 1819275 w 1924050"/>
                <a:gd name="connsiteY76" fmla="*/ 695325 h 1395413"/>
                <a:gd name="connsiteX77" fmla="*/ 1833563 w 1924050"/>
                <a:gd name="connsiteY77" fmla="*/ 747713 h 1395413"/>
                <a:gd name="connsiteX78" fmla="*/ 1843088 w 1924050"/>
                <a:gd name="connsiteY78" fmla="*/ 804863 h 1395413"/>
                <a:gd name="connsiteX79" fmla="*/ 1847850 w 1924050"/>
                <a:gd name="connsiteY79" fmla="*/ 942975 h 1395413"/>
                <a:gd name="connsiteX80" fmla="*/ 1852613 w 1924050"/>
                <a:gd name="connsiteY80" fmla="*/ 957263 h 1395413"/>
                <a:gd name="connsiteX81" fmla="*/ 1866900 w 1924050"/>
                <a:gd name="connsiteY81" fmla="*/ 1000125 h 1395413"/>
                <a:gd name="connsiteX82" fmla="*/ 1871663 w 1924050"/>
                <a:gd name="connsiteY82" fmla="*/ 1019175 h 1395413"/>
                <a:gd name="connsiteX83" fmla="*/ 1881188 w 1924050"/>
                <a:gd name="connsiteY83" fmla="*/ 1038225 h 1395413"/>
                <a:gd name="connsiteX84" fmla="*/ 1885950 w 1924050"/>
                <a:gd name="connsiteY84" fmla="*/ 1166813 h 1395413"/>
                <a:gd name="connsiteX85" fmla="*/ 1895475 w 1924050"/>
                <a:gd name="connsiteY85" fmla="*/ 1285875 h 1395413"/>
                <a:gd name="connsiteX86" fmla="*/ 1895475 w 1924050"/>
                <a:gd name="connsiteY86" fmla="*/ 1357313 h 1395413"/>
                <a:gd name="connsiteX87" fmla="*/ 1885950 w 1924050"/>
                <a:gd name="connsiteY87" fmla="*/ 1371600 h 1395413"/>
                <a:gd name="connsiteX88" fmla="*/ 1876425 w 1924050"/>
                <a:gd name="connsiteY88" fmla="*/ 1395413 h 1395413"/>
                <a:gd name="connsiteX89" fmla="*/ 1881188 w 1924050"/>
                <a:gd name="connsiteY89" fmla="*/ 1266825 h 1395413"/>
                <a:gd name="connsiteX90" fmla="*/ 1890713 w 1924050"/>
                <a:gd name="connsiteY90" fmla="*/ 1238250 h 1395413"/>
                <a:gd name="connsiteX91" fmla="*/ 1900238 w 1924050"/>
                <a:gd name="connsiteY91" fmla="*/ 1200150 h 1395413"/>
                <a:gd name="connsiteX92" fmla="*/ 1909763 w 1924050"/>
                <a:gd name="connsiteY92" fmla="*/ 1171575 h 1395413"/>
                <a:gd name="connsiteX93" fmla="*/ 1914525 w 1924050"/>
                <a:gd name="connsiteY93" fmla="*/ 1085850 h 1395413"/>
                <a:gd name="connsiteX94" fmla="*/ 1924050 w 1924050"/>
                <a:gd name="connsiteY94" fmla="*/ 809625 h 1395413"/>
                <a:gd name="connsiteX95" fmla="*/ 1919288 w 1924050"/>
                <a:gd name="connsiteY95" fmla="*/ 666750 h 1395413"/>
                <a:gd name="connsiteX96" fmla="*/ 1900238 w 1924050"/>
                <a:gd name="connsiteY96" fmla="*/ 633413 h 1395413"/>
                <a:gd name="connsiteX97" fmla="*/ 1890713 w 1924050"/>
                <a:gd name="connsiteY97" fmla="*/ 609600 h 1395413"/>
                <a:gd name="connsiteX98" fmla="*/ 1881188 w 1924050"/>
                <a:gd name="connsiteY98" fmla="*/ 581025 h 1395413"/>
                <a:gd name="connsiteX99" fmla="*/ 1871663 w 1924050"/>
                <a:gd name="connsiteY99" fmla="*/ 566738 h 1395413"/>
                <a:gd name="connsiteX100" fmla="*/ 1866900 w 1924050"/>
                <a:gd name="connsiteY100" fmla="*/ 542925 h 1395413"/>
                <a:gd name="connsiteX101" fmla="*/ 1857375 w 1924050"/>
                <a:gd name="connsiteY101" fmla="*/ 528638 h 1395413"/>
                <a:gd name="connsiteX102" fmla="*/ 1852613 w 1924050"/>
                <a:gd name="connsiteY102" fmla="*/ 514350 h 1395413"/>
                <a:gd name="connsiteX103" fmla="*/ 1843088 w 1924050"/>
                <a:gd name="connsiteY103" fmla="*/ 495300 h 1395413"/>
                <a:gd name="connsiteX104" fmla="*/ 1833563 w 1924050"/>
                <a:gd name="connsiteY104" fmla="*/ 457200 h 1395413"/>
                <a:gd name="connsiteX105" fmla="*/ 1824038 w 1924050"/>
                <a:gd name="connsiteY105" fmla="*/ 438150 h 1395413"/>
                <a:gd name="connsiteX106" fmla="*/ 1809750 w 1924050"/>
                <a:gd name="connsiteY106" fmla="*/ 404813 h 1395413"/>
                <a:gd name="connsiteX107" fmla="*/ 1800225 w 1924050"/>
                <a:gd name="connsiteY107" fmla="*/ 376238 h 1395413"/>
                <a:gd name="connsiteX108" fmla="*/ 1795463 w 1924050"/>
                <a:gd name="connsiteY108" fmla="*/ 361950 h 1395413"/>
                <a:gd name="connsiteX109" fmla="*/ 1790700 w 1924050"/>
                <a:gd name="connsiteY109" fmla="*/ 342900 h 1395413"/>
                <a:gd name="connsiteX110" fmla="*/ 1781175 w 1924050"/>
                <a:gd name="connsiteY110" fmla="*/ 328613 h 1395413"/>
                <a:gd name="connsiteX111" fmla="*/ 1762125 w 1924050"/>
                <a:gd name="connsiteY111" fmla="*/ 280988 h 1395413"/>
                <a:gd name="connsiteX112" fmla="*/ 1757363 w 1924050"/>
                <a:gd name="connsiteY112" fmla="*/ 266700 h 1395413"/>
                <a:gd name="connsiteX113" fmla="*/ 1747838 w 1924050"/>
                <a:gd name="connsiteY113" fmla="*/ 252413 h 1395413"/>
                <a:gd name="connsiteX114" fmla="*/ 1733550 w 1924050"/>
                <a:gd name="connsiteY114" fmla="*/ 228600 h 1395413"/>
                <a:gd name="connsiteX115" fmla="*/ 1724025 w 1924050"/>
                <a:gd name="connsiteY115" fmla="*/ 214313 h 1395413"/>
                <a:gd name="connsiteX116" fmla="*/ 1709738 w 1924050"/>
                <a:gd name="connsiteY116" fmla="*/ 204788 h 1395413"/>
                <a:gd name="connsiteX117" fmla="*/ 1685925 w 1924050"/>
                <a:gd name="connsiteY117" fmla="*/ 176213 h 1395413"/>
                <a:gd name="connsiteX118" fmla="*/ 1676400 w 1924050"/>
                <a:gd name="connsiteY118" fmla="*/ 161925 h 1395413"/>
                <a:gd name="connsiteX119" fmla="*/ 1647825 w 1924050"/>
                <a:gd name="connsiteY119" fmla="*/ 152400 h 1395413"/>
                <a:gd name="connsiteX120" fmla="*/ 1619250 w 1924050"/>
                <a:gd name="connsiteY120" fmla="*/ 142875 h 1395413"/>
                <a:gd name="connsiteX121" fmla="*/ 1600200 w 1924050"/>
                <a:gd name="connsiteY121" fmla="*/ 133350 h 1395413"/>
                <a:gd name="connsiteX122" fmla="*/ 1543050 w 1924050"/>
                <a:gd name="connsiteY122" fmla="*/ 123825 h 1395413"/>
                <a:gd name="connsiteX123" fmla="*/ 1504950 w 1924050"/>
                <a:gd name="connsiteY123" fmla="*/ 109538 h 1395413"/>
                <a:gd name="connsiteX124" fmla="*/ 1385888 w 1924050"/>
                <a:gd name="connsiteY124" fmla="*/ 95250 h 1395413"/>
                <a:gd name="connsiteX125" fmla="*/ 1352550 w 1924050"/>
                <a:gd name="connsiteY125" fmla="*/ 90488 h 1395413"/>
                <a:gd name="connsiteX126" fmla="*/ 1290638 w 1924050"/>
                <a:gd name="connsiteY126" fmla="*/ 76200 h 1395413"/>
                <a:gd name="connsiteX127" fmla="*/ 1233488 w 1924050"/>
                <a:gd name="connsiteY127" fmla="*/ 71438 h 1395413"/>
                <a:gd name="connsiteX128" fmla="*/ 1190625 w 1924050"/>
                <a:gd name="connsiteY128" fmla="*/ 61913 h 1395413"/>
                <a:gd name="connsiteX129" fmla="*/ 1176338 w 1924050"/>
                <a:gd name="connsiteY129" fmla="*/ 52388 h 1395413"/>
                <a:gd name="connsiteX130" fmla="*/ 1152525 w 1924050"/>
                <a:gd name="connsiteY130" fmla="*/ 47625 h 1395413"/>
                <a:gd name="connsiteX131" fmla="*/ 1123950 w 1924050"/>
                <a:gd name="connsiteY131" fmla="*/ 38100 h 1395413"/>
                <a:gd name="connsiteX132" fmla="*/ 1095375 w 1924050"/>
                <a:gd name="connsiteY132" fmla="*/ 28575 h 1395413"/>
                <a:gd name="connsiteX133" fmla="*/ 1019175 w 1924050"/>
                <a:gd name="connsiteY133" fmla="*/ 19050 h 1395413"/>
                <a:gd name="connsiteX134" fmla="*/ 985838 w 1924050"/>
                <a:gd name="connsiteY134" fmla="*/ 9525 h 1395413"/>
                <a:gd name="connsiteX135" fmla="*/ 933450 w 1924050"/>
                <a:gd name="connsiteY135" fmla="*/ 0 h 1395413"/>
                <a:gd name="connsiteX136" fmla="*/ 781050 w 1924050"/>
                <a:gd name="connsiteY136" fmla="*/ 4763 h 1395413"/>
                <a:gd name="connsiteX137" fmla="*/ 766763 w 1924050"/>
                <a:gd name="connsiteY137" fmla="*/ 9525 h 1395413"/>
                <a:gd name="connsiteX138" fmla="*/ 742950 w 1924050"/>
                <a:gd name="connsiteY138" fmla="*/ 19050 h 1395413"/>
                <a:gd name="connsiteX139" fmla="*/ 723900 w 1924050"/>
                <a:gd name="connsiteY139" fmla="*/ 28575 h 1395413"/>
                <a:gd name="connsiteX140" fmla="*/ 709613 w 1924050"/>
                <a:gd name="connsiteY140" fmla="*/ 33338 h 1395413"/>
                <a:gd name="connsiteX141" fmla="*/ 690563 w 1924050"/>
                <a:gd name="connsiteY141" fmla="*/ 42863 h 1395413"/>
                <a:gd name="connsiteX142" fmla="*/ 642938 w 1924050"/>
                <a:gd name="connsiteY142" fmla="*/ 57150 h 1395413"/>
                <a:gd name="connsiteX143" fmla="*/ 604838 w 1924050"/>
                <a:gd name="connsiteY143" fmla="*/ 71438 h 1395413"/>
                <a:gd name="connsiteX144" fmla="*/ 561975 w 1924050"/>
                <a:gd name="connsiteY144" fmla="*/ 80963 h 1395413"/>
                <a:gd name="connsiteX145" fmla="*/ 528638 w 1924050"/>
                <a:gd name="connsiteY145" fmla="*/ 95250 h 1395413"/>
                <a:gd name="connsiteX146" fmla="*/ 495300 w 1924050"/>
                <a:gd name="connsiteY146" fmla="*/ 100013 h 1395413"/>
                <a:gd name="connsiteX147" fmla="*/ 447675 w 1924050"/>
                <a:gd name="connsiteY147" fmla="*/ 119063 h 1395413"/>
                <a:gd name="connsiteX148" fmla="*/ 414338 w 1924050"/>
                <a:gd name="connsiteY148" fmla="*/ 133350 h 1395413"/>
                <a:gd name="connsiteX149" fmla="*/ 400050 w 1924050"/>
                <a:gd name="connsiteY149" fmla="*/ 147638 h 1395413"/>
                <a:gd name="connsiteX150" fmla="*/ 361950 w 1924050"/>
                <a:gd name="connsiteY150" fmla="*/ 166688 h 1395413"/>
                <a:gd name="connsiteX151" fmla="*/ 328613 w 1924050"/>
                <a:gd name="connsiteY151" fmla="*/ 180975 h 1395413"/>
                <a:gd name="connsiteX152" fmla="*/ 309563 w 1924050"/>
                <a:gd name="connsiteY152" fmla="*/ 195263 h 1395413"/>
                <a:gd name="connsiteX153" fmla="*/ 295275 w 1924050"/>
                <a:gd name="connsiteY153" fmla="*/ 200025 h 1395413"/>
                <a:gd name="connsiteX154" fmla="*/ 276225 w 1924050"/>
                <a:gd name="connsiteY154" fmla="*/ 214313 h 1395413"/>
                <a:gd name="connsiteX155" fmla="*/ 238125 w 1924050"/>
                <a:gd name="connsiteY155" fmla="*/ 233363 h 1395413"/>
                <a:gd name="connsiteX156" fmla="*/ 209550 w 1924050"/>
                <a:gd name="connsiteY156" fmla="*/ 252413 h 1395413"/>
                <a:gd name="connsiteX157" fmla="*/ 195263 w 1924050"/>
                <a:gd name="connsiteY157" fmla="*/ 261938 h 1395413"/>
                <a:gd name="connsiteX158" fmla="*/ 176213 w 1924050"/>
                <a:gd name="connsiteY158" fmla="*/ 271463 h 1395413"/>
                <a:gd name="connsiteX159" fmla="*/ 166688 w 1924050"/>
                <a:gd name="connsiteY159" fmla="*/ 285750 h 1395413"/>
                <a:gd name="connsiteX160" fmla="*/ 152400 w 1924050"/>
                <a:gd name="connsiteY160" fmla="*/ 300038 h 1395413"/>
                <a:gd name="connsiteX161" fmla="*/ 128588 w 1924050"/>
                <a:gd name="connsiteY161" fmla="*/ 333375 h 1395413"/>
                <a:gd name="connsiteX162" fmla="*/ 123825 w 1924050"/>
                <a:gd name="connsiteY162" fmla="*/ 347663 h 1395413"/>
                <a:gd name="connsiteX163" fmla="*/ 114300 w 1924050"/>
                <a:gd name="connsiteY163" fmla="*/ 371475 h 1395413"/>
                <a:gd name="connsiteX164" fmla="*/ 95250 w 1924050"/>
                <a:gd name="connsiteY164" fmla="*/ 404813 h 1395413"/>
                <a:gd name="connsiteX165" fmla="*/ 85725 w 1924050"/>
                <a:gd name="connsiteY165" fmla="*/ 442913 h 1395413"/>
                <a:gd name="connsiteX166" fmla="*/ 80963 w 1924050"/>
                <a:gd name="connsiteY166" fmla="*/ 457200 h 1395413"/>
                <a:gd name="connsiteX167" fmla="*/ 76200 w 1924050"/>
                <a:gd name="connsiteY167" fmla="*/ 490538 h 1395413"/>
                <a:gd name="connsiteX168" fmla="*/ 71438 w 1924050"/>
                <a:gd name="connsiteY168" fmla="*/ 504825 h 1395413"/>
                <a:gd name="connsiteX169" fmla="*/ 66675 w 1924050"/>
                <a:gd name="connsiteY169" fmla="*/ 523875 h 1395413"/>
                <a:gd name="connsiteX170" fmla="*/ 61913 w 1924050"/>
                <a:gd name="connsiteY170" fmla="*/ 576263 h 1395413"/>
                <a:gd name="connsiteX171" fmla="*/ 57150 w 1924050"/>
                <a:gd name="connsiteY171" fmla="*/ 604838 h 1395413"/>
                <a:gd name="connsiteX172" fmla="*/ 47625 w 1924050"/>
                <a:gd name="connsiteY172" fmla="*/ 714375 h 1395413"/>
                <a:gd name="connsiteX173" fmla="*/ 38100 w 1924050"/>
                <a:gd name="connsiteY173" fmla="*/ 762000 h 1395413"/>
                <a:gd name="connsiteX174" fmla="*/ 23813 w 1924050"/>
                <a:gd name="connsiteY174" fmla="*/ 866775 h 1395413"/>
                <a:gd name="connsiteX175" fmla="*/ 19050 w 1924050"/>
                <a:gd name="connsiteY175" fmla="*/ 890588 h 1395413"/>
                <a:gd name="connsiteX176" fmla="*/ 9525 w 1924050"/>
                <a:gd name="connsiteY176" fmla="*/ 919163 h 1395413"/>
                <a:gd name="connsiteX177" fmla="*/ 14288 w 1924050"/>
                <a:gd name="connsiteY177" fmla="*/ 1042988 h 1395413"/>
                <a:gd name="connsiteX178" fmla="*/ 23813 w 1924050"/>
                <a:gd name="connsiteY178" fmla="*/ 1076325 h 1395413"/>
                <a:gd name="connsiteX179" fmla="*/ 33338 w 1924050"/>
                <a:gd name="connsiteY179" fmla="*/ 1257300 h 1395413"/>
                <a:gd name="connsiteX180" fmla="*/ 0 w 1924050"/>
                <a:gd name="connsiteY180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73819 w 1924050"/>
                <a:gd name="connsiteY3" fmla="*/ 1338263 h 1395413"/>
                <a:gd name="connsiteX4" fmla="*/ 95250 w 1924050"/>
                <a:gd name="connsiteY4" fmla="*/ 1223963 h 1395413"/>
                <a:gd name="connsiteX5" fmla="*/ 80963 w 1924050"/>
                <a:gd name="connsiteY5" fmla="*/ 1190625 h 1395413"/>
                <a:gd name="connsiteX6" fmla="*/ 85725 w 1924050"/>
                <a:gd name="connsiteY6" fmla="*/ 1023938 h 1395413"/>
                <a:gd name="connsiteX7" fmla="*/ 80963 w 1924050"/>
                <a:gd name="connsiteY7" fmla="*/ 957263 h 1395413"/>
                <a:gd name="connsiteX8" fmla="*/ 90488 w 1924050"/>
                <a:gd name="connsiteY8" fmla="*/ 828675 h 1395413"/>
                <a:gd name="connsiteX9" fmla="*/ 95250 w 1924050"/>
                <a:gd name="connsiteY9" fmla="*/ 814388 h 1395413"/>
                <a:gd name="connsiteX10" fmla="*/ 100013 w 1924050"/>
                <a:gd name="connsiteY10" fmla="*/ 785813 h 1395413"/>
                <a:gd name="connsiteX11" fmla="*/ 104775 w 1924050"/>
                <a:gd name="connsiteY11" fmla="*/ 762000 h 1395413"/>
                <a:gd name="connsiteX12" fmla="*/ 119063 w 1924050"/>
                <a:gd name="connsiteY12" fmla="*/ 661988 h 1395413"/>
                <a:gd name="connsiteX13" fmla="*/ 128588 w 1924050"/>
                <a:gd name="connsiteY13" fmla="*/ 633413 h 1395413"/>
                <a:gd name="connsiteX14" fmla="*/ 147638 w 1924050"/>
                <a:gd name="connsiteY14" fmla="*/ 604838 h 1395413"/>
                <a:gd name="connsiteX15" fmla="*/ 157163 w 1924050"/>
                <a:gd name="connsiteY15" fmla="*/ 552450 h 1395413"/>
                <a:gd name="connsiteX16" fmla="*/ 161925 w 1924050"/>
                <a:gd name="connsiteY16" fmla="*/ 538163 h 1395413"/>
                <a:gd name="connsiteX17" fmla="*/ 171450 w 1924050"/>
                <a:gd name="connsiteY17" fmla="*/ 504825 h 1395413"/>
                <a:gd name="connsiteX18" fmla="*/ 180975 w 1924050"/>
                <a:gd name="connsiteY18" fmla="*/ 490538 h 1395413"/>
                <a:gd name="connsiteX19" fmla="*/ 185738 w 1924050"/>
                <a:gd name="connsiteY19" fmla="*/ 476250 h 1395413"/>
                <a:gd name="connsiteX20" fmla="*/ 209550 w 1924050"/>
                <a:gd name="connsiteY20" fmla="*/ 447675 h 1395413"/>
                <a:gd name="connsiteX21" fmla="*/ 219075 w 1924050"/>
                <a:gd name="connsiteY21" fmla="*/ 433388 h 1395413"/>
                <a:gd name="connsiteX22" fmla="*/ 233363 w 1924050"/>
                <a:gd name="connsiteY22" fmla="*/ 414338 h 1395413"/>
                <a:gd name="connsiteX23" fmla="*/ 247650 w 1924050"/>
                <a:gd name="connsiteY23" fmla="*/ 400050 h 1395413"/>
                <a:gd name="connsiteX24" fmla="*/ 257175 w 1924050"/>
                <a:gd name="connsiteY24" fmla="*/ 385763 h 1395413"/>
                <a:gd name="connsiteX25" fmla="*/ 261938 w 1924050"/>
                <a:gd name="connsiteY25" fmla="*/ 371475 h 1395413"/>
                <a:gd name="connsiteX26" fmla="*/ 276225 w 1924050"/>
                <a:gd name="connsiteY26" fmla="*/ 361950 h 1395413"/>
                <a:gd name="connsiteX27" fmla="*/ 361950 w 1924050"/>
                <a:gd name="connsiteY27" fmla="*/ 352425 h 1395413"/>
                <a:gd name="connsiteX28" fmla="*/ 404813 w 1924050"/>
                <a:gd name="connsiteY28" fmla="*/ 328613 h 1395413"/>
                <a:gd name="connsiteX29" fmla="*/ 428625 w 1924050"/>
                <a:gd name="connsiteY29" fmla="*/ 314325 h 1395413"/>
                <a:gd name="connsiteX30" fmla="*/ 461963 w 1924050"/>
                <a:gd name="connsiteY30" fmla="*/ 295275 h 1395413"/>
                <a:gd name="connsiteX31" fmla="*/ 481013 w 1924050"/>
                <a:gd name="connsiteY31" fmla="*/ 290513 h 1395413"/>
                <a:gd name="connsiteX32" fmla="*/ 519113 w 1924050"/>
                <a:gd name="connsiteY32" fmla="*/ 276225 h 1395413"/>
                <a:gd name="connsiteX33" fmla="*/ 533400 w 1924050"/>
                <a:gd name="connsiteY33" fmla="*/ 266700 h 1395413"/>
                <a:gd name="connsiteX34" fmla="*/ 571500 w 1924050"/>
                <a:gd name="connsiteY34" fmla="*/ 257175 h 1395413"/>
                <a:gd name="connsiteX35" fmla="*/ 600075 w 1924050"/>
                <a:gd name="connsiteY35" fmla="*/ 247650 h 1395413"/>
                <a:gd name="connsiteX36" fmla="*/ 614363 w 1924050"/>
                <a:gd name="connsiteY36" fmla="*/ 242888 h 1395413"/>
                <a:gd name="connsiteX37" fmla="*/ 642938 w 1924050"/>
                <a:gd name="connsiteY37" fmla="*/ 238125 h 1395413"/>
                <a:gd name="connsiteX38" fmla="*/ 661988 w 1924050"/>
                <a:gd name="connsiteY38" fmla="*/ 233363 h 1395413"/>
                <a:gd name="connsiteX39" fmla="*/ 690563 w 1924050"/>
                <a:gd name="connsiteY39" fmla="*/ 223838 h 1395413"/>
                <a:gd name="connsiteX40" fmla="*/ 714375 w 1924050"/>
                <a:gd name="connsiteY40" fmla="*/ 219075 h 1395413"/>
                <a:gd name="connsiteX41" fmla="*/ 776288 w 1924050"/>
                <a:gd name="connsiteY41" fmla="*/ 209550 h 1395413"/>
                <a:gd name="connsiteX42" fmla="*/ 800100 w 1924050"/>
                <a:gd name="connsiteY42" fmla="*/ 204788 h 1395413"/>
                <a:gd name="connsiteX43" fmla="*/ 890588 w 1924050"/>
                <a:gd name="connsiteY43" fmla="*/ 190500 h 1395413"/>
                <a:gd name="connsiteX44" fmla="*/ 904875 w 1924050"/>
                <a:gd name="connsiteY44" fmla="*/ 185738 h 1395413"/>
                <a:gd name="connsiteX45" fmla="*/ 985838 w 1924050"/>
                <a:gd name="connsiteY45" fmla="*/ 176213 h 1395413"/>
                <a:gd name="connsiteX46" fmla="*/ 1323975 w 1924050"/>
                <a:gd name="connsiteY46" fmla="*/ 180975 h 1395413"/>
                <a:gd name="connsiteX47" fmla="*/ 1352550 w 1924050"/>
                <a:gd name="connsiteY47" fmla="*/ 190500 h 1395413"/>
                <a:gd name="connsiteX48" fmla="*/ 1381125 w 1924050"/>
                <a:gd name="connsiteY48" fmla="*/ 200025 h 1395413"/>
                <a:gd name="connsiteX49" fmla="*/ 1395413 w 1924050"/>
                <a:gd name="connsiteY49" fmla="*/ 204788 h 1395413"/>
                <a:gd name="connsiteX50" fmla="*/ 1423988 w 1924050"/>
                <a:gd name="connsiteY50" fmla="*/ 223838 h 1395413"/>
                <a:gd name="connsiteX51" fmla="*/ 1462088 w 1924050"/>
                <a:gd name="connsiteY51" fmla="*/ 238125 h 1395413"/>
                <a:gd name="connsiteX52" fmla="*/ 1490663 w 1924050"/>
                <a:gd name="connsiteY52" fmla="*/ 247650 h 1395413"/>
                <a:gd name="connsiteX53" fmla="*/ 1504950 w 1924050"/>
                <a:gd name="connsiteY53" fmla="*/ 252413 h 1395413"/>
                <a:gd name="connsiteX54" fmla="*/ 1524000 w 1924050"/>
                <a:gd name="connsiteY54" fmla="*/ 257175 h 1395413"/>
                <a:gd name="connsiteX55" fmla="*/ 1557338 w 1924050"/>
                <a:gd name="connsiteY55" fmla="*/ 285750 h 1395413"/>
                <a:gd name="connsiteX56" fmla="*/ 1585913 w 1924050"/>
                <a:gd name="connsiteY56" fmla="*/ 304800 h 1395413"/>
                <a:gd name="connsiteX57" fmla="*/ 1600200 w 1924050"/>
                <a:gd name="connsiteY57" fmla="*/ 314325 h 1395413"/>
                <a:gd name="connsiteX58" fmla="*/ 1628775 w 1924050"/>
                <a:gd name="connsiteY58" fmla="*/ 342900 h 1395413"/>
                <a:gd name="connsiteX59" fmla="*/ 1643063 w 1924050"/>
                <a:gd name="connsiteY59" fmla="*/ 357188 h 1395413"/>
                <a:gd name="connsiteX60" fmla="*/ 1666875 w 1924050"/>
                <a:gd name="connsiteY60" fmla="*/ 390525 h 1395413"/>
                <a:gd name="connsiteX61" fmla="*/ 1685925 w 1924050"/>
                <a:gd name="connsiteY61" fmla="*/ 419100 h 1395413"/>
                <a:gd name="connsiteX62" fmla="*/ 1690688 w 1924050"/>
                <a:gd name="connsiteY62" fmla="*/ 433388 h 1395413"/>
                <a:gd name="connsiteX63" fmla="*/ 1700213 w 1924050"/>
                <a:gd name="connsiteY63" fmla="*/ 447675 h 1395413"/>
                <a:gd name="connsiteX64" fmla="*/ 1714500 w 1924050"/>
                <a:gd name="connsiteY64" fmla="*/ 471488 h 1395413"/>
                <a:gd name="connsiteX65" fmla="*/ 1724025 w 1924050"/>
                <a:gd name="connsiteY65" fmla="*/ 485775 h 1395413"/>
                <a:gd name="connsiteX66" fmla="*/ 1738313 w 1924050"/>
                <a:gd name="connsiteY66" fmla="*/ 514350 h 1395413"/>
                <a:gd name="connsiteX67" fmla="*/ 1757363 w 1924050"/>
                <a:gd name="connsiteY67" fmla="*/ 542925 h 1395413"/>
                <a:gd name="connsiteX68" fmla="*/ 1762125 w 1924050"/>
                <a:gd name="connsiteY68" fmla="*/ 557213 h 1395413"/>
                <a:gd name="connsiteX69" fmla="*/ 1771650 w 1924050"/>
                <a:gd name="connsiteY69" fmla="*/ 571500 h 1395413"/>
                <a:gd name="connsiteX70" fmla="*/ 1781175 w 1924050"/>
                <a:gd name="connsiteY70" fmla="*/ 600075 h 1395413"/>
                <a:gd name="connsiteX71" fmla="*/ 1790700 w 1924050"/>
                <a:gd name="connsiteY71" fmla="*/ 614363 h 1395413"/>
                <a:gd name="connsiteX72" fmla="*/ 1800225 w 1924050"/>
                <a:gd name="connsiteY72" fmla="*/ 642938 h 1395413"/>
                <a:gd name="connsiteX73" fmla="*/ 1804988 w 1924050"/>
                <a:gd name="connsiteY73" fmla="*/ 661988 h 1395413"/>
                <a:gd name="connsiteX74" fmla="*/ 1814513 w 1924050"/>
                <a:gd name="connsiteY74" fmla="*/ 676275 h 1395413"/>
                <a:gd name="connsiteX75" fmla="*/ 1819275 w 1924050"/>
                <a:gd name="connsiteY75" fmla="*/ 695325 h 1395413"/>
                <a:gd name="connsiteX76" fmla="*/ 1833563 w 1924050"/>
                <a:gd name="connsiteY76" fmla="*/ 747713 h 1395413"/>
                <a:gd name="connsiteX77" fmla="*/ 1843088 w 1924050"/>
                <a:gd name="connsiteY77" fmla="*/ 804863 h 1395413"/>
                <a:gd name="connsiteX78" fmla="*/ 1847850 w 1924050"/>
                <a:gd name="connsiteY78" fmla="*/ 942975 h 1395413"/>
                <a:gd name="connsiteX79" fmla="*/ 1852613 w 1924050"/>
                <a:gd name="connsiteY79" fmla="*/ 957263 h 1395413"/>
                <a:gd name="connsiteX80" fmla="*/ 1866900 w 1924050"/>
                <a:gd name="connsiteY80" fmla="*/ 1000125 h 1395413"/>
                <a:gd name="connsiteX81" fmla="*/ 1871663 w 1924050"/>
                <a:gd name="connsiteY81" fmla="*/ 1019175 h 1395413"/>
                <a:gd name="connsiteX82" fmla="*/ 1881188 w 1924050"/>
                <a:gd name="connsiteY82" fmla="*/ 1038225 h 1395413"/>
                <a:gd name="connsiteX83" fmla="*/ 1885950 w 1924050"/>
                <a:gd name="connsiteY83" fmla="*/ 1166813 h 1395413"/>
                <a:gd name="connsiteX84" fmla="*/ 1895475 w 1924050"/>
                <a:gd name="connsiteY84" fmla="*/ 1285875 h 1395413"/>
                <a:gd name="connsiteX85" fmla="*/ 1895475 w 1924050"/>
                <a:gd name="connsiteY85" fmla="*/ 1357313 h 1395413"/>
                <a:gd name="connsiteX86" fmla="*/ 1885950 w 1924050"/>
                <a:gd name="connsiteY86" fmla="*/ 1371600 h 1395413"/>
                <a:gd name="connsiteX87" fmla="*/ 1876425 w 1924050"/>
                <a:gd name="connsiteY87" fmla="*/ 1395413 h 1395413"/>
                <a:gd name="connsiteX88" fmla="*/ 1881188 w 1924050"/>
                <a:gd name="connsiteY88" fmla="*/ 1266825 h 1395413"/>
                <a:gd name="connsiteX89" fmla="*/ 1890713 w 1924050"/>
                <a:gd name="connsiteY89" fmla="*/ 1238250 h 1395413"/>
                <a:gd name="connsiteX90" fmla="*/ 1900238 w 1924050"/>
                <a:gd name="connsiteY90" fmla="*/ 1200150 h 1395413"/>
                <a:gd name="connsiteX91" fmla="*/ 1909763 w 1924050"/>
                <a:gd name="connsiteY91" fmla="*/ 1171575 h 1395413"/>
                <a:gd name="connsiteX92" fmla="*/ 1914525 w 1924050"/>
                <a:gd name="connsiteY92" fmla="*/ 1085850 h 1395413"/>
                <a:gd name="connsiteX93" fmla="*/ 1924050 w 1924050"/>
                <a:gd name="connsiteY93" fmla="*/ 809625 h 1395413"/>
                <a:gd name="connsiteX94" fmla="*/ 1919288 w 1924050"/>
                <a:gd name="connsiteY94" fmla="*/ 666750 h 1395413"/>
                <a:gd name="connsiteX95" fmla="*/ 1900238 w 1924050"/>
                <a:gd name="connsiteY95" fmla="*/ 633413 h 1395413"/>
                <a:gd name="connsiteX96" fmla="*/ 1890713 w 1924050"/>
                <a:gd name="connsiteY96" fmla="*/ 609600 h 1395413"/>
                <a:gd name="connsiteX97" fmla="*/ 1881188 w 1924050"/>
                <a:gd name="connsiteY97" fmla="*/ 581025 h 1395413"/>
                <a:gd name="connsiteX98" fmla="*/ 1871663 w 1924050"/>
                <a:gd name="connsiteY98" fmla="*/ 566738 h 1395413"/>
                <a:gd name="connsiteX99" fmla="*/ 1866900 w 1924050"/>
                <a:gd name="connsiteY99" fmla="*/ 542925 h 1395413"/>
                <a:gd name="connsiteX100" fmla="*/ 1857375 w 1924050"/>
                <a:gd name="connsiteY100" fmla="*/ 528638 h 1395413"/>
                <a:gd name="connsiteX101" fmla="*/ 1852613 w 1924050"/>
                <a:gd name="connsiteY101" fmla="*/ 514350 h 1395413"/>
                <a:gd name="connsiteX102" fmla="*/ 1843088 w 1924050"/>
                <a:gd name="connsiteY102" fmla="*/ 495300 h 1395413"/>
                <a:gd name="connsiteX103" fmla="*/ 1833563 w 1924050"/>
                <a:gd name="connsiteY103" fmla="*/ 457200 h 1395413"/>
                <a:gd name="connsiteX104" fmla="*/ 1824038 w 1924050"/>
                <a:gd name="connsiteY104" fmla="*/ 438150 h 1395413"/>
                <a:gd name="connsiteX105" fmla="*/ 1809750 w 1924050"/>
                <a:gd name="connsiteY105" fmla="*/ 404813 h 1395413"/>
                <a:gd name="connsiteX106" fmla="*/ 1800225 w 1924050"/>
                <a:gd name="connsiteY106" fmla="*/ 376238 h 1395413"/>
                <a:gd name="connsiteX107" fmla="*/ 1795463 w 1924050"/>
                <a:gd name="connsiteY107" fmla="*/ 361950 h 1395413"/>
                <a:gd name="connsiteX108" fmla="*/ 1790700 w 1924050"/>
                <a:gd name="connsiteY108" fmla="*/ 342900 h 1395413"/>
                <a:gd name="connsiteX109" fmla="*/ 1781175 w 1924050"/>
                <a:gd name="connsiteY109" fmla="*/ 328613 h 1395413"/>
                <a:gd name="connsiteX110" fmla="*/ 1762125 w 1924050"/>
                <a:gd name="connsiteY110" fmla="*/ 280988 h 1395413"/>
                <a:gd name="connsiteX111" fmla="*/ 1757363 w 1924050"/>
                <a:gd name="connsiteY111" fmla="*/ 266700 h 1395413"/>
                <a:gd name="connsiteX112" fmla="*/ 1747838 w 1924050"/>
                <a:gd name="connsiteY112" fmla="*/ 252413 h 1395413"/>
                <a:gd name="connsiteX113" fmla="*/ 1733550 w 1924050"/>
                <a:gd name="connsiteY113" fmla="*/ 228600 h 1395413"/>
                <a:gd name="connsiteX114" fmla="*/ 1724025 w 1924050"/>
                <a:gd name="connsiteY114" fmla="*/ 214313 h 1395413"/>
                <a:gd name="connsiteX115" fmla="*/ 1709738 w 1924050"/>
                <a:gd name="connsiteY115" fmla="*/ 204788 h 1395413"/>
                <a:gd name="connsiteX116" fmla="*/ 1685925 w 1924050"/>
                <a:gd name="connsiteY116" fmla="*/ 176213 h 1395413"/>
                <a:gd name="connsiteX117" fmla="*/ 1676400 w 1924050"/>
                <a:gd name="connsiteY117" fmla="*/ 161925 h 1395413"/>
                <a:gd name="connsiteX118" fmla="*/ 1647825 w 1924050"/>
                <a:gd name="connsiteY118" fmla="*/ 152400 h 1395413"/>
                <a:gd name="connsiteX119" fmla="*/ 1619250 w 1924050"/>
                <a:gd name="connsiteY119" fmla="*/ 142875 h 1395413"/>
                <a:gd name="connsiteX120" fmla="*/ 1600200 w 1924050"/>
                <a:gd name="connsiteY120" fmla="*/ 133350 h 1395413"/>
                <a:gd name="connsiteX121" fmla="*/ 1543050 w 1924050"/>
                <a:gd name="connsiteY121" fmla="*/ 123825 h 1395413"/>
                <a:gd name="connsiteX122" fmla="*/ 1504950 w 1924050"/>
                <a:gd name="connsiteY122" fmla="*/ 109538 h 1395413"/>
                <a:gd name="connsiteX123" fmla="*/ 1385888 w 1924050"/>
                <a:gd name="connsiteY123" fmla="*/ 95250 h 1395413"/>
                <a:gd name="connsiteX124" fmla="*/ 1352550 w 1924050"/>
                <a:gd name="connsiteY124" fmla="*/ 90488 h 1395413"/>
                <a:gd name="connsiteX125" fmla="*/ 1290638 w 1924050"/>
                <a:gd name="connsiteY125" fmla="*/ 76200 h 1395413"/>
                <a:gd name="connsiteX126" fmla="*/ 1233488 w 1924050"/>
                <a:gd name="connsiteY126" fmla="*/ 71438 h 1395413"/>
                <a:gd name="connsiteX127" fmla="*/ 1190625 w 1924050"/>
                <a:gd name="connsiteY127" fmla="*/ 61913 h 1395413"/>
                <a:gd name="connsiteX128" fmla="*/ 1176338 w 1924050"/>
                <a:gd name="connsiteY128" fmla="*/ 52388 h 1395413"/>
                <a:gd name="connsiteX129" fmla="*/ 1152525 w 1924050"/>
                <a:gd name="connsiteY129" fmla="*/ 47625 h 1395413"/>
                <a:gd name="connsiteX130" fmla="*/ 1123950 w 1924050"/>
                <a:gd name="connsiteY130" fmla="*/ 38100 h 1395413"/>
                <a:gd name="connsiteX131" fmla="*/ 1095375 w 1924050"/>
                <a:gd name="connsiteY131" fmla="*/ 28575 h 1395413"/>
                <a:gd name="connsiteX132" fmla="*/ 1019175 w 1924050"/>
                <a:gd name="connsiteY132" fmla="*/ 19050 h 1395413"/>
                <a:gd name="connsiteX133" fmla="*/ 985838 w 1924050"/>
                <a:gd name="connsiteY133" fmla="*/ 9525 h 1395413"/>
                <a:gd name="connsiteX134" fmla="*/ 933450 w 1924050"/>
                <a:gd name="connsiteY134" fmla="*/ 0 h 1395413"/>
                <a:gd name="connsiteX135" fmla="*/ 781050 w 1924050"/>
                <a:gd name="connsiteY135" fmla="*/ 4763 h 1395413"/>
                <a:gd name="connsiteX136" fmla="*/ 766763 w 1924050"/>
                <a:gd name="connsiteY136" fmla="*/ 9525 h 1395413"/>
                <a:gd name="connsiteX137" fmla="*/ 742950 w 1924050"/>
                <a:gd name="connsiteY137" fmla="*/ 19050 h 1395413"/>
                <a:gd name="connsiteX138" fmla="*/ 723900 w 1924050"/>
                <a:gd name="connsiteY138" fmla="*/ 28575 h 1395413"/>
                <a:gd name="connsiteX139" fmla="*/ 709613 w 1924050"/>
                <a:gd name="connsiteY139" fmla="*/ 33338 h 1395413"/>
                <a:gd name="connsiteX140" fmla="*/ 690563 w 1924050"/>
                <a:gd name="connsiteY140" fmla="*/ 42863 h 1395413"/>
                <a:gd name="connsiteX141" fmla="*/ 642938 w 1924050"/>
                <a:gd name="connsiteY141" fmla="*/ 57150 h 1395413"/>
                <a:gd name="connsiteX142" fmla="*/ 604838 w 1924050"/>
                <a:gd name="connsiteY142" fmla="*/ 71438 h 1395413"/>
                <a:gd name="connsiteX143" fmla="*/ 561975 w 1924050"/>
                <a:gd name="connsiteY143" fmla="*/ 80963 h 1395413"/>
                <a:gd name="connsiteX144" fmla="*/ 528638 w 1924050"/>
                <a:gd name="connsiteY144" fmla="*/ 95250 h 1395413"/>
                <a:gd name="connsiteX145" fmla="*/ 495300 w 1924050"/>
                <a:gd name="connsiteY145" fmla="*/ 100013 h 1395413"/>
                <a:gd name="connsiteX146" fmla="*/ 447675 w 1924050"/>
                <a:gd name="connsiteY146" fmla="*/ 119063 h 1395413"/>
                <a:gd name="connsiteX147" fmla="*/ 414338 w 1924050"/>
                <a:gd name="connsiteY147" fmla="*/ 133350 h 1395413"/>
                <a:gd name="connsiteX148" fmla="*/ 400050 w 1924050"/>
                <a:gd name="connsiteY148" fmla="*/ 147638 h 1395413"/>
                <a:gd name="connsiteX149" fmla="*/ 361950 w 1924050"/>
                <a:gd name="connsiteY149" fmla="*/ 166688 h 1395413"/>
                <a:gd name="connsiteX150" fmla="*/ 328613 w 1924050"/>
                <a:gd name="connsiteY150" fmla="*/ 180975 h 1395413"/>
                <a:gd name="connsiteX151" fmla="*/ 309563 w 1924050"/>
                <a:gd name="connsiteY151" fmla="*/ 195263 h 1395413"/>
                <a:gd name="connsiteX152" fmla="*/ 295275 w 1924050"/>
                <a:gd name="connsiteY152" fmla="*/ 200025 h 1395413"/>
                <a:gd name="connsiteX153" fmla="*/ 276225 w 1924050"/>
                <a:gd name="connsiteY153" fmla="*/ 214313 h 1395413"/>
                <a:gd name="connsiteX154" fmla="*/ 238125 w 1924050"/>
                <a:gd name="connsiteY154" fmla="*/ 233363 h 1395413"/>
                <a:gd name="connsiteX155" fmla="*/ 209550 w 1924050"/>
                <a:gd name="connsiteY155" fmla="*/ 252413 h 1395413"/>
                <a:gd name="connsiteX156" fmla="*/ 195263 w 1924050"/>
                <a:gd name="connsiteY156" fmla="*/ 261938 h 1395413"/>
                <a:gd name="connsiteX157" fmla="*/ 176213 w 1924050"/>
                <a:gd name="connsiteY157" fmla="*/ 271463 h 1395413"/>
                <a:gd name="connsiteX158" fmla="*/ 166688 w 1924050"/>
                <a:gd name="connsiteY158" fmla="*/ 285750 h 1395413"/>
                <a:gd name="connsiteX159" fmla="*/ 152400 w 1924050"/>
                <a:gd name="connsiteY159" fmla="*/ 300038 h 1395413"/>
                <a:gd name="connsiteX160" fmla="*/ 128588 w 1924050"/>
                <a:gd name="connsiteY160" fmla="*/ 333375 h 1395413"/>
                <a:gd name="connsiteX161" fmla="*/ 123825 w 1924050"/>
                <a:gd name="connsiteY161" fmla="*/ 347663 h 1395413"/>
                <a:gd name="connsiteX162" fmla="*/ 114300 w 1924050"/>
                <a:gd name="connsiteY162" fmla="*/ 371475 h 1395413"/>
                <a:gd name="connsiteX163" fmla="*/ 95250 w 1924050"/>
                <a:gd name="connsiteY163" fmla="*/ 404813 h 1395413"/>
                <a:gd name="connsiteX164" fmla="*/ 85725 w 1924050"/>
                <a:gd name="connsiteY164" fmla="*/ 442913 h 1395413"/>
                <a:gd name="connsiteX165" fmla="*/ 80963 w 1924050"/>
                <a:gd name="connsiteY165" fmla="*/ 457200 h 1395413"/>
                <a:gd name="connsiteX166" fmla="*/ 76200 w 1924050"/>
                <a:gd name="connsiteY166" fmla="*/ 490538 h 1395413"/>
                <a:gd name="connsiteX167" fmla="*/ 71438 w 1924050"/>
                <a:gd name="connsiteY167" fmla="*/ 504825 h 1395413"/>
                <a:gd name="connsiteX168" fmla="*/ 66675 w 1924050"/>
                <a:gd name="connsiteY168" fmla="*/ 523875 h 1395413"/>
                <a:gd name="connsiteX169" fmla="*/ 61913 w 1924050"/>
                <a:gd name="connsiteY169" fmla="*/ 576263 h 1395413"/>
                <a:gd name="connsiteX170" fmla="*/ 57150 w 1924050"/>
                <a:gd name="connsiteY170" fmla="*/ 604838 h 1395413"/>
                <a:gd name="connsiteX171" fmla="*/ 47625 w 1924050"/>
                <a:gd name="connsiteY171" fmla="*/ 714375 h 1395413"/>
                <a:gd name="connsiteX172" fmla="*/ 38100 w 1924050"/>
                <a:gd name="connsiteY172" fmla="*/ 762000 h 1395413"/>
                <a:gd name="connsiteX173" fmla="*/ 23813 w 1924050"/>
                <a:gd name="connsiteY173" fmla="*/ 866775 h 1395413"/>
                <a:gd name="connsiteX174" fmla="*/ 19050 w 1924050"/>
                <a:gd name="connsiteY174" fmla="*/ 890588 h 1395413"/>
                <a:gd name="connsiteX175" fmla="*/ 9525 w 1924050"/>
                <a:gd name="connsiteY175" fmla="*/ 919163 h 1395413"/>
                <a:gd name="connsiteX176" fmla="*/ 14288 w 1924050"/>
                <a:gd name="connsiteY176" fmla="*/ 1042988 h 1395413"/>
                <a:gd name="connsiteX177" fmla="*/ 23813 w 1924050"/>
                <a:gd name="connsiteY177" fmla="*/ 1076325 h 1395413"/>
                <a:gd name="connsiteX178" fmla="*/ 33338 w 1924050"/>
                <a:gd name="connsiteY178" fmla="*/ 1257300 h 1395413"/>
                <a:gd name="connsiteX179" fmla="*/ 0 w 1924050"/>
                <a:gd name="connsiteY179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73819 w 1924050"/>
                <a:gd name="connsiteY3" fmla="*/ 1338263 h 1395413"/>
                <a:gd name="connsiteX4" fmla="*/ 80963 w 1924050"/>
                <a:gd name="connsiteY4" fmla="*/ 1190625 h 1395413"/>
                <a:gd name="connsiteX5" fmla="*/ 85725 w 1924050"/>
                <a:gd name="connsiteY5" fmla="*/ 1023938 h 1395413"/>
                <a:gd name="connsiteX6" fmla="*/ 80963 w 1924050"/>
                <a:gd name="connsiteY6" fmla="*/ 957263 h 1395413"/>
                <a:gd name="connsiteX7" fmla="*/ 90488 w 1924050"/>
                <a:gd name="connsiteY7" fmla="*/ 828675 h 1395413"/>
                <a:gd name="connsiteX8" fmla="*/ 95250 w 1924050"/>
                <a:gd name="connsiteY8" fmla="*/ 814388 h 1395413"/>
                <a:gd name="connsiteX9" fmla="*/ 100013 w 1924050"/>
                <a:gd name="connsiteY9" fmla="*/ 785813 h 1395413"/>
                <a:gd name="connsiteX10" fmla="*/ 104775 w 1924050"/>
                <a:gd name="connsiteY10" fmla="*/ 762000 h 1395413"/>
                <a:gd name="connsiteX11" fmla="*/ 119063 w 1924050"/>
                <a:gd name="connsiteY11" fmla="*/ 661988 h 1395413"/>
                <a:gd name="connsiteX12" fmla="*/ 128588 w 1924050"/>
                <a:gd name="connsiteY12" fmla="*/ 633413 h 1395413"/>
                <a:gd name="connsiteX13" fmla="*/ 147638 w 1924050"/>
                <a:gd name="connsiteY13" fmla="*/ 604838 h 1395413"/>
                <a:gd name="connsiteX14" fmla="*/ 157163 w 1924050"/>
                <a:gd name="connsiteY14" fmla="*/ 552450 h 1395413"/>
                <a:gd name="connsiteX15" fmla="*/ 161925 w 1924050"/>
                <a:gd name="connsiteY15" fmla="*/ 538163 h 1395413"/>
                <a:gd name="connsiteX16" fmla="*/ 171450 w 1924050"/>
                <a:gd name="connsiteY16" fmla="*/ 504825 h 1395413"/>
                <a:gd name="connsiteX17" fmla="*/ 180975 w 1924050"/>
                <a:gd name="connsiteY17" fmla="*/ 490538 h 1395413"/>
                <a:gd name="connsiteX18" fmla="*/ 185738 w 1924050"/>
                <a:gd name="connsiteY18" fmla="*/ 476250 h 1395413"/>
                <a:gd name="connsiteX19" fmla="*/ 209550 w 1924050"/>
                <a:gd name="connsiteY19" fmla="*/ 447675 h 1395413"/>
                <a:gd name="connsiteX20" fmla="*/ 219075 w 1924050"/>
                <a:gd name="connsiteY20" fmla="*/ 433388 h 1395413"/>
                <a:gd name="connsiteX21" fmla="*/ 233363 w 1924050"/>
                <a:gd name="connsiteY21" fmla="*/ 414338 h 1395413"/>
                <a:gd name="connsiteX22" fmla="*/ 247650 w 1924050"/>
                <a:gd name="connsiteY22" fmla="*/ 400050 h 1395413"/>
                <a:gd name="connsiteX23" fmla="*/ 257175 w 1924050"/>
                <a:gd name="connsiteY23" fmla="*/ 385763 h 1395413"/>
                <a:gd name="connsiteX24" fmla="*/ 261938 w 1924050"/>
                <a:gd name="connsiteY24" fmla="*/ 371475 h 1395413"/>
                <a:gd name="connsiteX25" fmla="*/ 276225 w 1924050"/>
                <a:gd name="connsiteY25" fmla="*/ 361950 h 1395413"/>
                <a:gd name="connsiteX26" fmla="*/ 361950 w 1924050"/>
                <a:gd name="connsiteY26" fmla="*/ 352425 h 1395413"/>
                <a:gd name="connsiteX27" fmla="*/ 404813 w 1924050"/>
                <a:gd name="connsiteY27" fmla="*/ 328613 h 1395413"/>
                <a:gd name="connsiteX28" fmla="*/ 428625 w 1924050"/>
                <a:gd name="connsiteY28" fmla="*/ 314325 h 1395413"/>
                <a:gd name="connsiteX29" fmla="*/ 461963 w 1924050"/>
                <a:gd name="connsiteY29" fmla="*/ 295275 h 1395413"/>
                <a:gd name="connsiteX30" fmla="*/ 481013 w 1924050"/>
                <a:gd name="connsiteY30" fmla="*/ 290513 h 1395413"/>
                <a:gd name="connsiteX31" fmla="*/ 519113 w 1924050"/>
                <a:gd name="connsiteY31" fmla="*/ 276225 h 1395413"/>
                <a:gd name="connsiteX32" fmla="*/ 533400 w 1924050"/>
                <a:gd name="connsiteY32" fmla="*/ 266700 h 1395413"/>
                <a:gd name="connsiteX33" fmla="*/ 571500 w 1924050"/>
                <a:gd name="connsiteY33" fmla="*/ 257175 h 1395413"/>
                <a:gd name="connsiteX34" fmla="*/ 600075 w 1924050"/>
                <a:gd name="connsiteY34" fmla="*/ 247650 h 1395413"/>
                <a:gd name="connsiteX35" fmla="*/ 614363 w 1924050"/>
                <a:gd name="connsiteY35" fmla="*/ 242888 h 1395413"/>
                <a:gd name="connsiteX36" fmla="*/ 642938 w 1924050"/>
                <a:gd name="connsiteY36" fmla="*/ 238125 h 1395413"/>
                <a:gd name="connsiteX37" fmla="*/ 661988 w 1924050"/>
                <a:gd name="connsiteY37" fmla="*/ 233363 h 1395413"/>
                <a:gd name="connsiteX38" fmla="*/ 690563 w 1924050"/>
                <a:gd name="connsiteY38" fmla="*/ 223838 h 1395413"/>
                <a:gd name="connsiteX39" fmla="*/ 714375 w 1924050"/>
                <a:gd name="connsiteY39" fmla="*/ 219075 h 1395413"/>
                <a:gd name="connsiteX40" fmla="*/ 776288 w 1924050"/>
                <a:gd name="connsiteY40" fmla="*/ 209550 h 1395413"/>
                <a:gd name="connsiteX41" fmla="*/ 800100 w 1924050"/>
                <a:gd name="connsiteY41" fmla="*/ 204788 h 1395413"/>
                <a:gd name="connsiteX42" fmla="*/ 890588 w 1924050"/>
                <a:gd name="connsiteY42" fmla="*/ 190500 h 1395413"/>
                <a:gd name="connsiteX43" fmla="*/ 904875 w 1924050"/>
                <a:gd name="connsiteY43" fmla="*/ 185738 h 1395413"/>
                <a:gd name="connsiteX44" fmla="*/ 985838 w 1924050"/>
                <a:gd name="connsiteY44" fmla="*/ 176213 h 1395413"/>
                <a:gd name="connsiteX45" fmla="*/ 1323975 w 1924050"/>
                <a:gd name="connsiteY45" fmla="*/ 180975 h 1395413"/>
                <a:gd name="connsiteX46" fmla="*/ 1352550 w 1924050"/>
                <a:gd name="connsiteY46" fmla="*/ 190500 h 1395413"/>
                <a:gd name="connsiteX47" fmla="*/ 1381125 w 1924050"/>
                <a:gd name="connsiteY47" fmla="*/ 200025 h 1395413"/>
                <a:gd name="connsiteX48" fmla="*/ 1395413 w 1924050"/>
                <a:gd name="connsiteY48" fmla="*/ 204788 h 1395413"/>
                <a:gd name="connsiteX49" fmla="*/ 1423988 w 1924050"/>
                <a:gd name="connsiteY49" fmla="*/ 223838 h 1395413"/>
                <a:gd name="connsiteX50" fmla="*/ 1462088 w 1924050"/>
                <a:gd name="connsiteY50" fmla="*/ 238125 h 1395413"/>
                <a:gd name="connsiteX51" fmla="*/ 1490663 w 1924050"/>
                <a:gd name="connsiteY51" fmla="*/ 247650 h 1395413"/>
                <a:gd name="connsiteX52" fmla="*/ 1504950 w 1924050"/>
                <a:gd name="connsiteY52" fmla="*/ 252413 h 1395413"/>
                <a:gd name="connsiteX53" fmla="*/ 1524000 w 1924050"/>
                <a:gd name="connsiteY53" fmla="*/ 257175 h 1395413"/>
                <a:gd name="connsiteX54" fmla="*/ 1557338 w 1924050"/>
                <a:gd name="connsiteY54" fmla="*/ 285750 h 1395413"/>
                <a:gd name="connsiteX55" fmla="*/ 1585913 w 1924050"/>
                <a:gd name="connsiteY55" fmla="*/ 304800 h 1395413"/>
                <a:gd name="connsiteX56" fmla="*/ 1600200 w 1924050"/>
                <a:gd name="connsiteY56" fmla="*/ 314325 h 1395413"/>
                <a:gd name="connsiteX57" fmla="*/ 1628775 w 1924050"/>
                <a:gd name="connsiteY57" fmla="*/ 342900 h 1395413"/>
                <a:gd name="connsiteX58" fmla="*/ 1643063 w 1924050"/>
                <a:gd name="connsiteY58" fmla="*/ 357188 h 1395413"/>
                <a:gd name="connsiteX59" fmla="*/ 1666875 w 1924050"/>
                <a:gd name="connsiteY59" fmla="*/ 390525 h 1395413"/>
                <a:gd name="connsiteX60" fmla="*/ 1685925 w 1924050"/>
                <a:gd name="connsiteY60" fmla="*/ 419100 h 1395413"/>
                <a:gd name="connsiteX61" fmla="*/ 1690688 w 1924050"/>
                <a:gd name="connsiteY61" fmla="*/ 433388 h 1395413"/>
                <a:gd name="connsiteX62" fmla="*/ 1700213 w 1924050"/>
                <a:gd name="connsiteY62" fmla="*/ 447675 h 1395413"/>
                <a:gd name="connsiteX63" fmla="*/ 1714500 w 1924050"/>
                <a:gd name="connsiteY63" fmla="*/ 471488 h 1395413"/>
                <a:gd name="connsiteX64" fmla="*/ 1724025 w 1924050"/>
                <a:gd name="connsiteY64" fmla="*/ 485775 h 1395413"/>
                <a:gd name="connsiteX65" fmla="*/ 1738313 w 1924050"/>
                <a:gd name="connsiteY65" fmla="*/ 514350 h 1395413"/>
                <a:gd name="connsiteX66" fmla="*/ 1757363 w 1924050"/>
                <a:gd name="connsiteY66" fmla="*/ 542925 h 1395413"/>
                <a:gd name="connsiteX67" fmla="*/ 1762125 w 1924050"/>
                <a:gd name="connsiteY67" fmla="*/ 557213 h 1395413"/>
                <a:gd name="connsiteX68" fmla="*/ 1771650 w 1924050"/>
                <a:gd name="connsiteY68" fmla="*/ 571500 h 1395413"/>
                <a:gd name="connsiteX69" fmla="*/ 1781175 w 1924050"/>
                <a:gd name="connsiteY69" fmla="*/ 600075 h 1395413"/>
                <a:gd name="connsiteX70" fmla="*/ 1790700 w 1924050"/>
                <a:gd name="connsiteY70" fmla="*/ 614363 h 1395413"/>
                <a:gd name="connsiteX71" fmla="*/ 1800225 w 1924050"/>
                <a:gd name="connsiteY71" fmla="*/ 642938 h 1395413"/>
                <a:gd name="connsiteX72" fmla="*/ 1804988 w 1924050"/>
                <a:gd name="connsiteY72" fmla="*/ 661988 h 1395413"/>
                <a:gd name="connsiteX73" fmla="*/ 1814513 w 1924050"/>
                <a:gd name="connsiteY73" fmla="*/ 676275 h 1395413"/>
                <a:gd name="connsiteX74" fmla="*/ 1819275 w 1924050"/>
                <a:gd name="connsiteY74" fmla="*/ 695325 h 1395413"/>
                <a:gd name="connsiteX75" fmla="*/ 1833563 w 1924050"/>
                <a:gd name="connsiteY75" fmla="*/ 747713 h 1395413"/>
                <a:gd name="connsiteX76" fmla="*/ 1843088 w 1924050"/>
                <a:gd name="connsiteY76" fmla="*/ 804863 h 1395413"/>
                <a:gd name="connsiteX77" fmla="*/ 1847850 w 1924050"/>
                <a:gd name="connsiteY77" fmla="*/ 942975 h 1395413"/>
                <a:gd name="connsiteX78" fmla="*/ 1852613 w 1924050"/>
                <a:gd name="connsiteY78" fmla="*/ 957263 h 1395413"/>
                <a:gd name="connsiteX79" fmla="*/ 1866900 w 1924050"/>
                <a:gd name="connsiteY79" fmla="*/ 1000125 h 1395413"/>
                <a:gd name="connsiteX80" fmla="*/ 1871663 w 1924050"/>
                <a:gd name="connsiteY80" fmla="*/ 1019175 h 1395413"/>
                <a:gd name="connsiteX81" fmla="*/ 1881188 w 1924050"/>
                <a:gd name="connsiteY81" fmla="*/ 1038225 h 1395413"/>
                <a:gd name="connsiteX82" fmla="*/ 1885950 w 1924050"/>
                <a:gd name="connsiteY82" fmla="*/ 1166813 h 1395413"/>
                <a:gd name="connsiteX83" fmla="*/ 1895475 w 1924050"/>
                <a:gd name="connsiteY83" fmla="*/ 1285875 h 1395413"/>
                <a:gd name="connsiteX84" fmla="*/ 1895475 w 1924050"/>
                <a:gd name="connsiteY84" fmla="*/ 1357313 h 1395413"/>
                <a:gd name="connsiteX85" fmla="*/ 1885950 w 1924050"/>
                <a:gd name="connsiteY85" fmla="*/ 1371600 h 1395413"/>
                <a:gd name="connsiteX86" fmla="*/ 1876425 w 1924050"/>
                <a:gd name="connsiteY86" fmla="*/ 1395413 h 1395413"/>
                <a:gd name="connsiteX87" fmla="*/ 1881188 w 1924050"/>
                <a:gd name="connsiteY87" fmla="*/ 1266825 h 1395413"/>
                <a:gd name="connsiteX88" fmla="*/ 1890713 w 1924050"/>
                <a:gd name="connsiteY88" fmla="*/ 1238250 h 1395413"/>
                <a:gd name="connsiteX89" fmla="*/ 1900238 w 1924050"/>
                <a:gd name="connsiteY89" fmla="*/ 1200150 h 1395413"/>
                <a:gd name="connsiteX90" fmla="*/ 1909763 w 1924050"/>
                <a:gd name="connsiteY90" fmla="*/ 1171575 h 1395413"/>
                <a:gd name="connsiteX91" fmla="*/ 1914525 w 1924050"/>
                <a:gd name="connsiteY91" fmla="*/ 1085850 h 1395413"/>
                <a:gd name="connsiteX92" fmla="*/ 1924050 w 1924050"/>
                <a:gd name="connsiteY92" fmla="*/ 809625 h 1395413"/>
                <a:gd name="connsiteX93" fmla="*/ 1919288 w 1924050"/>
                <a:gd name="connsiteY93" fmla="*/ 666750 h 1395413"/>
                <a:gd name="connsiteX94" fmla="*/ 1900238 w 1924050"/>
                <a:gd name="connsiteY94" fmla="*/ 633413 h 1395413"/>
                <a:gd name="connsiteX95" fmla="*/ 1890713 w 1924050"/>
                <a:gd name="connsiteY95" fmla="*/ 609600 h 1395413"/>
                <a:gd name="connsiteX96" fmla="*/ 1881188 w 1924050"/>
                <a:gd name="connsiteY96" fmla="*/ 581025 h 1395413"/>
                <a:gd name="connsiteX97" fmla="*/ 1871663 w 1924050"/>
                <a:gd name="connsiteY97" fmla="*/ 566738 h 1395413"/>
                <a:gd name="connsiteX98" fmla="*/ 1866900 w 1924050"/>
                <a:gd name="connsiteY98" fmla="*/ 542925 h 1395413"/>
                <a:gd name="connsiteX99" fmla="*/ 1857375 w 1924050"/>
                <a:gd name="connsiteY99" fmla="*/ 528638 h 1395413"/>
                <a:gd name="connsiteX100" fmla="*/ 1852613 w 1924050"/>
                <a:gd name="connsiteY100" fmla="*/ 514350 h 1395413"/>
                <a:gd name="connsiteX101" fmla="*/ 1843088 w 1924050"/>
                <a:gd name="connsiteY101" fmla="*/ 495300 h 1395413"/>
                <a:gd name="connsiteX102" fmla="*/ 1833563 w 1924050"/>
                <a:gd name="connsiteY102" fmla="*/ 457200 h 1395413"/>
                <a:gd name="connsiteX103" fmla="*/ 1824038 w 1924050"/>
                <a:gd name="connsiteY103" fmla="*/ 438150 h 1395413"/>
                <a:gd name="connsiteX104" fmla="*/ 1809750 w 1924050"/>
                <a:gd name="connsiteY104" fmla="*/ 404813 h 1395413"/>
                <a:gd name="connsiteX105" fmla="*/ 1800225 w 1924050"/>
                <a:gd name="connsiteY105" fmla="*/ 376238 h 1395413"/>
                <a:gd name="connsiteX106" fmla="*/ 1795463 w 1924050"/>
                <a:gd name="connsiteY106" fmla="*/ 361950 h 1395413"/>
                <a:gd name="connsiteX107" fmla="*/ 1790700 w 1924050"/>
                <a:gd name="connsiteY107" fmla="*/ 342900 h 1395413"/>
                <a:gd name="connsiteX108" fmla="*/ 1781175 w 1924050"/>
                <a:gd name="connsiteY108" fmla="*/ 328613 h 1395413"/>
                <a:gd name="connsiteX109" fmla="*/ 1762125 w 1924050"/>
                <a:gd name="connsiteY109" fmla="*/ 280988 h 1395413"/>
                <a:gd name="connsiteX110" fmla="*/ 1757363 w 1924050"/>
                <a:gd name="connsiteY110" fmla="*/ 266700 h 1395413"/>
                <a:gd name="connsiteX111" fmla="*/ 1747838 w 1924050"/>
                <a:gd name="connsiteY111" fmla="*/ 252413 h 1395413"/>
                <a:gd name="connsiteX112" fmla="*/ 1733550 w 1924050"/>
                <a:gd name="connsiteY112" fmla="*/ 228600 h 1395413"/>
                <a:gd name="connsiteX113" fmla="*/ 1724025 w 1924050"/>
                <a:gd name="connsiteY113" fmla="*/ 214313 h 1395413"/>
                <a:gd name="connsiteX114" fmla="*/ 1709738 w 1924050"/>
                <a:gd name="connsiteY114" fmla="*/ 204788 h 1395413"/>
                <a:gd name="connsiteX115" fmla="*/ 1685925 w 1924050"/>
                <a:gd name="connsiteY115" fmla="*/ 176213 h 1395413"/>
                <a:gd name="connsiteX116" fmla="*/ 1676400 w 1924050"/>
                <a:gd name="connsiteY116" fmla="*/ 161925 h 1395413"/>
                <a:gd name="connsiteX117" fmla="*/ 1647825 w 1924050"/>
                <a:gd name="connsiteY117" fmla="*/ 152400 h 1395413"/>
                <a:gd name="connsiteX118" fmla="*/ 1619250 w 1924050"/>
                <a:gd name="connsiteY118" fmla="*/ 142875 h 1395413"/>
                <a:gd name="connsiteX119" fmla="*/ 1600200 w 1924050"/>
                <a:gd name="connsiteY119" fmla="*/ 133350 h 1395413"/>
                <a:gd name="connsiteX120" fmla="*/ 1543050 w 1924050"/>
                <a:gd name="connsiteY120" fmla="*/ 123825 h 1395413"/>
                <a:gd name="connsiteX121" fmla="*/ 1504950 w 1924050"/>
                <a:gd name="connsiteY121" fmla="*/ 109538 h 1395413"/>
                <a:gd name="connsiteX122" fmla="*/ 1385888 w 1924050"/>
                <a:gd name="connsiteY122" fmla="*/ 95250 h 1395413"/>
                <a:gd name="connsiteX123" fmla="*/ 1352550 w 1924050"/>
                <a:gd name="connsiteY123" fmla="*/ 90488 h 1395413"/>
                <a:gd name="connsiteX124" fmla="*/ 1290638 w 1924050"/>
                <a:gd name="connsiteY124" fmla="*/ 76200 h 1395413"/>
                <a:gd name="connsiteX125" fmla="*/ 1233488 w 1924050"/>
                <a:gd name="connsiteY125" fmla="*/ 71438 h 1395413"/>
                <a:gd name="connsiteX126" fmla="*/ 1190625 w 1924050"/>
                <a:gd name="connsiteY126" fmla="*/ 61913 h 1395413"/>
                <a:gd name="connsiteX127" fmla="*/ 1176338 w 1924050"/>
                <a:gd name="connsiteY127" fmla="*/ 52388 h 1395413"/>
                <a:gd name="connsiteX128" fmla="*/ 1152525 w 1924050"/>
                <a:gd name="connsiteY128" fmla="*/ 47625 h 1395413"/>
                <a:gd name="connsiteX129" fmla="*/ 1123950 w 1924050"/>
                <a:gd name="connsiteY129" fmla="*/ 38100 h 1395413"/>
                <a:gd name="connsiteX130" fmla="*/ 1095375 w 1924050"/>
                <a:gd name="connsiteY130" fmla="*/ 28575 h 1395413"/>
                <a:gd name="connsiteX131" fmla="*/ 1019175 w 1924050"/>
                <a:gd name="connsiteY131" fmla="*/ 19050 h 1395413"/>
                <a:gd name="connsiteX132" fmla="*/ 985838 w 1924050"/>
                <a:gd name="connsiteY132" fmla="*/ 9525 h 1395413"/>
                <a:gd name="connsiteX133" fmla="*/ 933450 w 1924050"/>
                <a:gd name="connsiteY133" fmla="*/ 0 h 1395413"/>
                <a:gd name="connsiteX134" fmla="*/ 781050 w 1924050"/>
                <a:gd name="connsiteY134" fmla="*/ 4763 h 1395413"/>
                <a:gd name="connsiteX135" fmla="*/ 766763 w 1924050"/>
                <a:gd name="connsiteY135" fmla="*/ 9525 h 1395413"/>
                <a:gd name="connsiteX136" fmla="*/ 742950 w 1924050"/>
                <a:gd name="connsiteY136" fmla="*/ 19050 h 1395413"/>
                <a:gd name="connsiteX137" fmla="*/ 723900 w 1924050"/>
                <a:gd name="connsiteY137" fmla="*/ 28575 h 1395413"/>
                <a:gd name="connsiteX138" fmla="*/ 709613 w 1924050"/>
                <a:gd name="connsiteY138" fmla="*/ 33338 h 1395413"/>
                <a:gd name="connsiteX139" fmla="*/ 690563 w 1924050"/>
                <a:gd name="connsiteY139" fmla="*/ 42863 h 1395413"/>
                <a:gd name="connsiteX140" fmla="*/ 642938 w 1924050"/>
                <a:gd name="connsiteY140" fmla="*/ 57150 h 1395413"/>
                <a:gd name="connsiteX141" fmla="*/ 604838 w 1924050"/>
                <a:gd name="connsiteY141" fmla="*/ 71438 h 1395413"/>
                <a:gd name="connsiteX142" fmla="*/ 561975 w 1924050"/>
                <a:gd name="connsiteY142" fmla="*/ 80963 h 1395413"/>
                <a:gd name="connsiteX143" fmla="*/ 528638 w 1924050"/>
                <a:gd name="connsiteY143" fmla="*/ 95250 h 1395413"/>
                <a:gd name="connsiteX144" fmla="*/ 495300 w 1924050"/>
                <a:gd name="connsiteY144" fmla="*/ 100013 h 1395413"/>
                <a:gd name="connsiteX145" fmla="*/ 447675 w 1924050"/>
                <a:gd name="connsiteY145" fmla="*/ 119063 h 1395413"/>
                <a:gd name="connsiteX146" fmla="*/ 414338 w 1924050"/>
                <a:gd name="connsiteY146" fmla="*/ 133350 h 1395413"/>
                <a:gd name="connsiteX147" fmla="*/ 400050 w 1924050"/>
                <a:gd name="connsiteY147" fmla="*/ 147638 h 1395413"/>
                <a:gd name="connsiteX148" fmla="*/ 361950 w 1924050"/>
                <a:gd name="connsiteY148" fmla="*/ 166688 h 1395413"/>
                <a:gd name="connsiteX149" fmla="*/ 328613 w 1924050"/>
                <a:gd name="connsiteY149" fmla="*/ 180975 h 1395413"/>
                <a:gd name="connsiteX150" fmla="*/ 309563 w 1924050"/>
                <a:gd name="connsiteY150" fmla="*/ 195263 h 1395413"/>
                <a:gd name="connsiteX151" fmla="*/ 295275 w 1924050"/>
                <a:gd name="connsiteY151" fmla="*/ 200025 h 1395413"/>
                <a:gd name="connsiteX152" fmla="*/ 276225 w 1924050"/>
                <a:gd name="connsiteY152" fmla="*/ 214313 h 1395413"/>
                <a:gd name="connsiteX153" fmla="*/ 238125 w 1924050"/>
                <a:gd name="connsiteY153" fmla="*/ 233363 h 1395413"/>
                <a:gd name="connsiteX154" fmla="*/ 209550 w 1924050"/>
                <a:gd name="connsiteY154" fmla="*/ 252413 h 1395413"/>
                <a:gd name="connsiteX155" fmla="*/ 195263 w 1924050"/>
                <a:gd name="connsiteY155" fmla="*/ 261938 h 1395413"/>
                <a:gd name="connsiteX156" fmla="*/ 176213 w 1924050"/>
                <a:gd name="connsiteY156" fmla="*/ 271463 h 1395413"/>
                <a:gd name="connsiteX157" fmla="*/ 166688 w 1924050"/>
                <a:gd name="connsiteY157" fmla="*/ 285750 h 1395413"/>
                <a:gd name="connsiteX158" fmla="*/ 152400 w 1924050"/>
                <a:gd name="connsiteY158" fmla="*/ 300038 h 1395413"/>
                <a:gd name="connsiteX159" fmla="*/ 128588 w 1924050"/>
                <a:gd name="connsiteY159" fmla="*/ 333375 h 1395413"/>
                <a:gd name="connsiteX160" fmla="*/ 123825 w 1924050"/>
                <a:gd name="connsiteY160" fmla="*/ 347663 h 1395413"/>
                <a:gd name="connsiteX161" fmla="*/ 114300 w 1924050"/>
                <a:gd name="connsiteY161" fmla="*/ 371475 h 1395413"/>
                <a:gd name="connsiteX162" fmla="*/ 95250 w 1924050"/>
                <a:gd name="connsiteY162" fmla="*/ 404813 h 1395413"/>
                <a:gd name="connsiteX163" fmla="*/ 85725 w 1924050"/>
                <a:gd name="connsiteY163" fmla="*/ 442913 h 1395413"/>
                <a:gd name="connsiteX164" fmla="*/ 80963 w 1924050"/>
                <a:gd name="connsiteY164" fmla="*/ 457200 h 1395413"/>
                <a:gd name="connsiteX165" fmla="*/ 76200 w 1924050"/>
                <a:gd name="connsiteY165" fmla="*/ 490538 h 1395413"/>
                <a:gd name="connsiteX166" fmla="*/ 71438 w 1924050"/>
                <a:gd name="connsiteY166" fmla="*/ 504825 h 1395413"/>
                <a:gd name="connsiteX167" fmla="*/ 66675 w 1924050"/>
                <a:gd name="connsiteY167" fmla="*/ 523875 h 1395413"/>
                <a:gd name="connsiteX168" fmla="*/ 61913 w 1924050"/>
                <a:gd name="connsiteY168" fmla="*/ 576263 h 1395413"/>
                <a:gd name="connsiteX169" fmla="*/ 57150 w 1924050"/>
                <a:gd name="connsiteY169" fmla="*/ 604838 h 1395413"/>
                <a:gd name="connsiteX170" fmla="*/ 47625 w 1924050"/>
                <a:gd name="connsiteY170" fmla="*/ 714375 h 1395413"/>
                <a:gd name="connsiteX171" fmla="*/ 38100 w 1924050"/>
                <a:gd name="connsiteY171" fmla="*/ 762000 h 1395413"/>
                <a:gd name="connsiteX172" fmla="*/ 23813 w 1924050"/>
                <a:gd name="connsiteY172" fmla="*/ 866775 h 1395413"/>
                <a:gd name="connsiteX173" fmla="*/ 19050 w 1924050"/>
                <a:gd name="connsiteY173" fmla="*/ 890588 h 1395413"/>
                <a:gd name="connsiteX174" fmla="*/ 9525 w 1924050"/>
                <a:gd name="connsiteY174" fmla="*/ 919163 h 1395413"/>
                <a:gd name="connsiteX175" fmla="*/ 14288 w 1924050"/>
                <a:gd name="connsiteY175" fmla="*/ 1042988 h 1395413"/>
                <a:gd name="connsiteX176" fmla="*/ 23813 w 1924050"/>
                <a:gd name="connsiteY176" fmla="*/ 1076325 h 1395413"/>
                <a:gd name="connsiteX177" fmla="*/ 33338 w 1924050"/>
                <a:gd name="connsiteY177" fmla="*/ 1257300 h 1395413"/>
                <a:gd name="connsiteX178" fmla="*/ 0 w 1924050"/>
                <a:gd name="connsiteY178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97631 w 1924050"/>
                <a:gd name="connsiteY3" fmla="*/ 1352550 h 1395413"/>
                <a:gd name="connsiteX4" fmla="*/ 80963 w 1924050"/>
                <a:gd name="connsiteY4" fmla="*/ 1190625 h 1395413"/>
                <a:gd name="connsiteX5" fmla="*/ 85725 w 1924050"/>
                <a:gd name="connsiteY5" fmla="*/ 1023938 h 1395413"/>
                <a:gd name="connsiteX6" fmla="*/ 80963 w 1924050"/>
                <a:gd name="connsiteY6" fmla="*/ 957263 h 1395413"/>
                <a:gd name="connsiteX7" fmla="*/ 90488 w 1924050"/>
                <a:gd name="connsiteY7" fmla="*/ 828675 h 1395413"/>
                <a:gd name="connsiteX8" fmla="*/ 95250 w 1924050"/>
                <a:gd name="connsiteY8" fmla="*/ 814388 h 1395413"/>
                <a:gd name="connsiteX9" fmla="*/ 100013 w 1924050"/>
                <a:gd name="connsiteY9" fmla="*/ 785813 h 1395413"/>
                <a:gd name="connsiteX10" fmla="*/ 104775 w 1924050"/>
                <a:gd name="connsiteY10" fmla="*/ 762000 h 1395413"/>
                <a:gd name="connsiteX11" fmla="*/ 119063 w 1924050"/>
                <a:gd name="connsiteY11" fmla="*/ 661988 h 1395413"/>
                <a:gd name="connsiteX12" fmla="*/ 128588 w 1924050"/>
                <a:gd name="connsiteY12" fmla="*/ 633413 h 1395413"/>
                <a:gd name="connsiteX13" fmla="*/ 147638 w 1924050"/>
                <a:gd name="connsiteY13" fmla="*/ 604838 h 1395413"/>
                <a:gd name="connsiteX14" fmla="*/ 157163 w 1924050"/>
                <a:gd name="connsiteY14" fmla="*/ 552450 h 1395413"/>
                <a:gd name="connsiteX15" fmla="*/ 161925 w 1924050"/>
                <a:gd name="connsiteY15" fmla="*/ 538163 h 1395413"/>
                <a:gd name="connsiteX16" fmla="*/ 171450 w 1924050"/>
                <a:gd name="connsiteY16" fmla="*/ 504825 h 1395413"/>
                <a:gd name="connsiteX17" fmla="*/ 180975 w 1924050"/>
                <a:gd name="connsiteY17" fmla="*/ 490538 h 1395413"/>
                <a:gd name="connsiteX18" fmla="*/ 185738 w 1924050"/>
                <a:gd name="connsiteY18" fmla="*/ 476250 h 1395413"/>
                <a:gd name="connsiteX19" fmla="*/ 209550 w 1924050"/>
                <a:gd name="connsiteY19" fmla="*/ 447675 h 1395413"/>
                <a:gd name="connsiteX20" fmla="*/ 219075 w 1924050"/>
                <a:gd name="connsiteY20" fmla="*/ 433388 h 1395413"/>
                <a:gd name="connsiteX21" fmla="*/ 233363 w 1924050"/>
                <a:gd name="connsiteY21" fmla="*/ 414338 h 1395413"/>
                <a:gd name="connsiteX22" fmla="*/ 247650 w 1924050"/>
                <a:gd name="connsiteY22" fmla="*/ 400050 h 1395413"/>
                <a:gd name="connsiteX23" fmla="*/ 257175 w 1924050"/>
                <a:gd name="connsiteY23" fmla="*/ 385763 h 1395413"/>
                <a:gd name="connsiteX24" fmla="*/ 261938 w 1924050"/>
                <a:gd name="connsiteY24" fmla="*/ 371475 h 1395413"/>
                <a:gd name="connsiteX25" fmla="*/ 276225 w 1924050"/>
                <a:gd name="connsiteY25" fmla="*/ 361950 h 1395413"/>
                <a:gd name="connsiteX26" fmla="*/ 361950 w 1924050"/>
                <a:gd name="connsiteY26" fmla="*/ 352425 h 1395413"/>
                <a:gd name="connsiteX27" fmla="*/ 404813 w 1924050"/>
                <a:gd name="connsiteY27" fmla="*/ 328613 h 1395413"/>
                <a:gd name="connsiteX28" fmla="*/ 428625 w 1924050"/>
                <a:gd name="connsiteY28" fmla="*/ 314325 h 1395413"/>
                <a:gd name="connsiteX29" fmla="*/ 461963 w 1924050"/>
                <a:gd name="connsiteY29" fmla="*/ 295275 h 1395413"/>
                <a:gd name="connsiteX30" fmla="*/ 481013 w 1924050"/>
                <a:gd name="connsiteY30" fmla="*/ 290513 h 1395413"/>
                <a:gd name="connsiteX31" fmla="*/ 519113 w 1924050"/>
                <a:gd name="connsiteY31" fmla="*/ 276225 h 1395413"/>
                <a:gd name="connsiteX32" fmla="*/ 533400 w 1924050"/>
                <a:gd name="connsiteY32" fmla="*/ 266700 h 1395413"/>
                <a:gd name="connsiteX33" fmla="*/ 571500 w 1924050"/>
                <a:gd name="connsiteY33" fmla="*/ 257175 h 1395413"/>
                <a:gd name="connsiteX34" fmla="*/ 600075 w 1924050"/>
                <a:gd name="connsiteY34" fmla="*/ 247650 h 1395413"/>
                <a:gd name="connsiteX35" fmla="*/ 614363 w 1924050"/>
                <a:gd name="connsiteY35" fmla="*/ 242888 h 1395413"/>
                <a:gd name="connsiteX36" fmla="*/ 642938 w 1924050"/>
                <a:gd name="connsiteY36" fmla="*/ 238125 h 1395413"/>
                <a:gd name="connsiteX37" fmla="*/ 661988 w 1924050"/>
                <a:gd name="connsiteY37" fmla="*/ 233363 h 1395413"/>
                <a:gd name="connsiteX38" fmla="*/ 690563 w 1924050"/>
                <a:gd name="connsiteY38" fmla="*/ 223838 h 1395413"/>
                <a:gd name="connsiteX39" fmla="*/ 714375 w 1924050"/>
                <a:gd name="connsiteY39" fmla="*/ 219075 h 1395413"/>
                <a:gd name="connsiteX40" fmla="*/ 776288 w 1924050"/>
                <a:gd name="connsiteY40" fmla="*/ 209550 h 1395413"/>
                <a:gd name="connsiteX41" fmla="*/ 800100 w 1924050"/>
                <a:gd name="connsiteY41" fmla="*/ 204788 h 1395413"/>
                <a:gd name="connsiteX42" fmla="*/ 890588 w 1924050"/>
                <a:gd name="connsiteY42" fmla="*/ 190500 h 1395413"/>
                <a:gd name="connsiteX43" fmla="*/ 904875 w 1924050"/>
                <a:gd name="connsiteY43" fmla="*/ 185738 h 1395413"/>
                <a:gd name="connsiteX44" fmla="*/ 985838 w 1924050"/>
                <a:gd name="connsiteY44" fmla="*/ 176213 h 1395413"/>
                <a:gd name="connsiteX45" fmla="*/ 1323975 w 1924050"/>
                <a:gd name="connsiteY45" fmla="*/ 180975 h 1395413"/>
                <a:gd name="connsiteX46" fmla="*/ 1352550 w 1924050"/>
                <a:gd name="connsiteY46" fmla="*/ 190500 h 1395413"/>
                <a:gd name="connsiteX47" fmla="*/ 1381125 w 1924050"/>
                <a:gd name="connsiteY47" fmla="*/ 200025 h 1395413"/>
                <a:gd name="connsiteX48" fmla="*/ 1395413 w 1924050"/>
                <a:gd name="connsiteY48" fmla="*/ 204788 h 1395413"/>
                <a:gd name="connsiteX49" fmla="*/ 1423988 w 1924050"/>
                <a:gd name="connsiteY49" fmla="*/ 223838 h 1395413"/>
                <a:gd name="connsiteX50" fmla="*/ 1462088 w 1924050"/>
                <a:gd name="connsiteY50" fmla="*/ 238125 h 1395413"/>
                <a:gd name="connsiteX51" fmla="*/ 1490663 w 1924050"/>
                <a:gd name="connsiteY51" fmla="*/ 247650 h 1395413"/>
                <a:gd name="connsiteX52" fmla="*/ 1504950 w 1924050"/>
                <a:gd name="connsiteY52" fmla="*/ 252413 h 1395413"/>
                <a:gd name="connsiteX53" fmla="*/ 1524000 w 1924050"/>
                <a:gd name="connsiteY53" fmla="*/ 257175 h 1395413"/>
                <a:gd name="connsiteX54" fmla="*/ 1557338 w 1924050"/>
                <a:gd name="connsiteY54" fmla="*/ 285750 h 1395413"/>
                <a:gd name="connsiteX55" fmla="*/ 1585913 w 1924050"/>
                <a:gd name="connsiteY55" fmla="*/ 304800 h 1395413"/>
                <a:gd name="connsiteX56" fmla="*/ 1600200 w 1924050"/>
                <a:gd name="connsiteY56" fmla="*/ 314325 h 1395413"/>
                <a:gd name="connsiteX57" fmla="*/ 1628775 w 1924050"/>
                <a:gd name="connsiteY57" fmla="*/ 342900 h 1395413"/>
                <a:gd name="connsiteX58" fmla="*/ 1643063 w 1924050"/>
                <a:gd name="connsiteY58" fmla="*/ 357188 h 1395413"/>
                <a:gd name="connsiteX59" fmla="*/ 1666875 w 1924050"/>
                <a:gd name="connsiteY59" fmla="*/ 390525 h 1395413"/>
                <a:gd name="connsiteX60" fmla="*/ 1685925 w 1924050"/>
                <a:gd name="connsiteY60" fmla="*/ 419100 h 1395413"/>
                <a:gd name="connsiteX61" fmla="*/ 1690688 w 1924050"/>
                <a:gd name="connsiteY61" fmla="*/ 433388 h 1395413"/>
                <a:gd name="connsiteX62" fmla="*/ 1700213 w 1924050"/>
                <a:gd name="connsiteY62" fmla="*/ 447675 h 1395413"/>
                <a:gd name="connsiteX63" fmla="*/ 1714500 w 1924050"/>
                <a:gd name="connsiteY63" fmla="*/ 471488 h 1395413"/>
                <a:gd name="connsiteX64" fmla="*/ 1724025 w 1924050"/>
                <a:gd name="connsiteY64" fmla="*/ 485775 h 1395413"/>
                <a:gd name="connsiteX65" fmla="*/ 1738313 w 1924050"/>
                <a:gd name="connsiteY65" fmla="*/ 514350 h 1395413"/>
                <a:gd name="connsiteX66" fmla="*/ 1757363 w 1924050"/>
                <a:gd name="connsiteY66" fmla="*/ 542925 h 1395413"/>
                <a:gd name="connsiteX67" fmla="*/ 1762125 w 1924050"/>
                <a:gd name="connsiteY67" fmla="*/ 557213 h 1395413"/>
                <a:gd name="connsiteX68" fmla="*/ 1771650 w 1924050"/>
                <a:gd name="connsiteY68" fmla="*/ 571500 h 1395413"/>
                <a:gd name="connsiteX69" fmla="*/ 1781175 w 1924050"/>
                <a:gd name="connsiteY69" fmla="*/ 600075 h 1395413"/>
                <a:gd name="connsiteX70" fmla="*/ 1790700 w 1924050"/>
                <a:gd name="connsiteY70" fmla="*/ 614363 h 1395413"/>
                <a:gd name="connsiteX71" fmla="*/ 1800225 w 1924050"/>
                <a:gd name="connsiteY71" fmla="*/ 642938 h 1395413"/>
                <a:gd name="connsiteX72" fmla="*/ 1804988 w 1924050"/>
                <a:gd name="connsiteY72" fmla="*/ 661988 h 1395413"/>
                <a:gd name="connsiteX73" fmla="*/ 1814513 w 1924050"/>
                <a:gd name="connsiteY73" fmla="*/ 676275 h 1395413"/>
                <a:gd name="connsiteX74" fmla="*/ 1819275 w 1924050"/>
                <a:gd name="connsiteY74" fmla="*/ 695325 h 1395413"/>
                <a:gd name="connsiteX75" fmla="*/ 1833563 w 1924050"/>
                <a:gd name="connsiteY75" fmla="*/ 747713 h 1395413"/>
                <a:gd name="connsiteX76" fmla="*/ 1843088 w 1924050"/>
                <a:gd name="connsiteY76" fmla="*/ 804863 h 1395413"/>
                <a:gd name="connsiteX77" fmla="*/ 1847850 w 1924050"/>
                <a:gd name="connsiteY77" fmla="*/ 942975 h 1395413"/>
                <a:gd name="connsiteX78" fmla="*/ 1852613 w 1924050"/>
                <a:gd name="connsiteY78" fmla="*/ 957263 h 1395413"/>
                <a:gd name="connsiteX79" fmla="*/ 1866900 w 1924050"/>
                <a:gd name="connsiteY79" fmla="*/ 1000125 h 1395413"/>
                <a:gd name="connsiteX80" fmla="*/ 1871663 w 1924050"/>
                <a:gd name="connsiteY80" fmla="*/ 1019175 h 1395413"/>
                <a:gd name="connsiteX81" fmla="*/ 1881188 w 1924050"/>
                <a:gd name="connsiteY81" fmla="*/ 1038225 h 1395413"/>
                <a:gd name="connsiteX82" fmla="*/ 1885950 w 1924050"/>
                <a:gd name="connsiteY82" fmla="*/ 1166813 h 1395413"/>
                <a:gd name="connsiteX83" fmla="*/ 1895475 w 1924050"/>
                <a:gd name="connsiteY83" fmla="*/ 1285875 h 1395413"/>
                <a:gd name="connsiteX84" fmla="*/ 1895475 w 1924050"/>
                <a:gd name="connsiteY84" fmla="*/ 1357313 h 1395413"/>
                <a:gd name="connsiteX85" fmla="*/ 1885950 w 1924050"/>
                <a:gd name="connsiteY85" fmla="*/ 1371600 h 1395413"/>
                <a:gd name="connsiteX86" fmla="*/ 1876425 w 1924050"/>
                <a:gd name="connsiteY86" fmla="*/ 1395413 h 1395413"/>
                <a:gd name="connsiteX87" fmla="*/ 1881188 w 1924050"/>
                <a:gd name="connsiteY87" fmla="*/ 1266825 h 1395413"/>
                <a:gd name="connsiteX88" fmla="*/ 1890713 w 1924050"/>
                <a:gd name="connsiteY88" fmla="*/ 1238250 h 1395413"/>
                <a:gd name="connsiteX89" fmla="*/ 1900238 w 1924050"/>
                <a:gd name="connsiteY89" fmla="*/ 1200150 h 1395413"/>
                <a:gd name="connsiteX90" fmla="*/ 1909763 w 1924050"/>
                <a:gd name="connsiteY90" fmla="*/ 1171575 h 1395413"/>
                <a:gd name="connsiteX91" fmla="*/ 1914525 w 1924050"/>
                <a:gd name="connsiteY91" fmla="*/ 1085850 h 1395413"/>
                <a:gd name="connsiteX92" fmla="*/ 1924050 w 1924050"/>
                <a:gd name="connsiteY92" fmla="*/ 809625 h 1395413"/>
                <a:gd name="connsiteX93" fmla="*/ 1919288 w 1924050"/>
                <a:gd name="connsiteY93" fmla="*/ 666750 h 1395413"/>
                <a:gd name="connsiteX94" fmla="*/ 1900238 w 1924050"/>
                <a:gd name="connsiteY94" fmla="*/ 633413 h 1395413"/>
                <a:gd name="connsiteX95" fmla="*/ 1890713 w 1924050"/>
                <a:gd name="connsiteY95" fmla="*/ 609600 h 1395413"/>
                <a:gd name="connsiteX96" fmla="*/ 1881188 w 1924050"/>
                <a:gd name="connsiteY96" fmla="*/ 581025 h 1395413"/>
                <a:gd name="connsiteX97" fmla="*/ 1871663 w 1924050"/>
                <a:gd name="connsiteY97" fmla="*/ 566738 h 1395413"/>
                <a:gd name="connsiteX98" fmla="*/ 1866900 w 1924050"/>
                <a:gd name="connsiteY98" fmla="*/ 542925 h 1395413"/>
                <a:gd name="connsiteX99" fmla="*/ 1857375 w 1924050"/>
                <a:gd name="connsiteY99" fmla="*/ 528638 h 1395413"/>
                <a:gd name="connsiteX100" fmla="*/ 1852613 w 1924050"/>
                <a:gd name="connsiteY100" fmla="*/ 514350 h 1395413"/>
                <a:gd name="connsiteX101" fmla="*/ 1843088 w 1924050"/>
                <a:gd name="connsiteY101" fmla="*/ 495300 h 1395413"/>
                <a:gd name="connsiteX102" fmla="*/ 1833563 w 1924050"/>
                <a:gd name="connsiteY102" fmla="*/ 457200 h 1395413"/>
                <a:gd name="connsiteX103" fmla="*/ 1824038 w 1924050"/>
                <a:gd name="connsiteY103" fmla="*/ 438150 h 1395413"/>
                <a:gd name="connsiteX104" fmla="*/ 1809750 w 1924050"/>
                <a:gd name="connsiteY104" fmla="*/ 404813 h 1395413"/>
                <a:gd name="connsiteX105" fmla="*/ 1800225 w 1924050"/>
                <a:gd name="connsiteY105" fmla="*/ 376238 h 1395413"/>
                <a:gd name="connsiteX106" fmla="*/ 1795463 w 1924050"/>
                <a:gd name="connsiteY106" fmla="*/ 361950 h 1395413"/>
                <a:gd name="connsiteX107" fmla="*/ 1790700 w 1924050"/>
                <a:gd name="connsiteY107" fmla="*/ 342900 h 1395413"/>
                <a:gd name="connsiteX108" fmla="*/ 1781175 w 1924050"/>
                <a:gd name="connsiteY108" fmla="*/ 328613 h 1395413"/>
                <a:gd name="connsiteX109" fmla="*/ 1762125 w 1924050"/>
                <a:gd name="connsiteY109" fmla="*/ 280988 h 1395413"/>
                <a:gd name="connsiteX110" fmla="*/ 1757363 w 1924050"/>
                <a:gd name="connsiteY110" fmla="*/ 266700 h 1395413"/>
                <a:gd name="connsiteX111" fmla="*/ 1747838 w 1924050"/>
                <a:gd name="connsiteY111" fmla="*/ 252413 h 1395413"/>
                <a:gd name="connsiteX112" fmla="*/ 1733550 w 1924050"/>
                <a:gd name="connsiteY112" fmla="*/ 228600 h 1395413"/>
                <a:gd name="connsiteX113" fmla="*/ 1724025 w 1924050"/>
                <a:gd name="connsiteY113" fmla="*/ 214313 h 1395413"/>
                <a:gd name="connsiteX114" fmla="*/ 1709738 w 1924050"/>
                <a:gd name="connsiteY114" fmla="*/ 204788 h 1395413"/>
                <a:gd name="connsiteX115" fmla="*/ 1685925 w 1924050"/>
                <a:gd name="connsiteY115" fmla="*/ 176213 h 1395413"/>
                <a:gd name="connsiteX116" fmla="*/ 1676400 w 1924050"/>
                <a:gd name="connsiteY116" fmla="*/ 161925 h 1395413"/>
                <a:gd name="connsiteX117" fmla="*/ 1647825 w 1924050"/>
                <a:gd name="connsiteY117" fmla="*/ 152400 h 1395413"/>
                <a:gd name="connsiteX118" fmla="*/ 1619250 w 1924050"/>
                <a:gd name="connsiteY118" fmla="*/ 142875 h 1395413"/>
                <a:gd name="connsiteX119" fmla="*/ 1600200 w 1924050"/>
                <a:gd name="connsiteY119" fmla="*/ 133350 h 1395413"/>
                <a:gd name="connsiteX120" fmla="*/ 1543050 w 1924050"/>
                <a:gd name="connsiteY120" fmla="*/ 123825 h 1395413"/>
                <a:gd name="connsiteX121" fmla="*/ 1504950 w 1924050"/>
                <a:gd name="connsiteY121" fmla="*/ 109538 h 1395413"/>
                <a:gd name="connsiteX122" fmla="*/ 1385888 w 1924050"/>
                <a:gd name="connsiteY122" fmla="*/ 95250 h 1395413"/>
                <a:gd name="connsiteX123" fmla="*/ 1352550 w 1924050"/>
                <a:gd name="connsiteY123" fmla="*/ 90488 h 1395413"/>
                <a:gd name="connsiteX124" fmla="*/ 1290638 w 1924050"/>
                <a:gd name="connsiteY124" fmla="*/ 76200 h 1395413"/>
                <a:gd name="connsiteX125" fmla="*/ 1233488 w 1924050"/>
                <a:gd name="connsiteY125" fmla="*/ 71438 h 1395413"/>
                <a:gd name="connsiteX126" fmla="*/ 1190625 w 1924050"/>
                <a:gd name="connsiteY126" fmla="*/ 61913 h 1395413"/>
                <a:gd name="connsiteX127" fmla="*/ 1176338 w 1924050"/>
                <a:gd name="connsiteY127" fmla="*/ 52388 h 1395413"/>
                <a:gd name="connsiteX128" fmla="*/ 1152525 w 1924050"/>
                <a:gd name="connsiteY128" fmla="*/ 47625 h 1395413"/>
                <a:gd name="connsiteX129" fmla="*/ 1123950 w 1924050"/>
                <a:gd name="connsiteY129" fmla="*/ 38100 h 1395413"/>
                <a:gd name="connsiteX130" fmla="*/ 1095375 w 1924050"/>
                <a:gd name="connsiteY130" fmla="*/ 28575 h 1395413"/>
                <a:gd name="connsiteX131" fmla="*/ 1019175 w 1924050"/>
                <a:gd name="connsiteY131" fmla="*/ 19050 h 1395413"/>
                <a:gd name="connsiteX132" fmla="*/ 985838 w 1924050"/>
                <a:gd name="connsiteY132" fmla="*/ 9525 h 1395413"/>
                <a:gd name="connsiteX133" fmla="*/ 933450 w 1924050"/>
                <a:gd name="connsiteY133" fmla="*/ 0 h 1395413"/>
                <a:gd name="connsiteX134" fmla="*/ 781050 w 1924050"/>
                <a:gd name="connsiteY134" fmla="*/ 4763 h 1395413"/>
                <a:gd name="connsiteX135" fmla="*/ 766763 w 1924050"/>
                <a:gd name="connsiteY135" fmla="*/ 9525 h 1395413"/>
                <a:gd name="connsiteX136" fmla="*/ 742950 w 1924050"/>
                <a:gd name="connsiteY136" fmla="*/ 19050 h 1395413"/>
                <a:gd name="connsiteX137" fmla="*/ 723900 w 1924050"/>
                <a:gd name="connsiteY137" fmla="*/ 28575 h 1395413"/>
                <a:gd name="connsiteX138" fmla="*/ 709613 w 1924050"/>
                <a:gd name="connsiteY138" fmla="*/ 33338 h 1395413"/>
                <a:gd name="connsiteX139" fmla="*/ 690563 w 1924050"/>
                <a:gd name="connsiteY139" fmla="*/ 42863 h 1395413"/>
                <a:gd name="connsiteX140" fmla="*/ 642938 w 1924050"/>
                <a:gd name="connsiteY140" fmla="*/ 57150 h 1395413"/>
                <a:gd name="connsiteX141" fmla="*/ 604838 w 1924050"/>
                <a:gd name="connsiteY141" fmla="*/ 71438 h 1395413"/>
                <a:gd name="connsiteX142" fmla="*/ 561975 w 1924050"/>
                <a:gd name="connsiteY142" fmla="*/ 80963 h 1395413"/>
                <a:gd name="connsiteX143" fmla="*/ 528638 w 1924050"/>
                <a:gd name="connsiteY143" fmla="*/ 95250 h 1395413"/>
                <a:gd name="connsiteX144" fmla="*/ 495300 w 1924050"/>
                <a:gd name="connsiteY144" fmla="*/ 100013 h 1395413"/>
                <a:gd name="connsiteX145" fmla="*/ 447675 w 1924050"/>
                <a:gd name="connsiteY145" fmla="*/ 119063 h 1395413"/>
                <a:gd name="connsiteX146" fmla="*/ 414338 w 1924050"/>
                <a:gd name="connsiteY146" fmla="*/ 133350 h 1395413"/>
                <a:gd name="connsiteX147" fmla="*/ 400050 w 1924050"/>
                <a:gd name="connsiteY147" fmla="*/ 147638 h 1395413"/>
                <a:gd name="connsiteX148" fmla="*/ 361950 w 1924050"/>
                <a:gd name="connsiteY148" fmla="*/ 166688 h 1395413"/>
                <a:gd name="connsiteX149" fmla="*/ 328613 w 1924050"/>
                <a:gd name="connsiteY149" fmla="*/ 180975 h 1395413"/>
                <a:gd name="connsiteX150" fmla="*/ 309563 w 1924050"/>
                <a:gd name="connsiteY150" fmla="*/ 195263 h 1395413"/>
                <a:gd name="connsiteX151" fmla="*/ 295275 w 1924050"/>
                <a:gd name="connsiteY151" fmla="*/ 200025 h 1395413"/>
                <a:gd name="connsiteX152" fmla="*/ 276225 w 1924050"/>
                <a:gd name="connsiteY152" fmla="*/ 214313 h 1395413"/>
                <a:gd name="connsiteX153" fmla="*/ 238125 w 1924050"/>
                <a:gd name="connsiteY153" fmla="*/ 233363 h 1395413"/>
                <a:gd name="connsiteX154" fmla="*/ 209550 w 1924050"/>
                <a:gd name="connsiteY154" fmla="*/ 252413 h 1395413"/>
                <a:gd name="connsiteX155" fmla="*/ 195263 w 1924050"/>
                <a:gd name="connsiteY155" fmla="*/ 261938 h 1395413"/>
                <a:gd name="connsiteX156" fmla="*/ 176213 w 1924050"/>
                <a:gd name="connsiteY156" fmla="*/ 271463 h 1395413"/>
                <a:gd name="connsiteX157" fmla="*/ 166688 w 1924050"/>
                <a:gd name="connsiteY157" fmla="*/ 285750 h 1395413"/>
                <a:gd name="connsiteX158" fmla="*/ 152400 w 1924050"/>
                <a:gd name="connsiteY158" fmla="*/ 300038 h 1395413"/>
                <a:gd name="connsiteX159" fmla="*/ 128588 w 1924050"/>
                <a:gd name="connsiteY159" fmla="*/ 333375 h 1395413"/>
                <a:gd name="connsiteX160" fmla="*/ 123825 w 1924050"/>
                <a:gd name="connsiteY160" fmla="*/ 347663 h 1395413"/>
                <a:gd name="connsiteX161" fmla="*/ 114300 w 1924050"/>
                <a:gd name="connsiteY161" fmla="*/ 371475 h 1395413"/>
                <a:gd name="connsiteX162" fmla="*/ 95250 w 1924050"/>
                <a:gd name="connsiteY162" fmla="*/ 404813 h 1395413"/>
                <a:gd name="connsiteX163" fmla="*/ 85725 w 1924050"/>
                <a:gd name="connsiteY163" fmla="*/ 442913 h 1395413"/>
                <a:gd name="connsiteX164" fmla="*/ 80963 w 1924050"/>
                <a:gd name="connsiteY164" fmla="*/ 457200 h 1395413"/>
                <a:gd name="connsiteX165" fmla="*/ 76200 w 1924050"/>
                <a:gd name="connsiteY165" fmla="*/ 490538 h 1395413"/>
                <a:gd name="connsiteX166" fmla="*/ 71438 w 1924050"/>
                <a:gd name="connsiteY166" fmla="*/ 504825 h 1395413"/>
                <a:gd name="connsiteX167" fmla="*/ 66675 w 1924050"/>
                <a:gd name="connsiteY167" fmla="*/ 523875 h 1395413"/>
                <a:gd name="connsiteX168" fmla="*/ 61913 w 1924050"/>
                <a:gd name="connsiteY168" fmla="*/ 576263 h 1395413"/>
                <a:gd name="connsiteX169" fmla="*/ 57150 w 1924050"/>
                <a:gd name="connsiteY169" fmla="*/ 604838 h 1395413"/>
                <a:gd name="connsiteX170" fmla="*/ 47625 w 1924050"/>
                <a:gd name="connsiteY170" fmla="*/ 714375 h 1395413"/>
                <a:gd name="connsiteX171" fmla="*/ 38100 w 1924050"/>
                <a:gd name="connsiteY171" fmla="*/ 762000 h 1395413"/>
                <a:gd name="connsiteX172" fmla="*/ 23813 w 1924050"/>
                <a:gd name="connsiteY172" fmla="*/ 866775 h 1395413"/>
                <a:gd name="connsiteX173" fmla="*/ 19050 w 1924050"/>
                <a:gd name="connsiteY173" fmla="*/ 890588 h 1395413"/>
                <a:gd name="connsiteX174" fmla="*/ 9525 w 1924050"/>
                <a:gd name="connsiteY174" fmla="*/ 919163 h 1395413"/>
                <a:gd name="connsiteX175" fmla="*/ 14288 w 1924050"/>
                <a:gd name="connsiteY175" fmla="*/ 1042988 h 1395413"/>
                <a:gd name="connsiteX176" fmla="*/ 23813 w 1924050"/>
                <a:gd name="connsiteY176" fmla="*/ 1076325 h 1395413"/>
                <a:gd name="connsiteX177" fmla="*/ 33338 w 1924050"/>
                <a:gd name="connsiteY177" fmla="*/ 1257300 h 1395413"/>
                <a:gd name="connsiteX178" fmla="*/ 0 w 1924050"/>
                <a:gd name="connsiteY178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97631 w 1924050"/>
                <a:gd name="connsiteY2" fmla="*/ 1352550 h 1395413"/>
                <a:gd name="connsiteX3" fmla="*/ 80963 w 1924050"/>
                <a:gd name="connsiteY3" fmla="*/ 1190625 h 1395413"/>
                <a:gd name="connsiteX4" fmla="*/ 85725 w 1924050"/>
                <a:gd name="connsiteY4" fmla="*/ 1023938 h 1395413"/>
                <a:gd name="connsiteX5" fmla="*/ 80963 w 1924050"/>
                <a:gd name="connsiteY5" fmla="*/ 957263 h 1395413"/>
                <a:gd name="connsiteX6" fmla="*/ 90488 w 1924050"/>
                <a:gd name="connsiteY6" fmla="*/ 828675 h 1395413"/>
                <a:gd name="connsiteX7" fmla="*/ 95250 w 1924050"/>
                <a:gd name="connsiteY7" fmla="*/ 814388 h 1395413"/>
                <a:gd name="connsiteX8" fmla="*/ 100013 w 1924050"/>
                <a:gd name="connsiteY8" fmla="*/ 785813 h 1395413"/>
                <a:gd name="connsiteX9" fmla="*/ 104775 w 1924050"/>
                <a:gd name="connsiteY9" fmla="*/ 762000 h 1395413"/>
                <a:gd name="connsiteX10" fmla="*/ 119063 w 1924050"/>
                <a:gd name="connsiteY10" fmla="*/ 661988 h 1395413"/>
                <a:gd name="connsiteX11" fmla="*/ 128588 w 1924050"/>
                <a:gd name="connsiteY11" fmla="*/ 633413 h 1395413"/>
                <a:gd name="connsiteX12" fmla="*/ 147638 w 1924050"/>
                <a:gd name="connsiteY12" fmla="*/ 604838 h 1395413"/>
                <a:gd name="connsiteX13" fmla="*/ 157163 w 1924050"/>
                <a:gd name="connsiteY13" fmla="*/ 552450 h 1395413"/>
                <a:gd name="connsiteX14" fmla="*/ 161925 w 1924050"/>
                <a:gd name="connsiteY14" fmla="*/ 538163 h 1395413"/>
                <a:gd name="connsiteX15" fmla="*/ 171450 w 1924050"/>
                <a:gd name="connsiteY15" fmla="*/ 504825 h 1395413"/>
                <a:gd name="connsiteX16" fmla="*/ 180975 w 1924050"/>
                <a:gd name="connsiteY16" fmla="*/ 490538 h 1395413"/>
                <a:gd name="connsiteX17" fmla="*/ 185738 w 1924050"/>
                <a:gd name="connsiteY17" fmla="*/ 476250 h 1395413"/>
                <a:gd name="connsiteX18" fmla="*/ 209550 w 1924050"/>
                <a:gd name="connsiteY18" fmla="*/ 447675 h 1395413"/>
                <a:gd name="connsiteX19" fmla="*/ 219075 w 1924050"/>
                <a:gd name="connsiteY19" fmla="*/ 433388 h 1395413"/>
                <a:gd name="connsiteX20" fmla="*/ 233363 w 1924050"/>
                <a:gd name="connsiteY20" fmla="*/ 414338 h 1395413"/>
                <a:gd name="connsiteX21" fmla="*/ 247650 w 1924050"/>
                <a:gd name="connsiteY21" fmla="*/ 400050 h 1395413"/>
                <a:gd name="connsiteX22" fmla="*/ 257175 w 1924050"/>
                <a:gd name="connsiteY22" fmla="*/ 385763 h 1395413"/>
                <a:gd name="connsiteX23" fmla="*/ 261938 w 1924050"/>
                <a:gd name="connsiteY23" fmla="*/ 371475 h 1395413"/>
                <a:gd name="connsiteX24" fmla="*/ 276225 w 1924050"/>
                <a:gd name="connsiteY24" fmla="*/ 361950 h 1395413"/>
                <a:gd name="connsiteX25" fmla="*/ 361950 w 1924050"/>
                <a:gd name="connsiteY25" fmla="*/ 352425 h 1395413"/>
                <a:gd name="connsiteX26" fmla="*/ 404813 w 1924050"/>
                <a:gd name="connsiteY26" fmla="*/ 328613 h 1395413"/>
                <a:gd name="connsiteX27" fmla="*/ 428625 w 1924050"/>
                <a:gd name="connsiteY27" fmla="*/ 314325 h 1395413"/>
                <a:gd name="connsiteX28" fmla="*/ 461963 w 1924050"/>
                <a:gd name="connsiteY28" fmla="*/ 295275 h 1395413"/>
                <a:gd name="connsiteX29" fmla="*/ 481013 w 1924050"/>
                <a:gd name="connsiteY29" fmla="*/ 290513 h 1395413"/>
                <a:gd name="connsiteX30" fmla="*/ 519113 w 1924050"/>
                <a:gd name="connsiteY30" fmla="*/ 276225 h 1395413"/>
                <a:gd name="connsiteX31" fmla="*/ 533400 w 1924050"/>
                <a:gd name="connsiteY31" fmla="*/ 266700 h 1395413"/>
                <a:gd name="connsiteX32" fmla="*/ 571500 w 1924050"/>
                <a:gd name="connsiteY32" fmla="*/ 257175 h 1395413"/>
                <a:gd name="connsiteX33" fmla="*/ 600075 w 1924050"/>
                <a:gd name="connsiteY33" fmla="*/ 247650 h 1395413"/>
                <a:gd name="connsiteX34" fmla="*/ 614363 w 1924050"/>
                <a:gd name="connsiteY34" fmla="*/ 242888 h 1395413"/>
                <a:gd name="connsiteX35" fmla="*/ 642938 w 1924050"/>
                <a:gd name="connsiteY35" fmla="*/ 238125 h 1395413"/>
                <a:gd name="connsiteX36" fmla="*/ 661988 w 1924050"/>
                <a:gd name="connsiteY36" fmla="*/ 233363 h 1395413"/>
                <a:gd name="connsiteX37" fmla="*/ 690563 w 1924050"/>
                <a:gd name="connsiteY37" fmla="*/ 223838 h 1395413"/>
                <a:gd name="connsiteX38" fmla="*/ 714375 w 1924050"/>
                <a:gd name="connsiteY38" fmla="*/ 219075 h 1395413"/>
                <a:gd name="connsiteX39" fmla="*/ 776288 w 1924050"/>
                <a:gd name="connsiteY39" fmla="*/ 209550 h 1395413"/>
                <a:gd name="connsiteX40" fmla="*/ 800100 w 1924050"/>
                <a:gd name="connsiteY40" fmla="*/ 204788 h 1395413"/>
                <a:gd name="connsiteX41" fmla="*/ 890588 w 1924050"/>
                <a:gd name="connsiteY41" fmla="*/ 190500 h 1395413"/>
                <a:gd name="connsiteX42" fmla="*/ 904875 w 1924050"/>
                <a:gd name="connsiteY42" fmla="*/ 185738 h 1395413"/>
                <a:gd name="connsiteX43" fmla="*/ 985838 w 1924050"/>
                <a:gd name="connsiteY43" fmla="*/ 176213 h 1395413"/>
                <a:gd name="connsiteX44" fmla="*/ 1323975 w 1924050"/>
                <a:gd name="connsiteY44" fmla="*/ 180975 h 1395413"/>
                <a:gd name="connsiteX45" fmla="*/ 1352550 w 1924050"/>
                <a:gd name="connsiteY45" fmla="*/ 190500 h 1395413"/>
                <a:gd name="connsiteX46" fmla="*/ 1381125 w 1924050"/>
                <a:gd name="connsiteY46" fmla="*/ 200025 h 1395413"/>
                <a:gd name="connsiteX47" fmla="*/ 1395413 w 1924050"/>
                <a:gd name="connsiteY47" fmla="*/ 204788 h 1395413"/>
                <a:gd name="connsiteX48" fmla="*/ 1423988 w 1924050"/>
                <a:gd name="connsiteY48" fmla="*/ 223838 h 1395413"/>
                <a:gd name="connsiteX49" fmla="*/ 1462088 w 1924050"/>
                <a:gd name="connsiteY49" fmla="*/ 238125 h 1395413"/>
                <a:gd name="connsiteX50" fmla="*/ 1490663 w 1924050"/>
                <a:gd name="connsiteY50" fmla="*/ 247650 h 1395413"/>
                <a:gd name="connsiteX51" fmla="*/ 1504950 w 1924050"/>
                <a:gd name="connsiteY51" fmla="*/ 252413 h 1395413"/>
                <a:gd name="connsiteX52" fmla="*/ 1524000 w 1924050"/>
                <a:gd name="connsiteY52" fmla="*/ 257175 h 1395413"/>
                <a:gd name="connsiteX53" fmla="*/ 1557338 w 1924050"/>
                <a:gd name="connsiteY53" fmla="*/ 285750 h 1395413"/>
                <a:gd name="connsiteX54" fmla="*/ 1585913 w 1924050"/>
                <a:gd name="connsiteY54" fmla="*/ 304800 h 1395413"/>
                <a:gd name="connsiteX55" fmla="*/ 1600200 w 1924050"/>
                <a:gd name="connsiteY55" fmla="*/ 314325 h 1395413"/>
                <a:gd name="connsiteX56" fmla="*/ 1628775 w 1924050"/>
                <a:gd name="connsiteY56" fmla="*/ 342900 h 1395413"/>
                <a:gd name="connsiteX57" fmla="*/ 1643063 w 1924050"/>
                <a:gd name="connsiteY57" fmla="*/ 357188 h 1395413"/>
                <a:gd name="connsiteX58" fmla="*/ 1666875 w 1924050"/>
                <a:gd name="connsiteY58" fmla="*/ 390525 h 1395413"/>
                <a:gd name="connsiteX59" fmla="*/ 1685925 w 1924050"/>
                <a:gd name="connsiteY59" fmla="*/ 419100 h 1395413"/>
                <a:gd name="connsiteX60" fmla="*/ 1690688 w 1924050"/>
                <a:gd name="connsiteY60" fmla="*/ 433388 h 1395413"/>
                <a:gd name="connsiteX61" fmla="*/ 1700213 w 1924050"/>
                <a:gd name="connsiteY61" fmla="*/ 447675 h 1395413"/>
                <a:gd name="connsiteX62" fmla="*/ 1714500 w 1924050"/>
                <a:gd name="connsiteY62" fmla="*/ 471488 h 1395413"/>
                <a:gd name="connsiteX63" fmla="*/ 1724025 w 1924050"/>
                <a:gd name="connsiteY63" fmla="*/ 485775 h 1395413"/>
                <a:gd name="connsiteX64" fmla="*/ 1738313 w 1924050"/>
                <a:gd name="connsiteY64" fmla="*/ 514350 h 1395413"/>
                <a:gd name="connsiteX65" fmla="*/ 1757363 w 1924050"/>
                <a:gd name="connsiteY65" fmla="*/ 542925 h 1395413"/>
                <a:gd name="connsiteX66" fmla="*/ 1762125 w 1924050"/>
                <a:gd name="connsiteY66" fmla="*/ 557213 h 1395413"/>
                <a:gd name="connsiteX67" fmla="*/ 1771650 w 1924050"/>
                <a:gd name="connsiteY67" fmla="*/ 571500 h 1395413"/>
                <a:gd name="connsiteX68" fmla="*/ 1781175 w 1924050"/>
                <a:gd name="connsiteY68" fmla="*/ 600075 h 1395413"/>
                <a:gd name="connsiteX69" fmla="*/ 1790700 w 1924050"/>
                <a:gd name="connsiteY69" fmla="*/ 614363 h 1395413"/>
                <a:gd name="connsiteX70" fmla="*/ 1800225 w 1924050"/>
                <a:gd name="connsiteY70" fmla="*/ 642938 h 1395413"/>
                <a:gd name="connsiteX71" fmla="*/ 1804988 w 1924050"/>
                <a:gd name="connsiteY71" fmla="*/ 661988 h 1395413"/>
                <a:gd name="connsiteX72" fmla="*/ 1814513 w 1924050"/>
                <a:gd name="connsiteY72" fmla="*/ 676275 h 1395413"/>
                <a:gd name="connsiteX73" fmla="*/ 1819275 w 1924050"/>
                <a:gd name="connsiteY73" fmla="*/ 695325 h 1395413"/>
                <a:gd name="connsiteX74" fmla="*/ 1833563 w 1924050"/>
                <a:gd name="connsiteY74" fmla="*/ 747713 h 1395413"/>
                <a:gd name="connsiteX75" fmla="*/ 1843088 w 1924050"/>
                <a:gd name="connsiteY75" fmla="*/ 804863 h 1395413"/>
                <a:gd name="connsiteX76" fmla="*/ 1847850 w 1924050"/>
                <a:gd name="connsiteY76" fmla="*/ 942975 h 1395413"/>
                <a:gd name="connsiteX77" fmla="*/ 1852613 w 1924050"/>
                <a:gd name="connsiteY77" fmla="*/ 957263 h 1395413"/>
                <a:gd name="connsiteX78" fmla="*/ 1866900 w 1924050"/>
                <a:gd name="connsiteY78" fmla="*/ 1000125 h 1395413"/>
                <a:gd name="connsiteX79" fmla="*/ 1871663 w 1924050"/>
                <a:gd name="connsiteY79" fmla="*/ 1019175 h 1395413"/>
                <a:gd name="connsiteX80" fmla="*/ 1881188 w 1924050"/>
                <a:gd name="connsiteY80" fmla="*/ 1038225 h 1395413"/>
                <a:gd name="connsiteX81" fmla="*/ 1885950 w 1924050"/>
                <a:gd name="connsiteY81" fmla="*/ 1166813 h 1395413"/>
                <a:gd name="connsiteX82" fmla="*/ 1895475 w 1924050"/>
                <a:gd name="connsiteY82" fmla="*/ 1285875 h 1395413"/>
                <a:gd name="connsiteX83" fmla="*/ 1895475 w 1924050"/>
                <a:gd name="connsiteY83" fmla="*/ 1357313 h 1395413"/>
                <a:gd name="connsiteX84" fmla="*/ 1885950 w 1924050"/>
                <a:gd name="connsiteY84" fmla="*/ 1371600 h 1395413"/>
                <a:gd name="connsiteX85" fmla="*/ 1876425 w 1924050"/>
                <a:gd name="connsiteY85" fmla="*/ 1395413 h 1395413"/>
                <a:gd name="connsiteX86" fmla="*/ 1881188 w 1924050"/>
                <a:gd name="connsiteY86" fmla="*/ 1266825 h 1395413"/>
                <a:gd name="connsiteX87" fmla="*/ 1890713 w 1924050"/>
                <a:gd name="connsiteY87" fmla="*/ 1238250 h 1395413"/>
                <a:gd name="connsiteX88" fmla="*/ 1900238 w 1924050"/>
                <a:gd name="connsiteY88" fmla="*/ 1200150 h 1395413"/>
                <a:gd name="connsiteX89" fmla="*/ 1909763 w 1924050"/>
                <a:gd name="connsiteY89" fmla="*/ 1171575 h 1395413"/>
                <a:gd name="connsiteX90" fmla="*/ 1914525 w 1924050"/>
                <a:gd name="connsiteY90" fmla="*/ 1085850 h 1395413"/>
                <a:gd name="connsiteX91" fmla="*/ 1924050 w 1924050"/>
                <a:gd name="connsiteY91" fmla="*/ 809625 h 1395413"/>
                <a:gd name="connsiteX92" fmla="*/ 1919288 w 1924050"/>
                <a:gd name="connsiteY92" fmla="*/ 666750 h 1395413"/>
                <a:gd name="connsiteX93" fmla="*/ 1900238 w 1924050"/>
                <a:gd name="connsiteY93" fmla="*/ 633413 h 1395413"/>
                <a:gd name="connsiteX94" fmla="*/ 1890713 w 1924050"/>
                <a:gd name="connsiteY94" fmla="*/ 609600 h 1395413"/>
                <a:gd name="connsiteX95" fmla="*/ 1881188 w 1924050"/>
                <a:gd name="connsiteY95" fmla="*/ 581025 h 1395413"/>
                <a:gd name="connsiteX96" fmla="*/ 1871663 w 1924050"/>
                <a:gd name="connsiteY96" fmla="*/ 566738 h 1395413"/>
                <a:gd name="connsiteX97" fmla="*/ 1866900 w 1924050"/>
                <a:gd name="connsiteY97" fmla="*/ 542925 h 1395413"/>
                <a:gd name="connsiteX98" fmla="*/ 1857375 w 1924050"/>
                <a:gd name="connsiteY98" fmla="*/ 528638 h 1395413"/>
                <a:gd name="connsiteX99" fmla="*/ 1852613 w 1924050"/>
                <a:gd name="connsiteY99" fmla="*/ 514350 h 1395413"/>
                <a:gd name="connsiteX100" fmla="*/ 1843088 w 1924050"/>
                <a:gd name="connsiteY100" fmla="*/ 495300 h 1395413"/>
                <a:gd name="connsiteX101" fmla="*/ 1833563 w 1924050"/>
                <a:gd name="connsiteY101" fmla="*/ 457200 h 1395413"/>
                <a:gd name="connsiteX102" fmla="*/ 1824038 w 1924050"/>
                <a:gd name="connsiteY102" fmla="*/ 438150 h 1395413"/>
                <a:gd name="connsiteX103" fmla="*/ 1809750 w 1924050"/>
                <a:gd name="connsiteY103" fmla="*/ 404813 h 1395413"/>
                <a:gd name="connsiteX104" fmla="*/ 1800225 w 1924050"/>
                <a:gd name="connsiteY104" fmla="*/ 376238 h 1395413"/>
                <a:gd name="connsiteX105" fmla="*/ 1795463 w 1924050"/>
                <a:gd name="connsiteY105" fmla="*/ 361950 h 1395413"/>
                <a:gd name="connsiteX106" fmla="*/ 1790700 w 1924050"/>
                <a:gd name="connsiteY106" fmla="*/ 342900 h 1395413"/>
                <a:gd name="connsiteX107" fmla="*/ 1781175 w 1924050"/>
                <a:gd name="connsiteY107" fmla="*/ 328613 h 1395413"/>
                <a:gd name="connsiteX108" fmla="*/ 1762125 w 1924050"/>
                <a:gd name="connsiteY108" fmla="*/ 280988 h 1395413"/>
                <a:gd name="connsiteX109" fmla="*/ 1757363 w 1924050"/>
                <a:gd name="connsiteY109" fmla="*/ 266700 h 1395413"/>
                <a:gd name="connsiteX110" fmla="*/ 1747838 w 1924050"/>
                <a:gd name="connsiteY110" fmla="*/ 252413 h 1395413"/>
                <a:gd name="connsiteX111" fmla="*/ 1733550 w 1924050"/>
                <a:gd name="connsiteY111" fmla="*/ 228600 h 1395413"/>
                <a:gd name="connsiteX112" fmla="*/ 1724025 w 1924050"/>
                <a:gd name="connsiteY112" fmla="*/ 214313 h 1395413"/>
                <a:gd name="connsiteX113" fmla="*/ 1709738 w 1924050"/>
                <a:gd name="connsiteY113" fmla="*/ 204788 h 1395413"/>
                <a:gd name="connsiteX114" fmla="*/ 1685925 w 1924050"/>
                <a:gd name="connsiteY114" fmla="*/ 176213 h 1395413"/>
                <a:gd name="connsiteX115" fmla="*/ 1676400 w 1924050"/>
                <a:gd name="connsiteY115" fmla="*/ 161925 h 1395413"/>
                <a:gd name="connsiteX116" fmla="*/ 1647825 w 1924050"/>
                <a:gd name="connsiteY116" fmla="*/ 152400 h 1395413"/>
                <a:gd name="connsiteX117" fmla="*/ 1619250 w 1924050"/>
                <a:gd name="connsiteY117" fmla="*/ 142875 h 1395413"/>
                <a:gd name="connsiteX118" fmla="*/ 1600200 w 1924050"/>
                <a:gd name="connsiteY118" fmla="*/ 133350 h 1395413"/>
                <a:gd name="connsiteX119" fmla="*/ 1543050 w 1924050"/>
                <a:gd name="connsiteY119" fmla="*/ 123825 h 1395413"/>
                <a:gd name="connsiteX120" fmla="*/ 1504950 w 1924050"/>
                <a:gd name="connsiteY120" fmla="*/ 109538 h 1395413"/>
                <a:gd name="connsiteX121" fmla="*/ 1385888 w 1924050"/>
                <a:gd name="connsiteY121" fmla="*/ 95250 h 1395413"/>
                <a:gd name="connsiteX122" fmla="*/ 1352550 w 1924050"/>
                <a:gd name="connsiteY122" fmla="*/ 90488 h 1395413"/>
                <a:gd name="connsiteX123" fmla="*/ 1290638 w 1924050"/>
                <a:gd name="connsiteY123" fmla="*/ 76200 h 1395413"/>
                <a:gd name="connsiteX124" fmla="*/ 1233488 w 1924050"/>
                <a:gd name="connsiteY124" fmla="*/ 71438 h 1395413"/>
                <a:gd name="connsiteX125" fmla="*/ 1190625 w 1924050"/>
                <a:gd name="connsiteY125" fmla="*/ 61913 h 1395413"/>
                <a:gd name="connsiteX126" fmla="*/ 1176338 w 1924050"/>
                <a:gd name="connsiteY126" fmla="*/ 52388 h 1395413"/>
                <a:gd name="connsiteX127" fmla="*/ 1152525 w 1924050"/>
                <a:gd name="connsiteY127" fmla="*/ 47625 h 1395413"/>
                <a:gd name="connsiteX128" fmla="*/ 1123950 w 1924050"/>
                <a:gd name="connsiteY128" fmla="*/ 38100 h 1395413"/>
                <a:gd name="connsiteX129" fmla="*/ 1095375 w 1924050"/>
                <a:gd name="connsiteY129" fmla="*/ 28575 h 1395413"/>
                <a:gd name="connsiteX130" fmla="*/ 1019175 w 1924050"/>
                <a:gd name="connsiteY130" fmla="*/ 19050 h 1395413"/>
                <a:gd name="connsiteX131" fmla="*/ 985838 w 1924050"/>
                <a:gd name="connsiteY131" fmla="*/ 9525 h 1395413"/>
                <a:gd name="connsiteX132" fmla="*/ 933450 w 1924050"/>
                <a:gd name="connsiteY132" fmla="*/ 0 h 1395413"/>
                <a:gd name="connsiteX133" fmla="*/ 781050 w 1924050"/>
                <a:gd name="connsiteY133" fmla="*/ 4763 h 1395413"/>
                <a:gd name="connsiteX134" fmla="*/ 766763 w 1924050"/>
                <a:gd name="connsiteY134" fmla="*/ 9525 h 1395413"/>
                <a:gd name="connsiteX135" fmla="*/ 742950 w 1924050"/>
                <a:gd name="connsiteY135" fmla="*/ 19050 h 1395413"/>
                <a:gd name="connsiteX136" fmla="*/ 723900 w 1924050"/>
                <a:gd name="connsiteY136" fmla="*/ 28575 h 1395413"/>
                <a:gd name="connsiteX137" fmla="*/ 709613 w 1924050"/>
                <a:gd name="connsiteY137" fmla="*/ 33338 h 1395413"/>
                <a:gd name="connsiteX138" fmla="*/ 690563 w 1924050"/>
                <a:gd name="connsiteY138" fmla="*/ 42863 h 1395413"/>
                <a:gd name="connsiteX139" fmla="*/ 642938 w 1924050"/>
                <a:gd name="connsiteY139" fmla="*/ 57150 h 1395413"/>
                <a:gd name="connsiteX140" fmla="*/ 604838 w 1924050"/>
                <a:gd name="connsiteY140" fmla="*/ 71438 h 1395413"/>
                <a:gd name="connsiteX141" fmla="*/ 561975 w 1924050"/>
                <a:gd name="connsiteY141" fmla="*/ 80963 h 1395413"/>
                <a:gd name="connsiteX142" fmla="*/ 528638 w 1924050"/>
                <a:gd name="connsiteY142" fmla="*/ 95250 h 1395413"/>
                <a:gd name="connsiteX143" fmla="*/ 495300 w 1924050"/>
                <a:gd name="connsiteY143" fmla="*/ 100013 h 1395413"/>
                <a:gd name="connsiteX144" fmla="*/ 447675 w 1924050"/>
                <a:gd name="connsiteY144" fmla="*/ 119063 h 1395413"/>
                <a:gd name="connsiteX145" fmla="*/ 414338 w 1924050"/>
                <a:gd name="connsiteY145" fmla="*/ 133350 h 1395413"/>
                <a:gd name="connsiteX146" fmla="*/ 400050 w 1924050"/>
                <a:gd name="connsiteY146" fmla="*/ 147638 h 1395413"/>
                <a:gd name="connsiteX147" fmla="*/ 361950 w 1924050"/>
                <a:gd name="connsiteY147" fmla="*/ 166688 h 1395413"/>
                <a:gd name="connsiteX148" fmla="*/ 328613 w 1924050"/>
                <a:gd name="connsiteY148" fmla="*/ 180975 h 1395413"/>
                <a:gd name="connsiteX149" fmla="*/ 309563 w 1924050"/>
                <a:gd name="connsiteY149" fmla="*/ 195263 h 1395413"/>
                <a:gd name="connsiteX150" fmla="*/ 295275 w 1924050"/>
                <a:gd name="connsiteY150" fmla="*/ 200025 h 1395413"/>
                <a:gd name="connsiteX151" fmla="*/ 276225 w 1924050"/>
                <a:gd name="connsiteY151" fmla="*/ 214313 h 1395413"/>
                <a:gd name="connsiteX152" fmla="*/ 238125 w 1924050"/>
                <a:gd name="connsiteY152" fmla="*/ 233363 h 1395413"/>
                <a:gd name="connsiteX153" fmla="*/ 209550 w 1924050"/>
                <a:gd name="connsiteY153" fmla="*/ 252413 h 1395413"/>
                <a:gd name="connsiteX154" fmla="*/ 195263 w 1924050"/>
                <a:gd name="connsiteY154" fmla="*/ 261938 h 1395413"/>
                <a:gd name="connsiteX155" fmla="*/ 176213 w 1924050"/>
                <a:gd name="connsiteY155" fmla="*/ 271463 h 1395413"/>
                <a:gd name="connsiteX156" fmla="*/ 166688 w 1924050"/>
                <a:gd name="connsiteY156" fmla="*/ 285750 h 1395413"/>
                <a:gd name="connsiteX157" fmla="*/ 152400 w 1924050"/>
                <a:gd name="connsiteY157" fmla="*/ 300038 h 1395413"/>
                <a:gd name="connsiteX158" fmla="*/ 128588 w 1924050"/>
                <a:gd name="connsiteY158" fmla="*/ 333375 h 1395413"/>
                <a:gd name="connsiteX159" fmla="*/ 123825 w 1924050"/>
                <a:gd name="connsiteY159" fmla="*/ 347663 h 1395413"/>
                <a:gd name="connsiteX160" fmla="*/ 114300 w 1924050"/>
                <a:gd name="connsiteY160" fmla="*/ 371475 h 1395413"/>
                <a:gd name="connsiteX161" fmla="*/ 95250 w 1924050"/>
                <a:gd name="connsiteY161" fmla="*/ 404813 h 1395413"/>
                <a:gd name="connsiteX162" fmla="*/ 85725 w 1924050"/>
                <a:gd name="connsiteY162" fmla="*/ 442913 h 1395413"/>
                <a:gd name="connsiteX163" fmla="*/ 80963 w 1924050"/>
                <a:gd name="connsiteY163" fmla="*/ 457200 h 1395413"/>
                <a:gd name="connsiteX164" fmla="*/ 76200 w 1924050"/>
                <a:gd name="connsiteY164" fmla="*/ 490538 h 1395413"/>
                <a:gd name="connsiteX165" fmla="*/ 71438 w 1924050"/>
                <a:gd name="connsiteY165" fmla="*/ 504825 h 1395413"/>
                <a:gd name="connsiteX166" fmla="*/ 66675 w 1924050"/>
                <a:gd name="connsiteY166" fmla="*/ 523875 h 1395413"/>
                <a:gd name="connsiteX167" fmla="*/ 61913 w 1924050"/>
                <a:gd name="connsiteY167" fmla="*/ 576263 h 1395413"/>
                <a:gd name="connsiteX168" fmla="*/ 57150 w 1924050"/>
                <a:gd name="connsiteY168" fmla="*/ 604838 h 1395413"/>
                <a:gd name="connsiteX169" fmla="*/ 47625 w 1924050"/>
                <a:gd name="connsiteY169" fmla="*/ 714375 h 1395413"/>
                <a:gd name="connsiteX170" fmla="*/ 38100 w 1924050"/>
                <a:gd name="connsiteY170" fmla="*/ 762000 h 1395413"/>
                <a:gd name="connsiteX171" fmla="*/ 23813 w 1924050"/>
                <a:gd name="connsiteY171" fmla="*/ 866775 h 1395413"/>
                <a:gd name="connsiteX172" fmla="*/ 19050 w 1924050"/>
                <a:gd name="connsiteY172" fmla="*/ 890588 h 1395413"/>
                <a:gd name="connsiteX173" fmla="*/ 9525 w 1924050"/>
                <a:gd name="connsiteY173" fmla="*/ 919163 h 1395413"/>
                <a:gd name="connsiteX174" fmla="*/ 14288 w 1924050"/>
                <a:gd name="connsiteY174" fmla="*/ 1042988 h 1395413"/>
                <a:gd name="connsiteX175" fmla="*/ 23813 w 1924050"/>
                <a:gd name="connsiteY175" fmla="*/ 1076325 h 1395413"/>
                <a:gd name="connsiteX176" fmla="*/ 33338 w 1924050"/>
                <a:gd name="connsiteY176" fmla="*/ 1257300 h 1395413"/>
                <a:gd name="connsiteX177" fmla="*/ 0 w 1924050"/>
                <a:gd name="connsiteY177" fmla="*/ 1271588 h 1395413"/>
                <a:gd name="connsiteX0" fmla="*/ 35152 w 1925864"/>
                <a:gd name="connsiteY0" fmla="*/ 1257300 h 1395413"/>
                <a:gd name="connsiteX1" fmla="*/ 1814 w 1925864"/>
                <a:gd name="connsiteY1" fmla="*/ 1271588 h 1395413"/>
                <a:gd name="connsiteX2" fmla="*/ 99445 w 1925864"/>
                <a:gd name="connsiteY2" fmla="*/ 1352550 h 1395413"/>
                <a:gd name="connsiteX3" fmla="*/ 82777 w 1925864"/>
                <a:gd name="connsiteY3" fmla="*/ 1190625 h 1395413"/>
                <a:gd name="connsiteX4" fmla="*/ 87539 w 1925864"/>
                <a:gd name="connsiteY4" fmla="*/ 1023938 h 1395413"/>
                <a:gd name="connsiteX5" fmla="*/ 82777 w 1925864"/>
                <a:gd name="connsiteY5" fmla="*/ 957263 h 1395413"/>
                <a:gd name="connsiteX6" fmla="*/ 92302 w 1925864"/>
                <a:gd name="connsiteY6" fmla="*/ 828675 h 1395413"/>
                <a:gd name="connsiteX7" fmla="*/ 97064 w 1925864"/>
                <a:gd name="connsiteY7" fmla="*/ 814388 h 1395413"/>
                <a:gd name="connsiteX8" fmla="*/ 101827 w 1925864"/>
                <a:gd name="connsiteY8" fmla="*/ 785813 h 1395413"/>
                <a:gd name="connsiteX9" fmla="*/ 106589 w 1925864"/>
                <a:gd name="connsiteY9" fmla="*/ 762000 h 1395413"/>
                <a:gd name="connsiteX10" fmla="*/ 120877 w 1925864"/>
                <a:gd name="connsiteY10" fmla="*/ 661988 h 1395413"/>
                <a:gd name="connsiteX11" fmla="*/ 130402 w 1925864"/>
                <a:gd name="connsiteY11" fmla="*/ 633413 h 1395413"/>
                <a:gd name="connsiteX12" fmla="*/ 149452 w 1925864"/>
                <a:gd name="connsiteY12" fmla="*/ 604838 h 1395413"/>
                <a:gd name="connsiteX13" fmla="*/ 158977 w 1925864"/>
                <a:gd name="connsiteY13" fmla="*/ 552450 h 1395413"/>
                <a:gd name="connsiteX14" fmla="*/ 163739 w 1925864"/>
                <a:gd name="connsiteY14" fmla="*/ 538163 h 1395413"/>
                <a:gd name="connsiteX15" fmla="*/ 173264 w 1925864"/>
                <a:gd name="connsiteY15" fmla="*/ 504825 h 1395413"/>
                <a:gd name="connsiteX16" fmla="*/ 182789 w 1925864"/>
                <a:gd name="connsiteY16" fmla="*/ 490538 h 1395413"/>
                <a:gd name="connsiteX17" fmla="*/ 187552 w 1925864"/>
                <a:gd name="connsiteY17" fmla="*/ 476250 h 1395413"/>
                <a:gd name="connsiteX18" fmla="*/ 211364 w 1925864"/>
                <a:gd name="connsiteY18" fmla="*/ 447675 h 1395413"/>
                <a:gd name="connsiteX19" fmla="*/ 220889 w 1925864"/>
                <a:gd name="connsiteY19" fmla="*/ 433388 h 1395413"/>
                <a:gd name="connsiteX20" fmla="*/ 235177 w 1925864"/>
                <a:gd name="connsiteY20" fmla="*/ 414338 h 1395413"/>
                <a:gd name="connsiteX21" fmla="*/ 249464 w 1925864"/>
                <a:gd name="connsiteY21" fmla="*/ 400050 h 1395413"/>
                <a:gd name="connsiteX22" fmla="*/ 258989 w 1925864"/>
                <a:gd name="connsiteY22" fmla="*/ 385763 h 1395413"/>
                <a:gd name="connsiteX23" fmla="*/ 263752 w 1925864"/>
                <a:gd name="connsiteY23" fmla="*/ 371475 h 1395413"/>
                <a:gd name="connsiteX24" fmla="*/ 278039 w 1925864"/>
                <a:gd name="connsiteY24" fmla="*/ 361950 h 1395413"/>
                <a:gd name="connsiteX25" fmla="*/ 363764 w 1925864"/>
                <a:gd name="connsiteY25" fmla="*/ 352425 h 1395413"/>
                <a:gd name="connsiteX26" fmla="*/ 406627 w 1925864"/>
                <a:gd name="connsiteY26" fmla="*/ 328613 h 1395413"/>
                <a:gd name="connsiteX27" fmla="*/ 430439 w 1925864"/>
                <a:gd name="connsiteY27" fmla="*/ 314325 h 1395413"/>
                <a:gd name="connsiteX28" fmla="*/ 463777 w 1925864"/>
                <a:gd name="connsiteY28" fmla="*/ 295275 h 1395413"/>
                <a:gd name="connsiteX29" fmla="*/ 482827 w 1925864"/>
                <a:gd name="connsiteY29" fmla="*/ 290513 h 1395413"/>
                <a:gd name="connsiteX30" fmla="*/ 520927 w 1925864"/>
                <a:gd name="connsiteY30" fmla="*/ 276225 h 1395413"/>
                <a:gd name="connsiteX31" fmla="*/ 535214 w 1925864"/>
                <a:gd name="connsiteY31" fmla="*/ 266700 h 1395413"/>
                <a:gd name="connsiteX32" fmla="*/ 573314 w 1925864"/>
                <a:gd name="connsiteY32" fmla="*/ 257175 h 1395413"/>
                <a:gd name="connsiteX33" fmla="*/ 601889 w 1925864"/>
                <a:gd name="connsiteY33" fmla="*/ 247650 h 1395413"/>
                <a:gd name="connsiteX34" fmla="*/ 616177 w 1925864"/>
                <a:gd name="connsiteY34" fmla="*/ 242888 h 1395413"/>
                <a:gd name="connsiteX35" fmla="*/ 644752 w 1925864"/>
                <a:gd name="connsiteY35" fmla="*/ 238125 h 1395413"/>
                <a:gd name="connsiteX36" fmla="*/ 663802 w 1925864"/>
                <a:gd name="connsiteY36" fmla="*/ 233363 h 1395413"/>
                <a:gd name="connsiteX37" fmla="*/ 692377 w 1925864"/>
                <a:gd name="connsiteY37" fmla="*/ 223838 h 1395413"/>
                <a:gd name="connsiteX38" fmla="*/ 716189 w 1925864"/>
                <a:gd name="connsiteY38" fmla="*/ 219075 h 1395413"/>
                <a:gd name="connsiteX39" fmla="*/ 778102 w 1925864"/>
                <a:gd name="connsiteY39" fmla="*/ 209550 h 1395413"/>
                <a:gd name="connsiteX40" fmla="*/ 801914 w 1925864"/>
                <a:gd name="connsiteY40" fmla="*/ 204788 h 1395413"/>
                <a:gd name="connsiteX41" fmla="*/ 892402 w 1925864"/>
                <a:gd name="connsiteY41" fmla="*/ 190500 h 1395413"/>
                <a:gd name="connsiteX42" fmla="*/ 906689 w 1925864"/>
                <a:gd name="connsiteY42" fmla="*/ 185738 h 1395413"/>
                <a:gd name="connsiteX43" fmla="*/ 987652 w 1925864"/>
                <a:gd name="connsiteY43" fmla="*/ 176213 h 1395413"/>
                <a:gd name="connsiteX44" fmla="*/ 1325789 w 1925864"/>
                <a:gd name="connsiteY44" fmla="*/ 180975 h 1395413"/>
                <a:gd name="connsiteX45" fmla="*/ 1354364 w 1925864"/>
                <a:gd name="connsiteY45" fmla="*/ 190500 h 1395413"/>
                <a:gd name="connsiteX46" fmla="*/ 1382939 w 1925864"/>
                <a:gd name="connsiteY46" fmla="*/ 200025 h 1395413"/>
                <a:gd name="connsiteX47" fmla="*/ 1397227 w 1925864"/>
                <a:gd name="connsiteY47" fmla="*/ 204788 h 1395413"/>
                <a:gd name="connsiteX48" fmla="*/ 1425802 w 1925864"/>
                <a:gd name="connsiteY48" fmla="*/ 223838 h 1395413"/>
                <a:gd name="connsiteX49" fmla="*/ 1463902 w 1925864"/>
                <a:gd name="connsiteY49" fmla="*/ 238125 h 1395413"/>
                <a:gd name="connsiteX50" fmla="*/ 1492477 w 1925864"/>
                <a:gd name="connsiteY50" fmla="*/ 247650 h 1395413"/>
                <a:gd name="connsiteX51" fmla="*/ 1506764 w 1925864"/>
                <a:gd name="connsiteY51" fmla="*/ 252413 h 1395413"/>
                <a:gd name="connsiteX52" fmla="*/ 1525814 w 1925864"/>
                <a:gd name="connsiteY52" fmla="*/ 257175 h 1395413"/>
                <a:gd name="connsiteX53" fmla="*/ 1559152 w 1925864"/>
                <a:gd name="connsiteY53" fmla="*/ 285750 h 1395413"/>
                <a:gd name="connsiteX54" fmla="*/ 1587727 w 1925864"/>
                <a:gd name="connsiteY54" fmla="*/ 304800 h 1395413"/>
                <a:gd name="connsiteX55" fmla="*/ 1602014 w 1925864"/>
                <a:gd name="connsiteY55" fmla="*/ 314325 h 1395413"/>
                <a:gd name="connsiteX56" fmla="*/ 1630589 w 1925864"/>
                <a:gd name="connsiteY56" fmla="*/ 342900 h 1395413"/>
                <a:gd name="connsiteX57" fmla="*/ 1644877 w 1925864"/>
                <a:gd name="connsiteY57" fmla="*/ 357188 h 1395413"/>
                <a:gd name="connsiteX58" fmla="*/ 1668689 w 1925864"/>
                <a:gd name="connsiteY58" fmla="*/ 390525 h 1395413"/>
                <a:gd name="connsiteX59" fmla="*/ 1687739 w 1925864"/>
                <a:gd name="connsiteY59" fmla="*/ 419100 h 1395413"/>
                <a:gd name="connsiteX60" fmla="*/ 1692502 w 1925864"/>
                <a:gd name="connsiteY60" fmla="*/ 433388 h 1395413"/>
                <a:gd name="connsiteX61" fmla="*/ 1702027 w 1925864"/>
                <a:gd name="connsiteY61" fmla="*/ 447675 h 1395413"/>
                <a:gd name="connsiteX62" fmla="*/ 1716314 w 1925864"/>
                <a:gd name="connsiteY62" fmla="*/ 471488 h 1395413"/>
                <a:gd name="connsiteX63" fmla="*/ 1725839 w 1925864"/>
                <a:gd name="connsiteY63" fmla="*/ 485775 h 1395413"/>
                <a:gd name="connsiteX64" fmla="*/ 1740127 w 1925864"/>
                <a:gd name="connsiteY64" fmla="*/ 514350 h 1395413"/>
                <a:gd name="connsiteX65" fmla="*/ 1759177 w 1925864"/>
                <a:gd name="connsiteY65" fmla="*/ 542925 h 1395413"/>
                <a:gd name="connsiteX66" fmla="*/ 1763939 w 1925864"/>
                <a:gd name="connsiteY66" fmla="*/ 557213 h 1395413"/>
                <a:gd name="connsiteX67" fmla="*/ 1773464 w 1925864"/>
                <a:gd name="connsiteY67" fmla="*/ 571500 h 1395413"/>
                <a:gd name="connsiteX68" fmla="*/ 1782989 w 1925864"/>
                <a:gd name="connsiteY68" fmla="*/ 600075 h 1395413"/>
                <a:gd name="connsiteX69" fmla="*/ 1792514 w 1925864"/>
                <a:gd name="connsiteY69" fmla="*/ 614363 h 1395413"/>
                <a:gd name="connsiteX70" fmla="*/ 1802039 w 1925864"/>
                <a:gd name="connsiteY70" fmla="*/ 642938 h 1395413"/>
                <a:gd name="connsiteX71" fmla="*/ 1806802 w 1925864"/>
                <a:gd name="connsiteY71" fmla="*/ 661988 h 1395413"/>
                <a:gd name="connsiteX72" fmla="*/ 1816327 w 1925864"/>
                <a:gd name="connsiteY72" fmla="*/ 676275 h 1395413"/>
                <a:gd name="connsiteX73" fmla="*/ 1821089 w 1925864"/>
                <a:gd name="connsiteY73" fmla="*/ 695325 h 1395413"/>
                <a:gd name="connsiteX74" fmla="*/ 1835377 w 1925864"/>
                <a:gd name="connsiteY74" fmla="*/ 747713 h 1395413"/>
                <a:gd name="connsiteX75" fmla="*/ 1844902 w 1925864"/>
                <a:gd name="connsiteY75" fmla="*/ 804863 h 1395413"/>
                <a:gd name="connsiteX76" fmla="*/ 1849664 w 1925864"/>
                <a:gd name="connsiteY76" fmla="*/ 942975 h 1395413"/>
                <a:gd name="connsiteX77" fmla="*/ 1854427 w 1925864"/>
                <a:gd name="connsiteY77" fmla="*/ 957263 h 1395413"/>
                <a:gd name="connsiteX78" fmla="*/ 1868714 w 1925864"/>
                <a:gd name="connsiteY78" fmla="*/ 1000125 h 1395413"/>
                <a:gd name="connsiteX79" fmla="*/ 1873477 w 1925864"/>
                <a:gd name="connsiteY79" fmla="*/ 1019175 h 1395413"/>
                <a:gd name="connsiteX80" fmla="*/ 1883002 w 1925864"/>
                <a:gd name="connsiteY80" fmla="*/ 1038225 h 1395413"/>
                <a:gd name="connsiteX81" fmla="*/ 1887764 w 1925864"/>
                <a:gd name="connsiteY81" fmla="*/ 1166813 h 1395413"/>
                <a:gd name="connsiteX82" fmla="*/ 1897289 w 1925864"/>
                <a:gd name="connsiteY82" fmla="*/ 1285875 h 1395413"/>
                <a:gd name="connsiteX83" fmla="*/ 1897289 w 1925864"/>
                <a:gd name="connsiteY83" fmla="*/ 1357313 h 1395413"/>
                <a:gd name="connsiteX84" fmla="*/ 1887764 w 1925864"/>
                <a:gd name="connsiteY84" fmla="*/ 1371600 h 1395413"/>
                <a:gd name="connsiteX85" fmla="*/ 1878239 w 1925864"/>
                <a:gd name="connsiteY85" fmla="*/ 1395413 h 1395413"/>
                <a:gd name="connsiteX86" fmla="*/ 1883002 w 1925864"/>
                <a:gd name="connsiteY86" fmla="*/ 1266825 h 1395413"/>
                <a:gd name="connsiteX87" fmla="*/ 1892527 w 1925864"/>
                <a:gd name="connsiteY87" fmla="*/ 1238250 h 1395413"/>
                <a:gd name="connsiteX88" fmla="*/ 1902052 w 1925864"/>
                <a:gd name="connsiteY88" fmla="*/ 1200150 h 1395413"/>
                <a:gd name="connsiteX89" fmla="*/ 1911577 w 1925864"/>
                <a:gd name="connsiteY89" fmla="*/ 1171575 h 1395413"/>
                <a:gd name="connsiteX90" fmla="*/ 1916339 w 1925864"/>
                <a:gd name="connsiteY90" fmla="*/ 1085850 h 1395413"/>
                <a:gd name="connsiteX91" fmla="*/ 1925864 w 1925864"/>
                <a:gd name="connsiteY91" fmla="*/ 809625 h 1395413"/>
                <a:gd name="connsiteX92" fmla="*/ 1921102 w 1925864"/>
                <a:gd name="connsiteY92" fmla="*/ 666750 h 1395413"/>
                <a:gd name="connsiteX93" fmla="*/ 1902052 w 1925864"/>
                <a:gd name="connsiteY93" fmla="*/ 633413 h 1395413"/>
                <a:gd name="connsiteX94" fmla="*/ 1892527 w 1925864"/>
                <a:gd name="connsiteY94" fmla="*/ 609600 h 1395413"/>
                <a:gd name="connsiteX95" fmla="*/ 1883002 w 1925864"/>
                <a:gd name="connsiteY95" fmla="*/ 581025 h 1395413"/>
                <a:gd name="connsiteX96" fmla="*/ 1873477 w 1925864"/>
                <a:gd name="connsiteY96" fmla="*/ 566738 h 1395413"/>
                <a:gd name="connsiteX97" fmla="*/ 1868714 w 1925864"/>
                <a:gd name="connsiteY97" fmla="*/ 542925 h 1395413"/>
                <a:gd name="connsiteX98" fmla="*/ 1859189 w 1925864"/>
                <a:gd name="connsiteY98" fmla="*/ 528638 h 1395413"/>
                <a:gd name="connsiteX99" fmla="*/ 1854427 w 1925864"/>
                <a:gd name="connsiteY99" fmla="*/ 514350 h 1395413"/>
                <a:gd name="connsiteX100" fmla="*/ 1844902 w 1925864"/>
                <a:gd name="connsiteY100" fmla="*/ 495300 h 1395413"/>
                <a:gd name="connsiteX101" fmla="*/ 1835377 w 1925864"/>
                <a:gd name="connsiteY101" fmla="*/ 457200 h 1395413"/>
                <a:gd name="connsiteX102" fmla="*/ 1825852 w 1925864"/>
                <a:gd name="connsiteY102" fmla="*/ 438150 h 1395413"/>
                <a:gd name="connsiteX103" fmla="*/ 1811564 w 1925864"/>
                <a:gd name="connsiteY103" fmla="*/ 404813 h 1395413"/>
                <a:gd name="connsiteX104" fmla="*/ 1802039 w 1925864"/>
                <a:gd name="connsiteY104" fmla="*/ 376238 h 1395413"/>
                <a:gd name="connsiteX105" fmla="*/ 1797277 w 1925864"/>
                <a:gd name="connsiteY105" fmla="*/ 361950 h 1395413"/>
                <a:gd name="connsiteX106" fmla="*/ 1792514 w 1925864"/>
                <a:gd name="connsiteY106" fmla="*/ 342900 h 1395413"/>
                <a:gd name="connsiteX107" fmla="*/ 1782989 w 1925864"/>
                <a:gd name="connsiteY107" fmla="*/ 328613 h 1395413"/>
                <a:gd name="connsiteX108" fmla="*/ 1763939 w 1925864"/>
                <a:gd name="connsiteY108" fmla="*/ 280988 h 1395413"/>
                <a:gd name="connsiteX109" fmla="*/ 1759177 w 1925864"/>
                <a:gd name="connsiteY109" fmla="*/ 266700 h 1395413"/>
                <a:gd name="connsiteX110" fmla="*/ 1749652 w 1925864"/>
                <a:gd name="connsiteY110" fmla="*/ 252413 h 1395413"/>
                <a:gd name="connsiteX111" fmla="*/ 1735364 w 1925864"/>
                <a:gd name="connsiteY111" fmla="*/ 228600 h 1395413"/>
                <a:gd name="connsiteX112" fmla="*/ 1725839 w 1925864"/>
                <a:gd name="connsiteY112" fmla="*/ 214313 h 1395413"/>
                <a:gd name="connsiteX113" fmla="*/ 1711552 w 1925864"/>
                <a:gd name="connsiteY113" fmla="*/ 204788 h 1395413"/>
                <a:gd name="connsiteX114" fmla="*/ 1687739 w 1925864"/>
                <a:gd name="connsiteY114" fmla="*/ 176213 h 1395413"/>
                <a:gd name="connsiteX115" fmla="*/ 1678214 w 1925864"/>
                <a:gd name="connsiteY115" fmla="*/ 161925 h 1395413"/>
                <a:gd name="connsiteX116" fmla="*/ 1649639 w 1925864"/>
                <a:gd name="connsiteY116" fmla="*/ 152400 h 1395413"/>
                <a:gd name="connsiteX117" fmla="*/ 1621064 w 1925864"/>
                <a:gd name="connsiteY117" fmla="*/ 142875 h 1395413"/>
                <a:gd name="connsiteX118" fmla="*/ 1602014 w 1925864"/>
                <a:gd name="connsiteY118" fmla="*/ 133350 h 1395413"/>
                <a:gd name="connsiteX119" fmla="*/ 1544864 w 1925864"/>
                <a:gd name="connsiteY119" fmla="*/ 123825 h 1395413"/>
                <a:gd name="connsiteX120" fmla="*/ 1506764 w 1925864"/>
                <a:gd name="connsiteY120" fmla="*/ 109538 h 1395413"/>
                <a:gd name="connsiteX121" fmla="*/ 1387702 w 1925864"/>
                <a:gd name="connsiteY121" fmla="*/ 95250 h 1395413"/>
                <a:gd name="connsiteX122" fmla="*/ 1354364 w 1925864"/>
                <a:gd name="connsiteY122" fmla="*/ 90488 h 1395413"/>
                <a:gd name="connsiteX123" fmla="*/ 1292452 w 1925864"/>
                <a:gd name="connsiteY123" fmla="*/ 76200 h 1395413"/>
                <a:gd name="connsiteX124" fmla="*/ 1235302 w 1925864"/>
                <a:gd name="connsiteY124" fmla="*/ 71438 h 1395413"/>
                <a:gd name="connsiteX125" fmla="*/ 1192439 w 1925864"/>
                <a:gd name="connsiteY125" fmla="*/ 61913 h 1395413"/>
                <a:gd name="connsiteX126" fmla="*/ 1178152 w 1925864"/>
                <a:gd name="connsiteY126" fmla="*/ 52388 h 1395413"/>
                <a:gd name="connsiteX127" fmla="*/ 1154339 w 1925864"/>
                <a:gd name="connsiteY127" fmla="*/ 47625 h 1395413"/>
                <a:gd name="connsiteX128" fmla="*/ 1125764 w 1925864"/>
                <a:gd name="connsiteY128" fmla="*/ 38100 h 1395413"/>
                <a:gd name="connsiteX129" fmla="*/ 1097189 w 1925864"/>
                <a:gd name="connsiteY129" fmla="*/ 28575 h 1395413"/>
                <a:gd name="connsiteX130" fmla="*/ 1020989 w 1925864"/>
                <a:gd name="connsiteY130" fmla="*/ 19050 h 1395413"/>
                <a:gd name="connsiteX131" fmla="*/ 987652 w 1925864"/>
                <a:gd name="connsiteY131" fmla="*/ 9525 h 1395413"/>
                <a:gd name="connsiteX132" fmla="*/ 935264 w 1925864"/>
                <a:gd name="connsiteY132" fmla="*/ 0 h 1395413"/>
                <a:gd name="connsiteX133" fmla="*/ 782864 w 1925864"/>
                <a:gd name="connsiteY133" fmla="*/ 4763 h 1395413"/>
                <a:gd name="connsiteX134" fmla="*/ 768577 w 1925864"/>
                <a:gd name="connsiteY134" fmla="*/ 9525 h 1395413"/>
                <a:gd name="connsiteX135" fmla="*/ 744764 w 1925864"/>
                <a:gd name="connsiteY135" fmla="*/ 19050 h 1395413"/>
                <a:gd name="connsiteX136" fmla="*/ 725714 w 1925864"/>
                <a:gd name="connsiteY136" fmla="*/ 28575 h 1395413"/>
                <a:gd name="connsiteX137" fmla="*/ 711427 w 1925864"/>
                <a:gd name="connsiteY137" fmla="*/ 33338 h 1395413"/>
                <a:gd name="connsiteX138" fmla="*/ 692377 w 1925864"/>
                <a:gd name="connsiteY138" fmla="*/ 42863 h 1395413"/>
                <a:gd name="connsiteX139" fmla="*/ 644752 w 1925864"/>
                <a:gd name="connsiteY139" fmla="*/ 57150 h 1395413"/>
                <a:gd name="connsiteX140" fmla="*/ 606652 w 1925864"/>
                <a:gd name="connsiteY140" fmla="*/ 71438 h 1395413"/>
                <a:gd name="connsiteX141" fmla="*/ 563789 w 1925864"/>
                <a:gd name="connsiteY141" fmla="*/ 80963 h 1395413"/>
                <a:gd name="connsiteX142" fmla="*/ 530452 w 1925864"/>
                <a:gd name="connsiteY142" fmla="*/ 95250 h 1395413"/>
                <a:gd name="connsiteX143" fmla="*/ 497114 w 1925864"/>
                <a:gd name="connsiteY143" fmla="*/ 100013 h 1395413"/>
                <a:gd name="connsiteX144" fmla="*/ 449489 w 1925864"/>
                <a:gd name="connsiteY144" fmla="*/ 119063 h 1395413"/>
                <a:gd name="connsiteX145" fmla="*/ 416152 w 1925864"/>
                <a:gd name="connsiteY145" fmla="*/ 133350 h 1395413"/>
                <a:gd name="connsiteX146" fmla="*/ 401864 w 1925864"/>
                <a:gd name="connsiteY146" fmla="*/ 147638 h 1395413"/>
                <a:gd name="connsiteX147" fmla="*/ 363764 w 1925864"/>
                <a:gd name="connsiteY147" fmla="*/ 166688 h 1395413"/>
                <a:gd name="connsiteX148" fmla="*/ 330427 w 1925864"/>
                <a:gd name="connsiteY148" fmla="*/ 180975 h 1395413"/>
                <a:gd name="connsiteX149" fmla="*/ 311377 w 1925864"/>
                <a:gd name="connsiteY149" fmla="*/ 195263 h 1395413"/>
                <a:gd name="connsiteX150" fmla="*/ 297089 w 1925864"/>
                <a:gd name="connsiteY150" fmla="*/ 200025 h 1395413"/>
                <a:gd name="connsiteX151" fmla="*/ 278039 w 1925864"/>
                <a:gd name="connsiteY151" fmla="*/ 214313 h 1395413"/>
                <a:gd name="connsiteX152" fmla="*/ 239939 w 1925864"/>
                <a:gd name="connsiteY152" fmla="*/ 233363 h 1395413"/>
                <a:gd name="connsiteX153" fmla="*/ 211364 w 1925864"/>
                <a:gd name="connsiteY153" fmla="*/ 252413 h 1395413"/>
                <a:gd name="connsiteX154" fmla="*/ 197077 w 1925864"/>
                <a:gd name="connsiteY154" fmla="*/ 261938 h 1395413"/>
                <a:gd name="connsiteX155" fmla="*/ 178027 w 1925864"/>
                <a:gd name="connsiteY155" fmla="*/ 271463 h 1395413"/>
                <a:gd name="connsiteX156" fmla="*/ 168502 w 1925864"/>
                <a:gd name="connsiteY156" fmla="*/ 285750 h 1395413"/>
                <a:gd name="connsiteX157" fmla="*/ 154214 w 1925864"/>
                <a:gd name="connsiteY157" fmla="*/ 300038 h 1395413"/>
                <a:gd name="connsiteX158" fmla="*/ 130402 w 1925864"/>
                <a:gd name="connsiteY158" fmla="*/ 333375 h 1395413"/>
                <a:gd name="connsiteX159" fmla="*/ 125639 w 1925864"/>
                <a:gd name="connsiteY159" fmla="*/ 347663 h 1395413"/>
                <a:gd name="connsiteX160" fmla="*/ 116114 w 1925864"/>
                <a:gd name="connsiteY160" fmla="*/ 371475 h 1395413"/>
                <a:gd name="connsiteX161" fmla="*/ 97064 w 1925864"/>
                <a:gd name="connsiteY161" fmla="*/ 404813 h 1395413"/>
                <a:gd name="connsiteX162" fmla="*/ 87539 w 1925864"/>
                <a:gd name="connsiteY162" fmla="*/ 442913 h 1395413"/>
                <a:gd name="connsiteX163" fmla="*/ 82777 w 1925864"/>
                <a:gd name="connsiteY163" fmla="*/ 457200 h 1395413"/>
                <a:gd name="connsiteX164" fmla="*/ 78014 w 1925864"/>
                <a:gd name="connsiteY164" fmla="*/ 490538 h 1395413"/>
                <a:gd name="connsiteX165" fmla="*/ 73252 w 1925864"/>
                <a:gd name="connsiteY165" fmla="*/ 504825 h 1395413"/>
                <a:gd name="connsiteX166" fmla="*/ 68489 w 1925864"/>
                <a:gd name="connsiteY166" fmla="*/ 523875 h 1395413"/>
                <a:gd name="connsiteX167" fmla="*/ 63727 w 1925864"/>
                <a:gd name="connsiteY167" fmla="*/ 576263 h 1395413"/>
                <a:gd name="connsiteX168" fmla="*/ 58964 w 1925864"/>
                <a:gd name="connsiteY168" fmla="*/ 604838 h 1395413"/>
                <a:gd name="connsiteX169" fmla="*/ 49439 w 1925864"/>
                <a:gd name="connsiteY169" fmla="*/ 714375 h 1395413"/>
                <a:gd name="connsiteX170" fmla="*/ 39914 w 1925864"/>
                <a:gd name="connsiteY170" fmla="*/ 762000 h 1395413"/>
                <a:gd name="connsiteX171" fmla="*/ 25627 w 1925864"/>
                <a:gd name="connsiteY171" fmla="*/ 866775 h 1395413"/>
                <a:gd name="connsiteX172" fmla="*/ 20864 w 1925864"/>
                <a:gd name="connsiteY172" fmla="*/ 890588 h 1395413"/>
                <a:gd name="connsiteX173" fmla="*/ 11339 w 1925864"/>
                <a:gd name="connsiteY173" fmla="*/ 919163 h 1395413"/>
                <a:gd name="connsiteX174" fmla="*/ 16102 w 1925864"/>
                <a:gd name="connsiteY174" fmla="*/ 1042988 h 1395413"/>
                <a:gd name="connsiteX175" fmla="*/ 25627 w 1925864"/>
                <a:gd name="connsiteY175" fmla="*/ 1076325 h 1395413"/>
                <a:gd name="connsiteX176" fmla="*/ 35152 w 1925864"/>
                <a:gd name="connsiteY176" fmla="*/ 1257300 h 1395413"/>
                <a:gd name="connsiteX0" fmla="*/ 23813 w 1914525"/>
                <a:gd name="connsiteY0" fmla="*/ 1257300 h 1395413"/>
                <a:gd name="connsiteX1" fmla="*/ 88106 w 1914525"/>
                <a:gd name="connsiteY1" fmla="*/ 1352550 h 1395413"/>
                <a:gd name="connsiteX2" fmla="*/ 71438 w 1914525"/>
                <a:gd name="connsiteY2" fmla="*/ 1190625 h 1395413"/>
                <a:gd name="connsiteX3" fmla="*/ 76200 w 1914525"/>
                <a:gd name="connsiteY3" fmla="*/ 1023938 h 1395413"/>
                <a:gd name="connsiteX4" fmla="*/ 71438 w 1914525"/>
                <a:gd name="connsiteY4" fmla="*/ 957263 h 1395413"/>
                <a:gd name="connsiteX5" fmla="*/ 80963 w 1914525"/>
                <a:gd name="connsiteY5" fmla="*/ 828675 h 1395413"/>
                <a:gd name="connsiteX6" fmla="*/ 85725 w 1914525"/>
                <a:gd name="connsiteY6" fmla="*/ 814388 h 1395413"/>
                <a:gd name="connsiteX7" fmla="*/ 90488 w 1914525"/>
                <a:gd name="connsiteY7" fmla="*/ 785813 h 1395413"/>
                <a:gd name="connsiteX8" fmla="*/ 95250 w 1914525"/>
                <a:gd name="connsiteY8" fmla="*/ 762000 h 1395413"/>
                <a:gd name="connsiteX9" fmla="*/ 109538 w 1914525"/>
                <a:gd name="connsiteY9" fmla="*/ 661988 h 1395413"/>
                <a:gd name="connsiteX10" fmla="*/ 119063 w 1914525"/>
                <a:gd name="connsiteY10" fmla="*/ 633413 h 1395413"/>
                <a:gd name="connsiteX11" fmla="*/ 138113 w 1914525"/>
                <a:gd name="connsiteY11" fmla="*/ 604838 h 1395413"/>
                <a:gd name="connsiteX12" fmla="*/ 147638 w 1914525"/>
                <a:gd name="connsiteY12" fmla="*/ 552450 h 1395413"/>
                <a:gd name="connsiteX13" fmla="*/ 152400 w 1914525"/>
                <a:gd name="connsiteY13" fmla="*/ 538163 h 1395413"/>
                <a:gd name="connsiteX14" fmla="*/ 161925 w 1914525"/>
                <a:gd name="connsiteY14" fmla="*/ 504825 h 1395413"/>
                <a:gd name="connsiteX15" fmla="*/ 171450 w 1914525"/>
                <a:gd name="connsiteY15" fmla="*/ 490538 h 1395413"/>
                <a:gd name="connsiteX16" fmla="*/ 176213 w 1914525"/>
                <a:gd name="connsiteY16" fmla="*/ 476250 h 1395413"/>
                <a:gd name="connsiteX17" fmla="*/ 200025 w 1914525"/>
                <a:gd name="connsiteY17" fmla="*/ 447675 h 1395413"/>
                <a:gd name="connsiteX18" fmla="*/ 209550 w 1914525"/>
                <a:gd name="connsiteY18" fmla="*/ 433388 h 1395413"/>
                <a:gd name="connsiteX19" fmla="*/ 223838 w 1914525"/>
                <a:gd name="connsiteY19" fmla="*/ 414338 h 1395413"/>
                <a:gd name="connsiteX20" fmla="*/ 238125 w 1914525"/>
                <a:gd name="connsiteY20" fmla="*/ 400050 h 1395413"/>
                <a:gd name="connsiteX21" fmla="*/ 247650 w 1914525"/>
                <a:gd name="connsiteY21" fmla="*/ 385763 h 1395413"/>
                <a:gd name="connsiteX22" fmla="*/ 252413 w 1914525"/>
                <a:gd name="connsiteY22" fmla="*/ 371475 h 1395413"/>
                <a:gd name="connsiteX23" fmla="*/ 266700 w 1914525"/>
                <a:gd name="connsiteY23" fmla="*/ 361950 h 1395413"/>
                <a:gd name="connsiteX24" fmla="*/ 352425 w 1914525"/>
                <a:gd name="connsiteY24" fmla="*/ 352425 h 1395413"/>
                <a:gd name="connsiteX25" fmla="*/ 395288 w 1914525"/>
                <a:gd name="connsiteY25" fmla="*/ 328613 h 1395413"/>
                <a:gd name="connsiteX26" fmla="*/ 419100 w 1914525"/>
                <a:gd name="connsiteY26" fmla="*/ 314325 h 1395413"/>
                <a:gd name="connsiteX27" fmla="*/ 452438 w 1914525"/>
                <a:gd name="connsiteY27" fmla="*/ 295275 h 1395413"/>
                <a:gd name="connsiteX28" fmla="*/ 471488 w 1914525"/>
                <a:gd name="connsiteY28" fmla="*/ 290513 h 1395413"/>
                <a:gd name="connsiteX29" fmla="*/ 509588 w 1914525"/>
                <a:gd name="connsiteY29" fmla="*/ 276225 h 1395413"/>
                <a:gd name="connsiteX30" fmla="*/ 523875 w 1914525"/>
                <a:gd name="connsiteY30" fmla="*/ 266700 h 1395413"/>
                <a:gd name="connsiteX31" fmla="*/ 561975 w 1914525"/>
                <a:gd name="connsiteY31" fmla="*/ 257175 h 1395413"/>
                <a:gd name="connsiteX32" fmla="*/ 590550 w 1914525"/>
                <a:gd name="connsiteY32" fmla="*/ 247650 h 1395413"/>
                <a:gd name="connsiteX33" fmla="*/ 604838 w 1914525"/>
                <a:gd name="connsiteY33" fmla="*/ 242888 h 1395413"/>
                <a:gd name="connsiteX34" fmla="*/ 633413 w 1914525"/>
                <a:gd name="connsiteY34" fmla="*/ 238125 h 1395413"/>
                <a:gd name="connsiteX35" fmla="*/ 652463 w 1914525"/>
                <a:gd name="connsiteY35" fmla="*/ 233363 h 1395413"/>
                <a:gd name="connsiteX36" fmla="*/ 681038 w 1914525"/>
                <a:gd name="connsiteY36" fmla="*/ 223838 h 1395413"/>
                <a:gd name="connsiteX37" fmla="*/ 704850 w 1914525"/>
                <a:gd name="connsiteY37" fmla="*/ 219075 h 1395413"/>
                <a:gd name="connsiteX38" fmla="*/ 766763 w 1914525"/>
                <a:gd name="connsiteY38" fmla="*/ 209550 h 1395413"/>
                <a:gd name="connsiteX39" fmla="*/ 790575 w 1914525"/>
                <a:gd name="connsiteY39" fmla="*/ 204788 h 1395413"/>
                <a:gd name="connsiteX40" fmla="*/ 881063 w 1914525"/>
                <a:gd name="connsiteY40" fmla="*/ 190500 h 1395413"/>
                <a:gd name="connsiteX41" fmla="*/ 895350 w 1914525"/>
                <a:gd name="connsiteY41" fmla="*/ 185738 h 1395413"/>
                <a:gd name="connsiteX42" fmla="*/ 976313 w 1914525"/>
                <a:gd name="connsiteY42" fmla="*/ 176213 h 1395413"/>
                <a:gd name="connsiteX43" fmla="*/ 1314450 w 1914525"/>
                <a:gd name="connsiteY43" fmla="*/ 180975 h 1395413"/>
                <a:gd name="connsiteX44" fmla="*/ 1343025 w 1914525"/>
                <a:gd name="connsiteY44" fmla="*/ 190500 h 1395413"/>
                <a:gd name="connsiteX45" fmla="*/ 1371600 w 1914525"/>
                <a:gd name="connsiteY45" fmla="*/ 200025 h 1395413"/>
                <a:gd name="connsiteX46" fmla="*/ 1385888 w 1914525"/>
                <a:gd name="connsiteY46" fmla="*/ 204788 h 1395413"/>
                <a:gd name="connsiteX47" fmla="*/ 1414463 w 1914525"/>
                <a:gd name="connsiteY47" fmla="*/ 223838 h 1395413"/>
                <a:gd name="connsiteX48" fmla="*/ 1452563 w 1914525"/>
                <a:gd name="connsiteY48" fmla="*/ 238125 h 1395413"/>
                <a:gd name="connsiteX49" fmla="*/ 1481138 w 1914525"/>
                <a:gd name="connsiteY49" fmla="*/ 247650 h 1395413"/>
                <a:gd name="connsiteX50" fmla="*/ 1495425 w 1914525"/>
                <a:gd name="connsiteY50" fmla="*/ 252413 h 1395413"/>
                <a:gd name="connsiteX51" fmla="*/ 1514475 w 1914525"/>
                <a:gd name="connsiteY51" fmla="*/ 257175 h 1395413"/>
                <a:gd name="connsiteX52" fmla="*/ 1547813 w 1914525"/>
                <a:gd name="connsiteY52" fmla="*/ 285750 h 1395413"/>
                <a:gd name="connsiteX53" fmla="*/ 1576388 w 1914525"/>
                <a:gd name="connsiteY53" fmla="*/ 304800 h 1395413"/>
                <a:gd name="connsiteX54" fmla="*/ 1590675 w 1914525"/>
                <a:gd name="connsiteY54" fmla="*/ 314325 h 1395413"/>
                <a:gd name="connsiteX55" fmla="*/ 1619250 w 1914525"/>
                <a:gd name="connsiteY55" fmla="*/ 342900 h 1395413"/>
                <a:gd name="connsiteX56" fmla="*/ 1633538 w 1914525"/>
                <a:gd name="connsiteY56" fmla="*/ 357188 h 1395413"/>
                <a:gd name="connsiteX57" fmla="*/ 1657350 w 1914525"/>
                <a:gd name="connsiteY57" fmla="*/ 390525 h 1395413"/>
                <a:gd name="connsiteX58" fmla="*/ 1676400 w 1914525"/>
                <a:gd name="connsiteY58" fmla="*/ 419100 h 1395413"/>
                <a:gd name="connsiteX59" fmla="*/ 1681163 w 1914525"/>
                <a:gd name="connsiteY59" fmla="*/ 433388 h 1395413"/>
                <a:gd name="connsiteX60" fmla="*/ 1690688 w 1914525"/>
                <a:gd name="connsiteY60" fmla="*/ 447675 h 1395413"/>
                <a:gd name="connsiteX61" fmla="*/ 1704975 w 1914525"/>
                <a:gd name="connsiteY61" fmla="*/ 471488 h 1395413"/>
                <a:gd name="connsiteX62" fmla="*/ 1714500 w 1914525"/>
                <a:gd name="connsiteY62" fmla="*/ 485775 h 1395413"/>
                <a:gd name="connsiteX63" fmla="*/ 1728788 w 1914525"/>
                <a:gd name="connsiteY63" fmla="*/ 514350 h 1395413"/>
                <a:gd name="connsiteX64" fmla="*/ 1747838 w 1914525"/>
                <a:gd name="connsiteY64" fmla="*/ 542925 h 1395413"/>
                <a:gd name="connsiteX65" fmla="*/ 1752600 w 1914525"/>
                <a:gd name="connsiteY65" fmla="*/ 557213 h 1395413"/>
                <a:gd name="connsiteX66" fmla="*/ 1762125 w 1914525"/>
                <a:gd name="connsiteY66" fmla="*/ 571500 h 1395413"/>
                <a:gd name="connsiteX67" fmla="*/ 1771650 w 1914525"/>
                <a:gd name="connsiteY67" fmla="*/ 600075 h 1395413"/>
                <a:gd name="connsiteX68" fmla="*/ 1781175 w 1914525"/>
                <a:gd name="connsiteY68" fmla="*/ 614363 h 1395413"/>
                <a:gd name="connsiteX69" fmla="*/ 1790700 w 1914525"/>
                <a:gd name="connsiteY69" fmla="*/ 642938 h 1395413"/>
                <a:gd name="connsiteX70" fmla="*/ 1795463 w 1914525"/>
                <a:gd name="connsiteY70" fmla="*/ 661988 h 1395413"/>
                <a:gd name="connsiteX71" fmla="*/ 1804988 w 1914525"/>
                <a:gd name="connsiteY71" fmla="*/ 676275 h 1395413"/>
                <a:gd name="connsiteX72" fmla="*/ 1809750 w 1914525"/>
                <a:gd name="connsiteY72" fmla="*/ 695325 h 1395413"/>
                <a:gd name="connsiteX73" fmla="*/ 1824038 w 1914525"/>
                <a:gd name="connsiteY73" fmla="*/ 747713 h 1395413"/>
                <a:gd name="connsiteX74" fmla="*/ 1833563 w 1914525"/>
                <a:gd name="connsiteY74" fmla="*/ 804863 h 1395413"/>
                <a:gd name="connsiteX75" fmla="*/ 1838325 w 1914525"/>
                <a:gd name="connsiteY75" fmla="*/ 942975 h 1395413"/>
                <a:gd name="connsiteX76" fmla="*/ 1843088 w 1914525"/>
                <a:gd name="connsiteY76" fmla="*/ 957263 h 1395413"/>
                <a:gd name="connsiteX77" fmla="*/ 1857375 w 1914525"/>
                <a:gd name="connsiteY77" fmla="*/ 1000125 h 1395413"/>
                <a:gd name="connsiteX78" fmla="*/ 1862138 w 1914525"/>
                <a:gd name="connsiteY78" fmla="*/ 1019175 h 1395413"/>
                <a:gd name="connsiteX79" fmla="*/ 1871663 w 1914525"/>
                <a:gd name="connsiteY79" fmla="*/ 1038225 h 1395413"/>
                <a:gd name="connsiteX80" fmla="*/ 1876425 w 1914525"/>
                <a:gd name="connsiteY80" fmla="*/ 1166813 h 1395413"/>
                <a:gd name="connsiteX81" fmla="*/ 1885950 w 1914525"/>
                <a:gd name="connsiteY81" fmla="*/ 1285875 h 1395413"/>
                <a:gd name="connsiteX82" fmla="*/ 1885950 w 1914525"/>
                <a:gd name="connsiteY82" fmla="*/ 1357313 h 1395413"/>
                <a:gd name="connsiteX83" fmla="*/ 1876425 w 1914525"/>
                <a:gd name="connsiteY83" fmla="*/ 1371600 h 1395413"/>
                <a:gd name="connsiteX84" fmla="*/ 1866900 w 1914525"/>
                <a:gd name="connsiteY84" fmla="*/ 1395413 h 1395413"/>
                <a:gd name="connsiteX85" fmla="*/ 1871663 w 1914525"/>
                <a:gd name="connsiteY85" fmla="*/ 1266825 h 1395413"/>
                <a:gd name="connsiteX86" fmla="*/ 1881188 w 1914525"/>
                <a:gd name="connsiteY86" fmla="*/ 1238250 h 1395413"/>
                <a:gd name="connsiteX87" fmla="*/ 1890713 w 1914525"/>
                <a:gd name="connsiteY87" fmla="*/ 1200150 h 1395413"/>
                <a:gd name="connsiteX88" fmla="*/ 1900238 w 1914525"/>
                <a:gd name="connsiteY88" fmla="*/ 1171575 h 1395413"/>
                <a:gd name="connsiteX89" fmla="*/ 1905000 w 1914525"/>
                <a:gd name="connsiteY89" fmla="*/ 1085850 h 1395413"/>
                <a:gd name="connsiteX90" fmla="*/ 1914525 w 1914525"/>
                <a:gd name="connsiteY90" fmla="*/ 809625 h 1395413"/>
                <a:gd name="connsiteX91" fmla="*/ 1909763 w 1914525"/>
                <a:gd name="connsiteY91" fmla="*/ 666750 h 1395413"/>
                <a:gd name="connsiteX92" fmla="*/ 1890713 w 1914525"/>
                <a:gd name="connsiteY92" fmla="*/ 633413 h 1395413"/>
                <a:gd name="connsiteX93" fmla="*/ 1881188 w 1914525"/>
                <a:gd name="connsiteY93" fmla="*/ 609600 h 1395413"/>
                <a:gd name="connsiteX94" fmla="*/ 1871663 w 1914525"/>
                <a:gd name="connsiteY94" fmla="*/ 581025 h 1395413"/>
                <a:gd name="connsiteX95" fmla="*/ 1862138 w 1914525"/>
                <a:gd name="connsiteY95" fmla="*/ 566738 h 1395413"/>
                <a:gd name="connsiteX96" fmla="*/ 1857375 w 1914525"/>
                <a:gd name="connsiteY96" fmla="*/ 542925 h 1395413"/>
                <a:gd name="connsiteX97" fmla="*/ 1847850 w 1914525"/>
                <a:gd name="connsiteY97" fmla="*/ 528638 h 1395413"/>
                <a:gd name="connsiteX98" fmla="*/ 1843088 w 1914525"/>
                <a:gd name="connsiteY98" fmla="*/ 514350 h 1395413"/>
                <a:gd name="connsiteX99" fmla="*/ 1833563 w 1914525"/>
                <a:gd name="connsiteY99" fmla="*/ 495300 h 1395413"/>
                <a:gd name="connsiteX100" fmla="*/ 1824038 w 1914525"/>
                <a:gd name="connsiteY100" fmla="*/ 457200 h 1395413"/>
                <a:gd name="connsiteX101" fmla="*/ 1814513 w 1914525"/>
                <a:gd name="connsiteY101" fmla="*/ 438150 h 1395413"/>
                <a:gd name="connsiteX102" fmla="*/ 1800225 w 1914525"/>
                <a:gd name="connsiteY102" fmla="*/ 404813 h 1395413"/>
                <a:gd name="connsiteX103" fmla="*/ 1790700 w 1914525"/>
                <a:gd name="connsiteY103" fmla="*/ 376238 h 1395413"/>
                <a:gd name="connsiteX104" fmla="*/ 1785938 w 1914525"/>
                <a:gd name="connsiteY104" fmla="*/ 361950 h 1395413"/>
                <a:gd name="connsiteX105" fmla="*/ 1781175 w 1914525"/>
                <a:gd name="connsiteY105" fmla="*/ 342900 h 1395413"/>
                <a:gd name="connsiteX106" fmla="*/ 1771650 w 1914525"/>
                <a:gd name="connsiteY106" fmla="*/ 328613 h 1395413"/>
                <a:gd name="connsiteX107" fmla="*/ 1752600 w 1914525"/>
                <a:gd name="connsiteY107" fmla="*/ 280988 h 1395413"/>
                <a:gd name="connsiteX108" fmla="*/ 1747838 w 1914525"/>
                <a:gd name="connsiteY108" fmla="*/ 266700 h 1395413"/>
                <a:gd name="connsiteX109" fmla="*/ 1738313 w 1914525"/>
                <a:gd name="connsiteY109" fmla="*/ 252413 h 1395413"/>
                <a:gd name="connsiteX110" fmla="*/ 1724025 w 1914525"/>
                <a:gd name="connsiteY110" fmla="*/ 228600 h 1395413"/>
                <a:gd name="connsiteX111" fmla="*/ 1714500 w 1914525"/>
                <a:gd name="connsiteY111" fmla="*/ 214313 h 1395413"/>
                <a:gd name="connsiteX112" fmla="*/ 1700213 w 1914525"/>
                <a:gd name="connsiteY112" fmla="*/ 204788 h 1395413"/>
                <a:gd name="connsiteX113" fmla="*/ 1676400 w 1914525"/>
                <a:gd name="connsiteY113" fmla="*/ 176213 h 1395413"/>
                <a:gd name="connsiteX114" fmla="*/ 1666875 w 1914525"/>
                <a:gd name="connsiteY114" fmla="*/ 161925 h 1395413"/>
                <a:gd name="connsiteX115" fmla="*/ 1638300 w 1914525"/>
                <a:gd name="connsiteY115" fmla="*/ 152400 h 1395413"/>
                <a:gd name="connsiteX116" fmla="*/ 1609725 w 1914525"/>
                <a:gd name="connsiteY116" fmla="*/ 142875 h 1395413"/>
                <a:gd name="connsiteX117" fmla="*/ 1590675 w 1914525"/>
                <a:gd name="connsiteY117" fmla="*/ 133350 h 1395413"/>
                <a:gd name="connsiteX118" fmla="*/ 1533525 w 1914525"/>
                <a:gd name="connsiteY118" fmla="*/ 123825 h 1395413"/>
                <a:gd name="connsiteX119" fmla="*/ 1495425 w 1914525"/>
                <a:gd name="connsiteY119" fmla="*/ 109538 h 1395413"/>
                <a:gd name="connsiteX120" fmla="*/ 1376363 w 1914525"/>
                <a:gd name="connsiteY120" fmla="*/ 95250 h 1395413"/>
                <a:gd name="connsiteX121" fmla="*/ 1343025 w 1914525"/>
                <a:gd name="connsiteY121" fmla="*/ 90488 h 1395413"/>
                <a:gd name="connsiteX122" fmla="*/ 1281113 w 1914525"/>
                <a:gd name="connsiteY122" fmla="*/ 76200 h 1395413"/>
                <a:gd name="connsiteX123" fmla="*/ 1223963 w 1914525"/>
                <a:gd name="connsiteY123" fmla="*/ 71438 h 1395413"/>
                <a:gd name="connsiteX124" fmla="*/ 1181100 w 1914525"/>
                <a:gd name="connsiteY124" fmla="*/ 61913 h 1395413"/>
                <a:gd name="connsiteX125" fmla="*/ 1166813 w 1914525"/>
                <a:gd name="connsiteY125" fmla="*/ 52388 h 1395413"/>
                <a:gd name="connsiteX126" fmla="*/ 1143000 w 1914525"/>
                <a:gd name="connsiteY126" fmla="*/ 47625 h 1395413"/>
                <a:gd name="connsiteX127" fmla="*/ 1114425 w 1914525"/>
                <a:gd name="connsiteY127" fmla="*/ 38100 h 1395413"/>
                <a:gd name="connsiteX128" fmla="*/ 1085850 w 1914525"/>
                <a:gd name="connsiteY128" fmla="*/ 28575 h 1395413"/>
                <a:gd name="connsiteX129" fmla="*/ 1009650 w 1914525"/>
                <a:gd name="connsiteY129" fmla="*/ 19050 h 1395413"/>
                <a:gd name="connsiteX130" fmla="*/ 976313 w 1914525"/>
                <a:gd name="connsiteY130" fmla="*/ 9525 h 1395413"/>
                <a:gd name="connsiteX131" fmla="*/ 923925 w 1914525"/>
                <a:gd name="connsiteY131" fmla="*/ 0 h 1395413"/>
                <a:gd name="connsiteX132" fmla="*/ 771525 w 1914525"/>
                <a:gd name="connsiteY132" fmla="*/ 4763 h 1395413"/>
                <a:gd name="connsiteX133" fmla="*/ 757238 w 1914525"/>
                <a:gd name="connsiteY133" fmla="*/ 9525 h 1395413"/>
                <a:gd name="connsiteX134" fmla="*/ 733425 w 1914525"/>
                <a:gd name="connsiteY134" fmla="*/ 19050 h 1395413"/>
                <a:gd name="connsiteX135" fmla="*/ 714375 w 1914525"/>
                <a:gd name="connsiteY135" fmla="*/ 28575 h 1395413"/>
                <a:gd name="connsiteX136" fmla="*/ 700088 w 1914525"/>
                <a:gd name="connsiteY136" fmla="*/ 33338 h 1395413"/>
                <a:gd name="connsiteX137" fmla="*/ 681038 w 1914525"/>
                <a:gd name="connsiteY137" fmla="*/ 42863 h 1395413"/>
                <a:gd name="connsiteX138" fmla="*/ 633413 w 1914525"/>
                <a:gd name="connsiteY138" fmla="*/ 57150 h 1395413"/>
                <a:gd name="connsiteX139" fmla="*/ 595313 w 1914525"/>
                <a:gd name="connsiteY139" fmla="*/ 71438 h 1395413"/>
                <a:gd name="connsiteX140" fmla="*/ 552450 w 1914525"/>
                <a:gd name="connsiteY140" fmla="*/ 80963 h 1395413"/>
                <a:gd name="connsiteX141" fmla="*/ 519113 w 1914525"/>
                <a:gd name="connsiteY141" fmla="*/ 95250 h 1395413"/>
                <a:gd name="connsiteX142" fmla="*/ 485775 w 1914525"/>
                <a:gd name="connsiteY142" fmla="*/ 100013 h 1395413"/>
                <a:gd name="connsiteX143" fmla="*/ 438150 w 1914525"/>
                <a:gd name="connsiteY143" fmla="*/ 119063 h 1395413"/>
                <a:gd name="connsiteX144" fmla="*/ 404813 w 1914525"/>
                <a:gd name="connsiteY144" fmla="*/ 133350 h 1395413"/>
                <a:gd name="connsiteX145" fmla="*/ 390525 w 1914525"/>
                <a:gd name="connsiteY145" fmla="*/ 147638 h 1395413"/>
                <a:gd name="connsiteX146" fmla="*/ 352425 w 1914525"/>
                <a:gd name="connsiteY146" fmla="*/ 166688 h 1395413"/>
                <a:gd name="connsiteX147" fmla="*/ 319088 w 1914525"/>
                <a:gd name="connsiteY147" fmla="*/ 180975 h 1395413"/>
                <a:gd name="connsiteX148" fmla="*/ 300038 w 1914525"/>
                <a:gd name="connsiteY148" fmla="*/ 195263 h 1395413"/>
                <a:gd name="connsiteX149" fmla="*/ 285750 w 1914525"/>
                <a:gd name="connsiteY149" fmla="*/ 200025 h 1395413"/>
                <a:gd name="connsiteX150" fmla="*/ 266700 w 1914525"/>
                <a:gd name="connsiteY150" fmla="*/ 214313 h 1395413"/>
                <a:gd name="connsiteX151" fmla="*/ 228600 w 1914525"/>
                <a:gd name="connsiteY151" fmla="*/ 233363 h 1395413"/>
                <a:gd name="connsiteX152" fmla="*/ 200025 w 1914525"/>
                <a:gd name="connsiteY152" fmla="*/ 252413 h 1395413"/>
                <a:gd name="connsiteX153" fmla="*/ 185738 w 1914525"/>
                <a:gd name="connsiteY153" fmla="*/ 261938 h 1395413"/>
                <a:gd name="connsiteX154" fmla="*/ 166688 w 1914525"/>
                <a:gd name="connsiteY154" fmla="*/ 271463 h 1395413"/>
                <a:gd name="connsiteX155" fmla="*/ 157163 w 1914525"/>
                <a:gd name="connsiteY155" fmla="*/ 285750 h 1395413"/>
                <a:gd name="connsiteX156" fmla="*/ 142875 w 1914525"/>
                <a:gd name="connsiteY156" fmla="*/ 300038 h 1395413"/>
                <a:gd name="connsiteX157" fmla="*/ 119063 w 1914525"/>
                <a:gd name="connsiteY157" fmla="*/ 333375 h 1395413"/>
                <a:gd name="connsiteX158" fmla="*/ 114300 w 1914525"/>
                <a:gd name="connsiteY158" fmla="*/ 347663 h 1395413"/>
                <a:gd name="connsiteX159" fmla="*/ 104775 w 1914525"/>
                <a:gd name="connsiteY159" fmla="*/ 371475 h 1395413"/>
                <a:gd name="connsiteX160" fmla="*/ 85725 w 1914525"/>
                <a:gd name="connsiteY160" fmla="*/ 404813 h 1395413"/>
                <a:gd name="connsiteX161" fmla="*/ 76200 w 1914525"/>
                <a:gd name="connsiteY161" fmla="*/ 442913 h 1395413"/>
                <a:gd name="connsiteX162" fmla="*/ 71438 w 1914525"/>
                <a:gd name="connsiteY162" fmla="*/ 457200 h 1395413"/>
                <a:gd name="connsiteX163" fmla="*/ 66675 w 1914525"/>
                <a:gd name="connsiteY163" fmla="*/ 490538 h 1395413"/>
                <a:gd name="connsiteX164" fmla="*/ 61913 w 1914525"/>
                <a:gd name="connsiteY164" fmla="*/ 504825 h 1395413"/>
                <a:gd name="connsiteX165" fmla="*/ 57150 w 1914525"/>
                <a:gd name="connsiteY165" fmla="*/ 523875 h 1395413"/>
                <a:gd name="connsiteX166" fmla="*/ 52388 w 1914525"/>
                <a:gd name="connsiteY166" fmla="*/ 576263 h 1395413"/>
                <a:gd name="connsiteX167" fmla="*/ 47625 w 1914525"/>
                <a:gd name="connsiteY167" fmla="*/ 604838 h 1395413"/>
                <a:gd name="connsiteX168" fmla="*/ 38100 w 1914525"/>
                <a:gd name="connsiteY168" fmla="*/ 714375 h 1395413"/>
                <a:gd name="connsiteX169" fmla="*/ 28575 w 1914525"/>
                <a:gd name="connsiteY169" fmla="*/ 762000 h 1395413"/>
                <a:gd name="connsiteX170" fmla="*/ 14288 w 1914525"/>
                <a:gd name="connsiteY170" fmla="*/ 866775 h 1395413"/>
                <a:gd name="connsiteX171" fmla="*/ 9525 w 1914525"/>
                <a:gd name="connsiteY171" fmla="*/ 890588 h 1395413"/>
                <a:gd name="connsiteX172" fmla="*/ 0 w 1914525"/>
                <a:gd name="connsiteY172" fmla="*/ 919163 h 1395413"/>
                <a:gd name="connsiteX173" fmla="*/ 4763 w 1914525"/>
                <a:gd name="connsiteY173" fmla="*/ 1042988 h 1395413"/>
                <a:gd name="connsiteX174" fmla="*/ 14288 w 1914525"/>
                <a:gd name="connsiteY174" fmla="*/ 1076325 h 1395413"/>
                <a:gd name="connsiteX175" fmla="*/ 23813 w 1914525"/>
                <a:gd name="connsiteY175" fmla="*/ 1257300 h 1395413"/>
                <a:gd name="connsiteX0" fmla="*/ 23813 w 1914525"/>
                <a:gd name="connsiteY0" fmla="*/ 1257300 h 1395413"/>
                <a:gd name="connsiteX1" fmla="*/ 88106 w 1914525"/>
                <a:gd name="connsiteY1" fmla="*/ 1352550 h 1395413"/>
                <a:gd name="connsiteX2" fmla="*/ 71438 w 1914525"/>
                <a:gd name="connsiteY2" fmla="*/ 1190625 h 1395413"/>
                <a:gd name="connsiteX3" fmla="*/ 76200 w 1914525"/>
                <a:gd name="connsiteY3" fmla="*/ 1023938 h 1395413"/>
                <a:gd name="connsiteX4" fmla="*/ 71438 w 1914525"/>
                <a:gd name="connsiteY4" fmla="*/ 957263 h 1395413"/>
                <a:gd name="connsiteX5" fmla="*/ 80963 w 1914525"/>
                <a:gd name="connsiteY5" fmla="*/ 828675 h 1395413"/>
                <a:gd name="connsiteX6" fmla="*/ 85725 w 1914525"/>
                <a:gd name="connsiteY6" fmla="*/ 814388 h 1395413"/>
                <a:gd name="connsiteX7" fmla="*/ 90488 w 1914525"/>
                <a:gd name="connsiteY7" fmla="*/ 785813 h 1395413"/>
                <a:gd name="connsiteX8" fmla="*/ 95250 w 1914525"/>
                <a:gd name="connsiteY8" fmla="*/ 762000 h 1395413"/>
                <a:gd name="connsiteX9" fmla="*/ 109538 w 1914525"/>
                <a:gd name="connsiteY9" fmla="*/ 661988 h 1395413"/>
                <a:gd name="connsiteX10" fmla="*/ 119063 w 1914525"/>
                <a:gd name="connsiteY10" fmla="*/ 633413 h 1395413"/>
                <a:gd name="connsiteX11" fmla="*/ 138113 w 1914525"/>
                <a:gd name="connsiteY11" fmla="*/ 604838 h 1395413"/>
                <a:gd name="connsiteX12" fmla="*/ 147638 w 1914525"/>
                <a:gd name="connsiteY12" fmla="*/ 552450 h 1395413"/>
                <a:gd name="connsiteX13" fmla="*/ 152400 w 1914525"/>
                <a:gd name="connsiteY13" fmla="*/ 538163 h 1395413"/>
                <a:gd name="connsiteX14" fmla="*/ 161925 w 1914525"/>
                <a:gd name="connsiteY14" fmla="*/ 504825 h 1395413"/>
                <a:gd name="connsiteX15" fmla="*/ 171450 w 1914525"/>
                <a:gd name="connsiteY15" fmla="*/ 490538 h 1395413"/>
                <a:gd name="connsiteX16" fmla="*/ 176213 w 1914525"/>
                <a:gd name="connsiteY16" fmla="*/ 476250 h 1395413"/>
                <a:gd name="connsiteX17" fmla="*/ 200025 w 1914525"/>
                <a:gd name="connsiteY17" fmla="*/ 447675 h 1395413"/>
                <a:gd name="connsiteX18" fmla="*/ 209550 w 1914525"/>
                <a:gd name="connsiteY18" fmla="*/ 433388 h 1395413"/>
                <a:gd name="connsiteX19" fmla="*/ 223838 w 1914525"/>
                <a:gd name="connsiteY19" fmla="*/ 414338 h 1395413"/>
                <a:gd name="connsiteX20" fmla="*/ 238125 w 1914525"/>
                <a:gd name="connsiteY20" fmla="*/ 400050 h 1395413"/>
                <a:gd name="connsiteX21" fmla="*/ 247650 w 1914525"/>
                <a:gd name="connsiteY21" fmla="*/ 385763 h 1395413"/>
                <a:gd name="connsiteX22" fmla="*/ 252413 w 1914525"/>
                <a:gd name="connsiteY22" fmla="*/ 371475 h 1395413"/>
                <a:gd name="connsiteX23" fmla="*/ 266700 w 1914525"/>
                <a:gd name="connsiteY23" fmla="*/ 361950 h 1395413"/>
                <a:gd name="connsiteX24" fmla="*/ 352425 w 1914525"/>
                <a:gd name="connsiteY24" fmla="*/ 352425 h 1395413"/>
                <a:gd name="connsiteX25" fmla="*/ 395288 w 1914525"/>
                <a:gd name="connsiteY25" fmla="*/ 328613 h 1395413"/>
                <a:gd name="connsiteX26" fmla="*/ 419100 w 1914525"/>
                <a:gd name="connsiteY26" fmla="*/ 314325 h 1395413"/>
                <a:gd name="connsiteX27" fmla="*/ 452438 w 1914525"/>
                <a:gd name="connsiteY27" fmla="*/ 295275 h 1395413"/>
                <a:gd name="connsiteX28" fmla="*/ 471488 w 1914525"/>
                <a:gd name="connsiteY28" fmla="*/ 290513 h 1395413"/>
                <a:gd name="connsiteX29" fmla="*/ 509588 w 1914525"/>
                <a:gd name="connsiteY29" fmla="*/ 276225 h 1395413"/>
                <a:gd name="connsiteX30" fmla="*/ 523875 w 1914525"/>
                <a:gd name="connsiteY30" fmla="*/ 266700 h 1395413"/>
                <a:gd name="connsiteX31" fmla="*/ 561975 w 1914525"/>
                <a:gd name="connsiteY31" fmla="*/ 257175 h 1395413"/>
                <a:gd name="connsiteX32" fmla="*/ 590550 w 1914525"/>
                <a:gd name="connsiteY32" fmla="*/ 247650 h 1395413"/>
                <a:gd name="connsiteX33" fmla="*/ 604838 w 1914525"/>
                <a:gd name="connsiteY33" fmla="*/ 242888 h 1395413"/>
                <a:gd name="connsiteX34" fmla="*/ 633413 w 1914525"/>
                <a:gd name="connsiteY34" fmla="*/ 238125 h 1395413"/>
                <a:gd name="connsiteX35" fmla="*/ 652463 w 1914525"/>
                <a:gd name="connsiteY35" fmla="*/ 233363 h 1395413"/>
                <a:gd name="connsiteX36" fmla="*/ 681038 w 1914525"/>
                <a:gd name="connsiteY36" fmla="*/ 223838 h 1395413"/>
                <a:gd name="connsiteX37" fmla="*/ 704850 w 1914525"/>
                <a:gd name="connsiteY37" fmla="*/ 219075 h 1395413"/>
                <a:gd name="connsiteX38" fmla="*/ 766763 w 1914525"/>
                <a:gd name="connsiteY38" fmla="*/ 209550 h 1395413"/>
                <a:gd name="connsiteX39" fmla="*/ 790575 w 1914525"/>
                <a:gd name="connsiteY39" fmla="*/ 204788 h 1395413"/>
                <a:gd name="connsiteX40" fmla="*/ 881063 w 1914525"/>
                <a:gd name="connsiteY40" fmla="*/ 190500 h 1395413"/>
                <a:gd name="connsiteX41" fmla="*/ 895350 w 1914525"/>
                <a:gd name="connsiteY41" fmla="*/ 185738 h 1395413"/>
                <a:gd name="connsiteX42" fmla="*/ 976313 w 1914525"/>
                <a:gd name="connsiteY42" fmla="*/ 176213 h 1395413"/>
                <a:gd name="connsiteX43" fmla="*/ 1314450 w 1914525"/>
                <a:gd name="connsiteY43" fmla="*/ 180975 h 1395413"/>
                <a:gd name="connsiteX44" fmla="*/ 1343025 w 1914525"/>
                <a:gd name="connsiteY44" fmla="*/ 190500 h 1395413"/>
                <a:gd name="connsiteX45" fmla="*/ 1371600 w 1914525"/>
                <a:gd name="connsiteY45" fmla="*/ 200025 h 1395413"/>
                <a:gd name="connsiteX46" fmla="*/ 1385888 w 1914525"/>
                <a:gd name="connsiteY46" fmla="*/ 204788 h 1395413"/>
                <a:gd name="connsiteX47" fmla="*/ 1414463 w 1914525"/>
                <a:gd name="connsiteY47" fmla="*/ 223838 h 1395413"/>
                <a:gd name="connsiteX48" fmla="*/ 1452563 w 1914525"/>
                <a:gd name="connsiteY48" fmla="*/ 238125 h 1395413"/>
                <a:gd name="connsiteX49" fmla="*/ 1481138 w 1914525"/>
                <a:gd name="connsiteY49" fmla="*/ 247650 h 1395413"/>
                <a:gd name="connsiteX50" fmla="*/ 1495425 w 1914525"/>
                <a:gd name="connsiteY50" fmla="*/ 252413 h 1395413"/>
                <a:gd name="connsiteX51" fmla="*/ 1514475 w 1914525"/>
                <a:gd name="connsiteY51" fmla="*/ 257175 h 1395413"/>
                <a:gd name="connsiteX52" fmla="*/ 1547813 w 1914525"/>
                <a:gd name="connsiteY52" fmla="*/ 285750 h 1395413"/>
                <a:gd name="connsiteX53" fmla="*/ 1576388 w 1914525"/>
                <a:gd name="connsiteY53" fmla="*/ 304800 h 1395413"/>
                <a:gd name="connsiteX54" fmla="*/ 1590675 w 1914525"/>
                <a:gd name="connsiteY54" fmla="*/ 314325 h 1395413"/>
                <a:gd name="connsiteX55" fmla="*/ 1619250 w 1914525"/>
                <a:gd name="connsiteY55" fmla="*/ 342900 h 1395413"/>
                <a:gd name="connsiteX56" fmla="*/ 1633538 w 1914525"/>
                <a:gd name="connsiteY56" fmla="*/ 357188 h 1395413"/>
                <a:gd name="connsiteX57" fmla="*/ 1657350 w 1914525"/>
                <a:gd name="connsiteY57" fmla="*/ 390525 h 1395413"/>
                <a:gd name="connsiteX58" fmla="*/ 1676400 w 1914525"/>
                <a:gd name="connsiteY58" fmla="*/ 419100 h 1395413"/>
                <a:gd name="connsiteX59" fmla="*/ 1681163 w 1914525"/>
                <a:gd name="connsiteY59" fmla="*/ 433388 h 1395413"/>
                <a:gd name="connsiteX60" fmla="*/ 1690688 w 1914525"/>
                <a:gd name="connsiteY60" fmla="*/ 447675 h 1395413"/>
                <a:gd name="connsiteX61" fmla="*/ 1704975 w 1914525"/>
                <a:gd name="connsiteY61" fmla="*/ 471488 h 1395413"/>
                <a:gd name="connsiteX62" fmla="*/ 1714500 w 1914525"/>
                <a:gd name="connsiteY62" fmla="*/ 485775 h 1395413"/>
                <a:gd name="connsiteX63" fmla="*/ 1728788 w 1914525"/>
                <a:gd name="connsiteY63" fmla="*/ 514350 h 1395413"/>
                <a:gd name="connsiteX64" fmla="*/ 1747838 w 1914525"/>
                <a:gd name="connsiteY64" fmla="*/ 542925 h 1395413"/>
                <a:gd name="connsiteX65" fmla="*/ 1752600 w 1914525"/>
                <a:gd name="connsiteY65" fmla="*/ 557213 h 1395413"/>
                <a:gd name="connsiteX66" fmla="*/ 1762125 w 1914525"/>
                <a:gd name="connsiteY66" fmla="*/ 571500 h 1395413"/>
                <a:gd name="connsiteX67" fmla="*/ 1771650 w 1914525"/>
                <a:gd name="connsiteY67" fmla="*/ 600075 h 1395413"/>
                <a:gd name="connsiteX68" fmla="*/ 1781175 w 1914525"/>
                <a:gd name="connsiteY68" fmla="*/ 614363 h 1395413"/>
                <a:gd name="connsiteX69" fmla="*/ 1790700 w 1914525"/>
                <a:gd name="connsiteY69" fmla="*/ 642938 h 1395413"/>
                <a:gd name="connsiteX70" fmla="*/ 1795463 w 1914525"/>
                <a:gd name="connsiteY70" fmla="*/ 661988 h 1395413"/>
                <a:gd name="connsiteX71" fmla="*/ 1804988 w 1914525"/>
                <a:gd name="connsiteY71" fmla="*/ 676275 h 1395413"/>
                <a:gd name="connsiteX72" fmla="*/ 1809750 w 1914525"/>
                <a:gd name="connsiteY72" fmla="*/ 695325 h 1395413"/>
                <a:gd name="connsiteX73" fmla="*/ 1824038 w 1914525"/>
                <a:gd name="connsiteY73" fmla="*/ 747713 h 1395413"/>
                <a:gd name="connsiteX74" fmla="*/ 1833563 w 1914525"/>
                <a:gd name="connsiteY74" fmla="*/ 804863 h 1395413"/>
                <a:gd name="connsiteX75" fmla="*/ 1838325 w 1914525"/>
                <a:gd name="connsiteY75" fmla="*/ 942975 h 1395413"/>
                <a:gd name="connsiteX76" fmla="*/ 1843088 w 1914525"/>
                <a:gd name="connsiteY76" fmla="*/ 957263 h 1395413"/>
                <a:gd name="connsiteX77" fmla="*/ 1857375 w 1914525"/>
                <a:gd name="connsiteY77" fmla="*/ 1000125 h 1395413"/>
                <a:gd name="connsiteX78" fmla="*/ 1862138 w 1914525"/>
                <a:gd name="connsiteY78" fmla="*/ 1019175 h 1395413"/>
                <a:gd name="connsiteX79" fmla="*/ 1871663 w 1914525"/>
                <a:gd name="connsiteY79" fmla="*/ 1038225 h 1395413"/>
                <a:gd name="connsiteX80" fmla="*/ 1876425 w 1914525"/>
                <a:gd name="connsiteY80" fmla="*/ 1166813 h 1395413"/>
                <a:gd name="connsiteX81" fmla="*/ 1885950 w 1914525"/>
                <a:gd name="connsiteY81" fmla="*/ 1285875 h 1395413"/>
                <a:gd name="connsiteX82" fmla="*/ 1885950 w 1914525"/>
                <a:gd name="connsiteY82" fmla="*/ 1357313 h 1395413"/>
                <a:gd name="connsiteX83" fmla="*/ 1876425 w 1914525"/>
                <a:gd name="connsiteY83" fmla="*/ 1371600 h 1395413"/>
                <a:gd name="connsiteX84" fmla="*/ 1866900 w 1914525"/>
                <a:gd name="connsiteY84" fmla="*/ 1395413 h 1395413"/>
                <a:gd name="connsiteX85" fmla="*/ 1871663 w 1914525"/>
                <a:gd name="connsiteY85" fmla="*/ 1266825 h 1395413"/>
                <a:gd name="connsiteX86" fmla="*/ 1881188 w 1914525"/>
                <a:gd name="connsiteY86" fmla="*/ 1238250 h 1395413"/>
                <a:gd name="connsiteX87" fmla="*/ 1890713 w 1914525"/>
                <a:gd name="connsiteY87" fmla="*/ 1200150 h 1395413"/>
                <a:gd name="connsiteX88" fmla="*/ 1900238 w 1914525"/>
                <a:gd name="connsiteY88" fmla="*/ 1171575 h 1395413"/>
                <a:gd name="connsiteX89" fmla="*/ 1905000 w 1914525"/>
                <a:gd name="connsiteY89" fmla="*/ 1085850 h 1395413"/>
                <a:gd name="connsiteX90" fmla="*/ 1914525 w 1914525"/>
                <a:gd name="connsiteY90" fmla="*/ 809625 h 1395413"/>
                <a:gd name="connsiteX91" fmla="*/ 1909763 w 1914525"/>
                <a:gd name="connsiteY91" fmla="*/ 666750 h 1395413"/>
                <a:gd name="connsiteX92" fmla="*/ 1890713 w 1914525"/>
                <a:gd name="connsiteY92" fmla="*/ 633413 h 1395413"/>
                <a:gd name="connsiteX93" fmla="*/ 1881188 w 1914525"/>
                <a:gd name="connsiteY93" fmla="*/ 609600 h 1395413"/>
                <a:gd name="connsiteX94" fmla="*/ 1871663 w 1914525"/>
                <a:gd name="connsiteY94" fmla="*/ 581025 h 1395413"/>
                <a:gd name="connsiteX95" fmla="*/ 1862138 w 1914525"/>
                <a:gd name="connsiteY95" fmla="*/ 566738 h 1395413"/>
                <a:gd name="connsiteX96" fmla="*/ 1857375 w 1914525"/>
                <a:gd name="connsiteY96" fmla="*/ 542925 h 1395413"/>
                <a:gd name="connsiteX97" fmla="*/ 1847850 w 1914525"/>
                <a:gd name="connsiteY97" fmla="*/ 528638 h 1395413"/>
                <a:gd name="connsiteX98" fmla="*/ 1843088 w 1914525"/>
                <a:gd name="connsiteY98" fmla="*/ 514350 h 1395413"/>
                <a:gd name="connsiteX99" fmla="*/ 1833563 w 1914525"/>
                <a:gd name="connsiteY99" fmla="*/ 495300 h 1395413"/>
                <a:gd name="connsiteX100" fmla="*/ 1824038 w 1914525"/>
                <a:gd name="connsiteY100" fmla="*/ 457200 h 1395413"/>
                <a:gd name="connsiteX101" fmla="*/ 1814513 w 1914525"/>
                <a:gd name="connsiteY101" fmla="*/ 438150 h 1395413"/>
                <a:gd name="connsiteX102" fmla="*/ 1800225 w 1914525"/>
                <a:gd name="connsiteY102" fmla="*/ 404813 h 1395413"/>
                <a:gd name="connsiteX103" fmla="*/ 1790700 w 1914525"/>
                <a:gd name="connsiteY103" fmla="*/ 376238 h 1395413"/>
                <a:gd name="connsiteX104" fmla="*/ 1785938 w 1914525"/>
                <a:gd name="connsiteY104" fmla="*/ 361950 h 1395413"/>
                <a:gd name="connsiteX105" fmla="*/ 1781175 w 1914525"/>
                <a:gd name="connsiteY105" fmla="*/ 342900 h 1395413"/>
                <a:gd name="connsiteX106" fmla="*/ 1771650 w 1914525"/>
                <a:gd name="connsiteY106" fmla="*/ 328613 h 1395413"/>
                <a:gd name="connsiteX107" fmla="*/ 1752600 w 1914525"/>
                <a:gd name="connsiteY107" fmla="*/ 280988 h 1395413"/>
                <a:gd name="connsiteX108" fmla="*/ 1747838 w 1914525"/>
                <a:gd name="connsiteY108" fmla="*/ 266700 h 1395413"/>
                <a:gd name="connsiteX109" fmla="*/ 1738313 w 1914525"/>
                <a:gd name="connsiteY109" fmla="*/ 252413 h 1395413"/>
                <a:gd name="connsiteX110" fmla="*/ 1724025 w 1914525"/>
                <a:gd name="connsiteY110" fmla="*/ 228600 h 1395413"/>
                <a:gd name="connsiteX111" fmla="*/ 1714500 w 1914525"/>
                <a:gd name="connsiteY111" fmla="*/ 214313 h 1395413"/>
                <a:gd name="connsiteX112" fmla="*/ 1700213 w 1914525"/>
                <a:gd name="connsiteY112" fmla="*/ 204788 h 1395413"/>
                <a:gd name="connsiteX113" fmla="*/ 1676400 w 1914525"/>
                <a:gd name="connsiteY113" fmla="*/ 176213 h 1395413"/>
                <a:gd name="connsiteX114" fmla="*/ 1666875 w 1914525"/>
                <a:gd name="connsiteY114" fmla="*/ 161925 h 1395413"/>
                <a:gd name="connsiteX115" fmla="*/ 1638300 w 1914525"/>
                <a:gd name="connsiteY115" fmla="*/ 152400 h 1395413"/>
                <a:gd name="connsiteX116" fmla="*/ 1609725 w 1914525"/>
                <a:gd name="connsiteY116" fmla="*/ 142875 h 1395413"/>
                <a:gd name="connsiteX117" fmla="*/ 1590675 w 1914525"/>
                <a:gd name="connsiteY117" fmla="*/ 133350 h 1395413"/>
                <a:gd name="connsiteX118" fmla="*/ 1533525 w 1914525"/>
                <a:gd name="connsiteY118" fmla="*/ 123825 h 1395413"/>
                <a:gd name="connsiteX119" fmla="*/ 1495425 w 1914525"/>
                <a:gd name="connsiteY119" fmla="*/ 109538 h 1395413"/>
                <a:gd name="connsiteX120" fmla="*/ 1376363 w 1914525"/>
                <a:gd name="connsiteY120" fmla="*/ 95250 h 1395413"/>
                <a:gd name="connsiteX121" fmla="*/ 1343025 w 1914525"/>
                <a:gd name="connsiteY121" fmla="*/ 90488 h 1395413"/>
                <a:gd name="connsiteX122" fmla="*/ 1281113 w 1914525"/>
                <a:gd name="connsiteY122" fmla="*/ 76200 h 1395413"/>
                <a:gd name="connsiteX123" fmla="*/ 1223963 w 1914525"/>
                <a:gd name="connsiteY123" fmla="*/ 71438 h 1395413"/>
                <a:gd name="connsiteX124" fmla="*/ 1181100 w 1914525"/>
                <a:gd name="connsiteY124" fmla="*/ 61913 h 1395413"/>
                <a:gd name="connsiteX125" fmla="*/ 1166813 w 1914525"/>
                <a:gd name="connsiteY125" fmla="*/ 52388 h 1395413"/>
                <a:gd name="connsiteX126" fmla="*/ 1143000 w 1914525"/>
                <a:gd name="connsiteY126" fmla="*/ 47625 h 1395413"/>
                <a:gd name="connsiteX127" fmla="*/ 1114425 w 1914525"/>
                <a:gd name="connsiteY127" fmla="*/ 38100 h 1395413"/>
                <a:gd name="connsiteX128" fmla="*/ 1085850 w 1914525"/>
                <a:gd name="connsiteY128" fmla="*/ 28575 h 1395413"/>
                <a:gd name="connsiteX129" fmla="*/ 1009650 w 1914525"/>
                <a:gd name="connsiteY129" fmla="*/ 19050 h 1395413"/>
                <a:gd name="connsiteX130" fmla="*/ 976313 w 1914525"/>
                <a:gd name="connsiteY130" fmla="*/ 9525 h 1395413"/>
                <a:gd name="connsiteX131" fmla="*/ 923925 w 1914525"/>
                <a:gd name="connsiteY131" fmla="*/ 0 h 1395413"/>
                <a:gd name="connsiteX132" fmla="*/ 771525 w 1914525"/>
                <a:gd name="connsiteY132" fmla="*/ 4763 h 1395413"/>
                <a:gd name="connsiteX133" fmla="*/ 757238 w 1914525"/>
                <a:gd name="connsiteY133" fmla="*/ 9525 h 1395413"/>
                <a:gd name="connsiteX134" fmla="*/ 733425 w 1914525"/>
                <a:gd name="connsiteY134" fmla="*/ 19050 h 1395413"/>
                <a:gd name="connsiteX135" fmla="*/ 714375 w 1914525"/>
                <a:gd name="connsiteY135" fmla="*/ 28575 h 1395413"/>
                <a:gd name="connsiteX136" fmla="*/ 700088 w 1914525"/>
                <a:gd name="connsiteY136" fmla="*/ 33338 h 1395413"/>
                <a:gd name="connsiteX137" fmla="*/ 681038 w 1914525"/>
                <a:gd name="connsiteY137" fmla="*/ 42863 h 1395413"/>
                <a:gd name="connsiteX138" fmla="*/ 633413 w 1914525"/>
                <a:gd name="connsiteY138" fmla="*/ 57150 h 1395413"/>
                <a:gd name="connsiteX139" fmla="*/ 595313 w 1914525"/>
                <a:gd name="connsiteY139" fmla="*/ 71438 h 1395413"/>
                <a:gd name="connsiteX140" fmla="*/ 552450 w 1914525"/>
                <a:gd name="connsiteY140" fmla="*/ 80963 h 1395413"/>
                <a:gd name="connsiteX141" fmla="*/ 519113 w 1914525"/>
                <a:gd name="connsiteY141" fmla="*/ 95250 h 1395413"/>
                <a:gd name="connsiteX142" fmla="*/ 485775 w 1914525"/>
                <a:gd name="connsiteY142" fmla="*/ 100013 h 1395413"/>
                <a:gd name="connsiteX143" fmla="*/ 438150 w 1914525"/>
                <a:gd name="connsiteY143" fmla="*/ 119063 h 1395413"/>
                <a:gd name="connsiteX144" fmla="*/ 404813 w 1914525"/>
                <a:gd name="connsiteY144" fmla="*/ 133350 h 1395413"/>
                <a:gd name="connsiteX145" fmla="*/ 390525 w 1914525"/>
                <a:gd name="connsiteY145" fmla="*/ 147638 h 1395413"/>
                <a:gd name="connsiteX146" fmla="*/ 352425 w 1914525"/>
                <a:gd name="connsiteY146" fmla="*/ 166688 h 1395413"/>
                <a:gd name="connsiteX147" fmla="*/ 319088 w 1914525"/>
                <a:gd name="connsiteY147" fmla="*/ 180975 h 1395413"/>
                <a:gd name="connsiteX148" fmla="*/ 300038 w 1914525"/>
                <a:gd name="connsiteY148" fmla="*/ 195263 h 1395413"/>
                <a:gd name="connsiteX149" fmla="*/ 285750 w 1914525"/>
                <a:gd name="connsiteY149" fmla="*/ 200025 h 1395413"/>
                <a:gd name="connsiteX150" fmla="*/ 266700 w 1914525"/>
                <a:gd name="connsiteY150" fmla="*/ 214313 h 1395413"/>
                <a:gd name="connsiteX151" fmla="*/ 228600 w 1914525"/>
                <a:gd name="connsiteY151" fmla="*/ 233363 h 1395413"/>
                <a:gd name="connsiteX152" fmla="*/ 200025 w 1914525"/>
                <a:gd name="connsiteY152" fmla="*/ 252413 h 1395413"/>
                <a:gd name="connsiteX153" fmla="*/ 185738 w 1914525"/>
                <a:gd name="connsiteY153" fmla="*/ 261938 h 1395413"/>
                <a:gd name="connsiteX154" fmla="*/ 166688 w 1914525"/>
                <a:gd name="connsiteY154" fmla="*/ 271463 h 1395413"/>
                <a:gd name="connsiteX155" fmla="*/ 157163 w 1914525"/>
                <a:gd name="connsiteY155" fmla="*/ 285750 h 1395413"/>
                <a:gd name="connsiteX156" fmla="*/ 142875 w 1914525"/>
                <a:gd name="connsiteY156" fmla="*/ 300038 h 1395413"/>
                <a:gd name="connsiteX157" fmla="*/ 119063 w 1914525"/>
                <a:gd name="connsiteY157" fmla="*/ 333375 h 1395413"/>
                <a:gd name="connsiteX158" fmla="*/ 114300 w 1914525"/>
                <a:gd name="connsiteY158" fmla="*/ 347663 h 1395413"/>
                <a:gd name="connsiteX159" fmla="*/ 104775 w 1914525"/>
                <a:gd name="connsiteY159" fmla="*/ 371475 h 1395413"/>
                <a:gd name="connsiteX160" fmla="*/ 85725 w 1914525"/>
                <a:gd name="connsiteY160" fmla="*/ 404813 h 1395413"/>
                <a:gd name="connsiteX161" fmla="*/ 76200 w 1914525"/>
                <a:gd name="connsiteY161" fmla="*/ 442913 h 1395413"/>
                <a:gd name="connsiteX162" fmla="*/ 71438 w 1914525"/>
                <a:gd name="connsiteY162" fmla="*/ 457200 h 1395413"/>
                <a:gd name="connsiteX163" fmla="*/ 66675 w 1914525"/>
                <a:gd name="connsiteY163" fmla="*/ 490538 h 1395413"/>
                <a:gd name="connsiteX164" fmla="*/ 61913 w 1914525"/>
                <a:gd name="connsiteY164" fmla="*/ 504825 h 1395413"/>
                <a:gd name="connsiteX165" fmla="*/ 57150 w 1914525"/>
                <a:gd name="connsiteY165" fmla="*/ 523875 h 1395413"/>
                <a:gd name="connsiteX166" fmla="*/ 52388 w 1914525"/>
                <a:gd name="connsiteY166" fmla="*/ 576263 h 1395413"/>
                <a:gd name="connsiteX167" fmla="*/ 47625 w 1914525"/>
                <a:gd name="connsiteY167" fmla="*/ 604838 h 1395413"/>
                <a:gd name="connsiteX168" fmla="*/ 38100 w 1914525"/>
                <a:gd name="connsiteY168" fmla="*/ 714375 h 1395413"/>
                <a:gd name="connsiteX169" fmla="*/ 28575 w 1914525"/>
                <a:gd name="connsiteY169" fmla="*/ 762000 h 1395413"/>
                <a:gd name="connsiteX170" fmla="*/ 14288 w 1914525"/>
                <a:gd name="connsiteY170" fmla="*/ 866775 h 1395413"/>
                <a:gd name="connsiteX171" fmla="*/ 9525 w 1914525"/>
                <a:gd name="connsiteY171" fmla="*/ 890588 h 1395413"/>
                <a:gd name="connsiteX172" fmla="*/ 0 w 1914525"/>
                <a:gd name="connsiteY172" fmla="*/ 919163 h 1395413"/>
                <a:gd name="connsiteX173" fmla="*/ 4763 w 1914525"/>
                <a:gd name="connsiteY173" fmla="*/ 1042988 h 1395413"/>
                <a:gd name="connsiteX174" fmla="*/ 14288 w 1914525"/>
                <a:gd name="connsiteY174" fmla="*/ 1076325 h 1395413"/>
                <a:gd name="connsiteX175" fmla="*/ 23813 w 1914525"/>
                <a:gd name="connsiteY175" fmla="*/ 1257300 h 1395413"/>
                <a:gd name="connsiteX0" fmla="*/ 23813 w 1914525"/>
                <a:gd name="connsiteY0" fmla="*/ 1257300 h 1395413"/>
                <a:gd name="connsiteX1" fmla="*/ 83344 w 1914525"/>
                <a:gd name="connsiteY1" fmla="*/ 1378743 h 1395413"/>
                <a:gd name="connsiteX2" fmla="*/ 71438 w 1914525"/>
                <a:gd name="connsiteY2" fmla="*/ 1190625 h 1395413"/>
                <a:gd name="connsiteX3" fmla="*/ 76200 w 1914525"/>
                <a:gd name="connsiteY3" fmla="*/ 1023938 h 1395413"/>
                <a:gd name="connsiteX4" fmla="*/ 71438 w 1914525"/>
                <a:gd name="connsiteY4" fmla="*/ 957263 h 1395413"/>
                <a:gd name="connsiteX5" fmla="*/ 80963 w 1914525"/>
                <a:gd name="connsiteY5" fmla="*/ 828675 h 1395413"/>
                <a:gd name="connsiteX6" fmla="*/ 85725 w 1914525"/>
                <a:gd name="connsiteY6" fmla="*/ 814388 h 1395413"/>
                <a:gd name="connsiteX7" fmla="*/ 90488 w 1914525"/>
                <a:gd name="connsiteY7" fmla="*/ 785813 h 1395413"/>
                <a:gd name="connsiteX8" fmla="*/ 95250 w 1914525"/>
                <a:gd name="connsiteY8" fmla="*/ 762000 h 1395413"/>
                <a:gd name="connsiteX9" fmla="*/ 109538 w 1914525"/>
                <a:gd name="connsiteY9" fmla="*/ 661988 h 1395413"/>
                <a:gd name="connsiteX10" fmla="*/ 119063 w 1914525"/>
                <a:gd name="connsiteY10" fmla="*/ 633413 h 1395413"/>
                <a:gd name="connsiteX11" fmla="*/ 138113 w 1914525"/>
                <a:gd name="connsiteY11" fmla="*/ 604838 h 1395413"/>
                <a:gd name="connsiteX12" fmla="*/ 147638 w 1914525"/>
                <a:gd name="connsiteY12" fmla="*/ 552450 h 1395413"/>
                <a:gd name="connsiteX13" fmla="*/ 152400 w 1914525"/>
                <a:gd name="connsiteY13" fmla="*/ 538163 h 1395413"/>
                <a:gd name="connsiteX14" fmla="*/ 161925 w 1914525"/>
                <a:gd name="connsiteY14" fmla="*/ 504825 h 1395413"/>
                <a:gd name="connsiteX15" fmla="*/ 171450 w 1914525"/>
                <a:gd name="connsiteY15" fmla="*/ 490538 h 1395413"/>
                <a:gd name="connsiteX16" fmla="*/ 176213 w 1914525"/>
                <a:gd name="connsiteY16" fmla="*/ 476250 h 1395413"/>
                <a:gd name="connsiteX17" fmla="*/ 200025 w 1914525"/>
                <a:gd name="connsiteY17" fmla="*/ 447675 h 1395413"/>
                <a:gd name="connsiteX18" fmla="*/ 209550 w 1914525"/>
                <a:gd name="connsiteY18" fmla="*/ 433388 h 1395413"/>
                <a:gd name="connsiteX19" fmla="*/ 223838 w 1914525"/>
                <a:gd name="connsiteY19" fmla="*/ 414338 h 1395413"/>
                <a:gd name="connsiteX20" fmla="*/ 238125 w 1914525"/>
                <a:gd name="connsiteY20" fmla="*/ 400050 h 1395413"/>
                <a:gd name="connsiteX21" fmla="*/ 247650 w 1914525"/>
                <a:gd name="connsiteY21" fmla="*/ 385763 h 1395413"/>
                <a:gd name="connsiteX22" fmla="*/ 252413 w 1914525"/>
                <a:gd name="connsiteY22" fmla="*/ 371475 h 1395413"/>
                <a:gd name="connsiteX23" fmla="*/ 266700 w 1914525"/>
                <a:gd name="connsiteY23" fmla="*/ 361950 h 1395413"/>
                <a:gd name="connsiteX24" fmla="*/ 352425 w 1914525"/>
                <a:gd name="connsiteY24" fmla="*/ 352425 h 1395413"/>
                <a:gd name="connsiteX25" fmla="*/ 395288 w 1914525"/>
                <a:gd name="connsiteY25" fmla="*/ 328613 h 1395413"/>
                <a:gd name="connsiteX26" fmla="*/ 419100 w 1914525"/>
                <a:gd name="connsiteY26" fmla="*/ 314325 h 1395413"/>
                <a:gd name="connsiteX27" fmla="*/ 452438 w 1914525"/>
                <a:gd name="connsiteY27" fmla="*/ 295275 h 1395413"/>
                <a:gd name="connsiteX28" fmla="*/ 471488 w 1914525"/>
                <a:gd name="connsiteY28" fmla="*/ 290513 h 1395413"/>
                <a:gd name="connsiteX29" fmla="*/ 509588 w 1914525"/>
                <a:gd name="connsiteY29" fmla="*/ 276225 h 1395413"/>
                <a:gd name="connsiteX30" fmla="*/ 523875 w 1914525"/>
                <a:gd name="connsiteY30" fmla="*/ 266700 h 1395413"/>
                <a:gd name="connsiteX31" fmla="*/ 561975 w 1914525"/>
                <a:gd name="connsiteY31" fmla="*/ 257175 h 1395413"/>
                <a:gd name="connsiteX32" fmla="*/ 590550 w 1914525"/>
                <a:gd name="connsiteY32" fmla="*/ 247650 h 1395413"/>
                <a:gd name="connsiteX33" fmla="*/ 604838 w 1914525"/>
                <a:gd name="connsiteY33" fmla="*/ 242888 h 1395413"/>
                <a:gd name="connsiteX34" fmla="*/ 633413 w 1914525"/>
                <a:gd name="connsiteY34" fmla="*/ 238125 h 1395413"/>
                <a:gd name="connsiteX35" fmla="*/ 652463 w 1914525"/>
                <a:gd name="connsiteY35" fmla="*/ 233363 h 1395413"/>
                <a:gd name="connsiteX36" fmla="*/ 681038 w 1914525"/>
                <a:gd name="connsiteY36" fmla="*/ 223838 h 1395413"/>
                <a:gd name="connsiteX37" fmla="*/ 704850 w 1914525"/>
                <a:gd name="connsiteY37" fmla="*/ 219075 h 1395413"/>
                <a:gd name="connsiteX38" fmla="*/ 766763 w 1914525"/>
                <a:gd name="connsiteY38" fmla="*/ 209550 h 1395413"/>
                <a:gd name="connsiteX39" fmla="*/ 790575 w 1914525"/>
                <a:gd name="connsiteY39" fmla="*/ 204788 h 1395413"/>
                <a:gd name="connsiteX40" fmla="*/ 881063 w 1914525"/>
                <a:gd name="connsiteY40" fmla="*/ 190500 h 1395413"/>
                <a:gd name="connsiteX41" fmla="*/ 895350 w 1914525"/>
                <a:gd name="connsiteY41" fmla="*/ 185738 h 1395413"/>
                <a:gd name="connsiteX42" fmla="*/ 976313 w 1914525"/>
                <a:gd name="connsiteY42" fmla="*/ 176213 h 1395413"/>
                <a:gd name="connsiteX43" fmla="*/ 1314450 w 1914525"/>
                <a:gd name="connsiteY43" fmla="*/ 180975 h 1395413"/>
                <a:gd name="connsiteX44" fmla="*/ 1343025 w 1914525"/>
                <a:gd name="connsiteY44" fmla="*/ 190500 h 1395413"/>
                <a:gd name="connsiteX45" fmla="*/ 1371600 w 1914525"/>
                <a:gd name="connsiteY45" fmla="*/ 200025 h 1395413"/>
                <a:gd name="connsiteX46" fmla="*/ 1385888 w 1914525"/>
                <a:gd name="connsiteY46" fmla="*/ 204788 h 1395413"/>
                <a:gd name="connsiteX47" fmla="*/ 1414463 w 1914525"/>
                <a:gd name="connsiteY47" fmla="*/ 223838 h 1395413"/>
                <a:gd name="connsiteX48" fmla="*/ 1452563 w 1914525"/>
                <a:gd name="connsiteY48" fmla="*/ 238125 h 1395413"/>
                <a:gd name="connsiteX49" fmla="*/ 1481138 w 1914525"/>
                <a:gd name="connsiteY49" fmla="*/ 247650 h 1395413"/>
                <a:gd name="connsiteX50" fmla="*/ 1495425 w 1914525"/>
                <a:gd name="connsiteY50" fmla="*/ 252413 h 1395413"/>
                <a:gd name="connsiteX51" fmla="*/ 1514475 w 1914525"/>
                <a:gd name="connsiteY51" fmla="*/ 257175 h 1395413"/>
                <a:gd name="connsiteX52" fmla="*/ 1547813 w 1914525"/>
                <a:gd name="connsiteY52" fmla="*/ 285750 h 1395413"/>
                <a:gd name="connsiteX53" fmla="*/ 1576388 w 1914525"/>
                <a:gd name="connsiteY53" fmla="*/ 304800 h 1395413"/>
                <a:gd name="connsiteX54" fmla="*/ 1590675 w 1914525"/>
                <a:gd name="connsiteY54" fmla="*/ 314325 h 1395413"/>
                <a:gd name="connsiteX55" fmla="*/ 1619250 w 1914525"/>
                <a:gd name="connsiteY55" fmla="*/ 342900 h 1395413"/>
                <a:gd name="connsiteX56" fmla="*/ 1633538 w 1914525"/>
                <a:gd name="connsiteY56" fmla="*/ 357188 h 1395413"/>
                <a:gd name="connsiteX57" fmla="*/ 1657350 w 1914525"/>
                <a:gd name="connsiteY57" fmla="*/ 390525 h 1395413"/>
                <a:gd name="connsiteX58" fmla="*/ 1676400 w 1914525"/>
                <a:gd name="connsiteY58" fmla="*/ 419100 h 1395413"/>
                <a:gd name="connsiteX59" fmla="*/ 1681163 w 1914525"/>
                <a:gd name="connsiteY59" fmla="*/ 433388 h 1395413"/>
                <a:gd name="connsiteX60" fmla="*/ 1690688 w 1914525"/>
                <a:gd name="connsiteY60" fmla="*/ 447675 h 1395413"/>
                <a:gd name="connsiteX61" fmla="*/ 1704975 w 1914525"/>
                <a:gd name="connsiteY61" fmla="*/ 471488 h 1395413"/>
                <a:gd name="connsiteX62" fmla="*/ 1714500 w 1914525"/>
                <a:gd name="connsiteY62" fmla="*/ 485775 h 1395413"/>
                <a:gd name="connsiteX63" fmla="*/ 1728788 w 1914525"/>
                <a:gd name="connsiteY63" fmla="*/ 514350 h 1395413"/>
                <a:gd name="connsiteX64" fmla="*/ 1747838 w 1914525"/>
                <a:gd name="connsiteY64" fmla="*/ 542925 h 1395413"/>
                <a:gd name="connsiteX65" fmla="*/ 1752600 w 1914525"/>
                <a:gd name="connsiteY65" fmla="*/ 557213 h 1395413"/>
                <a:gd name="connsiteX66" fmla="*/ 1762125 w 1914525"/>
                <a:gd name="connsiteY66" fmla="*/ 571500 h 1395413"/>
                <a:gd name="connsiteX67" fmla="*/ 1771650 w 1914525"/>
                <a:gd name="connsiteY67" fmla="*/ 600075 h 1395413"/>
                <a:gd name="connsiteX68" fmla="*/ 1781175 w 1914525"/>
                <a:gd name="connsiteY68" fmla="*/ 614363 h 1395413"/>
                <a:gd name="connsiteX69" fmla="*/ 1790700 w 1914525"/>
                <a:gd name="connsiteY69" fmla="*/ 642938 h 1395413"/>
                <a:gd name="connsiteX70" fmla="*/ 1795463 w 1914525"/>
                <a:gd name="connsiteY70" fmla="*/ 661988 h 1395413"/>
                <a:gd name="connsiteX71" fmla="*/ 1804988 w 1914525"/>
                <a:gd name="connsiteY71" fmla="*/ 676275 h 1395413"/>
                <a:gd name="connsiteX72" fmla="*/ 1809750 w 1914525"/>
                <a:gd name="connsiteY72" fmla="*/ 695325 h 1395413"/>
                <a:gd name="connsiteX73" fmla="*/ 1824038 w 1914525"/>
                <a:gd name="connsiteY73" fmla="*/ 747713 h 1395413"/>
                <a:gd name="connsiteX74" fmla="*/ 1833563 w 1914525"/>
                <a:gd name="connsiteY74" fmla="*/ 804863 h 1395413"/>
                <a:gd name="connsiteX75" fmla="*/ 1838325 w 1914525"/>
                <a:gd name="connsiteY75" fmla="*/ 942975 h 1395413"/>
                <a:gd name="connsiteX76" fmla="*/ 1843088 w 1914525"/>
                <a:gd name="connsiteY76" fmla="*/ 957263 h 1395413"/>
                <a:gd name="connsiteX77" fmla="*/ 1857375 w 1914525"/>
                <a:gd name="connsiteY77" fmla="*/ 1000125 h 1395413"/>
                <a:gd name="connsiteX78" fmla="*/ 1862138 w 1914525"/>
                <a:gd name="connsiteY78" fmla="*/ 1019175 h 1395413"/>
                <a:gd name="connsiteX79" fmla="*/ 1871663 w 1914525"/>
                <a:gd name="connsiteY79" fmla="*/ 1038225 h 1395413"/>
                <a:gd name="connsiteX80" fmla="*/ 1876425 w 1914525"/>
                <a:gd name="connsiteY80" fmla="*/ 1166813 h 1395413"/>
                <a:gd name="connsiteX81" fmla="*/ 1885950 w 1914525"/>
                <a:gd name="connsiteY81" fmla="*/ 1285875 h 1395413"/>
                <a:gd name="connsiteX82" fmla="*/ 1885950 w 1914525"/>
                <a:gd name="connsiteY82" fmla="*/ 1357313 h 1395413"/>
                <a:gd name="connsiteX83" fmla="*/ 1876425 w 1914525"/>
                <a:gd name="connsiteY83" fmla="*/ 1371600 h 1395413"/>
                <a:gd name="connsiteX84" fmla="*/ 1866900 w 1914525"/>
                <a:gd name="connsiteY84" fmla="*/ 1395413 h 1395413"/>
                <a:gd name="connsiteX85" fmla="*/ 1871663 w 1914525"/>
                <a:gd name="connsiteY85" fmla="*/ 1266825 h 1395413"/>
                <a:gd name="connsiteX86" fmla="*/ 1881188 w 1914525"/>
                <a:gd name="connsiteY86" fmla="*/ 1238250 h 1395413"/>
                <a:gd name="connsiteX87" fmla="*/ 1890713 w 1914525"/>
                <a:gd name="connsiteY87" fmla="*/ 1200150 h 1395413"/>
                <a:gd name="connsiteX88" fmla="*/ 1900238 w 1914525"/>
                <a:gd name="connsiteY88" fmla="*/ 1171575 h 1395413"/>
                <a:gd name="connsiteX89" fmla="*/ 1905000 w 1914525"/>
                <a:gd name="connsiteY89" fmla="*/ 1085850 h 1395413"/>
                <a:gd name="connsiteX90" fmla="*/ 1914525 w 1914525"/>
                <a:gd name="connsiteY90" fmla="*/ 809625 h 1395413"/>
                <a:gd name="connsiteX91" fmla="*/ 1909763 w 1914525"/>
                <a:gd name="connsiteY91" fmla="*/ 666750 h 1395413"/>
                <a:gd name="connsiteX92" fmla="*/ 1890713 w 1914525"/>
                <a:gd name="connsiteY92" fmla="*/ 633413 h 1395413"/>
                <a:gd name="connsiteX93" fmla="*/ 1881188 w 1914525"/>
                <a:gd name="connsiteY93" fmla="*/ 609600 h 1395413"/>
                <a:gd name="connsiteX94" fmla="*/ 1871663 w 1914525"/>
                <a:gd name="connsiteY94" fmla="*/ 581025 h 1395413"/>
                <a:gd name="connsiteX95" fmla="*/ 1862138 w 1914525"/>
                <a:gd name="connsiteY95" fmla="*/ 566738 h 1395413"/>
                <a:gd name="connsiteX96" fmla="*/ 1857375 w 1914525"/>
                <a:gd name="connsiteY96" fmla="*/ 542925 h 1395413"/>
                <a:gd name="connsiteX97" fmla="*/ 1847850 w 1914525"/>
                <a:gd name="connsiteY97" fmla="*/ 528638 h 1395413"/>
                <a:gd name="connsiteX98" fmla="*/ 1843088 w 1914525"/>
                <a:gd name="connsiteY98" fmla="*/ 514350 h 1395413"/>
                <a:gd name="connsiteX99" fmla="*/ 1833563 w 1914525"/>
                <a:gd name="connsiteY99" fmla="*/ 495300 h 1395413"/>
                <a:gd name="connsiteX100" fmla="*/ 1824038 w 1914525"/>
                <a:gd name="connsiteY100" fmla="*/ 457200 h 1395413"/>
                <a:gd name="connsiteX101" fmla="*/ 1814513 w 1914525"/>
                <a:gd name="connsiteY101" fmla="*/ 438150 h 1395413"/>
                <a:gd name="connsiteX102" fmla="*/ 1800225 w 1914525"/>
                <a:gd name="connsiteY102" fmla="*/ 404813 h 1395413"/>
                <a:gd name="connsiteX103" fmla="*/ 1790700 w 1914525"/>
                <a:gd name="connsiteY103" fmla="*/ 376238 h 1395413"/>
                <a:gd name="connsiteX104" fmla="*/ 1785938 w 1914525"/>
                <a:gd name="connsiteY104" fmla="*/ 361950 h 1395413"/>
                <a:gd name="connsiteX105" fmla="*/ 1781175 w 1914525"/>
                <a:gd name="connsiteY105" fmla="*/ 342900 h 1395413"/>
                <a:gd name="connsiteX106" fmla="*/ 1771650 w 1914525"/>
                <a:gd name="connsiteY106" fmla="*/ 328613 h 1395413"/>
                <a:gd name="connsiteX107" fmla="*/ 1752600 w 1914525"/>
                <a:gd name="connsiteY107" fmla="*/ 280988 h 1395413"/>
                <a:gd name="connsiteX108" fmla="*/ 1747838 w 1914525"/>
                <a:gd name="connsiteY108" fmla="*/ 266700 h 1395413"/>
                <a:gd name="connsiteX109" fmla="*/ 1738313 w 1914525"/>
                <a:gd name="connsiteY109" fmla="*/ 252413 h 1395413"/>
                <a:gd name="connsiteX110" fmla="*/ 1724025 w 1914525"/>
                <a:gd name="connsiteY110" fmla="*/ 228600 h 1395413"/>
                <a:gd name="connsiteX111" fmla="*/ 1714500 w 1914525"/>
                <a:gd name="connsiteY111" fmla="*/ 214313 h 1395413"/>
                <a:gd name="connsiteX112" fmla="*/ 1700213 w 1914525"/>
                <a:gd name="connsiteY112" fmla="*/ 204788 h 1395413"/>
                <a:gd name="connsiteX113" fmla="*/ 1676400 w 1914525"/>
                <a:gd name="connsiteY113" fmla="*/ 176213 h 1395413"/>
                <a:gd name="connsiteX114" fmla="*/ 1666875 w 1914525"/>
                <a:gd name="connsiteY114" fmla="*/ 161925 h 1395413"/>
                <a:gd name="connsiteX115" fmla="*/ 1638300 w 1914525"/>
                <a:gd name="connsiteY115" fmla="*/ 152400 h 1395413"/>
                <a:gd name="connsiteX116" fmla="*/ 1609725 w 1914525"/>
                <a:gd name="connsiteY116" fmla="*/ 142875 h 1395413"/>
                <a:gd name="connsiteX117" fmla="*/ 1590675 w 1914525"/>
                <a:gd name="connsiteY117" fmla="*/ 133350 h 1395413"/>
                <a:gd name="connsiteX118" fmla="*/ 1533525 w 1914525"/>
                <a:gd name="connsiteY118" fmla="*/ 123825 h 1395413"/>
                <a:gd name="connsiteX119" fmla="*/ 1495425 w 1914525"/>
                <a:gd name="connsiteY119" fmla="*/ 109538 h 1395413"/>
                <a:gd name="connsiteX120" fmla="*/ 1376363 w 1914525"/>
                <a:gd name="connsiteY120" fmla="*/ 95250 h 1395413"/>
                <a:gd name="connsiteX121" fmla="*/ 1343025 w 1914525"/>
                <a:gd name="connsiteY121" fmla="*/ 90488 h 1395413"/>
                <a:gd name="connsiteX122" fmla="*/ 1281113 w 1914525"/>
                <a:gd name="connsiteY122" fmla="*/ 76200 h 1395413"/>
                <a:gd name="connsiteX123" fmla="*/ 1223963 w 1914525"/>
                <a:gd name="connsiteY123" fmla="*/ 71438 h 1395413"/>
                <a:gd name="connsiteX124" fmla="*/ 1181100 w 1914525"/>
                <a:gd name="connsiteY124" fmla="*/ 61913 h 1395413"/>
                <a:gd name="connsiteX125" fmla="*/ 1166813 w 1914525"/>
                <a:gd name="connsiteY125" fmla="*/ 52388 h 1395413"/>
                <a:gd name="connsiteX126" fmla="*/ 1143000 w 1914525"/>
                <a:gd name="connsiteY126" fmla="*/ 47625 h 1395413"/>
                <a:gd name="connsiteX127" fmla="*/ 1114425 w 1914525"/>
                <a:gd name="connsiteY127" fmla="*/ 38100 h 1395413"/>
                <a:gd name="connsiteX128" fmla="*/ 1085850 w 1914525"/>
                <a:gd name="connsiteY128" fmla="*/ 28575 h 1395413"/>
                <a:gd name="connsiteX129" fmla="*/ 1009650 w 1914525"/>
                <a:gd name="connsiteY129" fmla="*/ 19050 h 1395413"/>
                <a:gd name="connsiteX130" fmla="*/ 976313 w 1914525"/>
                <a:gd name="connsiteY130" fmla="*/ 9525 h 1395413"/>
                <a:gd name="connsiteX131" fmla="*/ 923925 w 1914525"/>
                <a:gd name="connsiteY131" fmla="*/ 0 h 1395413"/>
                <a:gd name="connsiteX132" fmla="*/ 771525 w 1914525"/>
                <a:gd name="connsiteY132" fmla="*/ 4763 h 1395413"/>
                <a:gd name="connsiteX133" fmla="*/ 757238 w 1914525"/>
                <a:gd name="connsiteY133" fmla="*/ 9525 h 1395413"/>
                <a:gd name="connsiteX134" fmla="*/ 733425 w 1914525"/>
                <a:gd name="connsiteY134" fmla="*/ 19050 h 1395413"/>
                <a:gd name="connsiteX135" fmla="*/ 714375 w 1914525"/>
                <a:gd name="connsiteY135" fmla="*/ 28575 h 1395413"/>
                <a:gd name="connsiteX136" fmla="*/ 700088 w 1914525"/>
                <a:gd name="connsiteY136" fmla="*/ 33338 h 1395413"/>
                <a:gd name="connsiteX137" fmla="*/ 681038 w 1914525"/>
                <a:gd name="connsiteY137" fmla="*/ 42863 h 1395413"/>
                <a:gd name="connsiteX138" fmla="*/ 633413 w 1914525"/>
                <a:gd name="connsiteY138" fmla="*/ 57150 h 1395413"/>
                <a:gd name="connsiteX139" fmla="*/ 595313 w 1914525"/>
                <a:gd name="connsiteY139" fmla="*/ 71438 h 1395413"/>
                <a:gd name="connsiteX140" fmla="*/ 552450 w 1914525"/>
                <a:gd name="connsiteY140" fmla="*/ 80963 h 1395413"/>
                <a:gd name="connsiteX141" fmla="*/ 519113 w 1914525"/>
                <a:gd name="connsiteY141" fmla="*/ 95250 h 1395413"/>
                <a:gd name="connsiteX142" fmla="*/ 485775 w 1914525"/>
                <a:gd name="connsiteY142" fmla="*/ 100013 h 1395413"/>
                <a:gd name="connsiteX143" fmla="*/ 438150 w 1914525"/>
                <a:gd name="connsiteY143" fmla="*/ 119063 h 1395413"/>
                <a:gd name="connsiteX144" fmla="*/ 404813 w 1914525"/>
                <a:gd name="connsiteY144" fmla="*/ 133350 h 1395413"/>
                <a:gd name="connsiteX145" fmla="*/ 390525 w 1914525"/>
                <a:gd name="connsiteY145" fmla="*/ 147638 h 1395413"/>
                <a:gd name="connsiteX146" fmla="*/ 352425 w 1914525"/>
                <a:gd name="connsiteY146" fmla="*/ 166688 h 1395413"/>
                <a:gd name="connsiteX147" fmla="*/ 319088 w 1914525"/>
                <a:gd name="connsiteY147" fmla="*/ 180975 h 1395413"/>
                <a:gd name="connsiteX148" fmla="*/ 300038 w 1914525"/>
                <a:gd name="connsiteY148" fmla="*/ 195263 h 1395413"/>
                <a:gd name="connsiteX149" fmla="*/ 285750 w 1914525"/>
                <a:gd name="connsiteY149" fmla="*/ 200025 h 1395413"/>
                <a:gd name="connsiteX150" fmla="*/ 266700 w 1914525"/>
                <a:gd name="connsiteY150" fmla="*/ 214313 h 1395413"/>
                <a:gd name="connsiteX151" fmla="*/ 228600 w 1914525"/>
                <a:gd name="connsiteY151" fmla="*/ 233363 h 1395413"/>
                <a:gd name="connsiteX152" fmla="*/ 200025 w 1914525"/>
                <a:gd name="connsiteY152" fmla="*/ 252413 h 1395413"/>
                <a:gd name="connsiteX153" fmla="*/ 185738 w 1914525"/>
                <a:gd name="connsiteY153" fmla="*/ 261938 h 1395413"/>
                <a:gd name="connsiteX154" fmla="*/ 166688 w 1914525"/>
                <a:gd name="connsiteY154" fmla="*/ 271463 h 1395413"/>
                <a:gd name="connsiteX155" fmla="*/ 157163 w 1914525"/>
                <a:gd name="connsiteY155" fmla="*/ 285750 h 1395413"/>
                <a:gd name="connsiteX156" fmla="*/ 142875 w 1914525"/>
                <a:gd name="connsiteY156" fmla="*/ 300038 h 1395413"/>
                <a:gd name="connsiteX157" fmla="*/ 119063 w 1914525"/>
                <a:gd name="connsiteY157" fmla="*/ 333375 h 1395413"/>
                <a:gd name="connsiteX158" fmla="*/ 114300 w 1914525"/>
                <a:gd name="connsiteY158" fmla="*/ 347663 h 1395413"/>
                <a:gd name="connsiteX159" fmla="*/ 104775 w 1914525"/>
                <a:gd name="connsiteY159" fmla="*/ 371475 h 1395413"/>
                <a:gd name="connsiteX160" fmla="*/ 85725 w 1914525"/>
                <a:gd name="connsiteY160" fmla="*/ 404813 h 1395413"/>
                <a:gd name="connsiteX161" fmla="*/ 76200 w 1914525"/>
                <a:gd name="connsiteY161" fmla="*/ 442913 h 1395413"/>
                <a:gd name="connsiteX162" fmla="*/ 71438 w 1914525"/>
                <a:gd name="connsiteY162" fmla="*/ 457200 h 1395413"/>
                <a:gd name="connsiteX163" fmla="*/ 66675 w 1914525"/>
                <a:gd name="connsiteY163" fmla="*/ 490538 h 1395413"/>
                <a:gd name="connsiteX164" fmla="*/ 61913 w 1914525"/>
                <a:gd name="connsiteY164" fmla="*/ 504825 h 1395413"/>
                <a:gd name="connsiteX165" fmla="*/ 57150 w 1914525"/>
                <a:gd name="connsiteY165" fmla="*/ 523875 h 1395413"/>
                <a:gd name="connsiteX166" fmla="*/ 52388 w 1914525"/>
                <a:gd name="connsiteY166" fmla="*/ 576263 h 1395413"/>
                <a:gd name="connsiteX167" fmla="*/ 47625 w 1914525"/>
                <a:gd name="connsiteY167" fmla="*/ 604838 h 1395413"/>
                <a:gd name="connsiteX168" fmla="*/ 38100 w 1914525"/>
                <a:gd name="connsiteY168" fmla="*/ 714375 h 1395413"/>
                <a:gd name="connsiteX169" fmla="*/ 28575 w 1914525"/>
                <a:gd name="connsiteY169" fmla="*/ 762000 h 1395413"/>
                <a:gd name="connsiteX170" fmla="*/ 14288 w 1914525"/>
                <a:gd name="connsiteY170" fmla="*/ 866775 h 1395413"/>
                <a:gd name="connsiteX171" fmla="*/ 9525 w 1914525"/>
                <a:gd name="connsiteY171" fmla="*/ 890588 h 1395413"/>
                <a:gd name="connsiteX172" fmla="*/ 0 w 1914525"/>
                <a:gd name="connsiteY172" fmla="*/ 919163 h 1395413"/>
                <a:gd name="connsiteX173" fmla="*/ 4763 w 1914525"/>
                <a:gd name="connsiteY173" fmla="*/ 1042988 h 1395413"/>
                <a:gd name="connsiteX174" fmla="*/ 14288 w 1914525"/>
                <a:gd name="connsiteY174" fmla="*/ 1076325 h 1395413"/>
                <a:gd name="connsiteX175" fmla="*/ 23813 w 1914525"/>
                <a:gd name="connsiteY175" fmla="*/ 1257300 h 1395413"/>
                <a:gd name="connsiteX0" fmla="*/ 23813 w 1914525"/>
                <a:gd name="connsiteY0" fmla="*/ 1257300 h 1395413"/>
                <a:gd name="connsiteX1" fmla="*/ 52388 w 1914525"/>
                <a:gd name="connsiteY1" fmla="*/ 1319213 h 1395413"/>
                <a:gd name="connsiteX2" fmla="*/ 83344 w 1914525"/>
                <a:gd name="connsiteY2" fmla="*/ 1378743 h 1395413"/>
                <a:gd name="connsiteX3" fmla="*/ 71438 w 1914525"/>
                <a:gd name="connsiteY3" fmla="*/ 1190625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223838 w 1914525"/>
                <a:gd name="connsiteY20" fmla="*/ 414338 h 1395413"/>
                <a:gd name="connsiteX21" fmla="*/ 238125 w 1914525"/>
                <a:gd name="connsiteY21" fmla="*/ 400050 h 1395413"/>
                <a:gd name="connsiteX22" fmla="*/ 247650 w 1914525"/>
                <a:gd name="connsiteY22" fmla="*/ 385763 h 1395413"/>
                <a:gd name="connsiteX23" fmla="*/ 252413 w 1914525"/>
                <a:gd name="connsiteY23" fmla="*/ 371475 h 1395413"/>
                <a:gd name="connsiteX24" fmla="*/ 266700 w 1914525"/>
                <a:gd name="connsiteY24" fmla="*/ 361950 h 1395413"/>
                <a:gd name="connsiteX25" fmla="*/ 352425 w 1914525"/>
                <a:gd name="connsiteY25" fmla="*/ 352425 h 1395413"/>
                <a:gd name="connsiteX26" fmla="*/ 395288 w 1914525"/>
                <a:gd name="connsiteY26" fmla="*/ 328613 h 1395413"/>
                <a:gd name="connsiteX27" fmla="*/ 419100 w 1914525"/>
                <a:gd name="connsiteY27" fmla="*/ 314325 h 1395413"/>
                <a:gd name="connsiteX28" fmla="*/ 452438 w 1914525"/>
                <a:gd name="connsiteY28" fmla="*/ 295275 h 1395413"/>
                <a:gd name="connsiteX29" fmla="*/ 471488 w 1914525"/>
                <a:gd name="connsiteY29" fmla="*/ 290513 h 1395413"/>
                <a:gd name="connsiteX30" fmla="*/ 509588 w 1914525"/>
                <a:gd name="connsiteY30" fmla="*/ 276225 h 1395413"/>
                <a:gd name="connsiteX31" fmla="*/ 523875 w 1914525"/>
                <a:gd name="connsiteY31" fmla="*/ 266700 h 1395413"/>
                <a:gd name="connsiteX32" fmla="*/ 561975 w 1914525"/>
                <a:gd name="connsiteY32" fmla="*/ 257175 h 1395413"/>
                <a:gd name="connsiteX33" fmla="*/ 590550 w 1914525"/>
                <a:gd name="connsiteY33" fmla="*/ 247650 h 1395413"/>
                <a:gd name="connsiteX34" fmla="*/ 604838 w 1914525"/>
                <a:gd name="connsiteY34" fmla="*/ 242888 h 1395413"/>
                <a:gd name="connsiteX35" fmla="*/ 633413 w 1914525"/>
                <a:gd name="connsiteY35" fmla="*/ 238125 h 1395413"/>
                <a:gd name="connsiteX36" fmla="*/ 652463 w 1914525"/>
                <a:gd name="connsiteY36" fmla="*/ 233363 h 1395413"/>
                <a:gd name="connsiteX37" fmla="*/ 681038 w 1914525"/>
                <a:gd name="connsiteY37" fmla="*/ 223838 h 1395413"/>
                <a:gd name="connsiteX38" fmla="*/ 704850 w 1914525"/>
                <a:gd name="connsiteY38" fmla="*/ 219075 h 1395413"/>
                <a:gd name="connsiteX39" fmla="*/ 766763 w 1914525"/>
                <a:gd name="connsiteY39" fmla="*/ 209550 h 1395413"/>
                <a:gd name="connsiteX40" fmla="*/ 790575 w 1914525"/>
                <a:gd name="connsiteY40" fmla="*/ 204788 h 1395413"/>
                <a:gd name="connsiteX41" fmla="*/ 881063 w 1914525"/>
                <a:gd name="connsiteY41" fmla="*/ 190500 h 1395413"/>
                <a:gd name="connsiteX42" fmla="*/ 895350 w 1914525"/>
                <a:gd name="connsiteY42" fmla="*/ 185738 h 1395413"/>
                <a:gd name="connsiteX43" fmla="*/ 976313 w 1914525"/>
                <a:gd name="connsiteY43" fmla="*/ 176213 h 1395413"/>
                <a:gd name="connsiteX44" fmla="*/ 1314450 w 1914525"/>
                <a:gd name="connsiteY44" fmla="*/ 180975 h 1395413"/>
                <a:gd name="connsiteX45" fmla="*/ 1343025 w 1914525"/>
                <a:gd name="connsiteY45" fmla="*/ 190500 h 1395413"/>
                <a:gd name="connsiteX46" fmla="*/ 1371600 w 1914525"/>
                <a:gd name="connsiteY46" fmla="*/ 200025 h 1395413"/>
                <a:gd name="connsiteX47" fmla="*/ 1385888 w 1914525"/>
                <a:gd name="connsiteY47" fmla="*/ 204788 h 1395413"/>
                <a:gd name="connsiteX48" fmla="*/ 1414463 w 1914525"/>
                <a:gd name="connsiteY48" fmla="*/ 223838 h 1395413"/>
                <a:gd name="connsiteX49" fmla="*/ 1452563 w 1914525"/>
                <a:gd name="connsiteY49" fmla="*/ 238125 h 1395413"/>
                <a:gd name="connsiteX50" fmla="*/ 1481138 w 1914525"/>
                <a:gd name="connsiteY50" fmla="*/ 247650 h 1395413"/>
                <a:gd name="connsiteX51" fmla="*/ 1495425 w 1914525"/>
                <a:gd name="connsiteY51" fmla="*/ 252413 h 1395413"/>
                <a:gd name="connsiteX52" fmla="*/ 1514475 w 1914525"/>
                <a:gd name="connsiteY52" fmla="*/ 257175 h 1395413"/>
                <a:gd name="connsiteX53" fmla="*/ 1547813 w 1914525"/>
                <a:gd name="connsiteY53" fmla="*/ 285750 h 1395413"/>
                <a:gd name="connsiteX54" fmla="*/ 1576388 w 1914525"/>
                <a:gd name="connsiteY54" fmla="*/ 304800 h 1395413"/>
                <a:gd name="connsiteX55" fmla="*/ 1590675 w 1914525"/>
                <a:gd name="connsiteY55" fmla="*/ 314325 h 1395413"/>
                <a:gd name="connsiteX56" fmla="*/ 1619250 w 1914525"/>
                <a:gd name="connsiteY56" fmla="*/ 342900 h 1395413"/>
                <a:gd name="connsiteX57" fmla="*/ 1633538 w 1914525"/>
                <a:gd name="connsiteY57" fmla="*/ 357188 h 1395413"/>
                <a:gd name="connsiteX58" fmla="*/ 1657350 w 1914525"/>
                <a:gd name="connsiteY58" fmla="*/ 390525 h 1395413"/>
                <a:gd name="connsiteX59" fmla="*/ 1676400 w 1914525"/>
                <a:gd name="connsiteY59" fmla="*/ 419100 h 1395413"/>
                <a:gd name="connsiteX60" fmla="*/ 1681163 w 1914525"/>
                <a:gd name="connsiteY60" fmla="*/ 433388 h 1395413"/>
                <a:gd name="connsiteX61" fmla="*/ 1690688 w 1914525"/>
                <a:gd name="connsiteY61" fmla="*/ 447675 h 1395413"/>
                <a:gd name="connsiteX62" fmla="*/ 1704975 w 1914525"/>
                <a:gd name="connsiteY62" fmla="*/ 471488 h 1395413"/>
                <a:gd name="connsiteX63" fmla="*/ 1714500 w 1914525"/>
                <a:gd name="connsiteY63" fmla="*/ 485775 h 1395413"/>
                <a:gd name="connsiteX64" fmla="*/ 1728788 w 1914525"/>
                <a:gd name="connsiteY64" fmla="*/ 514350 h 1395413"/>
                <a:gd name="connsiteX65" fmla="*/ 1747838 w 1914525"/>
                <a:gd name="connsiteY65" fmla="*/ 542925 h 1395413"/>
                <a:gd name="connsiteX66" fmla="*/ 1752600 w 1914525"/>
                <a:gd name="connsiteY66" fmla="*/ 557213 h 1395413"/>
                <a:gd name="connsiteX67" fmla="*/ 1762125 w 1914525"/>
                <a:gd name="connsiteY67" fmla="*/ 571500 h 1395413"/>
                <a:gd name="connsiteX68" fmla="*/ 1771650 w 1914525"/>
                <a:gd name="connsiteY68" fmla="*/ 600075 h 1395413"/>
                <a:gd name="connsiteX69" fmla="*/ 1781175 w 1914525"/>
                <a:gd name="connsiteY69" fmla="*/ 614363 h 1395413"/>
                <a:gd name="connsiteX70" fmla="*/ 1790700 w 1914525"/>
                <a:gd name="connsiteY70" fmla="*/ 642938 h 1395413"/>
                <a:gd name="connsiteX71" fmla="*/ 1795463 w 1914525"/>
                <a:gd name="connsiteY71" fmla="*/ 661988 h 1395413"/>
                <a:gd name="connsiteX72" fmla="*/ 1804988 w 1914525"/>
                <a:gd name="connsiteY72" fmla="*/ 676275 h 1395413"/>
                <a:gd name="connsiteX73" fmla="*/ 1809750 w 1914525"/>
                <a:gd name="connsiteY73" fmla="*/ 695325 h 1395413"/>
                <a:gd name="connsiteX74" fmla="*/ 1824038 w 1914525"/>
                <a:gd name="connsiteY74" fmla="*/ 747713 h 1395413"/>
                <a:gd name="connsiteX75" fmla="*/ 1833563 w 1914525"/>
                <a:gd name="connsiteY75" fmla="*/ 804863 h 1395413"/>
                <a:gd name="connsiteX76" fmla="*/ 1838325 w 1914525"/>
                <a:gd name="connsiteY76" fmla="*/ 942975 h 1395413"/>
                <a:gd name="connsiteX77" fmla="*/ 1843088 w 1914525"/>
                <a:gd name="connsiteY77" fmla="*/ 957263 h 1395413"/>
                <a:gd name="connsiteX78" fmla="*/ 1857375 w 1914525"/>
                <a:gd name="connsiteY78" fmla="*/ 1000125 h 1395413"/>
                <a:gd name="connsiteX79" fmla="*/ 1862138 w 1914525"/>
                <a:gd name="connsiteY79" fmla="*/ 1019175 h 1395413"/>
                <a:gd name="connsiteX80" fmla="*/ 1871663 w 1914525"/>
                <a:gd name="connsiteY80" fmla="*/ 1038225 h 1395413"/>
                <a:gd name="connsiteX81" fmla="*/ 1876425 w 1914525"/>
                <a:gd name="connsiteY81" fmla="*/ 1166813 h 1395413"/>
                <a:gd name="connsiteX82" fmla="*/ 1885950 w 1914525"/>
                <a:gd name="connsiteY82" fmla="*/ 1285875 h 1395413"/>
                <a:gd name="connsiteX83" fmla="*/ 1885950 w 1914525"/>
                <a:gd name="connsiteY83" fmla="*/ 1357313 h 1395413"/>
                <a:gd name="connsiteX84" fmla="*/ 1876425 w 1914525"/>
                <a:gd name="connsiteY84" fmla="*/ 1371600 h 1395413"/>
                <a:gd name="connsiteX85" fmla="*/ 1866900 w 1914525"/>
                <a:gd name="connsiteY85" fmla="*/ 1395413 h 1395413"/>
                <a:gd name="connsiteX86" fmla="*/ 1871663 w 1914525"/>
                <a:gd name="connsiteY86" fmla="*/ 1266825 h 1395413"/>
                <a:gd name="connsiteX87" fmla="*/ 1881188 w 1914525"/>
                <a:gd name="connsiteY87" fmla="*/ 1238250 h 1395413"/>
                <a:gd name="connsiteX88" fmla="*/ 1890713 w 1914525"/>
                <a:gd name="connsiteY88" fmla="*/ 1200150 h 1395413"/>
                <a:gd name="connsiteX89" fmla="*/ 1900238 w 1914525"/>
                <a:gd name="connsiteY89" fmla="*/ 1171575 h 1395413"/>
                <a:gd name="connsiteX90" fmla="*/ 1905000 w 1914525"/>
                <a:gd name="connsiteY90" fmla="*/ 1085850 h 1395413"/>
                <a:gd name="connsiteX91" fmla="*/ 1914525 w 1914525"/>
                <a:gd name="connsiteY91" fmla="*/ 809625 h 1395413"/>
                <a:gd name="connsiteX92" fmla="*/ 1909763 w 1914525"/>
                <a:gd name="connsiteY92" fmla="*/ 666750 h 1395413"/>
                <a:gd name="connsiteX93" fmla="*/ 1890713 w 1914525"/>
                <a:gd name="connsiteY93" fmla="*/ 633413 h 1395413"/>
                <a:gd name="connsiteX94" fmla="*/ 1881188 w 1914525"/>
                <a:gd name="connsiteY94" fmla="*/ 609600 h 1395413"/>
                <a:gd name="connsiteX95" fmla="*/ 1871663 w 1914525"/>
                <a:gd name="connsiteY95" fmla="*/ 581025 h 1395413"/>
                <a:gd name="connsiteX96" fmla="*/ 1862138 w 1914525"/>
                <a:gd name="connsiteY96" fmla="*/ 566738 h 1395413"/>
                <a:gd name="connsiteX97" fmla="*/ 1857375 w 1914525"/>
                <a:gd name="connsiteY97" fmla="*/ 542925 h 1395413"/>
                <a:gd name="connsiteX98" fmla="*/ 1847850 w 1914525"/>
                <a:gd name="connsiteY98" fmla="*/ 528638 h 1395413"/>
                <a:gd name="connsiteX99" fmla="*/ 1843088 w 1914525"/>
                <a:gd name="connsiteY99" fmla="*/ 514350 h 1395413"/>
                <a:gd name="connsiteX100" fmla="*/ 1833563 w 1914525"/>
                <a:gd name="connsiteY100" fmla="*/ 495300 h 1395413"/>
                <a:gd name="connsiteX101" fmla="*/ 1824038 w 1914525"/>
                <a:gd name="connsiteY101" fmla="*/ 457200 h 1395413"/>
                <a:gd name="connsiteX102" fmla="*/ 1814513 w 1914525"/>
                <a:gd name="connsiteY102" fmla="*/ 438150 h 1395413"/>
                <a:gd name="connsiteX103" fmla="*/ 1800225 w 1914525"/>
                <a:gd name="connsiteY103" fmla="*/ 404813 h 1395413"/>
                <a:gd name="connsiteX104" fmla="*/ 1790700 w 1914525"/>
                <a:gd name="connsiteY104" fmla="*/ 376238 h 1395413"/>
                <a:gd name="connsiteX105" fmla="*/ 1785938 w 1914525"/>
                <a:gd name="connsiteY105" fmla="*/ 361950 h 1395413"/>
                <a:gd name="connsiteX106" fmla="*/ 1781175 w 1914525"/>
                <a:gd name="connsiteY106" fmla="*/ 342900 h 1395413"/>
                <a:gd name="connsiteX107" fmla="*/ 1771650 w 1914525"/>
                <a:gd name="connsiteY107" fmla="*/ 328613 h 1395413"/>
                <a:gd name="connsiteX108" fmla="*/ 1752600 w 1914525"/>
                <a:gd name="connsiteY108" fmla="*/ 280988 h 1395413"/>
                <a:gd name="connsiteX109" fmla="*/ 1747838 w 1914525"/>
                <a:gd name="connsiteY109" fmla="*/ 266700 h 1395413"/>
                <a:gd name="connsiteX110" fmla="*/ 1738313 w 1914525"/>
                <a:gd name="connsiteY110" fmla="*/ 252413 h 1395413"/>
                <a:gd name="connsiteX111" fmla="*/ 1724025 w 1914525"/>
                <a:gd name="connsiteY111" fmla="*/ 228600 h 1395413"/>
                <a:gd name="connsiteX112" fmla="*/ 1714500 w 1914525"/>
                <a:gd name="connsiteY112" fmla="*/ 214313 h 1395413"/>
                <a:gd name="connsiteX113" fmla="*/ 1700213 w 1914525"/>
                <a:gd name="connsiteY113" fmla="*/ 204788 h 1395413"/>
                <a:gd name="connsiteX114" fmla="*/ 1676400 w 1914525"/>
                <a:gd name="connsiteY114" fmla="*/ 176213 h 1395413"/>
                <a:gd name="connsiteX115" fmla="*/ 1666875 w 1914525"/>
                <a:gd name="connsiteY115" fmla="*/ 161925 h 1395413"/>
                <a:gd name="connsiteX116" fmla="*/ 1638300 w 1914525"/>
                <a:gd name="connsiteY116" fmla="*/ 152400 h 1395413"/>
                <a:gd name="connsiteX117" fmla="*/ 1609725 w 1914525"/>
                <a:gd name="connsiteY117" fmla="*/ 142875 h 1395413"/>
                <a:gd name="connsiteX118" fmla="*/ 1590675 w 1914525"/>
                <a:gd name="connsiteY118" fmla="*/ 133350 h 1395413"/>
                <a:gd name="connsiteX119" fmla="*/ 1533525 w 1914525"/>
                <a:gd name="connsiteY119" fmla="*/ 123825 h 1395413"/>
                <a:gd name="connsiteX120" fmla="*/ 1495425 w 1914525"/>
                <a:gd name="connsiteY120" fmla="*/ 109538 h 1395413"/>
                <a:gd name="connsiteX121" fmla="*/ 1376363 w 1914525"/>
                <a:gd name="connsiteY121" fmla="*/ 95250 h 1395413"/>
                <a:gd name="connsiteX122" fmla="*/ 1343025 w 1914525"/>
                <a:gd name="connsiteY122" fmla="*/ 90488 h 1395413"/>
                <a:gd name="connsiteX123" fmla="*/ 1281113 w 1914525"/>
                <a:gd name="connsiteY123" fmla="*/ 76200 h 1395413"/>
                <a:gd name="connsiteX124" fmla="*/ 1223963 w 1914525"/>
                <a:gd name="connsiteY124" fmla="*/ 71438 h 1395413"/>
                <a:gd name="connsiteX125" fmla="*/ 1181100 w 1914525"/>
                <a:gd name="connsiteY125" fmla="*/ 61913 h 1395413"/>
                <a:gd name="connsiteX126" fmla="*/ 1166813 w 1914525"/>
                <a:gd name="connsiteY126" fmla="*/ 52388 h 1395413"/>
                <a:gd name="connsiteX127" fmla="*/ 1143000 w 1914525"/>
                <a:gd name="connsiteY127" fmla="*/ 47625 h 1395413"/>
                <a:gd name="connsiteX128" fmla="*/ 1114425 w 1914525"/>
                <a:gd name="connsiteY128" fmla="*/ 38100 h 1395413"/>
                <a:gd name="connsiteX129" fmla="*/ 1085850 w 1914525"/>
                <a:gd name="connsiteY129" fmla="*/ 28575 h 1395413"/>
                <a:gd name="connsiteX130" fmla="*/ 1009650 w 1914525"/>
                <a:gd name="connsiteY130" fmla="*/ 19050 h 1395413"/>
                <a:gd name="connsiteX131" fmla="*/ 976313 w 1914525"/>
                <a:gd name="connsiteY131" fmla="*/ 9525 h 1395413"/>
                <a:gd name="connsiteX132" fmla="*/ 923925 w 1914525"/>
                <a:gd name="connsiteY132" fmla="*/ 0 h 1395413"/>
                <a:gd name="connsiteX133" fmla="*/ 771525 w 1914525"/>
                <a:gd name="connsiteY133" fmla="*/ 4763 h 1395413"/>
                <a:gd name="connsiteX134" fmla="*/ 757238 w 1914525"/>
                <a:gd name="connsiteY134" fmla="*/ 9525 h 1395413"/>
                <a:gd name="connsiteX135" fmla="*/ 733425 w 1914525"/>
                <a:gd name="connsiteY135" fmla="*/ 19050 h 1395413"/>
                <a:gd name="connsiteX136" fmla="*/ 714375 w 1914525"/>
                <a:gd name="connsiteY136" fmla="*/ 28575 h 1395413"/>
                <a:gd name="connsiteX137" fmla="*/ 700088 w 1914525"/>
                <a:gd name="connsiteY137" fmla="*/ 33338 h 1395413"/>
                <a:gd name="connsiteX138" fmla="*/ 681038 w 1914525"/>
                <a:gd name="connsiteY138" fmla="*/ 42863 h 1395413"/>
                <a:gd name="connsiteX139" fmla="*/ 633413 w 1914525"/>
                <a:gd name="connsiteY139" fmla="*/ 57150 h 1395413"/>
                <a:gd name="connsiteX140" fmla="*/ 595313 w 1914525"/>
                <a:gd name="connsiteY140" fmla="*/ 71438 h 1395413"/>
                <a:gd name="connsiteX141" fmla="*/ 552450 w 1914525"/>
                <a:gd name="connsiteY141" fmla="*/ 80963 h 1395413"/>
                <a:gd name="connsiteX142" fmla="*/ 519113 w 1914525"/>
                <a:gd name="connsiteY142" fmla="*/ 95250 h 1395413"/>
                <a:gd name="connsiteX143" fmla="*/ 485775 w 1914525"/>
                <a:gd name="connsiteY143" fmla="*/ 100013 h 1395413"/>
                <a:gd name="connsiteX144" fmla="*/ 438150 w 1914525"/>
                <a:gd name="connsiteY144" fmla="*/ 119063 h 1395413"/>
                <a:gd name="connsiteX145" fmla="*/ 404813 w 1914525"/>
                <a:gd name="connsiteY145" fmla="*/ 133350 h 1395413"/>
                <a:gd name="connsiteX146" fmla="*/ 390525 w 1914525"/>
                <a:gd name="connsiteY146" fmla="*/ 147638 h 1395413"/>
                <a:gd name="connsiteX147" fmla="*/ 352425 w 1914525"/>
                <a:gd name="connsiteY147" fmla="*/ 166688 h 1395413"/>
                <a:gd name="connsiteX148" fmla="*/ 319088 w 1914525"/>
                <a:gd name="connsiteY148" fmla="*/ 180975 h 1395413"/>
                <a:gd name="connsiteX149" fmla="*/ 300038 w 1914525"/>
                <a:gd name="connsiteY149" fmla="*/ 195263 h 1395413"/>
                <a:gd name="connsiteX150" fmla="*/ 285750 w 1914525"/>
                <a:gd name="connsiteY150" fmla="*/ 200025 h 1395413"/>
                <a:gd name="connsiteX151" fmla="*/ 266700 w 1914525"/>
                <a:gd name="connsiteY151" fmla="*/ 214313 h 1395413"/>
                <a:gd name="connsiteX152" fmla="*/ 228600 w 1914525"/>
                <a:gd name="connsiteY152" fmla="*/ 233363 h 1395413"/>
                <a:gd name="connsiteX153" fmla="*/ 200025 w 1914525"/>
                <a:gd name="connsiteY153" fmla="*/ 252413 h 1395413"/>
                <a:gd name="connsiteX154" fmla="*/ 185738 w 1914525"/>
                <a:gd name="connsiteY154" fmla="*/ 261938 h 1395413"/>
                <a:gd name="connsiteX155" fmla="*/ 166688 w 1914525"/>
                <a:gd name="connsiteY155" fmla="*/ 271463 h 1395413"/>
                <a:gd name="connsiteX156" fmla="*/ 157163 w 1914525"/>
                <a:gd name="connsiteY156" fmla="*/ 285750 h 1395413"/>
                <a:gd name="connsiteX157" fmla="*/ 142875 w 1914525"/>
                <a:gd name="connsiteY157" fmla="*/ 300038 h 1395413"/>
                <a:gd name="connsiteX158" fmla="*/ 119063 w 1914525"/>
                <a:gd name="connsiteY158" fmla="*/ 333375 h 1395413"/>
                <a:gd name="connsiteX159" fmla="*/ 114300 w 1914525"/>
                <a:gd name="connsiteY159" fmla="*/ 347663 h 1395413"/>
                <a:gd name="connsiteX160" fmla="*/ 104775 w 1914525"/>
                <a:gd name="connsiteY160" fmla="*/ 371475 h 1395413"/>
                <a:gd name="connsiteX161" fmla="*/ 85725 w 1914525"/>
                <a:gd name="connsiteY161" fmla="*/ 404813 h 1395413"/>
                <a:gd name="connsiteX162" fmla="*/ 76200 w 1914525"/>
                <a:gd name="connsiteY162" fmla="*/ 442913 h 1395413"/>
                <a:gd name="connsiteX163" fmla="*/ 71438 w 1914525"/>
                <a:gd name="connsiteY163" fmla="*/ 457200 h 1395413"/>
                <a:gd name="connsiteX164" fmla="*/ 66675 w 1914525"/>
                <a:gd name="connsiteY164" fmla="*/ 490538 h 1395413"/>
                <a:gd name="connsiteX165" fmla="*/ 61913 w 1914525"/>
                <a:gd name="connsiteY165" fmla="*/ 504825 h 1395413"/>
                <a:gd name="connsiteX166" fmla="*/ 57150 w 1914525"/>
                <a:gd name="connsiteY166" fmla="*/ 523875 h 1395413"/>
                <a:gd name="connsiteX167" fmla="*/ 52388 w 1914525"/>
                <a:gd name="connsiteY167" fmla="*/ 576263 h 1395413"/>
                <a:gd name="connsiteX168" fmla="*/ 47625 w 1914525"/>
                <a:gd name="connsiteY168" fmla="*/ 604838 h 1395413"/>
                <a:gd name="connsiteX169" fmla="*/ 38100 w 1914525"/>
                <a:gd name="connsiteY169" fmla="*/ 714375 h 1395413"/>
                <a:gd name="connsiteX170" fmla="*/ 28575 w 1914525"/>
                <a:gd name="connsiteY170" fmla="*/ 762000 h 1395413"/>
                <a:gd name="connsiteX171" fmla="*/ 14288 w 1914525"/>
                <a:gd name="connsiteY171" fmla="*/ 866775 h 1395413"/>
                <a:gd name="connsiteX172" fmla="*/ 9525 w 1914525"/>
                <a:gd name="connsiteY172" fmla="*/ 890588 h 1395413"/>
                <a:gd name="connsiteX173" fmla="*/ 0 w 1914525"/>
                <a:gd name="connsiteY173" fmla="*/ 919163 h 1395413"/>
                <a:gd name="connsiteX174" fmla="*/ 4763 w 1914525"/>
                <a:gd name="connsiteY174" fmla="*/ 1042988 h 1395413"/>
                <a:gd name="connsiteX175" fmla="*/ 14288 w 1914525"/>
                <a:gd name="connsiteY175" fmla="*/ 1076325 h 1395413"/>
                <a:gd name="connsiteX176" fmla="*/ 23813 w 1914525"/>
                <a:gd name="connsiteY176" fmla="*/ 1257300 h 1395413"/>
                <a:gd name="connsiteX0" fmla="*/ 23813 w 1914525"/>
                <a:gd name="connsiteY0" fmla="*/ 1257300 h 1395413"/>
                <a:gd name="connsiteX1" fmla="*/ 69056 w 1914525"/>
                <a:gd name="connsiteY1" fmla="*/ 1312069 h 1395413"/>
                <a:gd name="connsiteX2" fmla="*/ 83344 w 1914525"/>
                <a:gd name="connsiteY2" fmla="*/ 1378743 h 1395413"/>
                <a:gd name="connsiteX3" fmla="*/ 71438 w 1914525"/>
                <a:gd name="connsiteY3" fmla="*/ 1190625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223838 w 1914525"/>
                <a:gd name="connsiteY20" fmla="*/ 414338 h 1395413"/>
                <a:gd name="connsiteX21" fmla="*/ 238125 w 1914525"/>
                <a:gd name="connsiteY21" fmla="*/ 400050 h 1395413"/>
                <a:gd name="connsiteX22" fmla="*/ 247650 w 1914525"/>
                <a:gd name="connsiteY22" fmla="*/ 385763 h 1395413"/>
                <a:gd name="connsiteX23" fmla="*/ 252413 w 1914525"/>
                <a:gd name="connsiteY23" fmla="*/ 371475 h 1395413"/>
                <a:gd name="connsiteX24" fmla="*/ 266700 w 1914525"/>
                <a:gd name="connsiteY24" fmla="*/ 361950 h 1395413"/>
                <a:gd name="connsiteX25" fmla="*/ 352425 w 1914525"/>
                <a:gd name="connsiteY25" fmla="*/ 352425 h 1395413"/>
                <a:gd name="connsiteX26" fmla="*/ 395288 w 1914525"/>
                <a:gd name="connsiteY26" fmla="*/ 328613 h 1395413"/>
                <a:gd name="connsiteX27" fmla="*/ 419100 w 1914525"/>
                <a:gd name="connsiteY27" fmla="*/ 314325 h 1395413"/>
                <a:gd name="connsiteX28" fmla="*/ 452438 w 1914525"/>
                <a:gd name="connsiteY28" fmla="*/ 295275 h 1395413"/>
                <a:gd name="connsiteX29" fmla="*/ 471488 w 1914525"/>
                <a:gd name="connsiteY29" fmla="*/ 290513 h 1395413"/>
                <a:gd name="connsiteX30" fmla="*/ 509588 w 1914525"/>
                <a:gd name="connsiteY30" fmla="*/ 276225 h 1395413"/>
                <a:gd name="connsiteX31" fmla="*/ 523875 w 1914525"/>
                <a:gd name="connsiteY31" fmla="*/ 266700 h 1395413"/>
                <a:gd name="connsiteX32" fmla="*/ 561975 w 1914525"/>
                <a:gd name="connsiteY32" fmla="*/ 257175 h 1395413"/>
                <a:gd name="connsiteX33" fmla="*/ 590550 w 1914525"/>
                <a:gd name="connsiteY33" fmla="*/ 247650 h 1395413"/>
                <a:gd name="connsiteX34" fmla="*/ 604838 w 1914525"/>
                <a:gd name="connsiteY34" fmla="*/ 242888 h 1395413"/>
                <a:gd name="connsiteX35" fmla="*/ 633413 w 1914525"/>
                <a:gd name="connsiteY35" fmla="*/ 238125 h 1395413"/>
                <a:gd name="connsiteX36" fmla="*/ 652463 w 1914525"/>
                <a:gd name="connsiteY36" fmla="*/ 233363 h 1395413"/>
                <a:gd name="connsiteX37" fmla="*/ 681038 w 1914525"/>
                <a:gd name="connsiteY37" fmla="*/ 223838 h 1395413"/>
                <a:gd name="connsiteX38" fmla="*/ 704850 w 1914525"/>
                <a:gd name="connsiteY38" fmla="*/ 219075 h 1395413"/>
                <a:gd name="connsiteX39" fmla="*/ 766763 w 1914525"/>
                <a:gd name="connsiteY39" fmla="*/ 209550 h 1395413"/>
                <a:gd name="connsiteX40" fmla="*/ 790575 w 1914525"/>
                <a:gd name="connsiteY40" fmla="*/ 204788 h 1395413"/>
                <a:gd name="connsiteX41" fmla="*/ 881063 w 1914525"/>
                <a:gd name="connsiteY41" fmla="*/ 190500 h 1395413"/>
                <a:gd name="connsiteX42" fmla="*/ 895350 w 1914525"/>
                <a:gd name="connsiteY42" fmla="*/ 185738 h 1395413"/>
                <a:gd name="connsiteX43" fmla="*/ 976313 w 1914525"/>
                <a:gd name="connsiteY43" fmla="*/ 176213 h 1395413"/>
                <a:gd name="connsiteX44" fmla="*/ 1314450 w 1914525"/>
                <a:gd name="connsiteY44" fmla="*/ 180975 h 1395413"/>
                <a:gd name="connsiteX45" fmla="*/ 1343025 w 1914525"/>
                <a:gd name="connsiteY45" fmla="*/ 190500 h 1395413"/>
                <a:gd name="connsiteX46" fmla="*/ 1371600 w 1914525"/>
                <a:gd name="connsiteY46" fmla="*/ 200025 h 1395413"/>
                <a:gd name="connsiteX47" fmla="*/ 1385888 w 1914525"/>
                <a:gd name="connsiteY47" fmla="*/ 204788 h 1395413"/>
                <a:gd name="connsiteX48" fmla="*/ 1414463 w 1914525"/>
                <a:gd name="connsiteY48" fmla="*/ 223838 h 1395413"/>
                <a:gd name="connsiteX49" fmla="*/ 1452563 w 1914525"/>
                <a:gd name="connsiteY49" fmla="*/ 238125 h 1395413"/>
                <a:gd name="connsiteX50" fmla="*/ 1481138 w 1914525"/>
                <a:gd name="connsiteY50" fmla="*/ 247650 h 1395413"/>
                <a:gd name="connsiteX51" fmla="*/ 1495425 w 1914525"/>
                <a:gd name="connsiteY51" fmla="*/ 252413 h 1395413"/>
                <a:gd name="connsiteX52" fmla="*/ 1514475 w 1914525"/>
                <a:gd name="connsiteY52" fmla="*/ 257175 h 1395413"/>
                <a:gd name="connsiteX53" fmla="*/ 1547813 w 1914525"/>
                <a:gd name="connsiteY53" fmla="*/ 285750 h 1395413"/>
                <a:gd name="connsiteX54" fmla="*/ 1576388 w 1914525"/>
                <a:gd name="connsiteY54" fmla="*/ 304800 h 1395413"/>
                <a:gd name="connsiteX55" fmla="*/ 1590675 w 1914525"/>
                <a:gd name="connsiteY55" fmla="*/ 314325 h 1395413"/>
                <a:gd name="connsiteX56" fmla="*/ 1619250 w 1914525"/>
                <a:gd name="connsiteY56" fmla="*/ 342900 h 1395413"/>
                <a:gd name="connsiteX57" fmla="*/ 1633538 w 1914525"/>
                <a:gd name="connsiteY57" fmla="*/ 357188 h 1395413"/>
                <a:gd name="connsiteX58" fmla="*/ 1657350 w 1914525"/>
                <a:gd name="connsiteY58" fmla="*/ 390525 h 1395413"/>
                <a:gd name="connsiteX59" fmla="*/ 1676400 w 1914525"/>
                <a:gd name="connsiteY59" fmla="*/ 419100 h 1395413"/>
                <a:gd name="connsiteX60" fmla="*/ 1681163 w 1914525"/>
                <a:gd name="connsiteY60" fmla="*/ 433388 h 1395413"/>
                <a:gd name="connsiteX61" fmla="*/ 1690688 w 1914525"/>
                <a:gd name="connsiteY61" fmla="*/ 447675 h 1395413"/>
                <a:gd name="connsiteX62" fmla="*/ 1704975 w 1914525"/>
                <a:gd name="connsiteY62" fmla="*/ 471488 h 1395413"/>
                <a:gd name="connsiteX63" fmla="*/ 1714500 w 1914525"/>
                <a:gd name="connsiteY63" fmla="*/ 485775 h 1395413"/>
                <a:gd name="connsiteX64" fmla="*/ 1728788 w 1914525"/>
                <a:gd name="connsiteY64" fmla="*/ 514350 h 1395413"/>
                <a:gd name="connsiteX65" fmla="*/ 1747838 w 1914525"/>
                <a:gd name="connsiteY65" fmla="*/ 542925 h 1395413"/>
                <a:gd name="connsiteX66" fmla="*/ 1752600 w 1914525"/>
                <a:gd name="connsiteY66" fmla="*/ 557213 h 1395413"/>
                <a:gd name="connsiteX67" fmla="*/ 1762125 w 1914525"/>
                <a:gd name="connsiteY67" fmla="*/ 571500 h 1395413"/>
                <a:gd name="connsiteX68" fmla="*/ 1771650 w 1914525"/>
                <a:gd name="connsiteY68" fmla="*/ 600075 h 1395413"/>
                <a:gd name="connsiteX69" fmla="*/ 1781175 w 1914525"/>
                <a:gd name="connsiteY69" fmla="*/ 614363 h 1395413"/>
                <a:gd name="connsiteX70" fmla="*/ 1790700 w 1914525"/>
                <a:gd name="connsiteY70" fmla="*/ 642938 h 1395413"/>
                <a:gd name="connsiteX71" fmla="*/ 1795463 w 1914525"/>
                <a:gd name="connsiteY71" fmla="*/ 661988 h 1395413"/>
                <a:gd name="connsiteX72" fmla="*/ 1804988 w 1914525"/>
                <a:gd name="connsiteY72" fmla="*/ 676275 h 1395413"/>
                <a:gd name="connsiteX73" fmla="*/ 1809750 w 1914525"/>
                <a:gd name="connsiteY73" fmla="*/ 695325 h 1395413"/>
                <a:gd name="connsiteX74" fmla="*/ 1824038 w 1914525"/>
                <a:gd name="connsiteY74" fmla="*/ 747713 h 1395413"/>
                <a:gd name="connsiteX75" fmla="*/ 1833563 w 1914525"/>
                <a:gd name="connsiteY75" fmla="*/ 804863 h 1395413"/>
                <a:gd name="connsiteX76" fmla="*/ 1838325 w 1914525"/>
                <a:gd name="connsiteY76" fmla="*/ 942975 h 1395413"/>
                <a:gd name="connsiteX77" fmla="*/ 1843088 w 1914525"/>
                <a:gd name="connsiteY77" fmla="*/ 957263 h 1395413"/>
                <a:gd name="connsiteX78" fmla="*/ 1857375 w 1914525"/>
                <a:gd name="connsiteY78" fmla="*/ 1000125 h 1395413"/>
                <a:gd name="connsiteX79" fmla="*/ 1862138 w 1914525"/>
                <a:gd name="connsiteY79" fmla="*/ 1019175 h 1395413"/>
                <a:gd name="connsiteX80" fmla="*/ 1871663 w 1914525"/>
                <a:gd name="connsiteY80" fmla="*/ 1038225 h 1395413"/>
                <a:gd name="connsiteX81" fmla="*/ 1876425 w 1914525"/>
                <a:gd name="connsiteY81" fmla="*/ 1166813 h 1395413"/>
                <a:gd name="connsiteX82" fmla="*/ 1885950 w 1914525"/>
                <a:gd name="connsiteY82" fmla="*/ 1285875 h 1395413"/>
                <a:gd name="connsiteX83" fmla="*/ 1885950 w 1914525"/>
                <a:gd name="connsiteY83" fmla="*/ 1357313 h 1395413"/>
                <a:gd name="connsiteX84" fmla="*/ 1876425 w 1914525"/>
                <a:gd name="connsiteY84" fmla="*/ 1371600 h 1395413"/>
                <a:gd name="connsiteX85" fmla="*/ 1866900 w 1914525"/>
                <a:gd name="connsiteY85" fmla="*/ 1395413 h 1395413"/>
                <a:gd name="connsiteX86" fmla="*/ 1871663 w 1914525"/>
                <a:gd name="connsiteY86" fmla="*/ 1266825 h 1395413"/>
                <a:gd name="connsiteX87" fmla="*/ 1881188 w 1914525"/>
                <a:gd name="connsiteY87" fmla="*/ 1238250 h 1395413"/>
                <a:gd name="connsiteX88" fmla="*/ 1890713 w 1914525"/>
                <a:gd name="connsiteY88" fmla="*/ 1200150 h 1395413"/>
                <a:gd name="connsiteX89" fmla="*/ 1900238 w 1914525"/>
                <a:gd name="connsiteY89" fmla="*/ 1171575 h 1395413"/>
                <a:gd name="connsiteX90" fmla="*/ 1905000 w 1914525"/>
                <a:gd name="connsiteY90" fmla="*/ 1085850 h 1395413"/>
                <a:gd name="connsiteX91" fmla="*/ 1914525 w 1914525"/>
                <a:gd name="connsiteY91" fmla="*/ 809625 h 1395413"/>
                <a:gd name="connsiteX92" fmla="*/ 1909763 w 1914525"/>
                <a:gd name="connsiteY92" fmla="*/ 666750 h 1395413"/>
                <a:gd name="connsiteX93" fmla="*/ 1890713 w 1914525"/>
                <a:gd name="connsiteY93" fmla="*/ 633413 h 1395413"/>
                <a:gd name="connsiteX94" fmla="*/ 1881188 w 1914525"/>
                <a:gd name="connsiteY94" fmla="*/ 609600 h 1395413"/>
                <a:gd name="connsiteX95" fmla="*/ 1871663 w 1914525"/>
                <a:gd name="connsiteY95" fmla="*/ 581025 h 1395413"/>
                <a:gd name="connsiteX96" fmla="*/ 1862138 w 1914525"/>
                <a:gd name="connsiteY96" fmla="*/ 566738 h 1395413"/>
                <a:gd name="connsiteX97" fmla="*/ 1857375 w 1914525"/>
                <a:gd name="connsiteY97" fmla="*/ 542925 h 1395413"/>
                <a:gd name="connsiteX98" fmla="*/ 1847850 w 1914525"/>
                <a:gd name="connsiteY98" fmla="*/ 528638 h 1395413"/>
                <a:gd name="connsiteX99" fmla="*/ 1843088 w 1914525"/>
                <a:gd name="connsiteY99" fmla="*/ 514350 h 1395413"/>
                <a:gd name="connsiteX100" fmla="*/ 1833563 w 1914525"/>
                <a:gd name="connsiteY100" fmla="*/ 495300 h 1395413"/>
                <a:gd name="connsiteX101" fmla="*/ 1824038 w 1914525"/>
                <a:gd name="connsiteY101" fmla="*/ 457200 h 1395413"/>
                <a:gd name="connsiteX102" fmla="*/ 1814513 w 1914525"/>
                <a:gd name="connsiteY102" fmla="*/ 438150 h 1395413"/>
                <a:gd name="connsiteX103" fmla="*/ 1800225 w 1914525"/>
                <a:gd name="connsiteY103" fmla="*/ 404813 h 1395413"/>
                <a:gd name="connsiteX104" fmla="*/ 1790700 w 1914525"/>
                <a:gd name="connsiteY104" fmla="*/ 376238 h 1395413"/>
                <a:gd name="connsiteX105" fmla="*/ 1785938 w 1914525"/>
                <a:gd name="connsiteY105" fmla="*/ 361950 h 1395413"/>
                <a:gd name="connsiteX106" fmla="*/ 1781175 w 1914525"/>
                <a:gd name="connsiteY106" fmla="*/ 342900 h 1395413"/>
                <a:gd name="connsiteX107" fmla="*/ 1771650 w 1914525"/>
                <a:gd name="connsiteY107" fmla="*/ 328613 h 1395413"/>
                <a:gd name="connsiteX108" fmla="*/ 1752600 w 1914525"/>
                <a:gd name="connsiteY108" fmla="*/ 280988 h 1395413"/>
                <a:gd name="connsiteX109" fmla="*/ 1747838 w 1914525"/>
                <a:gd name="connsiteY109" fmla="*/ 266700 h 1395413"/>
                <a:gd name="connsiteX110" fmla="*/ 1738313 w 1914525"/>
                <a:gd name="connsiteY110" fmla="*/ 252413 h 1395413"/>
                <a:gd name="connsiteX111" fmla="*/ 1724025 w 1914525"/>
                <a:gd name="connsiteY111" fmla="*/ 228600 h 1395413"/>
                <a:gd name="connsiteX112" fmla="*/ 1714500 w 1914525"/>
                <a:gd name="connsiteY112" fmla="*/ 214313 h 1395413"/>
                <a:gd name="connsiteX113" fmla="*/ 1700213 w 1914525"/>
                <a:gd name="connsiteY113" fmla="*/ 204788 h 1395413"/>
                <a:gd name="connsiteX114" fmla="*/ 1676400 w 1914525"/>
                <a:gd name="connsiteY114" fmla="*/ 176213 h 1395413"/>
                <a:gd name="connsiteX115" fmla="*/ 1666875 w 1914525"/>
                <a:gd name="connsiteY115" fmla="*/ 161925 h 1395413"/>
                <a:gd name="connsiteX116" fmla="*/ 1638300 w 1914525"/>
                <a:gd name="connsiteY116" fmla="*/ 152400 h 1395413"/>
                <a:gd name="connsiteX117" fmla="*/ 1609725 w 1914525"/>
                <a:gd name="connsiteY117" fmla="*/ 142875 h 1395413"/>
                <a:gd name="connsiteX118" fmla="*/ 1590675 w 1914525"/>
                <a:gd name="connsiteY118" fmla="*/ 133350 h 1395413"/>
                <a:gd name="connsiteX119" fmla="*/ 1533525 w 1914525"/>
                <a:gd name="connsiteY119" fmla="*/ 123825 h 1395413"/>
                <a:gd name="connsiteX120" fmla="*/ 1495425 w 1914525"/>
                <a:gd name="connsiteY120" fmla="*/ 109538 h 1395413"/>
                <a:gd name="connsiteX121" fmla="*/ 1376363 w 1914525"/>
                <a:gd name="connsiteY121" fmla="*/ 95250 h 1395413"/>
                <a:gd name="connsiteX122" fmla="*/ 1343025 w 1914525"/>
                <a:gd name="connsiteY122" fmla="*/ 90488 h 1395413"/>
                <a:gd name="connsiteX123" fmla="*/ 1281113 w 1914525"/>
                <a:gd name="connsiteY123" fmla="*/ 76200 h 1395413"/>
                <a:gd name="connsiteX124" fmla="*/ 1223963 w 1914525"/>
                <a:gd name="connsiteY124" fmla="*/ 71438 h 1395413"/>
                <a:gd name="connsiteX125" fmla="*/ 1181100 w 1914525"/>
                <a:gd name="connsiteY125" fmla="*/ 61913 h 1395413"/>
                <a:gd name="connsiteX126" fmla="*/ 1166813 w 1914525"/>
                <a:gd name="connsiteY126" fmla="*/ 52388 h 1395413"/>
                <a:gd name="connsiteX127" fmla="*/ 1143000 w 1914525"/>
                <a:gd name="connsiteY127" fmla="*/ 47625 h 1395413"/>
                <a:gd name="connsiteX128" fmla="*/ 1114425 w 1914525"/>
                <a:gd name="connsiteY128" fmla="*/ 38100 h 1395413"/>
                <a:gd name="connsiteX129" fmla="*/ 1085850 w 1914525"/>
                <a:gd name="connsiteY129" fmla="*/ 28575 h 1395413"/>
                <a:gd name="connsiteX130" fmla="*/ 1009650 w 1914525"/>
                <a:gd name="connsiteY130" fmla="*/ 19050 h 1395413"/>
                <a:gd name="connsiteX131" fmla="*/ 976313 w 1914525"/>
                <a:gd name="connsiteY131" fmla="*/ 9525 h 1395413"/>
                <a:gd name="connsiteX132" fmla="*/ 923925 w 1914525"/>
                <a:gd name="connsiteY132" fmla="*/ 0 h 1395413"/>
                <a:gd name="connsiteX133" fmla="*/ 771525 w 1914525"/>
                <a:gd name="connsiteY133" fmla="*/ 4763 h 1395413"/>
                <a:gd name="connsiteX134" fmla="*/ 757238 w 1914525"/>
                <a:gd name="connsiteY134" fmla="*/ 9525 h 1395413"/>
                <a:gd name="connsiteX135" fmla="*/ 733425 w 1914525"/>
                <a:gd name="connsiteY135" fmla="*/ 19050 h 1395413"/>
                <a:gd name="connsiteX136" fmla="*/ 714375 w 1914525"/>
                <a:gd name="connsiteY136" fmla="*/ 28575 h 1395413"/>
                <a:gd name="connsiteX137" fmla="*/ 700088 w 1914525"/>
                <a:gd name="connsiteY137" fmla="*/ 33338 h 1395413"/>
                <a:gd name="connsiteX138" fmla="*/ 681038 w 1914525"/>
                <a:gd name="connsiteY138" fmla="*/ 42863 h 1395413"/>
                <a:gd name="connsiteX139" fmla="*/ 633413 w 1914525"/>
                <a:gd name="connsiteY139" fmla="*/ 57150 h 1395413"/>
                <a:gd name="connsiteX140" fmla="*/ 595313 w 1914525"/>
                <a:gd name="connsiteY140" fmla="*/ 71438 h 1395413"/>
                <a:gd name="connsiteX141" fmla="*/ 552450 w 1914525"/>
                <a:gd name="connsiteY141" fmla="*/ 80963 h 1395413"/>
                <a:gd name="connsiteX142" fmla="*/ 519113 w 1914525"/>
                <a:gd name="connsiteY142" fmla="*/ 95250 h 1395413"/>
                <a:gd name="connsiteX143" fmla="*/ 485775 w 1914525"/>
                <a:gd name="connsiteY143" fmla="*/ 100013 h 1395413"/>
                <a:gd name="connsiteX144" fmla="*/ 438150 w 1914525"/>
                <a:gd name="connsiteY144" fmla="*/ 119063 h 1395413"/>
                <a:gd name="connsiteX145" fmla="*/ 404813 w 1914525"/>
                <a:gd name="connsiteY145" fmla="*/ 133350 h 1395413"/>
                <a:gd name="connsiteX146" fmla="*/ 390525 w 1914525"/>
                <a:gd name="connsiteY146" fmla="*/ 147638 h 1395413"/>
                <a:gd name="connsiteX147" fmla="*/ 352425 w 1914525"/>
                <a:gd name="connsiteY147" fmla="*/ 166688 h 1395413"/>
                <a:gd name="connsiteX148" fmla="*/ 319088 w 1914525"/>
                <a:gd name="connsiteY148" fmla="*/ 180975 h 1395413"/>
                <a:gd name="connsiteX149" fmla="*/ 300038 w 1914525"/>
                <a:gd name="connsiteY149" fmla="*/ 195263 h 1395413"/>
                <a:gd name="connsiteX150" fmla="*/ 285750 w 1914525"/>
                <a:gd name="connsiteY150" fmla="*/ 200025 h 1395413"/>
                <a:gd name="connsiteX151" fmla="*/ 266700 w 1914525"/>
                <a:gd name="connsiteY151" fmla="*/ 214313 h 1395413"/>
                <a:gd name="connsiteX152" fmla="*/ 228600 w 1914525"/>
                <a:gd name="connsiteY152" fmla="*/ 233363 h 1395413"/>
                <a:gd name="connsiteX153" fmla="*/ 200025 w 1914525"/>
                <a:gd name="connsiteY153" fmla="*/ 252413 h 1395413"/>
                <a:gd name="connsiteX154" fmla="*/ 185738 w 1914525"/>
                <a:gd name="connsiteY154" fmla="*/ 261938 h 1395413"/>
                <a:gd name="connsiteX155" fmla="*/ 166688 w 1914525"/>
                <a:gd name="connsiteY155" fmla="*/ 271463 h 1395413"/>
                <a:gd name="connsiteX156" fmla="*/ 157163 w 1914525"/>
                <a:gd name="connsiteY156" fmla="*/ 285750 h 1395413"/>
                <a:gd name="connsiteX157" fmla="*/ 142875 w 1914525"/>
                <a:gd name="connsiteY157" fmla="*/ 300038 h 1395413"/>
                <a:gd name="connsiteX158" fmla="*/ 119063 w 1914525"/>
                <a:gd name="connsiteY158" fmla="*/ 333375 h 1395413"/>
                <a:gd name="connsiteX159" fmla="*/ 114300 w 1914525"/>
                <a:gd name="connsiteY159" fmla="*/ 347663 h 1395413"/>
                <a:gd name="connsiteX160" fmla="*/ 104775 w 1914525"/>
                <a:gd name="connsiteY160" fmla="*/ 371475 h 1395413"/>
                <a:gd name="connsiteX161" fmla="*/ 85725 w 1914525"/>
                <a:gd name="connsiteY161" fmla="*/ 404813 h 1395413"/>
                <a:gd name="connsiteX162" fmla="*/ 76200 w 1914525"/>
                <a:gd name="connsiteY162" fmla="*/ 442913 h 1395413"/>
                <a:gd name="connsiteX163" fmla="*/ 71438 w 1914525"/>
                <a:gd name="connsiteY163" fmla="*/ 457200 h 1395413"/>
                <a:gd name="connsiteX164" fmla="*/ 66675 w 1914525"/>
                <a:gd name="connsiteY164" fmla="*/ 490538 h 1395413"/>
                <a:gd name="connsiteX165" fmla="*/ 61913 w 1914525"/>
                <a:gd name="connsiteY165" fmla="*/ 504825 h 1395413"/>
                <a:gd name="connsiteX166" fmla="*/ 57150 w 1914525"/>
                <a:gd name="connsiteY166" fmla="*/ 523875 h 1395413"/>
                <a:gd name="connsiteX167" fmla="*/ 52388 w 1914525"/>
                <a:gd name="connsiteY167" fmla="*/ 576263 h 1395413"/>
                <a:gd name="connsiteX168" fmla="*/ 47625 w 1914525"/>
                <a:gd name="connsiteY168" fmla="*/ 604838 h 1395413"/>
                <a:gd name="connsiteX169" fmla="*/ 38100 w 1914525"/>
                <a:gd name="connsiteY169" fmla="*/ 714375 h 1395413"/>
                <a:gd name="connsiteX170" fmla="*/ 28575 w 1914525"/>
                <a:gd name="connsiteY170" fmla="*/ 762000 h 1395413"/>
                <a:gd name="connsiteX171" fmla="*/ 14288 w 1914525"/>
                <a:gd name="connsiteY171" fmla="*/ 866775 h 1395413"/>
                <a:gd name="connsiteX172" fmla="*/ 9525 w 1914525"/>
                <a:gd name="connsiteY172" fmla="*/ 890588 h 1395413"/>
                <a:gd name="connsiteX173" fmla="*/ 0 w 1914525"/>
                <a:gd name="connsiteY173" fmla="*/ 919163 h 1395413"/>
                <a:gd name="connsiteX174" fmla="*/ 4763 w 1914525"/>
                <a:gd name="connsiteY174" fmla="*/ 1042988 h 1395413"/>
                <a:gd name="connsiteX175" fmla="*/ 14288 w 1914525"/>
                <a:gd name="connsiteY175" fmla="*/ 1076325 h 1395413"/>
                <a:gd name="connsiteX176" fmla="*/ 23813 w 1914525"/>
                <a:gd name="connsiteY176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71438 w 1914525"/>
                <a:gd name="connsiteY3" fmla="*/ 1190625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223838 w 1914525"/>
                <a:gd name="connsiteY20" fmla="*/ 414338 h 1395413"/>
                <a:gd name="connsiteX21" fmla="*/ 238125 w 1914525"/>
                <a:gd name="connsiteY21" fmla="*/ 400050 h 1395413"/>
                <a:gd name="connsiteX22" fmla="*/ 247650 w 1914525"/>
                <a:gd name="connsiteY22" fmla="*/ 385763 h 1395413"/>
                <a:gd name="connsiteX23" fmla="*/ 252413 w 1914525"/>
                <a:gd name="connsiteY23" fmla="*/ 371475 h 1395413"/>
                <a:gd name="connsiteX24" fmla="*/ 266700 w 1914525"/>
                <a:gd name="connsiteY24" fmla="*/ 361950 h 1395413"/>
                <a:gd name="connsiteX25" fmla="*/ 352425 w 1914525"/>
                <a:gd name="connsiteY25" fmla="*/ 352425 h 1395413"/>
                <a:gd name="connsiteX26" fmla="*/ 395288 w 1914525"/>
                <a:gd name="connsiteY26" fmla="*/ 328613 h 1395413"/>
                <a:gd name="connsiteX27" fmla="*/ 419100 w 1914525"/>
                <a:gd name="connsiteY27" fmla="*/ 314325 h 1395413"/>
                <a:gd name="connsiteX28" fmla="*/ 452438 w 1914525"/>
                <a:gd name="connsiteY28" fmla="*/ 295275 h 1395413"/>
                <a:gd name="connsiteX29" fmla="*/ 471488 w 1914525"/>
                <a:gd name="connsiteY29" fmla="*/ 290513 h 1395413"/>
                <a:gd name="connsiteX30" fmla="*/ 509588 w 1914525"/>
                <a:gd name="connsiteY30" fmla="*/ 276225 h 1395413"/>
                <a:gd name="connsiteX31" fmla="*/ 523875 w 1914525"/>
                <a:gd name="connsiteY31" fmla="*/ 266700 h 1395413"/>
                <a:gd name="connsiteX32" fmla="*/ 561975 w 1914525"/>
                <a:gd name="connsiteY32" fmla="*/ 257175 h 1395413"/>
                <a:gd name="connsiteX33" fmla="*/ 590550 w 1914525"/>
                <a:gd name="connsiteY33" fmla="*/ 247650 h 1395413"/>
                <a:gd name="connsiteX34" fmla="*/ 604838 w 1914525"/>
                <a:gd name="connsiteY34" fmla="*/ 242888 h 1395413"/>
                <a:gd name="connsiteX35" fmla="*/ 633413 w 1914525"/>
                <a:gd name="connsiteY35" fmla="*/ 238125 h 1395413"/>
                <a:gd name="connsiteX36" fmla="*/ 652463 w 1914525"/>
                <a:gd name="connsiteY36" fmla="*/ 233363 h 1395413"/>
                <a:gd name="connsiteX37" fmla="*/ 681038 w 1914525"/>
                <a:gd name="connsiteY37" fmla="*/ 223838 h 1395413"/>
                <a:gd name="connsiteX38" fmla="*/ 704850 w 1914525"/>
                <a:gd name="connsiteY38" fmla="*/ 219075 h 1395413"/>
                <a:gd name="connsiteX39" fmla="*/ 766763 w 1914525"/>
                <a:gd name="connsiteY39" fmla="*/ 209550 h 1395413"/>
                <a:gd name="connsiteX40" fmla="*/ 790575 w 1914525"/>
                <a:gd name="connsiteY40" fmla="*/ 204788 h 1395413"/>
                <a:gd name="connsiteX41" fmla="*/ 881063 w 1914525"/>
                <a:gd name="connsiteY41" fmla="*/ 190500 h 1395413"/>
                <a:gd name="connsiteX42" fmla="*/ 895350 w 1914525"/>
                <a:gd name="connsiteY42" fmla="*/ 185738 h 1395413"/>
                <a:gd name="connsiteX43" fmla="*/ 976313 w 1914525"/>
                <a:gd name="connsiteY43" fmla="*/ 176213 h 1395413"/>
                <a:gd name="connsiteX44" fmla="*/ 1314450 w 1914525"/>
                <a:gd name="connsiteY44" fmla="*/ 180975 h 1395413"/>
                <a:gd name="connsiteX45" fmla="*/ 1343025 w 1914525"/>
                <a:gd name="connsiteY45" fmla="*/ 190500 h 1395413"/>
                <a:gd name="connsiteX46" fmla="*/ 1371600 w 1914525"/>
                <a:gd name="connsiteY46" fmla="*/ 200025 h 1395413"/>
                <a:gd name="connsiteX47" fmla="*/ 1385888 w 1914525"/>
                <a:gd name="connsiteY47" fmla="*/ 204788 h 1395413"/>
                <a:gd name="connsiteX48" fmla="*/ 1414463 w 1914525"/>
                <a:gd name="connsiteY48" fmla="*/ 223838 h 1395413"/>
                <a:gd name="connsiteX49" fmla="*/ 1452563 w 1914525"/>
                <a:gd name="connsiteY49" fmla="*/ 238125 h 1395413"/>
                <a:gd name="connsiteX50" fmla="*/ 1481138 w 1914525"/>
                <a:gd name="connsiteY50" fmla="*/ 247650 h 1395413"/>
                <a:gd name="connsiteX51" fmla="*/ 1495425 w 1914525"/>
                <a:gd name="connsiteY51" fmla="*/ 252413 h 1395413"/>
                <a:gd name="connsiteX52" fmla="*/ 1514475 w 1914525"/>
                <a:gd name="connsiteY52" fmla="*/ 257175 h 1395413"/>
                <a:gd name="connsiteX53" fmla="*/ 1547813 w 1914525"/>
                <a:gd name="connsiteY53" fmla="*/ 285750 h 1395413"/>
                <a:gd name="connsiteX54" fmla="*/ 1576388 w 1914525"/>
                <a:gd name="connsiteY54" fmla="*/ 304800 h 1395413"/>
                <a:gd name="connsiteX55" fmla="*/ 1590675 w 1914525"/>
                <a:gd name="connsiteY55" fmla="*/ 314325 h 1395413"/>
                <a:gd name="connsiteX56" fmla="*/ 1619250 w 1914525"/>
                <a:gd name="connsiteY56" fmla="*/ 342900 h 1395413"/>
                <a:gd name="connsiteX57" fmla="*/ 1633538 w 1914525"/>
                <a:gd name="connsiteY57" fmla="*/ 357188 h 1395413"/>
                <a:gd name="connsiteX58" fmla="*/ 1657350 w 1914525"/>
                <a:gd name="connsiteY58" fmla="*/ 390525 h 1395413"/>
                <a:gd name="connsiteX59" fmla="*/ 1676400 w 1914525"/>
                <a:gd name="connsiteY59" fmla="*/ 419100 h 1395413"/>
                <a:gd name="connsiteX60" fmla="*/ 1681163 w 1914525"/>
                <a:gd name="connsiteY60" fmla="*/ 433388 h 1395413"/>
                <a:gd name="connsiteX61" fmla="*/ 1690688 w 1914525"/>
                <a:gd name="connsiteY61" fmla="*/ 447675 h 1395413"/>
                <a:gd name="connsiteX62" fmla="*/ 1704975 w 1914525"/>
                <a:gd name="connsiteY62" fmla="*/ 471488 h 1395413"/>
                <a:gd name="connsiteX63" fmla="*/ 1714500 w 1914525"/>
                <a:gd name="connsiteY63" fmla="*/ 485775 h 1395413"/>
                <a:gd name="connsiteX64" fmla="*/ 1728788 w 1914525"/>
                <a:gd name="connsiteY64" fmla="*/ 514350 h 1395413"/>
                <a:gd name="connsiteX65" fmla="*/ 1747838 w 1914525"/>
                <a:gd name="connsiteY65" fmla="*/ 542925 h 1395413"/>
                <a:gd name="connsiteX66" fmla="*/ 1752600 w 1914525"/>
                <a:gd name="connsiteY66" fmla="*/ 557213 h 1395413"/>
                <a:gd name="connsiteX67" fmla="*/ 1762125 w 1914525"/>
                <a:gd name="connsiteY67" fmla="*/ 571500 h 1395413"/>
                <a:gd name="connsiteX68" fmla="*/ 1771650 w 1914525"/>
                <a:gd name="connsiteY68" fmla="*/ 600075 h 1395413"/>
                <a:gd name="connsiteX69" fmla="*/ 1781175 w 1914525"/>
                <a:gd name="connsiteY69" fmla="*/ 614363 h 1395413"/>
                <a:gd name="connsiteX70" fmla="*/ 1790700 w 1914525"/>
                <a:gd name="connsiteY70" fmla="*/ 642938 h 1395413"/>
                <a:gd name="connsiteX71" fmla="*/ 1795463 w 1914525"/>
                <a:gd name="connsiteY71" fmla="*/ 661988 h 1395413"/>
                <a:gd name="connsiteX72" fmla="*/ 1804988 w 1914525"/>
                <a:gd name="connsiteY72" fmla="*/ 676275 h 1395413"/>
                <a:gd name="connsiteX73" fmla="*/ 1809750 w 1914525"/>
                <a:gd name="connsiteY73" fmla="*/ 695325 h 1395413"/>
                <a:gd name="connsiteX74" fmla="*/ 1824038 w 1914525"/>
                <a:gd name="connsiteY74" fmla="*/ 747713 h 1395413"/>
                <a:gd name="connsiteX75" fmla="*/ 1833563 w 1914525"/>
                <a:gd name="connsiteY75" fmla="*/ 804863 h 1395413"/>
                <a:gd name="connsiteX76" fmla="*/ 1838325 w 1914525"/>
                <a:gd name="connsiteY76" fmla="*/ 942975 h 1395413"/>
                <a:gd name="connsiteX77" fmla="*/ 1843088 w 1914525"/>
                <a:gd name="connsiteY77" fmla="*/ 957263 h 1395413"/>
                <a:gd name="connsiteX78" fmla="*/ 1857375 w 1914525"/>
                <a:gd name="connsiteY78" fmla="*/ 1000125 h 1395413"/>
                <a:gd name="connsiteX79" fmla="*/ 1862138 w 1914525"/>
                <a:gd name="connsiteY79" fmla="*/ 1019175 h 1395413"/>
                <a:gd name="connsiteX80" fmla="*/ 1871663 w 1914525"/>
                <a:gd name="connsiteY80" fmla="*/ 1038225 h 1395413"/>
                <a:gd name="connsiteX81" fmla="*/ 1876425 w 1914525"/>
                <a:gd name="connsiteY81" fmla="*/ 1166813 h 1395413"/>
                <a:gd name="connsiteX82" fmla="*/ 1885950 w 1914525"/>
                <a:gd name="connsiteY82" fmla="*/ 1285875 h 1395413"/>
                <a:gd name="connsiteX83" fmla="*/ 1885950 w 1914525"/>
                <a:gd name="connsiteY83" fmla="*/ 1357313 h 1395413"/>
                <a:gd name="connsiteX84" fmla="*/ 1876425 w 1914525"/>
                <a:gd name="connsiteY84" fmla="*/ 1371600 h 1395413"/>
                <a:gd name="connsiteX85" fmla="*/ 1866900 w 1914525"/>
                <a:gd name="connsiteY85" fmla="*/ 1395413 h 1395413"/>
                <a:gd name="connsiteX86" fmla="*/ 1871663 w 1914525"/>
                <a:gd name="connsiteY86" fmla="*/ 1266825 h 1395413"/>
                <a:gd name="connsiteX87" fmla="*/ 1881188 w 1914525"/>
                <a:gd name="connsiteY87" fmla="*/ 1238250 h 1395413"/>
                <a:gd name="connsiteX88" fmla="*/ 1890713 w 1914525"/>
                <a:gd name="connsiteY88" fmla="*/ 1200150 h 1395413"/>
                <a:gd name="connsiteX89" fmla="*/ 1900238 w 1914525"/>
                <a:gd name="connsiteY89" fmla="*/ 1171575 h 1395413"/>
                <a:gd name="connsiteX90" fmla="*/ 1905000 w 1914525"/>
                <a:gd name="connsiteY90" fmla="*/ 1085850 h 1395413"/>
                <a:gd name="connsiteX91" fmla="*/ 1914525 w 1914525"/>
                <a:gd name="connsiteY91" fmla="*/ 809625 h 1395413"/>
                <a:gd name="connsiteX92" fmla="*/ 1909763 w 1914525"/>
                <a:gd name="connsiteY92" fmla="*/ 666750 h 1395413"/>
                <a:gd name="connsiteX93" fmla="*/ 1890713 w 1914525"/>
                <a:gd name="connsiteY93" fmla="*/ 633413 h 1395413"/>
                <a:gd name="connsiteX94" fmla="*/ 1881188 w 1914525"/>
                <a:gd name="connsiteY94" fmla="*/ 609600 h 1395413"/>
                <a:gd name="connsiteX95" fmla="*/ 1871663 w 1914525"/>
                <a:gd name="connsiteY95" fmla="*/ 581025 h 1395413"/>
                <a:gd name="connsiteX96" fmla="*/ 1862138 w 1914525"/>
                <a:gd name="connsiteY96" fmla="*/ 566738 h 1395413"/>
                <a:gd name="connsiteX97" fmla="*/ 1857375 w 1914525"/>
                <a:gd name="connsiteY97" fmla="*/ 542925 h 1395413"/>
                <a:gd name="connsiteX98" fmla="*/ 1847850 w 1914525"/>
                <a:gd name="connsiteY98" fmla="*/ 528638 h 1395413"/>
                <a:gd name="connsiteX99" fmla="*/ 1843088 w 1914525"/>
                <a:gd name="connsiteY99" fmla="*/ 514350 h 1395413"/>
                <a:gd name="connsiteX100" fmla="*/ 1833563 w 1914525"/>
                <a:gd name="connsiteY100" fmla="*/ 495300 h 1395413"/>
                <a:gd name="connsiteX101" fmla="*/ 1824038 w 1914525"/>
                <a:gd name="connsiteY101" fmla="*/ 457200 h 1395413"/>
                <a:gd name="connsiteX102" fmla="*/ 1814513 w 1914525"/>
                <a:gd name="connsiteY102" fmla="*/ 438150 h 1395413"/>
                <a:gd name="connsiteX103" fmla="*/ 1800225 w 1914525"/>
                <a:gd name="connsiteY103" fmla="*/ 404813 h 1395413"/>
                <a:gd name="connsiteX104" fmla="*/ 1790700 w 1914525"/>
                <a:gd name="connsiteY104" fmla="*/ 376238 h 1395413"/>
                <a:gd name="connsiteX105" fmla="*/ 1785938 w 1914525"/>
                <a:gd name="connsiteY105" fmla="*/ 361950 h 1395413"/>
                <a:gd name="connsiteX106" fmla="*/ 1781175 w 1914525"/>
                <a:gd name="connsiteY106" fmla="*/ 342900 h 1395413"/>
                <a:gd name="connsiteX107" fmla="*/ 1771650 w 1914525"/>
                <a:gd name="connsiteY107" fmla="*/ 328613 h 1395413"/>
                <a:gd name="connsiteX108" fmla="*/ 1752600 w 1914525"/>
                <a:gd name="connsiteY108" fmla="*/ 280988 h 1395413"/>
                <a:gd name="connsiteX109" fmla="*/ 1747838 w 1914525"/>
                <a:gd name="connsiteY109" fmla="*/ 266700 h 1395413"/>
                <a:gd name="connsiteX110" fmla="*/ 1738313 w 1914525"/>
                <a:gd name="connsiteY110" fmla="*/ 252413 h 1395413"/>
                <a:gd name="connsiteX111" fmla="*/ 1724025 w 1914525"/>
                <a:gd name="connsiteY111" fmla="*/ 228600 h 1395413"/>
                <a:gd name="connsiteX112" fmla="*/ 1714500 w 1914525"/>
                <a:gd name="connsiteY112" fmla="*/ 214313 h 1395413"/>
                <a:gd name="connsiteX113" fmla="*/ 1700213 w 1914525"/>
                <a:gd name="connsiteY113" fmla="*/ 204788 h 1395413"/>
                <a:gd name="connsiteX114" fmla="*/ 1676400 w 1914525"/>
                <a:gd name="connsiteY114" fmla="*/ 176213 h 1395413"/>
                <a:gd name="connsiteX115" fmla="*/ 1666875 w 1914525"/>
                <a:gd name="connsiteY115" fmla="*/ 161925 h 1395413"/>
                <a:gd name="connsiteX116" fmla="*/ 1638300 w 1914525"/>
                <a:gd name="connsiteY116" fmla="*/ 152400 h 1395413"/>
                <a:gd name="connsiteX117" fmla="*/ 1609725 w 1914525"/>
                <a:gd name="connsiteY117" fmla="*/ 142875 h 1395413"/>
                <a:gd name="connsiteX118" fmla="*/ 1590675 w 1914525"/>
                <a:gd name="connsiteY118" fmla="*/ 133350 h 1395413"/>
                <a:gd name="connsiteX119" fmla="*/ 1533525 w 1914525"/>
                <a:gd name="connsiteY119" fmla="*/ 123825 h 1395413"/>
                <a:gd name="connsiteX120" fmla="*/ 1495425 w 1914525"/>
                <a:gd name="connsiteY120" fmla="*/ 109538 h 1395413"/>
                <a:gd name="connsiteX121" fmla="*/ 1376363 w 1914525"/>
                <a:gd name="connsiteY121" fmla="*/ 95250 h 1395413"/>
                <a:gd name="connsiteX122" fmla="*/ 1343025 w 1914525"/>
                <a:gd name="connsiteY122" fmla="*/ 90488 h 1395413"/>
                <a:gd name="connsiteX123" fmla="*/ 1281113 w 1914525"/>
                <a:gd name="connsiteY123" fmla="*/ 76200 h 1395413"/>
                <a:gd name="connsiteX124" fmla="*/ 1223963 w 1914525"/>
                <a:gd name="connsiteY124" fmla="*/ 71438 h 1395413"/>
                <a:gd name="connsiteX125" fmla="*/ 1181100 w 1914525"/>
                <a:gd name="connsiteY125" fmla="*/ 61913 h 1395413"/>
                <a:gd name="connsiteX126" fmla="*/ 1166813 w 1914525"/>
                <a:gd name="connsiteY126" fmla="*/ 52388 h 1395413"/>
                <a:gd name="connsiteX127" fmla="*/ 1143000 w 1914525"/>
                <a:gd name="connsiteY127" fmla="*/ 47625 h 1395413"/>
                <a:gd name="connsiteX128" fmla="*/ 1114425 w 1914525"/>
                <a:gd name="connsiteY128" fmla="*/ 38100 h 1395413"/>
                <a:gd name="connsiteX129" fmla="*/ 1085850 w 1914525"/>
                <a:gd name="connsiteY129" fmla="*/ 28575 h 1395413"/>
                <a:gd name="connsiteX130" fmla="*/ 1009650 w 1914525"/>
                <a:gd name="connsiteY130" fmla="*/ 19050 h 1395413"/>
                <a:gd name="connsiteX131" fmla="*/ 976313 w 1914525"/>
                <a:gd name="connsiteY131" fmla="*/ 9525 h 1395413"/>
                <a:gd name="connsiteX132" fmla="*/ 923925 w 1914525"/>
                <a:gd name="connsiteY132" fmla="*/ 0 h 1395413"/>
                <a:gd name="connsiteX133" fmla="*/ 771525 w 1914525"/>
                <a:gd name="connsiteY133" fmla="*/ 4763 h 1395413"/>
                <a:gd name="connsiteX134" fmla="*/ 757238 w 1914525"/>
                <a:gd name="connsiteY134" fmla="*/ 9525 h 1395413"/>
                <a:gd name="connsiteX135" fmla="*/ 733425 w 1914525"/>
                <a:gd name="connsiteY135" fmla="*/ 19050 h 1395413"/>
                <a:gd name="connsiteX136" fmla="*/ 714375 w 1914525"/>
                <a:gd name="connsiteY136" fmla="*/ 28575 h 1395413"/>
                <a:gd name="connsiteX137" fmla="*/ 700088 w 1914525"/>
                <a:gd name="connsiteY137" fmla="*/ 33338 h 1395413"/>
                <a:gd name="connsiteX138" fmla="*/ 681038 w 1914525"/>
                <a:gd name="connsiteY138" fmla="*/ 42863 h 1395413"/>
                <a:gd name="connsiteX139" fmla="*/ 633413 w 1914525"/>
                <a:gd name="connsiteY139" fmla="*/ 57150 h 1395413"/>
                <a:gd name="connsiteX140" fmla="*/ 595313 w 1914525"/>
                <a:gd name="connsiteY140" fmla="*/ 71438 h 1395413"/>
                <a:gd name="connsiteX141" fmla="*/ 552450 w 1914525"/>
                <a:gd name="connsiteY141" fmla="*/ 80963 h 1395413"/>
                <a:gd name="connsiteX142" fmla="*/ 519113 w 1914525"/>
                <a:gd name="connsiteY142" fmla="*/ 95250 h 1395413"/>
                <a:gd name="connsiteX143" fmla="*/ 485775 w 1914525"/>
                <a:gd name="connsiteY143" fmla="*/ 100013 h 1395413"/>
                <a:gd name="connsiteX144" fmla="*/ 438150 w 1914525"/>
                <a:gd name="connsiteY144" fmla="*/ 119063 h 1395413"/>
                <a:gd name="connsiteX145" fmla="*/ 404813 w 1914525"/>
                <a:gd name="connsiteY145" fmla="*/ 133350 h 1395413"/>
                <a:gd name="connsiteX146" fmla="*/ 390525 w 1914525"/>
                <a:gd name="connsiteY146" fmla="*/ 147638 h 1395413"/>
                <a:gd name="connsiteX147" fmla="*/ 352425 w 1914525"/>
                <a:gd name="connsiteY147" fmla="*/ 166688 h 1395413"/>
                <a:gd name="connsiteX148" fmla="*/ 319088 w 1914525"/>
                <a:gd name="connsiteY148" fmla="*/ 180975 h 1395413"/>
                <a:gd name="connsiteX149" fmla="*/ 300038 w 1914525"/>
                <a:gd name="connsiteY149" fmla="*/ 195263 h 1395413"/>
                <a:gd name="connsiteX150" fmla="*/ 285750 w 1914525"/>
                <a:gd name="connsiteY150" fmla="*/ 200025 h 1395413"/>
                <a:gd name="connsiteX151" fmla="*/ 266700 w 1914525"/>
                <a:gd name="connsiteY151" fmla="*/ 214313 h 1395413"/>
                <a:gd name="connsiteX152" fmla="*/ 228600 w 1914525"/>
                <a:gd name="connsiteY152" fmla="*/ 233363 h 1395413"/>
                <a:gd name="connsiteX153" fmla="*/ 200025 w 1914525"/>
                <a:gd name="connsiteY153" fmla="*/ 252413 h 1395413"/>
                <a:gd name="connsiteX154" fmla="*/ 185738 w 1914525"/>
                <a:gd name="connsiteY154" fmla="*/ 261938 h 1395413"/>
                <a:gd name="connsiteX155" fmla="*/ 166688 w 1914525"/>
                <a:gd name="connsiteY155" fmla="*/ 271463 h 1395413"/>
                <a:gd name="connsiteX156" fmla="*/ 157163 w 1914525"/>
                <a:gd name="connsiteY156" fmla="*/ 285750 h 1395413"/>
                <a:gd name="connsiteX157" fmla="*/ 142875 w 1914525"/>
                <a:gd name="connsiteY157" fmla="*/ 300038 h 1395413"/>
                <a:gd name="connsiteX158" fmla="*/ 119063 w 1914525"/>
                <a:gd name="connsiteY158" fmla="*/ 333375 h 1395413"/>
                <a:gd name="connsiteX159" fmla="*/ 114300 w 1914525"/>
                <a:gd name="connsiteY159" fmla="*/ 347663 h 1395413"/>
                <a:gd name="connsiteX160" fmla="*/ 104775 w 1914525"/>
                <a:gd name="connsiteY160" fmla="*/ 371475 h 1395413"/>
                <a:gd name="connsiteX161" fmla="*/ 85725 w 1914525"/>
                <a:gd name="connsiteY161" fmla="*/ 404813 h 1395413"/>
                <a:gd name="connsiteX162" fmla="*/ 76200 w 1914525"/>
                <a:gd name="connsiteY162" fmla="*/ 442913 h 1395413"/>
                <a:gd name="connsiteX163" fmla="*/ 71438 w 1914525"/>
                <a:gd name="connsiteY163" fmla="*/ 457200 h 1395413"/>
                <a:gd name="connsiteX164" fmla="*/ 66675 w 1914525"/>
                <a:gd name="connsiteY164" fmla="*/ 490538 h 1395413"/>
                <a:gd name="connsiteX165" fmla="*/ 61913 w 1914525"/>
                <a:gd name="connsiteY165" fmla="*/ 504825 h 1395413"/>
                <a:gd name="connsiteX166" fmla="*/ 57150 w 1914525"/>
                <a:gd name="connsiteY166" fmla="*/ 523875 h 1395413"/>
                <a:gd name="connsiteX167" fmla="*/ 52388 w 1914525"/>
                <a:gd name="connsiteY167" fmla="*/ 576263 h 1395413"/>
                <a:gd name="connsiteX168" fmla="*/ 47625 w 1914525"/>
                <a:gd name="connsiteY168" fmla="*/ 604838 h 1395413"/>
                <a:gd name="connsiteX169" fmla="*/ 38100 w 1914525"/>
                <a:gd name="connsiteY169" fmla="*/ 714375 h 1395413"/>
                <a:gd name="connsiteX170" fmla="*/ 28575 w 1914525"/>
                <a:gd name="connsiteY170" fmla="*/ 762000 h 1395413"/>
                <a:gd name="connsiteX171" fmla="*/ 14288 w 1914525"/>
                <a:gd name="connsiteY171" fmla="*/ 866775 h 1395413"/>
                <a:gd name="connsiteX172" fmla="*/ 9525 w 1914525"/>
                <a:gd name="connsiteY172" fmla="*/ 890588 h 1395413"/>
                <a:gd name="connsiteX173" fmla="*/ 0 w 1914525"/>
                <a:gd name="connsiteY173" fmla="*/ 919163 h 1395413"/>
                <a:gd name="connsiteX174" fmla="*/ 4763 w 1914525"/>
                <a:gd name="connsiteY174" fmla="*/ 1042988 h 1395413"/>
                <a:gd name="connsiteX175" fmla="*/ 14288 w 1914525"/>
                <a:gd name="connsiteY175" fmla="*/ 1076325 h 1395413"/>
                <a:gd name="connsiteX176" fmla="*/ 23813 w 1914525"/>
                <a:gd name="connsiteY176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83344 w 1914525"/>
                <a:gd name="connsiteY3" fmla="*/ 1190625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223838 w 1914525"/>
                <a:gd name="connsiteY20" fmla="*/ 414338 h 1395413"/>
                <a:gd name="connsiteX21" fmla="*/ 238125 w 1914525"/>
                <a:gd name="connsiteY21" fmla="*/ 400050 h 1395413"/>
                <a:gd name="connsiteX22" fmla="*/ 247650 w 1914525"/>
                <a:gd name="connsiteY22" fmla="*/ 385763 h 1395413"/>
                <a:gd name="connsiteX23" fmla="*/ 252413 w 1914525"/>
                <a:gd name="connsiteY23" fmla="*/ 371475 h 1395413"/>
                <a:gd name="connsiteX24" fmla="*/ 266700 w 1914525"/>
                <a:gd name="connsiteY24" fmla="*/ 361950 h 1395413"/>
                <a:gd name="connsiteX25" fmla="*/ 352425 w 1914525"/>
                <a:gd name="connsiteY25" fmla="*/ 352425 h 1395413"/>
                <a:gd name="connsiteX26" fmla="*/ 395288 w 1914525"/>
                <a:gd name="connsiteY26" fmla="*/ 328613 h 1395413"/>
                <a:gd name="connsiteX27" fmla="*/ 419100 w 1914525"/>
                <a:gd name="connsiteY27" fmla="*/ 314325 h 1395413"/>
                <a:gd name="connsiteX28" fmla="*/ 452438 w 1914525"/>
                <a:gd name="connsiteY28" fmla="*/ 295275 h 1395413"/>
                <a:gd name="connsiteX29" fmla="*/ 471488 w 1914525"/>
                <a:gd name="connsiteY29" fmla="*/ 290513 h 1395413"/>
                <a:gd name="connsiteX30" fmla="*/ 509588 w 1914525"/>
                <a:gd name="connsiteY30" fmla="*/ 276225 h 1395413"/>
                <a:gd name="connsiteX31" fmla="*/ 523875 w 1914525"/>
                <a:gd name="connsiteY31" fmla="*/ 266700 h 1395413"/>
                <a:gd name="connsiteX32" fmla="*/ 561975 w 1914525"/>
                <a:gd name="connsiteY32" fmla="*/ 257175 h 1395413"/>
                <a:gd name="connsiteX33" fmla="*/ 590550 w 1914525"/>
                <a:gd name="connsiteY33" fmla="*/ 247650 h 1395413"/>
                <a:gd name="connsiteX34" fmla="*/ 604838 w 1914525"/>
                <a:gd name="connsiteY34" fmla="*/ 242888 h 1395413"/>
                <a:gd name="connsiteX35" fmla="*/ 633413 w 1914525"/>
                <a:gd name="connsiteY35" fmla="*/ 238125 h 1395413"/>
                <a:gd name="connsiteX36" fmla="*/ 652463 w 1914525"/>
                <a:gd name="connsiteY36" fmla="*/ 233363 h 1395413"/>
                <a:gd name="connsiteX37" fmla="*/ 681038 w 1914525"/>
                <a:gd name="connsiteY37" fmla="*/ 223838 h 1395413"/>
                <a:gd name="connsiteX38" fmla="*/ 704850 w 1914525"/>
                <a:gd name="connsiteY38" fmla="*/ 219075 h 1395413"/>
                <a:gd name="connsiteX39" fmla="*/ 766763 w 1914525"/>
                <a:gd name="connsiteY39" fmla="*/ 209550 h 1395413"/>
                <a:gd name="connsiteX40" fmla="*/ 790575 w 1914525"/>
                <a:gd name="connsiteY40" fmla="*/ 204788 h 1395413"/>
                <a:gd name="connsiteX41" fmla="*/ 881063 w 1914525"/>
                <a:gd name="connsiteY41" fmla="*/ 190500 h 1395413"/>
                <a:gd name="connsiteX42" fmla="*/ 895350 w 1914525"/>
                <a:gd name="connsiteY42" fmla="*/ 185738 h 1395413"/>
                <a:gd name="connsiteX43" fmla="*/ 976313 w 1914525"/>
                <a:gd name="connsiteY43" fmla="*/ 176213 h 1395413"/>
                <a:gd name="connsiteX44" fmla="*/ 1314450 w 1914525"/>
                <a:gd name="connsiteY44" fmla="*/ 180975 h 1395413"/>
                <a:gd name="connsiteX45" fmla="*/ 1343025 w 1914525"/>
                <a:gd name="connsiteY45" fmla="*/ 190500 h 1395413"/>
                <a:gd name="connsiteX46" fmla="*/ 1371600 w 1914525"/>
                <a:gd name="connsiteY46" fmla="*/ 200025 h 1395413"/>
                <a:gd name="connsiteX47" fmla="*/ 1385888 w 1914525"/>
                <a:gd name="connsiteY47" fmla="*/ 204788 h 1395413"/>
                <a:gd name="connsiteX48" fmla="*/ 1414463 w 1914525"/>
                <a:gd name="connsiteY48" fmla="*/ 223838 h 1395413"/>
                <a:gd name="connsiteX49" fmla="*/ 1452563 w 1914525"/>
                <a:gd name="connsiteY49" fmla="*/ 238125 h 1395413"/>
                <a:gd name="connsiteX50" fmla="*/ 1481138 w 1914525"/>
                <a:gd name="connsiteY50" fmla="*/ 247650 h 1395413"/>
                <a:gd name="connsiteX51" fmla="*/ 1495425 w 1914525"/>
                <a:gd name="connsiteY51" fmla="*/ 252413 h 1395413"/>
                <a:gd name="connsiteX52" fmla="*/ 1514475 w 1914525"/>
                <a:gd name="connsiteY52" fmla="*/ 257175 h 1395413"/>
                <a:gd name="connsiteX53" fmla="*/ 1547813 w 1914525"/>
                <a:gd name="connsiteY53" fmla="*/ 285750 h 1395413"/>
                <a:gd name="connsiteX54" fmla="*/ 1576388 w 1914525"/>
                <a:gd name="connsiteY54" fmla="*/ 304800 h 1395413"/>
                <a:gd name="connsiteX55" fmla="*/ 1590675 w 1914525"/>
                <a:gd name="connsiteY55" fmla="*/ 314325 h 1395413"/>
                <a:gd name="connsiteX56" fmla="*/ 1619250 w 1914525"/>
                <a:gd name="connsiteY56" fmla="*/ 342900 h 1395413"/>
                <a:gd name="connsiteX57" fmla="*/ 1633538 w 1914525"/>
                <a:gd name="connsiteY57" fmla="*/ 357188 h 1395413"/>
                <a:gd name="connsiteX58" fmla="*/ 1657350 w 1914525"/>
                <a:gd name="connsiteY58" fmla="*/ 390525 h 1395413"/>
                <a:gd name="connsiteX59" fmla="*/ 1676400 w 1914525"/>
                <a:gd name="connsiteY59" fmla="*/ 419100 h 1395413"/>
                <a:gd name="connsiteX60" fmla="*/ 1681163 w 1914525"/>
                <a:gd name="connsiteY60" fmla="*/ 433388 h 1395413"/>
                <a:gd name="connsiteX61" fmla="*/ 1690688 w 1914525"/>
                <a:gd name="connsiteY61" fmla="*/ 447675 h 1395413"/>
                <a:gd name="connsiteX62" fmla="*/ 1704975 w 1914525"/>
                <a:gd name="connsiteY62" fmla="*/ 471488 h 1395413"/>
                <a:gd name="connsiteX63" fmla="*/ 1714500 w 1914525"/>
                <a:gd name="connsiteY63" fmla="*/ 485775 h 1395413"/>
                <a:gd name="connsiteX64" fmla="*/ 1728788 w 1914525"/>
                <a:gd name="connsiteY64" fmla="*/ 514350 h 1395413"/>
                <a:gd name="connsiteX65" fmla="*/ 1747838 w 1914525"/>
                <a:gd name="connsiteY65" fmla="*/ 542925 h 1395413"/>
                <a:gd name="connsiteX66" fmla="*/ 1752600 w 1914525"/>
                <a:gd name="connsiteY66" fmla="*/ 557213 h 1395413"/>
                <a:gd name="connsiteX67" fmla="*/ 1762125 w 1914525"/>
                <a:gd name="connsiteY67" fmla="*/ 571500 h 1395413"/>
                <a:gd name="connsiteX68" fmla="*/ 1771650 w 1914525"/>
                <a:gd name="connsiteY68" fmla="*/ 600075 h 1395413"/>
                <a:gd name="connsiteX69" fmla="*/ 1781175 w 1914525"/>
                <a:gd name="connsiteY69" fmla="*/ 614363 h 1395413"/>
                <a:gd name="connsiteX70" fmla="*/ 1790700 w 1914525"/>
                <a:gd name="connsiteY70" fmla="*/ 642938 h 1395413"/>
                <a:gd name="connsiteX71" fmla="*/ 1795463 w 1914525"/>
                <a:gd name="connsiteY71" fmla="*/ 661988 h 1395413"/>
                <a:gd name="connsiteX72" fmla="*/ 1804988 w 1914525"/>
                <a:gd name="connsiteY72" fmla="*/ 676275 h 1395413"/>
                <a:gd name="connsiteX73" fmla="*/ 1809750 w 1914525"/>
                <a:gd name="connsiteY73" fmla="*/ 695325 h 1395413"/>
                <a:gd name="connsiteX74" fmla="*/ 1824038 w 1914525"/>
                <a:gd name="connsiteY74" fmla="*/ 747713 h 1395413"/>
                <a:gd name="connsiteX75" fmla="*/ 1833563 w 1914525"/>
                <a:gd name="connsiteY75" fmla="*/ 804863 h 1395413"/>
                <a:gd name="connsiteX76" fmla="*/ 1838325 w 1914525"/>
                <a:gd name="connsiteY76" fmla="*/ 942975 h 1395413"/>
                <a:gd name="connsiteX77" fmla="*/ 1843088 w 1914525"/>
                <a:gd name="connsiteY77" fmla="*/ 957263 h 1395413"/>
                <a:gd name="connsiteX78" fmla="*/ 1857375 w 1914525"/>
                <a:gd name="connsiteY78" fmla="*/ 1000125 h 1395413"/>
                <a:gd name="connsiteX79" fmla="*/ 1862138 w 1914525"/>
                <a:gd name="connsiteY79" fmla="*/ 1019175 h 1395413"/>
                <a:gd name="connsiteX80" fmla="*/ 1871663 w 1914525"/>
                <a:gd name="connsiteY80" fmla="*/ 1038225 h 1395413"/>
                <a:gd name="connsiteX81" fmla="*/ 1876425 w 1914525"/>
                <a:gd name="connsiteY81" fmla="*/ 1166813 h 1395413"/>
                <a:gd name="connsiteX82" fmla="*/ 1885950 w 1914525"/>
                <a:gd name="connsiteY82" fmla="*/ 1285875 h 1395413"/>
                <a:gd name="connsiteX83" fmla="*/ 1885950 w 1914525"/>
                <a:gd name="connsiteY83" fmla="*/ 1357313 h 1395413"/>
                <a:gd name="connsiteX84" fmla="*/ 1876425 w 1914525"/>
                <a:gd name="connsiteY84" fmla="*/ 1371600 h 1395413"/>
                <a:gd name="connsiteX85" fmla="*/ 1866900 w 1914525"/>
                <a:gd name="connsiteY85" fmla="*/ 1395413 h 1395413"/>
                <a:gd name="connsiteX86" fmla="*/ 1871663 w 1914525"/>
                <a:gd name="connsiteY86" fmla="*/ 1266825 h 1395413"/>
                <a:gd name="connsiteX87" fmla="*/ 1881188 w 1914525"/>
                <a:gd name="connsiteY87" fmla="*/ 1238250 h 1395413"/>
                <a:gd name="connsiteX88" fmla="*/ 1890713 w 1914525"/>
                <a:gd name="connsiteY88" fmla="*/ 1200150 h 1395413"/>
                <a:gd name="connsiteX89" fmla="*/ 1900238 w 1914525"/>
                <a:gd name="connsiteY89" fmla="*/ 1171575 h 1395413"/>
                <a:gd name="connsiteX90" fmla="*/ 1905000 w 1914525"/>
                <a:gd name="connsiteY90" fmla="*/ 1085850 h 1395413"/>
                <a:gd name="connsiteX91" fmla="*/ 1914525 w 1914525"/>
                <a:gd name="connsiteY91" fmla="*/ 809625 h 1395413"/>
                <a:gd name="connsiteX92" fmla="*/ 1909763 w 1914525"/>
                <a:gd name="connsiteY92" fmla="*/ 666750 h 1395413"/>
                <a:gd name="connsiteX93" fmla="*/ 1890713 w 1914525"/>
                <a:gd name="connsiteY93" fmla="*/ 633413 h 1395413"/>
                <a:gd name="connsiteX94" fmla="*/ 1881188 w 1914525"/>
                <a:gd name="connsiteY94" fmla="*/ 609600 h 1395413"/>
                <a:gd name="connsiteX95" fmla="*/ 1871663 w 1914525"/>
                <a:gd name="connsiteY95" fmla="*/ 581025 h 1395413"/>
                <a:gd name="connsiteX96" fmla="*/ 1862138 w 1914525"/>
                <a:gd name="connsiteY96" fmla="*/ 566738 h 1395413"/>
                <a:gd name="connsiteX97" fmla="*/ 1857375 w 1914525"/>
                <a:gd name="connsiteY97" fmla="*/ 542925 h 1395413"/>
                <a:gd name="connsiteX98" fmla="*/ 1847850 w 1914525"/>
                <a:gd name="connsiteY98" fmla="*/ 528638 h 1395413"/>
                <a:gd name="connsiteX99" fmla="*/ 1843088 w 1914525"/>
                <a:gd name="connsiteY99" fmla="*/ 514350 h 1395413"/>
                <a:gd name="connsiteX100" fmla="*/ 1833563 w 1914525"/>
                <a:gd name="connsiteY100" fmla="*/ 495300 h 1395413"/>
                <a:gd name="connsiteX101" fmla="*/ 1824038 w 1914525"/>
                <a:gd name="connsiteY101" fmla="*/ 457200 h 1395413"/>
                <a:gd name="connsiteX102" fmla="*/ 1814513 w 1914525"/>
                <a:gd name="connsiteY102" fmla="*/ 438150 h 1395413"/>
                <a:gd name="connsiteX103" fmla="*/ 1800225 w 1914525"/>
                <a:gd name="connsiteY103" fmla="*/ 404813 h 1395413"/>
                <a:gd name="connsiteX104" fmla="*/ 1790700 w 1914525"/>
                <a:gd name="connsiteY104" fmla="*/ 376238 h 1395413"/>
                <a:gd name="connsiteX105" fmla="*/ 1785938 w 1914525"/>
                <a:gd name="connsiteY105" fmla="*/ 361950 h 1395413"/>
                <a:gd name="connsiteX106" fmla="*/ 1781175 w 1914525"/>
                <a:gd name="connsiteY106" fmla="*/ 342900 h 1395413"/>
                <a:gd name="connsiteX107" fmla="*/ 1771650 w 1914525"/>
                <a:gd name="connsiteY107" fmla="*/ 328613 h 1395413"/>
                <a:gd name="connsiteX108" fmla="*/ 1752600 w 1914525"/>
                <a:gd name="connsiteY108" fmla="*/ 280988 h 1395413"/>
                <a:gd name="connsiteX109" fmla="*/ 1747838 w 1914525"/>
                <a:gd name="connsiteY109" fmla="*/ 266700 h 1395413"/>
                <a:gd name="connsiteX110" fmla="*/ 1738313 w 1914525"/>
                <a:gd name="connsiteY110" fmla="*/ 252413 h 1395413"/>
                <a:gd name="connsiteX111" fmla="*/ 1724025 w 1914525"/>
                <a:gd name="connsiteY111" fmla="*/ 228600 h 1395413"/>
                <a:gd name="connsiteX112" fmla="*/ 1714500 w 1914525"/>
                <a:gd name="connsiteY112" fmla="*/ 214313 h 1395413"/>
                <a:gd name="connsiteX113" fmla="*/ 1700213 w 1914525"/>
                <a:gd name="connsiteY113" fmla="*/ 204788 h 1395413"/>
                <a:gd name="connsiteX114" fmla="*/ 1676400 w 1914525"/>
                <a:gd name="connsiteY114" fmla="*/ 176213 h 1395413"/>
                <a:gd name="connsiteX115" fmla="*/ 1666875 w 1914525"/>
                <a:gd name="connsiteY115" fmla="*/ 161925 h 1395413"/>
                <a:gd name="connsiteX116" fmla="*/ 1638300 w 1914525"/>
                <a:gd name="connsiteY116" fmla="*/ 152400 h 1395413"/>
                <a:gd name="connsiteX117" fmla="*/ 1609725 w 1914525"/>
                <a:gd name="connsiteY117" fmla="*/ 142875 h 1395413"/>
                <a:gd name="connsiteX118" fmla="*/ 1590675 w 1914525"/>
                <a:gd name="connsiteY118" fmla="*/ 133350 h 1395413"/>
                <a:gd name="connsiteX119" fmla="*/ 1533525 w 1914525"/>
                <a:gd name="connsiteY119" fmla="*/ 123825 h 1395413"/>
                <a:gd name="connsiteX120" fmla="*/ 1495425 w 1914525"/>
                <a:gd name="connsiteY120" fmla="*/ 109538 h 1395413"/>
                <a:gd name="connsiteX121" fmla="*/ 1376363 w 1914525"/>
                <a:gd name="connsiteY121" fmla="*/ 95250 h 1395413"/>
                <a:gd name="connsiteX122" fmla="*/ 1343025 w 1914525"/>
                <a:gd name="connsiteY122" fmla="*/ 90488 h 1395413"/>
                <a:gd name="connsiteX123" fmla="*/ 1281113 w 1914525"/>
                <a:gd name="connsiteY123" fmla="*/ 76200 h 1395413"/>
                <a:gd name="connsiteX124" fmla="*/ 1223963 w 1914525"/>
                <a:gd name="connsiteY124" fmla="*/ 71438 h 1395413"/>
                <a:gd name="connsiteX125" fmla="*/ 1181100 w 1914525"/>
                <a:gd name="connsiteY125" fmla="*/ 61913 h 1395413"/>
                <a:gd name="connsiteX126" fmla="*/ 1166813 w 1914525"/>
                <a:gd name="connsiteY126" fmla="*/ 52388 h 1395413"/>
                <a:gd name="connsiteX127" fmla="*/ 1143000 w 1914525"/>
                <a:gd name="connsiteY127" fmla="*/ 47625 h 1395413"/>
                <a:gd name="connsiteX128" fmla="*/ 1114425 w 1914525"/>
                <a:gd name="connsiteY128" fmla="*/ 38100 h 1395413"/>
                <a:gd name="connsiteX129" fmla="*/ 1085850 w 1914525"/>
                <a:gd name="connsiteY129" fmla="*/ 28575 h 1395413"/>
                <a:gd name="connsiteX130" fmla="*/ 1009650 w 1914525"/>
                <a:gd name="connsiteY130" fmla="*/ 19050 h 1395413"/>
                <a:gd name="connsiteX131" fmla="*/ 976313 w 1914525"/>
                <a:gd name="connsiteY131" fmla="*/ 9525 h 1395413"/>
                <a:gd name="connsiteX132" fmla="*/ 923925 w 1914525"/>
                <a:gd name="connsiteY132" fmla="*/ 0 h 1395413"/>
                <a:gd name="connsiteX133" fmla="*/ 771525 w 1914525"/>
                <a:gd name="connsiteY133" fmla="*/ 4763 h 1395413"/>
                <a:gd name="connsiteX134" fmla="*/ 757238 w 1914525"/>
                <a:gd name="connsiteY134" fmla="*/ 9525 h 1395413"/>
                <a:gd name="connsiteX135" fmla="*/ 733425 w 1914525"/>
                <a:gd name="connsiteY135" fmla="*/ 19050 h 1395413"/>
                <a:gd name="connsiteX136" fmla="*/ 714375 w 1914525"/>
                <a:gd name="connsiteY136" fmla="*/ 28575 h 1395413"/>
                <a:gd name="connsiteX137" fmla="*/ 700088 w 1914525"/>
                <a:gd name="connsiteY137" fmla="*/ 33338 h 1395413"/>
                <a:gd name="connsiteX138" fmla="*/ 681038 w 1914525"/>
                <a:gd name="connsiteY138" fmla="*/ 42863 h 1395413"/>
                <a:gd name="connsiteX139" fmla="*/ 633413 w 1914525"/>
                <a:gd name="connsiteY139" fmla="*/ 57150 h 1395413"/>
                <a:gd name="connsiteX140" fmla="*/ 595313 w 1914525"/>
                <a:gd name="connsiteY140" fmla="*/ 71438 h 1395413"/>
                <a:gd name="connsiteX141" fmla="*/ 552450 w 1914525"/>
                <a:gd name="connsiteY141" fmla="*/ 80963 h 1395413"/>
                <a:gd name="connsiteX142" fmla="*/ 519113 w 1914525"/>
                <a:gd name="connsiteY142" fmla="*/ 95250 h 1395413"/>
                <a:gd name="connsiteX143" fmla="*/ 485775 w 1914525"/>
                <a:gd name="connsiteY143" fmla="*/ 100013 h 1395413"/>
                <a:gd name="connsiteX144" fmla="*/ 438150 w 1914525"/>
                <a:gd name="connsiteY144" fmla="*/ 119063 h 1395413"/>
                <a:gd name="connsiteX145" fmla="*/ 404813 w 1914525"/>
                <a:gd name="connsiteY145" fmla="*/ 133350 h 1395413"/>
                <a:gd name="connsiteX146" fmla="*/ 390525 w 1914525"/>
                <a:gd name="connsiteY146" fmla="*/ 147638 h 1395413"/>
                <a:gd name="connsiteX147" fmla="*/ 352425 w 1914525"/>
                <a:gd name="connsiteY147" fmla="*/ 166688 h 1395413"/>
                <a:gd name="connsiteX148" fmla="*/ 319088 w 1914525"/>
                <a:gd name="connsiteY148" fmla="*/ 180975 h 1395413"/>
                <a:gd name="connsiteX149" fmla="*/ 300038 w 1914525"/>
                <a:gd name="connsiteY149" fmla="*/ 195263 h 1395413"/>
                <a:gd name="connsiteX150" fmla="*/ 285750 w 1914525"/>
                <a:gd name="connsiteY150" fmla="*/ 200025 h 1395413"/>
                <a:gd name="connsiteX151" fmla="*/ 266700 w 1914525"/>
                <a:gd name="connsiteY151" fmla="*/ 214313 h 1395413"/>
                <a:gd name="connsiteX152" fmla="*/ 228600 w 1914525"/>
                <a:gd name="connsiteY152" fmla="*/ 233363 h 1395413"/>
                <a:gd name="connsiteX153" fmla="*/ 200025 w 1914525"/>
                <a:gd name="connsiteY153" fmla="*/ 252413 h 1395413"/>
                <a:gd name="connsiteX154" fmla="*/ 185738 w 1914525"/>
                <a:gd name="connsiteY154" fmla="*/ 261938 h 1395413"/>
                <a:gd name="connsiteX155" fmla="*/ 166688 w 1914525"/>
                <a:gd name="connsiteY155" fmla="*/ 271463 h 1395413"/>
                <a:gd name="connsiteX156" fmla="*/ 157163 w 1914525"/>
                <a:gd name="connsiteY156" fmla="*/ 285750 h 1395413"/>
                <a:gd name="connsiteX157" fmla="*/ 142875 w 1914525"/>
                <a:gd name="connsiteY157" fmla="*/ 300038 h 1395413"/>
                <a:gd name="connsiteX158" fmla="*/ 119063 w 1914525"/>
                <a:gd name="connsiteY158" fmla="*/ 333375 h 1395413"/>
                <a:gd name="connsiteX159" fmla="*/ 114300 w 1914525"/>
                <a:gd name="connsiteY159" fmla="*/ 347663 h 1395413"/>
                <a:gd name="connsiteX160" fmla="*/ 104775 w 1914525"/>
                <a:gd name="connsiteY160" fmla="*/ 371475 h 1395413"/>
                <a:gd name="connsiteX161" fmla="*/ 85725 w 1914525"/>
                <a:gd name="connsiteY161" fmla="*/ 404813 h 1395413"/>
                <a:gd name="connsiteX162" fmla="*/ 76200 w 1914525"/>
                <a:gd name="connsiteY162" fmla="*/ 442913 h 1395413"/>
                <a:gd name="connsiteX163" fmla="*/ 71438 w 1914525"/>
                <a:gd name="connsiteY163" fmla="*/ 457200 h 1395413"/>
                <a:gd name="connsiteX164" fmla="*/ 66675 w 1914525"/>
                <a:gd name="connsiteY164" fmla="*/ 490538 h 1395413"/>
                <a:gd name="connsiteX165" fmla="*/ 61913 w 1914525"/>
                <a:gd name="connsiteY165" fmla="*/ 504825 h 1395413"/>
                <a:gd name="connsiteX166" fmla="*/ 57150 w 1914525"/>
                <a:gd name="connsiteY166" fmla="*/ 523875 h 1395413"/>
                <a:gd name="connsiteX167" fmla="*/ 52388 w 1914525"/>
                <a:gd name="connsiteY167" fmla="*/ 576263 h 1395413"/>
                <a:gd name="connsiteX168" fmla="*/ 47625 w 1914525"/>
                <a:gd name="connsiteY168" fmla="*/ 604838 h 1395413"/>
                <a:gd name="connsiteX169" fmla="*/ 38100 w 1914525"/>
                <a:gd name="connsiteY169" fmla="*/ 714375 h 1395413"/>
                <a:gd name="connsiteX170" fmla="*/ 28575 w 1914525"/>
                <a:gd name="connsiteY170" fmla="*/ 762000 h 1395413"/>
                <a:gd name="connsiteX171" fmla="*/ 14288 w 1914525"/>
                <a:gd name="connsiteY171" fmla="*/ 866775 h 1395413"/>
                <a:gd name="connsiteX172" fmla="*/ 9525 w 1914525"/>
                <a:gd name="connsiteY172" fmla="*/ 890588 h 1395413"/>
                <a:gd name="connsiteX173" fmla="*/ 0 w 1914525"/>
                <a:gd name="connsiteY173" fmla="*/ 919163 h 1395413"/>
                <a:gd name="connsiteX174" fmla="*/ 4763 w 1914525"/>
                <a:gd name="connsiteY174" fmla="*/ 1042988 h 1395413"/>
                <a:gd name="connsiteX175" fmla="*/ 14288 w 1914525"/>
                <a:gd name="connsiteY175" fmla="*/ 1076325 h 1395413"/>
                <a:gd name="connsiteX176" fmla="*/ 23813 w 1914525"/>
                <a:gd name="connsiteY176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223838 w 1914525"/>
                <a:gd name="connsiteY20" fmla="*/ 414338 h 1395413"/>
                <a:gd name="connsiteX21" fmla="*/ 238125 w 1914525"/>
                <a:gd name="connsiteY21" fmla="*/ 400050 h 1395413"/>
                <a:gd name="connsiteX22" fmla="*/ 247650 w 1914525"/>
                <a:gd name="connsiteY22" fmla="*/ 385763 h 1395413"/>
                <a:gd name="connsiteX23" fmla="*/ 252413 w 1914525"/>
                <a:gd name="connsiteY23" fmla="*/ 371475 h 1395413"/>
                <a:gd name="connsiteX24" fmla="*/ 266700 w 1914525"/>
                <a:gd name="connsiteY24" fmla="*/ 361950 h 1395413"/>
                <a:gd name="connsiteX25" fmla="*/ 352425 w 1914525"/>
                <a:gd name="connsiteY25" fmla="*/ 352425 h 1395413"/>
                <a:gd name="connsiteX26" fmla="*/ 395288 w 1914525"/>
                <a:gd name="connsiteY26" fmla="*/ 328613 h 1395413"/>
                <a:gd name="connsiteX27" fmla="*/ 419100 w 1914525"/>
                <a:gd name="connsiteY27" fmla="*/ 314325 h 1395413"/>
                <a:gd name="connsiteX28" fmla="*/ 452438 w 1914525"/>
                <a:gd name="connsiteY28" fmla="*/ 295275 h 1395413"/>
                <a:gd name="connsiteX29" fmla="*/ 471488 w 1914525"/>
                <a:gd name="connsiteY29" fmla="*/ 290513 h 1395413"/>
                <a:gd name="connsiteX30" fmla="*/ 509588 w 1914525"/>
                <a:gd name="connsiteY30" fmla="*/ 276225 h 1395413"/>
                <a:gd name="connsiteX31" fmla="*/ 523875 w 1914525"/>
                <a:gd name="connsiteY31" fmla="*/ 266700 h 1395413"/>
                <a:gd name="connsiteX32" fmla="*/ 561975 w 1914525"/>
                <a:gd name="connsiteY32" fmla="*/ 257175 h 1395413"/>
                <a:gd name="connsiteX33" fmla="*/ 590550 w 1914525"/>
                <a:gd name="connsiteY33" fmla="*/ 247650 h 1395413"/>
                <a:gd name="connsiteX34" fmla="*/ 604838 w 1914525"/>
                <a:gd name="connsiteY34" fmla="*/ 242888 h 1395413"/>
                <a:gd name="connsiteX35" fmla="*/ 633413 w 1914525"/>
                <a:gd name="connsiteY35" fmla="*/ 238125 h 1395413"/>
                <a:gd name="connsiteX36" fmla="*/ 652463 w 1914525"/>
                <a:gd name="connsiteY36" fmla="*/ 233363 h 1395413"/>
                <a:gd name="connsiteX37" fmla="*/ 681038 w 1914525"/>
                <a:gd name="connsiteY37" fmla="*/ 223838 h 1395413"/>
                <a:gd name="connsiteX38" fmla="*/ 704850 w 1914525"/>
                <a:gd name="connsiteY38" fmla="*/ 219075 h 1395413"/>
                <a:gd name="connsiteX39" fmla="*/ 766763 w 1914525"/>
                <a:gd name="connsiteY39" fmla="*/ 209550 h 1395413"/>
                <a:gd name="connsiteX40" fmla="*/ 790575 w 1914525"/>
                <a:gd name="connsiteY40" fmla="*/ 204788 h 1395413"/>
                <a:gd name="connsiteX41" fmla="*/ 881063 w 1914525"/>
                <a:gd name="connsiteY41" fmla="*/ 190500 h 1395413"/>
                <a:gd name="connsiteX42" fmla="*/ 895350 w 1914525"/>
                <a:gd name="connsiteY42" fmla="*/ 185738 h 1395413"/>
                <a:gd name="connsiteX43" fmla="*/ 976313 w 1914525"/>
                <a:gd name="connsiteY43" fmla="*/ 176213 h 1395413"/>
                <a:gd name="connsiteX44" fmla="*/ 1314450 w 1914525"/>
                <a:gd name="connsiteY44" fmla="*/ 180975 h 1395413"/>
                <a:gd name="connsiteX45" fmla="*/ 1343025 w 1914525"/>
                <a:gd name="connsiteY45" fmla="*/ 190500 h 1395413"/>
                <a:gd name="connsiteX46" fmla="*/ 1371600 w 1914525"/>
                <a:gd name="connsiteY46" fmla="*/ 200025 h 1395413"/>
                <a:gd name="connsiteX47" fmla="*/ 1385888 w 1914525"/>
                <a:gd name="connsiteY47" fmla="*/ 204788 h 1395413"/>
                <a:gd name="connsiteX48" fmla="*/ 1414463 w 1914525"/>
                <a:gd name="connsiteY48" fmla="*/ 223838 h 1395413"/>
                <a:gd name="connsiteX49" fmla="*/ 1452563 w 1914525"/>
                <a:gd name="connsiteY49" fmla="*/ 238125 h 1395413"/>
                <a:gd name="connsiteX50" fmla="*/ 1481138 w 1914525"/>
                <a:gd name="connsiteY50" fmla="*/ 247650 h 1395413"/>
                <a:gd name="connsiteX51" fmla="*/ 1495425 w 1914525"/>
                <a:gd name="connsiteY51" fmla="*/ 252413 h 1395413"/>
                <a:gd name="connsiteX52" fmla="*/ 1514475 w 1914525"/>
                <a:gd name="connsiteY52" fmla="*/ 257175 h 1395413"/>
                <a:gd name="connsiteX53" fmla="*/ 1547813 w 1914525"/>
                <a:gd name="connsiteY53" fmla="*/ 285750 h 1395413"/>
                <a:gd name="connsiteX54" fmla="*/ 1576388 w 1914525"/>
                <a:gd name="connsiteY54" fmla="*/ 304800 h 1395413"/>
                <a:gd name="connsiteX55" fmla="*/ 1590675 w 1914525"/>
                <a:gd name="connsiteY55" fmla="*/ 314325 h 1395413"/>
                <a:gd name="connsiteX56" fmla="*/ 1619250 w 1914525"/>
                <a:gd name="connsiteY56" fmla="*/ 342900 h 1395413"/>
                <a:gd name="connsiteX57" fmla="*/ 1633538 w 1914525"/>
                <a:gd name="connsiteY57" fmla="*/ 357188 h 1395413"/>
                <a:gd name="connsiteX58" fmla="*/ 1657350 w 1914525"/>
                <a:gd name="connsiteY58" fmla="*/ 390525 h 1395413"/>
                <a:gd name="connsiteX59" fmla="*/ 1676400 w 1914525"/>
                <a:gd name="connsiteY59" fmla="*/ 419100 h 1395413"/>
                <a:gd name="connsiteX60" fmla="*/ 1681163 w 1914525"/>
                <a:gd name="connsiteY60" fmla="*/ 433388 h 1395413"/>
                <a:gd name="connsiteX61" fmla="*/ 1690688 w 1914525"/>
                <a:gd name="connsiteY61" fmla="*/ 447675 h 1395413"/>
                <a:gd name="connsiteX62" fmla="*/ 1704975 w 1914525"/>
                <a:gd name="connsiteY62" fmla="*/ 471488 h 1395413"/>
                <a:gd name="connsiteX63" fmla="*/ 1714500 w 1914525"/>
                <a:gd name="connsiteY63" fmla="*/ 485775 h 1395413"/>
                <a:gd name="connsiteX64" fmla="*/ 1728788 w 1914525"/>
                <a:gd name="connsiteY64" fmla="*/ 514350 h 1395413"/>
                <a:gd name="connsiteX65" fmla="*/ 1747838 w 1914525"/>
                <a:gd name="connsiteY65" fmla="*/ 542925 h 1395413"/>
                <a:gd name="connsiteX66" fmla="*/ 1752600 w 1914525"/>
                <a:gd name="connsiteY66" fmla="*/ 557213 h 1395413"/>
                <a:gd name="connsiteX67" fmla="*/ 1762125 w 1914525"/>
                <a:gd name="connsiteY67" fmla="*/ 571500 h 1395413"/>
                <a:gd name="connsiteX68" fmla="*/ 1771650 w 1914525"/>
                <a:gd name="connsiteY68" fmla="*/ 600075 h 1395413"/>
                <a:gd name="connsiteX69" fmla="*/ 1781175 w 1914525"/>
                <a:gd name="connsiteY69" fmla="*/ 614363 h 1395413"/>
                <a:gd name="connsiteX70" fmla="*/ 1790700 w 1914525"/>
                <a:gd name="connsiteY70" fmla="*/ 642938 h 1395413"/>
                <a:gd name="connsiteX71" fmla="*/ 1795463 w 1914525"/>
                <a:gd name="connsiteY71" fmla="*/ 661988 h 1395413"/>
                <a:gd name="connsiteX72" fmla="*/ 1804988 w 1914525"/>
                <a:gd name="connsiteY72" fmla="*/ 676275 h 1395413"/>
                <a:gd name="connsiteX73" fmla="*/ 1809750 w 1914525"/>
                <a:gd name="connsiteY73" fmla="*/ 695325 h 1395413"/>
                <a:gd name="connsiteX74" fmla="*/ 1824038 w 1914525"/>
                <a:gd name="connsiteY74" fmla="*/ 747713 h 1395413"/>
                <a:gd name="connsiteX75" fmla="*/ 1833563 w 1914525"/>
                <a:gd name="connsiteY75" fmla="*/ 804863 h 1395413"/>
                <a:gd name="connsiteX76" fmla="*/ 1838325 w 1914525"/>
                <a:gd name="connsiteY76" fmla="*/ 942975 h 1395413"/>
                <a:gd name="connsiteX77" fmla="*/ 1843088 w 1914525"/>
                <a:gd name="connsiteY77" fmla="*/ 957263 h 1395413"/>
                <a:gd name="connsiteX78" fmla="*/ 1857375 w 1914525"/>
                <a:gd name="connsiteY78" fmla="*/ 1000125 h 1395413"/>
                <a:gd name="connsiteX79" fmla="*/ 1862138 w 1914525"/>
                <a:gd name="connsiteY79" fmla="*/ 1019175 h 1395413"/>
                <a:gd name="connsiteX80" fmla="*/ 1871663 w 1914525"/>
                <a:gd name="connsiteY80" fmla="*/ 1038225 h 1395413"/>
                <a:gd name="connsiteX81" fmla="*/ 1876425 w 1914525"/>
                <a:gd name="connsiteY81" fmla="*/ 1166813 h 1395413"/>
                <a:gd name="connsiteX82" fmla="*/ 1885950 w 1914525"/>
                <a:gd name="connsiteY82" fmla="*/ 1285875 h 1395413"/>
                <a:gd name="connsiteX83" fmla="*/ 1885950 w 1914525"/>
                <a:gd name="connsiteY83" fmla="*/ 1357313 h 1395413"/>
                <a:gd name="connsiteX84" fmla="*/ 1876425 w 1914525"/>
                <a:gd name="connsiteY84" fmla="*/ 1371600 h 1395413"/>
                <a:gd name="connsiteX85" fmla="*/ 1866900 w 1914525"/>
                <a:gd name="connsiteY85" fmla="*/ 1395413 h 1395413"/>
                <a:gd name="connsiteX86" fmla="*/ 1871663 w 1914525"/>
                <a:gd name="connsiteY86" fmla="*/ 1266825 h 1395413"/>
                <a:gd name="connsiteX87" fmla="*/ 1881188 w 1914525"/>
                <a:gd name="connsiteY87" fmla="*/ 1238250 h 1395413"/>
                <a:gd name="connsiteX88" fmla="*/ 1890713 w 1914525"/>
                <a:gd name="connsiteY88" fmla="*/ 1200150 h 1395413"/>
                <a:gd name="connsiteX89" fmla="*/ 1900238 w 1914525"/>
                <a:gd name="connsiteY89" fmla="*/ 1171575 h 1395413"/>
                <a:gd name="connsiteX90" fmla="*/ 1905000 w 1914525"/>
                <a:gd name="connsiteY90" fmla="*/ 1085850 h 1395413"/>
                <a:gd name="connsiteX91" fmla="*/ 1914525 w 1914525"/>
                <a:gd name="connsiteY91" fmla="*/ 809625 h 1395413"/>
                <a:gd name="connsiteX92" fmla="*/ 1909763 w 1914525"/>
                <a:gd name="connsiteY92" fmla="*/ 666750 h 1395413"/>
                <a:gd name="connsiteX93" fmla="*/ 1890713 w 1914525"/>
                <a:gd name="connsiteY93" fmla="*/ 633413 h 1395413"/>
                <a:gd name="connsiteX94" fmla="*/ 1881188 w 1914525"/>
                <a:gd name="connsiteY94" fmla="*/ 609600 h 1395413"/>
                <a:gd name="connsiteX95" fmla="*/ 1871663 w 1914525"/>
                <a:gd name="connsiteY95" fmla="*/ 581025 h 1395413"/>
                <a:gd name="connsiteX96" fmla="*/ 1862138 w 1914525"/>
                <a:gd name="connsiteY96" fmla="*/ 566738 h 1395413"/>
                <a:gd name="connsiteX97" fmla="*/ 1857375 w 1914525"/>
                <a:gd name="connsiteY97" fmla="*/ 542925 h 1395413"/>
                <a:gd name="connsiteX98" fmla="*/ 1847850 w 1914525"/>
                <a:gd name="connsiteY98" fmla="*/ 528638 h 1395413"/>
                <a:gd name="connsiteX99" fmla="*/ 1843088 w 1914525"/>
                <a:gd name="connsiteY99" fmla="*/ 514350 h 1395413"/>
                <a:gd name="connsiteX100" fmla="*/ 1833563 w 1914525"/>
                <a:gd name="connsiteY100" fmla="*/ 495300 h 1395413"/>
                <a:gd name="connsiteX101" fmla="*/ 1824038 w 1914525"/>
                <a:gd name="connsiteY101" fmla="*/ 457200 h 1395413"/>
                <a:gd name="connsiteX102" fmla="*/ 1814513 w 1914525"/>
                <a:gd name="connsiteY102" fmla="*/ 438150 h 1395413"/>
                <a:gd name="connsiteX103" fmla="*/ 1800225 w 1914525"/>
                <a:gd name="connsiteY103" fmla="*/ 404813 h 1395413"/>
                <a:gd name="connsiteX104" fmla="*/ 1790700 w 1914525"/>
                <a:gd name="connsiteY104" fmla="*/ 376238 h 1395413"/>
                <a:gd name="connsiteX105" fmla="*/ 1785938 w 1914525"/>
                <a:gd name="connsiteY105" fmla="*/ 361950 h 1395413"/>
                <a:gd name="connsiteX106" fmla="*/ 1781175 w 1914525"/>
                <a:gd name="connsiteY106" fmla="*/ 342900 h 1395413"/>
                <a:gd name="connsiteX107" fmla="*/ 1771650 w 1914525"/>
                <a:gd name="connsiteY107" fmla="*/ 328613 h 1395413"/>
                <a:gd name="connsiteX108" fmla="*/ 1752600 w 1914525"/>
                <a:gd name="connsiteY108" fmla="*/ 280988 h 1395413"/>
                <a:gd name="connsiteX109" fmla="*/ 1747838 w 1914525"/>
                <a:gd name="connsiteY109" fmla="*/ 266700 h 1395413"/>
                <a:gd name="connsiteX110" fmla="*/ 1738313 w 1914525"/>
                <a:gd name="connsiteY110" fmla="*/ 252413 h 1395413"/>
                <a:gd name="connsiteX111" fmla="*/ 1724025 w 1914525"/>
                <a:gd name="connsiteY111" fmla="*/ 228600 h 1395413"/>
                <a:gd name="connsiteX112" fmla="*/ 1714500 w 1914525"/>
                <a:gd name="connsiteY112" fmla="*/ 214313 h 1395413"/>
                <a:gd name="connsiteX113" fmla="*/ 1700213 w 1914525"/>
                <a:gd name="connsiteY113" fmla="*/ 204788 h 1395413"/>
                <a:gd name="connsiteX114" fmla="*/ 1676400 w 1914525"/>
                <a:gd name="connsiteY114" fmla="*/ 176213 h 1395413"/>
                <a:gd name="connsiteX115" fmla="*/ 1666875 w 1914525"/>
                <a:gd name="connsiteY115" fmla="*/ 161925 h 1395413"/>
                <a:gd name="connsiteX116" fmla="*/ 1638300 w 1914525"/>
                <a:gd name="connsiteY116" fmla="*/ 152400 h 1395413"/>
                <a:gd name="connsiteX117" fmla="*/ 1609725 w 1914525"/>
                <a:gd name="connsiteY117" fmla="*/ 142875 h 1395413"/>
                <a:gd name="connsiteX118" fmla="*/ 1590675 w 1914525"/>
                <a:gd name="connsiteY118" fmla="*/ 133350 h 1395413"/>
                <a:gd name="connsiteX119" fmla="*/ 1533525 w 1914525"/>
                <a:gd name="connsiteY119" fmla="*/ 123825 h 1395413"/>
                <a:gd name="connsiteX120" fmla="*/ 1495425 w 1914525"/>
                <a:gd name="connsiteY120" fmla="*/ 109538 h 1395413"/>
                <a:gd name="connsiteX121" fmla="*/ 1376363 w 1914525"/>
                <a:gd name="connsiteY121" fmla="*/ 95250 h 1395413"/>
                <a:gd name="connsiteX122" fmla="*/ 1343025 w 1914525"/>
                <a:gd name="connsiteY122" fmla="*/ 90488 h 1395413"/>
                <a:gd name="connsiteX123" fmla="*/ 1281113 w 1914525"/>
                <a:gd name="connsiteY123" fmla="*/ 76200 h 1395413"/>
                <a:gd name="connsiteX124" fmla="*/ 1223963 w 1914525"/>
                <a:gd name="connsiteY124" fmla="*/ 71438 h 1395413"/>
                <a:gd name="connsiteX125" fmla="*/ 1181100 w 1914525"/>
                <a:gd name="connsiteY125" fmla="*/ 61913 h 1395413"/>
                <a:gd name="connsiteX126" fmla="*/ 1166813 w 1914525"/>
                <a:gd name="connsiteY126" fmla="*/ 52388 h 1395413"/>
                <a:gd name="connsiteX127" fmla="*/ 1143000 w 1914525"/>
                <a:gd name="connsiteY127" fmla="*/ 47625 h 1395413"/>
                <a:gd name="connsiteX128" fmla="*/ 1114425 w 1914525"/>
                <a:gd name="connsiteY128" fmla="*/ 38100 h 1395413"/>
                <a:gd name="connsiteX129" fmla="*/ 1085850 w 1914525"/>
                <a:gd name="connsiteY129" fmla="*/ 28575 h 1395413"/>
                <a:gd name="connsiteX130" fmla="*/ 1009650 w 1914525"/>
                <a:gd name="connsiteY130" fmla="*/ 19050 h 1395413"/>
                <a:gd name="connsiteX131" fmla="*/ 976313 w 1914525"/>
                <a:gd name="connsiteY131" fmla="*/ 9525 h 1395413"/>
                <a:gd name="connsiteX132" fmla="*/ 923925 w 1914525"/>
                <a:gd name="connsiteY132" fmla="*/ 0 h 1395413"/>
                <a:gd name="connsiteX133" fmla="*/ 771525 w 1914525"/>
                <a:gd name="connsiteY133" fmla="*/ 4763 h 1395413"/>
                <a:gd name="connsiteX134" fmla="*/ 757238 w 1914525"/>
                <a:gd name="connsiteY134" fmla="*/ 9525 h 1395413"/>
                <a:gd name="connsiteX135" fmla="*/ 733425 w 1914525"/>
                <a:gd name="connsiteY135" fmla="*/ 19050 h 1395413"/>
                <a:gd name="connsiteX136" fmla="*/ 714375 w 1914525"/>
                <a:gd name="connsiteY136" fmla="*/ 28575 h 1395413"/>
                <a:gd name="connsiteX137" fmla="*/ 700088 w 1914525"/>
                <a:gd name="connsiteY137" fmla="*/ 33338 h 1395413"/>
                <a:gd name="connsiteX138" fmla="*/ 681038 w 1914525"/>
                <a:gd name="connsiteY138" fmla="*/ 42863 h 1395413"/>
                <a:gd name="connsiteX139" fmla="*/ 633413 w 1914525"/>
                <a:gd name="connsiteY139" fmla="*/ 57150 h 1395413"/>
                <a:gd name="connsiteX140" fmla="*/ 595313 w 1914525"/>
                <a:gd name="connsiteY140" fmla="*/ 71438 h 1395413"/>
                <a:gd name="connsiteX141" fmla="*/ 552450 w 1914525"/>
                <a:gd name="connsiteY141" fmla="*/ 80963 h 1395413"/>
                <a:gd name="connsiteX142" fmla="*/ 519113 w 1914525"/>
                <a:gd name="connsiteY142" fmla="*/ 95250 h 1395413"/>
                <a:gd name="connsiteX143" fmla="*/ 485775 w 1914525"/>
                <a:gd name="connsiteY143" fmla="*/ 100013 h 1395413"/>
                <a:gd name="connsiteX144" fmla="*/ 438150 w 1914525"/>
                <a:gd name="connsiteY144" fmla="*/ 119063 h 1395413"/>
                <a:gd name="connsiteX145" fmla="*/ 404813 w 1914525"/>
                <a:gd name="connsiteY145" fmla="*/ 133350 h 1395413"/>
                <a:gd name="connsiteX146" fmla="*/ 390525 w 1914525"/>
                <a:gd name="connsiteY146" fmla="*/ 147638 h 1395413"/>
                <a:gd name="connsiteX147" fmla="*/ 352425 w 1914525"/>
                <a:gd name="connsiteY147" fmla="*/ 166688 h 1395413"/>
                <a:gd name="connsiteX148" fmla="*/ 319088 w 1914525"/>
                <a:gd name="connsiteY148" fmla="*/ 180975 h 1395413"/>
                <a:gd name="connsiteX149" fmla="*/ 300038 w 1914525"/>
                <a:gd name="connsiteY149" fmla="*/ 195263 h 1395413"/>
                <a:gd name="connsiteX150" fmla="*/ 285750 w 1914525"/>
                <a:gd name="connsiteY150" fmla="*/ 200025 h 1395413"/>
                <a:gd name="connsiteX151" fmla="*/ 266700 w 1914525"/>
                <a:gd name="connsiteY151" fmla="*/ 214313 h 1395413"/>
                <a:gd name="connsiteX152" fmla="*/ 228600 w 1914525"/>
                <a:gd name="connsiteY152" fmla="*/ 233363 h 1395413"/>
                <a:gd name="connsiteX153" fmla="*/ 200025 w 1914525"/>
                <a:gd name="connsiteY153" fmla="*/ 252413 h 1395413"/>
                <a:gd name="connsiteX154" fmla="*/ 185738 w 1914525"/>
                <a:gd name="connsiteY154" fmla="*/ 261938 h 1395413"/>
                <a:gd name="connsiteX155" fmla="*/ 166688 w 1914525"/>
                <a:gd name="connsiteY155" fmla="*/ 271463 h 1395413"/>
                <a:gd name="connsiteX156" fmla="*/ 157163 w 1914525"/>
                <a:gd name="connsiteY156" fmla="*/ 285750 h 1395413"/>
                <a:gd name="connsiteX157" fmla="*/ 142875 w 1914525"/>
                <a:gd name="connsiteY157" fmla="*/ 300038 h 1395413"/>
                <a:gd name="connsiteX158" fmla="*/ 119063 w 1914525"/>
                <a:gd name="connsiteY158" fmla="*/ 333375 h 1395413"/>
                <a:gd name="connsiteX159" fmla="*/ 114300 w 1914525"/>
                <a:gd name="connsiteY159" fmla="*/ 347663 h 1395413"/>
                <a:gd name="connsiteX160" fmla="*/ 104775 w 1914525"/>
                <a:gd name="connsiteY160" fmla="*/ 371475 h 1395413"/>
                <a:gd name="connsiteX161" fmla="*/ 85725 w 1914525"/>
                <a:gd name="connsiteY161" fmla="*/ 404813 h 1395413"/>
                <a:gd name="connsiteX162" fmla="*/ 76200 w 1914525"/>
                <a:gd name="connsiteY162" fmla="*/ 442913 h 1395413"/>
                <a:gd name="connsiteX163" fmla="*/ 71438 w 1914525"/>
                <a:gd name="connsiteY163" fmla="*/ 457200 h 1395413"/>
                <a:gd name="connsiteX164" fmla="*/ 66675 w 1914525"/>
                <a:gd name="connsiteY164" fmla="*/ 490538 h 1395413"/>
                <a:gd name="connsiteX165" fmla="*/ 61913 w 1914525"/>
                <a:gd name="connsiteY165" fmla="*/ 504825 h 1395413"/>
                <a:gd name="connsiteX166" fmla="*/ 57150 w 1914525"/>
                <a:gd name="connsiteY166" fmla="*/ 523875 h 1395413"/>
                <a:gd name="connsiteX167" fmla="*/ 52388 w 1914525"/>
                <a:gd name="connsiteY167" fmla="*/ 576263 h 1395413"/>
                <a:gd name="connsiteX168" fmla="*/ 47625 w 1914525"/>
                <a:gd name="connsiteY168" fmla="*/ 604838 h 1395413"/>
                <a:gd name="connsiteX169" fmla="*/ 38100 w 1914525"/>
                <a:gd name="connsiteY169" fmla="*/ 714375 h 1395413"/>
                <a:gd name="connsiteX170" fmla="*/ 28575 w 1914525"/>
                <a:gd name="connsiteY170" fmla="*/ 762000 h 1395413"/>
                <a:gd name="connsiteX171" fmla="*/ 14288 w 1914525"/>
                <a:gd name="connsiteY171" fmla="*/ 866775 h 1395413"/>
                <a:gd name="connsiteX172" fmla="*/ 9525 w 1914525"/>
                <a:gd name="connsiteY172" fmla="*/ 890588 h 1395413"/>
                <a:gd name="connsiteX173" fmla="*/ 0 w 1914525"/>
                <a:gd name="connsiteY173" fmla="*/ 919163 h 1395413"/>
                <a:gd name="connsiteX174" fmla="*/ 4763 w 1914525"/>
                <a:gd name="connsiteY174" fmla="*/ 1042988 h 1395413"/>
                <a:gd name="connsiteX175" fmla="*/ 14288 w 1914525"/>
                <a:gd name="connsiteY175" fmla="*/ 1076325 h 1395413"/>
                <a:gd name="connsiteX176" fmla="*/ 23813 w 1914525"/>
                <a:gd name="connsiteY176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223838 w 1914525"/>
                <a:gd name="connsiteY20" fmla="*/ 414338 h 1395413"/>
                <a:gd name="connsiteX21" fmla="*/ 238125 w 1914525"/>
                <a:gd name="connsiteY21" fmla="*/ 400050 h 1395413"/>
                <a:gd name="connsiteX22" fmla="*/ 247650 w 1914525"/>
                <a:gd name="connsiteY22" fmla="*/ 385763 h 1395413"/>
                <a:gd name="connsiteX23" fmla="*/ 252413 w 1914525"/>
                <a:gd name="connsiteY23" fmla="*/ 371475 h 1395413"/>
                <a:gd name="connsiteX24" fmla="*/ 352425 w 1914525"/>
                <a:gd name="connsiteY24" fmla="*/ 352425 h 1395413"/>
                <a:gd name="connsiteX25" fmla="*/ 395288 w 1914525"/>
                <a:gd name="connsiteY25" fmla="*/ 328613 h 1395413"/>
                <a:gd name="connsiteX26" fmla="*/ 419100 w 1914525"/>
                <a:gd name="connsiteY26" fmla="*/ 314325 h 1395413"/>
                <a:gd name="connsiteX27" fmla="*/ 452438 w 1914525"/>
                <a:gd name="connsiteY27" fmla="*/ 295275 h 1395413"/>
                <a:gd name="connsiteX28" fmla="*/ 471488 w 1914525"/>
                <a:gd name="connsiteY28" fmla="*/ 290513 h 1395413"/>
                <a:gd name="connsiteX29" fmla="*/ 509588 w 1914525"/>
                <a:gd name="connsiteY29" fmla="*/ 276225 h 1395413"/>
                <a:gd name="connsiteX30" fmla="*/ 523875 w 1914525"/>
                <a:gd name="connsiteY30" fmla="*/ 266700 h 1395413"/>
                <a:gd name="connsiteX31" fmla="*/ 561975 w 1914525"/>
                <a:gd name="connsiteY31" fmla="*/ 257175 h 1395413"/>
                <a:gd name="connsiteX32" fmla="*/ 590550 w 1914525"/>
                <a:gd name="connsiteY32" fmla="*/ 247650 h 1395413"/>
                <a:gd name="connsiteX33" fmla="*/ 604838 w 1914525"/>
                <a:gd name="connsiteY33" fmla="*/ 242888 h 1395413"/>
                <a:gd name="connsiteX34" fmla="*/ 633413 w 1914525"/>
                <a:gd name="connsiteY34" fmla="*/ 238125 h 1395413"/>
                <a:gd name="connsiteX35" fmla="*/ 652463 w 1914525"/>
                <a:gd name="connsiteY35" fmla="*/ 233363 h 1395413"/>
                <a:gd name="connsiteX36" fmla="*/ 681038 w 1914525"/>
                <a:gd name="connsiteY36" fmla="*/ 223838 h 1395413"/>
                <a:gd name="connsiteX37" fmla="*/ 704850 w 1914525"/>
                <a:gd name="connsiteY37" fmla="*/ 219075 h 1395413"/>
                <a:gd name="connsiteX38" fmla="*/ 766763 w 1914525"/>
                <a:gd name="connsiteY38" fmla="*/ 209550 h 1395413"/>
                <a:gd name="connsiteX39" fmla="*/ 790575 w 1914525"/>
                <a:gd name="connsiteY39" fmla="*/ 204788 h 1395413"/>
                <a:gd name="connsiteX40" fmla="*/ 881063 w 1914525"/>
                <a:gd name="connsiteY40" fmla="*/ 190500 h 1395413"/>
                <a:gd name="connsiteX41" fmla="*/ 895350 w 1914525"/>
                <a:gd name="connsiteY41" fmla="*/ 185738 h 1395413"/>
                <a:gd name="connsiteX42" fmla="*/ 976313 w 1914525"/>
                <a:gd name="connsiteY42" fmla="*/ 176213 h 1395413"/>
                <a:gd name="connsiteX43" fmla="*/ 1314450 w 1914525"/>
                <a:gd name="connsiteY43" fmla="*/ 180975 h 1395413"/>
                <a:gd name="connsiteX44" fmla="*/ 1343025 w 1914525"/>
                <a:gd name="connsiteY44" fmla="*/ 190500 h 1395413"/>
                <a:gd name="connsiteX45" fmla="*/ 1371600 w 1914525"/>
                <a:gd name="connsiteY45" fmla="*/ 200025 h 1395413"/>
                <a:gd name="connsiteX46" fmla="*/ 1385888 w 1914525"/>
                <a:gd name="connsiteY46" fmla="*/ 204788 h 1395413"/>
                <a:gd name="connsiteX47" fmla="*/ 1414463 w 1914525"/>
                <a:gd name="connsiteY47" fmla="*/ 223838 h 1395413"/>
                <a:gd name="connsiteX48" fmla="*/ 1452563 w 1914525"/>
                <a:gd name="connsiteY48" fmla="*/ 238125 h 1395413"/>
                <a:gd name="connsiteX49" fmla="*/ 1481138 w 1914525"/>
                <a:gd name="connsiteY49" fmla="*/ 247650 h 1395413"/>
                <a:gd name="connsiteX50" fmla="*/ 1495425 w 1914525"/>
                <a:gd name="connsiteY50" fmla="*/ 252413 h 1395413"/>
                <a:gd name="connsiteX51" fmla="*/ 1514475 w 1914525"/>
                <a:gd name="connsiteY51" fmla="*/ 257175 h 1395413"/>
                <a:gd name="connsiteX52" fmla="*/ 1547813 w 1914525"/>
                <a:gd name="connsiteY52" fmla="*/ 285750 h 1395413"/>
                <a:gd name="connsiteX53" fmla="*/ 1576388 w 1914525"/>
                <a:gd name="connsiteY53" fmla="*/ 304800 h 1395413"/>
                <a:gd name="connsiteX54" fmla="*/ 1590675 w 1914525"/>
                <a:gd name="connsiteY54" fmla="*/ 314325 h 1395413"/>
                <a:gd name="connsiteX55" fmla="*/ 1619250 w 1914525"/>
                <a:gd name="connsiteY55" fmla="*/ 342900 h 1395413"/>
                <a:gd name="connsiteX56" fmla="*/ 1633538 w 1914525"/>
                <a:gd name="connsiteY56" fmla="*/ 357188 h 1395413"/>
                <a:gd name="connsiteX57" fmla="*/ 1657350 w 1914525"/>
                <a:gd name="connsiteY57" fmla="*/ 390525 h 1395413"/>
                <a:gd name="connsiteX58" fmla="*/ 1676400 w 1914525"/>
                <a:gd name="connsiteY58" fmla="*/ 419100 h 1395413"/>
                <a:gd name="connsiteX59" fmla="*/ 1681163 w 1914525"/>
                <a:gd name="connsiteY59" fmla="*/ 433388 h 1395413"/>
                <a:gd name="connsiteX60" fmla="*/ 1690688 w 1914525"/>
                <a:gd name="connsiteY60" fmla="*/ 447675 h 1395413"/>
                <a:gd name="connsiteX61" fmla="*/ 1704975 w 1914525"/>
                <a:gd name="connsiteY61" fmla="*/ 471488 h 1395413"/>
                <a:gd name="connsiteX62" fmla="*/ 1714500 w 1914525"/>
                <a:gd name="connsiteY62" fmla="*/ 485775 h 1395413"/>
                <a:gd name="connsiteX63" fmla="*/ 1728788 w 1914525"/>
                <a:gd name="connsiteY63" fmla="*/ 514350 h 1395413"/>
                <a:gd name="connsiteX64" fmla="*/ 1747838 w 1914525"/>
                <a:gd name="connsiteY64" fmla="*/ 542925 h 1395413"/>
                <a:gd name="connsiteX65" fmla="*/ 1752600 w 1914525"/>
                <a:gd name="connsiteY65" fmla="*/ 557213 h 1395413"/>
                <a:gd name="connsiteX66" fmla="*/ 1762125 w 1914525"/>
                <a:gd name="connsiteY66" fmla="*/ 571500 h 1395413"/>
                <a:gd name="connsiteX67" fmla="*/ 1771650 w 1914525"/>
                <a:gd name="connsiteY67" fmla="*/ 600075 h 1395413"/>
                <a:gd name="connsiteX68" fmla="*/ 1781175 w 1914525"/>
                <a:gd name="connsiteY68" fmla="*/ 614363 h 1395413"/>
                <a:gd name="connsiteX69" fmla="*/ 1790700 w 1914525"/>
                <a:gd name="connsiteY69" fmla="*/ 642938 h 1395413"/>
                <a:gd name="connsiteX70" fmla="*/ 1795463 w 1914525"/>
                <a:gd name="connsiteY70" fmla="*/ 661988 h 1395413"/>
                <a:gd name="connsiteX71" fmla="*/ 1804988 w 1914525"/>
                <a:gd name="connsiteY71" fmla="*/ 676275 h 1395413"/>
                <a:gd name="connsiteX72" fmla="*/ 1809750 w 1914525"/>
                <a:gd name="connsiteY72" fmla="*/ 695325 h 1395413"/>
                <a:gd name="connsiteX73" fmla="*/ 1824038 w 1914525"/>
                <a:gd name="connsiteY73" fmla="*/ 747713 h 1395413"/>
                <a:gd name="connsiteX74" fmla="*/ 1833563 w 1914525"/>
                <a:gd name="connsiteY74" fmla="*/ 804863 h 1395413"/>
                <a:gd name="connsiteX75" fmla="*/ 1838325 w 1914525"/>
                <a:gd name="connsiteY75" fmla="*/ 942975 h 1395413"/>
                <a:gd name="connsiteX76" fmla="*/ 1843088 w 1914525"/>
                <a:gd name="connsiteY76" fmla="*/ 957263 h 1395413"/>
                <a:gd name="connsiteX77" fmla="*/ 1857375 w 1914525"/>
                <a:gd name="connsiteY77" fmla="*/ 1000125 h 1395413"/>
                <a:gd name="connsiteX78" fmla="*/ 1862138 w 1914525"/>
                <a:gd name="connsiteY78" fmla="*/ 1019175 h 1395413"/>
                <a:gd name="connsiteX79" fmla="*/ 1871663 w 1914525"/>
                <a:gd name="connsiteY79" fmla="*/ 1038225 h 1395413"/>
                <a:gd name="connsiteX80" fmla="*/ 1876425 w 1914525"/>
                <a:gd name="connsiteY80" fmla="*/ 1166813 h 1395413"/>
                <a:gd name="connsiteX81" fmla="*/ 1885950 w 1914525"/>
                <a:gd name="connsiteY81" fmla="*/ 1285875 h 1395413"/>
                <a:gd name="connsiteX82" fmla="*/ 1885950 w 1914525"/>
                <a:gd name="connsiteY82" fmla="*/ 1357313 h 1395413"/>
                <a:gd name="connsiteX83" fmla="*/ 1876425 w 1914525"/>
                <a:gd name="connsiteY83" fmla="*/ 1371600 h 1395413"/>
                <a:gd name="connsiteX84" fmla="*/ 1866900 w 1914525"/>
                <a:gd name="connsiteY84" fmla="*/ 1395413 h 1395413"/>
                <a:gd name="connsiteX85" fmla="*/ 1871663 w 1914525"/>
                <a:gd name="connsiteY85" fmla="*/ 1266825 h 1395413"/>
                <a:gd name="connsiteX86" fmla="*/ 1881188 w 1914525"/>
                <a:gd name="connsiteY86" fmla="*/ 1238250 h 1395413"/>
                <a:gd name="connsiteX87" fmla="*/ 1890713 w 1914525"/>
                <a:gd name="connsiteY87" fmla="*/ 1200150 h 1395413"/>
                <a:gd name="connsiteX88" fmla="*/ 1900238 w 1914525"/>
                <a:gd name="connsiteY88" fmla="*/ 1171575 h 1395413"/>
                <a:gd name="connsiteX89" fmla="*/ 1905000 w 1914525"/>
                <a:gd name="connsiteY89" fmla="*/ 1085850 h 1395413"/>
                <a:gd name="connsiteX90" fmla="*/ 1914525 w 1914525"/>
                <a:gd name="connsiteY90" fmla="*/ 809625 h 1395413"/>
                <a:gd name="connsiteX91" fmla="*/ 1909763 w 1914525"/>
                <a:gd name="connsiteY91" fmla="*/ 666750 h 1395413"/>
                <a:gd name="connsiteX92" fmla="*/ 1890713 w 1914525"/>
                <a:gd name="connsiteY92" fmla="*/ 633413 h 1395413"/>
                <a:gd name="connsiteX93" fmla="*/ 1881188 w 1914525"/>
                <a:gd name="connsiteY93" fmla="*/ 609600 h 1395413"/>
                <a:gd name="connsiteX94" fmla="*/ 1871663 w 1914525"/>
                <a:gd name="connsiteY94" fmla="*/ 581025 h 1395413"/>
                <a:gd name="connsiteX95" fmla="*/ 1862138 w 1914525"/>
                <a:gd name="connsiteY95" fmla="*/ 566738 h 1395413"/>
                <a:gd name="connsiteX96" fmla="*/ 1857375 w 1914525"/>
                <a:gd name="connsiteY96" fmla="*/ 542925 h 1395413"/>
                <a:gd name="connsiteX97" fmla="*/ 1847850 w 1914525"/>
                <a:gd name="connsiteY97" fmla="*/ 528638 h 1395413"/>
                <a:gd name="connsiteX98" fmla="*/ 1843088 w 1914525"/>
                <a:gd name="connsiteY98" fmla="*/ 514350 h 1395413"/>
                <a:gd name="connsiteX99" fmla="*/ 1833563 w 1914525"/>
                <a:gd name="connsiteY99" fmla="*/ 495300 h 1395413"/>
                <a:gd name="connsiteX100" fmla="*/ 1824038 w 1914525"/>
                <a:gd name="connsiteY100" fmla="*/ 457200 h 1395413"/>
                <a:gd name="connsiteX101" fmla="*/ 1814513 w 1914525"/>
                <a:gd name="connsiteY101" fmla="*/ 438150 h 1395413"/>
                <a:gd name="connsiteX102" fmla="*/ 1800225 w 1914525"/>
                <a:gd name="connsiteY102" fmla="*/ 404813 h 1395413"/>
                <a:gd name="connsiteX103" fmla="*/ 1790700 w 1914525"/>
                <a:gd name="connsiteY103" fmla="*/ 376238 h 1395413"/>
                <a:gd name="connsiteX104" fmla="*/ 1785938 w 1914525"/>
                <a:gd name="connsiteY104" fmla="*/ 361950 h 1395413"/>
                <a:gd name="connsiteX105" fmla="*/ 1781175 w 1914525"/>
                <a:gd name="connsiteY105" fmla="*/ 342900 h 1395413"/>
                <a:gd name="connsiteX106" fmla="*/ 1771650 w 1914525"/>
                <a:gd name="connsiteY106" fmla="*/ 328613 h 1395413"/>
                <a:gd name="connsiteX107" fmla="*/ 1752600 w 1914525"/>
                <a:gd name="connsiteY107" fmla="*/ 280988 h 1395413"/>
                <a:gd name="connsiteX108" fmla="*/ 1747838 w 1914525"/>
                <a:gd name="connsiteY108" fmla="*/ 266700 h 1395413"/>
                <a:gd name="connsiteX109" fmla="*/ 1738313 w 1914525"/>
                <a:gd name="connsiteY109" fmla="*/ 252413 h 1395413"/>
                <a:gd name="connsiteX110" fmla="*/ 1724025 w 1914525"/>
                <a:gd name="connsiteY110" fmla="*/ 228600 h 1395413"/>
                <a:gd name="connsiteX111" fmla="*/ 1714500 w 1914525"/>
                <a:gd name="connsiteY111" fmla="*/ 214313 h 1395413"/>
                <a:gd name="connsiteX112" fmla="*/ 1700213 w 1914525"/>
                <a:gd name="connsiteY112" fmla="*/ 204788 h 1395413"/>
                <a:gd name="connsiteX113" fmla="*/ 1676400 w 1914525"/>
                <a:gd name="connsiteY113" fmla="*/ 176213 h 1395413"/>
                <a:gd name="connsiteX114" fmla="*/ 1666875 w 1914525"/>
                <a:gd name="connsiteY114" fmla="*/ 161925 h 1395413"/>
                <a:gd name="connsiteX115" fmla="*/ 1638300 w 1914525"/>
                <a:gd name="connsiteY115" fmla="*/ 152400 h 1395413"/>
                <a:gd name="connsiteX116" fmla="*/ 1609725 w 1914525"/>
                <a:gd name="connsiteY116" fmla="*/ 142875 h 1395413"/>
                <a:gd name="connsiteX117" fmla="*/ 1590675 w 1914525"/>
                <a:gd name="connsiteY117" fmla="*/ 133350 h 1395413"/>
                <a:gd name="connsiteX118" fmla="*/ 1533525 w 1914525"/>
                <a:gd name="connsiteY118" fmla="*/ 123825 h 1395413"/>
                <a:gd name="connsiteX119" fmla="*/ 1495425 w 1914525"/>
                <a:gd name="connsiteY119" fmla="*/ 109538 h 1395413"/>
                <a:gd name="connsiteX120" fmla="*/ 1376363 w 1914525"/>
                <a:gd name="connsiteY120" fmla="*/ 95250 h 1395413"/>
                <a:gd name="connsiteX121" fmla="*/ 1343025 w 1914525"/>
                <a:gd name="connsiteY121" fmla="*/ 90488 h 1395413"/>
                <a:gd name="connsiteX122" fmla="*/ 1281113 w 1914525"/>
                <a:gd name="connsiteY122" fmla="*/ 76200 h 1395413"/>
                <a:gd name="connsiteX123" fmla="*/ 1223963 w 1914525"/>
                <a:gd name="connsiteY123" fmla="*/ 71438 h 1395413"/>
                <a:gd name="connsiteX124" fmla="*/ 1181100 w 1914525"/>
                <a:gd name="connsiteY124" fmla="*/ 61913 h 1395413"/>
                <a:gd name="connsiteX125" fmla="*/ 1166813 w 1914525"/>
                <a:gd name="connsiteY125" fmla="*/ 52388 h 1395413"/>
                <a:gd name="connsiteX126" fmla="*/ 1143000 w 1914525"/>
                <a:gd name="connsiteY126" fmla="*/ 47625 h 1395413"/>
                <a:gd name="connsiteX127" fmla="*/ 1114425 w 1914525"/>
                <a:gd name="connsiteY127" fmla="*/ 38100 h 1395413"/>
                <a:gd name="connsiteX128" fmla="*/ 1085850 w 1914525"/>
                <a:gd name="connsiteY128" fmla="*/ 28575 h 1395413"/>
                <a:gd name="connsiteX129" fmla="*/ 1009650 w 1914525"/>
                <a:gd name="connsiteY129" fmla="*/ 19050 h 1395413"/>
                <a:gd name="connsiteX130" fmla="*/ 976313 w 1914525"/>
                <a:gd name="connsiteY130" fmla="*/ 9525 h 1395413"/>
                <a:gd name="connsiteX131" fmla="*/ 923925 w 1914525"/>
                <a:gd name="connsiteY131" fmla="*/ 0 h 1395413"/>
                <a:gd name="connsiteX132" fmla="*/ 771525 w 1914525"/>
                <a:gd name="connsiteY132" fmla="*/ 4763 h 1395413"/>
                <a:gd name="connsiteX133" fmla="*/ 757238 w 1914525"/>
                <a:gd name="connsiteY133" fmla="*/ 9525 h 1395413"/>
                <a:gd name="connsiteX134" fmla="*/ 733425 w 1914525"/>
                <a:gd name="connsiteY134" fmla="*/ 19050 h 1395413"/>
                <a:gd name="connsiteX135" fmla="*/ 714375 w 1914525"/>
                <a:gd name="connsiteY135" fmla="*/ 28575 h 1395413"/>
                <a:gd name="connsiteX136" fmla="*/ 700088 w 1914525"/>
                <a:gd name="connsiteY136" fmla="*/ 33338 h 1395413"/>
                <a:gd name="connsiteX137" fmla="*/ 681038 w 1914525"/>
                <a:gd name="connsiteY137" fmla="*/ 42863 h 1395413"/>
                <a:gd name="connsiteX138" fmla="*/ 633413 w 1914525"/>
                <a:gd name="connsiteY138" fmla="*/ 57150 h 1395413"/>
                <a:gd name="connsiteX139" fmla="*/ 595313 w 1914525"/>
                <a:gd name="connsiteY139" fmla="*/ 71438 h 1395413"/>
                <a:gd name="connsiteX140" fmla="*/ 552450 w 1914525"/>
                <a:gd name="connsiteY140" fmla="*/ 80963 h 1395413"/>
                <a:gd name="connsiteX141" fmla="*/ 519113 w 1914525"/>
                <a:gd name="connsiteY141" fmla="*/ 95250 h 1395413"/>
                <a:gd name="connsiteX142" fmla="*/ 485775 w 1914525"/>
                <a:gd name="connsiteY142" fmla="*/ 100013 h 1395413"/>
                <a:gd name="connsiteX143" fmla="*/ 438150 w 1914525"/>
                <a:gd name="connsiteY143" fmla="*/ 119063 h 1395413"/>
                <a:gd name="connsiteX144" fmla="*/ 404813 w 1914525"/>
                <a:gd name="connsiteY144" fmla="*/ 133350 h 1395413"/>
                <a:gd name="connsiteX145" fmla="*/ 390525 w 1914525"/>
                <a:gd name="connsiteY145" fmla="*/ 147638 h 1395413"/>
                <a:gd name="connsiteX146" fmla="*/ 352425 w 1914525"/>
                <a:gd name="connsiteY146" fmla="*/ 166688 h 1395413"/>
                <a:gd name="connsiteX147" fmla="*/ 319088 w 1914525"/>
                <a:gd name="connsiteY147" fmla="*/ 180975 h 1395413"/>
                <a:gd name="connsiteX148" fmla="*/ 300038 w 1914525"/>
                <a:gd name="connsiteY148" fmla="*/ 195263 h 1395413"/>
                <a:gd name="connsiteX149" fmla="*/ 285750 w 1914525"/>
                <a:gd name="connsiteY149" fmla="*/ 200025 h 1395413"/>
                <a:gd name="connsiteX150" fmla="*/ 266700 w 1914525"/>
                <a:gd name="connsiteY150" fmla="*/ 214313 h 1395413"/>
                <a:gd name="connsiteX151" fmla="*/ 228600 w 1914525"/>
                <a:gd name="connsiteY151" fmla="*/ 233363 h 1395413"/>
                <a:gd name="connsiteX152" fmla="*/ 200025 w 1914525"/>
                <a:gd name="connsiteY152" fmla="*/ 252413 h 1395413"/>
                <a:gd name="connsiteX153" fmla="*/ 185738 w 1914525"/>
                <a:gd name="connsiteY153" fmla="*/ 261938 h 1395413"/>
                <a:gd name="connsiteX154" fmla="*/ 166688 w 1914525"/>
                <a:gd name="connsiteY154" fmla="*/ 271463 h 1395413"/>
                <a:gd name="connsiteX155" fmla="*/ 157163 w 1914525"/>
                <a:gd name="connsiteY155" fmla="*/ 285750 h 1395413"/>
                <a:gd name="connsiteX156" fmla="*/ 142875 w 1914525"/>
                <a:gd name="connsiteY156" fmla="*/ 300038 h 1395413"/>
                <a:gd name="connsiteX157" fmla="*/ 119063 w 1914525"/>
                <a:gd name="connsiteY157" fmla="*/ 333375 h 1395413"/>
                <a:gd name="connsiteX158" fmla="*/ 114300 w 1914525"/>
                <a:gd name="connsiteY158" fmla="*/ 347663 h 1395413"/>
                <a:gd name="connsiteX159" fmla="*/ 104775 w 1914525"/>
                <a:gd name="connsiteY159" fmla="*/ 371475 h 1395413"/>
                <a:gd name="connsiteX160" fmla="*/ 85725 w 1914525"/>
                <a:gd name="connsiteY160" fmla="*/ 404813 h 1395413"/>
                <a:gd name="connsiteX161" fmla="*/ 76200 w 1914525"/>
                <a:gd name="connsiteY161" fmla="*/ 442913 h 1395413"/>
                <a:gd name="connsiteX162" fmla="*/ 71438 w 1914525"/>
                <a:gd name="connsiteY162" fmla="*/ 457200 h 1395413"/>
                <a:gd name="connsiteX163" fmla="*/ 66675 w 1914525"/>
                <a:gd name="connsiteY163" fmla="*/ 490538 h 1395413"/>
                <a:gd name="connsiteX164" fmla="*/ 61913 w 1914525"/>
                <a:gd name="connsiteY164" fmla="*/ 504825 h 1395413"/>
                <a:gd name="connsiteX165" fmla="*/ 57150 w 1914525"/>
                <a:gd name="connsiteY165" fmla="*/ 523875 h 1395413"/>
                <a:gd name="connsiteX166" fmla="*/ 52388 w 1914525"/>
                <a:gd name="connsiteY166" fmla="*/ 576263 h 1395413"/>
                <a:gd name="connsiteX167" fmla="*/ 47625 w 1914525"/>
                <a:gd name="connsiteY167" fmla="*/ 604838 h 1395413"/>
                <a:gd name="connsiteX168" fmla="*/ 38100 w 1914525"/>
                <a:gd name="connsiteY168" fmla="*/ 714375 h 1395413"/>
                <a:gd name="connsiteX169" fmla="*/ 28575 w 1914525"/>
                <a:gd name="connsiteY169" fmla="*/ 762000 h 1395413"/>
                <a:gd name="connsiteX170" fmla="*/ 14288 w 1914525"/>
                <a:gd name="connsiteY170" fmla="*/ 866775 h 1395413"/>
                <a:gd name="connsiteX171" fmla="*/ 9525 w 1914525"/>
                <a:gd name="connsiteY171" fmla="*/ 890588 h 1395413"/>
                <a:gd name="connsiteX172" fmla="*/ 0 w 1914525"/>
                <a:gd name="connsiteY172" fmla="*/ 919163 h 1395413"/>
                <a:gd name="connsiteX173" fmla="*/ 4763 w 1914525"/>
                <a:gd name="connsiteY173" fmla="*/ 1042988 h 1395413"/>
                <a:gd name="connsiteX174" fmla="*/ 14288 w 1914525"/>
                <a:gd name="connsiteY174" fmla="*/ 1076325 h 1395413"/>
                <a:gd name="connsiteX175" fmla="*/ 23813 w 1914525"/>
                <a:gd name="connsiteY175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223838 w 1914525"/>
                <a:gd name="connsiteY20" fmla="*/ 414338 h 1395413"/>
                <a:gd name="connsiteX21" fmla="*/ 238125 w 1914525"/>
                <a:gd name="connsiteY21" fmla="*/ 400050 h 1395413"/>
                <a:gd name="connsiteX22" fmla="*/ 247650 w 1914525"/>
                <a:gd name="connsiteY22" fmla="*/ 385763 h 1395413"/>
                <a:gd name="connsiteX23" fmla="*/ 352425 w 1914525"/>
                <a:gd name="connsiteY23" fmla="*/ 352425 h 1395413"/>
                <a:gd name="connsiteX24" fmla="*/ 395288 w 1914525"/>
                <a:gd name="connsiteY24" fmla="*/ 328613 h 1395413"/>
                <a:gd name="connsiteX25" fmla="*/ 419100 w 1914525"/>
                <a:gd name="connsiteY25" fmla="*/ 314325 h 1395413"/>
                <a:gd name="connsiteX26" fmla="*/ 452438 w 1914525"/>
                <a:gd name="connsiteY26" fmla="*/ 295275 h 1395413"/>
                <a:gd name="connsiteX27" fmla="*/ 471488 w 1914525"/>
                <a:gd name="connsiteY27" fmla="*/ 290513 h 1395413"/>
                <a:gd name="connsiteX28" fmla="*/ 509588 w 1914525"/>
                <a:gd name="connsiteY28" fmla="*/ 276225 h 1395413"/>
                <a:gd name="connsiteX29" fmla="*/ 523875 w 1914525"/>
                <a:gd name="connsiteY29" fmla="*/ 266700 h 1395413"/>
                <a:gd name="connsiteX30" fmla="*/ 561975 w 1914525"/>
                <a:gd name="connsiteY30" fmla="*/ 257175 h 1395413"/>
                <a:gd name="connsiteX31" fmla="*/ 590550 w 1914525"/>
                <a:gd name="connsiteY31" fmla="*/ 247650 h 1395413"/>
                <a:gd name="connsiteX32" fmla="*/ 604838 w 1914525"/>
                <a:gd name="connsiteY32" fmla="*/ 242888 h 1395413"/>
                <a:gd name="connsiteX33" fmla="*/ 633413 w 1914525"/>
                <a:gd name="connsiteY33" fmla="*/ 238125 h 1395413"/>
                <a:gd name="connsiteX34" fmla="*/ 652463 w 1914525"/>
                <a:gd name="connsiteY34" fmla="*/ 233363 h 1395413"/>
                <a:gd name="connsiteX35" fmla="*/ 681038 w 1914525"/>
                <a:gd name="connsiteY35" fmla="*/ 223838 h 1395413"/>
                <a:gd name="connsiteX36" fmla="*/ 704850 w 1914525"/>
                <a:gd name="connsiteY36" fmla="*/ 219075 h 1395413"/>
                <a:gd name="connsiteX37" fmla="*/ 766763 w 1914525"/>
                <a:gd name="connsiteY37" fmla="*/ 209550 h 1395413"/>
                <a:gd name="connsiteX38" fmla="*/ 790575 w 1914525"/>
                <a:gd name="connsiteY38" fmla="*/ 204788 h 1395413"/>
                <a:gd name="connsiteX39" fmla="*/ 881063 w 1914525"/>
                <a:gd name="connsiteY39" fmla="*/ 190500 h 1395413"/>
                <a:gd name="connsiteX40" fmla="*/ 895350 w 1914525"/>
                <a:gd name="connsiteY40" fmla="*/ 185738 h 1395413"/>
                <a:gd name="connsiteX41" fmla="*/ 976313 w 1914525"/>
                <a:gd name="connsiteY41" fmla="*/ 176213 h 1395413"/>
                <a:gd name="connsiteX42" fmla="*/ 1314450 w 1914525"/>
                <a:gd name="connsiteY42" fmla="*/ 180975 h 1395413"/>
                <a:gd name="connsiteX43" fmla="*/ 1343025 w 1914525"/>
                <a:gd name="connsiteY43" fmla="*/ 190500 h 1395413"/>
                <a:gd name="connsiteX44" fmla="*/ 1371600 w 1914525"/>
                <a:gd name="connsiteY44" fmla="*/ 200025 h 1395413"/>
                <a:gd name="connsiteX45" fmla="*/ 1385888 w 1914525"/>
                <a:gd name="connsiteY45" fmla="*/ 204788 h 1395413"/>
                <a:gd name="connsiteX46" fmla="*/ 1414463 w 1914525"/>
                <a:gd name="connsiteY46" fmla="*/ 223838 h 1395413"/>
                <a:gd name="connsiteX47" fmla="*/ 1452563 w 1914525"/>
                <a:gd name="connsiteY47" fmla="*/ 238125 h 1395413"/>
                <a:gd name="connsiteX48" fmla="*/ 1481138 w 1914525"/>
                <a:gd name="connsiteY48" fmla="*/ 247650 h 1395413"/>
                <a:gd name="connsiteX49" fmla="*/ 1495425 w 1914525"/>
                <a:gd name="connsiteY49" fmla="*/ 252413 h 1395413"/>
                <a:gd name="connsiteX50" fmla="*/ 1514475 w 1914525"/>
                <a:gd name="connsiteY50" fmla="*/ 257175 h 1395413"/>
                <a:gd name="connsiteX51" fmla="*/ 1547813 w 1914525"/>
                <a:gd name="connsiteY51" fmla="*/ 285750 h 1395413"/>
                <a:gd name="connsiteX52" fmla="*/ 1576388 w 1914525"/>
                <a:gd name="connsiteY52" fmla="*/ 304800 h 1395413"/>
                <a:gd name="connsiteX53" fmla="*/ 1590675 w 1914525"/>
                <a:gd name="connsiteY53" fmla="*/ 314325 h 1395413"/>
                <a:gd name="connsiteX54" fmla="*/ 1619250 w 1914525"/>
                <a:gd name="connsiteY54" fmla="*/ 342900 h 1395413"/>
                <a:gd name="connsiteX55" fmla="*/ 1633538 w 1914525"/>
                <a:gd name="connsiteY55" fmla="*/ 357188 h 1395413"/>
                <a:gd name="connsiteX56" fmla="*/ 1657350 w 1914525"/>
                <a:gd name="connsiteY56" fmla="*/ 390525 h 1395413"/>
                <a:gd name="connsiteX57" fmla="*/ 1676400 w 1914525"/>
                <a:gd name="connsiteY57" fmla="*/ 419100 h 1395413"/>
                <a:gd name="connsiteX58" fmla="*/ 1681163 w 1914525"/>
                <a:gd name="connsiteY58" fmla="*/ 433388 h 1395413"/>
                <a:gd name="connsiteX59" fmla="*/ 1690688 w 1914525"/>
                <a:gd name="connsiteY59" fmla="*/ 447675 h 1395413"/>
                <a:gd name="connsiteX60" fmla="*/ 1704975 w 1914525"/>
                <a:gd name="connsiteY60" fmla="*/ 471488 h 1395413"/>
                <a:gd name="connsiteX61" fmla="*/ 1714500 w 1914525"/>
                <a:gd name="connsiteY61" fmla="*/ 485775 h 1395413"/>
                <a:gd name="connsiteX62" fmla="*/ 1728788 w 1914525"/>
                <a:gd name="connsiteY62" fmla="*/ 514350 h 1395413"/>
                <a:gd name="connsiteX63" fmla="*/ 1747838 w 1914525"/>
                <a:gd name="connsiteY63" fmla="*/ 542925 h 1395413"/>
                <a:gd name="connsiteX64" fmla="*/ 1752600 w 1914525"/>
                <a:gd name="connsiteY64" fmla="*/ 557213 h 1395413"/>
                <a:gd name="connsiteX65" fmla="*/ 1762125 w 1914525"/>
                <a:gd name="connsiteY65" fmla="*/ 571500 h 1395413"/>
                <a:gd name="connsiteX66" fmla="*/ 1771650 w 1914525"/>
                <a:gd name="connsiteY66" fmla="*/ 600075 h 1395413"/>
                <a:gd name="connsiteX67" fmla="*/ 1781175 w 1914525"/>
                <a:gd name="connsiteY67" fmla="*/ 614363 h 1395413"/>
                <a:gd name="connsiteX68" fmla="*/ 1790700 w 1914525"/>
                <a:gd name="connsiteY68" fmla="*/ 642938 h 1395413"/>
                <a:gd name="connsiteX69" fmla="*/ 1795463 w 1914525"/>
                <a:gd name="connsiteY69" fmla="*/ 661988 h 1395413"/>
                <a:gd name="connsiteX70" fmla="*/ 1804988 w 1914525"/>
                <a:gd name="connsiteY70" fmla="*/ 676275 h 1395413"/>
                <a:gd name="connsiteX71" fmla="*/ 1809750 w 1914525"/>
                <a:gd name="connsiteY71" fmla="*/ 695325 h 1395413"/>
                <a:gd name="connsiteX72" fmla="*/ 1824038 w 1914525"/>
                <a:gd name="connsiteY72" fmla="*/ 747713 h 1395413"/>
                <a:gd name="connsiteX73" fmla="*/ 1833563 w 1914525"/>
                <a:gd name="connsiteY73" fmla="*/ 804863 h 1395413"/>
                <a:gd name="connsiteX74" fmla="*/ 1838325 w 1914525"/>
                <a:gd name="connsiteY74" fmla="*/ 942975 h 1395413"/>
                <a:gd name="connsiteX75" fmla="*/ 1843088 w 1914525"/>
                <a:gd name="connsiteY75" fmla="*/ 957263 h 1395413"/>
                <a:gd name="connsiteX76" fmla="*/ 1857375 w 1914525"/>
                <a:gd name="connsiteY76" fmla="*/ 1000125 h 1395413"/>
                <a:gd name="connsiteX77" fmla="*/ 1862138 w 1914525"/>
                <a:gd name="connsiteY77" fmla="*/ 1019175 h 1395413"/>
                <a:gd name="connsiteX78" fmla="*/ 1871663 w 1914525"/>
                <a:gd name="connsiteY78" fmla="*/ 1038225 h 1395413"/>
                <a:gd name="connsiteX79" fmla="*/ 1876425 w 1914525"/>
                <a:gd name="connsiteY79" fmla="*/ 1166813 h 1395413"/>
                <a:gd name="connsiteX80" fmla="*/ 1885950 w 1914525"/>
                <a:gd name="connsiteY80" fmla="*/ 1285875 h 1395413"/>
                <a:gd name="connsiteX81" fmla="*/ 1885950 w 1914525"/>
                <a:gd name="connsiteY81" fmla="*/ 1357313 h 1395413"/>
                <a:gd name="connsiteX82" fmla="*/ 1876425 w 1914525"/>
                <a:gd name="connsiteY82" fmla="*/ 1371600 h 1395413"/>
                <a:gd name="connsiteX83" fmla="*/ 1866900 w 1914525"/>
                <a:gd name="connsiteY83" fmla="*/ 1395413 h 1395413"/>
                <a:gd name="connsiteX84" fmla="*/ 1871663 w 1914525"/>
                <a:gd name="connsiteY84" fmla="*/ 1266825 h 1395413"/>
                <a:gd name="connsiteX85" fmla="*/ 1881188 w 1914525"/>
                <a:gd name="connsiteY85" fmla="*/ 1238250 h 1395413"/>
                <a:gd name="connsiteX86" fmla="*/ 1890713 w 1914525"/>
                <a:gd name="connsiteY86" fmla="*/ 1200150 h 1395413"/>
                <a:gd name="connsiteX87" fmla="*/ 1900238 w 1914525"/>
                <a:gd name="connsiteY87" fmla="*/ 1171575 h 1395413"/>
                <a:gd name="connsiteX88" fmla="*/ 1905000 w 1914525"/>
                <a:gd name="connsiteY88" fmla="*/ 1085850 h 1395413"/>
                <a:gd name="connsiteX89" fmla="*/ 1914525 w 1914525"/>
                <a:gd name="connsiteY89" fmla="*/ 809625 h 1395413"/>
                <a:gd name="connsiteX90" fmla="*/ 1909763 w 1914525"/>
                <a:gd name="connsiteY90" fmla="*/ 666750 h 1395413"/>
                <a:gd name="connsiteX91" fmla="*/ 1890713 w 1914525"/>
                <a:gd name="connsiteY91" fmla="*/ 633413 h 1395413"/>
                <a:gd name="connsiteX92" fmla="*/ 1881188 w 1914525"/>
                <a:gd name="connsiteY92" fmla="*/ 609600 h 1395413"/>
                <a:gd name="connsiteX93" fmla="*/ 1871663 w 1914525"/>
                <a:gd name="connsiteY93" fmla="*/ 581025 h 1395413"/>
                <a:gd name="connsiteX94" fmla="*/ 1862138 w 1914525"/>
                <a:gd name="connsiteY94" fmla="*/ 566738 h 1395413"/>
                <a:gd name="connsiteX95" fmla="*/ 1857375 w 1914525"/>
                <a:gd name="connsiteY95" fmla="*/ 542925 h 1395413"/>
                <a:gd name="connsiteX96" fmla="*/ 1847850 w 1914525"/>
                <a:gd name="connsiteY96" fmla="*/ 528638 h 1395413"/>
                <a:gd name="connsiteX97" fmla="*/ 1843088 w 1914525"/>
                <a:gd name="connsiteY97" fmla="*/ 514350 h 1395413"/>
                <a:gd name="connsiteX98" fmla="*/ 1833563 w 1914525"/>
                <a:gd name="connsiteY98" fmla="*/ 495300 h 1395413"/>
                <a:gd name="connsiteX99" fmla="*/ 1824038 w 1914525"/>
                <a:gd name="connsiteY99" fmla="*/ 457200 h 1395413"/>
                <a:gd name="connsiteX100" fmla="*/ 1814513 w 1914525"/>
                <a:gd name="connsiteY100" fmla="*/ 438150 h 1395413"/>
                <a:gd name="connsiteX101" fmla="*/ 1800225 w 1914525"/>
                <a:gd name="connsiteY101" fmla="*/ 404813 h 1395413"/>
                <a:gd name="connsiteX102" fmla="*/ 1790700 w 1914525"/>
                <a:gd name="connsiteY102" fmla="*/ 376238 h 1395413"/>
                <a:gd name="connsiteX103" fmla="*/ 1785938 w 1914525"/>
                <a:gd name="connsiteY103" fmla="*/ 361950 h 1395413"/>
                <a:gd name="connsiteX104" fmla="*/ 1781175 w 1914525"/>
                <a:gd name="connsiteY104" fmla="*/ 342900 h 1395413"/>
                <a:gd name="connsiteX105" fmla="*/ 1771650 w 1914525"/>
                <a:gd name="connsiteY105" fmla="*/ 328613 h 1395413"/>
                <a:gd name="connsiteX106" fmla="*/ 1752600 w 1914525"/>
                <a:gd name="connsiteY106" fmla="*/ 280988 h 1395413"/>
                <a:gd name="connsiteX107" fmla="*/ 1747838 w 1914525"/>
                <a:gd name="connsiteY107" fmla="*/ 266700 h 1395413"/>
                <a:gd name="connsiteX108" fmla="*/ 1738313 w 1914525"/>
                <a:gd name="connsiteY108" fmla="*/ 252413 h 1395413"/>
                <a:gd name="connsiteX109" fmla="*/ 1724025 w 1914525"/>
                <a:gd name="connsiteY109" fmla="*/ 228600 h 1395413"/>
                <a:gd name="connsiteX110" fmla="*/ 1714500 w 1914525"/>
                <a:gd name="connsiteY110" fmla="*/ 214313 h 1395413"/>
                <a:gd name="connsiteX111" fmla="*/ 1700213 w 1914525"/>
                <a:gd name="connsiteY111" fmla="*/ 204788 h 1395413"/>
                <a:gd name="connsiteX112" fmla="*/ 1676400 w 1914525"/>
                <a:gd name="connsiteY112" fmla="*/ 176213 h 1395413"/>
                <a:gd name="connsiteX113" fmla="*/ 1666875 w 1914525"/>
                <a:gd name="connsiteY113" fmla="*/ 161925 h 1395413"/>
                <a:gd name="connsiteX114" fmla="*/ 1638300 w 1914525"/>
                <a:gd name="connsiteY114" fmla="*/ 152400 h 1395413"/>
                <a:gd name="connsiteX115" fmla="*/ 1609725 w 1914525"/>
                <a:gd name="connsiteY115" fmla="*/ 142875 h 1395413"/>
                <a:gd name="connsiteX116" fmla="*/ 1590675 w 1914525"/>
                <a:gd name="connsiteY116" fmla="*/ 133350 h 1395413"/>
                <a:gd name="connsiteX117" fmla="*/ 1533525 w 1914525"/>
                <a:gd name="connsiteY117" fmla="*/ 123825 h 1395413"/>
                <a:gd name="connsiteX118" fmla="*/ 1495425 w 1914525"/>
                <a:gd name="connsiteY118" fmla="*/ 109538 h 1395413"/>
                <a:gd name="connsiteX119" fmla="*/ 1376363 w 1914525"/>
                <a:gd name="connsiteY119" fmla="*/ 95250 h 1395413"/>
                <a:gd name="connsiteX120" fmla="*/ 1343025 w 1914525"/>
                <a:gd name="connsiteY120" fmla="*/ 90488 h 1395413"/>
                <a:gd name="connsiteX121" fmla="*/ 1281113 w 1914525"/>
                <a:gd name="connsiteY121" fmla="*/ 76200 h 1395413"/>
                <a:gd name="connsiteX122" fmla="*/ 1223963 w 1914525"/>
                <a:gd name="connsiteY122" fmla="*/ 71438 h 1395413"/>
                <a:gd name="connsiteX123" fmla="*/ 1181100 w 1914525"/>
                <a:gd name="connsiteY123" fmla="*/ 61913 h 1395413"/>
                <a:gd name="connsiteX124" fmla="*/ 1166813 w 1914525"/>
                <a:gd name="connsiteY124" fmla="*/ 52388 h 1395413"/>
                <a:gd name="connsiteX125" fmla="*/ 1143000 w 1914525"/>
                <a:gd name="connsiteY125" fmla="*/ 47625 h 1395413"/>
                <a:gd name="connsiteX126" fmla="*/ 1114425 w 1914525"/>
                <a:gd name="connsiteY126" fmla="*/ 38100 h 1395413"/>
                <a:gd name="connsiteX127" fmla="*/ 1085850 w 1914525"/>
                <a:gd name="connsiteY127" fmla="*/ 28575 h 1395413"/>
                <a:gd name="connsiteX128" fmla="*/ 1009650 w 1914525"/>
                <a:gd name="connsiteY128" fmla="*/ 19050 h 1395413"/>
                <a:gd name="connsiteX129" fmla="*/ 976313 w 1914525"/>
                <a:gd name="connsiteY129" fmla="*/ 9525 h 1395413"/>
                <a:gd name="connsiteX130" fmla="*/ 923925 w 1914525"/>
                <a:gd name="connsiteY130" fmla="*/ 0 h 1395413"/>
                <a:gd name="connsiteX131" fmla="*/ 771525 w 1914525"/>
                <a:gd name="connsiteY131" fmla="*/ 4763 h 1395413"/>
                <a:gd name="connsiteX132" fmla="*/ 757238 w 1914525"/>
                <a:gd name="connsiteY132" fmla="*/ 9525 h 1395413"/>
                <a:gd name="connsiteX133" fmla="*/ 733425 w 1914525"/>
                <a:gd name="connsiteY133" fmla="*/ 19050 h 1395413"/>
                <a:gd name="connsiteX134" fmla="*/ 714375 w 1914525"/>
                <a:gd name="connsiteY134" fmla="*/ 28575 h 1395413"/>
                <a:gd name="connsiteX135" fmla="*/ 700088 w 1914525"/>
                <a:gd name="connsiteY135" fmla="*/ 33338 h 1395413"/>
                <a:gd name="connsiteX136" fmla="*/ 681038 w 1914525"/>
                <a:gd name="connsiteY136" fmla="*/ 42863 h 1395413"/>
                <a:gd name="connsiteX137" fmla="*/ 633413 w 1914525"/>
                <a:gd name="connsiteY137" fmla="*/ 57150 h 1395413"/>
                <a:gd name="connsiteX138" fmla="*/ 595313 w 1914525"/>
                <a:gd name="connsiteY138" fmla="*/ 71438 h 1395413"/>
                <a:gd name="connsiteX139" fmla="*/ 552450 w 1914525"/>
                <a:gd name="connsiteY139" fmla="*/ 80963 h 1395413"/>
                <a:gd name="connsiteX140" fmla="*/ 519113 w 1914525"/>
                <a:gd name="connsiteY140" fmla="*/ 95250 h 1395413"/>
                <a:gd name="connsiteX141" fmla="*/ 485775 w 1914525"/>
                <a:gd name="connsiteY141" fmla="*/ 100013 h 1395413"/>
                <a:gd name="connsiteX142" fmla="*/ 438150 w 1914525"/>
                <a:gd name="connsiteY142" fmla="*/ 119063 h 1395413"/>
                <a:gd name="connsiteX143" fmla="*/ 404813 w 1914525"/>
                <a:gd name="connsiteY143" fmla="*/ 133350 h 1395413"/>
                <a:gd name="connsiteX144" fmla="*/ 390525 w 1914525"/>
                <a:gd name="connsiteY144" fmla="*/ 147638 h 1395413"/>
                <a:gd name="connsiteX145" fmla="*/ 352425 w 1914525"/>
                <a:gd name="connsiteY145" fmla="*/ 166688 h 1395413"/>
                <a:gd name="connsiteX146" fmla="*/ 319088 w 1914525"/>
                <a:gd name="connsiteY146" fmla="*/ 180975 h 1395413"/>
                <a:gd name="connsiteX147" fmla="*/ 300038 w 1914525"/>
                <a:gd name="connsiteY147" fmla="*/ 195263 h 1395413"/>
                <a:gd name="connsiteX148" fmla="*/ 285750 w 1914525"/>
                <a:gd name="connsiteY148" fmla="*/ 200025 h 1395413"/>
                <a:gd name="connsiteX149" fmla="*/ 266700 w 1914525"/>
                <a:gd name="connsiteY149" fmla="*/ 214313 h 1395413"/>
                <a:gd name="connsiteX150" fmla="*/ 228600 w 1914525"/>
                <a:gd name="connsiteY150" fmla="*/ 233363 h 1395413"/>
                <a:gd name="connsiteX151" fmla="*/ 200025 w 1914525"/>
                <a:gd name="connsiteY151" fmla="*/ 252413 h 1395413"/>
                <a:gd name="connsiteX152" fmla="*/ 185738 w 1914525"/>
                <a:gd name="connsiteY152" fmla="*/ 261938 h 1395413"/>
                <a:gd name="connsiteX153" fmla="*/ 166688 w 1914525"/>
                <a:gd name="connsiteY153" fmla="*/ 271463 h 1395413"/>
                <a:gd name="connsiteX154" fmla="*/ 157163 w 1914525"/>
                <a:gd name="connsiteY154" fmla="*/ 285750 h 1395413"/>
                <a:gd name="connsiteX155" fmla="*/ 142875 w 1914525"/>
                <a:gd name="connsiteY155" fmla="*/ 300038 h 1395413"/>
                <a:gd name="connsiteX156" fmla="*/ 119063 w 1914525"/>
                <a:gd name="connsiteY156" fmla="*/ 333375 h 1395413"/>
                <a:gd name="connsiteX157" fmla="*/ 114300 w 1914525"/>
                <a:gd name="connsiteY157" fmla="*/ 347663 h 1395413"/>
                <a:gd name="connsiteX158" fmla="*/ 104775 w 1914525"/>
                <a:gd name="connsiteY158" fmla="*/ 371475 h 1395413"/>
                <a:gd name="connsiteX159" fmla="*/ 85725 w 1914525"/>
                <a:gd name="connsiteY159" fmla="*/ 404813 h 1395413"/>
                <a:gd name="connsiteX160" fmla="*/ 76200 w 1914525"/>
                <a:gd name="connsiteY160" fmla="*/ 442913 h 1395413"/>
                <a:gd name="connsiteX161" fmla="*/ 71438 w 1914525"/>
                <a:gd name="connsiteY161" fmla="*/ 457200 h 1395413"/>
                <a:gd name="connsiteX162" fmla="*/ 66675 w 1914525"/>
                <a:gd name="connsiteY162" fmla="*/ 490538 h 1395413"/>
                <a:gd name="connsiteX163" fmla="*/ 61913 w 1914525"/>
                <a:gd name="connsiteY163" fmla="*/ 504825 h 1395413"/>
                <a:gd name="connsiteX164" fmla="*/ 57150 w 1914525"/>
                <a:gd name="connsiteY164" fmla="*/ 523875 h 1395413"/>
                <a:gd name="connsiteX165" fmla="*/ 52388 w 1914525"/>
                <a:gd name="connsiteY165" fmla="*/ 576263 h 1395413"/>
                <a:gd name="connsiteX166" fmla="*/ 47625 w 1914525"/>
                <a:gd name="connsiteY166" fmla="*/ 604838 h 1395413"/>
                <a:gd name="connsiteX167" fmla="*/ 38100 w 1914525"/>
                <a:gd name="connsiteY167" fmla="*/ 714375 h 1395413"/>
                <a:gd name="connsiteX168" fmla="*/ 28575 w 1914525"/>
                <a:gd name="connsiteY168" fmla="*/ 762000 h 1395413"/>
                <a:gd name="connsiteX169" fmla="*/ 14288 w 1914525"/>
                <a:gd name="connsiteY169" fmla="*/ 866775 h 1395413"/>
                <a:gd name="connsiteX170" fmla="*/ 9525 w 1914525"/>
                <a:gd name="connsiteY170" fmla="*/ 890588 h 1395413"/>
                <a:gd name="connsiteX171" fmla="*/ 0 w 1914525"/>
                <a:gd name="connsiteY171" fmla="*/ 919163 h 1395413"/>
                <a:gd name="connsiteX172" fmla="*/ 4763 w 1914525"/>
                <a:gd name="connsiteY172" fmla="*/ 1042988 h 1395413"/>
                <a:gd name="connsiteX173" fmla="*/ 14288 w 1914525"/>
                <a:gd name="connsiteY173" fmla="*/ 1076325 h 1395413"/>
                <a:gd name="connsiteX174" fmla="*/ 23813 w 1914525"/>
                <a:gd name="connsiteY174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223838 w 1914525"/>
                <a:gd name="connsiteY20" fmla="*/ 414338 h 1395413"/>
                <a:gd name="connsiteX21" fmla="*/ 238125 w 1914525"/>
                <a:gd name="connsiteY21" fmla="*/ 400050 h 1395413"/>
                <a:gd name="connsiteX22" fmla="*/ 352425 w 1914525"/>
                <a:gd name="connsiteY22" fmla="*/ 352425 h 1395413"/>
                <a:gd name="connsiteX23" fmla="*/ 395288 w 1914525"/>
                <a:gd name="connsiteY23" fmla="*/ 328613 h 1395413"/>
                <a:gd name="connsiteX24" fmla="*/ 419100 w 1914525"/>
                <a:gd name="connsiteY24" fmla="*/ 314325 h 1395413"/>
                <a:gd name="connsiteX25" fmla="*/ 452438 w 1914525"/>
                <a:gd name="connsiteY25" fmla="*/ 295275 h 1395413"/>
                <a:gd name="connsiteX26" fmla="*/ 471488 w 1914525"/>
                <a:gd name="connsiteY26" fmla="*/ 290513 h 1395413"/>
                <a:gd name="connsiteX27" fmla="*/ 509588 w 1914525"/>
                <a:gd name="connsiteY27" fmla="*/ 276225 h 1395413"/>
                <a:gd name="connsiteX28" fmla="*/ 523875 w 1914525"/>
                <a:gd name="connsiteY28" fmla="*/ 266700 h 1395413"/>
                <a:gd name="connsiteX29" fmla="*/ 561975 w 1914525"/>
                <a:gd name="connsiteY29" fmla="*/ 257175 h 1395413"/>
                <a:gd name="connsiteX30" fmla="*/ 590550 w 1914525"/>
                <a:gd name="connsiteY30" fmla="*/ 247650 h 1395413"/>
                <a:gd name="connsiteX31" fmla="*/ 604838 w 1914525"/>
                <a:gd name="connsiteY31" fmla="*/ 242888 h 1395413"/>
                <a:gd name="connsiteX32" fmla="*/ 633413 w 1914525"/>
                <a:gd name="connsiteY32" fmla="*/ 238125 h 1395413"/>
                <a:gd name="connsiteX33" fmla="*/ 652463 w 1914525"/>
                <a:gd name="connsiteY33" fmla="*/ 233363 h 1395413"/>
                <a:gd name="connsiteX34" fmla="*/ 681038 w 1914525"/>
                <a:gd name="connsiteY34" fmla="*/ 223838 h 1395413"/>
                <a:gd name="connsiteX35" fmla="*/ 704850 w 1914525"/>
                <a:gd name="connsiteY35" fmla="*/ 219075 h 1395413"/>
                <a:gd name="connsiteX36" fmla="*/ 766763 w 1914525"/>
                <a:gd name="connsiteY36" fmla="*/ 209550 h 1395413"/>
                <a:gd name="connsiteX37" fmla="*/ 790575 w 1914525"/>
                <a:gd name="connsiteY37" fmla="*/ 204788 h 1395413"/>
                <a:gd name="connsiteX38" fmla="*/ 881063 w 1914525"/>
                <a:gd name="connsiteY38" fmla="*/ 190500 h 1395413"/>
                <a:gd name="connsiteX39" fmla="*/ 895350 w 1914525"/>
                <a:gd name="connsiteY39" fmla="*/ 185738 h 1395413"/>
                <a:gd name="connsiteX40" fmla="*/ 976313 w 1914525"/>
                <a:gd name="connsiteY40" fmla="*/ 176213 h 1395413"/>
                <a:gd name="connsiteX41" fmla="*/ 1314450 w 1914525"/>
                <a:gd name="connsiteY41" fmla="*/ 180975 h 1395413"/>
                <a:gd name="connsiteX42" fmla="*/ 1343025 w 1914525"/>
                <a:gd name="connsiteY42" fmla="*/ 190500 h 1395413"/>
                <a:gd name="connsiteX43" fmla="*/ 1371600 w 1914525"/>
                <a:gd name="connsiteY43" fmla="*/ 200025 h 1395413"/>
                <a:gd name="connsiteX44" fmla="*/ 1385888 w 1914525"/>
                <a:gd name="connsiteY44" fmla="*/ 204788 h 1395413"/>
                <a:gd name="connsiteX45" fmla="*/ 1414463 w 1914525"/>
                <a:gd name="connsiteY45" fmla="*/ 223838 h 1395413"/>
                <a:gd name="connsiteX46" fmla="*/ 1452563 w 1914525"/>
                <a:gd name="connsiteY46" fmla="*/ 238125 h 1395413"/>
                <a:gd name="connsiteX47" fmla="*/ 1481138 w 1914525"/>
                <a:gd name="connsiteY47" fmla="*/ 247650 h 1395413"/>
                <a:gd name="connsiteX48" fmla="*/ 1495425 w 1914525"/>
                <a:gd name="connsiteY48" fmla="*/ 252413 h 1395413"/>
                <a:gd name="connsiteX49" fmla="*/ 1514475 w 1914525"/>
                <a:gd name="connsiteY49" fmla="*/ 257175 h 1395413"/>
                <a:gd name="connsiteX50" fmla="*/ 1547813 w 1914525"/>
                <a:gd name="connsiteY50" fmla="*/ 285750 h 1395413"/>
                <a:gd name="connsiteX51" fmla="*/ 1576388 w 1914525"/>
                <a:gd name="connsiteY51" fmla="*/ 304800 h 1395413"/>
                <a:gd name="connsiteX52" fmla="*/ 1590675 w 1914525"/>
                <a:gd name="connsiteY52" fmla="*/ 314325 h 1395413"/>
                <a:gd name="connsiteX53" fmla="*/ 1619250 w 1914525"/>
                <a:gd name="connsiteY53" fmla="*/ 342900 h 1395413"/>
                <a:gd name="connsiteX54" fmla="*/ 1633538 w 1914525"/>
                <a:gd name="connsiteY54" fmla="*/ 357188 h 1395413"/>
                <a:gd name="connsiteX55" fmla="*/ 1657350 w 1914525"/>
                <a:gd name="connsiteY55" fmla="*/ 390525 h 1395413"/>
                <a:gd name="connsiteX56" fmla="*/ 1676400 w 1914525"/>
                <a:gd name="connsiteY56" fmla="*/ 419100 h 1395413"/>
                <a:gd name="connsiteX57" fmla="*/ 1681163 w 1914525"/>
                <a:gd name="connsiteY57" fmla="*/ 433388 h 1395413"/>
                <a:gd name="connsiteX58" fmla="*/ 1690688 w 1914525"/>
                <a:gd name="connsiteY58" fmla="*/ 447675 h 1395413"/>
                <a:gd name="connsiteX59" fmla="*/ 1704975 w 1914525"/>
                <a:gd name="connsiteY59" fmla="*/ 471488 h 1395413"/>
                <a:gd name="connsiteX60" fmla="*/ 1714500 w 1914525"/>
                <a:gd name="connsiteY60" fmla="*/ 485775 h 1395413"/>
                <a:gd name="connsiteX61" fmla="*/ 1728788 w 1914525"/>
                <a:gd name="connsiteY61" fmla="*/ 514350 h 1395413"/>
                <a:gd name="connsiteX62" fmla="*/ 1747838 w 1914525"/>
                <a:gd name="connsiteY62" fmla="*/ 542925 h 1395413"/>
                <a:gd name="connsiteX63" fmla="*/ 1752600 w 1914525"/>
                <a:gd name="connsiteY63" fmla="*/ 557213 h 1395413"/>
                <a:gd name="connsiteX64" fmla="*/ 1762125 w 1914525"/>
                <a:gd name="connsiteY64" fmla="*/ 571500 h 1395413"/>
                <a:gd name="connsiteX65" fmla="*/ 1771650 w 1914525"/>
                <a:gd name="connsiteY65" fmla="*/ 600075 h 1395413"/>
                <a:gd name="connsiteX66" fmla="*/ 1781175 w 1914525"/>
                <a:gd name="connsiteY66" fmla="*/ 614363 h 1395413"/>
                <a:gd name="connsiteX67" fmla="*/ 1790700 w 1914525"/>
                <a:gd name="connsiteY67" fmla="*/ 642938 h 1395413"/>
                <a:gd name="connsiteX68" fmla="*/ 1795463 w 1914525"/>
                <a:gd name="connsiteY68" fmla="*/ 661988 h 1395413"/>
                <a:gd name="connsiteX69" fmla="*/ 1804988 w 1914525"/>
                <a:gd name="connsiteY69" fmla="*/ 676275 h 1395413"/>
                <a:gd name="connsiteX70" fmla="*/ 1809750 w 1914525"/>
                <a:gd name="connsiteY70" fmla="*/ 695325 h 1395413"/>
                <a:gd name="connsiteX71" fmla="*/ 1824038 w 1914525"/>
                <a:gd name="connsiteY71" fmla="*/ 747713 h 1395413"/>
                <a:gd name="connsiteX72" fmla="*/ 1833563 w 1914525"/>
                <a:gd name="connsiteY72" fmla="*/ 804863 h 1395413"/>
                <a:gd name="connsiteX73" fmla="*/ 1838325 w 1914525"/>
                <a:gd name="connsiteY73" fmla="*/ 942975 h 1395413"/>
                <a:gd name="connsiteX74" fmla="*/ 1843088 w 1914525"/>
                <a:gd name="connsiteY74" fmla="*/ 957263 h 1395413"/>
                <a:gd name="connsiteX75" fmla="*/ 1857375 w 1914525"/>
                <a:gd name="connsiteY75" fmla="*/ 1000125 h 1395413"/>
                <a:gd name="connsiteX76" fmla="*/ 1862138 w 1914525"/>
                <a:gd name="connsiteY76" fmla="*/ 1019175 h 1395413"/>
                <a:gd name="connsiteX77" fmla="*/ 1871663 w 1914525"/>
                <a:gd name="connsiteY77" fmla="*/ 1038225 h 1395413"/>
                <a:gd name="connsiteX78" fmla="*/ 1876425 w 1914525"/>
                <a:gd name="connsiteY78" fmla="*/ 1166813 h 1395413"/>
                <a:gd name="connsiteX79" fmla="*/ 1885950 w 1914525"/>
                <a:gd name="connsiteY79" fmla="*/ 1285875 h 1395413"/>
                <a:gd name="connsiteX80" fmla="*/ 1885950 w 1914525"/>
                <a:gd name="connsiteY80" fmla="*/ 1357313 h 1395413"/>
                <a:gd name="connsiteX81" fmla="*/ 1876425 w 1914525"/>
                <a:gd name="connsiteY81" fmla="*/ 1371600 h 1395413"/>
                <a:gd name="connsiteX82" fmla="*/ 1866900 w 1914525"/>
                <a:gd name="connsiteY82" fmla="*/ 1395413 h 1395413"/>
                <a:gd name="connsiteX83" fmla="*/ 1871663 w 1914525"/>
                <a:gd name="connsiteY83" fmla="*/ 1266825 h 1395413"/>
                <a:gd name="connsiteX84" fmla="*/ 1881188 w 1914525"/>
                <a:gd name="connsiteY84" fmla="*/ 1238250 h 1395413"/>
                <a:gd name="connsiteX85" fmla="*/ 1890713 w 1914525"/>
                <a:gd name="connsiteY85" fmla="*/ 1200150 h 1395413"/>
                <a:gd name="connsiteX86" fmla="*/ 1900238 w 1914525"/>
                <a:gd name="connsiteY86" fmla="*/ 1171575 h 1395413"/>
                <a:gd name="connsiteX87" fmla="*/ 1905000 w 1914525"/>
                <a:gd name="connsiteY87" fmla="*/ 1085850 h 1395413"/>
                <a:gd name="connsiteX88" fmla="*/ 1914525 w 1914525"/>
                <a:gd name="connsiteY88" fmla="*/ 809625 h 1395413"/>
                <a:gd name="connsiteX89" fmla="*/ 1909763 w 1914525"/>
                <a:gd name="connsiteY89" fmla="*/ 666750 h 1395413"/>
                <a:gd name="connsiteX90" fmla="*/ 1890713 w 1914525"/>
                <a:gd name="connsiteY90" fmla="*/ 633413 h 1395413"/>
                <a:gd name="connsiteX91" fmla="*/ 1881188 w 1914525"/>
                <a:gd name="connsiteY91" fmla="*/ 609600 h 1395413"/>
                <a:gd name="connsiteX92" fmla="*/ 1871663 w 1914525"/>
                <a:gd name="connsiteY92" fmla="*/ 581025 h 1395413"/>
                <a:gd name="connsiteX93" fmla="*/ 1862138 w 1914525"/>
                <a:gd name="connsiteY93" fmla="*/ 566738 h 1395413"/>
                <a:gd name="connsiteX94" fmla="*/ 1857375 w 1914525"/>
                <a:gd name="connsiteY94" fmla="*/ 542925 h 1395413"/>
                <a:gd name="connsiteX95" fmla="*/ 1847850 w 1914525"/>
                <a:gd name="connsiteY95" fmla="*/ 528638 h 1395413"/>
                <a:gd name="connsiteX96" fmla="*/ 1843088 w 1914525"/>
                <a:gd name="connsiteY96" fmla="*/ 514350 h 1395413"/>
                <a:gd name="connsiteX97" fmla="*/ 1833563 w 1914525"/>
                <a:gd name="connsiteY97" fmla="*/ 495300 h 1395413"/>
                <a:gd name="connsiteX98" fmla="*/ 1824038 w 1914525"/>
                <a:gd name="connsiteY98" fmla="*/ 457200 h 1395413"/>
                <a:gd name="connsiteX99" fmla="*/ 1814513 w 1914525"/>
                <a:gd name="connsiteY99" fmla="*/ 438150 h 1395413"/>
                <a:gd name="connsiteX100" fmla="*/ 1800225 w 1914525"/>
                <a:gd name="connsiteY100" fmla="*/ 404813 h 1395413"/>
                <a:gd name="connsiteX101" fmla="*/ 1790700 w 1914525"/>
                <a:gd name="connsiteY101" fmla="*/ 376238 h 1395413"/>
                <a:gd name="connsiteX102" fmla="*/ 1785938 w 1914525"/>
                <a:gd name="connsiteY102" fmla="*/ 361950 h 1395413"/>
                <a:gd name="connsiteX103" fmla="*/ 1781175 w 1914525"/>
                <a:gd name="connsiteY103" fmla="*/ 342900 h 1395413"/>
                <a:gd name="connsiteX104" fmla="*/ 1771650 w 1914525"/>
                <a:gd name="connsiteY104" fmla="*/ 328613 h 1395413"/>
                <a:gd name="connsiteX105" fmla="*/ 1752600 w 1914525"/>
                <a:gd name="connsiteY105" fmla="*/ 280988 h 1395413"/>
                <a:gd name="connsiteX106" fmla="*/ 1747838 w 1914525"/>
                <a:gd name="connsiteY106" fmla="*/ 266700 h 1395413"/>
                <a:gd name="connsiteX107" fmla="*/ 1738313 w 1914525"/>
                <a:gd name="connsiteY107" fmla="*/ 252413 h 1395413"/>
                <a:gd name="connsiteX108" fmla="*/ 1724025 w 1914525"/>
                <a:gd name="connsiteY108" fmla="*/ 228600 h 1395413"/>
                <a:gd name="connsiteX109" fmla="*/ 1714500 w 1914525"/>
                <a:gd name="connsiteY109" fmla="*/ 214313 h 1395413"/>
                <a:gd name="connsiteX110" fmla="*/ 1700213 w 1914525"/>
                <a:gd name="connsiteY110" fmla="*/ 204788 h 1395413"/>
                <a:gd name="connsiteX111" fmla="*/ 1676400 w 1914525"/>
                <a:gd name="connsiteY111" fmla="*/ 176213 h 1395413"/>
                <a:gd name="connsiteX112" fmla="*/ 1666875 w 1914525"/>
                <a:gd name="connsiteY112" fmla="*/ 161925 h 1395413"/>
                <a:gd name="connsiteX113" fmla="*/ 1638300 w 1914525"/>
                <a:gd name="connsiteY113" fmla="*/ 152400 h 1395413"/>
                <a:gd name="connsiteX114" fmla="*/ 1609725 w 1914525"/>
                <a:gd name="connsiteY114" fmla="*/ 142875 h 1395413"/>
                <a:gd name="connsiteX115" fmla="*/ 1590675 w 1914525"/>
                <a:gd name="connsiteY115" fmla="*/ 133350 h 1395413"/>
                <a:gd name="connsiteX116" fmla="*/ 1533525 w 1914525"/>
                <a:gd name="connsiteY116" fmla="*/ 123825 h 1395413"/>
                <a:gd name="connsiteX117" fmla="*/ 1495425 w 1914525"/>
                <a:gd name="connsiteY117" fmla="*/ 109538 h 1395413"/>
                <a:gd name="connsiteX118" fmla="*/ 1376363 w 1914525"/>
                <a:gd name="connsiteY118" fmla="*/ 95250 h 1395413"/>
                <a:gd name="connsiteX119" fmla="*/ 1343025 w 1914525"/>
                <a:gd name="connsiteY119" fmla="*/ 90488 h 1395413"/>
                <a:gd name="connsiteX120" fmla="*/ 1281113 w 1914525"/>
                <a:gd name="connsiteY120" fmla="*/ 76200 h 1395413"/>
                <a:gd name="connsiteX121" fmla="*/ 1223963 w 1914525"/>
                <a:gd name="connsiteY121" fmla="*/ 71438 h 1395413"/>
                <a:gd name="connsiteX122" fmla="*/ 1181100 w 1914525"/>
                <a:gd name="connsiteY122" fmla="*/ 61913 h 1395413"/>
                <a:gd name="connsiteX123" fmla="*/ 1166813 w 1914525"/>
                <a:gd name="connsiteY123" fmla="*/ 52388 h 1395413"/>
                <a:gd name="connsiteX124" fmla="*/ 1143000 w 1914525"/>
                <a:gd name="connsiteY124" fmla="*/ 47625 h 1395413"/>
                <a:gd name="connsiteX125" fmla="*/ 1114425 w 1914525"/>
                <a:gd name="connsiteY125" fmla="*/ 38100 h 1395413"/>
                <a:gd name="connsiteX126" fmla="*/ 1085850 w 1914525"/>
                <a:gd name="connsiteY126" fmla="*/ 28575 h 1395413"/>
                <a:gd name="connsiteX127" fmla="*/ 1009650 w 1914525"/>
                <a:gd name="connsiteY127" fmla="*/ 19050 h 1395413"/>
                <a:gd name="connsiteX128" fmla="*/ 976313 w 1914525"/>
                <a:gd name="connsiteY128" fmla="*/ 9525 h 1395413"/>
                <a:gd name="connsiteX129" fmla="*/ 923925 w 1914525"/>
                <a:gd name="connsiteY129" fmla="*/ 0 h 1395413"/>
                <a:gd name="connsiteX130" fmla="*/ 771525 w 1914525"/>
                <a:gd name="connsiteY130" fmla="*/ 4763 h 1395413"/>
                <a:gd name="connsiteX131" fmla="*/ 757238 w 1914525"/>
                <a:gd name="connsiteY131" fmla="*/ 9525 h 1395413"/>
                <a:gd name="connsiteX132" fmla="*/ 733425 w 1914525"/>
                <a:gd name="connsiteY132" fmla="*/ 19050 h 1395413"/>
                <a:gd name="connsiteX133" fmla="*/ 714375 w 1914525"/>
                <a:gd name="connsiteY133" fmla="*/ 28575 h 1395413"/>
                <a:gd name="connsiteX134" fmla="*/ 700088 w 1914525"/>
                <a:gd name="connsiteY134" fmla="*/ 33338 h 1395413"/>
                <a:gd name="connsiteX135" fmla="*/ 681038 w 1914525"/>
                <a:gd name="connsiteY135" fmla="*/ 42863 h 1395413"/>
                <a:gd name="connsiteX136" fmla="*/ 633413 w 1914525"/>
                <a:gd name="connsiteY136" fmla="*/ 57150 h 1395413"/>
                <a:gd name="connsiteX137" fmla="*/ 595313 w 1914525"/>
                <a:gd name="connsiteY137" fmla="*/ 71438 h 1395413"/>
                <a:gd name="connsiteX138" fmla="*/ 552450 w 1914525"/>
                <a:gd name="connsiteY138" fmla="*/ 80963 h 1395413"/>
                <a:gd name="connsiteX139" fmla="*/ 519113 w 1914525"/>
                <a:gd name="connsiteY139" fmla="*/ 95250 h 1395413"/>
                <a:gd name="connsiteX140" fmla="*/ 485775 w 1914525"/>
                <a:gd name="connsiteY140" fmla="*/ 100013 h 1395413"/>
                <a:gd name="connsiteX141" fmla="*/ 438150 w 1914525"/>
                <a:gd name="connsiteY141" fmla="*/ 119063 h 1395413"/>
                <a:gd name="connsiteX142" fmla="*/ 404813 w 1914525"/>
                <a:gd name="connsiteY142" fmla="*/ 133350 h 1395413"/>
                <a:gd name="connsiteX143" fmla="*/ 390525 w 1914525"/>
                <a:gd name="connsiteY143" fmla="*/ 147638 h 1395413"/>
                <a:gd name="connsiteX144" fmla="*/ 352425 w 1914525"/>
                <a:gd name="connsiteY144" fmla="*/ 166688 h 1395413"/>
                <a:gd name="connsiteX145" fmla="*/ 319088 w 1914525"/>
                <a:gd name="connsiteY145" fmla="*/ 180975 h 1395413"/>
                <a:gd name="connsiteX146" fmla="*/ 300038 w 1914525"/>
                <a:gd name="connsiteY146" fmla="*/ 195263 h 1395413"/>
                <a:gd name="connsiteX147" fmla="*/ 285750 w 1914525"/>
                <a:gd name="connsiteY147" fmla="*/ 200025 h 1395413"/>
                <a:gd name="connsiteX148" fmla="*/ 266700 w 1914525"/>
                <a:gd name="connsiteY148" fmla="*/ 214313 h 1395413"/>
                <a:gd name="connsiteX149" fmla="*/ 228600 w 1914525"/>
                <a:gd name="connsiteY149" fmla="*/ 233363 h 1395413"/>
                <a:gd name="connsiteX150" fmla="*/ 200025 w 1914525"/>
                <a:gd name="connsiteY150" fmla="*/ 252413 h 1395413"/>
                <a:gd name="connsiteX151" fmla="*/ 185738 w 1914525"/>
                <a:gd name="connsiteY151" fmla="*/ 261938 h 1395413"/>
                <a:gd name="connsiteX152" fmla="*/ 166688 w 1914525"/>
                <a:gd name="connsiteY152" fmla="*/ 271463 h 1395413"/>
                <a:gd name="connsiteX153" fmla="*/ 157163 w 1914525"/>
                <a:gd name="connsiteY153" fmla="*/ 285750 h 1395413"/>
                <a:gd name="connsiteX154" fmla="*/ 142875 w 1914525"/>
                <a:gd name="connsiteY154" fmla="*/ 300038 h 1395413"/>
                <a:gd name="connsiteX155" fmla="*/ 119063 w 1914525"/>
                <a:gd name="connsiteY155" fmla="*/ 333375 h 1395413"/>
                <a:gd name="connsiteX156" fmla="*/ 114300 w 1914525"/>
                <a:gd name="connsiteY156" fmla="*/ 347663 h 1395413"/>
                <a:gd name="connsiteX157" fmla="*/ 104775 w 1914525"/>
                <a:gd name="connsiteY157" fmla="*/ 371475 h 1395413"/>
                <a:gd name="connsiteX158" fmla="*/ 85725 w 1914525"/>
                <a:gd name="connsiteY158" fmla="*/ 404813 h 1395413"/>
                <a:gd name="connsiteX159" fmla="*/ 76200 w 1914525"/>
                <a:gd name="connsiteY159" fmla="*/ 442913 h 1395413"/>
                <a:gd name="connsiteX160" fmla="*/ 71438 w 1914525"/>
                <a:gd name="connsiteY160" fmla="*/ 457200 h 1395413"/>
                <a:gd name="connsiteX161" fmla="*/ 66675 w 1914525"/>
                <a:gd name="connsiteY161" fmla="*/ 490538 h 1395413"/>
                <a:gd name="connsiteX162" fmla="*/ 61913 w 1914525"/>
                <a:gd name="connsiteY162" fmla="*/ 504825 h 1395413"/>
                <a:gd name="connsiteX163" fmla="*/ 57150 w 1914525"/>
                <a:gd name="connsiteY163" fmla="*/ 523875 h 1395413"/>
                <a:gd name="connsiteX164" fmla="*/ 52388 w 1914525"/>
                <a:gd name="connsiteY164" fmla="*/ 576263 h 1395413"/>
                <a:gd name="connsiteX165" fmla="*/ 47625 w 1914525"/>
                <a:gd name="connsiteY165" fmla="*/ 604838 h 1395413"/>
                <a:gd name="connsiteX166" fmla="*/ 38100 w 1914525"/>
                <a:gd name="connsiteY166" fmla="*/ 714375 h 1395413"/>
                <a:gd name="connsiteX167" fmla="*/ 28575 w 1914525"/>
                <a:gd name="connsiteY167" fmla="*/ 762000 h 1395413"/>
                <a:gd name="connsiteX168" fmla="*/ 14288 w 1914525"/>
                <a:gd name="connsiteY168" fmla="*/ 866775 h 1395413"/>
                <a:gd name="connsiteX169" fmla="*/ 9525 w 1914525"/>
                <a:gd name="connsiteY169" fmla="*/ 890588 h 1395413"/>
                <a:gd name="connsiteX170" fmla="*/ 0 w 1914525"/>
                <a:gd name="connsiteY170" fmla="*/ 919163 h 1395413"/>
                <a:gd name="connsiteX171" fmla="*/ 4763 w 1914525"/>
                <a:gd name="connsiteY171" fmla="*/ 1042988 h 1395413"/>
                <a:gd name="connsiteX172" fmla="*/ 14288 w 1914525"/>
                <a:gd name="connsiteY172" fmla="*/ 1076325 h 1395413"/>
                <a:gd name="connsiteX173" fmla="*/ 23813 w 1914525"/>
                <a:gd name="connsiteY173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223838 w 1914525"/>
                <a:gd name="connsiteY20" fmla="*/ 414338 h 1395413"/>
                <a:gd name="connsiteX21" fmla="*/ 352425 w 1914525"/>
                <a:gd name="connsiteY21" fmla="*/ 352425 h 1395413"/>
                <a:gd name="connsiteX22" fmla="*/ 395288 w 1914525"/>
                <a:gd name="connsiteY22" fmla="*/ 328613 h 1395413"/>
                <a:gd name="connsiteX23" fmla="*/ 419100 w 1914525"/>
                <a:gd name="connsiteY23" fmla="*/ 314325 h 1395413"/>
                <a:gd name="connsiteX24" fmla="*/ 452438 w 1914525"/>
                <a:gd name="connsiteY24" fmla="*/ 295275 h 1395413"/>
                <a:gd name="connsiteX25" fmla="*/ 471488 w 1914525"/>
                <a:gd name="connsiteY25" fmla="*/ 290513 h 1395413"/>
                <a:gd name="connsiteX26" fmla="*/ 509588 w 1914525"/>
                <a:gd name="connsiteY26" fmla="*/ 276225 h 1395413"/>
                <a:gd name="connsiteX27" fmla="*/ 523875 w 1914525"/>
                <a:gd name="connsiteY27" fmla="*/ 266700 h 1395413"/>
                <a:gd name="connsiteX28" fmla="*/ 561975 w 1914525"/>
                <a:gd name="connsiteY28" fmla="*/ 257175 h 1395413"/>
                <a:gd name="connsiteX29" fmla="*/ 590550 w 1914525"/>
                <a:gd name="connsiteY29" fmla="*/ 247650 h 1395413"/>
                <a:gd name="connsiteX30" fmla="*/ 604838 w 1914525"/>
                <a:gd name="connsiteY30" fmla="*/ 242888 h 1395413"/>
                <a:gd name="connsiteX31" fmla="*/ 633413 w 1914525"/>
                <a:gd name="connsiteY31" fmla="*/ 238125 h 1395413"/>
                <a:gd name="connsiteX32" fmla="*/ 652463 w 1914525"/>
                <a:gd name="connsiteY32" fmla="*/ 233363 h 1395413"/>
                <a:gd name="connsiteX33" fmla="*/ 681038 w 1914525"/>
                <a:gd name="connsiteY33" fmla="*/ 223838 h 1395413"/>
                <a:gd name="connsiteX34" fmla="*/ 704850 w 1914525"/>
                <a:gd name="connsiteY34" fmla="*/ 219075 h 1395413"/>
                <a:gd name="connsiteX35" fmla="*/ 766763 w 1914525"/>
                <a:gd name="connsiteY35" fmla="*/ 209550 h 1395413"/>
                <a:gd name="connsiteX36" fmla="*/ 790575 w 1914525"/>
                <a:gd name="connsiteY36" fmla="*/ 204788 h 1395413"/>
                <a:gd name="connsiteX37" fmla="*/ 881063 w 1914525"/>
                <a:gd name="connsiteY37" fmla="*/ 190500 h 1395413"/>
                <a:gd name="connsiteX38" fmla="*/ 895350 w 1914525"/>
                <a:gd name="connsiteY38" fmla="*/ 185738 h 1395413"/>
                <a:gd name="connsiteX39" fmla="*/ 976313 w 1914525"/>
                <a:gd name="connsiteY39" fmla="*/ 176213 h 1395413"/>
                <a:gd name="connsiteX40" fmla="*/ 1314450 w 1914525"/>
                <a:gd name="connsiteY40" fmla="*/ 180975 h 1395413"/>
                <a:gd name="connsiteX41" fmla="*/ 1343025 w 1914525"/>
                <a:gd name="connsiteY41" fmla="*/ 190500 h 1395413"/>
                <a:gd name="connsiteX42" fmla="*/ 1371600 w 1914525"/>
                <a:gd name="connsiteY42" fmla="*/ 200025 h 1395413"/>
                <a:gd name="connsiteX43" fmla="*/ 1385888 w 1914525"/>
                <a:gd name="connsiteY43" fmla="*/ 204788 h 1395413"/>
                <a:gd name="connsiteX44" fmla="*/ 1414463 w 1914525"/>
                <a:gd name="connsiteY44" fmla="*/ 223838 h 1395413"/>
                <a:gd name="connsiteX45" fmla="*/ 1452563 w 1914525"/>
                <a:gd name="connsiteY45" fmla="*/ 238125 h 1395413"/>
                <a:gd name="connsiteX46" fmla="*/ 1481138 w 1914525"/>
                <a:gd name="connsiteY46" fmla="*/ 247650 h 1395413"/>
                <a:gd name="connsiteX47" fmla="*/ 1495425 w 1914525"/>
                <a:gd name="connsiteY47" fmla="*/ 252413 h 1395413"/>
                <a:gd name="connsiteX48" fmla="*/ 1514475 w 1914525"/>
                <a:gd name="connsiteY48" fmla="*/ 257175 h 1395413"/>
                <a:gd name="connsiteX49" fmla="*/ 1547813 w 1914525"/>
                <a:gd name="connsiteY49" fmla="*/ 285750 h 1395413"/>
                <a:gd name="connsiteX50" fmla="*/ 1576388 w 1914525"/>
                <a:gd name="connsiteY50" fmla="*/ 304800 h 1395413"/>
                <a:gd name="connsiteX51" fmla="*/ 1590675 w 1914525"/>
                <a:gd name="connsiteY51" fmla="*/ 314325 h 1395413"/>
                <a:gd name="connsiteX52" fmla="*/ 1619250 w 1914525"/>
                <a:gd name="connsiteY52" fmla="*/ 342900 h 1395413"/>
                <a:gd name="connsiteX53" fmla="*/ 1633538 w 1914525"/>
                <a:gd name="connsiteY53" fmla="*/ 357188 h 1395413"/>
                <a:gd name="connsiteX54" fmla="*/ 1657350 w 1914525"/>
                <a:gd name="connsiteY54" fmla="*/ 390525 h 1395413"/>
                <a:gd name="connsiteX55" fmla="*/ 1676400 w 1914525"/>
                <a:gd name="connsiteY55" fmla="*/ 419100 h 1395413"/>
                <a:gd name="connsiteX56" fmla="*/ 1681163 w 1914525"/>
                <a:gd name="connsiteY56" fmla="*/ 433388 h 1395413"/>
                <a:gd name="connsiteX57" fmla="*/ 1690688 w 1914525"/>
                <a:gd name="connsiteY57" fmla="*/ 447675 h 1395413"/>
                <a:gd name="connsiteX58" fmla="*/ 1704975 w 1914525"/>
                <a:gd name="connsiteY58" fmla="*/ 471488 h 1395413"/>
                <a:gd name="connsiteX59" fmla="*/ 1714500 w 1914525"/>
                <a:gd name="connsiteY59" fmla="*/ 485775 h 1395413"/>
                <a:gd name="connsiteX60" fmla="*/ 1728788 w 1914525"/>
                <a:gd name="connsiteY60" fmla="*/ 514350 h 1395413"/>
                <a:gd name="connsiteX61" fmla="*/ 1747838 w 1914525"/>
                <a:gd name="connsiteY61" fmla="*/ 542925 h 1395413"/>
                <a:gd name="connsiteX62" fmla="*/ 1752600 w 1914525"/>
                <a:gd name="connsiteY62" fmla="*/ 557213 h 1395413"/>
                <a:gd name="connsiteX63" fmla="*/ 1762125 w 1914525"/>
                <a:gd name="connsiteY63" fmla="*/ 571500 h 1395413"/>
                <a:gd name="connsiteX64" fmla="*/ 1771650 w 1914525"/>
                <a:gd name="connsiteY64" fmla="*/ 600075 h 1395413"/>
                <a:gd name="connsiteX65" fmla="*/ 1781175 w 1914525"/>
                <a:gd name="connsiteY65" fmla="*/ 614363 h 1395413"/>
                <a:gd name="connsiteX66" fmla="*/ 1790700 w 1914525"/>
                <a:gd name="connsiteY66" fmla="*/ 642938 h 1395413"/>
                <a:gd name="connsiteX67" fmla="*/ 1795463 w 1914525"/>
                <a:gd name="connsiteY67" fmla="*/ 661988 h 1395413"/>
                <a:gd name="connsiteX68" fmla="*/ 1804988 w 1914525"/>
                <a:gd name="connsiteY68" fmla="*/ 676275 h 1395413"/>
                <a:gd name="connsiteX69" fmla="*/ 1809750 w 1914525"/>
                <a:gd name="connsiteY69" fmla="*/ 695325 h 1395413"/>
                <a:gd name="connsiteX70" fmla="*/ 1824038 w 1914525"/>
                <a:gd name="connsiteY70" fmla="*/ 747713 h 1395413"/>
                <a:gd name="connsiteX71" fmla="*/ 1833563 w 1914525"/>
                <a:gd name="connsiteY71" fmla="*/ 804863 h 1395413"/>
                <a:gd name="connsiteX72" fmla="*/ 1838325 w 1914525"/>
                <a:gd name="connsiteY72" fmla="*/ 942975 h 1395413"/>
                <a:gd name="connsiteX73" fmla="*/ 1843088 w 1914525"/>
                <a:gd name="connsiteY73" fmla="*/ 957263 h 1395413"/>
                <a:gd name="connsiteX74" fmla="*/ 1857375 w 1914525"/>
                <a:gd name="connsiteY74" fmla="*/ 1000125 h 1395413"/>
                <a:gd name="connsiteX75" fmla="*/ 1862138 w 1914525"/>
                <a:gd name="connsiteY75" fmla="*/ 1019175 h 1395413"/>
                <a:gd name="connsiteX76" fmla="*/ 1871663 w 1914525"/>
                <a:gd name="connsiteY76" fmla="*/ 1038225 h 1395413"/>
                <a:gd name="connsiteX77" fmla="*/ 1876425 w 1914525"/>
                <a:gd name="connsiteY77" fmla="*/ 1166813 h 1395413"/>
                <a:gd name="connsiteX78" fmla="*/ 1885950 w 1914525"/>
                <a:gd name="connsiteY78" fmla="*/ 1285875 h 1395413"/>
                <a:gd name="connsiteX79" fmla="*/ 1885950 w 1914525"/>
                <a:gd name="connsiteY79" fmla="*/ 1357313 h 1395413"/>
                <a:gd name="connsiteX80" fmla="*/ 1876425 w 1914525"/>
                <a:gd name="connsiteY80" fmla="*/ 1371600 h 1395413"/>
                <a:gd name="connsiteX81" fmla="*/ 1866900 w 1914525"/>
                <a:gd name="connsiteY81" fmla="*/ 1395413 h 1395413"/>
                <a:gd name="connsiteX82" fmla="*/ 1871663 w 1914525"/>
                <a:gd name="connsiteY82" fmla="*/ 1266825 h 1395413"/>
                <a:gd name="connsiteX83" fmla="*/ 1881188 w 1914525"/>
                <a:gd name="connsiteY83" fmla="*/ 1238250 h 1395413"/>
                <a:gd name="connsiteX84" fmla="*/ 1890713 w 1914525"/>
                <a:gd name="connsiteY84" fmla="*/ 1200150 h 1395413"/>
                <a:gd name="connsiteX85" fmla="*/ 1900238 w 1914525"/>
                <a:gd name="connsiteY85" fmla="*/ 1171575 h 1395413"/>
                <a:gd name="connsiteX86" fmla="*/ 1905000 w 1914525"/>
                <a:gd name="connsiteY86" fmla="*/ 1085850 h 1395413"/>
                <a:gd name="connsiteX87" fmla="*/ 1914525 w 1914525"/>
                <a:gd name="connsiteY87" fmla="*/ 809625 h 1395413"/>
                <a:gd name="connsiteX88" fmla="*/ 1909763 w 1914525"/>
                <a:gd name="connsiteY88" fmla="*/ 666750 h 1395413"/>
                <a:gd name="connsiteX89" fmla="*/ 1890713 w 1914525"/>
                <a:gd name="connsiteY89" fmla="*/ 633413 h 1395413"/>
                <a:gd name="connsiteX90" fmla="*/ 1881188 w 1914525"/>
                <a:gd name="connsiteY90" fmla="*/ 609600 h 1395413"/>
                <a:gd name="connsiteX91" fmla="*/ 1871663 w 1914525"/>
                <a:gd name="connsiteY91" fmla="*/ 581025 h 1395413"/>
                <a:gd name="connsiteX92" fmla="*/ 1862138 w 1914525"/>
                <a:gd name="connsiteY92" fmla="*/ 566738 h 1395413"/>
                <a:gd name="connsiteX93" fmla="*/ 1857375 w 1914525"/>
                <a:gd name="connsiteY93" fmla="*/ 542925 h 1395413"/>
                <a:gd name="connsiteX94" fmla="*/ 1847850 w 1914525"/>
                <a:gd name="connsiteY94" fmla="*/ 528638 h 1395413"/>
                <a:gd name="connsiteX95" fmla="*/ 1843088 w 1914525"/>
                <a:gd name="connsiteY95" fmla="*/ 514350 h 1395413"/>
                <a:gd name="connsiteX96" fmla="*/ 1833563 w 1914525"/>
                <a:gd name="connsiteY96" fmla="*/ 495300 h 1395413"/>
                <a:gd name="connsiteX97" fmla="*/ 1824038 w 1914525"/>
                <a:gd name="connsiteY97" fmla="*/ 457200 h 1395413"/>
                <a:gd name="connsiteX98" fmla="*/ 1814513 w 1914525"/>
                <a:gd name="connsiteY98" fmla="*/ 438150 h 1395413"/>
                <a:gd name="connsiteX99" fmla="*/ 1800225 w 1914525"/>
                <a:gd name="connsiteY99" fmla="*/ 404813 h 1395413"/>
                <a:gd name="connsiteX100" fmla="*/ 1790700 w 1914525"/>
                <a:gd name="connsiteY100" fmla="*/ 376238 h 1395413"/>
                <a:gd name="connsiteX101" fmla="*/ 1785938 w 1914525"/>
                <a:gd name="connsiteY101" fmla="*/ 361950 h 1395413"/>
                <a:gd name="connsiteX102" fmla="*/ 1781175 w 1914525"/>
                <a:gd name="connsiteY102" fmla="*/ 342900 h 1395413"/>
                <a:gd name="connsiteX103" fmla="*/ 1771650 w 1914525"/>
                <a:gd name="connsiteY103" fmla="*/ 328613 h 1395413"/>
                <a:gd name="connsiteX104" fmla="*/ 1752600 w 1914525"/>
                <a:gd name="connsiteY104" fmla="*/ 280988 h 1395413"/>
                <a:gd name="connsiteX105" fmla="*/ 1747838 w 1914525"/>
                <a:gd name="connsiteY105" fmla="*/ 266700 h 1395413"/>
                <a:gd name="connsiteX106" fmla="*/ 1738313 w 1914525"/>
                <a:gd name="connsiteY106" fmla="*/ 252413 h 1395413"/>
                <a:gd name="connsiteX107" fmla="*/ 1724025 w 1914525"/>
                <a:gd name="connsiteY107" fmla="*/ 228600 h 1395413"/>
                <a:gd name="connsiteX108" fmla="*/ 1714500 w 1914525"/>
                <a:gd name="connsiteY108" fmla="*/ 214313 h 1395413"/>
                <a:gd name="connsiteX109" fmla="*/ 1700213 w 1914525"/>
                <a:gd name="connsiteY109" fmla="*/ 204788 h 1395413"/>
                <a:gd name="connsiteX110" fmla="*/ 1676400 w 1914525"/>
                <a:gd name="connsiteY110" fmla="*/ 176213 h 1395413"/>
                <a:gd name="connsiteX111" fmla="*/ 1666875 w 1914525"/>
                <a:gd name="connsiteY111" fmla="*/ 161925 h 1395413"/>
                <a:gd name="connsiteX112" fmla="*/ 1638300 w 1914525"/>
                <a:gd name="connsiteY112" fmla="*/ 152400 h 1395413"/>
                <a:gd name="connsiteX113" fmla="*/ 1609725 w 1914525"/>
                <a:gd name="connsiteY113" fmla="*/ 142875 h 1395413"/>
                <a:gd name="connsiteX114" fmla="*/ 1590675 w 1914525"/>
                <a:gd name="connsiteY114" fmla="*/ 133350 h 1395413"/>
                <a:gd name="connsiteX115" fmla="*/ 1533525 w 1914525"/>
                <a:gd name="connsiteY115" fmla="*/ 123825 h 1395413"/>
                <a:gd name="connsiteX116" fmla="*/ 1495425 w 1914525"/>
                <a:gd name="connsiteY116" fmla="*/ 109538 h 1395413"/>
                <a:gd name="connsiteX117" fmla="*/ 1376363 w 1914525"/>
                <a:gd name="connsiteY117" fmla="*/ 95250 h 1395413"/>
                <a:gd name="connsiteX118" fmla="*/ 1343025 w 1914525"/>
                <a:gd name="connsiteY118" fmla="*/ 90488 h 1395413"/>
                <a:gd name="connsiteX119" fmla="*/ 1281113 w 1914525"/>
                <a:gd name="connsiteY119" fmla="*/ 76200 h 1395413"/>
                <a:gd name="connsiteX120" fmla="*/ 1223963 w 1914525"/>
                <a:gd name="connsiteY120" fmla="*/ 71438 h 1395413"/>
                <a:gd name="connsiteX121" fmla="*/ 1181100 w 1914525"/>
                <a:gd name="connsiteY121" fmla="*/ 61913 h 1395413"/>
                <a:gd name="connsiteX122" fmla="*/ 1166813 w 1914525"/>
                <a:gd name="connsiteY122" fmla="*/ 52388 h 1395413"/>
                <a:gd name="connsiteX123" fmla="*/ 1143000 w 1914525"/>
                <a:gd name="connsiteY123" fmla="*/ 47625 h 1395413"/>
                <a:gd name="connsiteX124" fmla="*/ 1114425 w 1914525"/>
                <a:gd name="connsiteY124" fmla="*/ 38100 h 1395413"/>
                <a:gd name="connsiteX125" fmla="*/ 1085850 w 1914525"/>
                <a:gd name="connsiteY125" fmla="*/ 28575 h 1395413"/>
                <a:gd name="connsiteX126" fmla="*/ 1009650 w 1914525"/>
                <a:gd name="connsiteY126" fmla="*/ 19050 h 1395413"/>
                <a:gd name="connsiteX127" fmla="*/ 976313 w 1914525"/>
                <a:gd name="connsiteY127" fmla="*/ 9525 h 1395413"/>
                <a:gd name="connsiteX128" fmla="*/ 923925 w 1914525"/>
                <a:gd name="connsiteY128" fmla="*/ 0 h 1395413"/>
                <a:gd name="connsiteX129" fmla="*/ 771525 w 1914525"/>
                <a:gd name="connsiteY129" fmla="*/ 4763 h 1395413"/>
                <a:gd name="connsiteX130" fmla="*/ 757238 w 1914525"/>
                <a:gd name="connsiteY130" fmla="*/ 9525 h 1395413"/>
                <a:gd name="connsiteX131" fmla="*/ 733425 w 1914525"/>
                <a:gd name="connsiteY131" fmla="*/ 19050 h 1395413"/>
                <a:gd name="connsiteX132" fmla="*/ 714375 w 1914525"/>
                <a:gd name="connsiteY132" fmla="*/ 28575 h 1395413"/>
                <a:gd name="connsiteX133" fmla="*/ 700088 w 1914525"/>
                <a:gd name="connsiteY133" fmla="*/ 33338 h 1395413"/>
                <a:gd name="connsiteX134" fmla="*/ 681038 w 1914525"/>
                <a:gd name="connsiteY134" fmla="*/ 42863 h 1395413"/>
                <a:gd name="connsiteX135" fmla="*/ 633413 w 1914525"/>
                <a:gd name="connsiteY135" fmla="*/ 57150 h 1395413"/>
                <a:gd name="connsiteX136" fmla="*/ 595313 w 1914525"/>
                <a:gd name="connsiteY136" fmla="*/ 71438 h 1395413"/>
                <a:gd name="connsiteX137" fmla="*/ 552450 w 1914525"/>
                <a:gd name="connsiteY137" fmla="*/ 80963 h 1395413"/>
                <a:gd name="connsiteX138" fmla="*/ 519113 w 1914525"/>
                <a:gd name="connsiteY138" fmla="*/ 95250 h 1395413"/>
                <a:gd name="connsiteX139" fmla="*/ 485775 w 1914525"/>
                <a:gd name="connsiteY139" fmla="*/ 100013 h 1395413"/>
                <a:gd name="connsiteX140" fmla="*/ 438150 w 1914525"/>
                <a:gd name="connsiteY140" fmla="*/ 119063 h 1395413"/>
                <a:gd name="connsiteX141" fmla="*/ 404813 w 1914525"/>
                <a:gd name="connsiteY141" fmla="*/ 133350 h 1395413"/>
                <a:gd name="connsiteX142" fmla="*/ 390525 w 1914525"/>
                <a:gd name="connsiteY142" fmla="*/ 147638 h 1395413"/>
                <a:gd name="connsiteX143" fmla="*/ 352425 w 1914525"/>
                <a:gd name="connsiteY143" fmla="*/ 166688 h 1395413"/>
                <a:gd name="connsiteX144" fmla="*/ 319088 w 1914525"/>
                <a:gd name="connsiteY144" fmla="*/ 180975 h 1395413"/>
                <a:gd name="connsiteX145" fmla="*/ 300038 w 1914525"/>
                <a:gd name="connsiteY145" fmla="*/ 195263 h 1395413"/>
                <a:gd name="connsiteX146" fmla="*/ 285750 w 1914525"/>
                <a:gd name="connsiteY146" fmla="*/ 200025 h 1395413"/>
                <a:gd name="connsiteX147" fmla="*/ 266700 w 1914525"/>
                <a:gd name="connsiteY147" fmla="*/ 214313 h 1395413"/>
                <a:gd name="connsiteX148" fmla="*/ 228600 w 1914525"/>
                <a:gd name="connsiteY148" fmla="*/ 233363 h 1395413"/>
                <a:gd name="connsiteX149" fmla="*/ 200025 w 1914525"/>
                <a:gd name="connsiteY149" fmla="*/ 252413 h 1395413"/>
                <a:gd name="connsiteX150" fmla="*/ 185738 w 1914525"/>
                <a:gd name="connsiteY150" fmla="*/ 261938 h 1395413"/>
                <a:gd name="connsiteX151" fmla="*/ 166688 w 1914525"/>
                <a:gd name="connsiteY151" fmla="*/ 271463 h 1395413"/>
                <a:gd name="connsiteX152" fmla="*/ 157163 w 1914525"/>
                <a:gd name="connsiteY152" fmla="*/ 285750 h 1395413"/>
                <a:gd name="connsiteX153" fmla="*/ 142875 w 1914525"/>
                <a:gd name="connsiteY153" fmla="*/ 300038 h 1395413"/>
                <a:gd name="connsiteX154" fmla="*/ 119063 w 1914525"/>
                <a:gd name="connsiteY154" fmla="*/ 333375 h 1395413"/>
                <a:gd name="connsiteX155" fmla="*/ 114300 w 1914525"/>
                <a:gd name="connsiteY155" fmla="*/ 347663 h 1395413"/>
                <a:gd name="connsiteX156" fmla="*/ 104775 w 1914525"/>
                <a:gd name="connsiteY156" fmla="*/ 371475 h 1395413"/>
                <a:gd name="connsiteX157" fmla="*/ 85725 w 1914525"/>
                <a:gd name="connsiteY157" fmla="*/ 404813 h 1395413"/>
                <a:gd name="connsiteX158" fmla="*/ 76200 w 1914525"/>
                <a:gd name="connsiteY158" fmla="*/ 442913 h 1395413"/>
                <a:gd name="connsiteX159" fmla="*/ 71438 w 1914525"/>
                <a:gd name="connsiteY159" fmla="*/ 457200 h 1395413"/>
                <a:gd name="connsiteX160" fmla="*/ 66675 w 1914525"/>
                <a:gd name="connsiteY160" fmla="*/ 490538 h 1395413"/>
                <a:gd name="connsiteX161" fmla="*/ 61913 w 1914525"/>
                <a:gd name="connsiteY161" fmla="*/ 504825 h 1395413"/>
                <a:gd name="connsiteX162" fmla="*/ 57150 w 1914525"/>
                <a:gd name="connsiteY162" fmla="*/ 523875 h 1395413"/>
                <a:gd name="connsiteX163" fmla="*/ 52388 w 1914525"/>
                <a:gd name="connsiteY163" fmla="*/ 576263 h 1395413"/>
                <a:gd name="connsiteX164" fmla="*/ 47625 w 1914525"/>
                <a:gd name="connsiteY164" fmla="*/ 604838 h 1395413"/>
                <a:gd name="connsiteX165" fmla="*/ 38100 w 1914525"/>
                <a:gd name="connsiteY165" fmla="*/ 714375 h 1395413"/>
                <a:gd name="connsiteX166" fmla="*/ 28575 w 1914525"/>
                <a:gd name="connsiteY166" fmla="*/ 762000 h 1395413"/>
                <a:gd name="connsiteX167" fmla="*/ 14288 w 1914525"/>
                <a:gd name="connsiteY167" fmla="*/ 866775 h 1395413"/>
                <a:gd name="connsiteX168" fmla="*/ 9525 w 1914525"/>
                <a:gd name="connsiteY168" fmla="*/ 890588 h 1395413"/>
                <a:gd name="connsiteX169" fmla="*/ 0 w 1914525"/>
                <a:gd name="connsiteY169" fmla="*/ 919163 h 1395413"/>
                <a:gd name="connsiteX170" fmla="*/ 4763 w 1914525"/>
                <a:gd name="connsiteY170" fmla="*/ 1042988 h 1395413"/>
                <a:gd name="connsiteX171" fmla="*/ 14288 w 1914525"/>
                <a:gd name="connsiteY171" fmla="*/ 1076325 h 1395413"/>
                <a:gd name="connsiteX172" fmla="*/ 23813 w 1914525"/>
                <a:gd name="connsiteY172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352425 w 1914525"/>
                <a:gd name="connsiteY20" fmla="*/ 352425 h 1395413"/>
                <a:gd name="connsiteX21" fmla="*/ 395288 w 1914525"/>
                <a:gd name="connsiteY21" fmla="*/ 328613 h 1395413"/>
                <a:gd name="connsiteX22" fmla="*/ 419100 w 1914525"/>
                <a:gd name="connsiteY22" fmla="*/ 314325 h 1395413"/>
                <a:gd name="connsiteX23" fmla="*/ 452438 w 1914525"/>
                <a:gd name="connsiteY23" fmla="*/ 295275 h 1395413"/>
                <a:gd name="connsiteX24" fmla="*/ 471488 w 1914525"/>
                <a:gd name="connsiteY24" fmla="*/ 290513 h 1395413"/>
                <a:gd name="connsiteX25" fmla="*/ 509588 w 1914525"/>
                <a:gd name="connsiteY25" fmla="*/ 276225 h 1395413"/>
                <a:gd name="connsiteX26" fmla="*/ 523875 w 1914525"/>
                <a:gd name="connsiteY26" fmla="*/ 266700 h 1395413"/>
                <a:gd name="connsiteX27" fmla="*/ 561975 w 1914525"/>
                <a:gd name="connsiteY27" fmla="*/ 257175 h 1395413"/>
                <a:gd name="connsiteX28" fmla="*/ 590550 w 1914525"/>
                <a:gd name="connsiteY28" fmla="*/ 247650 h 1395413"/>
                <a:gd name="connsiteX29" fmla="*/ 604838 w 1914525"/>
                <a:gd name="connsiteY29" fmla="*/ 242888 h 1395413"/>
                <a:gd name="connsiteX30" fmla="*/ 633413 w 1914525"/>
                <a:gd name="connsiteY30" fmla="*/ 238125 h 1395413"/>
                <a:gd name="connsiteX31" fmla="*/ 652463 w 1914525"/>
                <a:gd name="connsiteY31" fmla="*/ 233363 h 1395413"/>
                <a:gd name="connsiteX32" fmla="*/ 681038 w 1914525"/>
                <a:gd name="connsiteY32" fmla="*/ 223838 h 1395413"/>
                <a:gd name="connsiteX33" fmla="*/ 704850 w 1914525"/>
                <a:gd name="connsiteY33" fmla="*/ 219075 h 1395413"/>
                <a:gd name="connsiteX34" fmla="*/ 766763 w 1914525"/>
                <a:gd name="connsiteY34" fmla="*/ 209550 h 1395413"/>
                <a:gd name="connsiteX35" fmla="*/ 790575 w 1914525"/>
                <a:gd name="connsiteY35" fmla="*/ 204788 h 1395413"/>
                <a:gd name="connsiteX36" fmla="*/ 881063 w 1914525"/>
                <a:gd name="connsiteY36" fmla="*/ 190500 h 1395413"/>
                <a:gd name="connsiteX37" fmla="*/ 895350 w 1914525"/>
                <a:gd name="connsiteY37" fmla="*/ 185738 h 1395413"/>
                <a:gd name="connsiteX38" fmla="*/ 976313 w 1914525"/>
                <a:gd name="connsiteY38" fmla="*/ 176213 h 1395413"/>
                <a:gd name="connsiteX39" fmla="*/ 1314450 w 1914525"/>
                <a:gd name="connsiteY39" fmla="*/ 180975 h 1395413"/>
                <a:gd name="connsiteX40" fmla="*/ 1343025 w 1914525"/>
                <a:gd name="connsiteY40" fmla="*/ 190500 h 1395413"/>
                <a:gd name="connsiteX41" fmla="*/ 1371600 w 1914525"/>
                <a:gd name="connsiteY41" fmla="*/ 200025 h 1395413"/>
                <a:gd name="connsiteX42" fmla="*/ 1385888 w 1914525"/>
                <a:gd name="connsiteY42" fmla="*/ 204788 h 1395413"/>
                <a:gd name="connsiteX43" fmla="*/ 1414463 w 1914525"/>
                <a:gd name="connsiteY43" fmla="*/ 223838 h 1395413"/>
                <a:gd name="connsiteX44" fmla="*/ 1452563 w 1914525"/>
                <a:gd name="connsiteY44" fmla="*/ 238125 h 1395413"/>
                <a:gd name="connsiteX45" fmla="*/ 1481138 w 1914525"/>
                <a:gd name="connsiteY45" fmla="*/ 247650 h 1395413"/>
                <a:gd name="connsiteX46" fmla="*/ 1495425 w 1914525"/>
                <a:gd name="connsiteY46" fmla="*/ 252413 h 1395413"/>
                <a:gd name="connsiteX47" fmla="*/ 1514475 w 1914525"/>
                <a:gd name="connsiteY47" fmla="*/ 257175 h 1395413"/>
                <a:gd name="connsiteX48" fmla="*/ 1547813 w 1914525"/>
                <a:gd name="connsiteY48" fmla="*/ 285750 h 1395413"/>
                <a:gd name="connsiteX49" fmla="*/ 1576388 w 1914525"/>
                <a:gd name="connsiteY49" fmla="*/ 304800 h 1395413"/>
                <a:gd name="connsiteX50" fmla="*/ 1590675 w 1914525"/>
                <a:gd name="connsiteY50" fmla="*/ 314325 h 1395413"/>
                <a:gd name="connsiteX51" fmla="*/ 1619250 w 1914525"/>
                <a:gd name="connsiteY51" fmla="*/ 342900 h 1395413"/>
                <a:gd name="connsiteX52" fmla="*/ 1633538 w 1914525"/>
                <a:gd name="connsiteY52" fmla="*/ 357188 h 1395413"/>
                <a:gd name="connsiteX53" fmla="*/ 1657350 w 1914525"/>
                <a:gd name="connsiteY53" fmla="*/ 390525 h 1395413"/>
                <a:gd name="connsiteX54" fmla="*/ 1676400 w 1914525"/>
                <a:gd name="connsiteY54" fmla="*/ 419100 h 1395413"/>
                <a:gd name="connsiteX55" fmla="*/ 1681163 w 1914525"/>
                <a:gd name="connsiteY55" fmla="*/ 433388 h 1395413"/>
                <a:gd name="connsiteX56" fmla="*/ 1690688 w 1914525"/>
                <a:gd name="connsiteY56" fmla="*/ 447675 h 1395413"/>
                <a:gd name="connsiteX57" fmla="*/ 1704975 w 1914525"/>
                <a:gd name="connsiteY57" fmla="*/ 471488 h 1395413"/>
                <a:gd name="connsiteX58" fmla="*/ 1714500 w 1914525"/>
                <a:gd name="connsiteY58" fmla="*/ 485775 h 1395413"/>
                <a:gd name="connsiteX59" fmla="*/ 1728788 w 1914525"/>
                <a:gd name="connsiteY59" fmla="*/ 514350 h 1395413"/>
                <a:gd name="connsiteX60" fmla="*/ 1747838 w 1914525"/>
                <a:gd name="connsiteY60" fmla="*/ 542925 h 1395413"/>
                <a:gd name="connsiteX61" fmla="*/ 1752600 w 1914525"/>
                <a:gd name="connsiteY61" fmla="*/ 557213 h 1395413"/>
                <a:gd name="connsiteX62" fmla="*/ 1762125 w 1914525"/>
                <a:gd name="connsiteY62" fmla="*/ 571500 h 1395413"/>
                <a:gd name="connsiteX63" fmla="*/ 1771650 w 1914525"/>
                <a:gd name="connsiteY63" fmla="*/ 600075 h 1395413"/>
                <a:gd name="connsiteX64" fmla="*/ 1781175 w 1914525"/>
                <a:gd name="connsiteY64" fmla="*/ 614363 h 1395413"/>
                <a:gd name="connsiteX65" fmla="*/ 1790700 w 1914525"/>
                <a:gd name="connsiteY65" fmla="*/ 642938 h 1395413"/>
                <a:gd name="connsiteX66" fmla="*/ 1795463 w 1914525"/>
                <a:gd name="connsiteY66" fmla="*/ 661988 h 1395413"/>
                <a:gd name="connsiteX67" fmla="*/ 1804988 w 1914525"/>
                <a:gd name="connsiteY67" fmla="*/ 676275 h 1395413"/>
                <a:gd name="connsiteX68" fmla="*/ 1809750 w 1914525"/>
                <a:gd name="connsiteY68" fmla="*/ 695325 h 1395413"/>
                <a:gd name="connsiteX69" fmla="*/ 1824038 w 1914525"/>
                <a:gd name="connsiteY69" fmla="*/ 747713 h 1395413"/>
                <a:gd name="connsiteX70" fmla="*/ 1833563 w 1914525"/>
                <a:gd name="connsiteY70" fmla="*/ 804863 h 1395413"/>
                <a:gd name="connsiteX71" fmla="*/ 1838325 w 1914525"/>
                <a:gd name="connsiteY71" fmla="*/ 942975 h 1395413"/>
                <a:gd name="connsiteX72" fmla="*/ 1843088 w 1914525"/>
                <a:gd name="connsiteY72" fmla="*/ 957263 h 1395413"/>
                <a:gd name="connsiteX73" fmla="*/ 1857375 w 1914525"/>
                <a:gd name="connsiteY73" fmla="*/ 1000125 h 1395413"/>
                <a:gd name="connsiteX74" fmla="*/ 1862138 w 1914525"/>
                <a:gd name="connsiteY74" fmla="*/ 1019175 h 1395413"/>
                <a:gd name="connsiteX75" fmla="*/ 1871663 w 1914525"/>
                <a:gd name="connsiteY75" fmla="*/ 1038225 h 1395413"/>
                <a:gd name="connsiteX76" fmla="*/ 1876425 w 1914525"/>
                <a:gd name="connsiteY76" fmla="*/ 1166813 h 1395413"/>
                <a:gd name="connsiteX77" fmla="*/ 1885950 w 1914525"/>
                <a:gd name="connsiteY77" fmla="*/ 1285875 h 1395413"/>
                <a:gd name="connsiteX78" fmla="*/ 1885950 w 1914525"/>
                <a:gd name="connsiteY78" fmla="*/ 1357313 h 1395413"/>
                <a:gd name="connsiteX79" fmla="*/ 1876425 w 1914525"/>
                <a:gd name="connsiteY79" fmla="*/ 1371600 h 1395413"/>
                <a:gd name="connsiteX80" fmla="*/ 1866900 w 1914525"/>
                <a:gd name="connsiteY80" fmla="*/ 1395413 h 1395413"/>
                <a:gd name="connsiteX81" fmla="*/ 1871663 w 1914525"/>
                <a:gd name="connsiteY81" fmla="*/ 1266825 h 1395413"/>
                <a:gd name="connsiteX82" fmla="*/ 1881188 w 1914525"/>
                <a:gd name="connsiteY82" fmla="*/ 1238250 h 1395413"/>
                <a:gd name="connsiteX83" fmla="*/ 1890713 w 1914525"/>
                <a:gd name="connsiteY83" fmla="*/ 1200150 h 1395413"/>
                <a:gd name="connsiteX84" fmla="*/ 1900238 w 1914525"/>
                <a:gd name="connsiteY84" fmla="*/ 1171575 h 1395413"/>
                <a:gd name="connsiteX85" fmla="*/ 1905000 w 1914525"/>
                <a:gd name="connsiteY85" fmla="*/ 1085850 h 1395413"/>
                <a:gd name="connsiteX86" fmla="*/ 1914525 w 1914525"/>
                <a:gd name="connsiteY86" fmla="*/ 809625 h 1395413"/>
                <a:gd name="connsiteX87" fmla="*/ 1909763 w 1914525"/>
                <a:gd name="connsiteY87" fmla="*/ 666750 h 1395413"/>
                <a:gd name="connsiteX88" fmla="*/ 1890713 w 1914525"/>
                <a:gd name="connsiteY88" fmla="*/ 633413 h 1395413"/>
                <a:gd name="connsiteX89" fmla="*/ 1881188 w 1914525"/>
                <a:gd name="connsiteY89" fmla="*/ 609600 h 1395413"/>
                <a:gd name="connsiteX90" fmla="*/ 1871663 w 1914525"/>
                <a:gd name="connsiteY90" fmla="*/ 581025 h 1395413"/>
                <a:gd name="connsiteX91" fmla="*/ 1862138 w 1914525"/>
                <a:gd name="connsiteY91" fmla="*/ 566738 h 1395413"/>
                <a:gd name="connsiteX92" fmla="*/ 1857375 w 1914525"/>
                <a:gd name="connsiteY92" fmla="*/ 542925 h 1395413"/>
                <a:gd name="connsiteX93" fmla="*/ 1847850 w 1914525"/>
                <a:gd name="connsiteY93" fmla="*/ 528638 h 1395413"/>
                <a:gd name="connsiteX94" fmla="*/ 1843088 w 1914525"/>
                <a:gd name="connsiteY94" fmla="*/ 514350 h 1395413"/>
                <a:gd name="connsiteX95" fmla="*/ 1833563 w 1914525"/>
                <a:gd name="connsiteY95" fmla="*/ 495300 h 1395413"/>
                <a:gd name="connsiteX96" fmla="*/ 1824038 w 1914525"/>
                <a:gd name="connsiteY96" fmla="*/ 457200 h 1395413"/>
                <a:gd name="connsiteX97" fmla="*/ 1814513 w 1914525"/>
                <a:gd name="connsiteY97" fmla="*/ 438150 h 1395413"/>
                <a:gd name="connsiteX98" fmla="*/ 1800225 w 1914525"/>
                <a:gd name="connsiteY98" fmla="*/ 404813 h 1395413"/>
                <a:gd name="connsiteX99" fmla="*/ 1790700 w 1914525"/>
                <a:gd name="connsiteY99" fmla="*/ 376238 h 1395413"/>
                <a:gd name="connsiteX100" fmla="*/ 1785938 w 1914525"/>
                <a:gd name="connsiteY100" fmla="*/ 361950 h 1395413"/>
                <a:gd name="connsiteX101" fmla="*/ 1781175 w 1914525"/>
                <a:gd name="connsiteY101" fmla="*/ 342900 h 1395413"/>
                <a:gd name="connsiteX102" fmla="*/ 1771650 w 1914525"/>
                <a:gd name="connsiteY102" fmla="*/ 328613 h 1395413"/>
                <a:gd name="connsiteX103" fmla="*/ 1752600 w 1914525"/>
                <a:gd name="connsiteY103" fmla="*/ 280988 h 1395413"/>
                <a:gd name="connsiteX104" fmla="*/ 1747838 w 1914525"/>
                <a:gd name="connsiteY104" fmla="*/ 266700 h 1395413"/>
                <a:gd name="connsiteX105" fmla="*/ 1738313 w 1914525"/>
                <a:gd name="connsiteY105" fmla="*/ 252413 h 1395413"/>
                <a:gd name="connsiteX106" fmla="*/ 1724025 w 1914525"/>
                <a:gd name="connsiteY106" fmla="*/ 228600 h 1395413"/>
                <a:gd name="connsiteX107" fmla="*/ 1714500 w 1914525"/>
                <a:gd name="connsiteY107" fmla="*/ 214313 h 1395413"/>
                <a:gd name="connsiteX108" fmla="*/ 1700213 w 1914525"/>
                <a:gd name="connsiteY108" fmla="*/ 204788 h 1395413"/>
                <a:gd name="connsiteX109" fmla="*/ 1676400 w 1914525"/>
                <a:gd name="connsiteY109" fmla="*/ 176213 h 1395413"/>
                <a:gd name="connsiteX110" fmla="*/ 1666875 w 1914525"/>
                <a:gd name="connsiteY110" fmla="*/ 161925 h 1395413"/>
                <a:gd name="connsiteX111" fmla="*/ 1638300 w 1914525"/>
                <a:gd name="connsiteY111" fmla="*/ 152400 h 1395413"/>
                <a:gd name="connsiteX112" fmla="*/ 1609725 w 1914525"/>
                <a:gd name="connsiteY112" fmla="*/ 142875 h 1395413"/>
                <a:gd name="connsiteX113" fmla="*/ 1590675 w 1914525"/>
                <a:gd name="connsiteY113" fmla="*/ 133350 h 1395413"/>
                <a:gd name="connsiteX114" fmla="*/ 1533525 w 1914525"/>
                <a:gd name="connsiteY114" fmla="*/ 123825 h 1395413"/>
                <a:gd name="connsiteX115" fmla="*/ 1495425 w 1914525"/>
                <a:gd name="connsiteY115" fmla="*/ 109538 h 1395413"/>
                <a:gd name="connsiteX116" fmla="*/ 1376363 w 1914525"/>
                <a:gd name="connsiteY116" fmla="*/ 95250 h 1395413"/>
                <a:gd name="connsiteX117" fmla="*/ 1343025 w 1914525"/>
                <a:gd name="connsiteY117" fmla="*/ 90488 h 1395413"/>
                <a:gd name="connsiteX118" fmla="*/ 1281113 w 1914525"/>
                <a:gd name="connsiteY118" fmla="*/ 76200 h 1395413"/>
                <a:gd name="connsiteX119" fmla="*/ 1223963 w 1914525"/>
                <a:gd name="connsiteY119" fmla="*/ 71438 h 1395413"/>
                <a:gd name="connsiteX120" fmla="*/ 1181100 w 1914525"/>
                <a:gd name="connsiteY120" fmla="*/ 61913 h 1395413"/>
                <a:gd name="connsiteX121" fmla="*/ 1166813 w 1914525"/>
                <a:gd name="connsiteY121" fmla="*/ 52388 h 1395413"/>
                <a:gd name="connsiteX122" fmla="*/ 1143000 w 1914525"/>
                <a:gd name="connsiteY122" fmla="*/ 47625 h 1395413"/>
                <a:gd name="connsiteX123" fmla="*/ 1114425 w 1914525"/>
                <a:gd name="connsiteY123" fmla="*/ 38100 h 1395413"/>
                <a:gd name="connsiteX124" fmla="*/ 1085850 w 1914525"/>
                <a:gd name="connsiteY124" fmla="*/ 28575 h 1395413"/>
                <a:gd name="connsiteX125" fmla="*/ 1009650 w 1914525"/>
                <a:gd name="connsiteY125" fmla="*/ 19050 h 1395413"/>
                <a:gd name="connsiteX126" fmla="*/ 976313 w 1914525"/>
                <a:gd name="connsiteY126" fmla="*/ 9525 h 1395413"/>
                <a:gd name="connsiteX127" fmla="*/ 923925 w 1914525"/>
                <a:gd name="connsiteY127" fmla="*/ 0 h 1395413"/>
                <a:gd name="connsiteX128" fmla="*/ 771525 w 1914525"/>
                <a:gd name="connsiteY128" fmla="*/ 4763 h 1395413"/>
                <a:gd name="connsiteX129" fmla="*/ 757238 w 1914525"/>
                <a:gd name="connsiteY129" fmla="*/ 9525 h 1395413"/>
                <a:gd name="connsiteX130" fmla="*/ 733425 w 1914525"/>
                <a:gd name="connsiteY130" fmla="*/ 19050 h 1395413"/>
                <a:gd name="connsiteX131" fmla="*/ 714375 w 1914525"/>
                <a:gd name="connsiteY131" fmla="*/ 28575 h 1395413"/>
                <a:gd name="connsiteX132" fmla="*/ 700088 w 1914525"/>
                <a:gd name="connsiteY132" fmla="*/ 33338 h 1395413"/>
                <a:gd name="connsiteX133" fmla="*/ 681038 w 1914525"/>
                <a:gd name="connsiteY133" fmla="*/ 42863 h 1395413"/>
                <a:gd name="connsiteX134" fmla="*/ 633413 w 1914525"/>
                <a:gd name="connsiteY134" fmla="*/ 57150 h 1395413"/>
                <a:gd name="connsiteX135" fmla="*/ 595313 w 1914525"/>
                <a:gd name="connsiteY135" fmla="*/ 71438 h 1395413"/>
                <a:gd name="connsiteX136" fmla="*/ 552450 w 1914525"/>
                <a:gd name="connsiteY136" fmla="*/ 80963 h 1395413"/>
                <a:gd name="connsiteX137" fmla="*/ 519113 w 1914525"/>
                <a:gd name="connsiteY137" fmla="*/ 95250 h 1395413"/>
                <a:gd name="connsiteX138" fmla="*/ 485775 w 1914525"/>
                <a:gd name="connsiteY138" fmla="*/ 100013 h 1395413"/>
                <a:gd name="connsiteX139" fmla="*/ 438150 w 1914525"/>
                <a:gd name="connsiteY139" fmla="*/ 119063 h 1395413"/>
                <a:gd name="connsiteX140" fmla="*/ 404813 w 1914525"/>
                <a:gd name="connsiteY140" fmla="*/ 133350 h 1395413"/>
                <a:gd name="connsiteX141" fmla="*/ 390525 w 1914525"/>
                <a:gd name="connsiteY141" fmla="*/ 147638 h 1395413"/>
                <a:gd name="connsiteX142" fmla="*/ 352425 w 1914525"/>
                <a:gd name="connsiteY142" fmla="*/ 166688 h 1395413"/>
                <a:gd name="connsiteX143" fmla="*/ 319088 w 1914525"/>
                <a:gd name="connsiteY143" fmla="*/ 180975 h 1395413"/>
                <a:gd name="connsiteX144" fmla="*/ 300038 w 1914525"/>
                <a:gd name="connsiteY144" fmla="*/ 195263 h 1395413"/>
                <a:gd name="connsiteX145" fmla="*/ 285750 w 1914525"/>
                <a:gd name="connsiteY145" fmla="*/ 200025 h 1395413"/>
                <a:gd name="connsiteX146" fmla="*/ 266700 w 1914525"/>
                <a:gd name="connsiteY146" fmla="*/ 214313 h 1395413"/>
                <a:gd name="connsiteX147" fmla="*/ 228600 w 1914525"/>
                <a:gd name="connsiteY147" fmla="*/ 233363 h 1395413"/>
                <a:gd name="connsiteX148" fmla="*/ 200025 w 1914525"/>
                <a:gd name="connsiteY148" fmla="*/ 252413 h 1395413"/>
                <a:gd name="connsiteX149" fmla="*/ 185738 w 1914525"/>
                <a:gd name="connsiteY149" fmla="*/ 261938 h 1395413"/>
                <a:gd name="connsiteX150" fmla="*/ 166688 w 1914525"/>
                <a:gd name="connsiteY150" fmla="*/ 271463 h 1395413"/>
                <a:gd name="connsiteX151" fmla="*/ 157163 w 1914525"/>
                <a:gd name="connsiteY151" fmla="*/ 285750 h 1395413"/>
                <a:gd name="connsiteX152" fmla="*/ 142875 w 1914525"/>
                <a:gd name="connsiteY152" fmla="*/ 300038 h 1395413"/>
                <a:gd name="connsiteX153" fmla="*/ 119063 w 1914525"/>
                <a:gd name="connsiteY153" fmla="*/ 333375 h 1395413"/>
                <a:gd name="connsiteX154" fmla="*/ 114300 w 1914525"/>
                <a:gd name="connsiteY154" fmla="*/ 347663 h 1395413"/>
                <a:gd name="connsiteX155" fmla="*/ 104775 w 1914525"/>
                <a:gd name="connsiteY155" fmla="*/ 371475 h 1395413"/>
                <a:gd name="connsiteX156" fmla="*/ 85725 w 1914525"/>
                <a:gd name="connsiteY156" fmla="*/ 404813 h 1395413"/>
                <a:gd name="connsiteX157" fmla="*/ 76200 w 1914525"/>
                <a:gd name="connsiteY157" fmla="*/ 442913 h 1395413"/>
                <a:gd name="connsiteX158" fmla="*/ 71438 w 1914525"/>
                <a:gd name="connsiteY158" fmla="*/ 457200 h 1395413"/>
                <a:gd name="connsiteX159" fmla="*/ 66675 w 1914525"/>
                <a:gd name="connsiteY159" fmla="*/ 490538 h 1395413"/>
                <a:gd name="connsiteX160" fmla="*/ 61913 w 1914525"/>
                <a:gd name="connsiteY160" fmla="*/ 504825 h 1395413"/>
                <a:gd name="connsiteX161" fmla="*/ 57150 w 1914525"/>
                <a:gd name="connsiteY161" fmla="*/ 523875 h 1395413"/>
                <a:gd name="connsiteX162" fmla="*/ 52388 w 1914525"/>
                <a:gd name="connsiteY162" fmla="*/ 576263 h 1395413"/>
                <a:gd name="connsiteX163" fmla="*/ 47625 w 1914525"/>
                <a:gd name="connsiteY163" fmla="*/ 604838 h 1395413"/>
                <a:gd name="connsiteX164" fmla="*/ 38100 w 1914525"/>
                <a:gd name="connsiteY164" fmla="*/ 714375 h 1395413"/>
                <a:gd name="connsiteX165" fmla="*/ 28575 w 1914525"/>
                <a:gd name="connsiteY165" fmla="*/ 762000 h 1395413"/>
                <a:gd name="connsiteX166" fmla="*/ 14288 w 1914525"/>
                <a:gd name="connsiteY166" fmla="*/ 866775 h 1395413"/>
                <a:gd name="connsiteX167" fmla="*/ 9525 w 1914525"/>
                <a:gd name="connsiteY167" fmla="*/ 890588 h 1395413"/>
                <a:gd name="connsiteX168" fmla="*/ 0 w 1914525"/>
                <a:gd name="connsiteY168" fmla="*/ 919163 h 1395413"/>
                <a:gd name="connsiteX169" fmla="*/ 4763 w 1914525"/>
                <a:gd name="connsiteY169" fmla="*/ 1042988 h 1395413"/>
                <a:gd name="connsiteX170" fmla="*/ 14288 w 1914525"/>
                <a:gd name="connsiteY170" fmla="*/ 1076325 h 1395413"/>
                <a:gd name="connsiteX171" fmla="*/ 23813 w 1914525"/>
                <a:gd name="connsiteY171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61925 w 1914525"/>
                <a:gd name="connsiteY14" fmla="*/ 504825 h 1395413"/>
                <a:gd name="connsiteX15" fmla="*/ 171450 w 1914525"/>
                <a:gd name="connsiteY15" fmla="*/ 490538 h 1395413"/>
                <a:gd name="connsiteX16" fmla="*/ 176213 w 1914525"/>
                <a:gd name="connsiteY16" fmla="*/ 476250 h 1395413"/>
                <a:gd name="connsiteX17" fmla="*/ 200025 w 1914525"/>
                <a:gd name="connsiteY17" fmla="*/ 447675 h 1395413"/>
                <a:gd name="connsiteX18" fmla="*/ 209550 w 1914525"/>
                <a:gd name="connsiteY18" fmla="*/ 433388 h 1395413"/>
                <a:gd name="connsiteX19" fmla="*/ 352425 w 1914525"/>
                <a:gd name="connsiteY19" fmla="*/ 352425 h 1395413"/>
                <a:gd name="connsiteX20" fmla="*/ 395288 w 1914525"/>
                <a:gd name="connsiteY20" fmla="*/ 328613 h 1395413"/>
                <a:gd name="connsiteX21" fmla="*/ 419100 w 1914525"/>
                <a:gd name="connsiteY21" fmla="*/ 314325 h 1395413"/>
                <a:gd name="connsiteX22" fmla="*/ 452438 w 1914525"/>
                <a:gd name="connsiteY22" fmla="*/ 295275 h 1395413"/>
                <a:gd name="connsiteX23" fmla="*/ 471488 w 1914525"/>
                <a:gd name="connsiteY23" fmla="*/ 290513 h 1395413"/>
                <a:gd name="connsiteX24" fmla="*/ 509588 w 1914525"/>
                <a:gd name="connsiteY24" fmla="*/ 276225 h 1395413"/>
                <a:gd name="connsiteX25" fmla="*/ 523875 w 1914525"/>
                <a:gd name="connsiteY25" fmla="*/ 266700 h 1395413"/>
                <a:gd name="connsiteX26" fmla="*/ 561975 w 1914525"/>
                <a:gd name="connsiteY26" fmla="*/ 257175 h 1395413"/>
                <a:gd name="connsiteX27" fmla="*/ 590550 w 1914525"/>
                <a:gd name="connsiteY27" fmla="*/ 247650 h 1395413"/>
                <a:gd name="connsiteX28" fmla="*/ 604838 w 1914525"/>
                <a:gd name="connsiteY28" fmla="*/ 242888 h 1395413"/>
                <a:gd name="connsiteX29" fmla="*/ 633413 w 1914525"/>
                <a:gd name="connsiteY29" fmla="*/ 238125 h 1395413"/>
                <a:gd name="connsiteX30" fmla="*/ 652463 w 1914525"/>
                <a:gd name="connsiteY30" fmla="*/ 233363 h 1395413"/>
                <a:gd name="connsiteX31" fmla="*/ 681038 w 1914525"/>
                <a:gd name="connsiteY31" fmla="*/ 223838 h 1395413"/>
                <a:gd name="connsiteX32" fmla="*/ 704850 w 1914525"/>
                <a:gd name="connsiteY32" fmla="*/ 219075 h 1395413"/>
                <a:gd name="connsiteX33" fmla="*/ 766763 w 1914525"/>
                <a:gd name="connsiteY33" fmla="*/ 209550 h 1395413"/>
                <a:gd name="connsiteX34" fmla="*/ 790575 w 1914525"/>
                <a:gd name="connsiteY34" fmla="*/ 204788 h 1395413"/>
                <a:gd name="connsiteX35" fmla="*/ 881063 w 1914525"/>
                <a:gd name="connsiteY35" fmla="*/ 190500 h 1395413"/>
                <a:gd name="connsiteX36" fmla="*/ 895350 w 1914525"/>
                <a:gd name="connsiteY36" fmla="*/ 185738 h 1395413"/>
                <a:gd name="connsiteX37" fmla="*/ 976313 w 1914525"/>
                <a:gd name="connsiteY37" fmla="*/ 176213 h 1395413"/>
                <a:gd name="connsiteX38" fmla="*/ 1314450 w 1914525"/>
                <a:gd name="connsiteY38" fmla="*/ 180975 h 1395413"/>
                <a:gd name="connsiteX39" fmla="*/ 1343025 w 1914525"/>
                <a:gd name="connsiteY39" fmla="*/ 190500 h 1395413"/>
                <a:gd name="connsiteX40" fmla="*/ 1371600 w 1914525"/>
                <a:gd name="connsiteY40" fmla="*/ 200025 h 1395413"/>
                <a:gd name="connsiteX41" fmla="*/ 1385888 w 1914525"/>
                <a:gd name="connsiteY41" fmla="*/ 204788 h 1395413"/>
                <a:gd name="connsiteX42" fmla="*/ 1414463 w 1914525"/>
                <a:gd name="connsiteY42" fmla="*/ 223838 h 1395413"/>
                <a:gd name="connsiteX43" fmla="*/ 1452563 w 1914525"/>
                <a:gd name="connsiteY43" fmla="*/ 238125 h 1395413"/>
                <a:gd name="connsiteX44" fmla="*/ 1481138 w 1914525"/>
                <a:gd name="connsiteY44" fmla="*/ 247650 h 1395413"/>
                <a:gd name="connsiteX45" fmla="*/ 1495425 w 1914525"/>
                <a:gd name="connsiteY45" fmla="*/ 252413 h 1395413"/>
                <a:gd name="connsiteX46" fmla="*/ 1514475 w 1914525"/>
                <a:gd name="connsiteY46" fmla="*/ 257175 h 1395413"/>
                <a:gd name="connsiteX47" fmla="*/ 1547813 w 1914525"/>
                <a:gd name="connsiteY47" fmla="*/ 285750 h 1395413"/>
                <a:gd name="connsiteX48" fmla="*/ 1576388 w 1914525"/>
                <a:gd name="connsiteY48" fmla="*/ 304800 h 1395413"/>
                <a:gd name="connsiteX49" fmla="*/ 1590675 w 1914525"/>
                <a:gd name="connsiteY49" fmla="*/ 314325 h 1395413"/>
                <a:gd name="connsiteX50" fmla="*/ 1619250 w 1914525"/>
                <a:gd name="connsiteY50" fmla="*/ 342900 h 1395413"/>
                <a:gd name="connsiteX51" fmla="*/ 1633538 w 1914525"/>
                <a:gd name="connsiteY51" fmla="*/ 357188 h 1395413"/>
                <a:gd name="connsiteX52" fmla="*/ 1657350 w 1914525"/>
                <a:gd name="connsiteY52" fmla="*/ 390525 h 1395413"/>
                <a:gd name="connsiteX53" fmla="*/ 1676400 w 1914525"/>
                <a:gd name="connsiteY53" fmla="*/ 419100 h 1395413"/>
                <a:gd name="connsiteX54" fmla="*/ 1681163 w 1914525"/>
                <a:gd name="connsiteY54" fmla="*/ 433388 h 1395413"/>
                <a:gd name="connsiteX55" fmla="*/ 1690688 w 1914525"/>
                <a:gd name="connsiteY55" fmla="*/ 447675 h 1395413"/>
                <a:gd name="connsiteX56" fmla="*/ 1704975 w 1914525"/>
                <a:gd name="connsiteY56" fmla="*/ 471488 h 1395413"/>
                <a:gd name="connsiteX57" fmla="*/ 1714500 w 1914525"/>
                <a:gd name="connsiteY57" fmla="*/ 485775 h 1395413"/>
                <a:gd name="connsiteX58" fmla="*/ 1728788 w 1914525"/>
                <a:gd name="connsiteY58" fmla="*/ 514350 h 1395413"/>
                <a:gd name="connsiteX59" fmla="*/ 1747838 w 1914525"/>
                <a:gd name="connsiteY59" fmla="*/ 542925 h 1395413"/>
                <a:gd name="connsiteX60" fmla="*/ 1752600 w 1914525"/>
                <a:gd name="connsiteY60" fmla="*/ 557213 h 1395413"/>
                <a:gd name="connsiteX61" fmla="*/ 1762125 w 1914525"/>
                <a:gd name="connsiteY61" fmla="*/ 571500 h 1395413"/>
                <a:gd name="connsiteX62" fmla="*/ 1771650 w 1914525"/>
                <a:gd name="connsiteY62" fmla="*/ 600075 h 1395413"/>
                <a:gd name="connsiteX63" fmla="*/ 1781175 w 1914525"/>
                <a:gd name="connsiteY63" fmla="*/ 614363 h 1395413"/>
                <a:gd name="connsiteX64" fmla="*/ 1790700 w 1914525"/>
                <a:gd name="connsiteY64" fmla="*/ 642938 h 1395413"/>
                <a:gd name="connsiteX65" fmla="*/ 1795463 w 1914525"/>
                <a:gd name="connsiteY65" fmla="*/ 661988 h 1395413"/>
                <a:gd name="connsiteX66" fmla="*/ 1804988 w 1914525"/>
                <a:gd name="connsiteY66" fmla="*/ 676275 h 1395413"/>
                <a:gd name="connsiteX67" fmla="*/ 1809750 w 1914525"/>
                <a:gd name="connsiteY67" fmla="*/ 695325 h 1395413"/>
                <a:gd name="connsiteX68" fmla="*/ 1824038 w 1914525"/>
                <a:gd name="connsiteY68" fmla="*/ 747713 h 1395413"/>
                <a:gd name="connsiteX69" fmla="*/ 1833563 w 1914525"/>
                <a:gd name="connsiteY69" fmla="*/ 804863 h 1395413"/>
                <a:gd name="connsiteX70" fmla="*/ 1838325 w 1914525"/>
                <a:gd name="connsiteY70" fmla="*/ 942975 h 1395413"/>
                <a:gd name="connsiteX71" fmla="*/ 1843088 w 1914525"/>
                <a:gd name="connsiteY71" fmla="*/ 957263 h 1395413"/>
                <a:gd name="connsiteX72" fmla="*/ 1857375 w 1914525"/>
                <a:gd name="connsiteY72" fmla="*/ 1000125 h 1395413"/>
                <a:gd name="connsiteX73" fmla="*/ 1862138 w 1914525"/>
                <a:gd name="connsiteY73" fmla="*/ 1019175 h 1395413"/>
                <a:gd name="connsiteX74" fmla="*/ 1871663 w 1914525"/>
                <a:gd name="connsiteY74" fmla="*/ 1038225 h 1395413"/>
                <a:gd name="connsiteX75" fmla="*/ 1876425 w 1914525"/>
                <a:gd name="connsiteY75" fmla="*/ 1166813 h 1395413"/>
                <a:gd name="connsiteX76" fmla="*/ 1885950 w 1914525"/>
                <a:gd name="connsiteY76" fmla="*/ 1285875 h 1395413"/>
                <a:gd name="connsiteX77" fmla="*/ 1885950 w 1914525"/>
                <a:gd name="connsiteY77" fmla="*/ 1357313 h 1395413"/>
                <a:gd name="connsiteX78" fmla="*/ 1876425 w 1914525"/>
                <a:gd name="connsiteY78" fmla="*/ 1371600 h 1395413"/>
                <a:gd name="connsiteX79" fmla="*/ 1866900 w 1914525"/>
                <a:gd name="connsiteY79" fmla="*/ 1395413 h 1395413"/>
                <a:gd name="connsiteX80" fmla="*/ 1871663 w 1914525"/>
                <a:gd name="connsiteY80" fmla="*/ 1266825 h 1395413"/>
                <a:gd name="connsiteX81" fmla="*/ 1881188 w 1914525"/>
                <a:gd name="connsiteY81" fmla="*/ 1238250 h 1395413"/>
                <a:gd name="connsiteX82" fmla="*/ 1890713 w 1914525"/>
                <a:gd name="connsiteY82" fmla="*/ 1200150 h 1395413"/>
                <a:gd name="connsiteX83" fmla="*/ 1900238 w 1914525"/>
                <a:gd name="connsiteY83" fmla="*/ 1171575 h 1395413"/>
                <a:gd name="connsiteX84" fmla="*/ 1905000 w 1914525"/>
                <a:gd name="connsiteY84" fmla="*/ 1085850 h 1395413"/>
                <a:gd name="connsiteX85" fmla="*/ 1914525 w 1914525"/>
                <a:gd name="connsiteY85" fmla="*/ 809625 h 1395413"/>
                <a:gd name="connsiteX86" fmla="*/ 1909763 w 1914525"/>
                <a:gd name="connsiteY86" fmla="*/ 666750 h 1395413"/>
                <a:gd name="connsiteX87" fmla="*/ 1890713 w 1914525"/>
                <a:gd name="connsiteY87" fmla="*/ 633413 h 1395413"/>
                <a:gd name="connsiteX88" fmla="*/ 1881188 w 1914525"/>
                <a:gd name="connsiteY88" fmla="*/ 609600 h 1395413"/>
                <a:gd name="connsiteX89" fmla="*/ 1871663 w 1914525"/>
                <a:gd name="connsiteY89" fmla="*/ 581025 h 1395413"/>
                <a:gd name="connsiteX90" fmla="*/ 1862138 w 1914525"/>
                <a:gd name="connsiteY90" fmla="*/ 566738 h 1395413"/>
                <a:gd name="connsiteX91" fmla="*/ 1857375 w 1914525"/>
                <a:gd name="connsiteY91" fmla="*/ 542925 h 1395413"/>
                <a:gd name="connsiteX92" fmla="*/ 1847850 w 1914525"/>
                <a:gd name="connsiteY92" fmla="*/ 528638 h 1395413"/>
                <a:gd name="connsiteX93" fmla="*/ 1843088 w 1914525"/>
                <a:gd name="connsiteY93" fmla="*/ 514350 h 1395413"/>
                <a:gd name="connsiteX94" fmla="*/ 1833563 w 1914525"/>
                <a:gd name="connsiteY94" fmla="*/ 495300 h 1395413"/>
                <a:gd name="connsiteX95" fmla="*/ 1824038 w 1914525"/>
                <a:gd name="connsiteY95" fmla="*/ 457200 h 1395413"/>
                <a:gd name="connsiteX96" fmla="*/ 1814513 w 1914525"/>
                <a:gd name="connsiteY96" fmla="*/ 438150 h 1395413"/>
                <a:gd name="connsiteX97" fmla="*/ 1800225 w 1914525"/>
                <a:gd name="connsiteY97" fmla="*/ 404813 h 1395413"/>
                <a:gd name="connsiteX98" fmla="*/ 1790700 w 1914525"/>
                <a:gd name="connsiteY98" fmla="*/ 376238 h 1395413"/>
                <a:gd name="connsiteX99" fmla="*/ 1785938 w 1914525"/>
                <a:gd name="connsiteY99" fmla="*/ 361950 h 1395413"/>
                <a:gd name="connsiteX100" fmla="*/ 1781175 w 1914525"/>
                <a:gd name="connsiteY100" fmla="*/ 342900 h 1395413"/>
                <a:gd name="connsiteX101" fmla="*/ 1771650 w 1914525"/>
                <a:gd name="connsiteY101" fmla="*/ 328613 h 1395413"/>
                <a:gd name="connsiteX102" fmla="*/ 1752600 w 1914525"/>
                <a:gd name="connsiteY102" fmla="*/ 280988 h 1395413"/>
                <a:gd name="connsiteX103" fmla="*/ 1747838 w 1914525"/>
                <a:gd name="connsiteY103" fmla="*/ 266700 h 1395413"/>
                <a:gd name="connsiteX104" fmla="*/ 1738313 w 1914525"/>
                <a:gd name="connsiteY104" fmla="*/ 252413 h 1395413"/>
                <a:gd name="connsiteX105" fmla="*/ 1724025 w 1914525"/>
                <a:gd name="connsiteY105" fmla="*/ 228600 h 1395413"/>
                <a:gd name="connsiteX106" fmla="*/ 1714500 w 1914525"/>
                <a:gd name="connsiteY106" fmla="*/ 214313 h 1395413"/>
                <a:gd name="connsiteX107" fmla="*/ 1700213 w 1914525"/>
                <a:gd name="connsiteY107" fmla="*/ 204788 h 1395413"/>
                <a:gd name="connsiteX108" fmla="*/ 1676400 w 1914525"/>
                <a:gd name="connsiteY108" fmla="*/ 176213 h 1395413"/>
                <a:gd name="connsiteX109" fmla="*/ 1666875 w 1914525"/>
                <a:gd name="connsiteY109" fmla="*/ 161925 h 1395413"/>
                <a:gd name="connsiteX110" fmla="*/ 1638300 w 1914525"/>
                <a:gd name="connsiteY110" fmla="*/ 152400 h 1395413"/>
                <a:gd name="connsiteX111" fmla="*/ 1609725 w 1914525"/>
                <a:gd name="connsiteY111" fmla="*/ 142875 h 1395413"/>
                <a:gd name="connsiteX112" fmla="*/ 1590675 w 1914525"/>
                <a:gd name="connsiteY112" fmla="*/ 133350 h 1395413"/>
                <a:gd name="connsiteX113" fmla="*/ 1533525 w 1914525"/>
                <a:gd name="connsiteY113" fmla="*/ 123825 h 1395413"/>
                <a:gd name="connsiteX114" fmla="*/ 1495425 w 1914525"/>
                <a:gd name="connsiteY114" fmla="*/ 109538 h 1395413"/>
                <a:gd name="connsiteX115" fmla="*/ 1376363 w 1914525"/>
                <a:gd name="connsiteY115" fmla="*/ 95250 h 1395413"/>
                <a:gd name="connsiteX116" fmla="*/ 1343025 w 1914525"/>
                <a:gd name="connsiteY116" fmla="*/ 90488 h 1395413"/>
                <a:gd name="connsiteX117" fmla="*/ 1281113 w 1914525"/>
                <a:gd name="connsiteY117" fmla="*/ 76200 h 1395413"/>
                <a:gd name="connsiteX118" fmla="*/ 1223963 w 1914525"/>
                <a:gd name="connsiteY118" fmla="*/ 71438 h 1395413"/>
                <a:gd name="connsiteX119" fmla="*/ 1181100 w 1914525"/>
                <a:gd name="connsiteY119" fmla="*/ 61913 h 1395413"/>
                <a:gd name="connsiteX120" fmla="*/ 1166813 w 1914525"/>
                <a:gd name="connsiteY120" fmla="*/ 52388 h 1395413"/>
                <a:gd name="connsiteX121" fmla="*/ 1143000 w 1914525"/>
                <a:gd name="connsiteY121" fmla="*/ 47625 h 1395413"/>
                <a:gd name="connsiteX122" fmla="*/ 1114425 w 1914525"/>
                <a:gd name="connsiteY122" fmla="*/ 38100 h 1395413"/>
                <a:gd name="connsiteX123" fmla="*/ 1085850 w 1914525"/>
                <a:gd name="connsiteY123" fmla="*/ 28575 h 1395413"/>
                <a:gd name="connsiteX124" fmla="*/ 1009650 w 1914525"/>
                <a:gd name="connsiteY124" fmla="*/ 19050 h 1395413"/>
                <a:gd name="connsiteX125" fmla="*/ 976313 w 1914525"/>
                <a:gd name="connsiteY125" fmla="*/ 9525 h 1395413"/>
                <a:gd name="connsiteX126" fmla="*/ 923925 w 1914525"/>
                <a:gd name="connsiteY126" fmla="*/ 0 h 1395413"/>
                <a:gd name="connsiteX127" fmla="*/ 771525 w 1914525"/>
                <a:gd name="connsiteY127" fmla="*/ 4763 h 1395413"/>
                <a:gd name="connsiteX128" fmla="*/ 757238 w 1914525"/>
                <a:gd name="connsiteY128" fmla="*/ 9525 h 1395413"/>
                <a:gd name="connsiteX129" fmla="*/ 733425 w 1914525"/>
                <a:gd name="connsiteY129" fmla="*/ 19050 h 1395413"/>
                <a:gd name="connsiteX130" fmla="*/ 714375 w 1914525"/>
                <a:gd name="connsiteY130" fmla="*/ 28575 h 1395413"/>
                <a:gd name="connsiteX131" fmla="*/ 700088 w 1914525"/>
                <a:gd name="connsiteY131" fmla="*/ 33338 h 1395413"/>
                <a:gd name="connsiteX132" fmla="*/ 681038 w 1914525"/>
                <a:gd name="connsiteY132" fmla="*/ 42863 h 1395413"/>
                <a:gd name="connsiteX133" fmla="*/ 633413 w 1914525"/>
                <a:gd name="connsiteY133" fmla="*/ 57150 h 1395413"/>
                <a:gd name="connsiteX134" fmla="*/ 595313 w 1914525"/>
                <a:gd name="connsiteY134" fmla="*/ 71438 h 1395413"/>
                <a:gd name="connsiteX135" fmla="*/ 552450 w 1914525"/>
                <a:gd name="connsiteY135" fmla="*/ 80963 h 1395413"/>
                <a:gd name="connsiteX136" fmla="*/ 519113 w 1914525"/>
                <a:gd name="connsiteY136" fmla="*/ 95250 h 1395413"/>
                <a:gd name="connsiteX137" fmla="*/ 485775 w 1914525"/>
                <a:gd name="connsiteY137" fmla="*/ 100013 h 1395413"/>
                <a:gd name="connsiteX138" fmla="*/ 438150 w 1914525"/>
                <a:gd name="connsiteY138" fmla="*/ 119063 h 1395413"/>
                <a:gd name="connsiteX139" fmla="*/ 404813 w 1914525"/>
                <a:gd name="connsiteY139" fmla="*/ 133350 h 1395413"/>
                <a:gd name="connsiteX140" fmla="*/ 390525 w 1914525"/>
                <a:gd name="connsiteY140" fmla="*/ 147638 h 1395413"/>
                <a:gd name="connsiteX141" fmla="*/ 352425 w 1914525"/>
                <a:gd name="connsiteY141" fmla="*/ 166688 h 1395413"/>
                <a:gd name="connsiteX142" fmla="*/ 319088 w 1914525"/>
                <a:gd name="connsiteY142" fmla="*/ 180975 h 1395413"/>
                <a:gd name="connsiteX143" fmla="*/ 300038 w 1914525"/>
                <a:gd name="connsiteY143" fmla="*/ 195263 h 1395413"/>
                <a:gd name="connsiteX144" fmla="*/ 285750 w 1914525"/>
                <a:gd name="connsiteY144" fmla="*/ 200025 h 1395413"/>
                <a:gd name="connsiteX145" fmla="*/ 266700 w 1914525"/>
                <a:gd name="connsiteY145" fmla="*/ 214313 h 1395413"/>
                <a:gd name="connsiteX146" fmla="*/ 228600 w 1914525"/>
                <a:gd name="connsiteY146" fmla="*/ 233363 h 1395413"/>
                <a:gd name="connsiteX147" fmla="*/ 200025 w 1914525"/>
                <a:gd name="connsiteY147" fmla="*/ 252413 h 1395413"/>
                <a:gd name="connsiteX148" fmla="*/ 185738 w 1914525"/>
                <a:gd name="connsiteY148" fmla="*/ 261938 h 1395413"/>
                <a:gd name="connsiteX149" fmla="*/ 166688 w 1914525"/>
                <a:gd name="connsiteY149" fmla="*/ 271463 h 1395413"/>
                <a:gd name="connsiteX150" fmla="*/ 157163 w 1914525"/>
                <a:gd name="connsiteY150" fmla="*/ 285750 h 1395413"/>
                <a:gd name="connsiteX151" fmla="*/ 142875 w 1914525"/>
                <a:gd name="connsiteY151" fmla="*/ 300038 h 1395413"/>
                <a:gd name="connsiteX152" fmla="*/ 119063 w 1914525"/>
                <a:gd name="connsiteY152" fmla="*/ 333375 h 1395413"/>
                <a:gd name="connsiteX153" fmla="*/ 114300 w 1914525"/>
                <a:gd name="connsiteY153" fmla="*/ 347663 h 1395413"/>
                <a:gd name="connsiteX154" fmla="*/ 104775 w 1914525"/>
                <a:gd name="connsiteY154" fmla="*/ 371475 h 1395413"/>
                <a:gd name="connsiteX155" fmla="*/ 85725 w 1914525"/>
                <a:gd name="connsiteY155" fmla="*/ 404813 h 1395413"/>
                <a:gd name="connsiteX156" fmla="*/ 76200 w 1914525"/>
                <a:gd name="connsiteY156" fmla="*/ 442913 h 1395413"/>
                <a:gd name="connsiteX157" fmla="*/ 71438 w 1914525"/>
                <a:gd name="connsiteY157" fmla="*/ 457200 h 1395413"/>
                <a:gd name="connsiteX158" fmla="*/ 66675 w 1914525"/>
                <a:gd name="connsiteY158" fmla="*/ 490538 h 1395413"/>
                <a:gd name="connsiteX159" fmla="*/ 61913 w 1914525"/>
                <a:gd name="connsiteY159" fmla="*/ 504825 h 1395413"/>
                <a:gd name="connsiteX160" fmla="*/ 57150 w 1914525"/>
                <a:gd name="connsiteY160" fmla="*/ 523875 h 1395413"/>
                <a:gd name="connsiteX161" fmla="*/ 52388 w 1914525"/>
                <a:gd name="connsiteY161" fmla="*/ 576263 h 1395413"/>
                <a:gd name="connsiteX162" fmla="*/ 47625 w 1914525"/>
                <a:gd name="connsiteY162" fmla="*/ 604838 h 1395413"/>
                <a:gd name="connsiteX163" fmla="*/ 38100 w 1914525"/>
                <a:gd name="connsiteY163" fmla="*/ 714375 h 1395413"/>
                <a:gd name="connsiteX164" fmla="*/ 28575 w 1914525"/>
                <a:gd name="connsiteY164" fmla="*/ 762000 h 1395413"/>
                <a:gd name="connsiteX165" fmla="*/ 14288 w 1914525"/>
                <a:gd name="connsiteY165" fmla="*/ 866775 h 1395413"/>
                <a:gd name="connsiteX166" fmla="*/ 9525 w 1914525"/>
                <a:gd name="connsiteY166" fmla="*/ 890588 h 1395413"/>
                <a:gd name="connsiteX167" fmla="*/ 0 w 1914525"/>
                <a:gd name="connsiteY167" fmla="*/ 919163 h 1395413"/>
                <a:gd name="connsiteX168" fmla="*/ 4763 w 1914525"/>
                <a:gd name="connsiteY168" fmla="*/ 1042988 h 1395413"/>
                <a:gd name="connsiteX169" fmla="*/ 14288 w 1914525"/>
                <a:gd name="connsiteY169" fmla="*/ 1076325 h 1395413"/>
                <a:gd name="connsiteX170" fmla="*/ 23813 w 1914525"/>
                <a:gd name="connsiteY170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61925 w 1914525"/>
                <a:gd name="connsiteY13" fmla="*/ 504825 h 1395413"/>
                <a:gd name="connsiteX14" fmla="*/ 171450 w 1914525"/>
                <a:gd name="connsiteY14" fmla="*/ 490538 h 1395413"/>
                <a:gd name="connsiteX15" fmla="*/ 176213 w 1914525"/>
                <a:gd name="connsiteY15" fmla="*/ 476250 h 1395413"/>
                <a:gd name="connsiteX16" fmla="*/ 200025 w 1914525"/>
                <a:gd name="connsiteY16" fmla="*/ 447675 h 1395413"/>
                <a:gd name="connsiteX17" fmla="*/ 209550 w 1914525"/>
                <a:gd name="connsiteY17" fmla="*/ 433388 h 1395413"/>
                <a:gd name="connsiteX18" fmla="*/ 352425 w 1914525"/>
                <a:gd name="connsiteY18" fmla="*/ 352425 h 1395413"/>
                <a:gd name="connsiteX19" fmla="*/ 395288 w 1914525"/>
                <a:gd name="connsiteY19" fmla="*/ 328613 h 1395413"/>
                <a:gd name="connsiteX20" fmla="*/ 419100 w 1914525"/>
                <a:gd name="connsiteY20" fmla="*/ 314325 h 1395413"/>
                <a:gd name="connsiteX21" fmla="*/ 452438 w 1914525"/>
                <a:gd name="connsiteY21" fmla="*/ 295275 h 1395413"/>
                <a:gd name="connsiteX22" fmla="*/ 471488 w 1914525"/>
                <a:gd name="connsiteY22" fmla="*/ 290513 h 1395413"/>
                <a:gd name="connsiteX23" fmla="*/ 509588 w 1914525"/>
                <a:gd name="connsiteY23" fmla="*/ 276225 h 1395413"/>
                <a:gd name="connsiteX24" fmla="*/ 523875 w 1914525"/>
                <a:gd name="connsiteY24" fmla="*/ 266700 h 1395413"/>
                <a:gd name="connsiteX25" fmla="*/ 561975 w 1914525"/>
                <a:gd name="connsiteY25" fmla="*/ 257175 h 1395413"/>
                <a:gd name="connsiteX26" fmla="*/ 590550 w 1914525"/>
                <a:gd name="connsiteY26" fmla="*/ 247650 h 1395413"/>
                <a:gd name="connsiteX27" fmla="*/ 604838 w 1914525"/>
                <a:gd name="connsiteY27" fmla="*/ 242888 h 1395413"/>
                <a:gd name="connsiteX28" fmla="*/ 633413 w 1914525"/>
                <a:gd name="connsiteY28" fmla="*/ 238125 h 1395413"/>
                <a:gd name="connsiteX29" fmla="*/ 652463 w 1914525"/>
                <a:gd name="connsiteY29" fmla="*/ 233363 h 1395413"/>
                <a:gd name="connsiteX30" fmla="*/ 681038 w 1914525"/>
                <a:gd name="connsiteY30" fmla="*/ 223838 h 1395413"/>
                <a:gd name="connsiteX31" fmla="*/ 704850 w 1914525"/>
                <a:gd name="connsiteY31" fmla="*/ 219075 h 1395413"/>
                <a:gd name="connsiteX32" fmla="*/ 766763 w 1914525"/>
                <a:gd name="connsiteY32" fmla="*/ 209550 h 1395413"/>
                <a:gd name="connsiteX33" fmla="*/ 790575 w 1914525"/>
                <a:gd name="connsiteY33" fmla="*/ 204788 h 1395413"/>
                <a:gd name="connsiteX34" fmla="*/ 881063 w 1914525"/>
                <a:gd name="connsiteY34" fmla="*/ 190500 h 1395413"/>
                <a:gd name="connsiteX35" fmla="*/ 895350 w 1914525"/>
                <a:gd name="connsiteY35" fmla="*/ 185738 h 1395413"/>
                <a:gd name="connsiteX36" fmla="*/ 976313 w 1914525"/>
                <a:gd name="connsiteY36" fmla="*/ 176213 h 1395413"/>
                <a:gd name="connsiteX37" fmla="*/ 1314450 w 1914525"/>
                <a:gd name="connsiteY37" fmla="*/ 180975 h 1395413"/>
                <a:gd name="connsiteX38" fmla="*/ 1343025 w 1914525"/>
                <a:gd name="connsiteY38" fmla="*/ 190500 h 1395413"/>
                <a:gd name="connsiteX39" fmla="*/ 1371600 w 1914525"/>
                <a:gd name="connsiteY39" fmla="*/ 200025 h 1395413"/>
                <a:gd name="connsiteX40" fmla="*/ 1385888 w 1914525"/>
                <a:gd name="connsiteY40" fmla="*/ 204788 h 1395413"/>
                <a:gd name="connsiteX41" fmla="*/ 1414463 w 1914525"/>
                <a:gd name="connsiteY41" fmla="*/ 223838 h 1395413"/>
                <a:gd name="connsiteX42" fmla="*/ 1452563 w 1914525"/>
                <a:gd name="connsiteY42" fmla="*/ 238125 h 1395413"/>
                <a:gd name="connsiteX43" fmla="*/ 1481138 w 1914525"/>
                <a:gd name="connsiteY43" fmla="*/ 247650 h 1395413"/>
                <a:gd name="connsiteX44" fmla="*/ 1495425 w 1914525"/>
                <a:gd name="connsiteY44" fmla="*/ 252413 h 1395413"/>
                <a:gd name="connsiteX45" fmla="*/ 1514475 w 1914525"/>
                <a:gd name="connsiteY45" fmla="*/ 257175 h 1395413"/>
                <a:gd name="connsiteX46" fmla="*/ 1547813 w 1914525"/>
                <a:gd name="connsiteY46" fmla="*/ 285750 h 1395413"/>
                <a:gd name="connsiteX47" fmla="*/ 1576388 w 1914525"/>
                <a:gd name="connsiteY47" fmla="*/ 304800 h 1395413"/>
                <a:gd name="connsiteX48" fmla="*/ 1590675 w 1914525"/>
                <a:gd name="connsiteY48" fmla="*/ 314325 h 1395413"/>
                <a:gd name="connsiteX49" fmla="*/ 1619250 w 1914525"/>
                <a:gd name="connsiteY49" fmla="*/ 342900 h 1395413"/>
                <a:gd name="connsiteX50" fmla="*/ 1633538 w 1914525"/>
                <a:gd name="connsiteY50" fmla="*/ 357188 h 1395413"/>
                <a:gd name="connsiteX51" fmla="*/ 1657350 w 1914525"/>
                <a:gd name="connsiteY51" fmla="*/ 390525 h 1395413"/>
                <a:gd name="connsiteX52" fmla="*/ 1676400 w 1914525"/>
                <a:gd name="connsiteY52" fmla="*/ 419100 h 1395413"/>
                <a:gd name="connsiteX53" fmla="*/ 1681163 w 1914525"/>
                <a:gd name="connsiteY53" fmla="*/ 433388 h 1395413"/>
                <a:gd name="connsiteX54" fmla="*/ 1690688 w 1914525"/>
                <a:gd name="connsiteY54" fmla="*/ 447675 h 1395413"/>
                <a:gd name="connsiteX55" fmla="*/ 1704975 w 1914525"/>
                <a:gd name="connsiteY55" fmla="*/ 471488 h 1395413"/>
                <a:gd name="connsiteX56" fmla="*/ 1714500 w 1914525"/>
                <a:gd name="connsiteY56" fmla="*/ 485775 h 1395413"/>
                <a:gd name="connsiteX57" fmla="*/ 1728788 w 1914525"/>
                <a:gd name="connsiteY57" fmla="*/ 514350 h 1395413"/>
                <a:gd name="connsiteX58" fmla="*/ 1747838 w 1914525"/>
                <a:gd name="connsiteY58" fmla="*/ 542925 h 1395413"/>
                <a:gd name="connsiteX59" fmla="*/ 1752600 w 1914525"/>
                <a:gd name="connsiteY59" fmla="*/ 557213 h 1395413"/>
                <a:gd name="connsiteX60" fmla="*/ 1762125 w 1914525"/>
                <a:gd name="connsiteY60" fmla="*/ 571500 h 1395413"/>
                <a:gd name="connsiteX61" fmla="*/ 1771650 w 1914525"/>
                <a:gd name="connsiteY61" fmla="*/ 600075 h 1395413"/>
                <a:gd name="connsiteX62" fmla="*/ 1781175 w 1914525"/>
                <a:gd name="connsiteY62" fmla="*/ 614363 h 1395413"/>
                <a:gd name="connsiteX63" fmla="*/ 1790700 w 1914525"/>
                <a:gd name="connsiteY63" fmla="*/ 642938 h 1395413"/>
                <a:gd name="connsiteX64" fmla="*/ 1795463 w 1914525"/>
                <a:gd name="connsiteY64" fmla="*/ 661988 h 1395413"/>
                <a:gd name="connsiteX65" fmla="*/ 1804988 w 1914525"/>
                <a:gd name="connsiteY65" fmla="*/ 676275 h 1395413"/>
                <a:gd name="connsiteX66" fmla="*/ 1809750 w 1914525"/>
                <a:gd name="connsiteY66" fmla="*/ 695325 h 1395413"/>
                <a:gd name="connsiteX67" fmla="*/ 1824038 w 1914525"/>
                <a:gd name="connsiteY67" fmla="*/ 747713 h 1395413"/>
                <a:gd name="connsiteX68" fmla="*/ 1833563 w 1914525"/>
                <a:gd name="connsiteY68" fmla="*/ 804863 h 1395413"/>
                <a:gd name="connsiteX69" fmla="*/ 1838325 w 1914525"/>
                <a:gd name="connsiteY69" fmla="*/ 942975 h 1395413"/>
                <a:gd name="connsiteX70" fmla="*/ 1843088 w 1914525"/>
                <a:gd name="connsiteY70" fmla="*/ 957263 h 1395413"/>
                <a:gd name="connsiteX71" fmla="*/ 1857375 w 1914525"/>
                <a:gd name="connsiteY71" fmla="*/ 1000125 h 1395413"/>
                <a:gd name="connsiteX72" fmla="*/ 1862138 w 1914525"/>
                <a:gd name="connsiteY72" fmla="*/ 1019175 h 1395413"/>
                <a:gd name="connsiteX73" fmla="*/ 1871663 w 1914525"/>
                <a:gd name="connsiteY73" fmla="*/ 1038225 h 1395413"/>
                <a:gd name="connsiteX74" fmla="*/ 1876425 w 1914525"/>
                <a:gd name="connsiteY74" fmla="*/ 1166813 h 1395413"/>
                <a:gd name="connsiteX75" fmla="*/ 1885950 w 1914525"/>
                <a:gd name="connsiteY75" fmla="*/ 1285875 h 1395413"/>
                <a:gd name="connsiteX76" fmla="*/ 1885950 w 1914525"/>
                <a:gd name="connsiteY76" fmla="*/ 1357313 h 1395413"/>
                <a:gd name="connsiteX77" fmla="*/ 1876425 w 1914525"/>
                <a:gd name="connsiteY77" fmla="*/ 1371600 h 1395413"/>
                <a:gd name="connsiteX78" fmla="*/ 1866900 w 1914525"/>
                <a:gd name="connsiteY78" fmla="*/ 1395413 h 1395413"/>
                <a:gd name="connsiteX79" fmla="*/ 1871663 w 1914525"/>
                <a:gd name="connsiteY79" fmla="*/ 1266825 h 1395413"/>
                <a:gd name="connsiteX80" fmla="*/ 1881188 w 1914525"/>
                <a:gd name="connsiteY80" fmla="*/ 1238250 h 1395413"/>
                <a:gd name="connsiteX81" fmla="*/ 1890713 w 1914525"/>
                <a:gd name="connsiteY81" fmla="*/ 1200150 h 1395413"/>
                <a:gd name="connsiteX82" fmla="*/ 1900238 w 1914525"/>
                <a:gd name="connsiteY82" fmla="*/ 1171575 h 1395413"/>
                <a:gd name="connsiteX83" fmla="*/ 1905000 w 1914525"/>
                <a:gd name="connsiteY83" fmla="*/ 1085850 h 1395413"/>
                <a:gd name="connsiteX84" fmla="*/ 1914525 w 1914525"/>
                <a:gd name="connsiteY84" fmla="*/ 809625 h 1395413"/>
                <a:gd name="connsiteX85" fmla="*/ 1909763 w 1914525"/>
                <a:gd name="connsiteY85" fmla="*/ 666750 h 1395413"/>
                <a:gd name="connsiteX86" fmla="*/ 1890713 w 1914525"/>
                <a:gd name="connsiteY86" fmla="*/ 633413 h 1395413"/>
                <a:gd name="connsiteX87" fmla="*/ 1881188 w 1914525"/>
                <a:gd name="connsiteY87" fmla="*/ 609600 h 1395413"/>
                <a:gd name="connsiteX88" fmla="*/ 1871663 w 1914525"/>
                <a:gd name="connsiteY88" fmla="*/ 581025 h 1395413"/>
                <a:gd name="connsiteX89" fmla="*/ 1862138 w 1914525"/>
                <a:gd name="connsiteY89" fmla="*/ 566738 h 1395413"/>
                <a:gd name="connsiteX90" fmla="*/ 1857375 w 1914525"/>
                <a:gd name="connsiteY90" fmla="*/ 542925 h 1395413"/>
                <a:gd name="connsiteX91" fmla="*/ 1847850 w 1914525"/>
                <a:gd name="connsiteY91" fmla="*/ 528638 h 1395413"/>
                <a:gd name="connsiteX92" fmla="*/ 1843088 w 1914525"/>
                <a:gd name="connsiteY92" fmla="*/ 514350 h 1395413"/>
                <a:gd name="connsiteX93" fmla="*/ 1833563 w 1914525"/>
                <a:gd name="connsiteY93" fmla="*/ 495300 h 1395413"/>
                <a:gd name="connsiteX94" fmla="*/ 1824038 w 1914525"/>
                <a:gd name="connsiteY94" fmla="*/ 457200 h 1395413"/>
                <a:gd name="connsiteX95" fmla="*/ 1814513 w 1914525"/>
                <a:gd name="connsiteY95" fmla="*/ 438150 h 1395413"/>
                <a:gd name="connsiteX96" fmla="*/ 1800225 w 1914525"/>
                <a:gd name="connsiteY96" fmla="*/ 404813 h 1395413"/>
                <a:gd name="connsiteX97" fmla="*/ 1790700 w 1914525"/>
                <a:gd name="connsiteY97" fmla="*/ 376238 h 1395413"/>
                <a:gd name="connsiteX98" fmla="*/ 1785938 w 1914525"/>
                <a:gd name="connsiteY98" fmla="*/ 361950 h 1395413"/>
                <a:gd name="connsiteX99" fmla="*/ 1781175 w 1914525"/>
                <a:gd name="connsiteY99" fmla="*/ 342900 h 1395413"/>
                <a:gd name="connsiteX100" fmla="*/ 1771650 w 1914525"/>
                <a:gd name="connsiteY100" fmla="*/ 328613 h 1395413"/>
                <a:gd name="connsiteX101" fmla="*/ 1752600 w 1914525"/>
                <a:gd name="connsiteY101" fmla="*/ 280988 h 1395413"/>
                <a:gd name="connsiteX102" fmla="*/ 1747838 w 1914525"/>
                <a:gd name="connsiteY102" fmla="*/ 266700 h 1395413"/>
                <a:gd name="connsiteX103" fmla="*/ 1738313 w 1914525"/>
                <a:gd name="connsiteY103" fmla="*/ 252413 h 1395413"/>
                <a:gd name="connsiteX104" fmla="*/ 1724025 w 1914525"/>
                <a:gd name="connsiteY104" fmla="*/ 228600 h 1395413"/>
                <a:gd name="connsiteX105" fmla="*/ 1714500 w 1914525"/>
                <a:gd name="connsiteY105" fmla="*/ 214313 h 1395413"/>
                <a:gd name="connsiteX106" fmla="*/ 1700213 w 1914525"/>
                <a:gd name="connsiteY106" fmla="*/ 204788 h 1395413"/>
                <a:gd name="connsiteX107" fmla="*/ 1676400 w 1914525"/>
                <a:gd name="connsiteY107" fmla="*/ 176213 h 1395413"/>
                <a:gd name="connsiteX108" fmla="*/ 1666875 w 1914525"/>
                <a:gd name="connsiteY108" fmla="*/ 161925 h 1395413"/>
                <a:gd name="connsiteX109" fmla="*/ 1638300 w 1914525"/>
                <a:gd name="connsiteY109" fmla="*/ 152400 h 1395413"/>
                <a:gd name="connsiteX110" fmla="*/ 1609725 w 1914525"/>
                <a:gd name="connsiteY110" fmla="*/ 142875 h 1395413"/>
                <a:gd name="connsiteX111" fmla="*/ 1590675 w 1914525"/>
                <a:gd name="connsiteY111" fmla="*/ 133350 h 1395413"/>
                <a:gd name="connsiteX112" fmla="*/ 1533525 w 1914525"/>
                <a:gd name="connsiteY112" fmla="*/ 123825 h 1395413"/>
                <a:gd name="connsiteX113" fmla="*/ 1495425 w 1914525"/>
                <a:gd name="connsiteY113" fmla="*/ 109538 h 1395413"/>
                <a:gd name="connsiteX114" fmla="*/ 1376363 w 1914525"/>
                <a:gd name="connsiteY114" fmla="*/ 95250 h 1395413"/>
                <a:gd name="connsiteX115" fmla="*/ 1343025 w 1914525"/>
                <a:gd name="connsiteY115" fmla="*/ 90488 h 1395413"/>
                <a:gd name="connsiteX116" fmla="*/ 1281113 w 1914525"/>
                <a:gd name="connsiteY116" fmla="*/ 76200 h 1395413"/>
                <a:gd name="connsiteX117" fmla="*/ 1223963 w 1914525"/>
                <a:gd name="connsiteY117" fmla="*/ 71438 h 1395413"/>
                <a:gd name="connsiteX118" fmla="*/ 1181100 w 1914525"/>
                <a:gd name="connsiteY118" fmla="*/ 61913 h 1395413"/>
                <a:gd name="connsiteX119" fmla="*/ 1166813 w 1914525"/>
                <a:gd name="connsiteY119" fmla="*/ 52388 h 1395413"/>
                <a:gd name="connsiteX120" fmla="*/ 1143000 w 1914525"/>
                <a:gd name="connsiteY120" fmla="*/ 47625 h 1395413"/>
                <a:gd name="connsiteX121" fmla="*/ 1114425 w 1914525"/>
                <a:gd name="connsiteY121" fmla="*/ 38100 h 1395413"/>
                <a:gd name="connsiteX122" fmla="*/ 1085850 w 1914525"/>
                <a:gd name="connsiteY122" fmla="*/ 28575 h 1395413"/>
                <a:gd name="connsiteX123" fmla="*/ 1009650 w 1914525"/>
                <a:gd name="connsiteY123" fmla="*/ 19050 h 1395413"/>
                <a:gd name="connsiteX124" fmla="*/ 976313 w 1914525"/>
                <a:gd name="connsiteY124" fmla="*/ 9525 h 1395413"/>
                <a:gd name="connsiteX125" fmla="*/ 923925 w 1914525"/>
                <a:gd name="connsiteY125" fmla="*/ 0 h 1395413"/>
                <a:gd name="connsiteX126" fmla="*/ 771525 w 1914525"/>
                <a:gd name="connsiteY126" fmla="*/ 4763 h 1395413"/>
                <a:gd name="connsiteX127" fmla="*/ 757238 w 1914525"/>
                <a:gd name="connsiteY127" fmla="*/ 9525 h 1395413"/>
                <a:gd name="connsiteX128" fmla="*/ 733425 w 1914525"/>
                <a:gd name="connsiteY128" fmla="*/ 19050 h 1395413"/>
                <a:gd name="connsiteX129" fmla="*/ 714375 w 1914525"/>
                <a:gd name="connsiteY129" fmla="*/ 28575 h 1395413"/>
                <a:gd name="connsiteX130" fmla="*/ 700088 w 1914525"/>
                <a:gd name="connsiteY130" fmla="*/ 33338 h 1395413"/>
                <a:gd name="connsiteX131" fmla="*/ 681038 w 1914525"/>
                <a:gd name="connsiteY131" fmla="*/ 42863 h 1395413"/>
                <a:gd name="connsiteX132" fmla="*/ 633413 w 1914525"/>
                <a:gd name="connsiteY132" fmla="*/ 57150 h 1395413"/>
                <a:gd name="connsiteX133" fmla="*/ 595313 w 1914525"/>
                <a:gd name="connsiteY133" fmla="*/ 71438 h 1395413"/>
                <a:gd name="connsiteX134" fmla="*/ 552450 w 1914525"/>
                <a:gd name="connsiteY134" fmla="*/ 80963 h 1395413"/>
                <a:gd name="connsiteX135" fmla="*/ 519113 w 1914525"/>
                <a:gd name="connsiteY135" fmla="*/ 95250 h 1395413"/>
                <a:gd name="connsiteX136" fmla="*/ 485775 w 1914525"/>
                <a:gd name="connsiteY136" fmla="*/ 100013 h 1395413"/>
                <a:gd name="connsiteX137" fmla="*/ 438150 w 1914525"/>
                <a:gd name="connsiteY137" fmla="*/ 119063 h 1395413"/>
                <a:gd name="connsiteX138" fmla="*/ 404813 w 1914525"/>
                <a:gd name="connsiteY138" fmla="*/ 133350 h 1395413"/>
                <a:gd name="connsiteX139" fmla="*/ 390525 w 1914525"/>
                <a:gd name="connsiteY139" fmla="*/ 147638 h 1395413"/>
                <a:gd name="connsiteX140" fmla="*/ 352425 w 1914525"/>
                <a:gd name="connsiteY140" fmla="*/ 166688 h 1395413"/>
                <a:gd name="connsiteX141" fmla="*/ 319088 w 1914525"/>
                <a:gd name="connsiteY141" fmla="*/ 180975 h 1395413"/>
                <a:gd name="connsiteX142" fmla="*/ 300038 w 1914525"/>
                <a:gd name="connsiteY142" fmla="*/ 195263 h 1395413"/>
                <a:gd name="connsiteX143" fmla="*/ 285750 w 1914525"/>
                <a:gd name="connsiteY143" fmla="*/ 200025 h 1395413"/>
                <a:gd name="connsiteX144" fmla="*/ 266700 w 1914525"/>
                <a:gd name="connsiteY144" fmla="*/ 214313 h 1395413"/>
                <a:gd name="connsiteX145" fmla="*/ 228600 w 1914525"/>
                <a:gd name="connsiteY145" fmla="*/ 233363 h 1395413"/>
                <a:gd name="connsiteX146" fmla="*/ 200025 w 1914525"/>
                <a:gd name="connsiteY146" fmla="*/ 252413 h 1395413"/>
                <a:gd name="connsiteX147" fmla="*/ 185738 w 1914525"/>
                <a:gd name="connsiteY147" fmla="*/ 261938 h 1395413"/>
                <a:gd name="connsiteX148" fmla="*/ 166688 w 1914525"/>
                <a:gd name="connsiteY148" fmla="*/ 271463 h 1395413"/>
                <a:gd name="connsiteX149" fmla="*/ 157163 w 1914525"/>
                <a:gd name="connsiteY149" fmla="*/ 285750 h 1395413"/>
                <a:gd name="connsiteX150" fmla="*/ 142875 w 1914525"/>
                <a:gd name="connsiteY150" fmla="*/ 300038 h 1395413"/>
                <a:gd name="connsiteX151" fmla="*/ 119063 w 1914525"/>
                <a:gd name="connsiteY151" fmla="*/ 333375 h 1395413"/>
                <a:gd name="connsiteX152" fmla="*/ 114300 w 1914525"/>
                <a:gd name="connsiteY152" fmla="*/ 347663 h 1395413"/>
                <a:gd name="connsiteX153" fmla="*/ 104775 w 1914525"/>
                <a:gd name="connsiteY153" fmla="*/ 371475 h 1395413"/>
                <a:gd name="connsiteX154" fmla="*/ 85725 w 1914525"/>
                <a:gd name="connsiteY154" fmla="*/ 404813 h 1395413"/>
                <a:gd name="connsiteX155" fmla="*/ 76200 w 1914525"/>
                <a:gd name="connsiteY155" fmla="*/ 442913 h 1395413"/>
                <a:gd name="connsiteX156" fmla="*/ 71438 w 1914525"/>
                <a:gd name="connsiteY156" fmla="*/ 457200 h 1395413"/>
                <a:gd name="connsiteX157" fmla="*/ 66675 w 1914525"/>
                <a:gd name="connsiteY157" fmla="*/ 490538 h 1395413"/>
                <a:gd name="connsiteX158" fmla="*/ 61913 w 1914525"/>
                <a:gd name="connsiteY158" fmla="*/ 504825 h 1395413"/>
                <a:gd name="connsiteX159" fmla="*/ 57150 w 1914525"/>
                <a:gd name="connsiteY159" fmla="*/ 523875 h 1395413"/>
                <a:gd name="connsiteX160" fmla="*/ 52388 w 1914525"/>
                <a:gd name="connsiteY160" fmla="*/ 576263 h 1395413"/>
                <a:gd name="connsiteX161" fmla="*/ 47625 w 1914525"/>
                <a:gd name="connsiteY161" fmla="*/ 604838 h 1395413"/>
                <a:gd name="connsiteX162" fmla="*/ 38100 w 1914525"/>
                <a:gd name="connsiteY162" fmla="*/ 714375 h 1395413"/>
                <a:gd name="connsiteX163" fmla="*/ 28575 w 1914525"/>
                <a:gd name="connsiteY163" fmla="*/ 762000 h 1395413"/>
                <a:gd name="connsiteX164" fmla="*/ 14288 w 1914525"/>
                <a:gd name="connsiteY164" fmla="*/ 866775 h 1395413"/>
                <a:gd name="connsiteX165" fmla="*/ 9525 w 1914525"/>
                <a:gd name="connsiteY165" fmla="*/ 890588 h 1395413"/>
                <a:gd name="connsiteX166" fmla="*/ 0 w 1914525"/>
                <a:gd name="connsiteY166" fmla="*/ 919163 h 1395413"/>
                <a:gd name="connsiteX167" fmla="*/ 4763 w 1914525"/>
                <a:gd name="connsiteY167" fmla="*/ 1042988 h 1395413"/>
                <a:gd name="connsiteX168" fmla="*/ 14288 w 1914525"/>
                <a:gd name="connsiteY168" fmla="*/ 1076325 h 1395413"/>
                <a:gd name="connsiteX169" fmla="*/ 23813 w 1914525"/>
                <a:gd name="connsiteY169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61925 w 1914525"/>
                <a:gd name="connsiteY13" fmla="*/ 504825 h 1395413"/>
                <a:gd name="connsiteX14" fmla="*/ 171450 w 1914525"/>
                <a:gd name="connsiteY14" fmla="*/ 490538 h 1395413"/>
                <a:gd name="connsiteX15" fmla="*/ 176213 w 1914525"/>
                <a:gd name="connsiteY15" fmla="*/ 476250 h 1395413"/>
                <a:gd name="connsiteX16" fmla="*/ 200025 w 1914525"/>
                <a:gd name="connsiteY16" fmla="*/ 447675 h 1395413"/>
                <a:gd name="connsiteX17" fmla="*/ 216694 w 1914525"/>
                <a:gd name="connsiteY17" fmla="*/ 426244 h 1395413"/>
                <a:gd name="connsiteX18" fmla="*/ 352425 w 1914525"/>
                <a:gd name="connsiteY18" fmla="*/ 352425 h 1395413"/>
                <a:gd name="connsiteX19" fmla="*/ 395288 w 1914525"/>
                <a:gd name="connsiteY19" fmla="*/ 328613 h 1395413"/>
                <a:gd name="connsiteX20" fmla="*/ 419100 w 1914525"/>
                <a:gd name="connsiteY20" fmla="*/ 314325 h 1395413"/>
                <a:gd name="connsiteX21" fmla="*/ 452438 w 1914525"/>
                <a:gd name="connsiteY21" fmla="*/ 295275 h 1395413"/>
                <a:gd name="connsiteX22" fmla="*/ 471488 w 1914525"/>
                <a:gd name="connsiteY22" fmla="*/ 290513 h 1395413"/>
                <a:gd name="connsiteX23" fmla="*/ 509588 w 1914525"/>
                <a:gd name="connsiteY23" fmla="*/ 276225 h 1395413"/>
                <a:gd name="connsiteX24" fmla="*/ 523875 w 1914525"/>
                <a:gd name="connsiteY24" fmla="*/ 266700 h 1395413"/>
                <a:gd name="connsiteX25" fmla="*/ 561975 w 1914525"/>
                <a:gd name="connsiteY25" fmla="*/ 257175 h 1395413"/>
                <a:gd name="connsiteX26" fmla="*/ 590550 w 1914525"/>
                <a:gd name="connsiteY26" fmla="*/ 247650 h 1395413"/>
                <a:gd name="connsiteX27" fmla="*/ 604838 w 1914525"/>
                <a:gd name="connsiteY27" fmla="*/ 242888 h 1395413"/>
                <a:gd name="connsiteX28" fmla="*/ 633413 w 1914525"/>
                <a:gd name="connsiteY28" fmla="*/ 238125 h 1395413"/>
                <a:gd name="connsiteX29" fmla="*/ 652463 w 1914525"/>
                <a:gd name="connsiteY29" fmla="*/ 233363 h 1395413"/>
                <a:gd name="connsiteX30" fmla="*/ 681038 w 1914525"/>
                <a:gd name="connsiteY30" fmla="*/ 223838 h 1395413"/>
                <a:gd name="connsiteX31" fmla="*/ 704850 w 1914525"/>
                <a:gd name="connsiteY31" fmla="*/ 219075 h 1395413"/>
                <a:gd name="connsiteX32" fmla="*/ 766763 w 1914525"/>
                <a:gd name="connsiteY32" fmla="*/ 209550 h 1395413"/>
                <a:gd name="connsiteX33" fmla="*/ 790575 w 1914525"/>
                <a:gd name="connsiteY33" fmla="*/ 204788 h 1395413"/>
                <a:gd name="connsiteX34" fmla="*/ 881063 w 1914525"/>
                <a:gd name="connsiteY34" fmla="*/ 190500 h 1395413"/>
                <a:gd name="connsiteX35" fmla="*/ 895350 w 1914525"/>
                <a:gd name="connsiteY35" fmla="*/ 185738 h 1395413"/>
                <a:gd name="connsiteX36" fmla="*/ 976313 w 1914525"/>
                <a:gd name="connsiteY36" fmla="*/ 176213 h 1395413"/>
                <a:gd name="connsiteX37" fmla="*/ 1314450 w 1914525"/>
                <a:gd name="connsiteY37" fmla="*/ 180975 h 1395413"/>
                <a:gd name="connsiteX38" fmla="*/ 1343025 w 1914525"/>
                <a:gd name="connsiteY38" fmla="*/ 190500 h 1395413"/>
                <a:gd name="connsiteX39" fmla="*/ 1371600 w 1914525"/>
                <a:gd name="connsiteY39" fmla="*/ 200025 h 1395413"/>
                <a:gd name="connsiteX40" fmla="*/ 1385888 w 1914525"/>
                <a:gd name="connsiteY40" fmla="*/ 204788 h 1395413"/>
                <a:gd name="connsiteX41" fmla="*/ 1414463 w 1914525"/>
                <a:gd name="connsiteY41" fmla="*/ 223838 h 1395413"/>
                <a:gd name="connsiteX42" fmla="*/ 1452563 w 1914525"/>
                <a:gd name="connsiteY42" fmla="*/ 238125 h 1395413"/>
                <a:gd name="connsiteX43" fmla="*/ 1481138 w 1914525"/>
                <a:gd name="connsiteY43" fmla="*/ 247650 h 1395413"/>
                <a:gd name="connsiteX44" fmla="*/ 1495425 w 1914525"/>
                <a:gd name="connsiteY44" fmla="*/ 252413 h 1395413"/>
                <a:gd name="connsiteX45" fmla="*/ 1514475 w 1914525"/>
                <a:gd name="connsiteY45" fmla="*/ 257175 h 1395413"/>
                <a:gd name="connsiteX46" fmla="*/ 1547813 w 1914525"/>
                <a:gd name="connsiteY46" fmla="*/ 285750 h 1395413"/>
                <a:gd name="connsiteX47" fmla="*/ 1576388 w 1914525"/>
                <a:gd name="connsiteY47" fmla="*/ 304800 h 1395413"/>
                <a:gd name="connsiteX48" fmla="*/ 1590675 w 1914525"/>
                <a:gd name="connsiteY48" fmla="*/ 314325 h 1395413"/>
                <a:gd name="connsiteX49" fmla="*/ 1619250 w 1914525"/>
                <a:gd name="connsiteY49" fmla="*/ 342900 h 1395413"/>
                <a:gd name="connsiteX50" fmla="*/ 1633538 w 1914525"/>
                <a:gd name="connsiteY50" fmla="*/ 357188 h 1395413"/>
                <a:gd name="connsiteX51" fmla="*/ 1657350 w 1914525"/>
                <a:gd name="connsiteY51" fmla="*/ 390525 h 1395413"/>
                <a:gd name="connsiteX52" fmla="*/ 1676400 w 1914525"/>
                <a:gd name="connsiteY52" fmla="*/ 419100 h 1395413"/>
                <a:gd name="connsiteX53" fmla="*/ 1681163 w 1914525"/>
                <a:gd name="connsiteY53" fmla="*/ 433388 h 1395413"/>
                <a:gd name="connsiteX54" fmla="*/ 1690688 w 1914525"/>
                <a:gd name="connsiteY54" fmla="*/ 447675 h 1395413"/>
                <a:gd name="connsiteX55" fmla="*/ 1704975 w 1914525"/>
                <a:gd name="connsiteY55" fmla="*/ 471488 h 1395413"/>
                <a:gd name="connsiteX56" fmla="*/ 1714500 w 1914525"/>
                <a:gd name="connsiteY56" fmla="*/ 485775 h 1395413"/>
                <a:gd name="connsiteX57" fmla="*/ 1728788 w 1914525"/>
                <a:gd name="connsiteY57" fmla="*/ 514350 h 1395413"/>
                <a:gd name="connsiteX58" fmla="*/ 1747838 w 1914525"/>
                <a:gd name="connsiteY58" fmla="*/ 542925 h 1395413"/>
                <a:gd name="connsiteX59" fmla="*/ 1752600 w 1914525"/>
                <a:gd name="connsiteY59" fmla="*/ 557213 h 1395413"/>
                <a:gd name="connsiteX60" fmla="*/ 1762125 w 1914525"/>
                <a:gd name="connsiteY60" fmla="*/ 571500 h 1395413"/>
                <a:gd name="connsiteX61" fmla="*/ 1771650 w 1914525"/>
                <a:gd name="connsiteY61" fmla="*/ 600075 h 1395413"/>
                <a:gd name="connsiteX62" fmla="*/ 1781175 w 1914525"/>
                <a:gd name="connsiteY62" fmla="*/ 614363 h 1395413"/>
                <a:gd name="connsiteX63" fmla="*/ 1790700 w 1914525"/>
                <a:gd name="connsiteY63" fmla="*/ 642938 h 1395413"/>
                <a:gd name="connsiteX64" fmla="*/ 1795463 w 1914525"/>
                <a:gd name="connsiteY64" fmla="*/ 661988 h 1395413"/>
                <a:gd name="connsiteX65" fmla="*/ 1804988 w 1914525"/>
                <a:gd name="connsiteY65" fmla="*/ 676275 h 1395413"/>
                <a:gd name="connsiteX66" fmla="*/ 1809750 w 1914525"/>
                <a:gd name="connsiteY66" fmla="*/ 695325 h 1395413"/>
                <a:gd name="connsiteX67" fmla="*/ 1824038 w 1914525"/>
                <a:gd name="connsiteY67" fmla="*/ 747713 h 1395413"/>
                <a:gd name="connsiteX68" fmla="*/ 1833563 w 1914525"/>
                <a:gd name="connsiteY68" fmla="*/ 804863 h 1395413"/>
                <a:gd name="connsiteX69" fmla="*/ 1838325 w 1914525"/>
                <a:gd name="connsiteY69" fmla="*/ 942975 h 1395413"/>
                <a:gd name="connsiteX70" fmla="*/ 1843088 w 1914525"/>
                <a:gd name="connsiteY70" fmla="*/ 957263 h 1395413"/>
                <a:gd name="connsiteX71" fmla="*/ 1857375 w 1914525"/>
                <a:gd name="connsiteY71" fmla="*/ 1000125 h 1395413"/>
                <a:gd name="connsiteX72" fmla="*/ 1862138 w 1914525"/>
                <a:gd name="connsiteY72" fmla="*/ 1019175 h 1395413"/>
                <a:gd name="connsiteX73" fmla="*/ 1871663 w 1914525"/>
                <a:gd name="connsiteY73" fmla="*/ 1038225 h 1395413"/>
                <a:gd name="connsiteX74" fmla="*/ 1876425 w 1914525"/>
                <a:gd name="connsiteY74" fmla="*/ 1166813 h 1395413"/>
                <a:gd name="connsiteX75" fmla="*/ 1885950 w 1914525"/>
                <a:gd name="connsiteY75" fmla="*/ 1285875 h 1395413"/>
                <a:gd name="connsiteX76" fmla="*/ 1885950 w 1914525"/>
                <a:gd name="connsiteY76" fmla="*/ 1357313 h 1395413"/>
                <a:gd name="connsiteX77" fmla="*/ 1876425 w 1914525"/>
                <a:gd name="connsiteY77" fmla="*/ 1371600 h 1395413"/>
                <a:gd name="connsiteX78" fmla="*/ 1866900 w 1914525"/>
                <a:gd name="connsiteY78" fmla="*/ 1395413 h 1395413"/>
                <a:gd name="connsiteX79" fmla="*/ 1871663 w 1914525"/>
                <a:gd name="connsiteY79" fmla="*/ 1266825 h 1395413"/>
                <a:gd name="connsiteX80" fmla="*/ 1881188 w 1914525"/>
                <a:gd name="connsiteY80" fmla="*/ 1238250 h 1395413"/>
                <a:gd name="connsiteX81" fmla="*/ 1890713 w 1914525"/>
                <a:gd name="connsiteY81" fmla="*/ 1200150 h 1395413"/>
                <a:gd name="connsiteX82" fmla="*/ 1900238 w 1914525"/>
                <a:gd name="connsiteY82" fmla="*/ 1171575 h 1395413"/>
                <a:gd name="connsiteX83" fmla="*/ 1905000 w 1914525"/>
                <a:gd name="connsiteY83" fmla="*/ 1085850 h 1395413"/>
                <a:gd name="connsiteX84" fmla="*/ 1914525 w 1914525"/>
                <a:gd name="connsiteY84" fmla="*/ 809625 h 1395413"/>
                <a:gd name="connsiteX85" fmla="*/ 1909763 w 1914525"/>
                <a:gd name="connsiteY85" fmla="*/ 666750 h 1395413"/>
                <a:gd name="connsiteX86" fmla="*/ 1890713 w 1914525"/>
                <a:gd name="connsiteY86" fmla="*/ 633413 h 1395413"/>
                <a:gd name="connsiteX87" fmla="*/ 1881188 w 1914525"/>
                <a:gd name="connsiteY87" fmla="*/ 609600 h 1395413"/>
                <a:gd name="connsiteX88" fmla="*/ 1871663 w 1914525"/>
                <a:gd name="connsiteY88" fmla="*/ 581025 h 1395413"/>
                <a:gd name="connsiteX89" fmla="*/ 1862138 w 1914525"/>
                <a:gd name="connsiteY89" fmla="*/ 566738 h 1395413"/>
                <a:gd name="connsiteX90" fmla="*/ 1857375 w 1914525"/>
                <a:gd name="connsiteY90" fmla="*/ 542925 h 1395413"/>
                <a:gd name="connsiteX91" fmla="*/ 1847850 w 1914525"/>
                <a:gd name="connsiteY91" fmla="*/ 528638 h 1395413"/>
                <a:gd name="connsiteX92" fmla="*/ 1843088 w 1914525"/>
                <a:gd name="connsiteY92" fmla="*/ 514350 h 1395413"/>
                <a:gd name="connsiteX93" fmla="*/ 1833563 w 1914525"/>
                <a:gd name="connsiteY93" fmla="*/ 495300 h 1395413"/>
                <a:gd name="connsiteX94" fmla="*/ 1824038 w 1914525"/>
                <a:gd name="connsiteY94" fmla="*/ 457200 h 1395413"/>
                <a:gd name="connsiteX95" fmla="*/ 1814513 w 1914525"/>
                <a:gd name="connsiteY95" fmla="*/ 438150 h 1395413"/>
                <a:gd name="connsiteX96" fmla="*/ 1800225 w 1914525"/>
                <a:gd name="connsiteY96" fmla="*/ 404813 h 1395413"/>
                <a:gd name="connsiteX97" fmla="*/ 1790700 w 1914525"/>
                <a:gd name="connsiteY97" fmla="*/ 376238 h 1395413"/>
                <a:gd name="connsiteX98" fmla="*/ 1785938 w 1914525"/>
                <a:gd name="connsiteY98" fmla="*/ 361950 h 1395413"/>
                <a:gd name="connsiteX99" fmla="*/ 1781175 w 1914525"/>
                <a:gd name="connsiteY99" fmla="*/ 342900 h 1395413"/>
                <a:gd name="connsiteX100" fmla="*/ 1771650 w 1914525"/>
                <a:gd name="connsiteY100" fmla="*/ 328613 h 1395413"/>
                <a:gd name="connsiteX101" fmla="*/ 1752600 w 1914525"/>
                <a:gd name="connsiteY101" fmla="*/ 280988 h 1395413"/>
                <a:gd name="connsiteX102" fmla="*/ 1747838 w 1914525"/>
                <a:gd name="connsiteY102" fmla="*/ 266700 h 1395413"/>
                <a:gd name="connsiteX103" fmla="*/ 1738313 w 1914525"/>
                <a:gd name="connsiteY103" fmla="*/ 252413 h 1395413"/>
                <a:gd name="connsiteX104" fmla="*/ 1724025 w 1914525"/>
                <a:gd name="connsiteY104" fmla="*/ 228600 h 1395413"/>
                <a:gd name="connsiteX105" fmla="*/ 1714500 w 1914525"/>
                <a:gd name="connsiteY105" fmla="*/ 214313 h 1395413"/>
                <a:gd name="connsiteX106" fmla="*/ 1700213 w 1914525"/>
                <a:gd name="connsiteY106" fmla="*/ 204788 h 1395413"/>
                <a:gd name="connsiteX107" fmla="*/ 1676400 w 1914525"/>
                <a:gd name="connsiteY107" fmla="*/ 176213 h 1395413"/>
                <a:gd name="connsiteX108" fmla="*/ 1666875 w 1914525"/>
                <a:gd name="connsiteY108" fmla="*/ 161925 h 1395413"/>
                <a:gd name="connsiteX109" fmla="*/ 1638300 w 1914525"/>
                <a:gd name="connsiteY109" fmla="*/ 152400 h 1395413"/>
                <a:gd name="connsiteX110" fmla="*/ 1609725 w 1914525"/>
                <a:gd name="connsiteY110" fmla="*/ 142875 h 1395413"/>
                <a:gd name="connsiteX111" fmla="*/ 1590675 w 1914525"/>
                <a:gd name="connsiteY111" fmla="*/ 133350 h 1395413"/>
                <a:gd name="connsiteX112" fmla="*/ 1533525 w 1914525"/>
                <a:gd name="connsiteY112" fmla="*/ 123825 h 1395413"/>
                <a:gd name="connsiteX113" fmla="*/ 1495425 w 1914525"/>
                <a:gd name="connsiteY113" fmla="*/ 109538 h 1395413"/>
                <a:gd name="connsiteX114" fmla="*/ 1376363 w 1914525"/>
                <a:gd name="connsiteY114" fmla="*/ 95250 h 1395413"/>
                <a:gd name="connsiteX115" fmla="*/ 1343025 w 1914525"/>
                <a:gd name="connsiteY115" fmla="*/ 90488 h 1395413"/>
                <a:gd name="connsiteX116" fmla="*/ 1281113 w 1914525"/>
                <a:gd name="connsiteY116" fmla="*/ 76200 h 1395413"/>
                <a:gd name="connsiteX117" fmla="*/ 1223963 w 1914525"/>
                <a:gd name="connsiteY117" fmla="*/ 71438 h 1395413"/>
                <a:gd name="connsiteX118" fmla="*/ 1181100 w 1914525"/>
                <a:gd name="connsiteY118" fmla="*/ 61913 h 1395413"/>
                <a:gd name="connsiteX119" fmla="*/ 1166813 w 1914525"/>
                <a:gd name="connsiteY119" fmla="*/ 52388 h 1395413"/>
                <a:gd name="connsiteX120" fmla="*/ 1143000 w 1914525"/>
                <a:gd name="connsiteY120" fmla="*/ 47625 h 1395413"/>
                <a:gd name="connsiteX121" fmla="*/ 1114425 w 1914525"/>
                <a:gd name="connsiteY121" fmla="*/ 38100 h 1395413"/>
                <a:gd name="connsiteX122" fmla="*/ 1085850 w 1914525"/>
                <a:gd name="connsiteY122" fmla="*/ 28575 h 1395413"/>
                <a:gd name="connsiteX123" fmla="*/ 1009650 w 1914525"/>
                <a:gd name="connsiteY123" fmla="*/ 19050 h 1395413"/>
                <a:gd name="connsiteX124" fmla="*/ 976313 w 1914525"/>
                <a:gd name="connsiteY124" fmla="*/ 9525 h 1395413"/>
                <a:gd name="connsiteX125" fmla="*/ 923925 w 1914525"/>
                <a:gd name="connsiteY125" fmla="*/ 0 h 1395413"/>
                <a:gd name="connsiteX126" fmla="*/ 771525 w 1914525"/>
                <a:gd name="connsiteY126" fmla="*/ 4763 h 1395413"/>
                <a:gd name="connsiteX127" fmla="*/ 757238 w 1914525"/>
                <a:gd name="connsiteY127" fmla="*/ 9525 h 1395413"/>
                <a:gd name="connsiteX128" fmla="*/ 733425 w 1914525"/>
                <a:gd name="connsiteY128" fmla="*/ 19050 h 1395413"/>
                <a:gd name="connsiteX129" fmla="*/ 714375 w 1914525"/>
                <a:gd name="connsiteY129" fmla="*/ 28575 h 1395413"/>
                <a:gd name="connsiteX130" fmla="*/ 700088 w 1914525"/>
                <a:gd name="connsiteY130" fmla="*/ 33338 h 1395413"/>
                <a:gd name="connsiteX131" fmla="*/ 681038 w 1914525"/>
                <a:gd name="connsiteY131" fmla="*/ 42863 h 1395413"/>
                <a:gd name="connsiteX132" fmla="*/ 633413 w 1914525"/>
                <a:gd name="connsiteY132" fmla="*/ 57150 h 1395413"/>
                <a:gd name="connsiteX133" fmla="*/ 595313 w 1914525"/>
                <a:gd name="connsiteY133" fmla="*/ 71438 h 1395413"/>
                <a:gd name="connsiteX134" fmla="*/ 552450 w 1914525"/>
                <a:gd name="connsiteY134" fmla="*/ 80963 h 1395413"/>
                <a:gd name="connsiteX135" fmla="*/ 519113 w 1914525"/>
                <a:gd name="connsiteY135" fmla="*/ 95250 h 1395413"/>
                <a:gd name="connsiteX136" fmla="*/ 485775 w 1914525"/>
                <a:gd name="connsiteY136" fmla="*/ 100013 h 1395413"/>
                <a:gd name="connsiteX137" fmla="*/ 438150 w 1914525"/>
                <a:gd name="connsiteY137" fmla="*/ 119063 h 1395413"/>
                <a:gd name="connsiteX138" fmla="*/ 404813 w 1914525"/>
                <a:gd name="connsiteY138" fmla="*/ 133350 h 1395413"/>
                <a:gd name="connsiteX139" fmla="*/ 390525 w 1914525"/>
                <a:gd name="connsiteY139" fmla="*/ 147638 h 1395413"/>
                <a:gd name="connsiteX140" fmla="*/ 352425 w 1914525"/>
                <a:gd name="connsiteY140" fmla="*/ 166688 h 1395413"/>
                <a:gd name="connsiteX141" fmla="*/ 319088 w 1914525"/>
                <a:gd name="connsiteY141" fmla="*/ 180975 h 1395413"/>
                <a:gd name="connsiteX142" fmla="*/ 300038 w 1914525"/>
                <a:gd name="connsiteY142" fmla="*/ 195263 h 1395413"/>
                <a:gd name="connsiteX143" fmla="*/ 285750 w 1914525"/>
                <a:gd name="connsiteY143" fmla="*/ 200025 h 1395413"/>
                <a:gd name="connsiteX144" fmla="*/ 266700 w 1914525"/>
                <a:gd name="connsiteY144" fmla="*/ 214313 h 1395413"/>
                <a:gd name="connsiteX145" fmla="*/ 228600 w 1914525"/>
                <a:gd name="connsiteY145" fmla="*/ 233363 h 1395413"/>
                <a:gd name="connsiteX146" fmla="*/ 200025 w 1914525"/>
                <a:gd name="connsiteY146" fmla="*/ 252413 h 1395413"/>
                <a:gd name="connsiteX147" fmla="*/ 185738 w 1914525"/>
                <a:gd name="connsiteY147" fmla="*/ 261938 h 1395413"/>
                <a:gd name="connsiteX148" fmla="*/ 166688 w 1914525"/>
                <a:gd name="connsiteY148" fmla="*/ 271463 h 1395413"/>
                <a:gd name="connsiteX149" fmla="*/ 157163 w 1914525"/>
                <a:gd name="connsiteY149" fmla="*/ 285750 h 1395413"/>
                <a:gd name="connsiteX150" fmla="*/ 142875 w 1914525"/>
                <a:gd name="connsiteY150" fmla="*/ 300038 h 1395413"/>
                <a:gd name="connsiteX151" fmla="*/ 119063 w 1914525"/>
                <a:gd name="connsiteY151" fmla="*/ 333375 h 1395413"/>
                <a:gd name="connsiteX152" fmla="*/ 114300 w 1914525"/>
                <a:gd name="connsiteY152" fmla="*/ 347663 h 1395413"/>
                <a:gd name="connsiteX153" fmla="*/ 104775 w 1914525"/>
                <a:gd name="connsiteY153" fmla="*/ 371475 h 1395413"/>
                <a:gd name="connsiteX154" fmla="*/ 85725 w 1914525"/>
                <a:gd name="connsiteY154" fmla="*/ 404813 h 1395413"/>
                <a:gd name="connsiteX155" fmla="*/ 76200 w 1914525"/>
                <a:gd name="connsiteY155" fmla="*/ 442913 h 1395413"/>
                <a:gd name="connsiteX156" fmla="*/ 71438 w 1914525"/>
                <a:gd name="connsiteY156" fmla="*/ 457200 h 1395413"/>
                <a:gd name="connsiteX157" fmla="*/ 66675 w 1914525"/>
                <a:gd name="connsiteY157" fmla="*/ 490538 h 1395413"/>
                <a:gd name="connsiteX158" fmla="*/ 61913 w 1914525"/>
                <a:gd name="connsiteY158" fmla="*/ 504825 h 1395413"/>
                <a:gd name="connsiteX159" fmla="*/ 57150 w 1914525"/>
                <a:gd name="connsiteY159" fmla="*/ 523875 h 1395413"/>
                <a:gd name="connsiteX160" fmla="*/ 52388 w 1914525"/>
                <a:gd name="connsiteY160" fmla="*/ 576263 h 1395413"/>
                <a:gd name="connsiteX161" fmla="*/ 47625 w 1914525"/>
                <a:gd name="connsiteY161" fmla="*/ 604838 h 1395413"/>
                <a:gd name="connsiteX162" fmla="*/ 38100 w 1914525"/>
                <a:gd name="connsiteY162" fmla="*/ 714375 h 1395413"/>
                <a:gd name="connsiteX163" fmla="*/ 28575 w 1914525"/>
                <a:gd name="connsiteY163" fmla="*/ 762000 h 1395413"/>
                <a:gd name="connsiteX164" fmla="*/ 14288 w 1914525"/>
                <a:gd name="connsiteY164" fmla="*/ 866775 h 1395413"/>
                <a:gd name="connsiteX165" fmla="*/ 9525 w 1914525"/>
                <a:gd name="connsiteY165" fmla="*/ 890588 h 1395413"/>
                <a:gd name="connsiteX166" fmla="*/ 0 w 1914525"/>
                <a:gd name="connsiteY166" fmla="*/ 919163 h 1395413"/>
                <a:gd name="connsiteX167" fmla="*/ 4763 w 1914525"/>
                <a:gd name="connsiteY167" fmla="*/ 1042988 h 1395413"/>
                <a:gd name="connsiteX168" fmla="*/ 14288 w 1914525"/>
                <a:gd name="connsiteY168" fmla="*/ 1076325 h 1395413"/>
                <a:gd name="connsiteX169" fmla="*/ 23813 w 1914525"/>
                <a:gd name="connsiteY169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61925 w 1914525"/>
                <a:gd name="connsiteY13" fmla="*/ 504825 h 1395413"/>
                <a:gd name="connsiteX14" fmla="*/ 171450 w 1914525"/>
                <a:gd name="connsiteY14" fmla="*/ 490538 h 1395413"/>
                <a:gd name="connsiteX15" fmla="*/ 176213 w 1914525"/>
                <a:gd name="connsiteY15" fmla="*/ 476250 h 1395413"/>
                <a:gd name="connsiteX16" fmla="*/ 200025 w 1914525"/>
                <a:gd name="connsiteY16" fmla="*/ 447675 h 1395413"/>
                <a:gd name="connsiteX17" fmla="*/ 216694 w 1914525"/>
                <a:gd name="connsiteY17" fmla="*/ 426244 h 1395413"/>
                <a:gd name="connsiteX18" fmla="*/ 350044 w 1914525"/>
                <a:gd name="connsiteY18" fmla="*/ 311944 h 1395413"/>
                <a:gd name="connsiteX19" fmla="*/ 395288 w 1914525"/>
                <a:gd name="connsiteY19" fmla="*/ 328613 h 1395413"/>
                <a:gd name="connsiteX20" fmla="*/ 419100 w 1914525"/>
                <a:gd name="connsiteY20" fmla="*/ 314325 h 1395413"/>
                <a:gd name="connsiteX21" fmla="*/ 452438 w 1914525"/>
                <a:gd name="connsiteY21" fmla="*/ 295275 h 1395413"/>
                <a:gd name="connsiteX22" fmla="*/ 471488 w 1914525"/>
                <a:gd name="connsiteY22" fmla="*/ 290513 h 1395413"/>
                <a:gd name="connsiteX23" fmla="*/ 509588 w 1914525"/>
                <a:gd name="connsiteY23" fmla="*/ 276225 h 1395413"/>
                <a:gd name="connsiteX24" fmla="*/ 523875 w 1914525"/>
                <a:gd name="connsiteY24" fmla="*/ 266700 h 1395413"/>
                <a:gd name="connsiteX25" fmla="*/ 561975 w 1914525"/>
                <a:gd name="connsiteY25" fmla="*/ 257175 h 1395413"/>
                <a:gd name="connsiteX26" fmla="*/ 590550 w 1914525"/>
                <a:gd name="connsiteY26" fmla="*/ 247650 h 1395413"/>
                <a:gd name="connsiteX27" fmla="*/ 604838 w 1914525"/>
                <a:gd name="connsiteY27" fmla="*/ 242888 h 1395413"/>
                <a:gd name="connsiteX28" fmla="*/ 633413 w 1914525"/>
                <a:gd name="connsiteY28" fmla="*/ 238125 h 1395413"/>
                <a:gd name="connsiteX29" fmla="*/ 652463 w 1914525"/>
                <a:gd name="connsiteY29" fmla="*/ 233363 h 1395413"/>
                <a:gd name="connsiteX30" fmla="*/ 681038 w 1914525"/>
                <a:gd name="connsiteY30" fmla="*/ 223838 h 1395413"/>
                <a:gd name="connsiteX31" fmla="*/ 704850 w 1914525"/>
                <a:gd name="connsiteY31" fmla="*/ 219075 h 1395413"/>
                <a:gd name="connsiteX32" fmla="*/ 766763 w 1914525"/>
                <a:gd name="connsiteY32" fmla="*/ 209550 h 1395413"/>
                <a:gd name="connsiteX33" fmla="*/ 790575 w 1914525"/>
                <a:gd name="connsiteY33" fmla="*/ 204788 h 1395413"/>
                <a:gd name="connsiteX34" fmla="*/ 881063 w 1914525"/>
                <a:gd name="connsiteY34" fmla="*/ 190500 h 1395413"/>
                <a:gd name="connsiteX35" fmla="*/ 895350 w 1914525"/>
                <a:gd name="connsiteY35" fmla="*/ 185738 h 1395413"/>
                <a:gd name="connsiteX36" fmla="*/ 976313 w 1914525"/>
                <a:gd name="connsiteY36" fmla="*/ 176213 h 1395413"/>
                <a:gd name="connsiteX37" fmla="*/ 1314450 w 1914525"/>
                <a:gd name="connsiteY37" fmla="*/ 180975 h 1395413"/>
                <a:gd name="connsiteX38" fmla="*/ 1343025 w 1914525"/>
                <a:gd name="connsiteY38" fmla="*/ 190500 h 1395413"/>
                <a:gd name="connsiteX39" fmla="*/ 1371600 w 1914525"/>
                <a:gd name="connsiteY39" fmla="*/ 200025 h 1395413"/>
                <a:gd name="connsiteX40" fmla="*/ 1385888 w 1914525"/>
                <a:gd name="connsiteY40" fmla="*/ 204788 h 1395413"/>
                <a:gd name="connsiteX41" fmla="*/ 1414463 w 1914525"/>
                <a:gd name="connsiteY41" fmla="*/ 223838 h 1395413"/>
                <a:gd name="connsiteX42" fmla="*/ 1452563 w 1914525"/>
                <a:gd name="connsiteY42" fmla="*/ 238125 h 1395413"/>
                <a:gd name="connsiteX43" fmla="*/ 1481138 w 1914525"/>
                <a:gd name="connsiteY43" fmla="*/ 247650 h 1395413"/>
                <a:gd name="connsiteX44" fmla="*/ 1495425 w 1914525"/>
                <a:gd name="connsiteY44" fmla="*/ 252413 h 1395413"/>
                <a:gd name="connsiteX45" fmla="*/ 1514475 w 1914525"/>
                <a:gd name="connsiteY45" fmla="*/ 257175 h 1395413"/>
                <a:gd name="connsiteX46" fmla="*/ 1547813 w 1914525"/>
                <a:gd name="connsiteY46" fmla="*/ 285750 h 1395413"/>
                <a:gd name="connsiteX47" fmla="*/ 1576388 w 1914525"/>
                <a:gd name="connsiteY47" fmla="*/ 304800 h 1395413"/>
                <a:gd name="connsiteX48" fmla="*/ 1590675 w 1914525"/>
                <a:gd name="connsiteY48" fmla="*/ 314325 h 1395413"/>
                <a:gd name="connsiteX49" fmla="*/ 1619250 w 1914525"/>
                <a:gd name="connsiteY49" fmla="*/ 342900 h 1395413"/>
                <a:gd name="connsiteX50" fmla="*/ 1633538 w 1914525"/>
                <a:gd name="connsiteY50" fmla="*/ 357188 h 1395413"/>
                <a:gd name="connsiteX51" fmla="*/ 1657350 w 1914525"/>
                <a:gd name="connsiteY51" fmla="*/ 390525 h 1395413"/>
                <a:gd name="connsiteX52" fmla="*/ 1676400 w 1914525"/>
                <a:gd name="connsiteY52" fmla="*/ 419100 h 1395413"/>
                <a:gd name="connsiteX53" fmla="*/ 1681163 w 1914525"/>
                <a:gd name="connsiteY53" fmla="*/ 433388 h 1395413"/>
                <a:gd name="connsiteX54" fmla="*/ 1690688 w 1914525"/>
                <a:gd name="connsiteY54" fmla="*/ 447675 h 1395413"/>
                <a:gd name="connsiteX55" fmla="*/ 1704975 w 1914525"/>
                <a:gd name="connsiteY55" fmla="*/ 471488 h 1395413"/>
                <a:gd name="connsiteX56" fmla="*/ 1714500 w 1914525"/>
                <a:gd name="connsiteY56" fmla="*/ 485775 h 1395413"/>
                <a:gd name="connsiteX57" fmla="*/ 1728788 w 1914525"/>
                <a:gd name="connsiteY57" fmla="*/ 514350 h 1395413"/>
                <a:gd name="connsiteX58" fmla="*/ 1747838 w 1914525"/>
                <a:gd name="connsiteY58" fmla="*/ 542925 h 1395413"/>
                <a:gd name="connsiteX59" fmla="*/ 1752600 w 1914525"/>
                <a:gd name="connsiteY59" fmla="*/ 557213 h 1395413"/>
                <a:gd name="connsiteX60" fmla="*/ 1762125 w 1914525"/>
                <a:gd name="connsiteY60" fmla="*/ 571500 h 1395413"/>
                <a:gd name="connsiteX61" fmla="*/ 1771650 w 1914525"/>
                <a:gd name="connsiteY61" fmla="*/ 600075 h 1395413"/>
                <a:gd name="connsiteX62" fmla="*/ 1781175 w 1914525"/>
                <a:gd name="connsiteY62" fmla="*/ 614363 h 1395413"/>
                <a:gd name="connsiteX63" fmla="*/ 1790700 w 1914525"/>
                <a:gd name="connsiteY63" fmla="*/ 642938 h 1395413"/>
                <a:gd name="connsiteX64" fmla="*/ 1795463 w 1914525"/>
                <a:gd name="connsiteY64" fmla="*/ 661988 h 1395413"/>
                <a:gd name="connsiteX65" fmla="*/ 1804988 w 1914525"/>
                <a:gd name="connsiteY65" fmla="*/ 676275 h 1395413"/>
                <a:gd name="connsiteX66" fmla="*/ 1809750 w 1914525"/>
                <a:gd name="connsiteY66" fmla="*/ 695325 h 1395413"/>
                <a:gd name="connsiteX67" fmla="*/ 1824038 w 1914525"/>
                <a:gd name="connsiteY67" fmla="*/ 747713 h 1395413"/>
                <a:gd name="connsiteX68" fmla="*/ 1833563 w 1914525"/>
                <a:gd name="connsiteY68" fmla="*/ 804863 h 1395413"/>
                <a:gd name="connsiteX69" fmla="*/ 1838325 w 1914525"/>
                <a:gd name="connsiteY69" fmla="*/ 942975 h 1395413"/>
                <a:gd name="connsiteX70" fmla="*/ 1843088 w 1914525"/>
                <a:gd name="connsiteY70" fmla="*/ 957263 h 1395413"/>
                <a:gd name="connsiteX71" fmla="*/ 1857375 w 1914525"/>
                <a:gd name="connsiteY71" fmla="*/ 1000125 h 1395413"/>
                <a:gd name="connsiteX72" fmla="*/ 1862138 w 1914525"/>
                <a:gd name="connsiteY72" fmla="*/ 1019175 h 1395413"/>
                <a:gd name="connsiteX73" fmla="*/ 1871663 w 1914525"/>
                <a:gd name="connsiteY73" fmla="*/ 1038225 h 1395413"/>
                <a:gd name="connsiteX74" fmla="*/ 1876425 w 1914525"/>
                <a:gd name="connsiteY74" fmla="*/ 1166813 h 1395413"/>
                <a:gd name="connsiteX75" fmla="*/ 1885950 w 1914525"/>
                <a:gd name="connsiteY75" fmla="*/ 1285875 h 1395413"/>
                <a:gd name="connsiteX76" fmla="*/ 1885950 w 1914525"/>
                <a:gd name="connsiteY76" fmla="*/ 1357313 h 1395413"/>
                <a:gd name="connsiteX77" fmla="*/ 1876425 w 1914525"/>
                <a:gd name="connsiteY77" fmla="*/ 1371600 h 1395413"/>
                <a:gd name="connsiteX78" fmla="*/ 1866900 w 1914525"/>
                <a:gd name="connsiteY78" fmla="*/ 1395413 h 1395413"/>
                <a:gd name="connsiteX79" fmla="*/ 1871663 w 1914525"/>
                <a:gd name="connsiteY79" fmla="*/ 1266825 h 1395413"/>
                <a:gd name="connsiteX80" fmla="*/ 1881188 w 1914525"/>
                <a:gd name="connsiteY80" fmla="*/ 1238250 h 1395413"/>
                <a:gd name="connsiteX81" fmla="*/ 1890713 w 1914525"/>
                <a:gd name="connsiteY81" fmla="*/ 1200150 h 1395413"/>
                <a:gd name="connsiteX82" fmla="*/ 1900238 w 1914525"/>
                <a:gd name="connsiteY82" fmla="*/ 1171575 h 1395413"/>
                <a:gd name="connsiteX83" fmla="*/ 1905000 w 1914525"/>
                <a:gd name="connsiteY83" fmla="*/ 1085850 h 1395413"/>
                <a:gd name="connsiteX84" fmla="*/ 1914525 w 1914525"/>
                <a:gd name="connsiteY84" fmla="*/ 809625 h 1395413"/>
                <a:gd name="connsiteX85" fmla="*/ 1909763 w 1914525"/>
                <a:gd name="connsiteY85" fmla="*/ 666750 h 1395413"/>
                <a:gd name="connsiteX86" fmla="*/ 1890713 w 1914525"/>
                <a:gd name="connsiteY86" fmla="*/ 633413 h 1395413"/>
                <a:gd name="connsiteX87" fmla="*/ 1881188 w 1914525"/>
                <a:gd name="connsiteY87" fmla="*/ 609600 h 1395413"/>
                <a:gd name="connsiteX88" fmla="*/ 1871663 w 1914525"/>
                <a:gd name="connsiteY88" fmla="*/ 581025 h 1395413"/>
                <a:gd name="connsiteX89" fmla="*/ 1862138 w 1914525"/>
                <a:gd name="connsiteY89" fmla="*/ 566738 h 1395413"/>
                <a:gd name="connsiteX90" fmla="*/ 1857375 w 1914525"/>
                <a:gd name="connsiteY90" fmla="*/ 542925 h 1395413"/>
                <a:gd name="connsiteX91" fmla="*/ 1847850 w 1914525"/>
                <a:gd name="connsiteY91" fmla="*/ 528638 h 1395413"/>
                <a:gd name="connsiteX92" fmla="*/ 1843088 w 1914525"/>
                <a:gd name="connsiteY92" fmla="*/ 514350 h 1395413"/>
                <a:gd name="connsiteX93" fmla="*/ 1833563 w 1914525"/>
                <a:gd name="connsiteY93" fmla="*/ 495300 h 1395413"/>
                <a:gd name="connsiteX94" fmla="*/ 1824038 w 1914525"/>
                <a:gd name="connsiteY94" fmla="*/ 457200 h 1395413"/>
                <a:gd name="connsiteX95" fmla="*/ 1814513 w 1914525"/>
                <a:gd name="connsiteY95" fmla="*/ 438150 h 1395413"/>
                <a:gd name="connsiteX96" fmla="*/ 1800225 w 1914525"/>
                <a:gd name="connsiteY96" fmla="*/ 404813 h 1395413"/>
                <a:gd name="connsiteX97" fmla="*/ 1790700 w 1914525"/>
                <a:gd name="connsiteY97" fmla="*/ 376238 h 1395413"/>
                <a:gd name="connsiteX98" fmla="*/ 1785938 w 1914525"/>
                <a:gd name="connsiteY98" fmla="*/ 361950 h 1395413"/>
                <a:gd name="connsiteX99" fmla="*/ 1781175 w 1914525"/>
                <a:gd name="connsiteY99" fmla="*/ 342900 h 1395413"/>
                <a:gd name="connsiteX100" fmla="*/ 1771650 w 1914525"/>
                <a:gd name="connsiteY100" fmla="*/ 328613 h 1395413"/>
                <a:gd name="connsiteX101" fmla="*/ 1752600 w 1914525"/>
                <a:gd name="connsiteY101" fmla="*/ 280988 h 1395413"/>
                <a:gd name="connsiteX102" fmla="*/ 1747838 w 1914525"/>
                <a:gd name="connsiteY102" fmla="*/ 266700 h 1395413"/>
                <a:gd name="connsiteX103" fmla="*/ 1738313 w 1914525"/>
                <a:gd name="connsiteY103" fmla="*/ 252413 h 1395413"/>
                <a:gd name="connsiteX104" fmla="*/ 1724025 w 1914525"/>
                <a:gd name="connsiteY104" fmla="*/ 228600 h 1395413"/>
                <a:gd name="connsiteX105" fmla="*/ 1714500 w 1914525"/>
                <a:gd name="connsiteY105" fmla="*/ 214313 h 1395413"/>
                <a:gd name="connsiteX106" fmla="*/ 1700213 w 1914525"/>
                <a:gd name="connsiteY106" fmla="*/ 204788 h 1395413"/>
                <a:gd name="connsiteX107" fmla="*/ 1676400 w 1914525"/>
                <a:gd name="connsiteY107" fmla="*/ 176213 h 1395413"/>
                <a:gd name="connsiteX108" fmla="*/ 1666875 w 1914525"/>
                <a:gd name="connsiteY108" fmla="*/ 161925 h 1395413"/>
                <a:gd name="connsiteX109" fmla="*/ 1638300 w 1914525"/>
                <a:gd name="connsiteY109" fmla="*/ 152400 h 1395413"/>
                <a:gd name="connsiteX110" fmla="*/ 1609725 w 1914525"/>
                <a:gd name="connsiteY110" fmla="*/ 142875 h 1395413"/>
                <a:gd name="connsiteX111" fmla="*/ 1590675 w 1914525"/>
                <a:gd name="connsiteY111" fmla="*/ 133350 h 1395413"/>
                <a:gd name="connsiteX112" fmla="*/ 1533525 w 1914525"/>
                <a:gd name="connsiteY112" fmla="*/ 123825 h 1395413"/>
                <a:gd name="connsiteX113" fmla="*/ 1495425 w 1914525"/>
                <a:gd name="connsiteY113" fmla="*/ 109538 h 1395413"/>
                <a:gd name="connsiteX114" fmla="*/ 1376363 w 1914525"/>
                <a:gd name="connsiteY114" fmla="*/ 95250 h 1395413"/>
                <a:gd name="connsiteX115" fmla="*/ 1343025 w 1914525"/>
                <a:gd name="connsiteY115" fmla="*/ 90488 h 1395413"/>
                <a:gd name="connsiteX116" fmla="*/ 1281113 w 1914525"/>
                <a:gd name="connsiteY116" fmla="*/ 76200 h 1395413"/>
                <a:gd name="connsiteX117" fmla="*/ 1223963 w 1914525"/>
                <a:gd name="connsiteY117" fmla="*/ 71438 h 1395413"/>
                <a:gd name="connsiteX118" fmla="*/ 1181100 w 1914525"/>
                <a:gd name="connsiteY118" fmla="*/ 61913 h 1395413"/>
                <a:gd name="connsiteX119" fmla="*/ 1166813 w 1914525"/>
                <a:gd name="connsiteY119" fmla="*/ 52388 h 1395413"/>
                <a:gd name="connsiteX120" fmla="*/ 1143000 w 1914525"/>
                <a:gd name="connsiteY120" fmla="*/ 47625 h 1395413"/>
                <a:gd name="connsiteX121" fmla="*/ 1114425 w 1914525"/>
                <a:gd name="connsiteY121" fmla="*/ 38100 h 1395413"/>
                <a:gd name="connsiteX122" fmla="*/ 1085850 w 1914525"/>
                <a:gd name="connsiteY122" fmla="*/ 28575 h 1395413"/>
                <a:gd name="connsiteX123" fmla="*/ 1009650 w 1914525"/>
                <a:gd name="connsiteY123" fmla="*/ 19050 h 1395413"/>
                <a:gd name="connsiteX124" fmla="*/ 976313 w 1914525"/>
                <a:gd name="connsiteY124" fmla="*/ 9525 h 1395413"/>
                <a:gd name="connsiteX125" fmla="*/ 923925 w 1914525"/>
                <a:gd name="connsiteY125" fmla="*/ 0 h 1395413"/>
                <a:gd name="connsiteX126" fmla="*/ 771525 w 1914525"/>
                <a:gd name="connsiteY126" fmla="*/ 4763 h 1395413"/>
                <a:gd name="connsiteX127" fmla="*/ 757238 w 1914525"/>
                <a:gd name="connsiteY127" fmla="*/ 9525 h 1395413"/>
                <a:gd name="connsiteX128" fmla="*/ 733425 w 1914525"/>
                <a:gd name="connsiteY128" fmla="*/ 19050 h 1395413"/>
                <a:gd name="connsiteX129" fmla="*/ 714375 w 1914525"/>
                <a:gd name="connsiteY129" fmla="*/ 28575 h 1395413"/>
                <a:gd name="connsiteX130" fmla="*/ 700088 w 1914525"/>
                <a:gd name="connsiteY130" fmla="*/ 33338 h 1395413"/>
                <a:gd name="connsiteX131" fmla="*/ 681038 w 1914525"/>
                <a:gd name="connsiteY131" fmla="*/ 42863 h 1395413"/>
                <a:gd name="connsiteX132" fmla="*/ 633413 w 1914525"/>
                <a:gd name="connsiteY132" fmla="*/ 57150 h 1395413"/>
                <a:gd name="connsiteX133" fmla="*/ 595313 w 1914525"/>
                <a:gd name="connsiteY133" fmla="*/ 71438 h 1395413"/>
                <a:gd name="connsiteX134" fmla="*/ 552450 w 1914525"/>
                <a:gd name="connsiteY134" fmla="*/ 80963 h 1395413"/>
                <a:gd name="connsiteX135" fmla="*/ 519113 w 1914525"/>
                <a:gd name="connsiteY135" fmla="*/ 95250 h 1395413"/>
                <a:gd name="connsiteX136" fmla="*/ 485775 w 1914525"/>
                <a:gd name="connsiteY136" fmla="*/ 100013 h 1395413"/>
                <a:gd name="connsiteX137" fmla="*/ 438150 w 1914525"/>
                <a:gd name="connsiteY137" fmla="*/ 119063 h 1395413"/>
                <a:gd name="connsiteX138" fmla="*/ 404813 w 1914525"/>
                <a:gd name="connsiteY138" fmla="*/ 133350 h 1395413"/>
                <a:gd name="connsiteX139" fmla="*/ 390525 w 1914525"/>
                <a:gd name="connsiteY139" fmla="*/ 147638 h 1395413"/>
                <a:gd name="connsiteX140" fmla="*/ 352425 w 1914525"/>
                <a:gd name="connsiteY140" fmla="*/ 166688 h 1395413"/>
                <a:gd name="connsiteX141" fmla="*/ 319088 w 1914525"/>
                <a:gd name="connsiteY141" fmla="*/ 180975 h 1395413"/>
                <a:gd name="connsiteX142" fmla="*/ 300038 w 1914525"/>
                <a:gd name="connsiteY142" fmla="*/ 195263 h 1395413"/>
                <a:gd name="connsiteX143" fmla="*/ 285750 w 1914525"/>
                <a:gd name="connsiteY143" fmla="*/ 200025 h 1395413"/>
                <a:gd name="connsiteX144" fmla="*/ 266700 w 1914525"/>
                <a:gd name="connsiteY144" fmla="*/ 214313 h 1395413"/>
                <a:gd name="connsiteX145" fmla="*/ 228600 w 1914525"/>
                <a:gd name="connsiteY145" fmla="*/ 233363 h 1395413"/>
                <a:gd name="connsiteX146" fmla="*/ 200025 w 1914525"/>
                <a:gd name="connsiteY146" fmla="*/ 252413 h 1395413"/>
                <a:gd name="connsiteX147" fmla="*/ 185738 w 1914525"/>
                <a:gd name="connsiteY147" fmla="*/ 261938 h 1395413"/>
                <a:gd name="connsiteX148" fmla="*/ 166688 w 1914525"/>
                <a:gd name="connsiteY148" fmla="*/ 271463 h 1395413"/>
                <a:gd name="connsiteX149" fmla="*/ 157163 w 1914525"/>
                <a:gd name="connsiteY149" fmla="*/ 285750 h 1395413"/>
                <a:gd name="connsiteX150" fmla="*/ 142875 w 1914525"/>
                <a:gd name="connsiteY150" fmla="*/ 300038 h 1395413"/>
                <a:gd name="connsiteX151" fmla="*/ 119063 w 1914525"/>
                <a:gd name="connsiteY151" fmla="*/ 333375 h 1395413"/>
                <a:gd name="connsiteX152" fmla="*/ 114300 w 1914525"/>
                <a:gd name="connsiteY152" fmla="*/ 347663 h 1395413"/>
                <a:gd name="connsiteX153" fmla="*/ 104775 w 1914525"/>
                <a:gd name="connsiteY153" fmla="*/ 371475 h 1395413"/>
                <a:gd name="connsiteX154" fmla="*/ 85725 w 1914525"/>
                <a:gd name="connsiteY154" fmla="*/ 404813 h 1395413"/>
                <a:gd name="connsiteX155" fmla="*/ 76200 w 1914525"/>
                <a:gd name="connsiteY155" fmla="*/ 442913 h 1395413"/>
                <a:gd name="connsiteX156" fmla="*/ 71438 w 1914525"/>
                <a:gd name="connsiteY156" fmla="*/ 457200 h 1395413"/>
                <a:gd name="connsiteX157" fmla="*/ 66675 w 1914525"/>
                <a:gd name="connsiteY157" fmla="*/ 490538 h 1395413"/>
                <a:gd name="connsiteX158" fmla="*/ 61913 w 1914525"/>
                <a:gd name="connsiteY158" fmla="*/ 504825 h 1395413"/>
                <a:gd name="connsiteX159" fmla="*/ 57150 w 1914525"/>
                <a:gd name="connsiteY159" fmla="*/ 523875 h 1395413"/>
                <a:gd name="connsiteX160" fmla="*/ 52388 w 1914525"/>
                <a:gd name="connsiteY160" fmla="*/ 576263 h 1395413"/>
                <a:gd name="connsiteX161" fmla="*/ 47625 w 1914525"/>
                <a:gd name="connsiteY161" fmla="*/ 604838 h 1395413"/>
                <a:gd name="connsiteX162" fmla="*/ 38100 w 1914525"/>
                <a:gd name="connsiteY162" fmla="*/ 714375 h 1395413"/>
                <a:gd name="connsiteX163" fmla="*/ 28575 w 1914525"/>
                <a:gd name="connsiteY163" fmla="*/ 762000 h 1395413"/>
                <a:gd name="connsiteX164" fmla="*/ 14288 w 1914525"/>
                <a:gd name="connsiteY164" fmla="*/ 866775 h 1395413"/>
                <a:gd name="connsiteX165" fmla="*/ 9525 w 1914525"/>
                <a:gd name="connsiteY165" fmla="*/ 890588 h 1395413"/>
                <a:gd name="connsiteX166" fmla="*/ 0 w 1914525"/>
                <a:gd name="connsiteY166" fmla="*/ 919163 h 1395413"/>
                <a:gd name="connsiteX167" fmla="*/ 4763 w 1914525"/>
                <a:gd name="connsiteY167" fmla="*/ 1042988 h 1395413"/>
                <a:gd name="connsiteX168" fmla="*/ 14288 w 1914525"/>
                <a:gd name="connsiteY168" fmla="*/ 1076325 h 1395413"/>
                <a:gd name="connsiteX169" fmla="*/ 23813 w 1914525"/>
                <a:gd name="connsiteY169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61925 w 1914525"/>
                <a:gd name="connsiteY13" fmla="*/ 504825 h 1395413"/>
                <a:gd name="connsiteX14" fmla="*/ 171450 w 1914525"/>
                <a:gd name="connsiteY14" fmla="*/ 490538 h 1395413"/>
                <a:gd name="connsiteX15" fmla="*/ 176213 w 1914525"/>
                <a:gd name="connsiteY15" fmla="*/ 476250 h 1395413"/>
                <a:gd name="connsiteX16" fmla="*/ 200025 w 1914525"/>
                <a:gd name="connsiteY16" fmla="*/ 447675 h 1395413"/>
                <a:gd name="connsiteX17" fmla="*/ 216694 w 1914525"/>
                <a:gd name="connsiteY17" fmla="*/ 426244 h 1395413"/>
                <a:gd name="connsiteX18" fmla="*/ 395288 w 1914525"/>
                <a:gd name="connsiteY18" fmla="*/ 328613 h 1395413"/>
                <a:gd name="connsiteX19" fmla="*/ 419100 w 1914525"/>
                <a:gd name="connsiteY19" fmla="*/ 314325 h 1395413"/>
                <a:gd name="connsiteX20" fmla="*/ 452438 w 1914525"/>
                <a:gd name="connsiteY20" fmla="*/ 295275 h 1395413"/>
                <a:gd name="connsiteX21" fmla="*/ 471488 w 1914525"/>
                <a:gd name="connsiteY21" fmla="*/ 290513 h 1395413"/>
                <a:gd name="connsiteX22" fmla="*/ 509588 w 1914525"/>
                <a:gd name="connsiteY22" fmla="*/ 276225 h 1395413"/>
                <a:gd name="connsiteX23" fmla="*/ 523875 w 1914525"/>
                <a:gd name="connsiteY23" fmla="*/ 266700 h 1395413"/>
                <a:gd name="connsiteX24" fmla="*/ 561975 w 1914525"/>
                <a:gd name="connsiteY24" fmla="*/ 257175 h 1395413"/>
                <a:gd name="connsiteX25" fmla="*/ 590550 w 1914525"/>
                <a:gd name="connsiteY25" fmla="*/ 247650 h 1395413"/>
                <a:gd name="connsiteX26" fmla="*/ 604838 w 1914525"/>
                <a:gd name="connsiteY26" fmla="*/ 242888 h 1395413"/>
                <a:gd name="connsiteX27" fmla="*/ 633413 w 1914525"/>
                <a:gd name="connsiteY27" fmla="*/ 238125 h 1395413"/>
                <a:gd name="connsiteX28" fmla="*/ 652463 w 1914525"/>
                <a:gd name="connsiteY28" fmla="*/ 233363 h 1395413"/>
                <a:gd name="connsiteX29" fmla="*/ 681038 w 1914525"/>
                <a:gd name="connsiteY29" fmla="*/ 223838 h 1395413"/>
                <a:gd name="connsiteX30" fmla="*/ 704850 w 1914525"/>
                <a:gd name="connsiteY30" fmla="*/ 219075 h 1395413"/>
                <a:gd name="connsiteX31" fmla="*/ 766763 w 1914525"/>
                <a:gd name="connsiteY31" fmla="*/ 209550 h 1395413"/>
                <a:gd name="connsiteX32" fmla="*/ 790575 w 1914525"/>
                <a:gd name="connsiteY32" fmla="*/ 204788 h 1395413"/>
                <a:gd name="connsiteX33" fmla="*/ 881063 w 1914525"/>
                <a:gd name="connsiteY33" fmla="*/ 190500 h 1395413"/>
                <a:gd name="connsiteX34" fmla="*/ 895350 w 1914525"/>
                <a:gd name="connsiteY34" fmla="*/ 185738 h 1395413"/>
                <a:gd name="connsiteX35" fmla="*/ 976313 w 1914525"/>
                <a:gd name="connsiteY35" fmla="*/ 176213 h 1395413"/>
                <a:gd name="connsiteX36" fmla="*/ 1314450 w 1914525"/>
                <a:gd name="connsiteY36" fmla="*/ 180975 h 1395413"/>
                <a:gd name="connsiteX37" fmla="*/ 1343025 w 1914525"/>
                <a:gd name="connsiteY37" fmla="*/ 190500 h 1395413"/>
                <a:gd name="connsiteX38" fmla="*/ 1371600 w 1914525"/>
                <a:gd name="connsiteY38" fmla="*/ 200025 h 1395413"/>
                <a:gd name="connsiteX39" fmla="*/ 1385888 w 1914525"/>
                <a:gd name="connsiteY39" fmla="*/ 204788 h 1395413"/>
                <a:gd name="connsiteX40" fmla="*/ 1414463 w 1914525"/>
                <a:gd name="connsiteY40" fmla="*/ 223838 h 1395413"/>
                <a:gd name="connsiteX41" fmla="*/ 1452563 w 1914525"/>
                <a:gd name="connsiteY41" fmla="*/ 238125 h 1395413"/>
                <a:gd name="connsiteX42" fmla="*/ 1481138 w 1914525"/>
                <a:gd name="connsiteY42" fmla="*/ 247650 h 1395413"/>
                <a:gd name="connsiteX43" fmla="*/ 1495425 w 1914525"/>
                <a:gd name="connsiteY43" fmla="*/ 252413 h 1395413"/>
                <a:gd name="connsiteX44" fmla="*/ 1514475 w 1914525"/>
                <a:gd name="connsiteY44" fmla="*/ 257175 h 1395413"/>
                <a:gd name="connsiteX45" fmla="*/ 1547813 w 1914525"/>
                <a:gd name="connsiteY45" fmla="*/ 285750 h 1395413"/>
                <a:gd name="connsiteX46" fmla="*/ 1576388 w 1914525"/>
                <a:gd name="connsiteY46" fmla="*/ 304800 h 1395413"/>
                <a:gd name="connsiteX47" fmla="*/ 1590675 w 1914525"/>
                <a:gd name="connsiteY47" fmla="*/ 314325 h 1395413"/>
                <a:gd name="connsiteX48" fmla="*/ 1619250 w 1914525"/>
                <a:gd name="connsiteY48" fmla="*/ 342900 h 1395413"/>
                <a:gd name="connsiteX49" fmla="*/ 1633538 w 1914525"/>
                <a:gd name="connsiteY49" fmla="*/ 357188 h 1395413"/>
                <a:gd name="connsiteX50" fmla="*/ 1657350 w 1914525"/>
                <a:gd name="connsiteY50" fmla="*/ 390525 h 1395413"/>
                <a:gd name="connsiteX51" fmla="*/ 1676400 w 1914525"/>
                <a:gd name="connsiteY51" fmla="*/ 419100 h 1395413"/>
                <a:gd name="connsiteX52" fmla="*/ 1681163 w 1914525"/>
                <a:gd name="connsiteY52" fmla="*/ 433388 h 1395413"/>
                <a:gd name="connsiteX53" fmla="*/ 1690688 w 1914525"/>
                <a:gd name="connsiteY53" fmla="*/ 447675 h 1395413"/>
                <a:gd name="connsiteX54" fmla="*/ 1704975 w 1914525"/>
                <a:gd name="connsiteY54" fmla="*/ 471488 h 1395413"/>
                <a:gd name="connsiteX55" fmla="*/ 1714500 w 1914525"/>
                <a:gd name="connsiteY55" fmla="*/ 485775 h 1395413"/>
                <a:gd name="connsiteX56" fmla="*/ 1728788 w 1914525"/>
                <a:gd name="connsiteY56" fmla="*/ 514350 h 1395413"/>
                <a:gd name="connsiteX57" fmla="*/ 1747838 w 1914525"/>
                <a:gd name="connsiteY57" fmla="*/ 542925 h 1395413"/>
                <a:gd name="connsiteX58" fmla="*/ 1752600 w 1914525"/>
                <a:gd name="connsiteY58" fmla="*/ 557213 h 1395413"/>
                <a:gd name="connsiteX59" fmla="*/ 1762125 w 1914525"/>
                <a:gd name="connsiteY59" fmla="*/ 571500 h 1395413"/>
                <a:gd name="connsiteX60" fmla="*/ 1771650 w 1914525"/>
                <a:gd name="connsiteY60" fmla="*/ 600075 h 1395413"/>
                <a:gd name="connsiteX61" fmla="*/ 1781175 w 1914525"/>
                <a:gd name="connsiteY61" fmla="*/ 614363 h 1395413"/>
                <a:gd name="connsiteX62" fmla="*/ 1790700 w 1914525"/>
                <a:gd name="connsiteY62" fmla="*/ 642938 h 1395413"/>
                <a:gd name="connsiteX63" fmla="*/ 1795463 w 1914525"/>
                <a:gd name="connsiteY63" fmla="*/ 661988 h 1395413"/>
                <a:gd name="connsiteX64" fmla="*/ 1804988 w 1914525"/>
                <a:gd name="connsiteY64" fmla="*/ 676275 h 1395413"/>
                <a:gd name="connsiteX65" fmla="*/ 1809750 w 1914525"/>
                <a:gd name="connsiteY65" fmla="*/ 695325 h 1395413"/>
                <a:gd name="connsiteX66" fmla="*/ 1824038 w 1914525"/>
                <a:gd name="connsiteY66" fmla="*/ 747713 h 1395413"/>
                <a:gd name="connsiteX67" fmla="*/ 1833563 w 1914525"/>
                <a:gd name="connsiteY67" fmla="*/ 804863 h 1395413"/>
                <a:gd name="connsiteX68" fmla="*/ 1838325 w 1914525"/>
                <a:gd name="connsiteY68" fmla="*/ 942975 h 1395413"/>
                <a:gd name="connsiteX69" fmla="*/ 1843088 w 1914525"/>
                <a:gd name="connsiteY69" fmla="*/ 957263 h 1395413"/>
                <a:gd name="connsiteX70" fmla="*/ 1857375 w 1914525"/>
                <a:gd name="connsiteY70" fmla="*/ 1000125 h 1395413"/>
                <a:gd name="connsiteX71" fmla="*/ 1862138 w 1914525"/>
                <a:gd name="connsiteY71" fmla="*/ 1019175 h 1395413"/>
                <a:gd name="connsiteX72" fmla="*/ 1871663 w 1914525"/>
                <a:gd name="connsiteY72" fmla="*/ 1038225 h 1395413"/>
                <a:gd name="connsiteX73" fmla="*/ 1876425 w 1914525"/>
                <a:gd name="connsiteY73" fmla="*/ 1166813 h 1395413"/>
                <a:gd name="connsiteX74" fmla="*/ 1885950 w 1914525"/>
                <a:gd name="connsiteY74" fmla="*/ 1285875 h 1395413"/>
                <a:gd name="connsiteX75" fmla="*/ 1885950 w 1914525"/>
                <a:gd name="connsiteY75" fmla="*/ 1357313 h 1395413"/>
                <a:gd name="connsiteX76" fmla="*/ 1876425 w 1914525"/>
                <a:gd name="connsiteY76" fmla="*/ 1371600 h 1395413"/>
                <a:gd name="connsiteX77" fmla="*/ 1866900 w 1914525"/>
                <a:gd name="connsiteY77" fmla="*/ 1395413 h 1395413"/>
                <a:gd name="connsiteX78" fmla="*/ 1871663 w 1914525"/>
                <a:gd name="connsiteY78" fmla="*/ 1266825 h 1395413"/>
                <a:gd name="connsiteX79" fmla="*/ 1881188 w 1914525"/>
                <a:gd name="connsiteY79" fmla="*/ 1238250 h 1395413"/>
                <a:gd name="connsiteX80" fmla="*/ 1890713 w 1914525"/>
                <a:gd name="connsiteY80" fmla="*/ 1200150 h 1395413"/>
                <a:gd name="connsiteX81" fmla="*/ 1900238 w 1914525"/>
                <a:gd name="connsiteY81" fmla="*/ 1171575 h 1395413"/>
                <a:gd name="connsiteX82" fmla="*/ 1905000 w 1914525"/>
                <a:gd name="connsiteY82" fmla="*/ 1085850 h 1395413"/>
                <a:gd name="connsiteX83" fmla="*/ 1914525 w 1914525"/>
                <a:gd name="connsiteY83" fmla="*/ 809625 h 1395413"/>
                <a:gd name="connsiteX84" fmla="*/ 1909763 w 1914525"/>
                <a:gd name="connsiteY84" fmla="*/ 666750 h 1395413"/>
                <a:gd name="connsiteX85" fmla="*/ 1890713 w 1914525"/>
                <a:gd name="connsiteY85" fmla="*/ 633413 h 1395413"/>
                <a:gd name="connsiteX86" fmla="*/ 1881188 w 1914525"/>
                <a:gd name="connsiteY86" fmla="*/ 609600 h 1395413"/>
                <a:gd name="connsiteX87" fmla="*/ 1871663 w 1914525"/>
                <a:gd name="connsiteY87" fmla="*/ 581025 h 1395413"/>
                <a:gd name="connsiteX88" fmla="*/ 1862138 w 1914525"/>
                <a:gd name="connsiteY88" fmla="*/ 566738 h 1395413"/>
                <a:gd name="connsiteX89" fmla="*/ 1857375 w 1914525"/>
                <a:gd name="connsiteY89" fmla="*/ 542925 h 1395413"/>
                <a:gd name="connsiteX90" fmla="*/ 1847850 w 1914525"/>
                <a:gd name="connsiteY90" fmla="*/ 528638 h 1395413"/>
                <a:gd name="connsiteX91" fmla="*/ 1843088 w 1914525"/>
                <a:gd name="connsiteY91" fmla="*/ 514350 h 1395413"/>
                <a:gd name="connsiteX92" fmla="*/ 1833563 w 1914525"/>
                <a:gd name="connsiteY92" fmla="*/ 495300 h 1395413"/>
                <a:gd name="connsiteX93" fmla="*/ 1824038 w 1914525"/>
                <a:gd name="connsiteY93" fmla="*/ 457200 h 1395413"/>
                <a:gd name="connsiteX94" fmla="*/ 1814513 w 1914525"/>
                <a:gd name="connsiteY94" fmla="*/ 438150 h 1395413"/>
                <a:gd name="connsiteX95" fmla="*/ 1800225 w 1914525"/>
                <a:gd name="connsiteY95" fmla="*/ 404813 h 1395413"/>
                <a:gd name="connsiteX96" fmla="*/ 1790700 w 1914525"/>
                <a:gd name="connsiteY96" fmla="*/ 376238 h 1395413"/>
                <a:gd name="connsiteX97" fmla="*/ 1785938 w 1914525"/>
                <a:gd name="connsiteY97" fmla="*/ 361950 h 1395413"/>
                <a:gd name="connsiteX98" fmla="*/ 1781175 w 1914525"/>
                <a:gd name="connsiteY98" fmla="*/ 342900 h 1395413"/>
                <a:gd name="connsiteX99" fmla="*/ 1771650 w 1914525"/>
                <a:gd name="connsiteY99" fmla="*/ 328613 h 1395413"/>
                <a:gd name="connsiteX100" fmla="*/ 1752600 w 1914525"/>
                <a:gd name="connsiteY100" fmla="*/ 280988 h 1395413"/>
                <a:gd name="connsiteX101" fmla="*/ 1747838 w 1914525"/>
                <a:gd name="connsiteY101" fmla="*/ 266700 h 1395413"/>
                <a:gd name="connsiteX102" fmla="*/ 1738313 w 1914525"/>
                <a:gd name="connsiteY102" fmla="*/ 252413 h 1395413"/>
                <a:gd name="connsiteX103" fmla="*/ 1724025 w 1914525"/>
                <a:gd name="connsiteY103" fmla="*/ 228600 h 1395413"/>
                <a:gd name="connsiteX104" fmla="*/ 1714500 w 1914525"/>
                <a:gd name="connsiteY104" fmla="*/ 214313 h 1395413"/>
                <a:gd name="connsiteX105" fmla="*/ 1700213 w 1914525"/>
                <a:gd name="connsiteY105" fmla="*/ 204788 h 1395413"/>
                <a:gd name="connsiteX106" fmla="*/ 1676400 w 1914525"/>
                <a:gd name="connsiteY106" fmla="*/ 176213 h 1395413"/>
                <a:gd name="connsiteX107" fmla="*/ 1666875 w 1914525"/>
                <a:gd name="connsiteY107" fmla="*/ 161925 h 1395413"/>
                <a:gd name="connsiteX108" fmla="*/ 1638300 w 1914525"/>
                <a:gd name="connsiteY108" fmla="*/ 152400 h 1395413"/>
                <a:gd name="connsiteX109" fmla="*/ 1609725 w 1914525"/>
                <a:gd name="connsiteY109" fmla="*/ 142875 h 1395413"/>
                <a:gd name="connsiteX110" fmla="*/ 1590675 w 1914525"/>
                <a:gd name="connsiteY110" fmla="*/ 133350 h 1395413"/>
                <a:gd name="connsiteX111" fmla="*/ 1533525 w 1914525"/>
                <a:gd name="connsiteY111" fmla="*/ 123825 h 1395413"/>
                <a:gd name="connsiteX112" fmla="*/ 1495425 w 1914525"/>
                <a:gd name="connsiteY112" fmla="*/ 109538 h 1395413"/>
                <a:gd name="connsiteX113" fmla="*/ 1376363 w 1914525"/>
                <a:gd name="connsiteY113" fmla="*/ 95250 h 1395413"/>
                <a:gd name="connsiteX114" fmla="*/ 1343025 w 1914525"/>
                <a:gd name="connsiteY114" fmla="*/ 90488 h 1395413"/>
                <a:gd name="connsiteX115" fmla="*/ 1281113 w 1914525"/>
                <a:gd name="connsiteY115" fmla="*/ 76200 h 1395413"/>
                <a:gd name="connsiteX116" fmla="*/ 1223963 w 1914525"/>
                <a:gd name="connsiteY116" fmla="*/ 71438 h 1395413"/>
                <a:gd name="connsiteX117" fmla="*/ 1181100 w 1914525"/>
                <a:gd name="connsiteY117" fmla="*/ 61913 h 1395413"/>
                <a:gd name="connsiteX118" fmla="*/ 1166813 w 1914525"/>
                <a:gd name="connsiteY118" fmla="*/ 52388 h 1395413"/>
                <a:gd name="connsiteX119" fmla="*/ 1143000 w 1914525"/>
                <a:gd name="connsiteY119" fmla="*/ 47625 h 1395413"/>
                <a:gd name="connsiteX120" fmla="*/ 1114425 w 1914525"/>
                <a:gd name="connsiteY120" fmla="*/ 38100 h 1395413"/>
                <a:gd name="connsiteX121" fmla="*/ 1085850 w 1914525"/>
                <a:gd name="connsiteY121" fmla="*/ 28575 h 1395413"/>
                <a:gd name="connsiteX122" fmla="*/ 1009650 w 1914525"/>
                <a:gd name="connsiteY122" fmla="*/ 19050 h 1395413"/>
                <a:gd name="connsiteX123" fmla="*/ 976313 w 1914525"/>
                <a:gd name="connsiteY123" fmla="*/ 9525 h 1395413"/>
                <a:gd name="connsiteX124" fmla="*/ 923925 w 1914525"/>
                <a:gd name="connsiteY124" fmla="*/ 0 h 1395413"/>
                <a:gd name="connsiteX125" fmla="*/ 771525 w 1914525"/>
                <a:gd name="connsiteY125" fmla="*/ 4763 h 1395413"/>
                <a:gd name="connsiteX126" fmla="*/ 757238 w 1914525"/>
                <a:gd name="connsiteY126" fmla="*/ 9525 h 1395413"/>
                <a:gd name="connsiteX127" fmla="*/ 733425 w 1914525"/>
                <a:gd name="connsiteY127" fmla="*/ 19050 h 1395413"/>
                <a:gd name="connsiteX128" fmla="*/ 714375 w 1914525"/>
                <a:gd name="connsiteY128" fmla="*/ 28575 h 1395413"/>
                <a:gd name="connsiteX129" fmla="*/ 700088 w 1914525"/>
                <a:gd name="connsiteY129" fmla="*/ 33338 h 1395413"/>
                <a:gd name="connsiteX130" fmla="*/ 681038 w 1914525"/>
                <a:gd name="connsiteY130" fmla="*/ 42863 h 1395413"/>
                <a:gd name="connsiteX131" fmla="*/ 633413 w 1914525"/>
                <a:gd name="connsiteY131" fmla="*/ 57150 h 1395413"/>
                <a:gd name="connsiteX132" fmla="*/ 595313 w 1914525"/>
                <a:gd name="connsiteY132" fmla="*/ 71438 h 1395413"/>
                <a:gd name="connsiteX133" fmla="*/ 552450 w 1914525"/>
                <a:gd name="connsiteY133" fmla="*/ 80963 h 1395413"/>
                <a:gd name="connsiteX134" fmla="*/ 519113 w 1914525"/>
                <a:gd name="connsiteY134" fmla="*/ 95250 h 1395413"/>
                <a:gd name="connsiteX135" fmla="*/ 485775 w 1914525"/>
                <a:gd name="connsiteY135" fmla="*/ 100013 h 1395413"/>
                <a:gd name="connsiteX136" fmla="*/ 438150 w 1914525"/>
                <a:gd name="connsiteY136" fmla="*/ 119063 h 1395413"/>
                <a:gd name="connsiteX137" fmla="*/ 404813 w 1914525"/>
                <a:gd name="connsiteY137" fmla="*/ 133350 h 1395413"/>
                <a:gd name="connsiteX138" fmla="*/ 390525 w 1914525"/>
                <a:gd name="connsiteY138" fmla="*/ 147638 h 1395413"/>
                <a:gd name="connsiteX139" fmla="*/ 352425 w 1914525"/>
                <a:gd name="connsiteY139" fmla="*/ 166688 h 1395413"/>
                <a:gd name="connsiteX140" fmla="*/ 319088 w 1914525"/>
                <a:gd name="connsiteY140" fmla="*/ 180975 h 1395413"/>
                <a:gd name="connsiteX141" fmla="*/ 300038 w 1914525"/>
                <a:gd name="connsiteY141" fmla="*/ 195263 h 1395413"/>
                <a:gd name="connsiteX142" fmla="*/ 285750 w 1914525"/>
                <a:gd name="connsiteY142" fmla="*/ 200025 h 1395413"/>
                <a:gd name="connsiteX143" fmla="*/ 266700 w 1914525"/>
                <a:gd name="connsiteY143" fmla="*/ 214313 h 1395413"/>
                <a:gd name="connsiteX144" fmla="*/ 228600 w 1914525"/>
                <a:gd name="connsiteY144" fmla="*/ 233363 h 1395413"/>
                <a:gd name="connsiteX145" fmla="*/ 200025 w 1914525"/>
                <a:gd name="connsiteY145" fmla="*/ 252413 h 1395413"/>
                <a:gd name="connsiteX146" fmla="*/ 185738 w 1914525"/>
                <a:gd name="connsiteY146" fmla="*/ 261938 h 1395413"/>
                <a:gd name="connsiteX147" fmla="*/ 166688 w 1914525"/>
                <a:gd name="connsiteY147" fmla="*/ 271463 h 1395413"/>
                <a:gd name="connsiteX148" fmla="*/ 157163 w 1914525"/>
                <a:gd name="connsiteY148" fmla="*/ 285750 h 1395413"/>
                <a:gd name="connsiteX149" fmla="*/ 142875 w 1914525"/>
                <a:gd name="connsiteY149" fmla="*/ 300038 h 1395413"/>
                <a:gd name="connsiteX150" fmla="*/ 119063 w 1914525"/>
                <a:gd name="connsiteY150" fmla="*/ 333375 h 1395413"/>
                <a:gd name="connsiteX151" fmla="*/ 114300 w 1914525"/>
                <a:gd name="connsiteY151" fmla="*/ 347663 h 1395413"/>
                <a:gd name="connsiteX152" fmla="*/ 104775 w 1914525"/>
                <a:gd name="connsiteY152" fmla="*/ 371475 h 1395413"/>
                <a:gd name="connsiteX153" fmla="*/ 85725 w 1914525"/>
                <a:gd name="connsiteY153" fmla="*/ 404813 h 1395413"/>
                <a:gd name="connsiteX154" fmla="*/ 76200 w 1914525"/>
                <a:gd name="connsiteY154" fmla="*/ 442913 h 1395413"/>
                <a:gd name="connsiteX155" fmla="*/ 71438 w 1914525"/>
                <a:gd name="connsiteY155" fmla="*/ 457200 h 1395413"/>
                <a:gd name="connsiteX156" fmla="*/ 66675 w 1914525"/>
                <a:gd name="connsiteY156" fmla="*/ 490538 h 1395413"/>
                <a:gd name="connsiteX157" fmla="*/ 61913 w 1914525"/>
                <a:gd name="connsiteY157" fmla="*/ 504825 h 1395413"/>
                <a:gd name="connsiteX158" fmla="*/ 57150 w 1914525"/>
                <a:gd name="connsiteY158" fmla="*/ 523875 h 1395413"/>
                <a:gd name="connsiteX159" fmla="*/ 52388 w 1914525"/>
                <a:gd name="connsiteY159" fmla="*/ 576263 h 1395413"/>
                <a:gd name="connsiteX160" fmla="*/ 47625 w 1914525"/>
                <a:gd name="connsiteY160" fmla="*/ 604838 h 1395413"/>
                <a:gd name="connsiteX161" fmla="*/ 38100 w 1914525"/>
                <a:gd name="connsiteY161" fmla="*/ 714375 h 1395413"/>
                <a:gd name="connsiteX162" fmla="*/ 28575 w 1914525"/>
                <a:gd name="connsiteY162" fmla="*/ 762000 h 1395413"/>
                <a:gd name="connsiteX163" fmla="*/ 14288 w 1914525"/>
                <a:gd name="connsiteY163" fmla="*/ 866775 h 1395413"/>
                <a:gd name="connsiteX164" fmla="*/ 9525 w 1914525"/>
                <a:gd name="connsiteY164" fmla="*/ 890588 h 1395413"/>
                <a:gd name="connsiteX165" fmla="*/ 0 w 1914525"/>
                <a:gd name="connsiteY165" fmla="*/ 919163 h 1395413"/>
                <a:gd name="connsiteX166" fmla="*/ 4763 w 1914525"/>
                <a:gd name="connsiteY166" fmla="*/ 1042988 h 1395413"/>
                <a:gd name="connsiteX167" fmla="*/ 14288 w 1914525"/>
                <a:gd name="connsiteY167" fmla="*/ 1076325 h 1395413"/>
                <a:gd name="connsiteX168" fmla="*/ 23813 w 1914525"/>
                <a:gd name="connsiteY168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61925 w 1914525"/>
                <a:gd name="connsiteY13" fmla="*/ 504825 h 1395413"/>
                <a:gd name="connsiteX14" fmla="*/ 171450 w 1914525"/>
                <a:gd name="connsiteY14" fmla="*/ 490538 h 1395413"/>
                <a:gd name="connsiteX15" fmla="*/ 176213 w 1914525"/>
                <a:gd name="connsiteY15" fmla="*/ 476250 h 1395413"/>
                <a:gd name="connsiteX16" fmla="*/ 200025 w 1914525"/>
                <a:gd name="connsiteY16" fmla="*/ 447675 h 1395413"/>
                <a:gd name="connsiteX17" fmla="*/ 216694 w 1914525"/>
                <a:gd name="connsiteY17" fmla="*/ 426244 h 1395413"/>
                <a:gd name="connsiteX18" fmla="*/ 376238 w 1914525"/>
                <a:gd name="connsiteY18" fmla="*/ 311945 h 1395413"/>
                <a:gd name="connsiteX19" fmla="*/ 419100 w 1914525"/>
                <a:gd name="connsiteY19" fmla="*/ 314325 h 1395413"/>
                <a:gd name="connsiteX20" fmla="*/ 452438 w 1914525"/>
                <a:gd name="connsiteY20" fmla="*/ 295275 h 1395413"/>
                <a:gd name="connsiteX21" fmla="*/ 471488 w 1914525"/>
                <a:gd name="connsiteY21" fmla="*/ 290513 h 1395413"/>
                <a:gd name="connsiteX22" fmla="*/ 509588 w 1914525"/>
                <a:gd name="connsiteY22" fmla="*/ 276225 h 1395413"/>
                <a:gd name="connsiteX23" fmla="*/ 523875 w 1914525"/>
                <a:gd name="connsiteY23" fmla="*/ 266700 h 1395413"/>
                <a:gd name="connsiteX24" fmla="*/ 561975 w 1914525"/>
                <a:gd name="connsiteY24" fmla="*/ 257175 h 1395413"/>
                <a:gd name="connsiteX25" fmla="*/ 590550 w 1914525"/>
                <a:gd name="connsiteY25" fmla="*/ 247650 h 1395413"/>
                <a:gd name="connsiteX26" fmla="*/ 604838 w 1914525"/>
                <a:gd name="connsiteY26" fmla="*/ 242888 h 1395413"/>
                <a:gd name="connsiteX27" fmla="*/ 633413 w 1914525"/>
                <a:gd name="connsiteY27" fmla="*/ 238125 h 1395413"/>
                <a:gd name="connsiteX28" fmla="*/ 652463 w 1914525"/>
                <a:gd name="connsiteY28" fmla="*/ 233363 h 1395413"/>
                <a:gd name="connsiteX29" fmla="*/ 681038 w 1914525"/>
                <a:gd name="connsiteY29" fmla="*/ 223838 h 1395413"/>
                <a:gd name="connsiteX30" fmla="*/ 704850 w 1914525"/>
                <a:gd name="connsiteY30" fmla="*/ 219075 h 1395413"/>
                <a:gd name="connsiteX31" fmla="*/ 766763 w 1914525"/>
                <a:gd name="connsiteY31" fmla="*/ 209550 h 1395413"/>
                <a:gd name="connsiteX32" fmla="*/ 790575 w 1914525"/>
                <a:gd name="connsiteY32" fmla="*/ 204788 h 1395413"/>
                <a:gd name="connsiteX33" fmla="*/ 881063 w 1914525"/>
                <a:gd name="connsiteY33" fmla="*/ 190500 h 1395413"/>
                <a:gd name="connsiteX34" fmla="*/ 895350 w 1914525"/>
                <a:gd name="connsiteY34" fmla="*/ 185738 h 1395413"/>
                <a:gd name="connsiteX35" fmla="*/ 976313 w 1914525"/>
                <a:gd name="connsiteY35" fmla="*/ 176213 h 1395413"/>
                <a:gd name="connsiteX36" fmla="*/ 1314450 w 1914525"/>
                <a:gd name="connsiteY36" fmla="*/ 180975 h 1395413"/>
                <a:gd name="connsiteX37" fmla="*/ 1343025 w 1914525"/>
                <a:gd name="connsiteY37" fmla="*/ 190500 h 1395413"/>
                <a:gd name="connsiteX38" fmla="*/ 1371600 w 1914525"/>
                <a:gd name="connsiteY38" fmla="*/ 200025 h 1395413"/>
                <a:gd name="connsiteX39" fmla="*/ 1385888 w 1914525"/>
                <a:gd name="connsiteY39" fmla="*/ 204788 h 1395413"/>
                <a:gd name="connsiteX40" fmla="*/ 1414463 w 1914525"/>
                <a:gd name="connsiteY40" fmla="*/ 223838 h 1395413"/>
                <a:gd name="connsiteX41" fmla="*/ 1452563 w 1914525"/>
                <a:gd name="connsiteY41" fmla="*/ 238125 h 1395413"/>
                <a:gd name="connsiteX42" fmla="*/ 1481138 w 1914525"/>
                <a:gd name="connsiteY42" fmla="*/ 247650 h 1395413"/>
                <a:gd name="connsiteX43" fmla="*/ 1495425 w 1914525"/>
                <a:gd name="connsiteY43" fmla="*/ 252413 h 1395413"/>
                <a:gd name="connsiteX44" fmla="*/ 1514475 w 1914525"/>
                <a:gd name="connsiteY44" fmla="*/ 257175 h 1395413"/>
                <a:gd name="connsiteX45" fmla="*/ 1547813 w 1914525"/>
                <a:gd name="connsiteY45" fmla="*/ 285750 h 1395413"/>
                <a:gd name="connsiteX46" fmla="*/ 1576388 w 1914525"/>
                <a:gd name="connsiteY46" fmla="*/ 304800 h 1395413"/>
                <a:gd name="connsiteX47" fmla="*/ 1590675 w 1914525"/>
                <a:gd name="connsiteY47" fmla="*/ 314325 h 1395413"/>
                <a:gd name="connsiteX48" fmla="*/ 1619250 w 1914525"/>
                <a:gd name="connsiteY48" fmla="*/ 342900 h 1395413"/>
                <a:gd name="connsiteX49" fmla="*/ 1633538 w 1914525"/>
                <a:gd name="connsiteY49" fmla="*/ 357188 h 1395413"/>
                <a:gd name="connsiteX50" fmla="*/ 1657350 w 1914525"/>
                <a:gd name="connsiteY50" fmla="*/ 390525 h 1395413"/>
                <a:gd name="connsiteX51" fmla="*/ 1676400 w 1914525"/>
                <a:gd name="connsiteY51" fmla="*/ 419100 h 1395413"/>
                <a:gd name="connsiteX52" fmla="*/ 1681163 w 1914525"/>
                <a:gd name="connsiteY52" fmla="*/ 433388 h 1395413"/>
                <a:gd name="connsiteX53" fmla="*/ 1690688 w 1914525"/>
                <a:gd name="connsiteY53" fmla="*/ 447675 h 1395413"/>
                <a:gd name="connsiteX54" fmla="*/ 1704975 w 1914525"/>
                <a:gd name="connsiteY54" fmla="*/ 471488 h 1395413"/>
                <a:gd name="connsiteX55" fmla="*/ 1714500 w 1914525"/>
                <a:gd name="connsiteY55" fmla="*/ 485775 h 1395413"/>
                <a:gd name="connsiteX56" fmla="*/ 1728788 w 1914525"/>
                <a:gd name="connsiteY56" fmla="*/ 514350 h 1395413"/>
                <a:gd name="connsiteX57" fmla="*/ 1747838 w 1914525"/>
                <a:gd name="connsiteY57" fmla="*/ 542925 h 1395413"/>
                <a:gd name="connsiteX58" fmla="*/ 1752600 w 1914525"/>
                <a:gd name="connsiteY58" fmla="*/ 557213 h 1395413"/>
                <a:gd name="connsiteX59" fmla="*/ 1762125 w 1914525"/>
                <a:gd name="connsiteY59" fmla="*/ 571500 h 1395413"/>
                <a:gd name="connsiteX60" fmla="*/ 1771650 w 1914525"/>
                <a:gd name="connsiteY60" fmla="*/ 600075 h 1395413"/>
                <a:gd name="connsiteX61" fmla="*/ 1781175 w 1914525"/>
                <a:gd name="connsiteY61" fmla="*/ 614363 h 1395413"/>
                <a:gd name="connsiteX62" fmla="*/ 1790700 w 1914525"/>
                <a:gd name="connsiteY62" fmla="*/ 642938 h 1395413"/>
                <a:gd name="connsiteX63" fmla="*/ 1795463 w 1914525"/>
                <a:gd name="connsiteY63" fmla="*/ 661988 h 1395413"/>
                <a:gd name="connsiteX64" fmla="*/ 1804988 w 1914525"/>
                <a:gd name="connsiteY64" fmla="*/ 676275 h 1395413"/>
                <a:gd name="connsiteX65" fmla="*/ 1809750 w 1914525"/>
                <a:gd name="connsiteY65" fmla="*/ 695325 h 1395413"/>
                <a:gd name="connsiteX66" fmla="*/ 1824038 w 1914525"/>
                <a:gd name="connsiteY66" fmla="*/ 747713 h 1395413"/>
                <a:gd name="connsiteX67" fmla="*/ 1833563 w 1914525"/>
                <a:gd name="connsiteY67" fmla="*/ 804863 h 1395413"/>
                <a:gd name="connsiteX68" fmla="*/ 1838325 w 1914525"/>
                <a:gd name="connsiteY68" fmla="*/ 942975 h 1395413"/>
                <a:gd name="connsiteX69" fmla="*/ 1843088 w 1914525"/>
                <a:gd name="connsiteY69" fmla="*/ 957263 h 1395413"/>
                <a:gd name="connsiteX70" fmla="*/ 1857375 w 1914525"/>
                <a:gd name="connsiteY70" fmla="*/ 1000125 h 1395413"/>
                <a:gd name="connsiteX71" fmla="*/ 1862138 w 1914525"/>
                <a:gd name="connsiteY71" fmla="*/ 1019175 h 1395413"/>
                <a:gd name="connsiteX72" fmla="*/ 1871663 w 1914525"/>
                <a:gd name="connsiteY72" fmla="*/ 1038225 h 1395413"/>
                <a:gd name="connsiteX73" fmla="*/ 1876425 w 1914525"/>
                <a:gd name="connsiteY73" fmla="*/ 1166813 h 1395413"/>
                <a:gd name="connsiteX74" fmla="*/ 1885950 w 1914525"/>
                <a:gd name="connsiteY74" fmla="*/ 1285875 h 1395413"/>
                <a:gd name="connsiteX75" fmla="*/ 1885950 w 1914525"/>
                <a:gd name="connsiteY75" fmla="*/ 1357313 h 1395413"/>
                <a:gd name="connsiteX76" fmla="*/ 1876425 w 1914525"/>
                <a:gd name="connsiteY76" fmla="*/ 1371600 h 1395413"/>
                <a:gd name="connsiteX77" fmla="*/ 1866900 w 1914525"/>
                <a:gd name="connsiteY77" fmla="*/ 1395413 h 1395413"/>
                <a:gd name="connsiteX78" fmla="*/ 1871663 w 1914525"/>
                <a:gd name="connsiteY78" fmla="*/ 1266825 h 1395413"/>
                <a:gd name="connsiteX79" fmla="*/ 1881188 w 1914525"/>
                <a:gd name="connsiteY79" fmla="*/ 1238250 h 1395413"/>
                <a:gd name="connsiteX80" fmla="*/ 1890713 w 1914525"/>
                <a:gd name="connsiteY80" fmla="*/ 1200150 h 1395413"/>
                <a:gd name="connsiteX81" fmla="*/ 1900238 w 1914525"/>
                <a:gd name="connsiteY81" fmla="*/ 1171575 h 1395413"/>
                <a:gd name="connsiteX82" fmla="*/ 1905000 w 1914525"/>
                <a:gd name="connsiteY82" fmla="*/ 1085850 h 1395413"/>
                <a:gd name="connsiteX83" fmla="*/ 1914525 w 1914525"/>
                <a:gd name="connsiteY83" fmla="*/ 809625 h 1395413"/>
                <a:gd name="connsiteX84" fmla="*/ 1909763 w 1914525"/>
                <a:gd name="connsiteY84" fmla="*/ 666750 h 1395413"/>
                <a:gd name="connsiteX85" fmla="*/ 1890713 w 1914525"/>
                <a:gd name="connsiteY85" fmla="*/ 633413 h 1395413"/>
                <a:gd name="connsiteX86" fmla="*/ 1881188 w 1914525"/>
                <a:gd name="connsiteY86" fmla="*/ 609600 h 1395413"/>
                <a:gd name="connsiteX87" fmla="*/ 1871663 w 1914525"/>
                <a:gd name="connsiteY87" fmla="*/ 581025 h 1395413"/>
                <a:gd name="connsiteX88" fmla="*/ 1862138 w 1914525"/>
                <a:gd name="connsiteY88" fmla="*/ 566738 h 1395413"/>
                <a:gd name="connsiteX89" fmla="*/ 1857375 w 1914525"/>
                <a:gd name="connsiteY89" fmla="*/ 542925 h 1395413"/>
                <a:gd name="connsiteX90" fmla="*/ 1847850 w 1914525"/>
                <a:gd name="connsiteY90" fmla="*/ 528638 h 1395413"/>
                <a:gd name="connsiteX91" fmla="*/ 1843088 w 1914525"/>
                <a:gd name="connsiteY91" fmla="*/ 514350 h 1395413"/>
                <a:gd name="connsiteX92" fmla="*/ 1833563 w 1914525"/>
                <a:gd name="connsiteY92" fmla="*/ 495300 h 1395413"/>
                <a:gd name="connsiteX93" fmla="*/ 1824038 w 1914525"/>
                <a:gd name="connsiteY93" fmla="*/ 457200 h 1395413"/>
                <a:gd name="connsiteX94" fmla="*/ 1814513 w 1914525"/>
                <a:gd name="connsiteY94" fmla="*/ 438150 h 1395413"/>
                <a:gd name="connsiteX95" fmla="*/ 1800225 w 1914525"/>
                <a:gd name="connsiteY95" fmla="*/ 404813 h 1395413"/>
                <a:gd name="connsiteX96" fmla="*/ 1790700 w 1914525"/>
                <a:gd name="connsiteY96" fmla="*/ 376238 h 1395413"/>
                <a:gd name="connsiteX97" fmla="*/ 1785938 w 1914525"/>
                <a:gd name="connsiteY97" fmla="*/ 361950 h 1395413"/>
                <a:gd name="connsiteX98" fmla="*/ 1781175 w 1914525"/>
                <a:gd name="connsiteY98" fmla="*/ 342900 h 1395413"/>
                <a:gd name="connsiteX99" fmla="*/ 1771650 w 1914525"/>
                <a:gd name="connsiteY99" fmla="*/ 328613 h 1395413"/>
                <a:gd name="connsiteX100" fmla="*/ 1752600 w 1914525"/>
                <a:gd name="connsiteY100" fmla="*/ 280988 h 1395413"/>
                <a:gd name="connsiteX101" fmla="*/ 1747838 w 1914525"/>
                <a:gd name="connsiteY101" fmla="*/ 266700 h 1395413"/>
                <a:gd name="connsiteX102" fmla="*/ 1738313 w 1914525"/>
                <a:gd name="connsiteY102" fmla="*/ 252413 h 1395413"/>
                <a:gd name="connsiteX103" fmla="*/ 1724025 w 1914525"/>
                <a:gd name="connsiteY103" fmla="*/ 228600 h 1395413"/>
                <a:gd name="connsiteX104" fmla="*/ 1714500 w 1914525"/>
                <a:gd name="connsiteY104" fmla="*/ 214313 h 1395413"/>
                <a:gd name="connsiteX105" fmla="*/ 1700213 w 1914525"/>
                <a:gd name="connsiteY105" fmla="*/ 204788 h 1395413"/>
                <a:gd name="connsiteX106" fmla="*/ 1676400 w 1914525"/>
                <a:gd name="connsiteY106" fmla="*/ 176213 h 1395413"/>
                <a:gd name="connsiteX107" fmla="*/ 1666875 w 1914525"/>
                <a:gd name="connsiteY107" fmla="*/ 161925 h 1395413"/>
                <a:gd name="connsiteX108" fmla="*/ 1638300 w 1914525"/>
                <a:gd name="connsiteY108" fmla="*/ 152400 h 1395413"/>
                <a:gd name="connsiteX109" fmla="*/ 1609725 w 1914525"/>
                <a:gd name="connsiteY109" fmla="*/ 142875 h 1395413"/>
                <a:gd name="connsiteX110" fmla="*/ 1590675 w 1914525"/>
                <a:gd name="connsiteY110" fmla="*/ 133350 h 1395413"/>
                <a:gd name="connsiteX111" fmla="*/ 1533525 w 1914525"/>
                <a:gd name="connsiteY111" fmla="*/ 123825 h 1395413"/>
                <a:gd name="connsiteX112" fmla="*/ 1495425 w 1914525"/>
                <a:gd name="connsiteY112" fmla="*/ 109538 h 1395413"/>
                <a:gd name="connsiteX113" fmla="*/ 1376363 w 1914525"/>
                <a:gd name="connsiteY113" fmla="*/ 95250 h 1395413"/>
                <a:gd name="connsiteX114" fmla="*/ 1343025 w 1914525"/>
                <a:gd name="connsiteY114" fmla="*/ 90488 h 1395413"/>
                <a:gd name="connsiteX115" fmla="*/ 1281113 w 1914525"/>
                <a:gd name="connsiteY115" fmla="*/ 76200 h 1395413"/>
                <a:gd name="connsiteX116" fmla="*/ 1223963 w 1914525"/>
                <a:gd name="connsiteY116" fmla="*/ 71438 h 1395413"/>
                <a:gd name="connsiteX117" fmla="*/ 1181100 w 1914525"/>
                <a:gd name="connsiteY117" fmla="*/ 61913 h 1395413"/>
                <a:gd name="connsiteX118" fmla="*/ 1166813 w 1914525"/>
                <a:gd name="connsiteY118" fmla="*/ 52388 h 1395413"/>
                <a:gd name="connsiteX119" fmla="*/ 1143000 w 1914525"/>
                <a:gd name="connsiteY119" fmla="*/ 47625 h 1395413"/>
                <a:gd name="connsiteX120" fmla="*/ 1114425 w 1914525"/>
                <a:gd name="connsiteY120" fmla="*/ 38100 h 1395413"/>
                <a:gd name="connsiteX121" fmla="*/ 1085850 w 1914525"/>
                <a:gd name="connsiteY121" fmla="*/ 28575 h 1395413"/>
                <a:gd name="connsiteX122" fmla="*/ 1009650 w 1914525"/>
                <a:gd name="connsiteY122" fmla="*/ 19050 h 1395413"/>
                <a:gd name="connsiteX123" fmla="*/ 976313 w 1914525"/>
                <a:gd name="connsiteY123" fmla="*/ 9525 h 1395413"/>
                <a:gd name="connsiteX124" fmla="*/ 923925 w 1914525"/>
                <a:gd name="connsiteY124" fmla="*/ 0 h 1395413"/>
                <a:gd name="connsiteX125" fmla="*/ 771525 w 1914525"/>
                <a:gd name="connsiteY125" fmla="*/ 4763 h 1395413"/>
                <a:gd name="connsiteX126" fmla="*/ 757238 w 1914525"/>
                <a:gd name="connsiteY126" fmla="*/ 9525 h 1395413"/>
                <a:gd name="connsiteX127" fmla="*/ 733425 w 1914525"/>
                <a:gd name="connsiteY127" fmla="*/ 19050 h 1395413"/>
                <a:gd name="connsiteX128" fmla="*/ 714375 w 1914525"/>
                <a:gd name="connsiteY128" fmla="*/ 28575 h 1395413"/>
                <a:gd name="connsiteX129" fmla="*/ 700088 w 1914525"/>
                <a:gd name="connsiteY129" fmla="*/ 33338 h 1395413"/>
                <a:gd name="connsiteX130" fmla="*/ 681038 w 1914525"/>
                <a:gd name="connsiteY130" fmla="*/ 42863 h 1395413"/>
                <a:gd name="connsiteX131" fmla="*/ 633413 w 1914525"/>
                <a:gd name="connsiteY131" fmla="*/ 57150 h 1395413"/>
                <a:gd name="connsiteX132" fmla="*/ 595313 w 1914525"/>
                <a:gd name="connsiteY132" fmla="*/ 71438 h 1395413"/>
                <a:gd name="connsiteX133" fmla="*/ 552450 w 1914525"/>
                <a:gd name="connsiteY133" fmla="*/ 80963 h 1395413"/>
                <a:gd name="connsiteX134" fmla="*/ 519113 w 1914525"/>
                <a:gd name="connsiteY134" fmla="*/ 95250 h 1395413"/>
                <a:gd name="connsiteX135" fmla="*/ 485775 w 1914525"/>
                <a:gd name="connsiteY135" fmla="*/ 100013 h 1395413"/>
                <a:gd name="connsiteX136" fmla="*/ 438150 w 1914525"/>
                <a:gd name="connsiteY136" fmla="*/ 119063 h 1395413"/>
                <a:gd name="connsiteX137" fmla="*/ 404813 w 1914525"/>
                <a:gd name="connsiteY137" fmla="*/ 133350 h 1395413"/>
                <a:gd name="connsiteX138" fmla="*/ 390525 w 1914525"/>
                <a:gd name="connsiteY138" fmla="*/ 147638 h 1395413"/>
                <a:gd name="connsiteX139" fmla="*/ 352425 w 1914525"/>
                <a:gd name="connsiteY139" fmla="*/ 166688 h 1395413"/>
                <a:gd name="connsiteX140" fmla="*/ 319088 w 1914525"/>
                <a:gd name="connsiteY140" fmla="*/ 180975 h 1395413"/>
                <a:gd name="connsiteX141" fmla="*/ 300038 w 1914525"/>
                <a:gd name="connsiteY141" fmla="*/ 195263 h 1395413"/>
                <a:gd name="connsiteX142" fmla="*/ 285750 w 1914525"/>
                <a:gd name="connsiteY142" fmla="*/ 200025 h 1395413"/>
                <a:gd name="connsiteX143" fmla="*/ 266700 w 1914525"/>
                <a:gd name="connsiteY143" fmla="*/ 214313 h 1395413"/>
                <a:gd name="connsiteX144" fmla="*/ 228600 w 1914525"/>
                <a:gd name="connsiteY144" fmla="*/ 233363 h 1395413"/>
                <a:gd name="connsiteX145" fmla="*/ 200025 w 1914525"/>
                <a:gd name="connsiteY145" fmla="*/ 252413 h 1395413"/>
                <a:gd name="connsiteX146" fmla="*/ 185738 w 1914525"/>
                <a:gd name="connsiteY146" fmla="*/ 261938 h 1395413"/>
                <a:gd name="connsiteX147" fmla="*/ 166688 w 1914525"/>
                <a:gd name="connsiteY147" fmla="*/ 271463 h 1395413"/>
                <a:gd name="connsiteX148" fmla="*/ 157163 w 1914525"/>
                <a:gd name="connsiteY148" fmla="*/ 285750 h 1395413"/>
                <a:gd name="connsiteX149" fmla="*/ 142875 w 1914525"/>
                <a:gd name="connsiteY149" fmla="*/ 300038 h 1395413"/>
                <a:gd name="connsiteX150" fmla="*/ 119063 w 1914525"/>
                <a:gd name="connsiteY150" fmla="*/ 333375 h 1395413"/>
                <a:gd name="connsiteX151" fmla="*/ 114300 w 1914525"/>
                <a:gd name="connsiteY151" fmla="*/ 347663 h 1395413"/>
                <a:gd name="connsiteX152" fmla="*/ 104775 w 1914525"/>
                <a:gd name="connsiteY152" fmla="*/ 371475 h 1395413"/>
                <a:gd name="connsiteX153" fmla="*/ 85725 w 1914525"/>
                <a:gd name="connsiteY153" fmla="*/ 404813 h 1395413"/>
                <a:gd name="connsiteX154" fmla="*/ 76200 w 1914525"/>
                <a:gd name="connsiteY154" fmla="*/ 442913 h 1395413"/>
                <a:gd name="connsiteX155" fmla="*/ 71438 w 1914525"/>
                <a:gd name="connsiteY155" fmla="*/ 457200 h 1395413"/>
                <a:gd name="connsiteX156" fmla="*/ 66675 w 1914525"/>
                <a:gd name="connsiteY156" fmla="*/ 490538 h 1395413"/>
                <a:gd name="connsiteX157" fmla="*/ 61913 w 1914525"/>
                <a:gd name="connsiteY157" fmla="*/ 504825 h 1395413"/>
                <a:gd name="connsiteX158" fmla="*/ 57150 w 1914525"/>
                <a:gd name="connsiteY158" fmla="*/ 523875 h 1395413"/>
                <a:gd name="connsiteX159" fmla="*/ 52388 w 1914525"/>
                <a:gd name="connsiteY159" fmla="*/ 576263 h 1395413"/>
                <a:gd name="connsiteX160" fmla="*/ 47625 w 1914525"/>
                <a:gd name="connsiteY160" fmla="*/ 604838 h 1395413"/>
                <a:gd name="connsiteX161" fmla="*/ 38100 w 1914525"/>
                <a:gd name="connsiteY161" fmla="*/ 714375 h 1395413"/>
                <a:gd name="connsiteX162" fmla="*/ 28575 w 1914525"/>
                <a:gd name="connsiteY162" fmla="*/ 762000 h 1395413"/>
                <a:gd name="connsiteX163" fmla="*/ 14288 w 1914525"/>
                <a:gd name="connsiteY163" fmla="*/ 866775 h 1395413"/>
                <a:gd name="connsiteX164" fmla="*/ 9525 w 1914525"/>
                <a:gd name="connsiteY164" fmla="*/ 890588 h 1395413"/>
                <a:gd name="connsiteX165" fmla="*/ 0 w 1914525"/>
                <a:gd name="connsiteY165" fmla="*/ 919163 h 1395413"/>
                <a:gd name="connsiteX166" fmla="*/ 4763 w 1914525"/>
                <a:gd name="connsiteY166" fmla="*/ 1042988 h 1395413"/>
                <a:gd name="connsiteX167" fmla="*/ 14288 w 1914525"/>
                <a:gd name="connsiteY167" fmla="*/ 1076325 h 1395413"/>
                <a:gd name="connsiteX168" fmla="*/ 23813 w 1914525"/>
                <a:gd name="connsiteY168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61925 w 1914525"/>
                <a:gd name="connsiteY13" fmla="*/ 504825 h 1395413"/>
                <a:gd name="connsiteX14" fmla="*/ 171450 w 1914525"/>
                <a:gd name="connsiteY14" fmla="*/ 490538 h 1395413"/>
                <a:gd name="connsiteX15" fmla="*/ 176213 w 1914525"/>
                <a:gd name="connsiteY15" fmla="*/ 476250 h 1395413"/>
                <a:gd name="connsiteX16" fmla="*/ 200025 w 1914525"/>
                <a:gd name="connsiteY16" fmla="*/ 447675 h 1395413"/>
                <a:gd name="connsiteX17" fmla="*/ 216694 w 1914525"/>
                <a:gd name="connsiteY17" fmla="*/ 426244 h 1395413"/>
                <a:gd name="connsiteX18" fmla="*/ 376238 w 1914525"/>
                <a:gd name="connsiteY18" fmla="*/ 311945 h 1395413"/>
                <a:gd name="connsiteX19" fmla="*/ 452438 w 1914525"/>
                <a:gd name="connsiteY19" fmla="*/ 295275 h 1395413"/>
                <a:gd name="connsiteX20" fmla="*/ 471488 w 1914525"/>
                <a:gd name="connsiteY20" fmla="*/ 290513 h 1395413"/>
                <a:gd name="connsiteX21" fmla="*/ 509588 w 1914525"/>
                <a:gd name="connsiteY21" fmla="*/ 276225 h 1395413"/>
                <a:gd name="connsiteX22" fmla="*/ 523875 w 1914525"/>
                <a:gd name="connsiteY22" fmla="*/ 266700 h 1395413"/>
                <a:gd name="connsiteX23" fmla="*/ 561975 w 1914525"/>
                <a:gd name="connsiteY23" fmla="*/ 257175 h 1395413"/>
                <a:gd name="connsiteX24" fmla="*/ 590550 w 1914525"/>
                <a:gd name="connsiteY24" fmla="*/ 247650 h 1395413"/>
                <a:gd name="connsiteX25" fmla="*/ 604838 w 1914525"/>
                <a:gd name="connsiteY25" fmla="*/ 242888 h 1395413"/>
                <a:gd name="connsiteX26" fmla="*/ 633413 w 1914525"/>
                <a:gd name="connsiteY26" fmla="*/ 238125 h 1395413"/>
                <a:gd name="connsiteX27" fmla="*/ 652463 w 1914525"/>
                <a:gd name="connsiteY27" fmla="*/ 233363 h 1395413"/>
                <a:gd name="connsiteX28" fmla="*/ 681038 w 1914525"/>
                <a:gd name="connsiteY28" fmla="*/ 223838 h 1395413"/>
                <a:gd name="connsiteX29" fmla="*/ 704850 w 1914525"/>
                <a:gd name="connsiteY29" fmla="*/ 219075 h 1395413"/>
                <a:gd name="connsiteX30" fmla="*/ 766763 w 1914525"/>
                <a:gd name="connsiteY30" fmla="*/ 209550 h 1395413"/>
                <a:gd name="connsiteX31" fmla="*/ 790575 w 1914525"/>
                <a:gd name="connsiteY31" fmla="*/ 204788 h 1395413"/>
                <a:gd name="connsiteX32" fmla="*/ 881063 w 1914525"/>
                <a:gd name="connsiteY32" fmla="*/ 190500 h 1395413"/>
                <a:gd name="connsiteX33" fmla="*/ 895350 w 1914525"/>
                <a:gd name="connsiteY33" fmla="*/ 185738 h 1395413"/>
                <a:gd name="connsiteX34" fmla="*/ 976313 w 1914525"/>
                <a:gd name="connsiteY34" fmla="*/ 176213 h 1395413"/>
                <a:gd name="connsiteX35" fmla="*/ 1314450 w 1914525"/>
                <a:gd name="connsiteY35" fmla="*/ 180975 h 1395413"/>
                <a:gd name="connsiteX36" fmla="*/ 1343025 w 1914525"/>
                <a:gd name="connsiteY36" fmla="*/ 190500 h 1395413"/>
                <a:gd name="connsiteX37" fmla="*/ 1371600 w 1914525"/>
                <a:gd name="connsiteY37" fmla="*/ 200025 h 1395413"/>
                <a:gd name="connsiteX38" fmla="*/ 1385888 w 1914525"/>
                <a:gd name="connsiteY38" fmla="*/ 204788 h 1395413"/>
                <a:gd name="connsiteX39" fmla="*/ 1414463 w 1914525"/>
                <a:gd name="connsiteY39" fmla="*/ 223838 h 1395413"/>
                <a:gd name="connsiteX40" fmla="*/ 1452563 w 1914525"/>
                <a:gd name="connsiteY40" fmla="*/ 238125 h 1395413"/>
                <a:gd name="connsiteX41" fmla="*/ 1481138 w 1914525"/>
                <a:gd name="connsiteY41" fmla="*/ 247650 h 1395413"/>
                <a:gd name="connsiteX42" fmla="*/ 1495425 w 1914525"/>
                <a:gd name="connsiteY42" fmla="*/ 252413 h 1395413"/>
                <a:gd name="connsiteX43" fmla="*/ 1514475 w 1914525"/>
                <a:gd name="connsiteY43" fmla="*/ 257175 h 1395413"/>
                <a:gd name="connsiteX44" fmla="*/ 1547813 w 1914525"/>
                <a:gd name="connsiteY44" fmla="*/ 285750 h 1395413"/>
                <a:gd name="connsiteX45" fmla="*/ 1576388 w 1914525"/>
                <a:gd name="connsiteY45" fmla="*/ 304800 h 1395413"/>
                <a:gd name="connsiteX46" fmla="*/ 1590675 w 1914525"/>
                <a:gd name="connsiteY46" fmla="*/ 314325 h 1395413"/>
                <a:gd name="connsiteX47" fmla="*/ 1619250 w 1914525"/>
                <a:gd name="connsiteY47" fmla="*/ 342900 h 1395413"/>
                <a:gd name="connsiteX48" fmla="*/ 1633538 w 1914525"/>
                <a:gd name="connsiteY48" fmla="*/ 357188 h 1395413"/>
                <a:gd name="connsiteX49" fmla="*/ 1657350 w 1914525"/>
                <a:gd name="connsiteY49" fmla="*/ 390525 h 1395413"/>
                <a:gd name="connsiteX50" fmla="*/ 1676400 w 1914525"/>
                <a:gd name="connsiteY50" fmla="*/ 419100 h 1395413"/>
                <a:gd name="connsiteX51" fmla="*/ 1681163 w 1914525"/>
                <a:gd name="connsiteY51" fmla="*/ 433388 h 1395413"/>
                <a:gd name="connsiteX52" fmla="*/ 1690688 w 1914525"/>
                <a:gd name="connsiteY52" fmla="*/ 447675 h 1395413"/>
                <a:gd name="connsiteX53" fmla="*/ 1704975 w 1914525"/>
                <a:gd name="connsiteY53" fmla="*/ 471488 h 1395413"/>
                <a:gd name="connsiteX54" fmla="*/ 1714500 w 1914525"/>
                <a:gd name="connsiteY54" fmla="*/ 485775 h 1395413"/>
                <a:gd name="connsiteX55" fmla="*/ 1728788 w 1914525"/>
                <a:gd name="connsiteY55" fmla="*/ 514350 h 1395413"/>
                <a:gd name="connsiteX56" fmla="*/ 1747838 w 1914525"/>
                <a:gd name="connsiteY56" fmla="*/ 542925 h 1395413"/>
                <a:gd name="connsiteX57" fmla="*/ 1752600 w 1914525"/>
                <a:gd name="connsiteY57" fmla="*/ 557213 h 1395413"/>
                <a:gd name="connsiteX58" fmla="*/ 1762125 w 1914525"/>
                <a:gd name="connsiteY58" fmla="*/ 571500 h 1395413"/>
                <a:gd name="connsiteX59" fmla="*/ 1771650 w 1914525"/>
                <a:gd name="connsiteY59" fmla="*/ 600075 h 1395413"/>
                <a:gd name="connsiteX60" fmla="*/ 1781175 w 1914525"/>
                <a:gd name="connsiteY60" fmla="*/ 614363 h 1395413"/>
                <a:gd name="connsiteX61" fmla="*/ 1790700 w 1914525"/>
                <a:gd name="connsiteY61" fmla="*/ 642938 h 1395413"/>
                <a:gd name="connsiteX62" fmla="*/ 1795463 w 1914525"/>
                <a:gd name="connsiteY62" fmla="*/ 661988 h 1395413"/>
                <a:gd name="connsiteX63" fmla="*/ 1804988 w 1914525"/>
                <a:gd name="connsiteY63" fmla="*/ 676275 h 1395413"/>
                <a:gd name="connsiteX64" fmla="*/ 1809750 w 1914525"/>
                <a:gd name="connsiteY64" fmla="*/ 695325 h 1395413"/>
                <a:gd name="connsiteX65" fmla="*/ 1824038 w 1914525"/>
                <a:gd name="connsiteY65" fmla="*/ 747713 h 1395413"/>
                <a:gd name="connsiteX66" fmla="*/ 1833563 w 1914525"/>
                <a:gd name="connsiteY66" fmla="*/ 804863 h 1395413"/>
                <a:gd name="connsiteX67" fmla="*/ 1838325 w 1914525"/>
                <a:gd name="connsiteY67" fmla="*/ 942975 h 1395413"/>
                <a:gd name="connsiteX68" fmla="*/ 1843088 w 1914525"/>
                <a:gd name="connsiteY68" fmla="*/ 957263 h 1395413"/>
                <a:gd name="connsiteX69" fmla="*/ 1857375 w 1914525"/>
                <a:gd name="connsiteY69" fmla="*/ 1000125 h 1395413"/>
                <a:gd name="connsiteX70" fmla="*/ 1862138 w 1914525"/>
                <a:gd name="connsiteY70" fmla="*/ 1019175 h 1395413"/>
                <a:gd name="connsiteX71" fmla="*/ 1871663 w 1914525"/>
                <a:gd name="connsiteY71" fmla="*/ 1038225 h 1395413"/>
                <a:gd name="connsiteX72" fmla="*/ 1876425 w 1914525"/>
                <a:gd name="connsiteY72" fmla="*/ 1166813 h 1395413"/>
                <a:gd name="connsiteX73" fmla="*/ 1885950 w 1914525"/>
                <a:gd name="connsiteY73" fmla="*/ 1285875 h 1395413"/>
                <a:gd name="connsiteX74" fmla="*/ 1885950 w 1914525"/>
                <a:gd name="connsiteY74" fmla="*/ 1357313 h 1395413"/>
                <a:gd name="connsiteX75" fmla="*/ 1876425 w 1914525"/>
                <a:gd name="connsiteY75" fmla="*/ 1371600 h 1395413"/>
                <a:gd name="connsiteX76" fmla="*/ 1866900 w 1914525"/>
                <a:gd name="connsiteY76" fmla="*/ 1395413 h 1395413"/>
                <a:gd name="connsiteX77" fmla="*/ 1871663 w 1914525"/>
                <a:gd name="connsiteY77" fmla="*/ 1266825 h 1395413"/>
                <a:gd name="connsiteX78" fmla="*/ 1881188 w 1914525"/>
                <a:gd name="connsiteY78" fmla="*/ 1238250 h 1395413"/>
                <a:gd name="connsiteX79" fmla="*/ 1890713 w 1914525"/>
                <a:gd name="connsiteY79" fmla="*/ 1200150 h 1395413"/>
                <a:gd name="connsiteX80" fmla="*/ 1900238 w 1914525"/>
                <a:gd name="connsiteY80" fmla="*/ 1171575 h 1395413"/>
                <a:gd name="connsiteX81" fmla="*/ 1905000 w 1914525"/>
                <a:gd name="connsiteY81" fmla="*/ 1085850 h 1395413"/>
                <a:gd name="connsiteX82" fmla="*/ 1914525 w 1914525"/>
                <a:gd name="connsiteY82" fmla="*/ 809625 h 1395413"/>
                <a:gd name="connsiteX83" fmla="*/ 1909763 w 1914525"/>
                <a:gd name="connsiteY83" fmla="*/ 666750 h 1395413"/>
                <a:gd name="connsiteX84" fmla="*/ 1890713 w 1914525"/>
                <a:gd name="connsiteY84" fmla="*/ 633413 h 1395413"/>
                <a:gd name="connsiteX85" fmla="*/ 1881188 w 1914525"/>
                <a:gd name="connsiteY85" fmla="*/ 609600 h 1395413"/>
                <a:gd name="connsiteX86" fmla="*/ 1871663 w 1914525"/>
                <a:gd name="connsiteY86" fmla="*/ 581025 h 1395413"/>
                <a:gd name="connsiteX87" fmla="*/ 1862138 w 1914525"/>
                <a:gd name="connsiteY87" fmla="*/ 566738 h 1395413"/>
                <a:gd name="connsiteX88" fmla="*/ 1857375 w 1914525"/>
                <a:gd name="connsiteY88" fmla="*/ 542925 h 1395413"/>
                <a:gd name="connsiteX89" fmla="*/ 1847850 w 1914525"/>
                <a:gd name="connsiteY89" fmla="*/ 528638 h 1395413"/>
                <a:gd name="connsiteX90" fmla="*/ 1843088 w 1914525"/>
                <a:gd name="connsiteY90" fmla="*/ 514350 h 1395413"/>
                <a:gd name="connsiteX91" fmla="*/ 1833563 w 1914525"/>
                <a:gd name="connsiteY91" fmla="*/ 495300 h 1395413"/>
                <a:gd name="connsiteX92" fmla="*/ 1824038 w 1914525"/>
                <a:gd name="connsiteY92" fmla="*/ 457200 h 1395413"/>
                <a:gd name="connsiteX93" fmla="*/ 1814513 w 1914525"/>
                <a:gd name="connsiteY93" fmla="*/ 438150 h 1395413"/>
                <a:gd name="connsiteX94" fmla="*/ 1800225 w 1914525"/>
                <a:gd name="connsiteY94" fmla="*/ 404813 h 1395413"/>
                <a:gd name="connsiteX95" fmla="*/ 1790700 w 1914525"/>
                <a:gd name="connsiteY95" fmla="*/ 376238 h 1395413"/>
                <a:gd name="connsiteX96" fmla="*/ 1785938 w 1914525"/>
                <a:gd name="connsiteY96" fmla="*/ 361950 h 1395413"/>
                <a:gd name="connsiteX97" fmla="*/ 1781175 w 1914525"/>
                <a:gd name="connsiteY97" fmla="*/ 342900 h 1395413"/>
                <a:gd name="connsiteX98" fmla="*/ 1771650 w 1914525"/>
                <a:gd name="connsiteY98" fmla="*/ 328613 h 1395413"/>
                <a:gd name="connsiteX99" fmla="*/ 1752600 w 1914525"/>
                <a:gd name="connsiteY99" fmla="*/ 280988 h 1395413"/>
                <a:gd name="connsiteX100" fmla="*/ 1747838 w 1914525"/>
                <a:gd name="connsiteY100" fmla="*/ 266700 h 1395413"/>
                <a:gd name="connsiteX101" fmla="*/ 1738313 w 1914525"/>
                <a:gd name="connsiteY101" fmla="*/ 252413 h 1395413"/>
                <a:gd name="connsiteX102" fmla="*/ 1724025 w 1914525"/>
                <a:gd name="connsiteY102" fmla="*/ 228600 h 1395413"/>
                <a:gd name="connsiteX103" fmla="*/ 1714500 w 1914525"/>
                <a:gd name="connsiteY103" fmla="*/ 214313 h 1395413"/>
                <a:gd name="connsiteX104" fmla="*/ 1700213 w 1914525"/>
                <a:gd name="connsiteY104" fmla="*/ 204788 h 1395413"/>
                <a:gd name="connsiteX105" fmla="*/ 1676400 w 1914525"/>
                <a:gd name="connsiteY105" fmla="*/ 176213 h 1395413"/>
                <a:gd name="connsiteX106" fmla="*/ 1666875 w 1914525"/>
                <a:gd name="connsiteY106" fmla="*/ 161925 h 1395413"/>
                <a:gd name="connsiteX107" fmla="*/ 1638300 w 1914525"/>
                <a:gd name="connsiteY107" fmla="*/ 152400 h 1395413"/>
                <a:gd name="connsiteX108" fmla="*/ 1609725 w 1914525"/>
                <a:gd name="connsiteY108" fmla="*/ 142875 h 1395413"/>
                <a:gd name="connsiteX109" fmla="*/ 1590675 w 1914525"/>
                <a:gd name="connsiteY109" fmla="*/ 133350 h 1395413"/>
                <a:gd name="connsiteX110" fmla="*/ 1533525 w 1914525"/>
                <a:gd name="connsiteY110" fmla="*/ 123825 h 1395413"/>
                <a:gd name="connsiteX111" fmla="*/ 1495425 w 1914525"/>
                <a:gd name="connsiteY111" fmla="*/ 109538 h 1395413"/>
                <a:gd name="connsiteX112" fmla="*/ 1376363 w 1914525"/>
                <a:gd name="connsiteY112" fmla="*/ 95250 h 1395413"/>
                <a:gd name="connsiteX113" fmla="*/ 1343025 w 1914525"/>
                <a:gd name="connsiteY113" fmla="*/ 90488 h 1395413"/>
                <a:gd name="connsiteX114" fmla="*/ 1281113 w 1914525"/>
                <a:gd name="connsiteY114" fmla="*/ 76200 h 1395413"/>
                <a:gd name="connsiteX115" fmla="*/ 1223963 w 1914525"/>
                <a:gd name="connsiteY115" fmla="*/ 71438 h 1395413"/>
                <a:gd name="connsiteX116" fmla="*/ 1181100 w 1914525"/>
                <a:gd name="connsiteY116" fmla="*/ 61913 h 1395413"/>
                <a:gd name="connsiteX117" fmla="*/ 1166813 w 1914525"/>
                <a:gd name="connsiteY117" fmla="*/ 52388 h 1395413"/>
                <a:gd name="connsiteX118" fmla="*/ 1143000 w 1914525"/>
                <a:gd name="connsiteY118" fmla="*/ 47625 h 1395413"/>
                <a:gd name="connsiteX119" fmla="*/ 1114425 w 1914525"/>
                <a:gd name="connsiteY119" fmla="*/ 38100 h 1395413"/>
                <a:gd name="connsiteX120" fmla="*/ 1085850 w 1914525"/>
                <a:gd name="connsiteY120" fmla="*/ 28575 h 1395413"/>
                <a:gd name="connsiteX121" fmla="*/ 1009650 w 1914525"/>
                <a:gd name="connsiteY121" fmla="*/ 19050 h 1395413"/>
                <a:gd name="connsiteX122" fmla="*/ 976313 w 1914525"/>
                <a:gd name="connsiteY122" fmla="*/ 9525 h 1395413"/>
                <a:gd name="connsiteX123" fmla="*/ 923925 w 1914525"/>
                <a:gd name="connsiteY123" fmla="*/ 0 h 1395413"/>
                <a:gd name="connsiteX124" fmla="*/ 771525 w 1914525"/>
                <a:gd name="connsiteY124" fmla="*/ 4763 h 1395413"/>
                <a:gd name="connsiteX125" fmla="*/ 757238 w 1914525"/>
                <a:gd name="connsiteY125" fmla="*/ 9525 h 1395413"/>
                <a:gd name="connsiteX126" fmla="*/ 733425 w 1914525"/>
                <a:gd name="connsiteY126" fmla="*/ 19050 h 1395413"/>
                <a:gd name="connsiteX127" fmla="*/ 714375 w 1914525"/>
                <a:gd name="connsiteY127" fmla="*/ 28575 h 1395413"/>
                <a:gd name="connsiteX128" fmla="*/ 700088 w 1914525"/>
                <a:gd name="connsiteY128" fmla="*/ 33338 h 1395413"/>
                <a:gd name="connsiteX129" fmla="*/ 681038 w 1914525"/>
                <a:gd name="connsiteY129" fmla="*/ 42863 h 1395413"/>
                <a:gd name="connsiteX130" fmla="*/ 633413 w 1914525"/>
                <a:gd name="connsiteY130" fmla="*/ 57150 h 1395413"/>
                <a:gd name="connsiteX131" fmla="*/ 595313 w 1914525"/>
                <a:gd name="connsiteY131" fmla="*/ 71438 h 1395413"/>
                <a:gd name="connsiteX132" fmla="*/ 552450 w 1914525"/>
                <a:gd name="connsiteY132" fmla="*/ 80963 h 1395413"/>
                <a:gd name="connsiteX133" fmla="*/ 519113 w 1914525"/>
                <a:gd name="connsiteY133" fmla="*/ 95250 h 1395413"/>
                <a:gd name="connsiteX134" fmla="*/ 485775 w 1914525"/>
                <a:gd name="connsiteY134" fmla="*/ 100013 h 1395413"/>
                <a:gd name="connsiteX135" fmla="*/ 438150 w 1914525"/>
                <a:gd name="connsiteY135" fmla="*/ 119063 h 1395413"/>
                <a:gd name="connsiteX136" fmla="*/ 404813 w 1914525"/>
                <a:gd name="connsiteY136" fmla="*/ 133350 h 1395413"/>
                <a:gd name="connsiteX137" fmla="*/ 390525 w 1914525"/>
                <a:gd name="connsiteY137" fmla="*/ 147638 h 1395413"/>
                <a:gd name="connsiteX138" fmla="*/ 352425 w 1914525"/>
                <a:gd name="connsiteY138" fmla="*/ 166688 h 1395413"/>
                <a:gd name="connsiteX139" fmla="*/ 319088 w 1914525"/>
                <a:gd name="connsiteY139" fmla="*/ 180975 h 1395413"/>
                <a:gd name="connsiteX140" fmla="*/ 300038 w 1914525"/>
                <a:gd name="connsiteY140" fmla="*/ 195263 h 1395413"/>
                <a:gd name="connsiteX141" fmla="*/ 285750 w 1914525"/>
                <a:gd name="connsiteY141" fmla="*/ 200025 h 1395413"/>
                <a:gd name="connsiteX142" fmla="*/ 266700 w 1914525"/>
                <a:gd name="connsiteY142" fmla="*/ 214313 h 1395413"/>
                <a:gd name="connsiteX143" fmla="*/ 228600 w 1914525"/>
                <a:gd name="connsiteY143" fmla="*/ 233363 h 1395413"/>
                <a:gd name="connsiteX144" fmla="*/ 200025 w 1914525"/>
                <a:gd name="connsiteY144" fmla="*/ 252413 h 1395413"/>
                <a:gd name="connsiteX145" fmla="*/ 185738 w 1914525"/>
                <a:gd name="connsiteY145" fmla="*/ 261938 h 1395413"/>
                <a:gd name="connsiteX146" fmla="*/ 166688 w 1914525"/>
                <a:gd name="connsiteY146" fmla="*/ 271463 h 1395413"/>
                <a:gd name="connsiteX147" fmla="*/ 157163 w 1914525"/>
                <a:gd name="connsiteY147" fmla="*/ 285750 h 1395413"/>
                <a:gd name="connsiteX148" fmla="*/ 142875 w 1914525"/>
                <a:gd name="connsiteY148" fmla="*/ 300038 h 1395413"/>
                <a:gd name="connsiteX149" fmla="*/ 119063 w 1914525"/>
                <a:gd name="connsiteY149" fmla="*/ 333375 h 1395413"/>
                <a:gd name="connsiteX150" fmla="*/ 114300 w 1914525"/>
                <a:gd name="connsiteY150" fmla="*/ 347663 h 1395413"/>
                <a:gd name="connsiteX151" fmla="*/ 104775 w 1914525"/>
                <a:gd name="connsiteY151" fmla="*/ 371475 h 1395413"/>
                <a:gd name="connsiteX152" fmla="*/ 85725 w 1914525"/>
                <a:gd name="connsiteY152" fmla="*/ 404813 h 1395413"/>
                <a:gd name="connsiteX153" fmla="*/ 76200 w 1914525"/>
                <a:gd name="connsiteY153" fmla="*/ 442913 h 1395413"/>
                <a:gd name="connsiteX154" fmla="*/ 71438 w 1914525"/>
                <a:gd name="connsiteY154" fmla="*/ 457200 h 1395413"/>
                <a:gd name="connsiteX155" fmla="*/ 66675 w 1914525"/>
                <a:gd name="connsiteY155" fmla="*/ 490538 h 1395413"/>
                <a:gd name="connsiteX156" fmla="*/ 61913 w 1914525"/>
                <a:gd name="connsiteY156" fmla="*/ 504825 h 1395413"/>
                <a:gd name="connsiteX157" fmla="*/ 57150 w 1914525"/>
                <a:gd name="connsiteY157" fmla="*/ 523875 h 1395413"/>
                <a:gd name="connsiteX158" fmla="*/ 52388 w 1914525"/>
                <a:gd name="connsiteY158" fmla="*/ 576263 h 1395413"/>
                <a:gd name="connsiteX159" fmla="*/ 47625 w 1914525"/>
                <a:gd name="connsiteY159" fmla="*/ 604838 h 1395413"/>
                <a:gd name="connsiteX160" fmla="*/ 38100 w 1914525"/>
                <a:gd name="connsiteY160" fmla="*/ 714375 h 1395413"/>
                <a:gd name="connsiteX161" fmla="*/ 28575 w 1914525"/>
                <a:gd name="connsiteY161" fmla="*/ 762000 h 1395413"/>
                <a:gd name="connsiteX162" fmla="*/ 14288 w 1914525"/>
                <a:gd name="connsiteY162" fmla="*/ 866775 h 1395413"/>
                <a:gd name="connsiteX163" fmla="*/ 9525 w 1914525"/>
                <a:gd name="connsiteY163" fmla="*/ 890588 h 1395413"/>
                <a:gd name="connsiteX164" fmla="*/ 0 w 1914525"/>
                <a:gd name="connsiteY164" fmla="*/ 919163 h 1395413"/>
                <a:gd name="connsiteX165" fmla="*/ 4763 w 1914525"/>
                <a:gd name="connsiteY165" fmla="*/ 1042988 h 1395413"/>
                <a:gd name="connsiteX166" fmla="*/ 14288 w 1914525"/>
                <a:gd name="connsiteY166" fmla="*/ 1076325 h 1395413"/>
                <a:gd name="connsiteX167" fmla="*/ 23813 w 1914525"/>
                <a:gd name="connsiteY167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61925 w 1914525"/>
                <a:gd name="connsiteY13" fmla="*/ 504825 h 1395413"/>
                <a:gd name="connsiteX14" fmla="*/ 171450 w 1914525"/>
                <a:gd name="connsiteY14" fmla="*/ 490538 h 1395413"/>
                <a:gd name="connsiteX15" fmla="*/ 176213 w 1914525"/>
                <a:gd name="connsiteY15" fmla="*/ 476250 h 1395413"/>
                <a:gd name="connsiteX16" fmla="*/ 200025 w 1914525"/>
                <a:gd name="connsiteY16" fmla="*/ 447675 h 1395413"/>
                <a:gd name="connsiteX17" fmla="*/ 216694 w 1914525"/>
                <a:gd name="connsiteY17" fmla="*/ 426244 h 1395413"/>
                <a:gd name="connsiteX18" fmla="*/ 376238 w 1914525"/>
                <a:gd name="connsiteY18" fmla="*/ 311945 h 1395413"/>
                <a:gd name="connsiteX19" fmla="*/ 452438 w 1914525"/>
                <a:gd name="connsiteY19" fmla="*/ 295275 h 1395413"/>
                <a:gd name="connsiteX20" fmla="*/ 471488 w 1914525"/>
                <a:gd name="connsiteY20" fmla="*/ 290513 h 1395413"/>
                <a:gd name="connsiteX21" fmla="*/ 509588 w 1914525"/>
                <a:gd name="connsiteY21" fmla="*/ 276225 h 1395413"/>
                <a:gd name="connsiteX22" fmla="*/ 523875 w 1914525"/>
                <a:gd name="connsiteY22" fmla="*/ 266700 h 1395413"/>
                <a:gd name="connsiteX23" fmla="*/ 561975 w 1914525"/>
                <a:gd name="connsiteY23" fmla="*/ 257175 h 1395413"/>
                <a:gd name="connsiteX24" fmla="*/ 590550 w 1914525"/>
                <a:gd name="connsiteY24" fmla="*/ 247650 h 1395413"/>
                <a:gd name="connsiteX25" fmla="*/ 604838 w 1914525"/>
                <a:gd name="connsiteY25" fmla="*/ 242888 h 1395413"/>
                <a:gd name="connsiteX26" fmla="*/ 633413 w 1914525"/>
                <a:gd name="connsiteY26" fmla="*/ 238125 h 1395413"/>
                <a:gd name="connsiteX27" fmla="*/ 652463 w 1914525"/>
                <a:gd name="connsiteY27" fmla="*/ 233363 h 1395413"/>
                <a:gd name="connsiteX28" fmla="*/ 681038 w 1914525"/>
                <a:gd name="connsiteY28" fmla="*/ 223838 h 1395413"/>
                <a:gd name="connsiteX29" fmla="*/ 704850 w 1914525"/>
                <a:gd name="connsiteY29" fmla="*/ 219075 h 1395413"/>
                <a:gd name="connsiteX30" fmla="*/ 766763 w 1914525"/>
                <a:gd name="connsiteY30" fmla="*/ 209550 h 1395413"/>
                <a:gd name="connsiteX31" fmla="*/ 790575 w 1914525"/>
                <a:gd name="connsiteY31" fmla="*/ 204788 h 1395413"/>
                <a:gd name="connsiteX32" fmla="*/ 881063 w 1914525"/>
                <a:gd name="connsiteY32" fmla="*/ 190500 h 1395413"/>
                <a:gd name="connsiteX33" fmla="*/ 895350 w 1914525"/>
                <a:gd name="connsiteY33" fmla="*/ 185738 h 1395413"/>
                <a:gd name="connsiteX34" fmla="*/ 988219 w 1914525"/>
                <a:gd name="connsiteY34" fmla="*/ 214313 h 1395413"/>
                <a:gd name="connsiteX35" fmla="*/ 1314450 w 1914525"/>
                <a:gd name="connsiteY35" fmla="*/ 180975 h 1395413"/>
                <a:gd name="connsiteX36" fmla="*/ 1343025 w 1914525"/>
                <a:gd name="connsiteY36" fmla="*/ 190500 h 1395413"/>
                <a:gd name="connsiteX37" fmla="*/ 1371600 w 1914525"/>
                <a:gd name="connsiteY37" fmla="*/ 200025 h 1395413"/>
                <a:gd name="connsiteX38" fmla="*/ 1385888 w 1914525"/>
                <a:gd name="connsiteY38" fmla="*/ 204788 h 1395413"/>
                <a:gd name="connsiteX39" fmla="*/ 1414463 w 1914525"/>
                <a:gd name="connsiteY39" fmla="*/ 223838 h 1395413"/>
                <a:gd name="connsiteX40" fmla="*/ 1452563 w 1914525"/>
                <a:gd name="connsiteY40" fmla="*/ 238125 h 1395413"/>
                <a:gd name="connsiteX41" fmla="*/ 1481138 w 1914525"/>
                <a:gd name="connsiteY41" fmla="*/ 247650 h 1395413"/>
                <a:gd name="connsiteX42" fmla="*/ 1495425 w 1914525"/>
                <a:gd name="connsiteY42" fmla="*/ 252413 h 1395413"/>
                <a:gd name="connsiteX43" fmla="*/ 1514475 w 1914525"/>
                <a:gd name="connsiteY43" fmla="*/ 257175 h 1395413"/>
                <a:gd name="connsiteX44" fmla="*/ 1547813 w 1914525"/>
                <a:gd name="connsiteY44" fmla="*/ 285750 h 1395413"/>
                <a:gd name="connsiteX45" fmla="*/ 1576388 w 1914525"/>
                <a:gd name="connsiteY45" fmla="*/ 304800 h 1395413"/>
                <a:gd name="connsiteX46" fmla="*/ 1590675 w 1914525"/>
                <a:gd name="connsiteY46" fmla="*/ 314325 h 1395413"/>
                <a:gd name="connsiteX47" fmla="*/ 1619250 w 1914525"/>
                <a:gd name="connsiteY47" fmla="*/ 342900 h 1395413"/>
                <a:gd name="connsiteX48" fmla="*/ 1633538 w 1914525"/>
                <a:gd name="connsiteY48" fmla="*/ 357188 h 1395413"/>
                <a:gd name="connsiteX49" fmla="*/ 1657350 w 1914525"/>
                <a:gd name="connsiteY49" fmla="*/ 390525 h 1395413"/>
                <a:gd name="connsiteX50" fmla="*/ 1676400 w 1914525"/>
                <a:gd name="connsiteY50" fmla="*/ 419100 h 1395413"/>
                <a:gd name="connsiteX51" fmla="*/ 1681163 w 1914525"/>
                <a:gd name="connsiteY51" fmla="*/ 433388 h 1395413"/>
                <a:gd name="connsiteX52" fmla="*/ 1690688 w 1914525"/>
                <a:gd name="connsiteY52" fmla="*/ 447675 h 1395413"/>
                <a:gd name="connsiteX53" fmla="*/ 1704975 w 1914525"/>
                <a:gd name="connsiteY53" fmla="*/ 471488 h 1395413"/>
                <a:gd name="connsiteX54" fmla="*/ 1714500 w 1914525"/>
                <a:gd name="connsiteY54" fmla="*/ 485775 h 1395413"/>
                <a:gd name="connsiteX55" fmla="*/ 1728788 w 1914525"/>
                <a:gd name="connsiteY55" fmla="*/ 514350 h 1395413"/>
                <a:gd name="connsiteX56" fmla="*/ 1747838 w 1914525"/>
                <a:gd name="connsiteY56" fmla="*/ 542925 h 1395413"/>
                <a:gd name="connsiteX57" fmla="*/ 1752600 w 1914525"/>
                <a:gd name="connsiteY57" fmla="*/ 557213 h 1395413"/>
                <a:gd name="connsiteX58" fmla="*/ 1762125 w 1914525"/>
                <a:gd name="connsiteY58" fmla="*/ 571500 h 1395413"/>
                <a:gd name="connsiteX59" fmla="*/ 1771650 w 1914525"/>
                <a:gd name="connsiteY59" fmla="*/ 600075 h 1395413"/>
                <a:gd name="connsiteX60" fmla="*/ 1781175 w 1914525"/>
                <a:gd name="connsiteY60" fmla="*/ 614363 h 1395413"/>
                <a:gd name="connsiteX61" fmla="*/ 1790700 w 1914525"/>
                <a:gd name="connsiteY61" fmla="*/ 642938 h 1395413"/>
                <a:gd name="connsiteX62" fmla="*/ 1795463 w 1914525"/>
                <a:gd name="connsiteY62" fmla="*/ 661988 h 1395413"/>
                <a:gd name="connsiteX63" fmla="*/ 1804988 w 1914525"/>
                <a:gd name="connsiteY63" fmla="*/ 676275 h 1395413"/>
                <a:gd name="connsiteX64" fmla="*/ 1809750 w 1914525"/>
                <a:gd name="connsiteY64" fmla="*/ 695325 h 1395413"/>
                <a:gd name="connsiteX65" fmla="*/ 1824038 w 1914525"/>
                <a:gd name="connsiteY65" fmla="*/ 747713 h 1395413"/>
                <a:gd name="connsiteX66" fmla="*/ 1833563 w 1914525"/>
                <a:gd name="connsiteY66" fmla="*/ 804863 h 1395413"/>
                <a:gd name="connsiteX67" fmla="*/ 1838325 w 1914525"/>
                <a:gd name="connsiteY67" fmla="*/ 942975 h 1395413"/>
                <a:gd name="connsiteX68" fmla="*/ 1843088 w 1914525"/>
                <a:gd name="connsiteY68" fmla="*/ 957263 h 1395413"/>
                <a:gd name="connsiteX69" fmla="*/ 1857375 w 1914525"/>
                <a:gd name="connsiteY69" fmla="*/ 1000125 h 1395413"/>
                <a:gd name="connsiteX70" fmla="*/ 1862138 w 1914525"/>
                <a:gd name="connsiteY70" fmla="*/ 1019175 h 1395413"/>
                <a:gd name="connsiteX71" fmla="*/ 1871663 w 1914525"/>
                <a:gd name="connsiteY71" fmla="*/ 1038225 h 1395413"/>
                <a:gd name="connsiteX72" fmla="*/ 1876425 w 1914525"/>
                <a:gd name="connsiteY72" fmla="*/ 1166813 h 1395413"/>
                <a:gd name="connsiteX73" fmla="*/ 1885950 w 1914525"/>
                <a:gd name="connsiteY73" fmla="*/ 1285875 h 1395413"/>
                <a:gd name="connsiteX74" fmla="*/ 1885950 w 1914525"/>
                <a:gd name="connsiteY74" fmla="*/ 1357313 h 1395413"/>
                <a:gd name="connsiteX75" fmla="*/ 1876425 w 1914525"/>
                <a:gd name="connsiteY75" fmla="*/ 1371600 h 1395413"/>
                <a:gd name="connsiteX76" fmla="*/ 1866900 w 1914525"/>
                <a:gd name="connsiteY76" fmla="*/ 1395413 h 1395413"/>
                <a:gd name="connsiteX77" fmla="*/ 1871663 w 1914525"/>
                <a:gd name="connsiteY77" fmla="*/ 1266825 h 1395413"/>
                <a:gd name="connsiteX78" fmla="*/ 1881188 w 1914525"/>
                <a:gd name="connsiteY78" fmla="*/ 1238250 h 1395413"/>
                <a:gd name="connsiteX79" fmla="*/ 1890713 w 1914525"/>
                <a:gd name="connsiteY79" fmla="*/ 1200150 h 1395413"/>
                <a:gd name="connsiteX80" fmla="*/ 1900238 w 1914525"/>
                <a:gd name="connsiteY80" fmla="*/ 1171575 h 1395413"/>
                <a:gd name="connsiteX81" fmla="*/ 1905000 w 1914525"/>
                <a:gd name="connsiteY81" fmla="*/ 1085850 h 1395413"/>
                <a:gd name="connsiteX82" fmla="*/ 1914525 w 1914525"/>
                <a:gd name="connsiteY82" fmla="*/ 809625 h 1395413"/>
                <a:gd name="connsiteX83" fmla="*/ 1909763 w 1914525"/>
                <a:gd name="connsiteY83" fmla="*/ 666750 h 1395413"/>
                <a:gd name="connsiteX84" fmla="*/ 1890713 w 1914525"/>
                <a:gd name="connsiteY84" fmla="*/ 633413 h 1395413"/>
                <a:gd name="connsiteX85" fmla="*/ 1881188 w 1914525"/>
                <a:gd name="connsiteY85" fmla="*/ 609600 h 1395413"/>
                <a:gd name="connsiteX86" fmla="*/ 1871663 w 1914525"/>
                <a:gd name="connsiteY86" fmla="*/ 581025 h 1395413"/>
                <a:gd name="connsiteX87" fmla="*/ 1862138 w 1914525"/>
                <a:gd name="connsiteY87" fmla="*/ 566738 h 1395413"/>
                <a:gd name="connsiteX88" fmla="*/ 1857375 w 1914525"/>
                <a:gd name="connsiteY88" fmla="*/ 542925 h 1395413"/>
                <a:gd name="connsiteX89" fmla="*/ 1847850 w 1914525"/>
                <a:gd name="connsiteY89" fmla="*/ 528638 h 1395413"/>
                <a:gd name="connsiteX90" fmla="*/ 1843088 w 1914525"/>
                <a:gd name="connsiteY90" fmla="*/ 514350 h 1395413"/>
                <a:gd name="connsiteX91" fmla="*/ 1833563 w 1914525"/>
                <a:gd name="connsiteY91" fmla="*/ 495300 h 1395413"/>
                <a:gd name="connsiteX92" fmla="*/ 1824038 w 1914525"/>
                <a:gd name="connsiteY92" fmla="*/ 457200 h 1395413"/>
                <a:gd name="connsiteX93" fmla="*/ 1814513 w 1914525"/>
                <a:gd name="connsiteY93" fmla="*/ 438150 h 1395413"/>
                <a:gd name="connsiteX94" fmla="*/ 1800225 w 1914525"/>
                <a:gd name="connsiteY94" fmla="*/ 404813 h 1395413"/>
                <a:gd name="connsiteX95" fmla="*/ 1790700 w 1914525"/>
                <a:gd name="connsiteY95" fmla="*/ 376238 h 1395413"/>
                <a:gd name="connsiteX96" fmla="*/ 1785938 w 1914525"/>
                <a:gd name="connsiteY96" fmla="*/ 361950 h 1395413"/>
                <a:gd name="connsiteX97" fmla="*/ 1781175 w 1914525"/>
                <a:gd name="connsiteY97" fmla="*/ 342900 h 1395413"/>
                <a:gd name="connsiteX98" fmla="*/ 1771650 w 1914525"/>
                <a:gd name="connsiteY98" fmla="*/ 328613 h 1395413"/>
                <a:gd name="connsiteX99" fmla="*/ 1752600 w 1914525"/>
                <a:gd name="connsiteY99" fmla="*/ 280988 h 1395413"/>
                <a:gd name="connsiteX100" fmla="*/ 1747838 w 1914525"/>
                <a:gd name="connsiteY100" fmla="*/ 266700 h 1395413"/>
                <a:gd name="connsiteX101" fmla="*/ 1738313 w 1914525"/>
                <a:gd name="connsiteY101" fmla="*/ 252413 h 1395413"/>
                <a:gd name="connsiteX102" fmla="*/ 1724025 w 1914525"/>
                <a:gd name="connsiteY102" fmla="*/ 228600 h 1395413"/>
                <a:gd name="connsiteX103" fmla="*/ 1714500 w 1914525"/>
                <a:gd name="connsiteY103" fmla="*/ 214313 h 1395413"/>
                <a:gd name="connsiteX104" fmla="*/ 1700213 w 1914525"/>
                <a:gd name="connsiteY104" fmla="*/ 204788 h 1395413"/>
                <a:gd name="connsiteX105" fmla="*/ 1676400 w 1914525"/>
                <a:gd name="connsiteY105" fmla="*/ 176213 h 1395413"/>
                <a:gd name="connsiteX106" fmla="*/ 1666875 w 1914525"/>
                <a:gd name="connsiteY106" fmla="*/ 161925 h 1395413"/>
                <a:gd name="connsiteX107" fmla="*/ 1638300 w 1914525"/>
                <a:gd name="connsiteY107" fmla="*/ 152400 h 1395413"/>
                <a:gd name="connsiteX108" fmla="*/ 1609725 w 1914525"/>
                <a:gd name="connsiteY108" fmla="*/ 142875 h 1395413"/>
                <a:gd name="connsiteX109" fmla="*/ 1590675 w 1914525"/>
                <a:gd name="connsiteY109" fmla="*/ 133350 h 1395413"/>
                <a:gd name="connsiteX110" fmla="*/ 1533525 w 1914525"/>
                <a:gd name="connsiteY110" fmla="*/ 123825 h 1395413"/>
                <a:gd name="connsiteX111" fmla="*/ 1495425 w 1914525"/>
                <a:gd name="connsiteY111" fmla="*/ 109538 h 1395413"/>
                <a:gd name="connsiteX112" fmla="*/ 1376363 w 1914525"/>
                <a:gd name="connsiteY112" fmla="*/ 95250 h 1395413"/>
                <a:gd name="connsiteX113" fmla="*/ 1343025 w 1914525"/>
                <a:gd name="connsiteY113" fmla="*/ 90488 h 1395413"/>
                <a:gd name="connsiteX114" fmla="*/ 1281113 w 1914525"/>
                <a:gd name="connsiteY114" fmla="*/ 76200 h 1395413"/>
                <a:gd name="connsiteX115" fmla="*/ 1223963 w 1914525"/>
                <a:gd name="connsiteY115" fmla="*/ 71438 h 1395413"/>
                <a:gd name="connsiteX116" fmla="*/ 1181100 w 1914525"/>
                <a:gd name="connsiteY116" fmla="*/ 61913 h 1395413"/>
                <a:gd name="connsiteX117" fmla="*/ 1166813 w 1914525"/>
                <a:gd name="connsiteY117" fmla="*/ 52388 h 1395413"/>
                <a:gd name="connsiteX118" fmla="*/ 1143000 w 1914525"/>
                <a:gd name="connsiteY118" fmla="*/ 47625 h 1395413"/>
                <a:gd name="connsiteX119" fmla="*/ 1114425 w 1914525"/>
                <a:gd name="connsiteY119" fmla="*/ 38100 h 1395413"/>
                <a:gd name="connsiteX120" fmla="*/ 1085850 w 1914525"/>
                <a:gd name="connsiteY120" fmla="*/ 28575 h 1395413"/>
                <a:gd name="connsiteX121" fmla="*/ 1009650 w 1914525"/>
                <a:gd name="connsiteY121" fmla="*/ 19050 h 1395413"/>
                <a:gd name="connsiteX122" fmla="*/ 976313 w 1914525"/>
                <a:gd name="connsiteY122" fmla="*/ 9525 h 1395413"/>
                <a:gd name="connsiteX123" fmla="*/ 923925 w 1914525"/>
                <a:gd name="connsiteY123" fmla="*/ 0 h 1395413"/>
                <a:gd name="connsiteX124" fmla="*/ 771525 w 1914525"/>
                <a:gd name="connsiteY124" fmla="*/ 4763 h 1395413"/>
                <a:gd name="connsiteX125" fmla="*/ 757238 w 1914525"/>
                <a:gd name="connsiteY125" fmla="*/ 9525 h 1395413"/>
                <a:gd name="connsiteX126" fmla="*/ 733425 w 1914525"/>
                <a:gd name="connsiteY126" fmla="*/ 19050 h 1395413"/>
                <a:gd name="connsiteX127" fmla="*/ 714375 w 1914525"/>
                <a:gd name="connsiteY127" fmla="*/ 28575 h 1395413"/>
                <a:gd name="connsiteX128" fmla="*/ 700088 w 1914525"/>
                <a:gd name="connsiteY128" fmla="*/ 33338 h 1395413"/>
                <a:gd name="connsiteX129" fmla="*/ 681038 w 1914525"/>
                <a:gd name="connsiteY129" fmla="*/ 42863 h 1395413"/>
                <a:gd name="connsiteX130" fmla="*/ 633413 w 1914525"/>
                <a:gd name="connsiteY130" fmla="*/ 57150 h 1395413"/>
                <a:gd name="connsiteX131" fmla="*/ 595313 w 1914525"/>
                <a:gd name="connsiteY131" fmla="*/ 71438 h 1395413"/>
                <a:gd name="connsiteX132" fmla="*/ 552450 w 1914525"/>
                <a:gd name="connsiteY132" fmla="*/ 80963 h 1395413"/>
                <a:gd name="connsiteX133" fmla="*/ 519113 w 1914525"/>
                <a:gd name="connsiteY133" fmla="*/ 95250 h 1395413"/>
                <a:gd name="connsiteX134" fmla="*/ 485775 w 1914525"/>
                <a:gd name="connsiteY134" fmla="*/ 100013 h 1395413"/>
                <a:gd name="connsiteX135" fmla="*/ 438150 w 1914525"/>
                <a:gd name="connsiteY135" fmla="*/ 119063 h 1395413"/>
                <a:gd name="connsiteX136" fmla="*/ 404813 w 1914525"/>
                <a:gd name="connsiteY136" fmla="*/ 133350 h 1395413"/>
                <a:gd name="connsiteX137" fmla="*/ 390525 w 1914525"/>
                <a:gd name="connsiteY137" fmla="*/ 147638 h 1395413"/>
                <a:gd name="connsiteX138" fmla="*/ 352425 w 1914525"/>
                <a:gd name="connsiteY138" fmla="*/ 166688 h 1395413"/>
                <a:gd name="connsiteX139" fmla="*/ 319088 w 1914525"/>
                <a:gd name="connsiteY139" fmla="*/ 180975 h 1395413"/>
                <a:gd name="connsiteX140" fmla="*/ 300038 w 1914525"/>
                <a:gd name="connsiteY140" fmla="*/ 195263 h 1395413"/>
                <a:gd name="connsiteX141" fmla="*/ 285750 w 1914525"/>
                <a:gd name="connsiteY141" fmla="*/ 200025 h 1395413"/>
                <a:gd name="connsiteX142" fmla="*/ 266700 w 1914525"/>
                <a:gd name="connsiteY142" fmla="*/ 214313 h 1395413"/>
                <a:gd name="connsiteX143" fmla="*/ 228600 w 1914525"/>
                <a:gd name="connsiteY143" fmla="*/ 233363 h 1395413"/>
                <a:gd name="connsiteX144" fmla="*/ 200025 w 1914525"/>
                <a:gd name="connsiteY144" fmla="*/ 252413 h 1395413"/>
                <a:gd name="connsiteX145" fmla="*/ 185738 w 1914525"/>
                <a:gd name="connsiteY145" fmla="*/ 261938 h 1395413"/>
                <a:gd name="connsiteX146" fmla="*/ 166688 w 1914525"/>
                <a:gd name="connsiteY146" fmla="*/ 271463 h 1395413"/>
                <a:gd name="connsiteX147" fmla="*/ 157163 w 1914525"/>
                <a:gd name="connsiteY147" fmla="*/ 285750 h 1395413"/>
                <a:gd name="connsiteX148" fmla="*/ 142875 w 1914525"/>
                <a:gd name="connsiteY148" fmla="*/ 300038 h 1395413"/>
                <a:gd name="connsiteX149" fmla="*/ 119063 w 1914525"/>
                <a:gd name="connsiteY149" fmla="*/ 333375 h 1395413"/>
                <a:gd name="connsiteX150" fmla="*/ 114300 w 1914525"/>
                <a:gd name="connsiteY150" fmla="*/ 347663 h 1395413"/>
                <a:gd name="connsiteX151" fmla="*/ 104775 w 1914525"/>
                <a:gd name="connsiteY151" fmla="*/ 371475 h 1395413"/>
                <a:gd name="connsiteX152" fmla="*/ 85725 w 1914525"/>
                <a:gd name="connsiteY152" fmla="*/ 404813 h 1395413"/>
                <a:gd name="connsiteX153" fmla="*/ 76200 w 1914525"/>
                <a:gd name="connsiteY153" fmla="*/ 442913 h 1395413"/>
                <a:gd name="connsiteX154" fmla="*/ 71438 w 1914525"/>
                <a:gd name="connsiteY154" fmla="*/ 457200 h 1395413"/>
                <a:gd name="connsiteX155" fmla="*/ 66675 w 1914525"/>
                <a:gd name="connsiteY155" fmla="*/ 490538 h 1395413"/>
                <a:gd name="connsiteX156" fmla="*/ 61913 w 1914525"/>
                <a:gd name="connsiteY156" fmla="*/ 504825 h 1395413"/>
                <a:gd name="connsiteX157" fmla="*/ 57150 w 1914525"/>
                <a:gd name="connsiteY157" fmla="*/ 523875 h 1395413"/>
                <a:gd name="connsiteX158" fmla="*/ 52388 w 1914525"/>
                <a:gd name="connsiteY158" fmla="*/ 576263 h 1395413"/>
                <a:gd name="connsiteX159" fmla="*/ 47625 w 1914525"/>
                <a:gd name="connsiteY159" fmla="*/ 604838 h 1395413"/>
                <a:gd name="connsiteX160" fmla="*/ 38100 w 1914525"/>
                <a:gd name="connsiteY160" fmla="*/ 714375 h 1395413"/>
                <a:gd name="connsiteX161" fmla="*/ 28575 w 1914525"/>
                <a:gd name="connsiteY161" fmla="*/ 762000 h 1395413"/>
                <a:gd name="connsiteX162" fmla="*/ 14288 w 1914525"/>
                <a:gd name="connsiteY162" fmla="*/ 866775 h 1395413"/>
                <a:gd name="connsiteX163" fmla="*/ 9525 w 1914525"/>
                <a:gd name="connsiteY163" fmla="*/ 890588 h 1395413"/>
                <a:gd name="connsiteX164" fmla="*/ 0 w 1914525"/>
                <a:gd name="connsiteY164" fmla="*/ 919163 h 1395413"/>
                <a:gd name="connsiteX165" fmla="*/ 4763 w 1914525"/>
                <a:gd name="connsiteY165" fmla="*/ 1042988 h 1395413"/>
                <a:gd name="connsiteX166" fmla="*/ 14288 w 1914525"/>
                <a:gd name="connsiteY166" fmla="*/ 1076325 h 1395413"/>
                <a:gd name="connsiteX167" fmla="*/ 23813 w 1914525"/>
                <a:gd name="connsiteY167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5250 w 1914525"/>
                <a:gd name="connsiteY8" fmla="*/ 762000 h 1395413"/>
                <a:gd name="connsiteX9" fmla="*/ 109538 w 1914525"/>
                <a:gd name="connsiteY9" fmla="*/ 661988 h 1395413"/>
                <a:gd name="connsiteX10" fmla="*/ 119063 w 1914525"/>
                <a:gd name="connsiteY10" fmla="*/ 633413 h 1395413"/>
                <a:gd name="connsiteX11" fmla="*/ 138113 w 1914525"/>
                <a:gd name="connsiteY11" fmla="*/ 604838 h 1395413"/>
                <a:gd name="connsiteX12" fmla="*/ 161925 w 1914525"/>
                <a:gd name="connsiteY12" fmla="*/ 504825 h 1395413"/>
                <a:gd name="connsiteX13" fmla="*/ 171450 w 1914525"/>
                <a:gd name="connsiteY13" fmla="*/ 490538 h 1395413"/>
                <a:gd name="connsiteX14" fmla="*/ 176213 w 1914525"/>
                <a:gd name="connsiteY14" fmla="*/ 476250 h 1395413"/>
                <a:gd name="connsiteX15" fmla="*/ 200025 w 1914525"/>
                <a:gd name="connsiteY15" fmla="*/ 447675 h 1395413"/>
                <a:gd name="connsiteX16" fmla="*/ 216694 w 1914525"/>
                <a:gd name="connsiteY16" fmla="*/ 426244 h 1395413"/>
                <a:gd name="connsiteX17" fmla="*/ 376238 w 1914525"/>
                <a:gd name="connsiteY17" fmla="*/ 311945 h 1395413"/>
                <a:gd name="connsiteX18" fmla="*/ 452438 w 1914525"/>
                <a:gd name="connsiteY18" fmla="*/ 295275 h 1395413"/>
                <a:gd name="connsiteX19" fmla="*/ 471488 w 1914525"/>
                <a:gd name="connsiteY19" fmla="*/ 290513 h 1395413"/>
                <a:gd name="connsiteX20" fmla="*/ 509588 w 1914525"/>
                <a:gd name="connsiteY20" fmla="*/ 276225 h 1395413"/>
                <a:gd name="connsiteX21" fmla="*/ 523875 w 1914525"/>
                <a:gd name="connsiteY21" fmla="*/ 266700 h 1395413"/>
                <a:gd name="connsiteX22" fmla="*/ 561975 w 1914525"/>
                <a:gd name="connsiteY22" fmla="*/ 257175 h 1395413"/>
                <a:gd name="connsiteX23" fmla="*/ 590550 w 1914525"/>
                <a:gd name="connsiteY23" fmla="*/ 247650 h 1395413"/>
                <a:gd name="connsiteX24" fmla="*/ 604838 w 1914525"/>
                <a:gd name="connsiteY24" fmla="*/ 242888 h 1395413"/>
                <a:gd name="connsiteX25" fmla="*/ 633413 w 1914525"/>
                <a:gd name="connsiteY25" fmla="*/ 238125 h 1395413"/>
                <a:gd name="connsiteX26" fmla="*/ 652463 w 1914525"/>
                <a:gd name="connsiteY26" fmla="*/ 233363 h 1395413"/>
                <a:gd name="connsiteX27" fmla="*/ 681038 w 1914525"/>
                <a:gd name="connsiteY27" fmla="*/ 223838 h 1395413"/>
                <a:gd name="connsiteX28" fmla="*/ 704850 w 1914525"/>
                <a:gd name="connsiteY28" fmla="*/ 219075 h 1395413"/>
                <a:gd name="connsiteX29" fmla="*/ 766763 w 1914525"/>
                <a:gd name="connsiteY29" fmla="*/ 209550 h 1395413"/>
                <a:gd name="connsiteX30" fmla="*/ 790575 w 1914525"/>
                <a:gd name="connsiteY30" fmla="*/ 204788 h 1395413"/>
                <a:gd name="connsiteX31" fmla="*/ 881063 w 1914525"/>
                <a:gd name="connsiteY31" fmla="*/ 190500 h 1395413"/>
                <a:gd name="connsiteX32" fmla="*/ 895350 w 1914525"/>
                <a:gd name="connsiteY32" fmla="*/ 185738 h 1395413"/>
                <a:gd name="connsiteX33" fmla="*/ 988219 w 1914525"/>
                <a:gd name="connsiteY33" fmla="*/ 214313 h 1395413"/>
                <a:gd name="connsiteX34" fmla="*/ 1314450 w 1914525"/>
                <a:gd name="connsiteY34" fmla="*/ 180975 h 1395413"/>
                <a:gd name="connsiteX35" fmla="*/ 1343025 w 1914525"/>
                <a:gd name="connsiteY35" fmla="*/ 190500 h 1395413"/>
                <a:gd name="connsiteX36" fmla="*/ 1371600 w 1914525"/>
                <a:gd name="connsiteY36" fmla="*/ 200025 h 1395413"/>
                <a:gd name="connsiteX37" fmla="*/ 1385888 w 1914525"/>
                <a:gd name="connsiteY37" fmla="*/ 204788 h 1395413"/>
                <a:gd name="connsiteX38" fmla="*/ 1414463 w 1914525"/>
                <a:gd name="connsiteY38" fmla="*/ 223838 h 1395413"/>
                <a:gd name="connsiteX39" fmla="*/ 1452563 w 1914525"/>
                <a:gd name="connsiteY39" fmla="*/ 238125 h 1395413"/>
                <a:gd name="connsiteX40" fmla="*/ 1481138 w 1914525"/>
                <a:gd name="connsiteY40" fmla="*/ 247650 h 1395413"/>
                <a:gd name="connsiteX41" fmla="*/ 1495425 w 1914525"/>
                <a:gd name="connsiteY41" fmla="*/ 252413 h 1395413"/>
                <a:gd name="connsiteX42" fmla="*/ 1514475 w 1914525"/>
                <a:gd name="connsiteY42" fmla="*/ 257175 h 1395413"/>
                <a:gd name="connsiteX43" fmla="*/ 1547813 w 1914525"/>
                <a:gd name="connsiteY43" fmla="*/ 285750 h 1395413"/>
                <a:gd name="connsiteX44" fmla="*/ 1576388 w 1914525"/>
                <a:gd name="connsiteY44" fmla="*/ 304800 h 1395413"/>
                <a:gd name="connsiteX45" fmla="*/ 1590675 w 1914525"/>
                <a:gd name="connsiteY45" fmla="*/ 314325 h 1395413"/>
                <a:gd name="connsiteX46" fmla="*/ 1619250 w 1914525"/>
                <a:gd name="connsiteY46" fmla="*/ 342900 h 1395413"/>
                <a:gd name="connsiteX47" fmla="*/ 1633538 w 1914525"/>
                <a:gd name="connsiteY47" fmla="*/ 357188 h 1395413"/>
                <a:gd name="connsiteX48" fmla="*/ 1657350 w 1914525"/>
                <a:gd name="connsiteY48" fmla="*/ 390525 h 1395413"/>
                <a:gd name="connsiteX49" fmla="*/ 1676400 w 1914525"/>
                <a:gd name="connsiteY49" fmla="*/ 419100 h 1395413"/>
                <a:gd name="connsiteX50" fmla="*/ 1681163 w 1914525"/>
                <a:gd name="connsiteY50" fmla="*/ 433388 h 1395413"/>
                <a:gd name="connsiteX51" fmla="*/ 1690688 w 1914525"/>
                <a:gd name="connsiteY51" fmla="*/ 447675 h 1395413"/>
                <a:gd name="connsiteX52" fmla="*/ 1704975 w 1914525"/>
                <a:gd name="connsiteY52" fmla="*/ 471488 h 1395413"/>
                <a:gd name="connsiteX53" fmla="*/ 1714500 w 1914525"/>
                <a:gd name="connsiteY53" fmla="*/ 485775 h 1395413"/>
                <a:gd name="connsiteX54" fmla="*/ 1728788 w 1914525"/>
                <a:gd name="connsiteY54" fmla="*/ 514350 h 1395413"/>
                <a:gd name="connsiteX55" fmla="*/ 1747838 w 1914525"/>
                <a:gd name="connsiteY55" fmla="*/ 542925 h 1395413"/>
                <a:gd name="connsiteX56" fmla="*/ 1752600 w 1914525"/>
                <a:gd name="connsiteY56" fmla="*/ 557213 h 1395413"/>
                <a:gd name="connsiteX57" fmla="*/ 1762125 w 1914525"/>
                <a:gd name="connsiteY57" fmla="*/ 571500 h 1395413"/>
                <a:gd name="connsiteX58" fmla="*/ 1771650 w 1914525"/>
                <a:gd name="connsiteY58" fmla="*/ 600075 h 1395413"/>
                <a:gd name="connsiteX59" fmla="*/ 1781175 w 1914525"/>
                <a:gd name="connsiteY59" fmla="*/ 614363 h 1395413"/>
                <a:gd name="connsiteX60" fmla="*/ 1790700 w 1914525"/>
                <a:gd name="connsiteY60" fmla="*/ 642938 h 1395413"/>
                <a:gd name="connsiteX61" fmla="*/ 1795463 w 1914525"/>
                <a:gd name="connsiteY61" fmla="*/ 661988 h 1395413"/>
                <a:gd name="connsiteX62" fmla="*/ 1804988 w 1914525"/>
                <a:gd name="connsiteY62" fmla="*/ 676275 h 1395413"/>
                <a:gd name="connsiteX63" fmla="*/ 1809750 w 1914525"/>
                <a:gd name="connsiteY63" fmla="*/ 695325 h 1395413"/>
                <a:gd name="connsiteX64" fmla="*/ 1824038 w 1914525"/>
                <a:gd name="connsiteY64" fmla="*/ 747713 h 1395413"/>
                <a:gd name="connsiteX65" fmla="*/ 1833563 w 1914525"/>
                <a:gd name="connsiteY65" fmla="*/ 804863 h 1395413"/>
                <a:gd name="connsiteX66" fmla="*/ 1838325 w 1914525"/>
                <a:gd name="connsiteY66" fmla="*/ 942975 h 1395413"/>
                <a:gd name="connsiteX67" fmla="*/ 1843088 w 1914525"/>
                <a:gd name="connsiteY67" fmla="*/ 957263 h 1395413"/>
                <a:gd name="connsiteX68" fmla="*/ 1857375 w 1914525"/>
                <a:gd name="connsiteY68" fmla="*/ 1000125 h 1395413"/>
                <a:gd name="connsiteX69" fmla="*/ 1862138 w 1914525"/>
                <a:gd name="connsiteY69" fmla="*/ 1019175 h 1395413"/>
                <a:gd name="connsiteX70" fmla="*/ 1871663 w 1914525"/>
                <a:gd name="connsiteY70" fmla="*/ 1038225 h 1395413"/>
                <a:gd name="connsiteX71" fmla="*/ 1876425 w 1914525"/>
                <a:gd name="connsiteY71" fmla="*/ 1166813 h 1395413"/>
                <a:gd name="connsiteX72" fmla="*/ 1885950 w 1914525"/>
                <a:gd name="connsiteY72" fmla="*/ 1285875 h 1395413"/>
                <a:gd name="connsiteX73" fmla="*/ 1885950 w 1914525"/>
                <a:gd name="connsiteY73" fmla="*/ 1357313 h 1395413"/>
                <a:gd name="connsiteX74" fmla="*/ 1876425 w 1914525"/>
                <a:gd name="connsiteY74" fmla="*/ 1371600 h 1395413"/>
                <a:gd name="connsiteX75" fmla="*/ 1866900 w 1914525"/>
                <a:gd name="connsiteY75" fmla="*/ 1395413 h 1395413"/>
                <a:gd name="connsiteX76" fmla="*/ 1871663 w 1914525"/>
                <a:gd name="connsiteY76" fmla="*/ 1266825 h 1395413"/>
                <a:gd name="connsiteX77" fmla="*/ 1881188 w 1914525"/>
                <a:gd name="connsiteY77" fmla="*/ 1238250 h 1395413"/>
                <a:gd name="connsiteX78" fmla="*/ 1890713 w 1914525"/>
                <a:gd name="connsiteY78" fmla="*/ 1200150 h 1395413"/>
                <a:gd name="connsiteX79" fmla="*/ 1900238 w 1914525"/>
                <a:gd name="connsiteY79" fmla="*/ 1171575 h 1395413"/>
                <a:gd name="connsiteX80" fmla="*/ 1905000 w 1914525"/>
                <a:gd name="connsiteY80" fmla="*/ 1085850 h 1395413"/>
                <a:gd name="connsiteX81" fmla="*/ 1914525 w 1914525"/>
                <a:gd name="connsiteY81" fmla="*/ 809625 h 1395413"/>
                <a:gd name="connsiteX82" fmla="*/ 1909763 w 1914525"/>
                <a:gd name="connsiteY82" fmla="*/ 666750 h 1395413"/>
                <a:gd name="connsiteX83" fmla="*/ 1890713 w 1914525"/>
                <a:gd name="connsiteY83" fmla="*/ 633413 h 1395413"/>
                <a:gd name="connsiteX84" fmla="*/ 1881188 w 1914525"/>
                <a:gd name="connsiteY84" fmla="*/ 609600 h 1395413"/>
                <a:gd name="connsiteX85" fmla="*/ 1871663 w 1914525"/>
                <a:gd name="connsiteY85" fmla="*/ 581025 h 1395413"/>
                <a:gd name="connsiteX86" fmla="*/ 1862138 w 1914525"/>
                <a:gd name="connsiteY86" fmla="*/ 566738 h 1395413"/>
                <a:gd name="connsiteX87" fmla="*/ 1857375 w 1914525"/>
                <a:gd name="connsiteY87" fmla="*/ 542925 h 1395413"/>
                <a:gd name="connsiteX88" fmla="*/ 1847850 w 1914525"/>
                <a:gd name="connsiteY88" fmla="*/ 528638 h 1395413"/>
                <a:gd name="connsiteX89" fmla="*/ 1843088 w 1914525"/>
                <a:gd name="connsiteY89" fmla="*/ 514350 h 1395413"/>
                <a:gd name="connsiteX90" fmla="*/ 1833563 w 1914525"/>
                <a:gd name="connsiteY90" fmla="*/ 495300 h 1395413"/>
                <a:gd name="connsiteX91" fmla="*/ 1824038 w 1914525"/>
                <a:gd name="connsiteY91" fmla="*/ 457200 h 1395413"/>
                <a:gd name="connsiteX92" fmla="*/ 1814513 w 1914525"/>
                <a:gd name="connsiteY92" fmla="*/ 438150 h 1395413"/>
                <a:gd name="connsiteX93" fmla="*/ 1800225 w 1914525"/>
                <a:gd name="connsiteY93" fmla="*/ 404813 h 1395413"/>
                <a:gd name="connsiteX94" fmla="*/ 1790700 w 1914525"/>
                <a:gd name="connsiteY94" fmla="*/ 376238 h 1395413"/>
                <a:gd name="connsiteX95" fmla="*/ 1785938 w 1914525"/>
                <a:gd name="connsiteY95" fmla="*/ 361950 h 1395413"/>
                <a:gd name="connsiteX96" fmla="*/ 1781175 w 1914525"/>
                <a:gd name="connsiteY96" fmla="*/ 342900 h 1395413"/>
                <a:gd name="connsiteX97" fmla="*/ 1771650 w 1914525"/>
                <a:gd name="connsiteY97" fmla="*/ 328613 h 1395413"/>
                <a:gd name="connsiteX98" fmla="*/ 1752600 w 1914525"/>
                <a:gd name="connsiteY98" fmla="*/ 280988 h 1395413"/>
                <a:gd name="connsiteX99" fmla="*/ 1747838 w 1914525"/>
                <a:gd name="connsiteY99" fmla="*/ 266700 h 1395413"/>
                <a:gd name="connsiteX100" fmla="*/ 1738313 w 1914525"/>
                <a:gd name="connsiteY100" fmla="*/ 252413 h 1395413"/>
                <a:gd name="connsiteX101" fmla="*/ 1724025 w 1914525"/>
                <a:gd name="connsiteY101" fmla="*/ 228600 h 1395413"/>
                <a:gd name="connsiteX102" fmla="*/ 1714500 w 1914525"/>
                <a:gd name="connsiteY102" fmla="*/ 214313 h 1395413"/>
                <a:gd name="connsiteX103" fmla="*/ 1700213 w 1914525"/>
                <a:gd name="connsiteY103" fmla="*/ 204788 h 1395413"/>
                <a:gd name="connsiteX104" fmla="*/ 1676400 w 1914525"/>
                <a:gd name="connsiteY104" fmla="*/ 176213 h 1395413"/>
                <a:gd name="connsiteX105" fmla="*/ 1666875 w 1914525"/>
                <a:gd name="connsiteY105" fmla="*/ 161925 h 1395413"/>
                <a:gd name="connsiteX106" fmla="*/ 1638300 w 1914525"/>
                <a:gd name="connsiteY106" fmla="*/ 152400 h 1395413"/>
                <a:gd name="connsiteX107" fmla="*/ 1609725 w 1914525"/>
                <a:gd name="connsiteY107" fmla="*/ 142875 h 1395413"/>
                <a:gd name="connsiteX108" fmla="*/ 1590675 w 1914525"/>
                <a:gd name="connsiteY108" fmla="*/ 133350 h 1395413"/>
                <a:gd name="connsiteX109" fmla="*/ 1533525 w 1914525"/>
                <a:gd name="connsiteY109" fmla="*/ 123825 h 1395413"/>
                <a:gd name="connsiteX110" fmla="*/ 1495425 w 1914525"/>
                <a:gd name="connsiteY110" fmla="*/ 109538 h 1395413"/>
                <a:gd name="connsiteX111" fmla="*/ 1376363 w 1914525"/>
                <a:gd name="connsiteY111" fmla="*/ 95250 h 1395413"/>
                <a:gd name="connsiteX112" fmla="*/ 1343025 w 1914525"/>
                <a:gd name="connsiteY112" fmla="*/ 90488 h 1395413"/>
                <a:gd name="connsiteX113" fmla="*/ 1281113 w 1914525"/>
                <a:gd name="connsiteY113" fmla="*/ 76200 h 1395413"/>
                <a:gd name="connsiteX114" fmla="*/ 1223963 w 1914525"/>
                <a:gd name="connsiteY114" fmla="*/ 71438 h 1395413"/>
                <a:gd name="connsiteX115" fmla="*/ 1181100 w 1914525"/>
                <a:gd name="connsiteY115" fmla="*/ 61913 h 1395413"/>
                <a:gd name="connsiteX116" fmla="*/ 1166813 w 1914525"/>
                <a:gd name="connsiteY116" fmla="*/ 52388 h 1395413"/>
                <a:gd name="connsiteX117" fmla="*/ 1143000 w 1914525"/>
                <a:gd name="connsiteY117" fmla="*/ 47625 h 1395413"/>
                <a:gd name="connsiteX118" fmla="*/ 1114425 w 1914525"/>
                <a:gd name="connsiteY118" fmla="*/ 38100 h 1395413"/>
                <a:gd name="connsiteX119" fmla="*/ 1085850 w 1914525"/>
                <a:gd name="connsiteY119" fmla="*/ 28575 h 1395413"/>
                <a:gd name="connsiteX120" fmla="*/ 1009650 w 1914525"/>
                <a:gd name="connsiteY120" fmla="*/ 19050 h 1395413"/>
                <a:gd name="connsiteX121" fmla="*/ 976313 w 1914525"/>
                <a:gd name="connsiteY121" fmla="*/ 9525 h 1395413"/>
                <a:gd name="connsiteX122" fmla="*/ 923925 w 1914525"/>
                <a:gd name="connsiteY122" fmla="*/ 0 h 1395413"/>
                <a:gd name="connsiteX123" fmla="*/ 771525 w 1914525"/>
                <a:gd name="connsiteY123" fmla="*/ 4763 h 1395413"/>
                <a:gd name="connsiteX124" fmla="*/ 757238 w 1914525"/>
                <a:gd name="connsiteY124" fmla="*/ 9525 h 1395413"/>
                <a:gd name="connsiteX125" fmla="*/ 733425 w 1914525"/>
                <a:gd name="connsiteY125" fmla="*/ 19050 h 1395413"/>
                <a:gd name="connsiteX126" fmla="*/ 714375 w 1914525"/>
                <a:gd name="connsiteY126" fmla="*/ 28575 h 1395413"/>
                <a:gd name="connsiteX127" fmla="*/ 700088 w 1914525"/>
                <a:gd name="connsiteY127" fmla="*/ 33338 h 1395413"/>
                <a:gd name="connsiteX128" fmla="*/ 681038 w 1914525"/>
                <a:gd name="connsiteY128" fmla="*/ 42863 h 1395413"/>
                <a:gd name="connsiteX129" fmla="*/ 633413 w 1914525"/>
                <a:gd name="connsiteY129" fmla="*/ 57150 h 1395413"/>
                <a:gd name="connsiteX130" fmla="*/ 595313 w 1914525"/>
                <a:gd name="connsiteY130" fmla="*/ 71438 h 1395413"/>
                <a:gd name="connsiteX131" fmla="*/ 552450 w 1914525"/>
                <a:gd name="connsiteY131" fmla="*/ 80963 h 1395413"/>
                <a:gd name="connsiteX132" fmla="*/ 519113 w 1914525"/>
                <a:gd name="connsiteY132" fmla="*/ 95250 h 1395413"/>
                <a:gd name="connsiteX133" fmla="*/ 485775 w 1914525"/>
                <a:gd name="connsiteY133" fmla="*/ 100013 h 1395413"/>
                <a:gd name="connsiteX134" fmla="*/ 438150 w 1914525"/>
                <a:gd name="connsiteY134" fmla="*/ 119063 h 1395413"/>
                <a:gd name="connsiteX135" fmla="*/ 404813 w 1914525"/>
                <a:gd name="connsiteY135" fmla="*/ 133350 h 1395413"/>
                <a:gd name="connsiteX136" fmla="*/ 390525 w 1914525"/>
                <a:gd name="connsiteY136" fmla="*/ 147638 h 1395413"/>
                <a:gd name="connsiteX137" fmla="*/ 352425 w 1914525"/>
                <a:gd name="connsiteY137" fmla="*/ 166688 h 1395413"/>
                <a:gd name="connsiteX138" fmla="*/ 319088 w 1914525"/>
                <a:gd name="connsiteY138" fmla="*/ 180975 h 1395413"/>
                <a:gd name="connsiteX139" fmla="*/ 300038 w 1914525"/>
                <a:gd name="connsiteY139" fmla="*/ 195263 h 1395413"/>
                <a:gd name="connsiteX140" fmla="*/ 285750 w 1914525"/>
                <a:gd name="connsiteY140" fmla="*/ 200025 h 1395413"/>
                <a:gd name="connsiteX141" fmla="*/ 266700 w 1914525"/>
                <a:gd name="connsiteY141" fmla="*/ 214313 h 1395413"/>
                <a:gd name="connsiteX142" fmla="*/ 228600 w 1914525"/>
                <a:gd name="connsiteY142" fmla="*/ 233363 h 1395413"/>
                <a:gd name="connsiteX143" fmla="*/ 200025 w 1914525"/>
                <a:gd name="connsiteY143" fmla="*/ 252413 h 1395413"/>
                <a:gd name="connsiteX144" fmla="*/ 185738 w 1914525"/>
                <a:gd name="connsiteY144" fmla="*/ 261938 h 1395413"/>
                <a:gd name="connsiteX145" fmla="*/ 166688 w 1914525"/>
                <a:gd name="connsiteY145" fmla="*/ 271463 h 1395413"/>
                <a:gd name="connsiteX146" fmla="*/ 157163 w 1914525"/>
                <a:gd name="connsiteY146" fmla="*/ 285750 h 1395413"/>
                <a:gd name="connsiteX147" fmla="*/ 142875 w 1914525"/>
                <a:gd name="connsiteY147" fmla="*/ 300038 h 1395413"/>
                <a:gd name="connsiteX148" fmla="*/ 119063 w 1914525"/>
                <a:gd name="connsiteY148" fmla="*/ 333375 h 1395413"/>
                <a:gd name="connsiteX149" fmla="*/ 114300 w 1914525"/>
                <a:gd name="connsiteY149" fmla="*/ 347663 h 1395413"/>
                <a:gd name="connsiteX150" fmla="*/ 104775 w 1914525"/>
                <a:gd name="connsiteY150" fmla="*/ 371475 h 1395413"/>
                <a:gd name="connsiteX151" fmla="*/ 85725 w 1914525"/>
                <a:gd name="connsiteY151" fmla="*/ 404813 h 1395413"/>
                <a:gd name="connsiteX152" fmla="*/ 76200 w 1914525"/>
                <a:gd name="connsiteY152" fmla="*/ 442913 h 1395413"/>
                <a:gd name="connsiteX153" fmla="*/ 71438 w 1914525"/>
                <a:gd name="connsiteY153" fmla="*/ 457200 h 1395413"/>
                <a:gd name="connsiteX154" fmla="*/ 66675 w 1914525"/>
                <a:gd name="connsiteY154" fmla="*/ 490538 h 1395413"/>
                <a:gd name="connsiteX155" fmla="*/ 61913 w 1914525"/>
                <a:gd name="connsiteY155" fmla="*/ 504825 h 1395413"/>
                <a:gd name="connsiteX156" fmla="*/ 57150 w 1914525"/>
                <a:gd name="connsiteY156" fmla="*/ 523875 h 1395413"/>
                <a:gd name="connsiteX157" fmla="*/ 52388 w 1914525"/>
                <a:gd name="connsiteY157" fmla="*/ 576263 h 1395413"/>
                <a:gd name="connsiteX158" fmla="*/ 47625 w 1914525"/>
                <a:gd name="connsiteY158" fmla="*/ 604838 h 1395413"/>
                <a:gd name="connsiteX159" fmla="*/ 38100 w 1914525"/>
                <a:gd name="connsiteY159" fmla="*/ 714375 h 1395413"/>
                <a:gd name="connsiteX160" fmla="*/ 28575 w 1914525"/>
                <a:gd name="connsiteY160" fmla="*/ 762000 h 1395413"/>
                <a:gd name="connsiteX161" fmla="*/ 14288 w 1914525"/>
                <a:gd name="connsiteY161" fmla="*/ 866775 h 1395413"/>
                <a:gd name="connsiteX162" fmla="*/ 9525 w 1914525"/>
                <a:gd name="connsiteY162" fmla="*/ 890588 h 1395413"/>
                <a:gd name="connsiteX163" fmla="*/ 0 w 1914525"/>
                <a:gd name="connsiteY163" fmla="*/ 919163 h 1395413"/>
                <a:gd name="connsiteX164" fmla="*/ 4763 w 1914525"/>
                <a:gd name="connsiteY164" fmla="*/ 1042988 h 1395413"/>
                <a:gd name="connsiteX165" fmla="*/ 14288 w 1914525"/>
                <a:gd name="connsiteY165" fmla="*/ 1076325 h 1395413"/>
                <a:gd name="connsiteX166" fmla="*/ 23813 w 1914525"/>
                <a:gd name="connsiteY166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171450 w 1914525"/>
                <a:gd name="connsiteY12" fmla="*/ 490538 h 1395413"/>
                <a:gd name="connsiteX13" fmla="*/ 176213 w 1914525"/>
                <a:gd name="connsiteY13" fmla="*/ 476250 h 1395413"/>
                <a:gd name="connsiteX14" fmla="*/ 200025 w 1914525"/>
                <a:gd name="connsiteY14" fmla="*/ 447675 h 1395413"/>
                <a:gd name="connsiteX15" fmla="*/ 216694 w 1914525"/>
                <a:gd name="connsiteY15" fmla="*/ 426244 h 1395413"/>
                <a:gd name="connsiteX16" fmla="*/ 376238 w 1914525"/>
                <a:gd name="connsiteY16" fmla="*/ 311945 h 1395413"/>
                <a:gd name="connsiteX17" fmla="*/ 452438 w 1914525"/>
                <a:gd name="connsiteY17" fmla="*/ 295275 h 1395413"/>
                <a:gd name="connsiteX18" fmla="*/ 471488 w 1914525"/>
                <a:gd name="connsiteY18" fmla="*/ 290513 h 1395413"/>
                <a:gd name="connsiteX19" fmla="*/ 509588 w 1914525"/>
                <a:gd name="connsiteY19" fmla="*/ 276225 h 1395413"/>
                <a:gd name="connsiteX20" fmla="*/ 523875 w 1914525"/>
                <a:gd name="connsiteY20" fmla="*/ 266700 h 1395413"/>
                <a:gd name="connsiteX21" fmla="*/ 561975 w 1914525"/>
                <a:gd name="connsiteY21" fmla="*/ 257175 h 1395413"/>
                <a:gd name="connsiteX22" fmla="*/ 590550 w 1914525"/>
                <a:gd name="connsiteY22" fmla="*/ 247650 h 1395413"/>
                <a:gd name="connsiteX23" fmla="*/ 604838 w 1914525"/>
                <a:gd name="connsiteY23" fmla="*/ 242888 h 1395413"/>
                <a:gd name="connsiteX24" fmla="*/ 633413 w 1914525"/>
                <a:gd name="connsiteY24" fmla="*/ 238125 h 1395413"/>
                <a:gd name="connsiteX25" fmla="*/ 652463 w 1914525"/>
                <a:gd name="connsiteY25" fmla="*/ 233363 h 1395413"/>
                <a:gd name="connsiteX26" fmla="*/ 681038 w 1914525"/>
                <a:gd name="connsiteY26" fmla="*/ 223838 h 1395413"/>
                <a:gd name="connsiteX27" fmla="*/ 704850 w 1914525"/>
                <a:gd name="connsiteY27" fmla="*/ 219075 h 1395413"/>
                <a:gd name="connsiteX28" fmla="*/ 766763 w 1914525"/>
                <a:gd name="connsiteY28" fmla="*/ 209550 h 1395413"/>
                <a:gd name="connsiteX29" fmla="*/ 790575 w 1914525"/>
                <a:gd name="connsiteY29" fmla="*/ 204788 h 1395413"/>
                <a:gd name="connsiteX30" fmla="*/ 881063 w 1914525"/>
                <a:gd name="connsiteY30" fmla="*/ 190500 h 1395413"/>
                <a:gd name="connsiteX31" fmla="*/ 895350 w 1914525"/>
                <a:gd name="connsiteY31" fmla="*/ 185738 h 1395413"/>
                <a:gd name="connsiteX32" fmla="*/ 988219 w 1914525"/>
                <a:gd name="connsiteY32" fmla="*/ 214313 h 1395413"/>
                <a:gd name="connsiteX33" fmla="*/ 1314450 w 1914525"/>
                <a:gd name="connsiteY33" fmla="*/ 180975 h 1395413"/>
                <a:gd name="connsiteX34" fmla="*/ 1343025 w 1914525"/>
                <a:gd name="connsiteY34" fmla="*/ 190500 h 1395413"/>
                <a:gd name="connsiteX35" fmla="*/ 1371600 w 1914525"/>
                <a:gd name="connsiteY35" fmla="*/ 200025 h 1395413"/>
                <a:gd name="connsiteX36" fmla="*/ 1385888 w 1914525"/>
                <a:gd name="connsiteY36" fmla="*/ 204788 h 1395413"/>
                <a:gd name="connsiteX37" fmla="*/ 1414463 w 1914525"/>
                <a:gd name="connsiteY37" fmla="*/ 223838 h 1395413"/>
                <a:gd name="connsiteX38" fmla="*/ 1452563 w 1914525"/>
                <a:gd name="connsiteY38" fmla="*/ 238125 h 1395413"/>
                <a:gd name="connsiteX39" fmla="*/ 1481138 w 1914525"/>
                <a:gd name="connsiteY39" fmla="*/ 247650 h 1395413"/>
                <a:gd name="connsiteX40" fmla="*/ 1495425 w 1914525"/>
                <a:gd name="connsiteY40" fmla="*/ 252413 h 1395413"/>
                <a:gd name="connsiteX41" fmla="*/ 1514475 w 1914525"/>
                <a:gd name="connsiteY41" fmla="*/ 257175 h 1395413"/>
                <a:gd name="connsiteX42" fmla="*/ 1547813 w 1914525"/>
                <a:gd name="connsiteY42" fmla="*/ 285750 h 1395413"/>
                <a:gd name="connsiteX43" fmla="*/ 1576388 w 1914525"/>
                <a:gd name="connsiteY43" fmla="*/ 304800 h 1395413"/>
                <a:gd name="connsiteX44" fmla="*/ 1590675 w 1914525"/>
                <a:gd name="connsiteY44" fmla="*/ 314325 h 1395413"/>
                <a:gd name="connsiteX45" fmla="*/ 1619250 w 1914525"/>
                <a:gd name="connsiteY45" fmla="*/ 342900 h 1395413"/>
                <a:gd name="connsiteX46" fmla="*/ 1633538 w 1914525"/>
                <a:gd name="connsiteY46" fmla="*/ 357188 h 1395413"/>
                <a:gd name="connsiteX47" fmla="*/ 1657350 w 1914525"/>
                <a:gd name="connsiteY47" fmla="*/ 390525 h 1395413"/>
                <a:gd name="connsiteX48" fmla="*/ 1676400 w 1914525"/>
                <a:gd name="connsiteY48" fmla="*/ 419100 h 1395413"/>
                <a:gd name="connsiteX49" fmla="*/ 1681163 w 1914525"/>
                <a:gd name="connsiteY49" fmla="*/ 433388 h 1395413"/>
                <a:gd name="connsiteX50" fmla="*/ 1690688 w 1914525"/>
                <a:gd name="connsiteY50" fmla="*/ 447675 h 1395413"/>
                <a:gd name="connsiteX51" fmla="*/ 1704975 w 1914525"/>
                <a:gd name="connsiteY51" fmla="*/ 471488 h 1395413"/>
                <a:gd name="connsiteX52" fmla="*/ 1714500 w 1914525"/>
                <a:gd name="connsiteY52" fmla="*/ 485775 h 1395413"/>
                <a:gd name="connsiteX53" fmla="*/ 1728788 w 1914525"/>
                <a:gd name="connsiteY53" fmla="*/ 514350 h 1395413"/>
                <a:gd name="connsiteX54" fmla="*/ 1747838 w 1914525"/>
                <a:gd name="connsiteY54" fmla="*/ 542925 h 1395413"/>
                <a:gd name="connsiteX55" fmla="*/ 1752600 w 1914525"/>
                <a:gd name="connsiteY55" fmla="*/ 557213 h 1395413"/>
                <a:gd name="connsiteX56" fmla="*/ 1762125 w 1914525"/>
                <a:gd name="connsiteY56" fmla="*/ 571500 h 1395413"/>
                <a:gd name="connsiteX57" fmla="*/ 1771650 w 1914525"/>
                <a:gd name="connsiteY57" fmla="*/ 600075 h 1395413"/>
                <a:gd name="connsiteX58" fmla="*/ 1781175 w 1914525"/>
                <a:gd name="connsiteY58" fmla="*/ 614363 h 1395413"/>
                <a:gd name="connsiteX59" fmla="*/ 1790700 w 1914525"/>
                <a:gd name="connsiteY59" fmla="*/ 642938 h 1395413"/>
                <a:gd name="connsiteX60" fmla="*/ 1795463 w 1914525"/>
                <a:gd name="connsiteY60" fmla="*/ 661988 h 1395413"/>
                <a:gd name="connsiteX61" fmla="*/ 1804988 w 1914525"/>
                <a:gd name="connsiteY61" fmla="*/ 676275 h 1395413"/>
                <a:gd name="connsiteX62" fmla="*/ 1809750 w 1914525"/>
                <a:gd name="connsiteY62" fmla="*/ 695325 h 1395413"/>
                <a:gd name="connsiteX63" fmla="*/ 1824038 w 1914525"/>
                <a:gd name="connsiteY63" fmla="*/ 747713 h 1395413"/>
                <a:gd name="connsiteX64" fmla="*/ 1833563 w 1914525"/>
                <a:gd name="connsiteY64" fmla="*/ 804863 h 1395413"/>
                <a:gd name="connsiteX65" fmla="*/ 1838325 w 1914525"/>
                <a:gd name="connsiteY65" fmla="*/ 942975 h 1395413"/>
                <a:gd name="connsiteX66" fmla="*/ 1843088 w 1914525"/>
                <a:gd name="connsiteY66" fmla="*/ 957263 h 1395413"/>
                <a:gd name="connsiteX67" fmla="*/ 1857375 w 1914525"/>
                <a:gd name="connsiteY67" fmla="*/ 1000125 h 1395413"/>
                <a:gd name="connsiteX68" fmla="*/ 1862138 w 1914525"/>
                <a:gd name="connsiteY68" fmla="*/ 1019175 h 1395413"/>
                <a:gd name="connsiteX69" fmla="*/ 1871663 w 1914525"/>
                <a:gd name="connsiteY69" fmla="*/ 1038225 h 1395413"/>
                <a:gd name="connsiteX70" fmla="*/ 1876425 w 1914525"/>
                <a:gd name="connsiteY70" fmla="*/ 1166813 h 1395413"/>
                <a:gd name="connsiteX71" fmla="*/ 1885950 w 1914525"/>
                <a:gd name="connsiteY71" fmla="*/ 1285875 h 1395413"/>
                <a:gd name="connsiteX72" fmla="*/ 1885950 w 1914525"/>
                <a:gd name="connsiteY72" fmla="*/ 1357313 h 1395413"/>
                <a:gd name="connsiteX73" fmla="*/ 1876425 w 1914525"/>
                <a:gd name="connsiteY73" fmla="*/ 1371600 h 1395413"/>
                <a:gd name="connsiteX74" fmla="*/ 1866900 w 1914525"/>
                <a:gd name="connsiteY74" fmla="*/ 1395413 h 1395413"/>
                <a:gd name="connsiteX75" fmla="*/ 1871663 w 1914525"/>
                <a:gd name="connsiteY75" fmla="*/ 1266825 h 1395413"/>
                <a:gd name="connsiteX76" fmla="*/ 1881188 w 1914525"/>
                <a:gd name="connsiteY76" fmla="*/ 1238250 h 1395413"/>
                <a:gd name="connsiteX77" fmla="*/ 1890713 w 1914525"/>
                <a:gd name="connsiteY77" fmla="*/ 1200150 h 1395413"/>
                <a:gd name="connsiteX78" fmla="*/ 1900238 w 1914525"/>
                <a:gd name="connsiteY78" fmla="*/ 1171575 h 1395413"/>
                <a:gd name="connsiteX79" fmla="*/ 1905000 w 1914525"/>
                <a:gd name="connsiteY79" fmla="*/ 1085850 h 1395413"/>
                <a:gd name="connsiteX80" fmla="*/ 1914525 w 1914525"/>
                <a:gd name="connsiteY80" fmla="*/ 809625 h 1395413"/>
                <a:gd name="connsiteX81" fmla="*/ 1909763 w 1914525"/>
                <a:gd name="connsiteY81" fmla="*/ 666750 h 1395413"/>
                <a:gd name="connsiteX82" fmla="*/ 1890713 w 1914525"/>
                <a:gd name="connsiteY82" fmla="*/ 633413 h 1395413"/>
                <a:gd name="connsiteX83" fmla="*/ 1881188 w 1914525"/>
                <a:gd name="connsiteY83" fmla="*/ 609600 h 1395413"/>
                <a:gd name="connsiteX84" fmla="*/ 1871663 w 1914525"/>
                <a:gd name="connsiteY84" fmla="*/ 581025 h 1395413"/>
                <a:gd name="connsiteX85" fmla="*/ 1862138 w 1914525"/>
                <a:gd name="connsiteY85" fmla="*/ 566738 h 1395413"/>
                <a:gd name="connsiteX86" fmla="*/ 1857375 w 1914525"/>
                <a:gd name="connsiteY86" fmla="*/ 542925 h 1395413"/>
                <a:gd name="connsiteX87" fmla="*/ 1847850 w 1914525"/>
                <a:gd name="connsiteY87" fmla="*/ 528638 h 1395413"/>
                <a:gd name="connsiteX88" fmla="*/ 1843088 w 1914525"/>
                <a:gd name="connsiteY88" fmla="*/ 514350 h 1395413"/>
                <a:gd name="connsiteX89" fmla="*/ 1833563 w 1914525"/>
                <a:gd name="connsiteY89" fmla="*/ 495300 h 1395413"/>
                <a:gd name="connsiteX90" fmla="*/ 1824038 w 1914525"/>
                <a:gd name="connsiteY90" fmla="*/ 457200 h 1395413"/>
                <a:gd name="connsiteX91" fmla="*/ 1814513 w 1914525"/>
                <a:gd name="connsiteY91" fmla="*/ 438150 h 1395413"/>
                <a:gd name="connsiteX92" fmla="*/ 1800225 w 1914525"/>
                <a:gd name="connsiteY92" fmla="*/ 404813 h 1395413"/>
                <a:gd name="connsiteX93" fmla="*/ 1790700 w 1914525"/>
                <a:gd name="connsiteY93" fmla="*/ 376238 h 1395413"/>
                <a:gd name="connsiteX94" fmla="*/ 1785938 w 1914525"/>
                <a:gd name="connsiteY94" fmla="*/ 361950 h 1395413"/>
                <a:gd name="connsiteX95" fmla="*/ 1781175 w 1914525"/>
                <a:gd name="connsiteY95" fmla="*/ 342900 h 1395413"/>
                <a:gd name="connsiteX96" fmla="*/ 1771650 w 1914525"/>
                <a:gd name="connsiteY96" fmla="*/ 328613 h 1395413"/>
                <a:gd name="connsiteX97" fmla="*/ 1752600 w 1914525"/>
                <a:gd name="connsiteY97" fmla="*/ 280988 h 1395413"/>
                <a:gd name="connsiteX98" fmla="*/ 1747838 w 1914525"/>
                <a:gd name="connsiteY98" fmla="*/ 266700 h 1395413"/>
                <a:gd name="connsiteX99" fmla="*/ 1738313 w 1914525"/>
                <a:gd name="connsiteY99" fmla="*/ 252413 h 1395413"/>
                <a:gd name="connsiteX100" fmla="*/ 1724025 w 1914525"/>
                <a:gd name="connsiteY100" fmla="*/ 228600 h 1395413"/>
                <a:gd name="connsiteX101" fmla="*/ 1714500 w 1914525"/>
                <a:gd name="connsiteY101" fmla="*/ 214313 h 1395413"/>
                <a:gd name="connsiteX102" fmla="*/ 1700213 w 1914525"/>
                <a:gd name="connsiteY102" fmla="*/ 204788 h 1395413"/>
                <a:gd name="connsiteX103" fmla="*/ 1676400 w 1914525"/>
                <a:gd name="connsiteY103" fmla="*/ 176213 h 1395413"/>
                <a:gd name="connsiteX104" fmla="*/ 1666875 w 1914525"/>
                <a:gd name="connsiteY104" fmla="*/ 161925 h 1395413"/>
                <a:gd name="connsiteX105" fmla="*/ 1638300 w 1914525"/>
                <a:gd name="connsiteY105" fmla="*/ 152400 h 1395413"/>
                <a:gd name="connsiteX106" fmla="*/ 1609725 w 1914525"/>
                <a:gd name="connsiteY106" fmla="*/ 142875 h 1395413"/>
                <a:gd name="connsiteX107" fmla="*/ 1590675 w 1914525"/>
                <a:gd name="connsiteY107" fmla="*/ 133350 h 1395413"/>
                <a:gd name="connsiteX108" fmla="*/ 1533525 w 1914525"/>
                <a:gd name="connsiteY108" fmla="*/ 123825 h 1395413"/>
                <a:gd name="connsiteX109" fmla="*/ 1495425 w 1914525"/>
                <a:gd name="connsiteY109" fmla="*/ 109538 h 1395413"/>
                <a:gd name="connsiteX110" fmla="*/ 1376363 w 1914525"/>
                <a:gd name="connsiteY110" fmla="*/ 95250 h 1395413"/>
                <a:gd name="connsiteX111" fmla="*/ 1343025 w 1914525"/>
                <a:gd name="connsiteY111" fmla="*/ 90488 h 1395413"/>
                <a:gd name="connsiteX112" fmla="*/ 1281113 w 1914525"/>
                <a:gd name="connsiteY112" fmla="*/ 76200 h 1395413"/>
                <a:gd name="connsiteX113" fmla="*/ 1223963 w 1914525"/>
                <a:gd name="connsiteY113" fmla="*/ 71438 h 1395413"/>
                <a:gd name="connsiteX114" fmla="*/ 1181100 w 1914525"/>
                <a:gd name="connsiteY114" fmla="*/ 61913 h 1395413"/>
                <a:gd name="connsiteX115" fmla="*/ 1166813 w 1914525"/>
                <a:gd name="connsiteY115" fmla="*/ 52388 h 1395413"/>
                <a:gd name="connsiteX116" fmla="*/ 1143000 w 1914525"/>
                <a:gd name="connsiteY116" fmla="*/ 47625 h 1395413"/>
                <a:gd name="connsiteX117" fmla="*/ 1114425 w 1914525"/>
                <a:gd name="connsiteY117" fmla="*/ 38100 h 1395413"/>
                <a:gd name="connsiteX118" fmla="*/ 1085850 w 1914525"/>
                <a:gd name="connsiteY118" fmla="*/ 28575 h 1395413"/>
                <a:gd name="connsiteX119" fmla="*/ 1009650 w 1914525"/>
                <a:gd name="connsiteY119" fmla="*/ 19050 h 1395413"/>
                <a:gd name="connsiteX120" fmla="*/ 976313 w 1914525"/>
                <a:gd name="connsiteY120" fmla="*/ 9525 h 1395413"/>
                <a:gd name="connsiteX121" fmla="*/ 923925 w 1914525"/>
                <a:gd name="connsiteY121" fmla="*/ 0 h 1395413"/>
                <a:gd name="connsiteX122" fmla="*/ 771525 w 1914525"/>
                <a:gd name="connsiteY122" fmla="*/ 4763 h 1395413"/>
                <a:gd name="connsiteX123" fmla="*/ 757238 w 1914525"/>
                <a:gd name="connsiteY123" fmla="*/ 9525 h 1395413"/>
                <a:gd name="connsiteX124" fmla="*/ 733425 w 1914525"/>
                <a:gd name="connsiteY124" fmla="*/ 19050 h 1395413"/>
                <a:gd name="connsiteX125" fmla="*/ 714375 w 1914525"/>
                <a:gd name="connsiteY125" fmla="*/ 28575 h 1395413"/>
                <a:gd name="connsiteX126" fmla="*/ 700088 w 1914525"/>
                <a:gd name="connsiteY126" fmla="*/ 33338 h 1395413"/>
                <a:gd name="connsiteX127" fmla="*/ 681038 w 1914525"/>
                <a:gd name="connsiteY127" fmla="*/ 42863 h 1395413"/>
                <a:gd name="connsiteX128" fmla="*/ 633413 w 1914525"/>
                <a:gd name="connsiteY128" fmla="*/ 57150 h 1395413"/>
                <a:gd name="connsiteX129" fmla="*/ 595313 w 1914525"/>
                <a:gd name="connsiteY129" fmla="*/ 71438 h 1395413"/>
                <a:gd name="connsiteX130" fmla="*/ 552450 w 1914525"/>
                <a:gd name="connsiteY130" fmla="*/ 80963 h 1395413"/>
                <a:gd name="connsiteX131" fmla="*/ 519113 w 1914525"/>
                <a:gd name="connsiteY131" fmla="*/ 95250 h 1395413"/>
                <a:gd name="connsiteX132" fmla="*/ 485775 w 1914525"/>
                <a:gd name="connsiteY132" fmla="*/ 100013 h 1395413"/>
                <a:gd name="connsiteX133" fmla="*/ 438150 w 1914525"/>
                <a:gd name="connsiteY133" fmla="*/ 119063 h 1395413"/>
                <a:gd name="connsiteX134" fmla="*/ 404813 w 1914525"/>
                <a:gd name="connsiteY134" fmla="*/ 133350 h 1395413"/>
                <a:gd name="connsiteX135" fmla="*/ 390525 w 1914525"/>
                <a:gd name="connsiteY135" fmla="*/ 147638 h 1395413"/>
                <a:gd name="connsiteX136" fmla="*/ 352425 w 1914525"/>
                <a:gd name="connsiteY136" fmla="*/ 166688 h 1395413"/>
                <a:gd name="connsiteX137" fmla="*/ 319088 w 1914525"/>
                <a:gd name="connsiteY137" fmla="*/ 180975 h 1395413"/>
                <a:gd name="connsiteX138" fmla="*/ 300038 w 1914525"/>
                <a:gd name="connsiteY138" fmla="*/ 195263 h 1395413"/>
                <a:gd name="connsiteX139" fmla="*/ 285750 w 1914525"/>
                <a:gd name="connsiteY139" fmla="*/ 200025 h 1395413"/>
                <a:gd name="connsiteX140" fmla="*/ 266700 w 1914525"/>
                <a:gd name="connsiteY140" fmla="*/ 214313 h 1395413"/>
                <a:gd name="connsiteX141" fmla="*/ 228600 w 1914525"/>
                <a:gd name="connsiteY141" fmla="*/ 233363 h 1395413"/>
                <a:gd name="connsiteX142" fmla="*/ 200025 w 1914525"/>
                <a:gd name="connsiteY142" fmla="*/ 252413 h 1395413"/>
                <a:gd name="connsiteX143" fmla="*/ 185738 w 1914525"/>
                <a:gd name="connsiteY143" fmla="*/ 261938 h 1395413"/>
                <a:gd name="connsiteX144" fmla="*/ 166688 w 1914525"/>
                <a:gd name="connsiteY144" fmla="*/ 271463 h 1395413"/>
                <a:gd name="connsiteX145" fmla="*/ 157163 w 1914525"/>
                <a:gd name="connsiteY145" fmla="*/ 285750 h 1395413"/>
                <a:gd name="connsiteX146" fmla="*/ 142875 w 1914525"/>
                <a:gd name="connsiteY146" fmla="*/ 300038 h 1395413"/>
                <a:gd name="connsiteX147" fmla="*/ 119063 w 1914525"/>
                <a:gd name="connsiteY147" fmla="*/ 333375 h 1395413"/>
                <a:gd name="connsiteX148" fmla="*/ 114300 w 1914525"/>
                <a:gd name="connsiteY148" fmla="*/ 347663 h 1395413"/>
                <a:gd name="connsiteX149" fmla="*/ 104775 w 1914525"/>
                <a:gd name="connsiteY149" fmla="*/ 371475 h 1395413"/>
                <a:gd name="connsiteX150" fmla="*/ 85725 w 1914525"/>
                <a:gd name="connsiteY150" fmla="*/ 404813 h 1395413"/>
                <a:gd name="connsiteX151" fmla="*/ 76200 w 1914525"/>
                <a:gd name="connsiteY151" fmla="*/ 442913 h 1395413"/>
                <a:gd name="connsiteX152" fmla="*/ 71438 w 1914525"/>
                <a:gd name="connsiteY152" fmla="*/ 457200 h 1395413"/>
                <a:gd name="connsiteX153" fmla="*/ 66675 w 1914525"/>
                <a:gd name="connsiteY153" fmla="*/ 490538 h 1395413"/>
                <a:gd name="connsiteX154" fmla="*/ 61913 w 1914525"/>
                <a:gd name="connsiteY154" fmla="*/ 504825 h 1395413"/>
                <a:gd name="connsiteX155" fmla="*/ 57150 w 1914525"/>
                <a:gd name="connsiteY155" fmla="*/ 523875 h 1395413"/>
                <a:gd name="connsiteX156" fmla="*/ 52388 w 1914525"/>
                <a:gd name="connsiteY156" fmla="*/ 576263 h 1395413"/>
                <a:gd name="connsiteX157" fmla="*/ 47625 w 1914525"/>
                <a:gd name="connsiteY157" fmla="*/ 604838 h 1395413"/>
                <a:gd name="connsiteX158" fmla="*/ 38100 w 1914525"/>
                <a:gd name="connsiteY158" fmla="*/ 714375 h 1395413"/>
                <a:gd name="connsiteX159" fmla="*/ 28575 w 1914525"/>
                <a:gd name="connsiteY159" fmla="*/ 762000 h 1395413"/>
                <a:gd name="connsiteX160" fmla="*/ 14288 w 1914525"/>
                <a:gd name="connsiteY160" fmla="*/ 866775 h 1395413"/>
                <a:gd name="connsiteX161" fmla="*/ 9525 w 1914525"/>
                <a:gd name="connsiteY161" fmla="*/ 890588 h 1395413"/>
                <a:gd name="connsiteX162" fmla="*/ 0 w 1914525"/>
                <a:gd name="connsiteY162" fmla="*/ 919163 h 1395413"/>
                <a:gd name="connsiteX163" fmla="*/ 4763 w 1914525"/>
                <a:gd name="connsiteY163" fmla="*/ 1042988 h 1395413"/>
                <a:gd name="connsiteX164" fmla="*/ 14288 w 1914525"/>
                <a:gd name="connsiteY164" fmla="*/ 1076325 h 1395413"/>
                <a:gd name="connsiteX165" fmla="*/ 23813 w 1914525"/>
                <a:gd name="connsiteY165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176213 w 1914525"/>
                <a:gd name="connsiteY12" fmla="*/ 476250 h 1395413"/>
                <a:gd name="connsiteX13" fmla="*/ 200025 w 1914525"/>
                <a:gd name="connsiteY13" fmla="*/ 447675 h 1395413"/>
                <a:gd name="connsiteX14" fmla="*/ 216694 w 1914525"/>
                <a:gd name="connsiteY14" fmla="*/ 426244 h 1395413"/>
                <a:gd name="connsiteX15" fmla="*/ 376238 w 1914525"/>
                <a:gd name="connsiteY15" fmla="*/ 311945 h 1395413"/>
                <a:gd name="connsiteX16" fmla="*/ 452438 w 1914525"/>
                <a:gd name="connsiteY16" fmla="*/ 295275 h 1395413"/>
                <a:gd name="connsiteX17" fmla="*/ 471488 w 1914525"/>
                <a:gd name="connsiteY17" fmla="*/ 290513 h 1395413"/>
                <a:gd name="connsiteX18" fmla="*/ 509588 w 1914525"/>
                <a:gd name="connsiteY18" fmla="*/ 276225 h 1395413"/>
                <a:gd name="connsiteX19" fmla="*/ 523875 w 1914525"/>
                <a:gd name="connsiteY19" fmla="*/ 266700 h 1395413"/>
                <a:gd name="connsiteX20" fmla="*/ 561975 w 1914525"/>
                <a:gd name="connsiteY20" fmla="*/ 257175 h 1395413"/>
                <a:gd name="connsiteX21" fmla="*/ 590550 w 1914525"/>
                <a:gd name="connsiteY21" fmla="*/ 247650 h 1395413"/>
                <a:gd name="connsiteX22" fmla="*/ 604838 w 1914525"/>
                <a:gd name="connsiteY22" fmla="*/ 242888 h 1395413"/>
                <a:gd name="connsiteX23" fmla="*/ 633413 w 1914525"/>
                <a:gd name="connsiteY23" fmla="*/ 238125 h 1395413"/>
                <a:gd name="connsiteX24" fmla="*/ 652463 w 1914525"/>
                <a:gd name="connsiteY24" fmla="*/ 233363 h 1395413"/>
                <a:gd name="connsiteX25" fmla="*/ 681038 w 1914525"/>
                <a:gd name="connsiteY25" fmla="*/ 223838 h 1395413"/>
                <a:gd name="connsiteX26" fmla="*/ 704850 w 1914525"/>
                <a:gd name="connsiteY26" fmla="*/ 219075 h 1395413"/>
                <a:gd name="connsiteX27" fmla="*/ 766763 w 1914525"/>
                <a:gd name="connsiteY27" fmla="*/ 209550 h 1395413"/>
                <a:gd name="connsiteX28" fmla="*/ 790575 w 1914525"/>
                <a:gd name="connsiteY28" fmla="*/ 204788 h 1395413"/>
                <a:gd name="connsiteX29" fmla="*/ 881063 w 1914525"/>
                <a:gd name="connsiteY29" fmla="*/ 190500 h 1395413"/>
                <a:gd name="connsiteX30" fmla="*/ 895350 w 1914525"/>
                <a:gd name="connsiteY30" fmla="*/ 185738 h 1395413"/>
                <a:gd name="connsiteX31" fmla="*/ 988219 w 1914525"/>
                <a:gd name="connsiteY31" fmla="*/ 214313 h 1395413"/>
                <a:gd name="connsiteX32" fmla="*/ 1314450 w 1914525"/>
                <a:gd name="connsiteY32" fmla="*/ 180975 h 1395413"/>
                <a:gd name="connsiteX33" fmla="*/ 1343025 w 1914525"/>
                <a:gd name="connsiteY33" fmla="*/ 190500 h 1395413"/>
                <a:gd name="connsiteX34" fmla="*/ 1371600 w 1914525"/>
                <a:gd name="connsiteY34" fmla="*/ 200025 h 1395413"/>
                <a:gd name="connsiteX35" fmla="*/ 1385888 w 1914525"/>
                <a:gd name="connsiteY35" fmla="*/ 204788 h 1395413"/>
                <a:gd name="connsiteX36" fmla="*/ 1414463 w 1914525"/>
                <a:gd name="connsiteY36" fmla="*/ 223838 h 1395413"/>
                <a:gd name="connsiteX37" fmla="*/ 1452563 w 1914525"/>
                <a:gd name="connsiteY37" fmla="*/ 238125 h 1395413"/>
                <a:gd name="connsiteX38" fmla="*/ 1481138 w 1914525"/>
                <a:gd name="connsiteY38" fmla="*/ 247650 h 1395413"/>
                <a:gd name="connsiteX39" fmla="*/ 1495425 w 1914525"/>
                <a:gd name="connsiteY39" fmla="*/ 252413 h 1395413"/>
                <a:gd name="connsiteX40" fmla="*/ 1514475 w 1914525"/>
                <a:gd name="connsiteY40" fmla="*/ 257175 h 1395413"/>
                <a:gd name="connsiteX41" fmla="*/ 1547813 w 1914525"/>
                <a:gd name="connsiteY41" fmla="*/ 285750 h 1395413"/>
                <a:gd name="connsiteX42" fmla="*/ 1576388 w 1914525"/>
                <a:gd name="connsiteY42" fmla="*/ 304800 h 1395413"/>
                <a:gd name="connsiteX43" fmla="*/ 1590675 w 1914525"/>
                <a:gd name="connsiteY43" fmla="*/ 314325 h 1395413"/>
                <a:gd name="connsiteX44" fmla="*/ 1619250 w 1914525"/>
                <a:gd name="connsiteY44" fmla="*/ 342900 h 1395413"/>
                <a:gd name="connsiteX45" fmla="*/ 1633538 w 1914525"/>
                <a:gd name="connsiteY45" fmla="*/ 357188 h 1395413"/>
                <a:gd name="connsiteX46" fmla="*/ 1657350 w 1914525"/>
                <a:gd name="connsiteY46" fmla="*/ 390525 h 1395413"/>
                <a:gd name="connsiteX47" fmla="*/ 1676400 w 1914525"/>
                <a:gd name="connsiteY47" fmla="*/ 419100 h 1395413"/>
                <a:gd name="connsiteX48" fmla="*/ 1681163 w 1914525"/>
                <a:gd name="connsiteY48" fmla="*/ 433388 h 1395413"/>
                <a:gd name="connsiteX49" fmla="*/ 1690688 w 1914525"/>
                <a:gd name="connsiteY49" fmla="*/ 447675 h 1395413"/>
                <a:gd name="connsiteX50" fmla="*/ 1704975 w 1914525"/>
                <a:gd name="connsiteY50" fmla="*/ 471488 h 1395413"/>
                <a:gd name="connsiteX51" fmla="*/ 1714500 w 1914525"/>
                <a:gd name="connsiteY51" fmla="*/ 485775 h 1395413"/>
                <a:gd name="connsiteX52" fmla="*/ 1728788 w 1914525"/>
                <a:gd name="connsiteY52" fmla="*/ 514350 h 1395413"/>
                <a:gd name="connsiteX53" fmla="*/ 1747838 w 1914525"/>
                <a:gd name="connsiteY53" fmla="*/ 542925 h 1395413"/>
                <a:gd name="connsiteX54" fmla="*/ 1752600 w 1914525"/>
                <a:gd name="connsiteY54" fmla="*/ 557213 h 1395413"/>
                <a:gd name="connsiteX55" fmla="*/ 1762125 w 1914525"/>
                <a:gd name="connsiteY55" fmla="*/ 571500 h 1395413"/>
                <a:gd name="connsiteX56" fmla="*/ 1771650 w 1914525"/>
                <a:gd name="connsiteY56" fmla="*/ 600075 h 1395413"/>
                <a:gd name="connsiteX57" fmla="*/ 1781175 w 1914525"/>
                <a:gd name="connsiteY57" fmla="*/ 614363 h 1395413"/>
                <a:gd name="connsiteX58" fmla="*/ 1790700 w 1914525"/>
                <a:gd name="connsiteY58" fmla="*/ 642938 h 1395413"/>
                <a:gd name="connsiteX59" fmla="*/ 1795463 w 1914525"/>
                <a:gd name="connsiteY59" fmla="*/ 661988 h 1395413"/>
                <a:gd name="connsiteX60" fmla="*/ 1804988 w 1914525"/>
                <a:gd name="connsiteY60" fmla="*/ 676275 h 1395413"/>
                <a:gd name="connsiteX61" fmla="*/ 1809750 w 1914525"/>
                <a:gd name="connsiteY61" fmla="*/ 695325 h 1395413"/>
                <a:gd name="connsiteX62" fmla="*/ 1824038 w 1914525"/>
                <a:gd name="connsiteY62" fmla="*/ 747713 h 1395413"/>
                <a:gd name="connsiteX63" fmla="*/ 1833563 w 1914525"/>
                <a:gd name="connsiteY63" fmla="*/ 804863 h 1395413"/>
                <a:gd name="connsiteX64" fmla="*/ 1838325 w 1914525"/>
                <a:gd name="connsiteY64" fmla="*/ 942975 h 1395413"/>
                <a:gd name="connsiteX65" fmla="*/ 1843088 w 1914525"/>
                <a:gd name="connsiteY65" fmla="*/ 957263 h 1395413"/>
                <a:gd name="connsiteX66" fmla="*/ 1857375 w 1914525"/>
                <a:gd name="connsiteY66" fmla="*/ 1000125 h 1395413"/>
                <a:gd name="connsiteX67" fmla="*/ 1862138 w 1914525"/>
                <a:gd name="connsiteY67" fmla="*/ 1019175 h 1395413"/>
                <a:gd name="connsiteX68" fmla="*/ 1871663 w 1914525"/>
                <a:gd name="connsiteY68" fmla="*/ 1038225 h 1395413"/>
                <a:gd name="connsiteX69" fmla="*/ 1876425 w 1914525"/>
                <a:gd name="connsiteY69" fmla="*/ 1166813 h 1395413"/>
                <a:gd name="connsiteX70" fmla="*/ 1885950 w 1914525"/>
                <a:gd name="connsiteY70" fmla="*/ 1285875 h 1395413"/>
                <a:gd name="connsiteX71" fmla="*/ 1885950 w 1914525"/>
                <a:gd name="connsiteY71" fmla="*/ 1357313 h 1395413"/>
                <a:gd name="connsiteX72" fmla="*/ 1876425 w 1914525"/>
                <a:gd name="connsiteY72" fmla="*/ 1371600 h 1395413"/>
                <a:gd name="connsiteX73" fmla="*/ 1866900 w 1914525"/>
                <a:gd name="connsiteY73" fmla="*/ 1395413 h 1395413"/>
                <a:gd name="connsiteX74" fmla="*/ 1871663 w 1914525"/>
                <a:gd name="connsiteY74" fmla="*/ 1266825 h 1395413"/>
                <a:gd name="connsiteX75" fmla="*/ 1881188 w 1914525"/>
                <a:gd name="connsiteY75" fmla="*/ 1238250 h 1395413"/>
                <a:gd name="connsiteX76" fmla="*/ 1890713 w 1914525"/>
                <a:gd name="connsiteY76" fmla="*/ 1200150 h 1395413"/>
                <a:gd name="connsiteX77" fmla="*/ 1900238 w 1914525"/>
                <a:gd name="connsiteY77" fmla="*/ 1171575 h 1395413"/>
                <a:gd name="connsiteX78" fmla="*/ 1905000 w 1914525"/>
                <a:gd name="connsiteY78" fmla="*/ 1085850 h 1395413"/>
                <a:gd name="connsiteX79" fmla="*/ 1914525 w 1914525"/>
                <a:gd name="connsiteY79" fmla="*/ 809625 h 1395413"/>
                <a:gd name="connsiteX80" fmla="*/ 1909763 w 1914525"/>
                <a:gd name="connsiteY80" fmla="*/ 666750 h 1395413"/>
                <a:gd name="connsiteX81" fmla="*/ 1890713 w 1914525"/>
                <a:gd name="connsiteY81" fmla="*/ 633413 h 1395413"/>
                <a:gd name="connsiteX82" fmla="*/ 1881188 w 1914525"/>
                <a:gd name="connsiteY82" fmla="*/ 609600 h 1395413"/>
                <a:gd name="connsiteX83" fmla="*/ 1871663 w 1914525"/>
                <a:gd name="connsiteY83" fmla="*/ 581025 h 1395413"/>
                <a:gd name="connsiteX84" fmla="*/ 1862138 w 1914525"/>
                <a:gd name="connsiteY84" fmla="*/ 566738 h 1395413"/>
                <a:gd name="connsiteX85" fmla="*/ 1857375 w 1914525"/>
                <a:gd name="connsiteY85" fmla="*/ 542925 h 1395413"/>
                <a:gd name="connsiteX86" fmla="*/ 1847850 w 1914525"/>
                <a:gd name="connsiteY86" fmla="*/ 528638 h 1395413"/>
                <a:gd name="connsiteX87" fmla="*/ 1843088 w 1914525"/>
                <a:gd name="connsiteY87" fmla="*/ 514350 h 1395413"/>
                <a:gd name="connsiteX88" fmla="*/ 1833563 w 1914525"/>
                <a:gd name="connsiteY88" fmla="*/ 495300 h 1395413"/>
                <a:gd name="connsiteX89" fmla="*/ 1824038 w 1914525"/>
                <a:gd name="connsiteY89" fmla="*/ 457200 h 1395413"/>
                <a:gd name="connsiteX90" fmla="*/ 1814513 w 1914525"/>
                <a:gd name="connsiteY90" fmla="*/ 438150 h 1395413"/>
                <a:gd name="connsiteX91" fmla="*/ 1800225 w 1914525"/>
                <a:gd name="connsiteY91" fmla="*/ 404813 h 1395413"/>
                <a:gd name="connsiteX92" fmla="*/ 1790700 w 1914525"/>
                <a:gd name="connsiteY92" fmla="*/ 376238 h 1395413"/>
                <a:gd name="connsiteX93" fmla="*/ 1785938 w 1914525"/>
                <a:gd name="connsiteY93" fmla="*/ 361950 h 1395413"/>
                <a:gd name="connsiteX94" fmla="*/ 1781175 w 1914525"/>
                <a:gd name="connsiteY94" fmla="*/ 342900 h 1395413"/>
                <a:gd name="connsiteX95" fmla="*/ 1771650 w 1914525"/>
                <a:gd name="connsiteY95" fmla="*/ 328613 h 1395413"/>
                <a:gd name="connsiteX96" fmla="*/ 1752600 w 1914525"/>
                <a:gd name="connsiteY96" fmla="*/ 280988 h 1395413"/>
                <a:gd name="connsiteX97" fmla="*/ 1747838 w 1914525"/>
                <a:gd name="connsiteY97" fmla="*/ 266700 h 1395413"/>
                <a:gd name="connsiteX98" fmla="*/ 1738313 w 1914525"/>
                <a:gd name="connsiteY98" fmla="*/ 252413 h 1395413"/>
                <a:gd name="connsiteX99" fmla="*/ 1724025 w 1914525"/>
                <a:gd name="connsiteY99" fmla="*/ 228600 h 1395413"/>
                <a:gd name="connsiteX100" fmla="*/ 1714500 w 1914525"/>
                <a:gd name="connsiteY100" fmla="*/ 214313 h 1395413"/>
                <a:gd name="connsiteX101" fmla="*/ 1700213 w 1914525"/>
                <a:gd name="connsiteY101" fmla="*/ 204788 h 1395413"/>
                <a:gd name="connsiteX102" fmla="*/ 1676400 w 1914525"/>
                <a:gd name="connsiteY102" fmla="*/ 176213 h 1395413"/>
                <a:gd name="connsiteX103" fmla="*/ 1666875 w 1914525"/>
                <a:gd name="connsiteY103" fmla="*/ 161925 h 1395413"/>
                <a:gd name="connsiteX104" fmla="*/ 1638300 w 1914525"/>
                <a:gd name="connsiteY104" fmla="*/ 152400 h 1395413"/>
                <a:gd name="connsiteX105" fmla="*/ 1609725 w 1914525"/>
                <a:gd name="connsiteY105" fmla="*/ 142875 h 1395413"/>
                <a:gd name="connsiteX106" fmla="*/ 1590675 w 1914525"/>
                <a:gd name="connsiteY106" fmla="*/ 133350 h 1395413"/>
                <a:gd name="connsiteX107" fmla="*/ 1533525 w 1914525"/>
                <a:gd name="connsiteY107" fmla="*/ 123825 h 1395413"/>
                <a:gd name="connsiteX108" fmla="*/ 1495425 w 1914525"/>
                <a:gd name="connsiteY108" fmla="*/ 109538 h 1395413"/>
                <a:gd name="connsiteX109" fmla="*/ 1376363 w 1914525"/>
                <a:gd name="connsiteY109" fmla="*/ 95250 h 1395413"/>
                <a:gd name="connsiteX110" fmla="*/ 1343025 w 1914525"/>
                <a:gd name="connsiteY110" fmla="*/ 90488 h 1395413"/>
                <a:gd name="connsiteX111" fmla="*/ 1281113 w 1914525"/>
                <a:gd name="connsiteY111" fmla="*/ 76200 h 1395413"/>
                <a:gd name="connsiteX112" fmla="*/ 1223963 w 1914525"/>
                <a:gd name="connsiteY112" fmla="*/ 71438 h 1395413"/>
                <a:gd name="connsiteX113" fmla="*/ 1181100 w 1914525"/>
                <a:gd name="connsiteY113" fmla="*/ 61913 h 1395413"/>
                <a:gd name="connsiteX114" fmla="*/ 1166813 w 1914525"/>
                <a:gd name="connsiteY114" fmla="*/ 52388 h 1395413"/>
                <a:gd name="connsiteX115" fmla="*/ 1143000 w 1914525"/>
                <a:gd name="connsiteY115" fmla="*/ 47625 h 1395413"/>
                <a:gd name="connsiteX116" fmla="*/ 1114425 w 1914525"/>
                <a:gd name="connsiteY116" fmla="*/ 38100 h 1395413"/>
                <a:gd name="connsiteX117" fmla="*/ 1085850 w 1914525"/>
                <a:gd name="connsiteY117" fmla="*/ 28575 h 1395413"/>
                <a:gd name="connsiteX118" fmla="*/ 1009650 w 1914525"/>
                <a:gd name="connsiteY118" fmla="*/ 19050 h 1395413"/>
                <a:gd name="connsiteX119" fmla="*/ 976313 w 1914525"/>
                <a:gd name="connsiteY119" fmla="*/ 9525 h 1395413"/>
                <a:gd name="connsiteX120" fmla="*/ 923925 w 1914525"/>
                <a:gd name="connsiteY120" fmla="*/ 0 h 1395413"/>
                <a:gd name="connsiteX121" fmla="*/ 771525 w 1914525"/>
                <a:gd name="connsiteY121" fmla="*/ 4763 h 1395413"/>
                <a:gd name="connsiteX122" fmla="*/ 757238 w 1914525"/>
                <a:gd name="connsiteY122" fmla="*/ 9525 h 1395413"/>
                <a:gd name="connsiteX123" fmla="*/ 733425 w 1914525"/>
                <a:gd name="connsiteY123" fmla="*/ 19050 h 1395413"/>
                <a:gd name="connsiteX124" fmla="*/ 714375 w 1914525"/>
                <a:gd name="connsiteY124" fmla="*/ 28575 h 1395413"/>
                <a:gd name="connsiteX125" fmla="*/ 700088 w 1914525"/>
                <a:gd name="connsiteY125" fmla="*/ 33338 h 1395413"/>
                <a:gd name="connsiteX126" fmla="*/ 681038 w 1914525"/>
                <a:gd name="connsiteY126" fmla="*/ 42863 h 1395413"/>
                <a:gd name="connsiteX127" fmla="*/ 633413 w 1914525"/>
                <a:gd name="connsiteY127" fmla="*/ 57150 h 1395413"/>
                <a:gd name="connsiteX128" fmla="*/ 595313 w 1914525"/>
                <a:gd name="connsiteY128" fmla="*/ 71438 h 1395413"/>
                <a:gd name="connsiteX129" fmla="*/ 552450 w 1914525"/>
                <a:gd name="connsiteY129" fmla="*/ 80963 h 1395413"/>
                <a:gd name="connsiteX130" fmla="*/ 519113 w 1914525"/>
                <a:gd name="connsiteY130" fmla="*/ 95250 h 1395413"/>
                <a:gd name="connsiteX131" fmla="*/ 485775 w 1914525"/>
                <a:gd name="connsiteY131" fmla="*/ 100013 h 1395413"/>
                <a:gd name="connsiteX132" fmla="*/ 438150 w 1914525"/>
                <a:gd name="connsiteY132" fmla="*/ 119063 h 1395413"/>
                <a:gd name="connsiteX133" fmla="*/ 404813 w 1914525"/>
                <a:gd name="connsiteY133" fmla="*/ 133350 h 1395413"/>
                <a:gd name="connsiteX134" fmla="*/ 390525 w 1914525"/>
                <a:gd name="connsiteY134" fmla="*/ 147638 h 1395413"/>
                <a:gd name="connsiteX135" fmla="*/ 352425 w 1914525"/>
                <a:gd name="connsiteY135" fmla="*/ 166688 h 1395413"/>
                <a:gd name="connsiteX136" fmla="*/ 319088 w 1914525"/>
                <a:gd name="connsiteY136" fmla="*/ 180975 h 1395413"/>
                <a:gd name="connsiteX137" fmla="*/ 300038 w 1914525"/>
                <a:gd name="connsiteY137" fmla="*/ 195263 h 1395413"/>
                <a:gd name="connsiteX138" fmla="*/ 285750 w 1914525"/>
                <a:gd name="connsiteY138" fmla="*/ 200025 h 1395413"/>
                <a:gd name="connsiteX139" fmla="*/ 266700 w 1914525"/>
                <a:gd name="connsiteY139" fmla="*/ 214313 h 1395413"/>
                <a:gd name="connsiteX140" fmla="*/ 228600 w 1914525"/>
                <a:gd name="connsiteY140" fmla="*/ 233363 h 1395413"/>
                <a:gd name="connsiteX141" fmla="*/ 200025 w 1914525"/>
                <a:gd name="connsiteY141" fmla="*/ 252413 h 1395413"/>
                <a:gd name="connsiteX142" fmla="*/ 185738 w 1914525"/>
                <a:gd name="connsiteY142" fmla="*/ 261938 h 1395413"/>
                <a:gd name="connsiteX143" fmla="*/ 166688 w 1914525"/>
                <a:gd name="connsiteY143" fmla="*/ 271463 h 1395413"/>
                <a:gd name="connsiteX144" fmla="*/ 157163 w 1914525"/>
                <a:gd name="connsiteY144" fmla="*/ 285750 h 1395413"/>
                <a:gd name="connsiteX145" fmla="*/ 142875 w 1914525"/>
                <a:gd name="connsiteY145" fmla="*/ 300038 h 1395413"/>
                <a:gd name="connsiteX146" fmla="*/ 119063 w 1914525"/>
                <a:gd name="connsiteY146" fmla="*/ 333375 h 1395413"/>
                <a:gd name="connsiteX147" fmla="*/ 114300 w 1914525"/>
                <a:gd name="connsiteY147" fmla="*/ 347663 h 1395413"/>
                <a:gd name="connsiteX148" fmla="*/ 104775 w 1914525"/>
                <a:gd name="connsiteY148" fmla="*/ 371475 h 1395413"/>
                <a:gd name="connsiteX149" fmla="*/ 85725 w 1914525"/>
                <a:gd name="connsiteY149" fmla="*/ 404813 h 1395413"/>
                <a:gd name="connsiteX150" fmla="*/ 76200 w 1914525"/>
                <a:gd name="connsiteY150" fmla="*/ 442913 h 1395413"/>
                <a:gd name="connsiteX151" fmla="*/ 71438 w 1914525"/>
                <a:gd name="connsiteY151" fmla="*/ 457200 h 1395413"/>
                <a:gd name="connsiteX152" fmla="*/ 66675 w 1914525"/>
                <a:gd name="connsiteY152" fmla="*/ 490538 h 1395413"/>
                <a:gd name="connsiteX153" fmla="*/ 61913 w 1914525"/>
                <a:gd name="connsiteY153" fmla="*/ 504825 h 1395413"/>
                <a:gd name="connsiteX154" fmla="*/ 57150 w 1914525"/>
                <a:gd name="connsiteY154" fmla="*/ 523875 h 1395413"/>
                <a:gd name="connsiteX155" fmla="*/ 52388 w 1914525"/>
                <a:gd name="connsiteY155" fmla="*/ 576263 h 1395413"/>
                <a:gd name="connsiteX156" fmla="*/ 47625 w 1914525"/>
                <a:gd name="connsiteY156" fmla="*/ 604838 h 1395413"/>
                <a:gd name="connsiteX157" fmla="*/ 38100 w 1914525"/>
                <a:gd name="connsiteY157" fmla="*/ 714375 h 1395413"/>
                <a:gd name="connsiteX158" fmla="*/ 28575 w 1914525"/>
                <a:gd name="connsiteY158" fmla="*/ 762000 h 1395413"/>
                <a:gd name="connsiteX159" fmla="*/ 14288 w 1914525"/>
                <a:gd name="connsiteY159" fmla="*/ 866775 h 1395413"/>
                <a:gd name="connsiteX160" fmla="*/ 9525 w 1914525"/>
                <a:gd name="connsiteY160" fmla="*/ 890588 h 1395413"/>
                <a:gd name="connsiteX161" fmla="*/ 0 w 1914525"/>
                <a:gd name="connsiteY161" fmla="*/ 919163 h 1395413"/>
                <a:gd name="connsiteX162" fmla="*/ 4763 w 1914525"/>
                <a:gd name="connsiteY162" fmla="*/ 1042988 h 1395413"/>
                <a:gd name="connsiteX163" fmla="*/ 14288 w 1914525"/>
                <a:gd name="connsiteY163" fmla="*/ 1076325 h 1395413"/>
                <a:gd name="connsiteX164" fmla="*/ 23813 w 1914525"/>
                <a:gd name="connsiteY164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23875 w 1914525"/>
                <a:gd name="connsiteY18" fmla="*/ 266700 h 1395413"/>
                <a:gd name="connsiteX19" fmla="*/ 561975 w 1914525"/>
                <a:gd name="connsiteY19" fmla="*/ 257175 h 1395413"/>
                <a:gd name="connsiteX20" fmla="*/ 590550 w 1914525"/>
                <a:gd name="connsiteY20" fmla="*/ 247650 h 1395413"/>
                <a:gd name="connsiteX21" fmla="*/ 604838 w 1914525"/>
                <a:gd name="connsiteY21" fmla="*/ 242888 h 1395413"/>
                <a:gd name="connsiteX22" fmla="*/ 633413 w 1914525"/>
                <a:gd name="connsiteY22" fmla="*/ 238125 h 1395413"/>
                <a:gd name="connsiteX23" fmla="*/ 652463 w 1914525"/>
                <a:gd name="connsiteY23" fmla="*/ 233363 h 1395413"/>
                <a:gd name="connsiteX24" fmla="*/ 681038 w 1914525"/>
                <a:gd name="connsiteY24" fmla="*/ 223838 h 1395413"/>
                <a:gd name="connsiteX25" fmla="*/ 704850 w 1914525"/>
                <a:gd name="connsiteY25" fmla="*/ 219075 h 1395413"/>
                <a:gd name="connsiteX26" fmla="*/ 766763 w 1914525"/>
                <a:gd name="connsiteY26" fmla="*/ 209550 h 1395413"/>
                <a:gd name="connsiteX27" fmla="*/ 790575 w 1914525"/>
                <a:gd name="connsiteY27" fmla="*/ 204788 h 1395413"/>
                <a:gd name="connsiteX28" fmla="*/ 881063 w 1914525"/>
                <a:gd name="connsiteY28" fmla="*/ 190500 h 1395413"/>
                <a:gd name="connsiteX29" fmla="*/ 895350 w 1914525"/>
                <a:gd name="connsiteY29" fmla="*/ 185738 h 1395413"/>
                <a:gd name="connsiteX30" fmla="*/ 988219 w 1914525"/>
                <a:gd name="connsiteY30" fmla="*/ 214313 h 1395413"/>
                <a:gd name="connsiteX31" fmla="*/ 1314450 w 1914525"/>
                <a:gd name="connsiteY31" fmla="*/ 180975 h 1395413"/>
                <a:gd name="connsiteX32" fmla="*/ 1343025 w 1914525"/>
                <a:gd name="connsiteY32" fmla="*/ 190500 h 1395413"/>
                <a:gd name="connsiteX33" fmla="*/ 1371600 w 1914525"/>
                <a:gd name="connsiteY33" fmla="*/ 200025 h 1395413"/>
                <a:gd name="connsiteX34" fmla="*/ 1385888 w 1914525"/>
                <a:gd name="connsiteY34" fmla="*/ 204788 h 1395413"/>
                <a:gd name="connsiteX35" fmla="*/ 1414463 w 1914525"/>
                <a:gd name="connsiteY35" fmla="*/ 223838 h 1395413"/>
                <a:gd name="connsiteX36" fmla="*/ 1452563 w 1914525"/>
                <a:gd name="connsiteY36" fmla="*/ 238125 h 1395413"/>
                <a:gd name="connsiteX37" fmla="*/ 1481138 w 1914525"/>
                <a:gd name="connsiteY37" fmla="*/ 247650 h 1395413"/>
                <a:gd name="connsiteX38" fmla="*/ 1495425 w 1914525"/>
                <a:gd name="connsiteY38" fmla="*/ 252413 h 1395413"/>
                <a:gd name="connsiteX39" fmla="*/ 1514475 w 1914525"/>
                <a:gd name="connsiteY39" fmla="*/ 257175 h 1395413"/>
                <a:gd name="connsiteX40" fmla="*/ 1547813 w 1914525"/>
                <a:gd name="connsiteY40" fmla="*/ 285750 h 1395413"/>
                <a:gd name="connsiteX41" fmla="*/ 1576388 w 1914525"/>
                <a:gd name="connsiteY41" fmla="*/ 304800 h 1395413"/>
                <a:gd name="connsiteX42" fmla="*/ 1590675 w 1914525"/>
                <a:gd name="connsiteY42" fmla="*/ 314325 h 1395413"/>
                <a:gd name="connsiteX43" fmla="*/ 1619250 w 1914525"/>
                <a:gd name="connsiteY43" fmla="*/ 342900 h 1395413"/>
                <a:gd name="connsiteX44" fmla="*/ 1633538 w 1914525"/>
                <a:gd name="connsiteY44" fmla="*/ 357188 h 1395413"/>
                <a:gd name="connsiteX45" fmla="*/ 1657350 w 1914525"/>
                <a:gd name="connsiteY45" fmla="*/ 390525 h 1395413"/>
                <a:gd name="connsiteX46" fmla="*/ 1676400 w 1914525"/>
                <a:gd name="connsiteY46" fmla="*/ 419100 h 1395413"/>
                <a:gd name="connsiteX47" fmla="*/ 1681163 w 1914525"/>
                <a:gd name="connsiteY47" fmla="*/ 433388 h 1395413"/>
                <a:gd name="connsiteX48" fmla="*/ 1690688 w 1914525"/>
                <a:gd name="connsiteY48" fmla="*/ 447675 h 1395413"/>
                <a:gd name="connsiteX49" fmla="*/ 1704975 w 1914525"/>
                <a:gd name="connsiteY49" fmla="*/ 471488 h 1395413"/>
                <a:gd name="connsiteX50" fmla="*/ 1714500 w 1914525"/>
                <a:gd name="connsiteY50" fmla="*/ 485775 h 1395413"/>
                <a:gd name="connsiteX51" fmla="*/ 1728788 w 1914525"/>
                <a:gd name="connsiteY51" fmla="*/ 514350 h 1395413"/>
                <a:gd name="connsiteX52" fmla="*/ 1747838 w 1914525"/>
                <a:gd name="connsiteY52" fmla="*/ 542925 h 1395413"/>
                <a:gd name="connsiteX53" fmla="*/ 1752600 w 1914525"/>
                <a:gd name="connsiteY53" fmla="*/ 557213 h 1395413"/>
                <a:gd name="connsiteX54" fmla="*/ 1762125 w 1914525"/>
                <a:gd name="connsiteY54" fmla="*/ 571500 h 1395413"/>
                <a:gd name="connsiteX55" fmla="*/ 1771650 w 1914525"/>
                <a:gd name="connsiteY55" fmla="*/ 600075 h 1395413"/>
                <a:gd name="connsiteX56" fmla="*/ 1781175 w 1914525"/>
                <a:gd name="connsiteY56" fmla="*/ 614363 h 1395413"/>
                <a:gd name="connsiteX57" fmla="*/ 1790700 w 1914525"/>
                <a:gd name="connsiteY57" fmla="*/ 642938 h 1395413"/>
                <a:gd name="connsiteX58" fmla="*/ 1795463 w 1914525"/>
                <a:gd name="connsiteY58" fmla="*/ 661988 h 1395413"/>
                <a:gd name="connsiteX59" fmla="*/ 1804988 w 1914525"/>
                <a:gd name="connsiteY59" fmla="*/ 676275 h 1395413"/>
                <a:gd name="connsiteX60" fmla="*/ 1809750 w 1914525"/>
                <a:gd name="connsiteY60" fmla="*/ 695325 h 1395413"/>
                <a:gd name="connsiteX61" fmla="*/ 1824038 w 1914525"/>
                <a:gd name="connsiteY61" fmla="*/ 747713 h 1395413"/>
                <a:gd name="connsiteX62" fmla="*/ 1833563 w 1914525"/>
                <a:gd name="connsiteY62" fmla="*/ 804863 h 1395413"/>
                <a:gd name="connsiteX63" fmla="*/ 1838325 w 1914525"/>
                <a:gd name="connsiteY63" fmla="*/ 942975 h 1395413"/>
                <a:gd name="connsiteX64" fmla="*/ 1843088 w 1914525"/>
                <a:gd name="connsiteY64" fmla="*/ 957263 h 1395413"/>
                <a:gd name="connsiteX65" fmla="*/ 1857375 w 1914525"/>
                <a:gd name="connsiteY65" fmla="*/ 1000125 h 1395413"/>
                <a:gd name="connsiteX66" fmla="*/ 1862138 w 1914525"/>
                <a:gd name="connsiteY66" fmla="*/ 1019175 h 1395413"/>
                <a:gd name="connsiteX67" fmla="*/ 1871663 w 1914525"/>
                <a:gd name="connsiteY67" fmla="*/ 1038225 h 1395413"/>
                <a:gd name="connsiteX68" fmla="*/ 1876425 w 1914525"/>
                <a:gd name="connsiteY68" fmla="*/ 1166813 h 1395413"/>
                <a:gd name="connsiteX69" fmla="*/ 1885950 w 1914525"/>
                <a:gd name="connsiteY69" fmla="*/ 1285875 h 1395413"/>
                <a:gd name="connsiteX70" fmla="*/ 1885950 w 1914525"/>
                <a:gd name="connsiteY70" fmla="*/ 1357313 h 1395413"/>
                <a:gd name="connsiteX71" fmla="*/ 1876425 w 1914525"/>
                <a:gd name="connsiteY71" fmla="*/ 1371600 h 1395413"/>
                <a:gd name="connsiteX72" fmla="*/ 1866900 w 1914525"/>
                <a:gd name="connsiteY72" fmla="*/ 1395413 h 1395413"/>
                <a:gd name="connsiteX73" fmla="*/ 1871663 w 1914525"/>
                <a:gd name="connsiteY73" fmla="*/ 1266825 h 1395413"/>
                <a:gd name="connsiteX74" fmla="*/ 1881188 w 1914525"/>
                <a:gd name="connsiteY74" fmla="*/ 1238250 h 1395413"/>
                <a:gd name="connsiteX75" fmla="*/ 1890713 w 1914525"/>
                <a:gd name="connsiteY75" fmla="*/ 1200150 h 1395413"/>
                <a:gd name="connsiteX76" fmla="*/ 1900238 w 1914525"/>
                <a:gd name="connsiteY76" fmla="*/ 1171575 h 1395413"/>
                <a:gd name="connsiteX77" fmla="*/ 1905000 w 1914525"/>
                <a:gd name="connsiteY77" fmla="*/ 1085850 h 1395413"/>
                <a:gd name="connsiteX78" fmla="*/ 1914525 w 1914525"/>
                <a:gd name="connsiteY78" fmla="*/ 809625 h 1395413"/>
                <a:gd name="connsiteX79" fmla="*/ 1909763 w 1914525"/>
                <a:gd name="connsiteY79" fmla="*/ 666750 h 1395413"/>
                <a:gd name="connsiteX80" fmla="*/ 1890713 w 1914525"/>
                <a:gd name="connsiteY80" fmla="*/ 633413 h 1395413"/>
                <a:gd name="connsiteX81" fmla="*/ 1881188 w 1914525"/>
                <a:gd name="connsiteY81" fmla="*/ 609600 h 1395413"/>
                <a:gd name="connsiteX82" fmla="*/ 1871663 w 1914525"/>
                <a:gd name="connsiteY82" fmla="*/ 581025 h 1395413"/>
                <a:gd name="connsiteX83" fmla="*/ 1862138 w 1914525"/>
                <a:gd name="connsiteY83" fmla="*/ 566738 h 1395413"/>
                <a:gd name="connsiteX84" fmla="*/ 1857375 w 1914525"/>
                <a:gd name="connsiteY84" fmla="*/ 542925 h 1395413"/>
                <a:gd name="connsiteX85" fmla="*/ 1847850 w 1914525"/>
                <a:gd name="connsiteY85" fmla="*/ 528638 h 1395413"/>
                <a:gd name="connsiteX86" fmla="*/ 1843088 w 1914525"/>
                <a:gd name="connsiteY86" fmla="*/ 514350 h 1395413"/>
                <a:gd name="connsiteX87" fmla="*/ 1833563 w 1914525"/>
                <a:gd name="connsiteY87" fmla="*/ 495300 h 1395413"/>
                <a:gd name="connsiteX88" fmla="*/ 1824038 w 1914525"/>
                <a:gd name="connsiteY88" fmla="*/ 457200 h 1395413"/>
                <a:gd name="connsiteX89" fmla="*/ 1814513 w 1914525"/>
                <a:gd name="connsiteY89" fmla="*/ 438150 h 1395413"/>
                <a:gd name="connsiteX90" fmla="*/ 1800225 w 1914525"/>
                <a:gd name="connsiteY90" fmla="*/ 404813 h 1395413"/>
                <a:gd name="connsiteX91" fmla="*/ 1790700 w 1914525"/>
                <a:gd name="connsiteY91" fmla="*/ 376238 h 1395413"/>
                <a:gd name="connsiteX92" fmla="*/ 1785938 w 1914525"/>
                <a:gd name="connsiteY92" fmla="*/ 361950 h 1395413"/>
                <a:gd name="connsiteX93" fmla="*/ 1781175 w 1914525"/>
                <a:gd name="connsiteY93" fmla="*/ 342900 h 1395413"/>
                <a:gd name="connsiteX94" fmla="*/ 1771650 w 1914525"/>
                <a:gd name="connsiteY94" fmla="*/ 328613 h 1395413"/>
                <a:gd name="connsiteX95" fmla="*/ 1752600 w 1914525"/>
                <a:gd name="connsiteY95" fmla="*/ 280988 h 1395413"/>
                <a:gd name="connsiteX96" fmla="*/ 1747838 w 1914525"/>
                <a:gd name="connsiteY96" fmla="*/ 266700 h 1395413"/>
                <a:gd name="connsiteX97" fmla="*/ 1738313 w 1914525"/>
                <a:gd name="connsiteY97" fmla="*/ 252413 h 1395413"/>
                <a:gd name="connsiteX98" fmla="*/ 1724025 w 1914525"/>
                <a:gd name="connsiteY98" fmla="*/ 228600 h 1395413"/>
                <a:gd name="connsiteX99" fmla="*/ 1714500 w 1914525"/>
                <a:gd name="connsiteY99" fmla="*/ 214313 h 1395413"/>
                <a:gd name="connsiteX100" fmla="*/ 1700213 w 1914525"/>
                <a:gd name="connsiteY100" fmla="*/ 204788 h 1395413"/>
                <a:gd name="connsiteX101" fmla="*/ 1676400 w 1914525"/>
                <a:gd name="connsiteY101" fmla="*/ 176213 h 1395413"/>
                <a:gd name="connsiteX102" fmla="*/ 1666875 w 1914525"/>
                <a:gd name="connsiteY102" fmla="*/ 161925 h 1395413"/>
                <a:gd name="connsiteX103" fmla="*/ 1638300 w 1914525"/>
                <a:gd name="connsiteY103" fmla="*/ 152400 h 1395413"/>
                <a:gd name="connsiteX104" fmla="*/ 1609725 w 1914525"/>
                <a:gd name="connsiteY104" fmla="*/ 142875 h 1395413"/>
                <a:gd name="connsiteX105" fmla="*/ 1590675 w 1914525"/>
                <a:gd name="connsiteY105" fmla="*/ 133350 h 1395413"/>
                <a:gd name="connsiteX106" fmla="*/ 1533525 w 1914525"/>
                <a:gd name="connsiteY106" fmla="*/ 123825 h 1395413"/>
                <a:gd name="connsiteX107" fmla="*/ 1495425 w 1914525"/>
                <a:gd name="connsiteY107" fmla="*/ 109538 h 1395413"/>
                <a:gd name="connsiteX108" fmla="*/ 1376363 w 1914525"/>
                <a:gd name="connsiteY108" fmla="*/ 95250 h 1395413"/>
                <a:gd name="connsiteX109" fmla="*/ 1343025 w 1914525"/>
                <a:gd name="connsiteY109" fmla="*/ 90488 h 1395413"/>
                <a:gd name="connsiteX110" fmla="*/ 1281113 w 1914525"/>
                <a:gd name="connsiteY110" fmla="*/ 76200 h 1395413"/>
                <a:gd name="connsiteX111" fmla="*/ 1223963 w 1914525"/>
                <a:gd name="connsiteY111" fmla="*/ 71438 h 1395413"/>
                <a:gd name="connsiteX112" fmla="*/ 1181100 w 1914525"/>
                <a:gd name="connsiteY112" fmla="*/ 61913 h 1395413"/>
                <a:gd name="connsiteX113" fmla="*/ 1166813 w 1914525"/>
                <a:gd name="connsiteY113" fmla="*/ 52388 h 1395413"/>
                <a:gd name="connsiteX114" fmla="*/ 1143000 w 1914525"/>
                <a:gd name="connsiteY114" fmla="*/ 47625 h 1395413"/>
                <a:gd name="connsiteX115" fmla="*/ 1114425 w 1914525"/>
                <a:gd name="connsiteY115" fmla="*/ 38100 h 1395413"/>
                <a:gd name="connsiteX116" fmla="*/ 1085850 w 1914525"/>
                <a:gd name="connsiteY116" fmla="*/ 28575 h 1395413"/>
                <a:gd name="connsiteX117" fmla="*/ 1009650 w 1914525"/>
                <a:gd name="connsiteY117" fmla="*/ 19050 h 1395413"/>
                <a:gd name="connsiteX118" fmla="*/ 976313 w 1914525"/>
                <a:gd name="connsiteY118" fmla="*/ 9525 h 1395413"/>
                <a:gd name="connsiteX119" fmla="*/ 923925 w 1914525"/>
                <a:gd name="connsiteY119" fmla="*/ 0 h 1395413"/>
                <a:gd name="connsiteX120" fmla="*/ 771525 w 1914525"/>
                <a:gd name="connsiteY120" fmla="*/ 4763 h 1395413"/>
                <a:gd name="connsiteX121" fmla="*/ 757238 w 1914525"/>
                <a:gd name="connsiteY121" fmla="*/ 9525 h 1395413"/>
                <a:gd name="connsiteX122" fmla="*/ 733425 w 1914525"/>
                <a:gd name="connsiteY122" fmla="*/ 19050 h 1395413"/>
                <a:gd name="connsiteX123" fmla="*/ 714375 w 1914525"/>
                <a:gd name="connsiteY123" fmla="*/ 28575 h 1395413"/>
                <a:gd name="connsiteX124" fmla="*/ 700088 w 1914525"/>
                <a:gd name="connsiteY124" fmla="*/ 33338 h 1395413"/>
                <a:gd name="connsiteX125" fmla="*/ 681038 w 1914525"/>
                <a:gd name="connsiteY125" fmla="*/ 42863 h 1395413"/>
                <a:gd name="connsiteX126" fmla="*/ 633413 w 1914525"/>
                <a:gd name="connsiteY126" fmla="*/ 57150 h 1395413"/>
                <a:gd name="connsiteX127" fmla="*/ 595313 w 1914525"/>
                <a:gd name="connsiteY127" fmla="*/ 71438 h 1395413"/>
                <a:gd name="connsiteX128" fmla="*/ 552450 w 1914525"/>
                <a:gd name="connsiteY128" fmla="*/ 80963 h 1395413"/>
                <a:gd name="connsiteX129" fmla="*/ 519113 w 1914525"/>
                <a:gd name="connsiteY129" fmla="*/ 95250 h 1395413"/>
                <a:gd name="connsiteX130" fmla="*/ 485775 w 1914525"/>
                <a:gd name="connsiteY130" fmla="*/ 100013 h 1395413"/>
                <a:gd name="connsiteX131" fmla="*/ 438150 w 1914525"/>
                <a:gd name="connsiteY131" fmla="*/ 119063 h 1395413"/>
                <a:gd name="connsiteX132" fmla="*/ 404813 w 1914525"/>
                <a:gd name="connsiteY132" fmla="*/ 133350 h 1395413"/>
                <a:gd name="connsiteX133" fmla="*/ 390525 w 1914525"/>
                <a:gd name="connsiteY133" fmla="*/ 147638 h 1395413"/>
                <a:gd name="connsiteX134" fmla="*/ 352425 w 1914525"/>
                <a:gd name="connsiteY134" fmla="*/ 166688 h 1395413"/>
                <a:gd name="connsiteX135" fmla="*/ 319088 w 1914525"/>
                <a:gd name="connsiteY135" fmla="*/ 180975 h 1395413"/>
                <a:gd name="connsiteX136" fmla="*/ 300038 w 1914525"/>
                <a:gd name="connsiteY136" fmla="*/ 195263 h 1395413"/>
                <a:gd name="connsiteX137" fmla="*/ 285750 w 1914525"/>
                <a:gd name="connsiteY137" fmla="*/ 200025 h 1395413"/>
                <a:gd name="connsiteX138" fmla="*/ 266700 w 1914525"/>
                <a:gd name="connsiteY138" fmla="*/ 214313 h 1395413"/>
                <a:gd name="connsiteX139" fmla="*/ 228600 w 1914525"/>
                <a:gd name="connsiteY139" fmla="*/ 233363 h 1395413"/>
                <a:gd name="connsiteX140" fmla="*/ 200025 w 1914525"/>
                <a:gd name="connsiteY140" fmla="*/ 252413 h 1395413"/>
                <a:gd name="connsiteX141" fmla="*/ 185738 w 1914525"/>
                <a:gd name="connsiteY141" fmla="*/ 261938 h 1395413"/>
                <a:gd name="connsiteX142" fmla="*/ 166688 w 1914525"/>
                <a:gd name="connsiteY142" fmla="*/ 271463 h 1395413"/>
                <a:gd name="connsiteX143" fmla="*/ 157163 w 1914525"/>
                <a:gd name="connsiteY143" fmla="*/ 285750 h 1395413"/>
                <a:gd name="connsiteX144" fmla="*/ 142875 w 1914525"/>
                <a:gd name="connsiteY144" fmla="*/ 300038 h 1395413"/>
                <a:gd name="connsiteX145" fmla="*/ 119063 w 1914525"/>
                <a:gd name="connsiteY145" fmla="*/ 333375 h 1395413"/>
                <a:gd name="connsiteX146" fmla="*/ 114300 w 1914525"/>
                <a:gd name="connsiteY146" fmla="*/ 347663 h 1395413"/>
                <a:gd name="connsiteX147" fmla="*/ 104775 w 1914525"/>
                <a:gd name="connsiteY147" fmla="*/ 371475 h 1395413"/>
                <a:gd name="connsiteX148" fmla="*/ 85725 w 1914525"/>
                <a:gd name="connsiteY148" fmla="*/ 404813 h 1395413"/>
                <a:gd name="connsiteX149" fmla="*/ 76200 w 1914525"/>
                <a:gd name="connsiteY149" fmla="*/ 442913 h 1395413"/>
                <a:gd name="connsiteX150" fmla="*/ 71438 w 1914525"/>
                <a:gd name="connsiteY150" fmla="*/ 457200 h 1395413"/>
                <a:gd name="connsiteX151" fmla="*/ 66675 w 1914525"/>
                <a:gd name="connsiteY151" fmla="*/ 490538 h 1395413"/>
                <a:gd name="connsiteX152" fmla="*/ 61913 w 1914525"/>
                <a:gd name="connsiteY152" fmla="*/ 504825 h 1395413"/>
                <a:gd name="connsiteX153" fmla="*/ 57150 w 1914525"/>
                <a:gd name="connsiteY153" fmla="*/ 523875 h 1395413"/>
                <a:gd name="connsiteX154" fmla="*/ 52388 w 1914525"/>
                <a:gd name="connsiteY154" fmla="*/ 576263 h 1395413"/>
                <a:gd name="connsiteX155" fmla="*/ 47625 w 1914525"/>
                <a:gd name="connsiteY155" fmla="*/ 604838 h 1395413"/>
                <a:gd name="connsiteX156" fmla="*/ 38100 w 1914525"/>
                <a:gd name="connsiteY156" fmla="*/ 714375 h 1395413"/>
                <a:gd name="connsiteX157" fmla="*/ 28575 w 1914525"/>
                <a:gd name="connsiteY157" fmla="*/ 762000 h 1395413"/>
                <a:gd name="connsiteX158" fmla="*/ 14288 w 1914525"/>
                <a:gd name="connsiteY158" fmla="*/ 866775 h 1395413"/>
                <a:gd name="connsiteX159" fmla="*/ 9525 w 1914525"/>
                <a:gd name="connsiteY159" fmla="*/ 890588 h 1395413"/>
                <a:gd name="connsiteX160" fmla="*/ 0 w 1914525"/>
                <a:gd name="connsiteY160" fmla="*/ 919163 h 1395413"/>
                <a:gd name="connsiteX161" fmla="*/ 4763 w 1914525"/>
                <a:gd name="connsiteY161" fmla="*/ 1042988 h 1395413"/>
                <a:gd name="connsiteX162" fmla="*/ 14288 w 1914525"/>
                <a:gd name="connsiteY162" fmla="*/ 1076325 h 1395413"/>
                <a:gd name="connsiteX163" fmla="*/ 23813 w 1914525"/>
                <a:gd name="connsiteY163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33413 w 1914525"/>
                <a:gd name="connsiteY21" fmla="*/ 238125 h 1395413"/>
                <a:gd name="connsiteX22" fmla="*/ 652463 w 1914525"/>
                <a:gd name="connsiteY22" fmla="*/ 233363 h 1395413"/>
                <a:gd name="connsiteX23" fmla="*/ 681038 w 1914525"/>
                <a:gd name="connsiteY23" fmla="*/ 223838 h 1395413"/>
                <a:gd name="connsiteX24" fmla="*/ 704850 w 1914525"/>
                <a:gd name="connsiteY24" fmla="*/ 219075 h 1395413"/>
                <a:gd name="connsiteX25" fmla="*/ 766763 w 1914525"/>
                <a:gd name="connsiteY25" fmla="*/ 209550 h 1395413"/>
                <a:gd name="connsiteX26" fmla="*/ 790575 w 1914525"/>
                <a:gd name="connsiteY26" fmla="*/ 204788 h 1395413"/>
                <a:gd name="connsiteX27" fmla="*/ 881063 w 1914525"/>
                <a:gd name="connsiteY27" fmla="*/ 190500 h 1395413"/>
                <a:gd name="connsiteX28" fmla="*/ 895350 w 1914525"/>
                <a:gd name="connsiteY28" fmla="*/ 185738 h 1395413"/>
                <a:gd name="connsiteX29" fmla="*/ 988219 w 1914525"/>
                <a:gd name="connsiteY29" fmla="*/ 214313 h 1395413"/>
                <a:gd name="connsiteX30" fmla="*/ 1314450 w 1914525"/>
                <a:gd name="connsiteY30" fmla="*/ 180975 h 1395413"/>
                <a:gd name="connsiteX31" fmla="*/ 1343025 w 1914525"/>
                <a:gd name="connsiteY31" fmla="*/ 190500 h 1395413"/>
                <a:gd name="connsiteX32" fmla="*/ 1371600 w 1914525"/>
                <a:gd name="connsiteY32" fmla="*/ 200025 h 1395413"/>
                <a:gd name="connsiteX33" fmla="*/ 1385888 w 1914525"/>
                <a:gd name="connsiteY33" fmla="*/ 204788 h 1395413"/>
                <a:gd name="connsiteX34" fmla="*/ 1414463 w 1914525"/>
                <a:gd name="connsiteY34" fmla="*/ 223838 h 1395413"/>
                <a:gd name="connsiteX35" fmla="*/ 1452563 w 1914525"/>
                <a:gd name="connsiteY35" fmla="*/ 238125 h 1395413"/>
                <a:gd name="connsiteX36" fmla="*/ 1481138 w 1914525"/>
                <a:gd name="connsiteY36" fmla="*/ 247650 h 1395413"/>
                <a:gd name="connsiteX37" fmla="*/ 1495425 w 1914525"/>
                <a:gd name="connsiteY37" fmla="*/ 252413 h 1395413"/>
                <a:gd name="connsiteX38" fmla="*/ 1514475 w 1914525"/>
                <a:gd name="connsiteY38" fmla="*/ 257175 h 1395413"/>
                <a:gd name="connsiteX39" fmla="*/ 1547813 w 1914525"/>
                <a:gd name="connsiteY39" fmla="*/ 285750 h 1395413"/>
                <a:gd name="connsiteX40" fmla="*/ 1576388 w 1914525"/>
                <a:gd name="connsiteY40" fmla="*/ 304800 h 1395413"/>
                <a:gd name="connsiteX41" fmla="*/ 1590675 w 1914525"/>
                <a:gd name="connsiteY41" fmla="*/ 314325 h 1395413"/>
                <a:gd name="connsiteX42" fmla="*/ 1619250 w 1914525"/>
                <a:gd name="connsiteY42" fmla="*/ 342900 h 1395413"/>
                <a:gd name="connsiteX43" fmla="*/ 1633538 w 1914525"/>
                <a:gd name="connsiteY43" fmla="*/ 357188 h 1395413"/>
                <a:gd name="connsiteX44" fmla="*/ 1657350 w 1914525"/>
                <a:gd name="connsiteY44" fmla="*/ 390525 h 1395413"/>
                <a:gd name="connsiteX45" fmla="*/ 1676400 w 1914525"/>
                <a:gd name="connsiteY45" fmla="*/ 419100 h 1395413"/>
                <a:gd name="connsiteX46" fmla="*/ 1681163 w 1914525"/>
                <a:gd name="connsiteY46" fmla="*/ 433388 h 1395413"/>
                <a:gd name="connsiteX47" fmla="*/ 1690688 w 1914525"/>
                <a:gd name="connsiteY47" fmla="*/ 447675 h 1395413"/>
                <a:gd name="connsiteX48" fmla="*/ 1704975 w 1914525"/>
                <a:gd name="connsiteY48" fmla="*/ 471488 h 1395413"/>
                <a:gd name="connsiteX49" fmla="*/ 1714500 w 1914525"/>
                <a:gd name="connsiteY49" fmla="*/ 485775 h 1395413"/>
                <a:gd name="connsiteX50" fmla="*/ 1728788 w 1914525"/>
                <a:gd name="connsiteY50" fmla="*/ 514350 h 1395413"/>
                <a:gd name="connsiteX51" fmla="*/ 1747838 w 1914525"/>
                <a:gd name="connsiteY51" fmla="*/ 542925 h 1395413"/>
                <a:gd name="connsiteX52" fmla="*/ 1752600 w 1914525"/>
                <a:gd name="connsiteY52" fmla="*/ 557213 h 1395413"/>
                <a:gd name="connsiteX53" fmla="*/ 1762125 w 1914525"/>
                <a:gd name="connsiteY53" fmla="*/ 571500 h 1395413"/>
                <a:gd name="connsiteX54" fmla="*/ 1771650 w 1914525"/>
                <a:gd name="connsiteY54" fmla="*/ 600075 h 1395413"/>
                <a:gd name="connsiteX55" fmla="*/ 1781175 w 1914525"/>
                <a:gd name="connsiteY55" fmla="*/ 614363 h 1395413"/>
                <a:gd name="connsiteX56" fmla="*/ 1790700 w 1914525"/>
                <a:gd name="connsiteY56" fmla="*/ 642938 h 1395413"/>
                <a:gd name="connsiteX57" fmla="*/ 1795463 w 1914525"/>
                <a:gd name="connsiteY57" fmla="*/ 661988 h 1395413"/>
                <a:gd name="connsiteX58" fmla="*/ 1804988 w 1914525"/>
                <a:gd name="connsiteY58" fmla="*/ 676275 h 1395413"/>
                <a:gd name="connsiteX59" fmla="*/ 1809750 w 1914525"/>
                <a:gd name="connsiteY59" fmla="*/ 695325 h 1395413"/>
                <a:gd name="connsiteX60" fmla="*/ 1824038 w 1914525"/>
                <a:gd name="connsiteY60" fmla="*/ 747713 h 1395413"/>
                <a:gd name="connsiteX61" fmla="*/ 1833563 w 1914525"/>
                <a:gd name="connsiteY61" fmla="*/ 804863 h 1395413"/>
                <a:gd name="connsiteX62" fmla="*/ 1838325 w 1914525"/>
                <a:gd name="connsiteY62" fmla="*/ 942975 h 1395413"/>
                <a:gd name="connsiteX63" fmla="*/ 1843088 w 1914525"/>
                <a:gd name="connsiteY63" fmla="*/ 957263 h 1395413"/>
                <a:gd name="connsiteX64" fmla="*/ 1857375 w 1914525"/>
                <a:gd name="connsiteY64" fmla="*/ 1000125 h 1395413"/>
                <a:gd name="connsiteX65" fmla="*/ 1862138 w 1914525"/>
                <a:gd name="connsiteY65" fmla="*/ 1019175 h 1395413"/>
                <a:gd name="connsiteX66" fmla="*/ 1871663 w 1914525"/>
                <a:gd name="connsiteY66" fmla="*/ 1038225 h 1395413"/>
                <a:gd name="connsiteX67" fmla="*/ 1876425 w 1914525"/>
                <a:gd name="connsiteY67" fmla="*/ 1166813 h 1395413"/>
                <a:gd name="connsiteX68" fmla="*/ 1885950 w 1914525"/>
                <a:gd name="connsiteY68" fmla="*/ 1285875 h 1395413"/>
                <a:gd name="connsiteX69" fmla="*/ 1885950 w 1914525"/>
                <a:gd name="connsiteY69" fmla="*/ 1357313 h 1395413"/>
                <a:gd name="connsiteX70" fmla="*/ 1876425 w 1914525"/>
                <a:gd name="connsiteY70" fmla="*/ 1371600 h 1395413"/>
                <a:gd name="connsiteX71" fmla="*/ 1866900 w 1914525"/>
                <a:gd name="connsiteY71" fmla="*/ 1395413 h 1395413"/>
                <a:gd name="connsiteX72" fmla="*/ 1871663 w 1914525"/>
                <a:gd name="connsiteY72" fmla="*/ 1266825 h 1395413"/>
                <a:gd name="connsiteX73" fmla="*/ 1881188 w 1914525"/>
                <a:gd name="connsiteY73" fmla="*/ 1238250 h 1395413"/>
                <a:gd name="connsiteX74" fmla="*/ 1890713 w 1914525"/>
                <a:gd name="connsiteY74" fmla="*/ 1200150 h 1395413"/>
                <a:gd name="connsiteX75" fmla="*/ 1900238 w 1914525"/>
                <a:gd name="connsiteY75" fmla="*/ 1171575 h 1395413"/>
                <a:gd name="connsiteX76" fmla="*/ 1905000 w 1914525"/>
                <a:gd name="connsiteY76" fmla="*/ 1085850 h 1395413"/>
                <a:gd name="connsiteX77" fmla="*/ 1914525 w 1914525"/>
                <a:gd name="connsiteY77" fmla="*/ 809625 h 1395413"/>
                <a:gd name="connsiteX78" fmla="*/ 1909763 w 1914525"/>
                <a:gd name="connsiteY78" fmla="*/ 666750 h 1395413"/>
                <a:gd name="connsiteX79" fmla="*/ 1890713 w 1914525"/>
                <a:gd name="connsiteY79" fmla="*/ 633413 h 1395413"/>
                <a:gd name="connsiteX80" fmla="*/ 1881188 w 1914525"/>
                <a:gd name="connsiteY80" fmla="*/ 609600 h 1395413"/>
                <a:gd name="connsiteX81" fmla="*/ 1871663 w 1914525"/>
                <a:gd name="connsiteY81" fmla="*/ 581025 h 1395413"/>
                <a:gd name="connsiteX82" fmla="*/ 1862138 w 1914525"/>
                <a:gd name="connsiteY82" fmla="*/ 566738 h 1395413"/>
                <a:gd name="connsiteX83" fmla="*/ 1857375 w 1914525"/>
                <a:gd name="connsiteY83" fmla="*/ 542925 h 1395413"/>
                <a:gd name="connsiteX84" fmla="*/ 1847850 w 1914525"/>
                <a:gd name="connsiteY84" fmla="*/ 528638 h 1395413"/>
                <a:gd name="connsiteX85" fmla="*/ 1843088 w 1914525"/>
                <a:gd name="connsiteY85" fmla="*/ 514350 h 1395413"/>
                <a:gd name="connsiteX86" fmla="*/ 1833563 w 1914525"/>
                <a:gd name="connsiteY86" fmla="*/ 495300 h 1395413"/>
                <a:gd name="connsiteX87" fmla="*/ 1824038 w 1914525"/>
                <a:gd name="connsiteY87" fmla="*/ 457200 h 1395413"/>
                <a:gd name="connsiteX88" fmla="*/ 1814513 w 1914525"/>
                <a:gd name="connsiteY88" fmla="*/ 438150 h 1395413"/>
                <a:gd name="connsiteX89" fmla="*/ 1800225 w 1914525"/>
                <a:gd name="connsiteY89" fmla="*/ 404813 h 1395413"/>
                <a:gd name="connsiteX90" fmla="*/ 1790700 w 1914525"/>
                <a:gd name="connsiteY90" fmla="*/ 376238 h 1395413"/>
                <a:gd name="connsiteX91" fmla="*/ 1785938 w 1914525"/>
                <a:gd name="connsiteY91" fmla="*/ 361950 h 1395413"/>
                <a:gd name="connsiteX92" fmla="*/ 1781175 w 1914525"/>
                <a:gd name="connsiteY92" fmla="*/ 342900 h 1395413"/>
                <a:gd name="connsiteX93" fmla="*/ 1771650 w 1914525"/>
                <a:gd name="connsiteY93" fmla="*/ 328613 h 1395413"/>
                <a:gd name="connsiteX94" fmla="*/ 1752600 w 1914525"/>
                <a:gd name="connsiteY94" fmla="*/ 280988 h 1395413"/>
                <a:gd name="connsiteX95" fmla="*/ 1747838 w 1914525"/>
                <a:gd name="connsiteY95" fmla="*/ 266700 h 1395413"/>
                <a:gd name="connsiteX96" fmla="*/ 1738313 w 1914525"/>
                <a:gd name="connsiteY96" fmla="*/ 252413 h 1395413"/>
                <a:gd name="connsiteX97" fmla="*/ 1724025 w 1914525"/>
                <a:gd name="connsiteY97" fmla="*/ 228600 h 1395413"/>
                <a:gd name="connsiteX98" fmla="*/ 1714500 w 1914525"/>
                <a:gd name="connsiteY98" fmla="*/ 214313 h 1395413"/>
                <a:gd name="connsiteX99" fmla="*/ 1700213 w 1914525"/>
                <a:gd name="connsiteY99" fmla="*/ 204788 h 1395413"/>
                <a:gd name="connsiteX100" fmla="*/ 1676400 w 1914525"/>
                <a:gd name="connsiteY100" fmla="*/ 176213 h 1395413"/>
                <a:gd name="connsiteX101" fmla="*/ 1666875 w 1914525"/>
                <a:gd name="connsiteY101" fmla="*/ 161925 h 1395413"/>
                <a:gd name="connsiteX102" fmla="*/ 1638300 w 1914525"/>
                <a:gd name="connsiteY102" fmla="*/ 152400 h 1395413"/>
                <a:gd name="connsiteX103" fmla="*/ 1609725 w 1914525"/>
                <a:gd name="connsiteY103" fmla="*/ 142875 h 1395413"/>
                <a:gd name="connsiteX104" fmla="*/ 1590675 w 1914525"/>
                <a:gd name="connsiteY104" fmla="*/ 133350 h 1395413"/>
                <a:gd name="connsiteX105" fmla="*/ 1533525 w 1914525"/>
                <a:gd name="connsiteY105" fmla="*/ 123825 h 1395413"/>
                <a:gd name="connsiteX106" fmla="*/ 1495425 w 1914525"/>
                <a:gd name="connsiteY106" fmla="*/ 109538 h 1395413"/>
                <a:gd name="connsiteX107" fmla="*/ 1376363 w 1914525"/>
                <a:gd name="connsiteY107" fmla="*/ 95250 h 1395413"/>
                <a:gd name="connsiteX108" fmla="*/ 1343025 w 1914525"/>
                <a:gd name="connsiteY108" fmla="*/ 90488 h 1395413"/>
                <a:gd name="connsiteX109" fmla="*/ 1281113 w 1914525"/>
                <a:gd name="connsiteY109" fmla="*/ 76200 h 1395413"/>
                <a:gd name="connsiteX110" fmla="*/ 1223963 w 1914525"/>
                <a:gd name="connsiteY110" fmla="*/ 71438 h 1395413"/>
                <a:gd name="connsiteX111" fmla="*/ 1181100 w 1914525"/>
                <a:gd name="connsiteY111" fmla="*/ 61913 h 1395413"/>
                <a:gd name="connsiteX112" fmla="*/ 1166813 w 1914525"/>
                <a:gd name="connsiteY112" fmla="*/ 52388 h 1395413"/>
                <a:gd name="connsiteX113" fmla="*/ 1143000 w 1914525"/>
                <a:gd name="connsiteY113" fmla="*/ 47625 h 1395413"/>
                <a:gd name="connsiteX114" fmla="*/ 1114425 w 1914525"/>
                <a:gd name="connsiteY114" fmla="*/ 38100 h 1395413"/>
                <a:gd name="connsiteX115" fmla="*/ 1085850 w 1914525"/>
                <a:gd name="connsiteY115" fmla="*/ 28575 h 1395413"/>
                <a:gd name="connsiteX116" fmla="*/ 1009650 w 1914525"/>
                <a:gd name="connsiteY116" fmla="*/ 19050 h 1395413"/>
                <a:gd name="connsiteX117" fmla="*/ 976313 w 1914525"/>
                <a:gd name="connsiteY117" fmla="*/ 9525 h 1395413"/>
                <a:gd name="connsiteX118" fmla="*/ 923925 w 1914525"/>
                <a:gd name="connsiteY118" fmla="*/ 0 h 1395413"/>
                <a:gd name="connsiteX119" fmla="*/ 771525 w 1914525"/>
                <a:gd name="connsiteY119" fmla="*/ 4763 h 1395413"/>
                <a:gd name="connsiteX120" fmla="*/ 757238 w 1914525"/>
                <a:gd name="connsiteY120" fmla="*/ 9525 h 1395413"/>
                <a:gd name="connsiteX121" fmla="*/ 733425 w 1914525"/>
                <a:gd name="connsiteY121" fmla="*/ 19050 h 1395413"/>
                <a:gd name="connsiteX122" fmla="*/ 714375 w 1914525"/>
                <a:gd name="connsiteY122" fmla="*/ 28575 h 1395413"/>
                <a:gd name="connsiteX123" fmla="*/ 700088 w 1914525"/>
                <a:gd name="connsiteY123" fmla="*/ 33338 h 1395413"/>
                <a:gd name="connsiteX124" fmla="*/ 681038 w 1914525"/>
                <a:gd name="connsiteY124" fmla="*/ 42863 h 1395413"/>
                <a:gd name="connsiteX125" fmla="*/ 633413 w 1914525"/>
                <a:gd name="connsiteY125" fmla="*/ 57150 h 1395413"/>
                <a:gd name="connsiteX126" fmla="*/ 595313 w 1914525"/>
                <a:gd name="connsiteY126" fmla="*/ 71438 h 1395413"/>
                <a:gd name="connsiteX127" fmla="*/ 552450 w 1914525"/>
                <a:gd name="connsiteY127" fmla="*/ 80963 h 1395413"/>
                <a:gd name="connsiteX128" fmla="*/ 519113 w 1914525"/>
                <a:gd name="connsiteY128" fmla="*/ 95250 h 1395413"/>
                <a:gd name="connsiteX129" fmla="*/ 485775 w 1914525"/>
                <a:gd name="connsiteY129" fmla="*/ 100013 h 1395413"/>
                <a:gd name="connsiteX130" fmla="*/ 438150 w 1914525"/>
                <a:gd name="connsiteY130" fmla="*/ 119063 h 1395413"/>
                <a:gd name="connsiteX131" fmla="*/ 404813 w 1914525"/>
                <a:gd name="connsiteY131" fmla="*/ 133350 h 1395413"/>
                <a:gd name="connsiteX132" fmla="*/ 390525 w 1914525"/>
                <a:gd name="connsiteY132" fmla="*/ 147638 h 1395413"/>
                <a:gd name="connsiteX133" fmla="*/ 352425 w 1914525"/>
                <a:gd name="connsiteY133" fmla="*/ 166688 h 1395413"/>
                <a:gd name="connsiteX134" fmla="*/ 319088 w 1914525"/>
                <a:gd name="connsiteY134" fmla="*/ 180975 h 1395413"/>
                <a:gd name="connsiteX135" fmla="*/ 300038 w 1914525"/>
                <a:gd name="connsiteY135" fmla="*/ 195263 h 1395413"/>
                <a:gd name="connsiteX136" fmla="*/ 285750 w 1914525"/>
                <a:gd name="connsiteY136" fmla="*/ 200025 h 1395413"/>
                <a:gd name="connsiteX137" fmla="*/ 266700 w 1914525"/>
                <a:gd name="connsiteY137" fmla="*/ 214313 h 1395413"/>
                <a:gd name="connsiteX138" fmla="*/ 228600 w 1914525"/>
                <a:gd name="connsiteY138" fmla="*/ 233363 h 1395413"/>
                <a:gd name="connsiteX139" fmla="*/ 200025 w 1914525"/>
                <a:gd name="connsiteY139" fmla="*/ 252413 h 1395413"/>
                <a:gd name="connsiteX140" fmla="*/ 185738 w 1914525"/>
                <a:gd name="connsiteY140" fmla="*/ 261938 h 1395413"/>
                <a:gd name="connsiteX141" fmla="*/ 166688 w 1914525"/>
                <a:gd name="connsiteY141" fmla="*/ 271463 h 1395413"/>
                <a:gd name="connsiteX142" fmla="*/ 157163 w 1914525"/>
                <a:gd name="connsiteY142" fmla="*/ 285750 h 1395413"/>
                <a:gd name="connsiteX143" fmla="*/ 142875 w 1914525"/>
                <a:gd name="connsiteY143" fmla="*/ 300038 h 1395413"/>
                <a:gd name="connsiteX144" fmla="*/ 119063 w 1914525"/>
                <a:gd name="connsiteY144" fmla="*/ 333375 h 1395413"/>
                <a:gd name="connsiteX145" fmla="*/ 114300 w 1914525"/>
                <a:gd name="connsiteY145" fmla="*/ 347663 h 1395413"/>
                <a:gd name="connsiteX146" fmla="*/ 104775 w 1914525"/>
                <a:gd name="connsiteY146" fmla="*/ 371475 h 1395413"/>
                <a:gd name="connsiteX147" fmla="*/ 85725 w 1914525"/>
                <a:gd name="connsiteY147" fmla="*/ 404813 h 1395413"/>
                <a:gd name="connsiteX148" fmla="*/ 76200 w 1914525"/>
                <a:gd name="connsiteY148" fmla="*/ 442913 h 1395413"/>
                <a:gd name="connsiteX149" fmla="*/ 71438 w 1914525"/>
                <a:gd name="connsiteY149" fmla="*/ 457200 h 1395413"/>
                <a:gd name="connsiteX150" fmla="*/ 66675 w 1914525"/>
                <a:gd name="connsiteY150" fmla="*/ 490538 h 1395413"/>
                <a:gd name="connsiteX151" fmla="*/ 61913 w 1914525"/>
                <a:gd name="connsiteY151" fmla="*/ 504825 h 1395413"/>
                <a:gd name="connsiteX152" fmla="*/ 57150 w 1914525"/>
                <a:gd name="connsiteY152" fmla="*/ 523875 h 1395413"/>
                <a:gd name="connsiteX153" fmla="*/ 52388 w 1914525"/>
                <a:gd name="connsiteY153" fmla="*/ 576263 h 1395413"/>
                <a:gd name="connsiteX154" fmla="*/ 47625 w 1914525"/>
                <a:gd name="connsiteY154" fmla="*/ 604838 h 1395413"/>
                <a:gd name="connsiteX155" fmla="*/ 38100 w 1914525"/>
                <a:gd name="connsiteY155" fmla="*/ 714375 h 1395413"/>
                <a:gd name="connsiteX156" fmla="*/ 28575 w 1914525"/>
                <a:gd name="connsiteY156" fmla="*/ 762000 h 1395413"/>
                <a:gd name="connsiteX157" fmla="*/ 14288 w 1914525"/>
                <a:gd name="connsiteY157" fmla="*/ 866775 h 1395413"/>
                <a:gd name="connsiteX158" fmla="*/ 9525 w 1914525"/>
                <a:gd name="connsiteY158" fmla="*/ 890588 h 1395413"/>
                <a:gd name="connsiteX159" fmla="*/ 0 w 1914525"/>
                <a:gd name="connsiteY159" fmla="*/ 919163 h 1395413"/>
                <a:gd name="connsiteX160" fmla="*/ 4763 w 1914525"/>
                <a:gd name="connsiteY160" fmla="*/ 1042988 h 1395413"/>
                <a:gd name="connsiteX161" fmla="*/ 14288 w 1914525"/>
                <a:gd name="connsiteY161" fmla="*/ 1076325 h 1395413"/>
                <a:gd name="connsiteX162" fmla="*/ 23813 w 1914525"/>
                <a:gd name="connsiteY162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681038 w 1914525"/>
                <a:gd name="connsiteY22" fmla="*/ 223838 h 1395413"/>
                <a:gd name="connsiteX23" fmla="*/ 704850 w 1914525"/>
                <a:gd name="connsiteY23" fmla="*/ 219075 h 1395413"/>
                <a:gd name="connsiteX24" fmla="*/ 766763 w 1914525"/>
                <a:gd name="connsiteY24" fmla="*/ 209550 h 1395413"/>
                <a:gd name="connsiteX25" fmla="*/ 790575 w 1914525"/>
                <a:gd name="connsiteY25" fmla="*/ 204788 h 1395413"/>
                <a:gd name="connsiteX26" fmla="*/ 881063 w 1914525"/>
                <a:gd name="connsiteY26" fmla="*/ 190500 h 1395413"/>
                <a:gd name="connsiteX27" fmla="*/ 895350 w 1914525"/>
                <a:gd name="connsiteY27" fmla="*/ 185738 h 1395413"/>
                <a:gd name="connsiteX28" fmla="*/ 988219 w 1914525"/>
                <a:gd name="connsiteY28" fmla="*/ 214313 h 1395413"/>
                <a:gd name="connsiteX29" fmla="*/ 1314450 w 1914525"/>
                <a:gd name="connsiteY29" fmla="*/ 180975 h 1395413"/>
                <a:gd name="connsiteX30" fmla="*/ 1343025 w 1914525"/>
                <a:gd name="connsiteY30" fmla="*/ 190500 h 1395413"/>
                <a:gd name="connsiteX31" fmla="*/ 1371600 w 1914525"/>
                <a:gd name="connsiteY31" fmla="*/ 200025 h 1395413"/>
                <a:gd name="connsiteX32" fmla="*/ 1385888 w 1914525"/>
                <a:gd name="connsiteY32" fmla="*/ 204788 h 1395413"/>
                <a:gd name="connsiteX33" fmla="*/ 1414463 w 1914525"/>
                <a:gd name="connsiteY33" fmla="*/ 223838 h 1395413"/>
                <a:gd name="connsiteX34" fmla="*/ 1452563 w 1914525"/>
                <a:gd name="connsiteY34" fmla="*/ 238125 h 1395413"/>
                <a:gd name="connsiteX35" fmla="*/ 1481138 w 1914525"/>
                <a:gd name="connsiteY35" fmla="*/ 247650 h 1395413"/>
                <a:gd name="connsiteX36" fmla="*/ 1495425 w 1914525"/>
                <a:gd name="connsiteY36" fmla="*/ 252413 h 1395413"/>
                <a:gd name="connsiteX37" fmla="*/ 1514475 w 1914525"/>
                <a:gd name="connsiteY37" fmla="*/ 257175 h 1395413"/>
                <a:gd name="connsiteX38" fmla="*/ 1547813 w 1914525"/>
                <a:gd name="connsiteY38" fmla="*/ 285750 h 1395413"/>
                <a:gd name="connsiteX39" fmla="*/ 1576388 w 1914525"/>
                <a:gd name="connsiteY39" fmla="*/ 304800 h 1395413"/>
                <a:gd name="connsiteX40" fmla="*/ 1590675 w 1914525"/>
                <a:gd name="connsiteY40" fmla="*/ 314325 h 1395413"/>
                <a:gd name="connsiteX41" fmla="*/ 1619250 w 1914525"/>
                <a:gd name="connsiteY41" fmla="*/ 342900 h 1395413"/>
                <a:gd name="connsiteX42" fmla="*/ 1633538 w 1914525"/>
                <a:gd name="connsiteY42" fmla="*/ 357188 h 1395413"/>
                <a:gd name="connsiteX43" fmla="*/ 1657350 w 1914525"/>
                <a:gd name="connsiteY43" fmla="*/ 390525 h 1395413"/>
                <a:gd name="connsiteX44" fmla="*/ 1676400 w 1914525"/>
                <a:gd name="connsiteY44" fmla="*/ 419100 h 1395413"/>
                <a:gd name="connsiteX45" fmla="*/ 1681163 w 1914525"/>
                <a:gd name="connsiteY45" fmla="*/ 433388 h 1395413"/>
                <a:gd name="connsiteX46" fmla="*/ 1690688 w 1914525"/>
                <a:gd name="connsiteY46" fmla="*/ 447675 h 1395413"/>
                <a:gd name="connsiteX47" fmla="*/ 1704975 w 1914525"/>
                <a:gd name="connsiteY47" fmla="*/ 471488 h 1395413"/>
                <a:gd name="connsiteX48" fmla="*/ 1714500 w 1914525"/>
                <a:gd name="connsiteY48" fmla="*/ 485775 h 1395413"/>
                <a:gd name="connsiteX49" fmla="*/ 1728788 w 1914525"/>
                <a:gd name="connsiteY49" fmla="*/ 514350 h 1395413"/>
                <a:gd name="connsiteX50" fmla="*/ 1747838 w 1914525"/>
                <a:gd name="connsiteY50" fmla="*/ 542925 h 1395413"/>
                <a:gd name="connsiteX51" fmla="*/ 1752600 w 1914525"/>
                <a:gd name="connsiteY51" fmla="*/ 557213 h 1395413"/>
                <a:gd name="connsiteX52" fmla="*/ 1762125 w 1914525"/>
                <a:gd name="connsiteY52" fmla="*/ 571500 h 1395413"/>
                <a:gd name="connsiteX53" fmla="*/ 1771650 w 1914525"/>
                <a:gd name="connsiteY53" fmla="*/ 600075 h 1395413"/>
                <a:gd name="connsiteX54" fmla="*/ 1781175 w 1914525"/>
                <a:gd name="connsiteY54" fmla="*/ 614363 h 1395413"/>
                <a:gd name="connsiteX55" fmla="*/ 1790700 w 1914525"/>
                <a:gd name="connsiteY55" fmla="*/ 642938 h 1395413"/>
                <a:gd name="connsiteX56" fmla="*/ 1795463 w 1914525"/>
                <a:gd name="connsiteY56" fmla="*/ 661988 h 1395413"/>
                <a:gd name="connsiteX57" fmla="*/ 1804988 w 1914525"/>
                <a:gd name="connsiteY57" fmla="*/ 676275 h 1395413"/>
                <a:gd name="connsiteX58" fmla="*/ 1809750 w 1914525"/>
                <a:gd name="connsiteY58" fmla="*/ 695325 h 1395413"/>
                <a:gd name="connsiteX59" fmla="*/ 1824038 w 1914525"/>
                <a:gd name="connsiteY59" fmla="*/ 747713 h 1395413"/>
                <a:gd name="connsiteX60" fmla="*/ 1833563 w 1914525"/>
                <a:gd name="connsiteY60" fmla="*/ 804863 h 1395413"/>
                <a:gd name="connsiteX61" fmla="*/ 1838325 w 1914525"/>
                <a:gd name="connsiteY61" fmla="*/ 942975 h 1395413"/>
                <a:gd name="connsiteX62" fmla="*/ 1843088 w 1914525"/>
                <a:gd name="connsiteY62" fmla="*/ 957263 h 1395413"/>
                <a:gd name="connsiteX63" fmla="*/ 1857375 w 1914525"/>
                <a:gd name="connsiteY63" fmla="*/ 1000125 h 1395413"/>
                <a:gd name="connsiteX64" fmla="*/ 1862138 w 1914525"/>
                <a:gd name="connsiteY64" fmla="*/ 1019175 h 1395413"/>
                <a:gd name="connsiteX65" fmla="*/ 1871663 w 1914525"/>
                <a:gd name="connsiteY65" fmla="*/ 1038225 h 1395413"/>
                <a:gd name="connsiteX66" fmla="*/ 1876425 w 1914525"/>
                <a:gd name="connsiteY66" fmla="*/ 1166813 h 1395413"/>
                <a:gd name="connsiteX67" fmla="*/ 1885950 w 1914525"/>
                <a:gd name="connsiteY67" fmla="*/ 1285875 h 1395413"/>
                <a:gd name="connsiteX68" fmla="*/ 1885950 w 1914525"/>
                <a:gd name="connsiteY68" fmla="*/ 1357313 h 1395413"/>
                <a:gd name="connsiteX69" fmla="*/ 1876425 w 1914525"/>
                <a:gd name="connsiteY69" fmla="*/ 1371600 h 1395413"/>
                <a:gd name="connsiteX70" fmla="*/ 1866900 w 1914525"/>
                <a:gd name="connsiteY70" fmla="*/ 1395413 h 1395413"/>
                <a:gd name="connsiteX71" fmla="*/ 1871663 w 1914525"/>
                <a:gd name="connsiteY71" fmla="*/ 1266825 h 1395413"/>
                <a:gd name="connsiteX72" fmla="*/ 1881188 w 1914525"/>
                <a:gd name="connsiteY72" fmla="*/ 1238250 h 1395413"/>
                <a:gd name="connsiteX73" fmla="*/ 1890713 w 1914525"/>
                <a:gd name="connsiteY73" fmla="*/ 1200150 h 1395413"/>
                <a:gd name="connsiteX74" fmla="*/ 1900238 w 1914525"/>
                <a:gd name="connsiteY74" fmla="*/ 1171575 h 1395413"/>
                <a:gd name="connsiteX75" fmla="*/ 1905000 w 1914525"/>
                <a:gd name="connsiteY75" fmla="*/ 1085850 h 1395413"/>
                <a:gd name="connsiteX76" fmla="*/ 1914525 w 1914525"/>
                <a:gd name="connsiteY76" fmla="*/ 809625 h 1395413"/>
                <a:gd name="connsiteX77" fmla="*/ 1909763 w 1914525"/>
                <a:gd name="connsiteY77" fmla="*/ 666750 h 1395413"/>
                <a:gd name="connsiteX78" fmla="*/ 1890713 w 1914525"/>
                <a:gd name="connsiteY78" fmla="*/ 633413 h 1395413"/>
                <a:gd name="connsiteX79" fmla="*/ 1881188 w 1914525"/>
                <a:gd name="connsiteY79" fmla="*/ 609600 h 1395413"/>
                <a:gd name="connsiteX80" fmla="*/ 1871663 w 1914525"/>
                <a:gd name="connsiteY80" fmla="*/ 581025 h 1395413"/>
                <a:gd name="connsiteX81" fmla="*/ 1862138 w 1914525"/>
                <a:gd name="connsiteY81" fmla="*/ 566738 h 1395413"/>
                <a:gd name="connsiteX82" fmla="*/ 1857375 w 1914525"/>
                <a:gd name="connsiteY82" fmla="*/ 542925 h 1395413"/>
                <a:gd name="connsiteX83" fmla="*/ 1847850 w 1914525"/>
                <a:gd name="connsiteY83" fmla="*/ 528638 h 1395413"/>
                <a:gd name="connsiteX84" fmla="*/ 1843088 w 1914525"/>
                <a:gd name="connsiteY84" fmla="*/ 514350 h 1395413"/>
                <a:gd name="connsiteX85" fmla="*/ 1833563 w 1914525"/>
                <a:gd name="connsiteY85" fmla="*/ 495300 h 1395413"/>
                <a:gd name="connsiteX86" fmla="*/ 1824038 w 1914525"/>
                <a:gd name="connsiteY86" fmla="*/ 457200 h 1395413"/>
                <a:gd name="connsiteX87" fmla="*/ 1814513 w 1914525"/>
                <a:gd name="connsiteY87" fmla="*/ 438150 h 1395413"/>
                <a:gd name="connsiteX88" fmla="*/ 1800225 w 1914525"/>
                <a:gd name="connsiteY88" fmla="*/ 404813 h 1395413"/>
                <a:gd name="connsiteX89" fmla="*/ 1790700 w 1914525"/>
                <a:gd name="connsiteY89" fmla="*/ 376238 h 1395413"/>
                <a:gd name="connsiteX90" fmla="*/ 1785938 w 1914525"/>
                <a:gd name="connsiteY90" fmla="*/ 361950 h 1395413"/>
                <a:gd name="connsiteX91" fmla="*/ 1781175 w 1914525"/>
                <a:gd name="connsiteY91" fmla="*/ 342900 h 1395413"/>
                <a:gd name="connsiteX92" fmla="*/ 1771650 w 1914525"/>
                <a:gd name="connsiteY92" fmla="*/ 328613 h 1395413"/>
                <a:gd name="connsiteX93" fmla="*/ 1752600 w 1914525"/>
                <a:gd name="connsiteY93" fmla="*/ 280988 h 1395413"/>
                <a:gd name="connsiteX94" fmla="*/ 1747838 w 1914525"/>
                <a:gd name="connsiteY94" fmla="*/ 266700 h 1395413"/>
                <a:gd name="connsiteX95" fmla="*/ 1738313 w 1914525"/>
                <a:gd name="connsiteY95" fmla="*/ 252413 h 1395413"/>
                <a:gd name="connsiteX96" fmla="*/ 1724025 w 1914525"/>
                <a:gd name="connsiteY96" fmla="*/ 228600 h 1395413"/>
                <a:gd name="connsiteX97" fmla="*/ 1714500 w 1914525"/>
                <a:gd name="connsiteY97" fmla="*/ 214313 h 1395413"/>
                <a:gd name="connsiteX98" fmla="*/ 1700213 w 1914525"/>
                <a:gd name="connsiteY98" fmla="*/ 204788 h 1395413"/>
                <a:gd name="connsiteX99" fmla="*/ 1676400 w 1914525"/>
                <a:gd name="connsiteY99" fmla="*/ 176213 h 1395413"/>
                <a:gd name="connsiteX100" fmla="*/ 1666875 w 1914525"/>
                <a:gd name="connsiteY100" fmla="*/ 161925 h 1395413"/>
                <a:gd name="connsiteX101" fmla="*/ 1638300 w 1914525"/>
                <a:gd name="connsiteY101" fmla="*/ 152400 h 1395413"/>
                <a:gd name="connsiteX102" fmla="*/ 1609725 w 1914525"/>
                <a:gd name="connsiteY102" fmla="*/ 142875 h 1395413"/>
                <a:gd name="connsiteX103" fmla="*/ 1590675 w 1914525"/>
                <a:gd name="connsiteY103" fmla="*/ 133350 h 1395413"/>
                <a:gd name="connsiteX104" fmla="*/ 1533525 w 1914525"/>
                <a:gd name="connsiteY104" fmla="*/ 123825 h 1395413"/>
                <a:gd name="connsiteX105" fmla="*/ 1495425 w 1914525"/>
                <a:gd name="connsiteY105" fmla="*/ 109538 h 1395413"/>
                <a:gd name="connsiteX106" fmla="*/ 1376363 w 1914525"/>
                <a:gd name="connsiteY106" fmla="*/ 95250 h 1395413"/>
                <a:gd name="connsiteX107" fmla="*/ 1343025 w 1914525"/>
                <a:gd name="connsiteY107" fmla="*/ 90488 h 1395413"/>
                <a:gd name="connsiteX108" fmla="*/ 1281113 w 1914525"/>
                <a:gd name="connsiteY108" fmla="*/ 76200 h 1395413"/>
                <a:gd name="connsiteX109" fmla="*/ 1223963 w 1914525"/>
                <a:gd name="connsiteY109" fmla="*/ 71438 h 1395413"/>
                <a:gd name="connsiteX110" fmla="*/ 1181100 w 1914525"/>
                <a:gd name="connsiteY110" fmla="*/ 61913 h 1395413"/>
                <a:gd name="connsiteX111" fmla="*/ 1166813 w 1914525"/>
                <a:gd name="connsiteY111" fmla="*/ 52388 h 1395413"/>
                <a:gd name="connsiteX112" fmla="*/ 1143000 w 1914525"/>
                <a:gd name="connsiteY112" fmla="*/ 47625 h 1395413"/>
                <a:gd name="connsiteX113" fmla="*/ 1114425 w 1914525"/>
                <a:gd name="connsiteY113" fmla="*/ 38100 h 1395413"/>
                <a:gd name="connsiteX114" fmla="*/ 1085850 w 1914525"/>
                <a:gd name="connsiteY114" fmla="*/ 28575 h 1395413"/>
                <a:gd name="connsiteX115" fmla="*/ 1009650 w 1914525"/>
                <a:gd name="connsiteY115" fmla="*/ 19050 h 1395413"/>
                <a:gd name="connsiteX116" fmla="*/ 976313 w 1914525"/>
                <a:gd name="connsiteY116" fmla="*/ 9525 h 1395413"/>
                <a:gd name="connsiteX117" fmla="*/ 923925 w 1914525"/>
                <a:gd name="connsiteY117" fmla="*/ 0 h 1395413"/>
                <a:gd name="connsiteX118" fmla="*/ 771525 w 1914525"/>
                <a:gd name="connsiteY118" fmla="*/ 4763 h 1395413"/>
                <a:gd name="connsiteX119" fmla="*/ 757238 w 1914525"/>
                <a:gd name="connsiteY119" fmla="*/ 9525 h 1395413"/>
                <a:gd name="connsiteX120" fmla="*/ 733425 w 1914525"/>
                <a:gd name="connsiteY120" fmla="*/ 19050 h 1395413"/>
                <a:gd name="connsiteX121" fmla="*/ 714375 w 1914525"/>
                <a:gd name="connsiteY121" fmla="*/ 28575 h 1395413"/>
                <a:gd name="connsiteX122" fmla="*/ 700088 w 1914525"/>
                <a:gd name="connsiteY122" fmla="*/ 33338 h 1395413"/>
                <a:gd name="connsiteX123" fmla="*/ 681038 w 1914525"/>
                <a:gd name="connsiteY123" fmla="*/ 42863 h 1395413"/>
                <a:gd name="connsiteX124" fmla="*/ 633413 w 1914525"/>
                <a:gd name="connsiteY124" fmla="*/ 57150 h 1395413"/>
                <a:gd name="connsiteX125" fmla="*/ 595313 w 1914525"/>
                <a:gd name="connsiteY125" fmla="*/ 71438 h 1395413"/>
                <a:gd name="connsiteX126" fmla="*/ 552450 w 1914525"/>
                <a:gd name="connsiteY126" fmla="*/ 80963 h 1395413"/>
                <a:gd name="connsiteX127" fmla="*/ 519113 w 1914525"/>
                <a:gd name="connsiteY127" fmla="*/ 95250 h 1395413"/>
                <a:gd name="connsiteX128" fmla="*/ 485775 w 1914525"/>
                <a:gd name="connsiteY128" fmla="*/ 100013 h 1395413"/>
                <a:gd name="connsiteX129" fmla="*/ 438150 w 1914525"/>
                <a:gd name="connsiteY129" fmla="*/ 119063 h 1395413"/>
                <a:gd name="connsiteX130" fmla="*/ 404813 w 1914525"/>
                <a:gd name="connsiteY130" fmla="*/ 133350 h 1395413"/>
                <a:gd name="connsiteX131" fmla="*/ 390525 w 1914525"/>
                <a:gd name="connsiteY131" fmla="*/ 147638 h 1395413"/>
                <a:gd name="connsiteX132" fmla="*/ 352425 w 1914525"/>
                <a:gd name="connsiteY132" fmla="*/ 166688 h 1395413"/>
                <a:gd name="connsiteX133" fmla="*/ 319088 w 1914525"/>
                <a:gd name="connsiteY133" fmla="*/ 180975 h 1395413"/>
                <a:gd name="connsiteX134" fmla="*/ 300038 w 1914525"/>
                <a:gd name="connsiteY134" fmla="*/ 195263 h 1395413"/>
                <a:gd name="connsiteX135" fmla="*/ 285750 w 1914525"/>
                <a:gd name="connsiteY135" fmla="*/ 200025 h 1395413"/>
                <a:gd name="connsiteX136" fmla="*/ 266700 w 1914525"/>
                <a:gd name="connsiteY136" fmla="*/ 214313 h 1395413"/>
                <a:gd name="connsiteX137" fmla="*/ 228600 w 1914525"/>
                <a:gd name="connsiteY137" fmla="*/ 233363 h 1395413"/>
                <a:gd name="connsiteX138" fmla="*/ 200025 w 1914525"/>
                <a:gd name="connsiteY138" fmla="*/ 252413 h 1395413"/>
                <a:gd name="connsiteX139" fmla="*/ 185738 w 1914525"/>
                <a:gd name="connsiteY139" fmla="*/ 261938 h 1395413"/>
                <a:gd name="connsiteX140" fmla="*/ 166688 w 1914525"/>
                <a:gd name="connsiteY140" fmla="*/ 271463 h 1395413"/>
                <a:gd name="connsiteX141" fmla="*/ 157163 w 1914525"/>
                <a:gd name="connsiteY141" fmla="*/ 285750 h 1395413"/>
                <a:gd name="connsiteX142" fmla="*/ 142875 w 1914525"/>
                <a:gd name="connsiteY142" fmla="*/ 300038 h 1395413"/>
                <a:gd name="connsiteX143" fmla="*/ 119063 w 1914525"/>
                <a:gd name="connsiteY143" fmla="*/ 333375 h 1395413"/>
                <a:gd name="connsiteX144" fmla="*/ 114300 w 1914525"/>
                <a:gd name="connsiteY144" fmla="*/ 347663 h 1395413"/>
                <a:gd name="connsiteX145" fmla="*/ 104775 w 1914525"/>
                <a:gd name="connsiteY145" fmla="*/ 371475 h 1395413"/>
                <a:gd name="connsiteX146" fmla="*/ 85725 w 1914525"/>
                <a:gd name="connsiteY146" fmla="*/ 404813 h 1395413"/>
                <a:gd name="connsiteX147" fmla="*/ 76200 w 1914525"/>
                <a:gd name="connsiteY147" fmla="*/ 442913 h 1395413"/>
                <a:gd name="connsiteX148" fmla="*/ 71438 w 1914525"/>
                <a:gd name="connsiteY148" fmla="*/ 457200 h 1395413"/>
                <a:gd name="connsiteX149" fmla="*/ 66675 w 1914525"/>
                <a:gd name="connsiteY149" fmla="*/ 490538 h 1395413"/>
                <a:gd name="connsiteX150" fmla="*/ 61913 w 1914525"/>
                <a:gd name="connsiteY150" fmla="*/ 504825 h 1395413"/>
                <a:gd name="connsiteX151" fmla="*/ 57150 w 1914525"/>
                <a:gd name="connsiteY151" fmla="*/ 523875 h 1395413"/>
                <a:gd name="connsiteX152" fmla="*/ 52388 w 1914525"/>
                <a:gd name="connsiteY152" fmla="*/ 576263 h 1395413"/>
                <a:gd name="connsiteX153" fmla="*/ 47625 w 1914525"/>
                <a:gd name="connsiteY153" fmla="*/ 604838 h 1395413"/>
                <a:gd name="connsiteX154" fmla="*/ 38100 w 1914525"/>
                <a:gd name="connsiteY154" fmla="*/ 714375 h 1395413"/>
                <a:gd name="connsiteX155" fmla="*/ 28575 w 1914525"/>
                <a:gd name="connsiteY155" fmla="*/ 762000 h 1395413"/>
                <a:gd name="connsiteX156" fmla="*/ 14288 w 1914525"/>
                <a:gd name="connsiteY156" fmla="*/ 866775 h 1395413"/>
                <a:gd name="connsiteX157" fmla="*/ 9525 w 1914525"/>
                <a:gd name="connsiteY157" fmla="*/ 890588 h 1395413"/>
                <a:gd name="connsiteX158" fmla="*/ 0 w 1914525"/>
                <a:gd name="connsiteY158" fmla="*/ 919163 h 1395413"/>
                <a:gd name="connsiteX159" fmla="*/ 4763 w 1914525"/>
                <a:gd name="connsiteY159" fmla="*/ 1042988 h 1395413"/>
                <a:gd name="connsiteX160" fmla="*/ 14288 w 1914525"/>
                <a:gd name="connsiteY160" fmla="*/ 1076325 h 1395413"/>
                <a:gd name="connsiteX161" fmla="*/ 23813 w 1914525"/>
                <a:gd name="connsiteY161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790575 w 1914525"/>
                <a:gd name="connsiteY24" fmla="*/ 204788 h 1395413"/>
                <a:gd name="connsiteX25" fmla="*/ 881063 w 1914525"/>
                <a:gd name="connsiteY25" fmla="*/ 190500 h 1395413"/>
                <a:gd name="connsiteX26" fmla="*/ 895350 w 1914525"/>
                <a:gd name="connsiteY26" fmla="*/ 185738 h 1395413"/>
                <a:gd name="connsiteX27" fmla="*/ 988219 w 1914525"/>
                <a:gd name="connsiteY27" fmla="*/ 214313 h 1395413"/>
                <a:gd name="connsiteX28" fmla="*/ 1314450 w 1914525"/>
                <a:gd name="connsiteY28" fmla="*/ 180975 h 1395413"/>
                <a:gd name="connsiteX29" fmla="*/ 1343025 w 1914525"/>
                <a:gd name="connsiteY29" fmla="*/ 190500 h 1395413"/>
                <a:gd name="connsiteX30" fmla="*/ 1371600 w 1914525"/>
                <a:gd name="connsiteY30" fmla="*/ 200025 h 1395413"/>
                <a:gd name="connsiteX31" fmla="*/ 1385888 w 1914525"/>
                <a:gd name="connsiteY31" fmla="*/ 204788 h 1395413"/>
                <a:gd name="connsiteX32" fmla="*/ 1414463 w 1914525"/>
                <a:gd name="connsiteY32" fmla="*/ 223838 h 1395413"/>
                <a:gd name="connsiteX33" fmla="*/ 1452563 w 1914525"/>
                <a:gd name="connsiteY33" fmla="*/ 238125 h 1395413"/>
                <a:gd name="connsiteX34" fmla="*/ 1481138 w 1914525"/>
                <a:gd name="connsiteY34" fmla="*/ 247650 h 1395413"/>
                <a:gd name="connsiteX35" fmla="*/ 1495425 w 1914525"/>
                <a:gd name="connsiteY35" fmla="*/ 252413 h 1395413"/>
                <a:gd name="connsiteX36" fmla="*/ 1514475 w 1914525"/>
                <a:gd name="connsiteY36" fmla="*/ 257175 h 1395413"/>
                <a:gd name="connsiteX37" fmla="*/ 1547813 w 1914525"/>
                <a:gd name="connsiteY37" fmla="*/ 285750 h 1395413"/>
                <a:gd name="connsiteX38" fmla="*/ 1576388 w 1914525"/>
                <a:gd name="connsiteY38" fmla="*/ 304800 h 1395413"/>
                <a:gd name="connsiteX39" fmla="*/ 1590675 w 1914525"/>
                <a:gd name="connsiteY39" fmla="*/ 314325 h 1395413"/>
                <a:gd name="connsiteX40" fmla="*/ 1619250 w 1914525"/>
                <a:gd name="connsiteY40" fmla="*/ 342900 h 1395413"/>
                <a:gd name="connsiteX41" fmla="*/ 1633538 w 1914525"/>
                <a:gd name="connsiteY41" fmla="*/ 357188 h 1395413"/>
                <a:gd name="connsiteX42" fmla="*/ 1657350 w 1914525"/>
                <a:gd name="connsiteY42" fmla="*/ 390525 h 1395413"/>
                <a:gd name="connsiteX43" fmla="*/ 1676400 w 1914525"/>
                <a:gd name="connsiteY43" fmla="*/ 419100 h 1395413"/>
                <a:gd name="connsiteX44" fmla="*/ 1681163 w 1914525"/>
                <a:gd name="connsiteY44" fmla="*/ 433388 h 1395413"/>
                <a:gd name="connsiteX45" fmla="*/ 1690688 w 1914525"/>
                <a:gd name="connsiteY45" fmla="*/ 447675 h 1395413"/>
                <a:gd name="connsiteX46" fmla="*/ 1704975 w 1914525"/>
                <a:gd name="connsiteY46" fmla="*/ 471488 h 1395413"/>
                <a:gd name="connsiteX47" fmla="*/ 1714500 w 1914525"/>
                <a:gd name="connsiteY47" fmla="*/ 485775 h 1395413"/>
                <a:gd name="connsiteX48" fmla="*/ 1728788 w 1914525"/>
                <a:gd name="connsiteY48" fmla="*/ 514350 h 1395413"/>
                <a:gd name="connsiteX49" fmla="*/ 1747838 w 1914525"/>
                <a:gd name="connsiteY49" fmla="*/ 542925 h 1395413"/>
                <a:gd name="connsiteX50" fmla="*/ 1752600 w 1914525"/>
                <a:gd name="connsiteY50" fmla="*/ 557213 h 1395413"/>
                <a:gd name="connsiteX51" fmla="*/ 1762125 w 1914525"/>
                <a:gd name="connsiteY51" fmla="*/ 571500 h 1395413"/>
                <a:gd name="connsiteX52" fmla="*/ 1771650 w 1914525"/>
                <a:gd name="connsiteY52" fmla="*/ 600075 h 1395413"/>
                <a:gd name="connsiteX53" fmla="*/ 1781175 w 1914525"/>
                <a:gd name="connsiteY53" fmla="*/ 614363 h 1395413"/>
                <a:gd name="connsiteX54" fmla="*/ 1790700 w 1914525"/>
                <a:gd name="connsiteY54" fmla="*/ 642938 h 1395413"/>
                <a:gd name="connsiteX55" fmla="*/ 1795463 w 1914525"/>
                <a:gd name="connsiteY55" fmla="*/ 661988 h 1395413"/>
                <a:gd name="connsiteX56" fmla="*/ 1804988 w 1914525"/>
                <a:gd name="connsiteY56" fmla="*/ 676275 h 1395413"/>
                <a:gd name="connsiteX57" fmla="*/ 1809750 w 1914525"/>
                <a:gd name="connsiteY57" fmla="*/ 695325 h 1395413"/>
                <a:gd name="connsiteX58" fmla="*/ 1824038 w 1914525"/>
                <a:gd name="connsiteY58" fmla="*/ 747713 h 1395413"/>
                <a:gd name="connsiteX59" fmla="*/ 1833563 w 1914525"/>
                <a:gd name="connsiteY59" fmla="*/ 804863 h 1395413"/>
                <a:gd name="connsiteX60" fmla="*/ 1838325 w 1914525"/>
                <a:gd name="connsiteY60" fmla="*/ 942975 h 1395413"/>
                <a:gd name="connsiteX61" fmla="*/ 1843088 w 1914525"/>
                <a:gd name="connsiteY61" fmla="*/ 957263 h 1395413"/>
                <a:gd name="connsiteX62" fmla="*/ 1857375 w 1914525"/>
                <a:gd name="connsiteY62" fmla="*/ 1000125 h 1395413"/>
                <a:gd name="connsiteX63" fmla="*/ 1862138 w 1914525"/>
                <a:gd name="connsiteY63" fmla="*/ 1019175 h 1395413"/>
                <a:gd name="connsiteX64" fmla="*/ 1871663 w 1914525"/>
                <a:gd name="connsiteY64" fmla="*/ 1038225 h 1395413"/>
                <a:gd name="connsiteX65" fmla="*/ 1876425 w 1914525"/>
                <a:gd name="connsiteY65" fmla="*/ 1166813 h 1395413"/>
                <a:gd name="connsiteX66" fmla="*/ 1885950 w 1914525"/>
                <a:gd name="connsiteY66" fmla="*/ 1285875 h 1395413"/>
                <a:gd name="connsiteX67" fmla="*/ 1885950 w 1914525"/>
                <a:gd name="connsiteY67" fmla="*/ 1357313 h 1395413"/>
                <a:gd name="connsiteX68" fmla="*/ 1876425 w 1914525"/>
                <a:gd name="connsiteY68" fmla="*/ 1371600 h 1395413"/>
                <a:gd name="connsiteX69" fmla="*/ 1866900 w 1914525"/>
                <a:gd name="connsiteY69" fmla="*/ 1395413 h 1395413"/>
                <a:gd name="connsiteX70" fmla="*/ 1871663 w 1914525"/>
                <a:gd name="connsiteY70" fmla="*/ 1266825 h 1395413"/>
                <a:gd name="connsiteX71" fmla="*/ 1881188 w 1914525"/>
                <a:gd name="connsiteY71" fmla="*/ 1238250 h 1395413"/>
                <a:gd name="connsiteX72" fmla="*/ 1890713 w 1914525"/>
                <a:gd name="connsiteY72" fmla="*/ 1200150 h 1395413"/>
                <a:gd name="connsiteX73" fmla="*/ 1900238 w 1914525"/>
                <a:gd name="connsiteY73" fmla="*/ 1171575 h 1395413"/>
                <a:gd name="connsiteX74" fmla="*/ 1905000 w 1914525"/>
                <a:gd name="connsiteY74" fmla="*/ 1085850 h 1395413"/>
                <a:gd name="connsiteX75" fmla="*/ 1914525 w 1914525"/>
                <a:gd name="connsiteY75" fmla="*/ 809625 h 1395413"/>
                <a:gd name="connsiteX76" fmla="*/ 1909763 w 1914525"/>
                <a:gd name="connsiteY76" fmla="*/ 666750 h 1395413"/>
                <a:gd name="connsiteX77" fmla="*/ 1890713 w 1914525"/>
                <a:gd name="connsiteY77" fmla="*/ 633413 h 1395413"/>
                <a:gd name="connsiteX78" fmla="*/ 1881188 w 1914525"/>
                <a:gd name="connsiteY78" fmla="*/ 609600 h 1395413"/>
                <a:gd name="connsiteX79" fmla="*/ 1871663 w 1914525"/>
                <a:gd name="connsiteY79" fmla="*/ 581025 h 1395413"/>
                <a:gd name="connsiteX80" fmla="*/ 1862138 w 1914525"/>
                <a:gd name="connsiteY80" fmla="*/ 566738 h 1395413"/>
                <a:gd name="connsiteX81" fmla="*/ 1857375 w 1914525"/>
                <a:gd name="connsiteY81" fmla="*/ 542925 h 1395413"/>
                <a:gd name="connsiteX82" fmla="*/ 1847850 w 1914525"/>
                <a:gd name="connsiteY82" fmla="*/ 528638 h 1395413"/>
                <a:gd name="connsiteX83" fmla="*/ 1843088 w 1914525"/>
                <a:gd name="connsiteY83" fmla="*/ 514350 h 1395413"/>
                <a:gd name="connsiteX84" fmla="*/ 1833563 w 1914525"/>
                <a:gd name="connsiteY84" fmla="*/ 495300 h 1395413"/>
                <a:gd name="connsiteX85" fmla="*/ 1824038 w 1914525"/>
                <a:gd name="connsiteY85" fmla="*/ 457200 h 1395413"/>
                <a:gd name="connsiteX86" fmla="*/ 1814513 w 1914525"/>
                <a:gd name="connsiteY86" fmla="*/ 438150 h 1395413"/>
                <a:gd name="connsiteX87" fmla="*/ 1800225 w 1914525"/>
                <a:gd name="connsiteY87" fmla="*/ 404813 h 1395413"/>
                <a:gd name="connsiteX88" fmla="*/ 1790700 w 1914525"/>
                <a:gd name="connsiteY88" fmla="*/ 376238 h 1395413"/>
                <a:gd name="connsiteX89" fmla="*/ 1785938 w 1914525"/>
                <a:gd name="connsiteY89" fmla="*/ 361950 h 1395413"/>
                <a:gd name="connsiteX90" fmla="*/ 1781175 w 1914525"/>
                <a:gd name="connsiteY90" fmla="*/ 342900 h 1395413"/>
                <a:gd name="connsiteX91" fmla="*/ 1771650 w 1914525"/>
                <a:gd name="connsiteY91" fmla="*/ 328613 h 1395413"/>
                <a:gd name="connsiteX92" fmla="*/ 1752600 w 1914525"/>
                <a:gd name="connsiteY92" fmla="*/ 280988 h 1395413"/>
                <a:gd name="connsiteX93" fmla="*/ 1747838 w 1914525"/>
                <a:gd name="connsiteY93" fmla="*/ 266700 h 1395413"/>
                <a:gd name="connsiteX94" fmla="*/ 1738313 w 1914525"/>
                <a:gd name="connsiteY94" fmla="*/ 252413 h 1395413"/>
                <a:gd name="connsiteX95" fmla="*/ 1724025 w 1914525"/>
                <a:gd name="connsiteY95" fmla="*/ 228600 h 1395413"/>
                <a:gd name="connsiteX96" fmla="*/ 1714500 w 1914525"/>
                <a:gd name="connsiteY96" fmla="*/ 214313 h 1395413"/>
                <a:gd name="connsiteX97" fmla="*/ 1700213 w 1914525"/>
                <a:gd name="connsiteY97" fmla="*/ 204788 h 1395413"/>
                <a:gd name="connsiteX98" fmla="*/ 1676400 w 1914525"/>
                <a:gd name="connsiteY98" fmla="*/ 176213 h 1395413"/>
                <a:gd name="connsiteX99" fmla="*/ 1666875 w 1914525"/>
                <a:gd name="connsiteY99" fmla="*/ 161925 h 1395413"/>
                <a:gd name="connsiteX100" fmla="*/ 1638300 w 1914525"/>
                <a:gd name="connsiteY100" fmla="*/ 152400 h 1395413"/>
                <a:gd name="connsiteX101" fmla="*/ 1609725 w 1914525"/>
                <a:gd name="connsiteY101" fmla="*/ 142875 h 1395413"/>
                <a:gd name="connsiteX102" fmla="*/ 1590675 w 1914525"/>
                <a:gd name="connsiteY102" fmla="*/ 133350 h 1395413"/>
                <a:gd name="connsiteX103" fmla="*/ 1533525 w 1914525"/>
                <a:gd name="connsiteY103" fmla="*/ 123825 h 1395413"/>
                <a:gd name="connsiteX104" fmla="*/ 1495425 w 1914525"/>
                <a:gd name="connsiteY104" fmla="*/ 109538 h 1395413"/>
                <a:gd name="connsiteX105" fmla="*/ 1376363 w 1914525"/>
                <a:gd name="connsiteY105" fmla="*/ 95250 h 1395413"/>
                <a:gd name="connsiteX106" fmla="*/ 1343025 w 1914525"/>
                <a:gd name="connsiteY106" fmla="*/ 90488 h 1395413"/>
                <a:gd name="connsiteX107" fmla="*/ 1281113 w 1914525"/>
                <a:gd name="connsiteY107" fmla="*/ 76200 h 1395413"/>
                <a:gd name="connsiteX108" fmla="*/ 1223963 w 1914525"/>
                <a:gd name="connsiteY108" fmla="*/ 71438 h 1395413"/>
                <a:gd name="connsiteX109" fmla="*/ 1181100 w 1914525"/>
                <a:gd name="connsiteY109" fmla="*/ 61913 h 1395413"/>
                <a:gd name="connsiteX110" fmla="*/ 1166813 w 1914525"/>
                <a:gd name="connsiteY110" fmla="*/ 52388 h 1395413"/>
                <a:gd name="connsiteX111" fmla="*/ 1143000 w 1914525"/>
                <a:gd name="connsiteY111" fmla="*/ 47625 h 1395413"/>
                <a:gd name="connsiteX112" fmla="*/ 1114425 w 1914525"/>
                <a:gd name="connsiteY112" fmla="*/ 38100 h 1395413"/>
                <a:gd name="connsiteX113" fmla="*/ 1085850 w 1914525"/>
                <a:gd name="connsiteY113" fmla="*/ 28575 h 1395413"/>
                <a:gd name="connsiteX114" fmla="*/ 1009650 w 1914525"/>
                <a:gd name="connsiteY114" fmla="*/ 19050 h 1395413"/>
                <a:gd name="connsiteX115" fmla="*/ 976313 w 1914525"/>
                <a:gd name="connsiteY115" fmla="*/ 9525 h 1395413"/>
                <a:gd name="connsiteX116" fmla="*/ 923925 w 1914525"/>
                <a:gd name="connsiteY116" fmla="*/ 0 h 1395413"/>
                <a:gd name="connsiteX117" fmla="*/ 771525 w 1914525"/>
                <a:gd name="connsiteY117" fmla="*/ 4763 h 1395413"/>
                <a:gd name="connsiteX118" fmla="*/ 757238 w 1914525"/>
                <a:gd name="connsiteY118" fmla="*/ 9525 h 1395413"/>
                <a:gd name="connsiteX119" fmla="*/ 733425 w 1914525"/>
                <a:gd name="connsiteY119" fmla="*/ 19050 h 1395413"/>
                <a:gd name="connsiteX120" fmla="*/ 714375 w 1914525"/>
                <a:gd name="connsiteY120" fmla="*/ 28575 h 1395413"/>
                <a:gd name="connsiteX121" fmla="*/ 700088 w 1914525"/>
                <a:gd name="connsiteY121" fmla="*/ 33338 h 1395413"/>
                <a:gd name="connsiteX122" fmla="*/ 681038 w 1914525"/>
                <a:gd name="connsiteY122" fmla="*/ 42863 h 1395413"/>
                <a:gd name="connsiteX123" fmla="*/ 633413 w 1914525"/>
                <a:gd name="connsiteY123" fmla="*/ 57150 h 1395413"/>
                <a:gd name="connsiteX124" fmla="*/ 595313 w 1914525"/>
                <a:gd name="connsiteY124" fmla="*/ 71438 h 1395413"/>
                <a:gd name="connsiteX125" fmla="*/ 552450 w 1914525"/>
                <a:gd name="connsiteY125" fmla="*/ 80963 h 1395413"/>
                <a:gd name="connsiteX126" fmla="*/ 519113 w 1914525"/>
                <a:gd name="connsiteY126" fmla="*/ 95250 h 1395413"/>
                <a:gd name="connsiteX127" fmla="*/ 485775 w 1914525"/>
                <a:gd name="connsiteY127" fmla="*/ 100013 h 1395413"/>
                <a:gd name="connsiteX128" fmla="*/ 438150 w 1914525"/>
                <a:gd name="connsiteY128" fmla="*/ 119063 h 1395413"/>
                <a:gd name="connsiteX129" fmla="*/ 404813 w 1914525"/>
                <a:gd name="connsiteY129" fmla="*/ 133350 h 1395413"/>
                <a:gd name="connsiteX130" fmla="*/ 390525 w 1914525"/>
                <a:gd name="connsiteY130" fmla="*/ 147638 h 1395413"/>
                <a:gd name="connsiteX131" fmla="*/ 352425 w 1914525"/>
                <a:gd name="connsiteY131" fmla="*/ 166688 h 1395413"/>
                <a:gd name="connsiteX132" fmla="*/ 319088 w 1914525"/>
                <a:gd name="connsiteY132" fmla="*/ 180975 h 1395413"/>
                <a:gd name="connsiteX133" fmla="*/ 300038 w 1914525"/>
                <a:gd name="connsiteY133" fmla="*/ 195263 h 1395413"/>
                <a:gd name="connsiteX134" fmla="*/ 285750 w 1914525"/>
                <a:gd name="connsiteY134" fmla="*/ 200025 h 1395413"/>
                <a:gd name="connsiteX135" fmla="*/ 266700 w 1914525"/>
                <a:gd name="connsiteY135" fmla="*/ 214313 h 1395413"/>
                <a:gd name="connsiteX136" fmla="*/ 228600 w 1914525"/>
                <a:gd name="connsiteY136" fmla="*/ 233363 h 1395413"/>
                <a:gd name="connsiteX137" fmla="*/ 200025 w 1914525"/>
                <a:gd name="connsiteY137" fmla="*/ 252413 h 1395413"/>
                <a:gd name="connsiteX138" fmla="*/ 185738 w 1914525"/>
                <a:gd name="connsiteY138" fmla="*/ 261938 h 1395413"/>
                <a:gd name="connsiteX139" fmla="*/ 166688 w 1914525"/>
                <a:gd name="connsiteY139" fmla="*/ 271463 h 1395413"/>
                <a:gd name="connsiteX140" fmla="*/ 157163 w 1914525"/>
                <a:gd name="connsiteY140" fmla="*/ 285750 h 1395413"/>
                <a:gd name="connsiteX141" fmla="*/ 142875 w 1914525"/>
                <a:gd name="connsiteY141" fmla="*/ 300038 h 1395413"/>
                <a:gd name="connsiteX142" fmla="*/ 119063 w 1914525"/>
                <a:gd name="connsiteY142" fmla="*/ 333375 h 1395413"/>
                <a:gd name="connsiteX143" fmla="*/ 114300 w 1914525"/>
                <a:gd name="connsiteY143" fmla="*/ 347663 h 1395413"/>
                <a:gd name="connsiteX144" fmla="*/ 104775 w 1914525"/>
                <a:gd name="connsiteY144" fmla="*/ 371475 h 1395413"/>
                <a:gd name="connsiteX145" fmla="*/ 85725 w 1914525"/>
                <a:gd name="connsiteY145" fmla="*/ 404813 h 1395413"/>
                <a:gd name="connsiteX146" fmla="*/ 76200 w 1914525"/>
                <a:gd name="connsiteY146" fmla="*/ 442913 h 1395413"/>
                <a:gd name="connsiteX147" fmla="*/ 71438 w 1914525"/>
                <a:gd name="connsiteY147" fmla="*/ 457200 h 1395413"/>
                <a:gd name="connsiteX148" fmla="*/ 66675 w 1914525"/>
                <a:gd name="connsiteY148" fmla="*/ 490538 h 1395413"/>
                <a:gd name="connsiteX149" fmla="*/ 61913 w 1914525"/>
                <a:gd name="connsiteY149" fmla="*/ 504825 h 1395413"/>
                <a:gd name="connsiteX150" fmla="*/ 57150 w 1914525"/>
                <a:gd name="connsiteY150" fmla="*/ 523875 h 1395413"/>
                <a:gd name="connsiteX151" fmla="*/ 52388 w 1914525"/>
                <a:gd name="connsiteY151" fmla="*/ 576263 h 1395413"/>
                <a:gd name="connsiteX152" fmla="*/ 47625 w 1914525"/>
                <a:gd name="connsiteY152" fmla="*/ 604838 h 1395413"/>
                <a:gd name="connsiteX153" fmla="*/ 38100 w 1914525"/>
                <a:gd name="connsiteY153" fmla="*/ 714375 h 1395413"/>
                <a:gd name="connsiteX154" fmla="*/ 28575 w 1914525"/>
                <a:gd name="connsiteY154" fmla="*/ 762000 h 1395413"/>
                <a:gd name="connsiteX155" fmla="*/ 14288 w 1914525"/>
                <a:gd name="connsiteY155" fmla="*/ 866775 h 1395413"/>
                <a:gd name="connsiteX156" fmla="*/ 9525 w 1914525"/>
                <a:gd name="connsiteY156" fmla="*/ 890588 h 1395413"/>
                <a:gd name="connsiteX157" fmla="*/ 0 w 1914525"/>
                <a:gd name="connsiteY157" fmla="*/ 919163 h 1395413"/>
                <a:gd name="connsiteX158" fmla="*/ 4763 w 1914525"/>
                <a:gd name="connsiteY158" fmla="*/ 1042988 h 1395413"/>
                <a:gd name="connsiteX159" fmla="*/ 14288 w 1914525"/>
                <a:gd name="connsiteY159" fmla="*/ 1076325 h 1395413"/>
                <a:gd name="connsiteX160" fmla="*/ 23813 w 1914525"/>
                <a:gd name="connsiteY160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895350 w 1914525"/>
                <a:gd name="connsiteY25" fmla="*/ 185738 h 1395413"/>
                <a:gd name="connsiteX26" fmla="*/ 988219 w 1914525"/>
                <a:gd name="connsiteY26" fmla="*/ 214313 h 1395413"/>
                <a:gd name="connsiteX27" fmla="*/ 1314450 w 1914525"/>
                <a:gd name="connsiteY27" fmla="*/ 180975 h 1395413"/>
                <a:gd name="connsiteX28" fmla="*/ 1343025 w 1914525"/>
                <a:gd name="connsiteY28" fmla="*/ 190500 h 1395413"/>
                <a:gd name="connsiteX29" fmla="*/ 1371600 w 1914525"/>
                <a:gd name="connsiteY29" fmla="*/ 200025 h 1395413"/>
                <a:gd name="connsiteX30" fmla="*/ 1385888 w 1914525"/>
                <a:gd name="connsiteY30" fmla="*/ 204788 h 1395413"/>
                <a:gd name="connsiteX31" fmla="*/ 1414463 w 1914525"/>
                <a:gd name="connsiteY31" fmla="*/ 223838 h 1395413"/>
                <a:gd name="connsiteX32" fmla="*/ 1452563 w 1914525"/>
                <a:gd name="connsiteY32" fmla="*/ 238125 h 1395413"/>
                <a:gd name="connsiteX33" fmla="*/ 1481138 w 1914525"/>
                <a:gd name="connsiteY33" fmla="*/ 247650 h 1395413"/>
                <a:gd name="connsiteX34" fmla="*/ 1495425 w 1914525"/>
                <a:gd name="connsiteY34" fmla="*/ 252413 h 1395413"/>
                <a:gd name="connsiteX35" fmla="*/ 1514475 w 1914525"/>
                <a:gd name="connsiteY35" fmla="*/ 257175 h 1395413"/>
                <a:gd name="connsiteX36" fmla="*/ 1547813 w 1914525"/>
                <a:gd name="connsiteY36" fmla="*/ 285750 h 1395413"/>
                <a:gd name="connsiteX37" fmla="*/ 1576388 w 1914525"/>
                <a:gd name="connsiteY37" fmla="*/ 304800 h 1395413"/>
                <a:gd name="connsiteX38" fmla="*/ 1590675 w 1914525"/>
                <a:gd name="connsiteY38" fmla="*/ 314325 h 1395413"/>
                <a:gd name="connsiteX39" fmla="*/ 1619250 w 1914525"/>
                <a:gd name="connsiteY39" fmla="*/ 342900 h 1395413"/>
                <a:gd name="connsiteX40" fmla="*/ 1633538 w 1914525"/>
                <a:gd name="connsiteY40" fmla="*/ 357188 h 1395413"/>
                <a:gd name="connsiteX41" fmla="*/ 1657350 w 1914525"/>
                <a:gd name="connsiteY41" fmla="*/ 390525 h 1395413"/>
                <a:gd name="connsiteX42" fmla="*/ 1676400 w 1914525"/>
                <a:gd name="connsiteY42" fmla="*/ 419100 h 1395413"/>
                <a:gd name="connsiteX43" fmla="*/ 1681163 w 1914525"/>
                <a:gd name="connsiteY43" fmla="*/ 433388 h 1395413"/>
                <a:gd name="connsiteX44" fmla="*/ 1690688 w 1914525"/>
                <a:gd name="connsiteY44" fmla="*/ 447675 h 1395413"/>
                <a:gd name="connsiteX45" fmla="*/ 1704975 w 1914525"/>
                <a:gd name="connsiteY45" fmla="*/ 471488 h 1395413"/>
                <a:gd name="connsiteX46" fmla="*/ 1714500 w 1914525"/>
                <a:gd name="connsiteY46" fmla="*/ 485775 h 1395413"/>
                <a:gd name="connsiteX47" fmla="*/ 1728788 w 1914525"/>
                <a:gd name="connsiteY47" fmla="*/ 514350 h 1395413"/>
                <a:gd name="connsiteX48" fmla="*/ 1747838 w 1914525"/>
                <a:gd name="connsiteY48" fmla="*/ 542925 h 1395413"/>
                <a:gd name="connsiteX49" fmla="*/ 1752600 w 1914525"/>
                <a:gd name="connsiteY49" fmla="*/ 557213 h 1395413"/>
                <a:gd name="connsiteX50" fmla="*/ 1762125 w 1914525"/>
                <a:gd name="connsiteY50" fmla="*/ 571500 h 1395413"/>
                <a:gd name="connsiteX51" fmla="*/ 1771650 w 1914525"/>
                <a:gd name="connsiteY51" fmla="*/ 600075 h 1395413"/>
                <a:gd name="connsiteX52" fmla="*/ 1781175 w 1914525"/>
                <a:gd name="connsiteY52" fmla="*/ 614363 h 1395413"/>
                <a:gd name="connsiteX53" fmla="*/ 1790700 w 1914525"/>
                <a:gd name="connsiteY53" fmla="*/ 642938 h 1395413"/>
                <a:gd name="connsiteX54" fmla="*/ 1795463 w 1914525"/>
                <a:gd name="connsiteY54" fmla="*/ 661988 h 1395413"/>
                <a:gd name="connsiteX55" fmla="*/ 1804988 w 1914525"/>
                <a:gd name="connsiteY55" fmla="*/ 676275 h 1395413"/>
                <a:gd name="connsiteX56" fmla="*/ 1809750 w 1914525"/>
                <a:gd name="connsiteY56" fmla="*/ 695325 h 1395413"/>
                <a:gd name="connsiteX57" fmla="*/ 1824038 w 1914525"/>
                <a:gd name="connsiteY57" fmla="*/ 747713 h 1395413"/>
                <a:gd name="connsiteX58" fmla="*/ 1833563 w 1914525"/>
                <a:gd name="connsiteY58" fmla="*/ 804863 h 1395413"/>
                <a:gd name="connsiteX59" fmla="*/ 1838325 w 1914525"/>
                <a:gd name="connsiteY59" fmla="*/ 942975 h 1395413"/>
                <a:gd name="connsiteX60" fmla="*/ 1843088 w 1914525"/>
                <a:gd name="connsiteY60" fmla="*/ 957263 h 1395413"/>
                <a:gd name="connsiteX61" fmla="*/ 1857375 w 1914525"/>
                <a:gd name="connsiteY61" fmla="*/ 1000125 h 1395413"/>
                <a:gd name="connsiteX62" fmla="*/ 1862138 w 1914525"/>
                <a:gd name="connsiteY62" fmla="*/ 1019175 h 1395413"/>
                <a:gd name="connsiteX63" fmla="*/ 1871663 w 1914525"/>
                <a:gd name="connsiteY63" fmla="*/ 1038225 h 1395413"/>
                <a:gd name="connsiteX64" fmla="*/ 1876425 w 1914525"/>
                <a:gd name="connsiteY64" fmla="*/ 1166813 h 1395413"/>
                <a:gd name="connsiteX65" fmla="*/ 1885950 w 1914525"/>
                <a:gd name="connsiteY65" fmla="*/ 1285875 h 1395413"/>
                <a:gd name="connsiteX66" fmla="*/ 1885950 w 1914525"/>
                <a:gd name="connsiteY66" fmla="*/ 1357313 h 1395413"/>
                <a:gd name="connsiteX67" fmla="*/ 1876425 w 1914525"/>
                <a:gd name="connsiteY67" fmla="*/ 1371600 h 1395413"/>
                <a:gd name="connsiteX68" fmla="*/ 1866900 w 1914525"/>
                <a:gd name="connsiteY68" fmla="*/ 1395413 h 1395413"/>
                <a:gd name="connsiteX69" fmla="*/ 1871663 w 1914525"/>
                <a:gd name="connsiteY69" fmla="*/ 1266825 h 1395413"/>
                <a:gd name="connsiteX70" fmla="*/ 1881188 w 1914525"/>
                <a:gd name="connsiteY70" fmla="*/ 1238250 h 1395413"/>
                <a:gd name="connsiteX71" fmla="*/ 1890713 w 1914525"/>
                <a:gd name="connsiteY71" fmla="*/ 1200150 h 1395413"/>
                <a:gd name="connsiteX72" fmla="*/ 1900238 w 1914525"/>
                <a:gd name="connsiteY72" fmla="*/ 1171575 h 1395413"/>
                <a:gd name="connsiteX73" fmla="*/ 1905000 w 1914525"/>
                <a:gd name="connsiteY73" fmla="*/ 1085850 h 1395413"/>
                <a:gd name="connsiteX74" fmla="*/ 1914525 w 1914525"/>
                <a:gd name="connsiteY74" fmla="*/ 809625 h 1395413"/>
                <a:gd name="connsiteX75" fmla="*/ 1909763 w 1914525"/>
                <a:gd name="connsiteY75" fmla="*/ 666750 h 1395413"/>
                <a:gd name="connsiteX76" fmla="*/ 1890713 w 1914525"/>
                <a:gd name="connsiteY76" fmla="*/ 633413 h 1395413"/>
                <a:gd name="connsiteX77" fmla="*/ 1881188 w 1914525"/>
                <a:gd name="connsiteY77" fmla="*/ 609600 h 1395413"/>
                <a:gd name="connsiteX78" fmla="*/ 1871663 w 1914525"/>
                <a:gd name="connsiteY78" fmla="*/ 581025 h 1395413"/>
                <a:gd name="connsiteX79" fmla="*/ 1862138 w 1914525"/>
                <a:gd name="connsiteY79" fmla="*/ 566738 h 1395413"/>
                <a:gd name="connsiteX80" fmla="*/ 1857375 w 1914525"/>
                <a:gd name="connsiteY80" fmla="*/ 542925 h 1395413"/>
                <a:gd name="connsiteX81" fmla="*/ 1847850 w 1914525"/>
                <a:gd name="connsiteY81" fmla="*/ 528638 h 1395413"/>
                <a:gd name="connsiteX82" fmla="*/ 1843088 w 1914525"/>
                <a:gd name="connsiteY82" fmla="*/ 514350 h 1395413"/>
                <a:gd name="connsiteX83" fmla="*/ 1833563 w 1914525"/>
                <a:gd name="connsiteY83" fmla="*/ 495300 h 1395413"/>
                <a:gd name="connsiteX84" fmla="*/ 1824038 w 1914525"/>
                <a:gd name="connsiteY84" fmla="*/ 457200 h 1395413"/>
                <a:gd name="connsiteX85" fmla="*/ 1814513 w 1914525"/>
                <a:gd name="connsiteY85" fmla="*/ 438150 h 1395413"/>
                <a:gd name="connsiteX86" fmla="*/ 1800225 w 1914525"/>
                <a:gd name="connsiteY86" fmla="*/ 404813 h 1395413"/>
                <a:gd name="connsiteX87" fmla="*/ 1790700 w 1914525"/>
                <a:gd name="connsiteY87" fmla="*/ 376238 h 1395413"/>
                <a:gd name="connsiteX88" fmla="*/ 1785938 w 1914525"/>
                <a:gd name="connsiteY88" fmla="*/ 361950 h 1395413"/>
                <a:gd name="connsiteX89" fmla="*/ 1781175 w 1914525"/>
                <a:gd name="connsiteY89" fmla="*/ 342900 h 1395413"/>
                <a:gd name="connsiteX90" fmla="*/ 1771650 w 1914525"/>
                <a:gd name="connsiteY90" fmla="*/ 328613 h 1395413"/>
                <a:gd name="connsiteX91" fmla="*/ 1752600 w 1914525"/>
                <a:gd name="connsiteY91" fmla="*/ 280988 h 1395413"/>
                <a:gd name="connsiteX92" fmla="*/ 1747838 w 1914525"/>
                <a:gd name="connsiteY92" fmla="*/ 266700 h 1395413"/>
                <a:gd name="connsiteX93" fmla="*/ 1738313 w 1914525"/>
                <a:gd name="connsiteY93" fmla="*/ 252413 h 1395413"/>
                <a:gd name="connsiteX94" fmla="*/ 1724025 w 1914525"/>
                <a:gd name="connsiteY94" fmla="*/ 228600 h 1395413"/>
                <a:gd name="connsiteX95" fmla="*/ 1714500 w 1914525"/>
                <a:gd name="connsiteY95" fmla="*/ 214313 h 1395413"/>
                <a:gd name="connsiteX96" fmla="*/ 1700213 w 1914525"/>
                <a:gd name="connsiteY96" fmla="*/ 204788 h 1395413"/>
                <a:gd name="connsiteX97" fmla="*/ 1676400 w 1914525"/>
                <a:gd name="connsiteY97" fmla="*/ 176213 h 1395413"/>
                <a:gd name="connsiteX98" fmla="*/ 1666875 w 1914525"/>
                <a:gd name="connsiteY98" fmla="*/ 161925 h 1395413"/>
                <a:gd name="connsiteX99" fmla="*/ 1638300 w 1914525"/>
                <a:gd name="connsiteY99" fmla="*/ 152400 h 1395413"/>
                <a:gd name="connsiteX100" fmla="*/ 1609725 w 1914525"/>
                <a:gd name="connsiteY100" fmla="*/ 142875 h 1395413"/>
                <a:gd name="connsiteX101" fmla="*/ 1590675 w 1914525"/>
                <a:gd name="connsiteY101" fmla="*/ 133350 h 1395413"/>
                <a:gd name="connsiteX102" fmla="*/ 1533525 w 1914525"/>
                <a:gd name="connsiteY102" fmla="*/ 123825 h 1395413"/>
                <a:gd name="connsiteX103" fmla="*/ 1495425 w 1914525"/>
                <a:gd name="connsiteY103" fmla="*/ 109538 h 1395413"/>
                <a:gd name="connsiteX104" fmla="*/ 1376363 w 1914525"/>
                <a:gd name="connsiteY104" fmla="*/ 95250 h 1395413"/>
                <a:gd name="connsiteX105" fmla="*/ 1343025 w 1914525"/>
                <a:gd name="connsiteY105" fmla="*/ 90488 h 1395413"/>
                <a:gd name="connsiteX106" fmla="*/ 1281113 w 1914525"/>
                <a:gd name="connsiteY106" fmla="*/ 76200 h 1395413"/>
                <a:gd name="connsiteX107" fmla="*/ 1223963 w 1914525"/>
                <a:gd name="connsiteY107" fmla="*/ 71438 h 1395413"/>
                <a:gd name="connsiteX108" fmla="*/ 1181100 w 1914525"/>
                <a:gd name="connsiteY108" fmla="*/ 61913 h 1395413"/>
                <a:gd name="connsiteX109" fmla="*/ 1166813 w 1914525"/>
                <a:gd name="connsiteY109" fmla="*/ 52388 h 1395413"/>
                <a:gd name="connsiteX110" fmla="*/ 1143000 w 1914525"/>
                <a:gd name="connsiteY110" fmla="*/ 47625 h 1395413"/>
                <a:gd name="connsiteX111" fmla="*/ 1114425 w 1914525"/>
                <a:gd name="connsiteY111" fmla="*/ 38100 h 1395413"/>
                <a:gd name="connsiteX112" fmla="*/ 1085850 w 1914525"/>
                <a:gd name="connsiteY112" fmla="*/ 28575 h 1395413"/>
                <a:gd name="connsiteX113" fmla="*/ 1009650 w 1914525"/>
                <a:gd name="connsiteY113" fmla="*/ 19050 h 1395413"/>
                <a:gd name="connsiteX114" fmla="*/ 976313 w 1914525"/>
                <a:gd name="connsiteY114" fmla="*/ 9525 h 1395413"/>
                <a:gd name="connsiteX115" fmla="*/ 923925 w 1914525"/>
                <a:gd name="connsiteY115" fmla="*/ 0 h 1395413"/>
                <a:gd name="connsiteX116" fmla="*/ 771525 w 1914525"/>
                <a:gd name="connsiteY116" fmla="*/ 4763 h 1395413"/>
                <a:gd name="connsiteX117" fmla="*/ 757238 w 1914525"/>
                <a:gd name="connsiteY117" fmla="*/ 9525 h 1395413"/>
                <a:gd name="connsiteX118" fmla="*/ 733425 w 1914525"/>
                <a:gd name="connsiteY118" fmla="*/ 19050 h 1395413"/>
                <a:gd name="connsiteX119" fmla="*/ 714375 w 1914525"/>
                <a:gd name="connsiteY119" fmla="*/ 28575 h 1395413"/>
                <a:gd name="connsiteX120" fmla="*/ 700088 w 1914525"/>
                <a:gd name="connsiteY120" fmla="*/ 33338 h 1395413"/>
                <a:gd name="connsiteX121" fmla="*/ 681038 w 1914525"/>
                <a:gd name="connsiteY121" fmla="*/ 42863 h 1395413"/>
                <a:gd name="connsiteX122" fmla="*/ 633413 w 1914525"/>
                <a:gd name="connsiteY122" fmla="*/ 57150 h 1395413"/>
                <a:gd name="connsiteX123" fmla="*/ 595313 w 1914525"/>
                <a:gd name="connsiteY123" fmla="*/ 71438 h 1395413"/>
                <a:gd name="connsiteX124" fmla="*/ 552450 w 1914525"/>
                <a:gd name="connsiteY124" fmla="*/ 80963 h 1395413"/>
                <a:gd name="connsiteX125" fmla="*/ 519113 w 1914525"/>
                <a:gd name="connsiteY125" fmla="*/ 95250 h 1395413"/>
                <a:gd name="connsiteX126" fmla="*/ 485775 w 1914525"/>
                <a:gd name="connsiteY126" fmla="*/ 100013 h 1395413"/>
                <a:gd name="connsiteX127" fmla="*/ 438150 w 1914525"/>
                <a:gd name="connsiteY127" fmla="*/ 119063 h 1395413"/>
                <a:gd name="connsiteX128" fmla="*/ 404813 w 1914525"/>
                <a:gd name="connsiteY128" fmla="*/ 133350 h 1395413"/>
                <a:gd name="connsiteX129" fmla="*/ 390525 w 1914525"/>
                <a:gd name="connsiteY129" fmla="*/ 147638 h 1395413"/>
                <a:gd name="connsiteX130" fmla="*/ 352425 w 1914525"/>
                <a:gd name="connsiteY130" fmla="*/ 166688 h 1395413"/>
                <a:gd name="connsiteX131" fmla="*/ 319088 w 1914525"/>
                <a:gd name="connsiteY131" fmla="*/ 180975 h 1395413"/>
                <a:gd name="connsiteX132" fmla="*/ 300038 w 1914525"/>
                <a:gd name="connsiteY132" fmla="*/ 195263 h 1395413"/>
                <a:gd name="connsiteX133" fmla="*/ 285750 w 1914525"/>
                <a:gd name="connsiteY133" fmla="*/ 200025 h 1395413"/>
                <a:gd name="connsiteX134" fmla="*/ 266700 w 1914525"/>
                <a:gd name="connsiteY134" fmla="*/ 214313 h 1395413"/>
                <a:gd name="connsiteX135" fmla="*/ 228600 w 1914525"/>
                <a:gd name="connsiteY135" fmla="*/ 233363 h 1395413"/>
                <a:gd name="connsiteX136" fmla="*/ 200025 w 1914525"/>
                <a:gd name="connsiteY136" fmla="*/ 252413 h 1395413"/>
                <a:gd name="connsiteX137" fmla="*/ 185738 w 1914525"/>
                <a:gd name="connsiteY137" fmla="*/ 261938 h 1395413"/>
                <a:gd name="connsiteX138" fmla="*/ 166688 w 1914525"/>
                <a:gd name="connsiteY138" fmla="*/ 271463 h 1395413"/>
                <a:gd name="connsiteX139" fmla="*/ 157163 w 1914525"/>
                <a:gd name="connsiteY139" fmla="*/ 285750 h 1395413"/>
                <a:gd name="connsiteX140" fmla="*/ 142875 w 1914525"/>
                <a:gd name="connsiteY140" fmla="*/ 300038 h 1395413"/>
                <a:gd name="connsiteX141" fmla="*/ 119063 w 1914525"/>
                <a:gd name="connsiteY141" fmla="*/ 333375 h 1395413"/>
                <a:gd name="connsiteX142" fmla="*/ 114300 w 1914525"/>
                <a:gd name="connsiteY142" fmla="*/ 347663 h 1395413"/>
                <a:gd name="connsiteX143" fmla="*/ 104775 w 1914525"/>
                <a:gd name="connsiteY143" fmla="*/ 371475 h 1395413"/>
                <a:gd name="connsiteX144" fmla="*/ 85725 w 1914525"/>
                <a:gd name="connsiteY144" fmla="*/ 404813 h 1395413"/>
                <a:gd name="connsiteX145" fmla="*/ 76200 w 1914525"/>
                <a:gd name="connsiteY145" fmla="*/ 442913 h 1395413"/>
                <a:gd name="connsiteX146" fmla="*/ 71438 w 1914525"/>
                <a:gd name="connsiteY146" fmla="*/ 457200 h 1395413"/>
                <a:gd name="connsiteX147" fmla="*/ 66675 w 1914525"/>
                <a:gd name="connsiteY147" fmla="*/ 490538 h 1395413"/>
                <a:gd name="connsiteX148" fmla="*/ 61913 w 1914525"/>
                <a:gd name="connsiteY148" fmla="*/ 504825 h 1395413"/>
                <a:gd name="connsiteX149" fmla="*/ 57150 w 1914525"/>
                <a:gd name="connsiteY149" fmla="*/ 523875 h 1395413"/>
                <a:gd name="connsiteX150" fmla="*/ 52388 w 1914525"/>
                <a:gd name="connsiteY150" fmla="*/ 576263 h 1395413"/>
                <a:gd name="connsiteX151" fmla="*/ 47625 w 1914525"/>
                <a:gd name="connsiteY151" fmla="*/ 604838 h 1395413"/>
                <a:gd name="connsiteX152" fmla="*/ 38100 w 1914525"/>
                <a:gd name="connsiteY152" fmla="*/ 714375 h 1395413"/>
                <a:gd name="connsiteX153" fmla="*/ 28575 w 1914525"/>
                <a:gd name="connsiteY153" fmla="*/ 762000 h 1395413"/>
                <a:gd name="connsiteX154" fmla="*/ 14288 w 1914525"/>
                <a:gd name="connsiteY154" fmla="*/ 866775 h 1395413"/>
                <a:gd name="connsiteX155" fmla="*/ 9525 w 1914525"/>
                <a:gd name="connsiteY155" fmla="*/ 890588 h 1395413"/>
                <a:gd name="connsiteX156" fmla="*/ 0 w 1914525"/>
                <a:gd name="connsiteY156" fmla="*/ 919163 h 1395413"/>
                <a:gd name="connsiteX157" fmla="*/ 4763 w 1914525"/>
                <a:gd name="connsiteY157" fmla="*/ 1042988 h 1395413"/>
                <a:gd name="connsiteX158" fmla="*/ 14288 w 1914525"/>
                <a:gd name="connsiteY158" fmla="*/ 1076325 h 1395413"/>
                <a:gd name="connsiteX159" fmla="*/ 23813 w 1914525"/>
                <a:gd name="connsiteY159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43025 w 1914525"/>
                <a:gd name="connsiteY27" fmla="*/ 190500 h 1395413"/>
                <a:gd name="connsiteX28" fmla="*/ 1371600 w 1914525"/>
                <a:gd name="connsiteY28" fmla="*/ 200025 h 1395413"/>
                <a:gd name="connsiteX29" fmla="*/ 1385888 w 1914525"/>
                <a:gd name="connsiteY29" fmla="*/ 204788 h 1395413"/>
                <a:gd name="connsiteX30" fmla="*/ 1414463 w 1914525"/>
                <a:gd name="connsiteY30" fmla="*/ 223838 h 1395413"/>
                <a:gd name="connsiteX31" fmla="*/ 1452563 w 1914525"/>
                <a:gd name="connsiteY31" fmla="*/ 238125 h 1395413"/>
                <a:gd name="connsiteX32" fmla="*/ 1481138 w 1914525"/>
                <a:gd name="connsiteY32" fmla="*/ 247650 h 1395413"/>
                <a:gd name="connsiteX33" fmla="*/ 1495425 w 1914525"/>
                <a:gd name="connsiteY33" fmla="*/ 252413 h 1395413"/>
                <a:gd name="connsiteX34" fmla="*/ 1514475 w 1914525"/>
                <a:gd name="connsiteY34" fmla="*/ 257175 h 1395413"/>
                <a:gd name="connsiteX35" fmla="*/ 1547813 w 1914525"/>
                <a:gd name="connsiteY35" fmla="*/ 285750 h 1395413"/>
                <a:gd name="connsiteX36" fmla="*/ 1576388 w 1914525"/>
                <a:gd name="connsiteY36" fmla="*/ 304800 h 1395413"/>
                <a:gd name="connsiteX37" fmla="*/ 1590675 w 1914525"/>
                <a:gd name="connsiteY37" fmla="*/ 314325 h 1395413"/>
                <a:gd name="connsiteX38" fmla="*/ 1619250 w 1914525"/>
                <a:gd name="connsiteY38" fmla="*/ 342900 h 1395413"/>
                <a:gd name="connsiteX39" fmla="*/ 1633538 w 1914525"/>
                <a:gd name="connsiteY39" fmla="*/ 357188 h 1395413"/>
                <a:gd name="connsiteX40" fmla="*/ 1657350 w 1914525"/>
                <a:gd name="connsiteY40" fmla="*/ 390525 h 1395413"/>
                <a:gd name="connsiteX41" fmla="*/ 1676400 w 1914525"/>
                <a:gd name="connsiteY41" fmla="*/ 419100 h 1395413"/>
                <a:gd name="connsiteX42" fmla="*/ 1681163 w 1914525"/>
                <a:gd name="connsiteY42" fmla="*/ 433388 h 1395413"/>
                <a:gd name="connsiteX43" fmla="*/ 1690688 w 1914525"/>
                <a:gd name="connsiteY43" fmla="*/ 447675 h 1395413"/>
                <a:gd name="connsiteX44" fmla="*/ 1704975 w 1914525"/>
                <a:gd name="connsiteY44" fmla="*/ 471488 h 1395413"/>
                <a:gd name="connsiteX45" fmla="*/ 1714500 w 1914525"/>
                <a:gd name="connsiteY45" fmla="*/ 485775 h 1395413"/>
                <a:gd name="connsiteX46" fmla="*/ 1728788 w 1914525"/>
                <a:gd name="connsiteY46" fmla="*/ 514350 h 1395413"/>
                <a:gd name="connsiteX47" fmla="*/ 1747838 w 1914525"/>
                <a:gd name="connsiteY47" fmla="*/ 542925 h 1395413"/>
                <a:gd name="connsiteX48" fmla="*/ 1752600 w 1914525"/>
                <a:gd name="connsiteY48" fmla="*/ 557213 h 1395413"/>
                <a:gd name="connsiteX49" fmla="*/ 1762125 w 1914525"/>
                <a:gd name="connsiteY49" fmla="*/ 571500 h 1395413"/>
                <a:gd name="connsiteX50" fmla="*/ 1771650 w 1914525"/>
                <a:gd name="connsiteY50" fmla="*/ 600075 h 1395413"/>
                <a:gd name="connsiteX51" fmla="*/ 1781175 w 1914525"/>
                <a:gd name="connsiteY51" fmla="*/ 614363 h 1395413"/>
                <a:gd name="connsiteX52" fmla="*/ 1790700 w 1914525"/>
                <a:gd name="connsiteY52" fmla="*/ 642938 h 1395413"/>
                <a:gd name="connsiteX53" fmla="*/ 1795463 w 1914525"/>
                <a:gd name="connsiteY53" fmla="*/ 661988 h 1395413"/>
                <a:gd name="connsiteX54" fmla="*/ 1804988 w 1914525"/>
                <a:gd name="connsiteY54" fmla="*/ 676275 h 1395413"/>
                <a:gd name="connsiteX55" fmla="*/ 1809750 w 1914525"/>
                <a:gd name="connsiteY55" fmla="*/ 695325 h 1395413"/>
                <a:gd name="connsiteX56" fmla="*/ 1824038 w 1914525"/>
                <a:gd name="connsiteY56" fmla="*/ 747713 h 1395413"/>
                <a:gd name="connsiteX57" fmla="*/ 1833563 w 1914525"/>
                <a:gd name="connsiteY57" fmla="*/ 804863 h 1395413"/>
                <a:gd name="connsiteX58" fmla="*/ 1838325 w 1914525"/>
                <a:gd name="connsiteY58" fmla="*/ 942975 h 1395413"/>
                <a:gd name="connsiteX59" fmla="*/ 1843088 w 1914525"/>
                <a:gd name="connsiteY59" fmla="*/ 957263 h 1395413"/>
                <a:gd name="connsiteX60" fmla="*/ 1857375 w 1914525"/>
                <a:gd name="connsiteY60" fmla="*/ 1000125 h 1395413"/>
                <a:gd name="connsiteX61" fmla="*/ 1862138 w 1914525"/>
                <a:gd name="connsiteY61" fmla="*/ 1019175 h 1395413"/>
                <a:gd name="connsiteX62" fmla="*/ 1871663 w 1914525"/>
                <a:gd name="connsiteY62" fmla="*/ 1038225 h 1395413"/>
                <a:gd name="connsiteX63" fmla="*/ 1876425 w 1914525"/>
                <a:gd name="connsiteY63" fmla="*/ 1166813 h 1395413"/>
                <a:gd name="connsiteX64" fmla="*/ 1885950 w 1914525"/>
                <a:gd name="connsiteY64" fmla="*/ 1285875 h 1395413"/>
                <a:gd name="connsiteX65" fmla="*/ 1885950 w 1914525"/>
                <a:gd name="connsiteY65" fmla="*/ 1357313 h 1395413"/>
                <a:gd name="connsiteX66" fmla="*/ 1876425 w 1914525"/>
                <a:gd name="connsiteY66" fmla="*/ 1371600 h 1395413"/>
                <a:gd name="connsiteX67" fmla="*/ 1866900 w 1914525"/>
                <a:gd name="connsiteY67" fmla="*/ 1395413 h 1395413"/>
                <a:gd name="connsiteX68" fmla="*/ 1871663 w 1914525"/>
                <a:gd name="connsiteY68" fmla="*/ 1266825 h 1395413"/>
                <a:gd name="connsiteX69" fmla="*/ 1881188 w 1914525"/>
                <a:gd name="connsiteY69" fmla="*/ 1238250 h 1395413"/>
                <a:gd name="connsiteX70" fmla="*/ 1890713 w 1914525"/>
                <a:gd name="connsiteY70" fmla="*/ 1200150 h 1395413"/>
                <a:gd name="connsiteX71" fmla="*/ 1900238 w 1914525"/>
                <a:gd name="connsiteY71" fmla="*/ 1171575 h 1395413"/>
                <a:gd name="connsiteX72" fmla="*/ 1905000 w 1914525"/>
                <a:gd name="connsiteY72" fmla="*/ 1085850 h 1395413"/>
                <a:gd name="connsiteX73" fmla="*/ 1914525 w 1914525"/>
                <a:gd name="connsiteY73" fmla="*/ 809625 h 1395413"/>
                <a:gd name="connsiteX74" fmla="*/ 1909763 w 1914525"/>
                <a:gd name="connsiteY74" fmla="*/ 666750 h 1395413"/>
                <a:gd name="connsiteX75" fmla="*/ 1890713 w 1914525"/>
                <a:gd name="connsiteY75" fmla="*/ 633413 h 1395413"/>
                <a:gd name="connsiteX76" fmla="*/ 1881188 w 1914525"/>
                <a:gd name="connsiteY76" fmla="*/ 609600 h 1395413"/>
                <a:gd name="connsiteX77" fmla="*/ 1871663 w 1914525"/>
                <a:gd name="connsiteY77" fmla="*/ 581025 h 1395413"/>
                <a:gd name="connsiteX78" fmla="*/ 1862138 w 1914525"/>
                <a:gd name="connsiteY78" fmla="*/ 566738 h 1395413"/>
                <a:gd name="connsiteX79" fmla="*/ 1857375 w 1914525"/>
                <a:gd name="connsiteY79" fmla="*/ 542925 h 1395413"/>
                <a:gd name="connsiteX80" fmla="*/ 1847850 w 1914525"/>
                <a:gd name="connsiteY80" fmla="*/ 528638 h 1395413"/>
                <a:gd name="connsiteX81" fmla="*/ 1843088 w 1914525"/>
                <a:gd name="connsiteY81" fmla="*/ 514350 h 1395413"/>
                <a:gd name="connsiteX82" fmla="*/ 1833563 w 1914525"/>
                <a:gd name="connsiteY82" fmla="*/ 495300 h 1395413"/>
                <a:gd name="connsiteX83" fmla="*/ 1824038 w 1914525"/>
                <a:gd name="connsiteY83" fmla="*/ 457200 h 1395413"/>
                <a:gd name="connsiteX84" fmla="*/ 1814513 w 1914525"/>
                <a:gd name="connsiteY84" fmla="*/ 438150 h 1395413"/>
                <a:gd name="connsiteX85" fmla="*/ 1800225 w 1914525"/>
                <a:gd name="connsiteY85" fmla="*/ 404813 h 1395413"/>
                <a:gd name="connsiteX86" fmla="*/ 1790700 w 1914525"/>
                <a:gd name="connsiteY86" fmla="*/ 376238 h 1395413"/>
                <a:gd name="connsiteX87" fmla="*/ 1785938 w 1914525"/>
                <a:gd name="connsiteY87" fmla="*/ 361950 h 1395413"/>
                <a:gd name="connsiteX88" fmla="*/ 1781175 w 1914525"/>
                <a:gd name="connsiteY88" fmla="*/ 342900 h 1395413"/>
                <a:gd name="connsiteX89" fmla="*/ 1771650 w 1914525"/>
                <a:gd name="connsiteY89" fmla="*/ 328613 h 1395413"/>
                <a:gd name="connsiteX90" fmla="*/ 1752600 w 1914525"/>
                <a:gd name="connsiteY90" fmla="*/ 280988 h 1395413"/>
                <a:gd name="connsiteX91" fmla="*/ 1747838 w 1914525"/>
                <a:gd name="connsiteY91" fmla="*/ 266700 h 1395413"/>
                <a:gd name="connsiteX92" fmla="*/ 1738313 w 1914525"/>
                <a:gd name="connsiteY92" fmla="*/ 252413 h 1395413"/>
                <a:gd name="connsiteX93" fmla="*/ 1724025 w 1914525"/>
                <a:gd name="connsiteY93" fmla="*/ 228600 h 1395413"/>
                <a:gd name="connsiteX94" fmla="*/ 1714500 w 1914525"/>
                <a:gd name="connsiteY94" fmla="*/ 214313 h 1395413"/>
                <a:gd name="connsiteX95" fmla="*/ 1700213 w 1914525"/>
                <a:gd name="connsiteY95" fmla="*/ 204788 h 1395413"/>
                <a:gd name="connsiteX96" fmla="*/ 1676400 w 1914525"/>
                <a:gd name="connsiteY96" fmla="*/ 176213 h 1395413"/>
                <a:gd name="connsiteX97" fmla="*/ 1666875 w 1914525"/>
                <a:gd name="connsiteY97" fmla="*/ 161925 h 1395413"/>
                <a:gd name="connsiteX98" fmla="*/ 1638300 w 1914525"/>
                <a:gd name="connsiteY98" fmla="*/ 152400 h 1395413"/>
                <a:gd name="connsiteX99" fmla="*/ 1609725 w 1914525"/>
                <a:gd name="connsiteY99" fmla="*/ 142875 h 1395413"/>
                <a:gd name="connsiteX100" fmla="*/ 1590675 w 1914525"/>
                <a:gd name="connsiteY100" fmla="*/ 133350 h 1395413"/>
                <a:gd name="connsiteX101" fmla="*/ 1533525 w 1914525"/>
                <a:gd name="connsiteY101" fmla="*/ 123825 h 1395413"/>
                <a:gd name="connsiteX102" fmla="*/ 1495425 w 1914525"/>
                <a:gd name="connsiteY102" fmla="*/ 109538 h 1395413"/>
                <a:gd name="connsiteX103" fmla="*/ 1376363 w 1914525"/>
                <a:gd name="connsiteY103" fmla="*/ 95250 h 1395413"/>
                <a:gd name="connsiteX104" fmla="*/ 1343025 w 1914525"/>
                <a:gd name="connsiteY104" fmla="*/ 90488 h 1395413"/>
                <a:gd name="connsiteX105" fmla="*/ 1281113 w 1914525"/>
                <a:gd name="connsiteY105" fmla="*/ 76200 h 1395413"/>
                <a:gd name="connsiteX106" fmla="*/ 1223963 w 1914525"/>
                <a:gd name="connsiteY106" fmla="*/ 71438 h 1395413"/>
                <a:gd name="connsiteX107" fmla="*/ 1181100 w 1914525"/>
                <a:gd name="connsiteY107" fmla="*/ 61913 h 1395413"/>
                <a:gd name="connsiteX108" fmla="*/ 1166813 w 1914525"/>
                <a:gd name="connsiteY108" fmla="*/ 52388 h 1395413"/>
                <a:gd name="connsiteX109" fmla="*/ 1143000 w 1914525"/>
                <a:gd name="connsiteY109" fmla="*/ 47625 h 1395413"/>
                <a:gd name="connsiteX110" fmla="*/ 1114425 w 1914525"/>
                <a:gd name="connsiteY110" fmla="*/ 38100 h 1395413"/>
                <a:gd name="connsiteX111" fmla="*/ 1085850 w 1914525"/>
                <a:gd name="connsiteY111" fmla="*/ 28575 h 1395413"/>
                <a:gd name="connsiteX112" fmla="*/ 1009650 w 1914525"/>
                <a:gd name="connsiteY112" fmla="*/ 19050 h 1395413"/>
                <a:gd name="connsiteX113" fmla="*/ 976313 w 1914525"/>
                <a:gd name="connsiteY113" fmla="*/ 9525 h 1395413"/>
                <a:gd name="connsiteX114" fmla="*/ 923925 w 1914525"/>
                <a:gd name="connsiteY114" fmla="*/ 0 h 1395413"/>
                <a:gd name="connsiteX115" fmla="*/ 771525 w 1914525"/>
                <a:gd name="connsiteY115" fmla="*/ 4763 h 1395413"/>
                <a:gd name="connsiteX116" fmla="*/ 757238 w 1914525"/>
                <a:gd name="connsiteY116" fmla="*/ 9525 h 1395413"/>
                <a:gd name="connsiteX117" fmla="*/ 733425 w 1914525"/>
                <a:gd name="connsiteY117" fmla="*/ 19050 h 1395413"/>
                <a:gd name="connsiteX118" fmla="*/ 714375 w 1914525"/>
                <a:gd name="connsiteY118" fmla="*/ 28575 h 1395413"/>
                <a:gd name="connsiteX119" fmla="*/ 700088 w 1914525"/>
                <a:gd name="connsiteY119" fmla="*/ 33338 h 1395413"/>
                <a:gd name="connsiteX120" fmla="*/ 681038 w 1914525"/>
                <a:gd name="connsiteY120" fmla="*/ 42863 h 1395413"/>
                <a:gd name="connsiteX121" fmla="*/ 633413 w 1914525"/>
                <a:gd name="connsiteY121" fmla="*/ 57150 h 1395413"/>
                <a:gd name="connsiteX122" fmla="*/ 595313 w 1914525"/>
                <a:gd name="connsiteY122" fmla="*/ 71438 h 1395413"/>
                <a:gd name="connsiteX123" fmla="*/ 552450 w 1914525"/>
                <a:gd name="connsiteY123" fmla="*/ 80963 h 1395413"/>
                <a:gd name="connsiteX124" fmla="*/ 519113 w 1914525"/>
                <a:gd name="connsiteY124" fmla="*/ 95250 h 1395413"/>
                <a:gd name="connsiteX125" fmla="*/ 485775 w 1914525"/>
                <a:gd name="connsiteY125" fmla="*/ 100013 h 1395413"/>
                <a:gd name="connsiteX126" fmla="*/ 438150 w 1914525"/>
                <a:gd name="connsiteY126" fmla="*/ 119063 h 1395413"/>
                <a:gd name="connsiteX127" fmla="*/ 404813 w 1914525"/>
                <a:gd name="connsiteY127" fmla="*/ 133350 h 1395413"/>
                <a:gd name="connsiteX128" fmla="*/ 390525 w 1914525"/>
                <a:gd name="connsiteY128" fmla="*/ 147638 h 1395413"/>
                <a:gd name="connsiteX129" fmla="*/ 352425 w 1914525"/>
                <a:gd name="connsiteY129" fmla="*/ 166688 h 1395413"/>
                <a:gd name="connsiteX130" fmla="*/ 319088 w 1914525"/>
                <a:gd name="connsiteY130" fmla="*/ 180975 h 1395413"/>
                <a:gd name="connsiteX131" fmla="*/ 300038 w 1914525"/>
                <a:gd name="connsiteY131" fmla="*/ 195263 h 1395413"/>
                <a:gd name="connsiteX132" fmla="*/ 285750 w 1914525"/>
                <a:gd name="connsiteY132" fmla="*/ 200025 h 1395413"/>
                <a:gd name="connsiteX133" fmla="*/ 266700 w 1914525"/>
                <a:gd name="connsiteY133" fmla="*/ 214313 h 1395413"/>
                <a:gd name="connsiteX134" fmla="*/ 228600 w 1914525"/>
                <a:gd name="connsiteY134" fmla="*/ 233363 h 1395413"/>
                <a:gd name="connsiteX135" fmla="*/ 200025 w 1914525"/>
                <a:gd name="connsiteY135" fmla="*/ 252413 h 1395413"/>
                <a:gd name="connsiteX136" fmla="*/ 185738 w 1914525"/>
                <a:gd name="connsiteY136" fmla="*/ 261938 h 1395413"/>
                <a:gd name="connsiteX137" fmla="*/ 166688 w 1914525"/>
                <a:gd name="connsiteY137" fmla="*/ 271463 h 1395413"/>
                <a:gd name="connsiteX138" fmla="*/ 157163 w 1914525"/>
                <a:gd name="connsiteY138" fmla="*/ 285750 h 1395413"/>
                <a:gd name="connsiteX139" fmla="*/ 142875 w 1914525"/>
                <a:gd name="connsiteY139" fmla="*/ 300038 h 1395413"/>
                <a:gd name="connsiteX140" fmla="*/ 119063 w 1914525"/>
                <a:gd name="connsiteY140" fmla="*/ 333375 h 1395413"/>
                <a:gd name="connsiteX141" fmla="*/ 114300 w 1914525"/>
                <a:gd name="connsiteY141" fmla="*/ 347663 h 1395413"/>
                <a:gd name="connsiteX142" fmla="*/ 104775 w 1914525"/>
                <a:gd name="connsiteY142" fmla="*/ 371475 h 1395413"/>
                <a:gd name="connsiteX143" fmla="*/ 85725 w 1914525"/>
                <a:gd name="connsiteY143" fmla="*/ 404813 h 1395413"/>
                <a:gd name="connsiteX144" fmla="*/ 76200 w 1914525"/>
                <a:gd name="connsiteY144" fmla="*/ 442913 h 1395413"/>
                <a:gd name="connsiteX145" fmla="*/ 71438 w 1914525"/>
                <a:gd name="connsiteY145" fmla="*/ 457200 h 1395413"/>
                <a:gd name="connsiteX146" fmla="*/ 66675 w 1914525"/>
                <a:gd name="connsiteY146" fmla="*/ 490538 h 1395413"/>
                <a:gd name="connsiteX147" fmla="*/ 61913 w 1914525"/>
                <a:gd name="connsiteY147" fmla="*/ 504825 h 1395413"/>
                <a:gd name="connsiteX148" fmla="*/ 57150 w 1914525"/>
                <a:gd name="connsiteY148" fmla="*/ 523875 h 1395413"/>
                <a:gd name="connsiteX149" fmla="*/ 52388 w 1914525"/>
                <a:gd name="connsiteY149" fmla="*/ 576263 h 1395413"/>
                <a:gd name="connsiteX150" fmla="*/ 47625 w 1914525"/>
                <a:gd name="connsiteY150" fmla="*/ 604838 h 1395413"/>
                <a:gd name="connsiteX151" fmla="*/ 38100 w 1914525"/>
                <a:gd name="connsiteY151" fmla="*/ 714375 h 1395413"/>
                <a:gd name="connsiteX152" fmla="*/ 28575 w 1914525"/>
                <a:gd name="connsiteY152" fmla="*/ 762000 h 1395413"/>
                <a:gd name="connsiteX153" fmla="*/ 14288 w 1914525"/>
                <a:gd name="connsiteY153" fmla="*/ 866775 h 1395413"/>
                <a:gd name="connsiteX154" fmla="*/ 9525 w 1914525"/>
                <a:gd name="connsiteY154" fmla="*/ 890588 h 1395413"/>
                <a:gd name="connsiteX155" fmla="*/ 0 w 1914525"/>
                <a:gd name="connsiteY155" fmla="*/ 919163 h 1395413"/>
                <a:gd name="connsiteX156" fmla="*/ 4763 w 1914525"/>
                <a:gd name="connsiteY156" fmla="*/ 1042988 h 1395413"/>
                <a:gd name="connsiteX157" fmla="*/ 14288 w 1914525"/>
                <a:gd name="connsiteY157" fmla="*/ 1076325 h 1395413"/>
                <a:gd name="connsiteX158" fmla="*/ 23813 w 1914525"/>
                <a:gd name="connsiteY158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43025 w 1914525"/>
                <a:gd name="connsiteY27" fmla="*/ 190500 h 1395413"/>
                <a:gd name="connsiteX28" fmla="*/ 1371600 w 1914525"/>
                <a:gd name="connsiteY28" fmla="*/ 200025 h 1395413"/>
                <a:gd name="connsiteX29" fmla="*/ 1414463 w 1914525"/>
                <a:gd name="connsiteY29" fmla="*/ 223838 h 1395413"/>
                <a:gd name="connsiteX30" fmla="*/ 1452563 w 1914525"/>
                <a:gd name="connsiteY30" fmla="*/ 238125 h 1395413"/>
                <a:gd name="connsiteX31" fmla="*/ 1481138 w 1914525"/>
                <a:gd name="connsiteY31" fmla="*/ 247650 h 1395413"/>
                <a:gd name="connsiteX32" fmla="*/ 1495425 w 1914525"/>
                <a:gd name="connsiteY32" fmla="*/ 252413 h 1395413"/>
                <a:gd name="connsiteX33" fmla="*/ 1514475 w 1914525"/>
                <a:gd name="connsiteY33" fmla="*/ 257175 h 1395413"/>
                <a:gd name="connsiteX34" fmla="*/ 1547813 w 1914525"/>
                <a:gd name="connsiteY34" fmla="*/ 285750 h 1395413"/>
                <a:gd name="connsiteX35" fmla="*/ 1576388 w 1914525"/>
                <a:gd name="connsiteY35" fmla="*/ 304800 h 1395413"/>
                <a:gd name="connsiteX36" fmla="*/ 1590675 w 1914525"/>
                <a:gd name="connsiteY36" fmla="*/ 314325 h 1395413"/>
                <a:gd name="connsiteX37" fmla="*/ 1619250 w 1914525"/>
                <a:gd name="connsiteY37" fmla="*/ 342900 h 1395413"/>
                <a:gd name="connsiteX38" fmla="*/ 1633538 w 1914525"/>
                <a:gd name="connsiteY38" fmla="*/ 357188 h 1395413"/>
                <a:gd name="connsiteX39" fmla="*/ 1657350 w 1914525"/>
                <a:gd name="connsiteY39" fmla="*/ 390525 h 1395413"/>
                <a:gd name="connsiteX40" fmla="*/ 1676400 w 1914525"/>
                <a:gd name="connsiteY40" fmla="*/ 419100 h 1395413"/>
                <a:gd name="connsiteX41" fmla="*/ 1681163 w 1914525"/>
                <a:gd name="connsiteY41" fmla="*/ 433388 h 1395413"/>
                <a:gd name="connsiteX42" fmla="*/ 1690688 w 1914525"/>
                <a:gd name="connsiteY42" fmla="*/ 447675 h 1395413"/>
                <a:gd name="connsiteX43" fmla="*/ 1704975 w 1914525"/>
                <a:gd name="connsiteY43" fmla="*/ 471488 h 1395413"/>
                <a:gd name="connsiteX44" fmla="*/ 1714500 w 1914525"/>
                <a:gd name="connsiteY44" fmla="*/ 485775 h 1395413"/>
                <a:gd name="connsiteX45" fmla="*/ 1728788 w 1914525"/>
                <a:gd name="connsiteY45" fmla="*/ 514350 h 1395413"/>
                <a:gd name="connsiteX46" fmla="*/ 1747838 w 1914525"/>
                <a:gd name="connsiteY46" fmla="*/ 542925 h 1395413"/>
                <a:gd name="connsiteX47" fmla="*/ 1752600 w 1914525"/>
                <a:gd name="connsiteY47" fmla="*/ 557213 h 1395413"/>
                <a:gd name="connsiteX48" fmla="*/ 1762125 w 1914525"/>
                <a:gd name="connsiteY48" fmla="*/ 571500 h 1395413"/>
                <a:gd name="connsiteX49" fmla="*/ 1771650 w 1914525"/>
                <a:gd name="connsiteY49" fmla="*/ 600075 h 1395413"/>
                <a:gd name="connsiteX50" fmla="*/ 1781175 w 1914525"/>
                <a:gd name="connsiteY50" fmla="*/ 614363 h 1395413"/>
                <a:gd name="connsiteX51" fmla="*/ 1790700 w 1914525"/>
                <a:gd name="connsiteY51" fmla="*/ 642938 h 1395413"/>
                <a:gd name="connsiteX52" fmla="*/ 1795463 w 1914525"/>
                <a:gd name="connsiteY52" fmla="*/ 661988 h 1395413"/>
                <a:gd name="connsiteX53" fmla="*/ 1804988 w 1914525"/>
                <a:gd name="connsiteY53" fmla="*/ 676275 h 1395413"/>
                <a:gd name="connsiteX54" fmla="*/ 1809750 w 1914525"/>
                <a:gd name="connsiteY54" fmla="*/ 695325 h 1395413"/>
                <a:gd name="connsiteX55" fmla="*/ 1824038 w 1914525"/>
                <a:gd name="connsiteY55" fmla="*/ 747713 h 1395413"/>
                <a:gd name="connsiteX56" fmla="*/ 1833563 w 1914525"/>
                <a:gd name="connsiteY56" fmla="*/ 804863 h 1395413"/>
                <a:gd name="connsiteX57" fmla="*/ 1838325 w 1914525"/>
                <a:gd name="connsiteY57" fmla="*/ 942975 h 1395413"/>
                <a:gd name="connsiteX58" fmla="*/ 1843088 w 1914525"/>
                <a:gd name="connsiteY58" fmla="*/ 957263 h 1395413"/>
                <a:gd name="connsiteX59" fmla="*/ 1857375 w 1914525"/>
                <a:gd name="connsiteY59" fmla="*/ 1000125 h 1395413"/>
                <a:gd name="connsiteX60" fmla="*/ 1862138 w 1914525"/>
                <a:gd name="connsiteY60" fmla="*/ 1019175 h 1395413"/>
                <a:gd name="connsiteX61" fmla="*/ 1871663 w 1914525"/>
                <a:gd name="connsiteY61" fmla="*/ 1038225 h 1395413"/>
                <a:gd name="connsiteX62" fmla="*/ 1876425 w 1914525"/>
                <a:gd name="connsiteY62" fmla="*/ 1166813 h 1395413"/>
                <a:gd name="connsiteX63" fmla="*/ 1885950 w 1914525"/>
                <a:gd name="connsiteY63" fmla="*/ 1285875 h 1395413"/>
                <a:gd name="connsiteX64" fmla="*/ 1885950 w 1914525"/>
                <a:gd name="connsiteY64" fmla="*/ 1357313 h 1395413"/>
                <a:gd name="connsiteX65" fmla="*/ 1876425 w 1914525"/>
                <a:gd name="connsiteY65" fmla="*/ 1371600 h 1395413"/>
                <a:gd name="connsiteX66" fmla="*/ 1866900 w 1914525"/>
                <a:gd name="connsiteY66" fmla="*/ 1395413 h 1395413"/>
                <a:gd name="connsiteX67" fmla="*/ 1871663 w 1914525"/>
                <a:gd name="connsiteY67" fmla="*/ 1266825 h 1395413"/>
                <a:gd name="connsiteX68" fmla="*/ 1881188 w 1914525"/>
                <a:gd name="connsiteY68" fmla="*/ 1238250 h 1395413"/>
                <a:gd name="connsiteX69" fmla="*/ 1890713 w 1914525"/>
                <a:gd name="connsiteY69" fmla="*/ 1200150 h 1395413"/>
                <a:gd name="connsiteX70" fmla="*/ 1900238 w 1914525"/>
                <a:gd name="connsiteY70" fmla="*/ 1171575 h 1395413"/>
                <a:gd name="connsiteX71" fmla="*/ 1905000 w 1914525"/>
                <a:gd name="connsiteY71" fmla="*/ 1085850 h 1395413"/>
                <a:gd name="connsiteX72" fmla="*/ 1914525 w 1914525"/>
                <a:gd name="connsiteY72" fmla="*/ 809625 h 1395413"/>
                <a:gd name="connsiteX73" fmla="*/ 1909763 w 1914525"/>
                <a:gd name="connsiteY73" fmla="*/ 666750 h 1395413"/>
                <a:gd name="connsiteX74" fmla="*/ 1890713 w 1914525"/>
                <a:gd name="connsiteY74" fmla="*/ 633413 h 1395413"/>
                <a:gd name="connsiteX75" fmla="*/ 1881188 w 1914525"/>
                <a:gd name="connsiteY75" fmla="*/ 609600 h 1395413"/>
                <a:gd name="connsiteX76" fmla="*/ 1871663 w 1914525"/>
                <a:gd name="connsiteY76" fmla="*/ 581025 h 1395413"/>
                <a:gd name="connsiteX77" fmla="*/ 1862138 w 1914525"/>
                <a:gd name="connsiteY77" fmla="*/ 566738 h 1395413"/>
                <a:gd name="connsiteX78" fmla="*/ 1857375 w 1914525"/>
                <a:gd name="connsiteY78" fmla="*/ 542925 h 1395413"/>
                <a:gd name="connsiteX79" fmla="*/ 1847850 w 1914525"/>
                <a:gd name="connsiteY79" fmla="*/ 528638 h 1395413"/>
                <a:gd name="connsiteX80" fmla="*/ 1843088 w 1914525"/>
                <a:gd name="connsiteY80" fmla="*/ 514350 h 1395413"/>
                <a:gd name="connsiteX81" fmla="*/ 1833563 w 1914525"/>
                <a:gd name="connsiteY81" fmla="*/ 495300 h 1395413"/>
                <a:gd name="connsiteX82" fmla="*/ 1824038 w 1914525"/>
                <a:gd name="connsiteY82" fmla="*/ 457200 h 1395413"/>
                <a:gd name="connsiteX83" fmla="*/ 1814513 w 1914525"/>
                <a:gd name="connsiteY83" fmla="*/ 438150 h 1395413"/>
                <a:gd name="connsiteX84" fmla="*/ 1800225 w 1914525"/>
                <a:gd name="connsiteY84" fmla="*/ 404813 h 1395413"/>
                <a:gd name="connsiteX85" fmla="*/ 1790700 w 1914525"/>
                <a:gd name="connsiteY85" fmla="*/ 376238 h 1395413"/>
                <a:gd name="connsiteX86" fmla="*/ 1785938 w 1914525"/>
                <a:gd name="connsiteY86" fmla="*/ 361950 h 1395413"/>
                <a:gd name="connsiteX87" fmla="*/ 1781175 w 1914525"/>
                <a:gd name="connsiteY87" fmla="*/ 342900 h 1395413"/>
                <a:gd name="connsiteX88" fmla="*/ 1771650 w 1914525"/>
                <a:gd name="connsiteY88" fmla="*/ 328613 h 1395413"/>
                <a:gd name="connsiteX89" fmla="*/ 1752600 w 1914525"/>
                <a:gd name="connsiteY89" fmla="*/ 280988 h 1395413"/>
                <a:gd name="connsiteX90" fmla="*/ 1747838 w 1914525"/>
                <a:gd name="connsiteY90" fmla="*/ 266700 h 1395413"/>
                <a:gd name="connsiteX91" fmla="*/ 1738313 w 1914525"/>
                <a:gd name="connsiteY91" fmla="*/ 252413 h 1395413"/>
                <a:gd name="connsiteX92" fmla="*/ 1724025 w 1914525"/>
                <a:gd name="connsiteY92" fmla="*/ 228600 h 1395413"/>
                <a:gd name="connsiteX93" fmla="*/ 1714500 w 1914525"/>
                <a:gd name="connsiteY93" fmla="*/ 214313 h 1395413"/>
                <a:gd name="connsiteX94" fmla="*/ 1700213 w 1914525"/>
                <a:gd name="connsiteY94" fmla="*/ 204788 h 1395413"/>
                <a:gd name="connsiteX95" fmla="*/ 1676400 w 1914525"/>
                <a:gd name="connsiteY95" fmla="*/ 176213 h 1395413"/>
                <a:gd name="connsiteX96" fmla="*/ 1666875 w 1914525"/>
                <a:gd name="connsiteY96" fmla="*/ 161925 h 1395413"/>
                <a:gd name="connsiteX97" fmla="*/ 1638300 w 1914525"/>
                <a:gd name="connsiteY97" fmla="*/ 152400 h 1395413"/>
                <a:gd name="connsiteX98" fmla="*/ 1609725 w 1914525"/>
                <a:gd name="connsiteY98" fmla="*/ 142875 h 1395413"/>
                <a:gd name="connsiteX99" fmla="*/ 1590675 w 1914525"/>
                <a:gd name="connsiteY99" fmla="*/ 133350 h 1395413"/>
                <a:gd name="connsiteX100" fmla="*/ 1533525 w 1914525"/>
                <a:gd name="connsiteY100" fmla="*/ 123825 h 1395413"/>
                <a:gd name="connsiteX101" fmla="*/ 1495425 w 1914525"/>
                <a:gd name="connsiteY101" fmla="*/ 109538 h 1395413"/>
                <a:gd name="connsiteX102" fmla="*/ 1376363 w 1914525"/>
                <a:gd name="connsiteY102" fmla="*/ 95250 h 1395413"/>
                <a:gd name="connsiteX103" fmla="*/ 1343025 w 1914525"/>
                <a:gd name="connsiteY103" fmla="*/ 90488 h 1395413"/>
                <a:gd name="connsiteX104" fmla="*/ 1281113 w 1914525"/>
                <a:gd name="connsiteY104" fmla="*/ 76200 h 1395413"/>
                <a:gd name="connsiteX105" fmla="*/ 1223963 w 1914525"/>
                <a:gd name="connsiteY105" fmla="*/ 71438 h 1395413"/>
                <a:gd name="connsiteX106" fmla="*/ 1181100 w 1914525"/>
                <a:gd name="connsiteY106" fmla="*/ 61913 h 1395413"/>
                <a:gd name="connsiteX107" fmla="*/ 1166813 w 1914525"/>
                <a:gd name="connsiteY107" fmla="*/ 52388 h 1395413"/>
                <a:gd name="connsiteX108" fmla="*/ 1143000 w 1914525"/>
                <a:gd name="connsiteY108" fmla="*/ 47625 h 1395413"/>
                <a:gd name="connsiteX109" fmla="*/ 1114425 w 1914525"/>
                <a:gd name="connsiteY109" fmla="*/ 38100 h 1395413"/>
                <a:gd name="connsiteX110" fmla="*/ 1085850 w 1914525"/>
                <a:gd name="connsiteY110" fmla="*/ 28575 h 1395413"/>
                <a:gd name="connsiteX111" fmla="*/ 1009650 w 1914525"/>
                <a:gd name="connsiteY111" fmla="*/ 19050 h 1395413"/>
                <a:gd name="connsiteX112" fmla="*/ 976313 w 1914525"/>
                <a:gd name="connsiteY112" fmla="*/ 9525 h 1395413"/>
                <a:gd name="connsiteX113" fmla="*/ 923925 w 1914525"/>
                <a:gd name="connsiteY113" fmla="*/ 0 h 1395413"/>
                <a:gd name="connsiteX114" fmla="*/ 771525 w 1914525"/>
                <a:gd name="connsiteY114" fmla="*/ 4763 h 1395413"/>
                <a:gd name="connsiteX115" fmla="*/ 757238 w 1914525"/>
                <a:gd name="connsiteY115" fmla="*/ 9525 h 1395413"/>
                <a:gd name="connsiteX116" fmla="*/ 733425 w 1914525"/>
                <a:gd name="connsiteY116" fmla="*/ 19050 h 1395413"/>
                <a:gd name="connsiteX117" fmla="*/ 714375 w 1914525"/>
                <a:gd name="connsiteY117" fmla="*/ 28575 h 1395413"/>
                <a:gd name="connsiteX118" fmla="*/ 700088 w 1914525"/>
                <a:gd name="connsiteY118" fmla="*/ 33338 h 1395413"/>
                <a:gd name="connsiteX119" fmla="*/ 681038 w 1914525"/>
                <a:gd name="connsiteY119" fmla="*/ 42863 h 1395413"/>
                <a:gd name="connsiteX120" fmla="*/ 633413 w 1914525"/>
                <a:gd name="connsiteY120" fmla="*/ 57150 h 1395413"/>
                <a:gd name="connsiteX121" fmla="*/ 595313 w 1914525"/>
                <a:gd name="connsiteY121" fmla="*/ 71438 h 1395413"/>
                <a:gd name="connsiteX122" fmla="*/ 552450 w 1914525"/>
                <a:gd name="connsiteY122" fmla="*/ 80963 h 1395413"/>
                <a:gd name="connsiteX123" fmla="*/ 519113 w 1914525"/>
                <a:gd name="connsiteY123" fmla="*/ 95250 h 1395413"/>
                <a:gd name="connsiteX124" fmla="*/ 485775 w 1914525"/>
                <a:gd name="connsiteY124" fmla="*/ 100013 h 1395413"/>
                <a:gd name="connsiteX125" fmla="*/ 438150 w 1914525"/>
                <a:gd name="connsiteY125" fmla="*/ 119063 h 1395413"/>
                <a:gd name="connsiteX126" fmla="*/ 404813 w 1914525"/>
                <a:gd name="connsiteY126" fmla="*/ 133350 h 1395413"/>
                <a:gd name="connsiteX127" fmla="*/ 390525 w 1914525"/>
                <a:gd name="connsiteY127" fmla="*/ 147638 h 1395413"/>
                <a:gd name="connsiteX128" fmla="*/ 352425 w 1914525"/>
                <a:gd name="connsiteY128" fmla="*/ 166688 h 1395413"/>
                <a:gd name="connsiteX129" fmla="*/ 319088 w 1914525"/>
                <a:gd name="connsiteY129" fmla="*/ 180975 h 1395413"/>
                <a:gd name="connsiteX130" fmla="*/ 300038 w 1914525"/>
                <a:gd name="connsiteY130" fmla="*/ 195263 h 1395413"/>
                <a:gd name="connsiteX131" fmla="*/ 285750 w 1914525"/>
                <a:gd name="connsiteY131" fmla="*/ 200025 h 1395413"/>
                <a:gd name="connsiteX132" fmla="*/ 266700 w 1914525"/>
                <a:gd name="connsiteY132" fmla="*/ 214313 h 1395413"/>
                <a:gd name="connsiteX133" fmla="*/ 228600 w 1914525"/>
                <a:gd name="connsiteY133" fmla="*/ 233363 h 1395413"/>
                <a:gd name="connsiteX134" fmla="*/ 200025 w 1914525"/>
                <a:gd name="connsiteY134" fmla="*/ 252413 h 1395413"/>
                <a:gd name="connsiteX135" fmla="*/ 185738 w 1914525"/>
                <a:gd name="connsiteY135" fmla="*/ 261938 h 1395413"/>
                <a:gd name="connsiteX136" fmla="*/ 166688 w 1914525"/>
                <a:gd name="connsiteY136" fmla="*/ 271463 h 1395413"/>
                <a:gd name="connsiteX137" fmla="*/ 157163 w 1914525"/>
                <a:gd name="connsiteY137" fmla="*/ 285750 h 1395413"/>
                <a:gd name="connsiteX138" fmla="*/ 142875 w 1914525"/>
                <a:gd name="connsiteY138" fmla="*/ 300038 h 1395413"/>
                <a:gd name="connsiteX139" fmla="*/ 119063 w 1914525"/>
                <a:gd name="connsiteY139" fmla="*/ 333375 h 1395413"/>
                <a:gd name="connsiteX140" fmla="*/ 114300 w 1914525"/>
                <a:gd name="connsiteY140" fmla="*/ 347663 h 1395413"/>
                <a:gd name="connsiteX141" fmla="*/ 104775 w 1914525"/>
                <a:gd name="connsiteY141" fmla="*/ 371475 h 1395413"/>
                <a:gd name="connsiteX142" fmla="*/ 85725 w 1914525"/>
                <a:gd name="connsiteY142" fmla="*/ 404813 h 1395413"/>
                <a:gd name="connsiteX143" fmla="*/ 76200 w 1914525"/>
                <a:gd name="connsiteY143" fmla="*/ 442913 h 1395413"/>
                <a:gd name="connsiteX144" fmla="*/ 71438 w 1914525"/>
                <a:gd name="connsiteY144" fmla="*/ 457200 h 1395413"/>
                <a:gd name="connsiteX145" fmla="*/ 66675 w 1914525"/>
                <a:gd name="connsiteY145" fmla="*/ 490538 h 1395413"/>
                <a:gd name="connsiteX146" fmla="*/ 61913 w 1914525"/>
                <a:gd name="connsiteY146" fmla="*/ 504825 h 1395413"/>
                <a:gd name="connsiteX147" fmla="*/ 57150 w 1914525"/>
                <a:gd name="connsiteY147" fmla="*/ 523875 h 1395413"/>
                <a:gd name="connsiteX148" fmla="*/ 52388 w 1914525"/>
                <a:gd name="connsiteY148" fmla="*/ 576263 h 1395413"/>
                <a:gd name="connsiteX149" fmla="*/ 47625 w 1914525"/>
                <a:gd name="connsiteY149" fmla="*/ 604838 h 1395413"/>
                <a:gd name="connsiteX150" fmla="*/ 38100 w 1914525"/>
                <a:gd name="connsiteY150" fmla="*/ 714375 h 1395413"/>
                <a:gd name="connsiteX151" fmla="*/ 28575 w 1914525"/>
                <a:gd name="connsiteY151" fmla="*/ 762000 h 1395413"/>
                <a:gd name="connsiteX152" fmla="*/ 14288 w 1914525"/>
                <a:gd name="connsiteY152" fmla="*/ 866775 h 1395413"/>
                <a:gd name="connsiteX153" fmla="*/ 9525 w 1914525"/>
                <a:gd name="connsiteY153" fmla="*/ 890588 h 1395413"/>
                <a:gd name="connsiteX154" fmla="*/ 0 w 1914525"/>
                <a:gd name="connsiteY154" fmla="*/ 919163 h 1395413"/>
                <a:gd name="connsiteX155" fmla="*/ 4763 w 1914525"/>
                <a:gd name="connsiteY155" fmla="*/ 1042988 h 1395413"/>
                <a:gd name="connsiteX156" fmla="*/ 14288 w 1914525"/>
                <a:gd name="connsiteY156" fmla="*/ 1076325 h 1395413"/>
                <a:gd name="connsiteX157" fmla="*/ 23813 w 1914525"/>
                <a:gd name="connsiteY157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76388 w 1914525"/>
                <a:gd name="connsiteY34" fmla="*/ 304800 h 1395413"/>
                <a:gd name="connsiteX35" fmla="*/ 1590675 w 1914525"/>
                <a:gd name="connsiteY35" fmla="*/ 314325 h 1395413"/>
                <a:gd name="connsiteX36" fmla="*/ 1619250 w 1914525"/>
                <a:gd name="connsiteY36" fmla="*/ 342900 h 1395413"/>
                <a:gd name="connsiteX37" fmla="*/ 1633538 w 1914525"/>
                <a:gd name="connsiteY37" fmla="*/ 357188 h 1395413"/>
                <a:gd name="connsiteX38" fmla="*/ 1657350 w 1914525"/>
                <a:gd name="connsiteY38" fmla="*/ 390525 h 1395413"/>
                <a:gd name="connsiteX39" fmla="*/ 1676400 w 1914525"/>
                <a:gd name="connsiteY39" fmla="*/ 419100 h 1395413"/>
                <a:gd name="connsiteX40" fmla="*/ 1681163 w 1914525"/>
                <a:gd name="connsiteY40" fmla="*/ 433388 h 1395413"/>
                <a:gd name="connsiteX41" fmla="*/ 1690688 w 1914525"/>
                <a:gd name="connsiteY41" fmla="*/ 447675 h 1395413"/>
                <a:gd name="connsiteX42" fmla="*/ 1704975 w 1914525"/>
                <a:gd name="connsiteY42" fmla="*/ 471488 h 1395413"/>
                <a:gd name="connsiteX43" fmla="*/ 1714500 w 1914525"/>
                <a:gd name="connsiteY43" fmla="*/ 485775 h 1395413"/>
                <a:gd name="connsiteX44" fmla="*/ 1728788 w 1914525"/>
                <a:gd name="connsiteY44" fmla="*/ 514350 h 1395413"/>
                <a:gd name="connsiteX45" fmla="*/ 1747838 w 1914525"/>
                <a:gd name="connsiteY45" fmla="*/ 542925 h 1395413"/>
                <a:gd name="connsiteX46" fmla="*/ 1752600 w 1914525"/>
                <a:gd name="connsiteY46" fmla="*/ 557213 h 1395413"/>
                <a:gd name="connsiteX47" fmla="*/ 1762125 w 1914525"/>
                <a:gd name="connsiteY47" fmla="*/ 571500 h 1395413"/>
                <a:gd name="connsiteX48" fmla="*/ 1771650 w 1914525"/>
                <a:gd name="connsiteY48" fmla="*/ 600075 h 1395413"/>
                <a:gd name="connsiteX49" fmla="*/ 1781175 w 1914525"/>
                <a:gd name="connsiteY49" fmla="*/ 614363 h 1395413"/>
                <a:gd name="connsiteX50" fmla="*/ 1790700 w 1914525"/>
                <a:gd name="connsiteY50" fmla="*/ 642938 h 1395413"/>
                <a:gd name="connsiteX51" fmla="*/ 1795463 w 1914525"/>
                <a:gd name="connsiteY51" fmla="*/ 661988 h 1395413"/>
                <a:gd name="connsiteX52" fmla="*/ 1804988 w 1914525"/>
                <a:gd name="connsiteY52" fmla="*/ 676275 h 1395413"/>
                <a:gd name="connsiteX53" fmla="*/ 1809750 w 1914525"/>
                <a:gd name="connsiteY53" fmla="*/ 695325 h 1395413"/>
                <a:gd name="connsiteX54" fmla="*/ 1824038 w 1914525"/>
                <a:gd name="connsiteY54" fmla="*/ 747713 h 1395413"/>
                <a:gd name="connsiteX55" fmla="*/ 1833563 w 1914525"/>
                <a:gd name="connsiteY55" fmla="*/ 804863 h 1395413"/>
                <a:gd name="connsiteX56" fmla="*/ 1838325 w 1914525"/>
                <a:gd name="connsiteY56" fmla="*/ 942975 h 1395413"/>
                <a:gd name="connsiteX57" fmla="*/ 1843088 w 1914525"/>
                <a:gd name="connsiteY57" fmla="*/ 957263 h 1395413"/>
                <a:gd name="connsiteX58" fmla="*/ 1857375 w 1914525"/>
                <a:gd name="connsiteY58" fmla="*/ 1000125 h 1395413"/>
                <a:gd name="connsiteX59" fmla="*/ 1862138 w 1914525"/>
                <a:gd name="connsiteY59" fmla="*/ 1019175 h 1395413"/>
                <a:gd name="connsiteX60" fmla="*/ 1871663 w 1914525"/>
                <a:gd name="connsiteY60" fmla="*/ 1038225 h 1395413"/>
                <a:gd name="connsiteX61" fmla="*/ 1876425 w 1914525"/>
                <a:gd name="connsiteY61" fmla="*/ 1166813 h 1395413"/>
                <a:gd name="connsiteX62" fmla="*/ 1885950 w 1914525"/>
                <a:gd name="connsiteY62" fmla="*/ 1285875 h 1395413"/>
                <a:gd name="connsiteX63" fmla="*/ 1885950 w 1914525"/>
                <a:gd name="connsiteY63" fmla="*/ 1357313 h 1395413"/>
                <a:gd name="connsiteX64" fmla="*/ 1876425 w 1914525"/>
                <a:gd name="connsiteY64" fmla="*/ 1371600 h 1395413"/>
                <a:gd name="connsiteX65" fmla="*/ 1866900 w 1914525"/>
                <a:gd name="connsiteY65" fmla="*/ 1395413 h 1395413"/>
                <a:gd name="connsiteX66" fmla="*/ 1871663 w 1914525"/>
                <a:gd name="connsiteY66" fmla="*/ 1266825 h 1395413"/>
                <a:gd name="connsiteX67" fmla="*/ 1881188 w 1914525"/>
                <a:gd name="connsiteY67" fmla="*/ 1238250 h 1395413"/>
                <a:gd name="connsiteX68" fmla="*/ 1890713 w 1914525"/>
                <a:gd name="connsiteY68" fmla="*/ 1200150 h 1395413"/>
                <a:gd name="connsiteX69" fmla="*/ 1900238 w 1914525"/>
                <a:gd name="connsiteY69" fmla="*/ 1171575 h 1395413"/>
                <a:gd name="connsiteX70" fmla="*/ 1905000 w 1914525"/>
                <a:gd name="connsiteY70" fmla="*/ 1085850 h 1395413"/>
                <a:gd name="connsiteX71" fmla="*/ 1914525 w 1914525"/>
                <a:gd name="connsiteY71" fmla="*/ 809625 h 1395413"/>
                <a:gd name="connsiteX72" fmla="*/ 1909763 w 1914525"/>
                <a:gd name="connsiteY72" fmla="*/ 666750 h 1395413"/>
                <a:gd name="connsiteX73" fmla="*/ 1890713 w 1914525"/>
                <a:gd name="connsiteY73" fmla="*/ 633413 h 1395413"/>
                <a:gd name="connsiteX74" fmla="*/ 1881188 w 1914525"/>
                <a:gd name="connsiteY74" fmla="*/ 609600 h 1395413"/>
                <a:gd name="connsiteX75" fmla="*/ 1871663 w 1914525"/>
                <a:gd name="connsiteY75" fmla="*/ 581025 h 1395413"/>
                <a:gd name="connsiteX76" fmla="*/ 1862138 w 1914525"/>
                <a:gd name="connsiteY76" fmla="*/ 566738 h 1395413"/>
                <a:gd name="connsiteX77" fmla="*/ 1857375 w 1914525"/>
                <a:gd name="connsiteY77" fmla="*/ 542925 h 1395413"/>
                <a:gd name="connsiteX78" fmla="*/ 1847850 w 1914525"/>
                <a:gd name="connsiteY78" fmla="*/ 528638 h 1395413"/>
                <a:gd name="connsiteX79" fmla="*/ 1843088 w 1914525"/>
                <a:gd name="connsiteY79" fmla="*/ 514350 h 1395413"/>
                <a:gd name="connsiteX80" fmla="*/ 1833563 w 1914525"/>
                <a:gd name="connsiteY80" fmla="*/ 495300 h 1395413"/>
                <a:gd name="connsiteX81" fmla="*/ 1824038 w 1914525"/>
                <a:gd name="connsiteY81" fmla="*/ 457200 h 1395413"/>
                <a:gd name="connsiteX82" fmla="*/ 1814513 w 1914525"/>
                <a:gd name="connsiteY82" fmla="*/ 438150 h 1395413"/>
                <a:gd name="connsiteX83" fmla="*/ 1800225 w 1914525"/>
                <a:gd name="connsiteY83" fmla="*/ 404813 h 1395413"/>
                <a:gd name="connsiteX84" fmla="*/ 1790700 w 1914525"/>
                <a:gd name="connsiteY84" fmla="*/ 376238 h 1395413"/>
                <a:gd name="connsiteX85" fmla="*/ 1785938 w 1914525"/>
                <a:gd name="connsiteY85" fmla="*/ 361950 h 1395413"/>
                <a:gd name="connsiteX86" fmla="*/ 1781175 w 1914525"/>
                <a:gd name="connsiteY86" fmla="*/ 342900 h 1395413"/>
                <a:gd name="connsiteX87" fmla="*/ 1771650 w 1914525"/>
                <a:gd name="connsiteY87" fmla="*/ 328613 h 1395413"/>
                <a:gd name="connsiteX88" fmla="*/ 1752600 w 1914525"/>
                <a:gd name="connsiteY88" fmla="*/ 280988 h 1395413"/>
                <a:gd name="connsiteX89" fmla="*/ 1747838 w 1914525"/>
                <a:gd name="connsiteY89" fmla="*/ 266700 h 1395413"/>
                <a:gd name="connsiteX90" fmla="*/ 1738313 w 1914525"/>
                <a:gd name="connsiteY90" fmla="*/ 252413 h 1395413"/>
                <a:gd name="connsiteX91" fmla="*/ 1724025 w 1914525"/>
                <a:gd name="connsiteY91" fmla="*/ 228600 h 1395413"/>
                <a:gd name="connsiteX92" fmla="*/ 1714500 w 1914525"/>
                <a:gd name="connsiteY92" fmla="*/ 214313 h 1395413"/>
                <a:gd name="connsiteX93" fmla="*/ 1700213 w 1914525"/>
                <a:gd name="connsiteY93" fmla="*/ 204788 h 1395413"/>
                <a:gd name="connsiteX94" fmla="*/ 1676400 w 1914525"/>
                <a:gd name="connsiteY94" fmla="*/ 176213 h 1395413"/>
                <a:gd name="connsiteX95" fmla="*/ 1666875 w 1914525"/>
                <a:gd name="connsiteY95" fmla="*/ 161925 h 1395413"/>
                <a:gd name="connsiteX96" fmla="*/ 1638300 w 1914525"/>
                <a:gd name="connsiteY96" fmla="*/ 152400 h 1395413"/>
                <a:gd name="connsiteX97" fmla="*/ 1609725 w 1914525"/>
                <a:gd name="connsiteY97" fmla="*/ 142875 h 1395413"/>
                <a:gd name="connsiteX98" fmla="*/ 1590675 w 1914525"/>
                <a:gd name="connsiteY98" fmla="*/ 133350 h 1395413"/>
                <a:gd name="connsiteX99" fmla="*/ 1533525 w 1914525"/>
                <a:gd name="connsiteY99" fmla="*/ 123825 h 1395413"/>
                <a:gd name="connsiteX100" fmla="*/ 1495425 w 1914525"/>
                <a:gd name="connsiteY100" fmla="*/ 109538 h 1395413"/>
                <a:gd name="connsiteX101" fmla="*/ 1376363 w 1914525"/>
                <a:gd name="connsiteY101" fmla="*/ 95250 h 1395413"/>
                <a:gd name="connsiteX102" fmla="*/ 1343025 w 1914525"/>
                <a:gd name="connsiteY102" fmla="*/ 90488 h 1395413"/>
                <a:gd name="connsiteX103" fmla="*/ 1281113 w 1914525"/>
                <a:gd name="connsiteY103" fmla="*/ 76200 h 1395413"/>
                <a:gd name="connsiteX104" fmla="*/ 1223963 w 1914525"/>
                <a:gd name="connsiteY104" fmla="*/ 71438 h 1395413"/>
                <a:gd name="connsiteX105" fmla="*/ 1181100 w 1914525"/>
                <a:gd name="connsiteY105" fmla="*/ 61913 h 1395413"/>
                <a:gd name="connsiteX106" fmla="*/ 1166813 w 1914525"/>
                <a:gd name="connsiteY106" fmla="*/ 52388 h 1395413"/>
                <a:gd name="connsiteX107" fmla="*/ 1143000 w 1914525"/>
                <a:gd name="connsiteY107" fmla="*/ 47625 h 1395413"/>
                <a:gd name="connsiteX108" fmla="*/ 1114425 w 1914525"/>
                <a:gd name="connsiteY108" fmla="*/ 38100 h 1395413"/>
                <a:gd name="connsiteX109" fmla="*/ 1085850 w 1914525"/>
                <a:gd name="connsiteY109" fmla="*/ 28575 h 1395413"/>
                <a:gd name="connsiteX110" fmla="*/ 1009650 w 1914525"/>
                <a:gd name="connsiteY110" fmla="*/ 19050 h 1395413"/>
                <a:gd name="connsiteX111" fmla="*/ 976313 w 1914525"/>
                <a:gd name="connsiteY111" fmla="*/ 9525 h 1395413"/>
                <a:gd name="connsiteX112" fmla="*/ 923925 w 1914525"/>
                <a:gd name="connsiteY112" fmla="*/ 0 h 1395413"/>
                <a:gd name="connsiteX113" fmla="*/ 771525 w 1914525"/>
                <a:gd name="connsiteY113" fmla="*/ 4763 h 1395413"/>
                <a:gd name="connsiteX114" fmla="*/ 757238 w 1914525"/>
                <a:gd name="connsiteY114" fmla="*/ 9525 h 1395413"/>
                <a:gd name="connsiteX115" fmla="*/ 733425 w 1914525"/>
                <a:gd name="connsiteY115" fmla="*/ 19050 h 1395413"/>
                <a:gd name="connsiteX116" fmla="*/ 714375 w 1914525"/>
                <a:gd name="connsiteY116" fmla="*/ 28575 h 1395413"/>
                <a:gd name="connsiteX117" fmla="*/ 700088 w 1914525"/>
                <a:gd name="connsiteY117" fmla="*/ 33338 h 1395413"/>
                <a:gd name="connsiteX118" fmla="*/ 681038 w 1914525"/>
                <a:gd name="connsiteY118" fmla="*/ 42863 h 1395413"/>
                <a:gd name="connsiteX119" fmla="*/ 633413 w 1914525"/>
                <a:gd name="connsiteY119" fmla="*/ 57150 h 1395413"/>
                <a:gd name="connsiteX120" fmla="*/ 595313 w 1914525"/>
                <a:gd name="connsiteY120" fmla="*/ 71438 h 1395413"/>
                <a:gd name="connsiteX121" fmla="*/ 552450 w 1914525"/>
                <a:gd name="connsiteY121" fmla="*/ 80963 h 1395413"/>
                <a:gd name="connsiteX122" fmla="*/ 519113 w 1914525"/>
                <a:gd name="connsiteY122" fmla="*/ 95250 h 1395413"/>
                <a:gd name="connsiteX123" fmla="*/ 485775 w 1914525"/>
                <a:gd name="connsiteY123" fmla="*/ 100013 h 1395413"/>
                <a:gd name="connsiteX124" fmla="*/ 438150 w 1914525"/>
                <a:gd name="connsiteY124" fmla="*/ 119063 h 1395413"/>
                <a:gd name="connsiteX125" fmla="*/ 404813 w 1914525"/>
                <a:gd name="connsiteY125" fmla="*/ 133350 h 1395413"/>
                <a:gd name="connsiteX126" fmla="*/ 390525 w 1914525"/>
                <a:gd name="connsiteY126" fmla="*/ 147638 h 1395413"/>
                <a:gd name="connsiteX127" fmla="*/ 352425 w 1914525"/>
                <a:gd name="connsiteY127" fmla="*/ 166688 h 1395413"/>
                <a:gd name="connsiteX128" fmla="*/ 319088 w 1914525"/>
                <a:gd name="connsiteY128" fmla="*/ 180975 h 1395413"/>
                <a:gd name="connsiteX129" fmla="*/ 300038 w 1914525"/>
                <a:gd name="connsiteY129" fmla="*/ 195263 h 1395413"/>
                <a:gd name="connsiteX130" fmla="*/ 285750 w 1914525"/>
                <a:gd name="connsiteY130" fmla="*/ 200025 h 1395413"/>
                <a:gd name="connsiteX131" fmla="*/ 266700 w 1914525"/>
                <a:gd name="connsiteY131" fmla="*/ 214313 h 1395413"/>
                <a:gd name="connsiteX132" fmla="*/ 228600 w 1914525"/>
                <a:gd name="connsiteY132" fmla="*/ 233363 h 1395413"/>
                <a:gd name="connsiteX133" fmla="*/ 200025 w 1914525"/>
                <a:gd name="connsiteY133" fmla="*/ 252413 h 1395413"/>
                <a:gd name="connsiteX134" fmla="*/ 185738 w 1914525"/>
                <a:gd name="connsiteY134" fmla="*/ 261938 h 1395413"/>
                <a:gd name="connsiteX135" fmla="*/ 166688 w 1914525"/>
                <a:gd name="connsiteY135" fmla="*/ 271463 h 1395413"/>
                <a:gd name="connsiteX136" fmla="*/ 157163 w 1914525"/>
                <a:gd name="connsiteY136" fmla="*/ 285750 h 1395413"/>
                <a:gd name="connsiteX137" fmla="*/ 142875 w 1914525"/>
                <a:gd name="connsiteY137" fmla="*/ 300038 h 1395413"/>
                <a:gd name="connsiteX138" fmla="*/ 119063 w 1914525"/>
                <a:gd name="connsiteY138" fmla="*/ 333375 h 1395413"/>
                <a:gd name="connsiteX139" fmla="*/ 114300 w 1914525"/>
                <a:gd name="connsiteY139" fmla="*/ 347663 h 1395413"/>
                <a:gd name="connsiteX140" fmla="*/ 104775 w 1914525"/>
                <a:gd name="connsiteY140" fmla="*/ 371475 h 1395413"/>
                <a:gd name="connsiteX141" fmla="*/ 85725 w 1914525"/>
                <a:gd name="connsiteY141" fmla="*/ 404813 h 1395413"/>
                <a:gd name="connsiteX142" fmla="*/ 76200 w 1914525"/>
                <a:gd name="connsiteY142" fmla="*/ 442913 h 1395413"/>
                <a:gd name="connsiteX143" fmla="*/ 71438 w 1914525"/>
                <a:gd name="connsiteY143" fmla="*/ 457200 h 1395413"/>
                <a:gd name="connsiteX144" fmla="*/ 66675 w 1914525"/>
                <a:gd name="connsiteY144" fmla="*/ 490538 h 1395413"/>
                <a:gd name="connsiteX145" fmla="*/ 61913 w 1914525"/>
                <a:gd name="connsiteY145" fmla="*/ 504825 h 1395413"/>
                <a:gd name="connsiteX146" fmla="*/ 57150 w 1914525"/>
                <a:gd name="connsiteY146" fmla="*/ 523875 h 1395413"/>
                <a:gd name="connsiteX147" fmla="*/ 52388 w 1914525"/>
                <a:gd name="connsiteY147" fmla="*/ 576263 h 1395413"/>
                <a:gd name="connsiteX148" fmla="*/ 47625 w 1914525"/>
                <a:gd name="connsiteY148" fmla="*/ 604838 h 1395413"/>
                <a:gd name="connsiteX149" fmla="*/ 38100 w 1914525"/>
                <a:gd name="connsiteY149" fmla="*/ 714375 h 1395413"/>
                <a:gd name="connsiteX150" fmla="*/ 28575 w 1914525"/>
                <a:gd name="connsiteY150" fmla="*/ 762000 h 1395413"/>
                <a:gd name="connsiteX151" fmla="*/ 14288 w 1914525"/>
                <a:gd name="connsiteY151" fmla="*/ 866775 h 1395413"/>
                <a:gd name="connsiteX152" fmla="*/ 9525 w 1914525"/>
                <a:gd name="connsiteY152" fmla="*/ 890588 h 1395413"/>
                <a:gd name="connsiteX153" fmla="*/ 0 w 1914525"/>
                <a:gd name="connsiteY153" fmla="*/ 919163 h 1395413"/>
                <a:gd name="connsiteX154" fmla="*/ 4763 w 1914525"/>
                <a:gd name="connsiteY154" fmla="*/ 1042988 h 1395413"/>
                <a:gd name="connsiteX155" fmla="*/ 14288 w 1914525"/>
                <a:gd name="connsiteY155" fmla="*/ 1076325 h 1395413"/>
                <a:gd name="connsiteX156" fmla="*/ 23813 w 1914525"/>
                <a:gd name="connsiteY156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33538 w 1914525"/>
                <a:gd name="connsiteY36" fmla="*/ 357188 h 1395413"/>
                <a:gd name="connsiteX37" fmla="*/ 1657350 w 1914525"/>
                <a:gd name="connsiteY37" fmla="*/ 390525 h 1395413"/>
                <a:gd name="connsiteX38" fmla="*/ 1676400 w 1914525"/>
                <a:gd name="connsiteY38" fmla="*/ 419100 h 1395413"/>
                <a:gd name="connsiteX39" fmla="*/ 1681163 w 1914525"/>
                <a:gd name="connsiteY39" fmla="*/ 433388 h 1395413"/>
                <a:gd name="connsiteX40" fmla="*/ 1690688 w 1914525"/>
                <a:gd name="connsiteY40" fmla="*/ 447675 h 1395413"/>
                <a:gd name="connsiteX41" fmla="*/ 1704975 w 1914525"/>
                <a:gd name="connsiteY41" fmla="*/ 471488 h 1395413"/>
                <a:gd name="connsiteX42" fmla="*/ 1714500 w 1914525"/>
                <a:gd name="connsiteY42" fmla="*/ 485775 h 1395413"/>
                <a:gd name="connsiteX43" fmla="*/ 1728788 w 1914525"/>
                <a:gd name="connsiteY43" fmla="*/ 514350 h 1395413"/>
                <a:gd name="connsiteX44" fmla="*/ 1747838 w 1914525"/>
                <a:gd name="connsiteY44" fmla="*/ 542925 h 1395413"/>
                <a:gd name="connsiteX45" fmla="*/ 1752600 w 1914525"/>
                <a:gd name="connsiteY45" fmla="*/ 557213 h 1395413"/>
                <a:gd name="connsiteX46" fmla="*/ 1762125 w 1914525"/>
                <a:gd name="connsiteY46" fmla="*/ 571500 h 1395413"/>
                <a:gd name="connsiteX47" fmla="*/ 1771650 w 1914525"/>
                <a:gd name="connsiteY47" fmla="*/ 600075 h 1395413"/>
                <a:gd name="connsiteX48" fmla="*/ 1781175 w 1914525"/>
                <a:gd name="connsiteY48" fmla="*/ 614363 h 1395413"/>
                <a:gd name="connsiteX49" fmla="*/ 1790700 w 1914525"/>
                <a:gd name="connsiteY49" fmla="*/ 642938 h 1395413"/>
                <a:gd name="connsiteX50" fmla="*/ 1795463 w 1914525"/>
                <a:gd name="connsiteY50" fmla="*/ 661988 h 1395413"/>
                <a:gd name="connsiteX51" fmla="*/ 1804988 w 1914525"/>
                <a:gd name="connsiteY51" fmla="*/ 676275 h 1395413"/>
                <a:gd name="connsiteX52" fmla="*/ 1809750 w 1914525"/>
                <a:gd name="connsiteY52" fmla="*/ 695325 h 1395413"/>
                <a:gd name="connsiteX53" fmla="*/ 1824038 w 1914525"/>
                <a:gd name="connsiteY53" fmla="*/ 747713 h 1395413"/>
                <a:gd name="connsiteX54" fmla="*/ 1833563 w 1914525"/>
                <a:gd name="connsiteY54" fmla="*/ 804863 h 1395413"/>
                <a:gd name="connsiteX55" fmla="*/ 1838325 w 1914525"/>
                <a:gd name="connsiteY55" fmla="*/ 942975 h 1395413"/>
                <a:gd name="connsiteX56" fmla="*/ 1843088 w 1914525"/>
                <a:gd name="connsiteY56" fmla="*/ 957263 h 1395413"/>
                <a:gd name="connsiteX57" fmla="*/ 1857375 w 1914525"/>
                <a:gd name="connsiteY57" fmla="*/ 1000125 h 1395413"/>
                <a:gd name="connsiteX58" fmla="*/ 1862138 w 1914525"/>
                <a:gd name="connsiteY58" fmla="*/ 1019175 h 1395413"/>
                <a:gd name="connsiteX59" fmla="*/ 1871663 w 1914525"/>
                <a:gd name="connsiteY59" fmla="*/ 1038225 h 1395413"/>
                <a:gd name="connsiteX60" fmla="*/ 1876425 w 1914525"/>
                <a:gd name="connsiteY60" fmla="*/ 1166813 h 1395413"/>
                <a:gd name="connsiteX61" fmla="*/ 1885950 w 1914525"/>
                <a:gd name="connsiteY61" fmla="*/ 1285875 h 1395413"/>
                <a:gd name="connsiteX62" fmla="*/ 1885950 w 1914525"/>
                <a:gd name="connsiteY62" fmla="*/ 1357313 h 1395413"/>
                <a:gd name="connsiteX63" fmla="*/ 1876425 w 1914525"/>
                <a:gd name="connsiteY63" fmla="*/ 1371600 h 1395413"/>
                <a:gd name="connsiteX64" fmla="*/ 1866900 w 1914525"/>
                <a:gd name="connsiteY64" fmla="*/ 1395413 h 1395413"/>
                <a:gd name="connsiteX65" fmla="*/ 1871663 w 1914525"/>
                <a:gd name="connsiteY65" fmla="*/ 1266825 h 1395413"/>
                <a:gd name="connsiteX66" fmla="*/ 1881188 w 1914525"/>
                <a:gd name="connsiteY66" fmla="*/ 1238250 h 1395413"/>
                <a:gd name="connsiteX67" fmla="*/ 1890713 w 1914525"/>
                <a:gd name="connsiteY67" fmla="*/ 1200150 h 1395413"/>
                <a:gd name="connsiteX68" fmla="*/ 1900238 w 1914525"/>
                <a:gd name="connsiteY68" fmla="*/ 1171575 h 1395413"/>
                <a:gd name="connsiteX69" fmla="*/ 1905000 w 1914525"/>
                <a:gd name="connsiteY69" fmla="*/ 1085850 h 1395413"/>
                <a:gd name="connsiteX70" fmla="*/ 1914525 w 1914525"/>
                <a:gd name="connsiteY70" fmla="*/ 809625 h 1395413"/>
                <a:gd name="connsiteX71" fmla="*/ 1909763 w 1914525"/>
                <a:gd name="connsiteY71" fmla="*/ 666750 h 1395413"/>
                <a:gd name="connsiteX72" fmla="*/ 1890713 w 1914525"/>
                <a:gd name="connsiteY72" fmla="*/ 633413 h 1395413"/>
                <a:gd name="connsiteX73" fmla="*/ 1881188 w 1914525"/>
                <a:gd name="connsiteY73" fmla="*/ 609600 h 1395413"/>
                <a:gd name="connsiteX74" fmla="*/ 1871663 w 1914525"/>
                <a:gd name="connsiteY74" fmla="*/ 581025 h 1395413"/>
                <a:gd name="connsiteX75" fmla="*/ 1862138 w 1914525"/>
                <a:gd name="connsiteY75" fmla="*/ 566738 h 1395413"/>
                <a:gd name="connsiteX76" fmla="*/ 1857375 w 1914525"/>
                <a:gd name="connsiteY76" fmla="*/ 542925 h 1395413"/>
                <a:gd name="connsiteX77" fmla="*/ 1847850 w 1914525"/>
                <a:gd name="connsiteY77" fmla="*/ 528638 h 1395413"/>
                <a:gd name="connsiteX78" fmla="*/ 1843088 w 1914525"/>
                <a:gd name="connsiteY78" fmla="*/ 514350 h 1395413"/>
                <a:gd name="connsiteX79" fmla="*/ 1833563 w 1914525"/>
                <a:gd name="connsiteY79" fmla="*/ 495300 h 1395413"/>
                <a:gd name="connsiteX80" fmla="*/ 1824038 w 1914525"/>
                <a:gd name="connsiteY80" fmla="*/ 457200 h 1395413"/>
                <a:gd name="connsiteX81" fmla="*/ 1814513 w 1914525"/>
                <a:gd name="connsiteY81" fmla="*/ 438150 h 1395413"/>
                <a:gd name="connsiteX82" fmla="*/ 1800225 w 1914525"/>
                <a:gd name="connsiteY82" fmla="*/ 404813 h 1395413"/>
                <a:gd name="connsiteX83" fmla="*/ 1790700 w 1914525"/>
                <a:gd name="connsiteY83" fmla="*/ 376238 h 1395413"/>
                <a:gd name="connsiteX84" fmla="*/ 1785938 w 1914525"/>
                <a:gd name="connsiteY84" fmla="*/ 361950 h 1395413"/>
                <a:gd name="connsiteX85" fmla="*/ 1781175 w 1914525"/>
                <a:gd name="connsiteY85" fmla="*/ 342900 h 1395413"/>
                <a:gd name="connsiteX86" fmla="*/ 1771650 w 1914525"/>
                <a:gd name="connsiteY86" fmla="*/ 328613 h 1395413"/>
                <a:gd name="connsiteX87" fmla="*/ 1752600 w 1914525"/>
                <a:gd name="connsiteY87" fmla="*/ 280988 h 1395413"/>
                <a:gd name="connsiteX88" fmla="*/ 1747838 w 1914525"/>
                <a:gd name="connsiteY88" fmla="*/ 266700 h 1395413"/>
                <a:gd name="connsiteX89" fmla="*/ 1738313 w 1914525"/>
                <a:gd name="connsiteY89" fmla="*/ 252413 h 1395413"/>
                <a:gd name="connsiteX90" fmla="*/ 1724025 w 1914525"/>
                <a:gd name="connsiteY90" fmla="*/ 228600 h 1395413"/>
                <a:gd name="connsiteX91" fmla="*/ 1714500 w 1914525"/>
                <a:gd name="connsiteY91" fmla="*/ 214313 h 1395413"/>
                <a:gd name="connsiteX92" fmla="*/ 1700213 w 1914525"/>
                <a:gd name="connsiteY92" fmla="*/ 204788 h 1395413"/>
                <a:gd name="connsiteX93" fmla="*/ 1676400 w 1914525"/>
                <a:gd name="connsiteY93" fmla="*/ 176213 h 1395413"/>
                <a:gd name="connsiteX94" fmla="*/ 1666875 w 1914525"/>
                <a:gd name="connsiteY94" fmla="*/ 161925 h 1395413"/>
                <a:gd name="connsiteX95" fmla="*/ 1638300 w 1914525"/>
                <a:gd name="connsiteY95" fmla="*/ 152400 h 1395413"/>
                <a:gd name="connsiteX96" fmla="*/ 1609725 w 1914525"/>
                <a:gd name="connsiteY96" fmla="*/ 142875 h 1395413"/>
                <a:gd name="connsiteX97" fmla="*/ 1590675 w 1914525"/>
                <a:gd name="connsiteY97" fmla="*/ 133350 h 1395413"/>
                <a:gd name="connsiteX98" fmla="*/ 1533525 w 1914525"/>
                <a:gd name="connsiteY98" fmla="*/ 123825 h 1395413"/>
                <a:gd name="connsiteX99" fmla="*/ 1495425 w 1914525"/>
                <a:gd name="connsiteY99" fmla="*/ 109538 h 1395413"/>
                <a:gd name="connsiteX100" fmla="*/ 1376363 w 1914525"/>
                <a:gd name="connsiteY100" fmla="*/ 95250 h 1395413"/>
                <a:gd name="connsiteX101" fmla="*/ 1343025 w 1914525"/>
                <a:gd name="connsiteY101" fmla="*/ 90488 h 1395413"/>
                <a:gd name="connsiteX102" fmla="*/ 1281113 w 1914525"/>
                <a:gd name="connsiteY102" fmla="*/ 76200 h 1395413"/>
                <a:gd name="connsiteX103" fmla="*/ 1223963 w 1914525"/>
                <a:gd name="connsiteY103" fmla="*/ 71438 h 1395413"/>
                <a:gd name="connsiteX104" fmla="*/ 1181100 w 1914525"/>
                <a:gd name="connsiteY104" fmla="*/ 61913 h 1395413"/>
                <a:gd name="connsiteX105" fmla="*/ 1166813 w 1914525"/>
                <a:gd name="connsiteY105" fmla="*/ 52388 h 1395413"/>
                <a:gd name="connsiteX106" fmla="*/ 1143000 w 1914525"/>
                <a:gd name="connsiteY106" fmla="*/ 47625 h 1395413"/>
                <a:gd name="connsiteX107" fmla="*/ 1114425 w 1914525"/>
                <a:gd name="connsiteY107" fmla="*/ 38100 h 1395413"/>
                <a:gd name="connsiteX108" fmla="*/ 1085850 w 1914525"/>
                <a:gd name="connsiteY108" fmla="*/ 28575 h 1395413"/>
                <a:gd name="connsiteX109" fmla="*/ 1009650 w 1914525"/>
                <a:gd name="connsiteY109" fmla="*/ 19050 h 1395413"/>
                <a:gd name="connsiteX110" fmla="*/ 976313 w 1914525"/>
                <a:gd name="connsiteY110" fmla="*/ 9525 h 1395413"/>
                <a:gd name="connsiteX111" fmla="*/ 923925 w 1914525"/>
                <a:gd name="connsiteY111" fmla="*/ 0 h 1395413"/>
                <a:gd name="connsiteX112" fmla="*/ 771525 w 1914525"/>
                <a:gd name="connsiteY112" fmla="*/ 4763 h 1395413"/>
                <a:gd name="connsiteX113" fmla="*/ 757238 w 1914525"/>
                <a:gd name="connsiteY113" fmla="*/ 9525 h 1395413"/>
                <a:gd name="connsiteX114" fmla="*/ 733425 w 1914525"/>
                <a:gd name="connsiteY114" fmla="*/ 19050 h 1395413"/>
                <a:gd name="connsiteX115" fmla="*/ 714375 w 1914525"/>
                <a:gd name="connsiteY115" fmla="*/ 28575 h 1395413"/>
                <a:gd name="connsiteX116" fmla="*/ 700088 w 1914525"/>
                <a:gd name="connsiteY116" fmla="*/ 33338 h 1395413"/>
                <a:gd name="connsiteX117" fmla="*/ 681038 w 1914525"/>
                <a:gd name="connsiteY117" fmla="*/ 42863 h 1395413"/>
                <a:gd name="connsiteX118" fmla="*/ 633413 w 1914525"/>
                <a:gd name="connsiteY118" fmla="*/ 57150 h 1395413"/>
                <a:gd name="connsiteX119" fmla="*/ 595313 w 1914525"/>
                <a:gd name="connsiteY119" fmla="*/ 71438 h 1395413"/>
                <a:gd name="connsiteX120" fmla="*/ 552450 w 1914525"/>
                <a:gd name="connsiteY120" fmla="*/ 80963 h 1395413"/>
                <a:gd name="connsiteX121" fmla="*/ 519113 w 1914525"/>
                <a:gd name="connsiteY121" fmla="*/ 95250 h 1395413"/>
                <a:gd name="connsiteX122" fmla="*/ 485775 w 1914525"/>
                <a:gd name="connsiteY122" fmla="*/ 100013 h 1395413"/>
                <a:gd name="connsiteX123" fmla="*/ 438150 w 1914525"/>
                <a:gd name="connsiteY123" fmla="*/ 119063 h 1395413"/>
                <a:gd name="connsiteX124" fmla="*/ 404813 w 1914525"/>
                <a:gd name="connsiteY124" fmla="*/ 133350 h 1395413"/>
                <a:gd name="connsiteX125" fmla="*/ 390525 w 1914525"/>
                <a:gd name="connsiteY125" fmla="*/ 147638 h 1395413"/>
                <a:gd name="connsiteX126" fmla="*/ 352425 w 1914525"/>
                <a:gd name="connsiteY126" fmla="*/ 166688 h 1395413"/>
                <a:gd name="connsiteX127" fmla="*/ 319088 w 1914525"/>
                <a:gd name="connsiteY127" fmla="*/ 180975 h 1395413"/>
                <a:gd name="connsiteX128" fmla="*/ 300038 w 1914525"/>
                <a:gd name="connsiteY128" fmla="*/ 195263 h 1395413"/>
                <a:gd name="connsiteX129" fmla="*/ 285750 w 1914525"/>
                <a:gd name="connsiteY129" fmla="*/ 200025 h 1395413"/>
                <a:gd name="connsiteX130" fmla="*/ 266700 w 1914525"/>
                <a:gd name="connsiteY130" fmla="*/ 214313 h 1395413"/>
                <a:gd name="connsiteX131" fmla="*/ 228600 w 1914525"/>
                <a:gd name="connsiteY131" fmla="*/ 233363 h 1395413"/>
                <a:gd name="connsiteX132" fmla="*/ 200025 w 1914525"/>
                <a:gd name="connsiteY132" fmla="*/ 252413 h 1395413"/>
                <a:gd name="connsiteX133" fmla="*/ 185738 w 1914525"/>
                <a:gd name="connsiteY133" fmla="*/ 261938 h 1395413"/>
                <a:gd name="connsiteX134" fmla="*/ 166688 w 1914525"/>
                <a:gd name="connsiteY134" fmla="*/ 271463 h 1395413"/>
                <a:gd name="connsiteX135" fmla="*/ 157163 w 1914525"/>
                <a:gd name="connsiteY135" fmla="*/ 285750 h 1395413"/>
                <a:gd name="connsiteX136" fmla="*/ 142875 w 1914525"/>
                <a:gd name="connsiteY136" fmla="*/ 300038 h 1395413"/>
                <a:gd name="connsiteX137" fmla="*/ 119063 w 1914525"/>
                <a:gd name="connsiteY137" fmla="*/ 333375 h 1395413"/>
                <a:gd name="connsiteX138" fmla="*/ 114300 w 1914525"/>
                <a:gd name="connsiteY138" fmla="*/ 347663 h 1395413"/>
                <a:gd name="connsiteX139" fmla="*/ 104775 w 1914525"/>
                <a:gd name="connsiteY139" fmla="*/ 371475 h 1395413"/>
                <a:gd name="connsiteX140" fmla="*/ 85725 w 1914525"/>
                <a:gd name="connsiteY140" fmla="*/ 404813 h 1395413"/>
                <a:gd name="connsiteX141" fmla="*/ 76200 w 1914525"/>
                <a:gd name="connsiteY141" fmla="*/ 442913 h 1395413"/>
                <a:gd name="connsiteX142" fmla="*/ 71438 w 1914525"/>
                <a:gd name="connsiteY142" fmla="*/ 457200 h 1395413"/>
                <a:gd name="connsiteX143" fmla="*/ 66675 w 1914525"/>
                <a:gd name="connsiteY143" fmla="*/ 490538 h 1395413"/>
                <a:gd name="connsiteX144" fmla="*/ 61913 w 1914525"/>
                <a:gd name="connsiteY144" fmla="*/ 504825 h 1395413"/>
                <a:gd name="connsiteX145" fmla="*/ 57150 w 1914525"/>
                <a:gd name="connsiteY145" fmla="*/ 523875 h 1395413"/>
                <a:gd name="connsiteX146" fmla="*/ 52388 w 1914525"/>
                <a:gd name="connsiteY146" fmla="*/ 576263 h 1395413"/>
                <a:gd name="connsiteX147" fmla="*/ 47625 w 1914525"/>
                <a:gd name="connsiteY147" fmla="*/ 604838 h 1395413"/>
                <a:gd name="connsiteX148" fmla="*/ 38100 w 1914525"/>
                <a:gd name="connsiteY148" fmla="*/ 714375 h 1395413"/>
                <a:gd name="connsiteX149" fmla="*/ 28575 w 1914525"/>
                <a:gd name="connsiteY149" fmla="*/ 762000 h 1395413"/>
                <a:gd name="connsiteX150" fmla="*/ 14288 w 1914525"/>
                <a:gd name="connsiteY150" fmla="*/ 866775 h 1395413"/>
                <a:gd name="connsiteX151" fmla="*/ 9525 w 1914525"/>
                <a:gd name="connsiteY151" fmla="*/ 890588 h 1395413"/>
                <a:gd name="connsiteX152" fmla="*/ 0 w 1914525"/>
                <a:gd name="connsiteY152" fmla="*/ 919163 h 1395413"/>
                <a:gd name="connsiteX153" fmla="*/ 4763 w 1914525"/>
                <a:gd name="connsiteY153" fmla="*/ 1042988 h 1395413"/>
                <a:gd name="connsiteX154" fmla="*/ 14288 w 1914525"/>
                <a:gd name="connsiteY154" fmla="*/ 1076325 h 1395413"/>
                <a:gd name="connsiteX155" fmla="*/ 23813 w 1914525"/>
                <a:gd name="connsiteY155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681163 w 1914525"/>
                <a:gd name="connsiteY38" fmla="*/ 433388 h 1395413"/>
                <a:gd name="connsiteX39" fmla="*/ 1690688 w 1914525"/>
                <a:gd name="connsiteY39" fmla="*/ 447675 h 1395413"/>
                <a:gd name="connsiteX40" fmla="*/ 1704975 w 1914525"/>
                <a:gd name="connsiteY40" fmla="*/ 471488 h 1395413"/>
                <a:gd name="connsiteX41" fmla="*/ 1714500 w 1914525"/>
                <a:gd name="connsiteY41" fmla="*/ 485775 h 1395413"/>
                <a:gd name="connsiteX42" fmla="*/ 1728788 w 1914525"/>
                <a:gd name="connsiteY42" fmla="*/ 514350 h 1395413"/>
                <a:gd name="connsiteX43" fmla="*/ 1747838 w 1914525"/>
                <a:gd name="connsiteY43" fmla="*/ 542925 h 1395413"/>
                <a:gd name="connsiteX44" fmla="*/ 1752600 w 1914525"/>
                <a:gd name="connsiteY44" fmla="*/ 557213 h 1395413"/>
                <a:gd name="connsiteX45" fmla="*/ 1762125 w 1914525"/>
                <a:gd name="connsiteY45" fmla="*/ 571500 h 1395413"/>
                <a:gd name="connsiteX46" fmla="*/ 1771650 w 1914525"/>
                <a:gd name="connsiteY46" fmla="*/ 600075 h 1395413"/>
                <a:gd name="connsiteX47" fmla="*/ 1781175 w 1914525"/>
                <a:gd name="connsiteY47" fmla="*/ 614363 h 1395413"/>
                <a:gd name="connsiteX48" fmla="*/ 1790700 w 1914525"/>
                <a:gd name="connsiteY48" fmla="*/ 642938 h 1395413"/>
                <a:gd name="connsiteX49" fmla="*/ 1795463 w 1914525"/>
                <a:gd name="connsiteY49" fmla="*/ 661988 h 1395413"/>
                <a:gd name="connsiteX50" fmla="*/ 1804988 w 1914525"/>
                <a:gd name="connsiteY50" fmla="*/ 676275 h 1395413"/>
                <a:gd name="connsiteX51" fmla="*/ 1809750 w 1914525"/>
                <a:gd name="connsiteY51" fmla="*/ 695325 h 1395413"/>
                <a:gd name="connsiteX52" fmla="*/ 1824038 w 1914525"/>
                <a:gd name="connsiteY52" fmla="*/ 747713 h 1395413"/>
                <a:gd name="connsiteX53" fmla="*/ 1833563 w 1914525"/>
                <a:gd name="connsiteY53" fmla="*/ 804863 h 1395413"/>
                <a:gd name="connsiteX54" fmla="*/ 1838325 w 1914525"/>
                <a:gd name="connsiteY54" fmla="*/ 942975 h 1395413"/>
                <a:gd name="connsiteX55" fmla="*/ 1843088 w 1914525"/>
                <a:gd name="connsiteY55" fmla="*/ 957263 h 1395413"/>
                <a:gd name="connsiteX56" fmla="*/ 1857375 w 1914525"/>
                <a:gd name="connsiteY56" fmla="*/ 1000125 h 1395413"/>
                <a:gd name="connsiteX57" fmla="*/ 1862138 w 1914525"/>
                <a:gd name="connsiteY57" fmla="*/ 1019175 h 1395413"/>
                <a:gd name="connsiteX58" fmla="*/ 1871663 w 1914525"/>
                <a:gd name="connsiteY58" fmla="*/ 1038225 h 1395413"/>
                <a:gd name="connsiteX59" fmla="*/ 1876425 w 1914525"/>
                <a:gd name="connsiteY59" fmla="*/ 1166813 h 1395413"/>
                <a:gd name="connsiteX60" fmla="*/ 1885950 w 1914525"/>
                <a:gd name="connsiteY60" fmla="*/ 1285875 h 1395413"/>
                <a:gd name="connsiteX61" fmla="*/ 1885950 w 1914525"/>
                <a:gd name="connsiteY61" fmla="*/ 1357313 h 1395413"/>
                <a:gd name="connsiteX62" fmla="*/ 1876425 w 1914525"/>
                <a:gd name="connsiteY62" fmla="*/ 1371600 h 1395413"/>
                <a:gd name="connsiteX63" fmla="*/ 1866900 w 1914525"/>
                <a:gd name="connsiteY63" fmla="*/ 1395413 h 1395413"/>
                <a:gd name="connsiteX64" fmla="*/ 1871663 w 1914525"/>
                <a:gd name="connsiteY64" fmla="*/ 1266825 h 1395413"/>
                <a:gd name="connsiteX65" fmla="*/ 1881188 w 1914525"/>
                <a:gd name="connsiteY65" fmla="*/ 1238250 h 1395413"/>
                <a:gd name="connsiteX66" fmla="*/ 1890713 w 1914525"/>
                <a:gd name="connsiteY66" fmla="*/ 1200150 h 1395413"/>
                <a:gd name="connsiteX67" fmla="*/ 1900238 w 1914525"/>
                <a:gd name="connsiteY67" fmla="*/ 1171575 h 1395413"/>
                <a:gd name="connsiteX68" fmla="*/ 1905000 w 1914525"/>
                <a:gd name="connsiteY68" fmla="*/ 1085850 h 1395413"/>
                <a:gd name="connsiteX69" fmla="*/ 1914525 w 1914525"/>
                <a:gd name="connsiteY69" fmla="*/ 809625 h 1395413"/>
                <a:gd name="connsiteX70" fmla="*/ 1909763 w 1914525"/>
                <a:gd name="connsiteY70" fmla="*/ 666750 h 1395413"/>
                <a:gd name="connsiteX71" fmla="*/ 1890713 w 1914525"/>
                <a:gd name="connsiteY71" fmla="*/ 633413 h 1395413"/>
                <a:gd name="connsiteX72" fmla="*/ 1881188 w 1914525"/>
                <a:gd name="connsiteY72" fmla="*/ 609600 h 1395413"/>
                <a:gd name="connsiteX73" fmla="*/ 1871663 w 1914525"/>
                <a:gd name="connsiteY73" fmla="*/ 581025 h 1395413"/>
                <a:gd name="connsiteX74" fmla="*/ 1862138 w 1914525"/>
                <a:gd name="connsiteY74" fmla="*/ 566738 h 1395413"/>
                <a:gd name="connsiteX75" fmla="*/ 1857375 w 1914525"/>
                <a:gd name="connsiteY75" fmla="*/ 542925 h 1395413"/>
                <a:gd name="connsiteX76" fmla="*/ 1847850 w 1914525"/>
                <a:gd name="connsiteY76" fmla="*/ 528638 h 1395413"/>
                <a:gd name="connsiteX77" fmla="*/ 1843088 w 1914525"/>
                <a:gd name="connsiteY77" fmla="*/ 514350 h 1395413"/>
                <a:gd name="connsiteX78" fmla="*/ 1833563 w 1914525"/>
                <a:gd name="connsiteY78" fmla="*/ 495300 h 1395413"/>
                <a:gd name="connsiteX79" fmla="*/ 1824038 w 1914525"/>
                <a:gd name="connsiteY79" fmla="*/ 457200 h 1395413"/>
                <a:gd name="connsiteX80" fmla="*/ 1814513 w 1914525"/>
                <a:gd name="connsiteY80" fmla="*/ 438150 h 1395413"/>
                <a:gd name="connsiteX81" fmla="*/ 1800225 w 1914525"/>
                <a:gd name="connsiteY81" fmla="*/ 404813 h 1395413"/>
                <a:gd name="connsiteX82" fmla="*/ 1790700 w 1914525"/>
                <a:gd name="connsiteY82" fmla="*/ 376238 h 1395413"/>
                <a:gd name="connsiteX83" fmla="*/ 1785938 w 1914525"/>
                <a:gd name="connsiteY83" fmla="*/ 361950 h 1395413"/>
                <a:gd name="connsiteX84" fmla="*/ 1781175 w 1914525"/>
                <a:gd name="connsiteY84" fmla="*/ 342900 h 1395413"/>
                <a:gd name="connsiteX85" fmla="*/ 1771650 w 1914525"/>
                <a:gd name="connsiteY85" fmla="*/ 328613 h 1395413"/>
                <a:gd name="connsiteX86" fmla="*/ 1752600 w 1914525"/>
                <a:gd name="connsiteY86" fmla="*/ 280988 h 1395413"/>
                <a:gd name="connsiteX87" fmla="*/ 1747838 w 1914525"/>
                <a:gd name="connsiteY87" fmla="*/ 266700 h 1395413"/>
                <a:gd name="connsiteX88" fmla="*/ 1738313 w 1914525"/>
                <a:gd name="connsiteY88" fmla="*/ 252413 h 1395413"/>
                <a:gd name="connsiteX89" fmla="*/ 1724025 w 1914525"/>
                <a:gd name="connsiteY89" fmla="*/ 228600 h 1395413"/>
                <a:gd name="connsiteX90" fmla="*/ 1714500 w 1914525"/>
                <a:gd name="connsiteY90" fmla="*/ 214313 h 1395413"/>
                <a:gd name="connsiteX91" fmla="*/ 1700213 w 1914525"/>
                <a:gd name="connsiteY91" fmla="*/ 204788 h 1395413"/>
                <a:gd name="connsiteX92" fmla="*/ 1676400 w 1914525"/>
                <a:gd name="connsiteY92" fmla="*/ 176213 h 1395413"/>
                <a:gd name="connsiteX93" fmla="*/ 1666875 w 1914525"/>
                <a:gd name="connsiteY93" fmla="*/ 161925 h 1395413"/>
                <a:gd name="connsiteX94" fmla="*/ 1638300 w 1914525"/>
                <a:gd name="connsiteY94" fmla="*/ 152400 h 1395413"/>
                <a:gd name="connsiteX95" fmla="*/ 1609725 w 1914525"/>
                <a:gd name="connsiteY95" fmla="*/ 142875 h 1395413"/>
                <a:gd name="connsiteX96" fmla="*/ 1590675 w 1914525"/>
                <a:gd name="connsiteY96" fmla="*/ 133350 h 1395413"/>
                <a:gd name="connsiteX97" fmla="*/ 1533525 w 1914525"/>
                <a:gd name="connsiteY97" fmla="*/ 123825 h 1395413"/>
                <a:gd name="connsiteX98" fmla="*/ 1495425 w 1914525"/>
                <a:gd name="connsiteY98" fmla="*/ 109538 h 1395413"/>
                <a:gd name="connsiteX99" fmla="*/ 1376363 w 1914525"/>
                <a:gd name="connsiteY99" fmla="*/ 95250 h 1395413"/>
                <a:gd name="connsiteX100" fmla="*/ 1343025 w 1914525"/>
                <a:gd name="connsiteY100" fmla="*/ 90488 h 1395413"/>
                <a:gd name="connsiteX101" fmla="*/ 1281113 w 1914525"/>
                <a:gd name="connsiteY101" fmla="*/ 76200 h 1395413"/>
                <a:gd name="connsiteX102" fmla="*/ 1223963 w 1914525"/>
                <a:gd name="connsiteY102" fmla="*/ 71438 h 1395413"/>
                <a:gd name="connsiteX103" fmla="*/ 1181100 w 1914525"/>
                <a:gd name="connsiteY103" fmla="*/ 61913 h 1395413"/>
                <a:gd name="connsiteX104" fmla="*/ 1166813 w 1914525"/>
                <a:gd name="connsiteY104" fmla="*/ 52388 h 1395413"/>
                <a:gd name="connsiteX105" fmla="*/ 1143000 w 1914525"/>
                <a:gd name="connsiteY105" fmla="*/ 47625 h 1395413"/>
                <a:gd name="connsiteX106" fmla="*/ 1114425 w 1914525"/>
                <a:gd name="connsiteY106" fmla="*/ 38100 h 1395413"/>
                <a:gd name="connsiteX107" fmla="*/ 1085850 w 1914525"/>
                <a:gd name="connsiteY107" fmla="*/ 28575 h 1395413"/>
                <a:gd name="connsiteX108" fmla="*/ 1009650 w 1914525"/>
                <a:gd name="connsiteY108" fmla="*/ 19050 h 1395413"/>
                <a:gd name="connsiteX109" fmla="*/ 976313 w 1914525"/>
                <a:gd name="connsiteY109" fmla="*/ 9525 h 1395413"/>
                <a:gd name="connsiteX110" fmla="*/ 923925 w 1914525"/>
                <a:gd name="connsiteY110" fmla="*/ 0 h 1395413"/>
                <a:gd name="connsiteX111" fmla="*/ 771525 w 1914525"/>
                <a:gd name="connsiteY111" fmla="*/ 4763 h 1395413"/>
                <a:gd name="connsiteX112" fmla="*/ 757238 w 1914525"/>
                <a:gd name="connsiteY112" fmla="*/ 9525 h 1395413"/>
                <a:gd name="connsiteX113" fmla="*/ 733425 w 1914525"/>
                <a:gd name="connsiteY113" fmla="*/ 19050 h 1395413"/>
                <a:gd name="connsiteX114" fmla="*/ 714375 w 1914525"/>
                <a:gd name="connsiteY114" fmla="*/ 28575 h 1395413"/>
                <a:gd name="connsiteX115" fmla="*/ 700088 w 1914525"/>
                <a:gd name="connsiteY115" fmla="*/ 33338 h 1395413"/>
                <a:gd name="connsiteX116" fmla="*/ 681038 w 1914525"/>
                <a:gd name="connsiteY116" fmla="*/ 42863 h 1395413"/>
                <a:gd name="connsiteX117" fmla="*/ 633413 w 1914525"/>
                <a:gd name="connsiteY117" fmla="*/ 57150 h 1395413"/>
                <a:gd name="connsiteX118" fmla="*/ 595313 w 1914525"/>
                <a:gd name="connsiteY118" fmla="*/ 71438 h 1395413"/>
                <a:gd name="connsiteX119" fmla="*/ 552450 w 1914525"/>
                <a:gd name="connsiteY119" fmla="*/ 80963 h 1395413"/>
                <a:gd name="connsiteX120" fmla="*/ 519113 w 1914525"/>
                <a:gd name="connsiteY120" fmla="*/ 95250 h 1395413"/>
                <a:gd name="connsiteX121" fmla="*/ 485775 w 1914525"/>
                <a:gd name="connsiteY121" fmla="*/ 100013 h 1395413"/>
                <a:gd name="connsiteX122" fmla="*/ 438150 w 1914525"/>
                <a:gd name="connsiteY122" fmla="*/ 119063 h 1395413"/>
                <a:gd name="connsiteX123" fmla="*/ 404813 w 1914525"/>
                <a:gd name="connsiteY123" fmla="*/ 133350 h 1395413"/>
                <a:gd name="connsiteX124" fmla="*/ 390525 w 1914525"/>
                <a:gd name="connsiteY124" fmla="*/ 147638 h 1395413"/>
                <a:gd name="connsiteX125" fmla="*/ 352425 w 1914525"/>
                <a:gd name="connsiteY125" fmla="*/ 166688 h 1395413"/>
                <a:gd name="connsiteX126" fmla="*/ 319088 w 1914525"/>
                <a:gd name="connsiteY126" fmla="*/ 180975 h 1395413"/>
                <a:gd name="connsiteX127" fmla="*/ 300038 w 1914525"/>
                <a:gd name="connsiteY127" fmla="*/ 195263 h 1395413"/>
                <a:gd name="connsiteX128" fmla="*/ 285750 w 1914525"/>
                <a:gd name="connsiteY128" fmla="*/ 200025 h 1395413"/>
                <a:gd name="connsiteX129" fmla="*/ 266700 w 1914525"/>
                <a:gd name="connsiteY129" fmla="*/ 214313 h 1395413"/>
                <a:gd name="connsiteX130" fmla="*/ 228600 w 1914525"/>
                <a:gd name="connsiteY130" fmla="*/ 233363 h 1395413"/>
                <a:gd name="connsiteX131" fmla="*/ 200025 w 1914525"/>
                <a:gd name="connsiteY131" fmla="*/ 252413 h 1395413"/>
                <a:gd name="connsiteX132" fmla="*/ 185738 w 1914525"/>
                <a:gd name="connsiteY132" fmla="*/ 261938 h 1395413"/>
                <a:gd name="connsiteX133" fmla="*/ 166688 w 1914525"/>
                <a:gd name="connsiteY133" fmla="*/ 271463 h 1395413"/>
                <a:gd name="connsiteX134" fmla="*/ 157163 w 1914525"/>
                <a:gd name="connsiteY134" fmla="*/ 285750 h 1395413"/>
                <a:gd name="connsiteX135" fmla="*/ 142875 w 1914525"/>
                <a:gd name="connsiteY135" fmla="*/ 300038 h 1395413"/>
                <a:gd name="connsiteX136" fmla="*/ 119063 w 1914525"/>
                <a:gd name="connsiteY136" fmla="*/ 333375 h 1395413"/>
                <a:gd name="connsiteX137" fmla="*/ 114300 w 1914525"/>
                <a:gd name="connsiteY137" fmla="*/ 347663 h 1395413"/>
                <a:gd name="connsiteX138" fmla="*/ 104775 w 1914525"/>
                <a:gd name="connsiteY138" fmla="*/ 371475 h 1395413"/>
                <a:gd name="connsiteX139" fmla="*/ 85725 w 1914525"/>
                <a:gd name="connsiteY139" fmla="*/ 404813 h 1395413"/>
                <a:gd name="connsiteX140" fmla="*/ 76200 w 1914525"/>
                <a:gd name="connsiteY140" fmla="*/ 442913 h 1395413"/>
                <a:gd name="connsiteX141" fmla="*/ 71438 w 1914525"/>
                <a:gd name="connsiteY141" fmla="*/ 457200 h 1395413"/>
                <a:gd name="connsiteX142" fmla="*/ 66675 w 1914525"/>
                <a:gd name="connsiteY142" fmla="*/ 490538 h 1395413"/>
                <a:gd name="connsiteX143" fmla="*/ 61913 w 1914525"/>
                <a:gd name="connsiteY143" fmla="*/ 504825 h 1395413"/>
                <a:gd name="connsiteX144" fmla="*/ 57150 w 1914525"/>
                <a:gd name="connsiteY144" fmla="*/ 523875 h 1395413"/>
                <a:gd name="connsiteX145" fmla="*/ 52388 w 1914525"/>
                <a:gd name="connsiteY145" fmla="*/ 576263 h 1395413"/>
                <a:gd name="connsiteX146" fmla="*/ 47625 w 1914525"/>
                <a:gd name="connsiteY146" fmla="*/ 604838 h 1395413"/>
                <a:gd name="connsiteX147" fmla="*/ 38100 w 1914525"/>
                <a:gd name="connsiteY147" fmla="*/ 714375 h 1395413"/>
                <a:gd name="connsiteX148" fmla="*/ 28575 w 1914525"/>
                <a:gd name="connsiteY148" fmla="*/ 762000 h 1395413"/>
                <a:gd name="connsiteX149" fmla="*/ 14288 w 1914525"/>
                <a:gd name="connsiteY149" fmla="*/ 866775 h 1395413"/>
                <a:gd name="connsiteX150" fmla="*/ 9525 w 1914525"/>
                <a:gd name="connsiteY150" fmla="*/ 890588 h 1395413"/>
                <a:gd name="connsiteX151" fmla="*/ 0 w 1914525"/>
                <a:gd name="connsiteY151" fmla="*/ 919163 h 1395413"/>
                <a:gd name="connsiteX152" fmla="*/ 4763 w 1914525"/>
                <a:gd name="connsiteY152" fmla="*/ 1042988 h 1395413"/>
                <a:gd name="connsiteX153" fmla="*/ 14288 w 1914525"/>
                <a:gd name="connsiteY153" fmla="*/ 1076325 h 1395413"/>
                <a:gd name="connsiteX154" fmla="*/ 23813 w 1914525"/>
                <a:gd name="connsiteY154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681163 w 1914525"/>
                <a:gd name="connsiteY38" fmla="*/ 433388 h 1395413"/>
                <a:gd name="connsiteX39" fmla="*/ 1704975 w 1914525"/>
                <a:gd name="connsiteY39" fmla="*/ 471488 h 1395413"/>
                <a:gd name="connsiteX40" fmla="*/ 1714500 w 1914525"/>
                <a:gd name="connsiteY40" fmla="*/ 485775 h 1395413"/>
                <a:gd name="connsiteX41" fmla="*/ 1728788 w 1914525"/>
                <a:gd name="connsiteY41" fmla="*/ 514350 h 1395413"/>
                <a:gd name="connsiteX42" fmla="*/ 1747838 w 1914525"/>
                <a:gd name="connsiteY42" fmla="*/ 542925 h 1395413"/>
                <a:gd name="connsiteX43" fmla="*/ 1752600 w 1914525"/>
                <a:gd name="connsiteY43" fmla="*/ 557213 h 1395413"/>
                <a:gd name="connsiteX44" fmla="*/ 1762125 w 1914525"/>
                <a:gd name="connsiteY44" fmla="*/ 571500 h 1395413"/>
                <a:gd name="connsiteX45" fmla="*/ 1771650 w 1914525"/>
                <a:gd name="connsiteY45" fmla="*/ 600075 h 1395413"/>
                <a:gd name="connsiteX46" fmla="*/ 1781175 w 1914525"/>
                <a:gd name="connsiteY46" fmla="*/ 614363 h 1395413"/>
                <a:gd name="connsiteX47" fmla="*/ 1790700 w 1914525"/>
                <a:gd name="connsiteY47" fmla="*/ 642938 h 1395413"/>
                <a:gd name="connsiteX48" fmla="*/ 1795463 w 1914525"/>
                <a:gd name="connsiteY48" fmla="*/ 661988 h 1395413"/>
                <a:gd name="connsiteX49" fmla="*/ 1804988 w 1914525"/>
                <a:gd name="connsiteY49" fmla="*/ 676275 h 1395413"/>
                <a:gd name="connsiteX50" fmla="*/ 1809750 w 1914525"/>
                <a:gd name="connsiteY50" fmla="*/ 695325 h 1395413"/>
                <a:gd name="connsiteX51" fmla="*/ 1824038 w 1914525"/>
                <a:gd name="connsiteY51" fmla="*/ 747713 h 1395413"/>
                <a:gd name="connsiteX52" fmla="*/ 1833563 w 1914525"/>
                <a:gd name="connsiteY52" fmla="*/ 804863 h 1395413"/>
                <a:gd name="connsiteX53" fmla="*/ 1838325 w 1914525"/>
                <a:gd name="connsiteY53" fmla="*/ 942975 h 1395413"/>
                <a:gd name="connsiteX54" fmla="*/ 1843088 w 1914525"/>
                <a:gd name="connsiteY54" fmla="*/ 957263 h 1395413"/>
                <a:gd name="connsiteX55" fmla="*/ 1857375 w 1914525"/>
                <a:gd name="connsiteY55" fmla="*/ 1000125 h 1395413"/>
                <a:gd name="connsiteX56" fmla="*/ 1862138 w 1914525"/>
                <a:gd name="connsiteY56" fmla="*/ 1019175 h 1395413"/>
                <a:gd name="connsiteX57" fmla="*/ 1871663 w 1914525"/>
                <a:gd name="connsiteY57" fmla="*/ 1038225 h 1395413"/>
                <a:gd name="connsiteX58" fmla="*/ 1876425 w 1914525"/>
                <a:gd name="connsiteY58" fmla="*/ 1166813 h 1395413"/>
                <a:gd name="connsiteX59" fmla="*/ 1885950 w 1914525"/>
                <a:gd name="connsiteY59" fmla="*/ 1285875 h 1395413"/>
                <a:gd name="connsiteX60" fmla="*/ 1885950 w 1914525"/>
                <a:gd name="connsiteY60" fmla="*/ 1357313 h 1395413"/>
                <a:gd name="connsiteX61" fmla="*/ 1876425 w 1914525"/>
                <a:gd name="connsiteY61" fmla="*/ 1371600 h 1395413"/>
                <a:gd name="connsiteX62" fmla="*/ 1866900 w 1914525"/>
                <a:gd name="connsiteY62" fmla="*/ 1395413 h 1395413"/>
                <a:gd name="connsiteX63" fmla="*/ 1871663 w 1914525"/>
                <a:gd name="connsiteY63" fmla="*/ 1266825 h 1395413"/>
                <a:gd name="connsiteX64" fmla="*/ 1881188 w 1914525"/>
                <a:gd name="connsiteY64" fmla="*/ 1238250 h 1395413"/>
                <a:gd name="connsiteX65" fmla="*/ 1890713 w 1914525"/>
                <a:gd name="connsiteY65" fmla="*/ 1200150 h 1395413"/>
                <a:gd name="connsiteX66" fmla="*/ 1900238 w 1914525"/>
                <a:gd name="connsiteY66" fmla="*/ 1171575 h 1395413"/>
                <a:gd name="connsiteX67" fmla="*/ 1905000 w 1914525"/>
                <a:gd name="connsiteY67" fmla="*/ 1085850 h 1395413"/>
                <a:gd name="connsiteX68" fmla="*/ 1914525 w 1914525"/>
                <a:gd name="connsiteY68" fmla="*/ 809625 h 1395413"/>
                <a:gd name="connsiteX69" fmla="*/ 1909763 w 1914525"/>
                <a:gd name="connsiteY69" fmla="*/ 666750 h 1395413"/>
                <a:gd name="connsiteX70" fmla="*/ 1890713 w 1914525"/>
                <a:gd name="connsiteY70" fmla="*/ 633413 h 1395413"/>
                <a:gd name="connsiteX71" fmla="*/ 1881188 w 1914525"/>
                <a:gd name="connsiteY71" fmla="*/ 609600 h 1395413"/>
                <a:gd name="connsiteX72" fmla="*/ 1871663 w 1914525"/>
                <a:gd name="connsiteY72" fmla="*/ 581025 h 1395413"/>
                <a:gd name="connsiteX73" fmla="*/ 1862138 w 1914525"/>
                <a:gd name="connsiteY73" fmla="*/ 566738 h 1395413"/>
                <a:gd name="connsiteX74" fmla="*/ 1857375 w 1914525"/>
                <a:gd name="connsiteY74" fmla="*/ 542925 h 1395413"/>
                <a:gd name="connsiteX75" fmla="*/ 1847850 w 1914525"/>
                <a:gd name="connsiteY75" fmla="*/ 528638 h 1395413"/>
                <a:gd name="connsiteX76" fmla="*/ 1843088 w 1914525"/>
                <a:gd name="connsiteY76" fmla="*/ 514350 h 1395413"/>
                <a:gd name="connsiteX77" fmla="*/ 1833563 w 1914525"/>
                <a:gd name="connsiteY77" fmla="*/ 495300 h 1395413"/>
                <a:gd name="connsiteX78" fmla="*/ 1824038 w 1914525"/>
                <a:gd name="connsiteY78" fmla="*/ 457200 h 1395413"/>
                <a:gd name="connsiteX79" fmla="*/ 1814513 w 1914525"/>
                <a:gd name="connsiteY79" fmla="*/ 438150 h 1395413"/>
                <a:gd name="connsiteX80" fmla="*/ 1800225 w 1914525"/>
                <a:gd name="connsiteY80" fmla="*/ 404813 h 1395413"/>
                <a:gd name="connsiteX81" fmla="*/ 1790700 w 1914525"/>
                <a:gd name="connsiteY81" fmla="*/ 376238 h 1395413"/>
                <a:gd name="connsiteX82" fmla="*/ 1785938 w 1914525"/>
                <a:gd name="connsiteY82" fmla="*/ 361950 h 1395413"/>
                <a:gd name="connsiteX83" fmla="*/ 1781175 w 1914525"/>
                <a:gd name="connsiteY83" fmla="*/ 342900 h 1395413"/>
                <a:gd name="connsiteX84" fmla="*/ 1771650 w 1914525"/>
                <a:gd name="connsiteY84" fmla="*/ 328613 h 1395413"/>
                <a:gd name="connsiteX85" fmla="*/ 1752600 w 1914525"/>
                <a:gd name="connsiteY85" fmla="*/ 280988 h 1395413"/>
                <a:gd name="connsiteX86" fmla="*/ 1747838 w 1914525"/>
                <a:gd name="connsiteY86" fmla="*/ 266700 h 1395413"/>
                <a:gd name="connsiteX87" fmla="*/ 1738313 w 1914525"/>
                <a:gd name="connsiteY87" fmla="*/ 252413 h 1395413"/>
                <a:gd name="connsiteX88" fmla="*/ 1724025 w 1914525"/>
                <a:gd name="connsiteY88" fmla="*/ 228600 h 1395413"/>
                <a:gd name="connsiteX89" fmla="*/ 1714500 w 1914525"/>
                <a:gd name="connsiteY89" fmla="*/ 214313 h 1395413"/>
                <a:gd name="connsiteX90" fmla="*/ 1700213 w 1914525"/>
                <a:gd name="connsiteY90" fmla="*/ 204788 h 1395413"/>
                <a:gd name="connsiteX91" fmla="*/ 1676400 w 1914525"/>
                <a:gd name="connsiteY91" fmla="*/ 176213 h 1395413"/>
                <a:gd name="connsiteX92" fmla="*/ 1666875 w 1914525"/>
                <a:gd name="connsiteY92" fmla="*/ 161925 h 1395413"/>
                <a:gd name="connsiteX93" fmla="*/ 1638300 w 1914525"/>
                <a:gd name="connsiteY93" fmla="*/ 152400 h 1395413"/>
                <a:gd name="connsiteX94" fmla="*/ 1609725 w 1914525"/>
                <a:gd name="connsiteY94" fmla="*/ 142875 h 1395413"/>
                <a:gd name="connsiteX95" fmla="*/ 1590675 w 1914525"/>
                <a:gd name="connsiteY95" fmla="*/ 133350 h 1395413"/>
                <a:gd name="connsiteX96" fmla="*/ 1533525 w 1914525"/>
                <a:gd name="connsiteY96" fmla="*/ 123825 h 1395413"/>
                <a:gd name="connsiteX97" fmla="*/ 1495425 w 1914525"/>
                <a:gd name="connsiteY97" fmla="*/ 109538 h 1395413"/>
                <a:gd name="connsiteX98" fmla="*/ 1376363 w 1914525"/>
                <a:gd name="connsiteY98" fmla="*/ 95250 h 1395413"/>
                <a:gd name="connsiteX99" fmla="*/ 1343025 w 1914525"/>
                <a:gd name="connsiteY99" fmla="*/ 90488 h 1395413"/>
                <a:gd name="connsiteX100" fmla="*/ 1281113 w 1914525"/>
                <a:gd name="connsiteY100" fmla="*/ 76200 h 1395413"/>
                <a:gd name="connsiteX101" fmla="*/ 1223963 w 1914525"/>
                <a:gd name="connsiteY101" fmla="*/ 71438 h 1395413"/>
                <a:gd name="connsiteX102" fmla="*/ 1181100 w 1914525"/>
                <a:gd name="connsiteY102" fmla="*/ 61913 h 1395413"/>
                <a:gd name="connsiteX103" fmla="*/ 1166813 w 1914525"/>
                <a:gd name="connsiteY103" fmla="*/ 52388 h 1395413"/>
                <a:gd name="connsiteX104" fmla="*/ 1143000 w 1914525"/>
                <a:gd name="connsiteY104" fmla="*/ 47625 h 1395413"/>
                <a:gd name="connsiteX105" fmla="*/ 1114425 w 1914525"/>
                <a:gd name="connsiteY105" fmla="*/ 38100 h 1395413"/>
                <a:gd name="connsiteX106" fmla="*/ 1085850 w 1914525"/>
                <a:gd name="connsiteY106" fmla="*/ 28575 h 1395413"/>
                <a:gd name="connsiteX107" fmla="*/ 1009650 w 1914525"/>
                <a:gd name="connsiteY107" fmla="*/ 19050 h 1395413"/>
                <a:gd name="connsiteX108" fmla="*/ 976313 w 1914525"/>
                <a:gd name="connsiteY108" fmla="*/ 9525 h 1395413"/>
                <a:gd name="connsiteX109" fmla="*/ 923925 w 1914525"/>
                <a:gd name="connsiteY109" fmla="*/ 0 h 1395413"/>
                <a:gd name="connsiteX110" fmla="*/ 771525 w 1914525"/>
                <a:gd name="connsiteY110" fmla="*/ 4763 h 1395413"/>
                <a:gd name="connsiteX111" fmla="*/ 757238 w 1914525"/>
                <a:gd name="connsiteY111" fmla="*/ 9525 h 1395413"/>
                <a:gd name="connsiteX112" fmla="*/ 733425 w 1914525"/>
                <a:gd name="connsiteY112" fmla="*/ 19050 h 1395413"/>
                <a:gd name="connsiteX113" fmla="*/ 714375 w 1914525"/>
                <a:gd name="connsiteY113" fmla="*/ 28575 h 1395413"/>
                <a:gd name="connsiteX114" fmla="*/ 700088 w 1914525"/>
                <a:gd name="connsiteY114" fmla="*/ 33338 h 1395413"/>
                <a:gd name="connsiteX115" fmla="*/ 681038 w 1914525"/>
                <a:gd name="connsiteY115" fmla="*/ 42863 h 1395413"/>
                <a:gd name="connsiteX116" fmla="*/ 633413 w 1914525"/>
                <a:gd name="connsiteY116" fmla="*/ 57150 h 1395413"/>
                <a:gd name="connsiteX117" fmla="*/ 595313 w 1914525"/>
                <a:gd name="connsiteY117" fmla="*/ 71438 h 1395413"/>
                <a:gd name="connsiteX118" fmla="*/ 552450 w 1914525"/>
                <a:gd name="connsiteY118" fmla="*/ 80963 h 1395413"/>
                <a:gd name="connsiteX119" fmla="*/ 519113 w 1914525"/>
                <a:gd name="connsiteY119" fmla="*/ 95250 h 1395413"/>
                <a:gd name="connsiteX120" fmla="*/ 485775 w 1914525"/>
                <a:gd name="connsiteY120" fmla="*/ 100013 h 1395413"/>
                <a:gd name="connsiteX121" fmla="*/ 438150 w 1914525"/>
                <a:gd name="connsiteY121" fmla="*/ 119063 h 1395413"/>
                <a:gd name="connsiteX122" fmla="*/ 404813 w 1914525"/>
                <a:gd name="connsiteY122" fmla="*/ 133350 h 1395413"/>
                <a:gd name="connsiteX123" fmla="*/ 390525 w 1914525"/>
                <a:gd name="connsiteY123" fmla="*/ 147638 h 1395413"/>
                <a:gd name="connsiteX124" fmla="*/ 352425 w 1914525"/>
                <a:gd name="connsiteY124" fmla="*/ 166688 h 1395413"/>
                <a:gd name="connsiteX125" fmla="*/ 319088 w 1914525"/>
                <a:gd name="connsiteY125" fmla="*/ 180975 h 1395413"/>
                <a:gd name="connsiteX126" fmla="*/ 300038 w 1914525"/>
                <a:gd name="connsiteY126" fmla="*/ 195263 h 1395413"/>
                <a:gd name="connsiteX127" fmla="*/ 285750 w 1914525"/>
                <a:gd name="connsiteY127" fmla="*/ 200025 h 1395413"/>
                <a:gd name="connsiteX128" fmla="*/ 266700 w 1914525"/>
                <a:gd name="connsiteY128" fmla="*/ 214313 h 1395413"/>
                <a:gd name="connsiteX129" fmla="*/ 228600 w 1914525"/>
                <a:gd name="connsiteY129" fmla="*/ 233363 h 1395413"/>
                <a:gd name="connsiteX130" fmla="*/ 200025 w 1914525"/>
                <a:gd name="connsiteY130" fmla="*/ 252413 h 1395413"/>
                <a:gd name="connsiteX131" fmla="*/ 185738 w 1914525"/>
                <a:gd name="connsiteY131" fmla="*/ 261938 h 1395413"/>
                <a:gd name="connsiteX132" fmla="*/ 166688 w 1914525"/>
                <a:gd name="connsiteY132" fmla="*/ 271463 h 1395413"/>
                <a:gd name="connsiteX133" fmla="*/ 157163 w 1914525"/>
                <a:gd name="connsiteY133" fmla="*/ 285750 h 1395413"/>
                <a:gd name="connsiteX134" fmla="*/ 142875 w 1914525"/>
                <a:gd name="connsiteY134" fmla="*/ 300038 h 1395413"/>
                <a:gd name="connsiteX135" fmla="*/ 119063 w 1914525"/>
                <a:gd name="connsiteY135" fmla="*/ 333375 h 1395413"/>
                <a:gd name="connsiteX136" fmla="*/ 114300 w 1914525"/>
                <a:gd name="connsiteY136" fmla="*/ 347663 h 1395413"/>
                <a:gd name="connsiteX137" fmla="*/ 104775 w 1914525"/>
                <a:gd name="connsiteY137" fmla="*/ 371475 h 1395413"/>
                <a:gd name="connsiteX138" fmla="*/ 85725 w 1914525"/>
                <a:gd name="connsiteY138" fmla="*/ 404813 h 1395413"/>
                <a:gd name="connsiteX139" fmla="*/ 76200 w 1914525"/>
                <a:gd name="connsiteY139" fmla="*/ 442913 h 1395413"/>
                <a:gd name="connsiteX140" fmla="*/ 71438 w 1914525"/>
                <a:gd name="connsiteY140" fmla="*/ 457200 h 1395413"/>
                <a:gd name="connsiteX141" fmla="*/ 66675 w 1914525"/>
                <a:gd name="connsiteY141" fmla="*/ 490538 h 1395413"/>
                <a:gd name="connsiteX142" fmla="*/ 61913 w 1914525"/>
                <a:gd name="connsiteY142" fmla="*/ 504825 h 1395413"/>
                <a:gd name="connsiteX143" fmla="*/ 57150 w 1914525"/>
                <a:gd name="connsiteY143" fmla="*/ 523875 h 1395413"/>
                <a:gd name="connsiteX144" fmla="*/ 52388 w 1914525"/>
                <a:gd name="connsiteY144" fmla="*/ 576263 h 1395413"/>
                <a:gd name="connsiteX145" fmla="*/ 47625 w 1914525"/>
                <a:gd name="connsiteY145" fmla="*/ 604838 h 1395413"/>
                <a:gd name="connsiteX146" fmla="*/ 38100 w 1914525"/>
                <a:gd name="connsiteY146" fmla="*/ 714375 h 1395413"/>
                <a:gd name="connsiteX147" fmla="*/ 28575 w 1914525"/>
                <a:gd name="connsiteY147" fmla="*/ 762000 h 1395413"/>
                <a:gd name="connsiteX148" fmla="*/ 14288 w 1914525"/>
                <a:gd name="connsiteY148" fmla="*/ 866775 h 1395413"/>
                <a:gd name="connsiteX149" fmla="*/ 9525 w 1914525"/>
                <a:gd name="connsiteY149" fmla="*/ 890588 h 1395413"/>
                <a:gd name="connsiteX150" fmla="*/ 0 w 1914525"/>
                <a:gd name="connsiteY150" fmla="*/ 919163 h 1395413"/>
                <a:gd name="connsiteX151" fmla="*/ 4763 w 1914525"/>
                <a:gd name="connsiteY151" fmla="*/ 1042988 h 1395413"/>
                <a:gd name="connsiteX152" fmla="*/ 14288 w 1914525"/>
                <a:gd name="connsiteY152" fmla="*/ 1076325 h 1395413"/>
                <a:gd name="connsiteX153" fmla="*/ 23813 w 1914525"/>
                <a:gd name="connsiteY153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681163 w 1914525"/>
                <a:gd name="connsiteY38" fmla="*/ 433388 h 1395413"/>
                <a:gd name="connsiteX39" fmla="*/ 1704975 w 1914525"/>
                <a:gd name="connsiteY39" fmla="*/ 471488 h 1395413"/>
                <a:gd name="connsiteX40" fmla="*/ 1714500 w 1914525"/>
                <a:gd name="connsiteY40" fmla="*/ 485775 h 1395413"/>
                <a:gd name="connsiteX41" fmla="*/ 1747838 w 1914525"/>
                <a:gd name="connsiteY41" fmla="*/ 542925 h 1395413"/>
                <a:gd name="connsiteX42" fmla="*/ 1752600 w 1914525"/>
                <a:gd name="connsiteY42" fmla="*/ 557213 h 1395413"/>
                <a:gd name="connsiteX43" fmla="*/ 1762125 w 1914525"/>
                <a:gd name="connsiteY43" fmla="*/ 571500 h 1395413"/>
                <a:gd name="connsiteX44" fmla="*/ 1771650 w 1914525"/>
                <a:gd name="connsiteY44" fmla="*/ 600075 h 1395413"/>
                <a:gd name="connsiteX45" fmla="*/ 1781175 w 1914525"/>
                <a:gd name="connsiteY45" fmla="*/ 614363 h 1395413"/>
                <a:gd name="connsiteX46" fmla="*/ 1790700 w 1914525"/>
                <a:gd name="connsiteY46" fmla="*/ 642938 h 1395413"/>
                <a:gd name="connsiteX47" fmla="*/ 1795463 w 1914525"/>
                <a:gd name="connsiteY47" fmla="*/ 661988 h 1395413"/>
                <a:gd name="connsiteX48" fmla="*/ 1804988 w 1914525"/>
                <a:gd name="connsiteY48" fmla="*/ 676275 h 1395413"/>
                <a:gd name="connsiteX49" fmla="*/ 1809750 w 1914525"/>
                <a:gd name="connsiteY49" fmla="*/ 695325 h 1395413"/>
                <a:gd name="connsiteX50" fmla="*/ 1824038 w 1914525"/>
                <a:gd name="connsiteY50" fmla="*/ 747713 h 1395413"/>
                <a:gd name="connsiteX51" fmla="*/ 1833563 w 1914525"/>
                <a:gd name="connsiteY51" fmla="*/ 804863 h 1395413"/>
                <a:gd name="connsiteX52" fmla="*/ 1838325 w 1914525"/>
                <a:gd name="connsiteY52" fmla="*/ 942975 h 1395413"/>
                <a:gd name="connsiteX53" fmla="*/ 1843088 w 1914525"/>
                <a:gd name="connsiteY53" fmla="*/ 957263 h 1395413"/>
                <a:gd name="connsiteX54" fmla="*/ 1857375 w 1914525"/>
                <a:gd name="connsiteY54" fmla="*/ 1000125 h 1395413"/>
                <a:gd name="connsiteX55" fmla="*/ 1862138 w 1914525"/>
                <a:gd name="connsiteY55" fmla="*/ 1019175 h 1395413"/>
                <a:gd name="connsiteX56" fmla="*/ 1871663 w 1914525"/>
                <a:gd name="connsiteY56" fmla="*/ 1038225 h 1395413"/>
                <a:gd name="connsiteX57" fmla="*/ 1876425 w 1914525"/>
                <a:gd name="connsiteY57" fmla="*/ 1166813 h 1395413"/>
                <a:gd name="connsiteX58" fmla="*/ 1885950 w 1914525"/>
                <a:gd name="connsiteY58" fmla="*/ 1285875 h 1395413"/>
                <a:gd name="connsiteX59" fmla="*/ 1885950 w 1914525"/>
                <a:gd name="connsiteY59" fmla="*/ 1357313 h 1395413"/>
                <a:gd name="connsiteX60" fmla="*/ 1876425 w 1914525"/>
                <a:gd name="connsiteY60" fmla="*/ 1371600 h 1395413"/>
                <a:gd name="connsiteX61" fmla="*/ 1866900 w 1914525"/>
                <a:gd name="connsiteY61" fmla="*/ 1395413 h 1395413"/>
                <a:gd name="connsiteX62" fmla="*/ 1871663 w 1914525"/>
                <a:gd name="connsiteY62" fmla="*/ 1266825 h 1395413"/>
                <a:gd name="connsiteX63" fmla="*/ 1881188 w 1914525"/>
                <a:gd name="connsiteY63" fmla="*/ 1238250 h 1395413"/>
                <a:gd name="connsiteX64" fmla="*/ 1890713 w 1914525"/>
                <a:gd name="connsiteY64" fmla="*/ 1200150 h 1395413"/>
                <a:gd name="connsiteX65" fmla="*/ 1900238 w 1914525"/>
                <a:gd name="connsiteY65" fmla="*/ 1171575 h 1395413"/>
                <a:gd name="connsiteX66" fmla="*/ 1905000 w 1914525"/>
                <a:gd name="connsiteY66" fmla="*/ 1085850 h 1395413"/>
                <a:gd name="connsiteX67" fmla="*/ 1914525 w 1914525"/>
                <a:gd name="connsiteY67" fmla="*/ 809625 h 1395413"/>
                <a:gd name="connsiteX68" fmla="*/ 1909763 w 1914525"/>
                <a:gd name="connsiteY68" fmla="*/ 666750 h 1395413"/>
                <a:gd name="connsiteX69" fmla="*/ 1890713 w 1914525"/>
                <a:gd name="connsiteY69" fmla="*/ 633413 h 1395413"/>
                <a:gd name="connsiteX70" fmla="*/ 1881188 w 1914525"/>
                <a:gd name="connsiteY70" fmla="*/ 609600 h 1395413"/>
                <a:gd name="connsiteX71" fmla="*/ 1871663 w 1914525"/>
                <a:gd name="connsiteY71" fmla="*/ 581025 h 1395413"/>
                <a:gd name="connsiteX72" fmla="*/ 1862138 w 1914525"/>
                <a:gd name="connsiteY72" fmla="*/ 566738 h 1395413"/>
                <a:gd name="connsiteX73" fmla="*/ 1857375 w 1914525"/>
                <a:gd name="connsiteY73" fmla="*/ 542925 h 1395413"/>
                <a:gd name="connsiteX74" fmla="*/ 1847850 w 1914525"/>
                <a:gd name="connsiteY74" fmla="*/ 528638 h 1395413"/>
                <a:gd name="connsiteX75" fmla="*/ 1843088 w 1914525"/>
                <a:gd name="connsiteY75" fmla="*/ 514350 h 1395413"/>
                <a:gd name="connsiteX76" fmla="*/ 1833563 w 1914525"/>
                <a:gd name="connsiteY76" fmla="*/ 495300 h 1395413"/>
                <a:gd name="connsiteX77" fmla="*/ 1824038 w 1914525"/>
                <a:gd name="connsiteY77" fmla="*/ 457200 h 1395413"/>
                <a:gd name="connsiteX78" fmla="*/ 1814513 w 1914525"/>
                <a:gd name="connsiteY78" fmla="*/ 438150 h 1395413"/>
                <a:gd name="connsiteX79" fmla="*/ 1800225 w 1914525"/>
                <a:gd name="connsiteY79" fmla="*/ 404813 h 1395413"/>
                <a:gd name="connsiteX80" fmla="*/ 1790700 w 1914525"/>
                <a:gd name="connsiteY80" fmla="*/ 376238 h 1395413"/>
                <a:gd name="connsiteX81" fmla="*/ 1785938 w 1914525"/>
                <a:gd name="connsiteY81" fmla="*/ 361950 h 1395413"/>
                <a:gd name="connsiteX82" fmla="*/ 1781175 w 1914525"/>
                <a:gd name="connsiteY82" fmla="*/ 342900 h 1395413"/>
                <a:gd name="connsiteX83" fmla="*/ 1771650 w 1914525"/>
                <a:gd name="connsiteY83" fmla="*/ 328613 h 1395413"/>
                <a:gd name="connsiteX84" fmla="*/ 1752600 w 1914525"/>
                <a:gd name="connsiteY84" fmla="*/ 280988 h 1395413"/>
                <a:gd name="connsiteX85" fmla="*/ 1747838 w 1914525"/>
                <a:gd name="connsiteY85" fmla="*/ 266700 h 1395413"/>
                <a:gd name="connsiteX86" fmla="*/ 1738313 w 1914525"/>
                <a:gd name="connsiteY86" fmla="*/ 252413 h 1395413"/>
                <a:gd name="connsiteX87" fmla="*/ 1724025 w 1914525"/>
                <a:gd name="connsiteY87" fmla="*/ 228600 h 1395413"/>
                <a:gd name="connsiteX88" fmla="*/ 1714500 w 1914525"/>
                <a:gd name="connsiteY88" fmla="*/ 214313 h 1395413"/>
                <a:gd name="connsiteX89" fmla="*/ 1700213 w 1914525"/>
                <a:gd name="connsiteY89" fmla="*/ 204788 h 1395413"/>
                <a:gd name="connsiteX90" fmla="*/ 1676400 w 1914525"/>
                <a:gd name="connsiteY90" fmla="*/ 176213 h 1395413"/>
                <a:gd name="connsiteX91" fmla="*/ 1666875 w 1914525"/>
                <a:gd name="connsiteY91" fmla="*/ 161925 h 1395413"/>
                <a:gd name="connsiteX92" fmla="*/ 1638300 w 1914525"/>
                <a:gd name="connsiteY92" fmla="*/ 152400 h 1395413"/>
                <a:gd name="connsiteX93" fmla="*/ 1609725 w 1914525"/>
                <a:gd name="connsiteY93" fmla="*/ 142875 h 1395413"/>
                <a:gd name="connsiteX94" fmla="*/ 1590675 w 1914525"/>
                <a:gd name="connsiteY94" fmla="*/ 133350 h 1395413"/>
                <a:gd name="connsiteX95" fmla="*/ 1533525 w 1914525"/>
                <a:gd name="connsiteY95" fmla="*/ 123825 h 1395413"/>
                <a:gd name="connsiteX96" fmla="*/ 1495425 w 1914525"/>
                <a:gd name="connsiteY96" fmla="*/ 109538 h 1395413"/>
                <a:gd name="connsiteX97" fmla="*/ 1376363 w 1914525"/>
                <a:gd name="connsiteY97" fmla="*/ 95250 h 1395413"/>
                <a:gd name="connsiteX98" fmla="*/ 1343025 w 1914525"/>
                <a:gd name="connsiteY98" fmla="*/ 90488 h 1395413"/>
                <a:gd name="connsiteX99" fmla="*/ 1281113 w 1914525"/>
                <a:gd name="connsiteY99" fmla="*/ 76200 h 1395413"/>
                <a:gd name="connsiteX100" fmla="*/ 1223963 w 1914525"/>
                <a:gd name="connsiteY100" fmla="*/ 71438 h 1395413"/>
                <a:gd name="connsiteX101" fmla="*/ 1181100 w 1914525"/>
                <a:gd name="connsiteY101" fmla="*/ 61913 h 1395413"/>
                <a:gd name="connsiteX102" fmla="*/ 1166813 w 1914525"/>
                <a:gd name="connsiteY102" fmla="*/ 52388 h 1395413"/>
                <a:gd name="connsiteX103" fmla="*/ 1143000 w 1914525"/>
                <a:gd name="connsiteY103" fmla="*/ 47625 h 1395413"/>
                <a:gd name="connsiteX104" fmla="*/ 1114425 w 1914525"/>
                <a:gd name="connsiteY104" fmla="*/ 38100 h 1395413"/>
                <a:gd name="connsiteX105" fmla="*/ 1085850 w 1914525"/>
                <a:gd name="connsiteY105" fmla="*/ 28575 h 1395413"/>
                <a:gd name="connsiteX106" fmla="*/ 1009650 w 1914525"/>
                <a:gd name="connsiteY106" fmla="*/ 19050 h 1395413"/>
                <a:gd name="connsiteX107" fmla="*/ 976313 w 1914525"/>
                <a:gd name="connsiteY107" fmla="*/ 9525 h 1395413"/>
                <a:gd name="connsiteX108" fmla="*/ 923925 w 1914525"/>
                <a:gd name="connsiteY108" fmla="*/ 0 h 1395413"/>
                <a:gd name="connsiteX109" fmla="*/ 771525 w 1914525"/>
                <a:gd name="connsiteY109" fmla="*/ 4763 h 1395413"/>
                <a:gd name="connsiteX110" fmla="*/ 757238 w 1914525"/>
                <a:gd name="connsiteY110" fmla="*/ 9525 h 1395413"/>
                <a:gd name="connsiteX111" fmla="*/ 733425 w 1914525"/>
                <a:gd name="connsiteY111" fmla="*/ 19050 h 1395413"/>
                <a:gd name="connsiteX112" fmla="*/ 714375 w 1914525"/>
                <a:gd name="connsiteY112" fmla="*/ 28575 h 1395413"/>
                <a:gd name="connsiteX113" fmla="*/ 700088 w 1914525"/>
                <a:gd name="connsiteY113" fmla="*/ 33338 h 1395413"/>
                <a:gd name="connsiteX114" fmla="*/ 681038 w 1914525"/>
                <a:gd name="connsiteY114" fmla="*/ 42863 h 1395413"/>
                <a:gd name="connsiteX115" fmla="*/ 633413 w 1914525"/>
                <a:gd name="connsiteY115" fmla="*/ 57150 h 1395413"/>
                <a:gd name="connsiteX116" fmla="*/ 595313 w 1914525"/>
                <a:gd name="connsiteY116" fmla="*/ 71438 h 1395413"/>
                <a:gd name="connsiteX117" fmla="*/ 552450 w 1914525"/>
                <a:gd name="connsiteY117" fmla="*/ 80963 h 1395413"/>
                <a:gd name="connsiteX118" fmla="*/ 519113 w 1914525"/>
                <a:gd name="connsiteY118" fmla="*/ 95250 h 1395413"/>
                <a:gd name="connsiteX119" fmla="*/ 485775 w 1914525"/>
                <a:gd name="connsiteY119" fmla="*/ 100013 h 1395413"/>
                <a:gd name="connsiteX120" fmla="*/ 438150 w 1914525"/>
                <a:gd name="connsiteY120" fmla="*/ 119063 h 1395413"/>
                <a:gd name="connsiteX121" fmla="*/ 404813 w 1914525"/>
                <a:gd name="connsiteY121" fmla="*/ 133350 h 1395413"/>
                <a:gd name="connsiteX122" fmla="*/ 390525 w 1914525"/>
                <a:gd name="connsiteY122" fmla="*/ 147638 h 1395413"/>
                <a:gd name="connsiteX123" fmla="*/ 352425 w 1914525"/>
                <a:gd name="connsiteY123" fmla="*/ 166688 h 1395413"/>
                <a:gd name="connsiteX124" fmla="*/ 319088 w 1914525"/>
                <a:gd name="connsiteY124" fmla="*/ 180975 h 1395413"/>
                <a:gd name="connsiteX125" fmla="*/ 300038 w 1914525"/>
                <a:gd name="connsiteY125" fmla="*/ 195263 h 1395413"/>
                <a:gd name="connsiteX126" fmla="*/ 285750 w 1914525"/>
                <a:gd name="connsiteY126" fmla="*/ 200025 h 1395413"/>
                <a:gd name="connsiteX127" fmla="*/ 266700 w 1914525"/>
                <a:gd name="connsiteY127" fmla="*/ 214313 h 1395413"/>
                <a:gd name="connsiteX128" fmla="*/ 228600 w 1914525"/>
                <a:gd name="connsiteY128" fmla="*/ 233363 h 1395413"/>
                <a:gd name="connsiteX129" fmla="*/ 200025 w 1914525"/>
                <a:gd name="connsiteY129" fmla="*/ 252413 h 1395413"/>
                <a:gd name="connsiteX130" fmla="*/ 185738 w 1914525"/>
                <a:gd name="connsiteY130" fmla="*/ 261938 h 1395413"/>
                <a:gd name="connsiteX131" fmla="*/ 166688 w 1914525"/>
                <a:gd name="connsiteY131" fmla="*/ 271463 h 1395413"/>
                <a:gd name="connsiteX132" fmla="*/ 157163 w 1914525"/>
                <a:gd name="connsiteY132" fmla="*/ 285750 h 1395413"/>
                <a:gd name="connsiteX133" fmla="*/ 142875 w 1914525"/>
                <a:gd name="connsiteY133" fmla="*/ 300038 h 1395413"/>
                <a:gd name="connsiteX134" fmla="*/ 119063 w 1914525"/>
                <a:gd name="connsiteY134" fmla="*/ 333375 h 1395413"/>
                <a:gd name="connsiteX135" fmla="*/ 114300 w 1914525"/>
                <a:gd name="connsiteY135" fmla="*/ 347663 h 1395413"/>
                <a:gd name="connsiteX136" fmla="*/ 104775 w 1914525"/>
                <a:gd name="connsiteY136" fmla="*/ 371475 h 1395413"/>
                <a:gd name="connsiteX137" fmla="*/ 85725 w 1914525"/>
                <a:gd name="connsiteY137" fmla="*/ 404813 h 1395413"/>
                <a:gd name="connsiteX138" fmla="*/ 76200 w 1914525"/>
                <a:gd name="connsiteY138" fmla="*/ 442913 h 1395413"/>
                <a:gd name="connsiteX139" fmla="*/ 71438 w 1914525"/>
                <a:gd name="connsiteY139" fmla="*/ 457200 h 1395413"/>
                <a:gd name="connsiteX140" fmla="*/ 66675 w 1914525"/>
                <a:gd name="connsiteY140" fmla="*/ 490538 h 1395413"/>
                <a:gd name="connsiteX141" fmla="*/ 61913 w 1914525"/>
                <a:gd name="connsiteY141" fmla="*/ 504825 h 1395413"/>
                <a:gd name="connsiteX142" fmla="*/ 57150 w 1914525"/>
                <a:gd name="connsiteY142" fmla="*/ 523875 h 1395413"/>
                <a:gd name="connsiteX143" fmla="*/ 52388 w 1914525"/>
                <a:gd name="connsiteY143" fmla="*/ 576263 h 1395413"/>
                <a:gd name="connsiteX144" fmla="*/ 47625 w 1914525"/>
                <a:gd name="connsiteY144" fmla="*/ 604838 h 1395413"/>
                <a:gd name="connsiteX145" fmla="*/ 38100 w 1914525"/>
                <a:gd name="connsiteY145" fmla="*/ 714375 h 1395413"/>
                <a:gd name="connsiteX146" fmla="*/ 28575 w 1914525"/>
                <a:gd name="connsiteY146" fmla="*/ 762000 h 1395413"/>
                <a:gd name="connsiteX147" fmla="*/ 14288 w 1914525"/>
                <a:gd name="connsiteY147" fmla="*/ 866775 h 1395413"/>
                <a:gd name="connsiteX148" fmla="*/ 9525 w 1914525"/>
                <a:gd name="connsiteY148" fmla="*/ 890588 h 1395413"/>
                <a:gd name="connsiteX149" fmla="*/ 0 w 1914525"/>
                <a:gd name="connsiteY149" fmla="*/ 919163 h 1395413"/>
                <a:gd name="connsiteX150" fmla="*/ 4763 w 1914525"/>
                <a:gd name="connsiteY150" fmla="*/ 1042988 h 1395413"/>
                <a:gd name="connsiteX151" fmla="*/ 14288 w 1914525"/>
                <a:gd name="connsiteY151" fmla="*/ 1076325 h 1395413"/>
                <a:gd name="connsiteX152" fmla="*/ 23813 w 1914525"/>
                <a:gd name="connsiteY152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681163 w 1914525"/>
                <a:gd name="connsiteY38" fmla="*/ 433388 h 1395413"/>
                <a:gd name="connsiteX39" fmla="*/ 1704975 w 1914525"/>
                <a:gd name="connsiteY39" fmla="*/ 471488 h 1395413"/>
                <a:gd name="connsiteX40" fmla="*/ 1714500 w 1914525"/>
                <a:gd name="connsiteY40" fmla="*/ 485775 h 1395413"/>
                <a:gd name="connsiteX41" fmla="*/ 1747838 w 1914525"/>
                <a:gd name="connsiteY41" fmla="*/ 542925 h 1395413"/>
                <a:gd name="connsiteX42" fmla="*/ 1752600 w 1914525"/>
                <a:gd name="connsiteY42" fmla="*/ 557213 h 1395413"/>
                <a:gd name="connsiteX43" fmla="*/ 1762125 w 1914525"/>
                <a:gd name="connsiteY43" fmla="*/ 571500 h 1395413"/>
                <a:gd name="connsiteX44" fmla="*/ 1771650 w 1914525"/>
                <a:gd name="connsiteY44" fmla="*/ 600075 h 1395413"/>
                <a:gd name="connsiteX45" fmla="*/ 1790700 w 1914525"/>
                <a:gd name="connsiteY45" fmla="*/ 642938 h 1395413"/>
                <a:gd name="connsiteX46" fmla="*/ 1795463 w 1914525"/>
                <a:gd name="connsiteY46" fmla="*/ 661988 h 1395413"/>
                <a:gd name="connsiteX47" fmla="*/ 1804988 w 1914525"/>
                <a:gd name="connsiteY47" fmla="*/ 676275 h 1395413"/>
                <a:gd name="connsiteX48" fmla="*/ 1809750 w 1914525"/>
                <a:gd name="connsiteY48" fmla="*/ 695325 h 1395413"/>
                <a:gd name="connsiteX49" fmla="*/ 1824038 w 1914525"/>
                <a:gd name="connsiteY49" fmla="*/ 747713 h 1395413"/>
                <a:gd name="connsiteX50" fmla="*/ 1833563 w 1914525"/>
                <a:gd name="connsiteY50" fmla="*/ 804863 h 1395413"/>
                <a:gd name="connsiteX51" fmla="*/ 1838325 w 1914525"/>
                <a:gd name="connsiteY51" fmla="*/ 942975 h 1395413"/>
                <a:gd name="connsiteX52" fmla="*/ 1843088 w 1914525"/>
                <a:gd name="connsiteY52" fmla="*/ 957263 h 1395413"/>
                <a:gd name="connsiteX53" fmla="*/ 1857375 w 1914525"/>
                <a:gd name="connsiteY53" fmla="*/ 1000125 h 1395413"/>
                <a:gd name="connsiteX54" fmla="*/ 1862138 w 1914525"/>
                <a:gd name="connsiteY54" fmla="*/ 1019175 h 1395413"/>
                <a:gd name="connsiteX55" fmla="*/ 1871663 w 1914525"/>
                <a:gd name="connsiteY55" fmla="*/ 1038225 h 1395413"/>
                <a:gd name="connsiteX56" fmla="*/ 1876425 w 1914525"/>
                <a:gd name="connsiteY56" fmla="*/ 1166813 h 1395413"/>
                <a:gd name="connsiteX57" fmla="*/ 1885950 w 1914525"/>
                <a:gd name="connsiteY57" fmla="*/ 1285875 h 1395413"/>
                <a:gd name="connsiteX58" fmla="*/ 1885950 w 1914525"/>
                <a:gd name="connsiteY58" fmla="*/ 1357313 h 1395413"/>
                <a:gd name="connsiteX59" fmla="*/ 1876425 w 1914525"/>
                <a:gd name="connsiteY59" fmla="*/ 1371600 h 1395413"/>
                <a:gd name="connsiteX60" fmla="*/ 1866900 w 1914525"/>
                <a:gd name="connsiteY60" fmla="*/ 1395413 h 1395413"/>
                <a:gd name="connsiteX61" fmla="*/ 1871663 w 1914525"/>
                <a:gd name="connsiteY61" fmla="*/ 1266825 h 1395413"/>
                <a:gd name="connsiteX62" fmla="*/ 1881188 w 1914525"/>
                <a:gd name="connsiteY62" fmla="*/ 1238250 h 1395413"/>
                <a:gd name="connsiteX63" fmla="*/ 1890713 w 1914525"/>
                <a:gd name="connsiteY63" fmla="*/ 1200150 h 1395413"/>
                <a:gd name="connsiteX64" fmla="*/ 1900238 w 1914525"/>
                <a:gd name="connsiteY64" fmla="*/ 1171575 h 1395413"/>
                <a:gd name="connsiteX65" fmla="*/ 1905000 w 1914525"/>
                <a:gd name="connsiteY65" fmla="*/ 1085850 h 1395413"/>
                <a:gd name="connsiteX66" fmla="*/ 1914525 w 1914525"/>
                <a:gd name="connsiteY66" fmla="*/ 809625 h 1395413"/>
                <a:gd name="connsiteX67" fmla="*/ 1909763 w 1914525"/>
                <a:gd name="connsiteY67" fmla="*/ 666750 h 1395413"/>
                <a:gd name="connsiteX68" fmla="*/ 1890713 w 1914525"/>
                <a:gd name="connsiteY68" fmla="*/ 633413 h 1395413"/>
                <a:gd name="connsiteX69" fmla="*/ 1881188 w 1914525"/>
                <a:gd name="connsiteY69" fmla="*/ 609600 h 1395413"/>
                <a:gd name="connsiteX70" fmla="*/ 1871663 w 1914525"/>
                <a:gd name="connsiteY70" fmla="*/ 581025 h 1395413"/>
                <a:gd name="connsiteX71" fmla="*/ 1862138 w 1914525"/>
                <a:gd name="connsiteY71" fmla="*/ 566738 h 1395413"/>
                <a:gd name="connsiteX72" fmla="*/ 1857375 w 1914525"/>
                <a:gd name="connsiteY72" fmla="*/ 542925 h 1395413"/>
                <a:gd name="connsiteX73" fmla="*/ 1847850 w 1914525"/>
                <a:gd name="connsiteY73" fmla="*/ 528638 h 1395413"/>
                <a:gd name="connsiteX74" fmla="*/ 1843088 w 1914525"/>
                <a:gd name="connsiteY74" fmla="*/ 514350 h 1395413"/>
                <a:gd name="connsiteX75" fmla="*/ 1833563 w 1914525"/>
                <a:gd name="connsiteY75" fmla="*/ 495300 h 1395413"/>
                <a:gd name="connsiteX76" fmla="*/ 1824038 w 1914525"/>
                <a:gd name="connsiteY76" fmla="*/ 457200 h 1395413"/>
                <a:gd name="connsiteX77" fmla="*/ 1814513 w 1914525"/>
                <a:gd name="connsiteY77" fmla="*/ 438150 h 1395413"/>
                <a:gd name="connsiteX78" fmla="*/ 1800225 w 1914525"/>
                <a:gd name="connsiteY78" fmla="*/ 404813 h 1395413"/>
                <a:gd name="connsiteX79" fmla="*/ 1790700 w 1914525"/>
                <a:gd name="connsiteY79" fmla="*/ 376238 h 1395413"/>
                <a:gd name="connsiteX80" fmla="*/ 1785938 w 1914525"/>
                <a:gd name="connsiteY80" fmla="*/ 361950 h 1395413"/>
                <a:gd name="connsiteX81" fmla="*/ 1781175 w 1914525"/>
                <a:gd name="connsiteY81" fmla="*/ 342900 h 1395413"/>
                <a:gd name="connsiteX82" fmla="*/ 1771650 w 1914525"/>
                <a:gd name="connsiteY82" fmla="*/ 328613 h 1395413"/>
                <a:gd name="connsiteX83" fmla="*/ 1752600 w 1914525"/>
                <a:gd name="connsiteY83" fmla="*/ 280988 h 1395413"/>
                <a:gd name="connsiteX84" fmla="*/ 1747838 w 1914525"/>
                <a:gd name="connsiteY84" fmla="*/ 266700 h 1395413"/>
                <a:gd name="connsiteX85" fmla="*/ 1738313 w 1914525"/>
                <a:gd name="connsiteY85" fmla="*/ 252413 h 1395413"/>
                <a:gd name="connsiteX86" fmla="*/ 1724025 w 1914525"/>
                <a:gd name="connsiteY86" fmla="*/ 228600 h 1395413"/>
                <a:gd name="connsiteX87" fmla="*/ 1714500 w 1914525"/>
                <a:gd name="connsiteY87" fmla="*/ 214313 h 1395413"/>
                <a:gd name="connsiteX88" fmla="*/ 1700213 w 1914525"/>
                <a:gd name="connsiteY88" fmla="*/ 204788 h 1395413"/>
                <a:gd name="connsiteX89" fmla="*/ 1676400 w 1914525"/>
                <a:gd name="connsiteY89" fmla="*/ 176213 h 1395413"/>
                <a:gd name="connsiteX90" fmla="*/ 1666875 w 1914525"/>
                <a:gd name="connsiteY90" fmla="*/ 161925 h 1395413"/>
                <a:gd name="connsiteX91" fmla="*/ 1638300 w 1914525"/>
                <a:gd name="connsiteY91" fmla="*/ 152400 h 1395413"/>
                <a:gd name="connsiteX92" fmla="*/ 1609725 w 1914525"/>
                <a:gd name="connsiteY92" fmla="*/ 142875 h 1395413"/>
                <a:gd name="connsiteX93" fmla="*/ 1590675 w 1914525"/>
                <a:gd name="connsiteY93" fmla="*/ 133350 h 1395413"/>
                <a:gd name="connsiteX94" fmla="*/ 1533525 w 1914525"/>
                <a:gd name="connsiteY94" fmla="*/ 123825 h 1395413"/>
                <a:gd name="connsiteX95" fmla="*/ 1495425 w 1914525"/>
                <a:gd name="connsiteY95" fmla="*/ 109538 h 1395413"/>
                <a:gd name="connsiteX96" fmla="*/ 1376363 w 1914525"/>
                <a:gd name="connsiteY96" fmla="*/ 95250 h 1395413"/>
                <a:gd name="connsiteX97" fmla="*/ 1343025 w 1914525"/>
                <a:gd name="connsiteY97" fmla="*/ 90488 h 1395413"/>
                <a:gd name="connsiteX98" fmla="*/ 1281113 w 1914525"/>
                <a:gd name="connsiteY98" fmla="*/ 76200 h 1395413"/>
                <a:gd name="connsiteX99" fmla="*/ 1223963 w 1914525"/>
                <a:gd name="connsiteY99" fmla="*/ 71438 h 1395413"/>
                <a:gd name="connsiteX100" fmla="*/ 1181100 w 1914525"/>
                <a:gd name="connsiteY100" fmla="*/ 61913 h 1395413"/>
                <a:gd name="connsiteX101" fmla="*/ 1166813 w 1914525"/>
                <a:gd name="connsiteY101" fmla="*/ 52388 h 1395413"/>
                <a:gd name="connsiteX102" fmla="*/ 1143000 w 1914525"/>
                <a:gd name="connsiteY102" fmla="*/ 47625 h 1395413"/>
                <a:gd name="connsiteX103" fmla="*/ 1114425 w 1914525"/>
                <a:gd name="connsiteY103" fmla="*/ 38100 h 1395413"/>
                <a:gd name="connsiteX104" fmla="*/ 1085850 w 1914525"/>
                <a:gd name="connsiteY104" fmla="*/ 28575 h 1395413"/>
                <a:gd name="connsiteX105" fmla="*/ 1009650 w 1914525"/>
                <a:gd name="connsiteY105" fmla="*/ 19050 h 1395413"/>
                <a:gd name="connsiteX106" fmla="*/ 976313 w 1914525"/>
                <a:gd name="connsiteY106" fmla="*/ 9525 h 1395413"/>
                <a:gd name="connsiteX107" fmla="*/ 923925 w 1914525"/>
                <a:gd name="connsiteY107" fmla="*/ 0 h 1395413"/>
                <a:gd name="connsiteX108" fmla="*/ 771525 w 1914525"/>
                <a:gd name="connsiteY108" fmla="*/ 4763 h 1395413"/>
                <a:gd name="connsiteX109" fmla="*/ 757238 w 1914525"/>
                <a:gd name="connsiteY109" fmla="*/ 9525 h 1395413"/>
                <a:gd name="connsiteX110" fmla="*/ 733425 w 1914525"/>
                <a:gd name="connsiteY110" fmla="*/ 19050 h 1395413"/>
                <a:gd name="connsiteX111" fmla="*/ 714375 w 1914525"/>
                <a:gd name="connsiteY111" fmla="*/ 28575 h 1395413"/>
                <a:gd name="connsiteX112" fmla="*/ 700088 w 1914525"/>
                <a:gd name="connsiteY112" fmla="*/ 33338 h 1395413"/>
                <a:gd name="connsiteX113" fmla="*/ 681038 w 1914525"/>
                <a:gd name="connsiteY113" fmla="*/ 42863 h 1395413"/>
                <a:gd name="connsiteX114" fmla="*/ 633413 w 1914525"/>
                <a:gd name="connsiteY114" fmla="*/ 57150 h 1395413"/>
                <a:gd name="connsiteX115" fmla="*/ 595313 w 1914525"/>
                <a:gd name="connsiteY115" fmla="*/ 71438 h 1395413"/>
                <a:gd name="connsiteX116" fmla="*/ 552450 w 1914525"/>
                <a:gd name="connsiteY116" fmla="*/ 80963 h 1395413"/>
                <a:gd name="connsiteX117" fmla="*/ 519113 w 1914525"/>
                <a:gd name="connsiteY117" fmla="*/ 95250 h 1395413"/>
                <a:gd name="connsiteX118" fmla="*/ 485775 w 1914525"/>
                <a:gd name="connsiteY118" fmla="*/ 100013 h 1395413"/>
                <a:gd name="connsiteX119" fmla="*/ 438150 w 1914525"/>
                <a:gd name="connsiteY119" fmla="*/ 119063 h 1395413"/>
                <a:gd name="connsiteX120" fmla="*/ 404813 w 1914525"/>
                <a:gd name="connsiteY120" fmla="*/ 133350 h 1395413"/>
                <a:gd name="connsiteX121" fmla="*/ 390525 w 1914525"/>
                <a:gd name="connsiteY121" fmla="*/ 147638 h 1395413"/>
                <a:gd name="connsiteX122" fmla="*/ 352425 w 1914525"/>
                <a:gd name="connsiteY122" fmla="*/ 166688 h 1395413"/>
                <a:gd name="connsiteX123" fmla="*/ 319088 w 1914525"/>
                <a:gd name="connsiteY123" fmla="*/ 180975 h 1395413"/>
                <a:gd name="connsiteX124" fmla="*/ 300038 w 1914525"/>
                <a:gd name="connsiteY124" fmla="*/ 195263 h 1395413"/>
                <a:gd name="connsiteX125" fmla="*/ 285750 w 1914525"/>
                <a:gd name="connsiteY125" fmla="*/ 200025 h 1395413"/>
                <a:gd name="connsiteX126" fmla="*/ 266700 w 1914525"/>
                <a:gd name="connsiteY126" fmla="*/ 214313 h 1395413"/>
                <a:gd name="connsiteX127" fmla="*/ 228600 w 1914525"/>
                <a:gd name="connsiteY127" fmla="*/ 233363 h 1395413"/>
                <a:gd name="connsiteX128" fmla="*/ 200025 w 1914525"/>
                <a:gd name="connsiteY128" fmla="*/ 252413 h 1395413"/>
                <a:gd name="connsiteX129" fmla="*/ 185738 w 1914525"/>
                <a:gd name="connsiteY129" fmla="*/ 261938 h 1395413"/>
                <a:gd name="connsiteX130" fmla="*/ 166688 w 1914525"/>
                <a:gd name="connsiteY130" fmla="*/ 271463 h 1395413"/>
                <a:gd name="connsiteX131" fmla="*/ 157163 w 1914525"/>
                <a:gd name="connsiteY131" fmla="*/ 285750 h 1395413"/>
                <a:gd name="connsiteX132" fmla="*/ 142875 w 1914525"/>
                <a:gd name="connsiteY132" fmla="*/ 300038 h 1395413"/>
                <a:gd name="connsiteX133" fmla="*/ 119063 w 1914525"/>
                <a:gd name="connsiteY133" fmla="*/ 333375 h 1395413"/>
                <a:gd name="connsiteX134" fmla="*/ 114300 w 1914525"/>
                <a:gd name="connsiteY134" fmla="*/ 347663 h 1395413"/>
                <a:gd name="connsiteX135" fmla="*/ 104775 w 1914525"/>
                <a:gd name="connsiteY135" fmla="*/ 371475 h 1395413"/>
                <a:gd name="connsiteX136" fmla="*/ 85725 w 1914525"/>
                <a:gd name="connsiteY136" fmla="*/ 404813 h 1395413"/>
                <a:gd name="connsiteX137" fmla="*/ 76200 w 1914525"/>
                <a:gd name="connsiteY137" fmla="*/ 442913 h 1395413"/>
                <a:gd name="connsiteX138" fmla="*/ 71438 w 1914525"/>
                <a:gd name="connsiteY138" fmla="*/ 457200 h 1395413"/>
                <a:gd name="connsiteX139" fmla="*/ 66675 w 1914525"/>
                <a:gd name="connsiteY139" fmla="*/ 490538 h 1395413"/>
                <a:gd name="connsiteX140" fmla="*/ 61913 w 1914525"/>
                <a:gd name="connsiteY140" fmla="*/ 504825 h 1395413"/>
                <a:gd name="connsiteX141" fmla="*/ 57150 w 1914525"/>
                <a:gd name="connsiteY141" fmla="*/ 523875 h 1395413"/>
                <a:gd name="connsiteX142" fmla="*/ 52388 w 1914525"/>
                <a:gd name="connsiteY142" fmla="*/ 576263 h 1395413"/>
                <a:gd name="connsiteX143" fmla="*/ 47625 w 1914525"/>
                <a:gd name="connsiteY143" fmla="*/ 604838 h 1395413"/>
                <a:gd name="connsiteX144" fmla="*/ 38100 w 1914525"/>
                <a:gd name="connsiteY144" fmla="*/ 714375 h 1395413"/>
                <a:gd name="connsiteX145" fmla="*/ 28575 w 1914525"/>
                <a:gd name="connsiteY145" fmla="*/ 762000 h 1395413"/>
                <a:gd name="connsiteX146" fmla="*/ 14288 w 1914525"/>
                <a:gd name="connsiteY146" fmla="*/ 866775 h 1395413"/>
                <a:gd name="connsiteX147" fmla="*/ 9525 w 1914525"/>
                <a:gd name="connsiteY147" fmla="*/ 890588 h 1395413"/>
                <a:gd name="connsiteX148" fmla="*/ 0 w 1914525"/>
                <a:gd name="connsiteY148" fmla="*/ 919163 h 1395413"/>
                <a:gd name="connsiteX149" fmla="*/ 4763 w 1914525"/>
                <a:gd name="connsiteY149" fmla="*/ 1042988 h 1395413"/>
                <a:gd name="connsiteX150" fmla="*/ 14288 w 1914525"/>
                <a:gd name="connsiteY150" fmla="*/ 1076325 h 1395413"/>
                <a:gd name="connsiteX151" fmla="*/ 23813 w 1914525"/>
                <a:gd name="connsiteY151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681163 w 1914525"/>
                <a:gd name="connsiteY38" fmla="*/ 433388 h 1395413"/>
                <a:gd name="connsiteX39" fmla="*/ 1704975 w 1914525"/>
                <a:gd name="connsiteY39" fmla="*/ 471488 h 1395413"/>
                <a:gd name="connsiteX40" fmla="*/ 1714500 w 1914525"/>
                <a:gd name="connsiteY40" fmla="*/ 485775 h 1395413"/>
                <a:gd name="connsiteX41" fmla="*/ 1747838 w 1914525"/>
                <a:gd name="connsiteY41" fmla="*/ 542925 h 1395413"/>
                <a:gd name="connsiteX42" fmla="*/ 1752600 w 1914525"/>
                <a:gd name="connsiteY42" fmla="*/ 557213 h 1395413"/>
                <a:gd name="connsiteX43" fmla="*/ 1762125 w 1914525"/>
                <a:gd name="connsiteY43" fmla="*/ 571500 h 1395413"/>
                <a:gd name="connsiteX44" fmla="*/ 1771650 w 1914525"/>
                <a:gd name="connsiteY44" fmla="*/ 600075 h 1395413"/>
                <a:gd name="connsiteX45" fmla="*/ 1790700 w 1914525"/>
                <a:gd name="connsiteY45" fmla="*/ 642938 h 1395413"/>
                <a:gd name="connsiteX46" fmla="*/ 1795463 w 1914525"/>
                <a:gd name="connsiteY46" fmla="*/ 661988 h 1395413"/>
                <a:gd name="connsiteX47" fmla="*/ 1809750 w 1914525"/>
                <a:gd name="connsiteY47" fmla="*/ 695325 h 1395413"/>
                <a:gd name="connsiteX48" fmla="*/ 1824038 w 1914525"/>
                <a:gd name="connsiteY48" fmla="*/ 747713 h 1395413"/>
                <a:gd name="connsiteX49" fmla="*/ 1833563 w 1914525"/>
                <a:gd name="connsiteY49" fmla="*/ 804863 h 1395413"/>
                <a:gd name="connsiteX50" fmla="*/ 1838325 w 1914525"/>
                <a:gd name="connsiteY50" fmla="*/ 942975 h 1395413"/>
                <a:gd name="connsiteX51" fmla="*/ 1843088 w 1914525"/>
                <a:gd name="connsiteY51" fmla="*/ 957263 h 1395413"/>
                <a:gd name="connsiteX52" fmla="*/ 1857375 w 1914525"/>
                <a:gd name="connsiteY52" fmla="*/ 1000125 h 1395413"/>
                <a:gd name="connsiteX53" fmla="*/ 1862138 w 1914525"/>
                <a:gd name="connsiteY53" fmla="*/ 1019175 h 1395413"/>
                <a:gd name="connsiteX54" fmla="*/ 1871663 w 1914525"/>
                <a:gd name="connsiteY54" fmla="*/ 1038225 h 1395413"/>
                <a:gd name="connsiteX55" fmla="*/ 1876425 w 1914525"/>
                <a:gd name="connsiteY55" fmla="*/ 1166813 h 1395413"/>
                <a:gd name="connsiteX56" fmla="*/ 1885950 w 1914525"/>
                <a:gd name="connsiteY56" fmla="*/ 1285875 h 1395413"/>
                <a:gd name="connsiteX57" fmla="*/ 1885950 w 1914525"/>
                <a:gd name="connsiteY57" fmla="*/ 1357313 h 1395413"/>
                <a:gd name="connsiteX58" fmla="*/ 1876425 w 1914525"/>
                <a:gd name="connsiteY58" fmla="*/ 1371600 h 1395413"/>
                <a:gd name="connsiteX59" fmla="*/ 1866900 w 1914525"/>
                <a:gd name="connsiteY59" fmla="*/ 1395413 h 1395413"/>
                <a:gd name="connsiteX60" fmla="*/ 1871663 w 1914525"/>
                <a:gd name="connsiteY60" fmla="*/ 1266825 h 1395413"/>
                <a:gd name="connsiteX61" fmla="*/ 1881188 w 1914525"/>
                <a:gd name="connsiteY61" fmla="*/ 1238250 h 1395413"/>
                <a:gd name="connsiteX62" fmla="*/ 1890713 w 1914525"/>
                <a:gd name="connsiteY62" fmla="*/ 1200150 h 1395413"/>
                <a:gd name="connsiteX63" fmla="*/ 1900238 w 1914525"/>
                <a:gd name="connsiteY63" fmla="*/ 1171575 h 1395413"/>
                <a:gd name="connsiteX64" fmla="*/ 1905000 w 1914525"/>
                <a:gd name="connsiteY64" fmla="*/ 1085850 h 1395413"/>
                <a:gd name="connsiteX65" fmla="*/ 1914525 w 1914525"/>
                <a:gd name="connsiteY65" fmla="*/ 809625 h 1395413"/>
                <a:gd name="connsiteX66" fmla="*/ 1909763 w 1914525"/>
                <a:gd name="connsiteY66" fmla="*/ 666750 h 1395413"/>
                <a:gd name="connsiteX67" fmla="*/ 1890713 w 1914525"/>
                <a:gd name="connsiteY67" fmla="*/ 633413 h 1395413"/>
                <a:gd name="connsiteX68" fmla="*/ 1881188 w 1914525"/>
                <a:gd name="connsiteY68" fmla="*/ 609600 h 1395413"/>
                <a:gd name="connsiteX69" fmla="*/ 1871663 w 1914525"/>
                <a:gd name="connsiteY69" fmla="*/ 581025 h 1395413"/>
                <a:gd name="connsiteX70" fmla="*/ 1862138 w 1914525"/>
                <a:gd name="connsiteY70" fmla="*/ 566738 h 1395413"/>
                <a:gd name="connsiteX71" fmla="*/ 1857375 w 1914525"/>
                <a:gd name="connsiteY71" fmla="*/ 542925 h 1395413"/>
                <a:gd name="connsiteX72" fmla="*/ 1847850 w 1914525"/>
                <a:gd name="connsiteY72" fmla="*/ 528638 h 1395413"/>
                <a:gd name="connsiteX73" fmla="*/ 1843088 w 1914525"/>
                <a:gd name="connsiteY73" fmla="*/ 514350 h 1395413"/>
                <a:gd name="connsiteX74" fmla="*/ 1833563 w 1914525"/>
                <a:gd name="connsiteY74" fmla="*/ 495300 h 1395413"/>
                <a:gd name="connsiteX75" fmla="*/ 1824038 w 1914525"/>
                <a:gd name="connsiteY75" fmla="*/ 457200 h 1395413"/>
                <a:gd name="connsiteX76" fmla="*/ 1814513 w 1914525"/>
                <a:gd name="connsiteY76" fmla="*/ 438150 h 1395413"/>
                <a:gd name="connsiteX77" fmla="*/ 1800225 w 1914525"/>
                <a:gd name="connsiteY77" fmla="*/ 404813 h 1395413"/>
                <a:gd name="connsiteX78" fmla="*/ 1790700 w 1914525"/>
                <a:gd name="connsiteY78" fmla="*/ 376238 h 1395413"/>
                <a:gd name="connsiteX79" fmla="*/ 1785938 w 1914525"/>
                <a:gd name="connsiteY79" fmla="*/ 361950 h 1395413"/>
                <a:gd name="connsiteX80" fmla="*/ 1781175 w 1914525"/>
                <a:gd name="connsiteY80" fmla="*/ 342900 h 1395413"/>
                <a:gd name="connsiteX81" fmla="*/ 1771650 w 1914525"/>
                <a:gd name="connsiteY81" fmla="*/ 328613 h 1395413"/>
                <a:gd name="connsiteX82" fmla="*/ 1752600 w 1914525"/>
                <a:gd name="connsiteY82" fmla="*/ 280988 h 1395413"/>
                <a:gd name="connsiteX83" fmla="*/ 1747838 w 1914525"/>
                <a:gd name="connsiteY83" fmla="*/ 266700 h 1395413"/>
                <a:gd name="connsiteX84" fmla="*/ 1738313 w 1914525"/>
                <a:gd name="connsiteY84" fmla="*/ 252413 h 1395413"/>
                <a:gd name="connsiteX85" fmla="*/ 1724025 w 1914525"/>
                <a:gd name="connsiteY85" fmla="*/ 228600 h 1395413"/>
                <a:gd name="connsiteX86" fmla="*/ 1714500 w 1914525"/>
                <a:gd name="connsiteY86" fmla="*/ 214313 h 1395413"/>
                <a:gd name="connsiteX87" fmla="*/ 1700213 w 1914525"/>
                <a:gd name="connsiteY87" fmla="*/ 204788 h 1395413"/>
                <a:gd name="connsiteX88" fmla="*/ 1676400 w 1914525"/>
                <a:gd name="connsiteY88" fmla="*/ 176213 h 1395413"/>
                <a:gd name="connsiteX89" fmla="*/ 1666875 w 1914525"/>
                <a:gd name="connsiteY89" fmla="*/ 161925 h 1395413"/>
                <a:gd name="connsiteX90" fmla="*/ 1638300 w 1914525"/>
                <a:gd name="connsiteY90" fmla="*/ 152400 h 1395413"/>
                <a:gd name="connsiteX91" fmla="*/ 1609725 w 1914525"/>
                <a:gd name="connsiteY91" fmla="*/ 142875 h 1395413"/>
                <a:gd name="connsiteX92" fmla="*/ 1590675 w 1914525"/>
                <a:gd name="connsiteY92" fmla="*/ 133350 h 1395413"/>
                <a:gd name="connsiteX93" fmla="*/ 1533525 w 1914525"/>
                <a:gd name="connsiteY93" fmla="*/ 123825 h 1395413"/>
                <a:gd name="connsiteX94" fmla="*/ 1495425 w 1914525"/>
                <a:gd name="connsiteY94" fmla="*/ 109538 h 1395413"/>
                <a:gd name="connsiteX95" fmla="*/ 1376363 w 1914525"/>
                <a:gd name="connsiteY95" fmla="*/ 95250 h 1395413"/>
                <a:gd name="connsiteX96" fmla="*/ 1343025 w 1914525"/>
                <a:gd name="connsiteY96" fmla="*/ 90488 h 1395413"/>
                <a:gd name="connsiteX97" fmla="*/ 1281113 w 1914525"/>
                <a:gd name="connsiteY97" fmla="*/ 76200 h 1395413"/>
                <a:gd name="connsiteX98" fmla="*/ 1223963 w 1914525"/>
                <a:gd name="connsiteY98" fmla="*/ 71438 h 1395413"/>
                <a:gd name="connsiteX99" fmla="*/ 1181100 w 1914525"/>
                <a:gd name="connsiteY99" fmla="*/ 61913 h 1395413"/>
                <a:gd name="connsiteX100" fmla="*/ 1166813 w 1914525"/>
                <a:gd name="connsiteY100" fmla="*/ 52388 h 1395413"/>
                <a:gd name="connsiteX101" fmla="*/ 1143000 w 1914525"/>
                <a:gd name="connsiteY101" fmla="*/ 47625 h 1395413"/>
                <a:gd name="connsiteX102" fmla="*/ 1114425 w 1914525"/>
                <a:gd name="connsiteY102" fmla="*/ 38100 h 1395413"/>
                <a:gd name="connsiteX103" fmla="*/ 1085850 w 1914525"/>
                <a:gd name="connsiteY103" fmla="*/ 28575 h 1395413"/>
                <a:gd name="connsiteX104" fmla="*/ 1009650 w 1914525"/>
                <a:gd name="connsiteY104" fmla="*/ 19050 h 1395413"/>
                <a:gd name="connsiteX105" fmla="*/ 976313 w 1914525"/>
                <a:gd name="connsiteY105" fmla="*/ 9525 h 1395413"/>
                <a:gd name="connsiteX106" fmla="*/ 923925 w 1914525"/>
                <a:gd name="connsiteY106" fmla="*/ 0 h 1395413"/>
                <a:gd name="connsiteX107" fmla="*/ 771525 w 1914525"/>
                <a:gd name="connsiteY107" fmla="*/ 4763 h 1395413"/>
                <a:gd name="connsiteX108" fmla="*/ 757238 w 1914525"/>
                <a:gd name="connsiteY108" fmla="*/ 9525 h 1395413"/>
                <a:gd name="connsiteX109" fmla="*/ 733425 w 1914525"/>
                <a:gd name="connsiteY109" fmla="*/ 19050 h 1395413"/>
                <a:gd name="connsiteX110" fmla="*/ 714375 w 1914525"/>
                <a:gd name="connsiteY110" fmla="*/ 28575 h 1395413"/>
                <a:gd name="connsiteX111" fmla="*/ 700088 w 1914525"/>
                <a:gd name="connsiteY111" fmla="*/ 33338 h 1395413"/>
                <a:gd name="connsiteX112" fmla="*/ 681038 w 1914525"/>
                <a:gd name="connsiteY112" fmla="*/ 42863 h 1395413"/>
                <a:gd name="connsiteX113" fmla="*/ 633413 w 1914525"/>
                <a:gd name="connsiteY113" fmla="*/ 57150 h 1395413"/>
                <a:gd name="connsiteX114" fmla="*/ 595313 w 1914525"/>
                <a:gd name="connsiteY114" fmla="*/ 71438 h 1395413"/>
                <a:gd name="connsiteX115" fmla="*/ 552450 w 1914525"/>
                <a:gd name="connsiteY115" fmla="*/ 80963 h 1395413"/>
                <a:gd name="connsiteX116" fmla="*/ 519113 w 1914525"/>
                <a:gd name="connsiteY116" fmla="*/ 95250 h 1395413"/>
                <a:gd name="connsiteX117" fmla="*/ 485775 w 1914525"/>
                <a:gd name="connsiteY117" fmla="*/ 100013 h 1395413"/>
                <a:gd name="connsiteX118" fmla="*/ 438150 w 1914525"/>
                <a:gd name="connsiteY118" fmla="*/ 119063 h 1395413"/>
                <a:gd name="connsiteX119" fmla="*/ 404813 w 1914525"/>
                <a:gd name="connsiteY119" fmla="*/ 133350 h 1395413"/>
                <a:gd name="connsiteX120" fmla="*/ 390525 w 1914525"/>
                <a:gd name="connsiteY120" fmla="*/ 147638 h 1395413"/>
                <a:gd name="connsiteX121" fmla="*/ 352425 w 1914525"/>
                <a:gd name="connsiteY121" fmla="*/ 166688 h 1395413"/>
                <a:gd name="connsiteX122" fmla="*/ 319088 w 1914525"/>
                <a:gd name="connsiteY122" fmla="*/ 180975 h 1395413"/>
                <a:gd name="connsiteX123" fmla="*/ 300038 w 1914525"/>
                <a:gd name="connsiteY123" fmla="*/ 195263 h 1395413"/>
                <a:gd name="connsiteX124" fmla="*/ 285750 w 1914525"/>
                <a:gd name="connsiteY124" fmla="*/ 200025 h 1395413"/>
                <a:gd name="connsiteX125" fmla="*/ 266700 w 1914525"/>
                <a:gd name="connsiteY125" fmla="*/ 214313 h 1395413"/>
                <a:gd name="connsiteX126" fmla="*/ 228600 w 1914525"/>
                <a:gd name="connsiteY126" fmla="*/ 233363 h 1395413"/>
                <a:gd name="connsiteX127" fmla="*/ 200025 w 1914525"/>
                <a:gd name="connsiteY127" fmla="*/ 252413 h 1395413"/>
                <a:gd name="connsiteX128" fmla="*/ 185738 w 1914525"/>
                <a:gd name="connsiteY128" fmla="*/ 261938 h 1395413"/>
                <a:gd name="connsiteX129" fmla="*/ 166688 w 1914525"/>
                <a:gd name="connsiteY129" fmla="*/ 271463 h 1395413"/>
                <a:gd name="connsiteX130" fmla="*/ 157163 w 1914525"/>
                <a:gd name="connsiteY130" fmla="*/ 285750 h 1395413"/>
                <a:gd name="connsiteX131" fmla="*/ 142875 w 1914525"/>
                <a:gd name="connsiteY131" fmla="*/ 300038 h 1395413"/>
                <a:gd name="connsiteX132" fmla="*/ 119063 w 1914525"/>
                <a:gd name="connsiteY132" fmla="*/ 333375 h 1395413"/>
                <a:gd name="connsiteX133" fmla="*/ 114300 w 1914525"/>
                <a:gd name="connsiteY133" fmla="*/ 347663 h 1395413"/>
                <a:gd name="connsiteX134" fmla="*/ 104775 w 1914525"/>
                <a:gd name="connsiteY134" fmla="*/ 371475 h 1395413"/>
                <a:gd name="connsiteX135" fmla="*/ 85725 w 1914525"/>
                <a:gd name="connsiteY135" fmla="*/ 404813 h 1395413"/>
                <a:gd name="connsiteX136" fmla="*/ 76200 w 1914525"/>
                <a:gd name="connsiteY136" fmla="*/ 442913 h 1395413"/>
                <a:gd name="connsiteX137" fmla="*/ 71438 w 1914525"/>
                <a:gd name="connsiteY137" fmla="*/ 457200 h 1395413"/>
                <a:gd name="connsiteX138" fmla="*/ 66675 w 1914525"/>
                <a:gd name="connsiteY138" fmla="*/ 490538 h 1395413"/>
                <a:gd name="connsiteX139" fmla="*/ 61913 w 1914525"/>
                <a:gd name="connsiteY139" fmla="*/ 504825 h 1395413"/>
                <a:gd name="connsiteX140" fmla="*/ 57150 w 1914525"/>
                <a:gd name="connsiteY140" fmla="*/ 523875 h 1395413"/>
                <a:gd name="connsiteX141" fmla="*/ 52388 w 1914525"/>
                <a:gd name="connsiteY141" fmla="*/ 576263 h 1395413"/>
                <a:gd name="connsiteX142" fmla="*/ 47625 w 1914525"/>
                <a:gd name="connsiteY142" fmla="*/ 604838 h 1395413"/>
                <a:gd name="connsiteX143" fmla="*/ 38100 w 1914525"/>
                <a:gd name="connsiteY143" fmla="*/ 714375 h 1395413"/>
                <a:gd name="connsiteX144" fmla="*/ 28575 w 1914525"/>
                <a:gd name="connsiteY144" fmla="*/ 762000 h 1395413"/>
                <a:gd name="connsiteX145" fmla="*/ 14288 w 1914525"/>
                <a:gd name="connsiteY145" fmla="*/ 866775 h 1395413"/>
                <a:gd name="connsiteX146" fmla="*/ 9525 w 1914525"/>
                <a:gd name="connsiteY146" fmla="*/ 890588 h 1395413"/>
                <a:gd name="connsiteX147" fmla="*/ 0 w 1914525"/>
                <a:gd name="connsiteY147" fmla="*/ 919163 h 1395413"/>
                <a:gd name="connsiteX148" fmla="*/ 4763 w 1914525"/>
                <a:gd name="connsiteY148" fmla="*/ 1042988 h 1395413"/>
                <a:gd name="connsiteX149" fmla="*/ 14288 w 1914525"/>
                <a:gd name="connsiteY149" fmla="*/ 1076325 h 1395413"/>
                <a:gd name="connsiteX150" fmla="*/ 23813 w 1914525"/>
                <a:gd name="connsiteY150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681163 w 1914525"/>
                <a:gd name="connsiteY38" fmla="*/ 433388 h 1395413"/>
                <a:gd name="connsiteX39" fmla="*/ 1704975 w 1914525"/>
                <a:gd name="connsiteY39" fmla="*/ 471488 h 1395413"/>
                <a:gd name="connsiteX40" fmla="*/ 1714500 w 1914525"/>
                <a:gd name="connsiteY40" fmla="*/ 485775 h 1395413"/>
                <a:gd name="connsiteX41" fmla="*/ 1747838 w 1914525"/>
                <a:gd name="connsiteY41" fmla="*/ 542925 h 1395413"/>
                <a:gd name="connsiteX42" fmla="*/ 1752600 w 1914525"/>
                <a:gd name="connsiteY42" fmla="*/ 557213 h 1395413"/>
                <a:gd name="connsiteX43" fmla="*/ 1762125 w 1914525"/>
                <a:gd name="connsiteY43" fmla="*/ 571500 h 1395413"/>
                <a:gd name="connsiteX44" fmla="*/ 1771650 w 1914525"/>
                <a:gd name="connsiteY44" fmla="*/ 600075 h 1395413"/>
                <a:gd name="connsiteX45" fmla="*/ 1790700 w 1914525"/>
                <a:gd name="connsiteY45" fmla="*/ 642938 h 1395413"/>
                <a:gd name="connsiteX46" fmla="*/ 1809750 w 1914525"/>
                <a:gd name="connsiteY46" fmla="*/ 695325 h 1395413"/>
                <a:gd name="connsiteX47" fmla="*/ 1824038 w 1914525"/>
                <a:gd name="connsiteY47" fmla="*/ 747713 h 1395413"/>
                <a:gd name="connsiteX48" fmla="*/ 1833563 w 1914525"/>
                <a:gd name="connsiteY48" fmla="*/ 804863 h 1395413"/>
                <a:gd name="connsiteX49" fmla="*/ 1838325 w 1914525"/>
                <a:gd name="connsiteY49" fmla="*/ 942975 h 1395413"/>
                <a:gd name="connsiteX50" fmla="*/ 1843088 w 1914525"/>
                <a:gd name="connsiteY50" fmla="*/ 957263 h 1395413"/>
                <a:gd name="connsiteX51" fmla="*/ 1857375 w 1914525"/>
                <a:gd name="connsiteY51" fmla="*/ 1000125 h 1395413"/>
                <a:gd name="connsiteX52" fmla="*/ 1862138 w 1914525"/>
                <a:gd name="connsiteY52" fmla="*/ 1019175 h 1395413"/>
                <a:gd name="connsiteX53" fmla="*/ 1871663 w 1914525"/>
                <a:gd name="connsiteY53" fmla="*/ 1038225 h 1395413"/>
                <a:gd name="connsiteX54" fmla="*/ 1876425 w 1914525"/>
                <a:gd name="connsiteY54" fmla="*/ 1166813 h 1395413"/>
                <a:gd name="connsiteX55" fmla="*/ 1885950 w 1914525"/>
                <a:gd name="connsiteY55" fmla="*/ 1285875 h 1395413"/>
                <a:gd name="connsiteX56" fmla="*/ 1885950 w 1914525"/>
                <a:gd name="connsiteY56" fmla="*/ 1357313 h 1395413"/>
                <a:gd name="connsiteX57" fmla="*/ 1876425 w 1914525"/>
                <a:gd name="connsiteY57" fmla="*/ 1371600 h 1395413"/>
                <a:gd name="connsiteX58" fmla="*/ 1866900 w 1914525"/>
                <a:gd name="connsiteY58" fmla="*/ 1395413 h 1395413"/>
                <a:gd name="connsiteX59" fmla="*/ 1871663 w 1914525"/>
                <a:gd name="connsiteY59" fmla="*/ 1266825 h 1395413"/>
                <a:gd name="connsiteX60" fmla="*/ 1881188 w 1914525"/>
                <a:gd name="connsiteY60" fmla="*/ 1238250 h 1395413"/>
                <a:gd name="connsiteX61" fmla="*/ 1890713 w 1914525"/>
                <a:gd name="connsiteY61" fmla="*/ 1200150 h 1395413"/>
                <a:gd name="connsiteX62" fmla="*/ 1900238 w 1914525"/>
                <a:gd name="connsiteY62" fmla="*/ 1171575 h 1395413"/>
                <a:gd name="connsiteX63" fmla="*/ 1905000 w 1914525"/>
                <a:gd name="connsiteY63" fmla="*/ 1085850 h 1395413"/>
                <a:gd name="connsiteX64" fmla="*/ 1914525 w 1914525"/>
                <a:gd name="connsiteY64" fmla="*/ 809625 h 1395413"/>
                <a:gd name="connsiteX65" fmla="*/ 1909763 w 1914525"/>
                <a:gd name="connsiteY65" fmla="*/ 666750 h 1395413"/>
                <a:gd name="connsiteX66" fmla="*/ 1890713 w 1914525"/>
                <a:gd name="connsiteY66" fmla="*/ 633413 h 1395413"/>
                <a:gd name="connsiteX67" fmla="*/ 1881188 w 1914525"/>
                <a:gd name="connsiteY67" fmla="*/ 609600 h 1395413"/>
                <a:gd name="connsiteX68" fmla="*/ 1871663 w 1914525"/>
                <a:gd name="connsiteY68" fmla="*/ 581025 h 1395413"/>
                <a:gd name="connsiteX69" fmla="*/ 1862138 w 1914525"/>
                <a:gd name="connsiteY69" fmla="*/ 566738 h 1395413"/>
                <a:gd name="connsiteX70" fmla="*/ 1857375 w 1914525"/>
                <a:gd name="connsiteY70" fmla="*/ 542925 h 1395413"/>
                <a:gd name="connsiteX71" fmla="*/ 1847850 w 1914525"/>
                <a:gd name="connsiteY71" fmla="*/ 528638 h 1395413"/>
                <a:gd name="connsiteX72" fmla="*/ 1843088 w 1914525"/>
                <a:gd name="connsiteY72" fmla="*/ 514350 h 1395413"/>
                <a:gd name="connsiteX73" fmla="*/ 1833563 w 1914525"/>
                <a:gd name="connsiteY73" fmla="*/ 495300 h 1395413"/>
                <a:gd name="connsiteX74" fmla="*/ 1824038 w 1914525"/>
                <a:gd name="connsiteY74" fmla="*/ 457200 h 1395413"/>
                <a:gd name="connsiteX75" fmla="*/ 1814513 w 1914525"/>
                <a:gd name="connsiteY75" fmla="*/ 438150 h 1395413"/>
                <a:gd name="connsiteX76" fmla="*/ 1800225 w 1914525"/>
                <a:gd name="connsiteY76" fmla="*/ 404813 h 1395413"/>
                <a:gd name="connsiteX77" fmla="*/ 1790700 w 1914525"/>
                <a:gd name="connsiteY77" fmla="*/ 376238 h 1395413"/>
                <a:gd name="connsiteX78" fmla="*/ 1785938 w 1914525"/>
                <a:gd name="connsiteY78" fmla="*/ 361950 h 1395413"/>
                <a:gd name="connsiteX79" fmla="*/ 1781175 w 1914525"/>
                <a:gd name="connsiteY79" fmla="*/ 342900 h 1395413"/>
                <a:gd name="connsiteX80" fmla="*/ 1771650 w 1914525"/>
                <a:gd name="connsiteY80" fmla="*/ 328613 h 1395413"/>
                <a:gd name="connsiteX81" fmla="*/ 1752600 w 1914525"/>
                <a:gd name="connsiteY81" fmla="*/ 280988 h 1395413"/>
                <a:gd name="connsiteX82" fmla="*/ 1747838 w 1914525"/>
                <a:gd name="connsiteY82" fmla="*/ 266700 h 1395413"/>
                <a:gd name="connsiteX83" fmla="*/ 1738313 w 1914525"/>
                <a:gd name="connsiteY83" fmla="*/ 252413 h 1395413"/>
                <a:gd name="connsiteX84" fmla="*/ 1724025 w 1914525"/>
                <a:gd name="connsiteY84" fmla="*/ 228600 h 1395413"/>
                <a:gd name="connsiteX85" fmla="*/ 1714500 w 1914525"/>
                <a:gd name="connsiteY85" fmla="*/ 214313 h 1395413"/>
                <a:gd name="connsiteX86" fmla="*/ 1700213 w 1914525"/>
                <a:gd name="connsiteY86" fmla="*/ 204788 h 1395413"/>
                <a:gd name="connsiteX87" fmla="*/ 1676400 w 1914525"/>
                <a:gd name="connsiteY87" fmla="*/ 176213 h 1395413"/>
                <a:gd name="connsiteX88" fmla="*/ 1666875 w 1914525"/>
                <a:gd name="connsiteY88" fmla="*/ 161925 h 1395413"/>
                <a:gd name="connsiteX89" fmla="*/ 1638300 w 1914525"/>
                <a:gd name="connsiteY89" fmla="*/ 152400 h 1395413"/>
                <a:gd name="connsiteX90" fmla="*/ 1609725 w 1914525"/>
                <a:gd name="connsiteY90" fmla="*/ 142875 h 1395413"/>
                <a:gd name="connsiteX91" fmla="*/ 1590675 w 1914525"/>
                <a:gd name="connsiteY91" fmla="*/ 133350 h 1395413"/>
                <a:gd name="connsiteX92" fmla="*/ 1533525 w 1914525"/>
                <a:gd name="connsiteY92" fmla="*/ 123825 h 1395413"/>
                <a:gd name="connsiteX93" fmla="*/ 1495425 w 1914525"/>
                <a:gd name="connsiteY93" fmla="*/ 109538 h 1395413"/>
                <a:gd name="connsiteX94" fmla="*/ 1376363 w 1914525"/>
                <a:gd name="connsiteY94" fmla="*/ 95250 h 1395413"/>
                <a:gd name="connsiteX95" fmla="*/ 1343025 w 1914525"/>
                <a:gd name="connsiteY95" fmla="*/ 90488 h 1395413"/>
                <a:gd name="connsiteX96" fmla="*/ 1281113 w 1914525"/>
                <a:gd name="connsiteY96" fmla="*/ 76200 h 1395413"/>
                <a:gd name="connsiteX97" fmla="*/ 1223963 w 1914525"/>
                <a:gd name="connsiteY97" fmla="*/ 71438 h 1395413"/>
                <a:gd name="connsiteX98" fmla="*/ 1181100 w 1914525"/>
                <a:gd name="connsiteY98" fmla="*/ 61913 h 1395413"/>
                <a:gd name="connsiteX99" fmla="*/ 1166813 w 1914525"/>
                <a:gd name="connsiteY99" fmla="*/ 52388 h 1395413"/>
                <a:gd name="connsiteX100" fmla="*/ 1143000 w 1914525"/>
                <a:gd name="connsiteY100" fmla="*/ 47625 h 1395413"/>
                <a:gd name="connsiteX101" fmla="*/ 1114425 w 1914525"/>
                <a:gd name="connsiteY101" fmla="*/ 38100 h 1395413"/>
                <a:gd name="connsiteX102" fmla="*/ 1085850 w 1914525"/>
                <a:gd name="connsiteY102" fmla="*/ 28575 h 1395413"/>
                <a:gd name="connsiteX103" fmla="*/ 1009650 w 1914525"/>
                <a:gd name="connsiteY103" fmla="*/ 19050 h 1395413"/>
                <a:gd name="connsiteX104" fmla="*/ 976313 w 1914525"/>
                <a:gd name="connsiteY104" fmla="*/ 9525 h 1395413"/>
                <a:gd name="connsiteX105" fmla="*/ 923925 w 1914525"/>
                <a:gd name="connsiteY105" fmla="*/ 0 h 1395413"/>
                <a:gd name="connsiteX106" fmla="*/ 771525 w 1914525"/>
                <a:gd name="connsiteY106" fmla="*/ 4763 h 1395413"/>
                <a:gd name="connsiteX107" fmla="*/ 757238 w 1914525"/>
                <a:gd name="connsiteY107" fmla="*/ 9525 h 1395413"/>
                <a:gd name="connsiteX108" fmla="*/ 733425 w 1914525"/>
                <a:gd name="connsiteY108" fmla="*/ 19050 h 1395413"/>
                <a:gd name="connsiteX109" fmla="*/ 714375 w 1914525"/>
                <a:gd name="connsiteY109" fmla="*/ 28575 h 1395413"/>
                <a:gd name="connsiteX110" fmla="*/ 700088 w 1914525"/>
                <a:gd name="connsiteY110" fmla="*/ 33338 h 1395413"/>
                <a:gd name="connsiteX111" fmla="*/ 681038 w 1914525"/>
                <a:gd name="connsiteY111" fmla="*/ 42863 h 1395413"/>
                <a:gd name="connsiteX112" fmla="*/ 633413 w 1914525"/>
                <a:gd name="connsiteY112" fmla="*/ 57150 h 1395413"/>
                <a:gd name="connsiteX113" fmla="*/ 595313 w 1914525"/>
                <a:gd name="connsiteY113" fmla="*/ 71438 h 1395413"/>
                <a:gd name="connsiteX114" fmla="*/ 552450 w 1914525"/>
                <a:gd name="connsiteY114" fmla="*/ 80963 h 1395413"/>
                <a:gd name="connsiteX115" fmla="*/ 519113 w 1914525"/>
                <a:gd name="connsiteY115" fmla="*/ 95250 h 1395413"/>
                <a:gd name="connsiteX116" fmla="*/ 485775 w 1914525"/>
                <a:gd name="connsiteY116" fmla="*/ 100013 h 1395413"/>
                <a:gd name="connsiteX117" fmla="*/ 438150 w 1914525"/>
                <a:gd name="connsiteY117" fmla="*/ 119063 h 1395413"/>
                <a:gd name="connsiteX118" fmla="*/ 404813 w 1914525"/>
                <a:gd name="connsiteY118" fmla="*/ 133350 h 1395413"/>
                <a:gd name="connsiteX119" fmla="*/ 390525 w 1914525"/>
                <a:gd name="connsiteY119" fmla="*/ 147638 h 1395413"/>
                <a:gd name="connsiteX120" fmla="*/ 352425 w 1914525"/>
                <a:gd name="connsiteY120" fmla="*/ 166688 h 1395413"/>
                <a:gd name="connsiteX121" fmla="*/ 319088 w 1914525"/>
                <a:gd name="connsiteY121" fmla="*/ 180975 h 1395413"/>
                <a:gd name="connsiteX122" fmla="*/ 300038 w 1914525"/>
                <a:gd name="connsiteY122" fmla="*/ 195263 h 1395413"/>
                <a:gd name="connsiteX123" fmla="*/ 285750 w 1914525"/>
                <a:gd name="connsiteY123" fmla="*/ 200025 h 1395413"/>
                <a:gd name="connsiteX124" fmla="*/ 266700 w 1914525"/>
                <a:gd name="connsiteY124" fmla="*/ 214313 h 1395413"/>
                <a:gd name="connsiteX125" fmla="*/ 228600 w 1914525"/>
                <a:gd name="connsiteY125" fmla="*/ 233363 h 1395413"/>
                <a:gd name="connsiteX126" fmla="*/ 200025 w 1914525"/>
                <a:gd name="connsiteY126" fmla="*/ 252413 h 1395413"/>
                <a:gd name="connsiteX127" fmla="*/ 185738 w 1914525"/>
                <a:gd name="connsiteY127" fmla="*/ 261938 h 1395413"/>
                <a:gd name="connsiteX128" fmla="*/ 166688 w 1914525"/>
                <a:gd name="connsiteY128" fmla="*/ 271463 h 1395413"/>
                <a:gd name="connsiteX129" fmla="*/ 157163 w 1914525"/>
                <a:gd name="connsiteY129" fmla="*/ 285750 h 1395413"/>
                <a:gd name="connsiteX130" fmla="*/ 142875 w 1914525"/>
                <a:gd name="connsiteY130" fmla="*/ 300038 h 1395413"/>
                <a:gd name="connsiteX131" fmla="*/ 119063 w 1914525"/>
                <a:gd name="connsiteY131" fmla="*/ 333375 h 1395413"/>
                <a:gd name="connsiteX132" fmla="*/ 114300 w 1914525"/>
                <a:gd name="connsiteY132" fmla="*/ 347663 h 1395413"/>
                <a:gd name="connsiteX133" fmla="*/ 104775 w 1914525"/>
                <a:gd name="connsiteY133" fmla="*/ 371475 h 1395413"/>
                <a:gd name="connsiteX134" fmla="*/ 85725 w 1914525"/>
                <a:gd name="connsiteY134" fmla="*/ 404813 h 1395413"/>
                <a:gd name="connsiteX135" fmla="*/ 76200 w 1914525"/>
                <a:gd name="connsiteY135" fmla="*/ 442913 h 1395413"/>
                <a:gd name="connsiteX136" fmla="*/ 71438 w 1914525"/>
                <a:gd name="connsiteY136" fmla="*/ 457200 h 1395413"/>
                <a:gd name="connsiteX137" fmla="*/ 66675 w 1914525"/>
                <a:gd name="connsiteY137" fmla="*/ 490538 h 1395413"/>
                <a:gd name="connsiteX138" fmla="*/ 61913 w 1914525"/>
                <a:gd name="connsiteY138" fmla="*/ 504825 h 1395413"/>
                <a:gd name="connsiteX139" fmla="*/ 57150 w 1914525"/>
                <a:gd name="connsiteY139" fmla="*/ 523875 h 1395413"/>
                <a:gd name="connsiteX140" fmla="*/ 52388 w 1914525"/>
                <a:gd name="connsiteY140" fmla="*/ 576263 h 1395413"/>
                <a:gd name="connsiteX141" fmla="*/ 47625 w 1914525"/>
                <a:gd name="connsiteY141" fmla="*/ 604838 h 1395413"/>
                <a:gd name="connsiteX142" fmla="*/ 38100 w 1914525"/>
                <a:gd name="connsiteY142" fmla="*/ 714375 h 1395413"/>
                <a:gd name="connsiteX143" fmla="*/ 28575 w 1914525"/>
                <a:gd name="connsiteY143" fmla="*/ 762000 h 1395413"/>
                <a:gd name="connsiteX144" fmla="*/ 14288 w 1914525"/>
                <a:gd name="connsiteY144" fmla="*/ 866775 h 1395413"/>
                <a:gd name="connsiteX145" fmla="*/ 9525 w 1914525"/>
                <a:gd name="connsiteY145" fmla="*/ 890588 h 1395413"/>
                <a:gd name="connsiteX146" fmla="*/ 0 w 1914525"/>
                <a:gd name="connsiteY146" fmla="*/ 919163 h 1395413"/>
                <a:gd name="connsiteX147" fmla="*/ 4763 w 1914525"/>
                <a:gd name="connsiteY147" fmla="*/ 1042988 h 1395413"/>
                <a:gd name="connsiteX148" fmla="*/ 14288 w 1914525"/>
                <a:gd name="connsiteY148" fmla="*/ 1076325 h 1395413"/>
                <a:gd name="connsiteX149" fmla="*/ 23813 w 1914525"/>
                <a:gd name="connsiteY149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681163 w 1914525"/>
                <a:gd name="connsiteY38" fmla="*/ 433388 h 1395413"/>
                <a:gd name="connsiteX39" fmla="*/ 1704975 w 1914525"/>
                <a:gd name="connsiteY39" fmla="*/ 471488 h 1395413"/>
                <a:gd name="connsiteX40" fmla="*/ 1714500 w 1914525"/>
                <a:gd name="connsiteY40" fmla="*/ 485775 h 1395413"/>
                <a:gd name="connsiteX41" fmla="*/ 1747838 w 1914525"/>
                <a:gd name="connsiteY41" fmla="*/ 542925 h 1395413"/>
                <a:gd name="connsiteX42" fmla="*/ 1762125 w 1914525"/>
                <a:gd name="connsiteY42" fmla="*/ 571500 h 1395413"/>
                <a:gd name="connsiteX43" fmla="*/ 1771650 w 1914525"/>
                <a:gd name="connsiteY43" fmla="*/ 600075 h 1395413"/>
                <a:gd name="connsiteX44" fmla="*/ 1790700 w 1914525"/>
                <a:gd name="connsiteY44" fmla="*/ 642938 h 1395413"/>
                <a:gd name="connsiteX45" fmla="*/ 1809750 w 1914525"/>
                <a:gd name="connsiteY45" fmla="*/ 695325 h 1395413"/>
                <a:gd name="connsiteX46" fmla="*/ 1824038 w 1914525"/>
                <a:gd name="connsiteY46" fmla="*/ 747713 h 1395413"/>
                <a:gd name="connsiteX47" fmla="*/ 1833563 w 1914525"/>
                <a:gd name="connsiteY47" fmla="*/ 804863 h 1395413"/>
                <a:gd name="connsiteX48" fmla="*/ 1838325 w 1914525"/>
                <a:gd name="connsiteY48" fmla="*/ 942975 h 1395413"/>
                <a:gd name="connsiteX49" fmla="*/ 1843088 w 1914525"/>
                <a:gd name="connsiteY49" fmla="*/ 957263 h 1395413"/>
                <a:gd name="connsiteX50" fmla="*/ 1857375 w 1914525"/>
                <a:gd name="connsiteY50" fmla="*/ 1000125 h 1395413"/>
                <a:gd name="connsiteX51" fmla="*/ 1862138 w 1914525"/>
                <a:gd name="connsiteY51" fmla="*/ 1019175 h 1395413"/>
                <a:gd name="connsiteX52" fmla="*/ 1871663 w 1914525"/>
                <a:gd name="connsiteY52" fmla="*/ 1038225 h 1395413"/>
                <a:gd name="connsiteX53" fmla="*/ 1876425 w 1914525"/>
                <a:gd name="connsiteY53" fmla="*/ 1166813 h 1395413"/>
                <a:gd name="connsiteX54" fmla="*/ 1885950 w 1914525"/>
                <a:gd name="connsiteY54" fmla="*/ 1285875 h 1395413"/>
                <a:gd name="connsiteX55" fmla="*/ 1885950 w 1914525"/>
                <a:gd name="connsiteY55" fmla="*/ 1357313 h 1395413"/>
                <a:gd name="connsiteX56" fmla="*/ 1876425 w 1914525"/>
                <a:gd name="connsiteY56" fmla="*/ 1371600 h 1395413"/>
                <a:gd name="connsiteX57" fmla="*/ 1866900 w 1914525"/>
                <a:gd name="connsiteY57" fmla="*/ 1395413 h 1395413"/>
                <a:gd name="connsiteX58" fmla="*/ 1871663 w 1914525"/>
                <a:gd name="connsiteY58" fmla="*/ 1266825 h 1395413"/>
                <a:gd name="connsiteX59" fmla="*/ 1881188 w 1914525"/>
                <a:gd name="connsiteY59" fmla="*/ 1238250 h 1395413"/>
                <a:gd name="connsiteX60" fmla="*/ 1890713 w 1914525"/>
                <a:gd name="connsiteY60" fmla="*/ 1200150 h 1395413"/>
                <a:gd name="connsiteX61" fmla="*/ 1900238 w 1914525"/>
                <a:gd name="connsiteY61" fmla="*/ 1171575 h 1395413"/>
                <a:gd name="connsiteX62" fmla="*/ 1905000 w 1914525"/>
                <a:gd name="connsiteY62" fmla="*/ 1085850 h 1395413"/>
                <a:gd name="connsiteX63" fmla="*/ 1914525 w 1914525"/>
                <a:gd name="connsiteY63" fmla="*/ 809625 h 1395413"/>
                <a:gd name="connsiteX64" fmla="*/ 1909763 w 1914525"/>
                <a:gd name="connsiteY64" fmla="*/ 666750 h 1395413"/>
                <a:gd name="connsiteX65" fmla="*/ 1890713 w 1914525"/>
                <a:gd name="connsiteY65" fmla="*/ 633413 h 1395413"/>
                <a:gd name="connsiteX66" fmla="*/ 1881188 w 1914525"/>
                <a:gd name="connsiteY66" fmla="*/ 609600 h 1395413"/>
                <a:gd name="connsiteX67" fmla="*/ 1871663 w 1914525"/>
                <a:gd name="connsiteY67" fmla="*/ 581025 h 1395413"/>
                <a:gd name="connsiteX68" fmla="*/ 1862138 w 1914525"/>
                <a:gd name="connsiteY68" fmla="*/ 566738 h 1395413"/>
                <a:gd name="connsiteX69" fmla="*/ 1857375 w 1914525"/>
                <a:gd name="connsiteY69" fmla="*/ 542925 h 1395413"/>
                <a:gd name="connsiteX70" fmla="*/ 1847850 w 1914525"/>
                <a:gd name="connsiteY70" fmla="*/ 528638 h 1395413"/>
                <a:gd name="connsiteX71" fmla="*/ 1843088 w 1914525"/>
                <a:gd name="connsiteY71" fmla="*/ 514350 h 1395413"/>
                <a:gd name="connsiteX72" fmla="*/ 1833563 w 1914525"/>
                <a:gd name="connsiteY72" fmla="*/ 495300 h 1395413"/>
                <a:gd name="connsiteX73" fmla="*/ 1824038 w 1914525"/>
                <a:gd name="connsiteY73" fmla="*/ 457200 h 1395413"/>
                <a:gd name="connsiteX74" fmla="*/ 1814513 w 1914525"/>
                <a:gd name="connsiteY74" fmla="*/ 438150 h 1395413"/>
                <a:gd name="connsiteX75" fmla="*/ 1800225 w 1914525"/>
                <a:gd name="connsiteY75" fmla="*/ 404813 h 1395413"/>
                <a:gd name="connsiteX76" fmla="*/ 1790700 w 1914525"/>
                <a:gd name="connsiteY76" fmla="*/ 376238 h 1395413"/>
                <a:gd name="connsiteX77" fmla="*/ 1785938 w 1914525"/>
                <a:gd name="connsiteY77" fmla="*/ 361950 h 1395413"/>
                <a:gd name="connsiteX78" fmla="*/ 1781175 w 1914525"/>
                <a:gd name="connsiteY78" fmla="*/ 342900 h 1395413"/>
                <a:gd name="connsiteX79" fmla="*/ 1771650 w 1914525"/>
                <a:gd name="connsiteY79" fmla="*/ 328613 h 1395413"/>
                <a:gd name="connsiteX80" fmla="*/ 1752600 w 1914525"/>
                <a:gd name="connsiteY80" fmla="*/ 280988 h 1395413"/>
                <a:gd name="connsiteX81" fmla="*/ 1747838 w 1914525"/>
                <a:gd name="connsiteY81" fmla="*/ 266700 h 1395413"/>
                <a:gd name="connsiteX82" fmla="*/ 1738313 w 1914525"/>
                <a:gd name="connsiteY82" fmla="*/ 252413 h 1395413"/>
                <a:gd name="connsiteX83" fmla="*/ 1724025 w 1914525"/>
                <a:gd name="connsiteY83" fmla="*/ 228600 h 1395413"/>
                <a:gd name="connsiteX84" fmla="*/ 1714500 w 1914525"/>
                <a:gd name="connsiteY84" fmla="*/ 214313 h 1395413"/>
                <a:gd name="connsiteX85" fmla="*/ 1700213 w 1914525"/>
                <a:gd name="connsiteY85" fmla="*/ 204788 h 1395413"/>
                <a:gd name="connsiteX86" fmla="*/ 1676400 w 1914525"/>
                <a:gd name="connsiteY86" fmla="*/ 176213 h 1395413"/>
                <a:gd name="connsiteX87" fmla="*/ 1666875 w 1914525"/>
                <a:gd name="connsiteY87" fmla="*/ 161925 h 1395413"/>
                <a:gd name="connsiteX88" fmla="*/ 1638300 w 1914525"/>
                <a:gd name="connsiteY88" fmla="*/ 152400 h 1395413"/>
                <a:gd name="connsiteX89" fmla="*/ 1609725 w 1914525"/>
                <a:gd name="connsiteY89" fmla="*/ 142875 h 1395413"/>
                <a:gd name="connsiteX90" fmla="*/ 1590675 w 1914525"/>
                <a:gd name="connsiteY90" fmla="*/ 133350 h 1395413"/>
                <a:gd name="connsiteX91" fmla="*/ 1533525 w 1914525"/>
                <a:gd name="connsiteY91" fmla="*/ 123825 h 1395413"/>
                <a:gd name="connsiteX92" fmla="*/ 1495425 w 1914525"/>
                <a:gd name="connsiteY92" fmla="*/ 109538 h 1395413"/>
                <a:gd name="connsiteX93" fmla="*/ 1376363 w 1914525"/>
                <a:gd name="connsiteY93" fmla="*/ 95250 h 1395413"/>
                <a:gd name="connsiteX94" fmla="*/ 1343025 w 1914525"/>
                <a:gd name="connsiteY94" fmla="*/ 90488 h 1395413"/>
                <a:gd name="connsiteX95" fmla="*/ 1281113 w 1914525"/>
                <a:gd name="connsiteY95" fmla="*/ 76200 h 1395413"/>
                <a:gd name="connsiteX96" fmla="*/ 1223963 w 1914525"/>
                <a:gd name="connsiteY96" fmla="*/ 71438 h 1395413"/>
                <a:gd name="connsiteX97" fmla="*/ 1181100 w 1914525"/>
                <a:gd name="connsiteY97" fmla="*/ 61913 h 1395413"/>
                <a:gd name="connsiteX98" fmla="*/ 1166813 w 1914525"/>
                <a:gd name="connsiteY98" fmla="*/ 52388 h 1395413"/>
                <a:gd name="connsiteX99" fmla="*/ 1143000 w 1914525"/>
                <a:gd name="connsiteY99" fmla="*/ 47625 h 1395413"/>
                <a:gd name="connsiteX100" fmla="*/ 1114425 w 1914525"/>
                <a:gd name="connsiteY100" fmla="*/ 38100 h 1395413"/>
                <a:gd name="connsiteX101" fmla="*/ 1085850 w 1914525"/>
                <a:gd name="connsiteY101" fmla="*/ 28575 h 1395413"/>
                <a:gd name="connsiteX102" fmla="*/ 1009650 w 1914525"/>
                <a:gd name="connsiteY102" fmla="*/ 19050 h 1395413"/>
                <a:gd name="connsiteX103" fmla="*/ 976313 w 1914525"/>
                <a:gd name="connsiteY103" fmla="*/ 9525 h 1395413"/>
                <a:gd name="connsiteX104" fmla="*/ 923925 w 1914525"/>
                <a:gd name="connsiteY104" fmla="*/ 0 h 1395413"/>
                <a:gd name="connsiteX105" fmla="*/ 771525 w 1914525"/>
                <a:gd name="connsiteY105" fmla="*/ 4763 h 1395413"/>
                <a:gd name="connsiteX106" fmla="*/ 757238 w 1914525"/>
                <a:gd name="connsiteY106" fmla="*/ 9525 h 1395413"/>
                <a:gd name="connsiteX107" fmla="*/ 733425 w 1914525"/>
                <a:gd name="connsiteY107" fmla="*/ 19050 h 1395413"/>
                <a:gd name="connsiteX108" fmla="*/ 714375 w 1914525"/>
                <a:gd name="connsiteY108" fmla="*/ 28575 h 1395413"/>
                <a:gd name="connsiteX109" fmla="*/ 700088 w 1914525"/>
                <a:gd name="connsiteY109" fmla="*/ 33338 h 1395413"/>
                <a:gd name="connsiteX110" fmla="*/ 681038 w 1914525"/>
                <a:gd name="connsiteY110" fmla="*/ 42863 h 1395413"/>
                <a:gd name="connsiteX111" fmla="*/ 633413 w 1914525"/>
                <a:gd name="connsiteY111" fmla="*/ 57150 h 1395413"/>
                <a:gd name="connsiteX112" fmla="*/ 595313 w 1914525"/>
                <a:gd name="connsiteY112" fmla="*/ 71438 h 1395413"/>
                <a:gd name="connsiteX113" fmla="*/ 552450 w 1914525"/>
                <a:gd name="connsiteY113" fmla="*/ 80963 h 1395413"/>
                <a:gd name="connsiteX114" fmla="*/ 519113 w 1914525"/>
                <a:gd name="connsiteY114" fmla="*/ 95250 h 1395413"/>
                <a:gd name="connsiteX115" fmla="*/ 485775 w 1914525"/>
                <a:gd name="connsiteY115" fmla="*/ 100013 h 1395413"/>
                <a:gd name="connsiteX116" fmla="*/ 438150 w 1914525"/>
                <a:gd name="connsiteY116" fmla="*/ 119063 h 1395413"/>
                <a:gd name="connsiteX117" fmla="*/ 404813 w 1914525"/>
                <a:gd name="connsiteY117" fmla="*/ 133350 h 1395413"/>
                <a:gd name="connsiteX118" fmla="*/ 390525 w 1914525"/>
                <a:gd name="connsiteY118" fmla="*/ 147638 h 1395413"/>
                <a:gd name="connsiteX119" fmla="*/ 352425 w 1914525"/>
                <a:gd name="connsiteY119" fmla="*/ 166688 h 1395413"/>
                <a:gd name="connsiteX120" fmla="*/ 319088 w 1914525"/>
                <a:gd name="connsiteY120" fmla="*/ 180975 h 1395413"/>
                <a:gd name="connsiteX121" fmla="*/ 300038 w 1914525"/>
                <a:gd name="connsiteY121" fmla="*/ 195263 h 1395413"/>
                <a:gd name="connsiteX122" fmla="*/ 285750 w 1914525"/>
                <a:gd name="connsiteY122" fmla="*/ 200025 h 1395413"/>
                <a:gd name="connsiteX123" fmla="*/ 266700 w 1914525"/>
                <a:gd name="connsiteY123" fmla="*/ 214313 h 1395413"/>
                <a:gd name="connsiteX124" fmla="*/ 228600 w 1914525"/>
                <a:gd name="connsiteY124" fmla="*/ 233363 h 1395413"/>
                <a:gd name="connsiteX125" fmla="*/ 200025 w 1914525"/>
                <a:gd name="connsiteY125" fmla="*/ 252413 h 1395413"/>
                <a:gd name="connsiteX126" fmla="*/ 185738 w 1914525"/>
                <a:gd name="connsiteY126" fmla="*/ 261938 h 1395413"/>
                <a:gd name="connsiteX127" fmla="*/ 166688 w 1914525"/>
                <a:gd name="connsiteY127" fmla="*/ 271463 h 1395413"/>
                <a:gd name="connsiteX128" fmla="*/ 157163 w 1914525"/>
                <a:gd name="connsiteY128" fmla="*/ 285750 h 1395413"/>
                <a:gd name="connsiteX129" fmla="*/ 142875 w 1914525"/>
                <a:gd name="connsiteY129" fmla="*/ 300038 h 1395413"/>
                <a:gd name="connsiteX130" fmla="*/ 119063 w 1914525"/>
                <a:gd name="connsiteY130" fmla="*/ 333375 h 1395413"/>
                <a:gd name="connsiteX131" fmla="*/ 114300 w 1914525"/>
                <a:gd name="connsiteY131" fmla="*/ 347663 h 1395413"/>
                <a:gd name="connsiteX132" fmla="*/ 104775 w 1914525"/>
                <a:gd name="connsiteY132" fmla="*/ 371475 h 1395413"/>
                <a:gd name="connsiteX133" fmla="*/ 85725 w 1914525"/>
                <a:gd name="connsiteY133" fmla="*/ 404813 h 1395413"/>
                <a:gd name="connsiteX134" fmla="*/ 76200 w 1914525"/>
                <a:gd name="connsiteY134" fmla="*/ 442913 h 1395413"/>
                <a:gd name="connsiteX135" fmla="*/ 71438 w 1914525"/>
                <a:gd name="connsiteY135" fmla="*/ 457200 h 1395413"/>
                <a:gd name="connsiteX136" fmla="*/ 66675 w 1914525"/>
                <a:gd name="connsiteY136" fmla="*/ 490538 h 1395413"/>
                <a:gd name="connsiteX137" fmla="*/ 61913 w 1914525"/>
                <a:gd name="connsiteY137" fmla="*/ 504825 h 1395413"/>
                <a:gd name="connsiteX138" fmla="*/ 57150 w 1914525"/>
                <a:gd name="connsiteY138" fmla="*/ 523875 h 1395413"/>
                <a:gd name="connsiteX139" fmla="*/ 52388 w 1914525"/>
                <a:gd name="connsiteY139" fmla="*/ 576263 h 1395413"/>
                <a:gd name="connsiteX140" fmla="*/ 47625 w 1914525"/>
                <a:gd name="connsiteY140" fmla="*/ 604838 h 1395413"/>
                <a:gd name="connsiteX141" fmla="*/ 38100 w 1914525"/>
                <a:gd name="connsiteY141" fmla="*/ 714375 h 1395413"/>
                <a:gd name="connsiteX142" fmla="*/ 28575 w 1914525"/>
                <a:gd name="connsiteY142" fmla="*/ 762000 h 1395413"/>
                <a:gd name="connsiteX143" fmla="*/ 14288 w 1914525"/>
                <a:gd name="connsiteY143" fmla="*/ 866775 h 1395413"/>
                <a:gd name="connsiteX144" fmla="*/ 9525 w 1914525"/>
                <a:gd name="connsiteY144" fmla="*/ 890588 h 1395413"/>
                <a:gd name="connsiteX145" fmla="*/ 0 w 1914525"/>
                <a:gd name="connsiteY145" fmla="*/ 919163 h 1395413"/>
                <a:gd name="connsiteX146" fmla="*/ 4763 w 1914525"/>
                <a:gd name="connsiteY146" fmla="*/ 1042988 h 1395413"/>
                <a:gd name="connsiteX147" fmla="*/ 14288 w 1914525"/>
                <a:gd name="connsiteY147" fmla="*/ 1076325 h 1395413"/>
                <a:gd name="connsiteX148" fmla="*/ 23813 w 1914525"/>
                <a:gd name="connsiteY148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704975 w 1914525"/>
                <a:gd name="connsiteY38" fmla="*/ 471488 h 1395413"/>
                <a:gd name="connsiteX39" fmla="*/ 1714500 w 1914525"/>
                <a:gd name="connsiteY39" fmla="*/ 485775 h 1395413"/>
                <a:gd name="connsiteX40" fmla="*/ 1747838 w 1914525"/>
                <a:gd name="connsiteY40" fmla="*/ 542925 h 1395413"/>
                <a:gd name="connsiteX41" fmla="*/ 1762125 w 1914525"/>
                <a:gd name="connsiteY41" fmla="*/ 571500 h 1395413"/>
                <a:gd name="connsiteX42" fmla="*/ 1771650 w 1914525"/>
                <a:gd name="connsiteY42" fmla="*/ 600075 h 1395413"/>
                <a:gd name="connsiteX43" fmla="*/ 1790700 w 1914525"/>
                <a:gd name="connsiteY43" fmla="*/ 642938 h 1395413"/>
                <a:gd name="connsiteX44" fmla="*/ 1809750 w 1914525"/>
                <a:gd name="connsiteY44" fmla="*/ 695325 h 1395413"/>
                <a:gd name="connsiteX45" fmla="*/ 1824038 w 1914525"/>
                <a:gd name="connsiteY45" fmla="*/ 747713 h 1395413"/>
                <a:gd name="connsiteX46" fmla="*/ 1833563 w 1914525"/>
                <a:gd name="connsiteY46" fmla="*/ 804863 h 1395413"/>
                <a:gd name="connsiteX47" fmla="*/ 1838325 w 1914525"/>
                <a:gd name="connsiteY47" fmla="*/ 942975 h 1395413"/>
                <a:gd name="connsiteX48" fmla="*/ 1843088 w 1914525"/>
                <a:gd name="connsiteY48" fmla="*/ 957263 h 1395413"/>
                <a:gd name="connsiteX49" fmla="*/ 1857375 w 1914525"/>
                <a:gd name="connsiteY49" fmla="*/ 1000125 h 1395413"/>
                <a:gd name="connsiteX50" fmla="*/ 1862138 w 1914525"/>
                <a:gd name="connsiteY50" fmla="*/ 1019175 h 1395413"/>
                <a:gd name="connsiteX51" fmla="*/ 1871663 w 1914525"/>
                <a:gd name="connsiteY51" fmla="*/ 1038225 h 1395413"/>
                <a:gd name="connsiteX52" fmla="*/ 1876425 w 1914525"/>
                <a:gd name="connsiteY52" fmla="*/ 1166813 h 1395413"/>
                <a:gd name="connsiteX53" fmla="*/ 1885950 w 1914525"/>
                <a:gd name="connsiteY53" fmla="*/ 1285875 h 1395413"/>
                <a:gd name="connsiteX54" fmla="*/ 1885950 w 1914525"/>
                <a:gd name="connsiteY54" fmla="*/ 1357313 h 1395413"/>
                <a:gd name="connsiteX55" fmla="*/ 1876425 w 1914525"/>
                <a:gd name="connsiteY55" fmla="*/ 1371600 h 1395413"/>
                <a:gd name="connsiteX56" fmla="*/ 1866900 w 1914525"/>
                <a:gd name="connsiteY56" fmla="*/ 1395413 h 1395413"/>
                <a:gd name="connsiteX57" fmla="*/ 1871663 w 1914525"/>
                <a:gd name="connsiteY57" fmla="*/ 1266825 h 1395413"/>
                <a:gd name="connsiteX58" fmla="*/ 1881188 w 1914525"/>
                <a:gd name="connsiteY58" fmla="*/ 1238250 h 1395413"/>
                <a:gd name="connsiteX59" fmla="*/ 1890713 w 1914525"/>
                <a:gd name="connsiteY59" fmla="*/ 1200150 h 1395413"/>
                <a:gd name="connsiteX60" fmla="*/ 1900238 w 1914525"/>
                <a:gd name="connsiteY60" fmla="*/ 1171575 h 1395413"/>
                <a:gd name="connsiteX61" fmla="*/ 1905000 w 1914525"/>
                <a:gd name="connsiteY61" fmla="*/ 1085850 h 1395413"/>
                <a:gd name="connsiteX62" fmla="*/ 1914525 w 1914525"/>
                <a:gd name="connsiteY62" fmla="*/ 809625 h 1395413"/>
                <a:gd name="connsiteX63" fmla="*/ 1909763 w 1914525"/>
                <a:gd name="connsiteY63" fmla="*/ 666750 h 1395413"/>
                <a:gd name="connsiteX64" fmla="*/ 1890713 w 1914525"/>
                <a:gd name="connsiteY64" fmla="*/ 633413 h 1395413"/>
                <a:gd name="connsiteX65" fmla="*/ 1881188 w 1914525"/>
                <a:gd name="connsiteY65" fmla="*/ 609600 h 1395413"/>
                <a:gd name="connsiteX66" fmla="*/ 1871663 w 1914525"/>
                <a:gd name="connsiteY66" fmla="*/ 581025 h 1395413"/>
                <a:gd name="connsiteX67" fmla="*/ 1862138 w 1914525"/>
                <a:gd name="connsiteY67" fmla="*/ 566738 h 1395413"/>
                <a:gd name="connsiteX68" fmla="*/ 1857375 w 1914525"/>
                <a:gd name="connsiteY68" fmla="*/ 542925 h 1395413"/>
                <a:gd name="connsiteX69" fmla="*/ 1847850 w 1914525"/>
                <a:gd name="connsiteY69" fmla="*/ 528638 h 1395413"/>
                <a:gd name="connsiteX70" fmla="*/ 1843088 w 1914525"/>
                <a:gd name="connsiteY70" fmla="*/ 514350 h 1395413"/>
                <a:gd name="connsiteX71" fmla="*/ 1833563 w 1914525"/>
                <a:gd name="connsiteY71" fmla="*/ 495300 h 1395413"/>
                <a:gd name="connsiteX72" fmla="*/ 1824038 w 1914525"/>
                <a:gd name="connsiteY72" fmla="*/ 457200 h 1395413"/>
                <a:gd name="connsiteX73" fmla="*/ 1814513 w 1914525"/>
                <a:gd name="connsiteY73" fmla="*/ 438150 h 1395413"/>
                <a:gd name="connsiteX74" fmla="*/ 1800225 w 1914525"/>
                <a:gd name="connsiteY74" fmla="*/ 404813 h 1395413"/>
                <a:gd name="connsiteX75" fmla="*/ 1790700 w 1914525"/>
                <a:gd name="connsiteY75" fmla="*/ 376238 h 1395413"/>
                <a:gd name="connsiteX76" fmla="*/ 1785938 w 1914525"/>
                <a:gd name="connsiteY76" fmla="*/ 361950 h 1395413"/>
                <a:gd name="connsiteX77" fmla="*/ 1781175 w 1914525"/>
                <a:gd name="connsiteY77" fmla="*/ 342900 h 1395413"/>
                <a:gd name="connsiteX78" fmla="*/ 1771650 w 1914525"/>
                <a:gd name="connsiteY78" fmla="*/ 328613 h 1395413"/>
                <a:gd name="connsiteX79" fmla="*/ 1752600 w 1914525"/>
                <a:gd name="connsiteY79" fmla="*/ 280988 h 1395413"/>
                <a:gd name="connsiteX80" fmla="*/ 1747838 w 1914525"/>
                <a:gd name="connsiteY80" fmla="*/ 266700 h 1395413"/>
                <a:gd name="connsiteX81" fmla="*/ 1738313 w 1914525"/>
                <a:gd name="connsiteY81" fmla="*/ 252413 h 1395413"/>
                <a:gd name="connsiteX82" fmla="*/ 1724025 w 1914525"/>
                <a:gd name="connsiteY82" fmla="*/ 228600 h 1395413"/>
                <a:gd name="connsiteX83" fmla="*/ 1714500 w 1914525"/>
                <a:gd name="connsiteY83" fmla="*/ 214313 h 1395413"/>
                <a:gd name="connsiteX84" fmla="*/ 1700213 w 1914525"/>
                <a:gd name="connsiteY84" fmla="*/ 204788 h 1395413"/>
                <a:gd name="connsiteX85" fmla="*/ 1676400 w 1914525"/>
                <a:gd name="connsiteY85" fmla="*/ 176213 h 1395413"/>
                <a:gd name="connsiteX86" fmla="*/ 1666875 w 1914525"/>
                <a:gd name="connsiteY86" fmla="*/ 161925 h 1395413"/>
                <a:gd name="connsiteX87" fmla="*/ 1638300 w 1914525"/>
                <a:gd name="connsiteY87" fmla="*/ 152400 h 1395413"/>
                <a:gd name="connsiteX88" fmla="*/ 1609725 w 1914525"/>
                <a:gd name="connsiteY88" fmla="*/ 142875 h 1395413"/>
                <a:gd name="connsiteX89" fmla="*/ 1590675 w 1914525"/>
                <a:gd name="connsiteY89" fmla="*/ 133350 h 1395413"/>
                <a:gd name="connsiteX90" fmla="*/ 1533525 w 1914525"/>
                <a:gd name="connsiteY90" fmla="*/ 123825 h 1395413"/>
                <a:gd name="connsiteX91" fmla="*/ 1495425 w 1914525"/>
                <a:gd name="connsiteY91" fmla="*/ 109538 h 1395413"/>
                <a:gd name="connsiteX92" fmla="*/ 1376363 w 1914525"/>
                <a:gd name="connsiteY92" fmla="*/ 95250 h 1395413"/>
                <a:gd name="connsiteX93" fmla="*/ 1343025 w 1914525"/>
                <a:gd name="connsiteY93" fmla="*/ 90488 h 1395413"/>
                <a:gd name="connsiteX94" fmla="*/ 1281113 w 1914525"/>
                <a:gd name="connsiteY94" fmla="*/ 76200 h 1395413"/>
                <a:gd name="connsiteX95" fmla="*/ 1223963 w 1914525"/>
                <a:gd name="connsiteY95" fmla="*/ 71438 h 1395413"/>
                <a:gd name="connsiteX96" fmla="*/ 1181100 w 1914525"/>
                <a:gd name="connsiteY96" fmla="*/ 61913 h 1395413"/>
                <a:gd name="connsiteX97" fmla="*/ 1166813 w 1914525"/>
                <a:gd name="connsiteY97" fmla="*/ 52388 h 1395413"/>
                <a:gd name="connsiteX98" fmla="*/ 1143000 w 1914525"/>
                <a:gd name="connsiteY98" fmla="*/ 47625 h 1395413"/>
                <a:gd name="connsiteX99" fmla="*/ 1114425 w 1914525"/>
                <a:gd name="connsiteY99" fmla="*/ 38100 h 1395413"/>
                <a:gd name="connsiteX100" fmla="*/ 1085850 w 1914525"/>
                <a:gd name="connsiteY100" fmla="*/ 28575 h 1395413"/>
                <a:gd name="connsiteX101" fmla="*/ 1009650 w 1914525"/>
                <a:gd name="connsiteY101" fmla="*/ 19050 h 1395413"/>
                <a:gd name="connsiteX102" fmla="*/ 976313 w 1914525"/>
                <a:gd name="connsiteY102" fmla="*/ 9525 h 1395413"/>
                <a:gd name="connsiteX103" fmla="*/ 923925 w 1914525"/>
                <a:gd name="connsiteY103" fmla="*/ 0 h 1395413"/>
                <a:gd name="connsiteX104" fmla="*/ 771525 w 1914525"/>
                <a:gd name="connsiteY104" fmla="*/ 4763 h 1395413"/>
                <a:gd name="connsiteX105" fmla="*/ 757238 w 1914525"/>
                <a:gd name="connsiteY105" fmla="*/ 9525 h 1395413"/>
                <a:gd name="connsiteX106" fmla="*/ 733425 w 1914525"/>
                <a:gd name="connsiteY106" fmla="*/ 19050 h 1395413"/>
                <a:gd name="connsiteX107" fmla="*/ 714375 w 1914525"/>
                <a:gd name="connsiteY107" fmla="*/ 28575 h 1395413"/>
                <a:gd name="connsiteX108" fmla="*/ 700088 w 1914525"/>
                <a:gd name="connsiteY108" fmla="*/ 33338 h 1395413"/>
                <a:gd name="connsiteX109" fmla="*/ 681038 w 1914525"/>
                <a:gd name="connsiteY109" fmla="*/ 42863 h 1395413"/>
                <a:gd name="connsiteX110" fmla="*/ 633413 w 1914525"/>
                <a:gd name="connsiteY110" fmla="*/ 57150 h 1395413"/>
                <a:gd name="connsiteX111" fmla="*/ 595313 w 1914525"/>
                <a:gd name="connsiteY111" fmla="*/ 71438 h 1395413"/>
                <a:gd name="connsiteX112" fmla="*/ 552450 w 1914525"/>
                <a:gd name="connsiteY112" fmla="*/ 80963 h 1395413"/>
                <a:gd name="connsiteX113" fmla="*/ 519113 w 1914525"/>
                <a:gd name="connsiteY113" fmla="*/ 95250 h 1395413"/>
                <a:gd name="connsiteX114" fmla="*/ 485775 w 1914525"/>
                <a:gd name="connsiteY114" fmla="*/ 100013 h 1395413"/>
                <a:gd name="connsiteX115" fmla="*/ 438150 w 1914525"/>
                <a:gd name="connsiteY115" fmla="*/ 119063 h 1395413"/>
                <a:gd name="connsiteX116" fmla="*/ 404813 w 1914525"/>
                <a:gd name="connsiteY116" fmla="*/ 133350 h 1395413"/>
                <a:gd name="connsiteX117" fmla="*/ 390525 w 1914525"/>
                <a:gd name="connsiteY117" fmla="*/ 147638 h 1395413"/>
                <a:gd name="connsiteX118" fmla="*/ 352425 w 1914525"/>
                <a:gd name="connsiteY118" fmla="*/ 166688 h 1395413"/>
                <a:gd name="connsiteX119" fmla="*/ 319088 w 1914525"/>
                <a:gd name="connsiteY119" fmla="*/ 180975 h 1395413"/>
                <a:gd name="connsiteX120" fmla="*/ 300038 w 1914525"/>
                <a:gd name="connsiteY120" fmla="*/ 195263 h 1395413"/>
                <a:gd name="connsiteX121" fmla="*/ 285750 w 1914525"/>
                <a:gd name="connsiteY121" fmla="*/ 200025 h 1395413"/>
                <a:gd name="connsiteX122" fmla="*/ 266700 w 1914525"/>
                <a:gd name="connsiteY122" fmla="*/ 214313 h 1395413"/>
                <a:gd name="connsiteX123" fmla="*/ 228600 w 1914525"/>
                <a:gd name="connsiteY123" fmla="*/ 233363 h 1395413"/>
                <a:gd name="connsiteX124" fmla="*/ 200025 w 1914525"/>
                <a:gd name="connsiteY124" fmla="*/ 252413 h 1395413"/>
                <a:gd name="connsiteX125" fmla="*/ 185738 w 1914525"/>
                <a:gd name="connsiteY125" fmla="*/ 261938 h 1395413"/>
                <a:gd name="connsiteX126" fmla="*/ 166688 w 1914525"/>
                <a:gd name="connsiteY126" fmla="*/ 271463 h 1395413"/>
                <a:gd name="connsiteX127" fmla="*/ 157163 w 1914525"/>
                <a:gd name="connsiteY127" fmla="*/ 285750 h 1395413"/>
                <a:gd name="connsiteX128" fmla="*/ 142875 w 1914525"/>
                <a:gd name="connsiteY128" fmla="*/ 300038 h 1395413"/>
                <a:gd name="connsiteX129" fmla="*/ 119063 w 1914525"/>
                <a:gd name="connsiteY129" fmla="*/ 333375 h 1395413"/>
                <a:gd name="connsiteX130" fmla="*/ 114300 w 1914525"/>
                <a:gd name="connsiteY130" fmla="*/ 347663 h 1395413"/>
                <a:gd name="connsiteX131" fmla="*/ 104775 w 1914525"/>
                <a:gd name="connsiteY131" fmla="*/ 371475 h 1395413"/>
                <a:gd name="connsiteX132" fmla="*/ 85725 w 1914525"/>
                <a:gd name="connsiteY132" fmla="*/ 404813 h 1395413"/>
                <a:gd name="connsiteX133" fmla="*/ 76200 w 1914525"/>
                <a:gd name="connsiteY133" fmla="*/ 442913 h 1395413"/>
                <a:gd name="connsiteX134" fmla="*/ 71438 w 1914525"/>
                <a:gd name="connsiteY134" fmla="*/ 457200 h 1395413"/>
                <a:gd name="connsiteX135" fmla="*/ 66675 w 1914525"/>
                <a:gd name="connsiteY135" fmla="*/ 490538 h 1395413"/>
                <a:gd name="connsiteX136" fmla="*/ 61913 w 1914525"/>
                <a:gd name="connsiteY136" fmla="*/ 504825 h 1395413"/>
                <a:gd name="connsiteX137" fmla="*/ 57150 w 1914525"/>
                <a:gd name="connsiteY137" fmla="*/ 523875 h 1395413"/>
                <a:gd name="connsiteX138" fmla="*/ 52388 w 1914525"/>
                <a:gd name="connsiteY138" fmla="*/ 576263 h 1395413"/>
                <a:gd name="connsiteX139" fmla="*/ 47625 w 1914525"/>
                <a:gd name="connsiteY139" fmla="*/ 604838 h 1395413"/>
                <a:gd name="connsiteX140" fmla="*/ 38100 w 1914525"/>
                <a:gd name="connsiteY140" fmla="*/ 714375 h 1395413"/>
                <a:gd name="connsiteX141" fmla="*/ 28575 w 1914525"/>
                <a:gd name="connsiteY141" fmla="*/ 762000 h 1395413"/>
                <a:gd name="connsiteX142" fmla="*/ 14288 w 1914525"/>
                <a:gd name="connsiteY142" fmla="*/ 866775 h 1395413"/>
                <a:gd name="connsiteX143" fmla="*/ 9525 w 1914525"/>
                <a:gd name="connsiteY143" fmla="*/ 890588 h 1395413"/>
                <a:gd name="connsiteX144" fmla="*/ 0 w 1914525"/>
                <a:gd name="connsiteY144" fmla="*/ 919163 h 1395413"/>
                <a:gd name="connsiteX145" fmla="*/ 4763 w 1914525"/>
                <a:gd name="connsiteY145" fmla="*/ 1042988 h 1395413"/>
                <a:gd name="connsiteX146" fmla="*/ 14288 w 1914525"/>
                <a:gd name="connsiteY146" fmla="*/ 1076325 h 1395413"/>
                <a:gd name="connsiteX147" fmla="*/ 23813 w 1914525"/>
                <a:gd name="connsiteY147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704975 w 1914525"/>
                <a:gd name="connsiteY38" fmla="*/ 471488 h 1395413"/>
                <a:gd name="connsiteX39" fmla="*/ 1747838 w 1914525"/>
                <a:gd name="connsiteY39" fmla="*/ 542925 h 1395413"/>
                <a:gd name="connsiteX40" fmla="*/ 1762125 w 1914525"/>
                <a:gd name="connsiteY40" fmla="*/ 571500 h 1395413"/>
                <a:gd name="connsiteX41" fmla="*/ 1771650 w 1914525"/>
                <a:gd name="connsiteY41" fmla="*/ 600075 h 1395413"/>
                <a:gd name="connsiteX42" fmla="*/ 1790700 w 1914525"/>
                <a:gd name="connsiteY42" fmla="*/ 642938 h 1395413"/>
                <a:gd name="connsiteX43" fmla="*/ 1809750 w 1914525"/>
                <a:gd name="connsiteY43" fmla="*/ 695325 h 1395413"/>
                <a:gd name="connsiteX44" fmla="*/ 1824038 w 1914525"/>
                <a:gd name="connsiteY44" fmla="*/ 747713 h 1395413"/>
                <a:gd name="connsiteX45" fmla="*/ 1833563 w 1914525"/>
                <a:gd name="connsiteY45" fmla="*/ 804863 h 1395413"/>
                <a:gd name="connsiteX46" fmla="*/ 1838325 w 1914525"/>
                <a:gd name="connsiteY46" fmla="*/ 942975 h 1395413"/>
                <a:gd name="connsiteX47" fmla="*/ 1843088 w 1914525"/>
                <a:gd name="connsiteY47" fmla="*/ 957263 h 1395413"/>
                <a:gd name="connsiteX48" fmla="*/ 1857375 w 1914525"/>
                <a:gd name="connsiteY48" fmla="*/ 1000125 h 1395413"/>
                <a:gd name="connsiteX49" fmla="*/ 1862138 w 1914525"/>
                <a:gd name="connsiteY49" fmla="*/ 1019175 h 1395413"/>
                <a:gd name="connsiteX50" fmla="*/ 1871663 w 1914525"/>
                <a:gd name="connsiteY50" fmla="*/ 1038225 h 1395413"/>
                <a:gd name="connsiteX51" fmla="*/ 1876425 w 1914525"/>
                <a:gd name="connsiteY51" fmla="*/ 1166813 h 1395413"/>
                <a:gd name="connsiteX52" fmla="*/ 1885950 w 1914525"/>
                <a:gd name="connsiteY52" fmla="*/ 1285875 h 1395413"/>
                <a:gd name="connsiteX53" fmla="*/ 1885950 w 1914525"/>
                <a:gd name="connsiteY53" fmla="*/ 1357313 h 1395413"/>
                <a:gd name="connsiteX54" fmla="*/ 1876425 w 1914525"/>
                <a:gd name="connsiteY54" fmla="*/ 1371600 h 1395413"/>
                <a:gd name="connsiteX55" fmla="*/ 1866900 w 1914525"/>
                <a:gd name="connsiteY55" fmla="*/ 1395413 h 1395413"/>
                <a:gd name="connsiteX56" fmla="*/ 1871663 w 1914525"/>
                <a:gd name="connsiteY56" fmla="*/ 1266825 h 1395413"/>
                <a:gd name="connsiteX57" fmla="*/ 1881188 w 1914525"/>
                <a:gd name="connsiteY57" fmla="*/ 1238250 h 1395413"/>
                <a:gd name="connsiteX58" fmla="*/ 1890713 w 1914525"/>
                <a:gd name="connsiteY58" fmla="*/ 1200150 h 1395413"/>
                <a:gd name="connsiteX59" fmla="*/ 1900238 w 1914525"/>
                <a:gd name="connsiteY59" fmla="*/ 1171575 h 1395413"/>
                <a:gd name="connsiteX60" fmla="*/ 1905000 w 1914525"/>
                <a:gd name="connsiteY60" fmla="*/ 1085850 h 1395413"/>
                <a:gd name="connsiteX61" fmla="*/ 1914525 w 1914525"/>
                <a:gd name="connsiteY61" fmla="*/ 809625 h 1395413"/>
                <a:gd name="connsiteX62" fmla="*/ 1909763 w 1914525"/>
                <a:gd name="connsiteY62" fmla="*/ 666750 h 1395413"/>
                <a:gd name="connsiteX63" fmla="*/ 1890713 w 1914525"/>
                <a:gd name="connsiteY63" fmla="*/ 633413 h 1395413"/>
                <a:gd name="connsiteX64" fmla="*/ 1881188 w 1914525"/>
                <a:gd name="connsiteY64" fmla="*/ 609600 h 1395413"/>
                <a:gd name="connsiteX65" fmla="*/ 1871663 w 1914525"/>
                <a:gd name="connsiteY65" fmla="*/ 581025 h 1395413"/>
                <a:gd name="connsiteX66" fmla="*/ 1862138 w 1914525"/>
                <a:gd name="connsiteY66" fmla="*/ 566738 h 1395413"/>
                <a:gd name="connsiteX67" fmla="*/ 1857375 w 1914525"/>
                <a:gd name="connsiteY67" fmla="*/ 542925 h 1395413"/>
                <a:gd name="connsiteX68" fmla="*/ 1847850 w 1914525"/>
                <a:gd name="connsiteY68" fmla="*/ 528638 h 1395413"/>
                <a:gd name="connsiteX69" fmla="*/ 1843088 w 1914525"/>
                <a:gd name="connsiteY69" fmla="*/ 514350 h 1395413"/>
                <a:gd name="connsiteX70" fmla="*/ 1833563 w 1914525"/>
                <a:gd name="connsiteY70" fmla="*/ 495300 h 1395413"/>
                <a:gd name="connsiteX71" fmla="*/ 1824038 w 1914525"/>
                <a:gd name="connsiteY71" fmla="*/ 457200 h 1395413"/>
                <a:gd name="connsiteX72" fmla="*/ 1814513 w 1914525"/>
                <a:gd name="connsiteY72" fmla="*/ 438150 h 1395413"/>
                <a:gd name="connsiteX73" fmla="*/ 1800225 w 1914525"/>
                <a:gd name="connsiteY73" fmla="*/ 404813 h 1395413"/>
                <a:gd name="connsiteX74" fmla="*/ 1790700 w 1914525"/>
                <a:gd name="connsiteY74" fmla="*/ 376238 h 1395413"/>
                <a:gd name="connsiteX75" fmla="*/ 1785938 w 1914525"/>
                <a:gd name="connsiteY75" fmla="*/ 361950 h 1395413"/>
                <a:gd name="connsiteX76" fmla="*/ 1781175 w 1914525"/>
                <a:gd name="connsiteY76" fmla="*/ 342900 h 1395413"/>
                <a:gd name="connsiteX77" fmla="*/ 1771650 w 1914525"/>
                <a:gd name="connsiteY77" fmla="*/ 328613 h 1395413"/>
                <a:gd name="connsiteX78" fmla="*/ 1752600 w 1914525"/>
                <a:gd name="connsiteY78" fmla="*/ 280988 h 1395413"/>
                <a:gd name="connsiteX79" fmla="*/ 1747838 w 1914525"/>
                <a:gd name="connsiteY79" fmla="*/ 266700 h 1395413"/>
                <a:gd name="connsiteX80" fmla="*/ 1738313 w 1914525"/>
                <a:gd name="connsiteY80" fmla="*/ 252413 h 1395413"/>
                <a:gd name="connsiteX81" fmla="*/ 1724025 w 1914525"/>
                <a:gd name="connsiteY81" fmla="*/ 228600 h 1395413"/>
                <a:gd name="connsiteX82" fmla="*/ 1714500 w 1914525"/>
                <a:gd name="connsiteY82" fmla="*/ 214313 h 1395413"/>
                <a:gd name="connsiteX83" fmla="*/ 1700213 w 1914525"/>
                <a:gd name="connsiteY83" fmla="*/ 204788 h 1395413"/>
                <a:gd name="connsiteX84" fmla="*/ 1676400 w 1914525"/>
                <a:gd name="connsiteY84" fmla="*/ 176213 h 1395413"/>
                <a:gd name="connsiteX85" fmla="*/ 1666875 w 1914525"/>
                <a:gd name="connsiteY85" fmla="*/ 161925 h 1395413"/>
                <a:gd name="connsiteX86" fmla="*/ 1638300 w 1914525"/>
                <a:gd name="connsiteY86" fmla="*/ 152400 h 1395413"/>
                <a:gd name="connsiteX87" fmla="*/ 1609725 w 1914525"/>
                <a:gd name="connsiteY87" fmla="*/ 142875 h 1395413"/>
                <a:gd name="connsiteX88" fmla="*/ 1590675 w 1914525"/>
                <a:gd name="connsiteY88" fmla="*/ 133350 h 1395413"/>
                <a:gd name="connsiteX89" fmla="*/ 1533525 w 1914525"/>
                <a:gd name="connsiteY89" fmla="*/ 123825 h 1395413"/>
                <a:gd name="connsiteX90" fmla="*/ 1495425 w 1914525"/>
                <a:gd name="connsiteY90" fmla="*/ 109538 h 1395413"/>
                <a:gd name="connsiteX91" fmla="*/ 1376363 w 1914525"/>
                <a:gd name="connsiteY91" fmla="*/ 95250 h 1395413"/>
                <a:gd name="connsiteX92" fmla="*/ 1343025 w 1914525"/>
                <a:gd name="connsiteY92" fmla="*/ 90488 h 1395413"/>
                <a:gd name="connsiteX93" fmla="*/ 1281113 w 1914525"/>
                <a:gd name="connsiteY93" fmla="*/ 76200 h 1395413"/>
                <a:gd name="connsiteX94" fmla="*/ 1223963 w 1914525"/>
                <a:gd name="connsiteY94" fmla="*/ 71438 h 1395413"/>
                <a:gd name="connsiteX95" fmla="*/ 1181100 w 1914525"/>
                <a:gd name="connsiteY95" fmla="*/ 61913 h 1395413"/>
                <a:gd name="connsiteX96" fmla="*/ 1166813 w 1914525"/>
                <a:gd name="connsiteY96" fmla="*/ 52388 h 1395413"/>
                <a:gd name="connsiteX97" fmla="*/ 1143000 w 1914525"/>
                <a:gd name="connsiteY97" fmla="*/ 47625 h 1395413"/>
                <a:gd name="connsiteX98" fmla="*/ 1114425 w 1914525"/>
                <a:gd name="connsiteY98" fmla="*/ 38100 h 1395413"/>
                <a:gd name="connsiteX99" fmla="*/ 1085850 w 1914525"/>
                <a:gd name="connsiteY99" fmla="*/ 28575 h 1395413"/>
                <a:gd name="connsiteX100" fmla="*/ 1009650 w 1914525"/>
                <a:gd name="connsiteY100" fmla="*/ 19050 h 1395413"/>
                <a:gd name="connsiteX101" fmla="*/ 976313 w 1914525"/>
                <a:gd name="connsiteY101" fmla="*/ 9525 h 1395413"/>
                <a:gd name="connsiteX102" fmla="*/ 923925 w 1914525"/>
                <a:gd name="connsiteY102" fmla="*/ 0 h 1395413"/>
                <a:gd name="connsiteX103" fmla="*/ 771525 w 1914525"/>
                <a:gd name="connsiteY103" fmla="*/ 4763 h 1395413"/>
                <a:gd name="connsiteX104" fmla="*/ 757238 w 1914525"/>
                <a:gd name="connsiteY104" fmla="*/ 9525 h 1395413"/>
                <a:gd name="connsiteX105" fmla="*/ 733425 w 1914525"/>
                <a:gd name="connsiteY105" fmla="*/ 19050 h 1395413"/>
                <a:gd name="connsiteX106" fmla="*/ 714375 w 1914525"/>
                <a:gd name="connsiteY106" fmla="*/ 28575 h 1395413"/>
                <a:gd name="connsiteX107" fmla="*/ 700088 w 1914525"/>
                <a:gd name="connsiteY107" fmla="*/ 33338 h 1395413"/>
                <a:gd name="connsiteX108" fmla="*/ 681038 w 1914525"/>
                <a:gd name="connsiteY108" fmla="*/ 42863 h 1395413"/>
                <a:gd name="connsiteX109" fmla="*/ 633413 w 1914525"/>
                <a:gd name="connsiteY109" fmla="*/ 57150 h 1395413"/>
                <a:gd name="connsiteX110" fmla="*/ 595313 w 1914525"/>
                <a:gd name="connsiteY110" fmla="*/ 71438 h 1395413"/>
                <a:gd name="connsiteX111" fmla="*/ 552450 w 1914525"/>
                <a:gd name="connsiteY111" fmla="*/ 80963 h 1395413"/>
                <a:gd name="connsiteX112" fmla="*/ 519113 w 1914525"/>
                <a:gd name="connsiteY112" fmla="*/ 95250 h 1395413"/>
                <a:gd name="connsiteX113" fmla="*/ 485775 w 1914525"/>
                <a:gd name="connsiteY113" fmla="*/ 100013 h 1395413"/>
                <a:gd name="connsiteX114" fmla="*/ 438150 w 1914525"/>
                <a:gd name="connsiteY114" fmla="*/ 119063 h 1395413"/>
                <a:gd name="connsiteX115" fmla="*/ 404813 w 1914525"/>
                <a:gd name="connsiteY115" fmla="*/ 133350 h 1395413"/>
                <a:gd name="connsiteX116" fmla="*/ 390525 w 1914525"/>
                <a:gd name="connsiteY116" fmla="*/ 147638 h 1395413"/>
                <a:gd name="connsiteX117" fmla="*/ 352425 w 1914525"/>
                <a:gd name="connsiteY117" fmla="*/ 166688 h 1395413"/>
                <a:gd name="connsiteX118" fmla="*/ 319088 w 1914525"/>
                <a:gd name="connsiteY118" fmla="*/ 180975 h 1395413"/>
                <a:gd name="connsiteX119" fmla="*/ 300038 w 1914525"/>
                <a:gd name="connsiteY119" fmla="*/ 195263 h 1395413"/>
                <a:gd name="connsiteX120" fmla="*/ 285750 w 1914525"/>
                <a:gd name="connsiteY120" fmla="*/ 200025 h 1395413"/>
                <a:gd name="connsiteX121" fmla="*/ 266700 w 1914525"/>
                <a:gd name="connsiteY121" fmla="*/ 214313 h 1395413"/>
                <a:gd name="connsiteX122" fmla="*/ 228600 w 1914525"/>
                <a:gd name="connsiteY122" fmla="*/ 233363 h 1395413"/>
                <a:gd name="connsiteX123" fmla="*/ 200025 w 1914525"/>
                <a:gd name="connsiteY123" fmla="*/ 252413 h 1395413"/>
                <a:gd name="connsiteX124" fmla="*/ 185738 w 1914525"/>
                <a:gd name="connsiteY124" fmla="*/ 261938 h 1395413"/>
                <a:gd name="connsiteX125" fmla="*/ 166688 w 1914525"/>
                <a:gd name="connsiteY125" fmla="*/ 271463 h 1395413"/>
                <a:gd name="connsiteX126" fmla="*/ 157163 w 1914525"/>
                <a:gd name="connsiteY126" fmla="*/ 285750 h 1395413"/>
                <a:gd name="connsiteX127" fmla="*/ 142875 w 1914525"/>
                <a:gd name="connsiteY127" fmla="*/ 300038 h 1395413"/>
                <a:gd name="connsiteX128" fmla="*/ 119063 w 1914525"/>
                <a:gd name="connsiteY128" fmla="*/ 333375 h 1395413"/>
                <a:gd name="connsiteX129" fmla="*/ 114300 w 1914525"/>
                <a:gd name="connsiteY129" fmla="*/ 347663 h 1395413"/>
                <a:gd name="connsiteX130" fmla="*/ 104775 w 1914525"/>
                <a:gd name="connsiteY130" fmla="*/ 371475 h 1395413"/>
                <a:gd name="connsiteX131" fmla="*/ 85725 w 1914525"/>
                <a:gd name="connsiteY131" fmla="*/ 404813 h 1395413"/>
                <a:gd name="connsiteX132" fmla="*/ 76200 w 1914525"/>
                <a:gd name="connsiteY132" fmla="*/ 442913 h 1395413"/>
                <a:gd name="connsiteX133" fmla="*/ 71438 w 1914525"/>
                <a:gd name="connsiteY133" fmla="*/ 457200 h 1395413"/>
                <a:gd name="connsiteX134" fmla="*/ 66675 w 1914525"/>
                <a:gd name="connsiteY134" fmla="*/ 490538 h 1395413"/>
                <a:gd name="connsiteX135" fmla="*/ 61913 w 1914525"/>
                <a:gd name="connsiteY135" fmla="*/ 504825 h 1395413"/>
                <a:gd name="connsiteX136" fmla="*/ 57150 w 1914525"/>
                <a:gd name="connsiteY136" fmla="*/ 523875 h 1395413"/>
                <a:gd name="connsiteX137" fmla="*/ 52388 w 1914525"/>
                <a:gd name="connsiteY137" fmla="*/ 576263 h 1395413"/>
                <a:gd name="connsiteX138" fmla="*/ 47625 w 1914525"/>
                <a:gd name="connsiteY138" fmla="*/ 604838 h 1395413"/>
                <a:gd name="connsiteX139" fmla="*/ 38100 w 1914525"/>
                <a:gd name="connsiteY139" fmla="*/ 714375 h 1395413"/>
                <a:gd name="connsiteX140" fmla="*/ 28575 w 1914525"/>
                <a:gd name="connsiteY140" fmla="*/ 762000 h 1395413"/>
                <a:gd name="connsiteX141" fmla="*/ 14288 w 1914525"/>
                <a:gd name="connsiteY141" fmla="*/ 866775 h 1395413"/>
                <a:gd name="connsiteX142" fmla="*/ 9525 w 1914525"/>
                <a:gd name="connsiteY142" fmla="*/ 890588 h 1395413"/>
                <a:gd name="connsiteX143" fmla="*/ 0 w 1914525"/>
                <a:gd name="connsiteY143" fmla="*/ 919163 h 1395413"/>
                <a:gd name="connsiteX144" fmla="*/ 4763 w 1914525"/>
                <a:gd name="connsiteY144" fmla="*/ 1042988 h 1395413"/>
                <a:gd name="connsiteX145" fmla="*/ 14288 w 1914525"/>
                <a:gd name="connsiteY145" fmla="*/ 1076325 h 1395413"/>
                <a:gd name="connsiteX146" fmla="*/ 23813 w 1914525"/>
                <a:gd name="connsiteY146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704975 w 1914525"/>
                <a:gd name="connsiteY38" fmla="*/ 471488 h 1395413"/>
                <a:gd name="connsiteX39" fmla="*/ 1747838 w 1914525"/>
                <a:gd name="connsiteY39" fmla="*/ 542925 h 1395413"/>
                <a:gd name="connsiteX40" fmla="*/ 1762125 w 1914525"/>
                <a:gd name="connsiteY40" fmla="*/ 571500 h 1395413"/>
                <a:gd name="connsiteX41" fmla="*/ 1771650 w 1914525"/>
                <a:gd name="connsiteY41" fmla="*/ 600075 h 1395413"/>
                <a:gd name="connsiteX42" fmla="*/ 1790700 w 1914525"/>
                <a:gd name="connsiteY42" fmla="*/ 642938 h 1395413"/>
                <a:gd name="connsiteX43" fmla="*/ 1809750 w 1914525"/>
                <a:gd name="connsiteY43" fmla="*/ 695325 h 1395413"/>
                <a:gd name="connsiteX44" fmla="*/ 1824038 w 1914525"/>
                <a:gd name="connsiteY44" fmla="*/ 747713 h 1395413"/>
                <a:gd name="connsiteX45" fmla="*/ 1833563 w 1914525"/>
                <a:gd name="connsiteY45" fmla="*/ 804863 h 1395413"/>
                <a:gd name="connsiteX46" fmla="*/ 1838325 w 1914525"/>
                <a:gd name="connsiteY46" fmla="*/ 942975 h 1395413"/>
                <a:gd name="connsiteX47" fmla="*/ 1857375 w 1914525"/>
                <a:gd name="connsiteY47" fmla="*/ 1000125 h 1395413"/>
                <a:gd name="connsiteX48" fmla="*/ 1862138 w 1914525"/>
                <a:gd name="connsiteY48" fmla="*/ 1019175 h 1395413"/>
                <a:gd name="connsiteX49" fmla="*/ 1871663 w 1914525"/>
                <a:gd name="connsiteY49" fmla="*/ 1038225 h 1395413"/>
                <a:gd name="connsiteX50" fmla="*/ 1876425 w 1914525"/>
                <a:gd name="connsiteY50" fmla="*/ 1166813 h 1395413"/>
                <a:gd name="connsiteX51" fmla="*/ 1885950 w 1914525"/>
                <a:gd name="connsiteY51" fmla="*/ 1285875 h 1395413"/>
                <a:gd name="connsiteX52" fmla="*/ 1885950 w 1914525"/>
                <a:gd name="connsiteY52" fmla="*/ 1357313 h 1395413"/>
                <a:gd name="connsiteX53" fmla="*/ 1876425 w 1914525"/>
                <a:gd name="connsiteY53" fmla="*/ 1371600 h 1395413"/>
                <a:gd name="connsiteX54" fmla="*/ 1866900 w 1914525"/>
                <a:gd name="connsiteY54" fmla="*/ 1395413 h 1395413"/>
                <a:gd name="connsiteX55" fmla="*/ 1871663 w 1914525"/>
                <a:gd name="connsiteY55" fmla="*/ 1266825 h 1395413"/>
                <a:gd name="connsiteX56" fmla="*/ 1881188 w 1914525"/>
                <a:gd name="connsiteY56" fmla="*/ 1238250 h 1395413"/>
                <a:gd name="connsiteX57" fmla="*/ 1890713 w 1914525"/>
                <a:gd name="connsiteY57" fmla="*/ 1200150 h 1395413"/>
                <a:gd name="connsiteX58" fmla="*/ 1900238 w 1914525"/>
                <a:gd name="connsiteY58" fmla="*/ 1171575 h 1395413"/>
                <a:gd name="connsiteX59" fmla="*/ 1905000 w 1914525"/>
                <a:gd name="connsiteY59" fmla="*/ 1085850 h 1395413"/>
                <a:gd name="connsiteX60" fmla="*/ 1914525 w 1914525"/>
                <a:gd name="connsiteY60" fmla="*/ 809625 h 1395413"/>
                <a:gd name="connsiteX61" fmla="*/ 1909763 w 1914525"/>
                <a:gd name="connsiteY61" fmla="*/ 666750 h 1395413"/>
                <a:gd name="connsiteX62" fmla="*/ 1890713 w 1914525"/>
                <a:gd name="connsiteY62" fmla="*/ 633413 h 1395413"/>
                <a:gd name="connsiteX63" fmla="*/ 1881188 w 1914525"/>
                <a:gd name="connsiteY63" fmla="*/ 609600 h 1395413"/>
                <a:gd name="connsiteX64" fmla="*/ 1871663 w 1914525"/>
                <a:gd name="connsiteY64" fmla="*/ 581025 h 1395413"/>
                <a:gd name="connsiteX65" fmla="*/ 1862138 w 1914525"/>
                <a:gd name="connsiteY65" fmla="*/ 566738 h 1395413"/>
                <a:gd name="connsiteX66" fmla="*/ 1857375 w 1914525"/>
                <a:gd name="connsiteY66" fmla="*/ 542925 h 1395413"/>
                <a:gd name="connsiteX67" fmla="*/ 1847850 w 1914525"/>
                <a:gd name="connsiteY67" fmla="*/ 528638 h 1395413"/>
                <a:gd name="connsiteX68" fmla="*/ 1843088 w 1914525"/>
                <a:gd name="connsiteY68" fmla="*/ 514350 h 1395413"/>
                <a:gd name="connsiteX69" fmla="*/ 1833563 w 1914525"/>
                <a:gd name="connsiteY69" fmla="*/ 495300 h 1395413"/>
                <a:gd name="connsiteX70" fmla="*/ 1824038 w 1914525"/>
                <a:gd name="connsiteY70" fmla="*/ 457200 h 1395413"/>
                <a:gd name="connsiteX71" fmla="*/ 1814513 w 1914525"/>
                <a:gd name="connsiteY71" fmla="*/ 438150 h 1395413"/>
                <a:gd name="connsiteX72" fmla="*/ 1800225 w 1914525"/>
                <a:gd name="connsiteY72" fmla="*/ 404813 h 1395413"/>
                <a:gd name="connsiteX73" fmla="*/ 1790700 w 1914525"/>
                <a:gd name="connsiteY73" fmla="*/ 376238 h 1395413"/>
                <a:gd name="connsiteX74" fmla="*/ 1785938 w 1914525"/>
                <a:gd name="connsiteY74" fmla="*/ 361950 h 1395413"/>
                <a:gd name="connsiteX75" fmla="*/ 1781175 w 1914525"/>
                <a:gd name="connsiteY75" fmla="*/ 342900 h 1395413"/>
                <a:gd name="connsiteX76" fmla="*/ 1771650 w 1914525"/>
                <a:gd name="connsiteY76" fmla="*/ 328613 h 1395413"/>
                <a:gd name="connsiteX77" fmla="*/ 1752600 w 1914525"/>
                <a:gd name="connsiteY77" fmla="*/ 280988 h 1395413"/>
                <a:gd name="connsiteX78" fmla="*/ 1747838 w 1914525"/>
                <a:gd name="connsiteY78" fmla="*/ 266700 h 1395413"/>
                <a:gd name="connsiteX79" fmla="*/ 1738313 w 1914525"/>
                <a:gd name="connsiteY79" fmla="*/ 252413 h 1395413"/>
                <a:gd name="connsiteX80" fmla="*/ 1724025 w 1914525"/>
                <a:gd name="connsiteY80" fmla="*/ 228600 h 1395413"/>
                <a:gd name="connsiteX81" fmla="*/ 1714500 w 1914525"/>
                <a:gd name="connsiteY81" fmla="*/ 214313 h 1395413"/>
                <a:gd name="connsiteX82" fmla="*/ 1700213 w 1914525"/>
                <a:gd name="connsiteY82" fmla="*/ 204788 h 1395413"/>
                <a:gd name="connsiteX83" fmla="*/ 1676400 w 1914525"/>
                <a:gd name="connsiteY83" fmla="*/ 176213 h 1395413"/>
                <a:gd name="connsiteX84" fmla="*/ 1666875 w 1914525"/>
                <a:gd name="connsiteY84" fmla="*/ 161925 h 1395413"/>
                <a:gd name="connsiteX85" fmla="*/ 1638300 w 1914525"/>
                <a:gd name="connsiteY85" fmla="*/ 152400 h 1395413"/>
                <a:gd name="connsiteX86" fmla="*/ 1609725 w 1914525"/>
                <a:gd name="connsiteY86" fmla="*/ 142875 h 1395413"/>
                <a:gd name="connsiteX87" fmla="*/ 1590675 w 1914525"/>
                <a:gd name="connsiteY87" fmla="*/ 133350 h 1395413"/>
                <a:gd name="connsiteX88" fmla="*/ 1533525 w 1914525"/>
                <a:gd name="connsiteY88" fmla="*/ 123825 h 1395413"/>
                <a:gd name="connsiteX89" fmla="*/ 1495425 w 1914525"/>
                <a:gd name="connsiteY89" fmla="*/ 109538 h 1395413"/>
                <a:gd name="connsiteX90" fmla="*/ 1376363 w 1914525"/>
                <a:gd name="connsiteY90" fmla="*/ 95250 h 1395413"/>
                <a:gd name="connsiteX91" fmla="*/ 1343025 w 1914525"/>
                <a:gd name="connsiteY91" fmla="*/ 90488 h 1395413"/>
                <a:gd name="connsiteX92" fmla="*/ 1281113 w 1914525"/>
                <a:gd name="connsiteY92" fmla="*/ 76200 h 1395413"/>
                <a:gd name="connsiteX93" fmla="*/ 1223963 w 1914525"/>
                <a:gd name="connsiteY93" fmla="*/ 71438 h 1395413"/>
                <a:gd name="connsiteX94" fmla="*/ 1181100 w 1914525"/>
                <a:gd name="connsiteY94" fmla="*/ 61913 h 1395413"/>
                <a:gd name="connsiteX95" fmla="*/ 1166813 w 1914525"/>
                <a:gd name="connsiteY95" fmla="*/ 52388 h 1395413"/>
                <a:gd name="connsiteX96" fmla="*/ 1143000 w 1914525"/>
                <a:gd name="connsiteY96" fmla="*/ 47625 h 1395413"/>
                <a:gd name="connsiteX97" fmla="*/ 1114425 w 1914525"/>
                <a:gd name="connsiteY97" fmla="*/ 38100 h 1395413"/>
                <a:gd name="connsiteX98" fmla="*/ 1085850 w 1914525"/>
                <a:gd name="connsiteY98" fmla="*/ 28575 h 1395413"/>
                <a:gd name="connsiteX99" fmla="*/ 1009650 w 1914525"/>
                <a:gd name="connsiteY99" fmla="*/ 19050 h 1395413"/>
                <a:gd name="connsiteX100" fmla="*/ 976313 w 1914525"/>
                <a:gd name="connsiteY100" fmla="*/ 9525 h 1395413"/>
                <a:gd name="connsiteX101" fmla="*/ 923925 w 1914525"/>
                <a:gd name="connsiteY101" fmla="*/ 0 h 1395413"/>
                <a:gd name="connsiteX102" fmla="*/ 771525 w 1914525"/>
                <a:gd name="connsiteY102" fmla="*/ 4763 h 1395413"/>
                <a:gd name="connsiteX103" fmla="*/ 757238 w 1914525"/>
                <a:gd name="connsiteY103" fmla="*/ 9525 h 1395413"/>
                <a:gd name="connsiteX104" fmla="*/ 733425 w 1914525"/>
                <a:gd name="connsiteY104" fmla="*/ 19050 h 1395413"/>
                <a:gd name="connsiteX105" fmla="*/ 714375 w 1914525"/>
                <a:gd name="connsiteY105" fmla="*/ 28575 h 1395413"/>
                <a:gd name="connsiteX106" fmla="*/ 700088 w 1914525"/>
                <a:gd name="connsiteY106" fmla="*/ 33338 h 1395413"/>
                <a:gd name="connsiteX107" fmla="*/ 681038 w 1914525"/>
                <a:gd name="connsiteY107" fmla="*/ 42863 h 1395413"/>
                <a:gd name="connsiteX108" fmla="*/ 633413 w 1914525"/>
                <a:gd name="connsiteY108" fmla="*/ 57150 h 1395413"/>
                <a:gd name="connsiteX109" fmla="*/ 595313 w 1914525"/>
                <a:gd name="connsiteY109" fmla="*/ 71438 h 1395413"/>
                <a:gd name="connsiteX110" fmla="*/ 552450 w 1914525"/>
                <a:gd name="connsiteY110" fmla="*/ 80963 h 1395413"/>
                <a:gd name="connsiteX111" fmla="*/ 519113 w 1914525"/>
                <a:gd name="connsiteY111" fmla="*/ 95250 h 1395413"/>
                <a:gd name="connsiteX112" fmla="*/ 485775 w 1914525"/>
                <a:gd name="connsiteY112" fmla="*/ 100013 h 1395413"/>
                <a:gd name="connsiteX113" fmla="*/ 438150 w 1914525"/>
                <a:gd name="connsiteY113" fmla="*/ 119063 h 1395413"/>
                <a:gd name="connsiteX114" fmla="*/ 404813 w 1914525"/>
                <a:gd name="connsiteY114" fmla="*/ 133350 h 1395413"/>
                <a:gd name="connsiteX115" fmla="*/ 390525 w 1914525"/>
                <a:gd name="connsiteY115" fmla="*/ 147638 h 1395413"/>
                <a:gd name="connsiteX116" fmla="*/ 352425 w 1914525"/>
                <a:gd name="connsiteY116" fmla="*/ 166688 h 1395413"/>
                <a:gd name="connsiteX117" fmla="*/ 319088 w 1914525"/>
                <a:gd name="connsiteY117" fmla="*/ 180975 h 1395413"/>
                <a:gd name="connsiteX118" fmla="*/ 300038 w 1914525"/>
                <a:gd name="connsiteY118" fmla="*/ 195263 h 1395413"/>
                <a:gd name="connsiteX119" fmla="*/ 285750 w 1914525"/>
                <a:gd name="connsiteY119" fmla="*/ 200025 h 1395413"/>
                <a:gd name="connsiteX120" fmla="*/ 266700 w 1914525"/>
                <a:gd name="connsiteY120" fmla="*/ 214313 h 1395413"/>
                <a:gd name="connsiteX121" fmla="*/ 228600 w 1914525"/>
                <a:gd name="connsiteY121" fmla="*/ 233363 h 1395413"/>
                <a:gd name="connsiteX122" fmla="*/ 200025 w 1914525"/>
                <a:gd name="connsiteY122" fmla="*/ 252413 h 1395413"/>
                <a:gd name="connsiteX123" fmla="*/ 185738 w 1914525"/>
                <a:gd name="connsiteY123" fmla="*/ 261938 h 1395413"/>
                <a:gd name="connsiteX124" fmla="*/ 166688 w 1914525"/>
                <a:gd name="connsiteY124" fmla="*/ 271463 h 1395413"/>
                <a:gd name="connsiteX125" fmla="*/ 157163 w 1914525"/>
                <a:gd name="connsiteY125" fmla="*/ 285750 h 1395413"/>
                <a:gd name="connsiteX126" fmla="*/ 142875 w 1914525"/>
                <a:gd name="connsiteY126" fmla="*/ 300038 h 1395413"/>
                <a:gd name="connsiteX127" fmla="*/ 119063 w 1914525"/>
                <a:gd name="connsiteY127" fmla="*/ 333375 h 1395413"/>
                <a:gd name="connsiteX128" fmla="*/ 114300 w 1914525"/>
                <a:gd name="connsiteY128" fmla="*/ 347663 h 1395413"/>
                <a:gd name="connsiteX129" fmla="*/ 104775 w 1914525"/>
                <a:gd name="connsiteY129" fmla="*/ 371475 h 1395413"/>
                <a:gd name="connsiteX130" fmla="*/ 85725 w 1914525"/>
                <a:gd name="connsiteY130" fmla="*/ 404813 h 1395413"/>
                <a:gd name="connsiteX131" fmla="*/ 76200 w 1914525"/>
                <a:gd name="connsiteY131" fmla="*/ 442913 h 1395413"/>
                <a:gd name="connsiteX132" fmla="*/ 71438 w 1914525"/>
                <a:gd name="connsiteY132" fmla="*/ 457200 h 1395413"/>
                <a:gd name="connsiteX133" fmla="*/ 66675 w 1914525"/>
                <a:gd name="connsiteY133" fmla="*/ 490538 h 1395413"/>
                <a:gd name="connsiteX134" fmla="*/ 61913 w 1914525"/>
                <a:gd name="connsiteY134" fmla="*/ 504825 h 1395413"/>
                <a:gd name="connsiteX135" fmla="*/ 57150 w 1914525"/>
                <a:gd name="connsiteY135" fmla="*/ 523875 h 1395413"/>
                <a:gd name="connsiteX136" fmla="*/ 52388 w 1914525"/>
                <a:gd name="connsiteY136" fmla="*/ 576263 h 1395413"/>
                <a:gd name="connsiteX137" fmla="*/ 47625 w 1914525"/>
                <a:gd name="connsiteY137" fmla="*/ 604838 h 1395413"/>
                <a:gd name="connsiteX138" fmla="*/ 38100 w 1914525"/>
                <a:gd name="connsiteY138" fmla="*/ 714375 h 1395413"/>
                <a:gd name="connsiteX139" fmla="*/ 28575 w 1914525"/>
                <a:gd name="connsiteY139" fmla="*/ 762000 h 1395413"/>
                <a:gd name="connsiteX140" fmla="*/ 14288 w 1914525"/>
                <a:gd name="connsiteY140" fmla="*/ 866775 h 1395413"/>
                <a:gd name="connsiteX141" fmla="*/ 9525 w 1914525"/>
                <a:gd name="connsiteY141" fmla="*/ 890588 h 1395413"/>
                <a:gd name="connsiteX142" fmla="*/ 0 w 1914525"/>
                <a:gd name="connsiteY142" fmla="*/ 919163 h 1395413"/>
                <a:gd name="connsiteX143" fmla="*/ 4763 w 1914525"/>
                <a:gd name="connsiteY143" fmla="*/ 1042988 h 1395413"/>
                <a:gd name="connsiteX144" fmla="*/ 14288 w 1914525"/>
                <a:gd name="connsiteY144" fmla="*/ 1076325 h 1395413"/>
                <a:gd name="connsiteX145" fmla="*/ 23813 w 1914525"/>
                <a:gd name="connsiteY145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704975 w 1914525"/>
                <a:gd name="connsiteY38" fmla="*/ 471488 h 1395413"/>
                <a:gd name="connsiteX39" fmla="*/ 1747838 w 1914525"/>
                <a:gd name="connsiteY39" fmla="*/ 542925 h 1395413"/>
                <a:gd name="connsiteX40" fmla="*/ 1762125 w 1914525"/>
                <a:gd name="connsiteY40" fmla="*/ 571500 h 1395413"/>
                <a:gd name="connsiteX41" fmla="*/ 1771650 w 1914525"/>
                <a:gd name="connsiteY41" fmla="*/ 600075 h 1395413"/>
                <a:gd name="connsiteX42" fmla="*/ 1790700 w 1914525"/>
                <a:gd name="connsiteY42" fmla="*/ 642938 h 1395413"/>
                <a:gd name="connsiteX43" fmla="*/ 1809750 w 1914525"/>
                <a:gd name="connsiteY43" fmla="*/ 695325 h 1395413"/>
                <a:gd name="connsiteX44" fmla="*/ 1824038 w 1914525"/>
                <a:gd name="connsiteY44" fmla="*/ 747713 h 1395413"/>
                <a:gd name="connsiteX45" fmla="*/ 1833563 w 1914525"/>
                <a:gd name="connsiteY45" fmla="*/ 804863 h 1395413"/>
                <a:gd name="connsiteX46" fmla="*/ 1838325 w 1914525"/>
                <a:gd name="connsiteY46" fmla="*/ 942975 h 1395413"/>
                <a:gd name="connsiteX47" fmla="*/ 1857375 w 1914525"/>
                <a:gd name="connsiteY47" fmla="*/ 1000125 h 1395413"/>
                <a:gd name="connsiteX48" fmla="*/ 1862138 w 1914525"/>
                <a:gd name="connsiteY48" fmla="*/ 1019175 h 1395413"/>
                <a:gd name="connsiteX49" fmla="*/ 1871663 w 1914525"/>
                <a:gd name="connsiteY49" fmla="*/ 1038225 h 1395413"/>
                <a:gd name="connsiteX50" fmla="*/ 1876425 w 1914525"/>
                <a:gd name="connsiteY50" fmla="*/ 1166813 h 1395413"/>
                <a:gd name="connsiteX51" fmla="*/ 1885950 w 1914525"/>
                <a:gd name="connsiteY51" fmla="*/ 1285875 h 1395413"/>
                <a:gd name="connsiteX52" fmla="*/ 1885950 w 1914525"/>
                <a:gd name="connsiteY52" fmla="*/ 1357313 h 1395413"/>
                <a:gd name="connsiteX53" fmla="*/ 1876425 w 1914525"/>
                <a:gd name="connsiteY53" fmla="*/ 1371600 h 1395413"/>
                <a:gd name="connsiteX54" fmla="*/ 1866900 w 1914525"/>
                <a:gd name="connsiteY54" fmla="*/ 1395413 h 1395413"/>
                <a:gd name="connsiteX55" fmla="*/ 1871663 w 1914525"/>
                <a:gd name="connsiteY55" fmla="*/ 1266825 h 1395413"/>
                <a:gd name="connsiteX56" fmla="*/ 1881188 w 1914525"/>
                <a:gd name="connsiteY56" fmla="*/ 1238250 h 1395413"/>
                <a:gd name="connsiteX57" fmla="*/ 1890713 w 1914525"/>
                <a:gd name="connsiteY57" fmla="*/ 1200150 h 1395413"/>
                <a:gd name="connsiteX58" fmla="*/ 1900238 w 1914525"/>
                <a:gd name="connsiteY58" fmla="*/ 1171575 h 1395413"/>
                <a:gd name="connsiteX59" fmla="*/ 1905000 w 1914525"/>
                <a:gd name="connsiteY59" fmla="*/ 1085850 h 1395413"/>
                <a:gd name="connsiteX60" fmla="*/ 1914525 w 1914525"/>
                <a:gd name="connsiteY60" fmla="*/ 809625 h 1395413"/>
                <a:gd name="connsiteX61" fmla="*/ 1909763 w 1914525"/>
                <a:gd name="connsiteY61" fmla="*/ 666750 h 1395413"/>
                <a:gd name="connsiteX62" fmla="*/ 1890713 w 1914525"/>
                <a:gd name="connsiteY62" fmla="*/ 633413 h 1395413"/>
                <a:gd name="connsiteX63" fmla="*/ 1881188 w 1914525"/>
                <a:gd name="connsiteY63" fmla="*/ 609600 h 1395413"/>
                <a:gd name="connsiteX64" fmla="*/ 1871663 w 1914525"/>
                <a:gd name="connsiteY64" fmla="*/ 581025 h 1395413"/>
                <a:gd name="connsiteX65" fmla="*/ 1862138 w 1914525"/>
                <a:gd name="connsiteY65" fmla="*/ 566738 h 1395413"/>
                <a:gd name="connsiteX66" fmla="*/ 1857375 w 1914525"/>
                <a:gd name="connsiteY66" fmla="*/ 542925 h 1395413"/>
                <a:gd name="connsiteX67" fmla="*/ 1847850 w 1914525"/>
                <a:gd name="connsiteY67" fmla="*/ 528638 h 1395413"/>
                <a:gd name="connsiteX68" fmla="*/ 1843088 w 1914525"/>
                <a:gd name="connsiteY68" fmla="*/ 514350 h 1395413"/>
                <a:gd name="connsiteX69" fmla="*/ 1833563 w 1914525"/>
                <a:gd name="connsiteY69" fmla="*/ 495300 h 1395413"/>
                <a:gd name="connsiteX70" fmla="*/ 1824038 w 1914525"/>
                <a:gd name="connsiteY70" fmla="*/ 457200 h 1395413"/>
                <a:gd name="connsiteX71" fmla="*/ 1814513 w 1914525"/>
                <a:gd name="connsiteY71" fmla="*/ 438150 h 1395413"/>
                <a:gd name="connsiteX72" fmla="*/ 1800225 w 1914525"/>
                <a:gd name="connsiteY72" fmla="*/ 404813 h 1395413"/>
                <a:gd name="connsiteX73" fmla="*/ 1790700 w 1914525"/>
                <a:gd name="connsiteY73" fmla="*/ 376238 h 1395413"/>
                <a:gd name="connsiteX74" fmla="*/ 1785938 w 1914525"/>
                <a:gd name="connsiteY74" fmla="*/ 361950 h 1395413"/>
                <a:gd name="connsiteX75" fmla="*/ 1781175 w 1914525"/>
                <a:gd name="connsiteY75" fmla="*/ 342900 h 1395413"/>
                <a:gd name="connsiteX76" fmla="*/ 1771650 w 1914525"/>
                <a:gd name="connsiteY76" fmla="*/ 328613 h 1395413"/>
                <a:gd name="connsiteX77" fmla="*/ 1752600 w 1914525"/>
                <a:gd name="connsiteY77" fmla="*/ 280988 h 1395413"/>
                <a:gd name="connsiteX78" fmla="*/ 1747838 w 1914525"/>
                <a:gd name="connsiteY78" fmla="*/ 266700 h 1395413"/>
                <a:gd name="connsiteX79" fmla="*/ 1738313 w 1914525"/>
                <a:gd name="connsiteY79" fmla="*/ 252413 h 1395413"/>
                <a:gd name="connsiteX80" fmla="*/ 1724025 w 1914525"/>
                <a:gd name="connsiteY80" fmla="*/ 228600 h 1395413"/>
                <a:gd name="connsiteX81" fmla="*/ 1714500 w 1914525"/>
                <a:gd name="connsiteY81" fmla="*/ 214313 h 1395413"/>
                <a:gd name="connsiteX82" fmla="*/ 1700213 w 1914525"/>
                <a:gd name="connsiteY82" fmla="*/ 204788 h 1395413"/>
                <a:gd name="connsiteX83" fmla="*/ 1676400 w 1914525"/>
                <a:gd name="connsiteY83" fmla="*/ 176213 h 1395413"/>
                <a:gd name="connsiteX84" fmla="*/ 1666875 w 1914525"/>
                <a:gd name="connsiteY84" fmla="*/ 161925 h 1395413"/>
                <a:gd name="connsiteX85" fmla="*/ 1638300 w 1914525"/>
                <a:gd name="connsiteY85" fmla="*/ 152400 h 1395413"/>
                <a:gd name="connsiteX86" fmla="*/ 1609725 w 1914525"/>
                <a:gd name="connsiteY86" fmla="*/ 142875 h 1395413"/>
                <a:gd name="connsiteX87" fmla="*/ 1590675 w 1914525"/>
                <a:gd name="connsiteY87" fmla="*/ 133350 h 1395413"/>
                <a:gd name="connsiteX88" fmla="*/ 1533525 w 1914525"/>
                <a:gd name="connsiteY88" fmla="*/ 123825 h 1395413"/>
                <a:gd name="connsiteX89" fmla="*/ 1495425 w 1914525"/>
                <a:gd name="connsiteY89" fmla="*/ 109538 h 1395413"/>
                <a:gd name="connsiteX90" fmla="*/ 1376363 w 1914525"/>
                <a:gd name="connsiteY90" fmla="*/ 95250 h 1395413"/>
                <a:gd name="connsiteX91" fmla="*/ 1343025 w 1914525"/>
                <a:gd name="connsiteY91" fmla="*/ 90488 h 1395413"/>
                <a:gd name="connsiteX92" fmla="*/ 1281113 w 1914525"/>
                <a:gd name="connsiteY92" fmla="*/ 76200 h 1395413"/>
                <a:gd name="connsiteX93" fmla="*/ 1223963 w 1914525"/>
                <a:gd name="connsiteY93" fmla="*/ 71438 h 1395413"/>
                <a:gd name="connsiteX94" fmla="*/ 1181100 w 1914525"/>
                <a:gd name="connsiteY94" fmla="*/ 61913 h 1395413"/>
                <a:gd name="connsiteX95" fmla="*/ 1166813 w 1914525"/>
                <a:gd name="connsiteY95" fmla="*/ 52388 h 1395413"/>
                <a:gd name="connsiteX96" fmla="*/ 1143000 w 1914525"/>
                <a:gd name="connsiteY96" fmla="*/ 47625 h 1395413"/>
                <a:gd name="connsiteX97" fmla="*/ 1114425 w 1914525"/>
                <a:gd name="connsiteY97" fmla="*/ 38100 h 1395413"/>
                <a:gd name="connsiteX98" fmla="*/ 1085850 w 1914525"/>
                <a:gd name="connsiteY98" fmla="*/ 28575 h 1395413"/>
                <a:gd name="connsiteX99" fmla="*/ 1009650 w 1914525"/>
                <a:gd name="connsiteY99" fmla="*/ 19050 h 1395413"/>
                <a:gd name="connsiteX100" fmla="*/ 976313 w 1914525"/>
                <a:gd name="connsiteY100" fmla="*/ 9525 h 1395413"/>
                <a:gd name="connsiteX101" fmla="*/ 923925 w 1914525"/>
                <a:gd name="connsiteY101" fmla="*/ 0 h 1395413"/>
                <a:gd name="connsiteX102" fmla="*/ 771525 w 1914525"/>
                <a:gd name="connsiteY102" fmla="*/ 4763 h 1395413"/>
                <a:gd name="connsiteX103" fmla="*/ 757238 w 1914525"/>
                <a:gd name="connsiteY103" fmla="*/ 9525 h 1395413"/>
                <a:gd name="connsiteX104" fmla="*/ 733425 w 1914525"/>
                <a:gd name="connsiteY104" fmla="*/ 19050 h 1395413"/>
                <a:gd name="connsiteX105" fmla="*/ 714375 w 1914525"/>
                <a:gd name="connsiteY105" fmla="*/ 28575 h 1395413"/>
                <a:gd name="connsiteX106" fmla="*/ 700088 w 1914525"/>
                <a:gd name="connsiteY106" fmla="*/ 33338 h 1395413"/>
                <a:gd name="connsiteX107" fmla="*/ 681038 w 1914525"/>
                <a:gd name="connsiteY107" fmla="*/ 42863 h 1395413"/>
                <a:gd name="connsiteX108" fmla="*/ 633413 w 1914525"/>
                <a:gd name="connsiteY108" fmla="*/ 57150 h 1395413"/>
                <a:gd name="connsiteX109" fmla="*/ 595313 w 1914525"/>
                <a:gd name="connsiteY109" fmla="*/ 71438 h 1395413"/>
                <a:gd name="connsiteX110" fmla="*/ 552450 w 1914525"/>
                <a:gd name="connsiteY110" fmla="*/ 80963 h 1395413"/>
                <a:gd name="connsiteX111" fmla="*/ 519113 w 1914525"/>
                <a:gd name="connsiteY111" fmla="*/ 95250 h 1395413"/>
                <a:gd name="connsiteX112" fmla="*/ 485775 w 1914525"/>
                <a:gd name="connsiteY112" fmla="*/ 100013 h 1395413"/>
                <a:gd name="connsiteX113" fmla="*/ 438150 w 1914525"/>
                <a:gd name="connsiteY113" fmla="*/ 119063 h 1395413"/>
                <a:gd name="connsiteX114" fmla="*/ 404813 w 1914525"/>
                <a:gd name="connsiteY114" fmla="*/ 133350 h 1395413"/>
                <a:gd name="connsiteX115" fmla="*/ 390525 w 1914525"/>
                <a:gd name="connsiteY115" fmla="*/ 147638 h 1395413"/>
                <a:gd name="connsiteX116" fmla="*/ 352425 w 1914525"/>
                <a:gd name="connsiteY116" fmla="*/ 166688 h 1395413"/>
                <a:gd name="connsiteX117" fmla="*/ 319088 w 1914525"/>
                <a:gd name="connsiteY117" fmla="*/ 180975 h 1395413"/>
                <a:gd name="connsiteX118" fmla="*/ 300038 w 1914525"/>
                <a:gd name="connsiteY118" fmla="*/ 195263 h 1395413"/>
                <a:gd name="connsiteX119" fmla="*/ 285750 w 1914525"/>
                <a:gd name="connsiteY119" fmla="*/ 200025 h 1395413"/>
                <a:gd name="connsiteX120" fmla="*/ 266700 w 1914525"/>
                <a:gd name="connsiteY120" fmla="*/ 214313 h 1395413"/>
                <a:gd name="connsiteX121" fmla="*/ 228600 w 1914525"/>
                <a:gd name="connsiteY121" fmla="*/ 233363 h 1395413"/>
                <a:gd name="connsiteX122" fmla="*/ 200025 w 1914525"/>
                <a:gd name="connsiteY122" fmla="*/ 252413 h 1395413"/>
                <a:gd name="connsiteX123" fmla="*/ 185738 w 1914525"/>
                <a:gd name="connsiteY123" fmla="*/ 261938 h 1395413"/>
                <a:gd name="connsiteX124" fmla="*/ 166688 w 1914525"/>
                <a:gd name="connsiteY124" fmla="*/ 271463 h 1395413"/>
                <a:gd name="connsiteX125" fmla="*/ 157163 w 1914525"/>
                <a:gd name="connsiteY125" fmla="*/ 285750 h 1395413"/>
                <a:gd name="connsiteX126" fmla="*/ 142875 w 1914525"/>
                <a:gd name="connsiteY126" fmla="*/ 300038 h 1395413"/>
                <a:gd name="connsiteX127" fmla="*/ 119063 w 1914525"/>
                <a:gd name="connsiteY127" fmla="*/ 333375 h 1395413"/>
                <a:gd name="connsiteX128" fmla="*/ 114300 w 1914525"/>
                <a:gd name="connsiteY128" fmla="*/ 347663 h 1395413"/>
                <a:gd name="connsiteX129" fmla="*/ 104775 w 1914525"/>
                <a:gd name="connsiteY129" fmla="*/ 371475 h 1395413"/>
                <a:gd name="connsiteX130" fmla="*/ 85725 w 1914525"/>
                <a:gd name="connsiteY130" fmla="*/ 404813 h 1395413"/>
                <a:gd name="connsiteX131" fmla="*/ 76200 w 1914525"/>
                <a:gd name="connsiteY131" fmla="*/ 442913 h 1395413"/>
                <a:gd name="connsiteX132" fmla="*/ 71438 w 1914525"/>
                <a:gd name="connsiteY132" fmla="*/ 457200 h 1395413"/>
                <a:gd name="connsiteX133" fmla="*/ 66675 w 1914525"/>
                <a:gd name="connsiteY133" fmla="*/ 490538 h 1395413"/>
                <a:gd name="connsiteX134" fmla="*/ 61913 w 1914525"/>
                <a:gd name="connsiteY134" fmla="*/ 504825 h 1395413"/>
                <a:gd name="connsiteX135" fmla="*/ 57150 w 1914525"/>
                <a:gd name="connsiteY135" fmla="*/ 523875 h 1395413"/>
                <a:gd name="connsiteX136" fmla="*/ 52388 w 1914525"/>
                <a:gd name="connsiteY136" fmla="*/ 576263 h 1395413"/>
                <a:gd name="connsiteX137" fmla="*/ 47625 w 1914525"/>
                <a:gd name="connsiteY137" fmla="*/ 604838 h 1395413"/>
                <a:gd name="connsiteX138" fmla="*/ 38100 w 1914525"/>
                <a:gd name="connsiteY138" fmla="*/ 714375 h 1395413"/>
                <a:gd name="connsiteX139" fmla="*/ 28575 w 1914525"/>
                <a:gd name="connsiteY139" fmla="*/ 762000 h 1395413"/>
                <a:gd name="connsiteX140" fmla="*/ 14288 w 1914525"/>
                <a:gd name="connsiteY140" fmla="*/ 866775 h 1395413"/>
                <a:gd name="connsiteX141" fmla="*/ 9525 w 1914525"/>
                <a:gd name="connsiteY141" fmla="*/ 890588 h 1395413"/>
                <a:gd name="connsiteX142" fmla="*/ 0 w 1914525"/>
                <a:gd name="connsiteY142" fmla="*/ 919163 h 1395413"/>
                <a:gd name="connsiteX143" fmla="*/ 4763 w 1914525"/>
                <a:gd name="connsiteY143" fmla="*/ 1042988 h 1395413"/>
                <a:gd name="connsiteX144" fmla="*/ 14288 w 1914525"/>
                <a:gd name="connsiteY144" fmla="*/ 1076325 h 1395413"/>
                <a:gd name="connsiteX145" fmla="*/ 23813 w 1914525"/>
                <a:gd name="connsiteY145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704975 w 1914525"/>
                <a:gd name="connsiteY38" fmla="*/ 471488 h 1395413"/>
                <a:gd name="connsiteX39" fmla="*/ 1747838 w 1914525"/>
                <a:gd name="connsiteY39" fmla="*/ 542925 h 1395413"/>
                <a:gd name="connsiteX40" fmla="*/ 1762125 w 1914525"/>
                <a:gd name="connsiteY40" fmla="*/ 571500 h 1395413"/>
                <a:gd name="connsiteX41" fmla="*/ 1771650 w 1914525"/>
                <a:gd name="connsiteY41" fmla="*/ 600075 h 1395413"/>
                <a:gd name="connsiteX42" fmla="*/ 1790700 w 1914525"/>
                <a:gd name="connsiteY42" fmla="*/ 642938 h 1395413"/>
                <a:gd name="connsiteX43" fmla="*/ 1809750 w 1914525"/>
                <a:gd name="connsiteY43" fmla="*/ 695325 h 1395413"/>
                <a:gd name="connsiteX44" fmla="*/ 1824038 w 1914525"/>
                <a:gd name="connsiteY44" fmla="*/ 747713 h 1395413"/>
                <a:gd name="connsiteX45" fmla="*/ 1833563 w 1914525"/>
                <a:gd name="connsiteY45" fmla="*/ 804863 h 1395413"/>
                <a:gd name="connsiteX46" fmla="*/ 1838325 w 1914525"/>
                <a:gd name="connsiteY46" fmla="*/ 942975 h 1395413"/>
                <a:gd name="connsiteX47" fmla="*/ 1857375 w 1914525"/>
                <a:gd name="connsiteY47" fmla="*/ 1000125 h 1395413"/>
                <a:gd name="connsiteX48" fmla="*/ 1862138 w 1914525"/>
                <a:gd name="connsiteY48" fmla="*/ 1019175 h 1395413"/>
                <a:gd name="connsiteX49" fmla="*/ 1871663 w 1914525"/>
                <a:gd name="connsiteY49" fmla="*/ 1038225 h 1395413"/>
                <a:gd name="connsiteX50" fmla="*/ 1876425 w 1914525"/>
                <a:gd name="connsiteY50" fmla="*/ 1166813 h 1395413"/>
                <a:gd name="connsiteX51" fmla="*/ 1885950 w 1914525"/>
                <a:gd name="connsiteY51" fmla="*/ 1285875 h 1395413"/>
                <a:gd name="connsiteX52" fmla="*/ 1885950 w 1914525"/>
                <a:gd name="connsiteY52" fmla="*/ 1357313 h 1395413"/>
                <a:gd name="connsiteX53" fmla="*/ 1876425 w 1914525"/>
                <a:gd name="connsiteY53" fmla="*/ 1371600 h 1395413"/>
                <a:gd name="connsiteX54" fmla="*/ 1866900 w 1914525"/>
                <a:gd name="connsiteY54" fmla="*/ 1395413 h 1395413"/>
                <a:gd name="connsiteX55" fmla="*/ 1871663 w 1914525"/>
                <a:gd name="connsiteY55" fmla="*/ 1266825 h 1395413"/>
                <a:gd name="connsiteX56" fmla="*/ 1881188 w 1914525"/>
                <a:gd name="connsiteY56" fmla="*/ 1238250 h 1395413"/>
                <a:gd name="connsiteX57" fmla="*/ 1890713 w 1914525"/>
                <a:gd name="connsiteY57" fmla="*/ 1200150 h 1395413"/>
                <a:gd name="connsiteX58" fmla="*/ 1900238 w 1914525"/>
                <a:gd name="connsiteY58" fmla="*/ 1171575 h 1395413"/>
                <a:gd name="connsiteX59" fmla="*/ 1905000 w 1914525"/>
                <a:gd name="connsiteY59" fmla="*/ 1085850 h 1395413"/>
                <a:gd name="connsiteX60" fmla="*/ 1914525 w 1914525"/>
                <a:gd name="connsiteY60" fmla="*/ 809625 h 1395413"/>
                <a:gd name="connsiteX61" fmla="*/ 1909763 w 1914525"/>
                <a:gd name="connsiteY61" fmla="*/ 666750 h 1395413"/>
                <a:gd name="connsiteX62" fmla="*/ 1890713 w 1914525"/>
                <a:gd name="connsiteY62" fmla="*/ 633413 h 1395413"/>
                <a:gd name="connsiteX63" fmla="*/ 1881188 w 1914525"/>
                <a:gd name="connsiteY63" fmla="*/ 609600 h 1395413"/>
                <a:gd name="connsiteX64" fmla="*/ 1871663 w 1914525"/>
                <a:gd name="connsiteY64" fmla="*/ 581025 h 1395413"/>
                <a:gd name="connsiteX65" fmla="*/ 1862138 w 1914525"/>
                <a:gd name="connsiteY65" fmla="*/ 566738 h 1395413"/>
                <a:gd name="connsiteX66" fmla="*/ 1857375 w 1914525"/>
                <a:gd name="connsiteY66" fmla="*/ 542925 h 1395413"/>
                <a:gd name="connsiteX67" fmla="*/ 1847850 w 1914525"/>
                <a:gd name="connsiteY67" fmla="*/ 528638 h 1395413"/>
                <a:gd name="connsiteX68" fmla="*/ 1843088 w 1914525"/>
                <a:gd name="connsiteY68" fmla="*/ 514350 h 1395413"/>
                <a:gd name="connsiteX69" fmla="*/ 1833563 w 1914525"/>
                <a:gd name="connsiteY69" fmla="*/ 495300 h 1395413"/>
                <a:gd name="connsiteX70" fmla="*/ 1824038 w 1914525"/>
                <a:gd name="connsiteY70" fmla="*/ 457200 h 1395413"/>
                <a:gd name="connsiteX71" fmla="*/ 1814513 w 1914525"/>
                <a:gd name="connsiteY71" fmla="*/ 438150 h 1395413"/>
                <a:gd name="connsiteX72" fmla="*/ 1800225 w 1914525"/>
                <a:gd name="connsiteY72" fmla="*/ 404813 h 1395413"/>
                <a:gd name="connsiteX73" fmla="*/ 1790700 w 1914525"/>
                <a:gd name="connsiteY73" fmla="*/ 376238 h 1395413"/>
                <a:gd name="connsiteX74" fmla="*/ 1785938 w 1914525"/>
                <a:gd name="connsiteY74" fmla="*/ 361950 h 1395413"/>
                <a:gd name="connsiteX75" fmla="*/ 1781175 w 1914525"/>
                <a:gd name="connsiteY75" fmla="*/ 342900 h 1395413"/>
                <a:gd name="connsiteX76" fmla="*/ 1771650 w 1914525"/>
                <a:gd name="connsiteY76" fmla="*/ 328613 h 1395413"/>
                <a:gd name="connsiteX77" fmla="*/ 1752600 w 1914525"/>
                <a:gd name="connsiteY77" fmla="*/ 280988 h 1395413"/>
                <a:gd name="connsiteX78" fmla="*/ 1747838 w 1914525"/>
                <a:gd name="connsiteY78" fmla="*/ 266700 h 1395413"/>
                <a:gd name="connsiteX79" fmla="*/ 1738313 w 1914525"/>
                <a:gd name="connsiteY79" fmla="*/ 252413 h 1395413"/>
                <a:gd name="connsiteX80" fmla="*/ 1724025 w 1914525"/>
                <a:gd name="connsiteY80" fmla="*/ 228600 h 1395413"/>
                <a:gd name="connsiteX81" fmla="*/ 1714500 w 1914525"/>
                <a:gd name="connsiteY81" fmla="*/ 214313 h 1395413"/>
                <a:gd name="connsiteX82" fmla="*/ 1700213 w 1914525"/>
                <a:gd name="connsiteY82" fmla="*/ 204788 h 1395413"/>
                <a:gd name="connsiteX83" fmla="*/ 1676400 w 1914525"/>
                <a:gd name="connsiteY83" fmla="*/ 176213 h 1395413"/>
                <a:gd name="connsiteX84" fmla="*/ 1666875 w 1914525"/>
                <a:gd name="connsiteY84" fmla="*/ 161925 h 1395413"/>
                <a:gd name="connsiteX85" fmla="*/ 1638300 w 1914525"/>
                <a:gd name="connsiteY85" fmla="*/ 152400 h 1395413"/>
                <a:gd name="connsiteX86" fmla="*/ 1609725 w 1914525"/>
                <a:gd name="connsiteY86" fmla="*/ 142875 h 1395413"/>
                <a:gd name="connsiteX87" fmla="*/ 1590675 w 1914525"/>
                <a:gd name="connsiteY87" fmla="*/ 133350 h 1395413"/>
                <a:gd name="connsiteX88" fmla="*/ 1533525 w 1914525"/>
                <a:gd name="connsiteY88" fmla="*/ 123825 h 1395413"/>
                <a:gd name="connsiteX89" fmla="*/ 1495425 w 1914525"/>
                <a:gd name="connsiteY89" fmla="*/ 109538 h 1395413"/>
                <a:gd name="connsiteX90" fmla="*/ 1376363 w 1914525"/>
                <a:gd name="connsiteY90" fmla="*/ 95250 h 1395413"/>
                <a:gd name="connsiteX91" fmla="*/ 1343025 w 1914525"/>
                <a:gd name="connsiteY91" fmla="*/ 90488 h 1395413"/>
                <a:gd name="connsiteX92" fmla="*/ 1281113 w 1914525"/>
                <a:gd name="connsiteY92" fmla="*/ 76200 h 1395413"/>
                <a:gd name="connsiteX93" fmla="*/ 1223963 w 1914525"/>
                <a:gd name="connsiteY93" fmla="*/ 71438 h 1395413"/>
                <a:gd name="connsiteX94" fmla="*/ 1181100 w 1914525"/>
                <a:gd name="connsiteY94" fmla="*/ 61913 h 1395413"/>
                <a:gd name="connsiteX95" fmla="*/ 1166813 w 1914525"/>
                <a:gd name="connsiteY95" fmla="*/ 52388 h 1395413"/>
                <a:gd name="connsiteX96" fmla="*/ 1143000 w 1914525"/>
                <a:gd name="connsiteY96" fmla="*/ 47625 h 1395413"/>
                <a:gd name="connsiteX97" fmla="*/ 1114425 w 1914525"/>
                <a:gd name="connsiteY97" fmla="*/ 38100 h 1395413"/>
                <a:gd name="connsiteX98" fmla="*/ 1085850 w 1914525"/>
                <a:gd name="connsiteY98" fmla="*/ 28575 h 1395413"/>
                <a:gd name="connsiteX99" fmla="*/ 1009650 w 1914525"/>
                <a:gd name="connsiteY99" fmla="*/ 19050 h 1395413"/>
                <a:gd name="connsiteX100" fmla="*/ 976313 w 1914525"/>
                <a:gd name="connsiteY100" fmla="*/ 9525 h 1395413"/>
                <a:gd name="connsiteX101" fmla="*/ 923925 w 1914525"/>
                <a:gd name="connsiteY101" fmla="*/ 0 h 1395413"/>
                <a:gd name="connsiteX102" fmla="*/ 771525 w 1914525"/>
                <a:gd name="connsiteY102" fmla="*/ 4763 h 1395413"/>
                <a:gd name="connsiteX103" fmla="*/ 757238 w 1914525"/>
                <a:gd name="connsiteY103" fmla="*/ 9525 h 1395413"/>
                <a:gd name="connsiteX104" fmla="*/ 733425 w 1914525"/>
                <a:gd name="connsiteY104" fmla="*/ 19050 h 1395413"/>
                <a:gd name="connsiteX105" fmla="*/ 714375 w 1914525"/>
                <a:gd name="connsiteY105" fmla="*/ 28575 h 1395413"/>
                <a:gd name="connsiteX106" fmla="*/ 700088 w 1914525"/>
                <a:gd name="connsiteY106" fmla="*/ 33338 h 1395413"/>
                <a:gd name="connsiteX107" fmla="*/ 681038 w 1914525"/>
                <a:gd name="connsiteY107" fmla="*/ 42863 h 1395413"/>
                <a:gd name="connsiteX108" fmla="*/ 633413 w 1914525"/>
                <a:gd name="connsiteY108" fmla="*/ 57150 h 1395413"/>
                <a:gd name="connsiteX109" fmla="*/ 595313 w 1914525"/>
                <a:gd name="connsiteY109" fmla="*/ 71438 h 1395413"/>
                <a:gd name="connsiteX110" fmla="*/ 552450 w 1914525"/>
                <a:gd name="connsiteY110" fmla="*/ 80963 h 1395413"/>
                <a:gd name="connsiteX111" fmla="*/ 519113 w 1914525"/>
                <a:gd name="connsiteY111" fmla="*/ 95250 h 1395413"/>
                <a:gd name="connsiteX112" fmla="*/ 485775 w 1914525"/>
                <a:gd name="connsiteY112" fmla="*/ 100013 h 1395413"/>
                <a:gd name="connsiteX113" fmla="*/ 438150 w 1914525"/>
                <a:gd name="connsiteY113" fmla="*/ 119063 h 1395413"/>
                <a:gd name="connsiteX114" fmla="*/ 404813 w 1914525"/>
                <a:gd name="connsiteY114" fmla="*/ 133350 h 1395413"/>
                <a:gd name="connsiteX115" fmla="*/ 390525 w 1914525"/>
                <a:gd name="connsiteY115" fmla="*/ 147638 h 1395413"/>
                <a:gd name="connsiteX116" fmla="*/ 352425 w 1914525"/>
                <a:gd name="connsiteY116" fmla="*/ 166688 h 1395413"/>
                <a:gd name="connsiteX117" fmla="*/ 319088 w 1914525"/>
                <a:gd name="connsiteY117" fmla="*/ 180975 h 1395413"/>
                <a:gd name="connsiteX118" fmla="*/ 300038 w 1914525"/>
                <a:gd name="connsiteY118" fmla="*/ 195263 h 1395413"/>
                <a:gd name="connsiteX119" fmla="*/ 285750 w 1914525"/>
                <a:gd name="connsiteY119" fmla="*/ 200025 h 1395413"/>
                <a:gd name="connsiteX120" fmla="*/ 266700 w 1914525"/>
                <a:gd name="connsiteY120" fmla="*/ 214313 h 1395413"/>
                <a:gd name="connsiteX121" fmla="*/ 228600 w 1914525"/>
                <a:gd name="connsiteY121" fmla="*/ 233363 h 1395413"/>
                <a:gd name="connsiteX122" fmla="*/ 200025 w 1914525"/>
                <a:gd name="connsiteY122" fmla="*/ 252413 h 1395413"/>
                <a:gd name="connsiteX123" fmla="*/ 185738 w 1914525"/>
                <a:gd name="connsiteY123" fmla="*/ 261938 h 1395413"/>
                <a:gd name="connsiteX124" fmla="*/ 166688 w 1914525"/>
                <a:gd name="connsiteY124" fmla="*/ 271463 h 1395413"/>
                <a:gd name="connsiteX125" fmla="*/ 157163 w 1914525"/>
                <a:gd name="connsiteY125" fmla="*/ 285750 h 1395413"/>
                <a:gd name="connsiteX126" fmla="*/ 142875 w 1914525"/>
                <a:gd name="connsiteY126" fmla="*/ 300038 h 1395413"/>
                <a:gd name="connsiteX127" fmla="*/ 119063 w 1914525"/>
                <a:gd name="connsiteY127" fmla="*/ 333375 h 1395413"/>
                <a:gd name="connsiteX128" fmla="*/ 114300 w 1914525"/>
                <a:gd name="connsiteY128" fmla="*/ 347663 h 1395413"/>
                <a:gd name="connsiteX129" fmla="*/ 104775 w 1914525"/>
                <a:gd name="connsiteY129" fmla="*/ 371475 h 1395413"/>
                <a:gd name="connsiteX130" fmla="*/ 85725 w 1914525"/>
                <a:gd name="connsiteY130" fmla="*/ 404813 h 1395413"/>
                <a:gd name="connsiteX131" fmla="*/ 76200 w 1914525"/>
                <a:gd name="connsiteY131" fmla="*/ 442913 h 1395413"/>
                <a:gd name="connsiteX132" fmla="*/ 71438 w 1914525"/>
                <a:gd name="connsiteY132" fmla="*/ 457200 h 1395413"/>
                <a:gd name="connsiteX133" fmla="*/ 66675 w 1914525"/>
                <a:gd name="connsiteY133" fmla="*/ 490538 h 1395413"/>
                <a:gd name="connsiteX134" fmla="*/ 61913 w 1914525"/>
                <a:gd name="connsiteY134" fmla="*/ 504825 h 1395413"/>
                <a:gd name="connsiteX135" fmla="*/ 57150 w 1914525"/>
                <a:gd name="connsiteY135" fmla="*/ 523875 h 1395413"/>
                <a:gd name="connsiteX136" fmla="*/ 52388 w 1914525"/>
                <a:gd name="connsiteY136" fmla="*/ 576263 h 1395413"/>
                <a:gd name="connsiteX137" fmla="*/ 47625 w 1914525"/>
                <a:gd name="connsiteY137" fmla="*/ 604838 h 1395413"/>
                <a:gd name="connsiteX138" fmla="*/ 38100 w 1914525"/>
                <a:gd name="connsiteY138" fmla="*/ 714375 h 1395413"/>
                <a:gd name="connsiteX139" fmla="*/ 28575 w 1914525"/>
                <a:gd name="connsiteY139" fmla="*/ 762000 h 1395413"/>
                <a:gd name="connsiteX140" fmla="*/ 14288 w 1914525"/>
                <a:gd name="connsiteY140" fmla="*/ 866775 h 1395413"/>
                <a:gd name="connsiteX141" fmla="*/ 9525 w 1914525"/>
                <a:gd name="connsiteY141" fmla="*/ 890588 h 1395413"/>
                <a:gd name="connsiteX142" fmla="*/ 0 w 1914525"/>
                <a:gd name="connsiteY142" fmla="*/ 919163 h 1395413"/>
                <a:gd name="connsiteX143" fmla="*/ 4763 w 1914525"/>
                <a:gd name="connsiteY143" fmla="*/ 1042988 h 1395413"/>
                <a:gd name="connsiteX144" fmla="*/ 14288 w 1914525"/>
                <a:gd name="connsiteY144" fmla="*/ 1076325 h 1395413"/>
                <a:gd name="connsiteX145" fmla="*/ 23813 w 1914525"/>
                <a:gd name="connsiteY145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90588 w 1914525"/>
                <a:gd name="connsiteY24" fmla="*/ 20955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704975 w 1914525"/>
                <a:gd name="connsiteY38" fmla="*/ 471488 h 1395413"/>
                <a:gd name="connsiteX39" fmla="*/ 1747838 w 1914525"/>
                <a:gd name="connsiteY39" fmla="*/ 542925 h 1395413"/>
                <a:gd name="connsiteX40" fmla="*/ 1762125 w 1914525"/>
                <a:gd name="connsiteY40" fmla="*/ 571500 h 1395413"/>
                <a:gd name="connsiteX41" fmla="*/ 1771650 w 1914525"/>
                <a:gd name="connsiteY41" fmla="*/ 600075 h 1395413"/>
                <a:gd name="connsiteX42" fmla="*/ 1790700 w 1914525"/>
                <a:gd name="connsiteY42" fmla="*/ 642938 h 1395413"/>
                <a:gd name="connsiteX43" fmla="*/ 1809750 w 1914525"/>
                <a:gd name="connsiteY43" fmla="*/ 695325 h 1395413"/>
                <a:gd name="connsiteX44" fmla="*/ 1824038 w 1914525"/>
                <a:gd name="connsiteY44" fmla="*/ 747713 h 1395413"/>
                <a:gd name="connsiteX45" fmla="*/ 1833563 w 1914525"/>
                <a:gd name="connsiteY45" fmla="*/ 804863 h 1395413"/>
                <a:gd name="connsiteX46" fmla="*/ 1838325 w 1914525"/>
                <a:gd name="connsiteY46" fmla="*/ 942975 h 1395413"/>
                <a:gd name="connsiteX47" fmla="*/ 1857375 w 1914525"/>
                <a:gd name="connsiteY47" fmla="*/ 1000125 h 1395413"/>
                <a:gd name="connsiteX48" fmla="*/ 1862138 w 1914525"/>
                <a:gd name="connsiteY48" fmla="*/ 1019175 h 1395413"/>
                <a:gd name="connsiteX49" fmla="*/ 1871663 w 1914525"/>
                <a:gd name="connsiteY49" fmla="*/ 1038225 h 1395413"/>
                <a:gd name="connsiteX50" fmla="*/ 1876425 w 1914525"/>
                <a:gd name="connsiteY50" fmla="*/ 1166813 h 1395413"/>
                <a:gd name="connsiteX51" fmla="*/ 1885950 w 1914525"/>
                <a:gd name="connsiteY51" fmla="*/ 1285875 h 1395413"/>
                <a:gd name="connsiteX52" fmla="*/ 1885950 w 1914525"/>
                <a:gd name="connsiteY52" fmla="*/ 1357313 h 1395413"/>
                <a:gd name="connsiteX53" fmla="*/ 1876425 w 1914525"/>
                <a:gd name="connsiteY53" fmla="*/ 1371600 h 1395413"/>
                <a:gd name="connsiteX54" fmla="*/ 1866900 w 1914525"/>
                <a:gd name="connsiteY54" fmla="*/ 1395413 h 1395413"/>
                <a:gd name="connsiteX55" fmla="*/ 1871663 w 1914525"/>
                <a:gd name="connsiteY55" fmla="*/ 1266825 h 1395413"/>
                <a:gd name="connsiteX56" fmla="*/ 1881188 w 1914525"/>
                <a:gd name="connsiteY56" fmla="*/ 1238250 h 1395413"/>
                <a:gd name="connsiteX57" fmla="*/ 1890713 w 1914525"/>
                <a:gd name="connsiteY57" fmla="*/ 1200150 h 1395413"/>
                <a:gd name="connsiteX58" fmla="*/ 1900238 w 1914525"/>
                <a:gd name="connsiteY58" fmla="*/ 1171575 h 1395413"/>
                <a:gd name="connsiteX59" fmla="*/ 1905000 w 1914525"/>
                <a:gd name="connsiteY59" fmla="*/ 1085850 h 1395413"/>
                <a:gd name="connsiteX60" fmla="*/ 1914525 w 1914525"/>
                <a:gd name="connsiteY60" fmla="*/ 809625 h 1395413"/>
                <a:gd name="connsiteX61" fmla="*/ 1909763 w 1914525"/>
                <a:gd name="connsiteY61" fmla="*/ 666750 h 1395413"/>
                <a:gd name="connsiteX62" fmla="*/ 1890713 w 1914525"/>
                <a:gd name="connsiteY62" fmla="*/ 633413 h 1395413"/>
                <a:gd name="connsiteX63" fmla="*/ 1881188 w 1914525"/>
                <a:gd name="connsiteY63" fmla="*/ 609600 h 1395413"/>
                <a:gd name="connsiteX64" fmla="*/ 1871663 w 1914525"/>
                <a:gd name="connsiteY64" fmla="*/ 581025 h 1395413"/>
                <a:gd name="connsiteX65" fmla="*/ 1862138 w 1914525"/>
                <a:gd name="connsiteY65" fmla="*/ 566738 h 1395413"/>
                <a:gd name="connsiteX66" fmla="*/ 1857375 w 1914525"/>
                <a:gd name="connsiteY66" fmla="*/ 542925 h 1395413"/>
                <a:gd name="connsiteX67" fmla="*/ 1847850 w 1914525"/>
                <a:gd name="connsiteY67" fmla="*/ 528638 h 1395413"/>
                <a:gd name="connsiteX68" fmla="*/ 1843088 w 1914525"/>
                <a:gd name="connsiteY68" fmla="*/ 514350 h 1395413"/>
                <a:gd name="connsiteX69" fmla="*/ 1833563 w 1914525"/>
                <a:gd name="connsiteY69" fmla="*/ 495300 h 1395413"/>
                <a:gd name="connsiteX70" fmla="*/ 1824038 w 1914525"/>
                <a:gd name="connsiteY70" fmla="*/ 457200 h 1395413"/>
                <a:gd name="connsiteX71" fmla="*/ 1814513 w 1914525"/>
                <a:gd name="connsiteY71" fmla="*/ 438150 h 1395413"/>
                <a:gd name="connsiteX72" fmla="*/ 1800225 w 1914525"/>
                <a:gd name="connsiteY72" fmla="*/ 404813 h 1395413"/>
                <a:gd name="connsiteX73" fmla="*/ 1790700 w 1914525"/>
                <a:gd name="connsiteY73" fmla="*/ 376238 h 1395413"/>
                <a:gd name="connsiteX74" fmla="*/ 1785938 w 1914525"/>
                <a:gd name="connsiteY74" fmla="*/ 361950 h 1395413"/>
                <a:gd name="connsiteX75" fmla="*/ 1781175 w 1914525"/>
                <a:gd name="connsiteY75" fmla="*/ 342900 h 1395413"/>
                <a:gd name="connsiteX76" fmla="*/ 1771650 w 1914525"/>
                <a:gd name="connsiteY76" fmla="*/ 328613 h 1395413"/>
                <a:gd name="connsiteX77" fmla="*/ 1752600 w 1914525"/>
                <a:gd name="connsiteY77" fmla="*/ 280988 h 1395413"/>
                <a:gd name="connsiteX78" fmla="*/ 1747838 w 1914525"/>
                <a:gd name="connsiteY78" fmla="*/ 266700 h 1395413"/>
                <a:gd name="connsiteX79" fmla="*/ 1738313 w 1914525"/>
                <a:gd name="connsiteY79" fmla="*/ 252413 h 1395413"/>
                <a:gd name="connsiteX80" fmla="*/ 1724025 w 1914525"/>
                <a:gd name="connsiteY80" fmla="*/ 228600 h 1395413"/>
                <a:gd name="connsiteX81" fmla="*/ 1714500 w 1914525"/>
                <a:gd name="connsiteY81" fmla="*/ 214313 h 1395413"/>
                <a:gd name="connsiteX82" fmla="*/ 1700213 w 1914525"/>
                <a:gd name="connsiteY82" fmla="*/ 204788 h 1395413"/>
                <a:gd name="connsiteX83" fmla="*/ 1676400 w 1914525"/>
                <a:gd name="connsiteY83" fmla="*/ 176213 h 1395413"/>
                <a:gd name="connsiteX84" fmla="*/ 1666875 w 1914525"/>
                <a:gd name="connsiteY84" fmla="*/ 161925 h 1395413"/>
                <a:gd name="connsiteX85" fmla="*/ 1638300 w 1914525"/>
                <a:gd name="connsiteY85" fmla="*/ 152400 h 1395413"/>
                <a:gd name="connsiteX86" fmla="*/ 1609725 w 1914525"/>
                <a:gd name="connsiteY86" fmla="*/ 142875 h 1395413"/>
                <a:gd name="connsiteX87" fmla="*/ 1590675 w 1914525"/>
                <a:gd name="connsiteY87" fmla="*/ 133350 h 1395413"/>
                <a:gd name="connsiteX88" fmla="*/ 1533525 w 1914525"/>
                <a:gd name="connsiteY88" fmla="*/ 123825 h 1395413"/>
                <a:gd name="connsiteX89" fmla="*/ 1495425 w 1914525"/>
                <a:gd name="connsiteY89" fmla="*/ 109538 h 1395413"/>
                <a:gd name="connsiteX90" fmla="*/ 1376363 w 1914525"/>
                <a:gd name="connsiteY90" fmla="*/ 95250 h 1395413"/>
                <a:gd name="connsiteX91" fmla="*/ 1343025 w 1914525"/>
                <a:gd name="connsiteY91" fmla="*/ 90488 h 1395413"/>
                <a:gd name="connsiteX92" fmla="*/ 1281113 w 1914525"/>
                <a:gd name="connsiteY92" fmla="*/ 76200 h 1395413"/>
                <a:gd name="connsiteX93" fmla="*/ 1223963 w 1914525"/>
                <a:gd name="connsiteY93" fmla="*/ 71438 h 1395413"/>
                <a:gd name="connsiteX94" fmla="*/ 1181100 w 1914525"/>
                <a:gd name="connsiteY94" fmla="*/ 61913 h 1395413"/>
                <a:gd name="connsiteX95" fmla="*/ 1166813 w 1914525"/>
                <a:gd name="connsiteY95" fmla="*/ 52388 h 1395413"/>
                <a:gd name="connsiteX96" fmla="*/ 1143000 w 1914525"/>
                <a:gd name="connsiteY96" fmla="*/ 47625 h 1395413"/>
                <a:gd name="connsiteX97" fmla="*/ 1114425 w 1914525"/>
                <a:gd name="connsiteY97" fmla="*/ 38100 h 1395413"/>
                <a:gd name="connsiteX98" fmla="*/ 1085850 w 1914525"/>
                <a:gd name="connsiteY98" fmla="*/ 28575 h 1395413"/>
                <a:gd name="connsiteX99" fmla="*/ 1009650 w 1914525"/>
                <a:gd name="connsiteY99" fmla="*/ 19050 h 1395413"/>
                <a:gd name="connsiteX100" fmla="*/ 976313 w 1914525"/>
                <a:gd name="connsiteY100" fmla="*/ 9525 h 1395413"/>
                <a:gd name="connsiteX101" fmla="*/ 923925 w 1914525"/>
                <a:gd name="connsiteY101" fmla="*/ 0 h 1395413"/>
                <a:gd name="connsiteX102" fmla="*/ 771525 w 1914525"/>
                <a:gd name="connsiteY102" fmla="*/ 4763 h 1395413"/>
                <a:gd name="connsiteX103" fmla="*/ 757238 w 1914525"/>
                <a:gd name="connsiteY103" fmla="*/ 9525 h 1395413"/>
                <a:gd name="connsiteX104" fmla="*/ 733425 w 1914525"/>
                <a:gd name="connsiteY104" fmla="*/ 19050 h 1395413"/>
                <a:gd name="connsiteX105" fmla="*/ 714375 w 1914525"/>
                <a:gd name="connsiteY105" fmla="*/ 28575 h 1395413"/>
                <a:gd name="connsiteX106" fmla="*/ 700088 w 1914525"/>
                <a:gd name="connsiteY106" fmla="*/ 33338 h 1395413"/>
                <a:gd name="connsiteX107" fmla="*/ 681038 w 1914525"/>
                <a:gd name="connsiteY107" fmla="*/ 42863 h 1395413"/>
                <a:gd name="connsiteX108" fmla="*/ 633413 w 1914525"/>
                <a:gd name="connsiteY108" fmla="*/ 57150 h 1395413"/>
                <a:gd name="connsiteX109" fmla="*/ 595313 w 1914525"/>
                <a:gd name="connsiteY109" fmla="*/ 71438 h 1395413"/>
                <a:gd name="connsiteX110" fmla="*/ 552450 w 1914525"/>
                <a:gd name="connsiteY110" fmla="*/ 80963 h 1395413"/>
                <a:gd name="connsiteX111" fmla="*/ 519113 w 1914525"/>
                <a:gd name="connsiteY111" fmla="*/ 95250 h 1395413"/>
                <a:gd name="connsiteX112" fmla="*/ 485775 w 1914525"/>
                <a:gd name="connsiteY112" fmla="*/ 100013 h 1395413"/>
                <a:gd name="connsiteX113" fmla="*/ 438150 w 1914525"/>
                <a:gd name="connsiteY113" fmla="*/ 119063 h 1395413"/>
                <a:gd name="connsiteX114" fmla="*/ 404813 w 1914525"/>
                <a:gd name="connsiteY114" fmla="*/ 133350 h 1395413"/>
                <a:gd name="connsiteX115" fmla="*/ 390525 w 1914525"/>
                <a:gd name="connsiteY115" fmla="*/ 147638 h 1395413"/>
                <a:gd name="connsiteX116" fmla="*/ 352425 w 1914525"/>
                <a:gd name="connsiteY116" fmla="*/ 166688 h 1395413"/>
                <a:gd name="connsiteX117" fmla="*/ 319088 w 1914525"/>
                <a:gd name="connsiteY117" fmla="*/ 180975 h 1395413"/>
                <a:gd name="connsiteX118" fmla="*/ 300038 w 1914525"/>
                <a:gd name="connsiteY118" fmla="*/ 195263 h 1395413"/>
                <a:gd name="connsiteX119" fmla="*/ 285750 w 1914525"/>
                <a:gd name="connsiteY119" fmla="*/ 200025 h 1395413"/>
                <a:gd name="connsiteX120" fmla="*/ 266700 w 1914525"/>
                <a:gd name="connsiteY120" fmla="*/ 214313 h 1395413"/>
                <a:gd name="connsiteX121" fmla="*/ 228600 w 1914525"/>
                <a:gd name="connsiteY121" fmla="*/ 233363 h 1395413"/>
                <a:gd name="connsiteX122" fmla="*/ 200025 w 1914525"/>
                <a:gd name="connsiteY122" fmla="*/ 252413 h 1395413"/>
                <a:gd name="connsiteX123" fmla="*/ 185738 w 1914525"/>
                <a:gd name="connsiteY123" fmla="*/ 261938 h 1395413"/>
                <a:gd name="connsiteX124" fmla="*/ 166688 w 1914525"/>
                <a:gd name="connsiteY124" fmla="*/ 271463 h 1395413"/>
                <a:gd name="connsiteX125" fmla="*/ 157163 w 1914525"/>
                <a:gd name="connsiteY125" fmla="*/ 285750 h 1395413"/>
                <a:gd name="connsiteX126" fmla="*/ 142875 w 1914525"/>
                <a:gd name="connsiteY126" fmla="*/ 300038 h 1395413"/>
                <a:gd name="connsiteX127" fmla="*/ 119063 w 1914525"/>
                <a:gd name="connsiteY127" fmla="*/ 333375 h 1395413"/>
                <a:gd name="connsiteX128" fmla="*/ 114300 w 1914525"/>
                <a:gd name="connsiteY128" fmla="*/ 347663 h 1395413"/>
                <a:gd name="connsiteX129" fmla="*/ 104775 w 1914525"/>
                <a:gd name="connsiteY129" fmla="*/ 371475 h 1395413"/>
                <a:gd name="connsiteX130" fmla="*/ 85725 w 1914525"/>
                <a:gd name="connsiteY130" fmla="*/ 404813 h 1395413"/>
                <a:gd name="connsiteX131" fmla="*/ 76200 w 1914525"/>
                <a:gd name="connsiteY131" fmla="*/ 442913 h 1395413"/>
                <a:gd name="connsiteX132" fmla="*/ 71438 w 1914525"/>
                <a:gd name="connsiteY132" fmla="*/ 457200 h 1395413"/>
                <a:gd name="connsiteX133" fmla="*/ 66675 w 1914525"/>
                <a:gd name="connsiteY133" fmla="*/ 490538 h 1395413"/>
                <a:gd name="connsiteX134" fmla="*/ 61913 w 1914525"/>
                <a:gd name="connsiteY134" fmla="*/ 504825 h 1395413"/>
                <a:gd name="connsiteX135" fmla="*/ 57150 w 1914525"/>
                <a:gd name="connsiteY135" fmla="*/ 523875 h 1395413"/>
                <a:gd name="connsiteX136" fmla="*/ 52388 w 1914525"/>
                <a:gd name="connsiteY136" fmla="*/ 576263 h 1395413"/>
                <a:gd name="connsiteX137" fmla="*/ 47625 w 1914525"/>
                <a:gd name="connsiteY137" fmla="*/ 604838 h 1395413"/>
                <a:gd name="connsiteX138" fmla="*/ 38100 w 1914525"/>
                <a:gd name="connsiteY138" fmla="*/ 714375 h 1395413"/>
                <a:gd name="connsiteX139" fmla="*/ 28575 w 1914525"/>
                <a:gd name="connsiteY139" fmla="*/ 762000 h 1395413"/>
                <a:gd name="connsiteX140" fmla="*/ 14288 w 1914525"/>
                <a:gd name="connsiteY140" fmla="*/ 866775 h 1395413"/>
                <a:gd name="connsiteX141" fmla="*/ 9525 w 1914525"/>
                <a:gd name="connsiteY141" fmla="*/ 890588 h 1395413"/>
                <a:gd name="connsiteX142" fmla="*/ 0 w 1914525"/>
                <a:gd name="connsiteY142" fmla="*/ 919163 h 1395413"/>
                <a:gd name="connsiteX143" fmla="*/ 4763 w 1914525"/>
                <a:gd name="connsiteY143" fmla="*/ 1042988 h 1395413"/>
                <a:gd name="connsiteX144" fmla="*/ 14288 w 1914525"/>
                <a:gd name="connsiteY144" fmla="*/ 1076325 h 1395413"/>
                <a:gd name="connsiteX145" fmla="*/ 23813 w 1914525"/>
                <a:gd name="connsiteY145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52463 w 1914525"/>
                <a:gd name="connsiteY20" fmla="*/ 233363 h 1395413"/>
                <a:gd name="connsiteX21" fmla="*/ 704850 w 1914525"/>
                <a:gd name="connsiteY21" fmla="*/ 219075 h 1395413"/>
                <a:gd name="connsiteX22" fmla="*/ 766763 w 1914525"/>
                <a:gd name="connsiteY22" fmla="*/ 209550 h 1395413"/>
                <a:gd name="connsiteX23" fmla="*/ 890588 w 1914525"/>
                <a:gd name="connsiteY23" fmla="*/ 209550 h 1395413"/>
                <a:gd name="connsiteX24" fmla="*/ 988219 w 1914525"/>
                <a:gd name="connsiteY24" fmla="*/ 214313 h 1395413"/>
                <a:gd name="connsiteX25" fmla="*/ 1314450 w 1914525"/>
                <a:gd name="connsiteY25" fmla="*/ 180975 h 1395413"/>
                <a:gd name="connsiteX26" fmla="*/ 1371600 w 1914525"/>
                <a:gd name="connsiteY26" fmla="*/ 200025 h 1395413"/>
                <a:gd name="connsiteX27" fmla="*/ 1414463 w 1914525"/>
                <a:gd name="connsiteY27" fmla="*/ 223838 h 1395413"/>
                <a:gd name="connsiteX28" fmla="*/ 1452563 w 1914525"/>
                <a:gd name="connsiteY28" fmla="*/ 238125 h 1395413"/>
                <a:gd name="connsiteX29" fmla="*/ 1481138 w 1914525"/>
                <a:gd name="connsiteY29" fmla="*/ 247650 h 1395413"/>
                <a:gd name="connsiteX30" fmla="*/ 1495425 w 1914525"/>
                <a:gd name="connsiteY30" fmla="*/ 252413 h 1395413"/>
                <a:gd name="connsiteX31" fmla="*/ 1514475 w 1914525"/>
                <a:gd name="connsiteY31" fmla="*/ 257175 h 1395413"/>
                <a:gd name="connsiteX32" fmla="*/ 1547813 w 1914525"/>
                <a:gd name="connsiteY32" fmla="*/ 285750 h 1395413"/>
                <a:gd name="connsiteX33" fmla="*/ 1590675 w 1914525"/>
                <a:gd name="connsiteY33" fmla="*/ 314325 h 1395413"/>
                <a:gd name="connsiteX34" fmla="*/ 1619250 w 1914525"/>
                <a:gd name="connsiteY34" fmla="*/ 342900 h 1395413"/>
                <a:gd name="connsiteX35" fmla="*/ 1657350 w 1914525"/>
                <a:gd name="connsiteY35" fmla="*/ 390525 h 1395413"/>
                <a:gd name="connsiteX36" fmla="*/ 1676400 w 1914525"/>
                <a:gd name="connsiteY36" fmla="*/ 419100 h 1395413"/>
                <a:gd name="connsiteX37" fmla="*/ 1704975 w 1914525"/>
                <a:gd name="connsiteY37" fmla="*/ 471488 h 1395413"/>
                <a:gd name="connsiteX38" fmla="*/ 1747838 w 1914525"/>
                <a:gd name="connsiteY38" fmla="*/ 542925 h 1395413"/>
                <a:gd name="connsiteX39" fmla="*/ 1762125 w 1914525"/>
                <a:gd name="connsiteY39" fmla="*/ 571500 h 1395413"/>
                <a:gd name="connsiteX40" fmla="*/ 1771650 w 1914525"/>
                <a:gd name="connsiteY40" fmla="*/ 600075 h 1395413"/>
                <a:gd name="connsiteX41" fmla="*/ 1790700 w 1914525"/>
                <a:gd name="connsiteY41" fmla="*/ 642938 h 1395413"/>
                <a:gd name="connsiteX42" fmla="*/ 1809750 w 1914525"/>
                <a:gd name="connsiteY42" fmla="*/ 695325 h 1395413"/>
                <a:gd name="connsiteX43" fmla="*/ 1824038 w 1914525"/>
                <a:gd name="connsiteY43" fmla="*/ 747713 h 1395413"/>
                <a:gd name="connsiteX44" fmla="*/ 1833563 w 1914525"/>
                <a:gd name="connsiteY44" fmla="*/ 804863 h 1395413"/>
                <a:gd name="connsiteX45" fmla="*/ 1838325 w 1914525"/>
                <a:gd name="connsiteY45" fmla="*/ 942975 h 1395413"/>
                <a:gd name="connsiteX46" fmla="*/ 1857375 w 1914525"/>
                <a:gd name="connsiteY46" fmla="*/ 1000125 h 1395413"/>
                <a:gd name="connsiteX47" fmla="*/ 1862138 w 1914525"/>
                <a:gd name="connsiteY47" fmla="*/ 1019175 h 1395413"/>
                <a:gd name="connsiteX48" fmla="*/ 1871663 w 1914525"/>
                <a:gd name="connsiteY48" fmla="*/ 1038225 h 1395413"/>
                <a:gd name="connsiteX49" fmla="*/ 1876425 w 1914525"/>
                <a:gd name="connsiteY49" fmla="*/ 1166813 h 1395413"/>
                <a:gd name="connsiteX50" fmla="*/ 1885950 w 1914525"/>
                <a:gd name="connsiteY50" fmla="*/ 1285875 h 1395413"/>
                <a:gd name="connsiteX51" fmla="*/ 1885950 w 1914525"/>
                <a:gd name="connsiteY51" fmla="*/ 1357313 h 1395413"/>
                <a:gd name="connsiteX52" fmla="*/ 1876425 w 1914525"/>
                <a:gd name="connsiteY52" fmla="*/ 1371600 h 1395413"/>
                <a:gd name="connsiteX53" fmla="*/ 1866900 w 1914525"/>
                <a:gd name="connsiteY53" fmla="*/ 1395413 h 1395413"/>
                <a:gd name="connsiteX54" fmla="*/ 1871663 w 1914525"/>
                <a:gd name="connsiteY54" fmla="*/ 1266825 h 1395413"/>
                <a:gd name="connsiteX55" fmla="*/ 1881188 w 1914525"/>
                <a:gd name="connsiteY55" fmla="*/ 1238250 h 1395413"/>
                <a:gd name="connsiteX56" fmla="*/ 1890713 w 1914525"/>
                <a:gd name="connsiteY56" fmla="*/ 1200150 h 1395413"/>
                <a:gd name="connsiteX57" fmla="*/ 1900238 w 1914525"/>
                <a:gd name="connsiteY57" fmla="*/ 1171575 h 1395413"/>
                <a:gd name="connsiteX58" fmla="*/ 1905000 w 1914525"/>
                <a:gd name="connsiteY58" fmla="*/ 1085850 h 1395413"/>
                <a:gd name="connsiteX59" fmla="*/ 1914525 w 1914525"/>
                <a:gd name="connsiteY59" fmla="*/ 809625 h 1395413"/>
                <a:gd name="connsiteX60" fmla="*/ 1909763 w 1914525"/>
                <a:gd name="connsiteY60" fmla="*/ 666750 h 1395413"/>
                <a:gd name="connsiteX61" fmla="*/ 1890713 w 1914525"/>
                <a:gd name="connsiteY61" fmla="*/ 633413 h 1395413"/>
                <a:gd name="connsiteX62" fmla="*/ 1881188 w 1914525"/>
                <a:gd name="connsiteY62" fmla="*/ 609600 h 1395413"/>
                <a:gd name="connsiteX63" fmla="*/ 1871663 w 1914525"/>
                <a:gd name="connsiteY63" fmla="*/ 581025 h 1395413"/>
                <a:gd name="connsiteX64" fmla="*/ 1862138 w 1914525"/>
                <a:gd name="connsiteY64" fmla="*/ 566738 h 1395413"/>
                <a:gd name="connsiteX65" fmla="*/ 1857375 w 1914525"/>
                <a:gd name="connsiteY65" fmla="*/ 542925 h 1395413"/>
                <a:gd name="connsiteX66" fmla="*/ 1847850 w 1914525"/>
                <a:gd name="connsiteY66" fmla="*/ 528638 h 1395413"/>
                <a:gd name="connsiteX67" fmla="*/ 1843088 w 1914525"/>
                <a:gd name="connsiteY67" fmla="*/ 514350 h 1395413"/>
                <a:gd name="connsiteX68" fmla="*/ 1833563 w 1914525"/>
                <a:gd name="connsiteY68" fmla="*/ 495300 h 1395413"/>
                <a:gd name="connsiteX69" fmla="*/ 1824038 w 1914525"/>
                <a:gd name="connsiteY69" fmla="*/ 457200 h 1395413"/>
                <a:gd name="connsiteX70" fmla="*/ 1814513 w 1914525"/>
                <a:gd name="connsiteY70" fmla="*/ 438150 h 1395413"/>
                <a:gd name="connsiteX71" fmla="*/ 1800225 w 1914525"/>
                <a:gd name="connsiteY71" fmla="*/ 404813 h 1395413"/>
                <a:gd name="connsiteX72" fmla="*/ 1790700 w 1914525"/>
                <a:gd name="connsiteY72" fmla="*/ 376238 h 1395413"/>
                <a:gd name="connsiteX73" fmla="*/ 1785938 w 1914525"/>
                <a:gd name="connsiteY73" fmla="*/ 361950 h 1395413"/>
                <a:gd name="connsiteX74" fmla="*/ 1781175 w 1914525"/>
                <a:gd name="connsiteY74" fmla="*/ 342900 h 1395413"/>
                <a:gd name="connsiteX75" fmla="*/ 1771650 w 1914525"/>
                <a:gd name="connsiteY75" fmla="*/ 328613 h 1395413"/>
                <a:gd name="connsiteX76" fmla="*/ 1752600 w 1914525"/>
                <a:gd name="connsiteY76" fmla="*/ 280988 h 1395413"/>
                <a:gd name="connsiteX77" fmla="*/ 1747838 w 1914525"/>
                <a:gd name="connsiteY77" fmla="*/ 266700 h 1395413"/>
                <a:gd name="connsiteX78" fmla="*/ 1738313 w 1914525"/>
                <a:gd name="connsiteY78" fmla="*/ 252413 h 1395413"/>
                <a:gd name="connsiteX79" fmla="*/ 1724025 w 1914525"/>
                <a:gd name="connsiteY79" fmla="*/ 228600 h 1395413"/>
                <a:gd name="connsiteX80" fmla="*/ 1714500 w 1914525"/>
                <a:gd name="connsiteY80" fmla="*/ 214313 h 1395413"/>
                <a:gd name="connsiteX81" fmla="*/ 1700213 w 1914525"/>
                <a:gd name="connsiteY81" fmla="*/ 204788 h 1395413"/>
                <a:gd name="connsiteX82" fmla="*/ 1676400 w 1914525"/>
                <a:gd name="connsiteY82" fmla="*/ 176213 h 1395413"/>
                <a:gd name="connsiteX83" fmla="*/ 1666875 w 1914525"/>
                <a:gd name="connsiteY83" fmla="*/ 161925 h 1395413"/>
                <a:gd name="connsiteX84" fmla="*/ 1638300 w 1914525"/>
                <a:gd name="connsiteY84" fmla="*/ 152400 h 1395413"/>
                <a:gd name="connsiteX85" fmla="*/ 1609725 w 1914525"/>
                <a:gd name="connsiteY85" fmla="*/ 142875 h 1395413"/>
                <a:gd name="connsiteX86" fmla="*/ 1590675 w 1914525"/>
                <a:gd name="connsiteY86" fmla="*/ 133350 h 1395413"/>
                <a:gd name="connsiteX87" fmla="*/ 1533525 w 1914525"/>
                <a:gd name="connsiteY87" fmla="*/ 123825 h 1395413"/>
                <a:gd name="connsiteX88" fmla="*/ 1495425 w 1914525"/>
                <a:gd name="connsiteY88" fmla="*/ 109538 h 1395413"/>
                <a:gd name="connsiteX89" fmla="*/ 1376363 w 1914525"/>
                <a:gd name="connsiteY89" fmla="*/ 95250 h 1395413"/>
                <a:gd name="connsiteX90" fmla="*/ 1343025 w 1914525"/>
                <a:gd name="connsiteY90" fmla="*/ 90488 h 1395413"/>
                <a:gd name="connsiteX91" fmla="*/ 1281113 w 1914525"/>
                <a:gd name="connsiteY91" fmla="*/ 76200 h 1395413"/>
                <a:gd name="connsiteX92" fmla="*/ 1223963 w 1914525"/>
                <a:gd name="connsiteY92" fmla="*/ 71438 h 1395413"/>
                <a:gd name="connsiteX93" fmla="*/ 1181100 w 1914525"/>
                <a:gd name="connsiteY93" fmla="*/ 61913 h 1395413"/>
                <a:gd name="connsiteX94" fmla="*/ 1166813 w 1914525"/>
                <a:gd name="connsiteY94" fmla="*/ 52388 h 1395413"/>
                <a:gd name="connsiteX95" fmla="*/ 1143000 w 1914525"/>
                <a:gd name="connsiteY95" fmla="*/ 47625 h 1395413"/>
                <a:gd name="connsiteX96" fmla="*/ 1114425 w 1914525"/>
                <a:gd name="connsiteY96" fmla="*/ 38100 h 1395413"/>
                <a:gd name="connsiteX97" fmla="*/ 1085850 w 1914525"/>
                <a:gd name="connsiteY97" fmla="*/ 28575 h 1395413"/>
                <a:gd name="connsiteX98" fmla="*/ 1009650 w 1914525"/>
                <a:gd name="connsiteY98" fmla="*/ 19050 h 1395413"/>
                <a:gd name="connsiteX99" fmla="*/ 976313 w 1914525"/>
                <a:gd name="connsiteY99" fmla="*/ 9525 h 1395413"/>
                <a:gd name="connsiteX100" fmla="*/ 923925 w 1914525"/>
                <a:gd name="connsiteY100" fmla="*/ 0 h 1395413"/>
                <a:gd name="connsiteX101" fmla="*/ 771525 w 1914525"/>
                <a:gd name="connsiteY101" fmla="*/ 4763 h 1395413"/>
                <a:gd name="connsiteX102" fmla="*/ 757238 w 1914525"/>
                <a:gd name="connsiteY102" fmla="*/ 9525 h 1395413"/>
                <a:gd name="connsiteX103" fmla="*/ 733425 w 1914525"/>
                <a:gd name="connsiteY103" fmla="*/ 19050 h 1395413"/>
                <a:gd name="connsiteX104" fmla="*/ 714375 w 1914525"/>
                <a:gd name="connsiteY104" fmla="*/ 28575 h 1395413"/>
                <a:gd name="connsiteX105" fmla="*/ 700088 w 1914525"/>
                <a:gd name="connsiteY105" fmla="*/ 33338 h 1395413"/>
                <a:gd name="connsiteX106" fmla="*/ 681038 w 1914525"/>
                <a:gd name="connsiteY106" fmla="*/ 42863 h 1395413"/>
                <a:gd name="connsiteX107" fmla="*/ 633413 w 1914525"/>
                <a:gd name="connsiteY107" fmla="*/ 57150 h 1395413"/>
                <a:gd name="connsiteX108" fmla="*/ 595313 w 1914525"/>
                <a:gd name="connsiteY108" fmla="*/ 71438 h 1395413"/>
                <a:gd name="connsiteX109" fmla="*/ 552450 w 1914525"/>
                <a:gd name="connsiteY109" fmla="*/ 80963 h 1395413"/>
                <a:gd name="connsiteX110" fmla="*/ 519113 w 1914525"/>
                <a:gd name="connsiteY110" fmla="*/ 95250 h 1395413"/>
                <a:gd name="connsiteX111" fmla="*/ 485775 w 1914525"/>
                <a:gd name="connsiteY111" fmla="*/ 100013 h 1395413"/>
                <a:gd name="connsiteX112" fmla="*/ 438150 w 1914525"/>
                <a:gd name="connsiteY112" fmla="*/ 119063 h 1395413"/>
                <a:gd name="connsiteX113" fmla="*/ 404813 w 1914525"/>
                <a:gd name="connsiteY113" fmla="*/ 133350 h 1395413"/>
                <a:gd name="connsiteX114" fmla="*/ 390525 w 1914525"/>
                <a:gd name="connsiteY114" fmla="*/ 147638 h 1395413"/>
                <a:gd name="connsiteX115" fmla="*/ 352425 w 1914525"/>
                <a:gd name="connsiteY115" fmla="*/ 166688 h 1395413"/>
                <a:gd name="connsiteX116" fmla="*/ 319088 w 1914525"/>
                <a:gd name="connsiteY116" fmla="*/ 180975 h 1395413"/>
                <a:gd name="connsiteX117" fmla="*/ 300038 w 1914525"/>
                <a:gd name="connsiteY117" fmla="*/ 195263 h 1395413"/>
                <a:gd name="connsiteX118" fmla="*/ 285750 w 1914525"/>
                <a:gd name="connsiteY118" fmla="*/ 200025 h 1395413"/>
                <a:gd name="connsiteX119" fmla="*/ 266700 w 1914525"/>
                <a:gd name="connsiteY119" fmla="*/ 214313 h 1395413"/>
                <a:gd name="connsiteX120" fmla="*/ 228600 w 1914525"/>
                <a:gd name="connsiteY120" fmla="*/ 233363 h 1395413"/>
                <a:gd name="connsiteX121" fmla="*/ 200025 w 1914525"/>
                <a:gd name="connsiteY121" fmla="*/ 252413 h 1395413"/>
                <a:gd name="connsiteX122" fmla="*/ 185738 w 1914525"/>
                <a:gd name="connsiteY122" fmla="*/ 261938 h 1395413"/>
                <a:gd name="connsiteX123" fmla="*/ 166688 w 1914525"/>
                <a:gd name="connsiteY123" fmla="*/ 271463 h 1395413"/>
                <a:gd name="connsiteX124" fmla="*/ 157163 w 1914525"/>
                <a:gd name="connsiteY124" fmla="*/ 285750 h 1395413"/>
                <a:gd name="connsiteX125" fmla="*/ 142875 w 1914525"/>
                <a:gd name="connsiteY125" fmla="*/ 300038 h 1395413"/>
                <a:gd name="connsiteX126" fmla="*/ 119063 w 1914525"/>
                <a:gd name="connsiteY126" fmla="*/ 333375 h 1395413"/>
                <a:gd name="connsiteX127" fmla="*/ 114300 w 1914525"/>
                <a:gd name="connsiteY127" fmla="*/ 347663 h 1395413"/>
                <a:gd name="connsiteX128" fmla="*/ 104775 w 1914525"/>
                <a:gd name="connsiteY128" fmla="*/ 371475 h 1395413"/>
                <a:gd name="connsiteX129" fmla="*/ 85725 w 1914525"/>
                <a:gd name="connsiteY129" fmla="*/ 404813 h 1395413"/>
                <a:gd name="connsiteX130" fmla="*/ 76200 w 1914525"/>
                <a:gd name="connsiteY130" fmla="*/ 442913 h 1395413"/>
                <a:gd name="connsiteX131" fmla="*/ 71438 w 1914525"/>
                <a:gd name="connsiteY131" fmla="*/ 457200 h 1395413"/>
                <a:gd name="connsiteX132" fmla="*/ 66675 w 1914525"/>
                <a:gd name="connsiteY132" fmla="*/ 490538 h 1395413"/>
                <a:gd name="connsiteX133" fmla="*/ 61913 w 1914525"/>
                <a:gd name="connsiteY133" fmla="*/ 504825 h 1395413"/>
                <a:gd name="connsiteX134" fmla="*/ 57150 w 1914525"/>
                <a:gd name="connsiteY134" fmla="*/ 523875 h 1395413"/>
                <a:gd name="connsiteX135" fmla="*/ 52388 w 1914525"/>
                <a:gd name="connsiteY135" fmla="*/ 576263 h 1395413"/>
                <a:gd name="connsiteX136" fmla="*/ 47625 w 1914525"/>
                <a:gd name="connsiteY136" fmla="*/ 604838 h 1395413"/>
                <a:gd name="connsiteX137" fmla="*/ 38100 w 1914525"/>
                <a:gd name="connsiteY137" fmla="*/ 714375 h 1395413"/>
                <a:gd name="connsiteX138" fmla="*/ 28575 w 1914525"/>
                <a:gd name="connsiteY138" fmla="*/ 762000 h 1395413"/>
                <a:gd name="connsiteX139" fmla="*/ 14288 w 1914525"/>
                <a:gd name="connsiteY139" fmla="*/ 866775 h 1395413"/>
                <a:gd name="connsiteX140" fmla="*/ 9525 w 1914525"/>
                <a:gd name="connsiteY140" fmla="*/ 890588 h 1395413"/>
                <a:gd name="connsiteX141" fmla="*/ 0 w 1914525"/>
                <a:gd name="connsiteY141" fmla="*/ 919163 h 1395413"/>
                <a:gd name="connsiteX142" fmla="*/ 4763 w 1914525"/>
                <a:gd name="connsiteY142" fmla="*/ 1042988 h 1395413"/>
                <a:gd name="connsiteX143" fmla="*/ 14288 w 1914525"/>
                <a:gd name="connsiteY143" fmla="*/ 1076325 h 1395413"/>
                <a:gd name="connsiteX144" fmla="*/ 23813 w 1914525"/>
                <a:gd name="connsiteY144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509588 w 1914525"/>
                <a:gd name="connsiteY16" fmla="*/ 276225 h 1395413"/>
                <a:gd name="connsiteX17" fmla="*/ 561975 w 1914525"/>
                <a:gd name="connsiteY17" fmla="*/ 257175 h 1395413"/>
                <a:gd name="connsiteX18" fmla="*/ 590550 w 1914525"/>
                <a:gd name="connsiteY18" fmla="*/ 247650 h 1395413"/>
                <a:gd name="connsiteX19" fmla="*/ 652463 w 1914525"/>
                <a:gd name="connsiteY19" fmla="*/ 233363 h 1395413"/>
                <a:gd name="connsiteX20" fmla="*/ 704850 w 1914525"/>
                <a:gd name="connsiteY20" fmla="*/ 219075 h 1395413"/>
                <a:gd name="connsiteX21" fmla="*/ 766763 w 1914525"/>
                <a:gd name="connsiteY21" fmla="*/ 209550 h 1395413"/>
                <a:gd name="connsiteX22" fmla="*/ 890588 w 1914525"/>
                <a:gd name="connsiteY22" fmla="*/ 209550 h 1395413"/>
                <a:gd name="connsiteX23" fmla="*/ 988219 w 1914525"/>
                <a:gd name="connsiteY23" fmla="*/ 214313 h 1395413"/>
                <a:gd name="connsiteX24" fmla="*/ 1314450 w 1914525"/>
                <a:gd name="connsiteY24" fmla="*/ 180975 h 1395413"/>
                <a:gd name="connsiteX25" fmla="*/ 1371600 w 1914525"/>
                <a:gd name="connsiteY25" fmla="*/ 200025 h 1395413"/>
                <a:gd name="connsiteX26" fmla="*/ 1414463 w 1914525"/>
                <a:gd name="connsiteY26" fmla="*/ 223838 h 1395413"/>
                <a:gd name="connsiteX27" fmla="*/ 1452563 w 1914525"/>
                <a:gd name="connsiteY27" fmla="*/ 238125 h 1395413"/>
                <a:gd name="connsiteX28" fmla="*/ 1481138 w 1914525"/>
                <a:gd name="connsiteY28" fmla="*/ 247650 h 1395413"/>
                <a:gd name="connsiteX29" fmla="*/ 1495425 w 1914525"/>
                <a:gd name="connsiteY29" fmla="*/ 252413 h 1395413"/>
                <a:gd name="connsiteX30" fmla="*/ 1514475 w 1914525"/>
                <a:gd name="connsiteY30" fmla="*/ 257175 h 1395413"/>
                <a:gd name="connsiteX31" fmla="*/ 1547813 w 1914525"/>
                <a:gd name="connsiteY31" fmla="*/ 285750 h 1395413"/>
                <a:gd name="connsiteX32" fmla="*/ 1590675 w 1914525"/>
                <a:gd name="connsiteY32" fmla="*/ 314325 h 1395413"/>
                <a:gd name="connsiteX33" fmla="*/ 1619250 w 1914525"/>
                <a:gd name="connsiteY33" fmla="*/ 342900 h 1395413"/>
                <a:gd name="connsiteX34" fmla="*/ 1657350 w 1914525"/>
                <a:gd name="connsiteY34" fmla="*/ 390525 h 1395413"/>
                <a:gd name="connsiteX35" fmla="*/ 1676400 w 1914525"/>
                <a:gd name="connsiteY35" fmla="*/ 419100 h 1395413"/>
                <a:gd name="connsiteX36" fmla="*/ 1704975 w 1914525"/>
                <a:gd name="connsiteY36" fmla="*/ 471488 h 1395413"/>
                <a:gd name="connsiteX37" fmla="*/ 1747838 w 1914525"/>
                <a:gd name="connsiteY37" fmla="*/ 542925 h 1395413"/>
                <a:gd name="connsiteX38" fmla="*/ 1762125 w 1914525"/>
                <a:gd name="connsiteY38" fmla="*/ 571500 h 1395413"/>
                <a:gd name="connsiteX39" fmla="*/ 1771650 w 1914525"/>
                <a:gd name="connsiteY39" fmla="*/ 600075 h 1395413"/>
                <a:gd name="connsiteX40" fmla="*/ 1790700 w 1914525"/>
                <a:gd name="connsiteY40" fmla="*/ 642938 h 1395413"/>
                <a:gd name="connsiteX41" fmla="*/ 1809750 w 1914525"/>
                <a:gd name="connsiteY41" fmla="*/ 695325 h 1395413"/>
                <a:gd name="connsiteX42" fmla="*/ 1824038 w 1914525"/>
                <a:gd name="connsiteY42" fmla="*/ 747713 h 1395413"/>
                <a:gd name="connsiteX43" fmla="*/ 1833563 w 1914525"/>
                <a:gd name="connsiteY43" fmla="*/ 804863 h 1395413"/>
                <a:gd name="connsiteX44" fmla="*/ 1838325 w 1914525"/>
                <a:gd name="connsiteY44" fmla="*/ 942975 h 1395413"/>
                <a:gd name="connsiteX45" fmla="*/ 1857375 w 1914525"/>
                <a:gd name="connsiteY45" fmla="*/ 1000125 h 1395413"/>
                <a:gd name="connsiteX46" fmla="*/ 1862138 w 1914525"/>
                <a:gd name="connsiteY46" fmla="*/ 1019175 h 1395413"/>
                <a:gd name="connsiteX47" fmla="*/ 1871663 w 1914525"/>
                <a:gd name="connsiteY47" fmla="*/ 1038225 h 1395413"/>
                <a:gd name="connsiteX48" fmla="*/ 1876425 w 1914525"/>
                <a:gd name="connsiteY48" fmla="*/ 1166813 h 1395413"/>
                <a:gd name="connsiteX49" fmla="*/ 1885950 w 1914525"/>
                <a:gd name="connsiteY49" fmla="*/ 1285875 h 1395413"/>
                <a:gd name="connsiteX50" fmla="*/ 1885950 w 1914525"/>
                <a:gd name="connsiteY50" fmla="*/ 1357313 h 1395413"/>
                <a:gd name="connsiteX51" fmla="*/ 1876425 w 1914525"/>
                <a:gd name="connsiteY51" fmla="*/ 1371600 h 1395413"/>
                <a:gd name="connsiteX52" fmla="*/ 1866900 w 1914525"/>
                <a:gd name="connsiteY52" fmla="*/ 1395413 h 1395413"/>
                <a:gd name="connsiteX53" fmla="*/ 1871663 w 1914525"/>
                <a:gd name="connsiteY53" fmla="*/ 1266825 h 1395413"/>
                <a:gd name="connsiteX54" fmla="*/ 1881188 w 1914525"/>
                <a:gd name="connsiteY54" fmla="*/ 1238250 h 1395413"/>
                <a:gd name="connsiteX55" fmla="*/ 1890713 w 1914525"/>
                <a:gd name="connsiteY55" fmla="*/ 1200150 h 1395413"/>
                <a:gd name="connsiteX56" fmla="*/ 1900238 w 1914525"/>
                <a:gd name="connsiteY56" fmla="*/ 1171575 h 1395413"/>
                <a:gd name="connsiteX57" fmla="*/ 1905000 w 1914525"/>
                <a:gd name="connsiteY57" fmla="*/ 1085850 h 1395413"/>
                <a:gd name="connsiteX58" fmla="*/ 1914525 w 1914525"/>
                <a:gd name="connsiteY58" fmla="*/ 809625 h 1395413"/>
                <a:gd name="connsiteX59" fmla="*/ 1909763 w 1914525"/>
                <a:gd name="connsiteY59" fmla="*/ 666750 h 1395413"/>
                <a:gd name="connsiteX60" fmla="*/ 1890713 w 1914525"/>
                <a:gd name="connsiteY60" fmla="*/ 633413 h 1395413"/>
                <a:gd name="connsiteX61" fmla="*/ 1881188 w 1914525"/>
                <a:gd name="connsiteY61" fmla="*/ 609600 h 1395413"/>
                <a:gd name="connsiteX62" fmla="*/ 1871663 w 1914525"/>
                <a:gd name="connsiteY62" fmla="*/ 581025 h 1395413"/>
                <a:gd name="connsiteX63" fmla="*/ 1862138 w 1914525"/>
                <a:gd name="connsiteY63" fmla="*/ 566738 h 1395413"/>
                <a:gd name="connsiteX64" fmla="*/ 1857375 w 1914525"/>
                <a:gd name="connsiteY64" fmla="*/ 542925 h 1395413"/>
                <a:gd name="connsiteX65" fmla="*/ 1847850 w 1914525"/>
                <a:gd name="connsiteY65" fmla="*/ 528638 h 1395413"/>
                <a:gd name="connsiteX66" fmla="*/ 1843088 w 1914525"/>
                <a:gd name="connsiteY66" fmla="*/ 514350 h 1395413"/>
                <a:gd name="connsiteX67" fmla="*/ 1833563 w 1914525"/>
                <a:gd name="connsiteY67" fmla="*/ 495300 h 1395413"/>
                <a:gd name="connsiteX68" fmla="*/ 1824038 w 1914525"/>
                <a:gd name="connsiteY68" fmla="*/ 457200 h 1395413"/>
                <a:gd name="connsiteX69" fmla="*/ 1814513 w 1914525"/>
                <a:gd name="connsiteY69" fmla="*/ 438150 h 1395413"/>
                <a:gd name="connsiteX70" fmla="*/ 1800225 w 1914525"/>
                <a:gd name="connsiteY70" fmla="*/ 404813 h 1395413"/>
                <a:gd name="connsiteX71" fmla="*/ 1790700 w 1914525"/>
                <a:gd name="connsiteY71" fmla="*/ 376238 h 1395413"/>
                <a:gd name="connsiteX72" fmla="*/ 1785938 w 1914525"/>
                <a:gd name="connsiteY72" fmla="*/ 361950 h 1395413"/>
                <a:gd name="connsiteX73" fmla="*/ 1781175 w 1914525"/>
                <a:gd name="connsiteY73" fmla="*/ 342900 h 1395413"/>
                <a:gd name="connsiteX74" fmla="*/ 1771650 w 1914525"/>
                <a:gd name="connsiteY74" fmla="*/ 328613 h 1395413"/>
                <a:gd name="connsiteX75" fmla="*/ 1752600 w 1914525"/>
                <a:gd name="connsiteY75" fmla="*/ 280988 h 1395413"/>
                <a:gd name="connsiteX76" fmla="*/ 1747838 w 1914525"/>
                <a:gd name="connsiteY76" fmla="*/ 266700 h 1395413"/>
                <a:gd name="connsiteX77" fmla="*/ 1738313 w 1914525"/>
                <a:gd name="connsiteY77" fmla="*/ 252413 h 1395413"/>
                <a:gd name="connsiteX78" fmla="*/ 1724025 w 1914525"/>
                <a:gd name="connsiteY78" fmla="*/ 228600 h 1395413"/>
                <a:gd name="connsiteX79" fmla="*/ 1714500 w 1914525"/>
                <a:gd name="connsiteY79" fmla="*/ 214313 h 1395413"/>
                <a:gd name="connsiteX80" fmla="*/ 1700213 w 1914525"/>
                <a:gd name="connsiteY80" fmla="*/ 204788 h 1395413"/>
                <a:gd name="connsiteX81" fmla="*/ 1676400 w 1914525"/>
                <a:gd name="connsiteY81" fmla="*/ 176213 h 1395413"/>
                <a:gd name="connsiteX82" fmla="*/ 1666875 w 1914525"/>
                <a:gd name="connsiteY82" fmla="*/ 161925 h 1395413"/>
                <a:gd name="connsiteX83" fmla="*/ 1638300 w 1914525"/>
                <a:gd name="connsiteY83" fmla="*/ 152400 h 1395413"/>
                <a:gd name="connsiteX84" fmla="*/ 1609725 w 1914525"/>
                <a:gd name="connsiteY84" fmla="*/ 142875 h 1395413"/>
                <a:gd name="connsiteX85" fmla="*/ 1590675 w 1914525"/>
                <a:gd name="connsiteY85" fmla="*/ 133350 h 1395413"/>
                <a:gd name="connsiteX86" fmla="*/ 1533525 w 1914525"/>
                <a:gd name="connsiteY86" fmla="*/ 123825 h 1395413"/>
                <a:gd name="connsiteX87" fmla="*/ 1495425 w 1914525"/>
                <a:gd name="connsiteY87" fmla="*/ 109538 h 1395413"/>
                <a:gd name="connsiteX88" fmla="*/ 1376363 w 1914525"/>
                <a:gd name="connsiteY88" fmla="*/ 95250 h 1395413"/>
                <a:gd name="connsiteX89" fmla="*/ 1343025 w 1914525"/>
                <a:gd name="connsiteY89" fmla="*/ 90488 h 1395413"/>
                <a:gd name="connsiteX90" fmla="*/ 1281113 w 1914525"/>
                <a:gd name="connsiteY90" fmla="*/ 76200 h 1395413"/>
                <a:gd name="connsiteX91" fmla="*/ 1223963 w 1914525"/>
                <a:gd name="connsiteY91" fmla="*/ 71438 h 1395413"/>
                <a:gd name="connsiteX92" fmla="*/ 1181100 w 1914525"/>
                <a:gd name="connsiteY92" fmla="*/ 61913 h 1395413"/>
                <a:gd name="connsiteX93" fmla="*/ 1166813 w 1914525"/>
                <a:gd name="connsiteY93" fmla="*/ 52388 h 1395413"/>
                <a:gd name="connsiteX94" fmla="*/ 1143000 w 1914525"/>
                <a:gd name="connsiteY94" fmla="*/ 47625 h 1395413"/>
                <a:gd name="connsiteX95" fmla="*/ 1114425 w 1914525"/>
                <a:gd name="connsiteY95" fmla="*/ 38100 h 1395413"/>
                <a:gd name="connsiteX96" fmla="*/ 1085850 w 1914525"/>
                <a:gd name="connsiteY96" fmla="*/ 28575 h 1395413"/>
                <a:gd name="connsiteX97" fmla="*/ 1009650 w 1914525"/>
                <a:gd name="connsiteY97" fmla="*/ 19050 h 1395413"/>
                <a:gd name="connsiteX98" fmla="*/ 976313 w 1914525"/>
                <a:gd name="connsiteY98" fmla="*/ 9525 h 1395413"/>
                <a:gd name="connsiteX99" fmla="*/ 923925 w 1914525"/>
                <a:gd name="connsiteY99" fmla="*/ 0 h 1395413"/>
                <a:gd name="connsiteX100" fmla="*/ 771525 w 1914525"/>
                <a:gd name="connsiteY100" fmla="*/ 4763 h 1395413"/>
                <a:gd name="connsiteX101" fmla="*/ 757238 w 1914525"/>
                <a:gd name="connsiteY101" fmla="*/ 9525 h 1395413"/>
                <a:gd name="connsiteX102" fmla="*/ 733425 w 1914525"/>
                <a:gd name="connsiteY102" fmla="*/ 19050 h 1395413"/>
                <a:gd name="connsiteX103" fmla="*/ 714375 w 1914525"/>
                <a:gd name="connsiteY103" fmla="*/ 28575 h 1395413"/>
                <a:gd name="connsiteX104" fmla="*/ 700088 w 1914525"/>
                <a:gd name="connsiteY104" fmla="*/ 33338 h 1395413"/>
                <a:gd name="connsiteX105" fmla="*/ 681038 w 1914525"/>
                <a:gd name="connsiteY105" fmla="*/ 42863 h 1395413"/>
                <a:gd name="connsiteX106" fmla="*/ 633413 w 1914525"/>
                <a:gd name="connsiteY106" fmla="*/ 57150 h 1395413"/>
                <a:gd name="connsiteX107" fmla="*/ 595313 w 1914525"/>
                <a:gd name="connsiteY107" fmla="*/ 71438 h 1395413"/>
                <a:gd name="connsiteX108" fmla="*/ 552450 w 1914525"/>
                <a:gd name="connsiteY108" fmla="*/ 80963 h 1395413"/>
                <a:gd name="connsiteX109" fmla="*/ 519113 w 1914525"/>
                <a:gd name="connsiteY109" fmla="*/ 95250 h 1395413"/>
                <a:gd name="connsiteX110" fmla="*/ 485775 w 1914525"/>
                <a:gd name="connsiteY110" fmla="*/ 100013 h 1395413"/>
                <a:gd name="connsiteX111" fmla="*/ 438150 w 1914525"/>
                <a:gd name="connsiteY111" fmla="*/ 119063 h 1395413"/>
                <a:gd name="connsiteX112" fmla="*/ 404813 w 1914525"/>
                <a:gd name="connsiteY112" fmla="*/ 133350 h 1395413"/>
                <a:gd name="connsiteX113" fmla="*/ 390525 w 1914525"/>
                <a:gd name="connsiteY113" fmla="*/ 147638 h 1395413"/>
                <a:gd name="connsiteX114" fmla="*/ 352425 w 1914525"/>
                <a:gd name="connsiteY114" fmla="*/ 166688 h 1395413"/>
                <a:gd name="connsiteX115" fmla="*/ 319088 w 1914525"/>
                <a:gd name="connsiteY115" fmla="*/ 180975 h 1395413"/>
                <a:gd name="connsiteX116" fmla="*/ 300038 w 1914525"/>
                <a:gd name="connsiteY116" fmla="*/ 195263 h 1395413"/>
                <a:gd name="connsiteX117" fmla="*/ 285750 w 1914525"/>
                <a:gd name="connsiteY117" fmla="*/ 200025 h 1395413"/>
                <a:gd name="connsiteX118" fmla="*/ 266700 w 1914525"/>
                <a:gd name="connsiteY118" fmla="*/ 214313 h 1395413"/>
                <a:gd name="connsiteX119" fmla="*/ 228600 w 1914525"/>
                <a:gd name="connsiteY119" fmla="*/ 233363 h 1395413"/>
                <a:gd name="connsiteX120" fmla="*/ 200025 w 1914525"/>
                <a:gd name="connsiteY120" fmla="*/ 252413 h 1395413"/>
                <a:gd name="connsiteX121" fmla="*/ 185738 w 1914525"/>
                <a:gd name="connsiteY121" fmla="*/ 261938 h 1395413"/>
                <a:gd name="connsiteX122" fmla="*/ 166688 w 1914525"/>
                <a:gd name="connsiteY122" fmla="*/ 271463 h 1395413"/>
                <a:gd name="connsiteX123" fmla="*/ 157163 w 1914525"/>
                <a:gd name="connsiteY123" fmla="*/ 285750 h 1395413"/>
                <a:gd name="connsiteX124" fmla="*/ 142875 w 1914525"/>
                <a:gd name="connsiteY124" fmla="*/ 300038 h 1395413"/>
                <a:gd name="connsiteX125" fmla="*/ 119063 w 1914525"/>
                <a:gd name="connsiteY125" fmla="*/ 333375 h 1395413"/>
                <a:gd name="connsiteX126" fmla="*/ 114300 w 1914525"/>
                <a:gd name="connsiteY126" fmla="*/ 347663 h 1395413"/>
                <a:gd name="connsiteX127" fmla="*/ 104775 w 1914525"/>
                <a:gd name="connsiteY127" fmla="*/ 371475 h 1395413"/>
                <a:gd name="connsiteX128" fmla="*/ 85725 w 1914525"/>
                <a:gd name="connsiteY128" fmla="*/ 404813 h 1395413"/>
                <a:gd name="connsiteX129" fmla="*/ 76200 w 1914525"/>
                <a:gd name="connsiteY129" fmla="*/ 442913 h 1395413"/>
                <a:gd name="connsiteX130" fmla="*/ 71438 w 1914525"/>
                <a:gd name="connsiteY130" fmla="*/ 457200 h 1395413"/>
                <a:gd name="connsiteX131" fmla="*/ 66675 w 1914525"/>
                <a:gd name="connsiteY131" fmla="*/ 490538 h 1395413"/>
                <a:gd name="connsiteX132" fmla="*/ 61913 w 1914525"/>
                <a:gd name="connsiteY132" fmla="*/ 504825 h 1395413"/>
                <a:gd name="connsiteX133" fmla="*/ 57150 w 1914525"/>
                <a:gd name="connsiteY133" fmla="*/ 523875 h 1395413"/>
                <a:gd name="connsiteX134" fmla="*/ 52388 w 1914525"/>
                <a:gd name="connsiteY134" fmla="*/ 576263 h 1395413"/>
                <a:gd name="connsiteX135" fmla="*/ 47625 w 1914525"/>
                <a:gd name="connsiteY135" fmla="*/ 604838 h 1395413"/>
                <a:gd name="connsiteX136" fmla="*/ 38100 w 1914525"/>
                <a:gd name="connsiteY136" fmla="*/ 714375 h 1395413"/>
                <a:gd name="connsiteX137" fmla="*/ 28575 w 1914525"/>
                <a:gd name="connsiteY137" fmla="*/ 762000 h 1395413"/>
                <a:gd name="connsiteX138" fmla="*/ 14288 w 1914525"/>
                <a:gd name="connsiteY138" fmla="*/ 866775 h 1395413"/>
                <a:gd name="connsiteX139" fmla="*/ 9525 w 1914525"/>
                <a:gd name="connsiteY139" fmla="*/ 890588 h 1395413"/>
                <a:gd name="connsiteX140" fmla="*/ 0 w 1914525"/>
                <a:gd name="connsiteY140" fmla="*/ 919163 h 1395413"/>
                <a:gd name="connsiteX141" fmla="*/ 4763 w 1914525"/>
                <a:gd name="connsiteY141" fmla="*/ 1042988 h 1395413"/>
                <a:gd name="connsiteX142" fmla="*/ 14288 w 1914525"/>
                <a:gd name="connsiteY142" fmla="*/ 1076325 h 1395413"/>
                <a:gd name="connsiteX143" fmla="*/ 23813 w 1914525"/>
                <a:gd name="connsiteY143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09588 w 1914525"/>
                <a:gd name="connsiteY16" fmla="*/ 276225 h 1395413"/>
                <a:gd name="connsiteX17" fmla="*/ 561975 w 1914525"/>
                <a:gd name="connsiteY17" fmla="*/ 257175 h 1395413"/>
                <a:gd name="connsiteX18" fmla="*/ 590550 w 1914525"/>
                <a:gd name="connsiteY18" fmla="*/ 247650 h 1395413"/>
                <a:gd name="connsiteX19" fmla="*/ 652463 w 1914525"/>
                <a:gd name="connsiteY19" fmla="*/ 233363 h 1395413"/>
                <a:gd name="connsiteX20" fmla="*/ 704850 w 1914525"/>
                <a:gd name="connsiteY20" fmla="*/ 219075 h 1395413"/>
                <a:gd name="connsiteX21" fmla="*/ 766763 w 1914525"/>
                <a:gd name="connsiteY21" fmla="*/ 209550 h 1395413"/>
                <a:gd name="connsiteX22" fmla="*/ 890588 w 1914525"/>
                <a:gd name="connsiteY22" fmla="*/ 209550 h 1395413"/>
                <a:gd name="connsiteX23" fmla="*/ 988219 w 1914525"/>
                <a:gd name="connsiteY23" fmla="*/ 214313 h 1395413"/>
                <a:gd name="connsiteX24" fmla="*/ 1314450 w 1914525"/>
                <a:gd name="connsiteY24" fmla="*/ 180975 h 1395413"/>
                <a:gd name="connsiteX25" fmla="*/ 1371600 w 1914525"/>
                <a:gd name="connsiteY25" fmla="*/ 200025 h 1395413"/>
                <a:gd name="connsiteX26" fmla="*/ 1414463 w 1914525"/>
                <a:gd name="connsiteY26" fmla="*/ 223838 h 1395413"/>
                <a:gd name="connsiteX27" fmla="*/ 1452563 w 1914525"/>
                <a:gd name="connsiteY27" fmla="*/ 238125 h 1395413"/>
                <a:gd name="connsiteX28" fmla="*/ 1481138 w 1914525"/>
                <a:gd name="connsiteY28" fmla="*/ 247650 h 1395413"/>
                <a:gd name="connsiteX29" fmla="*/ 1495425 w 1914525"/>
                <a:gd name="connsiteY29" fmla="*/ 252413 h 1395413"/>
                <a:gd name="connsiteX30" fmla="*/ 1514475 w 1914525"/>
                <a:gd name="connsiteY30" fmla="*/ 257175 h 1395413"/>
                <a:gd name="connsiteX31" fmla="*/ 1547813 w 1914525"/>
                <a:gd name="connsiteY31" fmla="*/ 285750 h 1395413"/>
                <a:gd name="connsiteX32" fmla="*/ 1590675 w 1914525"/>
                <a:gd name="connsiteY32" fmla="*/ 314325 h 1395413"/>
                <a:gd name="connsiteX33" fmla="*/ 1619250 w 1914525"/>
                <a:gd name="connsiteY33" fmla="*/ 342900 h 1395413"/>
                <a:gd name="connsiteX34" fmla="*/ 1657350 w 1914525"/>
                <a:gd name="connsiteY34" fmla="*/ 390525 h 1395413"/>
                <a:gd name="connsiteX35" fmla="*/ 1676400 w 1914525"/>
                <a:gd name="connsiteY35" fmla="*/ 419100 h 1395413"/>
                <a:gd name="connsiteX36" fmla="*/ 1704975 w 1914525"/>
                <a:gd name="connsiteY36" fmla="*/ 471488 h 1395413"/>
                <a:gd name="connsiteX37" fmla="*/ 1747838 w 1914525"/>
                <a:gd name="connsiteY37" fmla="*/ 542925 h 1395413"/>
                <a:gd name="connsiteX38" fmla="*/ 1762125 w 1914525"/>
                <a:gd name="connsiteY38" fmla="*/ 571500 h 1395413"/>
                <a:gd name="connsiteX39" fmla="*/ 1771650 w 1914525"/>
                <a:gd name="connsiteY39" fmla="*/ 600075 h 1395413"/>
                <a:gd name="connsiteX40" fmla="*/ 1790700 w 1914525"/>
                <a:gd name="connsiteY40" fmla="*/ 642938 h 1395413"/>
                <a:gd name="connsiteX41" fmla="*/ 1809750 w 1914525"/>
                <a:gd name="connsiteY41" fmla="*/ 695325 h 1395413"/>
                <a:gd name="connsiteX42" fmla="*/ 1824038 w 1914525"/>
                <a:gd name="connsiteY42" fmla="*/ 747713 h 1395413"/>
                <a:gd name="connsiteX43" fmla="*/ 1833563 w 1914525"/>
                <a:gd name="connsiteY43" fmla="*/ 804863 h 1395413"/>
                <a:gd name="connsiteX44" fmla="*/ 1838325 w 1914525"/>
                <a:gd name="connsiteY44" fmla="*/ 942975 h 1395413"/>
                <a:gd name="connsiteX45" fmla="*/ 1857375 w 1914525"/>
                <a:gd name="connsiteY45" fmla="*/ 1000125 h 1395413"/>
                <a:gd name="connsiteX46" fmla="*/ 1862138 w 1914525"/>
                <a:gd name="connsiteY46" fmla="*/ 1019175 h 1395413"/>
                <a:gd name="connsiteX47" fmla="*/ 1871663 w 1914525"/>
                <a:gd name="connsiteY47" fmla="*/ 1038225 h 1395413"/>
                <a:gd name="connsiteX48" fmla="*/ 1876425 w 1914525"/>
                <a:gd name="connsiteY48" fmla="*/ 1166813 h 1395413"/>
                <a:gd name="connsiteX49" fmla="*/ 1885950 w 1914525"/>
                <a:gd name="connsiteY49" fmla="*/ 1285875 h 1395413"/>
                <a:gd name="connsiteX50" fmla="*/ 1885950 w 1914525"/>
                <a:gd name="connsiteY50" fmla="*/ 1357313 h 1395413"/>
                <a:gd name="connsiteX51" fmla="*/ 1876425 w 1914525"/>
                <a:gd name="connsiteY51" fmla="*/ 1371600 h 1395413"/>
                <a:gd name="connsiteX52" fmla="*/ 1866900 w 1914525"/>
                <a:gd name="connsiteY52" fmla="*/ 1395413 h 1395413"/>
                <a:gd name="connsiteX53" fmla="*/ 1871663 w 1914525"/>
                <a:gd name="connsiteY53" fmla="*/ 1266825 h 1395413"/>
                <a:gd name="connsiteX54" fmla="*/ 1881188 w 1914525"/>
                <a:gd name="connsiteY54" fmla="*/ 1238250 h 1395413"/>
                <a:gd name="connsiteX55" fmla="*/ 1890713 w 1914525"/>
                <a:gd name="connsiteY55" fmla="*/ 1200150 h 1395413"/>
                <a:gd name="connsiteX56" fmla="*/ 1900238 w 1914525"/>
                <a:gd name="connsiteY56" fmla="*/ 1171575 h 1395413"/>
                <a:gd name="connsiteX57" fmla="*/ 1905000 w 1914525"/>
                <a:gd name="connsiteY57" fmla="*/ 1085850 h 1395413"/>
                <a:gd name="connsiteX58" fmla="*/ 1914525 w 1914525"/>
                <a:gd name="connsiteY58" fmla="*/ 809625 h 1395413"/>
                <a:gd name="connsiteX59" fmla="*/ 1909763 w 1914525"/>
                <a:gd name="connsiteY59" fmla="*/ 666750 h 1395413"/>
                <a:gd name="connsiteX60" fmla="*/ 1890713 w 1914525"/>
                <a:gd name="connsiteY60" fmla="*/ 633413 h 1395413"/>
                <a:gd name="connsiteX61" fmla="*/ 1881188 w 1914525"/>
                <a:gd name="connsiteY61" fmla="*/ 609600 h 1395413"/>
                <a:gd name="connsiteX62" fmla="*/ 1871663 w 1914525"/>
                <a:gd name="connsiteY62" fmla="*/ 581025 h 1395413"/>
                <a:gd name="connsiteX63" fmla="*/ 1862138 w 1914525"/>
                <a:gd name="connsiteY63" fmla="*/ 566738 h 1395413"/>
                <a:gd name="connsiteX64" fmla="*/ 1857375 w 1914525"/>
                <a:gd name="connsiteY64" fmla="*/ 542925 h 1395413"/>
                <a:gd name="connsiteX65" fmla="*/ 1847850 w 1914525"/>
                <a:gd name="connsiteY65" fmla="*/ 528638 h 1395413"/>
                <a:gd name="connsiteX66" fmla="*/ 1843088 w 1914525"/>
                <a:gd name="connsiteY66" fmla="*/ 514350 h 1395413"/>
                <a:gd name="connsiteX67" fmla="*/ 1833563 w 1914525"/>
                <a:gd name="connsiteY67" fmla="*/ 495300 h 1395413"/>
                <a:gd name="connsiteX68" fmla="*/ 1824038 w 1914525"/>
                <a:gd name="connsiteY68" fmla="*/ 457200 h 1395413"/>
                <a:gd name="connsiteX69" fmla="*/ 1814513 w 1914525"/>
                <a:gd name="connsiteY69" fmla="*/ 438150 h 1395413"/>
                <a:gd name="connsiteX70" fmla="*/ 1800225 w 1914525"/>
                <a:gd name="connsiteY70" fmla="*/ 404813 h 1395413"/>
                <a:gd name="connsiteX71" fmla="*/ 1790700 w 1914525"/>
                <a:gd name="connsiteY71" fmla="*/ 376238 h 1395413"/>
                <a:gd name="connsiteX72" fmla="*/ 1785938 w 1914525"/>
                <a:gd name="connsiteY72" fmla="*/ 361950 h 1395413"/>
                <a:gd name="connsiteX73" fmla="*/ 1781175 w 1914525"/>
                <a:gd name="connsiteY73" fmla="*/ 342900 h 1395413"/>
                <a:gd name="connsiteX74" fmla="*/ 1771650 w 1914525"/>
                <a:gd name="connsiteY74" fmla="*/ 328613 h 1395413"/>
                <a:gd name="connsiteX75" fmla="*/ 1752600 w 1914525"/>
                <a:gd name="connsiteY75" fmla="*/ 280988 h 1395413"/>
                <a:gd name="connsiteX76" fmla="*/ 1747838 w 1914525"/>
                <a:gd name="connsiteY76" fmla="*/ 266700 h 1395413"/>
                <a:gd name="connsiteX77" fmla="*/ 1738313 w 1914525"/>
                <a:gd name="connsiteY77" fmla="*/ 252413 h 1395413"/>
                <a:gd name="connsiteX78" fmla="*/ 1724025 w 1914525"/>
                <a:gd name="connsiteY78" fmla="*/ 228600 h 1395413"/>
                <a:gd name="connsiteX79" fmla="*/ 1714500 w 1914525"/>
                <a:gd name="connsiteY79" fmla="*/ 214313 h 1395413"/>
                <a:gd name="connsiteX80" fmla="*/ 1700213 w 1914525"/>
                <a:gd name="connsiteY80" fmla="*/ 204788 h 1395413"/>
                <a:gd name="connsiteX81" fmla="*/ 1676400 w 1914525"/>
                <a:gd name="connsiteY81" fmla="*/ 176213 h 1395413"/>
                <a:gd name="connsiteX82" fmla="*/ 1666875 w 1914525"/>
                <a:gd name="connsiteY82" fmla="*/ 161925 h 1395413"/>
                <a:gd name="connsiteX83" fmla="*/ 1638300 w 1914525"/>
                <a:gd name="connsiteY83" fmla="*/ 152400 h 1395413"/>
                <a:gd name="connsiteX84" fmla="*/ 1609725 w 1914525"/>
                <a:gd name="connsiteY84" fmla="*/ 142875 h 1395413"/>
                <a:gd name="connsiteX85" fmla="*/ 1590675 w 1914525"/>
                <a:gd name="connsiteY85" fmla="*/ 133350 h 1395413"/>
                <a:gd name="connsiteX86" fmla="*/ 1533525 w 1914525"/>
                <a:gd name="connsiteY86" fmla="*/ 123825 h 1395413"/>
                <a:gd name="connsiteX87" fmla="*/ 1495425 w 1914525"/>
                <a:gd name="connsiteY87" fmla="*/ 109538 h 1395413"/>
                <a:gd name="connsiteX88" fmla="*/ 1376363 w 1914525"/>
                <a:gd name="connsiteY88" fmla="*/ 95250 h 1395413"/>
                <a:gd name="connsiteX89" fmla="*/ 1343025 w 1914525"/>
                <a:gd name="connsiteY89" fmla="*/ 90488 h 1395413"/>
                <a:gd name="connsiteX90" fmla="*/ 1281113 w 1914525"/>
                <a:gd name="connsiteY90" fmla="*/ 76200 h 1395413"/>
                <a:gd name="connsiteX91" fmla="*/ 1223963 w 1914525"/>
                <a:gd name="connsiteY91" fmla="*/ 71438 h 1395413"/>
                <a:gd name="connsiteX92" fmla="*/ 1181100 w 1914525"/>
                <a:gd name="connsiteY92" fmla="*/ 61913 h 1395413"/>
                <a:gd name="connsiteX93" fmla="*/ 1166813 w 1914525"/>
                <a:gd name="connsiteY93" fmla="*/ 52388 h 1395413"/>
                <a:gd name="connsiteX94" fmla="*/ 1143000 w 1914525"/>
                <a:gd name="connsiteY94" fmla="*/ 47625 h 1395413"/>
                <a:gd name="connsiteX95" fmla="*/ 1114425 w 1914525"/>
                <a:gd name="connsiteY95" fmla="*/ 38100 h 1395413"/>
                <a:gd name="connsiteX96" fmla="*/ 1085850 w 1914525"/>
                <a:gd name="connsiteY96" fmla="*/ 28575 h 1395413"/>
                <a:gd name="connsiteX97" fmla="*/ 1009650 w 1914525"/>
                <a:gd name="connsiteY97" fmla="*/ 19050 h 1395413"/>
                <a:gd name="connsiteX98" fmla="*/ 976313 w 1914525"/>
                <a:gd name="connsiteY98" fmla="*/ 9525 h 1395413"/>
                <a:gd name="connsiteX99" fmla="*/ 923925 w 1914525"/>
                <a:gd name="connsiteY99" fmla="*/ 0 h 1395413"/>
                <a:gd name="connsiteX100" fmla="*/ 771525 w 1914525"/>
                <a:gd name="connsiteY100" fmla="*/ 4763 h 1395413"/>
                <a:gd name="connsiteX101" fmla="*/ 757238 w 1914525"/>
                <a:gd name="connsiteY101" fmla="*/ 9525 h 1395413"/>
                <a:gd name="connsiteX102" fmla="*/ 733425 w 1914525"/>
                <a:gd name="connsiteY102" fmla="*/ 19050 h 1395413"/>
                <a:gd name="connsiteX103" fmla="*/ 714375 w 1914525"/>
                <a:gd name="connsiteY103" fmla="*/ 28575 h 1395413"/>
                <a:gd name="connsiteX104" fmla="*/ 700088 w 1914525"/>
                <a:gd name="connsiteY104" fmla="*/ 33338 h 1395413"/>
                <a:gd name="connsiteX105" fmla="*/ 681038 w 1914525"/>
                <a:gd name="connsiteY105" fmla="*/ 42863 h 1395413"/>
                <a:gd name="connsiteX106" fmla="*/ 633413 w 1914525"/>
                <a:gd name="connsiteY106" fmla="*/ 57150 h 1395413"/>
                <a:gd name="connsiteX107" fmla="*/ 595313 w 1914525"/>
                <a:gd name="connsiteY107" fmla="*/ 71438 h 1395413"/>
                <a:gd name="connsiteX108" fmla="*/ 552450 w 1914525"/>
                <a:gd name="connsiteY108" fmla="*/ 80963 h 1395413"/>
                <a:gd name="connsiteX109" fmla="*/ 519113 w 1914525"/>
                <a:gd name="connsiteY109" fmla="*/ 95250 h 1395413"/>
                <a:gd name="connsiteX110" fmla="*/ 485775 w 1914525"/>
                <a:gd name="connsiteY110" fmla="*/ 100013 h 1395413"/>
                <a:gd name="connsiteX111" fmla="*/ 438150 w 1914525"/>
                <a:gd name="connsiteY111" fmla="*/ 119063 h 1395413"/>
                <a:gd name="connsiteX112" fmla="*/ 404813 w 1914525"/>
                <a:gd name="connsiteY112" fmla="*/ 133350 h 1395413"/>
                <a:gd name="connsiteX113" fmla="*/ 390525 w 1914525"/>
                <a:gd name="connsiteY113" fmla="*/ 147638 h 1395413"/>
                <a:gd name="connsiteX114" fmla="*/ 352425 w 1914525"/>
                <a:gd name="connsiteY114" fmla="*/ 166688 h 1395413"/>
                <a:gd name="connsiteX115" fmla="*/ 319088 w 1914525"/>
                <a:gd name="connsiteY115" fmla="*/ 180975 h 1395413"/>
                <a:gd name="connsiteX116" fmla="*/ 300038 w 1914525"/>
                <a:gd name="connsiteY116" fmla="*/ 195263 h 1395413"/>
                <a:gd name="connsiteX117" fmla="*/ 285750 w 1914525"/>
                <a:gd name="connsiteY117" fmla="*/ 200025 h 1395413"/>
                <a:gd name="connsiteX118" fmla="*/ 266700 w 1914525"/>
                <a:gd name="connsiteY118" fmla="*/ 214313 h 1395413"/>
                <a:gd name="connsiteX119" fmla="*/ 228600 w 1914525"/>
                <a:gd name="connsiteY119" fmla="*/ 233363 h 1395413"/>
                <a:gd name="connsiteX120" fmla="*/ 200025 w 1914525"/>
                <a:gd name="connsiteY120" fmla="*/ 252413 h 1395413"/>
                <a:gd name="connsiteX121" fmla="*/ 185738 w 1914525"/>
                <a:gd name="connsiteY121" fmla="*/ 261938 h 1395413"/>
                <a:gd name="connsiteX122" fmla="*/ 166688 w 1914525"/>
                <a:gd name="connsiteY122" fmla="*/ 271463 h 1395413"/>
                <a:gd name="connsiteX123" fmla="*/ 157163 w 1914525"/>
                <a:gd name="connsiteY123" fmla="*/ 285750 h 1395413"/>
                <a:gd name="connsiteX124" fmla="*/ 142875 w 1914525"/>
                <a:gd name="connsiteY124" fmla="*/ 300038 h 1395413"/>
                <a:gd name="connsiteX125" fmla="*/ 119063 w 1914525"/>
                <a:gd name="connsiteY125" fmla="*/ 333375 h 1395413"/>
                <a:gd name="connsiteX126" fmla="*/ 114300 w 1914525"/>
                <a:gd name="connsiteY126" fmla="*/ 347663 h 1395413"/>
                <a:gd name="connsiteX127" fmla="*/ 104775 w 1914525"/>
                <a:gd name="connsiteY127" fmla="*/ 371475 h 1395413"/>
                <a:gd name="connsiteX128" fmla="*/ 85725 w 1914525"/>
                <a:gd name="connsiteY128" fmla="*/ 404813 h 1395413"/>
                <a:gd name="connsiteX129" fmla="*/ 76200 w 1914525"/>
                <a:gd name="connsiteY129" fmla="*/ 442913 h 1395413"/>
                <a:gd name="connsiteX130" fmla="*/ 71438 w 1914525"/>
                <a:gd name="connsiteY130" fmla="*/ 457200 h 1395413"/>
                <a:gd name="connsiteX131" fmla="*/ 66675 w 1914525"/>
                <a:gd name="connsiteY131" fmla="*/ 490538 h 1395413"/>
                <a:gd name="connsiteX132" fmla="*/ 61913 w 1914525"/>
                <a:gd name="connsiteY132" fmla="*/ 504825 h 1395413"/>
                <a:gd name="connsiteX133" fmla="*/ 57150 w 1914525"/>
                <a:gd name="connsiteY133" fmla="*/ 523875 h 1395413"/>
                <a:gd name="connsiteX134" fmla="*/ 52388 w 1914525"/>
                <a:gd name="connsiteY134" fmla="*/ 576263 h 1395413"/>
                <a:gd name="connsiteX135" fmla="*/ 47625 w 1914525"/>
                <a:gd name="connsiteY135" fmla="*/ 604838 h 1395413"/>
                <a:gd name="connsiteX136" fmla="*/ 38100 w 1914525"/>
                <a:gd name="connsiteY136" fmla="*/ 714375 h 1395413"/>
                <a:gd name="connsiteX137" fmla="*/ 28575 w 1914525"/>
                <a:gd name="connsiteY137" fmla="*/ 762000 h 1395413"/>
                <a:gd name="connsiteX138" fmla="*/ 14288 w 1914525"/>
                <a:gd name="connsiteY138" fmla="*/ 866775 h 1395413"/>
                <a:gd name="connsiteX139" fmla="*/ 9525 w 1914525"/>
                <a:gd name="connsiteY139" fmla="*/ 890588 h 1395413"/>
                <a:gd name="connsiteX140" fmla="*/ 0 w 1914525"/>
                <a:gd name="connsiteY140" fmla="*/ 919163 h 1395413"/>
                <a:gd name="connsiteX141" fmla="*/ 4763 w 1914525"/>
                <a:gd name="connsiteY141" fmla="*/ 1042988 h 1395413"/>
                <a:gd name="connsiteX142" fmla="*/ 14288 w 1914525"/>
                <a:gd name="connsiteY142" fmla="*/ 1076325 h 1395413"/>
                <a:gd name="connsiteX143" fmla="*/ 23813 w 1914525"/>
                <a:gd name="connsiteY143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09588 w 1914525"/>
                <a:gd name="connsiteY16" fmla="*/ 276225 h 1395413"/>
                <a:gd name="connsiteX17" fmla="*/ 561975 w 1914525"/>
                <a:gd name="connsiteY17" fmla="*/ 257175 h 1395413"/>
                <a:gd name="connsiteX18" fmla="*/ 590550 w 1914525"/>
                <a:gd name="connsiteY18" fmla="*/ 247650 h 1395413"/>
                <a:gd name="connsiteX19" fmla="*/ 652463 w 1914525"/>
                <a:gd name="connsiteY19" fmla="*/ 233363 h 1395413"/>
                <a:gd name="connsiteX20" fmla="*/ 704850 w 1914525"/>
                <a:gd name="connsiteY20" fmla="*/ 219075 h 1395413"/>
                <a:gd name="connsiteX21" fmla="*/ 766763 w 1914525"/>
                <a:gd name="connsiteY21" fmla="*/ 209550 h 1395413"/>
                <a:gd name="connsiteX22" fmla="*/ 890588 w 1914525"/>
                <a:gd name="connsiteY22" fmla="*/ 209550 h 1395413"/>
                <a:gd name="connsiteX23" fmla="*/ 988219 w 1914525"/>
                <a:gd name="connsiteY23" fmla="*/ 214313 h 1395413"/>
                <a:gd name="connsiteX24" fmla="*/ 1333500 w 1914525"/>
                <a:gd name="connsiteY24" fmla="*/ 230981 h 1395413"/>
                <a:gd name="connsiteX25" fmla="*/ 1371600 w 1914525"/>
                <a:gd name="connsiteY25" fmla="*/ 200025 h 1395413"/>
                <a:gd name="connsiteX26" fmla="*/ 1414463 w 1914525"/>
                <a:gd name="connsiteY26" fmla="*/ 223838 h 1395413"/>
                <a:gd name="connsiteX27" fmla="*/ 1452563 w 1914525"/>
                <a:gd name="connsiteY27" fmla="*/ 238125 h 1395413"/>
                <a:gd name="connsiteX28" fmla="*/ 1481138 w 1914525"/>
                <a:gd name="connsiteY28" fmla="*/ 247650 h 1395413"/>
                <a:gd name="connsiteX29" fmla="*/ 1495425 w 1914525"/>
                <a:gd name="connsiteY29" fmla="*/ 252413 h 1395413"/>
                <a:gd name="connsiteX30" fmla="*/ 1514475 w 1914525"/>
                <a:gd name="connsiteY30" fmla="*/ 257175 h 1395413"/>
                <a:gd name="connsiteX31" fmla="*/ 1547813 w 1914525"/>
                <a:gd name="connsiteY31" fmla="*/ 285750 h 1395413"/>
                <a:gd name="connsiteX32" fmla="*/ 1590675 w 1914525"/>
                <a:gd name="connsiteY32" fmla="*/ 314325 h 1395413"/>
                <a:gd name="connsiteX33" fmla="*/ 1619250 w 1914525"/>
                <a:gd name="connsiteY33" fmla="*/ 342900 h 1395413"/>
                <a:gd name="connsiteX34" fmla="*/ 1657350 w 1914525"/>
                <a:gd name="connsiteY34" fmla="*/ 390525 h 1395413"/>
                <a:gd name="connsiteX35" fmla="*/ 1676400 w 1914525"/>
                <a:gd name="connsiteY35" fmla="*/ 419100 h 1395413"/>
                <a:gd name="connsiteX36" fmla="*/ 1704975 w 1914525"/>
                <a:gd name="connsiteY36" fmla="*/ 471488 h 1395413"/>
                <a:gd name="connsiteX37" fmla="*/ 1747838 w 1914525"/>
                <a:gd name="connsiteY37" fmla="*/ 542925 h 1395413"/>
                <a:gd name="connsiteX38" fmla="*/ 1762125 w 1914525"/>
                <a:gd name="connsiteY38" fmla="*/ 571500 h 1395413"/>
                <a:gd name="connsiteX39" fmla="*/ 1771650 w 1914525"/>
                <a:gd name="connsiteY39" fmla="*/ 600075 h 1395413"/>
                <a:gd name="connsiteX40" fmla="*/ 1790700 w 1914525"/>
                <a:gd name="connsiteY40" fmla="*/ 642938 h 1395413"/>
                <a:gd name="connsiteX41" fmla="*/ 1809750 w 1914525"/>
                <a:gd name="connsiteY41" fmla="*/ 695325 h 1395413"/>
                <a:gd name="connsiteX42" fmla="*/ 1824038 w 1914525"/>
                <a:gd name="connsiteY42" fmla="*/ 747713 h 1395413"/>
                <a:gd name="connsiteX43" fmla="*/ 1833563 w 1914525"/>
                <a:gd name="connsiteY43" fmla="*/ 804863 h 1395413"/>
                <a:gd name="connsiteX44" fmla="*/ 1838325 w 1914525"/>
                <a:gd name="connsiteY44" fmla="*/ 942975 h 1395413"/>
                <a:gd name="connsiteX45" fmla="*/ 1857375 w 1914525"/>
                <a:gd name="connsiteY45" fmla="*/ 1000125 h 1395413"/>
                <a:gd name="connsiteX46" fmla="*/ 1862138 w 1914525"/>
                <a:gd name="connsiteY46" fmla="*/ 1019175 h 1395413"/>
                <a:gd name="connsiteX47" fmla="*/ 1871663 w 1914525"/>
                <a:gd name="connsiteY47" fmla="*/ 1038225 h 1395413"/>
                <a:gd name="connsiteX48" fmla="*/ 1876425 w 1914525"/>
                <a:gd name="connsiteY48" fmla="*/ 1166813 h 1395413"/>
                <a:gd name="connsiteX49" fmla="*/ 1885950 w 1914525"/>
                <a:gd name="connsiteY49" fmla="*/ 1285875 h 1395413"/>
                <a:gd name="connsiteX50" fmla="*/ 1885950 w 1914525"/>
                <a:gd name="connsiteY50" fmla="*/ 1357313 h 1395413"/>
                <a:gd name="connsiteX51" fmla="*/ 1876425 w 1914525"/>
                <a:gd name="connsiteY51" fmla="*/ 1371600 h 1395413"/>
                <a:gd name="connsiteX52" fmla="*/ 1866900 w 1914525"/>
                <a:gd name="connsiteY52" fmla="*/ 1395413 h 1395413"/>
                <a:gd name="connsiteX53" fmla="*/ 1871663 w 1914525"/>
                <a:gd name="connsiteY53" fmla="*/ 1266825 h 1395413"/>
                <a:gd name="connsiteX54" fmla="*/ 1881188 w 1914525"/>
                <a:gd name="connsiteY54" fmla="*/ 1238250 h 1395413"/>
                <a:gd name="connsiteX55" fmla="*/ 1890713 w 1914525"/>
                <a:gd name="connsiteY55" fmla="*/ 1200150 h 1395413"/>
                <a:gd name="connsiteX56" fmla="*/ 1900238 w 1914525"/>
                <a:gd name="connsiteY56" fmla="*/ 1171575 h 1395413"/>
                <a:gd name="connsiteX57" fmla="*/ 1905000 w 1914525"/>
                <a:gd name="connsiteY57" fmla="*/ 1085850 h 1395413"/>
                <a:gd name="connsiteX58" fmla="*/ 1914525 w 1914525"/>
                <a:gd name="connsiteY58" fmla="*/ 809625 h 1395413"/>
                <a:gd name="connsiteX59" fmla="*/ 1909763 w 1914525"/>
                <a:gd name="connsiteY59" fmla="*/ 666750 h 1395413"/>
                <a:gd name="connsiteX60" fmla="*/ 1890713 w 1914525"/>
                <a:gd name="connsiteY60" fmla="*/ 633413 h 1395413"/>
                <a:gd name="connsiteX61" fmla="*/ 1881188 w 1914525"/>
                <a:gd name="connsiteY61" fmla="*/ 609600 h 1395413"/>
                <a:gd name="connsiteX62" fmla="*/ 1871663 w 1914525"/>
                <a:gd name="connsiteY62" fmla="*/ 581025 h 1395413"/>
                <a:gd name="connsiteX63" fmla="*/ 1862138 w 1914525"/>
                <a:gd name="connsiteY63" fmla="*/ 566738 h 1395413"/>
                <a:gd name="connsiteX64" fmla="*/ 1857375 w 1914525"/>
                <a:gd name="connsiteY64" fmla="*/ 542925 h 1395413"/>
                <a:gd name="connsiteX65" fmla="*/ 1847850 w 1914525"/>
                <a:gd name="connsiteY65" fmla="*/ 528638 h 1395413"/>
                <a:gd name="connsiteX66" fmla="*/ 1843088 w 1914525"/>
                <a:gd name="connsiteY66" fmla="*/ 514350 h 1395413"/>
                <a:gd name="connsiteX67" fmla="*/ 1833563 w 1914525"/>
                <a:gd name="connsiteY67" fmla="*/ 495300 h 1395413"/>
                <a:gd name="connsiteX68" fmla="*/ 1824038 w 1914525"/>
                <a:gd name="connsiteY68" fmla="*/ 457200 h 1395413"/>
                <a:gd name="connsiteX69" fmla="*/ 1814513 w 1914525"/>
                <a:gd name="connsiteY69" fmla="*/ 438150 h 1395413"/>
                <a:gd name="connsiteX70" fmla="*/ 1800225 w 1914525"/>
                <a:gd name="connsiteY70" fmla="*/ 404813 h 1395413"/>
                <a:gd name="connsiteX71" fmla="*/ 1790700 w 1914525"/>
                <a:gd name="connsiteY71" fmla="*/ 376238 h 1395413"/>
                <a:gd name="connsiteX72" fmla="*/ 1785938 w 1914525"/>
                <a:gd name="connsiteY72" fmla="*/ 361950 h 1395413"/>
                <a:gd name="connsiteX73" fmla="*/ 1781175 w 1914525"/>
                <a:gd name="connsiteY73" fmla="*/ 342900 h 1395413"/>
                <a:gd name="connsiteX74" fmla="*/ 1771650 w 1914525"/>
                <a:gd name="connsiteY74" fmla="*/ 328613 h 1395413"/>
                <a:gd name="connsiteX75" fmla="*/ 1752600 w 1914525"/>
                <a:gd name="connsiteY75" fmla="*/ 280988 h 1395413"/>
                <a:gd name="connsiteX76" fmla="*/ 1747838 w 1914525"/>
                <a:gd name="connsiteY76" fmla="*/ 266700 h 1395413"/>
                <a:gd name="connsiteX77" fmla="*/ 1738313 w 1914525"/>
                <a:gd name="connsiteY77" fmla="*/ 252413 h 1395413"/>
                <a:gd name="connsiteX78" fmla="*/ 1724025 w 1914525"/>
                <a:gd name="connsiteY78" fmla="*/ 228600 h 1395413"/>
                <a:gd name="connsiteX79" fmla="*/ 1714500 w 1914525"/>
                <a:gd name="connsiteY79" fmla="*/ 214313 h 1395413"/>
                <a:gd name="connsiteX80" fmla="*/ 1700213 w 1914525"/>
                <a:gd name="connsiteY80" fmla="*/ 204788 h 1395413"/>
                <a:gd name="connsiteX81" fmla="*/ 1676400 w 1914525"/>
                <a:gd name="connsiteY81" fmla="*/ 176213 h 1395413"/>
                <a:gd name="connsiteX82" fmla="*/ 1666875 w 1914525"/>
                <a:gd name="connsiteY82" fmla="*/ 161925 h 1395413"/>
                <a:gd name="connsiteX83" fmla="*/ 1638300 w 1914525"/>
                <a:gd name="connsiteY83" fmla="*/ 152400 h 1395413"/>
                <a:gd name="connsiteX84" fmla="*/ 1609725 w 1914525"/>
                <a:gd name="connsiteY84" fmla="*/ 142875 h 1395413"/>
                <a:gd name="connsiteX85" fmla="*/ 1590675 w 1914525"/>
                <a:gd name="connsiteY85" fmla="*/ 133350 h 1395413"/>
                <a:gd name="connsiteX86" fmla="*/ 1533525 w 1914525"/>
                <a:gd name="connsiteY86" fmla="*/ 123825 h 1395413"/>
                <a:gd name="connsiteX87" fmla="*/ 1495425 w 1914525"/>
                <a:gd name="connsiteY87" fmla="*/ 109538 h 1395413"/>
                <a:gd name="connsiteX88" fmla="*/ 1376363 w 1914525"/>
                <a:gd name="connsiteY88" fmla="*/ 95250 h 1395413"/>
                <a:gd name="connsiteX89" fmla="*/ 1343025 w 1914525"/>
                <a:gd name="connsiteY89" fmla="*/ 90488 h 1395413"/>
                <a:gd name="connsiteX90" fmla="*/ 1281113 w 1914525"/>
                <a:gd name="connsiteY90" fmla="*/ 76200 h 1395413"/>
                <a:gd name="connsiteX91" fmla="*/ 1223963 w 1914525"/>
                <a:gd name="connsiteY91" fmla="*/ 71438 h 1395413"/>
                <a:gd name="connsiteX92" fmla="*/ 1181100 w 1914525"/>
                <a:gd name="connsiteY92" fmla="*/ 61913 h 1395413"/>
                <a:gd name="connsiteX93" fmla="*/ 1166813 w 1914525"/>
                <a:gd name="connsiteY93" fmla="*/ 52388 h 1395413"/>
                <a:gd name="connsiteX94" fmla="*/ 1143000 w 1914525"/>
                <a:gd name="connsiteY94" fmla="*/ 47625 h 1395413"/>
                <a:gd name="connsiteX95" fmla="*/ 1114425 w 1914525"/>
                <a:gd name="connsiteY95" fmla="*/ 38100 h 1395413"/>
                <a:gd name="connsiteX96" fmla="*/ 1085850 w 1914525"/>
                <a:gd name="connsiteY96" fmla="*/ 28575 h 1395413"/>
                <a:gd name="connsiteX97" fmla="*/ 1009650 w 1914525"/>
                <a:gd name="connsiteY97" fmla="*/ 19050 h 1395413"/>
                <a:gd name="connsiteX98" fmla="*/ 976313 w 1914525"/>
                <a:gd name="connsiteY98" fmla="*/ 9525 h 1395413"/>
                <a:gd name="connsiteX99" fmla="*/ 923925 w 1914525"/>
                <a:gd name="connsiteY99" fmla="*/ 0 h 1395413"/>
                <a:gd name="connsiteX100" fmla="*/ 771525 w 1914525"/>
                <a:gd name="connsiteY100" fmla="*/ 4763 h 1395413"/>
                <a:gd name="connsiteX101" fmla="*/ 757238 w 1914525"/>
                <a:gd name="connsiteY101" fmla="*/ 9525 h 1395413"/>
                <a:gd name="connsiteX102" fmla="*/ 733425 w 1914525"/>
                <a:gd name="connsiteY102" fmla="*/ 19050 h 1395413"/>
                <a:gd name="connsiteX103" fmla="*/ 714375 w 1914525"/>
                <a:gd name="connsiteY103" fmla="*/ 28575 h 1395413"/>
                <a:gd name="connsiteX104" fmla="*/ 700088 w 1914525"/>
                <a:gd name="connsiteY104" fmla="*/ 33338 h 1395413"/>
                <a:gd name="connsiteX105" fmla="*/ 681038 w 1914525"/>
                <a:gd name="connsiteY105" fmla="*/ 42863 h 1395413"/>
                <a:gd name="connsiteX106" fmla="*/ 633413 w 1914525"/>
                <a:gd name="connsiteY106" fmla="*/ 57150 h 1395413"/>
                <a:gd name="connsiteX107" fmla="*/ 595313 w 1914525"/>
                <a:gd name="connsiteY107" fmla="*/ 71438 h 1395413"/>
                <a:gd name="connsiteX108" fmla="*/ 552450 w 1914525"/>
                <a:gd name="connsiteY108" fmla="*/ 80963 h 1395413"/>
                <a:gd name="connsiteX109" fmla="*/ 519113 w 1914525"/>
                <a:gd name="connsiteY109" fmla="*/ 95250 h 1395413"/>
                <a:gd name="connsiteX110" fmla="*/ 485775 w 1914525"/>
                <a:gd name="connsiteY110" fmla="*/ 100013 h 1395413"/>
                <a:gd name="connsiteX111" fmla="*/ 438150 w 1914525"/>
                <a:gd name="connsiteY111" fmla="*/ 119063 h 1395413"/>
                <a:gd name="connsiteX112" fmla="*/ 404813 w 1914525"/>
                <a:gd name="connsiteY112" fmla="*/ 133350 h 1395413"/>
                <a:gd name="connsiteX113" fmla="*/ 390525 w 1914525"/>
                <a:gd name="connsiteY113" fmla="*/ 147638 h 1395413"/>
                <a:gd name="connsiteX114" fmla="*/ 352425 w 1914525"/>
                <a:gd name="connsiteY114" fmla="*/ 166688 h 1395413"/>
                <a:gd name="connsiteX115" fmla="*/ 319088 w 1914525"/>
                <a:gd name="connsiteY115" fmla="*/ 180975 h 1395413"/>
                <a:gd name="connsiteX116" fmla="*/ 300038 w 1914525"/>
                <a:gd name="connsiteY116" fmla="*/ 195263 h 1395413"/>
                <a:gd name="connsiteX117" fmla="*/ 285750 w 1914525"/>
                <a:gd name="connsiteY117" fmla="*/ 200025 h 1395413"/>
                <a:gd name="connsiteX118" fmla="*/ 266700 w 1914525"/>
                <a:gd name="connsiteY118" fmla="*/ 214313 h 1395413"/>
                <a:gd name="connsiteX119" fmla="*/ 228600 w 1914525"/>
                <a:gd name="connsiteY119" fmla="*/ 233363 h 1395413"/>
                <a:gd name="connsiteX120" fmla="*/ 200025 w 1914525"/>
                <a:gd name="connsiteY120" fmla="*/ 252413 h 1395413"/>
                <a:gd name="connsiteX121" fmla="*/ 185738 w 1914525"/>
                <a:gd name="connsiteY121" fmla="*/ 261938 h 1395413"/>
                <a:gd name="connsiteX122" fmla="*/ 166688 w 1914525"/>
                <a:gd name="connsiteY122" fmla="*/ 271463 h 1395413"/>
                <a:gd name="connsiteX123" fmla="*/ 157163 w 1914525"/>
                <a:gd name="connsiteY123" fmla="*/ 285750 h 1395413"/>
                <a:gd name="connsiteX124" fmla="*/ 142875 w 1914525"/>
                <a:gd name="connsiteY124" fmla="*/ 300038 h 1395413"/>
                <a:gd name="connsiteX125" fmla="*/ 119063 w 1914525"/>
                <a:gd name="connsiteY125" fmla="*/ 333375 h 1395413"/>
                <a:gd name="connsiteX126" fmla="*/ 114300 w 1914525"/>
                <a:gd name="connsiteY126" fmla="*/ 347663 h 1395413"/>
                <a:gd name="connsiteX127" fmla="*/ 104775 w 1914525"/>
                <a:gd name="connsiteY127" fmla="*/ 371475 h 1395413"/>
                <a:gd name="connsiteX128" fmla="*/ 85725 w 1914525"/>
                <a:gd name="connsiteY128" fmla="*/ 404813 h 1395413"/>
                <a:gd name="connsiteX129" fmla="*/ 76200 w 1914525"/>
                <a:gd name="connsiteY129" fmla="*/ 442913 h 1395413"/>
                <a:gd name="connsiteX130" fmla="*/ 71438 w 1914525"/>
                <a:gd name="connsiteY130" fmla="*/ 457200 h 1395413"/>
                <a:gd name="connsiteX131" fmla="*/ 66675 w 1914525"/>
                <a:gd name="connsiteY131" fmla="*/ 490538 h 1395413"/>
                <a:gd name="connsiteX132" fmla="*/ 61913 w 1914525"/>
                <a:gd name="connsiteY132" fmla="*/ 504825 h 1395413"/>
                <a:gd name="connsiteX133" fmla="*/ 57150 w 1914525"/>
                <a:gd name="connsiteY133" fmla="*/ 523875 h 1395413"/>
                <a:gd name="connsiteX134" fmla="*/ 52388 w 1914525"/>
                <a:gd name="connsiteY134" fmla="*/ 576263 h 1395413"/>
                <a:gd name="connsiteX135" fmla="*/ 47625 w 1914525"/>
                <a:gd name="connsiteY135" fmla="*/ 604838 h 1395413"/>
                <a:gd name="connsiteX136" fmla="*/ 38100 w 1914525"/>
                <a:gd name="connsiteY136" fmla="*/ 714375 h 1395413"/>
                <a:gd name="connsiteX137" fmla="*/ 28575 w 1914525"/>
                <a:gd name="connsiteY137" fmla="*/ 762000 h 1395413"/>
                <a:gd name="connsiteX138" fmla="*/ 14288 w 1914525"/>
                <a:gd name="connsiteY138" fmla="*/ 866775 h 1395413"/>
                <a:gd name="connsiteX139" fmla="*/ 9525 w 1914525"/>
                <a:gd name="connsiteY139" fmla="*/ 890588 h 1395413"/>
                <a:gd name="connsiteX140" fmla="*/ 0 w 1914525"/>
                <a:gd name="connsiteY140" fmla="*/ 919163 h 1395413"/>
                <a:gd name="connsiteX141" fmla="*/ 4763 w 1914525"/>
                <a:gd name="connsiteY141" fmla="*/ 1042988 h 1395413"/>
                <a:gd name="connsiteX142" fmla="*/ 14288 w 1914525"/>
                <a:gd name="connsiteY142" fmla="*/ 1076325 h 1395413"/>
                <a:gd name="connsiteX143" fmla="*/ 23813 w 1914525"/>
                <a:gd name="connsiteY143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09588 w 1914525"/>
                <a:gd name="connsiteY16" fmla="*/ 276225 h 1395413"/>
                <a:gd name="connsiteX17" fmla="*/ 561975 w 1914525"/>
                <a:gd name="connsiteY17" fmla="*/ 257175 h 1395413"/>
                <a:gd name="connsiteX18" fmla="*/ 590550 w 1914525"/>
                <a:gd name="connsiteY18" fmla="*/ 247650 h 1395413"/>
                <a:gd name="connsiteX19" fmla="*/ 652463 w 1914525"/>
                <a:gd name="connsiteY19" fmla="*/ 233363 h 1395413"/>
                <a:gd name="connsiteX20" fmla="*/ 704850 w 1914525"/>
                <a:gd name="connsiteY20" fmla="*/ 219075 h 1395413"/>
                <a:gd name="connsiteX21" fmla="*/ 766763 w 1914525"/>
                <a:gd name="connsiteY21" fmla="*/ 209550 h 1395413"/>
                <a:gd name="connsiteX22" fmla="*/ 890588 w 1914525"/>
                <a:gd name="connsiteY22" fmla="*/ 209550 h 1395413"/>
                <a:gd name="connsiteX23" fmla="*/ 988219 w 1914525"/>
                <a:gd name="connsiteY23" fmla="*/ 209550 h 1395413"/>
                <a:gd name="connsiteX24" fmla="*/ 1333500 w 1914525"/>
                <a:gd name="connsiteY24" fmla="*/ 230981 h 1395413"/>
                <a:gd name="connsiteX25" fmla="*/ 1371600 w 1914525"/>
                <a:gd name="connsiteY25" fmla="*/ 200025 h 1395413"/>
                <a:gd name="connsiteX26" fmla="*/ 1414463 w 1914525"/>
                <a:gd name="connsiteY26" fmla="*/ 223838 h 1395413"/>
                <a:gd name="connsiteX27" fmla="*/ 1452563 w 1914525"/>
                <a:gd name="connsiteY27" fmla="*/ 238125 h 1395413"/>
                <a:gd name="connsiteX28" fmla="*/ 1481138 w 1914525"/>
                <a:gd name="connsiteY28" fmla="*/ 247650 h 1395413"/>
                <a:gd name="connsiteX29" fmla="*/ 1495425 w 1914525"/>
                <a:gd name="connsiteY29" fmla="*/ 252413 h 1395413"/>
                <a:gd name="connsiteX30" fmla="*/ 1514475 w 1914525"/>
                <a:gd name="connsiteY30" fmla="*/ 257175 h 1395413"/>
                <a:gd name="connsiteX31" fmla="*/ 1547813 w 1914525"/>
                <a:gd name="connsiteY31" fmla="*/ 285750 h 1395413"/>
                <a:gd name="connsiteX32" fmla="*/ 1590675 w 1914525"/>
                <a:gd name="connsiteY32" fmla="*/ 314325 h 1395413"/>
                <a:gd name="connsiteX33" fmla="*/ 1619250 w 1914525"/>
                <a:gd name="connsiteY33" fmla="*/ 342900 h 1395413"/>
                <a:gd name="connsiteX34" fmla="*/ 1657350 w 1914525"/>
                <a:gd name="connsiteY34" fmla="*/ 390525 h 1395413"/>
                <a:gd name="connsiteX35" fmla="*/ 1676400 w 1914525"/>
                <a:gd name="connsiteY35" fmla="*/ 419100 h 1395413"/>
                <a:gd name="connsiteX36" fmla="*/ 1704975 w 1914525"/>
                <a:gd name="connsiteY36" fmla="*/ 471488 h 1395413"/>
                <a:gd name="connsiteX37" fmla="*/ 1747838 w 1914525"/>
                <a:gd name="connsiteY37" fmla="*/ 542925 h 1395413"/>
                <a:gd name="connsiteX38" fmla="*/ 1762125 w 1914525"/>
                <a:gd name="connsiteY38" fmla="*/ 571500 h 1395413"/>
                <a:gd name="connsiteX39" fmla="*/ 1771650 w 1914525"/>
                <a:gd name="connsiteY39" fmla="*/ 600075 h 1395413"/>
                <a:gd name="connsiteX40" fmla="*/ 1790700 w 1914525"/>
                <a:gd name="connsiteY40" fmla="*/ 642938 h 1395413"/>
                <a:gd name="connsiteX41" fmla="*/ 1809750 w 1914525"/>
                <a:gd name="connsiteY41" fmla="*/ 695325 h 1395413"/>
                <a:gd name="connsiteX42" fmla="*/ 1824038 w 1914525"/>
                <a:gd name="connsiteY42" fmla="*/ 747713 h 1395413"/>
                <a:gd name="connsiteX43" fmla="*/ 1833563 w 1914525"/>
                <a:gd name="connsiteY43" fmla="*/ 804863 h 1395413"/>
                <a:gd name="connsiteX44" fmla="*/ 1838325 w 1914525"/>
                <a:gd name="connsiteY44" fmla="*/ 942975 h 1395413"/>
                <a:gd name="connsiteX45" fmla="*/ 1857375 w 1914525"/>
                <a:gd name="connsiteY45" fmla="*/ 1000125 h 1395413"/>
                <a:gd name="connsiteX46" fmla="*/ 1862138 w 1914525"/>
                <a:gd name="connsiteY46" fmla="*/ 1019175 h 1395413"/>
                <a:gd name="connsiteX47" fmla="*/ 1871663 w 1914525"/>
                <a:gd name="connsiteY47" fmla="*/ 1038225 h 1395413"/>
                <a:gd name="connsiteX48" fmla="*/ 1876425 w 1914525"/>
                <a:gd name="connsiteY48" fmla="*/ 1166813 h 1395413"/>
                <a:gd name="connsiteX49" fmla="*/ 1885950 w 1914525"/>
                <a:gd name="connsiteY49" fmla="*/ 1285875 h 1395413"/>
                <a:gd name="connsiteX50" fmla="*/ 1885950 w 1914525"/>
                <a:gd name="connsiteY50" fmla="*/ 1357313 h 1395413"/>
                <a:gd name="connsiteX51" fmla="*/ 1876425 w 1914525"/>
                <a:gd name="connsiteY51" fmla="*/ 1371600 h 1395413"/>
                <a:gd name="connsiteX52" fmla="*/ 1866900 w 1914525"/>
                <a:gd name="connsiteY52" fmla="*/ 1395413 h 1395413"/>
                <a:gd name="connsiteX53" fmla="*/ 1871663 w 1914525"/>
                <a:gd name="connsiteY53" fmla="*/ 1266825 h 1395413"/>
                <a:gd name="connsiteX54" fmla="*/ 1881188 w 1914525"/>
                <a:gd name="connsiteY54" fmla="*/ 1238250 h 1395413"/>
                <a:gd name="connsiteX55" fmla="*/ 1890713 w 1914525"/>
                <a:gd name="connsiteY55" fmla="*/ 1200150 h 1395413"/>
                <a:gd name="connsiteX56" fmla="*/ 1900238 w 1914525"/>
                <a:gd name="connsiteY56" fmla="*/ 1171575 h 1395413"/>
                <a:gd name="connsiteX57" fmla="*/ 1905000 w 1914525"/>
                <a:gd name="connsiteY57" fmla="*/ 1085850 h 1395413"/>
                <a:gd name="connsiteX58" fmla="*/ 1914525 w 1914525"/>
                <a:gd name="connsiteY58" fmla="*/ 809625 h 1395413"/>
                <a:gd name="connsiteX59" fmla="*/ 1909763 w 1914525"/>
                <a:gd name="connsiteY59" fmla="*/ 666750 h 1395413"/>
                <a:gd name="connsiteX60" fmla="*/ 1890713 w 1914525"/>
                <a:gd name="connsiteY60" fmla="*/ 633413 h 1395413"/>
                <a:gd name="connsiteX61" fmla="*/ 1881188 w 1914525"/>
                <a:gd name="connsiteY61" fmla="*/ 609600 h 1395413"/>
                <a:gd name="connsiteX62" fmla="*/ 1871663 w 1914525"/>
                <a:gd name="connsiteY62" fmla="*/ 581025 h 1395413"/>
                <a:gd name="connsiteX63" fmla="*/ 1862138 w 1914525"/>
                <a:gd name="connsiteY63" fmla="*/ 566738 h 1395413"/>
                <a:gd name="connsiteX64" fmla="*/ 1857375 w 1914525"/>
                <a:gd name="connsiteY64" fmla="*/ 542925 h 1395413"/>
                <a:gd name="connsiteX65" fmla="*/ 1847850 w 1914525"/>
                <a:gd name="connsiteY65" fmla="*/ 528638 h 1395413"/>
                <a:gd name="connsiteX66" fmla="*/ 1843088 w 1914525"/>
                <a:gd name="connsiteY66" fmla="*/ 514350 h 1395413"/>
                <a:gd name="connsiteX67" fmla="*/ 1833563 w 1914525"/>
                <a:gd name="connsiteY67" fmla="*/ 495300 h 1395413"/>
                <a:gd name="connsiteX68" fmla="*/ 1824038 w 1914525"/>
                <a:gd name="connsiteY68" fmla="*/ 457200 h 1395413"/>
                <a:gd name="connsiteX69" fmla="*/ 1814513 w 1914525"/>
                <a:gd name="connsiteY69" fmla="*/ 438150 h 1395413"/>
                <a:gd name="connsiteX70" fmla="*/ 1800225 w 1914525"/>
                <a:gd name="connsiteY70" fmla="*/ 404813 h 1395413"/>
                <a:gd name="connsiteX71" fmla="*/ 1790700 w 1914525"/>
                <a:gd name="connsiteY71" fmla="*/ 376238 h 1395413"/>
                <a:gd name="connsiteX72" fmla="*/ 1785938 w 1914525"/>
                <a:gd name="connsiteY72" fmla="*/ 361950 h 1395413"/>
                <a:gd name="connsiteX73" fmla="*/ 1781175 w 1914525"/>
                <a:gd name="connsiteY73" fmla="*/ 342900 h 1395413"/>
                <a:gd name="connsiteX74" fmla="*/ 1771650 w 1914525"/>
                <a:gd name="connsiteY74" fmla="*/ 328613 h 1395413"/>
                <a:gd name="connsiteX75" fmla="*/ 1752600 w 1914525"/>
                <a:gd name="connsiteY75" fmla="*/ 280988 h 1395413"/>
                <a:gd name="connsiteX76" fmla="*/ 1747838 w 1914525"/>
                <a:gd name="connsiteY76" fmla="*/ 266700 h 1395413"/>
                <a:gd name="connsiteX77" fmla="*/ 1738313 w 1914525"/>
                <a:gd name="connsiteY77" fmla="*/ 252413 h 1395413"/>
                <a:gd name="connsiteX78" fmla="*/ 1724025 w 1914525"/>
                <a:gd name="connsiteY78" fmla="*/ 228600 h 1395413"/>
                <a:gd name="connsiteX79" fmla="*/ 1714500 w 1914525"/>
                <a:gd name="connsiteY79" fmla="*/ 214313 h 1395413"/>
                <a:gd name="connsiteX80" fmla="*/ 1700213 w 1914525"/>
                <a:gd name="connsiteY80" fmla="*/ 204788 h 1395413"/>
                <a:gd name="connsiteX81" fmla="*/ 1676400 w 1914525"/>
                <a:gd name="connsiteY81" fmla="*/ 176213 h 1395413"/>
                <a:gd name="connsiteX82" fmla="*/ 1666875 w 1914525"/>
                <a:gd name="connsiteY82" fmla="*/ 161925 h 1395413"/>
                <a:gd name="connsiteX83" fmla="*/ 1638300 w 1914525"/>
                <a:gd name="connsiteY83" fmla="*/ 152400 h 1395413"/>
                <a:gd name="connsiteX84" fmla="*/ 1609725 w 1914525"/>
                <a:gd name="connsiteY84" fmla="*/ 142875 h 1395413"/>
                <a:gd name="connsiteX85" fmla="*/ 1590675 w 1914525"/>
                <a:gd name="connsiteY85" fmla="*/ 133350 h 1395413"/>
                <a:gd name="connsiteX86" fmla="*/ 1533525 w 1914525"/>
                <a:gd name="connsiteY86" fmla="*/ 123825 h 1395413"/>
                <a:gd name="connsiteX87" fmla="*/ 1495425 w 1914525"/>
                <a:gd name="connsiteY87" fmla="*/ 109538 h 1395413"/>
                <a:gd name="connsiteX88" fmla="*/ 1376363 w 1914525"/>
                <a:gd name="connsiteY88" fmla="*/ 95250 h 1395413"/>
                <a:gd name="connsiteX89" fmla="*/ 1343025 w 1914525"/>
                <a:gd name="connsiteY89" fmla="*/ 90488 h 1395413"/>
                <a:gd name="connsiteX90" fmla="*/ 1281113 w 1914525"/>
                <a:gd name="connsiteY90" fmla="*/ 76200 h 1395413"/>
                <a:gd name="connsiteX91" fmla="*/ 1223963 w 1914525"/>
                <a:gd name="connsiteY91" fmla="*/ 71438 h 1395413"/>
                <a:gd name="connsiteX92" fmla="*/ 1181100 w 1914525"/>
                <a:gd name="connsiteY92" fmla="*/ 61913 h 1395413"/>
                <a:gd name="connsiteX93" fmla="*/ 1166813 w 1914525"/>
                <a:gd name="connsiteY93" fmla="*/ 52388 h 1395413"/>
                <a:gd name="connsiteX94" fmla="*/ 1143000 w 1914525"/>
                <a:gd name="connsiteY94" fmla="*/ 47625 h 1395413"/>
                <a:gd name="connsiteX95" fmla="*/ 1114425 w 1914525"/>
                <a:gd name="connsiteY95" fmla="*/ 38100 h 1395413"/>
                <a:gd name="connsiteX96" fmla="*/ 1085850 w 1914525"/>
                <a:gd name="connsiteY96" fmla="*/ 28575 h 1395413"/>
                <a:gd name="connsiteX97" fmla="*/ 1009650 w 1914525"/>
                <a:gd name="connsiteY97" fmla="*/ 19050 h 1395413"/>
                <a:gd name="connsiteX98" fmla="*/ 976313 w 1914525"/>
                <a:gd name="connsiteY98" fmla="*/ 9525 h 1395413"/>
                <a:gd name="connsiteX99" fmla="*/ 923925 w 1914525"/>
                <a:gd name="connsiteY99" fmla="*/ 0 h 1395413"/>
                <a:gd name="connsiteX100" fmla="*/ 771525 w 1914525"/>
                <a:gd name="connsiteY100" fmla="*/ 4763 h 1395413"/>
                <a:gd name="connsiteX101" fmla="*/ 757238 w 1914525"/>
                <a:gd name="connsiteY101" fmla="*/ 9525 h 1395413"/>
                <a:gd name="connsiteX102" fmla="*/ 733425 w 1914525"/>
                <a:gd name="connsiteY102" fmla="*/ 19050 h 1395413"/>
                <a:gd name="connsiteX103" fmla="*/ 714375 w 1914525"/>
                <a:gd name="connsiteY103" fmla="*/ 28575 h 1395413"/>
                <a:gd name="connsiteX104" fmla="*/ 700088 w 1914525"/>
                <a:gd name="connsiteY104" fmla="*/ 33338 h 1395413"/>
                <a:gd name="connsiteX105" fmla="*/ 681038 w 1914525"/>
                <a:gd name="connsiteY105" fmla="*/ 42863 h 1395413"/>
                <a:gd name="connsiteX106" fmla="*/ 633413 w 1914525"/>
                <a:gd name="connsiteY106" fmla="*/ 57150 h 1395413"/>
                <a:gd name="connsiteX107" fmla="*/ 595313 w 1914525"/>
                <a:gd name="connsiteY107" fmla="*/ 71438 h 1395413"/>
                <a:gd name="connsiteX108" fmla="*/ 552450 w 1914525"/>
                <a:gd name="connsiteY108" fmla="*/ 80963 h 1395413"/>
                <a:gd name="connsiteX109" fmla="*/ 519113 w 1914525"/>
                <a:gd name="connsiteY109" fmla="*/ 95250 h 1395413"/>
                <a:gd name="connsiteX110" fmla="*/ 485775 w 1914525"/>
                <a:gd name="connsiteY110" fmla="*/ 100013 h 1395413"/>
                <a:gd name="connsiteX111" fmla="*/ 438150 w 1914525"/>
                <a:gd name="connsiteY111" fmla="*/ 119063 h 1395413"/>
                <a:gd name="connsiteX112" fmla="*/ 404813 w 1914525"/>
                <a:gd name="connsiteY112" fmla="*/ 133350 h 1395413"/>
                <a:gd name="connsiteX113" fmla="*/ 390525 w 1914525"/>
                <a:gd name="connsiteY113" fmla="*/ 147638 h 1395413"/>
                <a:gd name="connsiteX114" fmla="*/ 352425 w 1914525"/>
                <a:gd name="connsiteY114" fmla="*/ 166688 h 1395413"/>
                <a:gd name="connsiteX115" fmla="*/ 319088 w 1914525"/>
                <a:gd name="connsiteY115" fmla="*/ 180975 h 1395413"/>
                <a:gd name="connsiteX116" fmla="*/ 300038 w 1914525"/>
                <a:gd name="connsiteY116" fmla="*/ 195263 h 1395413"/>
                <a:gd name="connsiteX117" fmla="*/ 285750 w 1914525"/>
                <a:gd name="connsiteY117" fmla="*/ 200025 h 1395413"/>
                <a:gd name="connsiteX118" fmla="*/ 266700 w 1914525"/>
                <a:gd name="connsiteY118" fmla="*/ 214313 h 1395413"/>
                <a:gd name="connsiteX119" fmla="*/ 228600 w 1914525"/>
                <a:gd name="connsiteY119" fmla="*/ 233363 h 1395413"/>
                <a:gd name="connsiteX120" fmla="*/ 200025 w 1914525"/>
                <a:gd name="connsiteY120" fmla="*/ 252413 h 1395413"/>
                <a:gd name="connsiteX121" fmla="*/ 185738 w 1914525"/>
                <a:gd name="connsiteY121" fmla="*/ 261938 h 1395413"/>
                <a:gd name="connsiteX122" fmla="*/ 166688 w 1914525"/>
                <a:gd name="connsiteY122" fmla="*/ 271463 h 1395413"/>
                <a:gd name="connsiteX123" fmla="*/ 157163 w 1914525"/>
                <a:gd name="connsiteY123" fmla="*/ 285750 h 1395413"/>
                <a:gd name="connsiteX124" fmla="*/ 142875 w 1914525"/>
                <a:gd name="connsiteY124" fmla="*/ 300038 h 1395413"/>
                <a:gd name="connsiteX125" fmla="*/ 119063 w 1914525"/>
                <a:gd name="connsiteY125" fmla="*/ 333375 h 1395413"/>
                <a:gd name="connsiteX126" fmla="*/ 114300 w 1914525"/>
                <a:gd name="connsiteY126" fmla="*/ 347663 h 1395413"/>
                <a:gd name="connsiteX127" fmla="*/ 104775 w 1914525"/>
                <a:gd name="connsiteY127" fmla="*/ 371475 h 1395413"/>
                <a:gd name="connsiteX128" fmla="*/ 85725 w 1914525"/>
                <a:gd name="connsiteY128" fmla="*/ 404813 h 1395413"/>
                <a:gd name="connsiteX129" fmla="*/ 76200 w 1914525"/>
                <a:gd name="connsiteY129" fmla="*/ 442913 h 1395413"/>
                <a:gd name="connsiteX130" fmla="*/ 71438 w 1914525"/>
                <a:gd name="connsiteY130" fmla="*/ 457200 h 1395413"/>
                <a:gd name="connsiteX131" fmla="*/ 66675 w 1914525"/>
                <a:gd name="connsiteY131" fmla="*/ 490538 h 1395413"/>
                <a:gd name="connsiteX132" fmla="*/ 61913 w 1914525"/>
                <a:gd name="connsiteY132" fmla="*/ 504825 h 1395413"/>
                <a:gd name="connsiteX133" fmla="*/ 57150 w 1914525"/>
                <a:gd name="connsiteY133" fmla="*/ 523875 h 1395413"/>
                <a:gd name="connsiteX134" fmla="*/ 52388 w 1914525"/>
                <a:gd name="connsiteY134" fmla="*/ 576263 h 1395413"/>
                <a:gd name="connsiteX135" fmla="*/ 47625 w 1914525"/>
                <a:gd name="connsiteY135" fmla="*/ 604838 h 1395413"/>
                <a:gd name="connsiteX136" fmla="*/ 38100 w 1914525"/>
                <a:gd name="connsiteY136" fmla="*/ 714375 h 1395413"/>
                <a:gd name="connsiteX137" fmla="*/ 28575 w 1914525"/>
                <a:gd name="connsiteY137" fmla="*/ 762000 h 1395413"/>
                <a:gd name="connsiteX138" fmla="*/ 14288 w 1914525"/>
                <a:gd name="connsiteY138" fmla="*/ 866775 h 1395413"/>
                <a:gd name="connsiteX139" fmla="*/ 9525 w 1914525"/>
                <a:gd name="connsiteY139" fmla="*/ 890588 h 1395413"/>
                <a:gd name="connsiteX140" fmla="*/ 0 w 1914525"/>
                <a:gd name="connsiteY140" fmla="*/ 919163 h 1395413"/>
                <a:gd name="connsiteX141" fmla="*/ 4763 w 1914525"/>
                <a:gd name="connsiteY141" fmla="*/ 1042988 h 1395413"/>
                <a:gd name="connsiteX142" fmla="*/ 14288 w 1914525"/>
                <a:gd name="connsiteY142" fmla="*/ 1076325 h 1395413"/>
                <a:gd name="connsiteX143" fmla="*/ 23813 w 1914525"/>
                <a:gd name="connsiteY143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09588 w 1914525"/>
                <a:gd name="connsiteY16" fmla="*/ 276225 h 1395413"/>
                <a:gd name="connsiteX17" fmla="*/ 561975 w 1914525"/>
                <a:gd name="connsiteY17" fmla="*/ 257175 h 1395413"/>
                <a:gd name="connsiteX18" fmla="*/ 590550 w 1914525"/>
                <a:gd name="connsiteY18" fmla="*/ 247650 h 1395413"/>
                <a:gd name="connsiteX19" fmla="*/ 652463 w 1914525"/>
                <a:gd name="connsiteY19" fmla="*/ 233363 h 1395413"/>
                <a:gd name="connsiteX20" fmla="*/ 704850 w 1914525"/>
                <a:gd name="connsiteY20" fmla="*/ 219075 h 1395413"/>
                <a:gd name="connsiteX21" fmla="*/ 766763 w 1914525"/>
                <a:gd name="connsiteY21" fmla="*/ 209550 h 1395413"/>
                <a:gd name="connsiteX22" fmla="*/ 890588 w 1914525"/>
                <a:gd name="connsiteY22" fmla="*/ 209550 h 1395413"/>
                <a:gd name="connsiteX23" fmla="*/ 988219 w 1914525"/>
                <a:gd name="connsiteY23" fmla="*/ 209550 h 1395413"/>
                <a:gd name="connsiteX24" fmla="*/ 1333500 w 1914525"/>
                <a:gd name="connsiteY24" fmla="*/ 230981 h 1395413"/>
                <a:gd name="connsiteX25" fmla="*/ 1414463 w 1914525"/>
                <a:gd name="connsiteY25" fmla="*/ 223838 h 1395413"/>
                <a:gd name="connsiteX26" fmla="*/ 1452563 w 1914525"/>
                <a:gd name="connsiteY26" fmla="*/ 238125 h 1395413"/>
                <a:gd name="connsiteX27" fmla="*/ 1481138 w 1914525"/>
                <a:gd name="connsiteY27" fmla="*/ 247650 h 1395413"/>
                <a:gd name="connsiteX28" fmla="*/ 1495425 w 1914525"/>
                <a:gd name="connsiteY28" fmla="*/ 252413 h 1395413"/>
                <a:gd name="connsiteX29" fmla="*/ 1514475 w 1914525"/>
                <a:gd name="connsiteY29" fmla="*/ 257175 h 1395413"/>
                <a:gd name="connsiteX30" fmla="*/ 1547813 w 1914525"/>
                <a:gd name="connsiteY30" fmla="*/ 285750 h 1395413"/>
                <a:gd name="connsiteX31" fmla="*/ 1590675 w 1914525"/>
                <a:gd name="connsiteY31" fmla="*/ 314325 h 1395413"/>
                <a:gd name="connsiteX32" fmla="*/ 1619250 w 1914525"/>
                <a:gd name="connsiteY32" fmla="*/ 342900 h 1395413"/>
                <a:gd name="connsiteX33" fmla="*/ 1657350 w 1914525"/>
                <a:gd name="connsiteY33" fmla="*/ 390525 h 1395413"/>
                <a:gd name="connsiteX34" fmla="*/ 1676400 w 1914525"/>
                <a:gd name="connsiteY34" fmla="*/ 419100 h 1395413"/>
                <a:gd name="connsiteX35" fmla="*/ 1704975 w 1914525"/>
                <a:gd name="connsiteY35" fmla="*/ 471488 h 1395413"/>
                <a:gd name="connsiteX36" fmla="*/ 1747838 w 1914525"/>
                <a:gd name="connsiteY36" fmla="*/ 542925 h 1395413"/>
                <a:gd name="connsiteX37" fmla="*/ 1762125 w 1914525"/>
                <a:gd name="connsiteY37" fmla="*/ 571500 h 1395413"/>
                <a:gd name="connsiteX38" fmla="*/ 1771650 w 1914525"/>
                <a:gd name="connsiteY38" fmla="*/ 600075 h 1395413"/>
                <a:gd name="connsiteX39" fmla="*/ 1790700 w 1914525"/>
                <a:gd name="connsiteY39" fmla="*/ 642938 h 1395413"/>
                <a:gd name="connsiteX40" fmla="*/ 1809750 w 1914525"/>
                <a:gd name="connsiteY40" fmla="*/ 695325 h 1395413"/>
                <a:gd name="connsiteX41" fmla="*/ 1824038 w 1914525"/>
                <a:gd name="connsiteY41" fmla="*/ 747713 h 1395413"/>
                <a:gd name="connsiteX42" fmla="*/ 1833563 w 1914525"/>
                <a:gd name="connsiteY42" fmla="*/ 804863 h 1395413"/>
                <a:gd name="connsiteX43" fmla="*/ 1838325 w 1914525"/>
                <a:gd name="connsiteY43" fmla="*/ 942975 h 1395413"/>
                <a:gd name="connsiteX44" fmla="*/ 1857375 w 1914525"/>
                <a:gd name="connsiteY44" fmla="*/ 1000125 h 1395413"/>
                <a:gd name="connsiteX45" fmla="*/ 1862138 w 1914525"/>
                <a:gd name="connsiteY45" fmla="*/ 1019175 h 1395413"/>
                <a:gd name="connsiteX46" fmla="*/ 1871663 w 1914525"/>
                <a:gd name="connsiteY46" fmla="*/ 1038225 h 1395413"/>
                <a:gd name="connsiteX47" fmla="*/ 1876425 w 1914525"/>
                <a:gd name="connsiteY47" fmla="*/ 1166813 h 1395413"/>
                <a:gd name="connsiteX48" fmla="*/ 1885950 w 1914525"/>
                <a:gd name="connsiteY48" fmla="*/ 1285875 h 1395413"/>
                <a:gd name="connsiteX49" fmla="*/ 1885950 w 1914525"/>
                <a:gd name="connsiteY49" fmla="*/ 1357313 h 1395413"/>
                <a:gd name="connsiteX50" fmla="*/ 1876425 w 1914525"/>
                <a:gd name="connsiteY50" fmla="*/ 1371600 h 1395413"/>
                <a:gd name="connsiteX51" fmla="*/ 1866900 w 1914525"/>
                <a:gd name="connsiteY51" fmla="*/ 1395413 h 1395413"/>
                <a:gd name="connsiteX52" fmla="*/ 1871663 w 1914525"/>
                <a:gd name="connsiteY52" fmla="*/ 1266825 h 1395413"/>
                <a:gd name="connsiteX53" fmla="*/ 1881188 w 1914525"/>
                <a:gd name="connsiteY53" fmla="*/ 1238250 h 1395413"/>
                <a:gd name="connsiteX54" fmla="*/ 1890713 w 1914525"/>
                <a:gd name="connsiteY54" fmla="*/ 1200150 h 1395413"/>
                <a:gd name="connsiteX55" fmla="*/ 1900238 w 1914525"/>
                <a:gd name="connsiteY55" fmla="*/ 1171575 h 1395413"/>
                <a:gd name="connsiteX56" fmla="*/ 1905000 w 1914525"/>
                <a:gd name="connsiteY56" fmla="*/ 1085850 h 1395413"/>
                <a:gd name="connsiteX57" fmla="*/ 1914525 w 1914525"/>
                <a:gd name="connsiteY57" fmla="*/ 809625 h 1395413"/>
                <a:gd name="connsiteX58" fmla="*/ 1909763 w 1914525"/>
                <a:gd name="connsiteY58" fmla="*/ 666750 h 1395413"/>
                <a:gd name="connsiteX59" fmla="*/ 1890713 w 1914525"/>
                <a:gd name="connsiteY59" fmla="*/ 633413 h 1395413"/>
                <a:gd name="connsiteX60" fmla="*/ 1881188 w 1914525"/>
                <a:gd name="connsiteY60" fmla="*/ 609600 h 1395413"/>
                <a:gd name="connsiteX61" fmla="*/ 1871663 w 1914525"/>
                <a:gd name="connsiteY61" fmla="*/ 581025 h 1395413"/>
                <a:gd name="connsiteX62" fmla="*/ 1862138 w 1914525"/>
                <a:gd name="connsiteY62" fmla="*/ 566738 h 1395413"/>
                <a:gd name="connsiteX63" fmla="*/ 1857375 w 1914525"/>
                <a:gd name="connsiteY63" fmla="*/ 542925 h 1395413"/>
                <a:gd name="connsiteX64" fmla="*/ 1847850 w 1914525"/>
                <a:gd name="connsiteY64" fmla="*/ 528638 h 1395413"/>
                <a:gd name="connsiteX65" fmla="*/ 1843088 w 1914525"/>
                <a:gd name="connsiteY65" fmla="*/ 514350 h 1395413"/>
                <a:gd name="connsiteX66" fmla="*/ 1833563 w 1914525"/>
                <a:gd name="connsiteY66" fmla="*/ 495300 h 1395413"/>
                <a:gd name="connsiteX67" fmla="*/ 1824038 w 1914525"/>
                <a:gd name="connsiteY67" fmla="*/ 457200 h 1395413"/>
                <a:gd name="connsiteX68" fmla="*/ 1814513 w 1914525"/>
                <a:gd name="connsiteY68" fmla="*/ 438150 h 1395413"/>
                <a:gd name="connsiteX69" fmla="*/ 1800225 w 1914525"/>
                <a:gd name="connsiteY69" fmla="*/ 404813 h 1395413"/>
                <a:gd name="connsiteX70" fmla="*/ 1790700 w 1914525"/>
                <a:gd name="connsiteY70" fmla="*/ 376238 h 1395413"/>
                <a:gd name="connsiteX71" fmla="*/ 1785938 w 1914525"/>
                <a:gd name="connsiteY71" fmla="*/ 361950 h 1395413"/>
                <a:gd name="connsiteX72" fmla="*/ 1781175 w 1914525"/>
                <a:gd name="connsiteY72" fmla="*/ 342900 h 1395413"/>
                <a:gd name="connsiteX73" fmla="*/ 1771650 w 1914525"/>
                <a:gd name="connsiteY73" fmla="*/ 328613 h 1395413"/>
                <a:gd name="connsiteX74" fmla="*/ 1752600 w 1914525"/>
                <a:gd name="connsiteY74" fmla="*/ 280988 h 1395413"/>
                <a:gd name="connsiteX75" fmla="*/ 1747838 w 1914525"/>
                <a:gd name="connsiteY75" fmla="*/ 266700 h 1395413"/>
                <a:gd name="connsiteX76" fmla="*/ 1738313 w 1914525"/>
                <a:gd name="connsiteY76" fmla="*/ 252413 h 1395413"/>
                <a:gd name="connsiteX77" fmla="*/ 1724025 w 1914525"/>
                <a:gd name="connsiteY77" fmla="*/ 228600 h 1395413"/>
                <a:gd name="connsiteX78" fmla="*/ 1714500 w 1914525"/>
                <a:gd name="connsiteY78" fmla="*/ 214313 h 1395413"/>
                <a:gd name="connsiteX79" fmla="*/ 1700213 w 1914525"/>
                <a:gd name="connsiteY79" fmla="*/ 204788 h 1395413"/>
                <a:gd name="connsiteX80" fmla="*/ 1676400 w 1914525"/>
                <a:gd name="connsiteY80" fmla="*/ 176213 h 1395413"/>
                <a:gd name="connsiteX81" fmla="*/ 1666875 w 1914525"/>
                <a:gd name="connsiteY81" fmla="*/ 161925 h 1395413"/>
                <a:gd name="connsiteX82" fmla="*/ 1638300 w 1914525"/>
                <a:gd name="connsiteY82" fmla="*/ 152400 h 1395413"/>
                <a:gd name="connsiteX83" fmla="*/ 1609725 w 1914525"/>
                <a:gd name="connsiteY83" fmla="*/ 142875 h 1395413"/>
                <a:gd name="connsiteX84" fmla="*/ 1590675 w 1914525"/>
                <a:gd name="connsiteY84" fmla="*/ 133350 h 1395413"/>
                <a:gd name="connsiteX85" fmla="*/ 1533525 w 1914525"/>
                <a:gd name="connsiteY85" fmla="*/ 123825 h 1395413"/>
                <a:gd name="connsiteX86" fmla="*/ 1495425 w 1914525"/>
                <a:gd name="connsiteY86" fmla="*/ 109538 h 1395413"/>
                <a:gd name="connsiteX87" fmla="*/ 1376363 w 1914525"/>
                <a:gd name="connsiteY87" fmla="*/ 95250 h 1395413"/>
                <a:gd name="connsiteX88" fmla="*/ 1343025 w 1914525"/>
                <a:gd name="connsiteY88" fmla="*/ 90488 h 1395413"/>
                <a:gd name="connsiteX89" fmla="*/ 1281113 w 1914525"/>
                <a:gd name="connsiteY89" fmla="*/ 76200 h 1395413"/>
                <a:gd name="connsiteX90" fmla="*/ 1223963 w 1914525"/>
                <a:gd name="connsiteY90" fmla="*/ 71438 h 1395413"/>
                <a:gd name="connsiteX91" fmla="*/ 1181100 w 1914525"/>
                <a:gd name="connsiteY91" fmla="*/ 61913 h 1395413"/>
                <a:gd name="connsiteX92" fmla="*/ 1166813 w 1914525"/>
                <a:gd name="connsiteY92" fmla="*/ 52388 h 1395413"/>
                <a:gd name="connsiteX93" fmla="*/ 1143000 w 1914525"/>
                <a:gd name="connsiteY93" fmla="*/ 47625 h 1395413"/>
                <a:gd name="connsiteX94" fmla="*/ 1114425 w 1914525"/>
                <a:gd name="connsiteY94" fmla="*/ 38100 h 1395413"/>
                <a:gd name="connsiteX95" fmla="*/ 1085850 w 1914525"/>
                <a:gd name="connsiteY95" fmla="*/ 28575 h 1395413"/>
                <a:gd name="connsiteX96" fmla="*/ 1009650 w 1914525"/>
                <a:gd name="connsiteY96" fmla="*/ 19050 h 1395413"/>
                <a:gd name="connsiteX97" fmla="*/ 976313 w 1914525"/>
                <a:gd name="connsiteY97" fmla="*/ 9525 h 1395413"/>
                <a:gd name="connsiteX98" fmla="*/ 923925 w 1914525"/>
                <a:gd name="connsiteY98" fmla="*/ 0 h 1395413"/>
                <a:gd name="connsiteX99" fmla="*/ 771525 w 1914525"/>
                <a:gd name="connsiteY99" fmla="*/ 4763 h 1395413"/>
                <a:gd name="connsiteX100" fmla="*/ 757238 w 1914525"/>
                <a:gd name="connsiteY100" fmla="*/ 9525 h 1395413"/>
                <a:gd name="connsiteX101" fmla="*/ 733425 w 1914525"/>
                <a:gd name="connsiteY101" fmla="*/ 19050 h 1395413"/>
                <a:gd name="connsiteX102" fmla="*/ 714375 w 1914525"/>
                <a:gd name="connsiteY102" fmla="*/ 28575 h 1395413"/>
                <a:gd name="connsiteX103" fmla="*/ 700088 w 1914525"/>
                <a:gd name="connsiteY103" fmla="*/ 33338 h 1395413"/>
                <a:gd name="connsiteX104" fmla="*/ 681038 w 1914525"/>
                <a:gd name="connsiteY104" fmla="*/ 42863 h 1395413"/>
                <a:gd name="connsiteX105" fmla="*/ 633413 w 1914525"/>
                <a:gd name="connsiteY105" fmla="*/ 57150 h 1395413"/>
                <a:gd name="connsiteX106" fmla="*/ 595313 w 1914525"/>
                <a:gd name="connsiteY106" fmla="*/ 71438 h 1395413"/>
                <a:gd name="connsiteX107" fmla="*/ 552450 w 1914525"/>
                <a:gd name="connsiteY107" fmla="*/ 80963 h 1395413"/>
                <a:gd name="connsiteX108" fmla="*/ 519113 w 1914525"/>
                <a:gd name="connsiteY108" fmla="*/ 95250 h 1395413"/>
                <a:gd name="connsiteX109" fmla="*/ 485775 w 1914525"/>
                <a:gd name="connsiteY109" fmla="*/ 100013 h 1395413"/>
                <a:gd name="connsiteX110" fmla="*/ 438150 w 1914525"/>
                <a:gd name="connsiteY110" fmla="*/ 119063 h 1395413"/>
                <a:gd name="connsiteX111" fmla="*/ 404813 w 1914525"/>
                <a:gd name="connsiteY111" fmla="*/ 133350 h 1395413"/>
                <a:gd name="connsiteX112" fmla="*/ 390525 w 1914525"/>
                <a:gd name="connsiteY112" fmla="*/ 147638 h 1395413"/>
                <a:gd name="connsiteX113" fmla="*/ 352425 w 1914525"/>
                <a:gd name="connsiteY113" fmla="*/ 166688 h 1395413"/>
                <a:gd name="connsiteX114" fmla="*/ 319088 w 1914525"/>
                <a:gd name="connsiteY114" fmla="*/ 180975 h 1395413"/>
                <a:gd name="connsiteX115" fmla="*/ 300038 w 1914525"/>
                <a:gd name="connsiteY115" fmla="*/ 195263 h 1395413"/>
                <a:gd name="connsiteX116" fmla="*/ 285750 w 1914525"/>
                <a:gd name="connsiteY116" fmla="*/ 200025 h 1395413"/>
                <a:gd name="connsiteX117" fmla="*/ 266700 w 1914525"/>
                <a:gd name="connsiteY117" fmla="*/ 214313 h 1395413"/>
                <a:gd name="connsiteX118" fmla="*/ 228600 w 1914525"/>
                <a:gd name="connsiteY118" fmla="*/ 233363 h 1395413"/>
                <a:gd name="connsiteX119" fmla="*/ 200025 w 1914525"/>
                <a:gd name="connsiteY119" fmla="*/ 252413 h 1395413"/>
                <a:gd name="connsiteX120" fmla="*/ 185738 w 1914525"/>
                <a:gd name="connsiteY120" fmla="*/ 261938 h 1395413"/>
                <a:gd name="connsiteX121" fmla="*/ 166688 w 1914525"/>
                <a:gd name="connsiteY121" fmla="*/ 271463 h 1395413"/>
                <a:gd name="connsiteX122" fmla="*/ 157163 w 1914525"/>
                <a:gd name="connsiteY122" fmla="*/ 285750 h 1395413"/>
                <a:gd name="connsiteX123" fmla="*/ 142875 w 1914525"/>
                <a:gd name="connsiteY123" fmla="*/ 300038 h 1395413"/>
                <a:gd name="connsiteX124" fmla="*/ 119063 w 1914525"/>
                <a:gd name="connsiteY124" fmla="*/ 333375 h 1395413"/>
                <a:gd name="connsiteX125" fmla="*/ 114300 w 1914525"/>
                <a:gd name="connsiteY125" fmla="*/ 347663 h 1395413"/>
                <a:gd name="connsiteX126" fmla="*/ 104775 w 1914525"/>
                <a:gd name="connsiteY126" fmla="*/ 371475 h 1395413"/>
                <a:gd name="connsiteX127" fmla="*/ 85725 w 1914525"/>
                <a:gd name="connsiteY127" fmla="*/ 404813 h 1395413"/>
                <a:gd name="connsiteX128" fmla="*/ 76200 w 1914525"/>
                <a:gd name="connsiteY128" fmla="*/ 442913 h 1395413"/>
                <a:gd name="connsiteX129" fmla="*/ 71438 w 1914525"/>
                <a:gd name="connsiteY129" fmla="*/ 457200 h 1395413"/>
                <a:gd name="connsiteX130" fmla="*/ 66675 w 1914525"/>
                <a:gd name="connsiteY130" fmla="*/ 490538 h 1395413"/>
                <a:gd name="connsiteX131" fmla="*/ 61913 w 1914525"/>
                <a:gd name="connsiteY131" fmla="*/ 504825 h 1395413"/>
                <a:gd name="connsiteX132" fmla="*/ 57150 w 1914525"/>
                <a:gd name="connsiteY132" fmla="*/ 523875 h 1395413"/>
                <a:gd name="connsiteX133" fmla="*/ 52388 w 1914525"/>
                <a:gd name="connsiteY133" fmla="*/ 576263 h 1395413"/>
                <a:gd name="connsiteX134" fmla="*/ 47625 w 1914525"/>
                <a:gd name="connsiteY134" fmla="*/ 604838 h 1395413"/>
                <a:gd name="connsiteX135" fmla="*/ 38100 w 1914525"/>
                <a:gd name="connsiteY135" fmla="*/ 714375 h 1395413"/>
                <a:gd name="connsiteX136" fmla="*/ 28575 w 1914525"/>
                <a:gd name="connsiteY136" fmla="*/ 762000 h 1395413"/>
                <a:gd name="connsiteX137" fmla="*/ 14288 w 1914525"/>
                <a:gd name="connsiteY137" fmla="*/ 866775 h 1395413"/>
                <a:gd name="connsiteX138" fmla="*/ 9525 w 1914525"/>
                <a:gd name="connsiteY138" fmla="*/ 890588 h 1395413"/>
                <a:gd name="connsiteX139" fmla="*/ 0 w 1914525"/>
                <a:gd name="connsiteY139" fmla="*/ 919163 h 1395413"/>
                <a:gd name="connsiteX140" fmla="*/ 4763 w 1914525"/>
                <a:gd name="connsiteY140" fmla="*/ 1042988 h 1395413"/>
                <a:gd name="connsiteX141" fmla="*/ 14288 w 1914525"/>
                <a:gd name="connsiteY141" fmla="*/ 1076325 h 1395413"/>
                <a:gd name="connsiteX142" fmla="*/ 23813 w 1914525"/>
                <a:gd name="connsiteY142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09588 w 1914525"/>
                <a:gd name="connsiteY16" fmla="*/ 276225 h 1395413"/>
                <a:gd name="connsiteX17" fmla="*/ 561975 w 1914525"/>
                <a:gd name="connsiteY17" fmla="*/ 257175 h 1395413"/>
                <a:gd name="connsiteX18" fmla="*/ 590550 w 1914525"/>
                <a:gd name="connsiteY18" fmla="*/ 247650 h 1395413"/>
                <a:gd name="connsiteX19" fmla="*/ 652463 w 1914525"/>
                <a:gd name="connsiteY19" fmla="*/ 233363 h 1395413"/>
                <a:gd name="connsiteX20" fmla="*/ 704850 w 1914525"/>
                <a:gd name="connsiteY20" fmla="*/ 219075 h 1395413"/>
                <a:gd name="connsiteX21" fmla="*/ 766763 w 1914525"/>
                <a:gd name="connsiteY21" fmla="*/ 209550 h 1395413"/>
                <a:gd name="connsiteX22" fmla="*/ 890588 w 1914525"/>
                <a:gd name="connsiteY22" fmla="*/ 209550 h 1395413"/>
                <a:gd name="connsiteX23" fmla="*/ 988219 w 1914525"/>
                <a:gd name="connsiteY23" fmla="*/ 209550 h 1395413"/>
                <a:gd name="connsiteX24" fmla="*/ 1333500 w 1914525"/>
                <a:gd name="connsiteY24" fmla="*/ 230981 h 1395413"/>
                <a:gd name="connsiteX25" fmla="*/ 1452563 w 1914525"/>
                <a:gd name="connsiteY25" fmla="*/ 238125 h 1395413"/>
                <a:gd name="connsiteX26" fmla="*/ 1481138 w 1914525"/>
                <a:gd name="connsiteY26" fmla="*/ 247650 h 1395413"/>
                <a:gd name="connsiteX27" fmla="*/ 1495425 w 1914525"/>
                <a:gd name="connsiteY27" fmla="*/ 252413 h 1395413"/>
                <a:gd name="connsiteX28" fmla="*/ 1514475 w 1914525"/>
                <a:gd name="connsiteY28" fmla="*/ 257175 h 1395413"/>
                <a:gd name="connsiteX29" fmla="*/ 1547813 w 1914525"/>
                <a:gd name="connsiteY29" fmla="*/ 285750 h 1395413"/>
                <a:gd name="connsiteX30" fmla="*/ 1590675 w 1914525"/>
                <a:gd name="connsiteY30" fmla="*/ 314325 h 1395413"/>
                <a:gd name="connsiteX31" fmla="*/ 1619250 w 1914525"/>
                <a:gd name="connsiteY31" fmla="*/ 342900 h 1395413"/>
                <a:gd name="connsiteX32" fmla="*/ 1657350 w 1914525"/>
                <a:gd name="connsiteY32" fmla="*/ 390525 h 1395413"/>
                <a:gd name="connsiteX33" fmla="*/ 1676400 w 1914525"/>
                <a:gd name="connsiteY33" fmla="*/ 419100 h 1395413"/>
                <a:gd name="connsiteX34" fmla="*/ 1704975 w 1914525"/>
                <a:gd name="connsiteY34" fmla="*/ 471488 h 1395413"/>
                <a:gd name="connsiteX35" fmla="*/ 1747838 w 1914525"/>
                <a:gd name="connsiteY35" fmla="*/ 542925 h 1395413"/>
                <a:gd name="connsiteX36" fmla="*/ 1762125 w 1914525"/>
                <a:gd name="connsiteY36" fmla="*/ 571500 h 1395413"/>
                <a:gd name="connsiteX37" fmla="*/ 1771650 w 1914525"/>
                <a:gd name="connsiteY37" fmla="*/ 600075 h 1395413"/>
                <a:gd name="connsiteX38" fmla="*/ 1790700 w 1914525"/>
                <a:gd name="connsiteY38" fmla="*/ 642938 h 1395413"/>
                <a:gd name="connsiteX39" fmla="*/ 1809750 w 1914525"/>
                <a:gd name="connsiteY39" fmla="*/ 695325 h 1395413"/>
                <a:gd name="connsiteX40" fmla="*/ 1824038 w 1914525"/>
                <a:gd name="connsiteY40" fmla="*/ 747713 h 1395413"/>
                <a:gd name="connsiteX41" fmla="*/ 1833563 w 1914525"/>
                <a:gd name="connsiteY41" fmla="*/ 804863 h 1395413"/>
                <a:gd name="connsiteX42" fmla="*/ 1838325 w 1914525"/>
                <a:gd name="connsiteY42" fmla="*/ 942975 h 1395413"/>
                <a:gd name="connsiteX43" fmla="*/ 1857375 w 1914525"/>
                <a:gd name="connsiteY43" fmla="*/ 1000125 h 1395413"/>
                <a:gd name="connsiteX44" fmla="*/ 1862138 w 1914525"/>
                <a:gd name="connsiteY44" fmla="*/ 1019175 h 1395413"/>
                <a:gd name="connsiteX45" fmla="*/ 1871663 w 1914525"/>
                <a:gd name="connsiteY45" fmla="*/ 1038225 h 1395413"/>
                <a:gd name="connsiteX46" fmla="*/ 1876425 w 1914525"/>
                <a:gd name="connsiteY46" fmla="*/ 1166813 h 1395413"/>
                <a:gd name="connsiteX47" fmla="*/ 1885950 w 1914525"/>
                <a:gd name="connsiteY47" fmla="*/ 1285875 h 1395413"/>
                <a:gd name="connsiteX48" fmla="*/ 1885950 w 1914525"/>
                <a:gd name="connsiteY48" fmla="*/ 1357313 h 1395413"/>
                <a:gd name="connsiteX49" fmla="*/ 1876425 w 1914525"/>
                <a:gd name="connsiteY49" fmla="*/ 1371600 h 1395413"/>
                <a:gd name="connsiteX50" fmla="*/ 1866900 w 1914525"/>
                <a:gd name="connsiteY50" fmla="*/ 1395413 h 1395413"/>
                <a:gd name="connsiteX51" fmla="*/ 1871663 w 1914525"/>
                <a:gd name="connsiteY51" fmla="*/ 1266825 h 1395413"/>
                <a:gd name="connsiteX52" fmla="*/ 1881188 w 1914525"/>
                <a:gd name="connsiteY52" fmla="*/ 1238250 h 1395413"/>
                <a:gd name="connsiteX53" fmla="*/ 1890713 w 1914525"/>
                <a:gd name="connsiteY53" fmla="*/ 1200150 h 1395413"/>
                <a:gd name="connsiteX54" fmla="*/ 1900238 w 1914525"/>
                <a:gd name="connsiteY54" fmla="*/ 1171575 h 1395413"/>
                <a:gd name="connsiteX55" fmla="*/ 1905000 w 1914525"/>
                <a:gd name="connsiteY55" fmla="*/ 1085850 h 1395413"/>
                <a:gd name="connsiteX56" fmla="*/ 1914525 w 1914525"/>
                <a:gd name="connsiteY56" fmla="*/ 809625 h 1395413"/>
                <a:gd name="connsiteX57" fmla="*/ 1909763 w 1914525"/>
                <a:gd name="connsiteY57" fmla="*/ 666750 h 1395413"/>
                <a:gd name="connsiteX58" fmla="*/ 1890713 w 1914525"/>
                <a:gd name="connsiteY58" fmla="*/ 633413 h 1395413"/>
                <a:gd name="connsiteX59" fmla="*/ 1881188 w 1914525"/>
                <a:gd name="connsiteY59" fmla="*/ 609600 h 1395413"/>
                <a:gd name="connsiteX60" fmla="*/ 1871663 w 1914525"/>
                <a:gd name="connsiteY60" fmla="*/ 581025 h 1395413"/>
                <a:gd name="connsiteX61" fmla="*/ 1862138 w 1914525"/>
                <a:gd name="connsiteY61" fmla="*/ 566738 h 1395413"/>
                <a:gd name="connsiteX62" fmla="*/ 1857375 w 1914525"/>
                <a:gd name="connsiteY62" fmla="*/ 542925 h 1395413"/>
                <a:gd name="connsiteX63" fmla="*/ 1847850 w 1914525"/>
                <a:gd name="connsiteY63" fmla="*/ 528638 h 1395413"/>
                <a:gd name="connsiteX64" fmla="*/ 1843088 w 1914525"/>
                <a:gd name="connsiteY64" fmla="*/ 514350 h 1395413"/>
                <a:gd name="connsiteX65" fmla="*/ 1833563 w 1914525"/>
                <a:gd name="connsiteY65" fmla="*/ 495300 h 1395413"/>
                <a:gd name="connsiteX66" fmla="*/ 1824038 w 1914525"/>
                <a:gd name="connsiteY66" fmla="*/ 457200 h 1395413"/>
                <a:gd name="connsiteX67" fmla="*/ 1814513 w 1914525"/>
                <a:gd name="connsiteY67" fmla="*/ 438150 h 1395413"/>
                <a:gd name="connsiteX68" fmla="*/ 1800225 w 1914525"/>
                <a:gd name="connsiteY68" fmla="*/ 404813 h 1395413"/>
                <a:gd name="connsiteX69" fmla="*/ 1790700 w 1914525"/>
                <a:gd name="connsiteY69" fmla="*/ 376238 h 1395413"/>
                <a:gd name="connsiteX70" fmla="*/ 1785938 w 1914525"/>
                <a:gd name="connsiteY70" fmla="*/ 361950 h 1395413"/>
                <a:gd name="connsiteX71" fmla="*/ 1781175 w 1914525"/>
                <a:gd name="connsiteY71" fmla="*/ 342900 h 1395413"/>
                <a:gd name="connsiteX72" fmla="*/ 1771650 w 1914525"/>
                <a:gd name="connsiteY72" fmla="*/ 328613 h 1395413"/>
                <a:gd name="connsiteX73" fmla="*/ 1752600 w 1914525"/>
                <a:gd name="connsiteY73" fmla="*/ 280988 h 1395413"/>
                <a:gd name="connsiteX74" fmla="*/ 1747838 w 1914525"/>
                <a:gd name="connsiteY74" fmla="*/ 266700 h 1395413"/>
                <a:gd name="connsiteX75" fmla="*/ 1738313 w 1914525"/>
                <a:gd name="connsiteY75" fmla="*/ 252413 h 1395413"/>
                <a:gd name="connsiteX76" fmla="*/ 1724025 w 1914525"/>
                <a:gd name="connsiteY76" fmla="*/ 228600 h 1395413"/>
                <a:gd name="connsiteX77" fmla="*/ 1714500 w 1914525"/>
                <a:gd name="connsiteY77" fmla="*/ 214313 h 1395413"/>
                <a:gd name="connsiteX78" fmla="*/ 1700213 w 1914525"/>
                <a:gd name="connsiteY78" fmla="*/ 204788 h 1395413"/>
                <a:gd name="connsiteX79" fmla="*/ 1676400 w 1914525"/>
                <a:gd name="connsiteY79" fmla="*/ 176213 h 1395413"/>
                <a:gd name="connsiteX80" fmla="*/ 1666875 w 1914525"/>
                <a:gd name="connsiteY80" fmla="*/ 161925 h 1395413"/>
                <a:gd name="connsiteX81" fmla="*/ 1638300 w 1914525"/>
                <a:gd name="connsiteY81" fmla="*/ 152400 h 1395413"/>
                <a:gd name="connsiteX82" fmla="*/ 1609725 w 1914525"/>
                <a:gd name="connsiteY82" fmla="*/ 142875 h 1395413"/>
                <a:gd name="connsiteX83" fmla="*/ 1590675 w 1914525"/>
                <a:gd name="connsiteY83" fmla="*/ 133350 h 1395413"/>
                <a:gd name="connsiteX84" fmla="*/ 1533525 w 1914525"/>
                <a:gd name="connsiteY84" fmla="*/ 123825 h 1395413"/>
                <a:gd name="connsiteX85" fmla="*/ 1495425 w 1914525"/>
                <a:gd name="connsiteY85" fmla="*/ 109538 h 1395413"/>
                <a:gd name="connsiteX86" fmla="*/ 1376363 w 1914525"/>
                <a:gd name="connsiteY86" fmla="*/ 95250 h 1395413"/>
                <a:gd name="connsiteX87" fmla="*/ 1343025 w 1914525"/>
                <a:gd name="connsiteY87" fmla="*/ 90488 h 1395413"/>
                <a:gd name="connsiteX88" fmla="*/ 1281113 w 1914525"/>
                <a:gd name="connsiteY88" fmla="*/ 76200 h 1395413"/>
                <a:gd name="connsiteX89" fmla="*/ 1223963 w 1914525"/>
                <a:gd name="connsiteY89" fmla="*/ 71438 h 1395413"/>
                <a:gd name="connsiteX90" fmla="*/ 1181100 w 1914525"/>
                <a:gd name="connsiteY90" fmla="*/ 61913 h 1395413"/>
                <a:gd name="connsiteX91" fmla="*/ 1166813 w 1914525"/>
                <a:gd name="connsiteY91" fmla="*/ 52388 h 1395413"/>
                <a:gd name="connsiteX92" fmla="*/ 1143000 w 1914525"/>
                <a:gd name="connsiteY92" fmla="*/ 47625 h 1395413"/>
                <a:gd name="connsiteX93" fmla="*/ 1114425 w 1914525"/>
                <a:gd name="connsiteY93" fmla="*/ 38100 h 1395413"/>
                <a:gd name="connsiteX94" fmla="*/ 1085850 w 1914525"/>
                <a:gd name="connsiteY94" fmla="*/ 28575 h 1395413"/>
                <a:gd name="connsiteX95" fmla="*/ 1009650 w 1914525"/>
                <a:gd name="connsiteY95" fmla="*/ 19050 h 1395413"/>
                <a:gd name="connsiteX96" fmla="*/ 976313 w 1914525"/>
                <a:gd name="connsiteY96" fmla="*/ 9525 h 1395413"/>
                <a:gd name="connsiteX97" fmla="*/ 923925 w 1914525"/>
                <a:gd name="connsiteY97" fmla="*/ 0 h 1395413"/>
                <a:gd name="connsiteX98" fmla="*/ 771525 w 1914525"/>
                <a:gd name="connsiteY98" fmla="*/ 4763 h 1395413"/>
                <a:gd name="connsiteX99" fmla="*/ 757238 w 1914525"/>
                <a:gd name="connsiteY99" fmla="*/ 9525 h 1395413"/>
                <a:gd name="connsiteX100" fmla="*/ 733425 w 1914525"/>
                <a:gd name="connsiteY100" fmla="*/ 19050 h 1395413"/>
                <a:gd name="connsiteX101" fmla="*/ 714375 w 1914525"/>
                <a:gd name="connsiteY101" fmla="*/ 28575 h 1395413"/>
                <a:gd name="connsiteX102" fmla="*/ 700088 w 1914525"/>
                <a:gd name="connsiteY102" fmla="*/ 33338 h 1395413"/>
                <a:gd name="connsiteX103" fmla="*/ 681038 w 1914525"/>
                <a:gd name="connsiteY103" fmla="*/ 42863 h 1395413"/>
                <a:gd name="connsiteX104" fmla="*/ 633413 w 1914525"/>
                <a:gd name="connsiteY104" fmla="*/ 57150 h 1395413"/>
                <a:gd name="connsiteX105" fmla="*/ 595313 w 1914525"/>
                <a:gd name="connsiteY105" fmla="*/ 71438 h 1395413"/>
                <a:gd name="connsiteX106" fmla="*/ 552450 w 1914525"/>
                <a:gd name="connsiteY106" fmla="*/ 80963 h 1395413"/>
                <a:gd name="connsiteX107" fmla="*/ 519113 w 1914525"/>
                <a:gd name="connsiteY107" fmla="*/ 95250 h 1395413"/>
                <a:gd name="connsiteX108" fmla="*/ 485775 w 1914525"/>
                <a:gd name="connsiteY108" fmla="*/ 100013 h 1395413"/>
                <a:gd name="connsiteX109" fmla="*/ 438150 w 1914525"/>
                <a:gd name="connsiteY109" fmla="*/ 119063 h 1395413"/>
                <a:gd name="connsiteX110" fmla="*/ 404813 w 1914525"/>
                <a:gd name="connsiteY110" fmla="*/ 133350 h 1395413"/>
                <a:gd name="connsiteX111" fmla="*/ 390525 w 1914525"/>
                <a:gd name="connsiteY111" fmla="*/ 147638 h 1395413"/>
                <a:gd name="connsiteX112" fmla="*/ 352425 w 1914525"/>
                <a:gd name="connsiteY112" fmla="*/ 166688 h 1395413"/>
                <a:gd name="connsiteX113" fmla="*/ 319088 w 1914525"/>
                <a:gd name="connsiteY113" fmla="*/ 180975 h 1395413"/>
                <a:gd name="connsiteX114" fmla="*/ 300038 w 1914525"/>
                <a:gd name="connsiteY114" fmla="*/ 195263 h 1395413"/>
                <a:gd name="connsiteX115" fmla="*/ 285750 w 1914525"/>
                <a:gd name="connsiteY115" fmla="*/ 200025 h 1395413"/>
                <a:gd name="connsiteX116" fmla="*/ 266700 w 1914525"/>
                <a:gd name="connsiteY116" fmla="*/ 214313 h 1395413"/>
                <a:gd name="connsiteX117" fmla="*/ 228600 w 1914525"/>
                <a:gd name="connsiteY117" fmla="*/ 233363 h 1395413"/>
                <a:gd name="connsiteX118" fmla="*/ 200025 w 1914525"/>
                <a:gd name="connsiteY118" fmla="*/ 252413 h 1395413"/>
                <a:gd name="connsiteX119" fmla="*/ 185738 w 1914525"/>
                <a:gd name="connsiteY119" fmla="*/ 261938 h 1395413"/>
                <a:gd name="connsiteX120" fmla="*/ 166688 w 1914525"/>
                <a:gd name="connsiteY120" fmla="*/ 271463 h 1395413"/>
                <a:gd name="connsiteX121" fmla="*/ 157163 w 1914525"/>
                <a:gd name="connsiteY121" fmla="*/ 285750 h 1395413"/>
                <a:gd name="connsiteX122" fmla="*/ 142875 w 1914525"/>
                <a:gd name="connsiteY122" fmla="*/ 300038 h 1395413"/>
                <a:gd name="connsiteX123" fmla="*/ 119063 w 1914525"/>
                <a:gd name="connsiteY123" fmla="*/ 333375 h 1395413"/>
                <a:gd name="connsiteX124" fmla="*/ 114300 w 1914525"/>
                <a:gd name="connsiteY124" fmla="*/ 347663 h 1395413"/>
                <a:gd name="connsiteX125" fmla="*/ 104775 w 1914525"/>
                <a:gd name="connsiteY125" fmla="*/ 371475 h 1395413"/>
                <a:gd name="connsiteX126" fmla="*/ 85725 w 1914525"/>
                <a:gd name="connsiteY126" fmla="*/ 404813 h 1395413"/>
                <a:gd name="connsiteX127" fmla="*/ 76200 w 1914525"/>
                <a:gd name="connsiteY127" fmla="*/ 442913 h 1395413"/>
                <a:gd name="connsiteX128" fmla="*/ 71438 w 1914525"/>
                <a:gd name="connsiteY128" fmla="*/ 457200 h 1395413"/>
                <a:gd name="connsiteX129" fmla="*/ 66675 w 1914525"/>
                <a:gd name="connsiteY129" fmla="*/ 490538 h 1395413"/>
                <a:gd name="connsiteX130" fmla="*/ 61913 w 1914525"/>
                <a:gd name="connsiteY130" fmla="*/ 504825 h 1395413"/>
                <a:gd name="connsiteX131" fmla="*/ 57150 w 1914525"/>
                <a:gd name="connsiteY131" fmla="*/ 523875 h 1395413"/>
                <a:gd name="connsiteX132" fmla="*/ 52388 w 1914525"/>
                <a:gd name="connsiteY132" fmla="*/ 576263 h 1395413"/>
                <a:gd name="connsiteX133" fmla="*/ 47625 w 1914525"/>
                <a:gd name="connsiteY133" fmla="*/ 604838 h 1395413"/>
                <a:gd name="connsiteX134" fmla="*/ 38100 w 1914525"/>
                <a:gd name="connsiteY134" fmla="*/ 714375 h 1395413"/>
                <a:gd name="connsiteX135" fmla="*/ 28575 w 1914525"/>
                <a:gd name="connsiteY135" fmla="*/ 762000 h 1395413"/>
                <a:gd name="connsiteX136" fmla="*/ 14288 w 1914525"/>
                <a:gd name="connsiteY136" fmla="*/ 866775 h 1395413"/>
                <a:gd name="connsiteX137" fmla="*/ 9525 w 1914525"/>
                <a:gd name="connsiteY137" fmla="*/ 890588 h 1395413"/>
                <a:gd name="connsiteX138" fmla="*/ 0 w 1914525"/>
                <a:gd name="connsiteY138" fmla="*/ 919163 h 1395413"/>
                <a:gd name="connsiteX139" fmla="*/ 4763 w 1914525"/>
                <a:gd name="connsiteY139" fmla="*/ 1042988 h 1395413"/>
                <a:gd name="connsiteX140" fmla="*/ 14288 w 1914525"/>
                <a:gd name="connsiteY140" fmla="*/ 1076325 h 1395413"/>
                <a:gd name="connsiteX141" fmla="*/ 23813 w 1914525"/>
                <a:gd name="connsiteY141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09588 w 1914525"/>
                <a:gd name="connsiteY16" fmla="*/ 276225 h 1395413"/>
                <a:gd name="connsiteX17" fmla="*/ 561975 w 1914525"/>
                <a:gd name="connsiteY17" fmla="*/ 257175 h 1395413"/>
                <a:gd name="connsiteX18" fmla="*/ 590550 w 1914525"/>
                <a:gd name="connsiteY18" fmla="*/ 247650 h 1395413"/>
                <a:gd name="connsiteX19" fmla="*/ 652463 w 1914525"/>
                <a:gd name="connsiteY19" fmla="*/ 233363 h 1395413"/>
                <a:gd name="connsiteX20" fmla="*/ 704850 w 1914525"/>
                <a:gd name="connsiteY20" fmla="*/ 219075 h 1395413"/>
                <a:gd name="connsiteX21" fmla="*/ 766763 w 1914525"/>
                <a:gd name="connsiteY21" fmla="*/ 209550 h 1395413"/>
                <a:gd name="connsiteX22" fmla="*/ 890588 w 1914525"/>
                <a:gd name="connsiteY22" fmla="*/ 209550 h 1395413"/>
                <a:gd name="connsiteX23" fmla="*/ 988219 w 1914525"/>
                <a:gd name="connsiteY23" fmla="*/ 209550 h 1395413"/>
                <a:gd name="connsiteX24" fmla="*/ 1333500 w 1914525"/>
                <a:gd name="connsiteY24" fmla="*/ 230981 h 1395413"/>
                <a:gd name="connsiteX25" fmla="*/ 1452563 w 1914525"/>
                <a:gd name="connsiteY25" fmla="*/ 238125 h 1395413"/>
                <a:gd name="connsiteX26" fmla="*/ 1481138 w 1914525"/>
                <a:gd name="connsiteY26" fmla="*/ 247650 h 1395413"/>
                <a:gd name="connsiteX27" fmla="*/ 1514475 w 1914525"/>
                <a:gd name="connsiteY27" fmla="*/ 257175 h 1395413"/>
                <a:gd name="connsiteX28" fmla="*/ 1547813 w 1914525"/>
                <a:gd name="connsiteY28" fmla="*/ 285750 h 1395413"/>
                <a:gd name="connsiteX29" fmla="*/ 1590675 w 1914525"/>
                <a:gd name="connsiteY29" fmla="*/ 314325 h 1395413"/>
                <a:gd name="connsiteX30" fmla="*/ 1619250 w 1914525"/>
                <a:gd name="connsiteY30" fmla="*/ 342900 h 1395413"/>
                <a:gd name="connsiteX31" fmla="*/ 1657350 w 1914525"/>
                <a:gd name="connsiteY31" fmla="*/ 390525 h 1395413"/>
                <a:gd name="connsiteX32" fmla="*/ 1676400 w 1914525"/>
                <a:gd name="connsiteY32" fmla="*/ 419100 h 1395413"/>
                <a:gd name="connsiteX33" fmla="*/ 1704975 w 1914525"/>
                <a:gd name="connsiteY33" fmla="*/ 471488 h 1395413"/>
                <a:gd name="connsiteX34" fmla="*/ 1747838 w 1914525"/>
                <a:gd name="connsiteY34" fmla="*/ 542925 h 1395413"/>
                <a:gd name="connsiteX35" fmla="*/ 1762125 w 1914525"/>
                <a:gd name="connsiteY35" fmla="*/ 571500 h 1395413"/>
                <a:gd name="connsiteX36" fmla="*/ 1771650 w 1914525"/>
                <a:gd name="connsiteY36" fmla="*/ 600075 h 1395413"/>
                <a:gd name="connsiteX37" fmla="*/ 1790700 w 1914525"/>
                <a:gd name="connsiteY37" fmla="*/ 642938 h 1395413"/>
                <a:gd name="connsiteX38" fmla="*/ 1809750 w 1914525"/>
                <a:gd name="connsiteY38" fmla="*/ 695325 h 1395413"/>
                <a:gd name="connsiteX39" fmla="*/ 1824038 w 1914525"/>
                <a:gd name="connsiteY39" fmla="*/ 747713 h 1395413"/>
                <a:gd name="connsiteX40" fmla="*/ 1833563 w 1914525"/>
                <a:gd name="connsiteY40" fmla="*/ 804863 h 1395413"/>
                <a:gd name="connsiteX41" fmla="*/ 1838325 w 1914525"/>
                <a:gd name="connsiteY41" fmla="*/ 942975 h 1395413"/>
                <a:gd name="connsiteX42" fmla="*/ 1857375 w 1914525"/>
                <a:gd name="connsiteY42" fmla="*/ 1000125 h 1395413"/>
                <a:gd name="connsiteX43" fmla="*/ 1862138 w 1914525"/>
                <a:gd name="connsiteY43" fmla="*/ 1019175 h 1395413"/>
                <a:gd name="connsiteX44" fmla="*/ 1871663 w 1914525"/>
                <a:gd name="connsiteY44" fmla="*/ 1038225 h 1395413"/>
                <a:gd name="connsiteX45" fmla="*/ 1876425 w 1914525"/>
                <a:gd name="connsiteY45" fmla="*/ 1166813 h 1395413"/>
                <a:gd name="connsiteX46" fmla="*/ 1885950 w 1914525"/>
                <a:gd name="connsiteY46" fmla="*/ 1285875 h 1395413"/>
                <a:gd name="connsiteX47" fmla="*/ 1885950 w 1914525"/>
                <a:gd name="connsiteY47" fmla="*/ 1357313 h 1395413"/>
                <a:gd name="connsiteX48" fmla="*/ 1876425 w 1914525"/>
                <a:gd name="connsiteY48" fmla="*/ 1371600 h 1395413"/>
                <a:gd name="connsiteX49" fmla="*/ 1866900 w 1914525"/>
                <a:gd name="connsiteY49" fmla="*/ 1395413 h 1395413"/>
                <a:gd name="connsiteX50" fmla="*/ 1871663 w 1914525"/>
                <a:gd name="connsiteY50" fmla="*/ 1266825 h 1395413"/>
                <a:gd name="connsiteX51" fmla="*/ 1881188 w 1914525"/>
                <a:gd name="connsiteY51" fmla="*/ 1238250 h 1395413"/>
                <a:gd name="connsiteX52" fmla="*/ 1890713 w 1914525"/>
                <a:gd name="connsiteY52" fmla="*/ 1200150 h 1395413"/>
                <a:gd name="connsiteX53" fmla="*/ 1900238 w 1914525"/>
                <a:gd name="connsiteY53" fmla="*/ 1171575 h 1395413"/>
                <a:gd name="connsiteX54" fmla="*/ 1905000 w 1914525"/>
                <a:gd name="connsiteY54" fmla="*/ 1085850 h 1395413"/>
                <a:gd name="connsiteX55" fmla="*/ 1914525 w 1914525"/>
                <a:gd name="connsiteY55" fmla="*/ 809625 h 1395413"/>
                <a:gd name="connsiteX56" fmla="*/ 1909763 w 1914525"/>
                <a:gd name="connsiteY56" fmla="*/ 666750 h 1395413"/>
                <a:gd name="connsiteX57" fmla="*/ 1890713 w 1914525"/>
                <a:gd name="connsiteY57" fmla="*/ 633413 h 1395413"/>
                <a:gd name="connsiteX58" fmla="*/ 1881188 w 1914525"/>
                <a:gd name="connsiteY58" fmla="*/ 609600 h 1395413"/>
                <a:gd name="connsiteX59" fmla="*/ 1871663 w 1914525"/>
                <a:gd name="connsiteY59" fmla="*/ 581025 h 1395413"/>
                <a:gd name="connsiteX60" fmla="*/ 1862138 w 1914525"/>
                <a:gd name="connsiteY60" fmla="*/ 566738 h 1395413"/>
                <a:gd name="connsiteX61" fmla="*/ 1857375 w 1914525"/>
                <a:gd name="connsiteY61" fmla="*/ 542925 h 1395413"/>
                <a:gd name="connsiteX62" fmla="*/ 1847850 w 1914525"/>
                <a:gd name="connsiteY62" fmla="*/ 528638 h 1395413"/>
                <a:gd name="connsiteX63" fmla="*/ 1843088 w 1914525"/>
                <a:gd name="connsiteY63" fmla="*/ 514350 h 1395413"/>
                <a:gd name="connsiteX64" fmla="*/ 1833563 w 1914525"/>
                <a:gd name="connsiteY64" fmla="*/ 495300 h 1395413"/>
                <a:gd name="connsiteX65" fmla="*/ 1824038 w 1914525"/>
                <a:gd name="connsiteY65" fmla="*/ 457200 h 1395413"/>
                <a:gd name="connsiteX66" fmla="*/ 1814513 w 1914525"/>
                <a:gd name="connsiteY66" fmla="*/ 438150 h 1395413"/>
                <a:gd name="connsiteX67" fmla="*/ 1800225 w 1914525"/>
                <a:gd name="connsiteY67" fmla="*/ 404813 h 1395413"/>
                <a:gd name="connsiteX68" fmla="*/ 1790700 w 1914525"/>
                <a:gd name="connsiteY68" fmla="*/ 376238 h 1395413"/>
                <a:gd name="connsiteX69" fmla="*/ 1785938 w 1914525"/>
                <a:gd name="connsiteY69" fmla="*/ 361950 h 1395413"/>
                <a:gd name="connsiteX70" fmla="*/ 1781175 w 1914525"/>
                <a:gd name="connsiteY70" fmla="*/ 342900 h 1395413"/>
                <a:gd name="connsiteX71" fmla="*/ 1771650 w 1914525"/>
                <a:gd name="connsiteY71" fmla="*/ 328613 h 1395413"/>
                <a:gd name="connsiteX72" fmla="*/ 1752600 w 1914525"/>
                <a:gd name="connsiteY72" fmla="*/ 280988 h 1395413"/>
                <a:gd name="connsiteX73" fmla="*/ 1747838 w 1914525"/>
                <a:gd name="connsiteY73" fmla="*/ 266700 h 1395413"/>
                <a:gd name="connsiteX74" fmla="*/ 1738313 w 1914525"/>
                <a:gd name="connsiteY74" fmla="*/ 252413 h 1395413"/>
                <a:gd name="connsiteX75" fmla="*/ 1724025 w 1914525"/>
                <a:gd name="connsiteY75" fmla="*/ 228600 h 1395413"/>
                <a:gd name="connsiteX76" fmla="*/ 1714500 w 1914525"/>
                <a:gd name="connsiteY76" fmla="*/ 214313 h 1395413"/>
                <a:gd name="connsiteX77" fmla="*/ 1700213 w 1914525"/>
                <a:gd name="connsiteY77" fmla="*/ 204788 h 1395413"/>
                <a:gd name="connsiteX78" fmla="*/ 1676400 w 1914525"/>
                <a:gd name="connsiteY78" fmla="*/ 176213 h 1395413"/>
                <a:gd name="connsiteX79" fmla="*/ 1666875 w 1914525"/>
                <a:gd name="connsiteY79" fmla="*/ 161925 h 1395413"/>
                <a:gd name="connsiteX80" fmla="*/ 1638300 w 1914525"/>
                <a:gd name="connsiteY80" fmla="*/ 152400 h 1395413"/>
                <a:gd name="connsiteX81" fmla="*/ 1609725 w 1914525"/>
                <a:gd name="connsiteY81" fmla="*/ 142875 h 1395413"/>
                <a:gd name="connsiteX82" fmla="*/ 1590675 w 1914525"/>
                <a:gd name="connsiteY82" fmla="*/ 133350 h 1395413"/>
                <a:gd name="connsiteX83" fmla="*/ 1533525 w 1914525"/>
                <a:gd name="connsiteY83" fmla="*/ 123825 h 1395413"/>
                <a:gd name="connsiteX84" fmla="*/ 1495425 w 1914525"/>
                <a:gd name="connsiteY84" fmla="*/ 109538 h 1395413"/>
                <a:gd name="connsiteX85" fmla="*/ 1376363 w 1914525"/>
                <a:gd name="connsiteY85" fmla="*/ 95250 h 1395413"/>
                <a:gd name="connsiteX86" fmla="*/ 1343025 w 1914525"/>
                <a:gd name="connsiteY86" fmla="*/ 90488 h 1395413"/>
                <a:gd name="connsiteX87" fmla="*/ 1281113 w 1914525"/>
                <a:gd name="connsiteY87" fmla="*/ 76200 h 1395413"/>
                <a:gd name="connsiteX88" fmla="*/ 1223963 w 1914525"/>
                <a:gd name="connsiteY88" fmla="*/ 71438 h 1395413"/>
                <a:gd name="connsiteX89" fmla="*/ 1181100 w 1914525"/>
                <a:gd name="connsiteY89" fmla="*/ 61913 h 1395413"/>
                <a:gd name="connsiteX90" fmla="*/ 1166813 w 1914525"/>
                <a:gd name="connsiteY90" fmla="*/ 52388 h 1395413"/>
                <a:gd name="connsiteX91" fmla="*/ 1143000 w 1914525"/>
                <a:gd name="connsiteY91" fmla="*/ 47625 h 1395413"/>
                <a:gd name="connsiteX92" fmla="*/ 1114425 w 1914525"/>
                <a:gd name="connsiteY92" fmla="*/ 38100 h 1395413"/>
                <a:gd name="connsiteX93" fmla="*/ 1085850 w 1914525"/>
                <a:gd name="connsiteY93" fmla="*/ 28575 h 1395413"/>
                <a:gd name="connsiteX94" fmla="*/ 1009650 w 1914525"/>
                <a:gd name="connsiteY94" fmla="*/ 19050 h 1395413"/>
                <a:gd name="connsiteX95" fmla="*/ 976313 w 1914525"/>
                <a:gd name="connsiteY95" fmla="*/ 9525 h 1395413"/>
                <a:gd name="connsiteX96" fmla="*/ 923925 w 1914525"/>
                <a:gd name="connsiteY96" fmla="*/ 0 h 1395413"/>
                <a:gd name="connsiteX97" fmla="*/ 771525 w 1914525"/>
                <a:gd name="connsiteY97" fmla="*/ 4763 h 1395413"/>
                <a:gd name="connsiteX98" fmla="*/ 757238 w 1914525"/>
                <a:gd name="connsiteY98" fmla="*/ 9525 h 1395413"/>
                <a:gd name="connsiteX99" fmla="*/ 733425 w 1914525"/>
                <a:gd name="connsiteY99" fmla="*/ 19050 h 1395413"/>
                <a:gd name="connsiteX100" fmla="*/ 714375 w 1914525"/>
                <a:gd name="connsiteY100" fmla="*/ 28575 h 1395413"/>
                <a:gd name="connsiteX101" fmla="*/ 700088 w 1914525"/>
                <a:gd name="connsiteY101" fmla="*/ 33338 h 1395413"/>
                <a:gd name="connsiteX102" fmla="*/ 681038 w 1914525"/>
                <a:gd name="connsiteY102" fmla="*/ 42863 h 1395413"/>
                <a:gd name="connsiteX103" fmla="*/ 633413 w 1914525"/>
                <a:gd name="connsiteY103" fmla="*/ 57150 h 1395413"/>
                <a:gd name="connsiteX104" fmla="*/ 595313 w 1914525"/>
                <a:gd name="connsiteY104" fmla="*/ 71438 h 1395413"/>
                <a:gd name="connsiteX105" fmla="*/ 552450 w 1914525"/>
                <a:gd name="connsiteY105" fmla="*/ 80963 h 1395413"/>
                <a:gd name="connsiteX106" fmla="*/ 519113 w 1914525"/>
                <a:gd name="connsiteY106" fmla="*/ 95250 h 1395413"/>
                <a:gd name="connsiteX107" fmla="*/ 485775 w 1914525"/>
                <a:gd name="connsiteY107" fmla="*/ 100013 h 1395413"/>
                <a:gd name="connsiteX108" fmla="*/ 438150 w 1914525"/>
                <a:gd name="connsiteY108" fmla="*/ 119063 h 1395413"/>
                <a:gd name="connsiteX109" fmla="*/ 404813 w 1914525"/>
                <a:gd name="connsiteY109" fmla="*/ 133350 h 1395413"/>
                <a:gd name="connsiteX110" fmla="*/ 390525 w 1914525"/>
                <a:gd name="connsiteY110" fmla="*/ 147638 h 1395413"/>
                <a:gd name="connsiteX111" fmla="*/ 352425 w 1914525"/>
                <a:gd name="connsiteY111" fmla="*/ 166688 h 1395413"/>
                <a:gd name="connsiteX112" fmla="*/ 319088 w 1914525"/>
                <a:gd name="connsiteY112" fmla="*/ 180975 h 1395413"/>
                <a:gd name="connsiteX113" fmla="*/ 300038 w 1914525"/>
                <a:gd name="connsiteY113" fmla="*/ 195263 h 1395413"/>
                <a:gd name="connsiteX114" fmla="*/ 285750 w 1914525"/>
                <a:gd name="connsiteY114" fmla="*/ 200025 h 1395413"/>
                <a:gd name="connsiteX115" fmla="*/ 266700 w 1914525"/>
                <a:gd name="connsiteY115" fmla="*/ 214313 h 1395413"/>
                <a:gd name="connsiteX116" fmla="*/ 228600 w 1914525"/>
                <a:gd name="connsiteY116" fmla="*/ 233363 h 1395413"/>
                <a:gd name="connsiteX117" fmla="*/ 200025 w 1914525"/>
                <a:gd name="connsiteY117" fmla="*/ 252413 h 1395413"/>
                <a:gd name="connsiteX118" fmla="*/ 185738 w 1914525"/>
                <a:gd name="connsiteY118" fmla="*/ 261938 h 1395413"/>
                <a:gd name="connsiteX119" fmla="*/ 166688 w 1914525"/>
                <a:gd name="connsiteY119" fmla="*/ 271463 h 1395413"/>
                <a:gd name="connsiteX120" fmla="*/ 157163 w 1914525"/>
                <a:gd name="connsiteY120" fmla="*/ 285750 h 1395413"/>
                <a:gd name="connsiteX121" fmla="*/ 142875 w 1914525"/>
                <a:gd name="connsiteY121" fmla="*/ 300038 h 1395413"/>
                <a:gd name="connsiteX122" fmla="*/ 119063 w 1914525"/>
                <a:gd name="connsiteY122" fmla="*/ 333375 h 1395413"/>
                <a:gd name="connsiteX123" fmla="*/ 114300 w 1914525"/>
                <a:gd name="connsiteY123" fmla="*/ 347663 h 1395413"/>
                <a:gd name="connsiteX124" fmla="*/ 104775 w 1914525"/>
                <a:gd name="connsiteY124" fmla="*/ 371475 h 1395413"/>
                <a:gd name="connsiteX125" fmla="*/ 85725 w 1914525"/>
                <a:gd name="connsiteY125" fmla="*/ 404813 h 1395413"/>
                <a:gd name="connsiteX126" fmla="*/ 76200 w 1914525"/>
                <a:gd name="connsiteY126" fmla="*/ 442913 h 1395413"/>
                <a:gd name="connsiteX127" fmla="*/ 71438 w 1914525"/>
                <a:gd name="connsiteY127" fmla="*/ 457200 h 1395413"/>
                <a:gd name="connsiteX128" fmla="*/ 66675 w 1914525"/>
                <a:gd name="connsiteY128" fmla="*/ 490538 h 1395413"/>
                <a:gd name="connsiteX129" fmla="*/ 61913 w 1914525"/>
                <a:gd name="connsiteY129" fmla="*/ 504825 h 1395413"/>
                <a:gd name="connsiteX130" fmla="*/ 57150 w 1914525"/>
                <a:gd name="connsiteY130" fmla="*/ 523875 h 1395413"/>
                <a:gd name="connsiteX131" fmla="*/ 52388 w 1914525"/>
                <a:gd name="connsiteY131" fmla="*/ 576263 h 1395413"/>
                <a:gd name="connsiteX132" fmla="*/ 47625 w 1914525"/>
                <a:gd name="connsiteY132" fmla="*/ 604838 h 1395413"/>
                <a:gd name="connsiteX133" fmla="*/ 38100 w 1914525"/>
                <a:gd name="connsiteY133" fmla="*/ 714375 h 1395413"/>
                <a:gd name="connsiteX134" fmla="*/ 28575 w 1914525"/>
                <a:gd name="connsiteY134" fmla="*/ 762000 h 1395413"/>
                <a:gd name="connsiteX135" fmla="*/ 14288 w 1914525"/>
                <a:gd name="connsiteY135" fmla="*/ 866775 h 1395413"/>
                <a:gd name="connsiteX136" fmla="*/ 9525 w 1914525"/>
                <a:gd name="connsiteY136" fmla="*/ 890588 h 1395413"/>
                <a:gd name="connsiteX137" fmla="*/ 0 w 1914525"/>
                <a:gd name="connsiteY137" fmla="*/ 919163 h 1395413"/>
                <a:gd name="connsiteX138" fmla="*/ 4763 w 1914525"/>
                <a:gd name="connsiteY138" fmla="*/ 1042988 h 1395413"/>
                <a:gd name="connsiteX139" fmla="*/ 14288 w 1914525"/>
                <a:gd name="connsiteY139" fmla="*/ 1076325 h 1395413"/>
                <a:gd name="connsiteX140" fmla="*/ 23813 w 1914525"/>
                <a:gd name="connsiteY140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09588 w 1914525"/>
                <a:gd name="connsiteY16" fmla="*/ 276225 h 1395413"/>
                <a:gd name="connsiteX17" fmla="*/ 561975 w 1914525"/>
                <a:gd name="connsiteY17" fmla="*/ 257175 h 1395413"/>
                <a:gd name="connsiteX18" fmla="*/ 590550 w 1914525"/>
                <a:gd name="connsiteY18" fmla="*/ 247650 h 1395413"/>
                <a:gd name="connsiteX19" fmla="*/ 652463 w 1914525"/>
                <a:gd name="connsiteY19" fmla="*/ 233363 h 1395413"/>
                <a:gd name="connsiteX20" fmla="*/ 704850 w 1914525"/>
                <a:gd name="connsiteY20" fmla="*/ 219075 h 1395413"/>
                <a:gd name="connsiteX21" fmla="*/ 766763 w 1914525"/>
                <a:gd name="connsiteY21" fmla="*/ 209550 h 1395413"/>
                <a:gd name="connsiteX22" fmla="*/ 890588 w 1914525"/>
                <a:gd name="connsiteY22" fmla="*/ 209550 h 1395413"/>
                <a:gd name="connsiteX23" fmla="*/ 988219 w 1914525"/>
                <a:gd name="connsiteY23" fmla="*/ 209550 h 1395413"/>
                <a:gd name="connsiteX24" fmla="*/ 1333500 w 1914525"/>
                <a:gd name="connsiteY24" fmla="*/ 230981 h 1395413"/>
                <a:gd name="connsiteX25" fmla="*/ 1452563 w 1914525"/>
                <a:gd name="connsiteY25" fmla="*/ 238125 h 1395413"/>
                <a:gd name="connsiteX26" fmla="*/ 1481138 w 1914525"/>
                <a:gd name="connsiteY26" fmla="*/ 247650 h 1395413"/>
                <a:gd name="connsiteX27" fmla="*/ 1547813 w 1914525"/>
                <a:gd name="connsiteY27" fmla="*/ 285750 h 1395413"/>
                <a:gd name="connsiteX28" fmla="*/ 1590675 w 1914525"/>
                <a:gd name="connsiteY28" fmla="*/ 314325 h 1395413"/>
                <a:gd name="connsiteX29" fmla="*/ 1619250 w 1914525"/>
                <a:gd name="connsiteY29" fmla="*/ 342900 h 1395413"/>
                <a:gd name="connsiteX30" fmla="*/ 1657350 w 1914525"/>
                <a:gd name="connsiteY30" fmla="*/ 390525 h 1395413"/>
                <a:gd name="connsiteX31" fmla="*/ 1676400 w 1914525"/>
                <a:gd name="connsiteY31" fmla="*/ 419100 h 1395413"/>
                <a:gd name="connsiteX32" fmla="*/ 1704975 w 1914525"/>
                <a:gd name="connsiteY32" fmla="*/ 471488 h 1395413"/>
                <a:gd name="connsiteX33" fmla="*/ 1747838 w 1914525"/>
                <a:gd name="connsiteY33" fmla="*/ 542925 h 1395413"/>
                <a:gd name="connsiteX34" fmla="*/ 1762125 w 1914525"/>
                <a:gd name="connsiteY34" fmla="*/ 571500 h 1395413"/>
                <a:gd name="connsiteX35" fmla="*/ 1771650 w 1914525"/>
                <a:gd name="connsiteY35" fmla="*/ 600075 h 1395413"/>
                <a:gd name="connsiteX36" fmla="*/ 1790700 w 1914525"/>
                <a:gd name="connsiteY36" fmla="*/ 642938 h 1395413"/>
                <a:gd name="connsiteX37" fmla="*/ 1809750 w 1914525"/>
                <a:gd name="connsiteY37" fmla="*/ 695325 h 1395413"/>
                <a:gd name="connsiteX38" fmla="*/ 1824038 w 1914525"/>
                <a:gd name="connsiteY38" fmla="*/ 747713 h 1395413"/>
                <a:gd name="connsiteX39" fmla="*/ 1833563 w 1914525"/>
                <a:gd name="connsiteY39" fmla="*/ 804863 h 1395413"/>
                <a:gd name="connsiteX40" fmla="*/ 1838325 w 1914525"/>
                <a:gd name="connsiteY40" fmla="*/ 942975 h 1395413"/>
                <a:gd name="connsiteX41" fmla="*/ 1857375 w 1914525"/>
                <a:gd name="connsiteY41" fmla="*/ 1000125 h 1395413"/>
                <a:gd name="connsiteX42" fmla="*/ 1862138 w 1914525"/>
                <a:gd name="connsiteY42" fmla="*/ 1019175 h 1395413"/>
                <a:gd name="connsiteX43" fmla="*/ 1871663 w 1914525"/>
                <a:gd name="connsiteY43" fmla="*/ 1038225 h 1395413"/>
                <a:gd name="connsiteX44" fmla="*/ 1876425 w 1914525"/>
                <a:gd name="connsiteY44" fmla="*/ 1166813 h 1395413"/>
                <a:gd name="connsiteX45" fmla="*/ 1885950 w 1914525"/>
                <a:gd name="connsiteY45" fmla="*/ 1285875 h 1395413"/>
                <a:gd name="connsiteX46" fmla="*/ 1885950 w 1914525"/>
                <a:gd name="connsiteY46" fmla="*/ 1357313 h 1395413"/>
                <a:gd name="connsiteX47" fmla="*/ 1876425 w 1914525"/>
                <a:gd name="connsiteY47" fmla="*/ 1371600 h 1395413"/>
                <a:gd name="connsiteX48" fmla="*/ 1866900 w 1914525"/>
                <a:gd name="connsiteY48" fmla="*/ 1395413 h 1395413"/>
                <a:gd name="connsiteX49" fmla="*/ 1871663 w 1914525"/>
                <a:gd name="connsiteY49" fmla="*/ 1266825 h 1395413"/>
                <a:gd name="connsiteX50" fmla="*/ 1881188 w 1914525"/>
                <a:gd name="connsiteY50" fmla="*/ 1238250 h 1395413"/>
                <a:gd name="connsiteX51" fmla="*/ 1890713 w 1914525"/>
                <a:gd name="connsiteY51" fmla="*/ 1200150 h 1395413"/>
                <a:gd name="connsiteX52" fmla="*/ 1900238 w 1914525"/>
                <a:gd name="connsiteY52" fmla="*/ 1171575 h 1395413"/>
                <a:gd name="connsiteX53" fmla="*/ 1905000 w 1914525"/>
                <a:gd name="connsiteY53" fmla="*/ 1085850 h 1395413"/>
                <a:gd name="connsiteX54" fmla="*/ 1914525 w 1914525"/>
                <a:gd name="connsiteY54" fmla="*/ 809625 h 1395413"/>
                <a:gd name="connsiteX55" fmla="*/ 1909763 w 1914525"/>
                <a:gd name="connsiteY55" fmla="*/ 666750 h 1395413"/>
                <a:gd name="connsiteX56" fmla="*/ 1890713 w 1914525"/>
                <a:gd name="connsiteY56" fmla="*/ 633413 h 1395413"/>
                <a:gd name="connsiteX57" fmla="*/ 1881188 w 1914525"/>
                <a:gd name="connsiteY57" fmla="*/ 609600 h 1395413"/>
                <a:gd name="connsiteX58" fmla="*/ 1871663 w 1914525"/>
                <a:gd name="connsiteY58" fmla="*/ 581025 h 1395413"/>
                <a:gd name="connsiteX59" fmla="*/ 1862138 w 1914525"/>
                <a:gd name="connsiteY59" fmla="*/ 566738 h 1395413"/>
                <a:gd name="connsiteX60" fmla="*/ 1857375 w 1914525"/>
                <a:gd name="connsiteY60" fmla="*/ 542925 h 1395413"/>
                <a:gd name="connsiteX61" fmla="*/ 1847850 w 1914525"/>
                <a:gd name="connsiteY61" fmla="*/ 528638 h 1395413"/>
                <a:gd name="connsiteX62" fmla="*/ 1843088 w 1914525"/>
                <a:gd name="connsiteY62" fmla="*/ 514350 h 1395413"/>
                <a:gd name="connsiteX63" fmla="*/ 1833563 w 1914525"/>
                <a:gd name="connsiteY63" fmla="*/ 495300 h 1395413"/>
                <a:gd name="connsiteX64" fmla="*/ 1824038 w 1914525"/>
                <a:gd name="connsiteY64" fmla="*/ 457200 h 1395413"/>
                <a:gd name="connsiteX65" fmla="*/ 1814513 w 1914525"/>
                <a:gd name="connsiteY65" fmla="*/ 438150 h 1395413"/>
                <a:gd name="connsiteX66" fmla="*/ 1800225 w 1914525"/>
                <a:gd name="connsiteY66" fmla="*/ 404813 h 1395413"/>
                <a:gd name="connsiteX67" fmla="*/ 1790700 w 1914525"/>
                <a:gd name="connsiteY67" fmla="*/ 376238 h 1395413"/>
                <a:gd name="connsiteX68" fmla="*/ 1785938 w 1914525"/>
                <a:gd name="connsiteY68" fmla="*/ 361950 h 1395413"/>
                <a:gd name="connsiteX69" fmla="*/ 1781175 w 1914525"/>
                <a:gd name="connsiteY69" fmla="*/ 342900 h 1395413"/>
                <a:gd name="connsiteX70" fmla="*/ 1771650 w 1914525"/>
                <a:gd name="connsiteY70" fmla="*/ 328613 h 1395413"/>
                <a:gd name="connsiteX71" fmla="*/ 1752600 w 1914525"/>
                <a:gd name="connsiteY71" fmla="*/ 280988 h 1395413"/>
                <a:gd name="connsiteX72" fmla="*/ 1747838 w 1914525"/>
                <a:gd name="connsiteY72" fmla="*/ 266700 h 1395413"/>
                <a:gd name="connsiteX73" fmla="*/ 1738313 w 1914525"/>
                <a:gd name="connsiteY73" fmla="*/ 252413 h 1395413"/>
                <a:gd name="connsiteX74" fmla="*/ 1724025 w 1914525"/>
                <a:gd name="connsiteY74" fmla="*/ 228600 h 1395413"/>
                <a:gd name="connsiteX75" fmla="*/ 1714500 w 1914525"/>
                <a:gd name="connsiteY75" fmla="*/ 214313 h 1395413"/>
                <a:gd name="connsiteX76" fmla="*/ 1700213 w 1914525"/>
                <a:gd name="connsiteY76" fmla="*/ 204788 h 1395413"/>
                <a:gd name="connsiteX77" fmla="*/ 1676400 w 1914525"/>
                <a:gd name="connsiteY77" fmla="*/ 176213 h 1395413"/>
                <a:gd name="connsiteX78" fmla="*/ 1666875 w 1914525"/>
                <a:gd name="connsiteY78" fmla="*/ 161925 h 1395413"/>
                <a:gd name="connsiteX79" fmla="*/ 1638300 w 1914525"/>
                <a:gd name="connsiteY79" fmla="*/ 152400 h 1395413"/>
                <a:gd name="connsiteX80" fmla="*/ 1609725 w 1914525"/>
                <a:gd name="connsiteY80" fmla="*/ 142875 h 1395413"/>
                <a:gd name="connsiteX81" fmla="*/ 1590675 w 1914525"/>
                <a:gd name="connsiteY81" fmla="*/ 133350 h 1395413"/>
                <a:gd name="connsiteX82" fmla="*/ 1533525 w 1914525"/>
                <a:gd name="connsiteY82" fmla="*/ 123825 h 1395413"/>
                <a:gd name="connsiteX83" fmla="*/ 1495425 w 1914525"/>
                <a:gd name="connsiteY83" fmla="*/ 109538 h 1395413"/>
                <a:gd name="connsiteX84" fmla="*/ 1376363 w 1914525"/>
                <a:gd name="connsiteY84" fmla="*/ 95250 h 1395413"/>
                <a:gd name="connsiteX85" fmla="*/ 1343025 w 1914525"/>
                <a:gd name="connsiteY85" fmla="*/ 90488 h 1395413"/>
                <a:gd name="connsiteX86" fmla="*/ 1281113 w 1914525"/>
                <a:gd name="connsiteY86" fmla="*/ 76200 h 1395413"/>
                <a:gd name="connsiteX87" fmla="*/ 1223963 w 1914525"/>
                <a:gd name="connsiteY87" fmla="*/ 71438 h 1395413"/>
                <a:gd name="connsiteX88" fmla="*/ 1181100 w 1914525"/>
                <a:gd name="connsiteY88" fmla="*/ 61913 h 1395413"/>
                <a:gd name="connsiteX89" fmla="*/ 1166813 w 1914525"/>
                <a:gd name="connsiteY89" fmla="*/ 52388 h 1395413"/>
                <a:gd name="connsiteX90" fmla="*/ 1143000 w 1914525"/>
                <a:gd name="connsiteY90" fmla="*/ 47625 h 1395413"/>
                <a:gd name="connsiteX91" fmla="*/ 1114425 w 1914525"/>
                <a:gd name="connsiteY91" fmla="*/ 38100 h 1395413"/>
                <a:gd name="connsiteX92" fmla="*/ 1085850 w 1914525"/>
                <a:gd name="connsiteY92" fmla="*/ 28575 h 1395413"/>
                <a:gd name="connsiteX93" fmla="*/ 1009650 w 1914525"/>
                <a:gd name="connsiteY93" fmla="*/ 19050 h 1395413"/>
                <a:gd name="connsiteX94" fmla="*/ 976313 w 1914525"/>
                <a:gd name="connsiteY94" fmla="*/ 9525 h 1395413"/>
                <a:gd name="connsiteX95" fmla="*/ 923925 w 1914525"/>
                <a:gd name="connsiteY95" fmla="*/ 0 h 1395413"/>
                <a:gd name="connsiteX96" fmla="*/ 771525 w 1914525"/>
                <a:gd name="connsiteY96" fmla="*/ 4763 h 1395413"/>
                <a:gd name="connsiteX97" fmla="*/ 757238 w 1914525"/>
                <a:gd name="connsiteY97" fmla="*/ 9525 h 1395413"/>
                <a:gd name="connsiteX98" fmla="*/ 733425 w 1914525"/>
                <a:gd name="connsiteY98" fmla="*/ 19050 h 1395413"/>
                <a:gd name="connsiteX99" fmla="*/ 714375 w 1914525"/>
                <a:gd name="connsiteY99" fmla="*/ 28575 h 1395413"/>
                <a:gd name="connsiteX100" fmla="*/ 700088 w 1914525"/>
                <a:gd name="connsiteY100" fmla="*/ 33338 h 1395413"/>
                <a:gd name="connsiteX101" fmla="*/ 681038 w 1914525"/>
                <a:gd name="connsiteY101" fmla="*/ 42863 h 1395413"/>
                <a:gd name="connsiteX102" fmla="*/ 633413 w 1914525"/>
                <a:gd name="connsiteY102" fmla="*/ 57150 h 1395413"/>
                <a:gd name="connsiteX103" fmla="*/ 595313 w 1914525"/>
                <a:gd name="connsiteY103" fmla="*/ 71438 h 1395413"/>
                <a:gd name="connsiteX104" fmla="*/ 552450 w 1914525"/>
                <a:gd name="connsiteY104" fmla="*/ 80963 h 1395413"/>
                <a:gd name="connsiteX105" fmla="*/ 519113 w 1914525"/>
                <a:gd name="connsiteY105" fmla="*/ 95250 h 1395413"/>
                <a:gd name="connsiteX106" fmla="*/ 485775 w 1914525"/>
                <a:gd name="connsiteY106" fmla="*/ 100013 h 1395413"/>
                <a:gd name="connsiteX107" fmla="*/ 438150 w 1914525"/>
                <a:gd name="connsiteY107" fmla="*/ 119063 h 1395413"/>
                <a:gd name="connsiteX108" fmla="*/ 404813 w 1914525"/>
                <a:gd name="connsiteY108" fmla="*/ 133350 h 1395413"/>
                <a:gd name="connsiteX109" fmla="*/ 390525 w 1914525"/>
                <a:gd name="connsiteY109" fmla="*/ 147638 h 1395413"/>
                <a:gd name="connsiteX110" fmla="*/ 352425 w 1914525"/>
                <a:gd name="connsiteY110" fmla="*/ 166688 h 1395413"/>
                <a:gd name="connsiteX111" fmla="*/ 319088 w 1914525"/>
                <a:gd name="connsiteY111" fmla="*/ 180975 h 1395413"/>
                <a:gd name="connsiteX112" fmla="*/ 300038 w 1914525"/>
                <a:gd name="connsiteY112" fmla="*/ 195263 h 1395413"/>
                <a:gd name="connsiteX113" fmla="*/ 285750 w 1914525"/>
                <a:gd name="connsiteY113" fmla="*/ 200025 h 1395413"/>
                <a:gd name="connsiteX114" fmla="*/ 266700 w 1914525"/>
                <a:gd name="connsiteY114" fmla="*/ 214313 h 1395413"/>
                <a:gd name="connsiteX115" fmla="*/ 228600 w 1914525"/>
                <a:gd name="connsiteY115" fmla="*/ 233363 h 1395413"/>
                <a:gd name="connsiteX116" fmla="*/ 200025 w 1914525"/>
                <a:gd name="connsiteY116" fmla="*/ 252413 h 1395413"/>
                <a:gd name="connsiteX117" fmla="*/ 185738 w 1914525"/>
                <a:gd name="connsiteY117" fmla="*/ 261938 h 1395413"/>
                <a:gd name="connsiteX118" fmla="*/ 166688 w 1914525"/>
                <a:gd name="connsiteY118" fmla="*/ 271463 h 1395413"/>
                <a:gd name="connsiteX119" fmla="*/ 157163 w 1914525"/>
                <a:gd name="connsiteY119" fmla="*/ 285750 h 1395413"/>
                <a:gd name="connsiteX120" fmla="*/ 142875 w 1914525"/>
                <a:gd name="connsiteY120" fmla="*/ 300038 h 1395413"/>
                <a:gd name="connsiteX121" fmla="*/ 119063 w 1914525"/>
                <a:gd name="connsiteY121" fmla="*/ 333375 h 1395413"/>
                <a:gd name="connsiteX122" fmla="*/ 114300 w 1914525"/>
                <a:gd name="connsiteY122" fmla="*/ 347663 h 1395413"/>
                <a:gd name="connsiteX123" fmla="*/ 104775 w 1914525"/>
                <a:gd name="connsiteY123" fmla="*/ 371475 h 1395413"/>
                <a:gd name="connsiteX124" fmla="*/ 85725 w 1914525"/>
                <a:gd name="connsiteY124" fmla="*/ 404813 h 1395413"/>
                <a:gd name="connsiteX125" fmla="*/ 76200 w 1914525"/>
                <a:gd name="connsiteY125" fmla="*/ 442913 h 1395413"/>
                <a:gd name="connsiteX126" fmla="*/ 71438 w 1914525"/>
                <a:gd name="connsiteY126" fmla="*/ 457200 h 1395413"/>
                <a:gd name="connsiteX127" fmla="*/ 66675 w 1914525"/>
                <a:gd name="connsiteY127" fmla="*/ 490538 h 1395413"/>
                <a:gd name="connsiteX128" fmla="*/ 61913 w 1914525"/>
                <a:gd name="connsiteY128" fmla="*/ 504825 h 1395413"/>
                <a:gd name="connsiteX129" fmla="*/ 57150 w 1914525"/>
                <a:gd name="connsiteY129" fmla="*/ 523875 h 1395413"/>
                <a:gd name="connsiteX130" fmla="*/ 52388 w 1914525"/>
                <a:gd name="connsiteY130" fmla="*/ 576263 h 1395413"/>
                <a:gd name="connsiteX131" fmla="*/ 47625 w 1914525"/>
                <a:gd name="connsiteY131" fmla="*/ 604838 h 1395413"/>
                <a:gd name="connsiteX132" fmla="*/ 38100 w 1914525"/>
                <a:gd name="connsiteY132" fmla="*/ 714375 h 1395413"/>
                <a:gd name="connsiteX133" fmla="*/ 28575 w 1914525"/>
                <a:gd name="connsiteY133" fmla="*/ 762000 h 1395413"/>
                <a:gd name="connsiteX134" fmla="*/ 14288 w 1914525"/>
                <a:gd name="connsiteY134" fmla="*/ 866775 h 1395413"/>
                <a:gd name="connsiteX135" fmla="*/ 9525 w 1914525"/>
                <a:gd name="connsiteY135" fmla="*/ 890588 h 1395413"/>
                <a:gd name="connsiteX136" fmla="*/ 0 w 1914525"/>
                <a:gd name="connsiteY136" fmla="*/ 919163 h 1395413"/>
                <a:gd name="connsiteX137" fmla="*/ 4763 w 1914525"/>
                <a:gd name="connsiteY137" fmla="*/ 1042988 h 1395413"/>
                <a:gd name="connsiteX138" fmla="*/ 14288 w 1914525"/>
                <a:gd name="connsiteY138" fmla="*/ 1076325 h 1395413"/>
                <a:gd name="connsiteX139" fmla="*/ 23813 w 1914525"/>
                <a:gd name="connsiteY139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09588 w 1914525"/>
                <a:gd name="connsiteY16" fmla="*/ 276225 h 1395413"/>
                <a:gd name="connsiteX17" fmla="*/ 590550 w 1914525"/>
                <a:gd name="connsiteY17" fmla="*/ 247650 h 1395413"/>
                <a:gd name="connsiteX18" fmla="*/ 652463 w 1914525"/>
                <a:gd name="connsiteY18" fmla="*/ 233363 h 1395413"/>
                <a:gd name="connsiteX19" fmla="*/ 704850 w 1914525"/>
                <a:gd name="connsiteY19" fmla="*/ 219075 h 1395413"/>
                <a:gd name="connsiteX20" fmla="*/ 766763 w 1914525"/>
                <a:gd name="connsiteY20" fmla="*/ 209550 h 1395413"/>
                <a:gd name="connsiteX21" fmla="*/ 890588 w 1914525"/>
                <a:gd name="connsiteY21" fmla="*/ 209550 h 1395413"/>
                <a:gd name="connsiteX22" fmla="*/ 988219 w 1914525"/>
                <a:gd name="connsiteY22" fmla="*/ 209550 h 1395413"/>
                <a:gd name="connsiteX23" fmla="*/ 1333500 w 1914525"/>
                <a:gd name="connsiteY23" fmla="*/ 230981 h 1395413"/>
                <a:gd name="connsiteX24" fmla="*/ 1452563 w 1914525"/>
                <a:gd name="connsiteY24" fmla="*/ 238125 h 1395413"/>
                <a:gd name="connsiteX25" fmla="*/ 1481138 w 1914525"/>
                <a:gd name="connsiteY25" fmla="*/ 247650 h 1395413"/>
                <a:gd name="connsiteX26" fmla="*/ 1547813 w 1914525"/>
                <a:gd name="connsiteY26" fmla="*/ 285750 h 1395413"/>
                <a:gd name="connsiteX27" fmla="*/ 1590675 w 1914525"/>
                <a:gd name="connsiteY27" fmla="*/ 314325 h 1395413"/>
                <a:gd name="connsiteX28" fmla="*/ 1619250 w 1914525"/>
                <a:gd name="connsiteY28" fmla="*/ 342900 h 1395413"/>
                <a:gd name="connsiteX29" fmla="*/ 1657350 w 1914525"/>
                <a:gd name="connsiteY29" fmla="*/ 390525 h 1395413"/>
                <a:gd name="connsiteX30" fmla="*/ 1676400 w 1914525"/>
                <a:gd name="connsiteY30" fmla="*/ 419100 h 1395413"/>
                <a:gd name="connsiteX31" fmla="*/ 1704975 w 1914525"/>
                <a:gd name="connsiteY31" fmla="*/ 471488 h 1395413"/>
                <a:gd name="connsiteX32" fmla="*/ 1747838 w 1914525"/>
                <a:gd name="connsiteY32" fmla="*/ 542925 h 1395413"/>
                <a:gd name="connsiteX33" fmla="*/ 1762125 w 1914525"/>
                <a:gd name="connsiteY33" fmla="*/ 571500 h 1395413"/>
                <a:gd name="connsiteX34" fmla="*/ 1771650 w 1914525"/>
                <a:gd name="connsiteY34" fmla="*/ 600075 h 1395413"/>
                <a:gd name="connsiteX35" fmla="*/ 1790700 w 1914525"/>
                <a:gd name="connsiteY35" fmla="*/ 642938 h 1395413"/>
                <a:gd name="connsiteX36" fmla="*/ 1809750 w 1914525"/>
                <a:gd name="connsiteY36" fmla="*/ 695325 h 1395413"/>
                <a:gd name="connsiteX37" fmla="*/ 1824038 w 1914525"/>
                <a:gd name="connsiteY37" fmla="*/ 747713 h 1395413"/>
                <a:gd name="connsiteX38" fmla="*/ 1833563 w 1914525"/>
                <a:gd name="connsiteY38" fmla="*/ 804863 h 1395413"/>
                <a:gd name="connsiteX39" fmla="*/ 1838325 w 1914525"/>
                <a:gd name="connsiteY39" fmla="*/ 942975 h 1395413"/>
                <a:gd name="connsiteX40" fmla="*/ 1857375 w 1914525"/>
                <a:gd name="connsiteY40" fmla="*/ 1000125 h 1395413"/>
                <a:gd name="connsiteX41" fmla="*/ 1862138 w 1914525"/>
                <a:gd name="connsiteY41" fmla="*/ 1019175 h 1395413"/>
                <a:gd name="connsiteX42" fmla="*/ 1871663 w 1914525"/>
                <a:gd name="connsiteY42" fmla="*/ 1038225 h 1395413"/>
                <a:gd name="connsiteX43" fmla="*/ 1876425 w 1914525"/>
                <a:gd name="connsiteY43" fmla="*/ 1166813 h 1395413"/>
                <a:gd name="connsiteX44" fmla="*/ 1885950 w 1914525"/>
                <a:gd name="connsiteY44" fmla="*/ 1285875 h 1395413"/>
                <a:gd name="connsiteX45" fmla="*/ 1885950 w 1914525"/>
                <a:gd name="connsiteY45" fmla="*/ 1357313 h 1395413"/>
                <a:gd name="connsiteX46" fmla="*/ 1876425 w 1914525"/>
                <a:gd name="connsiteY46" fmla="*/ 1371600 h 1395413"/>
                <a:gd name="connsiteX47" fmla="*/ 1866900 w 1914525"/>
                <a:gd name="connsiteY47" fmla="*/ 1395413 h 1395413"/>
                <a:gd name="connsiteX48" fmla="*/ 1871663 w 1914525"/>
                <a:gd name="connsiteY48" fmla="*/ 1266825 h 1395413"/>
                <a:gd name="connsiteX49" fmla="*/ 1881188 w 1914525"/>
                <a:gd name="connsiteY49" fmla="*/ 1238250 h 1395413"/>
                <a:gd name="connsiteX50" fmla="*/ 1890713 w 1914525"/>
                <a:gd name="connsiteY50" fmla="*/ 1200150 h 1395413"/>
                <a:gd name="connsiteX51" fmla="*/ 1900238 w 1914525"/>
                <a:gd name="connsiteY51" fmla="*/ 1171575 h 1395413"/>
                <a:gd name="connsiteX52" fmla="*/ 1905000 w 1914525"/>
                <a:gd name="connsiteY52" fmla="*/ 1085850 h 1395413"/>
                <a:gd name="connsiteX53" fmla="*/ 1914525 w 1914525"/>
                <a:gd name="connsiteY53" fmla="*/ 809625 h 1395413"/>
                <a:gd name="connsiteX54" fmla="*/ 1909763 w 1914525"/>
                <a:gd name="connsiteY54" fmla="*/ 666750 h 1395413"/>
                <a:gd name="connsiteX55" fmla="*/ 1890713 w 1914525"/>
                <a:gd name="connsiteY55" fmla="*/ 633413 h 1395413"/>
                <a:gd name="connsiteX56" fmla="*/ 1881188 w 1914525"/>
                <a:gd name="connsiteY56" fmla="*/ 609600 h 1395413"/>
                <a:gd name="connsiteX57" fmla="*/ 1871663 w 1914525"/>
                <a:gd name="connsiteY57" fmla="*/ 581025 h 1395413"/>
                <a:gd name="connsiteX58" fmla="*/ 1862138 w 1914525"/>
                <a:gd name="connsiteY58" fmla="*/ 566738 h 1395413"/>
                <a:gd name="connsiteX59" fmla="*/ 1857375 w 1914525"/>
                <a:gd name="connsiteY59" fmla="*/ 542925 h 1395413"/>
                <a:gd name="connsiteX60" fmla="*/ 1847850 w 1914525"/>
                <a:gd name="connsiteY60" fmla="*/ 528638 h 1395413"/>
                <a:gd name="connsiteX61" fmla="*/ 1843088 w 1914525"/>
                <a:gd name="connsiteY61" fmla="*/ 514350 h 1395413"/>
                <a:gd name="connsiteX62" fmla="*/ 1833563 w 1914525"/>
                <a:gd name="connsiteY62" fmla="*/ 495300 h 1395413"/>
                <a:gd name="connsiteX63" fmla="*/ 1824038 w 1914525"/>
                <a:gd name="connsiteY63" fmla="*/ 457200 h 1395413"/>
                <a:gd name="connsiteX64" fmla="*/ 1814513 w 1914525"/>
                <a:gd name="connsiteY64" fmla="*/ 438150 h 1395413"/>
                <a:gd name="connsiteX65" fmla="*/ 1800225 w 1914525"/>
                <a:gd name="connsiteY65" fmla="*/ 404813 h 1395413"/>
                <a:gd name="connsiteX66" fmla="*/ 1790700 w 1914525"/>
                <a:gd name="connsiteY66" fmla="*/ 376238 h 1395413"/>
                <a:gd name="connsiteX67" fmla="*/ 1785938 w 1914525"/>
                <a:gd name="connsiteY67" fmla="*/ 361950 h 1395413"/>
                <a:gd name="connsiteX68" fmla="*/ 1781175 w 1914525"/>
                <a:gd name="connsiteY68" fmla="*/ 342900 h 1395413"/>
                <a:gd name="connsiteX69" fmla="*/ 1771650 w 1914525"/>
                <a:gd name="connsiteY69" fmla="*/ 328613 h 1395413"/>
                <a:gd name="connsiteX70" fmla="*/ 1752600 w 1914525"/>
                <a:gd name="connsiteY70" fmla="*/ 280988 h 1395413"/>
                <a:gd name="connsiteX71" fmla="*/ 1747838 w 1914525"/>
                <a:gd name="connsiteY71" fmla="*/ 266700 h 1395413"/>
                <a:gd name="connsiteX72" fmla="*/ 1738313 w 1914525"/>
                <a:gd name="connsiteY72" fmla="*/ 252413 h 1395413"/>
                <a:gd name="connsiteX73" fmla="*/ 1724025 w 1914525"/>
                <a:gd name="connsiteY73" fmla="*/ 228600 h 1395413"/>
                <a:gd name="connsiteX74" fmla="*/ 1714500 w 1914525"/>
                <a:gd name="connsiteY74" fmla="*/ 214313 h 1395413"/>
                <a:gd name="connsiteX75" fmla="*/ 1700213 w 1914525"/>
                <a:gd name="connsiteY75" fmla="*/ 204788 h 1395413"/>
                <a:gd name="connsiteX76" fmla="*/ 1676400 w 1914525"/>
                <a:gd name="connsiteY76" fmla="*/ 176213 h 1395413"/>
                <a:gd name="connsiteX77" fmla="*/ 1666875 w 1914525"/>
                <a:gd name="connsiteY77" fmla="*/ 161925 h 1395413"/>
                <a:gd name="connsiteX78" fmla="*/ 1638300 w 1914525"/>
                <a:gd name="connsiteY78" fmla="*/ 152400 h 1395413"/>
                <a:gd name="connsiteX79" fmla="*/ 1609725 w 1914525"/>
                <a:gd name="connsiteY79" fmla="*/ 142875 h 1395413"/>
                <a:gd name="connsiteX80" fmla="*/ 1590675 w 1914525"/>
                <a:gd name="connsiteY80" fmla="*/ 133350 h 1395413"/>
                <a:gd name="connsiteX81" fmla="*/ 1533525 w 1914525"/>
                <a:gd name="connsiteY81" fmla="*/ 123825 h 1395413"/>
                <a:gd name="connsiteX82" fmla="*/ 1495425 w 1914525"/>
                <a:gd name="connsiteY82" fmla="*/ 109538 h 1395413"/>
                <a:gd name="connsiteX83" fmla="*/ 1376363 w 1914525"/>
                <a:gd name="connsiteY83" fmla="*/ 95250 h 1395413"/>
                <a:gd name="connsiteX84" fmla="*/ 1343025 w 1914525"/>
                <a:gd name="connsiteY84" fmla="*/ 90488 h 1395413"/>
                <a:gd name="connsiteX85" fmla="*/ 1281113 w 1914525"/>
                <a:gd name="connsiteY85" fmla="*/ 76200 h 1395413"/>
                <a:gd name="connsiteX86" fmla="*/ 1223963 w 1914525"/>
                <a:gd name="connsiteY86" fmla="*/ 71438 h 1395413"/>
                <a:gd name="connsiteX87" fmla="*/ 1181100 w 1914525"/>
                <a:gd name="connsiteY87" fmla="*/ 61913 h 1395413"/>
                <a:gd name="connsiteX88" fmla="*/ 1166813 w 1914525"/>
                <a:gd name="connsiteY88" fmla="*/ 52388 h 1395413"/>
                <a:gd name="connsiteX89" fmla="*/ 1143000 w 1914525"/>
                <a:gd name="connsiteY89" fmla="*/ 47625 h 1395413"/>
                <a:gd name="connsiteX90" fmla="*/ 1114425 w 1914525"/>
                <a:gd name="connsiteY90" fmla="*/ 38100 h 1395413"/>
                <a:gd name="connsiteX91" fmla="*/ 1085850 w 1914525"/>
                <a:gd name="connsiteY91" fmla="*/ 28575 h 1395413"/>
                <a:gd name="connsiteX92" fmla="*/ 1009650 w 1914525"/>
                <a:gd name="connsiteY92" fmla="*/ 19050 h 1395413"/>
                <a:gd name="connsiteX93" fmla="*/ 976313 w 1914525"/>
                <a:gd name="connsiteY93" fmla="*/ 9525 h 1395413"/>
                <a:gd name="connsiteX94" fmla="*/ 923925 w 1914525"/>
                <a:gd name="connsiteY94" fmla="*/ 0 h 1395413"/>
                <a:gd name="connsiteX95" fmla="*/ 771525 w 1914525"/>
                <a:gd name="connsiteY95" fmla="*/ 4763 h 1395413"/>
                <a:gd name="connsiteX96" fmla="*/ 757238 w 1914525"/>
                <a:gd name="connsiteY96" fmla="*/ 9525 h 1395413"/>
                <a:gd name="connsiteX97" fmla="*/ 733425 w 1914525"/>
                <a:gd name="connsiteY97" fmla="*/ 19050 h 1395413"/>
                <a:gd name="connsiteX98" fmla="*/ 714375 w 1914525"/>
                <a:gd name="connsiteY98" fmla="*/ 28575 h 1395413"/>
                <a:gd name="connsiteX99" fmla="*/ 700088 w 1914525"/>
                <a:gd name="connsiteY99" fmla="*/ 33338 h 1395413"/>
                <a:gd name="connsiteX100" fmla="*/ 681038 w 1914525"/>
                <a:gd name="connsiteY100" fmla="*/ 42863 h 1395413"/>
                <a:gd name="connsiteX101" fmla="*/ 633413 w 1914525"/>
                <a:gd name="connsiteY101" fmla="*/ 57150 h 1395413"/>
                <a:gd name="connsiteX102" fmla="*/ 595313 w 1914525"/>
                <a:gd name="connsiteY102" fmla="*/ 71438 h 1395413"/>
                <a:gd name="connsiteX103" fmla="*/ 552450 w 1914525"/>
                <a:gd name="connsiteY103" fmla="*/ 80963 h 1395413"/>
                <a:gd name="connsiteX104" fmla="*/ 519113 w 1914525"/>
                <a:gd name="connsiteY104" fmla="*/ 95250 h 1395413"/>
                <a:gd name="connsiteX105" fmla="*/ 485775 w 1914525"/>
                <a:gd name="connsiteY105" fmla="*/ 100013 h 1395413"/>
                <a:gd name="connsiteX106" fmla="*/ 438150 w 1914525"/>
                <a:gd name="connsiteY106" fmla="*/ 119063 h 1395413"/>
                <a:gd name="connsiteX107" fmla="*/ 404813 w 1914525"/>
                <a:gd name="connsiteY107" fmla="*/ 133350 h 1395413"/>
                <a:gd name="connsiteX108" fmla="*/ 390525 w 1914525"/>
                <a:gd name="connsiteY108" fmla="*/ 147638 h 1395413"/>
                <a:gd name="connsiteX109" fmla="*/ 352425 w 1914525"/>
                <a:gd name="connsiteY109" fmla="*/ 166688 h 1395413"/>
                <a:gd name="connsiteX110" fmla="*/ 319088 w 1914525"/>
                <a:gd name="connsiteY110" fmla="*/ 180975 h 1395413"/>
                <a:gd name="connsiteX111" fmla="*/ 300038 w 1914525"/>
                <a:gd name="connsiteY111" fmla="*/ 195263 h 1395413"/>
                <a:gd name="connsiteX112" fmla="*/ 285750 w 1914525"/>
                <a:gd name="connsiteY112" fmla="*/ 200025 h 1395413"/>
                <a:gd name="connsiteX113" fmla="*/ 266700 w 1914525"/>
                <a:gd name="connsiteY113" fmla="*/ 214313 h 1395413"/>
                <a:gd name="connsiteX114" fmla="*/ 228600 w 1914525"/>
                <a:gd name="connsiteY114" fmla="*/ 233363 h 1395413"/>
                <a:gd name="connsiteX115" fmla="*/ 200025 w 1914525"/>
                <a:gd name="connsiteY115" fmla="*/ 252413 h 1395413"/>
                <a:gd name="connsiteX116" fmla="*/ 185738 w 1914525"/>
                <a:gd name="connsiteY116" fmla="*/ 261938 h 1395413"/>
                <a:gd name="connsiteX117" fmla="*/ 166688 w 1914525"/>
                <a:gd name="connsiteY117" fmla="*/ 271463 h 1395413"/>
                <a:gd name="connsiteX118" fmla="*/ 157163 w 1914525"/>
                <a:gd name="connsiteY118" fmla="*/ 285750 h 1395413"/>
                <a:gd name="connsiteX119" fmla="*/ 142875 w 1914525"/>
                <a:gd name="connsiteY119" fmla="*/ 300038 h 1395413"/>
                <a:gd name="connsiteX120" fmla="*/ 119063 w 1914525"/>
                <a:gd name="connsiteY120" fmla="*/ 333375 h 1395413"/>
                <a:gd name="connsiteX121" fmla="*/ 114300 w 1914525"/>
                <a:gd name="connsiteY121" fmla="*/ 347663 h 1395413"/>
                <a:gd name="connsiteX122" fmla="*/ 104775 w 1914525"/>
                <a:gd name="connsiteY122" fmla="*/ 371475 h 1395413"/>
                <a:gd name="connsiteX123" fmla="*/ 85725 w 1914525"/>
                <a:gd name="connsiteY123" fmla="*/ 404813 h 1395413"/>
                <a:gd name="connsiteX124" fmla="*/ 76200 w 1914525"/>
                <a:gd name="connsiteY124" fmla="*/ 442913 h 1395413"/>
                <a:gd name="connsiteX125" fmla="*/ 71438 w 1914525"/>
                <a:gd name="connsiteY125" fmla="*/ 457200 h 1395413"/>
                <a:gd name="connsiteX126" fmla="*/ 66675 w 1914525"/>
                <a:gd name="connsiteY126" fmla="*/ 490538 h 1395413"/>
                <a:gd name="connsiteX127" fmla="*/ 61913 w 1914525"/>
                <a:gd name="connsiteY127" fmla="*/ 504825 h 1395413"/>
                <a:gd name="connsiteX128" fmla="*/ 57150 w 1914525"/>
                <a:gd name="connsiteY128" fmla="*/ 523875 h 1395413"/>
                <a:gd name="connsiteX129" fmla="*/ 52388 w 1914525"/>
                <a:gd name="connsiteY129" fmla="*/ 576263 h 1395413"/>
                <a:gd name="connsiteX130" fmla="*/ 47625 w 1914525"/>
                <a:gd name="connsiteY130" fmla="*/ 604838 h 1395413"/>
                <a:gd name="connsiteX131" fmla="*/ 38100 w 1914525"/>
                <a:gd name="connsiteY131" fmla="*/ 714375 h 1395413"/>
                <a:gd name="connsiteX132" fmla="*/ 28575 w 1914525"/>
                <a:gd name="connsiteY132" fmla="*/ 762000 h 1395413"/>
                <a:gd name="connsiteX133" fmla="*/ 14288 w 1914525"/>
                <a:gd name="connsiteY133" fmla="*/ 866775 h 1395413"/>
                <a:gd name="connsiteX134" fmla="*/ 9525 w 1914525"/>
                <a:gd name="connsiteY134" fmla="*/ 890588 h 1395413"/>
                <a:gd name="connsiteX135" fmla="*/ 0 w 1914525"/>
                <a:gd name="connsiteY135" fmla="*/ 919163 h 1395413"/>
                <a:gd name="connsiteX136" fmla="*/ 4763 w 1914525"/>
                <a:gd name="connsiteY136" fmla="*/ 1042988 h 1395413"/>
                <a:gd name="connsiteX137" fmla="*/ 14288 w 1914525"/>
                <a:gd name="connsiteY137" fmla="*/ 1076325 h 1395413"/>
                <a:gd name="connsiteX138" fmla="*/ 23813 w 1914525"/>
                <a:gd name="connsiteY138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09588 w 1914525"/>
                <a:gd name="connsiteY16" fmla="*/ 276225 h 1395413"/>
                <a:gd name="connsiteX17" fmla="*/ 652463 w 1914525"/>
                <a:gd name="connsiteY17" fmla="*/ 233363 h 1395413"/>
                <a:gd name="connsiteX18" fmla="*/ 704850 w 1914525"/>
                <a:gd name="connsiteY18" fmla="*/ 219075 h 1395413"/>
                <a:gd name="connsiteX19" fmla="*/ 766763 w 1914525"/>
                <a:gd name="connsiteY19" fmla="*/ 209550 h 1395413"/>
                <a:gd name="connsiteX20" fmla="*/ 890588 w 1914525"/>
                <a:gd name="connsiteY20" fmla="*/ 209550 h 1395413"/>
                <a:gd name="connsiteX21" fmla="*/ 988219 w 1914525"/>
                <a:gd name="connsiteY21" fmla="*/ 209550 h 1395413"/>
                <a:gd name="connsiteX22" fmla="*/ 1333500 w 1914525"/>
                <a:gd name="connsiteY22" fmla="*/ 230981 h 1395413"/>
                <a:gd name="connsiteX23" fmla="*/ 1452563 w 1914525"/>
                <a:gd name="connsiteY23" fmla="*/ 238125 h 1395413"/>
                <a:gd name="connsiteX24" fmla="*/ 1481138 w 1914525"/>
                <a:gd name="connsiteY24" fmla="*/ 247650 h 1395413"/>
                <a:gd name="connsiteX25" fmla="*/ 1547813 w 1914525"/>
                <a:gd name="connsiteY25" fmla="*/ 285750 h 1395413"/>
                <a:gd name="connsiteX26" fmla="*/ 1590675 w 1914525"/>
                <a:gd name="connsiteY26" fmla="*/ 314325 h 1395413"/>
                <a:gd name="connsiteX27" fmla="*/ 1619250 w 1914525"/>
                <a:gd name="connsiteY27" fmla="*/ 342900 h 1395413"/>
                <a:gd name="connsiteX28" fmla="*/ 1657350 w 1914525"/>
                <a:gd name="connsiteY28" fmla="*/ 390525 h 1395413"/>
                <a:gd name="connsiteX29" fmla="*/ 1676400 w 1914525"/>
                <a:gd name="connsiteY29" fmla="*/ 419100 h 1395413"/>
                <a:gd name="connsiteX30" fmla="*/ 1704975 w 1914525"/>
                <a:gd name="connsiteY30" fmla="*/ 471488 h 1395413"/>
                <a:gd name="connsiteX31" fmla="*/ 1747838 w 1914525"/>
                <a:gd name="connsiteY31" fmla="*/ 542925 h 1395413"/>
                <a:gd name="connsiteX32" fmla="*/ 1762125 w 1914525"/>
                <a:gd name="connsiteY32" fmla="*/ 571500 h 1395413"/>
                <a:gd name="connsiteX33" fmla="*/ 1771650 w 1914525"/>
                <a:gd name="connsiteY33" fmla="*/ 600075 h 1395413"/>
                <a:gd name="connsiteX34" fmla="*/ 1790700 w 1914525"/>
                <a:gd name="connsiteY34" fmla="*/ 642938 h 1395413"/>
                <a:gd name="connsiteX35" fmla="*/ 1809750 w 1914525"/>
                <a:gd name="connsiteY35" fmla="*/ 695325 h 1395413"/>
                <a:gd name="connsiteX36" fmla="*/ 1824038 w 1914525"/>
                <a:gd name="connsiteY36" fmla="*/ 747713 h 1395413"/>
                <a:gd name="connsiteX37" fmla="*/ 1833563 w 1914525"/>
                <a:gd name="connsiteY37" fmla="*/ 804863 h 1395413"/>
                <a:gd name="connsiteX38" fmla="*/ 1838325 w 1914525"/>
                <a:gd name="connsiteY38" fmla="*/ 942975 h 1395413"/>
                <a:gd name="connsiteX39" fmla="*/ 1857375 w 1914525"/>
                <a:gd name="connsiteY39" fmla="*/ 1000125 h 1395413"/>
                <a:gd name="connsiteX40" fmla="*/ 1862138 w 1914525"/>
                <a:gd name="connsiteY40" fmla="*/ 1019175 h 1395413"/>
                <a:gd name="connsiteX41" fmla="*/ 1871663 w 1914525"/>
                <a:gd name="connsiteY41" fmla="*/ 1038225 h 1395413"/>
                <a:gd name="connsiteX42" fmla="*/ 1876425 w 1914525"/>
                <a:gd name="connsiteY42" fmla="*/ 1166813 h 1395413"/>
                <a:gd name="connsiteX43" fmla="*/ 1885950 w 1914525"/>
                <a:gd name="connsiteY43" fmla="*/ 1285875 h 1395413"/>
                <a:gd name="connsiteX44" fmla="*/ 1885950 w 1914525"/>
                <a:gd name="connsiteY44" fmla="*/ 1357313 h 1395413"/>
                <a:gd name="connsiteX45" fmla="*/ 1876425 w 1914525"/>
                <a:gd name="connsiteY45" fmla="*/ 1371600 h 1395413"/>
                <a:gd name="connsiteX46" fmla="*/ 1866900 w 1914525"/>
                <a:gd name="connsiteY46" fmla="*/ 1395413 h 1395413"/>
                <a:gd name="connsiteX47" fmla="*/ 1871663 w 1914525"/>
                <a:gd name="connsiteY47" fmla="*/ 1266825 h 1395413"/>
                <a:gd name="connsiteX48" fmla="*/ 1881188 w 1914525"/>
                <a:gd name="connsiteY48" fmla="*/ 1238250 h 1395413"/>
                <a:gd name="connsiteX49" fmla="*/ 1890713 w 1914525"/>
                <a:gd name="connsiteY49" fmla="*/ 1200150 h 1395413"/>
                <a:gd name="connsiteX50" fmla="*/ 1900238 w 1914525"/>
                <a:gd name="connsiteY50" fmla="*/ 1171575 h 1395413"/>
                <a:gd name="connsiteX51" fmla="*/ 1905000 w 1914525"/>
                <a:gd name="connsiteY51" fmla="*/ 1085850 h 1395413"/>
                <a:gd name="connsiteX52" fmla="*/ 1914525 w 1914525"/>
                <a:gd name="connsiteY52" fmla="*/ 809625 h 1395413"/>
                <a:gd name="connsiteX53" fmla="*/ 1909763 w 1914525"/>
                <a:gd name="connsiteY53" fmla="*/ 666750 h 1395413"/>
                <a:gd name="connsiteX54" fmla="*/ 1890713 w 1914525"/>
                <a:gd name="connsiteY54" fmla="*/ 633413 h 1395413"/>
                <a:gd name="connsiteX55" fmla="*/ 1881188 w 1914525"/>
                <a:gd name="connsiteY55" fmla="*/ 609600 h 1395413"/>
                <a:gd name="connsiteX56" fmla="*/ 1871663 w 1914525"/>
                <a:gd name="connsiteY56" fmla="*/ 581025 h 1395413"/>
                <a:gd name="connsiteX57" fmla="*/ 1862138 w 1914525"/>
                <a:gd name="connsiteY57" fmla="*/ 566738 h 1395413"/>
                <a:gd name="connsiteX58" fmla="*/ 1857375 w 1914525"/>
                <a:gd name="connsiteY58" fmla="*/ 542925 h 1395413"/>
                <a:gd name="connsiteX59" fmla="*/ 1847850 w 1914525"/>
                <a:gd name="connsiteY59" fmla="*/ 528638 h 1395413"/>
                <a:gd name="connsiteX60" fmla="*/ 1843088 w 1914525"/>
                <a:gd name="connsiteY60" fmla="*/ 514350 h 1395413"/>
                <a:gd name="connsiteX61" fmla="*/ 1833563 w 1914525"/>
                <a:gd name="connsiteY61" fmla="*/ 495300 h 1395413"/>
                <a:gd name="connsiteX62" fmla="*/ 1824038 w 1914525"/>
                <a:gd name="connsiteY62" fmla="*/ 457200 h 1395413"/>
                <a:gd name="connsiteX63" fmla="*/ 1814513 w 1914525"/>
                <a:gd name="connsiteY63" fmla="*/ 438150 h 1395413"/>
                <a:gd name="connsiteX64" fmla="*/ 1800225 w 1914525"/>
                <a:gd name="connsiteY64" fmla="*/ 404813 h 1395413"/>
                <a:gd name="connsiteX65" fmla="*/ 1790700 w 1914525"/>
                <a:gd name="connsiteY65" fmla="*/ 376238 h 1395413"/>
                <a:gd name="connsiteX66" fmla="*/ 1785938 w 1914525"/>
                <a:gd name="connsiteY66" fmla="*/ 361950 h 1395413"/>
                <a:gd name="connsiteX67" fmla="*/ 1781175 w 1914525"/>
                <a:gd name="connsiteY67" fmla="*/ 342900 h 1395413"/>
                <a:gd name="connsiteX68" fmla="*/ 1771650 w 1914525"/>
                <a:gd name="connsiteY68" fmla="*/ 328613 h 1395413"/>
                <a:gd name="connsiteX69" fmla="*/ 1752600 w 1914525"/>
                <a:gd name="connsiteY69" fmla="*/ 280988 h 1395413"/>
                <a:gd name="connsiteX70" fmla="*/ 1747838 w 1914525"/>
                <a:gd name="connsiteY70" fmla="*/ 266700 h 1395413"/>
                <a:gd name="connsiteX71" fmla="*/ 1738313 w 1914525"/>
                <a:gd name="connsiteY71" fmla="*/ 252413 h 1395413"/>
                <a:gd name="connsiteX72" fmla="*/ 1724025 w 1914525"/>
                <a:gd name="connsiteY72" fmla="*/ 228600 h 1395413"/>
                <a:gd name="connsiteX73" fmla="*/ 1714500 w 1914525"/>
                <a:gd name="connsiteY73" fmla="*/ 214313 h 1395413"/>
                <a:gd name="connsiteX74" fmla="*/ 1700213 w 1914525"/>
                <a:gd name="connsiteY74" fmla="*/ 204788 h 1395413"/>
                <a:gd name="connsiteX75" fmla="*/ 1676400 w 1914525"/>
                <a:gd name="connsiteY75" fmla="*/ 176213 h 1395413"/>
                <a:gd name="connsiteX76" fmla="*/ 1666875 w 1914525"/>
                <a:gd name="connsiteY76" fmla="*/ 161925 h 1395413"/>
                <a:gd name="connsiteX77" fmla="*/ 1638300 w 1914525"/>
                <a:gd name="connsiteY77" fmla="*/ 152400 h 1395413"/>
                <a:gd name="connsiteX78" fmla="*/ 1609725 w 1914525"/>
                <a:gd name="connsiteY78" fmla="*/ 142875 h 1395413"/>
                <a:gd name="connsiteX79" fmla="*/ 1590675 w 1914525"/>
                <a:gd name="connsiteY79" fmla="*/ 133350 h 1395413"/>
                <a:gd name="connsiteX80" fmla="*/ 1533525 w 1914525"/>
                <a:gd name="connsiteY80" fmla="*/ 123825 h 1395413"/>
                <a:gd name="connsiteX81" fmla="*/ 1495425 w 1914525"/>
                <a:gd name="connsiteY81" fmla="*/ 109538 h 1395413"/>
                <a:gd name="connsiteX82" fmla="*/ 1376363 w 1914525"/>
                <a:gd name="connsiteY82" fmla="*/ 95250 h 1395413"/>
                <a:gd name="connsiteX83" fmla="*/ 1343025 w 1914525"/>
                <a:gd name="connsiteY83" fmla="*/ 90488 h 1395413"/>
                <a:gd name="connsiteX84" fmla="*/ 1281113 w 1914525"/>
                <a:gd name="connsiteY84" fmla="*/ 76200 h 1395413"/>
                <a:gd name="connsiteX85" fmla="*/ 1223963 w 1914525"/>
                <a:gd name="connsiteY85" fmla="*/ 71438 h 1395413"/>
                <a:gd name="connsiteX86" fmla="*/ 1181100 w 1914525"/>
                <a:gd name="connsiteY86" fmla="*/ 61913 h 1395413"/>
                <a:gd name="connsiteX87" fmla="*/ 1166813 w 1914525"/>
                <a:gd name="connsiteY87" fmla="*/ 52388 h 1395413"/>
                <a:gd name="connsiteX88" fmla="*/ 1143000 w 1914525"/>
                <a:gd name="connsiteY88" fmla="*/ 47625 h 1395413"/>
                <a:gd name="connsiteX89" fmla="*/ 1114425 w 1914525"/>
                <a:gd name="connsiteY89" fmla="*/ 38100 h 1395413"/>
                <a:gd name="connsiteX90" fmla="*/ 1085850 w 1914525"/>
                <a:gd name="connsiteY90" fmla="*/ 28575 h 1395413"/>
                <a:gd name="connsiteX91" fmla="*/ 1009650 w 1914525"/>
                <a:gd name="connsiteY91" fmla="*/ 19050 h 1395413"/>
                <a:gd name="connsiteX92" fmla="*/ 976313 w 1914525"/>
                <a:gd name="connsiteY92" fmla="*/ 9525 h 1395413"/>
                <a:gd name="connsiteX93" fmla="*/ 923925 w 1914525"/>
                <a:gd name="connsiteY93" fmla="*/ 0 h 1395413"/>
                <a:gd name="connsiteX94" fmla="*/ 771525 w 1914525"/>
                <a:gd name="connsiteY94" fmla="*/ 4763 h 1395413"/>
                <a:gd name="connsiteX95" fmla="*/ 757238 w 1914525"/>
                <a:gd name="connsiteY95" fmla="*/ 9525 h 1395413"/>
                <a:gd name="connsiteX96" fmla="*/ 733425 w 1914525"/>
                <a:gd name="connsiteY96" fmla="*/ 19050 h 1395413"/>
                <a:gd name="connsiteX97" fmla="*/ 714375 w 1914525"/>
                <a:gd name="connsiteY97" fmla="*/ 28575 h 1395413"/>
                <a:gd name="connsiteX98" fmla="*/ 700088 w 1914525"/>
                <a:gd name="connsiteY98" fmla="*/ 33338 h 1395413"/>
                <a:gd name="connsiteX99" fmla="*/ 681038 w 1914525"/>
                <a:gd name="connsiteY99" fmla="*/ 42863 h 1395413"/>
                <a:gd name="connsiteX100" fmla="*/ 633413 w 1914525"/>
                <a:gd name="connsiteY100" fmla="*/ 57150 h 1395413"/>
                <a:gd name="connsiteX101" fmla="*/ 595313 w 1914525"/>
                <a:gd name="connsiteY101" fmla="*/ 71438 h 1395413"/>
                <a:gd name="connsiteX102" fmla="*/ 552450 w 1914525"/>
                <a:gd name="connsiteY102" fmla="*/ 80963 h 1395413"/>
                <a:gd name="connsiteX103" fmla="*/ 519113 w 1914525"/>
                <a:gd name="connsiteY103" fmla="*/ 95250 h 1395413"/>
                <a:gd name="connsiteX104" fmla="*/ 485775 w 1914525"/>
                <a:gd name="connsiteY104" fmla="*/ 100013 h 1395413"/>
                <a:gd name="connsiteX105" fmla="*/ 438150 w 1914525"/>
                <a:gd name="connsiteY105" fmla="*/ 119063 h 1395413"/>
                <a:gd name="connsiteX106" fmla="*/ 404813 w 1914525"/>
                <a:gd name="connsiteY106" fmla="*/ 133350 h 1395413"/>
                <a:gd name="connsiteX107" fmla="*/ 390525 w 1914525"/>
                <a:gd name="connsiteY107" fmla="*/ 147638 h 1395413"/>
                <a:gd name="connsiteX108" fmla="*/ 352425 w 1914525"/>
                <a:gd name="connsiteY108" fmla="*/ 166688 h 1395413"/>
                <a:gd name="connsiteX109" fmla="*/ 319088 w 1914525"/>
                <a:gd name="connsiteY109" fmla="*/ 180975 h 1395413"/>
                <a:gd name="connsiteX110" fmla="*/ 300038 w 1914525"/>
                <a:gd name="connsiteY110" fmla="*/ 195263 h 1395413"/>
                <a:gd name="connsiteX111" fmla="*/ 285750 w 1914525"/>
                <a:gd name="connsiteY111" fmla="*/ 200025 h 1395413"/>
                <a:gd name="connsiteX112" fmla="*/ 266700 w 1914525"/>
                <a:gd name="connsiteY112" fmla="*/ 214313 h 1395413"/>
                <a:gd name="connsiteX113" fmla="*/ 228600 w 1914525"/>
                <a:gd name="connsiteY113" fmla="*/ 233363 h 1395413"/>
                <a:gd name="connsiteX114" fmla="*/ 200025 w 1914525"/>
                <a:gd name="connsiteY114" fmla="*/ 252413 h 1395413"/>
                <a:gd name="connsiteX115" fmla="*/ 185738 w 1914525"/>
                <a:gd name="connsiteY115" fmla="*/ 261938 h 1395413"/>
                <a:gd name="connsiteX116" fmla="*/ 166688 w 1914525"/>
                <a:gd name="connsiteY116" fmla="*/ 271463 h 1395413"/>
                <a:gd name="connsiteX117" fmla="*/ 157163 w 1914525"/>
                <a:gd name="connsiteY117" fmla="*/ 285750 h 1395413"/>
                <a:gd name="connsiteX118" fmla="*/ 142875 w 1914525"/>
                <a:gd name="connsiteY118" fmla="*/ 300038 h 1395413"/>
                <a:gd name="connsiteX119" fmla="*/ 119063 w 1914525"/>
                <a:gd name="connsiteY119" fmla="*/ 333375 h 1395413"/>
                <a:gd name="connsiteX120" fmla="*/ 114300 w 1914525"/>
                <a:gd name="connsiteY120" fmla="*/ 347663 h 1395413"/>
                <a:gd name="connsiteX121" fmla="*/ 104775 w 1914525"/>
                <a:gd name="connsiteY121" fmla="*/ 371475 h 1395413"/>
                <a:gd name="connsiteX122" fmla="*/ 85725 w 1914525"/>
                <a:gd name="connsiteY122" fmla="*/ 404813 h 1395413"/>
                <a:gd name="connsiteX123" fmla="*/ 76200 w 1914525"/>
                <a:gd name="connsiteY123" fmla="*/ 442913 h 1395413"/>
                <a:gd name="connsiteX124" fmla="*/ 71438 w 1914525"/>
                <a:gd name="connsiteY124" fmla="*/ 457200 h 1395413"/>
                <a:gd name="connsiteX125" fmla="*/ 66675 w 1914525"/>
                <a:gd name="connsiteY125" fmla="*/ 490538 h 1395413"/>
                <a:gd name="connsiteX126" fmla="*/ 61913 w 1914525"/>
                <a:gd name="connsiteY126" fmla="*/ 504825 h 1395413"/>
                <a:gd name="connsiteX127" fmla="*/ 57150 w 1914525"/>
                <a:gd name="connsiteY127" fmla="*/ 523875 h 1395413"/>
                <a:gd name="connsiteX128" fmla="*/ 52388 w 1914525"/>
                <a:gd name="connsiteY128" fmla="*/ 576263 h 1395413"/>
                <a:gd name="connsiteX129" fmla="*/ 47625 w 1914525"/>
                <a:gd name="connsiteY129" fmla="*/ 604838 h 1395413"/>
                <a:gd name="connsiteX130" fmla="*/ 38100 w 1914525"/>
                <a:gd name="connsiteY130" fmla="*/ 714375 h 1395413"/>
                <a:gd name="connsiteX131" fmla="*/ 28575 w 1914525"/>
                <a:gd name="connsiteY131" fmla="*/ 762000 h 1395413"/>
                <a:gd name="connsiteX132" fmla="*/ 14288 w 1914525"/>
                <a:gd name="connsiteY132" fmla="*/ 866775 h 1395413"/>
                <a:gd name="connsiteX133" fmla="*/ 9525 w 1914525"/>
                <a:gd name="connsiteY133" fmla="*/ 890588 h 1395413"/>
                <a:gd name="connsiteX134" fmla="*/ 0 w 1914525"/>
                <a:gd name="connsiteY134" fmla="*/ 919163 h 1395413"/>
                <a:gd name="connsiteX135" fmla="*/ 4763 w 1914525"/>
                <a:gd name="connsiteY135" fmla="*/ 1042988 h 1395413"/>
                <a:gd name="connsiteX136" fmla="*/ 14288 w 1914525"/>
                <a:gd name="connsiteY136" fmla="*/ 1076325 h 1395413"/>
                <a:gd name="connsiteX137" fmla="*/ 23813 w 1914525"/>
                <a:gd name="connsiteY137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14350 w 1914525"/>
                <a:gd name="connsiteY16" fmla="*/ 271463 h 1395413"/>
                <a:gd name="connsiteX17" fmla="*/ 652463 w 1914525"/>
                <a:gd name="connsiteY17" fmla="*/ 233363 h 1395413"/>
                <a:gd name="connsiteX18" fmla="*/ 704850 w 1914525"/>
                <a:gd name="connsiteY18" fmla="*/ 219075 h 1395413"/>
                <a:gd name="connsiteX19" fmla="*/ 766763 w 1914525"/>
                <a:gd name="connsiteY19" fmla="*/ 209550 h 1395413"/>
                <a:gd name="connsiteX20" fmla="*/ 890588 w 1914525"/>
                <a:gd name="connsiteY20" fmla="*/ 209550 h 1395413"/>
                <a:gd name="connsiteX21" fmla="*/ 988219 w 1914525"/>
                <a:gd name="connsiteY21" fmla="*/ 209550 h 1395413"/>
                <a:gd name="connsiteX22" fmla="*/ 1333500 w 1914525"/>
                <a:gd name="connsiteY22" fmla="*/ 230981 h 1395413"/>
                <a:gd name="connsiteX23" fmla="*/ 1452563 w 1914525"/>
                <a:gd name="connsiteY23" fmla="*/ 238125 h 1395413"/>
                <a:gd name="connsiteX24" fmla="*/ 1481138 w 1914525"/>
                <a:gd name="connsiteY24" fmla="*/ 247650 h 1395413"/>
                <a:gd name="connsiteX25" fmla="*/ 1547813 w 1914525"/>
                <a:gd name="connsiteY25" fmla="*/ 285750 h 1395413"/>
                <a:gd name="connsiteX26" fmla="*/ 1590675 w 1914525"/>
                <a:gd name="connsiteY26" fmla="*/ 314325 h 1395413"/>
                <a:gd name="connsiteX27" fmla="*/ 1619250 w 1914525"/>
                <a:gd name="connsiteY27" fmla="*/ 342900 h 1395413"/>
                <a:gd name="connsiteX28" fmla="*/ 1657350 w 1914525"/>
                <a:gd name="connsiteY28" fmla="*/ 390525 h 1395413"/>
                <a:gd name="connsiteX29" fmla="*/ 1676400 w 1914525"/>
                <a:gd name="connsiteY29" fmla="*/ 419100 h 1395413"/>
                <a:gd name="connsiteX30" fmla="*/ 1704975 w 1914525"/>
                <a:gd name="connsiteY30" fmla="*/ 471488 h 1395413"/>
                <a:gd name="connsiteX31" fmla="*/ 1747838 w 1914525"/>
                <a:gd name="connsiteY31" fmla="*/ 542925 h 1395413"/>
                <a:gd name="connsiteX32" fmla="*/ 1762125 w 1914525"/>
                <a:gd name="connsiteY32" fmla="*/ 571500 h 1395413"/>
                <a:gd name="connsiteX33" fmla="*/ 1771650 w 1914525"/>
                <a:gd name="connsiteY33" fmla="*/ 600075 h 1395413"/>
                <a:gd name="connsiteX34" fmla="*/ 1790700 w 1914525"/>
                <a:gd name="connsiteY34" fmla="*/ 642938 h 1395413"/>
                <a:gd name="connsiteX35" fmla="*/ 1809750 w 1914525"/>
                <a:gd name="connsiteY35" fmla="*/ 695325 h 1395413"/>
                <a:gd name="connsiteX36" fmla="*/ 1824038 w 1914525"/>
                <a:gd name="connsiteY36" fmla="*/ 747713 h 1395413"/>
                <a:gd name="connsiteX37" fmla="*/ 1833563 w 1914525"/>
                <a:gd name="connsiteY37" fmla="*/ 804863 h 1395413"/>
                <a:gd name="connsiteX38" fmla="*/ 1838325 w 1914525"/>
                <a:gd name="connsiteY38" fmla="*/ 942975 h 1395413"/>
                <a:gd name="connsiteX39" fmla="*/ 1857375 w 1914525"/>
                <a:gd name="connsiteY39" fmla="*/ 1000125 h 1395413"/>
                <a:gd name="connsiteX40" fmla="*/ 1862138 w 1914525"/>
                <a:gd name="connsiteY40" fmla="*/ 1019175 h 1395413"/>
                <a:gd name="connsiteX41" fmla="*/ 1871663 w 1914525"/>
                <a:gd name="connsiteY41" fmla="*/ 1038225 h 1395413"/>
                <a:gd name="connsiteX42" fmla="*/ 1876425 w 1914525"/>
                <a:gd name="connsiteY42" fmla="*/ 1166813 h 1395413"/>
                <a:gd name="connsiteX43" fmla="*/ 1885950 w 1914525"/>
                <a:gd name="connsiteY43" fmla="*/ 1285875 h 1395413"/>
                <a:gd name="connsiteX44" fmla="*/ 1885950 w 1914525"/>
                <a:gd name="connsiteY44" fmla="*/ 1357313 h 1395413"/>
                <a:gd name="connsiteX45" fmla="*/ 1876425 w 1914525"/>
                <a:gd name="connsiteY45" fmla="*/ 1371600 h 1395413"/>
                <a:gd name="connsiteX46" fmla="*/ 1866900 w 1914525"/>
                <a:gd name="connsiteY46" fmla="*/ 1395413 h 1395413"/>
                <a:gd name="connsiteX47" fmla="*/ 1871663 w 1914525"/>
                <a:gd name="connsiteY47" fmla="*/ 1266825 h 1395413"/>
                <a:gd name="connsiteX48" fmla="*/ 1881188 w 1914525"/>
                <a:gd name="connsiteY48" fmla="*/ 1238250 h 1395413"/>
                <a:gd name="connsiteX49" fmla="*/ 1890713 w 1914525"/>
                <a:gd name="connsiteY49" fmla="*/ 1200150 h 1395413"/>
                <a:gd name="connsiteX50" fmla="*/ 1900238 w 1914525"/>
                <a:gd name="connsiteY50" fmla="*/ 1171575 h 1395413"/>
                <a:gd name="connsiteX51" fmla="*/ 1905000 w 1914525"/>
                <a:gd name="connsiteY51" fmla="*/ 1085850 h 1395413"/>
                <a:gd name="connsiteX52" fmla="*/ 1914525 w 1914525"/>
                <a:gd name="connsiteY52" fmla="*/ 809625 h 1395413"/>
                <a:gd name="connsiteX53" fmla="*/ 1909763 w 1914525"/>
                <a:gd name="connsiteY53" fmla="*/ 666750 h 1395413"/>
                <a:gd name="connsiteX54" fmla="*/ 1890713 w 1914525"/>
                <a:gd name="connsiteY54" fmla="*/ 633413 h 1395413"/>
                <a:gd name="connsiteX55" fmla="*/ 1881188 w 1914525"/>
                <a:gd name="connsiteY55" fmla="*/ 609600 h 1395413"/>
                <a:gd name="connsiteX56" fmla="*/ 1871663 w 1914525"/>
                <a:gd name="connsiteY56" fmla="*/ 581025 h 1395413"/>
                <a:gd name="connsiteX57" fmla="*/ 1862138 w 1914525"/>
                <a:gd name="connsiteY57" fmla="*/ 566738 h 1395413"/>
                <a:gd name="connsiteX58" fmla="*/ 1857375 w 1914525"/>
                <a:gd name="connsiteY58" fmla="*/ 542925 h 1395413"/>
                <a:gd name="connsiteX59" fmla="*/ 1847850 w 1914525"/>
                <a:gd name="connsiteY59" fmla="*/ 528638 h 1395413"/>
                <a:gd name="connsiteX60" fmla="*/ 1843088 w 1914525"/>
                <a:gd name="connsiteY60" fmla="*/ 514350 h 1395413"/>
                <a:gd name="connsiteX61" fmla="*/ 1833563 w 1914525"/>
                <a:gd name="connsiteY61" fmla="*/ 495300 h 1395413"/>
                <a:gd name="connsiteX62" fmla="*/ 1824038 w 1914525"/>
                <a:gd name="connsiteY62" fmla="*/ 457200 h 1395413"/>
                <a:gd name="connsiteX63" fmla="*/ 1814513 w 1914525"/>
                <a:gd name="connsiteY63" fmla="*/ 438150 h 1395413"/>
                <a:gd name="connsiteX64" fmla="*/ 1800225 w 1914525"/>
                <a:gd name="connsiteY64" fmla="*/ 404813 h 1395413"/>
                <a:gd name="connsiteX65" fmla="*/ 1790700 w 1914525"/>
                <a:gd name="connsiteY65" fmla="*/ 376238 h 1395413"/>
                <a:gd name="connsiteX66" fmla="*/ 1785938 w 1914525"/>
                <a:gd name="connsiteY66" fmla="*/ 361950 h 1395413"/>
                <a:gd name="connsiteX67" fmla="*/ 1781175 w 1914525"/>
                <a:gd name="connsiteY67" fmla="*/ 342900 h 1395413"/>
                <a:gd name="connsiteX68" fmla="*/ 1771650 w 1914525"/>
                <a:gd name="connsiteY68" fmla="*/ 328613 h 1395413"/>
                <a:gd name="connsiteX69" fmla="*/ 1752600 w 1914525"/>
                <a:gd name="connsiteY69" fmla="*/ 280988 h 1395413"/>
                <a:gd name="connsiteX70" fmla="*/ 1747838 w 1914525"/>
                <a:gd name="connsiteY70" fmla="*/ 266700 h 1395413"/>
                <a:gd name="connsiteX71" fmla="*/ 1738313 w 1914525"/>
                <a:gd name="connsiteY71" fmla="*/ 252413 h 1395413"/>
                <a:gd name="connsiteX72" fmla="*/ 1724025 w 1914525"/>
                <a:gd name="connsiteY72" fmla="*/ 228600 h 1395413"/>
                <a:gd name="connsiteX73" fmla="*/ 1714500 w 1914525"/>
                <a:gd name="connsiteY73" fmla="*/ 214313 h 1395413"/>
                <a:gd name="connsiteX74" fmla="*/ 1700213 w 1914525"/>
                <a:gd name="connsiteY74" fmla="*/ 204788 h 1395413"/>
                <a:gd name="connsiteX75" fmla="*/ 1676400 w 1914525"/>
                <a:gd name="connsiteY75" fmla="*/ 176213 h 1395413"/>
                <a:gd name="connsiteX76" fmla="*/ 1666875 w 1914525"/>
                <a:gd name="connsiteY76" fmla="*/ 161925 h 1395413"/>
                <a:gd name="connsiteX77" fmla="*/ 1638300 w 1914525"/>
                <a:gd name="connsiteY77" fmla="*/ 152400 h 1395413"/>
                <a:gd name="connsiteX78" fmla="*/ 1609725 w 1914525"/>
                <a:gd name="connsiteY78" fmla="*/ 142875 h 1395413"/>
                <a:gd name="connsiteX79" fmla="*/ 1590675 w 1914525"/>
                <a:gd name="connsiteY79" fmla="*/ 133350 h 1395413"/>
                <a:gd name="connsiteX80" fmla="*/ 1533525 w 1914525"/>
                <a:gd name="connsiteY80" fmla="*/ 123825 h 1395413"/>
                <a:gd name="connsiteX81" fmla="*/ 1495425 w 1914525"/>
                <a:gd name="connsiteY81" fmla="*/ 109538 h 1395413"/>
                <a:gd name="connsiteX82" fmla="*/ 1376363 w 1914525"/>
                <a:gd name="connsiteY82" fmla="*/ 95250 h 1395413"/>
                <a:gd name="connsiteX83" fmla="*/ 1343025 w 1914525"/>
                <a:gd name="connsiteY83" fmla="*/ 90488 h 1395413"/>
                <a:gd name="connsiteX84" fmla="*/ 1281113 w 1914525"/>
                <a:gd name="connsiteY84" fmla="*/ 76200 h 1395413"/>
                <a:gd name="connsiteX85" fmla="*/ 1223963 w 1914525"/>
                <a:gd name="connsiteY85" fmla="*/ 71438 h 1395413"/>
                <a:gd name="connsiteX86" fmla="*/ 1181100 w 1914525"/>
                <a:gd name="connsiteY86" fmla="*/ 61913 h 1395413"/>
                <a:gd name="connsiteX87" fmla="*/ 1166813 w 1914525"/>
                <a:gd name="connsiteY87" fmla="*/ 52388 h 1395413"/>
                <a:gd name="connsiteX88" fmla="*/ 1143000 w 1914525"/>
                <a:gd name="connsiteY88" fmla="*/ 47625 h 1395413"/>
                <a:gd name="connsiteX89" fmla="*/ 1114425 w 1914525"/>
                <a:gd name="connsiteY89" fmla="*/ 38100 h 1395413"/>
                <a:gd name="connsiteX90" fmla="*/ 1085850 w 1914525"/>
                <a:gd name="connsiteY90" fmla="*/ 28575 h 1395413"/>
                <a:gd name="connsiteX91" fmla="*/ 1009650 w 1914525"/>
                <a:gd name="connsiteY91" fmla="*/ 19050 h 1395413"/>
                <a:gd name="connsiteX92" fmla="*/ 976313 w 1914525"/>
                <a:gd name="connsiteY92" fmla="*/ 9525 h 1395413"/>
                <a:gd name="connsiteX93" fmla="*/ 923925 w 1914525"/>
                <a:gd name="connsiteY93" fmla="*/ 0 h 1395413"/>
                <a:gd name="connsiteX94" fmla="*/ 771525 w 1914525"/>
                <a:gd name="connsiteY94" fmla="*/ 4763 h 1395413"/>
                <a:gd name="connsiteX95" fmla="*/ 757238 w 1914525"/>
                <a:gd name="connsiteY95" fmla="*/ 9525 h 1395413"/>
                <a:gd name="connsiteX96" fmla="*/ 733425 w 1914525"/>
                <a:gd name="connsiteY96" fmla="*/ 19050 h 1395413"/>
                <a:gd name="connsiteX97" fmla="*/ 714375 w 1914525"/>
                <a:gd name="connsiteY97" fmla="*/ 28575 h 1395413"/>
                <a:gd name="connsiteX98" fmla="*/ 700088 w 1914525"/>
                <a:gd name="connsiteY98" fmla="*/ 33338 h 1395413"/>
                <a:gd name="connsiteX99" fmla="*/ 681038 w 1914525"/>
                <a:gd name="connsiteY99" fmla="*/ 42863 h 1395413"/>
                <a:gd name="connsiteX100" fmla="*/ 633413 w 1914525"/>
                <a:gd name="connsiteY100" fmla="*/ 57150 h 1395413"/>
                <a:gd name="connsiteX101" fmla="*/ 595313 w 1914525"/>
                <a:gd name="connsiteY101" fmla="*/ 71438 h 1395413"/>
                <a:gd name="connsiteX102" fmla="*/ 552450 w 1914525"/>
                <a:gd name="connsiteY102" fmla="*/ 80963 h 1395413"/>
                <a:gd name="connsiteX103" fmla="*/ 519113 w 1914525"/>
                <a:gd name="connsiteY103" fmla="*/ 95250 h 1395413"/>
                <a:gd name="connsiteX104" fmla="*/ 485775 w 1914525"/>
                <a:gd name="connsiteY104" fmla="*/ 100013 h 1395413"/>
                <a:gd name="connsiteX105" fmla="*/ 438150 w 1914525"/>
                <a:gd name="connsiteY105" fmla="*/ 119063 h 1395413"/>
                <a:gd name="connsiteX106" fmla="*/ 404813 w 1914525"/>
                <a:gd name="connsiteY106" fmla="*/ 133350 h 1395413"/>
                <a:gd name="connsiteX107" fmla="*/ 390525 w 1914525"/>
                <a:gd name="connsiteY107" fmla="*/ 147638 h 1395413"/>
                <a:gd name="connsiteX108" fmla="*/ 352425 w 1914525"/>
                <a:gd name="connsiteY108" fmla="*/ 166688 h 1395413"/>
                <a:gd name="connsiteX109" fmla="*/ 319088 w 1914525"/>
                <a:gd name="connsiteY109" fmla="*/ 180975 h 1395413"/>
                <a:gd name="connsiteX110" fmla="*/ 300038 w 1914525"/>
                <a:gd name="connsiteY110" fmla="*/ 195263 h 1395413"/>
                <a:gd name="connsiteX111" fmla="*/ 285750 w 1914525"/>
                <a:gd name="connsiteY111" fmla="*/ 200025 h 1395413"/>
                <a:gd name="connsiteX112" fmla="*/ 266700 w 1914525"/>
                <a:gd name="connsiteY112" fmla="*/ 214313 h 1395413"/>
                <a:gd name="connsiteX113" fmla="*/ 228600 w 1914525"/>
                <a:gd name="connsiteY113" fmla="*/ 233363 h 1395413"/>
                <a:gd name="connsiteX114" fmla="*/ 200025 w 1914525"/>
                <a:gd name="connsiteY114" fmla="*/ 252413 h 1395413"/>
                <a:gd name="connsiteX115" fmla="*/ 185738 w 1914525"/>
                <a:gd name="connsiteY115" fmla="*/ 261938 h 1395413"/>
                <a:gd name="connsiteX116" fmla="*/ 166688 w 1914525"/>
                <a:gd name="connsiteY116" fmla="*/ 271463 h 1395413"/>
                <a:gd name="connsiteX117" fmla="*/ 157163 w 1914525"/>
                <a:gd name="connsiteY117" fmla="*/ 285750 h 1395413"/>
                <a:gd name="connsiteX118" fmla="*/ 142875 w 1914525"/>
                <a:gd name="connsiteY118" fmla="*/ 300038 h 1395413"/>
                <a:gd name="connsiteX119" fmla="*/ 119063 w 1914525"/>
                <a:gd name="connsiteY119" fmla="*/ 333375 h 1395413"/>
                <a:gd name="connsiteX120" fmla="*/ 114300 w 1914525"/>
                <a:gd name="connsiteY120" fmla="*/ 347663 h 1395413"/>
                <a:gd name="connsiteX121" fmla="*/ 104775 w 1914525"/>
                <a:gd name="connsiteY121" fmla="*/ 371475 h 1395413"/>
                <a:gd name="connsiteX122" fmla="*/ 85725 w 1914525"/>
                <a:gd name="connsiteY122" fmla="*/ 404813 h 1395413"/>
                <a:gd name="connsiteX123" fmla="*/ 76200 w 1914525"/>
                <a:gd name="connsiteY123" fmla="*/ 442913 h 1395413"/>
                <a:gd name="connsiteX124" fmla="*/ 71438 w 1914525"/>
                <a:gd name="connsiteY124" fmla="*/ 457200 h 1395413"/>
                <a:gd name="connsiteX125" fmla="*/ 66675 w 1914525"/>
                <a:gd name="connsiteY125" fmla="*/ 490538 h 1395413"/>
                <a:gd name="connsiteX126" fmla="*/ 61913 w 1914525"/>
                <a:gd name="connsiteY126" fmla="*/ 504825 h 1395413"/>
                <a:gd name="connsiteX127" fmla="*/ 57150 w 1914525"/>
                <a:gd name="connsiteY127" fmla="*/ 523875 h 1395413"/>
                <a:gd name="connsiteX128" fmla="*/ 52388 w 1914525"/>
                <a:gd name="connsiteY128" fmla="*/ 576263 h 1395413"/>
                <a:gd name="connsiteX129" fmla="*/ 47625 w 1914525"/>
                <a:gd name="connsiteY129" fmla="*/ 604838 h 1395413"/>
                <a:gd name="connsiteX130" fmla="*/ 38100 w 1914525"/>
                <a:gd name="connsiteY130" fmla="*/ 714375 h 1395413"/>
                <a:gd name="connsiteX131" fmla="*/ 28575 w 1914525"/>
                <a:gd name="connsiteY131" fmla="*/ 762000 h 1395413"/>
                <a:gd name="connsiteX132" fmla="*/ 14288 w 1914525"/>
                <a:gd name="connsiteY132" fmla="*/ 866775 h 1395413"/>
                <a:gd name="connsiteX133" fmla="*/ 9525 w 1914525"/>
                <a:gd name="connsiteY133" fmla="*/ 890588 h 1395413"/>
                <a:gd name="connsiteX134" fmla="*/ 0 w 1914525"/>
                <a:gd name="connsiteY134" fmla="*/ 919163 h 1395413"/>
                <a:gd name="connsiteX135" fmla="*/ 4763 w 1914525"/>
                <a:gd name="connsiteY135" fmla="*/ 1042988 h 1395413"/>
                <a:gd name="connsiteX136" fmla="*/ 14288 w 1914525"/>
                <a:gd name="connsiteY136" fmla="*/ 1076325 h 1395413"/>
                <a:gd name="connsiteX137" fmla="*/ 23813 w 1914525"/>
                <a:gd name="connsiteY137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14350 w 1914525"/>
                <a:gd name="connsiteY16" fmla="*/ 271463 h 1395413"/>
                <a:gd name="connsiteX17" fmla="*/ 652463 w 1914525"/>
                <a:gd name="connsiteY17" fmla="*/ 233363 h 1395413"/>
                <a:gd name="connsiteX18" fmla="*/ 704850 w 1914525"/>
                <a:gd name="connsiteY18" fmla="*/ 219075 h 1395413"/>
                <a:gd name="connsiteX19" fmla="*/ 766763 w 1914525"/>
                <a:gd name="connsiteY19" fmla="*/ 209550 h 1395413"/>
                <a:gd name="connsiteX20" fmla="*/ 890588 w 1914525"/>
                <a:gd name="connsiteY20" fmla="*/ 209550 h 1395413"/>
                <a:gd name="connsiteX21" fmla="*/ 988219 w 1914525"/>
                <a:gd name="connsiteY21" fmla="*/ 209550 h 1395413"/>
                <a:gd name="connsiteX22" fmla="*/ 1135856 w 1914525"/>
                <a:gd name="connsiteY22" fmla="*/ 202406 h 1395413"/>
                <a:gd name="connsiteX23" fmla="*/ 1333500 w 1914525"/>
                <a:gd name="connsiteY23" fmla="*/ 230981 h 1395413"/>
                <a:gd name="connsiteX24" fmla="*/ 1452563 w 1914525"/>
                <a:gd name="connsiteY24" fmla="*/ 238125 h 1395413"/>
                <a:gd name="connsiteX25" fmla="*/ 1481138 w 1914525"/>
                <a:gd name="connsiteY25" fmla="*/ 247650 h 1395413"/>
                <a:gd name="connsiteX26" fmla="*/ 1547813 w 1914525"/>
                <a:gd name="connsiteY26" fmla="*/ 285750 h 1395413"/>
                <a:gd name="connsiteX27" fmla="*/ 1590675 w 1914525"/>
                <a:gd name="connsiteY27" fmla="*/ 314325 h 1395413"/>
                <a:gd name="connsiteX28" fmla="*/ 1619250 w 1914525"/>
                <a:gd name="connsiteY28" fmla="*/ 342900 h 1395413"/>
                <a:gd name="connsiteX29" fmla="*/ 1657350 w 1914525"/>
                <a:gd name="connsiteY29" fmla="*/ 390525 h 1395413"/>
                <a:gd name="connsiteX30" fmla="*/ 1676400 w 1914525"/>
                <a:gd name="connsiteY30" fmla="*/ 419100 h 1395413"/>
                <a:gd name="connsiteX31" fmla="*/ 1704975 w 1914525"/>
                <a:gd name="connsiteY31" fmla="*/ 471488 h 1395413"/>
                <a:gd name="connsiteX32" fmla="*/ 1747838 w 1914525"/>
                <a:gd name="connsiteY32" fmla="*/ 542925 h 1395413"/>
                <a:gd name="connsiteX33" fmla="*/ 1762125 w 1914525"/>
                <a:gd name="connsiteY33" fmla="*/ 571500 h 1395413"/>
                <a:gd name="connsiteX34" fmla="*/ 1771650 w 1914525"/>
                <a:gd name="connsiteY34" fmla="*/ 600075 h 1395413"/>
                <a:gd name="connsiteX35" fmla="*/ 1790700 w 1914525"/>
                <a:gd name="connsiteY35" fmla="*/ 642938 h 1395413"/>
                <a:gd name="connsiteX36" fmla="*/ 1809750 w 1914525"/>
                <a:gd name="connsiteY36" fmla="*/ 695325 h 1395413"/>
                <a:gd name="connsiteX37" fmla="*/ 1824038 w 1914525"/>
                <a:gd name="connsiteY37" fmla="*/ 747713 h 1395413"/>
                <a:gd name="connsiteX38" fmla="*/ 1833563 w 1914525"/>
                <a:gd name="connsiteY38" fmla="*/ 804863 h 1395413"/>
                <a:gd name="connsiteX39" fmla="*/ 1838325 w 1914525"/>
                <a:gd name="connsiteY39" fmla="*/ 942975 h 1395413"/>
                <a:gd name="connsiteX40" fmla="*/ 1857375 w 1914525"/>
                <a:gd name="connsiteY40" fmla="*/ 1000125 h 1395413"/>
                <a:gd name="connsiteX41" fmla="*/ 1862138 w 1914525"/>
                <a:gd name="connsiteY41" fmla="*/ 1019175 h 1395413"/>
                <a:gd name="connsiteX42" fmla="*/ 1871663 w 1914525"/>
                <a:gd name="connsiteY42" fmla="*/ 1038225 h 1395413"/>
                <a:gd name="connsiteX43" fmla="*/ 1876425 w 1914525"/>
                <a:gd name="connsiteY43" fmla="*/ 1166813 h 1395413"/>
                <a:gd name="connsiteX44" fmla="*/ 1885950 w 1914525"/>
                <a:gd name="connsiteY44" fmla="*/ 1285875 h 1395413"/>
                <a:gd name="connsiteX45" fmla="*/ 1885950 w 1914525"/>
                <a:gd name="connsiteY45" fmla="*/ 1357313 h 1395413"/>
                <a:gd name="connsiteX46" fmla="*/ 1876425 w 1914525"/>
                <a:gd name="connsiteY46" fmla="*/ 1371600 h 1395413"/>
                <a:gd name="connsiteX47" fmla="*/ 1866900 w 1914525"/>
                <a:gd name="connsiteY47" fmla="*/ 1395413 h 1395413"/>
                <a:gd name="connsiteX48" fmla="*/ 1871663 w 1914525"/>
                <a:gd name="connsiteY48" fmla="*/ 1266825 h 1395413"/>
                <a:gd name="connsiteX49" fmla="*/ 1881188 w 1914525"/>
                <a:gd name="connsiteY49" fmla="*/ 1238250 h 1395413"/>
                <a:gd name="connsiteX50" fmla="*/ 1890713 w 1914525"/>
                <a:gd name="connsiteY50" fmla="*/ 1200150 h 1395413"/>
                <a:gd name="connsiteX51" fmla="*/ 1900238 w 1914525"/>
                <a:gd name="connsiteY51" fmla="*/ 1171575 h 1395413"/>
                <a:gd name="connsiteX52" fmla="*/ 1905000 w 1914525"/>
                <a:gd name="connsiteY52" fmla="*/ 1085850 h 1395413"/>
                <a:gd name="connsiteX53" fmla="*/ 1914525 w 1914525"/>
                <a:gd name="connsiteY53" fmla="*/ 809625 h 1395413"/>
                <a:gd name="connsiteX54" fmla="*/ 1909763 w 1914525"/>
                <a:gd name="connsiteY54" fmla="*/ 666750 h 1395413"/>
                <a:gd name="connsiteX55" fmla="*/ 1890713 w 1914525"/>
                <a:gd name="connsiteY55" fmla="*/ 633413 h 1395413"/>
                <a:gd name="connsiteX56" fmla="*/ 1881188 w 1914525"/>
                <a:gd name="connsiteY56" fmla="*/ 609600 h 1395413"/>
                <a:gd name="connsiteX57" fmla="*/ 1871663 w 1914525"/>
                <a:gd name="connsiteY57" fmla="*/ 581025 h 1395413"/>
                <a:gd name="connsiteX58" fmla="*/ 1862138 w 1914525"/>
                <a:gd name="connsiteY58" fmla="*/ 566738 h 1395413"/>
                <a:gd name="connsiteX59" fmla="*/ 1857375 w 1914525"/>
                <a:gd name="connsiteY59" fmla="*/ 542925 h 1395413"/>
                <a:gd name="connsiteX60" fmla="*/ 1847850 w 1914525"/>
                <a:gd name="connsiteY60" fmla="*/ 528638 h 1395413"/>
                <a:gd name="connsiteX61" fmla="*/ 1843088 w 1914525"/>
                <a:gd name="connsiteY61" fmla="*/ 514350 h 1395413"/>
                <a:gd name="connsiteX62" fmla="*/ 1833563 w 1914525"/>
                <a:gd name="connsiteY62" fmla="*/ 495300 h 1395413"/>
                <a:gd name="connsiteX63" fmla="*/ 1824038 w 1914525"/>
                <a:gd name="connsiteY63" fmla="*/ 457200 h 1395413"/>
                <a:gd name="connsiteX64" fmla="*/ 1814513 w 1914525"/>
                <a:gd name="connsiteY64" fmla="*/ 438150 h 1395413"/>
                <a:gd name="connsiteX65" fmla="*/ 1800225 w 1914525"/>
                <a:gd name="connsiteY65" fmla="*/ 404813 h 1395413"/>
                <a:gd name="connsiteX66" fmla="*/ 1790700 w 1914525"/>
                <a:gd name="connsiteY66" fmla="*/ 376238 h 1395413"/>
                <a:gd name="connsiteX67" fmla="*/ 1785938 w 1914525"/>
                <a:gd name="connsiteY67" fmla="*/ 361950 h 1395413"/>
                <a:gd name="connsiteX68" fmla="*/ 1781175 w 1914525"/>
                <a:gd name="connsiteY68" fmla="*/ 342900 h 1395413"/>
                <a:gd name="connsiteX69" fmla="*/ 1771650 w 1914525"/>
                <a:gd name="connsiteY69" fmla="*/ 328613 h 1395413"/>
                <a:gd name="connsiteX70" fmla="*/ 1752600 w 1914525"/>
                <a:gd name="connsiteY70" fmla="*/ 280988 h 1395413"/>
                <a:gd name="connsiteX71" fmla="*/ 1747838 w 1914525"/>
                <a:gd name="connsiteY71" fmla="*/ 266700 h 1395413"/>
                <a:gd name="connsiteX72" fmla="*/ 1738313 w 1914525"/>
                <a:gd name="connsiteY72" fmla="*/ 252413 h 1395413"/>
                <a:gd name="connsiteX73" fmla="*/ 1724025 w 1914525"/>
                <a:gd name="connsiteY73" fmla="*/ 228600 h 1395413"/>
                <a:gd name="connsiteX74" fmla="*/ 1714500 w 1914525"/>
                <a:gd name="connsiteY74" fmla="*/ 214313 h 1395413"/>
                <a:gd name="connsiteX75" fmla="*/ 1700213 w 1914525"/>
                <a:gd name="connsiteY75" fmla="*/ 204788 h 1395413"/>
                <a:gd name="connsiteX76" fmla="*/ 1676400 w 1914525"/>
                <a:gd name="connsiteY76" fmla="*/ 176213 h 1395413"/>
                <a:gd name="connsiteX77" fmla="*/ 1666875 w 1914525"/>
                <a:gd name="connsiteY77" fmla="*/ 161925 h 1395413"/>
                <a:gd name="connsiteX78" fmla="*/ 1638300 w 1914525"/>
                <a:gd name="connsiteY78" fmla="*/ 152400 h 1395413"/>
                <a:gd name="connsiteX79" fmla="*/ 1609725 w 1914525"/>
                <a:gd name="connsiteY79" fmla="*/ 142875 h 1395413"/>
                <a:gd name="connsiteX80" fmla="*/ 1590675 w 1914525"/>
                <a:gd name="connsiteY80" fmla="*/ 133350 h 1395413"/>
                <a:gd name="connsiteX81" fmla="*/ 1533525 w 1914525"/>
                <a:gd name="connsiteY81" fmla="*/ 123825 h 1395413"/>
                <a:gd name="connsiteX82" fmla="*/ 1495425 w 1914525"/>
                <a:gd name="connsiteY82" fmla="*/ 109538 h 1395413"/>
                <a:gd name="connsiteX83" fmla="*/ 1376363 w 1914525"/>
                <a:gd name="connsiteY83" fmla="*/ 95250 h 1395413"/>
                <a:gd name="connsiteX84" fmla="*/ 1343025 w 1914525"/>
                <a:gd name="connsiteY84" fmla="*/ 90488 h 1395413"/>
                <a:gd name="connsiteX85" fmla="*/ 1281113 w 1914525"/>
                <a:gd name="connsiteY85" fmla="*/ 76200 h 1395413"/>
                <a:gd name="connsiteX86" fmla="*/ 1223963 w 1914525"/>
                <a:gd name="connsiteY86" fmla="*/ 71438 h 1395413"/>
                <a:gd name="connsiteX87" fmla="*/ 1181100 w 1914525"/>
                <a:gd name="connsiteY87" fmla="*/ 61913 h 1395413"/>
                <a:gd name="connsiteX88" fmla="*/ 1166813 w 1914525"/>
                <a:gd name="connsiteY88" fmla="*/ 52388 h 1395413"/>
                <a:gd name="connsiteX89" fmla="*/ 1143000 w 1914525"/>
                <a:gd name="connsiteY89" fmla="*/ 47625 h 1395413"/>
                <a:gd name="connsiteX90" fmla="*/ 1114425 w 1914525"/>
                <a:gd name="connsiteY90" fmla="*/ 38100 h 1395413"/>
                <a:gd name="connsiteX91" fmla="*/ 1085850 w 1914525"/>
                <a:gd name="connsiteY91" fmla="*/ 28575 h 1395413"/>
                <a:gd name="connsiteX92" fmla="*/ 1009650 w 1914525"/>
                <a:gd name="connsiteY92" fmla="*/ 19050 h 1395413"/>
                <a:gd name="connsiteX93" fmla="*/ 976313 w 1914525"/>
                <a:gd name="connsiteY93" fmla="*/ 9525 h 1395413"/>
                <a:gd name="connsiteX94" fmla="*/ 923925 w 1914525"/>
                <a:gd name="connsiteY94" fmla="*/ 0 h 1395413"/>
                <a:gd name="connsiteX95" fmla="*/ 771525 w 1914525"/>
                <a:gd name="connsiteY95" fmla="*/ 4763 h 1395413"/>
                <a:gd name="connsiteX96" fmla="*/ 757238 w 1914525"/>
                <a:gd name="connsiteY96" fmla="*/ 9525 h 1395413"/>
                <a:gd name="connsiteX97" fmla="*/ 733425 w 1914525"/>
                <a:gd name="connsiteY97" fmla="*/ 19050 h 1395413"/>
                <a:gd name="connsiteX98" fmla="*/ 714375 w 1914525"/>
                <a:gd name="connsiteY98" fmla="*/ 28575 h 1395413"/>
                <a:gd name="connsiteX99" fmla="*/ 700088 w 1914525"/>
                <a:gd name="connsiteY99" fmla="*/ 33338 h 1395413"/>
                <a:gd name="connsiteX100" fmla="*/ 681038 w 1914525"/>
                <a:gd name="connsiteY100" fmla="*/ 42863 h 1395413"/>
                <a:gd name="connsiteX101" fmla="*/ 633413 w 1914525"/>
                <a:gd name="connsiteY101" fmla="*/ 57150 h 1395413"/>
                <a:gd name="connsiteX102" fmla="*/ 595313 w 1914525"/>
                <a:gd name="connsiteY102" fmla="*/ 71438 h 1395413"/>
                <a:gd name="connsiteX103" fmla="*/ 552450 w 1914525"/>
                <a:gd name="connsiteY103" fmla="*/ 80963 h 1395413"/>
                <a:gd name="connsiteX104" fmla="*/ 519113 w 1914525"/>
                <a:gd name="connsiteY104" fmla="*/ 95250 h 1395413"/>
                <a:gd name="connsiteX105" fmla="*/ 485775 w 1914525"/>
                <a:gd name="connsiteY105" fmla="*/ 100013 h 1395413"/>
                <a:gd name="connsiteX106" fmla="*/ 438150 w 1914525"/>
                <a:gd name="connsiteY106" fmla="*/ 119063 h 1395413"/>
                <a:gd name="connsiteX107" fmla="*/ 404813 w 1914525"/>
                <a:gd name="connsiteY107" fmla="*/ 133350 h 1395413"/>
                <a:gd name="connsiteX108" fmla="*/ 390525 w 1914525"/>
                <a:gd name="connsiteY108" fmla="*/ 147638 h 1395413"/>
                <a:gd name="connsiteX109" fmla="*/ 352425 w 1914525"/>
                <a:gd name="connsiteY109" fmla="*/ 166688 h 1395413"/>
                <a:gd name="connsiteX110" fmla="*/ 319088 w 1914525"/>
                <a:gd name="connsiteY110" fmla="*/ 180975 h 1395413"/>
                <a:gd name="connsiteX111" fmla="*/ 300038 w 1914525"/>
                <a:gd name="connsiteY111" fmla="*/ 195263 h 1395413"/>
                <a:gd name="connsiteX112" fmla="*/ 285750 w 1914525"/>
                <a:gd name="connsiteY112" fmla="*/ 200025 h 1395413"/>
                <a:gd name="connsiteX113" fmla="*/ 266700 w 1914525"/>
                <a:gd name="connsiteY113" fmla="*/ 214313 h 1395413"/>
                <a:gd name="connsiteX114" fmla="*/ 228600 w 1914525"/>
                <a:gd name="connsiteY114" fmla="*/ 233363 h 1395413"/>
                <a:gd name="connsiteX115" fmla="*/ 200025 w 1914525"/>
                <a:gd name="connsiteY115" fmla="*/ 252413 h 1395413"/>
                <a:gd name="connsiteX116" fmla="*/ 185738 w 1914525"/>
                <a:gd name="connsiteY116" fmla="*/ 261938 h 1395413"/>
                <a:gd name="connsiteX117" fmla="*/ 166688 w 1914525"/>
                <a:gd name="connsiteY117" fmla="*/ 271463 h 1395413"/>
                <a:gd name="connsiteX118" fmla="*/ 157163 w 1914525"/>
                <a:gd name="connsiteY118" fmla="*/ 285750 h 1395413"/>
                <a:gd name="connsiteX119" fmla="*/ 142875 w 1914525"/>
                <a:gd name="connsiteY119" fmla="*/ 300038 h 1395413"/>
                <a:gd name="connsiteX120" fmla="*/ 119063 w 1914525"/>
                <a:gd name="connsiteY120" fmla="*/ 333375 h 1395413"/>
                <a:gd name="connsiteX121" fmla="*/ 114300 w 1914525"/>
                <a:gd name="connsiteY121" fmla="*/ 347663 h 1395413"/>
                <a:gd name="connsiteX122" fmla="*/ 104775 w 1914525"/>
                <a:gd name="connsiteY122" fmla="*/ 371475 h 1395413"/>
                <a:gd name="connsiteX123" fmla="*/ 85725 w 1914525"/>
                <a:gd name="connsiteY123" fmla="*/ 404813 h 1395413"/>
                <a:gd name="connsiteX124" fmla="*/ 76200 w 1914525"/>
                <a:gd name="connsiteY124" fmla="*/ 442913 h 1395413"/>
                <a:gd name="connsiteX125" fmla="*/ 71438 w 1914525"/>
                <a:gd name="connsiteY125" fmla="*/ 457200 h 1395413"/>
                <a:gd name="connsiteX126" fmla="*/ 66675 w 1914525"/>
                <a:gd name="connsiteY126" fmla="*/ 490538 h 1395413"/>
                <a:gd name="connsiteX127" fmla="*/ 61913 w 1914525"/>
                <a:gd name="connsiteY127" fmla="*/ 504825 h 1395413"/>
                <a:gd name="connsiteX128" fmla="*/ 57150 w 1914525"/>
                <a:gd name="connsiteY128" fmla="*/ 523875 h 1395413"/>
                <a:gd name="connsiteX129" fmla="*/ 52388 w 1914525"/>
                <a:gd name="connsiteY129" fmla="*/ 576263 h 1395413"/>
                <a:gd name="connsiteX130" fmla="*/ 47625 w 1914525"/>
                <a:gd name="connsiteY130" fmla="*/ 604838 h 1395413"/>
                <a:gd name="connsiteX131" fmla="*/ 38100 w 1914525"/>
                <a:gd name="connsiteY131" fmla="*/ 714375 h 1395413"/>
                <a:gd name="connsiteX132" fmla="*/ 28575 w 1914525"/>
                <a:gd name="connsiteY132" fmla="*/ 762000 h 1395413"/>
                <a:gd name="connsiteX133" fmla="*/ 14288 w 1914525"/>
                <a:gd name="connsiteY133" fmla="*/ 866775 h 1395413"/>
                <a:gd name="connsiteX134" fmla="*/ 9525 w 1914525"/>
                <a:gd name="connsiteY134" fmla="*/ 890588 h 1395413"/>
                <a:gd name="connsiteX135" fmla="*/ 0 w 1914525"/>
                <a:gd name="connsiteY135" fmla="*/ 919163 h 1395413"/>
                <a:gd name="connsiteX136" fmla="*/ 4763 w 1914525"/>
                <a:gd name="connsiteY136" fmla="*/ 1042988 h 1395413"/>
                <a:gd name="connsiteX137" fmla="*/ 14288 w 1914525"/>
                <a:gd name="connsiteY137" fmla="*/ 1076325 h 1395413"/>
                <a:gd name="connsiteX138" fmla="*/ 23813 w 1914525"/>
                <a:gd name="connsiteY138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14350 w 1914525"/>
                <a:gd name="connsiteY16" fmla="*/ 271463 h 1395413"/>
                <a:gd name="connsiteX17" fmla="*/ 652463 w 1914525"/>
                <a:gd name="connsiteY17" fmla="*/ 233363 h 1395413"/>
                <a:gd name="connsiteX18" fmla="*/ 704850 w 1914525"/>
                <a:gd name="connsiteY18" fmla="*/ 219075 h 1395413"/>
                <a:gd name="connsiteX19" fmla="*/ 766763 w 1914525"/>
                <a:gd name="connsiteY19" fmla="*/ 209550 h 1395413"/>
                <a:gd name="connsiteX20" fmla="*/ 890588 w 1914525"/>
                <a:gd name="connsiteY20" fmla="*/ 209550 h 1395413"/>
                <a:gd name="connsiteX21" fmla="*/ 988219 w 1914525"/>
                <a:gd name="connsiteY21" fmla="*/ 209550 h 1395413"/>
                <a:gd name="connsiteX22" fmla="*/ 1135856 w 1914525"/>
                <a:gd name="connsiteY22" fmla="*/ 202406 h 1395413"/>
                <a:gd name="connsiteX23" fmla="*/ 1335881 w 1914525"/>
                <a:gd name="connsiteY23" fmla="*/ 221456 h 1395413"/>
                <a:gd name="connsiteX24" fmla="*/ 1452563 w 1914525"/>
                <a:gd name="connsiteY24" fmla="*/ 238125 h 1395413"/>
                <a:gd name="connsiteX25" fmla="*/ 1481138 w 1914525"/>
                <a:gd name="connsiteY25" fmla="*/ 247650 h 1395413"/>
                <a:gd name="connsiteX26" fmla="*/ 1547813 w 1914525"/>
                <a:gd name="connsiteY26" fmla="*/ 285750 h 1395413"/>
                <a:gd name="connsiteX27" fmla="*/ 1590675 w 1914525"/>
                <a:gd name="connsiteY27" fmla="*/ 314325 h 1395413"/>
                <a:gd name="connsiteX28" fmla="*/ 1619250 w 1914525"/>
                <a:gd name="connsiteY28" fmla="*/ 342900 h 1395413"/>
                <a:gd name="connsiteX29" fmla="*/ 1657350 w 1914525"/>
                <a:gd name="connsiteY29" fmla="*/ 390525 h 1395413"/>
                <a:gd name="connsiteX30" fmla="*/ 1676400 w 1914525"/>
                <a:gd name="connsiteY30" fmla="*/ 419100 h 1395413"/>
                <a:gd name="connsiteX31" fmla="*/ 1704975 w 1914525"/>
                <a:gd name="connsiteY31" fmla="*/ 471488 h 1395413"/>
                <a:gd name="connsiteX32" fmla="*/ 1747838 w 1914525"/>
                <a:gd name="connsiteY32" fmla="*/ 542925 h 1395413"/>
                <a:gd name="connsiteX33" fmla="*/ 1762125 w 1914525"/>
                <a:gd name="connsiteY33" fmla="*/ 571500 h 1395413"/>
                <a:gd name="connsiteX34" fmla="*/ 1771650 w 1914525"/>
                <a:gd name="connsiteY34" fmla="*/ 600075 h 1395413"/>
                <a:gd name="connsiteX35" fmla="*/ 1790700 w 1914525"/>
                <a:gd name="connsiteY35" fmla="*/ 642938 h 1395413"/>
                <a:gd name="connsiteX36" fmla="*/ 1809750 w 1914525"/>
                <a:gd name="connsiteY36" fmla="*/ 695325 h 1395413"/>
                <a:gd name="connsiteX37" fmla="*/ 1824038 w 1914525"/>
                <a:gd name="connsiteY37" fmla="*/ 747713 h 1395413"/>
                <a:gd name="connsiteX38" fmla="*/ 1833563 w 1914525"/>
                <a:gd name="connsiteY38" fmla="*/ 804863 h 1395413"/>
                <a:gd name="connsiteX39" fmla="*/ 1838325 w 1914525"/>
                <a:gd name="connsiteY39" fmla="*/ 942975 h 1395413"/>
                <a:gd name="connsiteX40" fmla="*/ 1857375 w 1914525"/>
                <a:gd name="connsiteY40" fmla="*/ 1000125 h 1395413"/>
                <a:gd name="connsiteX41" fmla="*/ 1862138 w 1914525"/>
                <a:gd name="connsiteY41" fmla="*/ 1019175 h 1395413"/>
                <a:gd name="connsiteX42" fmla="*/ 1871663 w 1914525"/>
                <a:gd name="connsiteY42" fmla="*/ 1038225 h 1395413"/>
                <a:gd name="connsiteX43" fmla="*/ 1876425 w 1914525"/>
                <a:gd name="connsiteY43" fmla="*/ 1166813 h 1395413"/>
                <a:gd name="connsiteX44" fmla="*/ 1885950 w 1914525"/>
                <a:gd name="connsiteY44" fmla="*/ 1285875 h 1395413"/>
                <a:gd name="connsiteX45" fmla="*/ 1885950 w 1914525"/>
                <a:gd name="connsiteY45" fmla="*/ 1357313 h 1395413"/>
                <a:gd name="connsiteX46" fmla="*/ 1876425 w 1914525"/>
                <a:gd name="connsiteY46" fmla="*/ 1371600 h 1395413"/>
                <a:gd name="connsiteX47" fmla="*/ 1866900 w 1914525"/>
                <a:gd name="connsiteY47" fmla="*/ 1395413 h 1395413"/>
                <a:gd name="connsiteX48" fmla="*/ 1871663 w 1914525"/>
                <a:gd name="connsiteY48" fmla="*/ 1266825 h 1395413"/>
                <a:gd name="connsiteX49" fmla="*/ 1881188 w 1914525"/>
                <a:gd name="connsiteY49" fmla="*/ 1238250 h 1395413"/>
                <a:gd name="connsiteX50" fmla="*/ 1890713 w 1914525"/>
                <a:gd name="connsiteY50" fmla="*/ 1200150 h 1395413"/>
                <a:gd name="connsiteX51" fmla="*/ 1900238 w 1914525"/>
                <a:gd name="connsiteY51" fmla="*/ 1171575 h 1395413"/>
                <a:gd name="connsiteX52" fmla="*/ 1905000 w 1914525"/>
                <a:gd name="connsiteY52" fmla="*/ 1085850 h 1395413"/>
                <a:gd name="connsiteX53" fmla="*/ 1914525 w 1914525"/>
                <a:gd name="connsiteY53" fmla="*/ 809625 h 1395413"/>
                <a:gd name="connsiteX54" fmla="*/ 1909763 w 1914525"/>
                <a:gd name="connsiteY54" fmla="*/ 666750 h 1395413"/>
                <a:gd name="connsiteX55" fmla="*/ 1890713 w 1914525"/>
                <a:gd name="connsiteY55" fmla="*/ 633413 h 1395413"/>
                <a:gd name="connsiteX56" fmla="*/ 1881188 w 1914525"/>
                <a:gd name="connsiteY56" fmla="*/ 609600 h 1395413"/>
                <a:gd name="connsiteX57" fmla="*/ 1871663 w 1914525"/>
                <a:gd name="connsiteY57" fmla="*/ 581025 h 1395413"/>
                <a:gd name="connsiteX58" fmla="*/ 1862138 w 1914525"/>
                <a:gd name="connsiteY58" fmla="*/ 566738 h 1395413"/>
                <a:gd name="connsiteX59" fmla="*/ 1857375 w 1914525"/>
                <a:gd name="connsiteY59" fmla="*/ 542925 h 1395413"/>
                <a:gd name="connsiteX60" fmla="*/ 1847850 w 1914525"/>
                <a:gd name="connsiteY60" fmla="*/ 528638 h 1395413"/>
                <a:gd name="connsiteX61" fmla="*/ 1843088 w 1914525"/>
                <a:gd name="connsiteY61" fmla="*/ 514350 h 1395413"/>
                <a:gd name="connsiteX62" fmla="*/ 1833563 w 1914525"/>
                <a:gd name="connsiteY62" fmla="*/ 495300 h 1395413"/>
                <a:gd name="connsiteX63" fmla="*/ 1824038 w 1914525"/>
                <a:gd name="connsiteY63" fmla="*/ 457200 h 1395413"/>
                <a:gd name="connsiteX64" fmla="*/ 1814513 w 1914525"/>
                <a:gd name="connsiteY64" fmla="*/ 438150 h 1395413"/>
                <a:gd name="connsiteX65" fmla="*/ 1800225 w 1914525"/>
                <a:gd name="connsiteY65" fmla="*/ 404813 h 1395413"/>
                <a:gd name="connsiteX66" fmla="*/ 1790700 w 1914525"/>
                <a:gd name="connsiteY66" fmla="*/ 376238 h 1395413"/>
                <a:gd name="connsiteX67" fmla="*/ 1785938 w 1914525"/>
                <a:gd name="connsiteY67" fmla="*/ 361950 h 1395413"/>
                <a:gd name="connsiteX68" fmla="*/ 1781175 w 1914525"/>
                <a:gd name="connsiteY68" fmla="*/ 342900 h 1395413"/>
                <a:gd name="connsiteX69" fmla="*/ 1771650 w 1914525"/>
                <a:gd name="connsiteY69" fmla="*/ 328613 h 1395413"/>
                <a:gd name="connsiteX70" fmla="*/ 1752600 w 1914525"/>
                <a:gd name="connsiteY70" fmla="*/ 280988 h 1395413"/>
                <a:gd name="connsiteX71" fmla="*/ 1747838 w 1914525"/>
                <a:gd name="connsiteY71" fmla="*/ 266700 h 1395413"/>
                <a:gd name="connsiteX72" fmla="*/ 1738313 w 1914525"/>
                <a:gd name="connsiteY72" fmla="*/ 252413 h 1395413"/>
                <a:gd name="connsiteX73" fmla="*/ 1724025 w 1914525"/>
                <a:gd name="connsiteY73" fmla="*/ 228600 h 1395413"/>
                <a:gd name="connsiteX74" fmla="*/ 1714500 w 1914525"/>
                <a:gd name="connsiteY74" fmla="*/ 214313 h 1395413"/>
                <a:gd name="connsiteX75" fmla="*/ 1700213 w 1914525"/>
                <a:gd name="connsiteY75" fmla="*/ 204788 h 1395413"/>
                <a:gd name="connsiteX76" fmla="*/ 1676400 w 1914525"/>
                <a:gd name="connsiteY76" fmla="*/ 176213 h 1395413"/>
                <a:gd name="connsiteX77" fmla="*/ 1666875 w 1914525"/>
                <a:gd name="connsiteY77" fmla="*/ 161925 h 1395413"/>
                <a:gd name="connsiteX78" fmla="*/ 1638300 w 1914525"/>
                <a:gd name="connsiteY78" fmla="*/ 152400 h 1395413"/>
                <a:gd name="connsiteX79" fmla="*/ 1609725 w 1914525"/>
                <a:gd name="connsiteY79" fmla="*/ 142875 h 1395413"/>
                <a:gd name="connsiteX80" fmla="*/ 1590675 w 1914525"/>
                <a:gd name="connsiteY80" fmla="*/ 133350 h 1395413"/>
                <a:gd name="connsiteX81" fmla="*/ 1533525 w 1914525"/>
                <a:gd name="connsiteY81" fmla="*/ 123825 h 1395413"/>
                <a:gd name="connsiteX82" fmla="*/ 1495425 w 1914525"/>
                <a:gd name="connsiteY82" fmla="*/ 109538 h 1395413"/>
                <a:gd name="connsiteX83" fmla="*/ 1376363 w 1914525"/>
                <a:gd name="connsiteY83" fmla="*/ 95250 h 1395413"/>
                <a:gd name="connsiteX84" fmla="*/ 1343025 w 1914525"/>
                <a:gd name="connsiteY84" fmla="*/ 90488 h 1395413"/>
                <a:gd name="connsiteX85" fmla="*/ 1281113 w 1914525"/>
                <a:gd name="connsiteY85" fmla="*/ 76200 h 1395413"/>
                <a:gd name="connsiteX86" fmla="*/ 1223963 w 1914525"/>
                <a:gd name="connsiteY86" fmla="*/ 71438 h 1395413"/>
                <a:gd name="connsiteX87" fmla="*/ 1181100 w 1914525"/>
                <a:gd name="connsiteY87" fmla="*/ 61913 h 1395413"/>
                <a:gd name="connsiteX88" fmla="*/ 1166813 w 1914525"/>
                <a:gd name="connsiteY88" fmla="*/ 52388 h 1395413"/>
                <a:gd name="connsiteX89" fmla="*/ 1143000 w 1914525"/>
                <a:gd name="connsiteY89" fmla="*/ 47625 h 1395413"/>
                <a:gd name="connsiteX90" fmla="*/ 1114425 w 1914525"/>
                <a:gd name="connsiteY90" fmla="*/ 38100 h 1395413"/>
                <a:gd name="connsiteX91" fmla="*/ 1085850 w 1914525"/>
                <a:gd name="connsiteY91" fmla="*/ 28575 h 1395413"/>
                <a:gd name="connsiteX92" fmla="*/ 1009650 w 1914525"/>
                <a:gd name="connsiteY92" fmla="*/ 19050 h 1395413"/>
                <a:gd name="connsiteX93" fmla="*/ 976313 w 1914525"/>
                <a:gd name="connsiteY93" fmla="*/ 9525 h 1395413"/>
                <a:gd name="connsiteX94" fmla="*/ 923925 w 1914525"/>
                <a:gd name="connsiteY94" fmla="*/ 0 h 1395413"/>
                <a:gd name="connsiteX95" fmla="*/ 771525 w 1914525"/>
                <a:gd name="connsiteY95" fmla="*/ 4763 h 1395413"/>
                <a:gd name="connsiteX96" fmla="*/ 757238 w 1914525"/>
                <a:gd name="connsiteY96" fmla="*/ 9525 h 1395413"/>
                <a:gd name="connsiteX97" fmla="*/ 733425 w 1914525"/>
                <a:gd name="connsiteY97" fmla="*/ 19050 h 1395413"/>
                <a:gd name="connsiteX98" fmla="*/ 714375 w 1914525"/>
                <a:gd name="connsiteY98" fmla="*/ 28575 h 1395413"/>
                <a:gd name="connsiteX99" fmla="*/ 700088 w 1914525"/>
                <a:gd name="connsiteY99" fmla="*/ 33338 h 1395413"/>
                <a:gd name="connsiteX100" fmla="*/ 681038 w 1914525"/>
                <a:gd name="connsiteY100" fmla="*/ 42863 h 1395413"/>
                <a:gd name="connsiteX101" fmla="*/ 633413 w 1914525"/>
                <a:gd name="connsiteY101" fmla="*/ 57150 h 1395413"/>
                <a:gd name="connsiteX102" fmla="*/ 595313 w 1914525"/>
                <a:gd name="connsiteY102" fmla="*/ 71438 h 1395413"/>
                <a:gd name="connsiteX103" fmla="*/ 552450 w 1914525"/>
                <a:gd name="connsiteY103" fmla="*/ 80963 h 1395413"/>
                <a:gd name="connsiteX104" fmla="*/ 519113 w 1914525"/>
                <a:gd name="connsiteY104" fmla="*/ 95250 h 1395413"/>
                <a:gd name="connsiteX105" fmla="*/ 485775 w 1914525"/>
                <a:gd name="connsiteY105" fmla="*/ 100013 h 1395413"/>
                <a:gd name="connsiteX106" fmla="*/ 438150 w 1914525"/>
                <a:gd name="connsiteY106" fmla="*/ 119063 h 1395413"/>
                <a:gd name="connsiteX107" fmla="*/ 404813 w 1914525"/>
                <a:gd name="connsiteY107" fmla="*/ 133350 h 1395413"/>
                <a:gd name="connsiteX108" fmla="*/ 390525 w 1914525"/>
                <a:gd name="connsiteY108" fmla="*/ 147638 h 1395413"/>
                <a:gd name="connsiteX109" fmla="*/ 352425 w 1914525"/>
                <a:gd name="connsiteY109" fmla="*/ 166688 h 1395413"/>
                <a:gd name="connsiteX110" fmla="*/ 319088 w 1914525"/>
                <a:gd name="connsiteY110" fmla="*/ 180975 h 1395413"/>
                <a:gd name="connsiteX111" fmla="*/ 300038 w 1914525"/>
                <a:gd name="connsiteY111" fmla="*/ 195263 h 1395413"/>
                <a:gd name="connsiteX112" fmla="*/ 285750 w 1914525"/>
                <a:gd name="connsiteY112" fmla="*/ 200025 h 1395413"/>
                <a:gd name="connsiteX113" fmla="*/ 266700 w 1914525"/>
                <a:gd name="connsiteY113" fmla="*/ 214313 h 1395413"/>
                <a:gd name="connsiteX114" fmla="*/ 228600 w 1914525"/>
                <a:gd name="connsiteY114" fmla="*/ 233363 h 1395413"/>
                <a:gd name="connsiteX115" fmla="*/ 200025 w 1914525"/>
                <a:gd name="connsiteY115" fmla="*/ 252413 h 1395413"/>
                <a:gd name="connsiteX116" fmla="*/ 185738 w 1914525"/>
                <a:gd name="connsiteY116" fmla="*/ 261938 h 1395413"/>
                <a:gd name="connsiteX117" fmla="*/ 166688 w 1914525"/>
                <a:gd name="connsiteY117" fmla="*/ 271463 h 1395413"/>
                <a:gd name="connsiteX118" fmla="*/ 157163 w 1914525"/>
                <a:gd name="connsiteY118" fmla="*/ 285750 h 1395413"/>
                <a:gd name="connsiteX119" fmla="*/ 142875 w 1914525"/>
                <a:gd name="connsiteY119" fmla="*/ 300038 h 1395413"/>
                <a:gd name="connsiteX120" fmla="*/ 119063 w 1914525"/>
                <a:gd name="connsiteY120" fmla="*/ 333375 h 1395413"/>
                <a:gd name="connsiteX121" fmla="*/ 114300 w 1914525"/>
                <a:gd name="connsiteY121" fmla="*/ 347663 h 1395413"/>
                <a:gd name="connsiteX122" fmla="*/ 104775 w 1914525"/>
                <a:gd name="connsiteY122" fmla="*/ 371475 h 1395413"/>
                <a:gd name="connsiteX123" fmla="*/ 85725 w 1914525"/>
                <a:gd name="connsiteY123" fmla="*/ 404813 h 1395413"/>
                <a:gd name="connsiteX124" fmla="*/ 76200 w 1914525"/>
                <a:gd name="connsiteY124" fmla="*/ 442913 h 1395413"/>
                <a:gd name="connsiteX125" fmla="*/ 71438 w 1914525"/>
                <a:gd name="connsiteY125" fmla="*/ 457200 h 1395413"/>
                <a:gd name="connsiteX126" fmla="*/ 66675 w 1914525"/>
                <a:gd name="connsiteY126" fmla="*/ 490538 h 1395413"/>
                <a:gd name="connsiteX127" fmla="*/ 61913 w 1914525"/>
                <a:gd name="connsiteY127" fmla="*/ 504825 h 1395413"/>
                <a:gd name="connsiteX128" fmla="*/ 57150 w 1914525"/>
                <a:gd name="connsiteY128" fmla="*/ 523875 h 1395413"/>
                <a:gd name="connsiteX129" fmla="*/ 52388 w 1914525"/>
                <a:gd name="connsiteY129" fmla="*/ 576263 h 1395413"/>
                <a:gd name="connsiteX130" fmla="*/ 47625 w 1914525"/>
                <a:gd name="connsiteY130" fmla="*/ 604838 h 1395413"/>
                <a:gd name="connsiteX131" fmla="*/ 38100 w 1914525"/>
                <a:gd name="connsiteY131" fmla="*/ 714375 h 1395413"/>
                <a:gd name="connsiteX132" fmla="*/ 28575 w 1914525"/>
                <a:gd name="connsiteY132" fmla="*/ 762000 h 1395413"/>
                <a:gd name="connsiteX133" fmla="*/ 14288 w 1914525"/>
                <a:gd name="connsiteY133" fmla="*/ 866775 h 1395413"/>
                <a:gd name="connsiteX134" fmla="*/ 9525 w 1914525"/>
                <a:gd name="connsiteY134" fmla="*/ 890588 h 1395413"/>
                <a:gd name="connsiteX135" fmla="*/ 0 w 1914525"/>
                <a:gd name="connsiteY135" fmla="*/ 919163 h 1395413"/>
                <a:gd name="connsiteX136" fmla="*/ 4763 w 1914525"/>
                <a:gd name="connsiteY136" fmla="*/ 1042988 h 1395413"/>
                <a:gd name="connsiteX137" fmla="*/ 14288 w 1914525"/>
                <a:gd name="connsiteY137" fmla="*/ 1076325 h 1395413"/>
                <a:gd name="connsiteX138" fmla="*/ 23813 w 1914525"/>
                <a:gd name="connsiteY138" fmla="*/ 1257300 h 1395413"/>
                <a:gd name="connsiteX0" fmla="*/ 23813 w 1914525"/>
                <a:gd name="connsiteY0" fmla="*/ 1257300 h 1399096"/>
                <a:gd name="connsiteX1" fmla="*/ 59531 w 1914525"/>
                <a:gd name="connsiteY1" fmla="*/ 1312069 h 1399096"/>
                <a:gd name="connsiteX2" fmla="*/ 83344 w 1914525"/>
                <a:gd name="connsiteY2" fmla="*/ 1378743 h 1399096"/>
                <a:gd name="connsiteX3" fmla="*/ 92869 w 1914525"/>
                <a:gd name="connsiteY3" fmla="*/ 1193006 h 1399096"/>
                <a:gd name="connsiteX4" fmla="*/ 76200 w 1914525"/>
                <a:gd name="connsiteY4" fmla="*/ 1023938 h 1399096"/>
                <a:gd name="connsiteX5" fmla="*/ 71438 w 1914525"/>
                <a:gd name="connsiteY5" fmla="*/ 957263 h 1399096"/>
                <a:gd name="connsiteX6" fmla="*/ 80963 w 1914525"/>
                <a:gd name="connsiteY6" fmla="*/ 828675 h 1399096"/>
                <a:gd name="connsiteX7" fmla="*/ 95250 w 1914525"/>
                <a:gd name="connsiteY7" fmla="*/ 762000 h 1399096"/>
                <a:gd name="connsiteX8" fmla="*/ 109538 w 1914525"/>
                <a:gd name="connsiteY8" fmla="*/ 661988 h 1399096"/>
                <a:gd name="connsiteX9" fmla="*/ 119063 w 1914525"/>
                <a:gd name="connsiteY9" fmla="*/ 633413 h 1399096"/>
                <a:gd name="connsiteX10" fmla="*/ 135731 w 1914525"/>
                <a:gd name="connsiteY10" fmla="*/ 604838 h 1399096"/>
                <a:gd name="connsiteX11" fmla="*/ 161925 w 1914525"/>
                <a:gd name="connsiteY11" fmla="*/ 504825 h 1399096"/>
                <a:gd name="connsiteX12" fmla="*/ 200025 w 1914525"/>
                <a:gd name="connsiteY12" fmla="*/ 447675 h 1399096"/>
                <a:gd name="connsiteX13" fmla="*/ 216694 w 1914525"/>
                <a:gd name="connsiteY13" fmla="*/ 426244 h 1399096"/>
                <a:gd name="connsiteX14" fmla="*/ 376238 w 1914525"/>
                <a:gd name="connsiteY14" fmla="*/ 311945 h 1399096"/>
                <a:gd name="connsiteX15" fmla="*/ 452438 w 1914525"/>
                <a:gd name="connsiteY15" fmla="*/ 283369 h 1399096"/>
                <a:gd name="connsiteX16" fmla="*/ 514350 w 1914525"/>
                <a:gd name="connsiteY16" fmla="*/ 271463 h 1399096"/>
                <a:gd name="connsiteX17" fmla="*/ 652463 w 1914525"/>
                <a:gd name="connsiteY17" fmla="*/ 233363 h 1399096"/>
                <a:gd name="connsiteX18" fmla="*/ 704850 w 1914525"/>
                <a:gd name="connsiteY18" fmla="*/ 219075 h 1399096"/>
                <a:gd name="connsiteX19" fmla="*/ 766763 w 1914525"/>
                <a:gd name="connsiteY19" fmla="*/ 209550 h 1399096"/>
                <a:gd name="connsiteX20" fmla="*/ 890588 w 1914525"/>
                <a:gd name="connsiteY20" fmla="*/ 209550 h 1399096"/>
                <a:gd name="connsiteX21" fmla="*/ 988219 w 1914525"/>
                <a:gd name="connsiteY21" fmla="*/ 209550 h 1399096"/>
                <a:gd name="connsiteX22" fmla="*/ 1135856 w 1914525"/>
                <a:gd name="connsiteY22" fmla="*/ 202406 h 1399096"/>
                <a:gd name="connsiteX23" fmla="*/ 1335881 w 1914525"/>
                <a:gd name="connsiteY23" fmla="*/ 221456 h 1399096"/>
                <a:gd name="connsiteX24" fmla="*/ 1452563 w 1914525"/>
                <a:gd name="connsiteY24" fmla="*/ 238125 h 1399096"/>
                <a:gd name="connsiteX25" fmla="*/ 1481138 w 1914525"/>
                <a:gd name="connsiteY25" fmla="*/ 247650 h 1399096"/>
                <a:gd name="connsiteX26" fmla="*/ 1547813 w 1914525"/>
                <a:gd name="connsiteY26" fmla="*/ 285750 h 1399096"/>
                <a:gd name="connsiteX27" fmla="*/ 1590675 w 1914525"/>
                <a:gd name="connsiteY27" fmla="*/ 314325 h 1399096"/>
                <a:gd name="connsiteX28" fmla="*/ 1619250 w 1914525"/>
                <a:gd name="connsiteY28" fmla="*/ 342900 h 1399096"/>
                <a:gd name="connsiteX29" fmla="*/ 1657350 w 1914525"/>
                <a:gd name="connsiteY29" fmla="*/ 390525 h 1399096"/>
                <a:gd name="connsiteX30" fmla="*/ 1676400 w 1914525"/>
                <a:gd name="connsiteY30" fmla="*/ 419100 h 1399096"/>
                <a:gd name="connsiteX31" fmla="*/ 1704975 w 1914525"/>
                <a:gd name="connsiteY31" fmla="*/ 471488 h 1399096"/>
                <a:gd name="connsiteX32" fmla="*/ 1747838 w 1914525"/>
                <a:gd name="connsiteY32" fmla="*/ 542925 h 1399096"/>
                <a:gd name="connsiteX33" fmla="*/ 1762125 w 1914525"/>
                <a:gd name="connsiteY33" fmla="*/ 571500 h 1399096"/>
                <a:gd name="connsiteX34" fmla="*/ 1771650 w 1914525"/>
                <a:gd name="connsiteY34" fmla="*/ 600075 h 1399096"/>
                <a:gd name="connsiteX35" fmla="*/ 1790700 w 1914525"/>
                <a:gd name="connsiteY35" fmla="*/ 642938 h 1399096"/>
                <a:gd name="connsiteX36" fmla="*/ 1809750 w 1914525"/>
                <a:gd name="connsiteY36" fmla="*/ 695325 h 1399096"/>
                <a:gd name="connsiteX37" fmla="*/ 1824038 w 1914525"/>
                <a:gd name="connsiteY37" fmla="*/ 747713 h 1399096"/>
                <a:gd name="connsiteX38" fmla="*/ 1833563 w 1914525"/>
                <a:gd name="connsiteY38" fmla="*/ 804863 h 1399096"/>
                <a:gd name="connsiteX39" fmla="*/ 1838325 w 1914525"/>
                <a:gd name="connsiteY39" fmla="*/ 942975 h 1399096"/>
                <a:gd name="connsiteX40" fmla="*/ 1857375 w 1914525"/>
                <a:gd name="connsiteY40" fmla="*/ 1000125 h 1399096"/>
                <a:gd name="connsiteX41" fmla="*/ 1862138 w 1914525"/>
                <a:gd name="connsiteY41" fmla="*/ 1019175 h 1399096"/>
                <a:gd name="connsiteX42" fmla="*/ 1871663 w 1914525"/>
                <a:gd name="connsiteY42" fmla="*/ 1038225 h 1399096"/>
                <a:gd name="connsiteX43" fmla="*/ 1876425 w 1914525"/>
                <a:gd name="connsiteY43" fmla="*/ 1166813 h 1399096"/>
                <a:gd name="connsiteX44" fmla="*/ 1885950 w 1914525"/>
                <a:gd name="connsiteY44" fmla="*/ 1285875 h 1399096"/>
                <a:gd name="connsiteX45" fmla="*/ 1885950 w 1914525"/>
                <a:gd name="connsiteY45" fmla="*/ 1357313 h 1399096"/>
                <a:gd name="connsiteX46" fmla="*/ 1866900 w 1914525"/>
                <a:gd name="connsiteY46" fmla="*/ 1395413 h 1399096"/>
                <a:gd name="connsiteX47" fmla="*/ 1871663 w 1914525"/>
                <a:gd name="connsiteY47" fmla="*/ 1266825 h 1399096"/>
                <a:gd name="connsiteX48" fmla="*/ 1881188 w 1914525"/>
                <a:gd name="connsiteY48" fmla="*/ 1238250 h 1399096"/>
                <a:gd name="connsiteX49" fmla="*/ 1890713 w 1914525"/>
                <a:gd name="connsiteY49" fmla="*/ 1200150 h 1399096"/>
                <a:gd name="connsiteX50" fmla="*/ 1900238 w 1914525"/>
                <a:gd name="connsiteY50" fmla="*/ 1171575 h 1399096"/>
                <a:gd name="connsiteX51" fmla="*/ 1905000 w 1914525"/>
                <a:gd name="connsiteY51" fmla="*/ 1085850 h 1399096"/>
                <a:gd name="connsiteX52" fmla="*/ 1914525 w 1914525"/>
                <a:gd name="connsiteY52" fmla="*/ 809625 h 1399096"/>
                <a:gd name="connsiteX53" fmla="*/ 1909763 w 1914525"/>
                <a:gd name="connsiteY53" fmla="*/ 666750 h 1399096"/>
                <a:gd name="connsiteX54" fmla="*/ 1890713 w 1914525"/>
                <a:gd name="connsiteY54" fmla="*/ 633413 h 1399096"/>
                <a:gd name="connsiteX55" fmla="*/ 1881188 w 1914525"/>
                <a:gd name="connsiteY55" fmla="*/ 609600 h 1399096"/>
                <a:gd name="connsiteX56" fmla="*/ 1871663 w 1914525"/>
                <a:gd name="connsiteY56" fmla="*/ 581025 h 1399096"/>
                <a:gd name="connsiteX57" fmla="*/ 1862138 w 1914525"/>
                <a:gd name="connsiteY57" fmla="*/ 566738 h 1399096"/>
                <a:gd name="connsiteX58" fmla="*/ 1857375 w 1914525"/>
                <a:gd name="connsiteY58" fmla="*/ 542925 h 1399096"/>
                <a:gd name="connsiteX59" fmla="*/ 1847850 w 1914525"/>
                <a:gd name="connsiteY59" fmla="*/ 528638 h 1399096"/>
                <a:gd name="connsiteX60" fmla="*/ 1843088 w 1914525"/>
                <a:gd name="connsiteY60" fmla="*/ 514350 h 1399096"/>
                <a:gd name="connsiteX61" fmla="*/ 1833563 w 1914525"/>
                <a:gd name="connsiteY61" fmla="*/ 495300 h 1399096"/>
                <a:gd name="connsiteX62" fmla="*/ 1824038 w 1914525"/>
                <a:gd name="connsiteY62" fmla="*/ 457200 h 1399096"/>
                <a:gd name="connsiteX63" fmla="*/ 1814513 w 1914525"/>
                <a:gd name="connsiteY63" fmla="*/ 438150 h 1399096"/>
                <a:gd name="connsiteX64" fmla="*/ 1800225 w 1914525"/>
                <a:gd name="connsiteY64" fmla="*/ 404813 h 1399096"/>
                <a:gd name="connsiteX65" fmla="*/ 1790700 w 1914525"/>
                <a:gd name="connsiteY65" fmla="*/ 376238 h 1399096"/>
                <a:gd name="connsiteX66" fmla="*/ 1785938 w 1914525"/>
                <a:gd name="connsiteY66" fmla="*/ 361950 h 1399096"/>
                <a:gd name="connsiteX67" fmla="*/ 1781175 w 1914525"/>
                <a:gd name="connsiteY67" fmla="*/ 342900 h 1399096"/>
                <a:gd name="connsiteX68" fmla="*/ 1771650 w 1914525"/>
                <a:gd name="connsiteY68" fmla="*/ 328613 h 1399096"/>
                <a:gd name="connsiteX69" fmla="*/ 1752600 w 1914525"/>
                <a:gd name="connsiteY69" fmla="*/ 280988 h 1399096"/>
                <a:gd name="connsiteX70" fmla="*/ 1747838 w 1914525"/>
                <a:gd name="connsiteY70" fmla="*/ 266700 h 1399096"/>
                <a:gd name="connsiteX71" fmla="*/ 1738313 w 1914525"/>
                <a:gd name="connsiteY71" fmla="*/ 252413 h 1399096"/>
                <a:gd name="connsiteX72" fmla="*/ 1724025 w 1914525"/>
                <a:gd name="connsiteY72" fmla="*/ 228600 h 1399096"/>
                <a:gd name="connsiteX73" fmla="*/ 1714500 w 1914525"/>
                <a:gd name="connsiteY73" fmla="*/ 214313 h 1399096"/>
                <a:gd name="connsiteX74" fmla="*/ 1700213 w 1914525"/>
                <a:gd name="connsiteY74" fmla="*/ 204788 h 1399096"/>
                <a:gd name="connsiteX75" fmla="*/ 1676400 w 1914525"/>
                <a:gd name="connsiteY75" fmla="*/ 176213 h 1399096"/>
                <a:gd name="connsiteX76" fmla="*/ 1666875 w 1914525"/>
                <a:gd name="connsiteY76" fmla="*/ 161925 h 1399096"/>
                <a:gd name="connsiteX77" fmla="*/ 1638300 w 1914525"/>
                <a:gd name="connsiteY77" fmla="*/ 152400 h 1399096"/>
                <a:gd name="connsiteX78" fmla="*/ 1609725 w 1914525"/>
                <a:gd name="connsiteY78" fmla="*/ 142875 h 1399096"/>
                <a:gd name="connsiteX79" fmla="*/ 1590675 w 1914525"/>
                <a:gd name="connsiteY79" fmla="*/ 133350 h 1399096"/>
                <a:gd name="connsiteX80" fmla="*/ 1533525 w 1914525"/>
                <a:gd name="connsiteY80" fmla="*/ 123825 h 1399096"/>
                <a:gd name="connsiteX81" fmla="*/ 1495425 w 1914525"/>
                <a:gd name="connsiteY81" fmla="*/ 109538 h 1399096"/>
                <a:gd name="connsiteX82" fmla="*/ 1376363 w 1914525"/>
                <a:gd name="connsiteY82" fmla="*/ 95250 h 1399096"/>
                <a:gd name="connsiteX83" fmla="*/ 1343025 w 1914525"/>
                <a:gd name="connsiteY83" fmla="*/ 90488 h 1399096"/>
                <a:gd name="connsiteX84" fmla="*/ 1281113 w 1914525"/>
                <a:gd name="connsiteY84" fmla="*/ 76200 h 1399096"/>
                <a:gd name="connsiteX85" fmla="*/ 1223963 w 1914525"/>
                <a:gd name="connsiteY85" fmla="*/ 71438 h 1399096"/>
                <a:gd name="connsiteX86" fmla="*/ 1181100 w 1914525"/>
                <a:gd name="connsiteY86" fmla="*/ 61913 h 1399096"/>
                <a:gd name="connsiteX87" fmla="*/ 1166813 w 1914525"/>
                <a:gd name="connsiteY87" fmla="*/ 52388 h 1399096"/>
                <a:gd name="connsiteX88" fmla="*/ 1143000 w 1914525"/>
                <a:gd name="connsiteY88" fmla="*/ 47625 h 1399096"/>
                <a:gd name="connsiteX89" fmla="*/ 1114425 w 1914525"/>
                <a:gd name="connsiteY89" fmla="*/ 38100 h 1399096"/>
                <a:gd name="connsiteX90" fmla="*/ 1085850 w 1914525"/>
                <a:gd name="connsiteY90" fmla="*/ 28575 h 1399096"/>
                <a:gd name="connsiteX91" fmla="*/ 1009650 w 1914525"/>
                <a:gd name="connsiteY91" fmla="*/ 19050 h 1399096"/>
                <a:gd name="connsiteX92" fmla="*/ 976313 w 1914525"/>
                <a:gd name="connsiteY92" fmla="*/ 9525 h 1399096"/>
                <a:gd name="connsiteX93" fmla="*/ 923925 w 1914525"/>
                <a:gd name="connsiteY93" fmla="*/ 0 h 1399096"/>
                <a:gd name="connsiteX94" fmla="*/ 771525 w 1914525"/>
                <a:gd name="connsiteY94" fmla="*/ 4763 h 1399096"/>
                <a:gd name="connsiteX95" fmla="*/ 757238 w 1914525"/>
                <a:gd name="connsiteY95" fmla="*/ 9525 h 1399096"/>
                <a:gd name="connsiteX96" fmla="*/ 733425 w 1914525"/>
                <a:gd name="connsiteY96" fmla="*/ 19050 h 1399096"/>
                <a:gd name="connsiteX97" fmla="*/ 714375 w 1914525"/>
                <a:gd name="connsiteY97" fmla="*/ 28575 h 1399096"/>
                <a:gd name="connsiteX98" fmla="*/ 700088 w 1914525"/>
                <a:gd name="connsiteY98" fmla="*/ 33338 h 1399096"/>
                <a:gd name="connsiteX99" fmla="*/ 681038 w 1914525"/>
                <a:gd name="connsiteY99" fmla="*/ 42863 h 1399096"/>
                <a:gd name="connsiteX100" fmla="*/ 633413 w 1914525"/>
                <a:gd name="connsiteY100" fmla="*/ 57150 h 1399096"/>
                <a:gd name="connsiteX101" fmla="*/ 595313 w 1914525"/>
                <a:gd name="connsiteY101" fmla="*/ 71438 h 1399096"/>
                <a:gd name="connsiteX102" fmla="*/ 552450 w 1914525"/>
                <a:gd name="connsiteY102" fmla="*/ 80963 h 1399096"/>
                <a:gd name="connsiteX103" fmla="*/ 519113 w 1914525"/>
                <a:gd name="connsiteY103" fmla="*/ 95250 h 1399096"/>
                <a:gd name="connsiteX104" fmla="*/ 485775 w 1914525"/>
                <a:gd name="connsiteY104" fmla="*/ 100013 h 1399096"/>
                <a:gd name="connsiteX105" fmla="*/ 438150 w 1914525"/>
                <a:gd name="connsiteY105" fmla="*/ 119063 h 1399096"/>
                <a:gd name="connsiteX106" fmla="*/ 404813 w 1914525"/>
                <a:gd name="connsiteY106" fmla="*/ 133350 h 1399096"/>
                <a:gd name="connsiteX107" fmla="*/ 390525 w 1914525"/>
                <a:gd name="connsiteY107" fmla="*/ 147638 h 1399096"/>
                <a:gd name="connsiteX108" fmla="*/ 352425 w 1914525"/>
                <a:gd name="connsiteY108" fmla="*/ 166688 h 1399096"/>
                <a:gd name="connsiteX109" fmla="*/ 319088 w 1914525"/>
                <a:gd name="connsiteY109" fmla="*/ 180975 h 1399096"/>
                <a:gd name="connsiteX110" fmla="*/ 300038 w 1914525"/>
                <a:gd name="connsiteY110" fmla="*/ 195263 h 1399096"/>
                <a:gd name="connsiteX111" fmla="*/ 285750 w 1914525"/>
                <a:gd name="connsiteY111" fmla="*/ 200025 h 1399096"/>
                <a:gd name="connsiteX112" fmla="*/ 266700 w 1914525"/>
                <a:gd name="connsiteY112" fmla="*/ 214313 h 1399096"/>
                <a:gd name="connsiteX113" fmla="*/ 228600 w 1914525"/>
                <a:gd name="connsiteY113" fmla="*/ 233363 h 1399096"/>
                <a:gd name="connsiteX114" fmla="*/ 200025 w 1914525"/>
                <a:gd name="connsiteY114" fmla="*/ 252413 h 1399096"/>
                <a:gd name="connsiteX115" fmla="*/ 185738 w 1914525"/>
                <a:gd name="connsiteY115" fmla="*/ 261938 h 1399096"/>
                <a:gd name="connsiteX116" fmla="*/ 166688 w 1914525"/>
                <a:gd name="connsiteY116" fmla="*/ 271463 h 1399096"/>
                <a:gd name="connsiteX117" fmla="*/ 157163 w 1914525"/>
                <a:gd name="connsiteY117" fmla="*/ 285750 h 1399096"/>
                <a:gd name="connsiteX118" fmla="*/ 142875 w 1914525"/>
                <a:gd name="connsiteY118" fmla="*/ 300038 h 1399096"/>
                <a:gd name="connsiteX119" fmla="*/ 119063 w 1914525"/>
                <a:gd name="connsiteY119" fmla="*/ 333375 h 1399096"/>
                <a:gd name="connsiteX120" fmla="*/ 114300 w 1914525"/>
                <a:gd name="connsiteY120" fmla="*/ 347663 h 1399096"/>
                <a:gd name="connsiteX121" fmla="*/ 104775 w 1914525"/>
                <a:gd name="connsiteY121" fmla="*/ 371475 h 1399096"/>
                <a:gd name="connsiteX122" fmla="*/ 85725 w 1914525"/>
                <a:gd name="connsiteY122" fmla="*/ 404813 h 1399096"/>
                <a:gd name="connsiteX123" fmla="*/ 76200 w 1914525"/>
                <a:gd name="connsiteY123" fmla="*/ 442913 h 1399096"/>
                <a:gd name="connsiteX124" fmla="*/ 71438 w 1914525"/>
                <a:gd name="connsiteY124" fmla="*/ 457200 h 1399096"/>
                <a:gd name="connsiteX125" fmla="*/ 66675 w 1914525"/>
                <a:gd name="connsiteY125" fmla="*/ 490538 h 1399096"/>
                <a:gd name="connsiteX126" fmla="*/ 61913 w 1914525"/>
                <a:gd name="connsiteY126" fmla="*/ 504825 h 1399096"/>
                <a:gd name="connsiteX127" fmla="*/ 57150 w 1914525"/>
                <a:gd name="connsiteY127" fmla="*/ 523875 h 1399096"/>
                <a:gd name="connsiteX128" fmla="*/ 52388 w 1914525"/>
                <a:gd name="connsiteY128" fmla="*/ 576263 h 1399096"/>
                <a:gd name="connsiteX129" fmla="*/ 47625 w 1914525"/>
                <a:gd name="connsiteY129" fmla="*/ 604838 h 1399096"/>
                <a:gd name="connsiteX130" fmla="*/ 38100 w 1914525"/>
                <a:gd name="connsiteY130" fmla="*/ 714375 h 1399096"/>
                <a:gd name="connsiteX131" fmla="*/ 28575 w 1914525"/>
                <a:gd name="connsiteY131" fmla="*/ 762000 h 1399096"/>
                <a:gd name="connsiteX132" fmla="*/ 14288 w 1914525"/>
                <a:gd name="connsiteY132" fmla="*/ 866775 h 1399096"/>
                <a:gd name="connsiteX133" fmla="*/ 9525 w 1914525"/>
                <a:gd name="connsiteY133" fmla="*/ 890588 h 1399096"/>
                <a:gd name="connsiteX134" fmla="*/ 0 w 1914525"/>
                <a:gd name="connsiteY134" fmla="*/ 919163 h 1399096"/>
                <a:gd name="connsiteX135" fmla="*/ 4763 w 1914525"/>
                <a:gd name="connsiteY135" fmla="*/ 1042988 h 1399096"/>
                <a:gd name="connsiteX136" fmla="*/ 14288 w 1914525"/>
                <a:gd name="connsiteY136" fmla="*/ 1076325 h 1399096"/>
                <a:gd name="connsiteX137" fmla="*/ 23813 w 1914525"/>
                <a:gd name="connsiteY137" fmla="*/ 1257300 h 1399096"/>
                <a:gd name="connsiteX0" fmla="*/ 23813 w 1914525"/>
                <a:gd name="connsiteY0" fmla="*/ 1257300 h 1399096"/>
                <a:gd name="connsiteX1" fmla="*/ 59531 w 1914525"/>
                <a:gd name="connsiteY1" fmla="*/ 1312069 h 1399096"/>
                <a:gd name="connsiteX2" fmla="*/ 83344 w 1914525"/>
                <a:gd name="connsiteY2" fmla="*/ 1378743 h 1399096"/>
                <a:gd name="connsiteX3" fmla="*/ 92869 w 1914525"/>
                <a:gd name="connsiteY3" fmla="*/ 1193006 h 1399096"/>
                <a:gd name="connsiteX4" fmla="*/ 76200 w 1914525"/>
                <a:gd name="connsiteY4" fmla="*/ 1023938 h 1399096"/>
                <a:gd name="connsiteX5" fmla="*/ 71438 w 1914525"/>
                <a:gd name="connsiteY5" fmla="*/ 957263 h 1399096"/>
                <a:gd name="connsiteX6" fmla="*/ 80963 w 1914525"/>
                <a:gd name="connsiteY6" fmla="*/ 828675 h 1399096"/>
                <a:gd name="connsiteX7" fmla="*/ 95250 w 1914525"/>
                <a:gd name="connsiteY7" fmla="*/ 762000 h 1399096"/>
                <a:gd name="connsiteX8" fmla="*/ 109538 w 1914525"/>
                <a:gd name="connsiteY8" fmla="*/ 661988 h 1399096"/>
                <a:gd name="connsiteX9" fmla="*/ 119063 w 1914525"/>
                <a:gd name="connsiteY9" fmla="*/ 633413 h 1399096"/>
                <a:gd name="connsiteX10" fmla="*/ 135731 w 1914525"/>
                <a:gd name="connsiteY10" fmla="*/ 604838 h 1399096"/>
                <a:gd name="connsiteX11" fmla="*/ 161925 w 1914525"/>
                <a:gd name="connsiteY11" fmla="*/ 504825 h 1399096"/>
                <a:gd name="connsiteX12" fmla="*/ 200025 w 1914525"/>
                <a:gd name="connsiteY12" fmla="*/ 447675 h 1399096"/>
                <a:gd name="connsiteX13" fmla="*/ 216694 w 1914525"/>
                <a:gd name="connsiteY13" fmla="*/ 426244 h 1399096"/>
                <a:gd name="connsiteX14" fmla="*/ 376238 w 1914525"/>
                <a:gd name="connsiteY14" fmla="*/ 311945 h 1399096"/>
                <a:gd name="connsiteX15" fmla="*/ 452438 w 1914525"/>
                <a:gd name="connsiteY15" fmla="*/ 283369 h 1399096"/>
                <a:gd name="connsiteX16" fmla="*/ 514350 w 1914525"/>
                <a:gd name="connsiteY16" fmla="*/ 271463 h 1399096"/>
                <a:gd name="connsiteX17" fmla="*/ 652463 w 1914525"/>
                <a:gd name="connsiteY17" fmla="*/ 233363 h 1399096"/>
                <a:gd name="connsiteX18" fmla="*/ 704850 w 1914525"/>
                <a:gd name="connsiteY18" fmla="*/ 219075 h 1399096"/>
                <a:gd name="connsiteX19" fmla="*/ 766763 w 1914525"/>
                <a:gd name="connsiteY19" fmla="*/ 209550 h 1399096"/>
                <a:gd name="connsiteX20" fmla="*/ 890588 w 1914525"/>
                <a:gd name="connsiteY20" fmla="*/ 209550 h 1399096"/>
                <a:gd name="connsiteX21" fmla="*/ 988219 w 1914525"/>
                <a:gd name="connsiteY21" fmla="*/ 209550 h 1399096"/>
                <a:gd name="connsiteX22" fmla="*/ 1135856 w 1914525"/>
                <a:gd name="connsiteY22" fmla="*/ 202406 h 1399096"/>
                <a:gd name="connsiteX23" fmla="*/ 1335881 w 1914525"/>
                <a:gd name="connsiteY23" fmla="*/ 221456 h 1399096"/>
                <a:gd name="connsiteX24" fmla="*/ 1452563 w 1914525"/>
                <a:gd name="connsiteY24" fmla="*/ 238125 h 1399096"/>
                <a:gd name="connsiteX25" fmla="*/ 1481138 w 1914525"/>
                <a:gd name="connsiteY25" fmla="*/ 247650 h 1399096"/>
                <a:gd name="connsiteX26" fmla="*/ 1547813 w 1914525"/>
                <a:gd name="connsiteY26" fmla="*/ 285750 h 1399096"/>
                <a:gd name="connsiteX27" fmla="*/ 1590675 w 1914525"/>
                <a:gd name="connsiteY27" fmla="*/ 314325 h 1399096"/>
                <a:gd name="connsiteX28" fmla="*/ 1619250 w 1914525"/>
                <a:gd name="connsiteY28" fmla="*/ 342900 h 1399096"/>
                <a:gd name="connsiteX29" fmla="*/ 1657350 w 1914525"/>
                <a:gd name="connsiteY29" fmla="*/ 390525 h 1399096"/>
                <a:gd name="connsiteX30" fmla="*/ 1676400 w 1914525"/>
                <a:gd name="connsiteY30" fmla="*/ 419100 h 1399096"/>
                <a:gd name="connsiteX31" fmla="*/ 1704975 w 1914525"/>
                <a:gd name="connsiteY31" fmla="*/ 471488 h 1399096"/>
                <a:gd name="connsiteX32" fmla="*/ 1747838 w 1914525"/>
                <a:gd name="connsiteY32" fmla="*/ 542925 h 1399096"/>
                <a:gd name="connsiteX33" fmla="*/ 1762125 w 1914525"/>
                <a:gd name="connsiteY33" fmla="*/ 571500 h 1399096"/>
                <a:gd name="connsiteX34" fmla="*/ 1771650 w 1914525"/>
                <a:gd name="connsiteY34" fmla="*/ 600075 h 1399096"/>
                <a:gd name="connsiteX35" fmla="*/ 1790700 w 1914525"/>
                <a:gd name="connsiteY35" fmla="*/ 642938 h 1399096"/>
                <a:gd name="connsiteX36" fmla="*/ 1809750 w 1914525"/>
                <a:gd name="connsiteY36" fmla="*/ 695325 h 1399096"/>
                <a:gd name="connsiteX37" fmla="*/ 1824038 w 1914525"/>
                <a:gd name="connsiteY37" fmla="*/ 747713 h 1399096"/>
                <a:gd name="connsiteX38" fmla="*/ 1833563 w 1914525"/>
                <a:gd name="connsiteY38" fmla="*/ 804863 h 1399096"/>
                <a:gd name="connsiteX39" fmla="*/ 1838325 w 1914525"/>
                <a:gd name="connsiteY39" fmla="*/ 942975 h 1399096"/>
                <a:gd name="connsiteX40" fmla="*/ 1857375 w 1914525"/>
                <a:gd name="connsiteY40" fmla="*/ 1000125 h 1399096"/>
                <a:gd name="connsiteX41" fmla="*/ 1862138 w 1914525"/>
                <a:gd name="connsiteY41" fmla="*/ 1019175 h 1399096"/>
                <a:gd name="connsiteX42" fmla="*/ 1871663 w 1914525"/>
                <a:gd name="connsiteY42" fmla="*/ 1038225 h 1399096"/>
                <a:gd name="connsiteX43" fmla="*/ 1876425 w 1914525"/>
                <a:gd name="connsiteY43" fmla="*/ 1166813 h 1399096"/>
                <a:gd name="connsiteX44" fmla="*/ 1885950 w 1914525"/>
                <a:gd name="connsiteY44" fmla="*/ 1285875 h 1399096"/>
                <a:gd name="connsiteX45" fmla="*/ 1876425 w 1914525"/>
                <a:gd name="connsiteY45" fmla="*/ 1357313 h 1399096"/>
                <a:gd name="connsiteX46" fmla="*/ 1866900 w 1914525"/>
                <a:gd name="connsiteY46" fmla="*/ 1395413 h 1399096"/>
                <a:gd name="connsiteX47" fmla="*/ 1871663 w 1914525"/>
                <a:gd name="connsiteY47" fmla="*/ 1266825 h 1399096"/>
                <a:gd name="connsiteX48" fmla="*/ 1881188 w 1914525"/>
                <a:gd name="connsiteY48" fmla="*/ 1238250 h 1399096"/>
                <a:gd name="connsiteX49" fmla="*/ 1890713 w 1914525"/>
                <a:gd name="connsiteY49" fmla="*/ 1200150 h 1399096"/>
                <a:gd name="connsiteX50" fmla="*/ 1900238 w 1914525"/>
                <a:gd name="connsiteY50" fmla="*/ 1171575 h 1399096"/>
                <a:gd name="connsiteX51" fmla="*/ 1905000 w 1914525"/>
                <a:gd name="connsiteY51" fmla="*/ 1085850 h 1399096"/>
                <a:gd name="connsiteX52" fmla="*/ 1914525 w 1914525"/>
                <a:gd name="connsiteY52" fmla="*/ 809625 h 1399096"/>
                <a:gd name="connsiteX53" fmla="*/ 1909763 w 1914525"/>
                <a:gd name="connsiteY53" fmla="*/ 666750 h 1399096"/>
                <a:gd name="connsiteX54" fmla="*/ 1890713 w 1914525"/>
                <a:gd name="connsiteY54" fmla="*/ 633413 h 1399096"/>
                <a:gd name="connsiteX55" fmla="*/ 1881188 w 1914525"/>
                <a:gd name="connsiteY55" fmla="*/ 609600 h 1399096"/>
                <a:gd name="connsiteX56" fmla="*/ 1871663 w 1914525"/>
                <a:gd name="connsiteY56" fmla="*/ 581025 h 1399096"/>
                <a:gd name="connsiteX57" fmla="*/ 1862138 w 1914525"/>
                <a:gd name="connsiteY57" fmla="*/ 566738 h 1399096"/>
                <a:gd name="connsiteX58" fmla="*/ 1857375 w 1914525"/>
                <a:gd name="connsiteY58" fmla="*/ 542925 h 1399096"/>
                <a:gd name="connsiteX59" fmla="*/ 1847850 w 1914525"/>
                <a:gd name="connsiteY59" fmla="*/ 528638 h 1399096"/>
                <a:gd name="connsiteX60" fmla="*/ 1843088 w 1914525"/>
                <a:gd name="connsiteY60" fmla="*/ 514350 h 1399096"/>
                <a:gd name="connsiteX61" fmla="*/ 1833563 w 1914525"/>
                <a:gd name="connsiteY61" fmla="*/ 495300 h 1399096"/>
                <a:gd name="connsiteX62" fmla="*/ 1824038 w 1914525"/>
                <a:gd name="connsiteY62" fmla="*/ 457200 h 1399096"/>
                <a:gd name="connsiteX63" fmla="*/ 1814513 w 1914525"/>
                <a:gd name="connsiteY63" fmla="*/ 438150 h 1399096"/>
                <a:gd name="connsiteX64" fmla="*/ 1800225 w 1914525"/>
                <a:gd name="connsiteY64" fmla="*/ 404813 h 1399096"/>
                <a:gd name="connsiteX65" fmla="*/ 1790700 w 1914525"/>
                <a:gd name="connsiteY65" fmla="*/ 376238 h 1399096"/>
                <a:gd name="connsiteX66" fmla="*/ 1785938 w 1914525"/>
                <a:gd name="connsiteY66" fmla="*/ 361950 h 1399096"/>
                <a:gd name="connsiteX67" fmla="*/ 1781175 w 1914525"/>
                <a:gd name="connsiteY67" fmla="*/ 342900 h 1399096"/>
                <a:gd name="connsiteX68" fmla="*/ 1771650 w 1914525"/>
                <a:gd name="connsiteY68" fmla="*/ 328613 h 1399096"/>
                <a:gd name="connsiteX69" fmla="*/ 1752600 w 1914525"/>
                <a:gd name="connsiteY69" fmla="*/ 280988 h 1399096"/>
                <a:gd name="connsiteX70" fmla="*/ 1747838 w 1914525"/>
                <a:gd name="connsiteY70" fmla="*/ 266700 h 1399096"/>
                <a:gd name="connsiteX71" fmla="*/ 1738313 w 1914525"/>
                <a:gd name="connsiteY71" fmla="*/ 252413 h 1399096"/>
                <a:gd name="connsiteX72" fmla="*/ 1724025 w 1914525"/>
                <a:gd name="connsiteY72" fmla="*/ 228600 h 1399096"/>
                <a:gd name="connsiteX73" fmla="*/ 1714500 w 1914525"/>
                <a:gd name="connsiteY73" fmla="*/ 214313 h 1399096"/>
                <a:gd name="connsiteX74" fmla="*/ 1700213 w 1914525"/>
                <a:gd name="connsiteY74" fmla="*/ 204788 h 1399096"/>
                <a:gd name="connsiteX75" fmla="*/ 1676400 w 1914525"/>
                <a:gd name="connsiteY75" fmla="*/ 176213 h 1399096"/>
                <a:gd name="connsiteX76" fmla="*/ 1666875 w 1914525"/>
                <a:gd name="connsiteY76" fmla="*/ 161925 h 1399096"/>
                <a:gd name="connsiteX77" fmla="*/ 1638300 w 1914525"/>
                <a:gd name="connsiteY77" fmla="*/ 152400 h 1399096"/>
                <a:gd name="connsiteX78" fmla="*/ 1609725 w 1914525"/>
                <a:gd name="connsiteY78" fmla="*/ 142875 h 1399096"/>
                <a:gd name="connsiteX79" fmla="*/ 1590675 w 1914525"/>
                <a:gd name="connsiteY79" fmla="*/ 133350 h 1399096"/>
                <a:gd name="connsiteX80" fmla="*/ 1533525 w 1914525"/>
                <a:gd name="connsiteY80" fmla="*/ 123825 h 1399096"/>
                <a:gd name="connsiteX81" fmla="*/ 1495425 w 1914525"/>
                <a:gd name="connsiteY81" fmla="*/ 109538 h 1399096"/>
                <a:gd name="connsiteX82" fmla="*/ 1376363 w 1914525"/>
                <a:gd name="connsiteY82" fmla="*/ 95250 h 1399096"/>
                <a:gd name="connsiteX83" fmla="*/ 1343025 w 1914525"/>
                <a:gd name="connsiteY83" fmla="*/ 90488 h 1399096"/>
                <a:gd name="connsiteX84" fmla="*/ 1281113 w 1914525"/>
                <a:gd name="connsiteY84" fmla="*/ 76200 h 1399096"/>
                <a:gd name="connsiteX85" fmla="*/ 1223963 w 1914525"/>
                <a:gd name="connsiteY85" fmla="*/ 71438 h 1399096"/>
                <a:gd name="connsiteX86" fmla="*/ 1181100 w 1914525"/>
                <a:gd name="connsiteY86" fmla="*/ 61913 h 1399096"/>
                <a:gd name="connsiteX87" fmla="*/ 1166813 w 1914525"/>
                <a:gd name="connsiteY87" fmla="*/ 52388 h 1399096"/>
                <a:gd name="connsiteX88" fmla="*/ 1143000 w 1914525"/>
                <a:gd name="connsiteY88" fmla="*/ 47625 h 1399096"/>
                <a:gd name="connsiteX89" fmla="*/ 1114425 w 1914525"/>
                <a:gd name="connsiteY89" fmla="*/ 38100 h 1399096"/>
                <a:gd name="connsiteX90" fmla="*/ 1085850 w 1914525"/>
                <a:gd name="connsiteY90" fmla="*/ 28575 h 1399096"/>
                <a:gd name="connsiteX91" fmla="*/ 1009650 w 1914525"/>
                <a:gd name="connsiteY91" fmla="*/ 19050 h 1399096"/>
                <a:gd name="connsiteX92" fmla="*/ 976313 w 1914525"/>
                <a:gd name="connsiteY92" fmla="*/ 9525 h 1399096"/>
                <a:gd name="connsiteX93" fmla="*/ 923925 w 1914525"/>
                <a:gd name="connsiteY93" fmla="*/ 0 h 1399096"/>
                <a:gd name="connsiteX94" fmla="*/ 771525 w 1914525"/>
                <a:gd name="connsiteY94" fmla="*/ 4763 h 1399096"/>
                <a:gd name="connsiteX95" fmla="*/ 757238 w 1914525"/>
                <a:gd name="connsiteY95" fmla="*/ 9525 h 1399096"/>
                <a:gd name="connsiteX96" fmla="*/ 733425 w 1914525"/>
                <a:gd name="connsiteY96" fmla="*/ 19050 h 1399096"/>
                <a:gd name="connsiteX97" fmla="*/ 714375 w 1914525"/>
                <a:gd name="connsiteY97" fmla="*/ 28575 h 1399096"/>
                <a:gd name="connsiteX98" fmla="*/ 700088 w 1914525"/>
                <a:gd name="connsiteY98" fmla="*/ 33338 h 1399096"/>
                <a:gd name="connsiteX99" fmla="*/ 681038 w 1914525"/>
                <a:gd name="connsiteY99" fmla="*/ 42863 h 1399096"/>
                <a:gd name="connsiteX100" fmla="*/ 633413 w 1914525"/>
                <a:gd name="connsiteY100" fmla="*/ 57150 h 1399096"/>
                <a:gd name="connsiteX101" fmla="*/ 595313 w 1914525"/>
                <a:gd name="connsiteY101" fmla="*/ 71438 h 1399096"/>
                <a:gd name="connsiteX102" fmla="*/ 552450 w 1914525"/>
                <a:gd name="connsiteY102" fmla="*/ 80963 h 1399096"/>
                <a:gd name="connsiteX103" fmla="*/ 519113 w 1914525"/>
                <a:gd name="connsiteY103" fmla="*/ 95250 h 1399096"/>
                <a:gd name="connsiteX104" fmla="*/ 485775 w 1914525"/>
                <a:gd name="connsiteY104" fmla="*/ 100013 h 1399096"/>
                <a:gd name="connsiteX105" fmla="*/ 438150 w 1914525"/>
                <a:gd name="connsiteY105" fmla="*/ 119063 h 1399096"/>
                <a:gd name="connsiteX106" fmla="*/ 404813 w 1914525"/>
                <a:gd name="connsiteY106" fmla="*/ 133350 h 1399096"/>
                <a:gd name="connsiteX107" fmla="*/ 390525 w 1914525"/>
                <a:gd name="connsiteY107" fmla="*/ 147638 h 1399096"/>
                <a:gd name="connsiteX108" fmla="*/ 352425 w 1914525"/>
                <a:gd name="connsiteY108" fmla="*/ 166688 h 1399096"/>
                <a:gd name="connsiteX109" fmla="*/ 319088 w 1914525"/>
                <a:gd name="connsiteY109" fmla="*/ 180975 h 1399096"/>
                <a:gd name="connsiteX110" fmla="*/ 300038 w 1914525"/>
                <a:gd name="connsiteY110" fmla="*/ 195263 h 1399096"/>
                <a:gd name="connsiteX111" fmla="*/ 285750 w 1914525"/>
                <a:gd name="connsiteY111" fmla="*/ 200025 h 1399096"/>
                <a:gd name="connsiteX112" fmla="*/ 266700 w 1914525"/>
                <a:gd name="connsiteY112" fmla="*/ 214313 h 1399096"/>
                <a:gd name="connsiteX113" fmla="*/ 228600 w 1914525"/>
                <a:gd name="connsiteY113" fmla="*/ 233363 h 1399096"/>
                <a:gd name="connsiteX114" fmla="*/ 200025 w 1914525"/>
                <a:gd name="connsiteY114" fmla="*/ 252413 h 1399096"/>
                <a:gd name="connsiteX115" fmla="*/ 185738 w 1914525"/>
                <a:gd name="connsiteY115" fmla="*/ 261938 h 1399096"/>
                <a:gd name="connsiteX116" fmla="*/ 166688 w 1914525"/>
                <a:gd name="connsiteY116" fmla="*/ 271463 h 1399096"/>
                <a:gd name="connsiteX117" fmla="*/ 157163 w 1914525"/>
                <a:gd name="connsiteY117" fmla="*/ 285750 h 1399096"/>
                <a:gd name="connsiteX118" fmla="*/ 142875 w 1914525"/>
                <a:gd name="connsiteY118" fmla="*/ 300038 h 1399096"/>
                <a:gd name="connsiteX119" fmla="*/ 119063 w 1914525"/>
                <a:gd name="connsiteY119" fmla="*/ 333375 h 1399096"/>
                <a:gd name="connsiteX120" fmla="*/ 114300 w 1914525"/>
                <a:gd name="connsiteY120" fmla="*/ 347663 h 1399096"/>
                <a:gd name="connsiteX121" fmla="*/ 104775 w 1914525"/>
                <a:gd name="connsiteY121" fmla="*/ 371475 h 1399096"/>
                <a:gd name="connsiteX122" fmla="*/ 85725 w 1914525"/>
                <a:gd name="connsiteY122" fmla="*/ 404813 h 1399096"/>
                <a:gd name="connsiteX123" fmla="*/ 76200 w 1914525"/>
                <a:gd name="connsiteY123" fmla="*/ 442913 h 1399096"/>
                <a:gd name="connsiteX124" fmla="*/ 71438 w 1914525"/>
                <a:gd name="connsiteY124" fmla="*/ 457200 h 1399096"/>
                <a:gd name="connsiteX125" fmla="*/ 66675 w 1914525"/>
                <a:gd name="connsiteY125" fmla="*/ 490538 h 1399096"/>
                <a:gd name="connsiteX126" fmla="*/ 61913 w 1914525"/>
                <a:gd name="connsiteY126" fmla="*/ 504825 h 1399096"/>
                <a:gd name="connsiteX127" fmla="*/ 57150 w 1914525"/>
                <a:gd name="connsiteY127" fmla="*/ 523875 h 1399096"/>
                <a:gd name="connsiteX128" fmla="*/ 52388 w 1914525"/>
                <a:gd name="connsiteY128" fmla="*/ 576263 h 1399096"/>
                <a:gd name="connsiteX129" fmla="*/ 47625 w 1914525"/>
                <a:gd name="connsiteY129" fmla="*/ 604838 h 1399096"/>
                <a:gd name="connsiteX130" fmla="*/ 38100 w 1914525"/>
                <a:gd name="connsiteY130" fmla="*/ 714375 h 1399096"/>
                <a:gd name="connsiteX131" fmla="*/ 28575 w 1914525"/>
                <a:gd name="connsiteY131" fmla="*/ 762000 h 1399096"/>
                <a:gd name="connsiteX132" fmla="*/ 14288 w 1914525"/>
                <a:gd name="connsiteY132" fmla="*/ 866775 h 1399096"/>
                <a:gd name="connsiteX133" fmla="*/ 9525 w 1914525"/>
                <a:gd name="connsiteY133" fmla="*/ 890588 h 1399096"/>
                <a:gd name="connsiteX134" fmla="*/ 0 w 1914525"/>
                <a:gd name="connsiteY134" fmla="*/ 919163 h 1399096"/>
                <a:gd name="connsiteX135" fmla="*/ 4763 w 1914525"/>
                <a:gd name="connsiteY135" fmla="*/ 1042988 h 1399096"/>
                <a:gd name="connsiteX136" fmla="*/ 14288 w 1914525"/>
                <a:gd name="connsiteY136" fmla="*/ 1076325 h 1399096"/>
                <a:gd name="connsiteX137" fmla="*/ 23813 w 1914525"/>
                <a:gd name="connsiteY137" fmla="*/ 1257300 h 1399096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14350 w 1914525"/>
                <a:gd name="connsiteY16" fmla="*/ 2714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38325 w 1914525"/>
                <a:gd name="connsiteY39" fmla="*/ 942975 h 1399068"/>
                <a:gd name="connsiteX40" fmla="*/ 1857375 w 1914525"/>
                <a:gd name="connsiteY40" fmla="*/ 1000125 h 1399068"/>
                <a:gd name="connsiteX41" fmla="*/ 1862138 w 1914525"/>
                <a:gd name="connsiteY41" fmla="*/ 1019175 h 1399068"/>
                <a:gd name="connsiteX42" fmla="*/ 1871663 w 1914525"/>
                <a:gd name="connsiteY42" fmla="*/ 1038225 h 1399068"/>
                <a:gd name="connsiteX43" fmla="*/ 1876425 w 1914525"/>
                <a:gd name="connsiteY43" fmla="*/ 1166813 h 1399068"/>
                <a:gd name="connsiteX44" fmla="*/ 1885950 w 1914525"/>
                <a:gd name="connsiteY44" fmla="*/ 1285875 h 1399068"/>
                <a:gd name="connsiteX45" fmla="*/ 1876425 w 1914525"/>
                <a:gd name="connsiteY45" fmla="*/ 1357313 h 1399068"/>
                <a:gd name="connsiteX46" fmla="*/ 1866900 w 1914525"/>
                <a:gd name="connsiteY46" fmla="*/ 1395413 h 1399068"/>
                <a:gd name="connsiteX47" fmla="*/ 1871663 w 1914525"/>
                <a:gd name="connsiteY47" fmla="*/ 1266825 h 1399068"/>
                <a:gd name="connsiteX48" fmla="*/ 1881188 w 1914525"/>
                <a:gd name="connsiteY48" fmla="*/ 1238250 h 1399068"/>
                <a:gd name="connsiteX49" fmla="*/ 1890713 w 1914525"/>
                <a:gd name="connsiteY49" fmla="*/ 1200150 h 1399068"/>
                <a:gd name="connsiteX50" fmla="*/ 1900238 w 1914525"/>
                <a:gd name="connsiteY50" fmla="*/ 1171575 h 1399068"/>
                <a:gd name="connsiteX51" fmla="*/ 1905000 w 1914525"/>
                <a:gd name="connsiteY51" fmla="*/ 1085850 h 1399068"/>
                <a:gd name="connsiteX52" fmla="*/ 1914525 w 1914525"/>
                <a:gd name="connsiteY52" fmla="*/ 809625 h 1399068"/>
                <a:gd name="connsiteX53" fmla="*/ 1909763 w 1914525"/>
                <a:gd name="connsiteY53" fmla="*/ 666750 h 1399068"/>
                <a:gd name="connsiteX54" fmla="*/ 1890713 w 1914525"/>
                <a:gd name="connsiteY54" fmla="*/ 633413 h 1399068"/>
                <a:gd name="connsiteX55" fmla="*/ 1881188 w 1914525"/>
                <a:gd name="connsiteY55" fmla="*/ 609600 h 1399068"/>
                <a:gd name="connsiteX56" fmla="*/ 1871663 w 1914525"/>
                <a:gd name="connsiteY56" fmla="*/ 581025 h 1399068"/>
                <a:gd name="connsiteX57" fmla="*/ 1862138 w 1914525"/>
                <a:gd name="connsiteY57" fmla="*/ 566738 h 1399068"/>
                <a:gd name="connsiteX58" fmla="*/ 1857375 w 1914525"/>
                <a:gd name="connsiteY58" fmla="*/ 542925 h 1399068"/>
                <a:gd name="connsiteX59" fmla="*/ 1847850 w 1914525"/>
                <a:gd name="connsiteY59" fmla="*/ 528638 h 1399068"/>
                <a:gd name="connsiteX60" fmla="*/ 1843088 w 1914525"/>
                <a:gd name="connsiteY60" fmla="*/ 514350 h 1399068"/>
                <a:gd name="connsiteX61" fmla="*/ 1833563 w 1914525"/>
                <a:gd name="connsiteY61" fmla="*/ 495300 h 1399068"/>
                <a:gd name="connsiteX62" fmla="*/ 1824038 w 1914525"/>
                <a:gd name="connsiteY62" fmla="*/ 457200 h 1399068"/>
                <a:gd name="connsiteX63" fmla="*/ 1814513 w 1914525"/>
                <a:gd name="connsiteY63" fmla="*/ 438150 h 1399068"/>
                <a:gd name="connsiteX64" fmla="*/ 1800225 w 1914525"/>
                <a:gd name="connsiteY64" fmla="*/ 404813 h 1399068"/>
                <a:gd name="connsiteX65" fmla="*/ 1790700 w 1914525"/>
                <a:gd name="connsiteY65" fmla="*/ 376238 h 1399068"/>
                <a:gd name="connsiteX66" fmla="*/ 1785938 w 1914525"/>
                <a:gd name="connsiteY66" fmla="*/ 361950 h 1399068"/>
                <a:gd name="connsiteX67" fmla="*/ 1781175 w 1914525"/>
                <a:gd name="connsiteY67" fmla="*/ 342900 h 1399068"/>
                <a:gd name="connsiteX68" fmla="*/ 1771650 w 1914525"/>
                <a:gd name="connsiteY68" fmla="*/ 328613 h 1399068"/>
                <a:gd name="connsiteX69" fmla="*/ 1752600 w 1914525"/>
                <a:gd name="connsiteY69" fmla="*/ 280988 h 1399068"/>
                <a:gd name="connsiteX70" fmla="*/ 1747838 w 1914525"/>
                <a:gd name="connsiteY70" fmla="*/ 266700 h 1399068"/>
                <a:gd name="connsiteX71" fmla="*/ 1738313 w 1914525"/>
                <a:gd name="connsiteY71" fmla="*/ 252413 h 1399068"/>
                <a:gd name="connsiteX72" fmla="*/ 1724025 w 1914525"/>
                <a:gd name="connsiteY72" fmla="*/ 228600 h 1399068"/>
                <a:gd name="connsiteX73" fmla="*/ 1714500 w 1914525"/>
                <a:gd name="connsiteY73" fmla="*/ 214313 h 1399068"/>
                <a:gd name="connsiteX74" fmla="*/ 1700213 w 1914525"/>
                <a:gd name="connsiteY74" fmla="*/ 204788 h 1399068"/>
                <a:gd name="connsiteX75" fmla="*/ 1676400 w 1914525"/>
                <a:gd name="connsiteY75" fmla="*/ 176213 h 1399068"/>
                <a:gd name="connsiteX76" fmla="*/ 1666875 w 1914525"/>
                <a:gd name="connsiteY76" fmla="*/ 161925 h 1399068"/>
                <a:gd name="connsiteX77" fmla="*/ 1638300 w 1914525"/>
                <a:gd name="connsiteY77" fmla="*/ 152400 h 1399068"/>
                <a:gd name="connsiteX78" fmla="*/ 1609725 w 1914525"/>
                <a:gd name="connsiteY78" fmla="*/ 142875 h 1399068"/>
                <a:gd name="connsiteX79" fmla="*/ 1590675 w 1914525"/>
                <a:gd name="connsiteY79" fmla="*/ 133350 h 1399068"/>
                <a:gd name="connsiteX80" fmla="*/ 1533525 w 1914525"/>
                <a:gd name="connsiteY80" fmla="*/ 123825 h 1399068"/>
                <a:gd name="connsiteX81" fmla="*/ 1495425 w 1914525"/>
                <a:gd name="connsiteY81" fmla="*/ 109538 h 1399068"/>
                <a:gd name="connsiteX82" fmla="*/ 1376363 w 1914525"/>
                <a:gd name="connsiteY82" fmla="*/ 95250 h 1399068"/>
                <a:gd name="connsiteX83" fmla="*/ 1343025 w 1914525"/>
                <a:gd name="connsiteY83" fmla="*/ 90488 h 1399068"/>
                <a:gd name="connsiteX84" fmla="*/ 1281113 w 1914525"/>
                <a:gd name="connsiteY84" fmla="*/ 76200 h 1399068"/>
                <a:gd name="connsiteX85" fmla="*/ 1223963 w 1914525"/>
                <a:gd name="connsiteY85" fmla="*/ 71438 h 1399068"/>
                <a:gd name="connsiteX86" fmla="*/ 1181100 w 1914525"/>
                <a:gd name="connsiteY86" fmla="*/ 61913 h 1399068"/>
                <a:gd name="connsiteX87" fmla="*/ 1166813 w 1914525"/>
                <a:gd name="connsiteY87" fmla="*/ 52388 h 1399068"/>
                <a:gd name="connsiteX88" fmla="*/ 1143000 w 1914525"/>
                <a:gd name="connsiteY88" fmla="*/ 47625 h 1399068"/>
                <a:gd name="connsiteX89" fmla="*/ 1114425 w 1914525"/>
                <a:gd name="connsiteY89" fmla="*/ 38100 h 1399068"/>
                <a:gd name="connsiteX90" fmla="*/ 1085850 w 1914525"/>
                <a:gd name="connsiteY90" fmla="*/ 28575 h 1399068"/>
                <a:gd name="connsiteX91" fmla="*/ 1009650 w 1914525"/>
                <a:gd name="connsiteY91" fmla="*/ 19050 h 1399068"/>
                <a:gd name="connsiteX92" fmla="*/ 976313 w 1914525"/>
                <a:gd name="connsiteY92" fmla="*/ 9525 h 1399068"/>
                <a:gd name="connsiteX93" fmla="*/ 923925 w 1914525"/>
                <a:gd name="connsiteY93" fmla="*/ 0 h 1399068"/>
                <a:gd name="connsiteX94" fmla="*/ 771525 w 1914525"/>
                <a:gd name="connsiteY94" fmla="*/ 4763 h 1399068"/>
                <a:gd name="connsiteX95" fmla="*/ 757238 w 1914525"/>
                <a:gd name="connsiteY95" fmla="*/ 9525 h 1399068"/>
                <a:gd name="connsiteX96" fmla="*/ 733425 w 1914525"/>
                <a:gd name="connsiteY96" fmla="*/ 19050 h 1399068"/>
                <a:gd name="connsiteX97" fmla="*/ 714375 w 1914525"/>
                <a:gd name="connsiteY97" fmla="*/ 28575 h 1399068"/>
                <a:gd name="connsiteX98" fmla="*/ 700088 w 1914525"/>
                <a:gd name="connsiteY98" fmla="*/ 33338 h 1399068"/>
                <a:gd name="connsiteX99" fmla="*/ 681038 w 1914525"/>
                <a:gd name="connsiteY99" fmla="*/ 42863 h 1399068"/>
                <a:gd name="connsiteX100" fmla="*/ 633413 w 1914525"/>
                <a:gd name="connsiteY100" fmla="*/ 57150 h 1399068"/>
                <a:gd name="connsiteX101" fmla="*/ 595313 w 1914525"/>
                <a:gd name="connsiteY101" fmla="*/ 71438 h 1399068"/>
                <a:gd name="connsiteX102" fmla="*/ 552450 w 1914525"/>
                <a:gd name="connsiteY102" fmla="*/ 80963 h 1399068"/>
                <a:gd name="connsiteX103" fmla="*/ 519113 w 1914525"/>
                <a:gd name="connsiteY103" fmla="*/ 95250 h 1399068"/>
                <a:gd name="connsiteX104" fmla="*/ 485775 w 1914525"/>
                <a:gd name="connsiteY104" fmla="*/ 100013 h 1399068"/>
                <a:gd name="connsiteX105" fmla="*/ 438150 w 1914525"/>
                <a:gd name="connsiteY105" fmla="*/ 119063 h 1399068"/>
                <a:gd name="connsiteX106" fmla="*/ 404813 w 1914525"/>
                <a:gd name="connsiteY106" fmla="*/ 133350 h 1399068"/>
                <a:gd name="connsiteX107" fmla="*/ 390525 w 1914525"/>
                <a:gd name="connsiteY107" fmla="*/ 147638 h 1399068"/>
                <a:gd name="connsiteX108" fmla="*/ 352425 w 1914525"/>
                <a:gd name="connsiteY108" fmla="*/ 166688 h 1399068"/>
                <a:gd name="connsiteX109" fmla="*/ 319088 w 1914525"/>
                <a:gd name="connsiteY109" fmla="*/ 180975 h 1399068"/>
                <a:gd name="connsiteX110" fmla="*/ 300038 w 1914525"/>
                <a:gd name="connsiteY110" fmla="*/ 195263 h 1399068"/>
                <a:gd name="connsiteX111" fmla="*/ 285750 w 1914525"/>
                <a:gd name="connsiteY111" fmla="*/ 200025 h 1399068"/>
                <a:gd name="connsiteX112" fmla="*/ 266700 w 1914525"/>
                <a:gd name="connsiteY112" fmla="*/ 214313 h 1399068"/>
                <a:gd name="connsiteX113" fmla="*/ 228600 w 1914525"/>
                <a:gd name="connsiteY113" fmla="*/ 233363 h 1399068"/>
                <a:gd name="connsiteX114" fmla="*/ 200025 w 1914525"/>
                <a:gd name="connsiteY114" fmla="*/ 252413 h 1399068"/>
                <a:gd name="connsiteX115" fmla="*/ 185738 w 1914525"/>
                <a:gd name="connsiteY115" fmla="*/ 261938 h 1399068"/>
                <a:gd name="connsiteX116" fmla="*/ 166688 w 1914525"/>
                <a:gd name="connsiteY116" fmla="*/ 271463 h 1399068"/>
                <a:gd name="connsiteX117" fmla="*/ 157163 w 1914525"/>
                <a:gd name="connsiteY117" fmla="*/ 285750 h 1399068"/>
                <a:gd name="connsiteX118" fmla="*/ 142875 w 1914525"/>
                <a:gd name="connsiteY118" fmla="*/ 300038 h 1399068"/>
                <a:gd name="connsiteX119" fmla="*/ 119063 w 1914525"/>
                <a:gd name="connsiteY119" fmla="*/ 333375 h 1399068"/>
                <a:gd name="connsiteX120" fmla="*/ 114300 w 1914525"/>
                <a:gd name="connsiteY120" fmla="*/ 347663 h 1399068"/>
                <a:gd name="connsiteX121" fmla="*/ 104775 w 1914525"/>
                <a:gd name="connsiteY121" fmla="*/ 371475 h 1399068"/>
                <a:gd name="connsiteX122" fmla="*/ 85725 w 1914525"/>
                <a:gd name="connsiteY122" fmla="*/ 404813 h 1399068"/>
                <a:gd name="connsiteX123" fmla="*/ 76200 w 1914525"/>
                <a:gd name="connsiteY123" fmla="*/ 442913 h 1399068"/>
                <a:gd name="connsiteX124" fmla="*/ 71438 w 1914525"/>
                <a:gd name="connsiteY124" fmla="*/ 457200 h 1399068"/>
                <a:gd name="connsiteX125" fmla="*/ 66675 w 1914525"/>
                <a:gd name="connsiteY125" fmla="*/ 490538 h 1399068"/>
                <a:gd name="connsiteX126" fmla="*/ 61913 w 1914525"/>
                <a:gd name="connsiteY126" fmla="*/ 504825 h 1399068"/>
                <a:gd name="connsiteX127" fmla="*/ 57150 w 1914525"/>
                <a:gd name="connsiteY127" fmla="*/ 523875 h 1399068"/>
                <a:gd name="connsiteX128" fmla="*/ 52388 w 1914525"/>
                <a:gd name="connsiteY128" fmla="*/ 576263 h 1399068"/>
                <a:gd name="connsiteX129" fmla="*/ 47625 w 1914525"/>
                <a:gd name="connsiteY129" fmla="*/ 604838 h 1399068"/>
                <a:gd name="connsiteX130" fmla="*/ 38100 w 1914525"/>
                <a:gd name="connsiteY130" fmla="*/ 714375 h 1399068"/>
                <a:gd name="connsiteX131" fmla="*/ 28575 w 1914525"/>
                <a:gd name="connsiteY131" fmla="*/ 762000 h 1399068"/>
                <a:gd name="connsiteX132" fmla="*/ 14288 w 1914525"/>
                <a:gd name="connsiteY132" fmla="*/ 866775 h 1399068"/>
                <a:gd name="connsiteX133" fmla="*/ 9525 w 1914525"/>
                <a:gd name="connsiteY133" fmla="*/ 890588 h 1399068"/>
                <a:gd name="connsiteX134" fmla="*/ 0 w 1914525"/>
                <a:gd name="connsiteY134" fmla="*/ 919163 h 1399068"/>
                <a:gd name="connsiteX135" fmla="*/ 4763 w 1914525"/>
                <a:gd name="connsiteY135" fmla="*/ 1042988 h 1399068"/>
                <a:gd name="connsiteX136" fmla="*/ 14288 w 1914525"/>
                <a:gd name="connsiteY136" fmla="*/ 1076325 h 1399068"/>
                <a:gd name="connsiteX137" fmla="*/ 23813 w 1914525"/>
                <a:gd name="connsiteY137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14350 w 1914525"/>
                <a:gd name="connsiteY16" fmla="*/ 2714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38325 w 1914525"/>
                <a:gd name="connsiteY39" fmla="*/ 942975 h 1399068"/>
                <a:gd name="connsiteX40" fmla="*/ 1857375 w 1914525"/>
                <a:gd name="connsiteY40" fmla="*/ 1000125 h 1399068"/>
                <a:gd name="connsiteX41" fmla="*/ 1862138 w 1914525"/>
                <a:gd name="connsiteY41" fmla="*/ 1019175 h 1399068"/>
                <a:gd name="connsiteX42" fmla="*/ 1871663 w 1914525"/>
                <a:gd name="connsiteY42" fmla="*/ 1038225 h 1399068"/>
                <a:gd name="connsiteX43" fmla="*/ 1862137 w 1914525"/>
                <a:gd name="connsiteY43" fmla="*/ 1166813 h 1399068"/>
                <a:gd name="connsiteX44" fmla="*/ 1885950 w 1914525"/>
                <a:gd name="connsiteY44" fmla="*/ 1285875 h 1399068"/>
                <a:gd name="connsiteX45" fmla="*/ 1876425 w 1914525"/>
                <a:gd name="connsiteY45" fmla="*/ 1357313 h 1399068"/>
                <a:gd name="connsiteX46" fmla="*/ 1866900 w 1914525"/>
                <a:gd name="connsiteY46" fmla="*/ 1395413 h 1399068"/>
                <a:gd name="connsiteX47" fmla="*/ 1871663 w 1914525"/>
                <a:gd name="connsiteY47" fmla="*/ 1266825 h 1399068"/>
                <a:gd name="connsiteX48" fmla="*/ 1881188 w 1914525"/>
                <a:gd name="connsiteY48" fmla="*/ 1238250 h 1399068"/>
                <a:gd name="connsiteX49" fmla="*/ 1890713 w 1914525"/>
                <a:gd name="connsiteY49" fmla="*/ 1200150 h 1399068"/>
                <a:gd name="connsiteX50" fmla="*/ 1900238 w 1914525"/>
                <a:gd name="connsiteY50" fmla="*/ 1171575 h 1399068"/>
                <a:gd name="connsiteX51" fmla="*/ 1905000 w 1914525"/>
                <a:gd name="connsiteY51" fmla="*/ 1085850 h 1399068"/>
                <a:gd name="connsiteX52" fmla="*/ 1914525 w 1914525"/>
                <a:gd name="connsiteY52" fmla="*/ 809625 h 1399068"/>
                <a:gd name="connsiteX53" fmla="*/ 1909763 w 1914525"/>
                <a:gd name="connsiteY53" fmla="*/ 666750 h 1399068"/>
                <a:gd name="connsiteX54" fmla="*/ 1890713 w 1914525"/>
                <a:gd name="connsiteY54" fmla="*/ 633413 h 1399068"/>
                <a:gd name="connsiteX55" fmla="*/ 1881188 w 1914525"/>
                <a:gd name="connsiteY55" fmla="*/ 609600 h 1399068"/>
                <a:gd name="connsiteX56" fmla="*/ 1871663 w 1914525"/>
                <a:gd name="connsiteY56" fmla="*/ 581025 h 1399068"/>
                <a:gd name="connsiteX57" fmla="*/ 1862138 w 1914525"/>
                <a:gd name="connsiteY57" fmla="*/ 566738 h 1399068"/>
                <a:gd name="connsiteX58" fmla="*/ 1857375 w 1914525"/>
                <a:gd name="connsiteY58" fmla="*/ 542925 h 1399068"/>
                <a:gd name="connsiteX59" fmla="*/ 1847850 w 1914525"/>
                <a:gd name="connsiteY59" fmla="*/ 528638 h 1399068"/>
                <a:gd name="connsiteX60" fmla="*/ 1843088 w 1914525"/>
                <a:gd name="connsiteY60" fmla="*/ 514350 h 1399068"/>
                <a:gd name="connsiteX61" fmla="*/ 1833563 w 1914525"/>
                <a:gd name="connsiteY61" fmla="*/ 495300 h 1399068"/>
                <a:gd name="connsiteX62" fmla="*/ 1824038 w 1914525"/>
                <a:gd name="connsiteY62" fmla="*/ 457200 h 1399068"/>
                <a:gd name="connsiteX63" fmla="*/ 1814513 w 1914525"/>
                <a:gd name="connsiteY63" fmla="*/ 438150 h 1399068"/>
                <a:gd name="connsiteX64" fmla="*/ 1800225 w 1914525"/>
                <a:gd name="connsiteY64" fmla="*/ 404813 h 1399068"/>
                <a:gd name="connsiteX65" fmla="*/ 1790700 w 1914525"/>
                <a:gd name="connsiteY65" fmla="*/ 376238 h 1399068"/>
                <a:gd name="connsiteX66" fmla="*/ 1785938 w 1914525"/>
                <a:gd name="connsiteY66" fmla="*/ 361950 h 1399068"/>
                <a:gd name="connsiteX67" fmla="*/ 1781175 w 1914525"/>
                <a:gd name="connsiteY67" fmla="*/ 342900 h 1399068"/>
                <a:gd name="connsiteX68" fmla="*/ 1771650 w 1914525"/>
                <a:gd name="connsiteY68" fmla="*/ 328613 h 1399068"/>
                <a:gd name="connsiteX69" fmla="*/ 1752600 w 1914525"/>
                <a:gd name="connsiteY69" fmla="*/ 280988 h 1399068"/>
                <a:gd name="connsiteX70" fmla="*/ 1747838 w 1914525"/>
                <a:gd name="connsiteY70" fmla="*/ 266700 h 1399068"/>
                <a:gd name="connsiteX71" fmla="*/ 1738313 w 1914525"/>
                <a:gd name="connsiteY71" fmla="*/ 252413 h 1399068"/>
                <a:gd name="connsiteX72" fmla="*/ 1724025 w 1914525"/>
                <a:gd name="connsiteY72" fmla="*/ 228600 h 1399068"/>
                <a:gd name="connsiteX73" fmla="*/ 1714500 w 1914525"/>
                <a:gd name="connsiteY73" fmla="*/ 214313 h 1399068"/>
                <a:gd name="connsiteX74" fmla="*/ 1700213 w 1914525"/>
                <a:gd name="connsiteY74" fmla="*/ 204788 h 1399068"/>
                <a:gd name="connsiteX75" fmla="*/ 1676400 w 1914525"/>
                <a:gd name="connsiteY75" fmla="*/ 176213 h 1399068"/>
                <a:gd name="connsiteX76" fmla="*/ 1666875 w 1914525"/>
                <a:gd name="connsiteY76" fmla="*/ 161925 h 1399068"/>
                <a:gd name="connsiteX77" fmla="*/ 1638300 w 1914525"/>
                <a:gd name="connsiteY77" fmla="*/ 152400 h 1399068"/>
                <a:gd name="connsiteX78" fmla="*/ 1609725 w 1914525"/>
                <a:gd name="connsiteY78" fmla="*/ 142875 h 1399068"/>
                <a:gd name="connsiteX79" fmla="*/ 1590675 w 1914525"/>
                <a:gd name="connsiteY79" fmla="*/ 133350 h 1399068"/>
                <a:gd name="connsiteX80" fmla="*/ 1533525 w 1914525"/>
                <a:gd name="connsiteY80" fmla="*/ 123825 h 1399068"/>
                <a:gd name="connsiteX81" fmla="*/ 1495425 w 1914525"/>
                <a:gd name="connsiteY81" fmla="*/ 109538 h 1399068"/>
                <a:gd name="connsiteX82" fmla="*/ 1376363 w 1914525"/>
                <a:gd name="connsiteY82" fmla="*/ 95250 h 1399068"/>
                <a:gd name="connsiteX83" fmla="*/ 1343025 w 1914525"/>
                <a:gd name="connsiteY83" fmla="*/ 90488 h 1399068"/>
                <a:gd name="connsiteX84" fmla="*/ 1281113 w 1914525"/>
                <a:gd name="connsiteY84" fmla="*/ 76200 h 1399068"/>
                <a:gd name="connsiteX85" fmla="*/ 1223963 w 1914525"/>
                <a:gd name="connsiteY85" fmla="*/ 71438 h 1399068"/>
                <a:gd name="connsiteX86" fmla="*/ 1181100 w 1914525"/>
                <a:gd name="connsiteY86" fmla="*/ 61913 h 1399068"/>
                <a:gd name="connsiteX87" fmla="*/ 1166813 w 1914525"/>
                <a:gd name="connsiteY87" fmla="*/ 52388 h 1399068"/>
                <a:gd name="connsiteX88" fmla="*/ 1143000 w 1914525"/>
                <a:gd name="connsiteY88" fmla="*/ 47625 h 1399068"/>
                <a:gd name="connsiteX89" fmla="*/ 1114425 w 1914525"/>
                <a:gd name="connsiteY89" fmla="*/ 38100 h 1399068"/>
                <a:gd name="connsiteX90" fmla="*/ 1085850 w 1914525"/>
                <a:gd name="connsiteY90" fmla="*/ 28575 h 1399068"/>
                <a:gd name="connsiteX91" fmla="*/ 1009650 w 1914525"/>
                <a:gd name="connsiteY91" fmla="*/ 19050 h 1399068"/>
                <a:gd name="connsiteX92" fmla="*/ 976313 w 1914525"/>
                <a:gd name="connsiteY92" fmla="*/ 9525 h 1399068"/>
                <a:gd name="connsiteX93" fmla="*/ 923925 w 1914525"/>
                <a:gd name="connsiteY93" fmla="*/ 0 h 1399068"/>
                <a:gd name="connsiteX94" fmla="*/ 771525 w 1914525"/>
                <a:gd name="connsiteY94" fmla="*/ 4763 h 1399068"/>
                <a:gd name="connsiteX95" fmla="*/ 757238 w 1914525"/>
                <a:gd name="connsiteY95" fmla="*/ 9525 h 1399068"/>
                <a:gd name="connsiteX96" fmla="*/ 733425 w 1914525"/>
                <a:gd name="connsiteY96" fmla="*/ 19050 h 1399068"/>
                <a:gd name="connsiteX97" fmla="*/ 714375 w 1914525"/>
                <a:gd name="connsiteY97" fmla="*/ 28575 h 1399068"/>
                <a:gd name="connsiteX98" fmla="*/ 700088 w 1914525"/>
                <a:gd name="connsiteY98" fmla="*/ 33338 h 1399068"/>
                <a:gd name="connsiteX99" fmla="*/ 681038 w 1914525"/>
                <a:gd name="connsiteY99" fmla="*/ 42863 h 1399068"/>
                <a:gd name="connsiteX100" fmla="*/ 633413 w 1914525"/>
                <a:gd name="connsiteY100" fmla="*/ 57150 h 1399068"/>
                <a:gd name="connsiteX101" fmla="*/ 595313 w 1914525"/>
                <a:gd name="connsiteY101" fmla="*/ 71438 h 1399068"/>
                <a:gd name="connsiteX102" fmla="*/ 552450 w 1914525"/>
                <a:gd name="connsiteY102" fmla="*/ 80963 h 1399068"/>
                <a:gd name="connsiteX103" fmla="*/ 519113 w 1914525"/>
                <a:gd name="connsiteY103" fmla="*/ 95250 h 1399068"/>
                <a:gd name="connsiteX104" fmla="*/ 485775 w 1914525"/>
                <a:gd name="connsiteY104" fmla="*/ 100013 h 1399068"/>
                <a:gd name="connsiteX105" fmla="*/ 438150 w 1914525"/>
                <a:gd name="connsiteY105" fmla="*/ 119063 h 1399068"/>
                <a:gd name="connsiteX106" fmla="*/ 404813 w 1914525"/>
                <a:gd name="connsiteY106" fmla="*/ 133350 h 1399068"/>
                <a:gd name="connsiteX107" fmla="*/ 390525 w 1914525"/>
                <a:gd name="connsiteY107" fmla="*/ 147638 h 1399068"/>
                <a:gd name="connsiteX108" fmla="*/ 352425 w 1914525"/>
                <a:gd name="connsiteY108" fmla="*/ 166688 h 1399068"/>
                <a:gd name="connsiteX109" fmla="*/ 319088 w 1914525"/>
                <a:gd name="connsiteY109" fmla="*/ 180975 h 1399068"/>
                <a:gd name="connsiteX110" fmla="*/ 300038 w 1914525"/>
                <a:gd name="connsiteY110" fmla="*/ 195263 h 1399068"/>
                <a:gd name="connsiteX111" fmla="*/ 285750 w 1914525"/>
                <a:gd name="connsiteY111" fmla="*/ 200025 h 1399068"/>
                <a:gd name="connsiteX112" fmla="*/ 266700 w 1914525"/>
                <a:gd name="connsiteY112" fmla="*/ 214313 h 1399068"/>
                <a:gd name="connsiteX113" fmla="*/ 228600 w 1914525"/>
                <a:gd name="connsiteY113" fmla="*/ 233363 h 1399068"/>
                <a:gd name="connsiteX114" fmla="*/ 200025 w 1914525"/>
                <a:gd name="connsiteY114" fmla="*/ 252413 h 1399068"/>
                <a:gd name="connsiteX115" fmla="*/ 185738 w 1914525"/>
                <a:gd name="connsiteY115" fmla="*/ 261938 h 1399068"/>
                <a:gd name="connsiteX116" fmla="*/ 166688 w 1914525"/>
                <a:gd name="connsiteY116" fmla="*/ 271463 h 1399068"/>
                <a:gd name="connsiteX117" fmla="*/ 157163 w 1914525"/>
                <a:gd name="connsiteY117" fmla="*/ 285750 h 1399068"/>
                <a:gd name="connsiteX118" fmla="*/ 142875 w 1914525"/>
                <a:gd name="connsiteY118" fmla="*/ 300038 h 1399068"/>
                <a:gd name="connsiteX119" fmla="*/ 119063 w 1914525"/>
                <a:gd name="connsiteY119" fmla="*/ 333375 h 1399068"/>
                <a:gd name="connsiteX120" fmla="*/ 114300 w 1914525"/>
                <a:gd name="connsiteY120" fmla="*/ 347663 h 1399068"/>
                <a:gd name="connsiteX121" fmla="*/ 104775 w 1914525"/>
                <a:gd name="connsiteY121" fmla="*/ 371475 h 1399068"/>
                <a:gd name="connsiteX122" fmla="*/ 85725 w 1914525"/>
                <a:gd name="connsiteY122" fmla="*/ 404813 h 1399068"/>
                <a:gd name="connsiteX123" fmla="*/ 76200 w 1914525"/>
                <a:gd name="connsiteY123" fmla="*/ 442913 h 1399068"/>
                <a:gd name="connsiteX124" fmla="*/ 71438 w 1914525"/>
                <a:gd name="connsiteY124" fmla="*/ 457200 h 1399068"/>
                <a:gd name="connsiteX125" fmla="*/ 66675 w 1914525"/>
                <a:gd name="connsiteY125" fmla="*/ 490538 h 1399068"/>
                <a:gd name="connsiteX126" fmla="*/ 61913 w 1914525"/>
                <a:gd name="connsiteY126" fmla="*/ 504825 h 1399068"/>
                <a:gd name="connsiteX127" fmla="*/ 57150 w 1914525"/>
                <a:gd name="connsiteY127" fmla="*/ 523875 h 1399068"/>
                <a:gd name="connsiteX128" fmla="*/ 52388 w 1914525"/>
                <a:gd name="connsiteY128" fmla="*/ 576263 h 1399068"/>
                <a:gd name="connsiteX129" fmla="*/ 47625 w 1914525"/>
                <a:gd name="connsiteY129" fmla="*/ 604838 h 1399068"/>
                <a:gd name="connsiteX130" fmla="*/ 38100 w 1914525"/>
                <a:gd name="connsiteY130" fmla="*/ 714375 h 1399068"/>
                <a:gd name="connsiteX131" fmla="*/ 28575 w 1914525"/>
                <a:gd name="connsiteY131" fmla="*/ 762000 h 1399068"/>
                <a:gd name="connsiteX132" fmla="*/ 14288 w 1914525"/>
                <a:gd name="connsiteY132" fmla="*/ 866775 h 1399068"/>
                <a:gd name="connsiteX133" fmla="*/ 9525 w 1914525"/>
                <a:gd name="connsiteY133" fmla="*/ 890588 h 1399068"/>
                <a:gd name="connsiteX134" fmla="*/ 0 w 1914525"/>
                <a:gd name="connsiteY134" fmla="*/ 919163 h 1399068"/>
                <a:gd name="connsiteX135" fmla="*/ 4763 w 1914525"/>
                <a:gd name="connsiteY135" fmla="*/ 1042988 h 1399068"/>
                <a:gd name="connsiteX136" fmla="*/ 14288 w 1914525"/>
                <a:gd name="connsiteY136" fmla="*/ 1076325 h 1399068"/>
                <a:gd name="connsiteX137" fmla="*/ 23813 w 1914525"/>
                <a:gd name="connsiteY137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14350 w 1914525"/>
                <a:gd name="connsiteY16" fmla="*/ 2714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38325 w 1914525"/>
                <a:gd name="connsiteY39" fmla="*/ 942975 h 1399068"/>
                <a:gd name="connsiteX40" fmla="*/ 1857375 w 1914525"/>
                <a:gd name="connsiteY40" fmla="*/ 1000125 h 1399068"/>
                <a:gd name="connsiteX41" fmla="*/ 1862138 w 1914525"/>
                <a:gd name="connsiteY41" fmla="*/ 1019175 h 1399068"/>
                <a:gd name="connsiteX42" fmla="*/ 1862137 w 1914525"/>
                <a:gd name="connsiteY42" fmla="*/ 1166813 h 1399068"/>
                <a:gd name="connsiteX43" fmla="*/ 1885950 w 1914525"/>
                <a:gd name="connsiteY43" fmla="*/ 1285875 h 1399068"/>
                <a:gd name="connsiteX44" fmla="*/ 1876425 w 1914525"/>
                <a:gd name="connsiteY44" fmla="*/ 1357313 h 1399068"/>
                <a:gd name="connsiteX45" fmla="*/ 1866900 w 1914525"/>
                <a:gd name="connsiteY45" fmla="*/ 1395413 h 1399068"/>
                <a:gd name="connsiteX46" fmla="*/ 1871663 w 1914525"/>
                <a:gd name="connsiteY46" fmla="*/ 1266825 h 1399068"/>
                <a:gd name="connsiteX47" fmla="*/ 1881188 w 1914525"/>
                <a:gd name="connsiteY47" fmla="*/ 1238250 h 1399068"/>
                <a:gd name="connsiteX48" fmla="*/ 1890713 w 1914525"/>
                <a:gd name="connsiteY48" fmla="*/ 1200150 h 1399068"/>
                <a:gd name="connsiteX49" fmla="*/ 1900238 w 1914525"/>
                <a:gd name="connsiteY49" fmla="*/ 1171575 h 1399068"/>
                <a:gd name="connsiteX50" fmla="*/ 1905000 w 1914525"/>
                <a:gd name="connsiteY50" fmla="*/ 1085850 h 1399068"/>
                <a:gd name="connsiteX51" fmla="*/ 1914525 w 1914525"/>
                <a:gd name="connsiteY51" fmla="*/ 809625 h 1399068"/>
                <a:gd name="connsiteX52" fmla="*/ 1909763 w 1914525"/>
                <a:gd name="connsiteY52" fmla="*/ 666750 h 1399068"/>
                <a:gd name="connsiteX53" fmla="*/ 1890713 w 1914525"/>
                <a:gd name="connsiteY53" fmla="*/ 633413 h 1399068"/>
                <a:gd name="connsiteX54" fmla="*/ 1881188 w 1914525"/>
                <a:gd name="connsiteY54" fmla="*/ 609600 h 1399068"/>
                <a:gd name="connsiteX55" fmla="*/ 1871663 w 1914525"/>
                <a:gd name="connsiteY55" fmla="*/ 581025 h 1399068"/>
                <a:gd name="connsiteX56" fmla="*/ 1862138 w 1914525"/>
                <a:gd name="connsiteY56" fmla="*/ 566738 h 1399068"/>
                <a:gd name="connsiteX57" fmla="*/ 1857375 w 1914525"/>
                <a:gd name="connsiteY57" fmla="*/ 542925 h 1399068"/>
                <a:gd name="connsiteX58" fmla="*/ 1847850 w 1914525"/>
                <a:gd name="connsiteY58" fmla="*/ 528638 h 1399068"/>
                <a:gd name="connsiteX59" fmla="*/ 1843088 w 1914525"/>
                <a:gd name="connsiteY59" fmla="*/ 514350 h 1399068"/>
                <a:gd name="connsiteX60" fmla="*/ 1833563 w 1914525"/>
                <a:gd name="connsiteY60" fmla="*/ 495300 h 1399068"/>
                <a:gd name="connsiteX61" fmla="*/ 1824038 w 1914525"/>
                <a:gd name="connsiteY61" fmla="*/ 457200 h 1399068"/>
                <a:gd name="connsiteX62" fmla="*/ 1814513 w 1914525"/>
                <a:gd name="connsiteY62" fmla="*/ 438150 h 1399068"/>
                <a:gd name="connsiteX63" fmla="*/ 1800225 w 1914525"/>
                <a:gd name="connsiteY63" fmla="*/ 404813 h 1399068"/>
                <a:gd name="connsiteX64" fmla="*/ 1790700 w 1914525"/>
                <a:gd name="connsiteY64" fmla="*/ 376238 h 1399068"/>
                <a:gd name="connsiteX65" fmla="*/ 1785938 w 1914525"/>
                <a:gd name="connsiteY65" fmla="*/ 361950 h 1399068"/>
                <a:gd name="connsiteX66" fmla="*/ 1781175 w 1914525"/>
                <a:gd name="connsiteY66" fmla="*/ 342900 h 1399068"/>
                <a:gd name="connsiteX67" fmla="*/ 1771650 w 1914525"/>
                <a:gd name="connsiteY67" fmla="*/ 328613 h 1399068"/>
                <a:gd name="connsiteX68" fmla="*/ 1752600 w 1914525"/>
                <a:gd name="connsiteY68" fmla="*/ 280988 h 1399068"/>
                <a:gd name="connsiteX69" fmla="*/ 1747838 w 1914525"/>
                <a:gd name="connsiteY69" fmla="*/ 266700 h 1399068"/>
                <a:gd name="connsiteX70" fmla="*/ 1738313 w 1914525"/>
                <a:gd name="connsiteY70" fmla="*/ 252413 h 1399068"/>
                <a:gd name="connsiteX71" fmla="*/ 1724025 w 1914525"/>
                <a:gd name="connsiteY71" fmla="*/ 228600 h 1399068"/>
                <a:gd name="connsiteX72" fmla="*/ 1714500 w 1914525"/>
                <a:gd name="connsiteY72" fmla="*/ 214313 h 1399068"/>
                <a:gd name="connsiteX73" fmla="*/ 1700213 w 1914525"/>
                <a:gd name="connsiteY73" fmla="*/ 204788 h 1399068"/>
                <a:gd name="connsiteX74" fmla="*/ 1676400 w 1914525"/>
                <a:gd name="connsiteY74" fmla="*/ 176213 h 1399068"/>
                <a:gd name="connsiteX75" fmla="*/ 1666875 w 1914525"/>
                <a:gd name="connsiteY75" fmla="*/ 161925 h 1399068"/>
                <a:gd name="connsiteX76" fmla="*/ 1638300 w 1914525"/>
                <a:gd name="connsiteY76" fmla="*/ 152400 h 1399068"/>
                <a:gd name="connsiteX77" fmla="*/ 1609725 w 1914525"/>
                <a:gd name="connsiteY77" fmla="*/ 142875 h 1399068"/>
                <a:gd name="connsiteX78" fmla="*/ 1590675 w 1914525"/>
                <a:gd name="connsiteY78" fmla="*/ 133350 h 1399068"/>
                <a:gd name="connsiteX79" fmla="*/ 1533525 w 1914525"/>
                <a:gd name="connsiteY79" fmla="*/ 123825 h 1399068"/>
                <a:gd name="connsiteX80" fmla="*/ 1495425 w 1914525"/>
                <a:gd name="connsiteY80" fmla="*/ 109538 h 1399068"/>
                <a:gd name="connsiteX81" fmla="*/ 1376363 w 1914525"/>
                <a:gd name="connsiteY81" fmla="*/ 95250 h 1399068"/>
                <a:gd name="connsiteX82" fmla="*/ 1343025 w 1914525"/>
                <a:gd name="connsiteY82" fmla="*/ 90488 h 1399068"/>
                <a:gd name="connsiteX83" fmla="*/ 1281113 w 1914525"/>
                <a:gd name="connsiteY83" fmla="*/ 76200 h 1399068"/>
                <a:gd name="connsiteX84" fmla="*/ 1223963 w 1914525"/>
                <a:gd name="connsiteY84" fmla="*/ 71438 h 1399068"/>
                <a:gd name="connsiteX85" fmla="*/ 1181100 w 1914525"/>
                <a:gd name="connsiteY85" fmla="*/ 61913 h 1399068"/>
                <a:gd name="connsiteX86" fmla="*/ 1166813 w 1914525"/>
                <a:gd name="connsiteY86" fmla="*/ 52388 h 1399068"/>
                <a:gd name="connsiteX87" fmla="*/ 1143000 w 1914525"/>
                <a:gd name="connsiteY87" fmla="*/ 47625 h 1399068"/>
                <a:gd name="connsiteX88" fmla="*/ 1114425 w 1914525"/>
                <a:gd name="connsiteY88" fmla="*/ 38100 h 1399068"/>
                <a:gd name="connsiteX89" fmla="*/ 1085850 w 1914525"/>
                <a:gd name="connsiteY89" fmla="*/ 28575 h 1399068"/>
                <a:gd name="connsiteX90" fmla="*/ 1009650 w 1914525"/>
                <a:gd name="connsiteY90" fmla="*/ 19050 h 1399068"/>
                <a:gd name="connsiteX91" fmla="*/ 976313 w 1914525"/>
                <a:gd name="connsiteY91" fmla="*/ 9525 h 1399068"/>
                <a:gd name="connsiteX92" fmla="*/ 923925 w 1914525"/>
                <a:gd name="connsiteY92" fmla="*/ 0 h 1399068"/>
                <a:gd name="connsiteX93" fmla="*/ 771525 w 1914525"/>
                <a:gd name="connsiteY93" fmla="*/ 4763 h 1399068"/>
                <a:gd name="connsiteX94" fmla="*/ 757238 w 1914525"/>
                <a:gd name="connsiteY94" fmla="*/ 9525 h 1399068"/>
                <a:gd name="connsiteX95" fmla="*/ 733425 w 1914525"/>
                <a:gd name="connsiteY95" fmla="*/ 19050 h 1399068"/>
                <a:gd name="connsiteX96" fmla="*/ 714375 w 1914525"/>
                <a:gd name="connsiteY96" fmla="*/ 28575 h 1399068"/>
                <a:gd name="connsiteX97" fmla="*/ 700088 w 1914525"/>
                <a:gd name="connsiteY97" fmla="*/ 33338 h 1399068"/>
                <a:gd name="connsiteX98" fmla="*/ 681038 w 1914525"/>
                <a:gd name="connsiteY98" fmla="*/ 42863 h 1399068"/>
                <a:gd name="connsiteX99" fmla="*/ 633413 w 1914525"/>
                <a:gd name="connsiteY99" fmla="*/ 57150 h 1399068"/>
                <a:gd name="connsiteX100" fmla="*/ 595313 w 1914525"/>
                <a:gd name="connsiteY100" fmla="*/ 71438 h 1399068"/>
                <a:gd name="connsiteX101" fmla="*/ 552450 w 1914525"/>
                <a:gd name="connsiteY101" fmla="*/ 80963 h 1399068"/>
                <a:gd name="connsiteX102" fmla="*/ 519113 w 1914525"/>
                <a:gd name="connsiteY102" fmla="*/ 95250 h 1399068"/>
                <a:gd name="connsiteX103" fmla="*/ 485775 w 1914525"/>
                <a:gd name="connsiteY103" fmla="*/ 100013 h 1399068"/>
                <a:gd name="connsiteX104" fmla="*/ 438150 w 1914525"/>
                <a:gd name="connsiteY104" fmla="*/ 119063 h 1399068"/>
                <a:gd name="connsiteX105" fmla="*/ 404813 w 1914525"/>
                <a:gd name="connsiteY105" fmla="*/ 133350 h 1399068"/>
                <a:gd name="connsiteX106" fmla="*/ 390525 w 1914525"/>
                <a:gd name="connsiteY106" fmla="*/ 147638 h 1399068"/>
                <a:gd name="connsiteX107" fmla="*/ 352425 w 1914525"/>
                <a:gd name="connsiteY107" fmla="*/ 166688 h 1399068"/>
                <a:gd name="connsiteX108" fmla="*/ 319088 w 1914525"/>
                <a:gd name="connsiteY108" fmla="*/ 180975 h 1399068"/>
                <a:gd name="connsiteX109" fmla="*/ 300038 w 1914525"/>
                <a:gd name="connsiteY109" fmla="*/ 195263 h 1399068"/>
                <a:gd name="connsiteX110" fmla="*/ 285750 w 1914525"/>
                <a:gd name="connsiteY110" fmla="*/ 200025 h 1399068"/>
                <a:gd name="connsiteX111" fmla="*/ 266700 w 1914525"/>
                <a:gd name="connsiteY111" fmla="*/ 214313 h 1399068"/>
                <a:gd name="connsiteX112" fmla="*/ 228600 w 1914525"/>
                <a:gd name="connsiteY112" fmla="*/ 233363 h 1399068"/>
                <a:gd name="connsiteX113" fmla="*/ 200025 w 1914525"/>
                <a:gd name="connsiteY113" fmla="*/ 252413 h 1399068"/>
                <a:gd name="connsiteX114" fmla="*/ 185738 w 1914525"/>
                <a:gd name="connsiteY114" fmla="*/ 261938 h 1399068"/>
                <a:gd name="connsiteX115" fmla="*/ 166688 w 1914525"/>
                <a:gd name="connsiteY115" fmla="*/ 271463 h 1399068"/>
                <a:gd name="connsiteX116" fmla="*/ 157163 w 1914525"/>
                <a:gd name="connsiteY116" fmla="*/ 285750 h 1399068"/>
                <a:gd name="connsiteX117" fmla="*/ 142875 w 1914525"/>
                <a:gd name="connsiteY117" fmla="*/ 300038 h 1399068"/>
                <a:gd name="connsiteX118" fmla="*/ 119063 w 1914525"/>
                <a:gd name="connsiteY118" fmla="*/ 333375 h 1399068"/>
                <a:gd name="connsiteX119" fmla="*/ 114300 w 1914525"/>
                <a:gd name="connsiteY119" fmla="*/ 347663 h 1399068"/>
                <a:gd name="connsiteX120" fmla="*/ 104775 w 1914525"/>
                <a:gd name="connsiteY120" fmla="*/ 371475 h 1399068"/>
                <a:gd name="connsiteX121" fmla="*/ 85725 w 1914525"/>
                <a:gd name="connsiteY121" fmla="*/ 404813 h 1399068"/>
                <a:gd name="connsiteX122" fmla="*/ 76200 w 1914525"/>
                <a:gd name="connsiteY122" fmla="*/ 442913 h 1399068"/>
                <a:gd name="connsiteX123" fmla="*/ 71438 w 1914525"/>
                <a:gd name="connsiteY123" fmla="*/ 457200 h 1399068"/>
                <a:gd name="connsiteX124" fmla="*/ 66675 w 1914525"/>
                <a:gd name="connsiteY124" fmla="*/ 490538 h 1399068"/>
                <a:gd name="connsiteX125" fmla="*/ 61913 w 1914525"/>
                <a:gd name="connsiteY125" fmla="*/ 504825 h 1399068"/>
                <a:gd name="connsiteX126" fmla="*/ 57150 w 1914525"/>
                <a:gd name="connsiteY126" fmla="*/ 523875 h 1399068"/>
                <a:gd name="connsiteX127" fmla="*/ 52388 w 1914525"/>
                <a:gd name="connsiteY127" fmla="*/ 576263 h 1399068"/>
                <a:gd name="connsiteX128" fmla="*/ 47625 w 1914525"/>
                <a:gd name="connsiteY128" fmla="*/ 604838 h 1399068"/>
                <a:gd name="connsiteX129" fmla="*/ 38100 w 1914525"/>
                <a:gd name="connsiteY129" fmla="*/ 714375 h 1399068"/>
                <a:gd name="connsiteX130" fmla="*/ 28575 w 1914525"/>
                <a:gd name="connsiteY130" fmla="*/ 762000 h 1399068"/>
                <a:gd name="connsiteX131" fmla="*/ 14288 w 1914525"/>
                <a:gd name="connsiteY131" fmla="*/ 866775 h 1399068"/>
                <a:gd name="connsiteX132" fmla="*/ 9525 w 1914525"/>
                <a:gd name="connsiteY132" fmla="*/ 890588 h 1399068"/>
                <a:gd name="connsiteX133" fmla="*/ 0 w 1914525"/>
                <a:gd name="connsiteY133" fmla="*/ 919163 h 1399068"/>
                <a:gd name="connsiteX134" fmla="*/ 4763 w 1914525"/>
                <a:gd name="connsiteY134" fmla="*/ 1042988 h 1399068"/>
                <a:gd name="connsiteX135" fmla="*/ 14288 w 1914525"/>
                <a:gd name="connsiteY135" fmla="*/ 1076325 h 1399068"/>
                <a:gd name="connsiteX136" fmla="*/ 23813 w 1914525"/>
                <a:gd name="connsiteY13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14350 w 1914525"/>
                <a:gd name="connsiteY16" fmla="*/ 2714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38325 w 1914525"/>
                <a:gd name="connsiteY39" fmla="*/ 942975 h 1399068"/>
                <a:gd name="connsiteX40" fmla="*/ 1857375 w 1914525"/>
                <a:gd name="connsiteY40" fmla="*/ 1000125 h 1399068"/>
                <a:gd name="connsiteX41" fmla="*/ 1862138 w 1914525"/>
                <a:gd name="connsiteY41" fmla="*/ 1019175 h 1399068"/>
                <a:gd name="connsiteX42" fmla="*/ 1862137 w 1914525"/>
                <a:gd name="connsiteY42" fmla="*/ 1166813 h 1399068"/>
                <a:gd name="connsiteX43" fmla="*/ 1885950 w 1914525"/>
                <a:gd name="connsiteY43" fmla="*/ 1285875 h 1399068"/>
                <a:gd name="connsiteX44" fmla="*/ 1876425 w 1914525"/>
                <a:gd name="connsiteY44" fmla="*/ 1357313 h 1399068"/>
                <a:gd name="connsiteX45" fmla="*/ 1866900 w 1914525"/>
                <a:gd name="connsiteY45" fmla="*/ 1395413 h 1399068"/>
                <a:gd name="connsiteX46" fmla="*/ 1871663 w 1914525"/>
                <a:gd name="connsiteY46" fmla="*/ 1266825 h 1399068"/>
                <a:gd name="connsiteX47" fmla="*/ 1881188 w 1914525"/>
                <a:gd name="connsiteY47" fmla="*/ 1238250 h 1399068"/>
                <a:gd name="connsiteX48" fmla="*/ 1890713 w 1914525"/>
                <a:gd name="connsiteY48" fmla="*/ 1200150 h 1399068"/>
                <a:gd name="connsiteX49" fmla="*/ 1900238 w 1914525"/>
                <a:gd name="connsiteY49" fmla="*/ 1171575 h 1399068"/>
                <a:gd name="connsiteX50" fmla="*/ 1905000 w 1914525"/>
                <a:gd name="connsiteY50" fmla="*/ 1085850 h 1399068"/>
                <a:gd name="connsiteX51" fmla="*/ 1914525 w 1914525"/>
                <a:gd name="connsiteY51" fmla="*/ 809625 h 1399068"/>
                <a:gd name="connsiteX52" fmla="*/ 1909763 w 1914525"/>
                <a:gd name="connsiteY52" fmla="*/ 666750 h 1399068"/>
                <a:gd name="connsiteX53" fmla="*/ 1890713 w 1914525"/>
                <a:gd name="connsiteY53" fmla="*/ 633413 h 1399068"/>
                <a:gd name="connsiteX54" fmla="*/ 1881188 w 1914525"/>
                <a:gd name="connsiteY54" fmla="*/ 609600 h 1399068"/>
                <a:gd name="connsiteX55" fmla="*/ 1871663 w 1914525"/>
                <a:gd name="connsiteY55" fmla="*/ 581025 h 1399068"/>
                <a:gd name="connsiteX56" fmla="*/ 1862138 w 1914525"/>
                <a:gd name="connsiteY56" fmla="*/ 566738 h 1399068"/>
                <a:gd name="connsiteX57" fmla="*/ 1857375 w 1914525"/>
                <a:gd name="connsiteY57" fmla="*/ 542925 h 1399068"/>
                <a:gd name="connsiteX58" fmla="*/ 1847850 w 1914525"/>
                <a:gd name="connsiteY58" fmla="*/ 528638 h 1399068"/>
                <a:gd name="connsiteX59" fmla="*/ 1843088 w 1914525"/>
                <a:gd name="connsiteY59" fmla="*/ 514350 h 1399068"/>
                <a:gd name="connsiteX60" fmla="*/ 1833563 w 1914525"/>
                <a:gd name="connsiteY60" fmla="*/ 495300 h 1399068"/>
                <a:gd name="connsiteX61" fmla="*/ 1824038 w 1914525"/>
                <a:gd name="connsiteY61" fmla="*/ 457200 h 1399068"/>
                <a:gd name="connsiteX62" fmla="*/ 1814513 w 1914525"/>
                <a:gd name="connsiteY62" fmla="*/ 438150 h 1399068"/>
                <a:gd name="connsiteX63" fmla="*/ 1800225 w 1914525"/>
                <a:gd name="connsiteY63" fmla="*/ 404813 h 1399068"/>
                <a:gd name="connsiteX64" fmla="*/ 1790700 w 1914525"/>
                <a:gd name="connsiteY64" fmla="*/ 376238 h 1399068"/>
                <a:gd name="connsiteX65" fmla="*/ 1785938 w 1914525"/>
                <a:gd name="connsiteY65" fmla="*/ 361950 h 1399068"/>
                <a:gd name="connsiteX66" fmla="*/ 1781175 w 1914525"/>
                <a:gd name="connsiteY66" fmla="*/ 342900 h 1399068"/>
                <a:gd name="connsiteX67" fmla="*/ 1771650 w 1914525"/>
                <a:gd name="connsiteY67" fmla="*/ 328613 h 1399068"/>
                <a:gd name="connsiteX68" fmla="*/ 1752600 w 1914525"/>
                <a:gd name="connsiteY68" fmla="*/ 280988 h 1399068"/>
                <a:gd name="connsiteX69" fmla="*/ 1747838 w 1914525"/>
                <a:gd name="connsiteY69" fmla="*/ 266700 h 1399068"/>
                <a:gd name="connsiteX70" fmla="*/ 1738313 w 1914525"/>
                <a:gd name="connsiteY70" fmla="*/ 252413 h 1399068"/>
                <a:gd name="connsiteX71" fmla="*/ 1724025 w 1914525"/>
                <a:gd name="connsiteY71" fmla="*/ 228600 h 1399068"/>
                <a:gd name="connsiteX72" fmla="*/ 1714500 w 1914525"/>
                <a:gd name="connsiteY72" fmla="*/ 214313 h 1399068"/>
                <a:gd name="connsiteX73" fmla="*/ 1700213 w 1914525"/>
                <a:gd name="connsiteY73" fmla="*/ 204788 h 1399068"/>
                <a:gd name="connsiteX74" fmla="*/ 1676400 w 1914525"/>
                <a:gd name="connsiteY74" fmla="*/ 176213 h 1399068"/>
                <a:gd name="connsiteX75" fmla="*/ 1666875 w 1914525"/>
                <a:gd name="connsiteY75" fmla="*/ 161925 h 1399068"/>
                <a:gd name="connsiteX76" fmla="*/ 1638300 w 1914525"/>
                <a:gd name="connsiteY76" fmla="*/ 152400 h 1399068"/>
                <a:gd name="connsiteX77" fmla="*/ 1609725 w 1914525"/>
                <a:gd name="connsiteY77" fmla="*/ 142875 h 1399068"/>
                <a:gd name="connsiteX78" fmla="*/ 1590675 w 1914525"/>
                <a:gd name="connsiteY78" fmla="*/ 133350 h 1399068"/>
                <a:gd name="connsiteX79" fmla="*/ 1533525 w 1914525"/>
                <a:gd name="connsiteY79" fmla="*/ 123825 h 1399068"/>
                <a:gd name="connsiteX80" fmla="*/ 1495425 w 1914525"/>
                <a:gd name="connsiteY80" fmla="*/ 109538 h 1399068"/>
                <a:gd name="connsiteX81" fmla="*/ 1376363 w 1914525"/>
                <a:gd name="connsiteY81" fmla="*/ 95250 h 1399068"/>
                <a:gd name="connsiteX82" fmla="*/ 1343025 w 1914525"/>
                <a:gd name="connsiteY82" fmla="*/ 90488 h 1399068"/>
                <a:gd name="connsiteX83" fmla="*/ 1281113 w 1914525"/>
                <a:gd name="connsiteY83" fmla="*/ 76200 h 1399068"/>
                <a:gd name="connsiteX84" fmla="*/ 1223963 w 1914525"/>
                <a:gd name="connsiteY84" fmla="*/ 71438 h 1399068"/>
                <a:gd name="connsiteX85" fmla="*/ 1181100 w 1914525"/>
                <a:gd name="connsiteY85" fmla="*/ 61913 h 1399068"/>
                <a:gd name="connsiteX86" fmla="*/ 1166813 w 1914525"/>
                <a:gd name="connsiteY86" fmla="*/ 52388 h 1399068"/>
                <a:gd name="connsiteX87" fmla="*/ 1143000 w 1914525"/>
                <a:gd name="connsiteY87" fmla="*/ 47625 h 1399068"/>
                <a:gd name="connsiteX88" fmla="*/ 1114425 w 1914525"/>
                <a:gd name="connsiteY88" fmla="*/ 38100 h 1399068"/>
                <a:gd name="connsiteX89" fmla="*/ 1085850 w 1914525"/>
                <a:gd name="connsiteY89" fmla="*/ 28575 h 1399068"/>
                <a:gd name="connsiteX90" fmla="*/ 1009650 w 1914525"/>
                <a:gd name="connsiteY90" fmla="*/ 19050 h 1399068"/>
                <a:gd name="connsiteX91" fmla="*/ 976313 w 1914525"/>
                <a:gd name="connsiteY91" fmla="*/ 9525 h 1399068"/>
                <a:gd name="connsiteX92" fmla="*/ 923925 w 1914525"/>
                <a:gd name="connsiteY92" fmla="*/ 0 h 1399068"/>
                <a:gd name="connsiteX93" fmla="*/ 771525 w 1914525"/>
                <a:gd name="connsiteY93" fmla="*/ 4763 h 1399068"/>
                <a:gd name="connsiteX94" fmla="*/ 757238 w 1914525"/>
                <a:gd name="connsiteY94" fmla="*/ 9525 h 1399068"/>
                <a:gd name="connsiteX95" fmla="*/ 733425 w 1914525"/>
                <a:gd name="connsiteY95" fmla="*/ 19050 h 1399068"/>
                <a:gd name="connsiteX96" fmla="*/ 714375 w 1914525"/>
                <a:gd name="connsiteY96" fmla="*/ 28575 h 1399068"/>
                <a:gd name="connsiteX97" fmla="*/ 700088 w 1914525"/>
                <a:gd name="connsiteY97" fmla="*/ 33338 h 1399068"/>
                <a:gd name="connsiteX98" fmla="*/ 681038 w 1914525"/>
                <a:gd name="connsiteY98" fmla="*/ 42863 h 1399068"/>
                <a:gd name="connsiteX99" fmla="*/ 633413 w 1914525"/>
                <a:gd name="connsiteY99" fmla="*/ 57150 h 1399068"/>
                <a:gd name="connsiteX100" fmla="*/ 595313 w 1914525"/>
                <a:gd name="connsiteY100" fmla="*/ 71438 h 1399068"/>
                <a:gd name="connsiteX101" fmla="*/ 552450 w 1914525"/>
                <a:gd name="connsiteY101" fmla="*/ 80963 h 1399068"/>
                <a:gd name="connsiteX102" fmla="*/ 519113 w 1914525"/>
                <a:gd name="connsiteY102" fmla="*/ 95250 h 1399068"/>
                <a:gd name="connsiteX103" fmla="*/ 485775 w 1914525"/>
                <a:gd name="connsiteY103" fmla="*/ 100013 h 1399068"/>
                <a:gd name="connsiteX104" fmla="*/ 438150 w 1914525"/>
                <a:gd name="connsiteY104" fmla="*/ 119063 h 1399068"/>
                <a:gd name="connsiteX105" fmla="*/ 404813 w 1914525"/>
                <a:gd name="connsiteY105" fmla="*/ 133350 h 1399068"/>
                <a:gd name="connsiteX106" fmla="*/ 390525 w 1914525"/>
                <a:gd name="connsiteY106" fmla="*/ 147638 h 1399068"/>
                <a:gd name="connsiteX107" fmla="*/ 352425 w 1914525"/>
                <a:gd name="connsiteY107" fmla="*/ 166688 h 1399068"/>
                <a:gd name="connsiteX108" fmla="*/ 319088 w 1914525"/>
                <a:gd name="connsiteY108" fmla="*/ 180975 h 1399068"/>
                <a:gd name="connsiteX109" fmla="*/ 300038 w 1914525"/>
                <a:gd name="connsiteY109" fmla="*/ 195263 h 1399068"/>
                <a:gd name="connsiteX110" fmla="*/ 285750 w 1914525"/>
                <a:gd name="connsiteY110" fmla="*/ 200025 h 1399068"/>
                <a:gd name="connsiteX111" fmla="*/ 266700 w 1914525"/>
                <a:gd name="connsiteY111" fmla="*/ 214313 h 1399068"/>
                <a:gd name="connsiteX112" fmla="*/ 228600 w 1914525"/>
                <a:gd name="connsiteY112" fmla="*/ 233363 h 1399068"/>
                <a:gd name="connsiteX113" fmla="*/ 200025 w 1914525"/>
                <a:gd name="connsiteY113" fmla="*/ 252413 h 1399068"/>
                <a:gd name="connsiteX114" fmla="*/ 185738 w 1914525"/>
                <a:gd name="connsiteY114" fmla="*/ 261938 h 1399068"/>
                <a:gd name="connsiteX115" fmla="*/ 166688 w 1914525"/>
                <a:gd name="connsiteY115" fmla="*/ 271463 h 1399068"/>
                <a:gd name="connsiteX116" fmla="*/ 157163 w 1914525"/>
                <a:gd name="connsiteY116" fmla="*/ 285750 h 1399068"/>
                <a:gd name="connsiteX117" fmla="*/ 142875 w 1914525"/>
                <a:gd name="connsiteY117" fmla="*/ 300038 h 1399068"/>
                <a:gd name="connsiteX118" fmla="*/ 119063 w 1914525"/>
                <a:gd name="connsiteY118" fmla="*/ 333375 h 1399068"/>
                <a:gd name="connsiteX119" fmla="*/ 114300 w 1914525"/>
                <a:gd name="connsiteY119" fmla="*/ 347663 h 1399068"/>
                <a:gd name="connsiteX120" fmla="*/ 104775 w 1914525"/>
                <a:gd name="connsiteY120" fmla="*/ 371475 h 1399068"/>
                <a:gd name="connsiteX121" fmla="*/ 85725 w 1914525"/>
                <a:gd name="connsiteY121" fmla="*/ 404813 h 1399068"/>
                <a:gd name="connsiteX122" fmla="*/ 76200 w 1914525"/>
                <a:gd name="connsiteY122" fmla="*/ 442913 h 1399068"/>
                <a:gd name="connsiteX123" fmla="*/ 71438 w 1914525"/>
                <a:gd name="connsiteY123" fmla="*/ 457200 h 1399068"/>
                <a:gd name="connsiteX124" fmla="*/ 66675 w 1914525"/>
                <a:gd name="connsiteY124" fmla="*/ 490538 h 1399068"/>
                <a:gd name="connsiteX125" fmla="*/ 61913 w 1914525"/>
                <a:gd name="connsiteY125" fmla="*/ 504825 h 1399068"/>
                <a:gd name="connsiteX126" fmla="*/ 57150 w 1914525"/>
                <a:gd name="connsiteY126" fmla="*/ 523875 h 1399068"/>
                <a:gd name="connsiteX127" fmla="*/ 52388 w 1914525"/>
                <a:gd name="connsiteY127" fmla="*/ 576263 h 1399068"/>
                <a:gd name="connsiteX128" fmla="*/ 47625 w 1914525"/>
                <a:gd name="connsiteY128" fmla="*/ 604838 h 1399068"/>
                <a:gd name="connsiteX129" fmla="*/ 38100 w 1914525"/>
                <a:gd name="connsiteY129" fmla="*/ 714375 h 1399068"/>
                <a:gd name="connsiteX130" fmla="*/ 28575 w 1914525"/>
                <a:gd name="connsiteY130" fmla="*/ 762000 h 1399068"/>
                <a:gd name="connsiteX131" fmla="*/ 14288 w 1914525"/>
                <a:gd name="connsiteY131" fmla="*/ 866775 h 1399068"/>
                <a:gd name="connsiteX132" fmla="*/ 9525 w 1914525"/>
                <a:gd name="connsiteY132" fmla="*/ 890588 h 1399068"/>
                <a:gd name="connsiteX133" fmla="*/ 0 w 1914525"/>
                <a:gd name="connsiteY133" fmla="*/ 919163 h 1399068"/>
                <a:gd name="connsiteX134" fmla="*/ 4763 w 1914525"/>
                <a:gd name="connsiteY134" fmla="*/ 1042988 h 1399068"/>
                <a:gd name="connsiteX135" fmla="*/ 14288 w 1914525"/>
                <a:gd name="connsiteY135" fmla="*/ 1076325 h 1399068"/>
                <a:gd name="connsiteX136" fmla="*/ 23813 w 1914525"/>
                <a:gd name="connsiteY13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14350 w 1914525"/>
                <a:gd name="connsiteY16" fmla="*/ 2714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62138 w 1914525"/>
                <a:gd name="connsiteY41" fmla="*/ 1019175 h 1399068"/>
                <a:gd name="connsiteX42" fmla="*/ 1862137 w 1914525"/>
                <a:gd name="connsiteY42" fmla="*/ 1166813 h 1399068"/>
                <a:gd name="connsiteX43" fmla="*/ 1885950 w 1914525"/>
                <a:gd name="connsiteY43" fmla="*/ 1285875 h 1399068"/>
                <a:gd name="connsiteX44" fmla="*/ 1876425 w 1914525"/>
                <a:gd name="connsiteY44" fmla="*/ 1357313 h 1399068"/>
                <a:gd name="connsiteX45" fmla="*/ 1866900 w 1914525"/>
                <a:gd name="connsiteY45" fmla="*/ 1395413 h 1399068"/>
                <a:gd name="connsiteX46" fmla="*/ 1871663 w 1914525"/>
                <a:gd name="connsiteY46" fmla="*/ 1266825 h 1399068"/>
                <a:gd name="connsiteX47" fmla="*/ 1881188 w 1914525"/>
                <a:gd name="connsiteY47" fmla="*/ 1238250 h 1399068"/>
                <a:gd name="connsiteX48" fmla="*/ 1890713 w 1914525"/>
                <a:gd name="connsiteY48" fmla="*/ 1200150 h 1399068"/>
                <a:gd name="connsiteX49" fmla="*/ 1900238 w 1914525"/>
                <a:gd name="connsiteY49" fmla="*/ 1171575 h 1399068"/>
                <a:gd name="connsiteX50" fmla="*/ 1905000 w 1914525"/>
                <a:gd name="connsiteY50" fmla="*/ 1085850 h 1399068"/>
                <a:gd name="connsiteX51" fmla="*/ 1914525 w 1914525"/>
                <a:gd name="connsiteY51" fmla="*/ 809625 h 1399068"/>
                <a:gd name="connsiteX52" fmla="*/ 1909763 w 1914525"/>
                <a:gd name="connsiteY52" fmla="*/ 666750 h 1399068"/>
                <a:gd name="connsiteX53" fmla="*/ 1890713 w 1914525"/>
                <a:gd name="connsiteY53" fmla="*/ 633413 h 1399068"/>
                <a:gd name="connsiteX54" fmla="*/ 1881188 w 1914525"/>
                <a:gd name="connsiteY54" fmla="*/ 609600 h 1399068"/>
                <a:gd name="connsiteX55" fmla="*/ 1871663 w 1914525"/>
                <a:gd name="connsiteY55" fmla="*/ 581025 h 1399068"/>
                <a:gd name="connsiteX56" fmla="*/ 1862138 w 1914525"/>
                <a:gd name="connsiteY56" fmla="*/ 566738 h 1399068"/>
                <a:gd name="connsiteX57" fmla="*/ 1857375 w 1914525"/>
                <a:gd name="connsiteY57" fmla="*/ 542925 h 1399068"/>
                <a:gd name="connsiteX58" fmla="*/ 1847850 w 1914525"/>
                <a:gd name="connsiteY58" fmla="*/ 528638 h 1399068"/>
                <a:gd name="connsiteX59" fmla="*/ 1843088 w 1914525"/>
                <a:gd name="connsiteY59" fmla="*/ 514350 h 1399068"/>
                <a:gd name="connsiteX60" fmla="*/ 1833563 w 1914525"/>
                <a:gd name="connsiteY60" fmla="*/ 495300 h 1399068"/>
                <a:gd name="connsiteX61" fmla="*/ 1824038 w 1914525"/>
                <a:gd name="connsiteY61" fmla="*/ 457200 h 1399068"/>
                <a:gd name="connsiteX62" fmla="*/ 1814513 w 1914525"/>
                <a:gd name="connsiteY62" fmla="*/ 438150 h 1399068"/>
                <a:gd name="connsiteX63" fmla="*/ 1800225 w 1914525"/>
                <a:gd name="connsiteY63" fmla="*/ 404813 h 1399068"/>
                <a:gd name="connsiteX64" fmla="*/ 1790700 w 1914525"/>
                <a:gd name="connsiteY64" fmla="*/ 376238 h 1399068"/>
                <a:gd name="connsiteX65" fmla="*/ 1785938 w 1914525"/>
                <a:gd name="connsiteY65" fmla="*/ 361950 h 1399068"/>
                <a:gd name="connsiteX66" fmla="*/ 1781175 w 1914525"/>
                <a:gd name="connsiteY66" fmla="*/ 342900 h 1399068"/>
                <a:gd name="connsiteX67" fmla="*/ 1771650 w 1914525"/>
                <a:gd name="connsiteY67" fmla="*/ 328613 h 1399068"/>
                <a:gd name="connsiteX68" fmla="*/ 1752600 w 1914525"/>
                <a:gd name="connsiteY68" fmla="*/ 280988 h 1399068"/>
                <a:gd name="connsiteX69" fmla="*/ 1747838 w 1914525"/>
                <a:gd name="connsiteY69" fmla="*/ 266700 h 1399068"/>
                <a:gd name="connsiteX70" fmla="*/ 1738313 w 1914525"/>
                <a:gd name="connsiteY70" fmla="*/ 252413 h 1399068"/>
                <a:gd name="connsiteX71" fmla="*/ 1724025 w 1914525"/>
                <a:gd name="connsiteY71" fmla="*/ 228600 h 1399068"/>
                <a:gd name="connsiteX72" fmla="*/ 1714500 w 1914525"/>
                <a:gd name="connsiteY72" fmla="*/ 214313 h 1399068"/>
                <a:gd name="connsiteX73" fmla="*/ 1700213 w 1914525"/>
                <a:gd name="connsiteY73" fmla="*/ 204788 h 1399068"/>
                <a:gd name="connsiteX74" fmla="*/ 1676400 w 1914525"/>
                <a:gd name="connsiteY74" fmla="*/ 176213 h 1399068"/>
                <a:gd name="connsiteX75" fmla="*/ 1666875 w 1914525"/>
                <a:gd name="connsiteY75" fmla="*/ 161925 h 1399068"/>
                <a:gd name="connsiteX76" fmla="*/ 1638300 w 1914525"/>
                <a:gd name="connsiteY76" fmla="*/ 152400 h 1399068"/>
                <a:gd name="connsiteX77" fmla="*/ 1609725 w 1914525"/>
                <a:gd name="connsiteY77" fmla="*/ 142875 h 1399068"/>
                <a:gd name="connsiteX78" fmla="*/ 1590675 w 1914525"/>
                <a:gd name="connsiteY78" fmla="*/ 133350 h 1399068"/>
                <a:gd name="connsiteX79" fmla="*/ 1533525 w 1914525"/>
                <a:gd name="connsiteY79" fmla="*/ 123825 h 1399068"/>
                <a:gd name="connsiteX80" fmla="*/ 1495425 w 1914525"/>
                <a:gd name="connsiteY80" fmla="*/ 109538 h 1399068"/>
                <a:gd name="connsiteX81" fmla="*/ 1376363 w 1914525"/>
                <a:gd name="connsiteY81" fmla="*/ 95250 h 1399068"/>
                <a:gd name="connsiteX82" fmla="*/ 1343025 w 1914525"/>
                <a:gd name="connsiteY82" fmla="*/ 90488 h 1399068"/>
                <a:gd name="connsiteX83" fmla="*/ 1281113 w 1914525"/>
                <a:gd name="connsiteY83" fmla="*/ 76200 h 1399068"/>
                <a:gd name="connsiteX84" fmla="*/ 1223963 w 1914525"/>
                <a:gd name="connsiteY84" fmla="*/ 71438 h 1399068"/>
                <a:gd name="connsiteX85" fmla="*/ 1181100 w 1914525"/>
                <a:gd name="connsiteY85" fmla="*/ 61913 h 1399068"/>
                <a:gd name="connsiteX86" fmla="*/ 1166813 w 1914525"/>
                <a:gd name="connsiteY86" fmla="*/ 52388 h 1399068"/>
                <a:gd name="connsiteX87" fmla="*/ 1143000 w 1914525"/>
                <a:gd name="connsiteY87" fmla="*/ 47625 h 1399068"/>
                <a:gd name="connsiteX88" fmla="*/ 1114425 w 1914525"/>
                <a:gd name="connsiteY88" fmla="*/ 38100 h 1399068"/>
                <a:gd name="connsiteX89" fmla="*/ 1085850 w 1914525"/>
                <a:gd name="connsiteY89" fmla="*/ 28575 h 1399068"/>
                <a:gd name="connsiteX90" fmla="*/ 1009650 w 1914525"/>
                <a:gd name="connsiteY90" fmla="*/ 19050 h 1399068"/>
                <a:gd name="connsiteX91" fmla="*/ 976313 w 1914525"/>
                <a:gd name="connsiteY91" fmla="*/ 9525 h 1399068"/>
                <a:gd name="connsiteX92" fmla="*/ 923925 w 1914525"/>
                <a:gd name="connsiteY92" fmla="*/ 0 h 1399068"/>
                <a:gd name="connsiteX93" fmla="*/ 771525 w 1914525"/>
                <a:gd name="connsiteY93" fmla="*/ 4763 h 1399068"/>
                <a:gd name="connsiteX94" fmla="*/ 757238 w 1914525"/>
                <a:gd name="connsiteY94" fmla="*/ 9525 h 1399068"/>
                <a:gd name="connsiteX95" fmla="*/ 733425 w 1914525"/>
                <a:gd name="connsiteY95" fmla="*/ 19050 h 1399068"/>
                <a:gd name="connsiteX96" fmla="*/ 714375 w 1914525"/>
                <a:gd name="connsiteY96" fmla="*/ 28575 h 1399068"/>
                <a:gd name="connsiteX97" fmla="*/ 700088 w 1914525"/>
                <a:gd name="connsiteY97" fmla="*/ 33338 h 1399068"/>
                <a:gd name="connsiteX98" fmla="*/ 681038 w 1914525"/>
                <a:gd name="connsiteY98" fmla="*/ 42863 h 1399068"/>
                <a:gd name="connsiteX99" fmla="*/ 633413 w 1914525"/>
                <a:gd name="connsiteY99" fmla="*/ 57150 h 1399068"/>
                <a:gd name="connsiteX100" fmla="*/ 595313 w 1914525"/>
                <a:gd name="connsiteY100" fmla="*/ 71438 h 1399068"/>
                <a:gd name="connsiteX101" fmla="*/ 552450 w 1914525"/>
                <a:gd name="connsiteY101" fmla="*/ 80963 h 1399068"/>
                <a:gd name="connsiteX102" fmla="*/ 519113 w 1914525"/>
                <a:gd name="connsiteY102" fmla="*/ 95250 h 1399068"/>
                <a:gd name="connsiteX103" fmla="*/ 485775 w 1914525"/>
                <a:gd name="connsiteY103" fmla="*/ 100013 h 1399068"/>
                <a:gd name="connsiteX104" fmla="*/ 438150 w 1914525"/>
                <a:gd name="connsiteY104" fmla="*/ 119063 h 1399068"/>
                <a:gd name="connsiteX105" fmla="*/ 404813 w 1914525"/>
                <a:gd name="connsiteY105" fmla="*/ 133350 h 1399068"/>
                <a:gd name="connsiteX106" fmla="*/ 390525 w 1914525"/>
                <a:gd name="connsiteY106" fmla="*/ 147638 h 1399068"/>
                <a:gd name="connsiteX107" fmla="*/ 352425 w 1914525"/>
                <a:gd name="connsiteY107" fmla="*/ 166688 h 1399068"/>
                <a:gd name="connsiteX108" fmla="*/ 319088 w 1914525"/>
                <a:gd name="connsiteY108" fmla="*/ 180975 h 1399068"/>
                <a:gd name="connsiteX109" fmla="*/ 300038 w 1914525"/>
                <a:gd name="connsiteY109" fmla="*/ 195263 h 1399068"/>
                <a:gd name="connsiteX110" fmla="*/ 285750 w 1914525"/>
                <a:gd name="connsiteY110" fmla="*/ 200025 h 1399068"/>
                <a:gd name="connsiteX111" fmla="*/ 266700 w 1914525"/>
                <a:gd name="connsiteY111" fmla="*/ 214313 h 1399068"/>
                <a:gd name="connsiteX112" fmla="*/ 228600 w 1914525"/>
                <a:gd name="connsiteY112" fmla="*/ 233363 h 1399068"/>
                <a:gd name="connsiteX113" fmla="*/ 200025 w 1914525"/>
                <a:gd name="connsiteY113" fmla="*/ 252413 h 1399068"/>
                <a:gd name="connsiteX114" fmla="*/ 185738 w 1914525"/>
                <a:gd name="connsiteY114" fmla="*/ 261938 h 1399068"/>
                <a:gd name="connsiteX115" fmla="*/ 166688 w 1914525"/>
                <a:gd name="connsiteY115" fmla="*/ 271463 h 1399068"/>
                <a:gd name="connsiteX116" fmla="*/ 157163 w 1914525"/>
                <a:gd name="connsiteY116" fmla="*/ 285750 h 1399068"/>
                <a:gd name="connsiteX117" fmla="*/ 142875 w 1914525"/>
                <a:gd name="connsiteY117" fmla="*/ 300038 h 1399068"/>
                <a:gd name="connsiteX118" fmla="*/ 119063 w 1914525"/>
                <a:gd name="connsiteY118" fmla="*/ 333375 h 1399068"/>
                <a:gd name="connsiteX119" fmla="*/ 114300 w 1914525"/>
                <a:gd name="connsiteY119" fmla="*/ 347663 h 1399068"/>
                <a:gd name="connsiteX120" fmla="*/ 104775 w 1914525"/>
                <a:gd name="connsiteY120" fmla="*/ 371475 h 1399068"/>
                <a:gd name="connsiteX121" fmla="*/ 85725 w 1914525"/>
                <a:gd name="connsiteY121" fmla="*/ 404813 h 1399068"/>
                <a:gd name="connsiteX122" fmla="*/ 76200 w 1914525"/>
                <a:gd name="connsiteY122" fmla="*/ 442913 h 1399068"/>
                <a:gd name="connsiteX123" fmla="*/ 71438 w 1914525"/>
                <a:gd name="connsiteY123" fmla="*/ 457200 h 1399068"/>
                <a:gd name="connsiteX124" fmla="*/ 66675 w 1914525"/>
                <a:gd name="connsiteY124" fmla="*/ 490538 h 1399068"/>
                <a:gd name="connsiteX125" fmla="*/ 61913 w 1914525"/>
                <a:gd name="connsiteY125" fmla="*/ 504825 h 1399068"/>
                <a:gd name="connsiteX126" fmla="*/ 57150 w 1914525"/>
                <a:gd name="connsiteY126" fmla="*/ 523875 h 1399068"/>
                <a:gd name="connsiteX127" fmla="*/ 52388 w 1914525"/>
                <a:gd name="connsiteY127" fmla="*/ 576263 h 1399068"/>
                <a:gd name="connsiteX128" fmla="*/ 47625 w 1914525"/>
                <a:gd name="connsiteY128" fmla="*/ 604838 h 1399068"/>
                <a:gd name="connsiteX129" fmla="*/ 38100 w 1914525"/>
                <a:gd name="connsiteY129" fmla="*/ 714375 h 1399068"/>
                <a:gd name="connsiteX130" fmla="*/ 28575 w 1914525"/>
                <a:gd name="connsiteY130" fmla="*/ 762000 h 1399068"/>
                <a:gd name="connsiteX131" fmla="*/ 14288 w 1914525"/>
                <a:gd name="connsiteY131" fmla="*/ 866775 h 1399068"/>
                <a:gd name="connsiteX132" fmla="*/ 9525 w 1914525"/>
                <a:gd name="connsiteY132" fmla="*/ 890588 h 1399068"/>
                <a:gd name="connsiteX133" fmla="*/ 0 w 1914525"/>
                <a:gd name="connsiteY133" fmla="*/ 919163 h 1399068"/>
                <a:gd name="connsiteX134" fmla="*/ 4763 w 1914525"/>
                <a:gd name="connsiteY134" fmla="*/ 1042988 h 1399068"/>
                <a:gd name="connsiteX135" fmla="*/ 14288 w 1914525"/>
                <a:gd name="connsiteY135" fmla="*/ 1076325 h 1399068"/>
                <a:gd name="connsiteX136" fmla="*/ 23813 w 1914525"/>
                <a:gd name="connsiteY13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14350 w 1914525"/>
                <a:gd name="connsiteY16" fmla="*/ 2714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62137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71663 w 1914525"/>
                <a:gd name="connsiteY45" fmla="*/ 1266825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14350 w 1914525"/>
                <a:gd name="connsiteY16" fmla="*/ 2714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71663 w 1914525"/>
                <a:gd name="connsiteY45" fmla="*/ 1266825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14350 w 1914525"/>
                <a:gd name="connsiteY16" fmla="*/ 2714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35781 w 1914525"/>
                <a:gd name="connsiteY16" fmla="*/ 295275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293019 w 1914525"/>
                <a:gd name="connsiteY23" fmla="*/ 266700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293019 w 1914525"/>
                <a:gd name="connsiteY23" fmla="*/ 266700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92982 w 1914525"/>
                <a:gd name="connsiteY21" fmla="*/ 242888 h 1399068"/>
                <a:gd name="connsiteX22" fmla="*/ 1135856 w 1914525"/>
                <a:gd name="connsiteY22" fmla="*/ 202406 h 1399068"/>
                <a:gd name="connsiteX23" fmla="*/ 1293019 w 1914525"/>
                <a:gd name="connsiteY23" fmla="*/ 266700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92982 w 1914525"/>
                <a:gd name="connsiteY21" fmla="*/ 242888 h 1399068"/>
                <a:gd name="connsiteX22" fmla="*/ 1135856 w 1914525"/>
                <a:gd name="connsiteY22" fmla="*/ 202406 h 1399068"/>
                <a:gd name="connsiteX23" fmla="*/ 1293019 w 1914525"/>
                <a:gd name="connsiteY23" fmla="*/ 266700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92982 w 1914525"/>
                <a:gd name="connsiteY21" fmla="*/ 242888 h 1399068"/>
                <a:gd name="connsiteX22" fmla="*/ 1135856 w 1914525"/>
                <a:gd name="connsiteY22" fmla="*/ 202406 h 1399068"/>
                <a:gd name="connsiteX23" fmla="*/ 1293019 w 1914525"/>
                <a:gd name="connsiteY23" fmla="*/ 266700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92982 w 1914525"/>
                <a:gd name="connsiteY21" fmla="*/ 242888 h 1399068"/>
                <a:gd name="connsiteX22" fmla="*/ 1135856 w 1914525"/>
                <a:gd name="connsiteY22" fmla="*/ 202406 h 1399068"/>
                <a:gd name="connsiteX23" fmla="*/ 1293019 w 1914525"/>
                <a:gd name="connsiteY23" fmla="*/ 266700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92982 w 1914525"/>
                <a:gd name="connsiteY21" fmla="*/ 242888 h 1399068"/>
                <a:gd name="connsiteX22" fmla="*/ 1135856 w 1914525"/>
                <a:gd name="connsiteY22" fmla="*/ 202406 h 1399068"/>
                <a:gd name="connsiteX23" fmla="*/ 1293019 w 1914525"/>
                <a:gd name="connsiteY23" fmla="*/ 266700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495426 w 1914525"/>
                <a:gd name="connsiteY26" fmla="*/ 302419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73907 w 1914525"/>
                <a:gd name="connsiteY19" fmla="*/ 230981 h 1399068"/>
                <a:gd name="connsiteX20" fmla="*/ 890588 w 1914525"/>
                <a:gd name="connsiteY20" fmla="*/ 209550 h 1399068"/>
                <a:gd name="connsiteX21" fmla="*/ 992982 w 1914525"/>
                <a:gd name="connsiteY21" fmla="*/ 242888 h 1399068"/>
                <a:gd name="connsiteX22" fmla="*/ 1135856 w 1914525"/>
                <a:gd name="connsiteY22" fmla="*/ 202406 h 1399068"/>
                <a:gd name="connsiteX23" fmla="*/ 1293019 w 1914525"/>
                <a:gd name="connsiteY23" fmla="*/ 266700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495426 w 1914525"/>
                <a:gd name="connsiteY26" fmla="*/ 302419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73907 w 1914525"/>
                <a:gd name="connsiteY19" fmla="*/ 230981 h 1399068"/>
                <a:gd name="connsiteX20" fmla="*/ 819150 w 1914525"/>
                <a:gd name="connsiteY20" fmla="*/ 221455 h 1399068"/>
                <a:gd name="connsiteX21" fmla="*/ 890588 w 1914525"/>
                <a:gd name="connsiteY21" fmla="*/ 209550 h 1399068"/>
                <a:gd name="connsiteX22" fmla="*/ 992982 w 1914525"/>
                <a:gd name="connsiteY22" fmla="*/ 242888 h 1399068"/>
                <a:gd name="connsiteX23" fmla="*/ 1135856 w 1914525"/>
                <a:gd name="connsiteY23" fmla="*/ 202406 h 1399068"/>
                <a:gd name="connsiteX24" fmla="*/ 1293019 w 1914525"/>
                <a:gd name="connsiteY24" fmla="*/ 266700 h 1399068"/>
                <a:gd name="connsiteX25" fmla="*/ 1452563 w 1914525"/>
                <a:gd name="connsiteY25" fmla="*/ 238125 h 1399068"/>
                <a:gd name="connsiteX26" fmla="*/ 1481138 w 1914525"/>
                <a:gd name="connsiteY26" fmla="*/ 247650 h 1399068"/>
                <a:gd name="connsiteX27" fmla="*/ 1495426 w 1914525"/>
                <a:gd name="connsiteY27" fmla="*/ 302419 h 1399068"/>
                <a:gd name="connsiteX28" fmla="*/ 1590675 w 1914525"/>
                <a:gd name="connsiteY28" fmla="*/ 314325 h 1399068"/>
                <a:gd name="connsiteX29" fmla="*/ 1619250 w 1914525"/>
                <a:gd name="connsiteY29" fmla="*/ 342900 h 1399068"/>
                <a:gd name="connsiteX30" fmla="*/ 1657350 w 1914525"/>
                <a:gd name="connsiteY30" fmla="*/ 390525 h 1399068"/>
                <a:gd name="connsiteX31" fmla="*/ 1676400 w 1914525"/>
                <a:gd name="connsiteY31" fmla="*/ 419100 h 1399068"/>
                <a:gd name="connsiteX32" fmla="*/ 1704975 w 1914525"/>
                <a:gd name="connsiteY32" fmla="*/ 471488 h 1399068"/>
                <a:gd name="connsiteX33" fmla="*/ 1747838 w 1914525"/>
                <a:gd name="connsiteY33" fmla="*/ 542925 h 1399068"/>
                <a:gd name="connsiteX34" fmla="*/ 1762125 w 1914525"/>
                <a:gd name="connsiteY34" fmla="*/ 571500 h 1399068"/>
                <a:gd name="connsiteX35" fmla="*/ 1771650 w 1914525"/>
                <a:gd name="connsiteY35" fmla="*/ 600075 h 1399068"/>
                <a:gd name="connsiteX36" fmla="*/ 1790700 w 1914525"/>
                <a:gd name="connsiteY36" fmla="*/ 642938 h 1399068"/>
                <a:gd name="connsiteX37" fmla="*/ 1809750 w 1914525"/>
                <a:gd name="connsiteY37" fmla="*/ 695325 h 1399068"/>
                <a:gd name="connsiteX38" fmla="*/ 1824038 w 1914525"/>
                <a:gd name="connsiteY38" fmla="*/ 747713 h 1399068"/>
                <a:gd name="connsiteX39" fmla="*/ 1833563 w 1914525"/>
                <a:gd name="connsiteY39" fmla="*/ 804863 h 1399068"/>
                <a:gd name="connsiteX40" fmla="*/ 1845469 w 1914525"/>
                <a:gd name="connsiteY40" fmla="*/ 940594 h 1399068"/>
                <a:gd name="connsiteX41" fmla="*/ 1857375 w 1914525"/>
                <a:gd name="connsiteY41" fmla="*/ 1000125 h 1399068"/>
                <a:gd name="connsiteX42" fmla="*/ 1850231 w 1914525"/>
                <a:gd name="connsiteY42" fmla="*/ 1166813 h 1399068"/>
                <a:gd name="connsiteX43" fmla="*/ 1885950 w 1914525"/>
                <a:gd name="connsiteY43" fmla="*/ 1285875 h 1399068"/>
                <a:gd name="connsiteX44" fmla="*/ 1876425 w 1914525"/>
                <a:gd name="connsiteY44" fmla="*/ 1357313 h 1399068"/>
                <a:gd name="connsiteX45" fmla="*/ 1866900 w 1914525"/>
                <a:gd name="connsiteY45" fmla="*/ 1395413 h 1399068"/>
                <a:gd name="connsiteX46" fmla="*/ 1862138 w 1914525"/>
                <a:gd name="connsiteY46" fmla="*/ 1271587 h 1399068"/>
                <a:gd name="connsiteX47" fmla="*/ 1881188 w 1914525"/>
                <a:gd name="connsiteY47" fmla="*/ 1238250 h 1399068"/>
                <a:gd name="connsiteX48" fmla="*/ 1890713 w 1914525"/>
                <a:gd name="connsiteY48" fmla="*/ 1200150 h 1399068"/>
                <a:gd name="connsiteX49" fmla="*/ 1900238 w 1914525"/>
                <a:gd name="connsiteY49" fmla="*/ 1171575 h 1399068"/>
                <a:gd name="connsiteX50" fmla="*/ 1905000 w 1914525"/>
                <a:gd name="connsiteY50" fmla="*/ 1085850 h 1399068"/>
                <a:gd name="connsiteX51" fmla="*/ 1914525 w 1914525"/>
                <a:gd name="connsiteY51" fmla="*/ 809625 h 1399068"/>
                <a:gd name="connsiteX52" fmla="*/ 1909763 w 1914525"/>
                <a:gd name="connsiteY52" fmla="*/ 666750 h 1399068"/>
                <a:gd name="connsiteX53" fmla="*/ 1890713 w 1914525"/>
                <a:gd name="connsiteY53" fmla="*/ 633413 h 1399068"/>
                <a:gd name="connsiteX54" fmla="*/ 1881188 w 1914525"/>
                <a:gd name="connsiteY54" fmla="*/ 609600 h 1399068"/>
                <a:gd name="connsiteX55" fmla="*/ 1871663 w 1914525"/>
                <a:gd name="connsiteY55" fmla="*/ 581025 h 1399068"/>
                <a:gd name="connsiteX56" fmla="*/ 1862138 w 1914525"/>
                <a:gd name="connsiteY56" fmla="*/ 566738 h 1399068"/>
                <a:gd name="connsiteX57" fmla="*/ 1857375 w 1914525"/>
                <a:gd name="connsiteY57" fmla="*/ 542925 h 1399068"/>
                <a:gd name="connsiteX58" fmla="*/ 1847850 w 1914525"/>
                <a:gd name="connsiteY58" fmla="*/ 528638 h 1399068"/>
                <a:gd name="connsiteX59" fmla="*/ 1843088 w 1914525"/>
                <a:gd name="connsiteY59" fmla="*/ 514350 h 1399068"/>
                <a:gd name="connsiteX60" fmla="*/ 1833563 w 1914525"/>
                <a:gd name="connsiteY60" fmla="*/ 495300 h 1399068"/>
                <a:gd name="connsiteX61" fmla="*/ 1824038 w 1914525"/>
                <a:gd name="connsiteY61" fmla="*/ 457200 h 1399068"/>
                <a:gd name="connsiteX62" fmla="*/ 1814513 w 1914525"/>
                <a:gd name="connsiteY62" fmla="*/ 438150 h 1399068"/>
                <a:gd name="connsiteX63" fmla="*/ 1800225 w 1914525"/>
                <a:gd name="connsiteY63" fmla="*/ 404813 h 1399068"/>
                <a:gd name="connsiteX64" fmla="*/ 1790700 w 1914525"/>
                <a:gd name="connsiteY64" fmla="*/ 376238 h 1399068"/>
                <a:gd name="connsiteX65" fmla="*/ 1785938 w 1914525"/>
                <a:gd name="connsiteY65" fmla="*/ 361950 h 1399068"/>
                <a:gd name="connsiteX66" fmla="*/ 1781175 w 1914525"/>
                <a:gd name="connsiteY66" fmla="*/ 342900 h 1399068"/>
                <a:gd name="connsiteX67" fmla="*/ 1771650 w 1914525"/>
                <a:gd name="connsiteY67" fmla="*/ 328613 h 1399068"/>
                <a:gd name="connsiteX68" fmla="*/ 1752600 w 1914525"/>
                <a:gd name="connsiteY68" fmla="*/ 280988 h 1399068"/>
                <a:gd name="connsiteX69" fmla="*/ 1747838 w 1914525"/>
                <a:gd name="connsiteY69" fmla="*/ 266700 h 1399068"/>
                <a:gd name="connsiteX70" fmla="*/ 1738313 w 1914525"/>
                <a:gd name="connsiteY70" fmla="*/ 252413 h 1399068"/>
                <a:gd name="connsiteX71" fmla="*/ 1724025 w 1914525"/>
                <a:gd name="connsiteY71" fmla="*/ 228600 h 1399068"/>
                <a:gd name="connsiteX72" fmla="*/ 1714500 w 1914525"/>
                <a:gd name="connsiteY72" fmla="*/ 214313 h 1399068"/>
                <a:gd name="connsiteX73" fmla="*/ 1700213 w 1914525"/>
                <a:gd name="connsiteY73" fmla="*/ 204788 h 1399068"/>
                <a:gd name="connsiteX74" fmla="*/ 1676400 w 1914525"/>
                <a:gd name="connsiteY74" fmla="*/ 176213 h 1399068"/>
                <a:gd name="connsiteX75" fmla="*/ 1666875 w 1914525"/>
                <a:gd name="connsiteY75" fmla="*/ 161925 h 1399068"/>
                <a:gd name="connsiteX76" fmla="*/ 1638300 w 1914525"/>
                <a:gd name="connsiteY76" fmla="*/ 152400 h 1399068"/>
                <a:gd name="connsiteX77" fmla="*/ 1609725 w 1914525"/>
                <a:gd name="connsiteY77" fmla="*/ 142875 h 1399068"/>
                <a:gd name="connsiteX78" fmla="*/ 1590675 w 1914525"/>
                <a:gd name="connsiteY78" fmla="*/ 133350 h 1399068"/>
                <a:gd name="connsiteX79" fmla="*/ 1533525 w 1914525"/>
                <a:gd name="connsiteY79" fmla="*/ 123825 h 1399068"/>
                <a:gd name="connsiteX80" fmla="*/ 1495425 w 1914525"/>
                <a:gd name="connsiteY80" fmla="*/ 109538 h 1399068"/>
                <a:gd name="connsiteX81" fmla="*/ 1376363 w 1914525"/>
                <a:gd name="connsiteY81" fmla="*/ 95250 h 1399068"/>
                <a:gd name="connsiteX82" fmla="*/ 1343025 w 1914525"/>
                <a:gd name="connsiteY82" fmla="*/ 90488 h 1399068"/>
                <a:gd name="connsiteX83" fmla="*/ 1281113 w 1914525"/>
                <a:gd name="connsiteY83" fmla="*/ 76200 h 1399068"/>
                <a:gd name="connsiteX84" fmla="*/ 1223963 w 1914525"/>
                <a:gd name="connsiteY84" fmla="*/ 71438 h 1399068"/>
                <a:gd name="connsiteX85" fmla="*/ 1181100 w 1914525"/>
                <a:gd name="connsiteY85" fmla="*/ 61913 h 1399068"/>
                <a:gd name="connsiteX86" fmla="*/ 1166813 w 1914525"/>
                <a:gd name="connsiteY86" fmla="*/ 52388 h 1399068"/>
                <a:gd name="connsiteX87" fmla="*/ 1143000 w 1914525"/>
                <a:gd name="connsiteY87" fmla="*/ 47625 h 1399068"/>
                <a:gd name="connsiteX88" fmla="*/ 1114425 w 1914525"/>
                <a:gd name="connsiteY88" fmla="*/ 38100 h 1399068"/>
                <a:gd name="connsiteX89" fmla="*/ 1085850 w 1914525"/>
                <a:gd name="connsiteY89" fmla="*/ 28575 h 1399068"/>
                <a:gd name="connsiteX90" fmla="*/ 1009650 w 1914525"/>
                <a:gd name="connsiteY90" fmla="*/ 19050 h 1399068"/>
                <a:gd name="connsiteX91" fmla="*/ 976313 w 1914525"/>
                <a:gd name="connsiteY91" fmla="*/ 9525 h 1399068"/>
                <a:gd name="connsiteX92" fmla="*/ 923925 w 1914525"/>
                <a:gd name="connsiteY92" fmla="*/ 0 h 1399068"/>
                <a:gd name="connsiteX93" fmla="*/ 771525 w 1914525"/>
                <a:gd name="connsiteY93" fmla="*/ 4763 h 1399068"/>
                <a:gd name="connsiteX94" fmla="*/ 757238 w 1914525"/>
                <a:gd name="connsiteY94" fmla="*/ 9525 h 1399068"/>
                <a:gd name="connsiteX95" fmla="*/ 733425 w 1914525"/>
                <a:gd name="connsiteY95" fmla="*/ 19050 h 1399068"/>
                <a:gd name="connsiteX96" fmla="*/ 714375 w 1914525"/>
                <a:gd name="connsiteY96" fmla="*/ 28575 h 1399068"/>
                <a:gd name="connsiteX97" fmla="*/ 700088 w 1914525"/>
                <a:gd name="connsiteY97" fmla="*/ 33338 h 1399068"/>
                <a:gd name="connsiteX98" fmla="*/ 681038 w 1914525"/>
                <a:gd name="connsiteY98" fmla="*/ 42863 h 1399068"/>
                <a:gd name="connsiteX99" fmla="*/ 633413 w 1914525"/>
                <a:gd name="connsiteY99" fmla="*/ 57150 h 1399068"/>
                <a:gd name="connsiteX100" fmla="*/ 595313 w 1914525"/>
                <a:gd name="connsiteY100" fmla="*/ 71438 h 1399068"/>
                <a:gd name="connsiteX101" fmla="*/ 552450 w 1914525"/>
                <a:gd name="connsiteY101" fmla="*/ 80963 h 1399068"/>
                <a:gd name="connsiteX102" fmla="*/ 519113 w 1914525"/>
                <a:gd name="connsiteY102" fmla="*/ 95250 h 1399068"/>
                <a:gd name="connsiteX103" fmla="*/ 485775 w 1914525"/>
                <a:gd name="connsiteY103" fmla="*/ 100013 h 1399068"/>
                <a:gd name="connsiteX104" fmla="*/ 438150 w 1914525"/>
                <a:gd name="connsiteY104" fmla="*/ 119063 h 1399068"/>
                <a:gd name="connsiteX105" fmla="*/ 404813 w 1914525"/>
                <a:gd name="connsiteY105" fmla="*/ 133350 h 1399068"/>
                <a:gd name="connsiteX106" fmla="*/ 390525 w 1914525"/>
                <a:gd name="connsiteY106" fmla="*/ 147638 h 1399068"/>
                <a:gd name="connsiteX107" fmla="*/ 352425 w 1914525"/>
                <a:gd name="connsiteY107" fmla="*/ 166688 h 1399068"/>
                <a:gd name="connsiteX108" fmla="*/ 319088 w 1914525"/>
                <a:gd name="connsiteY108" fmla="*/ 180975 h 1399068"/>
                <a:gd name="connsiteX109" fmla="*/ 300038 w 1914525"/>
                <a:gd name="connsiteY109" fmla="*/ 195263 h 1399068"/>
                <a:gd name="connsiteX110" fmla="*/ 285750 w 1914525"/>
                <a:gd name="connsiteY110" fmla="*/ 200025 h 1399068"/>
                <a:gd name="connsiteX111" fmla="*/ 266700 w 1914525"/>
                <a:gd name="connsiteY111" fmla="*/ 214313 h 1399068"/>
                <a:gd name="connsiteX112" fmla="*/ 228600 w 1914525"/>
                <a:gd name="connsiteY112" fmla="*/ 233363 h 1399068"/>
                <a:gd name="connsiteX113" fmla="*/ 200025 w 1914525"/>
                <a:gd name="connsiteY113" fmla="*/ 252413 h 1399068"/>
                <a:gd name="connsiteX114" fmla="*/ 185738 w 1914525"/>
                <a:gd name="connsiteY114" fmla="*/ 261938 h 1399068"/>
                <a:gd name="connsiteX115" fmla="*/ 166688 w 1914525"/>
                <a:gd name="connsiteY115" fmla="*/ 271463 h 1399068"/>
                <a:gd name="connsiteX116" fmla="*/ 157163 w 1914525"/>
                <a:gd name="connsiteY116" fmla="*/ 285750 h 1399068"/>
                <a:gd name="connsiteX117" fmla="*/ 142875 w 1914525"/>
                <a:gd name="connsiteY117" fmla="*/ 300038 h 1399068"/>
                <a:gd name="connsiteX118" fmla="*/ 119063 w 1914525"/>
                <a:gd name="connsiteY118" fmla="*/ 333375 h 1399068"/>
                <a:gd name="connsiteX119" fmla="*/ 114300 w 1914525"/>
                <a:gd name="connsiteY119" fmla="*/ 347663 h 1399068"/>
                <a:gd name="connsiteX120" fmla="*/ 104775 w 1914525"/>
                <a:gd name="connsiteY120" fmla="*/ 371475 h 1399068"/>
                <a:gd name="connsiteX121" fmla="*/ 85725 w 1914525"/>
                <a:gd name="connsiteY121" fmla="*/ 404813 h 1399068"/>
                <a:gd name="connsiteX122" fmla="*/ 76200 w 1914525"/>
                <a:gd name="connsiteY122" fmla="*/ 442913 h 1399068"/>
                <a:gd name="connsiteX123" fmla="*/ 71438 w 1914525"/>
                <a:gd name="connsiteY123" fmla="*/ 457200 h 1399068"/>
                <a:gd name="connsiteX124" fmla="*/ 66675 w 1914525"/>
                <a:gd name="connsiteY124" fmla="*/ 490538 h 1399068"/>
                <a:gd name="connsiteX125" fmla="*/ 61913 w 1914525"/>
                <a:gd name="connsiteY125" fmla="*/ 504825 h 1399068"/>
                <a:gd name="connsiteX126" fmla="*/ 57150 w 1914525"/>
                <a:gd name="connsiteY126" fmla="*/ 523875 h 1399068"/>
                <a:gd name="connsiteX127" fmla="*/ 52388 w 1914525"/>
                <a:gd name="connsiteY127" fmla="*/ 576263 h 1399068"/>
                <a:gd name="connsiteX128" fmla="*/ 47625 w 1914525"/>
                <a:gd name="connsiteY128" fmla="*/ 604838 h 1399068"/>
                <a:gd name="connsiteX129" fmla="*/ 38100 w 1914525"/>
                <a:gd name="connsiteY129" fmla="*/ 714375 h 1399068"/>
                <a:gd name="connsiteX130" fmla="*/ 28575 w 1914525"/>
                <a:gd name="connsiteY130" fmla="*/ 762000 h 1399068"/>
                <a:gd name="connsiteX131" fmla="*/ 14288 w 1914525"/>
                <a:gd name="connsiteY131" fmla="*/ 866775 h 1399068"/>
                <a:gd name="connsiteX132" fmla="*/ 9525 w 1914525"/>
                <a:gd name="connsiteY132" fmla="*/ 890588 h 1399068"/>
                <a:gd name="connsiteX133" fmla="*/ 0 w 1914525"/>
                <a:gd name="connsiteY133" fmla="*/ 919163 h 1399068"/>
                <a:gd name="connsiteX134" fmla="*/ 4763 w 1914525"/>
                <a:gd name="connsiteY134" fmla="*/ 1042988 h 1399068"/>
                <a:gd name="connsiteX135" fmla="*/ 14288 w 1914525"/>
                <a:gd name="connsiteY135" fmla="*/ 1076325 h 1399068"/>
                <a:gd name="connsiteX136" fmla="*/ 23813 w 1914525"/>
                <a:gd name="connsiteY13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73907 w 1914525"/>
                <a:gd name="connsiteY19" fmla="*/ 230981 h 1399068"/>
                <a:gd name="connsiteX20" fmla="*/ 819150 w 1914525"/>
                <a:gd name="connsiteY20" fmla="*/ 221455 h 1399068"/>
                <a:gd name="connsiteX21" fmla="*/ 890588 w 1914525"/>
                <a:gd name="connsiteY21" fmla="*/ 209550 h 1399068"/>
                <a:gd name="connsiteX22" fmla="*/ 992982 w 1914525"/>
                <a:gd name="connsiteY22" fmla="*/ 242888 h 1399068"/>
                <a:gd name="connsiteX23" fmla="*/ 1135856 w 1914525"/>
                <a:gd name="connsiteY23" fmla="*/ 202406 h 1399068"/>
                <a:gd name="connsiteX24" fmla="*/ 1216819 w 1914525"/>
                <a:gd name="connsiteY24" fmla="*/ 226218 h 1399068"/>
                <a:gd name="connsiteX25" fmla="*/ 1293019 w 1914525"/>
                <a:gd name="connsiteY25" fmla="*/ 266700 h 1399068"/>
                <a:gd name="connsiteX26" fmla="*/ 1452563 w 1914525"/>
                <a:gd name="connsiteY26" fmla="*/ 238125 h 1399068"/>
                <a:gd name="connsiteX27" fmla="*/ 1481138 w 1914525"/>
                <a:gd name="connsiteY27" fmla="*/ 247650 h 1399068"/>
                <a:gd name="connsiteX28" fmla="*/ 1495426 w 1914525"/>
                <a:gd name="connsiteY28" fmla="*/ 302419 h 1399068"/>
                <a:gd name="connsiteX29" fmla="*/ 1590675 w 1914525"/>
                <a:gd name="connsiteY29" fmla="*/ 314325 h 1399068"/>
                <a:gd name="connsiteX30" fmla="*/ 1619250 w 1914525"/>
                <a:gd name="connsiteY30" fmla="*/ 342900 h 1399068"/>
                <a:gd name="connsiteX31" fmla="*/ 1657350 w 1914525"/>
                <a:gd name="connsiteY31" fmla="*/ 390525 h 1399068"/>
                <a:gd name="connsiteX32" fmla="*/ 1676400 w 1914525"/>
                <a:gd name="connsiteY32" fmla="*/ 419100 h 1399068"/>
                <a:gd name="connsiteX33" fmla="*/ 1704975 w 1914525"/>
                <a:gd name="connsiteY33" fmla="*/ 471488 h 1399068"/>
                <a:gd name="connsiteX34" fmla="*/ 1747838 w 1914525"/>
                <a:gd name="connsiteY34" fmla="*/ 542925 h 1399068"/>
                <a:gd name="connsiteX35" fmla="*/ 1762125 w 1914525"/>
                <a:gd name="connsiteY35" fmla="*/ 571500 h 1399068"/>
                <a:gd name="connsiteX36" fmla="*/ 1771650 w 1914525"/>
                <a:gd name="connsiteY36" fmla="*/ 600075 h 1399068"/>
                <a:gd name="connsiteX37" fmla="*/ 1790700 w 1914525"/>
                <a:gd name="connsiteY37" fmla="*/ 642938 h 1399068"/>
                <a:gd name="connsiteX38" fmla="*/ 1809750 w 1914525"/>
                <a:gd name="connsiteY38" fmla="*/ 695325 h 1399068"/>
                <a:gd name="connsiteX39" fmla="*/ 1824038 w 1914525"/>
                <a:gd name="connsiteY39" fmla="*/ 747713 h 1399068"/>
                <a:gd name="connsiteX40" fmla="*/ 1833563 w 1914525"/>
                <a:gd name="connsiteY40" fmla="*/ 804863 h 1399068"/>
                <a:gd name="connsiteX41" fmla="*/ 1845469 w 1914525"/>
                <a:gd name="connsiteY41" fmla="*/ 940594 h 1399068"/>
                <a:gd name="connsiteX42" fmla="*/ 1857375 w 1914525"/>
                <a:gd name="connsiteY42" fmla="*/ 1000125 h 1399068"/>
                <a:gd name="connsiteX43" fmla="*/ 1850231 w 1914525"/>
                <a:gd name="connsiteY43" fmla="*/ 1166813 h 1399068"/>
                <a:gd name="connsiteX44" fmla="*/ 1885950 w 1914525"/>
                <a:gd name="connsiteY44" fmla="*/ 1285875 h 1399068"/>
                <a:gd name="connsiteX45" fmla="*/ 1876425 w 1914525"/>
                <a:gd name="connsiteY45" fmla="*/ 1357313 h 1399068"/>
                <a:gd name="connsiteX46" fmla="*/ 1866900 w 1914525"/>
                <a:gd name="connsiteY46" fmla="*/ 1395413 h 1399068"/>
                <a:gd name="connsiteX47" fmla="*/ 1862138 w 1914525"/>
                <a:gd name="connsiteY47" fmla="*/ 1271587 h 1399068"/>
                <a:gd name="connsiteX48" fmla="*/ 1881188 w 1914525"/>
                <a:gd name="connsiteY48" fmla="*/ 1238250 h 1399068"/>
                <a:gd name="connsiteX49" fmla="*/ 1890713 w 1914525"/>
                <a:gd name="connsiteY49" fmla="*/ 1200150 h 1399068"/>
                <a:gd name="connsiteX50" fmla="*/ 1900238 w 1914525"/>
                <a:gd name="connsiteY50" fmla="*/ 1171575 h 1399068"/>
                <a:gd name="connsiteX51" fmla="*/ 1905000 w 1914525"/>
                <a:gd name="connsiteY51" fmla="*/ 1085850 h 1399068"/>
                <a:gd name="connsiteX52" fmla="*/ 1914525 w 1914525"/>
                <a:gd name="connsiteY52" fmla="*/ 809625 h 1399068"/>
                <a:gd name="connsiteX53" fmla="*/ 1909763 w 1914525"/>
                <a:gd name="connsiteY53" fmla="*/ 666750 h 1399068"/>
                <a:gd name="connsiteX54" fmla="*/ 1890713 w 1914525"/>
                <a:gd name="connsiteY54" fmla="*/ 633413 h 1399068"/>
                <a:gd name="connsiteX55" fmla="*/ 1881188 w 1914525"/>
                <a:gd name="connsiteY55" fmla="*/ 609600 h 1399068"/>
                <a:gd name="connsiteX56" fmla="*/ 1871663 w 1914525"/>
                <a:gd name="connsiteY56" fmla="*/ 581025 h 1399068"/>
                <a:gd name="connsiteX57" fmla="*/ 1862138 w 1914525"/>
                <a:gd name="connsiteY57" fmla="*/ 566738 h 1399068"/>
                <a:gd name="connsiteX58" fmla="*/ 1857375 w 1914525"/>
                <a:gd name="connsiteY58" fmla="*/ 542925 h 1399068"/>
                <a:gd name="connsiteX59" fmla="*/ 1847850 w 1914525"/>
                <a:gd name="connsiteY59" fmla="*/ 528638 h 1399068"/>
                <a:gd name="connsiteX60" fmla="*/ 1843088 w 1914525"/>
                <a:gd name="connsiteY60" fmla="*/ 514350 h 1399068"/>
                <a:gd name="connsiteX61" fmla="*/ 1833563 w 1914525"/>
                <a:gd name="connsiteY61" fmla="*/ 495300 h 1399068"/>
                <a:gd name="connsiteX62" fmla="*/ 1824038 w 1914525"/>
                <a:gd name="connsiteY62" fmla="*/ 457200 h 1399068"/>
                <a:gd name="connsiteX63" fmla="*/ 1814513 w 1914525"/>
                <a:gd name="connsiteY63" fmla="*/ 438150 h 1399068"/>
                <a:gd name="connsiteX64" fmla="*/ 1800225 w 1914525"/>
                <a:gd name="connsiteY64" fmla="*/ 404813 h 1399068"/>
                <a:gd name="connsiteX65" fmla="*/ 1790700 w 1914525"/>
                <a:gd name="connsiteY65" fmla="*/ 376238 h 1399068"/>
                <a:gd name="connsiteX66" fmla="*/ 1785938 w 1914525"/>
                <a:gd name="connsiteY66" fmla="*/ 361950 h 1399068"/>
                <a:gd name="connsiteX67" fmla="*/ 1781175 w 1914525"/>
                <a:gd name="connsiteY67" fmla="*/ 342900 h 1399068"/>
                <a:gd name="connsiteX68" fmla="*/ 1771650 w 1914525"/>
                <a:gd name="connsiteY68" fmla="*/ 328613 h 1399068"/>
                <a:gd name="connsiteX69" fmla="*/ 1752600 w 1914525"/>
                <a:gd name="connsiteY69" fmla="*/ 280988 h 1399068"/>
                <a:gd name="connsiteX70" fmla="*/ 1747838 w 1914525"/>
                <a:gd name="connsiteY70" fmla="*/ 266700 h 1399068"/>
                <a:gd name="connsiteX71" fmla="*/ 1738313 w 1914525"/>
                <a:gd name="connsiteY71" fmla="*/ 252413 h 1399068"/>
                <a:gd name="connsiteX72" fmla="*/ 1724025 w 1914525"/>
                <a:gd name="connsiteY72" fmla="*/ 228600 h 1399068"/>
                <a:gd name="connsiteX73" fmla="*/ 1714500 w 1914525"/>
                <a:gd name="connsiteY73" fmla="*/ 214313 h 1399068"/>
                <a:gd name="connsiteX74" fmla="*/ 1700213 w 1914525"/>
                <a:gd name="connsiteY74" fmla="*/ 204788 h 1399068"/>
                <a:gd name="connsiteX75" fmla="*/ 1676400 w 1914525"/>
                <a:gd name="connsiteY75" fmla="*/ 176213 h 1399068"/>
                <a:gd name="connsiteX76" fmla="*/ 1666875 w 1914525"/>
                <a:gd name="connsiteY76" fmla="*/ 161925 h 1399068"/>
                <a:gd name="connsiteX77" fmla="*/ 1638300 w 1914525"/>
                <a:gd name="connsiteY77" fmla="*/ 152400 h 1399068"/>
                <a:gd name="connsiteX78" fmla="*/ 1609725 w 1914525"/>
                <a:gd name="connsiteY78" fmla="*/ 142875 h 1399068"/>
                <a:gd name="connsiteX79" fmla="*/ 1590675 w 1914525"/>
                <a:gd name="connsiteY79" fmla="*/ 133350 h 1399068"/>
                <a:gd name="connsiteX80" fmla="*/ 1533525 w 1914525"/>
                <a:gd name="connsiteY80" fmla="*/ 123825 h 1399068"/>
                <a:gd name="connsiteX81" fmla="*/ 1495425 w 1914525"/>
                <a:gd name="connsiteY81" fmla="*/ 109538 h 1399068"/>
                <a:gd name="connsiteX82" fmla="*/ 1376363 w 1914525"/>
                <a:gd name="connsiteY82" fmla="*/ 95250 h 1399068"/>
                <a:gd name="connsiteX83" fmla="*/ 1343025 w 1914525"/>
                <a:gd name="connsiteY83" fmla="*/ 90488 h 1399068"/>
                <a:gd name="connsiteX84" fmla="*/ 1281113 w 1914525"/>
                <a:gd name="connsiteY84" fmla="*/ 76200 h 1399068"/>
                <a:gd name="connsiteX85" fmla="*/ 1223963 w 1914525"/>
                <a:gd name="connsiteY85" fmla="*/ 71438 h 1399068"/>
                <a:gd name="connsiteX86" fmla="*/ 1181100 w 1914525"/>
                <a:gd name="connsiteY86" fmla="*/ 61913 h 1399068"/>
                <a:gd name="connsiteX87" fmla="*/ 1166813 w 1914525"/>
                <a:gd name="connsiteY87" fmla="*/ 52388 h 1399068"/>
                <a:gd name="connsiteX88" fmla="*/ 1143000 w 1914525"/>
                <a:gd name="connsiteY88" fmla="*/ 47625 h 1399068"/>
                <a:gd name="connsiteX89" fmla="*/ 1114425 w 1914525"/>
                <a:gd name="connsiteY89" fmla="*/ 38100 h 1399068"/>
                <a:gd name="connsiteX90" fmla="*/ 1085850 w 1914525"/>
                <a:gd name="connsiteY90" fmla="*/ 28575 h 1399068"/>
                <a:gd name="connsiteX91" fmla="*/ 1009650 w 1914525"/>
                <a:gd name="connsiteY91" fmla="*/ 19050 h 1399068"/>
                <a:gd name="connsiteX92" fmla="*/ 976313 w 1914525"/>
                <a:gd name="connsiteY92" fmla="*/ 9525 h 1399068"/>
                <a:gd name="connsiteX93" fmla="*/ 923925 w 1914525"/>
                <a:gd name="connsiteY93" fmla="*/ 0 h 1399068"/>
                <a:gd name="connsiteX94" fmla="*/ 771525 w 1914525"/>
                <a:gd name="connsiteY94" fmla="*/ 4763 h 1399068"/>
                <a:gd name="connsiteX95" fmla="*/ 757238 w 1914525"/>
                <a:gd name="connsiteY95" fmla="*/ 9525 h 1399068"/>
                <a:gd name="connsiteX96" fmla="*/ 733425 w 1914525"/>
                <a:gd name="connsiteY96" fmla="*/ 19050 h 1399068"/>
                <a:gd name="connsiteX97" fmla="*/ 714375 w 1914525"/>
                <a:gd name="connsiteY97" fmla="*/ 28575 h 1399068"/>
                <a:gd name="connsiteX98" fmla="*/ 700088 w 1914525"/>
                <a:gd name="connsiteY98" fmla="*/ 33338 h 1399068"/>
                <a:gd name="connsiteX99" fmla="*/ 681038 w 1914525"/>
                <a:gd name="connsiteY99" fmla="*/ 42863 h 1399068"/>
                <a:gd name="connsiteX100" fmla="*/ 633413 w 1914525"/>
                <a:gd name="connsiteY100" fmla="*/ 57150 h 1399068"/>
                <a:gd name="connsiteX101" fmla="*/ 595313 w 1914525"/>
                <a:gd name="connsiteY101" fmla="*/ 71438 h 1399068"/>
                <a:gd name="connsiteX102" fmla="*/ 552450 w 1914525"/>
                <a:gd name="connsiteY102" fmla="*/ 80963 h 1399068"/>
                <a:gd name="connsiteX103" fmla="*/ 519113 w 1914525"/>
                <a:gd name="connsiteY103" fmla="*/ 95250 h 1399068"/>
                <a:gd name="connsiteX104" fmla="*/ 485775 w 1914525"/>
                <a:gd name="connsiteY104" fmla="*/ 100013 h 1399068"/>
                <a:gd name="connsiteX105" fmla="*/ 438150 w 1914525"/>
                <a:gd name="connsiteY105" fmla="*/ 119063 h 1399068"/>
                <a:gd name="connsiteX106" fmla="*/ 404813 w 1914525"/>
                <a:gd name="connsiteY106" fmla="*/ 133350 h 1399068"/>
                <a:gd name="connsiteX107" fmla="*/ 390525 w 1914525"/>
                <a:gd name="connsiteY107" fmla="*/ 147638 h 1399068"/>
                <a:gd name="connsiteX108" fmla="*/ 352425 w 1914525"/>
                <a:gd name="connsiteY108" fmla="*/ 166688 h 1399068"/>
                <a:gd name="connsiteX109" fmla="*/ 319088 w 1914525"/>
                <a:gd name="connsiteY109" fmla="*/ 180975 h 1399068"/>
                <a:gd name="connsiteX110" fmla="*/ 300038 w 1914525"/>
                <a:gd name="connsiteY110" fmla="*/ 195263 h 1399068"/>
                <a:gd name="connsiteX111" fmla="*/ 285750 w 1914525"/>
                <a:gd name="connsiteY111" fmla="*/ 200025 h 1399068"/>
                <a:gd name="connsiteX112" fmla="*/ 266700 w 1914525"/>
                <a:gd name="connsiteY112" fmla="*/ 214313 h 1399068"/>
                <a:gd name="connsiteX113" fmla="*/ 228600 w 1914525"/>
                <a:gd name="connsiteY113" fmla="*/ 233363 h 1399068"/>
                <a:gd name="connsiteX114" fmla="*/ 200025 w 1914525"/>
                <a:gd name="connsiteY114" fmla="*/ 252413 h 1399068"/>
                <a:gd name="connsiteX115" fmla="*/ 185738 w 1914525"/>
                <a:gd name="connsiteY115" fmla="*/ 261938 h 1399068"/>
                <a:gd name="connsiteX116" fmla="*/ 166688 w 1914525"/>
                <a:gd name="connsiteY116" fmla="*/ 271463 h 1399068"/>
                <a:gd name="connsiteX117" fmla="*/ 157163 w 1914525"/>
                <a:gd name="connsiteY117" fmla="*/ 285750 h 1399068"/>
                <a:gd name="connsiteX118" fmla="*/ 142875 w 1914525"/>
                <a:gd name="connsiteY118" fmla="*/ 300038 h 1399068"/>
                <a:gd name="connsiteX119" fmla="*/ 119063 w 1914525"/>
                <a:gd name="connsiteY119" fmla="*/ 333375 h 1399068"/>
                <a:gd name="connsiteX120" fmla="*/ 114300 w 1914525"/>
                <a:gd name="connsiteY120" fmla="*/ 347663 h 1399068"/>
                <a:gd name="connsiteX121" fmla="*/ 104775 w 1914525"/>
                <a:gd name="connsiteY121" fmla="*/ 371475 h 1399068"/>
                <a:gd name="connsiteX122" fmla="*/ 85725 w 1914525"/>
                <a:gd name="connsiteY122" fmla="*/ 404813 h 1399068"/>
                <a:gd name="connsiteX123" fmla="*/ 76200 w 1914525"/>
                <a:gd name="connsiteY123" fmla="*/ 442913 h 1399068"/>
                <a:gd name="connsiteX124" fmla="*/ 71438 w 1914525"/>
                <a:gd name="connsiteY124" fmla="*/ 457200 h 1399068"/>
                <a:gd name="connsiteX125" fmla="*/ 66675 w 1914525"/>
                <a:gd name="connsiteY125" fmla="*/ 490538 h 1399068"/>
                <a:gd name="connsiteX126" fmla="*/ 61913 w 1914525"/>
                <a:gd name="connsiteY126" fmla="*/ 504825 h 1399068"/>
                <a:gd name="connsiteX127" fmla="*/ 57150 w 1914525"/>
                <a:gd name="connsiteY127" fmla="*/ 523875 h 1399068"/>
                <a:gd name="connsiteX128" fmla="*/ 52388 w 1914525"/>
                <a:gd name="connsiteY128" fmla="*/ 576263 h 1399068"/>
                <a:gd name="connsiteX129" fmla="*/ 47625 w 1914525"/>
                <a:gd name="connsiteY129" fmla="*/ 604838 h 1399068"/>
                <a:gd name="connsiteX130" fmla="*/ 38100 w 1914525"/>
                <a:gd name="connsiteY130" fmla="*/ 714375 h 1399068"/>
                <a:gd name="connsiteX131" fmla="*/ 28575 w 1914525"/>
                <a:gd name="connsiteY131" fmla="*/ 762000 h 1399068"/>
                <a:gd name="connsiteX132" fmla="*/ 14288 w 1914525"/>
                <a:gd name="connsiteY132" fmla="*/ 866775 h 1399068"/>
                <a:gd name="connsiteX133" fmla="*/ 9525 w 1914525"/>
                <a:gd name="connsiteY133" fmla="*/ 890588 h 1399068"/>
                <a:gd name="connsiteX134" fmla="*/ 0 w 1914525"/>
                <a:gd name="connsiteY134" fmla="*/ 919163 h 1399068"/>
                <a:gd name="connsiteX135" fmla="*/ 4763 w 1914525"/>
                <a:gd name="connsiteY135" fmla="*/ 1042988 h 1399068"/>
                <a:gd name="connsiteX136" fmla="*/ 14288 w 1914525"/>
                <a:gd name="connsiteY136" fmla="*/ 1076325 h 1399068"/>
                <a:gd name="connsiteX137" fmla="*/ 23813 w 1914525"/>
                <a:gd name="connsiteY137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73907 w 1914525"/>
                <a:gd name="connsiteY19" fmla="*/ 230981 h 1399068"/>
                <a:gd name="connsiteX20" fmla="*/ 819150 w 1914525"/>
                <a:gd name="connsiteY20" fmla="*/ 221455 h 1399068"/>
                <a:gd name="connsiteX21" fmla="*/ 890588 w 1914525"/>
                <a:gd name="connsiteY21" fmla="*/ 209550 h 1399068"/>
                <a:gd name="connsiteX22" fmla="*/ 992982 w 1914525"/>
                <a:gd name="connsiteY22" fmla="*/ 242888 h 1399068"/>
                <a:gd name="connsiteX23" fmla="*/ 1135856 w 1914525"/>
                <a:gd name="connsiteY23" fmla="*/ 202406 h 1399068"/>
                <a:gd name="connsiteX24" fmla="*/ 1216819 w 1914525"/>
                <a:gd name="connsiteY24" fmla="*/ 226218 h 1399068"/>
                <a:gd name="connsiteX25" fmla="*/ 1293019 w 1914525"/>
                <a:gd name="connsiteY25" fmla="*/ 266700 h 1399068"/>
                <a:gd name="connsiteX26" fmla="*/ 1385888 w 1914525"/>
                <a:gd name="connsiteY26" fmla="*/ 245268 h 1399068"/>
                <a:gd name="connsiteX27" fmla="*/ 1452563 w 1914525"/>
                <a:gd name="connsiteY27" fmla="*/ 238125 h 1399068"/>
                <a:gd name="connsiteX28" fmla="*/ 1481138 w 1914525"/>
                <a:gd name="connsiteY28" fmla="*/ 247650 h 1399068"/>
                <a:gd name="connsiteX29" fmla="*/ 1495426 w 1914525"/>
                <a:gd name="connsiteY29" fmla="*/ 302419 h 1399068"/>
                <a:gd name="connsiteX30" fmla="*/ 1590675 w 1914525"/>
                <a:gd name="connsiteY30" fmla="*/ 314325 h 1399068"/>
                <a:gd name="connsiteX31" fmla="*/ 1619250 w 1914525"/>
                <a:gd name="connsiteY31" fmla="*/ 342900 h 1399068"/>
                <a:gd name="connsiteX32" fmla="*/ 1657350 w 1914525"/>
                <a:gd name="connsiteY32" fmla="*/ 390525 h 1399068"/>
                <a:gd name="connsiteX33" fmla="*/ 1676400 w 1914525"/>
                <a:gd name="connsiteY33" fmla="*/ 419100 h 1399068"/>
                <a:gd name="connsiteX34" fmla="*/ 1704975 w 1914525"/>
                <a:gd name="connsiteY34" fmla="*/ 471488 h 1399068"/>
                <a:gd name="connsiteX35" fmla="*/ 1747838 w 1914525"/>
                <a:gd name="connsiteY35" fmla="*/ 542925 h 1399068"/>
                <a:gd name="connsiteX36" fmla="*/ 1762125 w 1914525"/>
                <a:gd name="connsiteY36" fmla="*/ 571500 h 1399068"/>
                <a:gd name="connsiteX37" fmla="*/ 1771650 w 1914525"/>
                <a:gd name="connsiteY37" fmla="*/ 600075 h 1399068"/>
                <a:gd name="connsiteX38" fmla="*/ 1790700 w 1914525"/>
                <a:gd name="connsiteY38" fmla="*/ 642938 h 1399068"/>
                <a:gd name="connsiteX39" fmla="*/ 1809750 w 1914525"/>
                <a:gd name="connsiteY39" fmla="*/ 695325 h 1399068"/>
                <a:gd name="connsiteX40" fmla="*/ 1824038 w 1914525"/>
                <a:gd name="connsiteY40" fmla="*/ 747713 h 1399068"/>
                <a:gd name="connsiteX41" fmla="*/ 1833563 w 1914525"/>
                <a:gd name="connsiteY41" fmla="*/ 804863 h 1399068"/>
                <a:gd name="connsiteX42" fmla="*/ 1845469 w 1914525"/>
                <a:gd name="connsiteY42" fmla="*/ 940594 h 1399068"/>
                <a:gd name="connsiteX43" fmla="*/ 1857375 w 1914525"/>
                <a:gd name="connsiteY43" fmla="*/ 1000125 h 1399068"/>
                <a:gd name="connsiteX44" fmla="*/ 1850231 w 1914525"/>
                <a:gd name="connsiteY44" fmla="*/ 1166813 h 1399068"/>
                <a:gd name="connsiteX45" fmla="*/ 1885950 w 1914525"/>
                <a:gd name="connsiteY45" fmla="*/ 1285875 h 1399068"/>
                <a:gd name="connsiteX46" fmla="*/ 1876425 w 1914525"/>
                <a:gd name="connsiteY46" fmla="*/ 1357313 h 1399068"/>
                <a:gd name="connsiteX47" fmla="*/ 1866900 w 1914525"/>
                <a:gd name="connsiteY47" fmla="*/ 1395413 h 1399068"/>
                <a:gd name="connsiteX48" fmla="*/ 1862138 w 1914525"/>
                <a:gd name="connsiteY48" fmla="*/ 1271587 h 1399068"/>
                <a:gd name="connsiteX49" fmla="*/ 1881188 w 1914525"/>
                <a:gd name="connsiteY49" fmla="*/ 1238250 h 1399068"/>
                <a:gd name="connsiteX50" fmla="*/ 1890713 w 1914525"/>
                <a:gd name="connsiteY50" fmla="*/ 1200150 h 1399068"/>
                <a:gd name="connsiteX51" fmla="*/ 1900238 w 1914525"/>
                <a:gd name="connsiteY51" fmla="*/ 1171575 h 1399068"/>
                <a:gd name="connsiteX52" fmla="*/ 1905000 w 1914525"/>
                <a:gd name="connsiteY52" fmla="*/ 1085850 h 1399068"/>
                <a:gd name="connsiteX53" fmla="*/ 1914525 w 1914525"/>
                <a:gd name="connsiteY53" fmla="*/ 809625 h 1399068"/>
                <a:gd name="connsiteX54" fmla="*/ 1909763 w 1914525"/>
                <a:gd name="connsiteY54" fmla="*/ 666750 h 1399068"/>
                <a:gd name="connsiteX55" fmla="*/ 1890713 w 1914525"/>
                <a:gd name="connsiteY55" fmla="*/ 633413 h 1399068"/>
                <a:gd name="connsiteX56" fmla="*/ 1881188 w 1914525"/>
                <a:gd name="connsiteY56" fmla="*/ 609600 h 1399068"/>
                <a:gd name="connsiteX57" fmla="*/ 1871663 w 1914525"/>
                <a:gd name="connsiteY57" fmla="*/ 581025 h 1399068"/>
                <a:gd name="connsiteX58" fmla="*/ 1862138 w 1914525"/>
                <a:gd name="connsiteY58" fmla="*/ 566738 h 1399068"/>
                <a:gd name="connsiteX59" fmla="*/ 1857375 w 1914525"/>
                <a:gd name="connsiteY59" fmla="*/ 542925 h 1399068"/>
                <a:gd name="connsiteX60" fmla="*/ 1847850 w 1914525"/>
                <a:gd name="connsiteY60" fmla="*/ 528638 h 1399068"/>
                <a:gd name="connsiteX61" fmla="*/ 1843088 w 1914525"/>
                <a:gd name="connsiteY61" fmla="*/ 514350 h 1399068"/>
                <a:gd name="connsiteX62" fmla="*/ 1833563 w 1914525"/>
                <a:gd name="connsiteY62" fmla="*/ 495300 h 1399068"/>
                <a:gd name="connsiteX63" fmla="*/ 1824038 w 1914525"/>
                <a:gd name="connsiteY63" fmla="*/ 457200 h 1399068"/>
                <a:gd name="connsiteX64" fmla="*/ 1814513 w 1914525"/>
                <a:gd name="connsiteY64" fmla="*/ 438150 h 1399068"/>
                <a:gd name="connsiteX65" fmla="*/ 1800225 w 1914525"/>
                <a:gd name="connsiteY65" fmla="*/ 404813 h 1399068"/>
                <a:gd name="connsiteX66" fmla="*/ 1790700 w 1914525"/>
                <a:gd name="connsiteY66" fmla="*/ 376238 h 1399068"/>
                <a:gd name="connsiteX67" fmla="*/ 1785938 w 1914525"/>
                <a:gd name="connsiteY67" fmla="*/ 361950 h 1399068"/>
                <a:gd name="connsiteX68" fmla="*/ 1781175 w 1914525"/>
                <a:gd name="connsiteY68" fmla="*/ 342900 h 1399068"/>
                <a:gd name="connsiteX69" fmla="*/ 1771650 w 1914525"/>
                <a:gd name="connsiteY69" fmla="*/ 328613 h 1399068"/>
                <a:gd name="connsiteX70" fmla="*/ 1752600 w 1914525"/>
                <a:gd name="connsiteY70" fmla="*/ 280988 h 1399068"/>
                <a:gd name="connsiteX71" fmla="*/ 1747838 w 1914525"/>
                <a:gd name="connsiteY71" fmla="*/ 266700 h 1399068"/>
                <a:gd name="connsiteX72" fmla="*/ 1738313 w 1914525"/>
                <a:gd name="connsiteY72" fmla="*/ 252413 h 1399068"/>
                <a:gd name="connsiteX73" fmla="*/ 1724025 w 1914525"/>
                <a:gd name="connsiteY73" fmla="*/ 228600 h 1399068"/>
                <a:gd name="connsiteX74" fmla="*/ 1714500 w 1914525"/>
                <a:gd name="connsiteY74" fmla="*/ 214313 h 1399068"/>
                <a:gd name="connsiteX75" fmla="*/ 1700213 w 1914525"/>
                <a:gd name="connsiteY75" fmla="*/ 204788 h 1399068"/>
                <a:gd name="connsiteX76" fmla="*/ 1676400 w 1914525"/>
                <a:gd name="connsiteY76" fmla="*/ 176213 h 1399068"/>
                <a:gd name="connsiteX77" fmla="*/ 1666875 w 1914525"/>
                <a:gd name="connsiteY77" fmla="*/ 161925 h 1399068"/>
                <a:gd name="connsiteX78" fmla="*/ 1638300 w 1914525"/>
                <a:gd name="connsiteY78" fmla="*/ 152400 h 1399068"/>
                <a:gd name="connsiteX79" fmla="*/ 1609725 w 1914525"/>
                <a:gd name="connsiteY79" fmla="*/ 142875 h 1399068"/>
                <a:gd name="connsiteX80" fmla="*/ 1590675 w 1914525"/>
                <a:gd name="connsiteY80" fmla="*/ 133350 h 1399068"/>
                <a:gd name="connsiteX81" fmla="*/ 1533525 w 1914525"/>
                <a:gd name="connsiteY81" fmla="*/ 123825 h 1399068"/>
                <a:gd name="connsiteX82" fmla="*/ 1495425 w 1914525"/>
                <a:gd name="connsiteY82" fmla="*/ 109538 h 1399068"/>
                <a:gd name="connsiteX83" fmla="*/ 1376363 w 1914525"/>
                <a:gd name="connsiteY83" fmla="*/ 95250 h 1399068"/>
                <a:gd name="connsiteX84" fmla="*/ 1343025 w 1914525"/>
                <a:gd name="connsiteY84" fmla="*/ 90488 h 1399068"/>
                <a:gd name="connsiteX85" fmla="*/ 1281113 w 1914525"/>
                <a:gd name="connsiteY85" fmla="*/ 76200 h 1399068"/>
                <a:gd name="connsiteX86" fmla="*/ 1223963 w 1914525"/>
                <a:gd name="connsiteY86" fmla="*/ 71438 h 1399068"/>
                <a:gd name="connsiteX87" fmla="*/ 1181100 w 1914525"/>
                <a:gd name="connsiteY87" fmla="*/ 61913 h 1399068"/>
                <a:gd name="connsiteX88" fmla="*/ 1166813 w 1914525"/>
                <a:gd name="connsiteY88" fmla="*/ 52388 h 1399068"/>
                <a:gd name="connsiteX89" fmla="*/ 1143000 w 1914525"/>
                <a:gd name="connsiteY89" fmla="*/ 47625 h 1399068"/>
                <a:gd name="connsiteX90" fmla="*/ 1114425 w 1914525"/>
                <a:gd name="connsiteY90" fmla="*/ 38100 h 1399068"/>
                <a:gd name="connsiteX91" fmla="*/ 1085850 w 1914525"/>
                <a:gd name="connsiteY91" fmla="*/ 28575 h 1399068"/>
                <a:gd name="connsiteX92" fmla="*/ 1009650 w 1914525"/>
                <a:gd name="connsiteY92" fmla="*/ 19050 h 1399068"/>
                <a:gd name="connsiteX93" fmla="*/ 976313 w 1914525"/>
                <a:gd name="connsiteY93" fmla="*/ 9525 h 1399068"/>
                <a:gd name="connsiteX94" fmla="*/ 923925 w 1914525"/>
                <a:gd name="connsiteY94" fmla="*/ 0 h 1399068"/>
                <a:gd name="connsiteX95" fmla="*/ 771525 w 1914525"/>
                <a:gd name="connsiteY95" fmla="*/ 4763 h 1399068"/>
                <a:gd name="connsiteX96" fmla="*/ 757238 w 1914525"/>
                <a:gd name="connsiteY96" fmla="*/ 9525 h 1399068"/>
                <a:gd name="connsiteX97" fmla="*/ 733425 w 1914525"/>
                <a:gd name="connsiteY97" fmla="*/ 19050 h 1399068"/>
                <a:gd name="connsiteX98" fmla="*/ 714375 w 1914525"/>
                <a:gd name="connsiteY98" fmla="*/ 28575 h 1399068"/>
                <a:gd name="connsiteX99" fmla="*/ 700088 w 1914525"/>
                <a:gd name="connsiteY99" fmla="*/ 33338 h 1399068"/>
                <a:gd name="connsiteX100" fmla="*/ 681038 w 1914525"/>
                <a:gd name="connsiteY100" fmla="*/ 42863 h 1399068"/>
                <a:gd name="connsiteX101" fmla="*/ 633413 w 1914525"/>
                <a:gd name="connsiteY101" fmla="*/ 57150 h 1399068"/>
                <a:gd name="connsiteX102" fmla="*/ 595313 w 1914525"/>
                <a:gd name="connsiteY102" fmla="*/ 71438 h 1399068"/>
                <a:gd name="connsiteX103" fmla="*/ 552450 w 1914525"/>
                <a:gd name="connsiteY103" fmla="*/ 80963 h 1399068"/>
                <a:gd name="connsiteX104" fmla="*/ 519113 w 1914525"/>
                <a:gd name="connsiteY104" fmla="*/ 95250 h 1399068"/>
                <a:gd name="connsiteX105" fmla="*/ 485775 w 1914525"/>
                <a:gd name="connsiteY105" fmla="*/ 100013 h 1399068"/>
                <a:gd name="connsiteX106" fmla="*/ 438150 w 1914525"/>
                <a:gd name="connsiteY106" fmla="*/ 119063 h 1399068"/>
                <a:gd name="connsiteX107" fmla="*/ 404813 w 1914525"/>
                <a:gd name="connsiteY107" fmla="*/ 133350 h 1399068"/>
                <a:gd name="connsiteX108" fmla="*/ 390525 w 1914525"/>
                <a:gd name="connsiteY108" fmla="*/ 147638 h 1399068"/>
                <a:gd name="connsiteX109" fmla="*/ 352425 w 1914525"/>
                <a:gd name="connsiteY109" fmla="*/ 166688 h 1399068"/>
                <a:gd name="connsiteX110" fmla="*/ 319088 w 1914525"/>
                <a:gd name="connsiteY110" fmla="*/ 180975 h 1399068"/>
                <a:gd name="connsiteX111" fmla="*/ 300038 w 1914525"/>
                <a:gd name="connsiteY111" fmla="*/ 195263 h 1399068"/>
                <a:gd name="connsiteX112" fmla="*/ 285750 w 1914525"/>
                <a:gd name="connsiteY112" fmla="*/ 200025 h 1399068"/>
                <a:gd name="connsiteX113" fmla="*/ 266700 w 1914525"/>
                <a:gd name="connsiteY113" fmla="*/ 214313 h 1399068"/>
                <a:gd name="connsiteX114" fmla="*/ 228600 w 1914525"/>
                <a:gd name="connsiteY114" fmla="*/ 233363 h 1399068"/>
                <a:gd name="connsiteX115" fmla="*/ 200025 w 1914525"/>
                <a:gd name="connsiteY115" fmla="*/ 252413 h 1399068"/>
                <a:gd name="connsiteX116" fmla="*/ 185738 w 1914525"/>
                <a:gd name="connsiteY116" fmla="*/ 261938 h 1399068"/>
                <a:gd name="connsiteX117" fmla="*/ 166688 w 1914525"/>
                <a:gd name="connsiteY117" fmla="*/ 271463 h 1399068"/>
                <a:gd name="connsiteX118" fmla="*/ 157163 w 1914525"/>
                <a:gd name="connsiteY118" fmla="*/ 285750 h 1399068"/>
                <a:gd name="connsiteX119" fmla="*/ 142875 w 1914525"/>
                <a:gd name="connsiteY119" fmla="*/ 300038 h 1399068"/>
                <a:gd name="connsiteX120" fmla="*/ 119063 w 1914525"/>
                <a:gd name="connsiteY120" fmla="*/ 333375 h 1399068"/>
                <a:gd name="connsiteX121" fmla="*/ 114300 w 1914525"/>
                <a:gd name="connsiteY121" fmla="*/ 347663 h 1399068"/>
                <a:gd name="connsiteX122" fmla="*/ 104775 w 1914525"/>
                <a:gd name="connsiteY122" fmla="*/ 371475 h 1399068"/>
                <a:gd name="connsiteX123" fmla="*/ 85725 w 1914525"/>
                <a:gd name="connsiteY123" fmla="*/ 404813 h 1399068"/>
                <a:gd name="connsiteX124" fmla="*/ 76200 w 1914525"/>
                <a:gd name="connsiteY124" fmla="*/ 442913 h 1399068"/>
                <a:gd name="connsiteX125" fmla="*/ 71438 w 1914525"/>
                <a:gd name="connsiteY125" fmla="*/ 457200 h 1399068"/>
                <a:gd name="connsiteX126" fmla="*/ 66675 w 1914525"/>
                <a:gd name="connsiteY126" fmla="*/ 490538 h 1399068"/>
                <a:gd name="connsiteX127" fmla="*/ 61913 w 1914525"/>
                <a:gd name="connsiteY127" fmla="*/ 504825 h 1399068"/>
                <a:gd name="connsiteX128" fmla="*/ 57150 w 1914525"/>
                <a:gd name="connsiteY128" fmla="*/ 523875 h 1399068"/>
                <a:gd name="connsiteX129" fmla="*/ 52388 w 1914525"/>
                <a:gd name="connsiteY129" fmla="*/ 576263 h 1399068"/>
                <a:gd name="connsiteX130" fmla="*/ 47625 w 1914525"/>
                <a:gd name="connsiteY130" fmla="*/ 604838 h 1399068"/>
                <a:gd name="connsiteX131" fmla="*/ 38100 w 1914525"/>
                <a:gd name="connsiteY131" fmla="*/ 714375 h 1399068"/>
                <a:gd name="connsiteX132" fmla="*/ 28575 w 1914525"/>
                <a:gd name="connsiteY132" fmla="*/ 762000 h 1399068"/>
                <a:gd name="connsiteX133" fmla="*/ 14288 w 1914525"/>
                <a:gd name="connsiteY133" fmla="*/ 866775 h 1399068"/>
                <a:gd name="connsiteX134" fmla="*/ 9525 w 1914525"/>
                <a:gd name="connsiteY134" fmla="*/ 890588 h 1399068"/>
                <a:gd name="connsiteX135" fmla="*/ 0 w 1914525"/>
                <a:gd name="connsiteY135" fmla="*/ 919163 h 1399068"/>
                <a:gd name="connsiteX136" fmla="*/ 4763 w 1914525"/>
                <a:gd name="connsiteY136" fmla="*/ 1042988 h 1399068"/>
                <a:gd name="connsiteX137" fmla="*/ 14288 w 1914525"/>
                <a:gd name="connsiteY137" fmla="*/ 1076325 h 1399068"/>
                <a:gd name="connsiteX138" fmla="*/ 23813 w 1914525"/>
                <a:gd name="connsiteY138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73907 w 1914525"/>
                <a:gd name="connsiteY19" fmla="*/ 230981 h 1399068"/>
                <a:gd name="connsiteX20" fmla="*/ 819150 w 1914525"/>
                <a:gd name="connsiteY20" fmla="*/ 221455 h 1399068"/>
                <a:gd name="connsiteX21" fmla="*/ 890588 w 1914525"/>
                <a:gd name="connsiteY21" fmla="*/ 209550 h 1399068"/>
                <a:gd name="connsiteX22" fmla="*/ 992982 w 1914525"/>
                <a:gd name="connsiteY22" fmla="*/ 242888 h 1399068"/>
                <a:gd name="connsiteX23" fmla="*/ 1135856 w 1914525"/>
                <a:gd name="connsiteY23" fmla="*/ 202406 h 1399068"/>
                <a:gd name="connsiteX24" fmla="*/ 1216819 w 1914525"/>
                <a:gd name="connsiteY24" fmla="*/ 226218 h 1399068"/>
                <a:gd name="connsiteX25" fmla="*/ 1293019 w 1914525"/>
                <a:gd name="connsiteY25" fmla="*/ 266700 h 1399068"/>
                <a:gd name="connsiteX26" fmla="*/ 1338263 w 1914525"/>
                <a:gd name="connsiteY26" fmla="*/ 254793 h 1399068"/>
                <a:gd name="connsiteX27" fmla="*/ 1385888 w 1914525"/>
                <a:gd name="connsiteY27" fmla="*/ 245268 h 1399068"/>
                <a:gd name="connsiteX28" fmla="*/ 1452563 w 1914525"/>
                <a:gd name="connsiteY28" fmla="*/ 238125 h 1399068"/>
                <a:gd name="connsiteX29" fmla="*/ 1481138 w 1914525"/>
                <a:gd name="connsiteY29" fmla="*/ 247650 h 1399068"/>
                <a:gd name="connsiteX30" fmla="*/ 1495426 w 1914525"/>
                <a:gd name="connsiteY30" fmla="*/ 302419 h 1399068"/>
                <a:gd name="connsiteX31" fmla="*/ 1590675 w 1914525"/>
                <a:gd name="connsiteY31" fmla="*/ 314325 h 1399068"/>
                <a:gd name="connsiteX32" fmla="*/ 1619250 w 1914525"/>
                <a:gd name="connsiteY32" fmla="*/ 342900 h 1399068"/>
                <a:gd name="connsiteX33" fmla="*/ 1657350 w 1914525"/>
                <a:gd name="connsiteY33" fmla="*/ 390525 h 1399068"/>
                <a:gd name="connsiteX34" fmla="*/ 1676400 w 1914525"/>
                <a:gd name="connsiteY34" fmla="*/ 419100 h 1399068"/>
                <a:gd name="connsiteX35" fmla="*/ 1704975 w 1914525"/>
                <a:gd name="connsiteY35" fmla="*/ 471488 h 1399068"/>
                <a:gd name="connsiteX36" fmla="*/ 1747838 w 1914525"/>
                <a:gd name="connsiteY36" fmla="*/ 542925 h 1399068"/>
                <a:gd name="connsiteX37" fmla="*/ 1762125 w 1914525"/>
                <a:gd name="connsiteY37" fmla="*/ 571500 h 1399068"/>
                <a:gd name="connsiteX38" fmla="*/ 1771650 w 1914525"/>
                <a:gd name="connsiteY38" fmla="*/ 600075 h 1399068"/>
                <a:gd name="connsiteX39" fmla="*/ 1790700 w 1914525"/>
                <a:gd name="connsiteY39" fmla="*/ 642938 h 1399068"/>
                <a:gd name="connsiteX40" fmla="*/ 1809750 w 1914525"/>
                <a:gd name="connsiteY40" fmla="*/ 695325 h 1399068"/>
                <a:gd name="connsiteX41" fmla="*/ 1824038 w 1914525"/>
                <a:gd name="connsiteY41" fmla="*/ 747713 h 1399068"/>
                <a:gd name="connsiteX42" fmla="*/ 1833563 w 1914525"/>
                <a:gd name="connsiteY42" fmla="*/ 804863 h 1399068"/>
                <a:gd name="connsiteX43" fmla="*/ 1845469 w 1914525"/>
                <a:gd name="connsiteY43" fmla="*/ 940594 h 1399068"/>
                <a:gd name="connsiteX44" fmla="*/ 1857375 w 1914525"/>
                <a:gd name="connsiteY44" fmla="*/ 1000125 h 1399068"/>
                <a:gd name="connsiteX45" fmla="*/ 1850231 w 1914525"/>
                <a:gd name="connsiteY45" fmla="*/ 1166813 h 1399068"/>
                <a:gd name="connsiteX46" fmla="*/ 1885950 w 1914525"/>
                <a:gd name="connsiteY46" fmla="*/ 1285875 h 1399068"/>
                <a:gd name="connsiteX47" fmla="*/ 1876425 w 1914525"/>
                <a:gd name="connsiteY47" fmla="*/ 1357313 h 1399068"/>
                <a:gd name="connsiteX48" fmla="*/ 1866900 w 1914525"/>
                <a:gd name="connsiteY48" fmla="*/ 1395413 h 1399068"/>
                <a:gd name="connsiteX49" fmla="*/ 1862138 w 1914525"/>
                <a:gd name="connsiteY49" fmla="*/ 1271587 h 1399068"/>
                <a:gd name="connsiteX50" fmla="*/ 1881188 w 1914525"/>
                <a:gd name="connsiteY50" fmla="*/ 1238250 h 1399068"/>
                <a:gd name="connsiteX51" fmla="*/ 1890713 w 1914525"/>
                <a:gd name="connsiteY51" fmla="*/ 1200150 h 1399068"/>
                <a:gd name="connsiteX52" fmla="*/ 1900238 w 1914525"/>
                <a:gd name="connsiteY52" fmla="*/ 1171575 h 1399068"/>
                <a:gd name="connsiteX53" fmla="*/ 1905000 w 1914525"/>
                <a:gd name="connsiteY53" fmla="*/ 1085850 h 1399068"/>
                <a:gd name="connsiteX54" fmla="*/ 1914525 w 1914525"/>
                <a:gd name="connsiteY54" fmla="*/ 809625 h 1399068"/>
                <a:gd name="connsiteX55" fmla="*/ 1909763 w 1914525"/>
                <a:gd name="connsiteY55" fmla="*/ 666750 h 1399068"/>
                <a:gd name="connsiteX56" fmla="*/ 1890713 w 1914525"/>
                <a:gd name="connsiteY56" fmla="*/ 633413 h 1399068"/>
                <a:gd name="connsiteX57" fmla="*/ 1881188 w 1914525"/>
                <a:gd name="connsiteY57" fmla="*/ 609600 h 1399068"/>
                <a:gd name="connsiteX58" fmla="*/ 1871663 w 1914525"/>
                <a:gd name="connsiteY58" fmla="*/ 581025 h 1399068"/>
                <a:gd name="connsiteX59" fmla="*/ 1862138 w 1914525"/>
                <a:gd name="connsiteY59" fmla="*/ 566738 h 1399068"/>
                <a:gd name="connsiteX60" fmla="*/ 1857375 w 1914525"/>
                <a:gd name="connsiteY60" fmla="*/ 542925 h 1399068"/>
                <a:gd name="connsiteX61" fmla="*/ 1847850 w 1914525"/>
                <a:gd name="connsiteY61" fmla="*/ 528638 h 1399068"/>
                <a:gd name="connsiteX62" fmla="*/ 1843088 w 1914525"/>
                <a:gd name="connsiteY62" fmla="*/ 514350 h 1399068"/>
                <a:gd name="connsiteX63" fmla="*/ 1833563 w 1914525"/>
                <a:gd name="connsiteY63" fmla="*/ 495300 h 1399068"/>
                <a:gd name="connsiteX64" fmla="*/ 1824038 w 1914525"/>
                <a:gd name="connsiteY64" fmla="*/ 457200 h 1399068"/>
                <a:gd name="connsiteX65" fmla="*/ 1814513 w 1914525"/>
                <a:gd name="connsiteY65" fmla="*/ 438150 h 1399068"/>
                <a:gd name="connsiteX66" fmla="*/ 1800225 w 1914525"/>
                <a:gd name="connsiteY66" fmla="*/ 404813 h 1399068"/>
                <a:gd name="connsiteX67" fmla="*/ 1790700 w 1914525"/>
                <a:gd name="connsiteY67" fmla="*/ 376238 h 1399068"/>
                <a:gd name="connsiteX68" fmla="*/ 1785938 w 1914525"/>
                <a:gd name="connsiteY68" fmla="*/ 361950 h 1399068"/>
                <a:gd name="connsiteX69" fmla="*/ 1781175 w 1914525"/>
                <a:gd name="connsiteY69" fmla="*/ 342900 h 1399068"/>
                <a:gd name="connsiteX70" fmla="*/ 1771650 w 1914525"/>
                <a:gd name="connsiteY70" fmla="*/ 328613 h 1399068"/>
                <a:gd name="connsiteX71" fmla="*/ 1752600 w 1914525"/>
                <a:gd name="connsiteY71" fmla="*/ 280988 h 1399068"/>
                <a:gd name="connsiteX72" fmla="*/ 1747838 w 1914525"/>
                <a:gd name="connsiteY72" fmla="*/ 266700 h 1399068"/>
                <a:gd name="connsiteX73" fmla="*/ 1738313 w 1914525"/>
                <a:gd name="connsiteY73" fmla="*/ 252413 h 1399068"/>
                <a:gd name="connsiteX74" fmla="*/ 1724025 w 1914525"/>
                <a:gd name="connsiteY74" fmla="*/ 228600 h 1399068"/>
                <a:gd name="connsiteX75" fmla="*/ 1714500 w 1914525"/>
                <a:gd name="connsiteY75" fmla="*/ 214313 h 1399068"/>
                <a:gd name="connsiteX76" fmla="*/ 1700213 w 1914525"/>
                <a:gd name="connsiteY76" fmla="*/ 204788 h 1399068"/>
                <a:gd name="connsiteX77" fmla="*/ 1676400 w 1914525"/>
                <a:gd name="connsiteY77" fmla="*/ 176213 h 1399068"/>
                <a:gd name="connsiteX78" fmla="*/ 1666875 w 1914525"/>
                <a:gd name="connsiteY78" fmla="*/ 161925 h 1399068"/>
                <a:gd name="connsiteX79" fmla="*/ 1638300 w 1914525"/>
                <a:gd name="connsiteY79" fmla="*/ 152400 h 1399068"/>
                <a:gd name="connsiteX80" fmla="*/ 1609725 w 1914525"/>
                <a:gd name="connsiteY80" fmla="*/ 142875 h 1399068"/>
                <a:gd name="connsiteX81" fmla="*/ 1590675 w 1914525"/>
                <a:gd name="connsiteY81" fmla="*/ 133350 h 1399068"/>
                <a:gd name="connsiteX82" fmla="*/ 1533525 w 1914525"/>
                <a:gd name="connsiteY82" fmla="*/ 123825 h 1399068"/>
                <a:gd name="connsiteX83" fmla="*/ 1495425 w 1914525"/>
                <a:gd name="connsiteY83" fmla="*/ 109538 h 1399068"/>
                <a:gd name="connsiteX84" fmla="*/ 1376363 w 1914525"/>
                <a:gd name="connsiteY84" fmla="*/ 95250 h 1399068"/>
                <a:gd name="connsiteX85" fmla="*/ 1343025 w 1914525"/>
                <a:gd name="connsiteY85" fmla="*/ 90488 h 1399068"/>
                <a:gd name="connsiteX86" fmla="*/ 1281113 w 1914525"/>
                <a:gd name="connsiteY86" fmla="*/ 76200 h 1399068"/>
                <a:gd name="connsiteX87" fmla="*/ 1223963 w 1914525"/>
                <a:gd name="connsiteY87" fmla="*/ 71438 h 1399068"/>
                <a:gd name="connsiteX88" fmla="*/ 1181100 w 1914525"/>
                <a:gd name="connsiteY88" fmla="*/ 61913 h 1399068"/>
                <a:gd name="connsiteX89" fmla="*/ 1166813 w 1914525"/>
                <a:gd name="connsiteY89" fmla="*/ 52388 h 1399068"/>
                <a:gd name="connsiteX90" fmla="*/ 1143000 w 1914525"/>
                <a:gd name="connsiteY90" fmla="*/ 47625 h 1399068"/>
                <a:gd name="connsiteX91" fmla="*/ 1114425 w 1914525"/>
                <a:gd name="connsiteY91" fmla="*/ 38100 h 1399068"/>
                <a:gd name="connsiteX92" fmla="*/ 1085850 w 1914525"/>
                <a:gd name="connsiteY92" fmla="*/ 28575 h 1399068"/>
                <a:gd name="connsiteX93" fmla="*/ 1009650 w 1914525"/>
                <a:gd name="connsiteY93" fmla="*/ 19050 h 1399068"/>
                <a:gd name="connsiteX94" fmla="*/ 976313 w 1914525"/>
                <a:gd name="connsiteY94" fmla="*/ 9525 h 1399068"/>
                <a:gd name="connsiteX95" fmla="*/ 923925 w 1914525"/>
                <a:gd name="connsiteY95" fmla="*/ 0 h 1399068"/>
                <a:gd name="connsiteX96" fmla="*/ 771525 w 1914525"/>
                <a:gd name="connsiteY96" fmla="*/ 4763 h 1399068"/>
                <a:gd name="connsiteX97" fmla="*/ 757238 w 1914525"/>
                <a:gd name="connsiteY97" fmla="*/ 9525 h 1399068"/>
                <a:gd name="connsiteX98" fmla="*/ 733425 w 1914525"/>
                <a:gd name="connsiteY98" fmla="*/ 19050 h 1399068"/>
                <a:gd name="connsiteX99" fmla="*/ 714375 w 1914525"/>
                <a:gd name="connsiteY99" fmla="*/ 28575 h 1399068"/>
                <a:gd name="connsiteX100" fmla="*/ 700088 w 1914525"/>
                <a:gd name="connsiteY100" fmla="*/ 33338 h 1399068"/>
                <a:gd name="connsiteX101" fmla="*/ 681038 w 1914525"/>
                <a:gd name="connsiteY101" fmla="*/ 42863 h 1399068"/>
                <a:gd name="connsiteX102" fmla="*/ 633413 w 1914525"/>
                <a:gd name="connsiteY102" fmla="*/ 57150 h 1399068"/>
                <a:gd name="connsiteX103" fmla="*/ 595313 w 1914525"/>
                <a:gd name="connsiteY103" fmla="*/ 71438 h 1399068"/>
                <a:gd name="connsiteX104" fmla="*/ 552450 w 1914525"/>
                <a:gd name="connsiteY104" fmla="*/ 80963 h 1399068"/>
                <a:gd name="connsiteX105" fmla="*/ 519113 w 1914525"/>
                <a:gd name="connsiteY105" fmla="*/ 95250 h 1399068"/>
                <a:gd name="connsiteX106" fmla="*/ 485775 w 1914525"/>
                <a:gd name="connsiteY106" fmla="*/ 100013 h 1399068"/>
                <a:gd name="connsiteX107" fmla="*/ 438150 w 1914525"/>
                <a:gd name="connsiteY107" fmla="*/ 119063 h 1399068"/>
                <a:gd name="connsiteX108" fmla="*/ 404813 w 1914525"/>
                <a:gd name="connsiteY108" fmla="*/ 133350 h 1399068"/>
                <a:gd name="connsiteX109" fmla="*/ 390525 w 1914525"/>
                <a:gd name="connsiteY109" fmla="*/ 147638 h 1399068"/>
                <a:gd name="connsiteX110" fmla="*/ 352425 w 1914525"/>
                <a:gd name="connsiteY110" fmla="*/ 166688 h 1399068"/>
                <a:gd name="connsiteX111" fmla="*/ 319088 w 1914525"/>
                <a:gd name="connsiteY111" fmla="*/ 180975 h 1399068"/>
                <a:gd name="connsiteX112" fmla="*/ 300038 w 1914525"/>
                <a:gd name="connsiteY112" fmla="*/ 195263 h 1399068"/>
                <a:gd name="connsiteX113" fmla="*/ 285750 w 1914525"/>
                <a:gd name="connsiteY113" fmla="*/ 200025 h 1399068"/>
                <a:gd name="connsiteX114" fmla="*/ 266700 w 1914525"/>
                <a:gd name="connsiteY114" fmla="*/ 214313 h 1399068"/>
                <a:gd name="connsiteX115" fmla="*/ 228600 w 1914525"/>
                <a:gd name="connsiteY115" fmla="*/ 233363 h 1399068"/>
                <a:gd name="connsiteX116" fmla="*/ 200025 w 1914525"/>
                <a:gd name="connsiteY116" fmla="*/ 252413 h 1399068"/>
                <a:gd name="connsiteX117" fmla="*/ 185738 w 1914525"/>
                <a:gd name="connsiteY117" fmla="*/ 261938 h 1399068"/>
                <a:gd name="connsiteX118" fmla="*/ 166688 w 1914525"/>
                <a:gd name="connsiteY118" fmla="*/ 271463 h 1399068"/>
                <a:gd name="connsiteX119" fmla="*/ 157163 w 1914525"/>
                <a:gd name="connsiteY119" fmla="*/ 285750 h 1399068"/>
                <a:gd name="connsiteX120" fmla="*/ 142875 w 1914525"/>
                <a:gd name="connsiteY120" fmla="*/ 300038 h 1399068"/>
                <a:gd name="connsiteX121" fmla="*/ 119063 w 1914525"/>
                <a:gd name="connsiteY121" fmla="*/ 333375 h 1399068"/>
                <a:gd name="connsiteX122" fmla="*/ 114300 w 1914525"/>
                <a:gd name="connsiteY122" fmla="*/ 347663 h 1399068"/>
                <a:gd name="connsiteX123" fmla="*/ 104775 w 1914525"/>
                <a:gd name="connsiteY123" fmla="*/ 371475 h 1399068"/>
                <a:gd name="connsiteX124" fmla="*/ 85725 w 1914525"/>
                <a:gd name="connsiteY124" fmla="*/ 404813 h 1399068"/>
                <a:gd name="connsiteX125" fmla="*/ 76200 w 1914525"/>
                <a:gd name="connsiteY125" fmla="*/ 442913 h 1399068"/>
                <a:gd name="connsiteX126" fmla="*/ 71438 w 1914525"/>
                <a:gd name="connsiteY126" fmla="*/ 457200 h 1399068"/>
                <a:gd name="connsiteX127" fmla="*/ 66675 w 1914525"/>
                <a:gd name="connsiteY127" fmla="*/ 490538 h 1399068"/>
                <a:gd name="connsiteX128" fmla="*/ 61913 w 1914525"/>
                <a:gd name="connsiteY128" fmla="*/ 504825 h 1399068"/>
                <a:gd name="connsiteX129" fmla="*/ 57150 w 1914525"/>
                <a:gd name="connsiteY129" fmla="*/ 523875 h 1399068"/>
                <a:gd name="connsiteX130" fmla="*/ 52388 w 1914525"/>
                <a:gd name="connsiteY130" fmla="*/ 576263 h 1399068"/>
                <a:gd name="connsiteX131" fmla="*/ 47625 w 1914525"/>
                <a:gd name="connsiteY131" fmla="*/ 604838 h 1399068"/>
                <a:gd name="connsiteX132" fmla="*/ 38100 w 1914525"/>
                <a:gd name="connsiteY132" fmla="*/ 714375 h 1399068"/>
                <a:gd name="connsiteX133" fmla="*/ 28575 w 1914525"/>
                <a:gd name="connsiteY133" fmla="*/ 762000 h 1399068"/>
                <a:gd name="connsiteX134" fmla="*/ 14288 w 1914525"/>
                <a:gd name="connsiteY134" fmla="*/ 866775 h 1399068"/>
                <a:gd name="connsiteX135" fmla="*/ 9525 w 1914525"/>
                <a:gd name="connsiteY135" fmla="*/ 890588 h 1399068"/>
                <a:gd name="connsiteX136" fmla="*/ 0 w 1914525"/>
                <a:gd name="connsiteY136" fmla="*/ 919163 h 1399068"/>
                <a:gd name="connsiteX137" fmla="*/ 4763 w 1914525"/>
                <a:gd name="connsiteY137" fmla="*/ 1042988 h 1399068"/>
                <a:gd name="connsiteX138" fmla="*/ 14288 w 1914525"/>
                <a:gd name="connsiteY138" fmla="*/ 1076325 h 1399068"/>
                <a:gd name="connsiteX139" fmla="*/ 23813 w 1914525"/>
                <a:gd name="connsiteY139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73907 w 1914525"/>
                <a:gd name="connsiteY19" fmla="*/ 230981 h 1399068"/>
                <a:gd name="connsiteX20" fmla="*/ 819150 w 1914525"/>
                <a:gd name="connsiteY20" fmla="*/ 221455 h 1399068"/>
                <a:gd name="connsiteX21" fmla="*/ 890588 w 1914525"/>
                <a:gd name="connsiteY21" fmla="*/ 209550 h 1399068"/>
                <a:gd name="connsiteX22" fmla="*/ 992982 w 1914525"/>
                <a:gd name="connsiteY22" fmla="*/ 242888 h 1399068"/>
                <a:gd name="connsiteX23" fmla="*/ 1059656 w 1914525"/>
                <a:gd name="connsiteY23" fmla="*/ 228599 h 1399068"/>
                <a:gd name="connsiteX24" fmla="*/ 1135856 w 1914525"/>
                <a:gd name="connsiteY24" fmla="*/ 202406 h 1399068"/>
                <a:gd name="connsiteX25" fmla="*/ 1216819 w 1914525"/>
                <a:gd name="connsiteY25" fmla="*/ 226218 h 1399068"/>
                <a:gd name="connsiteX26" fmla="*/ 1293019 w 1914525"/>
                <a:gd name="connsiteY26" fmla="*/ 266700 h 1399068"/>
                <a:gd name="connsiteX27" fmla="*/ 1338263 w 1914525"/>
                <a:gd name="connsiteY27" fmla="*/ 254793 h 1399068"/>
                <a:gd name="connsiteX28" fmla="*/ 1385888 w 1914525"/>
                <a:gd name="connsiteY28" fmla="*/ 245268 h 1399068"/>
                <a:gd name="connsiteX29" fmla="*/ 1452563 w 1914525"/>
                <a:gd name="connsiteY29" fmla="*/ 238125 h 1399068"/>
                <a:gd name="connsiteX30" fmla="*/ 1481138 w 1914525"/>
                <a:gd name="connsiteY30" fmla="*/ 247650 h 1399068"/>
                <a:gd name="connsiteX31" fmla="*/ 1495426 w 1914525"/>
                <a:gd name="connsiteY31" fmla="*/ 302419 h 1399068"/>
                <a:gd name="connsiteX32" fmla="*/ 1590675 w 1914525"/>
                <a:gd name="connsiteY32" fmla="*/ 314325 h 1399068"/>
                <a:gd name="connsiteX33" fmla="*/ 1619250 w 1914525"/>
                <a:gd name="connsiteY33" fmla="*/ 342900 h 1399068"/>
                <a:gd name="connsiteX34" fmla="*/ 1657350 w 1914525"/>
                <a:gd name="connsiteY34" fmla="*/ 390525 h 1399068"/>
                <a:gd name="connsiteX35" fmla="*/ 1676400 w 1914525"/>
                <a:gd name="connsiteY35" fmla="*/ 419100 h 1399068"/>
                <a:gd name="connsiteX36" fmla="*/ 1704975 w 1914525"/>
                <a:gd name="connsiteY36" fmla="*/ 471488 h 1399068"/>
                <a:gd name="connsiteX37" fmla="*/ 1747838 w 1914525"/>
                <a:gd name="connsiteY37" fmla="*/ 542925 h 1399068"/>
                <a:gd name="connsiteX38" fmla="*/ 1762125 w 1914525"/>
                <a:gd name="connsiteY38" fmla="*/ 571500 h 1399068"/>
                <a:gd name="connsiteX39" fmla="*/ 1771650 w 1914525"/>
                <a:gd name="connsiteY39" fmla="*/ 600075 h 1399068"/>
                <a:gd name="connsiteX40" fmla="*/ 1790700 w 1914525"/>
                <a:gd name="connsiteY40" fmla="*/ 642938 h 1399068"/>
                <a:gd name="connsiteX41" fmla="*/ 1809750 w 1914525"/>
                <a:gd name="connsiteY41" fmla="*/ 695325 h 1399068"/>
                <a:gd name="connsiteX42" fmla="*/ 1824038 w 1914525"/>
                <a:gd name="connsiteY42" fmla="*/ 747713 h 1399068"/>
                <a:gd name="connsiteX43" fmla="*/ 1833563 w 1914525"/>
                <a:gd name="connsiteY43" fmla="*/ 804863 h 1399068"/>
                <a:gd name="connsiteX44" fmla="*/ 1845469 w 1914525"/>
                <a:gd name="connsiteY44" fmla="*/ 940594 h 1399068"/>
                <a:gd name="connsiteX45" fmla="*/ 1857375 w 1914525"/>
                <a:gd name="connsiteY45" fmla="*/ 1000125 h 1399068"/>
                <a:gd name="connsiteX46" fmla="*/ 1850231 w 1914525"/>
                <a:gd name="connsiteY46" fmla="*/ 1166813 h 1399068"/>
                <a:gd name="connsiteX47" fmla="*/ 1885950 w 1914525"/>
                <a:gd name="connsiteY47" fmla="*/ 1285875 h 1399068"/>
                <a:gd name="connsiteX48" fmla="*/ 1876425 w 1914525"/>
                <a:gd name="connsiteY48" fmla="*/ 1357313 h 1399068"/>
                <a:gd name="connsiteX49" fmla="*/ 1866900 w 1914525"/>
                <a:gd name="connsiteY49" fmla="*/ 1395413 h 1399068"/>
                <a:gd name="connsiteX50" fmla="*/ 1862138 w 1914525"/>
                <a:gd name="connsiteY50" fmla="*/ 1271587 h 1399068"/>
                <a:gd name="connsiteX51" fmla="*/ 1881188 w 1914525"/>
                <a:gd name="connsiteY51" fmla="*/ 1238250 h 1399068"/>
                <a:gd name="connsiteX52" fmla="*/ 1890713 w 1914525"/>
                <a:gd name="connsiteY52" fmla="*/ 1200150 h 1399068"/>
                <a:gd name="connsiteX53" fmla="*/ 1900238 w 1914525"/>
                <a:gd name="connsiteY53" fmla="*/ 1171575 h 1399068"/>
                <a:gd name="connsiteX54" fmla="*/ 1905000 w 1914525"/>
                <a:gd name="connsiteY54" fmla="*/ 1085850 h 1399068"/>
                <a:gd name="connsiteX55" fmla="*/ 1914525 w 1914525"/>
                <a:gd name="connsiteY55" fmla="*/ 809625 h 1399068"/>
                <a:gd name="connsiteX56" fmla="*/ 1909763 w 1914525"/>
                <a:gd name="connsiteY56" fmla="*/ 666750 h 1399068"/>
                <a:gd name="connsiteX57" fmla="*/ 1890713 w 1914525"/>
                <a:gd name="connsiteY57" fmla="*/ 633413 h 1399068"/>
                <a:gd name="connsiteX58" fmla="*/ 1881188 w 1914525"/>
                <a:gd name="connsiteY58" fmla="*/ 609600 h 1399068"/>
                <a:gd name="connsiteX59" fmla="*/ 1871663 w 1914525"/>
                <a:gd name="connsiteY59" fmla="*/ 581025 h 1399068"/>
                <a:gd name="connsiteX60" fmla="*/ 1862138 w 1914525"/>
                <a:gd name="connsiteY60" fmla="*/ 566738 h 1399068"/>
                <a:gd name="connsiteX61" fmla="*/ 1857375 w 1914525"/>
                <a:gd name="connsiteY61" fmla="*/ 542925 h 1399068"/>
                <a:gd name="connsiteX62" fmla="*/ 1847850 w 1914525"/>
                <a:gd name="connsiteY62" fmla="*/ 528638 h 1399068"/>
                <a:gd name="connsiteX63" fmla="*/ 1843088 w 1914525"/>
                <a:gd name="connsiteY63" fmla="*/ 514350 h 1399068"/>
                <a:gd name="connsiteX64" fmla="*/ 1833563 w 1914525"/>
                <a:gd name="connsiteY64" fmla="*/ 495300 h 1399068"/>
                <a:gd name="connsiteX65" fmla="*/ 1824038 w 1914525"/>
                <a:gd name="connsiteY65" fmla="*/ 457200 h 1399068"/>
                <a:gd name="connsiteX66" fmla="*/ 1814513 w 1914525"/>
                <a:gd name="connsiteY66" fmla="*/ 438150 h 1399068"/>
                <a:gd name="connsiteX67" fmla="*/ 1800225 w 1914525"/>
                <a:gd name="connsiteY67" fmla="*/ 404813 h 1399068"/>
                <a:gd name="connsiteX68" fmla="*/ 1790700 w 1914525"/>
                <a:gd name="connsiteY68" fmla="*/ 376238 h 1399068"/>
                <a:gd name="connsiteX69" fmla="*/ 1785938 w 1914525"/>
                <a:gd name="connsiteY69" fmla="*/ 361950 h 1399068"/>
                <a:gd name="connsiteX70" fmla="*/ 1781175 w 1914525"/>
                <a:gd name="connsiteY70" fmla="*/ 342900 h 1399068"/>
                <a:gd name="connsiteX71" fmla="*/ 1771650 w 1914525"/>
                <a:gd name="connsiteY71" fmla="*/ 328613 h 1399068"/>
                <a:gd name="connsiteX72" fmla="*/ 1752600 w 1914525"/>
                <a:gd name="connsiteY72" fmla="*/ 280988 h 1399068"/>
                <a:gd name="connsiteX73" fmla="*/ 1747838 w 1914525"/>
                <a:gd name="connsiteY73" fmla="*/ 266700 h 1399068"/>
                <a:gd name="connsiteX74" fmla="*/ 1738313 w 1914525"/>
                <a:gd name="connsiteY74" fmla="*/ 252413 h 1399068"/>
                <a:gd name="connsiteX75" fmla="*/ 1724025 w 1914525"/>
                <a:gd name="connsiteY75" fmla="*/ 228600 h 1399068"/>
                <a:gd name="connsiteX76" fmla="*/ 1714500 w 1914525"/>
                <a:gd name="connsiteY76" fmla="*/ 214313 h 1399068"/>
                <a:gd name="connsiteX77" fmla="*/ 1700213 w 1914525"/>
                <a:gd name="connsiteY77" fmla="*/ 204788 h 1399068"/>
                <a:gd name="connsiteX78" fmla="*/ 1676400 w 1914525"/>
                <a:gd name="connsiteY78" fmla="*/ 176213 h 1399068"/>
                <a:gd name="connsiteX79" fmla="*/ 1666875 w 1914525"/>
                <a:gd name="connsiteY79" fmla="*/ 161925 h 1399068"/>
                <a:gd name="connsiteX80" fmla="*/ 1638300 w 1914525"/>
                <a:gd name="connsiteY80" fmla="*/ 152400 h 1399068"/>
                <a:gd name="connsiteX81" fmla="*/ 1609725 w 1914525"/>
                <a:gd name="connsiteY81" fmla="*/ 142875 h 1399068"/>
                <a:gd name="connsiteX82" fmla="*/ 1590675 w 1914525"/>
                <a:gd name="connsiteY82" fmla="*/ 133350 h 1399068"/>
                <a:gd name="connsiteX83" fmla="*/ 1533525 w 1914525"/>
                <a:gd name="connsiteY83" fmla="*/ 123825 h 1399068"/>
                <a:gd name="connsiteX84" fmla="*/ 1495425 w 1914525"/>
                <a:gd name="connsiteY84" fmla="*/ 109538 h 1399068"/>
                <a:gd name="connsiteX85" fmla="*/ 1376363 w 1914525"/>
                <a:gd name="connsiteY85" fmla="*/ 95250 h 1399068"/>
                <a:gd name="connsiteX86" fmla="*/ 1343025 w 1914525"/>
                <a:gd name="connsiteY86" fmla="*/ 90488 h 1399068"/>
                <a:gd name="connsiteX87" fmla="*/ 1281113 w 1914525"/>
                <a:gd name="connsiteY87" fmla="*/ 76200 h 1399068"/>
                <a:gd name="connsiteX88" fmla="*/ 1223963 w 1914525"/>
                <a:gd name="connsiteY88" fmla="*/ 71438 h 1399068"/>
                <a:gd name="connsiteX89" fmla="*/ 1181100 w 1914525"/>
                <a:gd name="connsiteY89" fmla="*/ 61913 h 1399068"/>
                <a:gd name="connsiteX90" fmla="*/ 1166813 w 1914525"/>
                <a:gd name="connsiteY90" fmla="*/ 52388 h 1399068"/>
                <a:gd name="connsiteX91" fmla="*/ 1143000 w 1914525"/>
                <a:gd name="connsiteY91" fmla="*/ 47625 h 1399068"/>
                <a:gd name="connsiteX92" fmla="*/ 1114425 w 1914525"/>
                <a:gd name="connsiteY92" fmla="*/ 38100 h 1399068"/>
                <a:gd name="connsiteX93" fmla="*/ 1085850 w 1914525"/>
                <a:gd name="connsiteY93" fmla="*/ 28575 h 1399068"/>
                <a:gd name="connsiteX94" fmla="*/ 1009650 w 1914525"/>
                <a:gd name="connsiteY94" fmla="*/ 19050 h 1399068"/>
                <a:gd name="connsiteX95" fmla="*/ 976313 w 1914525"/>
                <a:gd name="connsiteY95" fmla="*/ 9525 h 1399068"/>
                <a:gd name="connsiteX96" fmla="*/ 923925 w 1914525"/>
                <a:gd name="connsiteY96" fmla="*/ 0 h 1399068"/>
                <a:gd name="connsiteX97" fmla="*/ 771525 w 1914525"/>
                <a:gd name="connsiteY97" fmla="*/ 4763 h 1399068"/>
                <a:gd name="connsiteX98" fmla="*/ 757238 w 1914525"/>
                <a:gd name="connsiteY98" fmla="*/ 9525 h 1399068"/>
                <a:gd name="connsiteX99" fmla="*/ 733425 w 1914525"/>
                <a:gd name="connsiteY99" fmla="*/ 19050 h 1399068"/>
                <a:gd name="connsiteX100" fmla="*/ 714375 w 1914525"/>
                <a:gd name="connsiteY100" fmla="*/ 28575 h 1399068"/>
                <a:gd name="connsiteX101" fmla="*/ 700088 w 1914525"/>
                <a:gd name="connsiteY101" fmla="*/ 33338 h 1399068"/>
                <a:gd name="connsiteX102" fmla="*/ 681038 w 1914525"/>
                <a:gd name="connsiteY102" fmla="*/ 42863 h 1399068"/>
                <a:gd name="connsiteX103" fmla="*/ 633413 w 1914525"/>
                <a:gd name="connsiteY103" fmla="*/ 57150 h 1399068"/>
                <a:gd name="connsiteX104" fmla="*/ 595313 w 1914525"/>
                <a:gd name="connsiteY104" fmla="*/ 71438 h 1399068"/>
                <a:gd name="connsiteX105" fmla="*/ 552450 w 1914525"/>
                <a:gd name="connsiteY105" fmla="*/ 80963 h 1399068"/>
                <a:gd name="connsiteX106" fmla="*/ 519113 w 1914525"/>
                <a:gd name="connsiteY106" fmla="*/ 95250 h 1399068"/>
                <a:gd name="connsiteX107" fmla="*/ 485775 w 1914525"/>
                <a:gd name="connsiteY107" fmla="*/ 100013 h 1399068"/>
                <a:gd name="connsiteX108" fmla="*/ 438150 w 1914525"/>
                <a:gd name="connsiteY108" fmla="*/ 119063 h 1399068"/>
                <a:gd name="connsiteX109" fmla="*/ 404813 w 1914525"/>
                <a:gd name="connsiteY109" fmla="*/ 133350 h 1399068"/>
                <a:gd name="connsiteX110" fmla="*/ 390525 w 1914525"/>
                <a:gd name="connsiteY110" fmla="*/ 147638 h 1399068"/>
                <a:gd name="connsiteX111" fmla="*/ 352425 w 1914525"/>
                <a:gd name="connsiteY111" fmla="*/ 166688 h 1399068"/>
                <a:gd name="connsiteX112" fmla="*/ 319088 w 1914525"/>
                <a:gd name="connsiteY112" fmla="*/ 180975 h 1399068"/>
                <a:gd name="connsiteX113" fmla="*/ 300038 w 1914525"/>
                <a:gd name="connsiteY113" fmla="*/ 195263 h 1399068"/>
                <a:gd name="connsiteX114" fmla="*/ 285750 w 1914525"/>
                <a:gd name="connsiteY114" fmla="*/ 200025 h 1399068"/>
                <a:gd name="connsiteX115" fmla="*/ 266700 w 1914525"/>
                <a:gd name="connsiteY115" fmla="*/ 214313 h 1399068"/>
                <a:gd name="connsiteX116" fmla="*/ 228600 w 1914525"/>
                <a:gd name="connsiteY116" fmla="*/ 233363 h 1399068"/>
                <a:gd name="connsiteX117" fmla="*/ 200025 w 1914525"/>
                <a:gd name="connsiteY117" fmla="*/ 252413 h 1399068"/>
                <a:gd name="connsiteX118" fmla="*/ 185738 w 1914525"/>
                <a:gd name="connsiteY118" fmla="*/ 261938 h 1399068"/>
                <a:gd name="connsiteX119" fmla="*/ 166688 w 1914525"/>
                <a:gd name="connsiteY119" fmla="*/ 271463 h 1399068"/>
                <a:gd name="connsiteX120" fmla="*/ 157163 w 1914525"/>
                <a:gd name="connsiteY120" fmla="*/ 285750 h 1399068"/>
                <a:gd name="connsiteX121" fmla="*/ 142875 w 1914525"/>
                <a:gd name="connsiteY121" fmla="*/ 300038 h 1399068"/>
                <a:gd name="connsiteX122" fmla="*/ 119063 w 1914525"/>
                <a:gd name="connsiteY122" fmla="*/ 333375 h 1399068"/>
                <a:gd name="connsiteX123" fmla="*/ 114300 w 1914525"/>
                <a:gd name="connsiteY123" fmla="*/ 347663 h 1399068"/>
                <a:gd name="connsiteX124" fmla="*/ 104775 w 1914525"/>
                <a:gd name="connsiteY124" fmla="*/ 371475 h 1399068"/>
                <a:gd name="connsiteX125" fmla="*/ 85725 w 1914525"/>
                <a:gd name="connsiteY125" fmla="*/ 404813 h 1399068"/>
                <a:gd name="connsiteX126" fmla="*/ 76200 w 1914525"/>
                <a:gd name="connsiteY126" fmla="*/ 442913 h 1399068"/>
                <a:gd name="connsiteX127" fmla="*/ 71438 w 1914525"/>
                <a:gd name="connsiteY127" fmla="*/ 457200 h 1399068"/>
                <a:gd name="connsiteX128" fmla="*/ 66675 w 1914525"/>
                <a:gd name="connsiteY128" fmla="*/ 490538 h 1399068"/>
                <a:gd name="connsiteX129" fmla="*/ 61913 w 1914525"/>
                <a:gd name="connsiteY129" fmla="*/ 504825 h 1399068"/>
                <a:gd name="connsiteX130" fmla="*/ 57150 w 1914525"/>
                <a:gd name="connsiteY130" fmla="*/ 523875 h 1399068"/>
                <a:gd name="connsiteX131" fmla="*/ 52388 w 1914525"/>
                <a:gd name="connsiteY131" fmla="*/ 576263 h 1399068"/>
                <a:gd name="connsiteX132" fmla="*/ 47625 w 1914525"/>
                <a:gd name="connsiteY132" fmla="*/ 604838 h 1399068"/>
                <a:gd name="connsiteX133" fmla="*/ 38100 w 1914525"/>
                <a:gd name="connsiteY133" fmla="*/ 714375 h 1399068"/>
                <a:gd name="connsiteX134" fmla="*/ 28575 w 1914525"/>
                <a:gd name="connsiteY134" fmla="*/ 762000 h 1399068"/>
                <a:gd name="connsiteX135" fmla="*/ 14288 w 1914525"/>
                <a:gd name="connsiteY135" fmla="*/ 866775 h 1399068"/>
                <a:gd name="connsiteX136" fmla="*/ 9525 w 1914525"/>
                <a:gd name="connsiteY136" fmla="*/ 890588 h 1399068"/>
                <a:gd name="connsiteX137" fmla="*/ 0 w 1914525"/>
                <a:gd name="connsiteY137" fmla="*/ 919163 h 1399068"/>
                <a:gd name="connsiteX138" fmla="*/ 4763 w 1914525"/>
                <a:gd name="connsiteY138" fmla="*/ 1042988 h 1399068"/>
                <a:gd name="connsiteX139" fmla="*/ 14288 w 1914525"/>
                <a:gd name="connsiteY139" fmla="*/ 1076325 h 1399068"/>
                <a:gd name="connsiteX140" fmla="*/ 23813 w 1914525"/>
                <a:gd name="connsiteY140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02456 w 1914525"/>
                <a:gd name="connsiteY17" fmla="*/ 273843 h 1399068"/>
                <a:gd name="connsiteX18" fmla="*/ 652463 w 1914525"/>
                <a:gd name="connsiteY18" fmla="*/ 233363 h 1399068"/>
                <a:gd name="connsiteX19" fmla="*/ 704850 w 1914525"/>
                <a:gd name="connsiteY19" fmla="*/ 219075 h 1399068"/>
                <a:gd name="connsiteX20" fmla="*/ 773907 w 1914525"/>
                <a:gd name="connsiteY20" fmla="*/ 230981 h 1399068"/>
                <a:gd name="connsiteX21" fmla="*/ 819150 w 1914525"/>
                <a:gd name="connsiteY21" fmla="*/ 221455 h 1399068"/>
                <a:gd name="connsiteX22" fmla="*/ 890588 w 1914525"/>
                <a:gd name="connsiteY22" fmla="*/ 209550 h 1399068"/>
                <a:gd name="connsiteX23" fmla="*/ 992982 w 1914525"/>
                <a:gd name="connsiteY23" fmla="*/ 242888 h 1399068"/>
                <a:gd name="connsiteX24" fmla="*/ 1059656 w 1914525"/>
                <a:gd name="connsiteY24" fmla="*/ 228599 h 1399068"/>
                <a:gd name="connsiteX25" fmla="*/ 1135856 w 1914525"/>
                <a:gd name="connsiteY25" fmla="*/ 202406 h 1399068"/>
                <a:gd name="connsiteX26" fmla="*/ 1216819 w 1914525"/>
                <a:gd name="connsiteY26" fmla="*/ 226218 h 1399068"/>
                <a:gd name="connsiteX27" fmla="*/ 1293019 w 1914525"/>
                <a:gd name="connsiteY27" fmla="*/ 266700 h 1399068"/>
                <a:gd name="connsiteX28" fmla="*/ 1338263 w 1914525"/>
                <a:gd name="connsiteY28" fmla="*/ 254793 h 1399068"/>
                <a:gd name="connsiteX29" fmla="*/ 1385888 w 1914525"/>
                <a:gd name="connsiteY29" fmla="*/ 245268 h 1399068"/>
                <a:gd name="connsiteX30" fmla="*/ 1452563 w 1914525"/>
                <a:gd name="connsiteY30" fmla="*/ 238125 h 1399068"/>
                <a:gd name="connsiteX31" fmla="*/ 1481138 w 1914525"/>
                <a:gd name="connsiteY31" fmla="*/ 247650 h 1399068"/>
                <a:gd name="connsiteX32" fmla="*/ 1495426 w 1914525"/>
                <a:gd name="connsiteY32" fmla="*/ 302419 h 1399068"/>
                <a:gd name="connsiteX33" fmla="*/ 1590675 w 1914525"/>
                <a:gd name="connsiteY33" fmla="*/ 314325 h 1399068"/>
                <a:gd name="connsiteX34" fmla="*/ 1619250 w 1914525"/>
                <a:gd name="connsiteY34" fmla="*/ 342900 h 1399068"/>
                <a:gd name="connsiteX35" fmla="*/ 1657350 w 1914525"/>
                <a:gd name="connsiteY35" fmla="*/ 390525 h 1399068"/>
                <a:gd name="connsiteX36" fmla="*/ 1676400 w 1914525"/>
                <a:gd name="connsiteY36" fmla="*/ 419100 h 1399068"/>
                <a:gd name="connsiteX37" fmla="*/ 1704975 w 1914525"/>
                <a:gd name="connsiteY37" fmla="*/ 471488 h 1399068"/>
                <a:gd name="connsiteX38" fmla="*/ 1747838 w 1914525"/>
                <a:gd name="connsiteY38" fmla="*/ 542925 h 1399068"/>
                <a:gd name="connsiteX39" fmla="*/ 1762125 w 1914525"/>
                <a:gd name="connsiteY39" fmla="*/ 571500 h 1399068"/>
                <a:gd name="connsiteX40" fmla="*/ 1771650 w 1914525"/>
                <a:gd name="connsiteY40" fmla="*/ 600075 h 1399068"/>
                <a:gd name="connsiteX41" fmla="*/ 1790700 w 1914525"/>
                <a:gd name="connsiteY41" fmla="*/ 642938 h 1399068"/>
                <a:gd name="connsiteX42" fmla="*/ 1809750 w 1914525"/>
                <a:gd name="connsiteY42" fmla="*/ 695325 h 1399068"/>
                <a:gd name="connsiteX43" fmla="*/ 1824038 w 1914525"/>
                <a:gd name="connsiteY43" fmla="*/ 747713 h 1399068"/>
                <a:gd name="connsiteX44" fmla="*/ 1833563 w 1914525"/>
                <a:gd name="connsiteY44" fmla="*/ 804863 h 1399068"/>
                <a:gd name="connsiteX45" fmla="*/ 1845469 w 1914525"/>
                <a:gd name="connsiteY45" fmla="*/ 940594 h 1399068"/>
                <a:gd name="connsiteX46" fmla="*/ 1857375 w 1914525"/>
                <a:gd name="connsiteY46" fmla="*/ 1000125 h 1399068"/>
                <a:gd name="connsiteX47" fmla="*/ 1850231 w 1914525"/>
                <a:gd name="connsiteY47" fmla="*/ 1166813 h 1399068"/>
                <a:gd name="connsiteX48" fmla="*/ 1885950 w 1914525"/>
                <a:gd name="connsiteY48" fmla="*/ 1285875 h 1399068"/>
                <a:gd name="connsiteX49" fmla="*/ 1876425 w 1914525"/>
                <a:gd name="connsiteY49" fmla="*/ 1357313 h 1399068"/>
                <a:gd name="connsiteX50" fmla="*/ 1866900 w 1914525"/>
                <a:gd name="connsiteY50" fmla="*/ 1395413 h 1399068"/>
                <a:gd name="connsiteX51" fmla="*/ 1862138 w 1914525"/>
                <a:gd name="connsiteY51" fmla="*/ 1271587 h 1399068"/>
                <a:gd name="connsiteX52" fmla="*/ 1881188 w 1914525"/>
                <a:gd name="connsiteY52" fmla="*/ 1238250 h 1399068"/>
                <a:gd name="connsiteX53" fmla="*/ 1890713 w 1914525"/>
                <a:gd name="connsiteY53" fmla="*/ 1200150 h 1399068"/>
                <a:gd name="connsiteX54" fmla="*/ 1900238 w 1914525"/>
                <a:gd name="connsiteY54" fmla="*/ 1171575 h 1399068"/>
                <a:gd name="connsiteX55" fmla="*/ 1905000 w 1914525"/>
                <a:gd name="connsiteY55" fmla="*/ 1085850 h 1399068"/>
                <a:gd name="connsiteX56" fmla="*/ 1914525 w 1914525"/>
                <a:gd name="connsiteY56" fmla="*/ 809625 h 1399068"/>
                <a:gd name="connsiteX57" fmla="*/ 1909763 w 1914525"/>
                <a:gd name="connsiteY57" fmla="*/ 666750 h 1399068"/>
                <a:gd name="connsiteX58" fmla="*/ 1890713 w 1914525"/>
                <a:gd name="connsiteY58" fmla="*/ 633413 h 1399068"/>
                <a:gd name="connsiteX59" fmla="*/ 1881188 w 1914525"/>
                <a:gd name="connsiteY59" fmla="*/ 609600 h 1399068"/>
                <a:gd name="connsiteX60" fmla="*/ 1871663 w 1914525"/>
                <a:gd name="connsiteY60" fmla="*/ 581025 h 1399068"/>
                <a:gd name="connsiteX61" fmla="*/ 1862138 w 1914525"/>
                <a:gd name="connsiteY61" fmla="*/ 566738 h 1399068"/>
                <a:gd name="connsiteX62" fmla="*/ 1857375 w 1914525"/>
                <a:gd name="connsiteY62" fmla="*/ 542925 h 1399068"/>
                <a:gd name="connsiteX63" fmla="*/ 1847850 w 1914525"/>
                <a:gd name="connsiteY63" fmla="*/ 528638 h 1399068"/>
                <a:gd name="connsiteX64" fmla="*/ 1843088 w 1914525"/>
                <a:gd name="connsiteY64" fmla="*/ 514350 h 1399068"/>
                <a:gd name="connsiteX65" fmla="*/ 1833563 w 1914525"/>
                <a:gd name="connsiteY65" fmla="*/ 495300 h 1399068"/>
                <a:gd name="connsiteX66" fmla="*/ 1824038 w 1914525"/>
                <a:gd name="connsiteY66" fmla="*/ 457200 h 1399068"/>
                <a:gd name="connsiteX67" fmla="*/ 1814513 w 1914525"/>
                <a:gd name="connsiteY67" fmla="*/ 438150 h 1399068"/>
                <a:gd name="connsiteX68" fmla="*/ 1800225 w 1914525"/>
                <a:gd name="connsiteY68" fmla="*/ 404813 h 1399068"/>
                <a:gd name="connsiteX69" fmla="*/ 1790700 w 1914525"/>
                <a:gd name="connsiteY69" fmla="*/ 376238 h 1399068"/>
                <a:gd name="connsiteX70" fmla="*/ 1785938 w 1914525"/>
                <a:gd name="connsiteY70" fmla="*/ 361950 h 1399068"/>
                <a:gd name="connsiteX71" fmla="*/ 1781175 w 1914525"/>
                <a:gd name="connsiteY71" fmla="*/ 342900 h 1399068"/>
                <a:gd name="connsiteX72" fmla="*/ 1771650 w 1914525"/>
                <a:gd name="connsiteY72" fmla="*/ 328613 h 1399068"/>
                <a:gd name="connsiteX73" fmla="*/ 1752600 w 1914525"/>
                <a:gd name="connsiteY73" fmla="*/ 280988 h 1399068"/>
                <a:gd name="connsiteX74" fmla="*/ 1747838 w 1914525"/>
                <a:gd name="connsiteY74" fmla="*/ 266700 h 1399068"/>
                <a:gd name="connsiteX75" fmla="*/ 1738313 w 1914525"/>
                <a:gd name="connsiteY75" fmla="*/ 252413 h 1399068"/>
                <a:gd name="connsiteX76" fmla="*/ 1724025 w 1914525"/>
                <a:gd name="connsiteY76" fmla="*/ 228600 h 1399068"/>
                <a:gd name="connsiteX77" fmla="*/ 1714500 w 1914525"/>
                <a:gd name="connsiteY77" fmla="*/ 214313 h 1399068"/>
                <a:gd name="connsiteX78" fmla="*/ 1700213 w 1914525"/>
                <a:gd name="connsiteY78" fmla="*/ 204788 h 1399068"/>
                <a:gd name="connsiteX79" fmla="*/ 1676400 w 1914525"/>
                <a:gd name="connsiteY79" fmla="*/ 176213 h 1399068"/>
                <a:gd name="connsiteX80" fmla="*/ 1666875 w 1914525"/>
                <a:gd name="connsiteY80" fmla="*/ 161925 h 1399068"/>
                <a:gd name="connsiteX81" fmla="*/ 1638300 w 1914525"/>
                <a:gd name="connsiteY81" fmla="*/ 152400 h 1399068"/>
                <a:gd name="connsiteX82" fmla="*/ 1609725 w 1914525"/>
                <a:gd name="connsiteY82" fmla="*/ 142875 h 1399068"/>
                <a:gd name="connsiteX83" fmla="*/ 1590675 w 1914525"/>
                <a:gd name="connsiteY83" fmla="*/ 133350 h 1399068"/>
                <a:gd name="connsiteX84" fmla="*/ 1533525 w 1914525"/>
                <a:gd name="connsiteY84" fmla="*/ 123825 h 1399068"/>
                <a:gd name="connsiteX85" fmla="*/ 1495425 w 1914525"/>
                <a:gd name="connsiteY85" fmla="*/ 109538 h 1399068"/>
                <a:gd name="connsiteX86" fmla="*/ 1376363 w 1914525"/>
                <a:gd name="connsiteY86" fmla="*/ 95250 h 1399068"/>
                <a:gd name="connsiteX87" fmla="*/ 1343025 w 1914525"/>
                <a:gd name="connsiteY87" fmla="*/ 90488 h 1399068"/>
                <a:gd name="connsiteX88" fmla="*/ 1281113 w 1914525"/>
                <a:gd name="connsiteY88" fmla="*/ 76200 h 1399068"/>
                <a:gd name="connsiteX89" fmla="*/ 1223963 w 1914525"/>
                <a:gd name="connsiteY89" fmla="*/ 71438 h 1399068"/>
                <a:gd name="connsiteX90" fmla="*/ 1181100 w 1914525"/>
                <a:gd name="connsiteY90" fmla="*/ 61913 h 1399068"/>
                <a:gd name="connsiteX91" fmla="*/ 1166813 w 1914525"/>
                <a:gd name="connsiteY91" fmla="*/ 52388 h 1399068"/>
                <a:gd name="connsiteX92" fmla="*/ 1143000 w 1914525"/>
                <a:gd name="connsiteY92" fmla="*/ 47625 h 1399068"/>
                <a:gd name="connsiteX93" fmla="*/ 1114425 w 1914525"/>
                <a:gd name="connsiteY93" fmla="*/ 38100 h 1399068"/>
                <a:gd name="connsiteX94" fmla="*/ 1085850 w 1914525"/>
                <a:gd name="connsiteY94" fmla="*/ 28575 h 1399068"/>
                <a:gd name="connsiteX95" fmla="*/ 1009650 w 1914525"/>
                <a:gd name="connsiteY95" fmla="*/ 19050 h 1399068"/>
                <a:gd name="connsiteX96" fmla="*/ 976313 w 1914525"/>
                <a:gd name="connsiteY96" fmla="*/ 9525 h 1399068"/>
                <a:gd name="connsiteX97" fmla="*/ 923925 w 1914525"/>
                <a:gd name="connsiteY97" fmla="*/ 0 h 1399068"/>
                <a:gd name="connsiteX98" fmla="*/ 771525 w 1914525"/>
                <a:gd name="connsiteY98" fmla="*/ 4763 h 1399068"/>
                <a:gd name="connsiteX99" fmla="*/ 757238 w 1914525"/>
                <a:gd name="connsiteY99" fmla="*/ 9525 h 1399068"/>
                <a:gd name="connsiteX100" fmla="*/ 733425 w 1914525"/>
                <a:gd name="connsiteY100" fmla="*/ 19050 h 1399068"/>
                <a:gd name="connsiteX101" fmla="*/ 714375 w 1914525"/>
                <a:gd name="connsiteY101" fmla="*/ 28575 h 1399068"/>
                <a:gd name="connsiteX102" fmla="*/ 700088 w 1914525"/>
                <a:gd name="connsiteY102" fmla="*/ 33338 h 1399068"/>
                <a:gd name="connsiteX103" fmla="*/ 681038 w 1914525"/>
                <a:gd name="connsiteY103" fmla="*/ 42863 h 1399068"/>
                <a:gd name="connsiteX104" fmla="*/ 633413 w 1914525"/>
                <a:gd name="connsiteY104" fmla="*/ 57150 h 1399068"/>
                <a:gd name="connsiteX105" fmla="*/ 595313 w 1914525"/>
                <a:gd name="connsiteY105" fmla="*/ 71438 h 1399068"/>
                <a:gd name="connsiteX106" fmla="*/ 552450 w 1914525"/>
                <a:gd name="connsiteY106" fmla="*/ 80963 h 1399068"/>
                <a:gd name="connsiteX107" fmla="*/ 519113 w 1914525"/>
                <a:gd name="connsiteY107" fmla="*/ 95250 h 1399068"/>
                <a:gd name="connsiteX108" fmla="*/ 485775 w 1914525"/>
                <a:gd name="connsiteY108" fmla="*/ 100013 h 1399068"/>
                <a:gd name="connsiteX109" fmla="*/ 438150 w 1914525"/>
                <a:gd name="connsiteY109" fmla="*/ 119063 h 1399068"/>
                <a:gd name="connsiteX110" fmla="*/ 404813 w 1914525"/>
                <a:gd name="connsiteY110" fmla="*/ 133350 h 1399068"/>
                <a:gd name="connsiteX111" fmla="*/ 390525 w 1914525"/>
                <a:gd name="connsiteY111" fmla="*/ 147638 h 1399068"/>
                <a:gd name="connsiteX112" fmla="*/ 352425 w 1914525"/>
                <a:gd name="connsiteY112" fmla="*/ 166688 h 1399068"/>
                <a:gd name="connsiteX113" fmla="*/ 319088 w 1914525"/>
                <a:gd name="connsiteY113" fmla="*/ 180975 h 1399068"/>
                <a:gd name="connsiteX114" fmla="*/ 300038 w 1914525"/>
                <a:gd name="connsiteY114" fmla="*/ 195263 h 1399068"/>
                <a:gd name="connsiteX115" fmla="*/ 285750 w 1914525"/>
                <a:gd name="connsiteY115" fmla="*/ 200025 h 1399068"/>
                <a:gd name="connsiteX116" fmla="*/ 266700 w 1914525"/>
                <a:gd name="connsiteY116" fmla="*/ 214313 h 1399068"/>
                <a:gd name="connsiteX117" fmla="*/ 228600 w 1914525"/>
                <a:gd name="connsiteY117" fmla="*/ 233363 h 1399068"/>
                <a:gd name="connsiteX118" fmla="*/ 200025 w 1914525"/>
                <a:gd name="connsiteY118" fmla="*/ 252413 h 1399068"/>
                <a:gd name="connsiteX119" fmla="*/ 185738 w 1914525"/>
                <a:gd name="connsiteY119" fmla="*/ 261938 h 1399068"/>
                <a:gd name="connsiteX120" fmla="*/ 166688 w 1914525"/>
                <a:gd name="connsiteY120" fmla="*/ 271463 h 1399068"/>
                <a:gd name="connsiteX121" fmla="*/ 157163 w 1914525"/>
                <a:gd name="connsiteY121" fmla="*/ 285750 h 1399068"/>
                <a:gd name="connsiteX122" fmla="*/ 142875 w 1914525"/>
                <a:gd name="connsiteY122" fmla="*/ 300038 h 1399068"/>
                <a:gd name="connsiteX123" fmla="*/ 119063 w 1914525"/>
                <a:gd name="connsiteY123" fmla="*/ 333375 h 1399068"/>
                <a:gd name="connsiteX124" fmla="*/ 114300 w 1914525"/>
                <a:gd name="connsiteY124" fmla="*/ 347663 h 1399068"/>
                <a:gd name="connsiteX125" fmla="*/ 104775 w 1914525"/>
                <a:gd name="connsiteY125" fmla="*/ 371475 h 1399068"/>
                <a:gd name="connsiteX126" fmla="*/ 85725 w 1914525"/>
                <a:gd name="connsiteY126" fmla="*/ 404813 h 1399068"/>
                <a:gd name="connsiteX127" fmla="*/ 76200 w 1914525"/>
                <a:gd name="connsiteY127" fmla="*/ 442913 h 1399068"/>
                <a:gd name="connsiteX128" fmla="*/ 71438 w 1914525"/>
                <a:gd name="connsiteY128" fmla="*/ 457200 h 1399068"/>
                <a:gd name="connsiteX129" fmla="*/ 66675 w 1914525"/>
                <a:gd name="connsiteY129" fmla="*/ 490538 h 1399068"/>
                <a:gd name="connsiteX130" fmla="*/ 61913 w 1914525"/>
                <a:gd name="connsiteY130" fmla="*/ 504825 h 1399068"/>
                <a:gd name="connsiteX131" fmla="*/ 57150 w 1914525"/>
                <a:gd name="connsiteY131" fmla="*/ 523875 h 1399068"/>
                <a:gd name="connsiteX132" fmla="*/ 52388 w 1914525"/>
                <a:gd name="connsiteY132" fmla="*/ 576263 h 1399068"/>
                <a:gd name="connsiteX133" fmla="*/ 47625 w 1914525"/>
                <a:gd name="connsiteY133" fmla="*/ 604838 h 1399068"/>
                <a:gd name="connsiteX134" fmla="*/ 38100 w 1914525"/>
                <a:gd name="connsiteY134" fmla="*/ 714375 h 1399068"/>
                <a:gd name="connsiteX135" fmla="*/ 28575 w 1914525"/>
                <a:gd name="connsiteY135" fmla="*/ 762000 h 1399068"/>
                <a:gd name="connsiteX136" fmla="*/ 14288 w 1914525"/>
                <a:gd name="connsiteY136" fmla="*/ 866775 h 1399068"/>
                <a:gd name="connsiteX137" fmla="*/ 9525 w 1914525"/>
                <a:gd name="connsiteY137" fmla="*/ 890588 h 1399068"/>
                <a:gd name="connsiteX138" fmla="*/ 0 w 1914525"/>
                <a:gd name="connsiteY138" fmla="*/ 919163 h 1399068"/>
                <a:gd name="connsiteX139" fmla="*/ 4763 w 1914525"/>
                <a:gd name="connsiteY139" fmla="*/ 1042988 h 1399068"/>
                <a:gd name="connsiteX140" fmla="*/ 14288 w 1914525"/>
                <a:gd name="connsiteY140" fmla="*/ 1076325 h 1399068"/>
                <a:gd name="connsiteX141" fmla="*/ 23813 w 1914525"/>
                <a:gd name="connsiteY141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02456 w 1914525"/>
                <a:gd name="connsiteY17" fmla="*/ 273843 h 1399068"/>
                <a:gd name="connsiteX18" fmla="*/ 583406 w 1914525"/>
                <a:gd name="connsiteY18" fmla="*/ 292893 h 1399068"/>
                <a:gd name="connsiteX19" fmla="*/ 652463 w 1914525"/>
                <a:gd name="connsiteY19" fmla="*/ 233363 h 1399068"/>
                <a:gd name="connsiteX20" fmla="*/ 704850 w 1914525"/>
                <a:gd name="connsiteY20" fmla="*/ 219075 h 1399068"/>
                <a:gd name="connsiteX21" fmla="*/ 773907 w 1914525"/>
                <a:gd name="connsiteY21" fmla="*/ 230981 h 1399068"/>
                <a:gd name="connsiteX22" fmla="*/ 819150 w 1914525"/>
                <a:gd name="connsiteY22" fmla="*/ 221455 h 1399068"/>
                <a:gd name="connsiteX23" fmla="*/ 890588 w 1914525"/>
                <a:gd name="connsiteY23" fmla="*/ 209550 h 1399068"/>
                <a:gd name="connsiteX24" fmla="*/ 992982 w 1914525"/>
                <a:gd name="connsiteY24" fmla="*/ 242888 h 1399068"/>
                <a:gd name="connsiteX25" fmla="*/ 1059656 w 1914525"/>
                <a:gd name="connsiteY25" fmla="*/ 228599 h 1399068"/>
                <a:gd name="connsiteX26" fmla="*/ 1135856 w 1914525"/>
                <a:gd name="connsiteY26" fmla="*/ 202406 h 1399068"/>
                <a:gd name="connsiteX27" fmla="*/ 1216819 w 1914525"/>
                <a:gd name="connsiteY27" fmla="*/ 226218 h 1399068"/>
                <a:gd name="connsiteX28" fmla="*/ 1293019 w 1914525"/>
                <a:gd name="connsiteY28" fmla="*/ 266700 h 1399068"/>
                <a:gd name="connsiteX29" fmla="*/ 1338263 w 1914525"/>
                <a:gd name="connsiteY29" fmla="*/ 254793 h 1399068"/>
                <a:gd name="connsiteX30" fmla="*/ 1385888 w 1914525"/>
                <a:gd name="connsiteY30" fmla="*/ 245268 h 1399068"/>
                <a:gd name="connsiteX31" fmla="*/ 1452563 w 1914525"/>
                <a:gd name="connsiteY31" fmla="*/ 238125 h 1399068"/>
                <a:gd name="connsiteX32" fmla="*/ 1481138 w 1914525"/>
                <a:gd name="connsiteY32" fmla="*/ 247650 h 1399068"/>
                <a:gd name="connsiteX33" fmla="*/ 1495426 w 1914525"/>
                <a:gd name="connsiteY33" fmla="*/ 302419 h 1399068"/>
                <a:gd name="connsiteX34" fmla="*/ 1590675 w 1914525"/>
                <a:gd name="connsiteY34" fmla="*/ 314325 h 1399068"/>
                <a:gd name="connsiteX35" fmla="*/ 1619250 w 1914525"/>
                <a:gd name="connsiteY35" fmla="*/ 342900 h 1399068"/>
                <a:gd name="connsiteX36" fmla="*/ 1657350 w 1914525"/>
                <a:gd name="connsiteY36" fmla="*/ 390525 h 1399068"/>
                <a:gd name="connsiteX37" fmla="*/ 1676400 w 1914525"/>
                <a:gd name="connsiteY37" fmla="*/ 419100 h 1399068"/>
                <a:gd name="connsiteX38" fmla="*/ 1704975 w 1914525"/>
                <a:gd name="connsiteY38" fmla="*/ 471488 h 1399068"/>
                <a:gd name="connsiteX39" fmla="*/ 1747838 w 1914525"/>
                <a:gd name="connsiteY39" fmla="*/ 542925 h 1399068"/>
                <a:gd name="connsiteX40" fmla="*/ 1762125 w 1914525"/>
                <a:gd name="connsiteY40" fmla="*/ 571500 h 1399068"/>
                <a:gd name="connsiteX41" fmla="*/ 1771650 w 1914525"/>
                <a:gd name="connsiteY41" fmla="*/ 600075 h 1399068"/>
                <a:gd name="connsiteX42" fmla="*/ 1790700 w 1914525"/>
                <a:gd name="connsiteY42" fmla="*/ 642938 h 1399068"/>
                <a:gd name="connsiteX43" fmla="*/ 1809750 w 1914525"/>
                <a:gd name="connsiteY43" fmla="*/ 695325 h 1399068"/>
                <a:gd name="connsiteX44" fmla="*/ 1824038 w 1914525"/>
                <a:gd name="connsiteY44" fmla="*/ 747713 h 1399068"/>
                <a:gd name="connsiteX45" fmla="*/ 1833563 w 1914525"/>
                <a:gd name="connsiteY45" fmla="*/ 804863 h 1399068"/>
                <a:gd name="connsiteX46" fmla="*/ 1845469 w 1914525"/>
                <a:gd name="connsiteY46" fmla="*/ 940594 h 1399068"/>
                <a:gd name="connsiteX47" fmla="*/ 1857375 w 1914525"/>
                <a:gd name="connsiteY47" fmla="*/ 1000125 h 1399068"/>
                <a:gd name="connsiteX48" fmla="*/ 1850231 w 1914525"/>
                <a:gd name="connsiteY48" fmla="*/ 1166813 h 1399068"/>
                <a:gd name="connsiteX49" fmla="*/ 1885950 w 1914525"/>
                <a:gd name="connsiteY49" fmla="*/ 1285875 h 1399068"/>
                <a:gd name="connsiteX50" fmla="*/ 1876425 w 1914525"/>
                <a:gd name="connsiteY50" fmla="*/ 1357313 h 1399068"/>
                <a:gd name="connsiteX51" fmla="*/ 1866900 w 1914525"/>
                <a:gd name="connsiteY51" fmla="*/ 1395413 h 1399068"/>
                <a:gd name="connsiteX52" fmla="*/ 1862138 w 1914525"/>
                <a:gd name="connsiteY52" fmla="*/ 1271587 h 1399068"/>
                <a:gd name="connsiteX53" fmla="*/ 1881188 w 1914525"/>
                <a:gd name="connsiteY53" fmla="*/ 1238250 h 1399068"/>
                <a:gd name="connsiteX54" fmla="*/ 1890713 w 1914525"/>
                <a:gd name="connsiteY54" fmla="*/ 1200150 h 1399068"/>
                <a:gd name="connsiteX55" fmla="*/ 1900238 w 1914525"/>
                <a:gd name="connsiteY55" fmla="*/ 1171575 h 1399068"/>
                <a:gd name="connsiteX56" fmla="*/ 1905000 w 1914525"/>
                <a:gd name="connsiteY56" fmla="*/ 1085850 h 1399068"/>
                <a:gd name="connsiteX57" fmla="*/ 1914525 w 1914525"/>
                <a:gd name="connsiteY57" fmla="*/ 809625 h 1399068"/>
                <a:gd name="connsiteX58" fmla="*/ 1909763 w 1914525"/>
                <a:gd name="connsiteY58" fmla="*/ 666750 h 1399068"/>
                <a:gd name="connsiteX59" fmla="*/ 1890713 w 1914525"/>
                <a:gd name="connsiteY59" fmla="*/ 633413 h 1399068"/>
                <a:gd name="connsiteX60" fmla="*/ 1881188 w 1914525"/>
                <a:gd name="connsiteY60" fmla="*/ 609600 h 1399068"/>
                <a:gd name="connsiteX61" fmla="*/ 1871663 w 1914525"/>
                <a:gd name="connsiteY61" fmla="*/ 581025 h 1399068"/>
                <a:gd name="connsiteX62" fmla="*/ 1862138 w 1914525"/>
                <a:gd name="connsiteY62" fmla="*/ 566738 h 1399068"/>
                <a:gd name="connsiteX63" fmla="*/ 1857375 w 1914525"/>
                <a:gd name="connsiteY63" fmla="*/ 542925 h 1399068"/>
                <a:gd name="connsiteX64" fmla="*/ 1847850 w 1914525"/>
                <a:gd name="connsiteY64" fmla="*/ 528638 h 1399068"/>
                <a:gd name="connsiteX65" fmla="*/ 1843088 w 1914525"/>
                <a:gd name="connsiteY65" fmla="*/ 514350 h 1399068"/>
                <a:gd name="connsiteX66" fmla="*/ 1833563 w 1914525"/>
                <a:gd name="connsiteY66" fmla="*/ 495300 h 1399068"/>
                <a:gd name="connsiteX67" fmla="*/ 1824038 w 1914525"/>
                <a:gd name="connsiteY67" fmla="*/ 457200 h 1399068"/>
                <a:gd name="connsiteX68" fmla="*/ 1814513 w 1914525"/>
                <a:gd name="connsiteY68" fmla="*/ 438150 h 1399068"/>
                <a:gd name="connsiteX69" fmla="*/ 1800225 w 1914525"/>
                <a:gd name="connsiteY69" fmla="*/ 404813 h 1399068"/>
                <a:gd name="connsiteX70" fmla="*/ 1790700 w 1914525"/>
                <a:gd name="connsiteY70" fmla="*/ 376238 h 1399068"/>
                <a:gd name="connsiteX71" fmla="*/ 1785938 w 1914525"/>
                <a:gd name="connsiteY71" fmla="*/ 361950 h 1399068"/>
                <a:gd name="connsiteX72" fmla="*/ 1781175 w 1914525"/>
                <a:gd name="connsiteY72" fmla="*/ 342900 h 1399068"/>
                <a:gd name="connsiteX73" fmla="*/ 1771650 w 1914525"/>
                <a:gd name="connsiteY73" fmla="*/ 328613 h 1399068"/>
                <a:gd name="connsiteX74" fmla="*/ 1752600 w 1914525"/>
                <a:gd name="connsiteY74" fmla="*/ 280988 h 1399068"/>
                <a:gd name="connsiteX75" fmla="*/ 1747838 w 1914525"/>
                <a:gd name="connsiteY75" fmla="*/ 266700 h 1399068"/>
                <a:gd name="connsiteX76" fmla="*/ 1738313 w 1914525"/>
                <a:gd name="connsiteY76" fmla="*/ 252413 h 1399068"/>
                <a:gd name="connsiteX77" fmla="*/ 1724025 w 1914525"/>
                <a:gd name="connsiteY77" fmla="*/ 228600 h 1399068"/>
                <a:gd name="connsiteX78" fmla="*/ 1714500 w 1914525"/>
                <a:gd name="connsiteY78" fmla="*/ 214313 h 1399068"/>
                <a:gd name="connsiteX79" fmla="*/ 1700213 w 1914525"/>
                <a:gd name="connsiteY79" fmla="*/ 204788 h 1399068"/>
                <a:gd name="connsiteX80" fmla="*/ 1676400 w 1914525"/>
                <a:gd name="connsiteY80" fmla="*/ 176213 h 1399068"/>
                <a:gd name="connsiteX81" fmla="*/ 1666875 w 1914525"/>
                <a:gd name="connsiteY81" fmla="*/ 161925 h 1399068"/>
                <a:gd name="connsiteX82" fmla="*/ 1638300 w 1914525"/>
                <a:gd name="connsiteY82" fmla="*/ 152400 h 1399068"/>
                <a:gd name="connsiteX83" fmla="*/ 1609725 w 1914525"/>
                <a:gd name="connsiteY83" fmla="*/ 142875 h 1399068"/>
                <a:gd name="connsiteX84" fmla="*/ 1590675 w 1914525"/>
                <a:gd name="connsiteY84" fmla="*/ 133350 h 1399068"/>
                <a:gd name="connsiteX85" fmla="*/ 1533525 w 1914525"/>
                <a:gd name="connsiteY85" fmla="*/ 123825 h 1399068"/>
                <a:gd name="connsiteX86" fmla="*/ 1495425 w 1914525"/>
                <a:gd name="connsiteY86" fmla="*/ 109538 h 1399068"/>
                <a:gd name="connsiteX87" fmla="*/ 1376363 w 1914525"/>
                <a:gd name="connsiteY87" fmla="*/ 95250 h 1399068"/>
                <a:gd name="connsiteX88" fmla="*/ 1343025 w 1914525"/>
                <a:gd name="connsiteY88" fmla="*/ 90488 h 1399068"/>
                <a:gd name="connsiteX89" fmla="*/ 1281113 w 1914525"/>
                <a:gd name="connsiteY89" fmla="*/ 76200 h 1399068"/>
                <a:gd name="connsiteX90" fmla="*/ 1223963 w 1914525"/>
                <a:gd name="connsiteY90" fmla="*/ 71438 h 1399068"/>
                <a:gd name="connsiteX91" fmla="*/ 1181100 w 1914525"/>
                <a:gd name="connsiteY91" fmla="*/ 61913 h 1399068"/>
                <a:gd name="connsiteX92" fmla="*/ 1166813 w 1914525"/>
                <a:gd name="connsiteY92" fmla="*/ 52388 h 1399068"/>
                <a:gd name="connsiteX93" fmla="*/ 1143000 w 1914525"/>
                <a:gd name="connsiteY93" fmla="*/ 47625 h 1399068"/>
                <a:gd name="connsiteX94" fmla="*/ 1114425 w 1914525"/>
                <a:gd name="connsiteY94" fmla="*/ 38100 h 1399068"/>
                <a:gd name="connsiteX95" fmla="*/ 1085850 w 1914525"/>
                <a:gd name="connsiteY95" fmla="*/ 28575 h 1399068"/>
                <a:gd name="connsiteX96" fmla="*/ 1009650 w 1914525"/>
                <a:gd name="connsiteY96" fmla="*/ 19050 h 1399068"/>
                <a:gd name="connsiteX97" fmla="*/ 976313 w 1914525"/>
                <a:gd name="connsiteY97" fmla="*/ 9525 h 1399068"/>
                <a:gd name="connsiteX98" fmla="*/ 923925 w 1914525"/>
                <a:gd name="connsiteY98" fmla="*/ 0 h 1399068"/>
                <a:gd name="connsiteX99" fmla="*/ 771525 w 1914525"/>
                <a:gd name="connsiteY99" fmla="*/ 4763 h 1399068"/>
                <a:gd name="connsiteX100" fmla="*/ 757238 w 1914525"/>
                <a:gd name="connsiteY100" fmla="*/ 9525 h 1399068"/>
                <a:gd name="connsiteX101" fmla="*/ 733425 w 1914525"/>
                <a:gd name="connsiteY101" fmla="*/ 19050 h 1399068"/>
                <a:gd name="connsiteX102" fmla="*/ 714375 w 1914525"/>
                <a:gd name="connsiteY102" fmla="*/ 28575 h 1399068"/>
                <a:gd name="connsiteX103" fmla="*/ 700088 w 1914525"/>
                <a:gd name="connsiteY103" fmla="*/ 33338 h 1399068"/>
                <a:gd name="connsiteX104" fmla="*/ 681038 w 1914525"/>
                <a:gd name="connsiteY104" fmla="*/ 42863 h 1399068"/>
                <a:gd name="connsiteX105" fmla="*/ 633413 w 1914525"/>
                <a:gd name="connsiteY105" fmla="*/ 57150 h 1399068"/>
                <a:gd name="connsiteX106" fmla="*/ 595313 w 1914525"/>
                <a:gd name="connsiteY106" fmla="*/ 71438 h 1399068"/>
                <a:gd name="connsiteX107" fmla="*/ 552450 w 1914525"/>
                <a:gd name="connsiteY107" fmla="*/ 80963 h 1399068"/>
                <a:gd name="connsiteX108" fmla="*/ 519113 w 1914525"/>
                <a:gd name="connsiteY108" fmla="*/ 95250 h 1399068"/>
                <a:gd name="connsiteX109" fmla="*/ 485775 w 1914525"/>
                <a:gd name="connsiteY109" fmla="*/ 100013 h 1399068"/>
                <a:gd name="connsiteX110" fmla="*/ 438150 w 1914525"/>
                <a:gd name="connsiteY110" fmla="*/ 119063 h 1399068"/>
                <a:gd name="connsiteX111" fmla="*/ 404813 w 1914525"/>
                <a:gd name="connsiteY111" fmla="*/ 133350 h 1399068"/>
                <a:gd name="connsiteX112" fmla="*/ 390525 w 1914525"/>
                <a:gd name="connsiteY112" fmla="*/ 147638 h 1399068"/>
                <a:gd name="connsiteX113" fmla="*/ 352425 w 1914525"/>
                <a:gd name="connsiteY113" fmla="*/ 166688 h 1399068"/>
                <a:gd name="connsiteX114" fmla="*/ 319088 w 1914525"/>
                <a:gd name="connsiteY114" fmla="*/ 180975 h 1399068"/>
                <a:gd name="connsiteX115" fmla="*/ 300038 w 1914525"/>
                <a:gd name="connsiteY115" fmla="*/ 195263 h 1399068"/>
                <a:gd name="connsiteX116" fmla="*/ 285750 w 1914525"/>
                <a:gd name="connsiteY116" fmla="*/ 200025 h 1399068"/>
                <a:gd name="connsiteX117" fmla="*/ 266700 w 1914525"/>
                <a:gd name="connsiteY117" fmla="*/ 214313 h 1399068"/>
                <a:gd name="connsiteX118" fmla="*/ 228600 w 1914525"/>
                <a:gd name="connsiteY118" fmla="*/ 233363 h 1399068"/>
                <a:gd name="connsiteX119" fmla="*/ 200025 w 1914525"/>
                <a:gd name="connsiteY119" fmla="*/ 252413 h 1399068"/>
                <a:gd name="connsiteX120" fmla="*/ 185738 w 1914525"/>
                <a:gd name="connsiteY120" fmla="*/ 261938 h 1399068"/>
                <a:gd name="connsiteX121" fmla="*/ 166688 w 1914525"/>
                <a:gd name="connsiteY121" fmla="*/ 271463 h 1399068"/>
                <a:gd name="connsiteX122" fmla="*/ 157163 w 1914525"/>
                <a:gd name="connsiteY122" fmla="*/ 285750 h 1399068"/>
                <a:gd name="connsiteX123" fmla="*/ 142875 w 1914525"/>
                <a:gd name="connsiteY123" fmla="*/ 300038 h 1399068"/>
                <a:gd name="connsiteX124" fmla="*/ 119063 w 1914525"/>
                <a:gd name="connsiteY124" fmla="*/ 333375 h 1399068"/>
                <a:gd name="connsiteX125" fmla="*/ 114300 w 1914525"/>
                <a:gd name="connsiteY125" fmla="*/ 347663 h 1399068"/>
                <a:gd name="connsiteX126" fmla="*/ 104775 w 1914525"/>
                <a:gd name="connsiteY126" fmla="*/ 371475 h 1399068"/>
                <a:gd name="connsiteX127" fmla="*/ 85725 w 1914525"/>
                <a:gd name="connsiteY127" fmla="*/ 404813 h 1399068"/>
                <a:gd name="connsiteX128" fmla="*/ 76200 w 1914525"/>
                <a:gd name="connsiteY128" fmla="*/ 442913 h 1399068"/>
                <a:gd name="connsiteX129" fmla="*/ 71438 w 1914525"/>
                <a:gd name="connsiteY129" fmla="*/ 457200 h 1399068"/>
                <a:gd name="connsiteX130" fmla="*/ 66675 w 1914525"/>
                <a:gd name="connsiteY130" fmla="*/ 490538 h 1399068"/>
                <a:gd name="connsiteX131" fmla="*/ 61913 w 1914525"/>
                <a:gd name="connsiteY131" fmla="*/ 504825 h 1399068"/>
                <a:gd name="connsiteX132" fmla="*/ 57150 w 1914525"/>
                <a:gd name="connsiteY132" fmla="*/ 523875 h 1399068"/>
                <a:gd name="connsiteX133" fmla="*/ 52388 w 1914525"/>
                <a:gd name="connsiteY133" fmla="*/ 576263 h 1399068"/>
                <a:gd name="connsiteX134" fmla="*/ 47625 w 1914525"/>
                <a:gd name="connsiteY134" fmla="*/ 604838 h 1399068"/>
                <a:gd name="connsiteX135" fmla="*/ 38100 w 1914525"/>
                <a:gd name="connsiteY135" fmla="*/ 714375 h 1399068"/>
                <a:gd name="connsiteX136" fmla="*/ 28575 w 1914525"/>
                <a:gd name="connsiteY136" fmla="*/ 762000 h 1399068"/>
                <a:gd name="connsiteX137" fmla="*/ 14288 w 1914525"/>
                <a:gd name="connsiteY137" fmla="*/ 866775 h 1399068"/>
                <a:gd name="connsiteX138" fmla="*/ 9525 w 1914525"/>
                <a:gd name="connsiteY138" fmla="*/ 890588 h 1399068"/>
                <a:gd name="connsiteX139" fmla="*/ 0 w 1914525"/>
                <a:gd name="connsiteY139" fmla="*/ 919163 h 1399068"/>
                <a:gd name="connsiteX140" fmla="*/ 4763 w 1914525"/>
                <a:gd name="connsiteY140" fmla="*/ 1042988 h 1399068"/>
                <a:gd name="connsiteX141" fmla="*/ 14288 w 1914525"/>
                <a:gd name="connsiteY141" fmla="*/ 1076325 h 1399068"/>
                <a:gd name="connsiteX142" fmla="*/ 23813 w 1914525"/>
                <a:gd name="connsiteY142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92982 w 1914525"/>
                <a:gd name="connsiteY25" fmla="*/ 242888 h 1399068"/>
                <a:gd name="connsiteX26" fmla="*/ 1059656 w 1914525"/>
                <a:gd name="connsiteY26" fmla="*/ 228599 h 1399068"/>
                <a:gd name="connsiteX27" fmla="*/ 1135856 w 1914525"/>
                <a:gd name="connsiteY27" fmla="*/ 202406 h 1399068"/>
                <a:gd name="connsiteX28" fmla="*/ 1216819 w 1914525"/>
                <a:gd name="connsiteY28" fmla="*/ 226218 h 1399068"/>
                <a:gd name="connsiteX29" fmla="*/ 1293019 w 1914525"/>
                <a:gd name="connsiteY29" fmla="*/ 266700 h 1399068"/>
                <a:gd name="connsiteX30" fmla="*/ 1338263 w 1914525"/>
                <a:gd name="connsiteY30" fmla="*/ 254793 h 1399068"/>
                <a:gd name="connsiteX31" fmla="*/ 1385888 w 1914525"/>
                <a:gd name="connsiteY31" fmla="*/ 245268 h 1399068"/>
                <a:gd name="connsiteX32" fmla="*/ 1452563 w 1914525"/>
                <a:gd name="connsiteY32" fmla="*/ 238125 h 1399068"/>
                <a:gd name="connsiteX33" fmla="*/ 1481138 w 1914525"/>
                <a:gd name="connsiteY33" fmla="*/ 247650 h 1399068"/>
                <a:gd name="connsiteX34" fmla="*/ 1495426 w 1914525"/>
                <a:gd name="connsiteY34" fmla="*/ 302419 h 1399068"/>
                <a:gd name="connsiteX35" fmla="*/ 1590675 w 1914525"/>
                <a:gd name="connsiteY35" fmla="*/ 314325 h 1399068"/>
                <a:gd name="connsiteX36" fmla="*/ 1619250 w 1914525"/>
                <a:gd name="connsiteY36" fmla="*/ 342900 h 1399068"/>
                <a:gd name="connsiteX37" fmla="*/ 1657350 w 1914525"/>
                <a:gd name="connsiteY37" fmla="*/ 390525 h 1399068"/>
                <a:gd name="connsiteX38" fmla="*/ 1676400 w 1914525"/>
                <a:gd name="connsiteY38" fmla="*/ 419100 h 1399068"/>
                <a:gd name="connsiteX39" fmla="*/ 1704975 w 1914525"/>
                <a:gd name="connsiteY39" fmla="*/ 471488 h 1399068"/>
                <a:gd name="connsiteX40" fmla="*/ 1747838 w 1914525"/>
                <a:gd name="connsiteY40" fmla="*/ 542925 h 1399068"/>
                <a:gd name="connsiteX41" fmla="*/ 1762125 w 1914525"/>
                <a:gd name="connsiteY41" fmla="*/ 571500 h 1399068"/>
                <a:gd name="connsiteX42" fmla="*/ 1771650 w 1914525"/>
                <a:gd name="connsiteY42" fmla="*/ 600075 h 1399068"/>
                <a:gd name="connsiteX43" fmla="*/ 1790700 w 1914525"/>
                <a:gd name="connsiteY43" fmla="*/ 642938 h 1399068"/>
                <a:gd name="connsiteX44" fmla="*/ 1809750 w 1914525"/>
                <a:gd name="connsiteY44" fmla="*/ 695325 h 1399068"/>
                <a:gd name="connsiteX45" fmla="*/ 1824038 w 1914525"/>
                <a:gd name="connsiteY45" fmla="*/ 747713 h 1399068"/>
                <a:gd name="connsiteX46" fmla="*/ 1833563 w 1914525"/>
                <a:gd name="connsiteY46" fmla="*/ 804863 h 1399068"/>
                <a:gd name="connsiteX47" fmla="*/ 1845469 w 1914525"/>
                <a:gd name="connsiteY47" fmla="*/ 940594 h 1399068"/>
                <a:gd name="connsiteX48" fmla="*/ 1857375 w 1914525"/>
                <a:gd name="connsiteY48" fmla="*/ 1000125 h 1399068"/>
                <a:gd name="connsiteX49" fmla="*/ 1850231 w 1914525"/>
                <a:gd name="connsiteY49" fmla="*/ 1166813 h 1399068"/>
                <a:gd name="connsiteX50" fmla="*/ 1885950 w 1914525"/>
                <a:gd name="connsiteY50" fmla="*/ 1285875 h 1399068"/>
                <a:gd name="connsiteX51" fmla="*/ 1876425 w 1914525"/>
                <a:gd name="connsiteY51" fmla="*/ 1357313 h 1399068"/>
                <a:gd name="connsiteX52" fmla="*/ 1866900 w 1914525"/>
                <a:gd name="connsiteY52" fmla="*/ 1395413 h 1399068"/>
                <a:gd name="connsiteX53" fmla="*/ 1862138 w 1914525"/>
                <a:gd name="connsiteY53" fmla="*/ 1271587 h 1399068"/>
                <a:gd name="connsiteX54" fmla="*/ 1881188 w 1914525"/>
                <a:gd name="connsiteY54" fmla="*/ 1238250 h 1399068"/>
                <a:gd name="connsiteX55" fmla="*/ 1890713 w 1914525"/>
                <a:gd name="connsiteY55" fmla="*/ 1200150 h 1399068"/>
                <a:gd name="connsiteX56" fmla="*/ 1900238 w 1914525"/>
                <a:gd name="connsiteY56" fmla="*/ 1171575 h 1399068"/>
                <a:gd name="connsiteX57" fmla="*/ 1905000 w 1914525"/>
                <a:gd name="connsiteY57" fmla="*/ 1085850 h 1399068"/>
                <a:gd name="connsiteX58" fmla="*/ 1914525 w 1914525"/>
                <a:gd name="connsiteY58" fmla="*/ 809625 h 1399068"/>
                <a:gd name="connsiteX59" fmla="*/ 1909763 w 1914525"/>
                <a:gd name="connsiteY59" fmla="*/ 666750 h 1399068"/>
                <a:gd name="connsiteX60" fmla="*/ 1890713 w 1914525"/>
                <a:gd name="connsiteY60" fmla="*/ 633413 h 1399068"/>
                <a:gd name="connsiteX61" fmla="*/ 1881188 w 1914525"/>
                <a:gd name="connsiteY61" fmla="*/ 609600 h 1399068"/>
                <a:gd name="connsiteX62" fmla="*/ 1871663 w 1914525"/>
                <a:gd name="connsiteY62" fmla="*/ 581025 h 1399068"/>
                <a:gd name="connsiteX63" fmla="*/ 1862138 w 1914525"/>
                <a:gd name="connsiteY63" fmla="*/ 566738 h 1399068"/>
                <a:gd name="connsiteX64" fmla="*/ 1857375 w 1914525"/>
                <a:gd name="connsiteY64" fmla="*/ 542925 h 1399068"/>
                <a:gd name="connsiteX65" fmla="*/ 1847850 w 1914525"/>
                <a:gd name="connsiteY65" fmla="*/ 528638 h 1399068"/>
                <a:gd name="connsiteX66" fmla="*/ 1843088 w 1914525"/>
                <a:gd name="connsiteY66" fmla="*/ 514350 h 1399068"/>
                <a:gd name="connsiteX67" fmla="*/ 1833563 w 1914525"/>
                <a:gd name="connsiteY67" fmla="*/ 495300 h 1399068"/>
                <a:gd name="connsiteX68" fmla="*/ 1824038 w 1914525"/>
                <a:gd name="connsiteY68" fmla="*/ 457200 h 1399068"/>
                <a:gd name="connsiteX69" fmla="*/ 1814513 w 1914525"/>
                <a:gd name="connsiteY69" fmla="*/ 438150 h 1399068"/>
                <a:gd name="connsiteX70" fmla="*/ 1800225 w 1914525"/>
                <a:gd name="connsiteY70" fmla="*/ 404813 h 1399068"/>
                <a:gd name="connsiteX71" fmla="*/ 1790700 w 1914525"/>
                <a:gd name="connsiteY71" fmla="*/ 376238 h 1399068"/>
                <a:gd name="connsiteX72" fmla="*/ 1785938 w 1914525"/>
                <a:gd name="connsiteY72" fmla="*/ 361950 h 1399068"/>
                <a:gd name="connsiteX73" fmla="*/ 1781175 w 1914525"/>
                <a:gd name="connsiteY73" fmla="*/ 342900 h 1399068"/>
                <a:gd name="connsiteX74" fmla="*/ 1771650 w 1914525"/>
                <a:gd name="connsiteY74" fmla="*/ 328613 h 1399068"/>
                <a:gd name="connsiteX75" fmla="*/ 1752600 w 1914525"/>
                <a:gd name="connsiteY75" fmla="*/ 280988 h 1399068"/>
                <a:gd name="connsiteX76" fmla="*/ 1747838 w 1914525"/>
                <a:gd name="connsiteY76" fmla="*/ 266700 h 1399068"/>
                <a:gd name="connsiteX77" fmla="*/ 1738313 w 1914525"/>
                <a:gd name="connsiteY77" fmla="*/ 252413 h 1399068"/>
                <a:gd name="connsiteX78" fmla="*/ 1724025 w 1914525"/>
                <a:gd name="connsiteY78" fmla="*/ 228600 h 1399068"/>
                <a:gd name="connsiteX79" fmla="*/ 1714500 w 1914525"/>
                <a:gd name="connsiteY79" fmla="*/ 214313 h 1399068"/>
                <a:gd name="connsiteX80" fmla="*/ 1700213 w 1914525"/>
                <a:gd name="connsiteY80" fmla="*/ 204788 h 1399068"/>
                <a:gd name="connsiteX81" fmla="*/ 1676400 w 1914525"/>
                <a:gd name="connsiteY81" fmla="*/ 176213 h 1399068"/>
                <a:gd name="connsiteX82" fmla="*/ 1666875 w 1914525"/>
                <a:gd name="connsiteY82" fmla="*/ 161925 h 1399068"/>
                <a:gd name="connsiteX83" fmla="*/ 1638300 w 1914525"/>
                <a:gd name="connsiteY83" fmla="*/ 152400 h 1399068"/>
                <a:gd name="connsiteX84" fmla="*/ 1609725 w 1914525"/>
                <a:gd name="connsiteY84" fmla="*/ 142875 h 1399068"/>
                <a:gd name="connsiteX85" fmla="*/ 1590675 w 1914525"/>
                <a:gd name="connsiteY85" fmla="*/ 133350 h 1399068"/>
                <a:gd name="connsiteX86" fmla="*/ 1533525 w 1914525"/>
                <a:gd name="connsiteY86" fmla="*/ 123825 h 1399068"/>
                <a:gd name="connsiteX87" fmla="*/ 1495425 w 1914525"/>
                <a:gd name="connsiteY87" fmla="*/ 109538 h 1399068"/>
                <a:gd name="connsiteX88" fmla="*/ 1376363 w 1914525"/>
                <a:gd name="connsiteY88" fmla="*/ 95250 h 1399068"/>
                <a:gd name="connsiteX89" fmla="*/ 1343025 w 1914525"/>
                <a:gd name="connsiteY89" fmla="*/ 90488 h 1399068"/>
                <a:gd name="connsiteX90" fmla="*/ 1281113 w 1914525"/>
                <a:gd name="connsiteY90" fmla="*/ 76200 h 1399068"/>
                <a:gd name="connsiteX91" fmla="*/ 1223963 w 1914525"/>
                <a:gd name="connsiteY91" fmla="*/ 71438 h 1399068"/>
                <a:gd name="connsiteX92" fmla="*/ 1181100 w 1914525"/>
                <a:gd name="connsiteY92" fmla="*/ 61913 h 1399068"/>
                <a:gd name="connsiteX93" fmla="*/ 1166813 w 1914525"/>
                <a:gd name="connsiteY93" fmla="*/ 52388 h 1399068"/>
                <a:gd name="connsiteX94" fmla="*/ 1143000 w 1914525"/>
                <a:gd name="connsiteY94" fmla="*/ 47625 h 1399068"/>
                <a:gd name="connsiteX95" fmla="*/ 1114425 w 1914525"/>
                <a:gd name="connsiteY95" fmla="*/ 38100 h 1399068"/>
                <a:gd name="connsiteX96" fmla="*/ 1085850 w 1914525"/>
                <a:gd name="connsiteY96" fmla="*/ 28575 h 1399068"/>
                <a:gd name="connsiteX97" fmla="*/ 1009650 w 1914525"/>
                <a:gd name="connsiteY97" fmla="*/ 19050 h 1399068"/>
                <a:gd name="connsiteX98" fmla="*/ 976313 w 1914525"/>
                <a:gd name="connsiteY98" fmla="*/ 9525 h 1399068"/>
                <a:gd name="connsiteX99" fmla="*/ 923925 w 1914525"/>
                <a:gd name="connsiteY99" fmla="*/ 0 h 1399068"/>
                <a:gd name="connsiteX100" fmla="*/ 771525 w 1914525"/>
                <a:gd name="connsiteY100" fmla="*/ 4763 h 1399068"/>
                <a:gd name="connsiteX101" fmla="*/ 757238 w 1914525"/>
                <a:gd name="connsiteY101" fmla="*/ 9525 h 1399068"/>
                <a:gd name="connsiteX102" fmla="*/ 733425 w 1914525"/>
                <a:gd name="connsiteY102" fmla="*/ 19050 h 1399068"/>
                <a:gd name="connsiteX103" fmla="*/ 714375 w 1914525"/>
                <a:gd name="connsiteY103" fmla="*/ 28575 h 1399068"/>
                <a:gd name="connsiteX104" fmla="*/ 700088 w 1914525"/>
                <a:gd name="connsiteY104" fmla="*/ 33338 h 1399068"/>
                <a:gd name="connsiteX105" fmla="*/ 681038 w 1914525"/>
                <a:gd name="connsiteY105" fmla="*/ 42863 h 1399068"/>
                <a:gd name="connsiteX106" fmla="*/ 633413 w 1914525"/>
                <a:gd name="connsiteY106" fmla="*/ 57150 h 1399068"/>
                <a:gd name="connsiteX107" fmla="*/ 595313 w 1914525"/>
                <a:gd name="connsiteY107" fmla="*/ 71438 h 1399068"/>
                <a:gd name="connsiteX108" fmla="*/ 552450 w 1914525"/>
                <a:gd name="connsiteY108" fmla="*/ 80963 h 1399068"/>
                <a:gd name="connsiteX109" fmla="*/ 519113 w 1914525"/>
                <a:gd name="connsiteY109" fmla="*/ 95250 h 1399068"/>
                <a:gd name="connsiteX110" fmla="*/ 485775 w 1914525"/>
                <a:gd name="connsiteY110" fmla="*/ 100013 h 1399068"/>
                <a:gd name="connsiteX111" fmla="*/ 438150 w 1914525"/>
                <a:gd name="connsiteY111" fmla="*/ 119063 h 1399068"/>
                <a:gd name="connsiteX112" fmla="*/ 404813 w 1914525"/>
                <a:gd name="connsiteY112" fmla="*/ 133350 h 1399068"/>
                <a:gd name="connsiteX113" fmla="*/ 390525 w 1914525"/>
                <a:gd name="connsiteY113" fmla="*/ 147638 h 1399068"/>
                <a:gd name="connsiteX114" fmla="*/ 352425 w 1914525"/>
                <a:gd name="connsiteY114" fmla="*/ 166688 h 1399068"/>
                <a:gd name="connsiteX115" fmla="*/ 319088 w 1914525"/>
                <a:gd name="connsiteY115" fmla="*/ 180975 h 1399068"/>
                <a:gd name="connsiteX116" fmla="*/ 300038 w 1914525"/>
                <a:gd name="connsiteY116" fmla="*/ 195263 h 1399068"/>
                <a:gd name="connsiteX117" fmla="*/ 285750 w 1914525"/>
                <a:gd name="connsiteY117" fmla="*/ 200025 h 1399068"/>
                <a:gd name="connsiteX118" fmla="*/ 266700 w 1914525"/>
                <a:gd name="connsiteY118" fmla="*/ 214313 h 1399068"/>
                <a:gd name="connsiteX119" fmla="*/ 228600 w 1914525"/>
                <a:gd name="connsiteY119" fmla="*/ 233363 h 1399068"/>
                <a:gd name="connsiteX120" fmla="*/ 200025 w 1914525"/>
                <a:gd name="connsiteY120" fmla="*/ 252413 h 1399068"/>
                <a:gd name="connsiteX121" fmla="*/ 185738 w 1914525"/>
                <a:gd name="connsiteY121" fmla="*/ 261938 h 1399068"/>
                <a:gd name="connsiteX122" fmla="*/ 166688 w 1914525"/>
                <a:gd name="connsiteY122" fmla="*/ 271463 h 1399068"/>
                <a:gd name="connsiteX123" fmla="*/ 157163 w 1914525"/>
                <a:gd name="connsiteY123" fmla="*/ 285750 h 1399068"/>
                <a:gd name="connsiteX124" fmla="*/ 142875 w 1914525"/>
                <a:gd name="connsiteY124" fmla="*/ 300038 h 1399068"/>
                <a:gd name="connsiteX125" fmla="*/ 119063 w 1914525"/>
                <a:gd name="connsiteY125" fmla="*/ 333375 h 1399068"/>
                <a:gd name="connsiteX126" fmla="*/ 114300 w 1914525"/>
                <a:gd name="connsiteY126" fmla="*/ 347663 h 1399068"/>
                <a:gd name="connsiteX127" fmla="*/ 104775 w 1914525"/>
                <a:gd name="connsiteY127" fmla="*/ 371475 h 1399068"/>
                <a:gd name="connsiteX128" fmla="*/ 85725 w 1914525"/>
                <a:gd name="connsiteY128" fmla="*/ 404813 h 1399068"/>
                <a:gd name="connsiteX129" fmla="*/ 76200 w 1914525"/>
                <a:gd name="connsiteY129" fmla="*/ 442913 h 1399068"/>
                <a:gd name="connsiteX130" fmla="*/ 71438 w 1914525"/>
                <a:gd name="connsiteY130" fmla="*/ 457200 h 1399068"/>
                <a:gd name="connsiteX131" fmla="*/ 66675 w 1914525"/>
                <a:gd name="connsiteY131" fmla="*/ 490538 h 1399068"/>
                <a:gd name="connsiteX132" fmla="*/ 61913 w 1914525"/>
                <a:gd name="connsiteY132" fmla="*/ 504825 h 1399068"/>
                <a:gd name="connsiteX133" fmla="*/ 57150 w 1914525"/>
                <a:gd name="connsiteY133" fmla="*/ 523875 h 1399068"/>
                <a:gd name="connsiteX134" fmla="*/ 52388 w 1914525"/>
                <a:gd name="connsiteY134" fmla="*/ 576263 h 1399068"/>
                <a:gd name="connsiteX135" fmla="*/ 47625 w 1914525"/>
                <a:gd name="connsiteY135" fmla="*/ 604838 h 1399068"/>
                <a:gd name="connsiteX136" fmla="*/ 38100 w 1914525"/>
                <a:gd name="connsiteY136" fmla="*/ 714375 h 1399068"/>
                <a:gd name="connsiteX137" fmla="*/ 28575 w 1914525"/>
                <a:gd name="connsiteY137" fmla="*/ 762000 h 1399068"/>
                <a:gd name="connsiteX138" fmla="*/ 14288 w 1914525"/>
                <a:gd name="connsiteY138" fmla="*/ 866775 h 1399068"/>
                <a:gd name="connsiteX139" fmla="*/ 9525 w 1914525"/>
                <a:gd name="connsiteY139" fmla="*/ 890588 h 1399068"/>
                <a:gd name="connsiteX140" fmla="*/ 0 w 1914525"/>
                <a:gd name="connsiteY140" fmla="*/ 919163 h 1399068"/>
                <a:gd name="connsiteX141" fmla="*/ 4763 w 1914525"/>
                <a:gd name="connsiteY141" fmla="*/ 1042988 h 1399068"/>
                <a:gd name="connsiteX142" fmla="*/ 14288 w 1914525"/>
                <a:gd name="connsiteY142" fmla="*/ 1076325 h 1399068"/>
                <a:gd name="connsiteX143" fmla="*/ 23813 w 1914525"/>
                <a:gd name="connsiteY14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92982 w 1914525"/>
                <a:gd name="connsiteY25" fmla="*/ 242888 h 1399068"/>
                <a:gd name="connsiteX26" fmla="*/ 1059656 w 1914525"/>
                <a:gd name="connsiteY26" fmla="*/ 228599 h 1399068"/>
                <a:gd name="connsiteX27" fmla="*/ 1135856 w 1914525"/>
                <a:gd name="connsiteY27" fmla="*/ 202406 h 1399068"/>
                <a:gd name="connsiteX28" fmla="*/ 1216819 w 1914525"/>
                <a:gd name="connsiteY28" fmla="*/ 226218 h 1399068"/>
                <a:gd name="connsiteX29" fmla="*/ 1264444 w 1914525"/>
                <a:gd name="connsiteY29" fmla="*/ 252412 h 1399068"/>
                <a:gd name="connsiteX30" fmla="*/ 1293019 w 1914525"/>
                <a:gd name="connsiteY30" fmla="*/ 266700 h 1399068"/>
                <a:gd name="connsiteX31" fmla="*/ 1338263 w 1914525"/>
                <a:gd name="connsiteY31" fmla="*/ 254793 h 1399068"/>
                <a:gd name="connsiteX32" fmla="*/ 1385888 w 1914525"/>
                <a:gd name="connsiteY32" fmla="*/ 245268 h 1399068"/>
                <a:gd name="connsiteX33" fmla="*/ 1452563 w 1914525"/>
                <a:gd name="connsiteY33" fmla="*/ 238125 h 1399068"/>
                <a:gd name="connsiteX34" fmla="*/ 1481138 w 1914525"/>
                <a:gd name="connsiteY34" fmla="*/ 247650 h 1399068"/>
                <a:gd name="connsiteX35" fmla="*/ 1495426 w 1914525"/>
                <a:gd name="connsiteY35" fmla="*/ 302419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92982 w 1914525"/>
                <a:gd name="connsiteY25" fmla="*/ 242888 h 1399068"/>
                <a:gd name="connsiteX26" fmla="*/ 1059656 w 1914525"/>
                <a:gd name="connsiteY26" fmla="*/ 228599 h 1399068"/>
                <a:gd name="connsiteX27" fmla="*/ 1135856 w 1914525"/>
                <a:gd name="connsiteY27" fmla="*/ 202406 h 1399068"/>
                <a:gd name="connsiteX28" fmla="*/ 1200150 w 1914525"/>
                <a:gd name="connsiteY28" fmla="*/ 216693 h 1399068"/>
                <a:gd name="connsiteX29" fmla="*/ 1216819 w 1914525"/>
                <a:gd name="connsiteY29" fmla="*/ 226218 h 1399068"/>
                <a:gd name="connsiteX30" fmla="*/ 1264444 w 1914525"/>
                <a:gd name="connsiteY30" fmla="*/ 252412 h 1399068"/>
                <a:gd name="connsiteX31" fmla="*/ 1293019 w 1914525"/>
                <a:gd name="connsiteY31" fmla="*/ 266700 h 1399068"/>
                <a:gd name="connsiteX32" fmla="*/ 1338263 w 1914525"/>
                <a:gd name="connsiteY32" fmla="*/ 254793 h 1399068"/>
                <a:gd name="connsiteX33" fmla="*/ 1385888 w 1914525"/>
                <a:gd name="connsiteY33" fmla="*/ 245268 h 1399068"/>
                <a:gd name="connsiteX34" fmla="*/ 1452563 w 1914525"/>
                <a:gd name="connsiteY34" fmla="*/ 238125 h 1399068"/>
                <a:gd name="connsiteX35" fmla="*/ 1481138 w 1914525"/>
                <a:gd name="connsiteY35" fmla="*/ 247650 h 1399068"/>
                <a:gd name="connsiteX36" fmla="*/ 1495426 w 1914525"/>
                <a:gd name="connsiteY36" fmla="*/ 302419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92982 w 1914525"/>
                <a:gd name="connsiteY25" fmla="*/ 242888 h 1399068"/>
                <a:gd name="connsiteX26" fmla="*/ 1059656 w 1914525"/>
                <a:gd name="connsiteY26" fmla="*/ 228599 h 1399068"/>
                <a:gd name="connsiteX27" fmla="*/ 1102519 w 1914525"/>
                <a:gd name="connsiteY27" fmla="*/ 209549 h 1399068"/>
                <a:gd name="connsiteX28" fmla="*/ 1135856 w 1914525"/>
                <a:gd name="connsiteY28" fmla="*/ 202406 h 1399068"/>
                <a:gd name="connsiteX29" fmla="*/ 1200150 w 1914525"/>
                <a:gd name="connsiteY29" fmla="*/ 216693 h 1399068"/>
                <a:gd name="connsiteX30" fmla="*/ 1216819 w 1914525"/>
                <a:gd name="connsiteY30" fmla="*/ 226218 h 1399068"/>
                <a:gd name="connsiteX31" fmla="*/ 1264444 w 1914525"/>
                <a:gd name="connsiteY31" fmla="*/ 252412 h 1399068"/>
                <a:gd name="connsiteX32" fmla="*/ 1293019 w 1914525"/>
                <a:gd name="connsiteY32" fmla="*/ 266700 h 1399068"/>
                <a:gd name="connsiteX33" fmla="*/ 1338263 w 1914525"/>
                <a:gd name="connsiteY33" fmla="*/ 254793 h 1399068"/>
                <a:gd name="connsiteX34" fmla="*/ 1385888 w 1914525"/>
                <a:gd name="connsiteY34" fmla="*/ 245268 h 1399068"/>
                <a:gd name="connsiteX35" fmla="*/ 1452563 w 1914525"/>
                <a:gd name="connsiteY35" fmla="*/ 238125 h 1399068"/>
                <a:gd name="connsiteX36" fmla="*/ 1481138 w 1914525"/>
                <a:gd name="connsiteY36" fmla="*/ 247650 h 1399068"/>
                <a:gd name="connsiteX37" fmla="*/ 1495426 w 1914525"/>
                <a:gd name="connsiteY37" fmla="*/ 302419 h 1399068"/>
                <a:gd name="connsiteX38" fmla="*/ 1590675 w 1914525"/>
                <a:gd name="connsiteY38" fmla="*/ 314325 h 1399068"/>
                <a:gd name="connsiteX39" fmla="*/ 1619250 w 1914525"/>
                <a:gd name="connsiteY39" fmla="*/ 342900 h 1399068"/>
                <a:gd name="connsiteX40" fmla="*/ 1657350 w 1914525"/>
                <a:gd name="connsiteY40" fmla="*/ 390525 h 1399068"/>
                <a:gd name="connsiteX41" fmla="*/ 1676400 w 1914525"/>
                <a:gd name="connsiteY41" fmla="*/ 419100 h 1399068"/>
                <a:gd name="connsiteX42" fmla="*/ 1704975 w 1914525"/>
                <a:gd name="connsiteY42" fmla="*/ 471488 h 1399068"/>
                <a:gd name="connsiteX43" fmla="*/ 1747838 w 1914525"/>
                <a:gd name="connsiteY43" fmla="*/ 542925 h 1399068"/>
                <a:gd name="connsiteX44" fmla="*/ 1762125 w 1914525"/>
                <a:gd name="connsiteY44" fmla="*/ 571500 h 1399068"/>
                <a:gd name="connsiteX45" fmla="*/ 1771650 w 1914525"/>
                <a:gd name="connsiteY45" fmla="*/ 600075 h 1399068"/>
                <a:gd name="connsiteX46" fmla="*/ 1790700 w 1914525"/>
                <a:gd name="connsiteY46" fmla="*/ 642938 h 1399068"/>
                <a:gd name="connsiteX47" fmla="*/ 1809750 w 1914525"/>
                <a:gd name="connsiteY47" fmla="*/ 695325 h 1399068"/>
                <a:gd name="connsiteX48" fmla="*/ 1824038 w 1914525"/>
                <a:gd name="connsiteY48" fmla="*/ 747713 h 1399068"/>
                <a:gd name="connsiteX49" fmla="*/ 1833563 w 1914525"/>
                <a:gd name="connsiteY49" fmla="*/ 804863 h 1399068"/>
                <a:gd name="connsiteX50" fmla="*/ 1845469 w 1914525"/>
                <a:gd name="connsiteY50" fmla="*/ 940594 h 1399068"/>
                <a:gd name="connsiteX51" fmla="*/ 1857375 w 1914525"/>
                <a:gd name="connsiteY51" fmla="*/ 1000125 h 1399068"/>
                <a:gd name="connsiteX52" fmla="*/ 1850231 w 1914525"/>
                <a:gd name="connsiteY52" fmla="*/ 1166813 h 1399068"/>
                <a:gd name="connsiteX53" fmla="*/ 1885950 w 1914525"/>
                <a:gd name="connsiteY53" fmla="*/ 1285875 h 1399068"/>
                <a:gd name="connsiteX54" fmla="*/ 1876425 w 1914525"/>
                <a:gd name="connsiteY54" fmla="*/ 1357313 h 1399068"/>
                <a:gd name="connsiteX55" fmla="*/ 1866900 w 1914525"/>
                <a:gd name="connsiteY55" fmla="*/ 1395413 h 1399068"/>
                <a:gd name="connsiteX56" fmla="*/ 1862138 w 1914525"/>
                <a:gd name="connsiteY56" fmla="*/ 1271587 h 1399068"/>
                <a:gd name="connsiteX57" fmla="*/ 1881188 w 1914525"/>
                <a:gd name="connsiteY57" fmla="*/ 1238250 h 1399068"/>
                <a:gd name="connsiteX58" fmla="*/ 1890713 w 1914525"/>
                <a:gd name="connsiteY58" fmla="*/ 1200150 h 1399068"/>
                <a:gd name="connsiteX59" fmla="*/ 1900238 w 1914525"/>
                <a:gd name="connsiteY59" fmla="*/ 1171575 h 1399068"/>
                <a:gd name="connsiteX60" fmla="*/ 1905000 w 1914525"/>
                <a:gd name="connsiteY60" fmla="*/ 1085850 h 1399068"/>
                <a:gd name="connsiteX61" fmla="*/ 1914525 w 1914525"/>
                <a:gd name="connsiteY61" fmla="*/ 809625 h 1399068"/>
                <a:gd name="connsiteX62" fmla="*/ 1909763 w 1914525"/>
                <a:gd name="connsiteY62" fmla="*/ 666750 h 1399068"/>
                <a:gd name="connsiteX63" fmla="*/ 1890713 w 1914525"/>
                <a:gd name="connsiteY63" fmla="*/ 633413 h 1399068"/>
                <a:gd name="connsiteX64" fmla="*/ 1881188 w 1914525"/>
                <a:gd name="connsiteY64" fmla="*/ 609600 h 1399068"/>
                <a:gd name="connsiteX65" fmla="*/ 1871663 w 1914525"/>
                <a:gd name="connsiteY65" fmla="*/ 581025 h 1399068"/>
                <a:gd name="connsiteX66" fmla="*/ 1862138 w 1914525"/>
                <a:gd name="connsiteY66" fmla="*/ 566738 h 1399068"/>
                <a:gd name="connsiteX67" fmla="*/ 1857375 w 1914525"/>
                <a:gd name="connsiteY67" fmla="*/ 542925 h 1399068"/>
                <a:gd name="connsiteX68" fmla="*/ 1847850 w 1914525"/>
                <a:gd name="connsiteY68" fmla="*/ 528638 h 1399068"/>
                <a:gd name="connsiteX69" fmla="*/ 1843088 w 1914525"/>
                <a:gd name="connsiteY69" fmla="*/ 514350 h 1399068"/>
                <a:gd name="connsiteX70" fmla="*/ 1833563 w 1914525"/>
                <a:gd name="connsiteY70" fmla="*/ 495300 h 1399068"/>
                <a:gd name="connsiteX71" fmla="*/ 1824038 w 1914525"/>
                <a:gd name="connsiteY71" fmla="*/ 457200 h 1399068"/>
                <a:gd name="connsiteX72" fmla="*/ 1814513 w 1914525"/>
                <a:gd name="connsiteY72" fmla="*/ 438150 h 1399068"/>
                <a:gd name="connsiteX73" fmla="*/ 1800225 w 1914525"/>
                <a:gd name="connsiteY73" fmla="*/ 404813 h 1399068"/>
                <a:gd name="connsiteX74" fmla="*/ 1790700 w 1914525"/>
                <a:gd name="connsiteY74" fmla="*/ 376238 h 1399068"/>
                <a:gd name="connsiteX75" fmla="*/ 1785938 w 1914525"/>
                <a:gd name="connsiteY75" fmla="*/ 361950 h 1399068"/>
                <a:gd name="connsiteX76" fmla="*/ 1781175 w 1914525"/>
                <a:gd name="connsiteY76" fmla="*/ 342900 h 1399068"/>
                <a:gd name="connsiteX77" fmla="*/ 1771650 w 1914525"/>
                <a:gd name="connsiteY77" fmla="*/ 328613 h 1399068"/>
                <a:gd name="connsiteX78" fmla="*/ 1752600 w 1914525"/>
                <a:gd name="connsiteY78" fmla="*/ 280988 h 1399068"/>
                <a:gd name="connsiteX79" fmla="*/ 1747838 w 1914525"/>
                <a:gd name="connsiteY79" fmla="*/ 266700 h 1399068"/>
                <a:gd name="connsiteX80" fmla="*/ 1738313 w 1914525"/>
                <a:gd name="connsiteY80" fmla="*/ 252413 h 1399068"/>
                <a:gd name="connsiteX81" fmla="*/ 1724025 w 1914525"/>
                <a:gd name="connsiteY81" fmla="*/ 228600 h 1399068"/>
                <a:gd name="connsiteX82" fmla="*/ 1714500 w 1914525"/>
                <a:gd name="connsiteY82" fmla="*/ 214313 h 1399068"/>
                <a:gd name="connsiteX83" fmla="*/ 1700213 w 1914525"/>
                <a:gd name="connsiteY83" fmla="*/ 204788 h 1399068"/>
                <a:gd name="connsiteX84" fmla="*/ 1676400 w 1914525"/>
                <a:gd name="connsiteY84" fmla="*/ 176213 h 1399068"/>
                <a:gd name="connsiteX85" fmla="*/ 1666875 w 1914525"/>
                <a:gd name="connsiteY85" fmla="*/ 161925 h 1399068"/>
                <a:gd name="connsiteX86" fmla="*/ 1638300 w 1914525"/>
                <a:gd name="connsiteY86" fmla="*/ 152400 h 1399068"/>
                <a:gd name="connsiteX87" fmla="*/ 1609725 w 1914525"/>
                <a:gd name="connsiteY87" fmla="*/ 142875 h 1399068"/>
                <a:gd name="connsiteX88" fmla="*/ 1590675 w 1914525"/>
                <a:gd name="connsiteY88" fmla="*/ 133350 h 1399068"/>
                <a:gd name="connsiteX89" fmla="*/ 1533525 w 1914525"/>
                <a:gd name="connsiteY89" fmla="*/ 123825 h 1399068"/>
                <a:gd name="connsiteX90" fmla="*/ 1495425 w 1914525"/>
                <a:gd name="connsiteY90" fmla="*/ 109538 h 1399068"/>
                <a:gd name="connsiteX91" fmla="*/ 1376363 w 1914525"/>
                <a:gd name="connsiteY91" fmla="*/ 95250 h 1399068"/>
                <a:gd name="connsiteX92" fmla="*/ 1343025 w 1914525"/>
                <a:gd name="connsiteY92" fmla="*/ 90488 h 1399068"/>
                <a:gd name="connsiteX93" fmla="*/ 1281113 w 1914525"/>
                <a:gd name="connsiteY93" fmla="*/ 76200 h 1399068"/>
                <a:gd name="connsiteX94" fmla="*/ 1223963 w 1914525"/>
                <a:gd name="connsiteY94" fmla="*/ 71438 h 1399068"/>
                <a:gd name="connsiteX95" fmla="*/ 1181100 w 1914525"/>
                <a:gd name="connsiteY95" fmla="*/ 61913 h 1399068"/>
                <a:gd name="connsiteX96" fmla="*/ 1166813 w 1914525"/>
                <a:gd name="connsiteY96" fmla="*/ 52388 h 1399068"/>
                <a:gd name="connsiteX97" fmla="*/ 1143000 w 1914525"/>
                <a:gd name="connsiteY97" fmla="*/ 47625 h 1399068"/>
                <a:gd name="connsiteX98" fmla="*/ 1114425 w 1914525"/>
                <a:gd name="connsiteY98" fmla="*/ 38100 h 1399068"/>
                <a:gd name="connsiteX99" fmla="*/ 1085850 w 1914525"/>
                <a:gd name="connsiteY99" fmla="*/ 28575 h 1399068"/>
                <a:gd name="connsiteX100" fmla="*/ 1009650 w 1914525"/>
                <a:gd name="connsiteY100" fmla="*/ 19050 h 1399068"/>
                <a:gd name="connsiteX101" fmla="*/ 976313 w 1914525"/>
                <a:gd name="connsiteY101" fmla="*/ 9525 h 1399068"/>
                <a:gd name="connsiteX102" fmla="*/ 923925 w 1914525"/>
                <a:gd name="connsiteY102" fmla="*/ 0 h 1399068"/>
                <a:gd name="connsiteX103" fmla="*/ 771525 w 1914525"/>
                <a:gd name="connsiteY103" fmla="*/ 4763 h 1399068"/>
                <a:gd name="connsiteX104" fmla="*/ 757238 w 1914525"/>
                <a:gd name="connsiteY104" fmla="*/ 9525 h 1399068"/>
                <a:gd name="connsiteX105" fmla="*/ 733425 w 1914525"/>
                <a:gd name="connsiteY105" fmla="*/ 19050 h 1399068"/>
                <a:gd name="connsiteX106" fmla="*/ 714375 w 1914525"/>
                <a:gd name="connsiteY106" fmla="*/ 28575 h 1399068"/>
                <a:gd name="connsiteX107" fmla="*/ 700088 w 1914525"/>
                <a:gd name="connsiteY107" fmla="*/ 33338 h 1399068"/>
                <a:gd name="connsiteX108" fmla="*/ 681038 w 1914525"/>
                <a:gd name="connsiteY108" fmla="*/ 42863 h 1399068"/>
                <a:gd name="connsiteX109" fmla="*/ 633413 w 1914525"/>
                <a:gd name="connsiteY109" fmla="*/ 57150 h 1399068"/>
                <a:gd name="connsiteX110" fmla="*/ 595313 w 1914525"/>
                <a:gd name="connsiteY110" fmla="*/ 71438 h 1399068"/>
                <a:gd name="connsiteX111" fmla="*/ 552450 w 1914525"/>
                <a:gd name="connsiteY111" fmla="*/ 80963 h 1399068"/>
                <a:gd name="connsiteX112" fmla="*/ 519113 w 1914525"/>
                <a:gd name="connsiteY112" fmla="*/ 95250 h 1399068"/>
                <a:gd name="connsiteX113" fmla="*/ 485775 w 1914525"/>
                <a:gd name="connsiteY113" fmla="*/ 100013 h 1399068"/>
                <a:gd name="connsiteX114" fmla="*/ 438150 w 1914525"/>
                <a:gd name="connsiteY114" fmla="*/ 119063 h 1399068"/>
                <a:gd name="connsiteX115" fmla="*/ 404813 w 1914525"/>
                <a:gd name="connsiteY115" fmla="*/ 133350 h 1399068"/>
                <a:gd name="connsiteX116" fmla="*/ 390525 w 1914525"/>
                <a:gd name="connsiteY116" fmla="*/ 147638 h 1399068"/>
                <a:gd name="connsiteX117" fmla="*/ 352425 w 1914525"/>
                <a:gd name="connsiteY117" fmla="*/ 166688 h 1399068"/>
                <a:gd name="connsiteX118" fmla="*/ 319088 w 1914525"/>
                <a:gd name="connsiteY118" fmla="*/ 180975 h 1399068"/>
                <a:gd name="connsiteX119" fmla="*/ 300038 w 1914525"/>
                <a:gd name="connsiteY119" fmla="*/ 195263 h 1399068"/>
                <a:gd name="connsiteX120" fmla="*/ 285750 w 1914525"/>
                <a:gd name="connsiteY120" fmla="*/ 200025 h 1399068"/>
                <a:gd name="connsiteX121" fmla="*/ 266700 w 1914525"/>
                <a:gd name="connsiteY121" fmla="*/ 214313 h 1399068"/>
                <a:gd name="connsiteX122" fmla="*/ 228600 w 1914525"/>
                <a:gd name="connsiteY122" fmla="*/ 233363 h 1399068"/>
                <a:gd name="connsiteX123" fmla="*/ 200025 w 1914525"/>
                <a:gd name="connsiteY123" fmla="*/ 252413 h 1399068"/>
                <a:gd name="connsiteX124" fmla="*/ 185738 w 1914525"/>
                <a:gd name="connsiteY124" fmla="*/ 261938 h 1399068"/>
                <a:gd name="connsiteX125" fmla="*/ 166688 w 1914525"/>
                <a:gd name="connsiteY125" fmla="*/ 271463 h 1399068"/>
                <a:gd name="connsiteX126" fmla="*/ 157163 w 1914525"/>
                <a:gd name="connsiteY126" fmla="*/ 285750 h 1399068"/>
                <a:gd name="connsiteX127" fmla="*/ 142875 w 1914525"/>
                <a:gd name="connsiteY127" fmla="*/ 300038 h 1399068"/>
                <a:gd name="connsiteX128" fmla="*/ 119063 w 1914525"/>
                <a:gd name="connsiteY128" fmla="*/ 333375 h 1399068"/>
                <a:gd name="connsiteX129" fmla="*/ 114300 w 1914525"/>
                <a:gd name="connsiteY129" fmla="*/ 347663 h 1399068"/>
                <a:gd name="connsiteX130" fmla="*/ 104775 w 1914525"/>
                <a:gd name="connsiteY130" fmla="*/ 371475 h 1399068"/>
                <a:gd name="connsiteX131" fmla="*/ 85725 w 1914525"/>
                <a:gd name="connsiteY131" fmla="*/ 404813 h 1399068"/>
                <a:gd name="connsiteX132" fmla="*/ 76200 w 1914525"/>
                <a:gd name="connsiteY132" fmla="*/ 442913 h 1399068"/>
                <a:gd name="connsiteX133" fmla="*/ 71438 w 1914525"/>
                <a:gd name="connsiteY133" fmla="*/ 457200 h 1399068"/>
                <a:gd name="connsiteX134" fmla="*/ 66675 w 1914525"/>
                <a:gd name="connsiteY134" fmla="*/ 490538 h 1399068"/>
                <a:gd name="connsiteX135" fmla="*/ 61913 w 1914525"/>
                <a:gd name="connsiteY135" fmla="*/ 504825 h 1399068"/>
                <a:gd name="connsiteX136" fmla="*/ 57150 w 1914525"/>
                <a:gd name="connsiteY136" fmla="*/ 523875 h 1399068"/>
                <a:gd name="connsiteX137" fmla="*/ 52388 w 1914525"/>
                <a:gd name="connsiteY137" fmla="*/ 576263 h 1399068"/>
                <a:gd name="connsiteX138" fmla="*/ 47625 w 1914525"/>
                <a:gd name="connsiteY138" fmla="*/ 604838 h 1399068"/>
                <a:gd name="connsiteX139" fmla="*/ 38100 w 1914525"/>
                <a:gd name="connsiteY139" fmla="*/ 714375 h 1399068"/>
                <a:gd name="connsiteX140" fmla="*/ 28575 w 1914525"/>
                <a:gd name="connsiteY140" fmla="*/ 762000 h 1399068"/>
                <a:gd name="connsiteX141" fmla="*/ 14288 w 1914525"/>
                <a:gd name="connsiteY141" fmla="*/ 866775 h 1399068"/>
                <a:gd name="connsiteX142" fmla="*/ 9525 w 1914525"/>
                <a:gd name="connsiteY142" fmla="*/ 890588 h 1399068"/>
                <a:gd name="connsiteX143" fmla="*/ 0 w 1914525"/>
                <a:gd name="connsiteY143" fmla="*/ 919163 h 1399068"/>
                <a:gd name="connsiteX144" fmla="*/ 4763 w 1914525"/>
                <a:gd name="connsiteY144" fmla="*/ 1042988 h 1399068"/>
                <a:gd name="connsiteX145" fmla="*/ 14288 w 1914525"/>
                <a:gd name="connsiteY145" fmla="*/ 1076325 h 1399068"/>
                <a:gd name="connsiteX146" fmla="*/ 23813 w 1914525"/>
                <a:gd name="connsiteY14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92982 w 1914525"/>
                <a:gd name="connsiteY25" fmla="*/ 242888 h 1399068"/>
                <a:gd name="connsiteX26" fmla="*/ 1059656 w 1914525"/>
                <a:gd name="connsiteY26" fmla="*/ 228599 h 1399068"/>
                <a:gd name="connsiteX27" fmla="*/ 1102519 w 1914525"/>
                <a:gd name="connsiteY27" fmla="*/ 209549 h 1399068"/>
                <a:gd name="connsiteX28" fmla="*/ 1135856 w 1914525"/>
                <a:gd name="connsiteY28" fmla="*/ 202406 h 1399068"/>
                <a:gd name="connsiteX29" fmla="*/ 1200150 w 1914525"/>
                <a:gd name="connsiteY29" fmla="*/ 216693 h 1399068"/>
                <a:gd name="connsiteX30" fmla="*/ 1216819 w 1914525"/>
                <a:gd name="connsiteY30" fmla="*/ 226218 h 1399068"/>
                <a:gd name="connsiteX31" fmla="*/ 1247775 w 1914525"/>
                <a:gd name="connsiteY31" fmla="*/ 283368 h 1399068"/>
                <a:gd name="connsiteX32" fmla="*/ 1293019 w 1914525"/>
                <a:gd name="connsiteY32" fmla="*/ 266700 h 1399068"/>
                <a:gd name="connsiteX33" fmla="*/ 1338263 w 1914525"/>
                <a:gd name="connsiteY33" fmla="*/ 254793 h 1399068"/>
                <a:gd name="connsiteX34" fmla="*/ 1385888 w 1914525"/>
                <a:gd name="connsiteY34" fmla="*/ 245268 h 1399068"/>
                <a:gd name="connsiteX35" fmla="*/ 1452563 w 1914525"/>
                <a:gd name="connsiteY35" fmla="*/ 238125 h 1399068"/>
                <a:gd name="connsiteX36" fmla="*/ 1481138 w 1914525"/>
                <a:gd name="connsiteY36" fmla="*/ 247650 h 1399068"/>
                <a:gd name="connsiteX37" fmla="*/ 1495426 w 1914525"/>
                <a:gd name="connsiteY37" fmla="*/ 302419 h 1399068"/>
                <a:gd name="connsiteX38" fmla="*/ 1590675 w 1914525"/>
                <a:gd name="connsiteY38" fmla="*/ 314325 h 1399068"/>
                <a:gd name="connsiteX39" fmla="*/ 1619250 w 1914525"/>
                <a:gd name="connsiteY39" fmla="*/ 342900 h 1399068"/>
                <a:gd name="connsiteX40" fmla="*/ 1657350 w 1914525"/>
                <a:gd name="connsiteY40" fmla="*/ 390525 h 1399068"/>
                <a:gd name="connsiteX41" fmla="*/ 1676400 w 1914525"/>
                <a:gd name="connsiteY41" fmla="*/ 419100 h 1399068"/>
                <a:gd name="connsiteX42" fmla="*/ 1704975 w 1914525"/>
                <a:gd name="connsiteY42" fmla="*/ 471488 h 1399068"/>
                <a:gd name="connsiteX43" fmla="*/ 1747838 w 1914525"/>
                <a:gd name="connsiteY43" fmla="*/ 542925 h 1399068"/>
                <a:gd name="connsiteX44" fmla="*/ 1762125 w 1914525"/>
                <a:gd name="connsiteY44" fmla="*/ 571500 h 1399068"/>
                <a:gd name="connsiteX45" fmla="*/ 1771650 w 1914525"/>
                <a:gd name="connsiteY45" fmla="*/ 600075 h 1399068"/>
                <a:gd name="connsiteX46" fmla="*/ 1790700 w 1914525"/>
                <a:gd name="connsiteY46" fmla="*/ 642938 h 1399068"/>
                <a:gd name="connsiteX47" fmla="*/ 1809750 w 1914525"/>
                <a:gd name="connsiteY47" fmla="*/ 695325 h 1399068"/>
                <a:gd name="connsiteX48" fmla="*/ 1824038 w 1914525"/>
                <a:gd name="connsiteY48" fmla="*/ 747713 h 1399068"/>
                <a:gd name="connsiteX49" fmla="*/ 1833563 w 1914525"/>
                <a:gd name="connsiteY49" fmla="*/ 804863 h 1399068"/>
                <a:gd name="connsiteX50" fmla="*/ 1845469 w 1914525"/>
                <a:gd name="connsiteY50" fmla="*/ 940594 h 1399068"/>
                <a:gd name="connsiteX51" fmla="*/ 1857375 w 1914525"/>
                <a:gd name="connsiteY51" fmla="*/ 1000125 h 1399068"/>
                <a:gd name="connsiteX52" fmla="*/ 1850231 w 1914525"/>
                <a:gd name="connsiteY52" fmla="*/ 1166813 h 1399068"/>
                <a:gd name="connsiteX53" fmla="*/ 1885950 w 1914525"/>
                <a:gd name="connsiteY53" fmla="*/ 1285875 h 1399068"/>
                <a:gd name="connsiteX54" fmla="*/ 1876425 w 1914525"/>
                <a:gd name="connsiteY54" fmla="*/ 1357313 h 1399068"/>
                <a:gd name="connsiteX55" fmla="*/ 1866900 w 1914525"/>
                <a:gd name="connsiteY55" fmla="*/ 1395413 h 1399068"/>
                <a:gd name="connsiteX56" fmla="*/ 1862138 w 1914525"/>
                <a:gd name="connsiteY56" fmla="*/ 1271587 h 1399068"/>
                <a:gd name="connsiteX57" fmla="*/ 1881188 w 1914525"/>
                <a:gd name="connsiteY57" fmla="*/ 1238250 h 1399068"/>
                <a:gd name="connsiteX58" fmla="*/ 1890713 w 1914525"/>
                <a:gd name="connsiteY58" fmla="*/ 1200150 h 1399068"/>
                <a:gd name="connsiteX59" fmla="*/ 1900238 w 1914525"/>
                <a:gd name="connsiteY59" fmla="*/ 1171575 h 1399068"/>
                <a:gd name="connsiteX60" fmla="*/ 1905000 w 1914525"/>
                <a:gd name="connsiteY60" fmla="*/ 1085850 h 1399068"/>
                <a:gd name="connsiteX61" fmla="*/ 1914525 w 1914525"/>
                <a:gd name="connsiteY61" fmla="*/ 809625 h 1399068"/>
                <a:gd name="connsiteX62" fmla="*/ 1909763 w 1914525"/>
                <a:gd name="connsiteY62" fmla="*/ 666750 h 1399068"/>
                <a:gd name="connsiteX63" fmla="*/ 1890713 w 1914525"/>
                <a:gd name="connsiteY63" fmla="*/ 633413 h 1399068"/>
                <a:gd name="connsiteX64" fmla="*/ 1881188 w 1914525"/>
                <a:gd name="connsiteY64" fmla="*/ 609600 h 1399068"/>
                <a:gd name="connsiteX65" fmla="*/ 1871663 w 1914525"/>
                <a:gd name="connsiteY65" fmla="*/ 581025 h 1399068"/>
                <a:gd name="connsiteX66" fmla="*/ 1862138 w 1914525"/>
                <a:gd name="connsiteY66" fmla="*/ 566738 h 1399068"/>
                <a:gd name="connsiteX67" fmla="*/ 1857375 w 1914525"/>
                <a:gd name="connsiteY67" fmla="*/ 542925 h 1399068"/>
                <a:gd name="connsiteX68" fmla="*/ 1847850 w 1914525"/>
                <a:gd name="connsiteY68" fmla="*/ 528638 h 1399068"/>
                <a:gd name="connsiteX69" fmla="*/ 1843088 w 1914525"/>
                <a:gd name="connsiteY69" fmla="*/ 514350 h 1399068"/>
                <a:gd name="connsiteX70" fmla="*/ 1833563 w 1914525"/>
                <a:gd name="connsiteY70" fmla="*/ 495300 h 1399068"/>
                <a:gd name="connsiteX71" fmla="*/ 1824038 w 1914525"/>
                <a:gd name="connsiteY71" fmla="*/ 457200 h 1399068"/>
                <a:gd name="connsiteX72" fmla="*/ 1814513 w 1914525"/>
                <a:gd name="connsiteY72" fmla="*/ 438150 h 1399068"/>
                <a:gd name="connsiteX73" fmla="*/ 1800225 w 1914525"/>
                <a:gd name="connsiteY73" fmla="*/ 404813 h 1399068"/>
                <a:gd name="connsiteX74" fmla="*/ 1790700 w 1914525"/>
                <a:gd name="connsiteY74" fmla="*/ 376238 h 1399068"/>
                <a:gd name="connsiteX75" fmla="*/ 1785938 w 1914525"/>
                <a:gd name="connsiteY75" fmla="*/ 361950 h 1399068"/>
                <a:gd name="connsiteX76" fmla="*/ 1781175 w 1914525"/>
                <a:gd name="connsiteY76" fmla="*/ 342900 h 1399068"/>
                <a:gd name="connsiteX77" fmla="*/ 1771650 w 1914525"/>
                <a:gd name="connsiteY77" fmla="*/ 328613 h 1399068"/>
                <a:gd name="connsiteX78" fmla="*/ 1752600 w 1914525"/>
                <a:gd name="connsiteY78" fmla="*/ 280988 h 1399068"/>
                <a:gd name="connsiteX79" fmla="*/ 1747838 w 1914525"/>
                <a:gd name="connsiteY79" fmla="*/ 266700 h 1399068"/>
                <a:gd name="connsiteX80" fmla="*/ 1738313 w 1914525"/>
                <a:gd name="connsiteY80" fmla="*/ 252413 h 1399068"/>
                <a:gd name="connsiteX81" fmla="*/ 1724025 w 1914525"/>
                <a:gd name="connsiteY81" fmla="*/ 228600 h 1399068"/>
                <a:gd name="connsiteX82" fmla="*/ 1714500 w 1914525"/>
                <a:gd name="connsiteY82" fmla="*/ 214313 h 1399068"/>
                <a:gd name="connsiteX83" fmla="*/ 1700213 w 1914525"/>
                <a:gd name="connsiteY83" fmla="*/ 204788 h 1399068"/>
                <a:gd name="connsiteX84" fmla="*/ 1676400 w 1914525"/>
                <a:gd name="connsiteY84" fmla="*/ 176213 h 1399068"/>
                <a:gd name="connsiteX85" fmla="*/ 1666875 w 1914525"/>
                <a:gd name="connsiteY85" fmla="*/ 161925 h 1399068"/>
                <a:gd name="connsiteX86" fmla="*/ 1638300 w 1914525"/>
                <a:gd name="connsiteY86" fmla="*/ 152400 h 1399068"/>
                <a:gd name="connsiteX87" fmla="*/ 1609725 w 1914525"/>
                <a:gd name="connsiteY87" fmla="*/ 142875 h 1399068"/>
                <a:gd name="connsiteX88" fmla="*/ 1590675 w 1914525"/>
                <a:gd name="connsiteY88" fmla="*/ 133350 h 1399068"/>
                <a:gd name="connsiteX89" fmla="*/ 1533525 w 1914525"/>
                <a:gd name="connsiteY89" fmla="*/ 123825 h 1399068"/>
                <a:gd name="connsiteX90" fmla="*/ 1495425 w 1914525"/>
                <a:gd name="connsiteY90" fmla="*/ 109538 h 1399068"/>
                <a:gd name="connsiteX91" fmla="*/ 1376363 w 1914525"/>
                <a:gd name="connsiteY91" fmla="*/ 95250 h 1399068"/>
                <a:gd name="connsiteX92" fmla="*/ 1343025 w 1914525"/>
                <a:gd name="connsiteY92" fmla="*/ 90488 h 1399068"/>
                <a:gd name="connsiteX93" fmla="*/ 1281113 w 1914525"/>
                <a:gd name="connsiteY93" fmla="*/ 76200 h 1399068"/>
                <a:gd name="connsiteX94" fmla="*/ 1223963 w 1914525"/>
                <a:gd name="connsiteY94" fmla="*/ 71438 h 1399068"/>
                <a:gd name="connsiteX95" fmla="*/ 1181100 w 1914525"/>
                <a:gd name="connsiteY95" fmla="*/ 61913 h 1399068"/>
                <a:gd name="connsiteX96" fmla="*/ 1166813 w 1914525"/>
                <a:gd name="connsiteY96" fmla="*/ 52388 h 1399068"/>
                <a:gd name="connsiteX97" fmla="*/ 1143000 w 1914525"/>
                <a:gd name="connsiteY97" fmla="*/ 47625 h 1399068"/>
                <a:gd name="connsiteX98" fmla="*/ 1114425 w 1914525"/>
                <a:gd name="connsiteY98" fmla="*/ 38100 h 1399068"/>
                <a:gd name="connsiteX99" fmla="*/ 1085850 w 1914525"/>
                <a:gd name="connsiteY99" fmla="*/ 28575 h 1399068"/>
                <a:gd name="connsiteX100" fmla="*/ 1009650 w 1914525"/>
                <a:gd name="connsiteY100" fmla="*/ 19050 h 1399068"/>
                <a:gd name="connsiteX101" fmla="*/ 976313 w 1914525"/>
                <a:gd name="connsiteY101" fmla="*/ 9525 h 1399068"/>
                <a:gd name="connsiteX102" fmla="*/ 923925 w 1914525"/>
                <a:gd name="connsiteY102" fmla="*/ 0 h 1399068"/>
                <a:gd name="connsiteX103" fmla="*/ 771525 w 1914525"/>
                <a:gd name="connsiteY103" fmla="*/ 4763 h 1399068"/>
                <a:gd name="connsiteX104" fmla="*/ 757238 w 1914525"/>
                <a:gd name="connsiteY104" fmla="*/ 9525 h 1399068"/>
                <a:gd name="connsiteX105" fmla="*/ 733425 w 1914525"/>
                <a:gd name="connsiteY105" fmla="*/ 19050 h 1399068"/>
                <a:gd name="connsiteX106" fmla="*/ 714375 w 1914525"/>
                <a:gd name="connsiteY106" fmla="*/ 28575 h 1399068"/>
                <a:gd name="connsiteX107" fmla="*/ 700088 w 1914525"/>
                <a:gd name="connsiteY107" fmla="*/ 33338 h 1399068"/>
                <a:gd name="connsiteX108" fmla="*/ 681038 w 1914525"/>
                <a:gd name="connsiteY108" fmla="*/ 42863 h 1399068"/>
                <a:gd name="connsiteX109" fmla="*/ 633413 w 1914525"/>
                <a:gd name="connsiteY109" fmla="*/ 57150 h 1399068"/>
                <a:gd name="connsiteX110" fmla="*/ 595313 w 1914525"/>
                <a:gd name="connsiteY110" fmla="*/ 71438 h 1399068"/>
                <a:gd name="connsiteX111" fmla="*/ 552450 w 1914525"/>
                <a:gd name="connsiteY111" fmla="*/ 80963 h 1399068"/>
                <a:gd name="connsiteX112" fmla="*/ 519113 w 1914525"/>
                <a:gd name="connsiteY112" fmla="*/ 95250 h 1399068"/>
                <a:gd name="connsiteX113" fmla="*/ 485775 w 1914525"/>
                <a:gd name="connsiteY113" fmla="*/ 100013 h 1399068"/>
                <a:gd name="connsiteX114" fmla="*/ 438150 w 1914525"/>
                <a:gd name="connsiteY114" fmla="*/ 119063 h 1399068"/>
                <a:gd name="connsiteX115" fmla="*/ 404813 w 1914525"/>
                <a:gd name="connsiteY115" fmla="*/ 133350 h 1399068"/>
                <a:gd name="connsiteX116" fmla="*/ 390525 w 1914525"/>
                <a:gd name="connsiteY116" fmla="*/ 147638 h 1399068"/>
                <a:gd name="connsiteX117" fmla="*/ 352425 w 1914525"/>
                <a:gd name="connsiteY117" fmla="*/ 166688 h 1399068"/>
                <a:gd name="connsiteX118" fmla="*/ 319088 w 1914525"/>
                <a:gd name="connsiteY118" fmla="*/ 180975 h 1399068"/>
                <a:gd name="connsiteX119" fmla="*/ 300038 w 1914525"/>
                <a:gd name="connsiteY119" fmla="*/ 195263 h 1399068"/>
                <a:gd name="connsiteX120" fmla="*/ 285750 w 1914525"/>
                <a:gd name="connsiteY120" fmla="*/ 200025 h 1399068"/>
                <a:gd name="connsiteX121" fmla="*/ 266700 w 1914525"/>
                <a:gd name="connsiteY121" fmla="*/ 214313 h 1399068"/>
                <a:gd name="connsiteX122" fmla="*/ 228600 w 1914525"/>
                <a:gd name="connsiteY122" fmla="*/ 233363 h 1399068"/>
                <a:gd name="connsiteX123" fmla="*/ 200025 w 1914525"/>
                <a:gd name="connsiteY123" fmla="*/ 252413 h 1399068"/>
                <a:gd name="connsiteX124" fmla="*/ 185738 w 1914525"/>
                <a:gd name="connsiteY124" fmla="*/ 261938 h 1399068"/>
                <a:gd name="connsiteX125" fmla="*/ 166688 w 1914525"/>
                <a:gd name="connsiteY125" fmla="*/ 271463 h 1399068"/>
                <a:gd name="connsiteX126" fmla="*/ 157163 w 1914525"/>
                <a:gd name="connsiteY126" fmla="*/ 285750 h 1399068"/>
                <a:gd name="connsiteX127" fmla="*/ 142875 w 1914525"/>
                <a:gd name="connsiteY127" fmla="*/ 300038 h 1399068"/>
                <a:gd name="connsiteX128" fmla="*/ 119063 w 1914525"/>
                <a:gd name="connsiteY128" fmla="*/ 333375 h 1399068"/>
                <a:gd name="connsiteX129" fmla="*/ 114300 w 1914525"/>
                <a:gd name="connsiteY129" fmla="*/ 347663 h 1399068"/>
                <a:gd name="connsiteX130" fmla="*/ 104775 w 1914525"/>
                <a:gd name="connsiteY130" fmla="*/ 371475 h 1399068"/>
                <a:gd name="connsiteX131" fmla="*/ 85725 w 1914525"/>
                <a:gd name="connsiteY131" fmla="*/ 404813 h 1399068"/>
                <a:gd name="connsiteX132" fmla="*/ 76200 w 1914525"/>
                <a:gd name="connsiteY132" fmla="*/ 442913 h 1399068"/>
                <a:gd name="connsiteX133" fmla="*/ 71438 w 1914525"/>
                <a:gd name="connsiteY133" fmla="*/ 457200 h 1399068"/>
                <a:gd name="connsiteX134" fmla="*/ 66675 w 1914525"/>
                <a:gd name="connsiteY134" fmla="*/ 490538 h 1399068"/>
                <a:gd name="connsiteX135" fmla="*/ 61913 w 1914525"/>
                <a:gd name="connsiteY135" fmla="*/ 504825 h 1399068"/>
                <a:gd name="connsiteX136" fmla="*/ 57150 w 1914525"/>
                <a:gd name="connsiteY136" fmla="*/ 523875 h 1399068"/>
                <a:gd name="connsiteX137" fmla="*/ 52388 w 1914525"/>
                <a:gd name="connsiteY137" fmla="*/ 576263 h 1399068"/>
                <a:gd name="connsiteX138" fmla="*/ 47625 w 1914525"/>
                <a:gd name="connsiteY138" fmla="*/ 604838 h 1399068"/>
                <a:gd name="connsiteX139" fmla="*/ 38100 w 1914525"/>
                <a:gd name="connsiteY139" fmla="*/ 714375 h 1399068"/>
                <a:gd name="connsiteX140" fmla="*/ 28575 w 1914525"/>
                <a:gd name="connsiteY140" fmla="*/ 762000 h 1399068"/>
                <a:gd name="connsiteX141" fmla="*/ 14288 w 1914525"/>
                <a:gd name="connsiteY141" fmla="*/ 866775 h 1399068"/>
                <a:gd name="connsiteX142" fmla="*/ 9525 w 1914525"/>
                <a:gd name="connsiteY142" fmla="*/ 890588 h 1399068"/>
                <a:gd name="connsiteX143" fmla="*/ 0 w 1914525"/>
                <a:gd name="connsiteY143" fmla="*/ 919163 h 1399068"/>
                <a:gd name="connsiteX144" fmla="*/ 4763 w 1914525"/>
                <a:gd name="connsiteY144" fmla="*/ 1042988 h 1399068"/>
                <a:gd name="connsiteX145" fmla="*/ 14288 w 1914525"/>
                <a:gd name="connsiteY145" fmla="*/ 1076325 h 1399068"/>
                <a:gd name="connsiteX146" fmla="*/ 23813 w 1914525"/>
                <a:gd name="connsiteY14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92982 w 1914525"/>
                <a:gd name="connsiteY25" fmla="*/ 242888 h 1399068"/>
                <a:gd name="connsiteX26" fmla="*/ 1059656 w 1914525"/>
                <a:gd name="connsiteY26" fmla="*/ 228599 h 1399068"/>
                <a:gd name="connsiteX27" fmla="*/ 1102519 w 1914525"/>
                <a:gd name="connsiteY27" fmla="*/ 209549 h 1399068"/>
                <a:gd name="connsiteX28" fmla="*/ 1135856 w 1914525"/>
                <a:gd name="connsiteY28" fmla="*/ 202406 h 1399068"/>
                <a:gd name="connsiteX29" fmla="*/ 1200150 w 1914525"/>
                <a:gd name="connsiteY29" fmla="*/ 216693 h 1399068"/>
                <a:gd name="connsiteX30" fmla="*/ 1216819 w 1914525"/>
                <a:gd name="connsiteY30" fmla="*/ 226218 h 1399068"/>
                <a:gd name="connsiteX31" fmla="*/ 1247775 w 1914525"/>
                <a:gd name="connsiteY31" fmla="*/ 283368 h 1399068"/>
                <a:gd name="connsiteX32" fmla="*/ 1271588 w 1914525"/>
                <a:gd name="connsiteY32" fmla="*/ 247650 h 1399068"/>
                <a:gd name="connsiteX33" fmla="*/ 1338263 w 1914525"/>
                <a:gd name="connsiteY33" fmla="*/ 254793 h 1399068"/>
                <a:gd name="connsiteX34" fmla="*/ 1385888 w 1914525"/>
                <a:gd name="connsiteY34" fmla="*/ 245268 h 1399068"/>
                <a:gd name="connsiteX35" fmla="*/ 1452563 w 1914525"/>
                <a:gd name="connsiteY35" fmla="*/ 238125 h 1399068"/>
                <a:gd name="connsiteX36" fmla="*/ 1481138 w 1914525"/>
                <a:gd name="connsiteY36" fmla="*/ 247650 h 1399068"/>
                <a:gd name="connsiteX37" fmla="*/ 1495426 w 1914525"/>
                <a:gd name="connsiteY37" fmla="*/ 302419 h 1399068"/>
                <a:gd name="connsiteX38" fmla="*/ 1590675 w 1914525"/>
                <a:gd name="connsiteY38" fmla="*/ 314325 h 1399068"/>
                <a:gd name="connsiteX39" fmla="*/ 1619250 w 1914525"/>
                <a:gd name="connsiteY39" fmla="*/ 342900 h 1399068"/>
                <a:gd name="connsiteX40" fmla="*/ 1657350 w 1914525"/>
                <a:gd name="connsiteY40" fmla="*/ 390525 h 1399068"/>
                <a:gd name="connsiteX41" fmla="*/ 1676400 w 1914525"/>
                <a:gd name="connsiteY41" fmla="*/ 419100 h 1399068"/>
                <a:gd name="connsiteX42" fmla="*/ 1704975 w 1914525"/>
                <a:gd name="connsiteY42" fmla="*/ 471488 h 1399068"/>
                <a:gd name="connsiteX43" fmla="*/ 1747838 w 1914525"/>
                <a:gd name="connsiteY43" fmla="*/ 542925 h 1399068"/>
                <a:gd name="connsiteX44" fmla="*/ 1762125 w 1914525"/>
                <a:gd name="connsiteY44" fmla="*/ 571500 h 1399068"/>
                <a:gd name="connsiteX45" fmla="*/ 1771650 w 1914525"/>
                <a:gd name="connsiteY45" fmla="*/ 600075 h 1399068"/>
                <a:gd name="connsiteX46" fmla="*/ 1790700 w 1914525"/>
                <a:gd name="connsiteY46" fmla="*/ 642938 h 1399068"/>
                <a:gd name="connsiteX47" fmla="*/ 1809750 w 1914525"/>
                <a:gd name="connsiteY47" fmla="*/ 695325 h 1399068"/>
                <a:gd name="connsiteX48" fmla="*/ 1824038 w 1914525"/>
                <a:gd name="connsiteY48" fmla="*/ 747713 h 1399068"/>
                <a:gd name="connsiteX49" fmla="*/ 1833563 w 1914525"/>
                <a:gd name="connsiteY49" fmla="*/ 804863 h 1399068"/>
                <a:gd name="connsiteX50" fmla="*/ 1845469 w 1914525"/>
                <a:gd name="connsiteY50" fmla="*/ 940594 h 1399068"/>
                <a:gd name="connsiteX51" fmla="*/ 1857375 w 1914525"/>
                <a:gd name="connsiteY51" fmla="*/ 1000125 h 1399068"/>
                <a:gd name="connsiteX52" fmla="*/ 1850231 w 1914525"/>
                <a:gd name="connsiteY52" fmla="*/ 1166813 h 1399068"/>
                <a:gd name="connsiteX53" fmla="*/ 1885950 w 1914525"/>
                <a:gd name="connsiteY53" fmla="*/ 1285875 h 1399068"/>
                <a:gd name="connsiteX54" fmla="*/ 1876425 w 1914525"/>
                <a:gd name="connsiteY54" fmla="*/ 1357313 h 1399068"/>
                <a:gd name="connsiteX55" fmla="*/ 1866900 w 1914525"/>
                <a:gd name="connsiteY55" fmla="*/ 1395413 h 1399068"/>
                <a:gd name="connsiteX56" fmla="*/ 1862138 w 1914525"/>
                <a:gd name="connsiteY56" fmla="*/ 1271587 h 1399068"/>
                <a:gd name="connsiteX57" fmla="*/ 1881188 w 1914525"/>
                <a:gd name="connsiteY57" fmla="*/ 1238250 h 1399068"/>
                <a:gd name="connsiteX58" fmla="*/ 1890713 w 1914525"/>
                <a:gd name="connsiteY58" fmla="*/ 1200150 h 1399068"/>
                <a:gd name="connsiteX59" fmla="*/ 1900238 w 1914525"/>
                <a:gd name="connsiteY59" fmla="*/ 1171575 h 1399068"/>
                <a:gd name="connsiteX60" fmla="*/ 1905000 w 1914525"/>
                <a:gd name="connsiteY60" fmla="*/ 1085850 h 1399068"/>
                <a:gd name="connsiteX61" fmla="*/ 1914525 w 1914525"/>
                <a:gd name="connsiteY61" fmla="*/ 809625 h 1399068"/>
                <a:gd name="connsiteX62" fmla="*/ 1909763 w 1914525"/>
                <a:gd name="connsiteY62" fmla="*/ 666750 h 1399068"/>
                <a:gd name="connsiteX63" fmla="*/ 1890713 w 1914525"/>
                <a:gd name="connsiteY63" fmla="*/ 633413 h 1399068"/>
                <a:gd name="connsiteX64" fmla="*/ 1881188 w 1914525"/>
                <a:gd name="connsiteY64" fmla="*/ 609600 h 1399068"/>
                <a:gd name="connsiteX65" fmla="*/ 1871663 w 1914525"/>
                <a:gd name="connsiteY65" fmla="*/ 581025 h 1399068"/>
                <a:gd name="connsiteX66" fmla="*/ 1862138 w 1914525"/>
                <a:gd name="connsiteY66" fmla="*/ 566738 h 1399068"/>
                <a:gd name="connsiteX67" fmla="*/ 1857375 w 1914525"/>
                <a:gd name="connsiteY67" fmla="*/ 542925 h 1399068"/>
                <a:gd name="connsiteX68" fmla="*/ 1847850 w 1914525"/>
                <a:gd name="connsiteY68" fmla="*/ 528638 h 1399068"/>
                <a:gd name="connsiteX69" fmla="*/ 1843088 w 1914525"/>
                <a:gd name="connsiteY69" fmla="*/ 514350 h 1399068"/>
                <a:gd name="connsiteX70" fmla="*/ 1833563 w 1914525"/>
                <a:gd name="connsiteY70" fmla="*/ 495300 h 1399068"/>
                <a:gd name="connsiteX71" fmla="*/ 1824038 w 1914525"/>
                <a:gd name="connsiteY71" fmla="*/ 457200 h 1399068"/>
                <a:gd name="connsiteX72" fmla="*/ 1814513 w 1914525"/>
                <a:gd name="connsiteY72" fmla="*/ 438150 h 1399068"/>
                <a:gd name="connsiteX73" fmla="*/ 1800225 w 1914525"/>
                <a:gd name="connsiteY73" fmla="*/ 404813 h 1399068"/>
                <a:gd name="connsiteX74" fmla="*/ 1790700 w 1914525"/>
                <a:gd name="connsiteY74" fmla="*/ 376238 h 1399068"/>
                <a:gd name="connsiteX75" fmla="*/ 1785938 w 1914525"/>
                <a:gd name="connsiteY75" fmla="*/ 361950 h 1399068"/>
                <a:gd name="connsiteX76" fmla="*/ 1781175 w 1914525"/>
                <a:gd name="connsiteY76" fmla="*/ 342900 h 1399068"/>
                <a:gd name="connsiteX77" fmla="*/ 1771650 w 1914525"/>
                <a:gd name="connsiteY77" fmla="*/ 328613 h 1399068"/>
                <a:gd name="connsiteX78" fmla="*/ 1752600 w 1914525"/>
                <a:gd name="connsiteY78" fmla="*/ 280988 h 1399068"/>
                <a:gd name="connsiteX79" fmla="*/ 1747838 w 1914525"/>
                <a:gd name="connsiteY79" fmla="*/ 266700 h 1399068"/>
                <a:gd name="connsiteX80" fmla="*/ 1738313 w 1914525"/>
                <a:gd name="connsiteY80" fmla="*/ 252413 h 1399068"/>
                <a:gd name="connsiteX81" fmla="*/ 1724025 w 1914525"/>
                <a:gd name="connsiteY81" fmla="*/ 228600 h 1399068"/>
                <a:gd name="connsiteX82" fmla="*/ 1714500 w 1914525"/>
                <a:gd name="connsiteY82" fmla="*/ 214313 h 1399068"/>
                <a:gd name="connsiteX83" fmla="*/ 1700213 w 1914525"/>
                <a:gd name="connsiteY83" fmla="*/ 204788 h 1399068"/>
                <a:gd name="connsiteX84" fmla="*/ 1676400 w 1914525"/>
                <a:gd name="connsiteY84" fmla="*/ 176213 h 1399068"/>
                <a:gd name="connsiteX85" fmla="*/ 1666875 w 1914525"/>
                <a:gd name="connsiteY85" fmla="*/ 161925 h 1399068"/>
                <a:gd name="connsiteX86" fmla="*/ 1638300 w 1914525"/>
                <a:gd name="connsiteY86" fmla="*/ 152400 h 1399068"/>
                <a:gd name="connsiteX87" fmla="*/ 1609725 w 1914525"/>
                <a:gd name="connsiteY87" fmla="*/ 142875 h 1399068"/>
                <a:gd name="connsiteX88" fmla="*/ 1590675 w 1914525"/>
                <a:gd name="connsiteY88" fmla="*/ 133350 h 1399068"/>
                <a:gd name="connsiteX89" fmla="*/ 1533525 w 1914525"/>
                <a:gd name="connsiteY89" fmla="*/ 123825 h 1399068"/>
                <a:gd name="connsiteX90" fmla="*/ 1495425 w 1914525"/>
                <a:gd name="connsiteY90" fmla="*/ 109538 h 1399068"/>
                <a:gd name="connsiteX91" fmla="*/ 1376363 w 1914525"/>
                <a:gd name="connsiteY91" fmla="*/ 95250 h 1399068"/>
                <a:gd name="connsiteX92" fmla="*/ 1343025 w 1914525"/>
                <a:gd name="connsiteY92" fmla="*/ 90488 h 1399068"/>
                <a:gd name="connsiteX93" fmla="*/ 1281113 w 1914525"/>
                <a:gd name="connsiteY93" fmla="*/ 76200 h 1399068"/>
                <a:gd name="connsiteX94" fmla="*/ 1223963 w 1914525"/>
                <a:gd name="connsiteY94" fmla="*/ 71438 h 1399068"/>
                <a:gd name="connsiteX95" fmla="*/ 1181100 w 1914525"/>
                <a:gd name="connsiteY95" fmla="*/ 61913 h 1399068"/>
                <a:gd name="connsiteX96" fmla="*/ 1166813 w 1914525"/>
                <a:gd name="connsiteY96" fmla="*/ 52388 h 1399068"/>
                <a:gd name="connsiteX97" fmla="*/ 1143000 w 1914525"/>
                <a:gd name="connsiteY97" fmla="*/ 47625 h 1399068"/>
                <a:gd name="connsiteX98" fmla="*/ 1114425 w 1914525"/>
                <a:gd name="connsiteY98" fmla="*/ 38100 h 1399068"/>
                <a:gd name="connsiteX99" fmla="*/ 1085850 w 1914525"/>
                <a:gd name="connsiteY99" fmla="*/ 28575 h 1399068"/>
                <a:gd name="connsiteX100" fmla="*/ 1009650 w 1914525"/>
                <a:gd name="connsiteY100" fmla="*/ 19050 h 1399068"/>
                <a:gd name="connsiteX101" fmla="*/ 976313 w 1914525"/>
                <a:gd name="connsiteY101" fmla="*/ 9525 h 1399068"/>
                <a:gd name="connsiteX102" fmla="*/ 923925 w 1914525"/>
                <a:gd name="connsiteY102" fmla="*/ 0 h 1399068"/>
                <a:gd name="connsiteX103" fmla="*/ 771525 w 1914525"/>
                <a:gd name="connsiteY103" fmla="*/ 4763 h 1399068"/>
                <a:gd name="connsiteX104" fmla="*/ 757238 w 1914525"/>
                <a:gd name="connsiteY104" fmla="*/ 9525 h 1399068"/>
                <a:gd name="connsiteX105" fmla="*/ 733425 w 1914525"/>
                <a:gd name="connsiteY105" fmla="*/ 19050 h 1399068"/>
                <a:gd name="connsiteX106" fmla="*/ 714375 w 1914525"/>
                <a:gd name="connsiteY106" fmla="*/ 28575 h 1399068"/>
                <a:gd name="connsiteX107" fmla="*/ 700088 w 1914525"/>
                <a:gd name="connsiteY107" fmla="*/ 33338 h 1399068"/>
                <a:gd name="connsiteX108" fmla="*/ 681038 w 1914525"/>
                <a:gd name="connsiteY108" fmla="*/ 42863 h 1399068"/>
                <a:gd name="connsiteX109" fmla="*/ 633413 w 1914525"/>
                <a:gd name="connsiteY109" fmla="*/ 57150 h 1399068"/>
                <a:gd name="connsiteX110" fmla="*/ 595313 w 1914525"/>
                <a:gd name="connsiteY110" fmla="*/ 71438 h 1399068"/>
                <a:gd name="connsiteX111" fmla="*/ 552450 w 1914525"/>
                <a:gd name="connsiteY111" fmla="*/ 80963 h 1399068"/>
                <a:gd name="connsiteX112" fmla="*/ 519113 w 1914525"/>
                <a:gd name="connsiteY112" fmla="*/ 95250 h 1399068"/>
                <a:gd name="connsiteX113" fmla="*/ 485775 w 1914525"/>
                <a:gd name="connsiteY113" fmla="*/ 100013 h 1399068"/>
                <a:gd name="connsiteX114" fmla="*/ 438150 w 1914525"/>
                <a:gd name="connsiteY114" fmla="*/ 119063 h 1399068"/>
                <a:gd name="connsiteX115" fmla="*/ 404813 w 1914525"/>
                <a:gd name="connsiteY115" fmla="*/ 133350 h 1399068"/>
                <a:gd name="connsiteX116" fmla="*/ 390525 w 1914525"/>
                <a:gd name="connsiteY116" fmla="*/ 147638 h 1399068"/>
                <a:gd name="connsiteX117" fmla="*/ 352425 w 1914525"/>
                <a:gd name="connsiteY117" fmla="*/ 166688 h 1399068"/>
                <a:gd name="connsiteX118" fmla="*/ 319088 w 1914525"/>
                <a:gd name="connsiteY118" fmla="*/ 180975 h 1399068"/>
                <a:gd name="connsiteX119" fmla="*/ 300038 w 1914525"/>
                <a:gd name="connsiteY119" fmla="*/ 195263 h 1399068"/>
                <a:gd name="connsiteX120" fmla="*/ 285750 w 1914525"/>
                <a:gd name="connsiteY120" fmla="*/ 200025 h 1399068"/>
                <a:gd name="connsiteX121" fmla="*/ 266700 w 1914525"/>
                <a:gd name="connsiteY121" fmla="*/ 214313 h 1399068"/>
                <a:gd name="connsiteX122" fmla="*/ 228600 w 1914525"/>
                <a:gd name="connsiteY122" fmla="*/ 233363 h 1399068"/>
                <a:gd name="connsiteX123" fmla="*/ 200025 w 1914525"/>
                <a:gd name="connsiteY123" fmla="*/ 252413 h 1399068"/>
                <a:gd name="connsiteX124" fmla="*/ 185738 w 1914525"/>
                <a:gd name="connsiteY124" fmla="*/ 261938 h 1399068"/>
                <a:gd name="connsiteX125" fmla="*/ 166688 w 1914525"/>
                <a:gd name="connsiteY125" fmla="*/ 271463 h 1399068"/>
                <a:gd name="connsiteX126" fmla="*/ 157163 w 1914525"/>
                <a:gd name="connsiteY126" fmla="*/ 285750 h 1399068"/>
                <a:gd name="connsiteX127" fmla="*/ 142875 w 1914525"/>
                <a:gd name="connsiteY127" fmla="*/ 300038 h 1399068"/>
                <a:gd name="connsiteX128" fmla="*/ 119063 w 1914525"/>
                <a:gd name="connsiteY128" fmla="*/ 333375 h 1399068"/>
                <a:gd name="connsiteX129" fmla="*/ 114300 w 1914525"/>
                <a:gd name="connsiteY129" fmla="*/ 347663 h 1399068"/>
                <a:gd name="connsiteX130" fmla="*/ 104775 w 1914525"/>
                <a:gd name="connsiteY130" fmla="*/ 371475 h 1399068"/>
                <a:gd name="connsiteX131" fmla="*/ 85725 w 1914525"/>
                <a:gd name="connsiteY131" fmla="*/ 404813 h 1399068"/>
                <a:gd name="connsiteX132" fmla="*/ 76200 w 1914525"/>
                <a:gd name="connsiteY132" fmla="*/ 442913 h 1399068"/>
                <a:gd name="connsiteX133" fmla="*/ 71438 w 1914525"/>
                <a:gd name="connsiteY133" fmla="*/ 457200 h 1399068"/>
                <a:gd name="connsiteX134" fmla="*/ 66675 w 1914525"/>
                <a:gd name="connsiteY134" fmla="*/ 490538 h 1399068"/>
                <a:gd name="connsiteX135" fmla="*/ 61913 w 1914525"/>
                <a:gd name="connsiteY135" fmla="*/ 504825 h 1399068"/>
                <a:gd name="connsiteX136" fmla="*/ 57150 w 1914525"/>
                <a:gd name="connsiteY136" fmla="*/ 523875 h 1399068"/>
                <a:gd name="connsiteX137" fmla="*/ 52388 w 1914525"/>
                <a:gd name="connsiteY137" fmla="*/ 576263 h 1399068"/>
                <a:gd name="connsiteX138" fmla="*/ 47625 w 1914525"/>
                <a:gd name="connsiteY138" fmla="*/ 604838 h 1399068"/>
                <a:gd name="connsiteX139" fmla="*/ 38100 w 1914525"/>
                <a:gd name="connsiteY139" fmla="*/ 714375 h 1399068"/>
                <a:gd name="connsiteX140" fmla="*/ 28575 w 1914525"/>
                <a:gd name="connsiteY140" fmla="*/ 762000 h 1399068"/>
                <a:gd name="connsiteX141" fmla="*/ 14288 w 1914525"/>
                <a:gd name="connsiteY141" fmla="*/ 866775 h 1399068"/>
                <a:gd name="connsiteX142" fmla="*/ 9525 w 1914525"/>
                <a:gd name="connsiteY142" fmla="*/ 890588 h 1399068"/>
                <a:gd name="connsiteX143" fmla="*/ 0 w 1914525"/>
                <a:gd name="connsiteY143" fmla="*/ 919163 h 1399068"/>
                <a:gd name="connsiteX144" fmla="*/ 4763 w 1914525"/>
                <a:gd name="connsiteY144" fmla="*/ 1042988 h 1399068"/>
                <a:gd name="connsiteX145" fmla="*/ 14288 w 1914525"/>
                <a:gd name="connsiteY145" fmla="*/ 1076325 h 1399068"/>
                <a:gd name="connsiteX146" fmla="*/ 23813 w 1914525"/>
                <a:gd name="connsiteY14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92982 w 1914525"/>
                <a:gd name="connsiteY25" fmla="*/ 242888 h 1399068"/>
                <a:gd name="connsiteX26" fmla="*/ 1059656 w 1914525"/>
                <a:gd name="connsiteY26" fmla="*/ 228599 h 1399068"/>
                <a:gd name="connsiteX27" fmla="*/ 1102519 w 1914525"/>
                <a:gd name="connsiteY27" fmla="*/ 209549 h 1399068"/>
                <a:gd name="connsiteX28" fmla="*/ 1135856 w 1914525"/>
                <a:gd name="connsiteY28" fmla="*/ 202406 h 1399068"/>
                <a:gd name="connsiteX29" fmla="*/ 1200150 w 1914525"/>
                <a:gd name="connsiteY29" fmla="*/ 216693 h 1399068"/>
                <a:gd name="connsiteX30" fmla="*/ 1216819 w 1914525"/>
                <a:gd name="connsiteY30" fmla="*/ 226218 h 1399068"/>
                <a:gd name="connsiteX31" fmla="*/ 1247775 w 1914525"/>
                <a:gd name="connsiteY31" fmla="*/ 283368 h 1399068"/>
                <a:gd name="connsiteX32" fmla="*/ 1271588 w 1914525"/>
                <a:gd name="connsiteY32" fmla="*/ 247650 h 1399068"/>
                <a:gd name="connsiteX33" fmla="*/ 1319213 w 1914525"/>
                <a:gd name="connsiteY33" fmla="*/ 245268 h 1399068"/>
                <a:gd name="connsiteX34" fmla="*/ 1385888 w 1914525"/>
                <a:gd name="connsiteY34" fmla="*/ 245268 h 1399068"/>
                <a:gd name="connsiteX35" fmla="*/ 1452563 w 1914525"/>
                <a:gd name="connsiteY35" fmla="*/ 238125 h 1399068"/>
                <a:gd name="connsiteX36" fmla="*/ 1481138 w 1914525"/>
                <a:gd name="connsiteY36" fmla="*/ 247650 h 1399068"/>
                <a:gd name="connsiteX37" fmla="*/ 1495426 w 1914525"/>
                <a:gd name="connsiteY37" fmla="*/ 302419 h 1399068"/>
                <a:gd name="connsiteX38" fmla="*/ 1590675 w 1914525"/>
                <a:gd name="connsiteY38" fmla="*/ 314325 h 1399068"/>
                <a:gd name="connsiteX39" fmla="*/ 1619250 w 1914525"/>
                <a:gd name="connsiteY39" fmla="*/ 342900 h 1399068"/>
                <a:gd name="connsiteX40" fmla="*/ 1657350 w 1914525"/>
                <a:gd name="connsiteY40" fmla="*/ 390525 h 1399068"/>
                <a:gd name="connsiteX41" fmla="*/ 1676400 w 1914525"/>
                <a:gd name="connsiteY41" fmla="*/ 419100 h 1399068"/>
                <a:gd name="connsiteX42" fmla="*/ 1704975 w 1914525"/>
                <a:gd name="connsiteY42" fmla="*/ 471488 h 1399068"/>
                <a:gd name="connsiteX43" fmla="*/ 1747838 w 1914525"/>
                <a:gd name="connsiteY43" fmla="*/ 542925 h 1399068"/>
                <a:gd name="connsiteX44" fmla="*/ 1762125 w 1914525"/>
                <a:gd name="connsiteY44" fmla="*/ 571500 h 1399068"/>
                <a:gd name="connsiteX45" fmla="*/ 1771650 w 1914525"/>
                <a:gd name="connsiteY45" fmla="*/ 600075 h 1399068"/>
                <a:gd name="connsiteX46" fmla="*/ 1790700 w 1914525"/>
                <a:gd name="connsiteY46" fmla="*/ 642938 h 1399068"/>
                <a:gd name="connsiteX47" fmla="*/ 1809750 w 1914525"/>
                <a:gd name="connsiteY47" fmla="*/ 695325 h 1399068"/>
                <a:gd name="connsiteX48" fmla="*/ 1824038 w 1914525"/>
                <a:gd name="connsiteY48" fmla="*/ 747713 h 1399068"/>
                <a:gd name="connsiteX49" fmla="*/ 1833563 w 1914525"/>
                <a:gd name="connsiteY49" fmla="*/ 804863 h 1399068"/>
                <a:gd name="connsiteX50" fmla="*/ 1845469 w 1914525"/>
                <a:gd name="connsiteY50" fmla="*/ 940594 h 1399068"/>
                <a:gd name="connsiteX51" fmla="*/ 1857375 w 1914525"/>
                <a:gd name="connsiteY51" fmla="*/ 1000125 h 1399068"/>
                <a:gd name="connsiteX52" fmla="*/ 1850231 w 1914525"/>
                <a:gd name="connsiteY52" fmla="*/ 1166813 h 1399068"/>
                <a:gd name="connsiteX53" fmla="*/ 1885950 w 1914525"/>
                <a:gd name="connsiteY53" fmla="*/ 1285875 h 1399068"/>
                <a:gd name="connsiteX54" fmla="*/ 1876425 w 1914525"/>
                <a:gd name="connsiteY54" fmla="*/ 1357313 h 1399068"/>
                <a:gd name="connsiteX55" fmla="*/ 1866900 w 1914525"/>
                <a:gd name="connsiteY55" fmla="*/ 1395413 h 1399068"/>
                <a:gd name="connsiteX56" fmla="*/ 1862138 w 1914525"/>
                <a:gd name="connsiteY56" fmla="*/ 1271587 h 1399068"/>
                <a:gd name="connsiteX57" fmla="*/ 1881188 w 1914525"/>
                <a:gd name="connsiteY57" fmla="*/ 1238250 h 1399068"/>
                <a:gd name="connsiteX58" fmla="*/ 1890713 w 1914525"/>
                <a:gd name="connsiteY58" fmla="*/ 1200150 h 1399068"/>
                <a:gd name="connsiteX59" fmla="*/ 1900238 w 1914525"/>
                <a:gd name="connsiteY59" fmla="*/ 1171575 h 1399068"/>
                <a:gd name="connsiteX60" fmla="*/ 1905000 w 1914525"/>
                <a:gd name="connsiteY60" fmla="*/ 1085850 h 1399068"/>
                <a:gd name="connsiteX61" fmla="*/ 1914525 w 1914525"/>
                <a:gd name="connsiteY61" fmla="*/ 809625 h 1399068"/>
                <a:gd name="connsiteX62" fmla="*/ 1909763 w 1914525"/>
                <a:gd name="connsiteY62" fmla="*/ 666750 h 1399068"/>
                <a:gd name="connsiteX63" fmla="*/ 1890713 w 1914525"/>
                <a:gd name="connsiteY63" fmla="*/ 633413 h 1399068"/>
                <a:gd name="connsiteX64" fmla="*/ 1881188 w 1914525"/>
                <a:gd name="connsiteY64" fmla="*/ 609600 h 1399068"/>
                <a:gd name="connsiteX65" fmla="*/ 1871663 w 1914525"/>
                <a:gd name="connsiteY65" fmla="*/ 581025 h 1399068"/>
                <a:gd name="connsiteX66" fmla="*/ 1862138 w 1914525"/>
                <a:gd name="connsiteY66" fmla="*/ 566738 h 1399068"/>
                <a:gd name="connsiteX67" fmla="*/ 1857375 w 1914525"/>
                <a:gd name="connsiteY67" fmla="*/ 542925 h 1399068"/>
                <a:gd name="connsiteX68" fmla="*/ 1847850 w 1914525"/>
                <a:gd name="connsiteY68" fmla="*/ 528638 h 1399068"/>
                <a:gd name="connsiteX69" fmla="*/ 1843088 w 1914525"/>
                <a:gd name="connsiteY69" fmla="*/ 514350 h 1399068"/>
                <a:gd name="connsiteX70" fmla="*/ 1833563 w 1914525"/>
                <a:gd name="connsiteY70" fmla="*/ 495300 h 1399068"/>
                <a:gd name="connsiteX71" fmla="*/ 1824038 w 1914525"/>
                <a:gd name="connsiteY71" fmla="*/ 457200 h 1399068"/>
                <a:gd name="connsiteX72" fmla="*/ 1814513 w 1914525"/>
                <a:gd name="connsiteY72" fmla="*/ 438150 h 1399068"/>
                <a:gd name="connsiteX73" fmla="*/ 1800225 w 1914525"/>
                <a:gd name="connsiteY73" fmla="*/ 404813 h 1399068"/>
                <a:gd name="connsiteX74" fmla="*/ 1790700 w 1914525"/>
                <a:gd name="connsiteY74" fmla="*/ 376238 h 1399068"/>
                <a:gd name="connsiteX75" fmla="*/ 1785938 w 1914525"/>
                <a:gd name="connsiteY75" fmla="*/ 361950 h 1399068"/>
                <a:gd name="connsiteX76" fmla="*/ 1781175 w 1914525"/>
                <a:gd name="connsiteY76" fmla="*/ 342900 h 1399068"/>
                <a:gd name="connsiteX77" fmla="*/ 1771650 w 1914525"/>
                <a:gd name="connsiteY77" fmla="*/ 328613 h 1399068"/>
                <a:gd name="connsiteX78" fmla="*/ 1752600 w 1914525"/>
                <a:gd name="connsiteY78" fmla="*/ 280988 h 1399068"/>
                <a:gd name="connsiteX79" fmla="*/ 1747838 w 1914525"/>
                <a:gd name="connsiteY79" fmla="*/ 266700 h 1399068"/>
                <a:gd name="connsiteX80" fmla="*/ 1738313 w 1914525"/>
                <a:gd name="connsiteY80" fmla="*/ 252413 h 1399068"/>
                <a:gd name="connsiteX81" fmla="*/ 1724025 w 1914525"/>
                <a:gd name="connsiteY81" fmla="*/ 228600 h 1399068"/>
                <a:gd name="connsiteX82" fmla="*/ 1714500 w 1914525"/>
                <a:gd name="connsiteY82" fmla="*/ 214313 h 1399068"/>
                <a:gd name="connsiteX83" fmla="*/ 1700213 w 1914525"/>
                <a:gd name="connsiteY83" fmla="*/ 204788 h 1399068"/>
                <a:gd name="connsiteX84" fmla="*/ 1676400 w 1914525"/>
                <a:gd name="connsiteY84" fmla="*/ 176213 h 1399068"/>
                <a:gd name="connsiteX85" fmla="*/ 1666875 w 1914525"/>
                <a:gd name="connsiteY85" fmla="*/ 161925 h 1399068"/>
                <a:gd name="connsiteX86" fmla="*/ 1638300 w 1914525"/>
                <a:gd name="connsiteY86" fmla="*/ 152400 h 1399068"/>
                <a:gd name="connsiteX87" fmla="*/ 1609725 w 1914525"/>
                <a:gd name="connsiteY87" fmla="*/ 142875 h 1399068"/>
                <a:gd name="connsiteX88" fmla="*/ 1590675 w 1914525"/>
                <a:gd name="connsiteY88" fmla="*/ 133350 h 1399068"/>
                <a:gd name="connsiteX89" fmla="*/ 1533525 w 1914525"/>
                <a:gd name="connsiteY89" fmla="*/ 123825 h 1399068"/>
                <a:gd name="connsiteX90" fmla="*/ 1495425 w 1914525"/>
                <a:gd name="connsiteY90" fmla="*/ 109538 h 1399068"/>
                <a:gd name="connsiteX91" fmla="*/ 1376363 w 1914525"/>
                <a:gd name="connsiteY91" fmla="*/ 95250 h 1399068"/>
                <a:gd name="connsiteX92" fmla="*/ 1343025 w 1914525"/>
                <a:gd name="connsiteY92" fmla="*/ 90488 h 1399068"/>
                <a:gd name="connsiteX93" fmla="*/ 1281113 w 1914525"/>
                <a:gd name="connsiteY93" fmla="*/ 76200 h 1399068"/>
                <a:gd name="connsiteX94" fmla="*/ 1223963 w 1914525"/>
                <a:gd name="connsiteY94" fmla="*/ 71438 h 1399068"/>
                <a:gd name="connsiteX95" fmla="*/ 1181100 w 1914525"/>
                <a:gd name="connsiteY95" fmla="*/ 61913 h 1399068"/>
                <a:gd name="connsiteX96" fmla="*/ 1166813 w 1914525"/>
                <a:gd name="connsiteY96" fmla="*/ 52388 h 1399068"/>
                <a:gd name="connsiteX97" fmla="*/ 1143000 w 1914525"/>
                <a:gd name="connsiteY97" fmla="*/ 47625 h 1399068"/>
                <a:gd name="connsiteX98" fmla="*/ 1114425 w 1914525"/>
                <a:gd name="connsiteY98" fmla="*/ 38100 h 1399068"/>
                <a:gd name="connsiteX99" fmla="*/ 1085850 w 1914525"/>
                <a:gd name="connsiteY99" fmla="*/ 28575 h 1399068"/>
                <a:gd name="connsiteX100" fmla="*/ 1009650 w 1914525"/>
                <a:gd name="connsiteY100" fmla="*/ 19050 h 1399068"/>
                <a:gd name="connsiteX101" fmla="*/ 976313 w 1914525"/>
                <a:gd name="connsiteY101" fmla="*/ 9525 h 1399068"/>
                <a:gd name="connsiteX102" fmla="*/ 923925 w 1914525"/>
                <a:gd name="connsiteY102" fmla="*/ 0 h 1399068"/>
                <a:gd name="connsiteX103" fmla="*/ 771525 w 1914525"/>
                <a:gd name="connsiteY103" fmla="*/ 4763 h 1399068"/>
                <a:gd name="connsiteX104" fmla="*/ 757238 w 1914525"/>
                <a:gd name="connsiteY104" fmla="*/ 9525 h 1399068"/>
                <a:gd name="connsiteX105" fmla="*/ 733425 w 1914525"/>
                <a:gd name="connsiteY105" fmla="*/ 19050 h 1399068"/>
                <a:gd name="connsiteX106" fmla="*/ 714375 w 1914525"/>
                <a:gd name="connsiteY106" fmla="*/ 28575 h 1399068"/>
                <a:gd name="connsiteX107" fmla="*/ 700088 w 1914525"/>
                <a:gd name="connsiteY107" fmla="*/ 33338 h 1399068"/>
                <a:gd name="connsiteX108" fmla="*/ 681038 w 1914525"/>
                <a:gd name="connsiteY108" fmla="*/ 42863 h 1399068"/>
                <a:gd name="connsiteX109" fmla="*/ 633413 w 1914525"/>
                <a:gd name="connsiteY109" fmla="*/ 57150 h 1399068"/>
                <a:gd name="connsiteX110" fmla="*/ 595313 w 1914525"/>
                <a:gd name="connsiteY110" fmla="*/ 71438 h 1399068"/>
                <a:gd name="connsiteX111" fmla="*/ 552450 w 1914525"/>
                <a:gd name="connsiteY111" fmla="*/ 80963 h 1399068"/>
                <a:gd name="connsiteX112" fmla="*/ 519113 w 1914525"/>
                <a:gd name="connsiteY112" fmla="*/ 95250 h 1399068"/>
                <a:gd name="connsiteX113" fmla="*/ 485775 w 1914525"/>
                <a:gd name="connsiteY113" fmla="*/ 100013 h 1399068"/>
                <a:gd name="connsiteX114" fmla="*/ 438150 w 1914525"/>
                <a:gd name="connsiteY114" fmla="*/ 119063 h 1399068"/>
                <a:gd name="connsiteX115" fmla="*/ 404813 w 1914525"/>
                <a:gd name="connsiteY115" fmla="*/ 133350 h 1399068"/>
                <a:gd name="connsiteX116" fmla="*/ 390525 w 1914525"/>
                <a:gd name="connsiteY116" fmla="*/ 147638 h 1399068"/>
                <a:gd name="connsiteX117" fmla="*/ 352425 w 1914525"/>
                <a:gd name="connsiteY117" fmla="*/ 166688 h 1399068"/>
                <a:gd name="connsiteX118" fmla="*/ 319088 w 1914525"/>
                <a:gd name="connsiteY118" fmla="*/ 180975 h 1399068"/>
                <a:gd name="connsiteX119" fmla="*/ 300038 w 1914525"/>
                <a:gd name="connsiteY119" fmla="*/ 195263 h 1399068"/>
                <a:gd name="connsiteX120" fmla="*/ 285750 w 1914525"/>
                <a:gd name="connsiteY120" fmla="*/ 200025 h 1399068"/>
                <a:gd name="connsiteX121" fmla="*/ 266700 w 1914525"/>
                <a:gd name="connsiteY121" fmla="*/ 214313 h 1399068"/>
                <a:gd name="connsiteX122" fmla="*/ 228600 w 1914525"/>
                <a:gd name="connsiteY122" fmla="*/ 233363 h 1399068"/>
                <a:gd name="connsiteX123" fmla="*/ 200025 w 1914525"/>
                <a:gd name="connsiteY123" fmla="*/ 252413 h 1399068"/>
                <a:gd name="connsiteX124" fmla="*/ 185738 w 1914525"/>
                <a:gd name="connsiteY124" fmla="*/ 261938 h 1399068"/>
                <a:gd name="connsiteX125" fmla="*/ 166688 w 1914525"/>
                <a:gd name="connsiteY125" fmla="*/ 271463 h 1399068"/>
                <a:gd name="connsiteX126" fmla="*/ 157163 w 1914525"/>
                <a:gd name="connsiteY126" fmla="*/ 285750 h 1399068"/>
                <a:gd name="connsiteX127" fmla="*/ 142875 w 1914525"/>
                <a:gd name="connsiteY127" fmla="*/ 300038 h 1399068"/>
                <a:gd name="connsiteX128" fmla="*/ 119063 w 1914525"/>
                <a:gd name="connsiteY128" fmla="*/ 333375 h 1399068"/>
                <a:gd name="connsiteX129" fmla="*/ 114300 w 1914525"/>
                <a:gd name="connsiteY129" fmla="*/ 347663 h 1399068"/>
                <a:gd name="connsiteX130" fmla="*/ 104775 w 1914525"/>
                <a:gd name="connsiteY130" fmla="*/ 371475 h 1399068"/>
                <a:gd name="connsiteX131" fmla="*/ 85725 w 1914525"/>
                <a:gd name="connsiteY131" fmla="*/ 404813 h 1399068"/>
                <a:gd name="connsiteX132" fmla="*/ 76200 w 1914525"/>
                <a:gd name="connsiteY132" fmla="*/ 442913 h 1399068"/>
                <a:gd name="connsiteX133" fmla="*/ 71438 w 1914525"/>
                <a:gd name="connsiteY133" fmla="*/ 457200 h 1399068"/>
                <a:gd name="connsiteX134" fmla="*/ 66675 w 1914525"/>
                <a:gd name="connsiteY134" fmla="*/ 490538 h 1399068"/>
                <a:gd name="connsiteX135" fmla="*/ 61913 w 1914525"/>
                <a:gd name="connsiteY135" fmla="*/ 504825 h 1399068"/>
                <a:gd name="connsiteX136" fmla="*/ 57150 w 1914525"/>
                <a:gd name="connsiteY136" fmla="*/ 523875 h 1399068"/>
                <a:gd name="connsiteX137" fmla="*/ 52388 w 1914525"/>
                <a:gd name="connsiteY137" fmla="*/ 576263 h 1399068"/>
                <a:gd name="connsiteX138" fmla="*/ 47625 w 1914525"/>
                <a:gd name="connsiteY138" fmla="*/ 604838 h 1399068"/>
                <a:gd name="connsiteX139" fmla="*/ 38100 w 1914525"/>
                <a:gd name="connsiteY139" fmla="*/ 714375 h 1399068"/>
                <a:gd name="connsiteX140" fmla="*/ 28575 w 1914525"/>
                <a:gd name="connsiteY140" fmla="*/ 762000 h 1399068"/>
                <a:gd name="connsiteX141" fmla="*/ 14288 w 1914525"/>
                <a:gd name="connsiteY141" fmla="*/ 866775 h 1399068"/>
                <a:gd name="connsiteX142" fmla="*/ 9525 w 1914525"/>
                <a:gd name="connsiteY142" fmla="*/ 890588 h 1399068"/>
                <a:gd name="connsiteX143" fmla="*/ 0 w 1914525"/>
                <a:gd name="connsiteY143" fmla="*/ 919163 h 1399068"/>
                <a:gd name="connsiteX144" fmla="*/ 4763 w 1914525"/>
                <a:gd name="connsiteY144" fmla="*/ 1042988 h 1399068"/>
                <a:gd name="connsiteX145" fmla="*/ 14288 w 1914525"/>
                <a:gd name="connsiteY145" fmla="*/ 1076325 h 1399068"/>
                <a:gd name="connsiteX146" fmla="*/ 23813 w 1914525"/>
                <a:gd name="connsiteY14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92982 w 1914525"/>
                <a:gd name="connsiteY25" fmla="*/ 242888 h 1399068"/>
                <a:gd name="connsiteX26" fmla="*/ 1014412 w 1914525"/>
                <a:gd name="connsiteY26" fmla="*/ 221455 h 1399068"/>
                <a:gd name="connsiteX27" fmla="*/ 1102519 w 1914525"/>
                <a:gd name="connsiteY27" fmla="*/ 209549 h 1399068"/>
                <a:gd name="connsiteX28" fmla="*/ 1135856 w 1914525"/>
                <a:gd name="connsiteY28" fmla="*/ 202406 h 1399068"/>
                <a:gd name="connsiteX29" fmla="*/ 1200150 w 1914525"/>
                <a:gd name="connsiteY29" fmla="*/ 216693 h 1399068"/>
                <a:gd name="connsiteX30" fmla="*/ 1216819 w 1914525"/>
                <a:gd name="connsiteY30" fmla="*/ 226218 h 1399068"/>
                <a:gd name="connsiteX31" fmla="*/ 1247775 w 1914525"/>
                <a:gd name="connsiteY31" fmla="*/ 283368 h 1399068"/>
                <a:gd name="connsiteX32" fmla="*/ 1271588 w 1914525"/>
                <a:gd name="connsiteY32" fmla="*/ 247650 h 1399068"/>
                <a:gd name="connsiteX33" fmla="*/ 1319213 w 1914525"/>
                <a:gd name="connsiteY33" fmla="*/ 245268 h 1399068"/>
                <a:gd name="connsiteX34" fmla="*/ 1385888 w 1914525"/>
                <a:gd name="connsiteY34" fmla="*/ 245268 h 1399068"/>
                <a:gd name="connsiteX35" fmla="*/ 1452563 w 1914525"/>
                <a:gd name="connsiteY35" fmla="*/ 238125 h 1399068"/>
                <a:gd name="connsiteX36" fmla="*/ 1481138 w 1914525"/>
                <a:gd name="connsiteY36" fmla="*/ 247650 h 1399068"/>
                <a:gd name="connsiteX37" fmla="*/ 1495426 w 1914525"/>
                <a:gd name="connsiteY37" fmla="*/ 302419 h 1399068"/>
                <a:gd name="connsiteX38" fmla="*/ 1590675 w 1914525"/>
                <a:gd name="connsiteY38" fmla="*/ 314325 h 1399068"/>
                <a:gd name="connsiteX39" fmla="*/ 1619250 w 1914525"/>
                <a:gd name="connsiteY39" fmla="*/ 342900 h 1399068"/>
                <a:gd name="connsiteX40" fmla="*/ 1657350 w 1914525"/>
                <a:gd name="connsiteY40" fmla="*/ 390525 h 1399068"/>
                <a:gd name="connsiteX41" fmla="*/ 1676400 w 1914525"/>
                <a:gd name="connsiteY41" fmla="*/ 419100 h 1399068"/>
                <a:gd name="connsiteX42" fmla="*/ 1704975 w 1914525"/>
                <a:gd name="connsiteY42" fmla="*/ 471488 h 1399068"/>
                <a:gd name="connsiteX43" fmla="*/ 1747838 w 1914525"/>
                <a:gd name="connsiteY43" fmla="*/ 542925 h 1399068"/>
                <a:gd name="connsiteX44" fmla="*/ 1762125 w 1914525"/>
                <a:gd name="connsiteY44" fmla="*/ 571500 h 1399068"/>
                <a:gd name="connsiteX45" fmla="*/ 1771650 w 1914525"/>
                <a:gd name="connsiteY45" fmla="*/ 600075 h 1399068"/>
                <a:gd name="connsiteX46" fmla="*/ 1790700 w 1914525"/>
                <a:gd name="connsiteY46" fmla="*/ 642938 h 1399068"/>
                <a:gd name="connsiteX47" fmla="*/ 1809750 w 1914525"/>
                <a:gd name="connsiteY47" fmla="*/ 695325 h 1399068"/>
                <a:gd name="connsiteX48" fmla="*/ 1824038 w 1914525"/>
                <a:gd name="connsiteY48" fmla="*/ 747713 h 1399068"/>
                <a:gd name="connsiteX49" fmla="*/ 1833563 w 1914525"/>
                <a:gd name="connsiteY49" fmla="*/ 804863 h 1399068"/>
                <a:gd name="connsiteX50" fmla="*/ 1845469 w 1914525"/>
                <a:gd name="connsiteY50" fmla="*/ 940594 h 1399068"/>
                <a:gd name="connsiteX51" fmla="*/ 1857375 w 1914525"/>
                <a:gd name="connsiteY51" fmla="*/ 1000125 h 1399068"/>
                <a:gd name="connsiteX52" fmla="*/ 1850231 w 1914525"/>
                <a:gd name="connsiteY52" fmla="*/ 1166813 h 1399068"/>
                <a:gd name="connsiteX53" fmla="*/ 1885950 w 1914525"/>
                <a:gd name="connsiteY53" fmla="*/ 1285875 h 1399068"/>
                <a:gd name="connsiteX54" fmla="*/ 1876425 w 1914525"/>
                <a:gd name="connsiteY54" fmla="*/ 1357313 h 1399068"/>
                <a:gd name="connsiteX55" fmla="*/ 1866900 w 1914525"/>
                <a:gd name="connsiteY55" fmla="*/ 1395413 h 1399068"/>
                <a:gd name="connsiteX56" fmla="*/ 1862138 w 1914525"/>
                <a:gd name="connsiteY56" fmla="*/ 1271587 h 1399068"/>
                <a:gd name="connsiteX57" fmla="*/ 1881188 w 1914525"/>
                <a:gd name="connsiteY57" fmla="*/ 1238250 h 1399068"/>
                <a:gd name="connsiteX58" fmla="*/ 1890713 w 1914525"/>
                <a:gd name="connsiteY58" fmla="*/ 1200150 h 1399068"/>
                <a:gd name="connsiteX59" fmla="*/ 1900238 w 1914525"/>
                <a:gd name="connsiteY59" fmla="*/ 1171575 h 1399068"/>
                <a:gd name="connsiteX60" fmla="*/ 1905000 w 1914525"/>
                <a:gd name="connsiteY60" fmla="*/ 1085850 h 1399068"/>
                <a:gd name="connsiteX61" fmla="*/ 1914525 w 1914525"/>
                <a:gd name="connsiteY61" fmla="*/ 809625 h 1399068"/>
                <a:gd name="connsiteX62" fmla="*/ 1909763 w 1914525"/>
                <a:gd name="connsiteY62" fmla="*/ 666750 h 1399068"/>
                <a:gd name="connsiteX63" fmla="*/ 1890713 w 1914525"/>
                <a:gd name="connsiteY63" fmla="*/ 633413 h 1399068"/>
                <a:gd name="connsiteX64" fmla="*/ 1881188 w 1914525"/>
                <a:gd name="connsiteY64" fmla="*/ 609600 h 1399068"/>
                <a:gd name="connsiteX65" fmla="*/ 1871663 w 1914525"/>
                <a:gd name="connsiteY65" fmla="*/ 581025 h 1399068"/>
                <a:gd name="connsiteX66" fmla="*/ 1862138 w 1914525"/>
                <a:gd name="connsiteY66" fmla="*/ 566738 h 1399068"/>
                <a:gd name="connsiteX67" fmla="*/ 1857375 w 1914525"/>
                <a:gd name="connsiteY67" fmla="*/ 542925 h 1399068"/>
                <a:gd name="connsiteX68" fmla="*/ 1847850 w 1914525"/>
                <a:gd name="connsiteY68" fmla="*/ 528638 h 1399068"/>
                <a:gd name="connsiteX69" fmla="*/ 1843088 w 1914525"/>
                <a:gd name="connsiteY69" fmla="*/ 514350 h 1399068"/>
                <a:gd name="connsiteX70" fmla="*/ 1833563 w 1914525"/>
                <a:gd name="connsiteY70" fmla="*/ 495300 h 1399068"/>
                <a:gd name="connsiteX71" fmla="*/ 1824038 w 1914525"/>
                <a:gd name="connsiteY71" fmla="*/ 457200 h 1399068"/>
                <a:gd name="connsiteX72" fmla="*/ 1814513 w 1914525"/>
                <a:gd name="connsiteY72" fmla="*/ 438150 h 1399068"/>
                <a:gd name="connsiteX73" fmla="*/ 1800225 w 1914525"/>
                <a:gd name="connsiteY73" fmla="*/ 404813 h 1399068"/>
                <a:gd name="connsiteX74" fmla="*/ 1790700 w 1914525"/>
                <a:gd name="connsiteY74" fmla="*/ 376238 h 1399068"/>
                <a:gd name="connsiteX75" fmla="*/ 1785938 w 1914525"/>
                <a:gd name="connsiteY75" fmla="*/ 361950 h 1399068"/>
                <a:gd name="connsiteX76" fmla="*/ 1781175 w 1914525"/>
                <a:gd name="connsiteY76" fmla="*/ 342900 h 1399068"/>
                <a:gd name="connsiteX77" fmla="*/ 1771650 w 1914525"/>
                <a:gd name="connsiteY77" fmla="*/ 328613 h 1399068"/>
                <a:gd name="connsiteX78" fmla="*/ 1752600 w 1914525"/>
                <a:gd name="connsiteY78" fmla="*/ 280988 h 1399068"/>
                <a:gd name="connsiteX79" fmla="*/ 1747838 w 1914525"/>
                <a:gd name="connsiteY79" fmla="*/ 266700 h 1399068"/>
                <a:gd name="connsiteX80" fmla="*/ 1738313 w 1914525"/>
                <a:gd name="connsiteY80" fmla="*/ 252413 h 1399068"/>
                <a:gd name="connsiteX81" fmla="*/ 1724025 w 1914525"/>
                <a:gd name="connsiteY81" fmla="*/ 228600 h 1399068"/>
                <a:gd name="connsiteX82" fmla="*/ 1714500 w 1914525"/>
                <a:gd name="connsiteY82" fmla="*/ 214313 h 1399068"/>
                <a:gd name="connsiteX83" fmla="*/ 1700213 w 1914525"/>
                <a:gd name="connsiteY83" fmla="*/ 204788 h 1399068"/>
                <a:gd name="connsiteX84" fmla="*/ 1676400 w 1914525"/>
                <a:gd name="connsiteY84" fmla="*/ 176213 h 1399068"/>
                <a:gd name="connsiteX85" fmla="*/ 1666875 w 1914525"/>
                <a:gd name="connsiteY85" fmla="*/ 161925 h 1399068"/>
                <a:gd name="connsiteX86" fmla="*/ 1638300 w 1914525"/>
                <a:gd name="connsiteY86" fmla="*/ 152400 h 1399068"/>
                <a:gd name="connsiteX87" fmla="*/ 1609725 w 1914525"/>
                <a:gd name="connsiteY87" fmla="*/ 142875 h 1399068"/>
                <a:gd name="connsiteX88" fmla="*/ 1590675 w 1914525"/>
                <a:gd name="connsiteY88" fmla="*/ 133350 h 1399068"/>
                <a:gd name="connsiteX89" fmla="*/ 1533525 w 1914525"/>
                <a:gd name="connsiteY89" fmla="*/ 123825 h 1399068"/>
                <a:gd name="connsiteX90" fmla="*/ 1495425 w 1914525"/>
                <a:gd name="connsiteY90" fmla="*/ 109538 h 1399068"/>
                <a:gd name="connsiteX91" fmla="*/ 1376363 w 1914525"/>
                <a:gd name="connsiteY91" fmla="*/ 95250 h 1399068"/>
                <a:gd name="connsiteX92" fmla="*/ 1343025 w 1914525"/>
                <a:gd name="connsiteY92" fmla="*/ 90488 h 1399068"/>
                <a:gd name="connsiteX93" fmla="*/ 1281113 w 1914525"/>
                <a:gd name="connsiteY93" fmla="*/ 76200 h 1399068"/>
                <a:gd name="connsiteX94" fmla="*/ 1223963 w 1914525"/>
                <a:gd name="connsiteY94" fmla="*/ 71438 h 1399068"/>
                <a:gd name="connsiteX95" fmla="*/ 1181100 w 1914525"/>
                <a:gd name="connsiteY95" fmla="*/ 61913 h 1399068"/>
                <a:gd name="connsiteX96" fmla="*/ 1166813 w 1914525"/>
                <a:gd name="connsiteY96" fmla="*/ 52388 h 1399068"/>
                <a:gd name="connsiteX97" fmla="*/ 1143000 w 1914525"/>
                <a:gd name="connsiteY97" fmla="*/ 47625 h 1399068"/>
                <a:gd name="connsiteX98" fmla="*/ 1114425 w 1914525"/>
                <a:gd name="connsiteY98" fmla="*/ 38100 h 1399068"/>
                <a:gd name="connsiteX99" fmla="*/ 1085850 w 1914525"/>
                <a:gd name="connsiteY99" fmla="*/ 28575 h 1399068"/>
                <a:gd name="connsiteX100" fmla="*/ 1009650 w 1914525"/>
                <a:gd name="connsiteY100" fmla="*/ 19050 h 1399068"/>
                <a:gd name="connsiteX101" fmla="*/ 976313 w 1914525"/>
                <a:gd name="connsiteY101" fmla="*/ 9525 h 1399068"/>
                <a:gd name="connsiteX102" fmla="*/ 923925 w 1914525"/>
                <a:gd name="connsiteY102" fmla="*/ 0 h 1399068"/>
                <a:gd name="connsiteX103" fmla="*/ 771525 w 1914525"/>
                <a:gd name="connsiteY103" fmla="*/ 4763 h 1399068"/>
                <a:gd name="connsiteX104" fmla="*/ 757238 w 1914525"/>
                <a:gd name="connsiteY104" fmla="*/ 9525 h 1399068"/>
                <a:gd name="connsiteX105" fmla="*/ 733425 w 1914525"/>
                <a:gd name="connsiteY105" fmla="*/ 19050 h 1399068"/>
                <a:gd name="connsiteX106" fmla="*/ 714375 w 1914525"/>
                <a:gd name="connsiteY106" fmla="*/ 28575 h 1399068"/>
                <a:gd name="connsiteX107" fmla="*/ 700088 w 1914525"/>
                <a:gd name="connsiteY107" fmla="*/ 33338 h 1399068"/>
                <a:gd name="connsiteX108" fmla="*/ 681038 w 1914525"/>
                <a:gd name="connsiteY108" fmla="*/ 42863 h 1399068"/>
                <a:gd name="connsiteX109" fmla="*/ 633413 w 1914525"/>
                <a:gd name="connsiteY109" fmla="*/ 57150 h 1399068"/>
                <a:gd name="connsiteX110" fmla="*/ 595313 w 1914525"/>
                <a:gd name="connsiteY110" fmla="*/ 71438 h 1399068"/>
                <a:gd name="connsiteX111" fmla="*/ 552450 w 1914525"/>
                <a:gd name="connsiteY111" fmla="*/ 80963 h 1399068"/>
                <a:gd name="connsiteX112" fmla="*/ 519113 w 1914525"/>
                <a:gd name="connsiteY112" fmla="*/ 95250 h 1399068"/>
                <a:gd name="connsiteX113" fmla="*/ 485775 w 1914525"/>
                <a:gd name="connsiteY113" fmla="*/ 100013 h 1399068"/>
                <a:gd name="connsiteX114" fmla="*/ 438150 w 1914525"/>
                <a:gd name="connsiteY114" fmla="*/ 119063 h 1399068"/>
                <a:gd name="connsiteX115" fmla="*/ 404813 w 1914525"/>
                <a:gd name="connsiteY115" fmla="*/ 133350 h 1399068"/>
                <a:gd name="connsiteX116" fmla="*/ 390525 w 1914525"/>
                <a:gd name="connsiteY116" fmla="*/ 147638 h 1399068"/>
                <a:gd name="connsiteX117" fmla="*/ 352425 w 1914525"/>
                <a:gd name="connsiteY117" fmla="*/ 166688 h 1399068"/>
                <a:gd name="connsiteX118" fmla="*/ 319088 w 1914525"/>
                <a:gd name="connsiteY118" fmla="*/ 180975 h 1399068"/>
                <a:gd name="connsiteX119" fmla="*/ 300038 w 1914525"/>
                <a:gd name="connsiteY119" fmla="*/ 195263 h 1399068"/>
                <a:gd name="connsiteX120" fmla="*/ 285750 w 1914525"/>
                <a:gd name="connsiteY120" fmla="*/ 200025 h 1399068"/>
                <a:gd name="connsiteX121" fmla="*/ 266700 w 1914525"/>
                <a:gd name="connsiteY121" fmla="*/ 214313 h 1399068"/>
                <a:gd name="connsiteX122" fmla="*/ 228600 w 1914525"/>
                <a:gd name="connsiteY122" fmla="*/ 233363 h 1399068"/>
                <a:gd name="connsiteX123" fmla="*/ 200025 w 1914525"/>
                <a:gd name="connsiteY123" fmla="*/ 252413 h 1399068"/>
                <a:gd name="connsiteX124" fmla="*/ 185738 w 1914525"/>
                <a:gd name="connsiteY124" fmla="*/ 261938 h 1399068"/>
                <a:gd name="connsiteX125" fmla="*/ 166688 w 1914525"/>
                <a:gd name="connsiteY125" fmla="*/ 271463 h 1399068"/>
                <a:gd name="connsiteX126" fmla="*/ 157163 w 1914525"/>
                <a:gd name="connsiteY126" fmla="*/ 285750 h 1399068"/>
                <a:gd name="connsiteX127" fmla="*/ 142875 w 1914525"/>
                <a:gd name="connsiteY127" fmla="*/ 300038 h 1399068"/>
                <a:gd name="connsiteX128" fmla="*/ 119063 w 1914525"/>
                <a:gd name="connsiteY128" fmla="*/ 333375 h 1399068"/>
                <a:gd name="connsiteX129" fmla="*/ 114300 w 1914525"/>
                <a:gd name="connsiteY129" fmla="*/ 347663 h 1399068"/>
                <a:gd name="connsiteX130" fmla="*/ 104775 w 1914525"/>
                <a:gd name="connsiteY130" fmla="*/ 371475 h 1399068"/>
                <a:gd name="connsiteX131" fmla="*/ 85725 w 1914525"/>
                <a:gd name="connsiteY131" fmla="*/ 404813 h 1399068"/>
                <a:gd name="connsiteX132" fmla="*/ 76200 w 1914525"/>
                <a:gd name="connsiteY132" fmla="*/ 442913 h 1399068"/>
                <a:gd name="connsiteX133" fmla="*/ 71438 w 1914525"/>
                <a:gd name="connsiteY133" fmla="*/ 457200 h 1399068"/>
                <a:gd name="connsiteX134" fmla="*/ 66675 w 1914525"/>
                <a:gd name="connsiteY134" fmla="*/ 490538 h 1399068"/>
                <a:gd name="connsiteX135" fmla="*/ 61913 w 1914525"/>
                <a:gd name="connsiteY135" fmla="*/ 504825 h 1399068"/>
                <a:gd name="connsiteX136" fmla="*/ 57150 w 1914525"/>
                <a:gd name="connsiteY136" fmla="*/ 523875 h 1399068"/>
                <a:gd name="connsiteX137" fmla="*/ 52388 w 1914525"/>
                <a:gd name="connsiteY137" fmla="*/ 576263 h 1399068"/>
                <a:gd name="connsiteX138" fmla="*/ 47625 w 1914525"/>
                <a:gd name="connsiteY138" fmla="*/ 604838 h 1399068"/>
                <a:gd name="connsiteX139" fmla="*/ 38100 w 1914525"/>
                <a:gd name="connsiteY139" fmla="*/ 714375 h 1399068"/>
                <a:gd name="connsiteX140" fmla="*/ 28575 w 1914525"/>
                <a:gd name="connsiteY140" fmla="*/ 762000 h 1399068"/>
                <a:gd name="connsiteX141" fmla="*/ 14288 w 1914525"/>
                <a:gd name="connsiteY141" fmla="*/ 866775 h 1399068"/>
                <a:gd name="connsiteX142" fmla="*/ 9525 w 1914525"/>
                <a:gd name="connsiteY142" fmla="*/ 890588 h 1399068"/>
                <a:gd name="connsiteX143" fmla="*/ 0 w 1914525"/>
                <a:gd name="connsiteY143" fmla="*/ 919163 h 1399068"/>
                <a:gd name="connsiteX144" fmla="*/ 4763 w 1914525"/>
                <a:gd name="connsiteY144" fmla="*/ 1042988 h 1399068"/>
                <a:gd name="connsiteX145" fmla="*/ 14288 w 1914525"/>
                <a:gd name="connsiteY145" fmla="*/ 1076325 h 1399068"/>
                <a:gd name="connsiteX146" fmla="*/ 23813 w 1914525"/>
                <a:gd name="connsiteY14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92982 w 1914525"/>
                <a:gd name="connsiteY26" fmla="*/ 242888 h 1399068"/>
                <a:gd name="connsiteX27" fmla="*/ 1014412 w 1914525"/>
                <a:gd name="connsiteY27" fmla="*/ 221455 h 1399068"/>
                <a:gd name="connsiteX28" fmla="*/ 1102519 w 1914525"/>
                <a:gd name="connsiteY28" fmla="*/ 209549 h 1399068"/>
                <a:gd name="connsiteX29" fmla="*/ 1135856 w 1914525"/>
                <a:gd name="connsiteY29" fmla="*/ 202406 h 1399068"/>
                <a:gd name="connsiteX30" fmla="*/ 1200150 w 1914525"/>
                <a:gd name="connsiteY30" fmla="*/ 216693 h 1399068"/>
                <a:gd name="connsiteX31" fmla="*/ 1216819 w 1914525"/>
                <a:gd name="connsiteY31" fmla="*/ 226218 h 1399068"/>
                <a:gd name="connsiteX32" fmla="*/ 1247775 w 1914525"/>
                <a:gd name="connsiteY32" fmla="*/ 283368 h 1399068"/>
                <a:gd name="connsiteX33" fmla="*/ 1271588 w 1914525"/>
                <a:gd name="connsiteY33" fmla="*/ 247650 h 1399068"/>
                <a:gd name="connsiteX34" fmla="*/ 1319213 w 1914525"/>
                <a:gd name="connsiteY34" fmla="*/ 245268 h 1399068"/>
                <a:gd name="connsiteX35" fmla="*/ 1385888 w 1914525"/>
                <a:gd name="connsiteY35" fmla="*/ 245268 h 1399068"/>
                <a:gd name="connsiteX36" fmla="*/ 1452563 w 1914525"/>
                <a:gd name="connsiteY36" fmla="*/ 238125 h 1399068"/>
                <a:gd name="connsiteX37" fmla="*/ 1481138 w 1914525"/>
                <a:gd name="connsiteY37" fmla="*/ 247650 h 1399068"/>
                <a:gd name="connsiteX38" fmla="*/ 1495426 w 1914525"/>
                <a:gd name="connsiteY38" fmla="*/ 302419 h 1399068"/>
                <a:gd name="connsiteX39" fmla="*/ 1590675 w 1914525"/>
                <a:gd name="connsiteY39" fmla="*/ 314325 h 1399068"/>
                <a:gd name="connsiteX40" fmla="*/ 1619250 w 1914525"/>
                <a:gd name="connsiteY40" fmla="*/ 342900 h 1399068"/>
                <a:gd name="connsiteX41" fmla="*/ 1657350 w 1914525"/>
                <a:gd name="connsiteY41" fmla="*/ 390525 h 1399068"/>
                <a:gd name="connsiteX42" fmla="*/ 1676400 w 1914525"/>
                <a:gd name="connsiteY42" fmla="*/ 419100 h 1399068"/>
                <a:gd name="connsiteX43" fmla="*/ 1704975 w 1914525"/>
                <a:gd name="connsiteY43" fmla="*/ 471488 h 1399068"/>
                <a:gd name="connsiteX44" fmla="*/ 1747838 w 1914525"/>
                <a:gd name="connsiteY44" fmla="*/ 542925 h 1399068"/>
                <a:gd name="connsiteX45" fmla="*/ 1762125 w 1914525"/>
                <a:gd name="connsiteY45" fmla="*/ 571500 h 1399068"/>
                <a:gd name="connsiteX46" fmla="*/ 1771650 w 1914525"/>
                <a:gd name="connsiteY46" fmla="*/ 600075 h 1399068"/>
                <a:gd name="connsiteX47" fmla="*/ 1790700 w 1914525"/>
                <a:gd name="connsiteY47" fmla="*/ 642938 h 1399068"/>
                <a:gd name="connsiteX48" fmla="*/ 1809750 w 1914525"/>
                <a:gd name="connsiteY48" fmla="*/ 695325 h 1399068"/>
                <a:gd name="connsiteX49" fmla="*/ 1824038 w 1914525"/>
                <a:gd name="connsiteY49" fmla="*/ 747713 h 1399068"/>
                <a:gd name="connsiteX50" fmla="*/ 1833563 w 1914525"/>
                <a:gd name="connsiteY50" fmla="*/ 804863 h 1399068"/>
                <a:gd name="connsiteX51" fmla="*/ 1845469 w 1914525"/>
                <a:gd name="connsiteY51" fmla="*/ 940594 h 1399068"/>
                <a:gd name="connsiteX52" fmla="*/ 1857375 w 1914525"/>
                <a:gd name="connsiteY52" fmla="*/ 1000125 h 1399068"/>
                <a:gd name="connsiteX53" fmla="*/ 1850231 w 1914525"/>
                <a:gd name="connsiteY53" fmla="*/ 1166813 h 1399068"/>
                <a:gd name="connsiteX54" fmla="*/ 1885950 w 1914525"/>
                <a:gd name="connsiteY54" fmla="*/ 1285875 h 1399068"/>
                <a:gd name="connsiteX55" fmla="*/ 1876425 w 1914525"/>
                <a:gd name="connsiteY55" fmla="*/ 1357313 h 1399068"/>
                <a:gd name="connsiteX56" fmla="*/ 1866900 w 1914525"/>
                <a:gd name="connsiteY56" fmla="*/ 1395413 h 1399068"/>
                <a:gd name="connsiteX57" fmla="*/ 1862138 w 1914525"/>
                <a:gd name="connsiteY57" fmla="*/ 1271587 h 1399068"/>
                <a:gd name="connsiteX58" fmla="*/ 1881188 w 1914525"/>
                <a:gd name="connsiteY58" fmla="*/ 1238250 h 1399068"/>
                <a:gd name="connsiteX59" fmla="*/ 1890713 w 1914525"/>
                <a:gd name="connsiteY59" fmla="*/ 1200150 h 1399068"/>
                <a:gd name="connsiteX60" fmla="*/ 1900238 w 1914525"/>
                <a:gd name="connsiteY60" fmla="*/ 1171575 h 1399068"/>
                <a:gd name="connsiteX61" fmla="*/ 1905000 w 1914525"/>
                <a:gd name="connsiteY61" fmla="*/ 1085850 h 1399068"/>
                <a:gd name="connsiteX62" fmla="*/ 1914525 w 1914525"/>
                <a:gd name="connsiteY62" fmla="*/ 809625 h 1399068"/>
                <a:gd name="connsiteX63" fmla="*/ 1909763 w 1914525"/>
                <a:gd name="connsiteY63" fmla="*/ 666750 h 1399068"/>
                <a:gd name="connsiteX64" fmla="*/ 1890713 w 1914525"/>
                <a:gd name="connsiteY64" fmla="*/ 633413 h 1399068"/>
                <a:gd name="connsiteX65" fmla="*/ 1881188 w 1914525"/>
                <a:gd name="connsiteY65" fmla="*/ 609600 h 1399068"/>
                <a:gd name="connsiteX66" fmla="*/ 1871663 w 1914525"/>
                <a:gd name="connsiteY66" fmla="*/ 581025 h 1399068"/>
                <a:gd name="connsiteX67" fmla="*/ 1862138 w 1914525"/>
                <a:gd name="connsiteY67" fmla="*/ 566738 h 1399068"/>
                <a:gd name="connsiteX68" fmla="*/ 1857375 w 1914525"/>
                <a:gd name="connsiteY68" fmla="*/ 542925 h 1399068"/>
                <a:gd name="connsiteX69" fmla="*/ 1847850 w 1914525"/>
                <a:gd name="connsiteY69" fmla="*/ 528638 h 1399068"/>
                <a:gd name="connsiteX70" fmla="*/ 1843088 w 1914525"/>
                <a:gd name="connsiteY70" fmla="*/ 514350 h 1399068"/>
                <a:gd name="connsiteX71" fmla="*/ 1833563 w 1914525"/>
                <a:gd name="connsiteY71" fmla="*/ 495300 h 1399068"/>
                <a:gd name="connsiteX72" fmla="*/ 1824038 w 1914525"/>
                <a:gd name="connsiteY72" fmla="*/ 457200 h 1399068"/>
                <a:gd name="connsiteX73" fmla="*/ 1814513 w 1914525"/>
                <a:gd name="connsiteY73" fmla="*/ 438150 h 1399068"/>
                <a:gd name="connsiteX74" fmla="*/ 1800225 w 1914525"/>
                <a:gd name="connsiteY74" fmla="*/ 404813 h 1399068"/>
                <a:gd name="connsiteX75" fmla="*/ 1790700 w 1914525"/>
                <a:gd name="connsiteY75" fmla="*/ 376238 h 1399068"/>
                <a:gd name="connsiteX76" fmla="*/ 1785938 w 1914525"/>
                <a:gd name="connsiteY76" fmla="*/ 361950 h 1399068"/>
                <a:gd name="connsiteX77" fmla="*/ 1781175 w 1914525"/>
                <a:gd name="connsiteY77" fmla="*/ 342900 h 1399068"/>
                <a:gd name="connsiteX78" fmla="*/ 1771650 w 1914525"/>
                <a:gd name="connsiteY78" fmla="*/ 328613 h 1399068"/>
                <a:gd name="connsiteX79" fmla="*/ 1752600 w 1914525"/>
                <a:gd name="connsiteY79" fmla="*/ 280988 h 1399068"/>
                <a:gd name="connsiteX80" fmla="*/ 1747838 w 1914525"/>
                <a:gd name="connsiteY80" fmla="*/ 266700 h 1399068"/>
                <a:gd name="connsiteX81" fmla="*/ 1738313 w 1914525"/>
                <a:gd name="connsiteY81" fmla="*/ 252413 h 1399068"/>
                <a:gd name="connsiteX82" fmla="*/ 1724025 w 1914525"/>
                <a:gd name="connsiteY82" fmla="*/ 228600 h 1399068"/>
                <a:gd name="connsiteX83" fmla="*/ 1714500 w 1914525"/>
                <a:gd name="connsiteY83" fmla="*/ 214313 h 1399068"/>
                <a:gd name="connsiteX84" fmla="*/ 1700213 w 1914525"/>
                <a:gd name="connsiteY84" fmla="*/ 204788 h 1399068"/>
                <a:gd name="connsiteX85" fmla="*/ 1676400 w 1914525"/>
                <a:gd name="connsiteY85" fmla="*/ 176213 h 1399068"/>
                <a:gd name="connsiteX86" fmla="*/ 1666875 w 1914525"/>
                <a:gd name="connsiteY86" fmla="*/ 161925 h 1399068"/>
                <a:gd name="connsiteX87" fmla="*/ 1638300 w 1914525"/>
                <a:gd name="connsiteY87" fmla="*/ 152400 h 1399068"/>
                <a:gd name="connsiteX88" fmla="*/ 1609725 w 1914525"/>
                <a:gd name="connsiteY88" fmla="*/ 142875 h 1399068"/>
                <a:gd name="connsiteX89" fmla="*/ 1590675 w 1914525"/>
                <a:gd name="connsiteY89" fmla="*/ 133350 h 1399068"/>
                <a:gd name="connsiteX90" fmla="*/ 1533525 w 1914525"/>
                <a:gd name="connsiteY90" fmla="*/ 123825 h 1399068"/>
                <a:gd name="connsiteX91" fmla="*/ 1495425 w 1914525"/>
                <a:gd name="connsiteY91" fmla="*/ 109538 h 1399068"/>
                <a:gd name="connsiteX92" fmla="*/ 1376363 w 1914525"/>
                <a:gd name="connsiteY92" fmla="*/ 95250 h 1399068"/>
                <a:gd name="connsiteX93" fmla="*/ 1343025 w 1914525"/>
                <a:gd name="connsiteY93" fmla="*/ 90488 h 1399068"/>
                <a:gd name="connsiteX94" fmla="*/ 1281113 w 1914525"/>
                <a:gd name="connsiteY94" fmla="*/ 76200 h 1399068"/>
                <a:gd name="connsiteX95" fmla="*/ 1223963 w 1914525"/>
                <a:gd name="connsiteY95" fmla="*/ 71438 h 1399068"/>
                <a:gd name="connsiteX96" fmla="*/ 1181100 w 1914525"/>
                <a:gd name="connsiteY96" fmla="*/ 61913 h 1399068"/>
                <a:gd name="connsiteX97" fmla="*/ 1166813 w 1914525"/>
                <a:gd name="connsiteY97" fmla="*/ 52388 h 1399068"/>
                <a:gd name="connsiteX98" fmla="*/ 1143000 w 1914525"/>
                <a:gd name="connsiteY98" fmla="*/ 47625 h 1399068"/>
                <a:gd name="connsiteX99" fmla="*/ 1114425 w 1914525"/>
                <a:gd name="connsiteY99" fmla="*/ 38100 h 1399068"/>
                <a:gd name="connsiteX100" fmla="*/ 1085850 w 1914525"/>
                <a:gd name="connsiteY100" fmla="*/ 28575 h 1399068"/>
                <a:gd name="connsiteX101" fmla="*/ 1009650 w 1914525"/>
                <a:gd name="connsiteY101" fmla="*/ 19050 h 1399068"/>
                <a:gd name="connsiteX102" fmla="*/ 976313 w 1914525"/>
                <a:gd name="connsiteY102" fmla="*/ 9525 h 1399068"/>
                <a:gd name="connsiteX103" fmla="*/ 923925 w 1914525"/>
                <a:gd name="connsiteY103" fmla="*/ 0 h 1399068"/>
                <a:gd name="connsiteX104" fmla="*/ 771525 w 1914525"/>
                <a:gd name="connsiteY104" fmla="*/ 4763 h 1399068"/>
                <a:gd name="connsiteX105" fmla="*/ 757238 w 1914525"/>
                <a:gd name="connsiteY105" fmla="*/ 9525 h 1399068"/>
                <a:gd name="connsiteX106" fmla="*/ 733425 w 1914525"/>
                <a:gd name="connsiteY106" fmla="*/ 19050 h 1399068"/>
                <a:gd name="connsiteX107" fmla="*/ 714375 w 1914525"/>
                <a:gd name="connsiteY107" fmla="*/ 28575 h 1399068"/>
                <a:gd name="connsiteX108" fmla="*/ 700088 w 1914525"/>
                <a:gd name="connsiteY108" fmla="*/ 33338 h 1399068"/>
                <a:gd name="connsiteX109" fmla="*/ 681038 w 1914525"/>
                <a:gd name="connsiteY109" fmla="*/ 42863 h 1399068"/>
                <a:gd name="connsiteX110" fmla="*/ 633413 w 1914525"/>
                <a:gd name="connsiteY110" fmla="*/ 57150 h 1399068"/>
                <a:gd name="connsiteX111" fmla="*/ 595313 w 1914525"/>
                <a:gd name="connsiteY111" fmla="*/ 71438 h 1399068"/>
                <a:gd name="connsiteX112" fmla="*/ 552450 w 1914525"/>
                <a:gd name="connsiteY112" fmla="*/ 80963 h 1399068"/>
                <a:gd name="connsiteX113" fmla="*/ 519113 w 1914525"/>
                <a:gd name="connsiteY113" fmla="*/ 95250 h 1399068"/>
                <a:gd name="connsiteX114" fmla="*/ 485775 w 1914525"/>
                <a:gd name="connsiteY114" fmla="*/ 100013 h 1399068"/>
                <a:gd name="connsiteX115" fmla="*/ 438150 w 1914525"/>
                <a:gd name="connsiteY115" fmla="*/ 119063 h 1399068"/>
                <a:gd name="connsiteX116" fmla="*/ 404813 w 1914525"/>
                <a:gd name="connsiteY116" fmla="*/ 133350 h 1399068"/>
                <a:gd name="connsiteX117" fmla="*/ 390525 w 1914525"/>
                <a:gd name="connsiteY117" fmla="*/ 147638 h 1399068"/>
                <a:gd name="connsiteX118" fmla="*/ 352425 w 1914525"/>
                <a:gd name="connsiteY118" fmla="*/ 166688 h 1399068"/>
                <a:gd name="connsiteX119" fmla="*/ 319088 w 1914525"/>
                <a:gd name="connsiteY119" fmla="*/ 180975 h 1399068"/>
                <a:gd name="connsiteX120" fmla="*/ 300038 w 1914525"/>
                <a:gd name="connsiteY120" fmla="*/ 195263 h 1399068"/>
                <a:gd name="connsiteX121" fmla="*/ 285750 w 1914525"/>
                <a:gd name="connsiteY121" fmla="*/ 200025 h 1399068"/>
                <a:gd name="connsiteX122" fmla="*/ 266700 w 1914525"/>
                <a:gd name="connsiteY122" fmla="*/ 214313 h 1399068"/>
                <a:gd name="connsiteX123" fmla="*/ 228600 w 1914525"/>
                <a:gd name="connsiteY123" fmla="*/ 233363 h 1399068"/>
                <a:gd name="connsiteX124" fmla="*/ 200025 w 1914525"/>
                <a:gd name="connsiteY124" fmla="*/ 252413 h 1399068"/>
                <a:gd name="connsiteX125" fmla="*/ 185738 w 1914525"/>
                <a:gd name="connsiteY125" fmla="*/ 261938 h 1399068"/>
                <a:gd name="connsiteX126" fmla="*/ 166688 w 1914525"/>
                <a:gd name="connsiteY126" fmla="*/ 271463 h 1399068"/>
                <a:gd name="connsiteX127" fmla="*/ 157163 w 1914525"/>
                <a:gd name="connsiteY127" fmla="*/ 285750 h 1399068"/>
                <a:gd name="connsiteX128" fmla="*/ 142875 w 1914525"/>
                <a:gd name="connsiteY128" fmla="*/ 300038 h 1399068"/>
                <a:gd name="connsiteX129" fmla="*/ 119063 w 1914525"/>
                <a:gd name="connsiteY129" fmla="*/ 333375 h 1399068"/>
                <a:gd name="connsiteX130" fmla="*/ 114300 w 1914525"/>
                <a:gd name="connsiteY130" fmla="*/ 347663 h 1399068"/>
                <a:gd name="connsiteX131" fmla="*/ 104775 w 1914525"/>
                <a:gd name="connsiteY131" fmla="*/ 371475 h 1399068"/>
                <a:gd name="connsiteX132" fmla="*/ 85725 w 1914525"/>
                <a:gd name="connsiteY132" fmla="*/ 404813 h 1399068"/>
                <a:gd name="connsiteX133" fmla="*/ 76200 w 1914525"/>
                <a:gd name="connsiteY133" fmla="*/ 442913 h 1399068"/>
                <a:gd name="connsiteX134" fmla="*/ 71438 w 1914525"/>
                <a:gd name="connsiteY134" fmla="*/ 457200 h 1399068"/>
                <a:gd name="connsiteX135" fmla="*/ 66675 w 1914525"/>
                <a:gd name="connsiteY135" fmla="*/ 490538 h 1399068"/>
                <a:gd name="connsiteX136" fmla="*/ 61913 w 1914525"/>
                <a:gd name="connsiteY136" fmla="*/ 504825 h 1399068"/>
                <a:gd name="connsiteX137" fmla="*/ 57150 w 1914525"/>
                <a:gd name="connsiteY137" fmla="*/ 523875 h 1399068"/>
                <a:gd name="connsiteX138" fmla="*/ 52388 w 1914525"/>
                <a:gd name="connsiteY138" fmla="*/ 576263 h 1399068"/>
                <a:gd name="connsiteX139" fmla="*/ 47625 w 1914525"/>
                <a:gd name="connsiteY139" fmla="*/ 604838 h 1399068"/>
                <a:gd name="connsiteX140" fmla="*/ 38100 w 1914525"/>
                <a:gd name="connsiteY140" fmla="*/ 714375 h 1399068"/>
                <a:gd name="connsiteX141" fmla="*/ 28575 w 1914525"/>
                <a:gd name="connsiteY141" fmla="*/ 762000 h 1399068"/>
                <a:gd name="connsiteX142" fmla="*/ 14288 w 1914525"/>
                <a:gd name="connsiteY142" fmla="*/ 866775 h 1399068"/>
                <a:gd name="connsiteX143" fmla="*/ 9525 w 1914525"/>
                <a:gd name="connsiteY143" fmla="*/ 890588 h 1399068"/>
                <a:gd name="connsiteX144" fmla="*/ 0 w 1914525"/>
                <a:gd name="connsiteY144" fmla="*/ 919163 h 1399068"/>
                <a:gd name="connsiteX145" fmla="*/ 4763 w 1914525"/>
                <a:gd name="connsiteY145" fmla="*/ 1042988 h 1399068"/>
                <a:gd name="connsiteX146" fmla="*/ 14288 w 1914525"/>
                <a:gd name="connsiteY146" fmla="*/ 1076325 h 1399068"/>
                <a:gd name="connsiteX147" fmla="*/ 23813 w 1914525"/>
                <a:gd name="connsiteY147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102519 w 1914525"/>
                <a:gd name="connsiteY29" fmla="*/ 209549 h 1399068"/>
                <a:gd name="connsiteX30" fmla="*/ 1135856 w 1914525"/>
                <a:gd name="connsiteY30" fmla="*/ 202406 h 1399068"/>
                <a:gd name="connsiteX31" fmla="*/ 1200150 w 1914525"/>
                <a:gd name="connsiteY31" fmla="*/ 216693 h 1399068"/>
                <a:gd name="connsiteX32" fmla="*/ 1216819 w 1914525"/>
                <a:gd name="connsiteY32" fmla="*/ 226218 h 1399068"/>
                <a:gd name="connsiteX33" fmla="*/ 1247775 w 1914525"/>
                <a:gd name="connsiteY33" fmla="*/ 283368 h 1399068"/>
                <a:gd name="connsiteX34" fmla="*/ 1271588 w 1914525"/>
                <a:gd name="connsiteY34" fmla="*/ 247650 h 1399068"/>
                <a:gd name="connsiteX35" fmla="*/ 1319213 w 1914525"/>
                <a:gd name="connsiteY35" fmla="*/ 245268 h 1399068"/>
                <a:gd name="connsiteX36" fmla="*/ 1385888 w 1914525"/>
                <a:gd name="connsiteY36" fmla="*/ 245268 h 1399068"/>
                <a:gd name="connsiteX37" fmla="*/ 1452563 w 1914525"/>
                <a:gd name="connsiteY37" fmla="*/ 238125 h 1399068"/>
                <a:gd name="connsiteX38" fmla="*/ 1481138 w 1914525"/>
                <a:gd name="connsiteY38" fmla="*/ 247650 h 1399068"/>
                <a:gd name="connsiteX39" fmla="*/ 1495426 w 1914525"/>
                <a:gd name="connsiteY39" fmla="*/ 302419 h 1399068"/>
                <a:gd name="connsiteX40" fmla="*/ 1590675 w 1914525"/>
                <a:gd name="connsiteY40" fmla="*/ 314325 h 1399068"/>
                <a:gd name="connsiteX41" fmla="*/ 1619250 w 1914525"/>
                <a:gd name="connsiteY41" fmla="*/ 342900 h 1399068"/>
                <a:gd name="connsiteX42" fmla="*/ 1657350 w 1914525"/>
                <a:gd name="connsiteY42" fmla="*/ 390525 h 1399068"/>
                <a:gd name="connsiteX43" fmla="*/ 1676400 w 1914525"/>
                <a:gd name="connsiteY43" fmla="*/ 419100 h 1399068"/>
                <a:gd name="connsiteX44" fmla="*/ 1704975 w 1914525"/>
                <a:gd name="connsiteY44" fmla="*/ 471488 h 1399068"/>
                <a:gd name="connsiteX45" fmla="*/ 1747838 w 1914525"/>
                <a:gd name="connsiteY45" fmla="*/ 542925 h 1399068"/>
                <a:gd name="connsiteX46" fmla="*/ 1762125 w 1914525"/>
                <a:gd name="connsiteY46" fmla="*/ 571500 h 1399068"/>
                <a:gd name="connsiteX47" fmla="*/ 1771650 w 1914525"/>
                <a:gd name="connsiteY47" fmla="*/ 600075 h 1399068"/>
                <a:gd name="connsiteX48" fmla="*/ 1790700 w 1914525"/>
                <a:gd name="connsiteY48" fmla="*/ 642938 h 1399068"/>
                <a:gd name="connsiteX49" fmla="*/ 1809750 w 1914525"/>
                <a:gd name="connsiteY49" fmla="*/ 695325 h 1399068"/>
                <a:gd name="connsiteX50" fmla="*/ 1824038 w 1914525"/>
                <a:gd name="connsiteY50" fmla="*/ 747713 h 1399068"/>
                <a:gd name="connsiteX51" fmla="*/ 1833563 w 1914525"/>
                <a:gd name="connsiteY51" fmla="*/ 804863 h 1399068"/>
                <a:gd name="connsiteX52" fmla="*/ 1845469 w 1914525"/>
                <a:gd name="connsiteY52" fmla="*/ 940594 h 1399068"/>
                <a:gd name="connsiteX53" fmla="*/ 1857375 w 1914525"/>
                <a:gd name="connsiteY53" fmla="*/ 1000125 h 1399068"/>
                <a:gd name="connsiteX54" fmla="*/ 1850231 w 1914525"/>
                <a:gd name="connsiteY54" fmla="*/ 1166813 h 1399068"/>
                <a:gd name="connsiteX55" fmla="*/ 1885950 w 1914525"/>
                <a:gd name="connsiteY55" fmla="*/ 1285875 h 1399068"/>
                <a:gd name="connsiteX56" fmla="*/ 1876425 w 1914525"/>
                <a:gd name="connsiteY56" fmla="*/ 1357313 h 1399068"/>
                <a:gd name="connsiteX57" fmla="*/ 1866900 w 1914525"/>
                <a:gd name="connsiteY57" fmla="*/ 1395413 h 1399068"/>
                <a:gd name="connsiteX58" fmla="*/ 1862138 w 1914525"/>
                <a:gd name="connsiteY58" fmla="*/ 1271587 h 1399068"/>
                <a:gd name="connsiteX59" fmla="*/ 1881188 w 1914525"/>
                <a:gd name="connsiteY59" fmla="*/ 1238250 h 1399068"/>
                <a:gd name="connsiteX60" fmla="*/ 1890713 w 1914525"/>
                <a:gd name="connsiteY60" fmla="*/ 1200150 h 1399068"/>
                <a:gd name="connsiteX61" fmla="*/ 1900238 w 1914525"/>
                <a:gd name="connsiteY61" fmla="*/ 1171575 h 1399068"/>
                <a:gd name="connsiteX62" fmla="*/ 1905000 w 1914525"/>
                <a:gd name="connsiteY62" fmla="*/ 1085850 h 1399068"/>
                <a:gd name="connsiteX63" fmla="*/ 1914525 w 1914525"/>
                <a:gd name="connsiteY63" fmla="*/ 809625 h 1399068"/>
                <a:gd name="connsiteX64" fmla="*/ 1909763 w 1914525"/>
                <a:gd name="connsiteY64" fmla="*/ 666750 h 1399068"/>
                <a:gd name="connsiteX65" fmla="*/ 1890713 w 1914525"/>
                <a:gd name="connsiteY65" fmla="*/ 633413 h 1399068"/>
                <a:gd name="connsiteX66" fmla="*/ 1881188 w 1914525"/>
                <a:gd name="connsiteY66" fmla="*/ 609600 h 1399068"/>
                <a:gd name="connsiteX67" fmla="*/ 1871663 w 1914525"/>
                <a:gd name="connsiteY67" fmla="*/ 581025 h 1399068"/>
                <a:gd name="connsiteX68" fmla="*/ 1862138 w 1914525"/>
                <a:gd name="connsiteY68" fmla="*/ 566738 h 1399068"/>
                <a:gd name="connsiteX69" fmla="*/ 1857375 w 1914525"/>
                <a:gd name="connsiteY69" fmla="*/ 542925 h 1399068"/>
                <a:gd name="connsiteX70" fmla="*/ 1847850 w 1914525"/>
                <a:gd name="connsiteY70" fmla="*/ 528638 h 1399068"/>
                <a:gd name="connsiteX71" fmla="*/ 1843088 w 1914525"/>
                <a:gd name="connsiteY71" fmla="*/ 514350 h 1399068"/>
                <a:gd name="connsiteX72" fmla="*/ 1833563 w 1914525"/>
                <a:gd name="connsiteY72" fmla="*/ 495300 h 1399068"/>
                <a:gd name="connsiteX73" fmla="*/ 1824038 w 1914525"/>
                <a:gd name="connsiteY73" fmla="*/ 457200 h 1399068"/>
                <a:gd name="connsiteX74" fmla="*/ 1814513 w 1914525"/>
                <a:gd name="connsiteY74" fmla="*/ 438150 h 1399068"/>
                <a:gd name="connsiteX75" fmla="*/ 1800225 w 1914525"/>
                <a:gd name="connsiteY75" fmla="*/ 404813 h 1399068"/>
                <a:gd name="connsiteX76" fmla="*/ 1790700 w 1914525"/>
                <a:gd name="connsiteY76" fmla="*/ 376238 h 1399068"/>
                <a:gd name="connsiteX77" fmla="*/ 1785938 w 1914525"/>
                <a:gd name="connsiteY77" fmla="*/ 361950 h 1399068"/>
                <a:gd name="connsiteX78" fmla="*/ 1781175 w 1914525"/>
                <a:gd name="connsiteY78" fmla="*/ 342900 h 1399068"/>
                <a:gd name="connsiteX79" fmla="*/ 1771650 w 1914525"/>
                <a:gd name="connsiteY79" fmla="*/ 328613 h 1399068"/>
                <a:gd name="connsiteX80" fmla="*/ 1752600 w 1914525"/>
                <a:gd name="connsiteY80" fmla="*/ 280988 h 1399068"/>
                <a:gd name="connsiteX81" fmla="*/ 1747838 w 1914525"/>
                <a:gd name="connsiteY81" fmla="*/ 266700 h 1399068"/>
                <a:gd name="connsiteX82" fmla="*/ 1738313 w 1914525"/>
                <a:gd name="connsiteY82" fmla="*/ 252413 h 1399068"/>
                <a:gd name="connsiteX83" fmla="*/ 1724025 w 1914525"/>
                <a:gd name="connsiteY83" fmla="*/ 228600 h 1399068"/>
                <a:gd name="connsiteX84" fmla="*/ 1714500 w 1914525"/>
                <a:gd name="connsiteY84" fmla="*/ 214313 h 1399068"/>
                <a:gd name="connsiteX85" fmla="*/ 1700213 w 1914525"/>
                <a:gd name="connsiteY85" fmla="*/ 204788 h 1399068"/>
                <a:gd name="connsiteX86" fmla="*/ 1676400 w 1914525"/>
                <a:gd name="connsiteY86" fmla="*/ 176213 h 1399068"/>
                <a:gd name="connsiteX87" fmla="*/ 1666875 w 1914525"/>
                <a:gd name="connsiteY87" fmla="*/ 161925 h 1399068"/>
                <a:gd name="connsiteX88" fmla="*/ 1638300 w 1914525"/>
                <a:gd name="connsiteY88" fmla="*/ 152400 h 1399068"/>
                <a:gd name="connsiteX89" fmla="*/ 1609725 w 1914525"/>
                <a:gd name="connsiteY89" fmla="*/ 142875 h 1399068"/>
                <a:gd name="connsiteX90" fmla="*/ 1590675 w 1914525"/>
                <a:gd name="connsiteY90" fmla="*/ 133350 h 1399068"/>
                <a:gd name="connsiteX91" fmla="*/ 1533525 w 1914525"/>
                <a:gd name="connsiteY91" fmla="*/ 123825 h 1399068"/>
                <a:gd name="connsiteX92" fmla="*/ 1495425 w 1914525"/>
                <a:gd name="connsiteY92" fmla="*/ 109538 h 1399068"/>
                <a:gd name="connsiteX93" fmla="*/ 1376363 w 1914525"/>
                <a:gd name="connsiteY93" fmla="*/ 95250 h 1399068"/>
                <a:gd name="connsiteX94" fmla="*/ 1343025 w 1914525"/>
                <a:gd name="connsiteY94" fmla="*/ 90488 h 1399068"/>
                <a:gd name="connsiteX95" fmla="*/ 1281113 w 1914525"/>
                <a:gd name="connsiteY95" fmla="*/ 76200 h 1399068"/>
                <a:gd name="connsiteX96" fmla="*/ 1223963 w 1914525"/>
                <a:gd name="connsiteY96" fmla="*/ 71438 h 1399068"/>
                <a:gd name="connsiteX97" fmla="*/ 1181100 w 1914525"/>
                <a:gd name="connsiteY97" fmla="*/ 61913 h 1399068"/>
                <a:gd name="connsiteX98" fmla="*/ 1166813 w 1914525"/>
                <a:gd name="connsiteY98" fmla="*/ 52388 h 1399068"/>
                <a:gd name="connsiteX99" fmla="*/ 1143000 w 1914525"/>
                <a:gd name="connsiteY99" fmla="*/ 47625 h 1399068"/>
                <a:gd name="connsiteX100" fmla="*/ 1114425 w 1914525"/>
                <a:gd name="connsiteY100" fmla="*/ 38100 h 1399068"/>
                <a:gd name="connsiteX101" fmla="*/ 1085850 w 1914525"/>
                <a:gd name="connsiteY101" fmla="*/ 28575 h 1399068"/>
                <a:gd name="connsiteX102" fmla="*/ 1009650 w 1914525"/>
                <a:gd name="connsiteY102" fmla="*/ 19050 h 1399068"/>
                <a:gd name="connsiteX103" fmla="*/ 976313 w 1914525"/>
                <a:gd name="connsiteY103" fmla="*/ 9525 h 1399068"/>
                <a:gd name="connsiteX104" fmla="*/ 923925 w 1914525"/>
                <a:gd name="connsiteY104" fmla="*/ 0 h 1399068"/>
                <a:gd name="connsiteX105" fmla="*/ 771525 w 1914525"/>
                <a:gd name="connsiteY105" fmla="*/ 4763 h 1399068"/>
                <a:gd name="connsiteX106" fmla="*/ 757238 w 1914525"/>
                <a:gd name="connsiteY106" fmla="*/ 9525 h 1399068"/>
                <a:gd name="connsiteX107" fmla="*/ 733425 w 1914525"/>
                <a:gd name="connsiteY107" fmla="*/ 19050 h 1399068"/>
                <a:gd name="connsiteX108" fmla="*/ 714375 w 1914525"/>
                <a:gd name="connsiteY108" fmla="*/ 28575 h 1399068"/>
                <a:gd name="connsiteX109" fmla="*/ 700088 w 1914525"/>
                <a:gd name="connsiteY109" fmla="*/ 33338 h 1399068"/>
                <a:gd name="connsiteX110" fmla="*/ 681038 w 1914525"/>
                <a:gd name="connsiteY110" fmla="*/ 42863 h 1399068"/>
                <a:gd name="connsiteX111" fmla="*/ 633413 w 1914525"/>
                <a:gd name="connsiteY111" fmla="*/ 57150 h 1399068"/>
                <a:gd name="connsiteX112" fmla="*/ 595313 w 1914525"/>
                <a:gd name="connsiteY112" fmla="*/ 71438 h 1399068"/>
                <a:gd name="connsiteX113" fmla="*/ 552450 w 1914525"/>
                <a:gd name="connsiteY113" fmla="*/ 80963 h 1399068"/>
                <a:gd name="connsiteX114" fmla="*/ 519113 w 1914525"/>
                <a:gd name="connsiteY114" fmla="*/ 95250 h 1399068"/>
                <a:gd name="connsiteX115" fmla="*/ 485775 w 1914525"/>
                <a:gd name="connsiteY115" fmla="*/ 100013 h 1399068"/>
                <a:gd name="connsiteX116" fmla="*/ 438150 w 1914525"/>
                <a:gd name="connsiteY116" fmla="*/ 119063 h 1399068"/>
                <a:gd name="connsiteX117" fmla="*/ 404813 w 1914525"/>
                <a:gd name="connsiteY117" fmla="*/ 133350 h 1399068"/>
                <a:gd name="connsiteX118" fmla="*/ 390525 w 1914525"/>
                <a:gd name="connsiteY118" fmla="*/ 147638 h 1399068"/>
                <a:gd name="connsiteX119" fmla="*/ 352425 w 1914525"/>
                <a:gd name="connsiteY119" fmla="*/ 166688 h 1399068"/>
                <a:gd name="connsiteX120" fmla="*/ 319088 w 1914525"/>
                <a:gd name="connsiteY120" fmla="*/ 180975 h 1399068"/>
                <a:gd name="connsiteX121" fmla="*/ 300038 w 1914525"/>
                <a:gd name="connsiteY121" fmla="*/ 195263 h 1399068"/>
                <a:gd name="connsiteX122" fmla="*/ 285750 w 1914525"/>
                <a:gd name="connsiteY122" fmla="*/ 200025 h 1399068"/>
                <a:gd name="connsiteX123" fmla="*/ 266700 w 1914525"/>
                <a:gd name="connsiteY123" fmla="*/ 214313 h 1399068"/>
                <a:gd name="connsiteX124" fmla="*/ 228600 w 1914525"/>
                <a:gd name="connsiteY124" fmla="*/ 233363 h 1399068"/>
                <a:gd name="connsiteX125" fmla="*/ 200025 w 1914525"/>
                <a:gd name="connsiteY125" fmla="*/ 252413 h 1399068"/>
                <a:gd name="connsiteX126" fmla="*/ 185738 w 1914525"/>
                <a:gd name="connsiteY126" fmla="*/ 261938 h 1399068"/>
                <a:gd name="connsiteX127" fmla="*/ 166688 w 1914525"/>
                <a:gd name="connsiteY127" fmla="*/ 271463 h 1399068"/>
                <a:gd name="connsiteX128" fmla="*/ 157163 w 1914525"/>
                <a:gd name="connsiteY128" fmla="*/ 285750 h 1399068"/>
                <a:gd name="connsiteX129" fmla="*/ 142875 w 1914525"/>
                <a:gd name="connsiteY129" fmla="*/ 300038 h 1399068"/>
                <a:gd name="connsiteX130" fmla="*/ 119063 w 1914525"/>
                <a:gd name="connsiteY130" fmla="*/ 333375 h 1399068"/>
                <a:gd name="connsiteX131" fmla="*/ 114300 w 1914525"/>
                <a:gd name="connsiteY131" fmla="*/ 347663 h 1399068"/>
                <a:gd name="connsiteX132" fmla="*/ 104775 w 1914525"/>
                <a:gd name="connsiteY132" fmla="*/ 371475 h 1399068"/>
                <a:gd name="connsiteX133" fmla="*/ 85725 w 1914525"/>
                <a:gd name="connsiteY133" fmla="*/ 404813 h 1399068"/>
                <a:gd name="connsiteX134" fmla="*/ 76200 w 1914525"/>
                <a:gd name="connsiteY134" fmla="*/ 442913 h 1399068"/>
                <a:gd name="connsiteX135" fmla="*/ 71438 w 1914525"/>
                <a:gd name="connsiteY135" fmla="*/ 457200 h 1399068"/>
                <a:gd name="connsiteX136" fmla="*/ 66675 w 1914525"/>
                <a:gd name="connsiteY136" fmla="*/ 490538 h 1399068"/>
                <a:gd name="connsiteX137" fmla="*/ 61913 w 1914525"/>
                <a:gd name="connsiteY137" fmla="*/ 504825 h 1399068"/>
                <a:gd name="connsiteX138" fmla="*/ 57150 w 1914525"/>
                <a:gd name="connsiteY138" fmla="*/ 523875 h 1399068"/>
                <a:gd name="connsiteX139" fmla="*/ 52388 w 1914525"/>
                <a:gd name="connsiteY139" fmla="*/ 576263 h 1399068"/>
                <a:gd name="connsiteX140" fmla="*/ 47625 w 1914525"/>
                <a:gd name="connsiteY140" fmla="*/ 604838 h 1399068"/>
                <a:gd name="connsiteX141" fmla="*/ 38100 w 1914525"/>
                <a:gd name="connsiteY141" fmla="*/ 714375 h 1399068"/>
                <a:gd name="connsiteX142" fmla="*/ 28575 w 1914525"/>
                <a:gd name="connsiteY142" fmla="*/ 762000 h 1399068"/>
                <a:gd name="connsiteX143" fmla="*/ 14288 w 1914525"/>
                <a:gd name="connsiteY143" fmla="*/ 866775 h 1399068"/>
                <a:gd name="connsiteX144" fmla="*/ 9525 w 1914525"/>
                <a:gd name="connsiteY144" fmla="*/ 890588 h 1399068"/>
                <a:gd name="connsiteX145" fmla="*/ 0 w 1914525"/>
                <a:gd name="connsiteY145" fmla="*/ 919163 h 1399068"/>
                <a:gd name="connsiteX146" fmla="*/ 4763 w 1914525"/>
                <a:gd name="connsiteY146" fmla="*/ 1042988 h 1399068"/>
                <a:gd name="connsiteX147" fmla="*/ 14288 w 1914525"/>
                <a:gd name="connsiteY147" fmla="*/ 1076325 h 1399068"/>
                <a:gd name="connsiteX148" fmla="*/ 23813 w 1914525"/>
                <a:gd name="connsiteY148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61975 w 1914525"/>
                <a:gd name="connsiteY19" fmla="*/ 283368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102519 w 1914525"/>
                <a:gd name="connsiteY29" fmla="*/ 209549 h 1399068"/>
                <a:gd name="connsiteX30" fmla="*/ 1135856 w 1914525"/>
                <a:gd name="connsiteY30" fmla="*/ 202406 h 1399068"/>
                <a:gd name="connsiteX31" fmla="*/ 1200150 w 1914525"/>
                <a:gd name="connsiteY31" fmla="*/ 216693 h 1399068"/>
                <a:gd name="connsiteX32" fmla="*/ 1216819 w 1914525"/>
                <a:gd name="connsiteY32" fmla="*/ 226218 h 1399068"/>
                <a:gd name="connsiteX33" fmla="*/ 1247775 w 1914525"/>
                <a:gd name="connsiteY33" fmla="*/ 283368 h 1399068"/>
                <a:gd name="connsiteX34" fmla="*/ 1271588 w 1914525"/>
                <a:gd name="connsiteY34" fmla="*/ 247650 h 1399068"/>
                <a:gd name="connsiteX35" fmla="*/ 1319213 w 1914525"/>
                <a:gd name="connsiteY35" fmla="*/ 245268 h 1399068"/>
                <a:gd name="connsiteX36" fmla="*/ 1385888 w 1914525"/>
                <a:gd name="connsiteY36" fmla="*/ 245268 h 1399068"/>
                <a:gd name="connsiteX37" fmla="*/ 1452563 w 1914525"/>
                <a:gd name="connsiteY37" fmla="*/ 238125 h 1399068"/>
                <a:gd name="connsiteX38" fmla="*/ 1481138 w 1914525"/>
                <a:gd name="connsiteY38" fmla="*/ 247650 h 1399068"/>
                <a:gd name="connsiteX39" fmla="*/ 1495426 w 1914525"/>
                <a:gd name="connsiteY39" fmla="*/ 302419 h 1399068"/>
                <a:gd name="connsiteX40" fmla="*/ 1590675 w 1914525"/>
                <a:gd name="connsiteY40" fmla="*/ 314325 h 1399068"/>
                <a:gd name="connsiteX41" fmla="*/ 1619250 w 1914525"/>
                <a:gd name="connsiteY41" fmla="*/ 342900 h 1399068"/>
                <a:gd name="connsiteX42" fmla="*/ 1657350 w 1914525"/>
                <a:gd name="connsiteY42" fmla="*/ 390525 h 1399068"/>
                <a:gd name="connsiteX43" fmla="*/ 1676400 w 1914525"/>
                <a:gd name="connsiteY43" fmla="*/ 419100 h 1399068"/>
                <a:gd name="connsiteX44" fmla="*/ 1704975 w 1914525"/>
                <a:gd name="connsiteY44" fmla="*/ 471488 h 1399068"/>
                <a:gd name="connsiteX45" fmla="*/ 1747838 w 1914525"/>
                <a:gd name="connsiteY45" fmla="*/ 542925 h 1399068"/>
                <a:gd name="connsiteX46" fmla="*/ 1762125 w 1914525"/>
                <a:gd name="connsiteY46" fmla="*/ 571500 h 1399068"/>
                <a:gd name="connsiteX47" fmla="*/ 1771650 w 1914525"/>
                <a:gd name="connsiteY47" fmla="*/ 600075 h 1399068"/>
                <a:gd name="connsiteX48" fmla="*/ 1790700 w 1914525"/>
                <a:gd name="connsiteY48" fmla="*/ 642938 h 1399068"/>
                <a:gd name="connsiteX49" fmla="*/ 1809750 w 1914525"/>
                <a:gd name="connsiteY49" fmla="*/ 695325 h 1399068"/>
                <a:gd name="connsiteX50" fmla="*/ 1824038 w 1914525"/>
                <a:gd name="connsiteY50" fmla="*/ 747713 h 1399068"/>
                <a:gd name="connsiteX51" fmla="*/ 1833563 w 1914525"/>
                <a:gd name="connsiteY51" fmla="*/ 804863 h 1399068"/>
                <a:gd name="connsiteX52" fmla="*/ 1845469 w 1914525"/>
                <a:gd name="connsiteY52" fmla="*/ 940594 h 1399068"/>
                <a:gd name="connsiteX53" fmla="*/ 1857375 w 1914525"/>
                <a:gd name="connsiteY53" fmla="*/ 1000125 h 1399068"/>
                <a:gd name="connsiteX54" fmla="*/ 1850231 w 1914525"/>
                <a:gd name="connsiteY54" fmla="*/ 1166813 h 1399068"/>
                <a:gd name="connsiteX55" fmla="*/ 1885950 w 1914525"/>
                <a:gd name="connsiteY55" fmla="*/ 1285875 h 1399068"/>
                <a:gd name="connsiteX56" fmla="*/ 1876425 w 1914525"/>
                <a:gd name="connsiteY56" fmla="*/ 1357313 h 1399068"/>
                <a:gd name="connsiteX57" fmla="*/ 1866900 w 1914525"/>
                <a:gd name="connsiteY57" fmla="*/ 1395413 h 1399068"/>
                <a:gd name="connsiteX58" fmla="*/ 1862138 w 1914525"/>
                <a:gd name="connsiteY58" fmla="*/ 1271587 h 1399068"/>
                <a:gd name="connsiteX59" fmla="*/ 1881188 w 1914525"/>
                <a:gd name="connsiteY59" fmla="*/ 1238250 h 1399068"/>
                <a:gd name="connsiteX60" fmla="*/ 1890713 w 1914525"/>
                <a:gd name="connsiteY60" fmla="*/ 1200150 h 1399068"/>
                <a:gd name="connsiteX61" fmla="*/ 1900238 w 1914525"/>
                <a:gd name="connsiteY61" fmla="*/ 1171575 h 1399068"/>
                <a:gd name="connsiteX62" fmla="*/ 1905000 w 1914525"/>
                <a:gd name="connsiteY62" fmla="*/ 1085850 h 1399068"/>
                <a:gd name="connsiteX63" fmla="*/ 1914525 w 1914525"/>
                <a:gd name="connsiteY63" fmla="*/ 809625 h 1399068"/>
                <a:gd name="connsiteX64" fmla="*/ 1909763 w 1914525"/>
                <a:gd name="connsiteY64" fmla="*/ 666750 h 1399068"/>
                <a:gd name="connsiteX65" fmla="*/ 1890713 w 1914525"/>
                <a:gd name="connsiteY65" fmla="*/ 633413 h 1399068"/>
                <a:gd name="connsiteX66" fmla="*/ 1881188 w 1914525"/>
                <a:gd name="connsiteY66" fmla="*/ 609600 h 1399068"/>
                <a:gd name="connsiteX67" fmla="*/ 1871663 w 1914525"/>
                <a:gd name="connsiteY67" fmla="*/ 581025 h 1399068"/>
                <a:gd name="connsiteX68" fmla="*/ 1862138 w 1914525"/>
                <a:gd name="connsiteY68" fmla="*/ 566738 h 1399068"/>
                <a:gd name="connsiteX69" fmla="*/ 1857375 w 1914525"/>
                <a:gd name="connsiteY69" fmla="*/ 542925 h 1399068"/>
                <a:gd name="connsiteX70" fmla="*/ 1847850 w 1914525"/>
                <a:gd name="connsiteY70" fmla="*/ 528638 h 1399068"/>
                <a:gd name="connsiteX71" fmla="*/ 1843088 w 1914525"/>
                <a:gd name="connsiteY71" fmla="*/ 514350 h 1399068"/>
                <a:gd name="connsiteX72" fmla="*/ 1833563 w 1914525"/>
                <a:gd name="connsiteY72" fmla="*/ 495300 h 1399068"/>
                <a:gd name="connsiteX73" fmla="*/ 1824038 w 1914525"/>
                <a:gd name="connsiteY73" fmla="*/ 457200 h 1399068"/>
                <a:gd name="connsiteX74" fmla="*/ 1814513 w 1914525"/>
                <a:gd name="connsiteY74" fmla="*/ 438150 h 1399068"/>
                <a:gd name="connsiteX75" fmla="*/ 1800225 w 1914525"/>
                <a:gd name="connsiteY75" fmla="*/ 404813 h 1399068"/>
                <a:gd name="connsiteX76" fmla="*/ 1790700 w 1914525"/>
                <a:gd name="connsiteY76" fmla="*/ 376238 h 1399068"/>
                <a:gd name="connsiteX77" fmla="*/ 1785938 w 1914525"/>
                <a:gd name="connsiteY77" fmla="*/ 361950 h 1399068"/>
                <a:gd name="connsiteX78" fmla="*/ 1781175 w 1914525"/>
                <a:gd name="connsiteY78" fmla="*/ 342900 h 1399068"/>
                <a:gd name="connsiteX79" fmla="*/ 1771650 w 1914525"/>
                <a:gd name="connsiteY79" fmla="*/ 328613 h 1399068"/>
                <a:gd name="connsiteX80" fmla="*/ 1752600 w 1914525"/>
                <a:gd name="connsiteY80" fmla="*/ 280988 h 1399068"/>
                <a:gd name="connsiteX81" fmla="*/ 1747838 w 1914525"/>
                <a:gd name="connsiteY81" fmla="*/ 266700 h 1399068"/>
                <a:gd name="connsiteX82" fmla="*/ 1738313 w 1914525"/>
                <a:gd name="connsiteY82" fmla="*/ 252413 h 1399068"/>
                <a:gd name="connsiteX83" fmla="*/ 1724025 w 1914525"/>
                <a:gd name="connsiteY83" fmla="*/ 228600 h 1399068"/>
                <a:gd name="connsiteX84" fmla="*/ 1714500 w 1914525"/>
                <a:gd name="connsiteY84" fmla="*/ 214313 h 1399068"/>
                <a:gd name="connsiteX85" fmla="*/ 1700213 w 1914525"/>
                <a:gd name="connsiteY85" fmla="*/ 204788 h 1399068"/>
                <a:gd name="connsiteX86" fmla="*/ 1676400 w 1914525"/>
                <a:gd name="connsiteY86" fmla="*/ 176213 h 1399068"/>
                <a:gd name="connsiteX87" fmla="*/ 1666875 w 1914525"/>
                <a:gd name="connsiteY87" fmla="*/ 161925 h 1399068"/>
                <a:gd name="connsiteX88" fmla="*/ 1638300 w 1914525"/>
                <a:gd name="connsiteY88" fmla="*/ 152400 h 1399068"/>
                <a:gd name="connsiteX89" fmla="*/ 1609725 w 1914525"/>
                <a:gd name="connsiteY89" fmla="*/ 142875 h 1399068"/>
                <a:gd name="connsiteX90" fmla="*/ 1590675 w 1914525"/>
                <a:gd name="connsiteY90" fmla="*/ 133350 h 1399068"/>
                <a:gd name="connsiteX91" fmla="*/ 1533525 w 1914525"/>
                <a:gd name="connsiteY91" fmla="*/ 123825 h 1399068"/>
                <a:gd name="connsiteX92" fmla="*/ 1495425 w 1914525"/>
                <a:gd name="connsiteY92" fmla="*/ 109538 h 1399068"/>
                <a:gd name="connsiteX93" fmla="*/ 1376363 w 1914525"/>
                <a:gd name="connsiteY93" fmla="*/ 95250 h 1399068"/>
                <a:gd name="connsiteX94" fmla="*/ 1343025 w 1914525"/>
                <a:gd name="connsiteY94" fmla="*/ 90488 h 1399068"/>
                <a:gd name="connsiteX95" fmla="*/ 1281113 w 1914525"/>
                <a:gd name="connsiteY95" fmla="*/ 76200 h 1399068"/>
                <a:gd name="connsiteX96" fmla="*/ 1223963 w 1914525"/>
                <a:gd name="connsiteY96" fmla="*/ 71438 h 1399068"/>
                <a:gd name="connsiteX97" fmla="*/ 1181100 w 1914525"/>
                <a:gd name="connsiteY97" fmla="*/ 61913 h 1399068"/>
                <a:gd name="connsiteX98" fmla="*/ 1166813 w 1914525"/>
                <a:gd name="connsiteY98" fmla="*/ 52388 h 1399068"/>
                <a:gd name="connsiteX99" fmla="*/ 1143000 w 1914525"/>
                <a:gd name="connsiteY99" fmla="*/ 47625 h 1399068"/>
                <a:gd name="connsiteX100" fmla="*/ 1114425 w 1914525"/>
                <a:gd name="connsiteY100" fmla="*/ 38100 h 1399068"/>
                <a:gd name="connsiteX101" fmla="*/ 1085850 w 1914525"/>
                <a:gd name="connsiteY101" fmla="*/ 28575 h 1399068"/>
                <a:gd name="connsiteX102" fmla="*/ 1009650 w 1914525"/>
                <a:gd name="connsiteY102" fmla="*/ 19050 h 1399068"/>
                <a:gd name="connsiteX103" fmla="*/ 976313 w 1914525"/>
                <a:gd name="connsiteY103" fmla="*/ 9525 h 1399068"/>
                <a:gd name="connsiteX104" fmla="*/ 923925 w 1914525"/>
                <a:gd name="connsiteY104" fmla="*/ 0 h 1399068"/>
                <a:gd name="connsiteX105" fmla="*/ 771525 w 1914525"/>
                <a:gd name="connsiteY105" fmla="*/ 4763 h 1399068"/>
                <a:gd name="connsiteX106" fmla="*/ 757238 w 1914525"/>
                <a:gd name="connsiteY106" fmla="*/ 9525 h 1399068"/>
                <a:gd name="connsiteX107" fmla="*/ 733425 w 1914525"/>
                <a:gd name="connsiteY107" fmla="*/ 19050 h 1399068"/>
                <a:gd name="connsiteX108" fmla="*/ 714375 w 1914525"/>
                <a:gd name="connsiteY108" fmla="*/ 28575 h 1399068"/>
                <a:gd name="connsiteX109" fmla="*/ 700088 w 1914525"/>
                <a:gd name="connsiteY109" fmla="*/ 33338 h 1399068"/>
                <a:gd name="connsiteX110" fmla="*/ 681038 w 1914525"/>
                <a:gd name="connsiteY110" fmla="*/ 42863 h 1399068"/>
                <a:gd name="connsiteX111" fmla="*/ 633413 w 1914525"/>
                <a:gd name="connsiteY111" fmla="*/ 57150 h 1399068"/>
                <a:gd name="connsiteX112" fmla="*/ 595313 w 1914525"/>
                <a:gd name="connsiteY112" fmla="*/ 71438 h 1399068"/>
                <a:gd name="connsiteX113" fmla="*/ 552450 w 1914525"/>
                <a:gd name="connsiteY113" fmla="*/ 80963 h 1399068"/>
                <a:gd name="connsiteX114" fmla="*/ 519113 w 1914525"/>
                <a:gd name="connsiteY114" fmla="*/ 95250 h 1399068"/>
                <a:gd name="connsiteX115" fmla="*/ 485775 w 1914525"/>
                <a:gd name="connsiteY115" fmla="*/ 100013 h 1399068"/>
                <a:gd name="connsiteX116" fmla="*/ 438150 w 1914525"/>
                <a:gd name="connsiteY116" fmla="*/ 119063 h 1399068"/>
                <a:gd name="connsiteX117" fmla="*/ 404813 w 1914525"/>
                <a:gd name="connsiteY117" fmla="*/ 133350 h 1399068"/>
                <a:gd name="connsiteX118" fmla="*/ 390525 w 1914525"/>
                <a:gd name="connsiteY118" fmla="*/ 147638 h 1399068"/>
                <a:gd name="connsiteX119" fmla="*/ 352425 w 1914525"/>
                <a:gd name="connsiteY119" fmla="*/ 166688 h 1399068"/>
                <a:gd name="connsiteX120" fmla="*/ 319088 w 1914525"/>
                <a:gd name="connsiteY120" fmla="*/ 180975 h 1399068"/>
                <a:gd name="connsiteX121" fmla="*/ 300038 w 1914525"/>
                <a:gd name="connsiteY121" fmla="*/ 195263 h 1399068"/>
                <a:gd name="connsiteX122" fmla="*/ 285750 w 1914525"/>
                <a:gd name="connsiteY122" fmla="*/ 200025 h 1399068"/>
                <a:gd name="connsiteX123" fmla="*/ 266700 w 1914525"/>
                <a:gd name="connsiteY123" fmla="*/ 214313 h 1399068"/>
                <a:gd name="connsiteX124" fmla="*/ 228600 w 1914525"/>
                <a:gd name="connsiteY124" fmla="*/ 233363 h 1399068"/>
                <a:gd name="connsiteX125" fmla="*/ 200025 w 1914525"/>
                <a:gd name="connsiteY125" fmla="*/ 252413 h 1399068"/>
                <a:gd name="connsiteX126" fmla="*/ 185738 w 1914525"/>
                <a:gd name="connsiteY126" fmla="*/ 261938 h 1399068"/>
                <a:gd name="connsiteX127" fmla="*/ 166688 w 1914525"/>
                <a:gd name="connsiteY127" fmla="*/ 271463 h 1399068"/>
                <a:gd name="connsiteX128" fmla="*/ 157163 w 1914525"/>
                <a:gd name="connsiteY128" fmla="*/ 285750 h 1399068"/>
                <a:gd name="connsiteX129" fmla="*/ 142875 w 1914525"/>
                <a:gd name="connsiteY129" fmla="*/ 300038 h 1399068"/>
                <a:gd name="connsiteX130" fmla="*/ 119063 w 1914525"/>
                <a:gd name="connsiteY130" fmla="*/ 333375 h 1399068"/>
                <a:gd name="connsiteX131" fmla="*/ 114300 w 1914525"/>
                <a:gd name="connsiteY131" fmla="*/ 347663 h 1399068"/>
                <a:gd name="connsiteX132" fmla="*/ 104775 w 1914525"/>
                <a:gd name="connsiteY132" fmla="*/ 371475 h 1399068"/>
                <a:gd name="connsiteX133" fmla="*/ 85725 w 1914525"/>
                <a:gd name="connsiteY133" fmla="*/ 404813 h 1399068"/>
                <a:gd name="connsiteX134" fmla="*/ 76200 w 1914525"/>
                <a:gd name="connsiteY134" fmla="*/ 442913 h 1399068"/>
                <a:gd name="connsiteX135" fmla="*/ 71438 w 1914525"/>
                <a:gd name="connsiteY135" fmla="*/ 457200 h 1399068"/>
                <a:gd name="connsiteX136" fmla="*/ 66675 w 1914525"/>
                <a:gd name="connsiteY136" fmla="*/ 490538 h 1399068"/>
                <a:gd name="connsiteX137" fmla="*/ 61913 w 1914525"/>
                <a:gd name="connsiteY137" fmla="*/ 504825 h 1399068"/>
                <a:gd name="connsiteX138" fmla="*/ 57150 w 1914525"/>
                <a:gd name="connsiteY138" fmla="*/ 523875 h 1399068"/>
                <a:gd name="connsiteX139" fmla="*/ 52388 w 1914525"/>
                <a:gd name="connsiteY139" fmla="*/ 576263 h 1399068"/>
                <a:gd name="connsiteX140" fmla="*/ 47625 w 1914525"/>
                <a:gd name="connsiteY140" fmla="*/ 604838 h 1399068"/>
                <a:gd name="connsiteX141" fmla="*/ 38100 w 1914525"/>
                <a:gd name="connsiteY141" fmla="*/ 714375 h 1399068"/>
                <a:gd name="connsiteX142" fmla="*/ 28575 w 1914525"/>
                <a:gd name="connsiteY142" fmla="*/ 762000 h 1399068"/>
                <a:gd name="connsiteX143" fmla="*/ 14288 w 1914525"/>
                <a:gd name="connsiteY143" fmla="*/ 866775 h 1399068"/>
                <a:gd name="connsiteX144" fmla="*/ 9525 w 1914525"/>
                <a:gd name="connsiteY144" fmla="*/ 890588 h 1399068"/>
                <a:gd name="connsiteX145" fmla="*/ 0 w 1914525"/>
                <a:gd name="connsiteY145" fmla="*/ 919163 h 1399068"/>
                <a:gd name="connsiteX146" fmla="*/ 4763 w 1914525"/>
                <a:gd name="connsiteY146" fmla="*/ 1042988 h 1399068"/>
                <a:gd name="connsiteX147" fmla="*/ 14288 w 1914525"/>
                <a:gd name="connsiteY147" fmla="*/ 1076325 h 1399068"/>
                <a:gd name="connsiteX148" fmla="*/ 23813 w 1914525"/>
                <a:gd name="connsiteY148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52463 w 1914525"/>
                <a:gd name="connsiteY19" fmla="*/ 233363 h 1399068"/>
                <a:gd name="connsiteX20" fmla="*/ 704850 w 1914525"/>
                <a:gd name="connsiteY20" fmla="*/ 219075 h 1399068"/>
                <a:gd name="connsiteX21" fmla="*/ 773907 w 1914525"/>
                <a:gd name="connsiteY21" fmla="*/ 230981 h 1399068"/>
                <a:gd name="connsiteX22" fmla="*/ 819150 w 1914525"/>
                <a:gd name="connsiteY22" fmla="*/ 221455 h 1399068"/>
                <a:gd name="connsiteX23" fmla="*/ 890588 w 1914525"/>
                <a:gd name="connsiteY23" fmla="*/ 209550 h 1399068"/>
                <a:gd name="connsiteX24" fmla="*/ 923925 w 1914525"/>
                <a:gd name="connsiteY24" fmla="*/ 216693 h 1399068"/>
                <a:gd name="connsiteX25" fmla="*/ 966788 w 1914525"/>
                <a:gd name="connsiteY25" fmla="*/ 235743 h 1399068"/>
                <a:gd name="connsiteX26" fmla="*/ 992982 w 1914525"/>
                <a:gd name="connsiteY26" fmla="*/ 242888 h 1399068"/>
                <a:gd name="connsiteX27" fmla="*/ 1014412 w 1914525"/>
                <a:gd name="connsiteY27" fmla="*/ 221455 h 1399068"/>
                <a:gd name="connsiteX28" fmla="*/ 1102519 w 1914525"/>
                <a:gd name="connsiteY28" fmla="*/ 209549 h 1399068"/>
                <a:gd name="connsiteX29" fmla="*/ 1135856 w 1914525"/>
                <a:gd name="connsiteY29" fmla="*/ 202406 h 1399068"/>
                <a:gd name="connsiteX30" fmla="*/ 1200150 w 1914525"/>
                <a:gd name="connsiteY30" fmla="*/ 216693 h 1399068"/>
                <a:gd name="connsiteX31" fmla="*/ 1216819 w 1914525"/>
                <a:gd name="connsiteY31" fmla="*/ 226218 h 1399068"/>
                <a:gd name="connsiteX32" fmla="*/ 1247775 w 1914525"/>
                <a:gd name="connsiteY32" fmla="*/ 283368 h 1399068"/>
                <a:gd name="connsiteX33" fmla="*/ 1271588 w 1914525"/>
                <a:gd name="connsiteY33" fmla="*/ 247650 h 1399068"/>
                <a:gd name="connsiteX34" fmla="*/ 1319213 w 1914525"/>
                <a:gd name="connsiteY34" fmla="*/ 245268 h 1399068"/>
                <a:gd name="connsiteX35" fmla="*/ 1385888 w 1914525"/>
                <a:gd name="connsiteY35" fmla="*/ 245268 h 1399068"/>
                <a:gd name="connsiteX36" fmla="*/ 1452563 w 1914525"/>
                <a:gd name="connsiteY36" fmla="*/ 238125 h 1399068"/>
                <a:gd name="connsiteX37" fmla="*/ 1481138 w 1914525"/>
                <a:gd name="connsiteY37" fmla="*/ 247650 h 1399068"/>
                <a:gd name="connsiteX38" fmla="*/ 1495426 w 1914525"/>
                <a:gd name="connsiteY38" fmla="*/ 302419 h 1399068"/>
                <a:gd name="connsiteX39" fmla="*/ 1590675 w 1914525"/>
                <a:gd name="connsiteY39" fmla="*/ 314325 h 1399068"/>
                <a:gd name="connsiteX40" fmla="*/ 1619250 w 1914525"/>
                <a:gd name="connsiteY40" fmla="*/ 342900 h 1399068"/>
                <a:gd name="connsiteX41" fmla="*/ 1657350 w 1914525"/>
                <a:gd name="connsiteY41" fmla="*/ 390525 h 1399068"/>
                <a:gd name="connsiteX42" fmla="*/ 1676400 w 1914525"/>
                <a:gd name="connsiteY42" fmla="*/ 419100 h 1399068"/>
                <a:gd name="connsiteX43" fmla="*/ 1704975 w 1914525"/>
                <a:gd name="connsiteY43" fmla="*/ 471488 h 1399068"/>
                <a:gd name="connsiteX44" fmla="*/ 1747838 w 1914525"/>
                <a:gd name="connsiteY44" fmla="*/ 542925 h 1399068"/>
                <a:gd name="connsiteX45" fmla="*/ 1762125 w 1914525"/>
                <a:gd name="connsiteY45" fmla="*/ 571500 h 1399068"/>
                <a:gd name="connsiteX46" fmla="*/ 1771650 w 1914525"/>
                <a:gd name="connsiteY46" fmla="*/ 600075 h 1399068"/>
                <a:gd name="connsiteX47" fmla="*/ 1790700 w 1914525"/>
                <a:gd name="connsiteY47" fmla="*/ 642938 h 1399068"/>
                <a:gd name="connsiteX48" fmla="*/ 1809750 w 1914525"/>
                <a:gd name="connsiteY48" fmla="*/ 695325 h 1399068"/>
                <a:gd name="connsiteX49" fmla="*/ 1824038 w 1914525"/>
                <a:gd name="connsiteY49" fmla="*/ 747713 h 1399068"/>
                <a:gd name="connsiteX50" fmla="*/ 1833563 w 1914525"/>
                <a:gd name="connsiteY50" fmla="*/ 804863 h 1399068"/>
                <a:gd name="connsiteX51" fmla="*/ 1845469 w 1914525"/>
                <a:gd name="connsiteY51" fmla="*/ 940594 h 1399068"/>
                <a:gd name="connsiteX52" fmla="*/ 1857375 w 1914525"/>
                <a:gd name="connsiteY52" fmla="*/ 1000125 h 1399068"/>
                <a:gd name="connsiteX53" fmla="*/ 1850231 w 1914525"/>
                <a:gd name="connsiteY53" fmla="*/ 1166813 h 1399068"/>
                <a:gd name="connsiteX54" fmla="*/ 1885950 w 1914525"/>
                <a:gd name="connsiteY54" fmla="*/ 1285875 h 1399068"/>
                <a:gd name="connsiteX55" fmla="*/ 1876425 w 1914525"/>
                <a:gd name="connsiteY55" fmla="*/ 1357313 h 1399068"/>
                <a:gd name="connsiteX56" fmla="*/ 1866900 w 1914525"/>
                <a:gd name="connsiteY56" fmla="*/ 1395413 h 1399068"/>
                <a:gd name="connsiteX57" fmla="*/ 1862138 w 1914525"/>
                <a:gd name="connsiteY57" fmla="*/ 1271587 h 1399068"/>
                <a:gd name="connsiteX58" fmla="*/ 1881188 w 1914525"/>
                <a:gd name="connsiteY58" fmla="*/ 1238250 h 1399068"/>
                <a:gd name="connsiteX59" fmla="*/ 1890713 w 1914525"/>
                <a:gd name="connsiteY59" fmla="*/ 1200150 h 1399068"/>
                <a:gd name="connsiteX60" fmla="*/ 1900238 w 1914525"/>
                <a:gd name="connsiteY60" fmla="*/ 1171575 h 1399068"/>
                <a:gd name="connsiteX61" fmla="*/ 1905000 w 1914525"/>
                <a:gd name="connsiteY61" fmla="*/ 1085850 h 1399068"/>
                <a:gd name="connsiteX62" fmla="*/ 1914525 w 1914525"/>
                <a:gd name="connsiteY62" fmla="*/ 809625 h 1399068"/>
                <a:gd name="connsiteX63" fmla="*/ 1909763 w 1914525"/>
                <a:gd name="connsiteY63" fmla="*/ 666750 h 1399068"/>
                <a:gd name="connsiteX64" fmla="*/ 1890713 w 1914525"/>
                <a:gd name="connsiteY64" fmla="*/ 633413 h 1399068"/>
                <a:gd name="connsiteX65" fmla="*/ 1881188 w 1914525"/>
                <a:gd name="connsiteY65" fmla="*/ 609600 h 1399068"/>
                <a:gd name="connsiteX66" fmla="*/ 1871663 w 1914525"/>
                <a:gd name="connsiteY66" fmla="*/ 581025 h 1399068"/>
                <a:gd name="connsiteX67" fmla="*/ 1862138 w 1914525"/>
                <a:gd name="connsiteY67" fmla="*/ 566738 h 1399068"/>
                <a:gd name="connsiteX68" fmla="*/ 1857375 w 1914525"/>
                <a:gd name="connsiteY68" fmla="*/ 542925 h 1399068"/>
                <a:gd name="connsiteX69" fmla="*/ 1847850 w 1914525"/>
                <a:gd name="connsiteY69" fmla="*/ 528638 h 1399068"/>
                <a:gd name="connsiteX70" fmla="*/ 1843088 w 1914525"/>
                <a:gd name="connsiteY70" fmla="*/ 514350 h 1399068"/>
                <a:gd name="connsiteX71" fmla="*/ 1833563 w 1914525"/>
                <a:gd name="connsiteY71" fmla="*/ 495300 h 1399068"/>
                <a:gd name="connsiteX72" fmla="*/ 1824038 w 1914525"/>
                <a:gd name="connsiteY72" fmla="*/ 457200 h 1399068"/>
                <a:gd name="connsiteX73" fmla="*/ 1814513 w 1914525"/>
                <a:gd name="connsiteY73" fmla="*/ 438150 h 1399068"/>
                <a:gd name="connsiteX74" fmla="*/ 1800225 w 1914525"/>
                <a:gd name="connsiteY74" fmla="*/ 404813 h 1399068"/>
                <a:gd name="connsiteX75" fmla="*/ 1790700 w 1914525"/>
                <a:gd name="connsiteY75" fmla="*/ 376238 h 1399068"/>
                <a:gd name="connsiteX76" fmla="*/ 1785938 w 1914525"/>
                <a:gd name="connsiteY76" fmla="*/ 361950 h 1399068"/>
                <a:gd name="connsiteX77" fmla="*/ 1781175 w 1914525"/>
                <a:gd name="connsiteY77" fmla="*/ 342900 h 1399068"/>
                <a:gd name="connsiteX78" fmla="*/ 1771650 w 1914525"/>
                <a:gd name="connsiteY78" fmla="*/ 328613 h 1399068"/>
                <a:gd name="connsiteX79" fmla="*/ 1752600 w 1914525"/>
                <a:gd name="connsiteY79" fmla="*/ 280988 h 1399068"/>
                <a:gd name="connsiteX80" fmla="*/ 1747838 w 1914525"/>
                <a:gd name="connsiteY80" fmla="*/ 266700 h 1399068"/>
                <a:gd name="connsiteX81" fmla="*/ 1738313 w 1914525"/>
                <a:gd name="connsiteY81" fmla="*/ 252413 h 1399068"/>
                <a:gd name="connsiteX82" fmla="*/ 1724025 w 1914525"/>
                <a:gd name="connsiteY82" fmla="*/ 228600 h 1399068"/>
                <a:gd name="connsiteX83" fmla="*/ 1714500 w 1914525"/>
                <a:gd name="connsiteY83" fmla="*/ 214313 h 1399068"/>
                <a:gd name="connsiteX84" fmla="*/ 1700213 w 1914525"/>
                <a:gd name="connsiteY84" fmla="*/ 204788 h 1399068"/>
                <a:gd name="connsiteX85" fmla="*/ 1676400 w 1914525"/>
                <a:gd name="connsiteY85" fmla="*/ 176213 h 1399068"/>
                <a:gd name="connsiteX86" fmla="*/ 1666875 w 1914525"/>
                <a:gd name="connsiteY86" fmla="*/ 161925 h 1399068"/>
                <a:gd name="connsiteX87" fmla="*/ 1638300 w 1914525"/>
                <a:gd name="connsiteY87" fmla="*/ 152400 h 1399068"/>
                <a:gd name="connsiteX88" fmla="*/ 1609725 w 1914525"/>
                <a:gd name="connsiteY88" fmla="*/ 142875 h 1399068"/>
                <a:gd name="connsiteX89" fmla="*/ 1590675 w 1914525"/>
                <a:gd name="connsiteY89" fmla="*/ 133350 h 1399068"/>
                <a:gd name="connsiteX90" fmla="*/ 1533525 w 1914525"/>
                <a:gd name="connsiteY90" fmla="*/ 123825 h 1399068"/>
                <a:gd name="connsiteX91" fmla="*/ 1495425 w 1914525"/>
                <a:gd name="connsiteY91" fmla="*/ 109538 h 1399068"/>
                <a:gd name="connsiteX92" fmla="*/ 1376363 w 1914525"/>
                <a:gd name="connsiteY92" fmla="*/ 95250 h 1399068"/>
                <a:gd name="connsiteX93" fmla="*/ 1343025 w 1914525"/>
                <a:gd name="connsiteY93" fmla="*/ 90488 h 1399068"/>
                <a:gd name="connsiteX94" fmla="*/ 1281113 w 1914525"/>
                <a:gd name="connsiteY94" fmla="*/ 76200 h 1399068"/>
                <a:gd name="connsiteX95" fmla="*/ 1223963 w 1914525"/>
                <a:gd name="connsiteY95" fmla="*/ 71438 h 1399068"/>
                <a:gd name="connsiteX96" fmla="*/ 1181100 w 1914525"/>
                <a:gd name="connsiteY96" fmla="*/ 61913 h 1399068"/>
                <a:gd name="connsiteX97" fmla="*/ 1166813 w 1914525"/>
                <a:gd name="connsiteY97" fmla="*/ 52388 h 1399068"/>
                <a:gd name="connsiteX98" fmla="*/ 1143000 w 1914525"/>
                <a:gd name="connsiteY98" fmla="*/ 47625 h 1399068"/>
                <a:gd name="connsiteX99" fmla="*/ 1114425 w 1914525"/>
                <a:gd name="connsiteY99" fmla="*/ 38100 h 1399068"/>
                <a:gd name="connsiteX100" fmla="*/ 1085850 w 1914525"/>
                <a:gd name="connsiteY100" fmla="*/ 28575 h 1399068"/>
                <a:gd name="connsiteX101" fmla="*/ 1009650 w 1914525"/>
                <a:gd name="connsiteY101" fmla="*/ 19050 h 1399068"/>
                <a:gd name="connsiteX102" fmla="*/ 976313 w 1914525"/>
                <a:gd name="connsiteY102" fmla="*/ 9525 h 1399068"/>
                <a:gd name="connsiteX103" fmla="*/ 923925 w 1914525"/>
                <a:gd name="connsiteY103" fmla="*/ 0 h 1399068"/>
                <a:gd name="connsiteX104" fmla="*/ 771525 w 1914525"/>
                <a:gd name="connsiteY104" fmla="*/ 4763 h 1399068"/>
                <a:gd name="connsiteX105" fmla="*/ 757238 w 1914525"/>
                <a:gd name="connsiteY105" fmla="*/ 9525 h 1399068"/>
                <a:gd name="connsiteX106" fmla="*/ 733425 w 1914525"/>
                <a:gd name="connsiteY106" fmla="*/ 19050 h 1399068"/>
                <a:gd name="connsiteX107" fmla="*/ 714375 w 1914525"/>
                <a:gd name="connsiteY107" fmla="*/ 28575 h 1399068"/>
                <a:gd name="connsiteX108" fmla="*/ 700088 w 1914525"/>
                <a:gd name="connsiteY108" fmla="*/ 33338 h 1399068"/>
                <a:gd name="connsiteX109" fmla="*/ 681038 w 1914525"/>
                <a:gd name="connsiteY109" fmla="*/ 42863 h 1399068"/>
                <a:gd name="connsiteX110" fmla="*/ 633413 w 1914525"/>
                <a:gd name="connsiteY110" fmla="*/ 57150 h 1399068"/>
                <a:gd name="connsiteX111" fmla="*/ 595313 w 1914525"/>
                <a:gd name="connsiteY111" fmla="*/ 71438 h 1399068"/>
                <a:gd name="connsiteX112" fmla="*/ 552450 w 1914525"/>
                <a:gd name="connsiteY112" fmla="*/ 80963 h 1399068"/>
                <a:gd name="connsiteX113" fmla="*/ 519113 w 1914525"/>
                <a:gd name="connsiteY113" fmla="*/ 95250 h 1399068"/>
                <a:gd name="connsiteX114" fmla="*/ 485775 w 1914525"/>
                <a:gd name="connsiteY114" fmla="*/ 100013 h 1399068"/>
                <a:gd name="connsiteX115" fmla="*/ 438150 w 1914525"/>
                <a:gd name="connsiteY115" fmla="*/ 119063 h 1399068"/>
                <a:gd name="connsiteX116" fmla="*/ 404813 w 1914525"/>
                <a:gd name="connsiteY116" fmla="*/ 133350 h 1399068"/>
                <a:gd name="connsiteX117" fmla="*/ 390525 w 1914525"/>
                <a:gd name="connsiteY117" fmla="*/ 147638 h 1399068"/>
                <a:gd name="connsiteX118" fmla="*/ 352425 w 1914525"/>
                <a:gd name="connsiteY118" fmla="*/ 166688 h 1399068"/>
                <a:gd name="connsiteX119" fmla="*/ 319088 w 1914525"/>
                <a:gd name="connsiteY119" fmla="*/ 180975 h 1399068"/>
                <a:gd name="connsiteX120" fmla="*/ 300038 w 1914525"/>
                <a:gd name="connsiteY120" fmla="*/ 195263 h 1399068"/>
                <a:gd name="connsiteX121" fmla="*/ 285750 w 1914525"/>
                <a:gd name="connsiteY121" fmla="*/ 200025 h 1399068"/>
                <a:gd name="connsiteX122" fmla="*/ 266700 w 1914525"/>
                <a:gd name="connsiteY122" fmla="*/ 214313 h 1399068"/>
                <a:gd name="connsiteX123" fmla="*/ 228600 w 1914525"/>
                <a:gd name="connsiteY123" fmla="*/ 233363 h 1399068"/>
                <a:gd name="connsiteX124" fmla="*/ 200025 w 1914525"/>
                <a:gd name="connsiteY124" fmla="*/ 252413 h 1399068"/>
                <a:gd name="connsiteX125" fmla="*/ 185738 w 1914525"/>
                <a:gd name="connsiteY125" fmla="*/ 261938 h 1399068"/>
                <a:gd name="connsiteX126" fmla="*/ 166688 w 1914525"/>
                <a:gd name="connsiteY126" fmla="*/ 271463 h 1399068"/>
                <a:gd name="connsiteX127" fmla="*/ 157163 w 1914525"/>
                <a:gd name="connsiteY127" fmla="*/ 285750 h 1399068"/>
                <a:gd name="connsiteX128" fmla="*/ 142875 w 1914525"/>
                <a:gd name="connsiteY128" fmla="*/ 300038 h 1399068"/>
                <a:gd name="connsiteX129" fmla="*/ 119063 w 1914525"/>
                <a:gd name="connsiteY129" fmla="*/ 333375 h 1399068"/>
                <a:gd name="connsiteX130" fmla="*/ 114300 w 1914525"/>
                <a:gd name="connsiteY130" fmla="*/ 347663 h 1399068"/>
                <a:gd name="connsiteX131" fmla="*/ 104775 w 1914525"/>
                <a:gd name="connsiteY131" fmla="*/ 371475 h 1399068"/>
                <a:gd name="connsiteX132" fmla="*/ 85725 w 1914525"/>
                <a:gd name="connsiteY132" fmla="*/ 404813 h 1399068"/>
                <a:gd name="connsiteX133" fmla="*/ 76200 w 1914525"/>
                <a:gd name="connsiteY133" fmla="*/ 442913 h 1399068"/>
                <a:gd name="connsiteX134" fmla="*/ 71438 w 1914525"/>
                <a:gd name="connsiteY134" fmla="*/ 457200 h 1399068"/>
                <a:gd name="connsiteX135" fmla="*/ 66675 w 1914525"/>
                <a:gd name="connsiteY135" fmla="*/ 490538 h 1399068"/>
                <a:gd name="connsiteX136" fmla="*/ 61913 w 1914525"/>
                <a:gd name="connsiteY136" fmla="*/ 504825 h 1399068"/>
                <a:gd name="connsiteX137" fmla="*/ 57150 w 1914525"/>
                <a:gd name="connsiteY137" fmla="*/ 523875 h 1399068"/>
                <a:gd name="connsiteX138" fmla="*/ 52388 w 1914525"/>
                <a:gd name="connsiteY138" fmla="*/ 576263 h 1399068"/>
                <a:gd name="connsiteX139" fmla="*/ 47625 w 1914525"/>
                <a:gd name="connsiteY139" fmla="*/ 604838 h 1399068"/>
                <a:gd name="connsiteX140" fmla="*/ 38100 w 1914525"/>
                <a:gd name="connsiteY140" fmla="*/ 714375 h 1399068"/>
                <a:gd name="connsiteX141" fmla="*/ 28575 w 1914525"/>
                <a:gd name="connsiteY141" fmla="*/ 762000 h 1399068"/>
                <a:gd name="connsiteX142" fmla="*/ 14288 w 1914525"/>
                <a:gd name="connsiteY142" fmla="*/ 866775 h 1399068"/>
                <a:gd name="connsiteX143" fmla="*/ 9525 w 1914525"/>
                <a:gd name="connsiteY143" fmla="*/ 890588 h 1399068"/>
                <a:gd name="connsiteX144" fmla="*/ 0 w 1914525"/>
                <a:gd name="connsiteY144" fmla="*/ 919163 h 1399068"/>
                <a:gd name="connsiteX145" fmla="*/ 4763 w 1914525"/>
                <a:gd name="connsiteY145" fmla="*/ 1042988 h 1399068"/>
                <a:gd name="connsiteX146" fmla="*/ 14288 w 1914525"/>
                <a:gd name="connsiteY146" fmla="*/ 1076325 h 1399068"/>
                <a:gd name="connsiteX147" fmla="*/ 23813 w 1914525"/>
                <a:gd name="connsiteY147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102519 w 1914525"/>
                <a:gd name="connsiteY29" fmla="*/ 209549 h 1399068"/>
                <a:gd name="connsiteX30" fmla="*/ 1135856 w 1914525"/>
                <a:gd name="connsiteY30" fmla="*/ 202406 h 1399068"/>
                <a:gd name="connsiteX31" fmla="*/ 1200150 w 1914525"/>
                <a:gd name="connsiteY31" fmla="*/ 216693 h 1399068"/>
                <a:gd name="connsiteX32" fmla="*/ 1216819 w 1914525"/>
                <a:gd name="connsiteY32" fmla="*/ 226218 h 1399068"/>
                <a:gd name="connsiteX33" fmla="*/ 1247775 w 1914525"/>
                <a:gd name="connsiteY33" fmla="*/ 283368 h 1399068"/>
                <a:gd name="connsiteX34" fmla="*/ 1271588 w 1914525"/>
                <a:gd name="connsiteY34" fmla="*/ 247650 h 1399068"/>
                <a:gd name="connsiteX35" fmla="*/ 1319213 w 1914525"/>
                <a:gd name="connsiteY35" fmla="*/ 245268 h 1399068"/>
                <a:gd name="connsiteX36" fmla="*/ 1385888 w 1914525"/>
                <a:gd name="connsiteY36" fmla="*/ 245268 h 1399068"/>
                <a:gd name="connsiteX37" fmla="*/ 1452563 w 1914525"/>
                <a:gd name="connsiteY37" fmla="*/ 238125 h 1399068"/>
                <a:gd name="connsiteX38" fmla="*/ 1481138 w 1914525"/>
                <a:gd name="connsiteY38" fmla="*/ 247650 h 1399068"/>
                <a:gd name="connsiteX39" fmla="*/ 1495426 w 1914525"/>
                <a:gd name="connsiteY39" fmla="*/ 302419 h 1399068"/>
                <a:gd name="connsiteX40" fmla="*/ 1590675 w 1914525"/>
                <a:gd name="connsiteY40" fmla="*/ 314325 h 1399068"/>
                <a:gd name="connsiteX41" fmla="*/ 1619250 w 1914525"/>
                <a:gd name="connsiteY41" fmla="*/ 342900 h 1399068"/>
                <a:gd name="connsiteX42" fmla="*/ 1657350 w 1914525"/>
                <a:gd name="connsiteY42" fmla="*/ 390525 h 1399068"/>
                <a:gd name="connsiteX43" fmla="*/ 1676400 w 1914525"/>
                <a:gd name="connsiteY43" fmla="*/ 419100 h 1399068"/>
                <a:gd name="connsiteX44" fmla="*/ 1704975 w 1914525"/>
                <a:gd name="connsiteY44" fmla="*/ 471488 h 1399068"/>
                <a:gd name="connsiteX45" fmla="*/ 1747838 w 1914525"/>
                <a:gd name="connsiteY45" fmla="*/ 542925 h 1399068"/>
                <a:gd name="connsiteX46" fmla="*/ 1762125 w 1914525"/>
                <a:gd name="connsiteY46" fmla="*/ 571500 h 1399068"/>
                <a:gd name="connsiteX47" fmla="*/ 1771650 w 1914525"/>
                <a:gd name="connsiteY47" fmla="*/ 600075 h 1399068"/>
                <a:gd name="connsiteX48" fmla="*/ 1790700 w 1914525"/>
                <a:gd name="connsiteY48" fmla="*/ 642938 h 1399068"/>
                <a:gd name="connsiteX49" fmla="*/ 1809750 w 1914525"/>
                <a:gd name="connsiteY49" fmla="*/ 695325 h 1399068"/>
                <a:gd name="connsiteX50" fmla="*/ 1824038 w 1914525"/>
                <a:gd name="connsiteY50" fmla="*/ 747713 h 1399068"/>
                <a:gd name="connsiteX51" fmla="*/ 1833563 w 1914525"/>
                <a:gd name="connsiteY51" fmla="*/ 804863 h 1399068"/>
                <a:gd name="connsiteX52" fmla="*/ 1845469 w 1914525"/>
                <a:gd name="connsiteY52" fmla="*/ 940594 h 1399068"/>
                <a:gd name="connsiteX53" fmla="*/ 1857375 w 1914525"/>
                <a:gd name="connsiteY53" fmla="*/ 1000125 h 1399068"/>
                <a:gd name="connsiteX54" fmla="*/ 1850231 w 1914525"/>
                <a:gd name="connsiteY54" fmla="*/ 1166813 h 1399068"/>
                <a:gd name="connsiteX55" fmla="*/ 1885950 w 1914525"/>
                <a:gd name="connsiteY55" fmla="*/ 1285875 h 1399068"/>
                <a:gd name="connsiteX56" fmla="*/ 1876425 w 1914525"/>
                <a:gd name="connsiteY56" fmla="*/ 1357313 h 1399068"/>
                <a:gd name="connsiteX57" fmla="*/ 1866900 w 1914525"/>
                <a:gd name="connsiteY57" fmla="*/ 1395413 h 1399068"/>
                <a:gd name="connsiteX58" fmla="*/ 1862138 w 1914525"/>
                <a:gd name="connsiteY58" fmla="*/ 1271587 h 1399068"/>
                <a:gd name="connsiteX59" fmla="*/ 1881188 w 1914525"/>
                <a:gd name="connsiteY59" fmla="*/ 1238250 h 1399068"/>
                <a:gd name="connsiteX60" fmla="*/ 1890713 w 1914525"/>
                <a:gd name="connsiteY60" fmla="*/ 1200150 h 1399068"/>
                <a:gd name="connsiteX61" fmla="*/ 1900238 w 1914525"/>
                <a:gd name="connsiteY61" fmla="*/ 1171575 h 1399068"/>
                <a:gd name="connsiteX62" fmla="*/ 1905000 w 1914525"/>
                <a:gd name="connsiteY62" fmla="*/ 1085850 h 1399068"/>
                <a:gd name="connsiteX63" fmla="*/ 1914525 w 1914525"/>
                <a:gd name="connsiteY63" fmla="*/ 809625 h 1399068"/>
                <a:gd name="connsiteX64" fmla="*/ 1909763 w 1914525"/>
                <a:gd name="connsiteY64" fmla="*/ 666750 h 1399068"/>
                <a:gd name="connsiteX65" fmla="*/ 1890713 w 1914525"/>
                <a:gd name="connsiteY65" fmla="*/ 633413 h 1399068"/>
                <a:gd name="connsiteX66" fmla="*/ 1881188 w 1914525"/>
                <a:gd name="connsiteY66" fmla="*/ 609600 h 1399068"/>
                <a:gd name="connsiteX67" fmla="*/ 1871663 w 1914525"/>
                <a:gd name="connsiteY67" fmla="*/ 581025 h 1399068"/>
                <a:gd name="connsiteX68" fmla="*/ 1862138 w 1914525"/>
                <a:gd name="connsiteY68" fmla="*/ 566738 h 1399068"/>
                <a:gd name="connsiteX69" fmla="*/ 1857375 w 1914525"/>
                <a:gd name="connsiteY69" fmla="*/ 542925 h 1399068"/>
                <a:gd name="connsiteX70" fmla="*/ 1847850 w 1914525"/>
                <a:gd name="connsiteY70" fmla="*/ 528638 h 1399068"/>
                <a:gd name="connsiteX71" fmla="*/ 1843088 w 1914525"/>
                <a:gd name="connsiteY71" fmla="*/ 514350 h 1399068"/>
                <a:gd name="connsiteX72" fmla="*/ 1833563 w 1914525"/>
                <a:gd name="connsiteY72" fmla="*/ 495300 h 1399068"/>
                <a:gd name="connsiteX73" fmla="*/ 1824038 w 1914525"/>
                <a:gd name="connsiteY73" fmla="*/ 457200 h 1399068"/>
                <a:gd name="connsiteX74" fmla="*/ 1814513 w 1914525"/>
                <a:gd name="connsiteY74" fmla="*/ 438150 h 1399068"/>
                <a:gd name="connsiteX75" fmla="*/ 1800225 w 1914525"/>
                <a:gd name="connsiteY75" fmla="*/ 404813 h 1399068"/>
                <a:gd name="connsiteX76" fmla="*/ 1790700 w 1914525"/>
                <a:gd name="connsiteY76" fmla="*/ 376238 h 1399068"/>
                <a:gd name="connsiteX77" fmla="*/ 1785938 w 1914525"/>
                <a:gd name="connsiteY77" fmla="*/ 361950 h 1399068"/>
                <a:gd name="connsiteX78" fmla="*/ 1781175 w 1914525"/>
                <a:gd name="connsiteY78" fmla="*/ 342900 h 1399068"/>
                <a:gd name="connsiteX79" fmla="*/ 1771650 w 1914525"/>
                <a:gd name="connsiteY79" fmla="*/ 328613 h 1399068"/>
                <a:gd name="connsiteX80" fmla="*/ 1752600 w 1914525"/>
                <a:gd name="connsiteY80" fmla="*/ 280988 h 1399068"/>
                <a:gd name="connsiteX81" fmla="*/ 1747838 w 1914525"/>
                <a:gd name="connsiteY81" fmla="*/ 266700 h 1399068"/>
                <a:gd name="connsiteX82" fmla="*/ 1738313 w 1914525"/>
                <a:gd name="connsiteY82" fmla="*/ 252413 h 1399068"/>
                <a:gd name="connsiteX83" fmla="*/ 1724025 w 1914525"/>
                <a:gd name="connsiteY83" fmla="*/ 228600 h 1399068"/>
                <a:gd name="connsiteX84" fmla="*/ 1714500 w 1914525"/>
                <a:gd name="connsiteY84" fmla="*/ 214313 h 1399068"/>
                <a:gd name="connsiteX85" fmla="*/ 1700213 w 1914525"/>
                <a:gd name="connsiteY85" fmla="*/ 204788 h 1399068"/>
                <a:gd name="connsiteX86" fmla="*/ 1676400 w 1914525"/>
                <a:gd name="connsiteY86" fmla="*/ 176213 h 1399068"/>
                <a:gd name="connsiteX87" fmla="*/ 1666875 w 1914525"/>
                <a:gd name="connsiteY87" fmla="*/ 161925 h 1399068"/>
                <a:gd name="connsiteX88" fmla="*/ 1638300 w 1914525"/>
                <a:gd name="connsiteY88" fmla="*/ 152400 h 1399068"/>
                <a:gd name="connsiteX89" fmla="*/ 1609725 w 1914525"/>
                <a:gd name="connsiteY89" fmla="*/ 142875 h 1399068"/>
                <a:gd name="connsiteX90" fmla="*/ 1590675 w 1914525"/>
                <a:gd name="connsiteY90" fmla="*/ 133350 h 1399068"/>
                <a:gd name="connsiteX91" fmla="*/ 1533525 w 1914525"/>
                <a:gd name="connsiteY91" fmla="*/ 123825 h 1399068"/>
                <a:gd name="connsiteX92" fmla="*/ 1495425 w 1914525"/>
                <a:gd name="connsiteY92" fmla="*/ 109538 h 1399068"/>
                <a:gd name="connsiteX93" fmla="*/ 1376363 w 1914525"/>
                <a:gd name="connsiteY93" fmla="*/ 95250 h 1399068"/>
                <a:gd name="connsiteX94" fmla="*/ 1343025 w 1914525"/>
                <a:gd name="connsiteY94" fmla="*/ 90488 h 1399068"/>
                <a:gd name="connsiteX95" fmla="*/ 1281113 w 1914525"/>
                <a:gd name="connsiteY95" fmla="*/ 76200 h 1399068"/>
                <a:gd name="connsiteX96" fmla="*/ 1223963 w 1914525"/>
                <a:gd name="connsiteY96" fmla="*/ 71438 h 1399068"/>
                <a:gd name="connsiteX97" fmla="*/ 1181100 w 1914525"/>
                <a:gd name="connsiteY97" fmla="*/ 61913 h 1399068"/>
                <a:gd name="connsiteX98" fmla="*/ 1166813 w 1914525"/>
                <a:gd name="connsiteY98" fmla="*/ 52388 h 1399068"/>
                <a:gd name="connsiteX99" fmla="*/ 1143000 w 1914525"/>
                <a:gd name="connsiteY99" fmla="*/ 47625 h 1399068"/>
                <a:gd name="connsiteX100" fmla="*/ 1114425 w 1914525"/>
                <a:gd name="connsiteY100" fmla="*/ 38100 h 1399068"/>
                <a:gd name="connsiteX101" fmla="*/ 1085850 w 1914525"/>
                <a:gd name="connsiteY101" fmla="*/ 28575 h 1399068"/>
                <a:gd name="connsiteX102" fmla="*/ 1009650 w 1914525"/>
                <a:gd name="connsiteY102" fmla="*/ 19050 h 1399068"/>
                <a:gd name="connsiteX103" fmla="*/ 976313 w 1914525"/>
                <a:gd name="connsiteY103" fmla="*/ 9525 h 1399068"/>
                <a:gd name="connsiteX104" fmla="*/ 923925 w 1914525"/>
                <a:gd name="connsiteY104" fmla="*/ 0 h 1399068"/>
                <a:gd name="connsiteX105" fmla="*/ 771525 w 1914525"/>
                <a:gd name="connsiteY105" fmla="*/ 4763 h 1399068"/>
                <a:gd name="connsiteX106" fmla="*/ 757238 w 1914525"/>
                <a:gd name="connsiteY106" fmla="*/ 9525 h 1399068"/>
                <a:gd name="connsiteX107" fmla="*/ 733425 w 1914525"/>
                <a:gd name="connsiteY107" fmla="*/ 19050 h 1399068"/>
                <a:gd name="connsiteX108" fmla="*/ 714375 w 1914525"/>
                <a:gd name="connsiteY108" fmla="*/ 28575 h 1399068"/>
                <a:gd name="connsiteX109" fmla="*/ 700088 w 1914525"/>
                <a:gd name="connsiteY109" fmla="*/ 33338 h 1399068"/>
                <a:gd name="connsiteX110" fmla="*/ 681038 w 1914525"/>
                <a:gd name="connsiteY110" fmla="*/ 42863 h 1399068"/>
                <a:gd name="connsiteX111" fmla="*/ 633413 w 1914525"/>
                <a:gd name="connsiteY111" fmla="*/ 57150 h 1399068"/>
                <a:gd name="connsiteX112" fmla="*/ 595313 w 1914525"/>
                <a:gd name="connsiteY112" fmla="*/ 71438 h 1399068"/>
                <a:gd name="connsiteX113" fmla="*/ 552450 w 1914525"/>
                <a:gd name="connsiteY113" fmla="*/ 80963 h 1399068"/>
                <a:gd name="connsiteX114" fmla="*/ 519113 w 1914525"/>
                <a:gd name="connsiteY114" fmla="*/ 95250 h 1399068"/>
                <a:gd name="connsiteX115" fmla="*/ 485775 w 1914525"/>
                <a:gd name="connsiteY115" fmla="*/ 100013 h 1399068"/>
                <a:gd name="connsiteX116" fmla="*/ 438150 w 1914525"/>
                <a:gd name="connsiteY116" fmla="*/ 119063 h 1399068"/>
                <a:gd name="connsiteX117" fmla="*/ 404813 w 1914525"/>
                <a:gd name="connsiteY117" fmla="*/ 133350 h 1399068"/>
                <a:gd name="connsiteX118" fmla="*/ 390525 w 1914525"/>
                <a:gd name="connsiteY118" fmla="*/ 147638 h 1399068"/>
                <a:gd name="connsiteX119" fmla="*/ 352425 w 1914525"/>
                <a:gd name="connsiteY119" fmla="*/ 166688 h 1399068"/>
                <a:gd name="connsiteX120" fmla="*/ 319088 w 1914525"/>
                <a:gd name="connsiteY120" fmla="*/ 180975 h 1399068"/>
                <a:gd name="connsiteX121" fmla="*/ 300038 w 1914525"/>
                <a:gd name="connsiteY121" fmla="*/ 195263 h 1399068"/>
                <a:gd name="connsiteX122" fmla="*/ 285750 w 1914525"/>
                <a:gd name="connsiteY122" fmla="*/ 200025 h 1399068"/>
                <a:gd name="connsiteX123" fmla="*/ 266700 w 1914525"/>
                <a:gd name="connsiteY123" fmla="*/ 214313 h 1399068"/>
                <a:gd name="connsiteX124" fmla="*/ 228600 w 1914525"/>
                <a:gd name="connsiteY124" fmla="*/ 233363 h 1399068"/>
                <a:gd name="connsiteX125" fmla="*/ 200025 w 1914525"/>
                <a:gd name="connsiteY125" fmla="*/ 252413 h 1399068"/>
                <a:gd name="connsiteX126" fmla="*/ 185738 w 1914525"/>
                <a:gd name="connsiteY126" fmla="*/ 261938 h 1399068"/>
                <a:gd name="connsiteX127" fmla="*/ 166688 w 1914525"/>
                <a:gd name="connsiteY127" fmla="*/ 271463 h 1399068"/>
                <a:gd name="connsiteX128" fmla="*/ 157163 w 1914525"/>
                <a:gd name="connsiteY128" fmla="*/ 285750 h 1399068"/>
                <a:gd name="connsiteX129" fmla="*/ 142875 w 1914525"/>
                <a:gd name="connsiteY129" fmla="*/ 300038 h 1399068"/>
                <a:gd name="connsiteX130" fmla="*/ 119063 w 1914525"/>
                <a:gd name="connsiteY130" fmla="*/ 333375 h 1399068"/>
                <a:gd name="connsiteX131" fmla="*/ 114300 w 1914525"/>
                <a:gd name="connsiteY131" fmla="*/ 347663 h 1399068"/>
                <a:gd name="connsiteX132" fmla="*/ 104775 w 1914525"/>
                <a:gd name="connsiteY132" fmla="*/ 371475 h 1399068"/>
                <a:gd name="connsiteX133" fmla="*/ 85725 w 1914525"/>
                <a:gd name="connsiteY133" fmla="*/ 404813 h 1399068"/>
                <a:gd name="connsiteX134" fmla="*/ 76200 w 1914525"/>
                <a:gd name="connsiteY134" fmla="*/ 442913 h 1399068"/>
                <a:gd name="connsiteX135" fmla="*/ 71438 w 1914525"/>
                <a:gd name="connsiteY135" fmla="*/ 457200 h 1399068"/>
                <a:gd name="connsiteX136" fmla="*/ 66675 w 1914525"/>
                <a:gd name="connsiteY136" fmla="*/ 490538 h 1399068"/>
                <a:gd name="connsiteX137" fmla="*/ 61913 w 1914525"/>
                <a:gd name="connsiteY137" fmla="*/ 504825 h 1399068"/>
                <a:gd name="connsiteX138" fmla="*/ 57150 w 1914525"/>
                <a:gd name="connsiteY138" fmla="*/ 523875 h 1399068"/>
                <a:gd name="connsiteX139" fmla="*/ 52388 w 1914525"/>
                <a:gd name="connsiteY139" fmla="*/ 576263 h 1399068"/>
                <a:gd name="connsiteX140" fmla="*/ 47625 w 1914525"/>
                <a:gd name="connsiteY140" fmla="*/ 604838 h 1399068"/>
                <a:gd name="connsiteX141" fmla="*/ 38100 w 1914525"/>
                <a:gd name="connsiteY141" fmla="*/ 714375 h 1399068"/>
                <a:gd name="connsiteX142" fmla="*/ 28575 w 1914525"/>
                <a:gd name="connsiteY142" fmla="*/ 762000 h 1399068"/>
                <a:gd name="connsiteX143" fmla="*/ 14288 w 1914525"/>
                <a:gd name="connsiteY143" fmla="*/ 866775 h 1399068"/>
                <a:gd name="connsiteX144" fmla="*/ 9525 w 1914525"/>
                <a:gd name="connsiteY144" fmla="*/ 890588 h 1399068"/>
                <a:gd name="connsiteX145" fmla="*/ 0 w 1914525"/>
                <a:gd name="connsiteY145" fmla="*/ 919163 h 1399068"/>
                <a:gd name="connsiteX146" fmla="*/ 4763 w 1914525"/>
                <a:gd name="connsiteY146" fmla="*/ 1042988 h 1399068"/>
                <a:gd name="connsiteX147" fmla="*/ 14288 w 1914525"/>
                <a:gd name="connsiteY147" fmla="*/ 1076325 h 1399068"/>
                <a:gd name="connsiteX148" fmla="*/ 23813 w 1914525"/>
                <a:gd name="connsiteY148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52463 w 1914525"/>
                <a:gd name="connsiteY20" fmla="*/ 250031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102519 w 1914525"/>
                <a:gd name="connsiteY29" fmla="*/ 209549 h 1399068"/>
                <a:gd name="connsiteX30" fmla="*/ 1135856 w 1914525"/>
                <a:gd name="connsiteY30" fmla="*/ 202406 h 1399068"/>
                <a:gd name="connsiteX31" fmla="*/ 1200150 w 1914525"/>
                <a:gd name="connsiteY31" fmla="*/ 216693 h 1399068"/>
                <a:gd name="connsiteX32" fmla="*/ 1216819 w 1914525"/>
                <a:gd name="connsiteY32" fmla="*/ 226218 h 1399068"/>
                <a:gd name="connsiteX33" fmla="*/ 1247775 w 1914525"/>
                <a:gd name="connsiteY33" fmla="*/ 283368 h 1399068"/>
                <a:gd name="connsiteX34" fmla="*/ 1271588 w 1914525"/>
                <a:gd name="connsiteY34" fmla="*/ 247650 h 1399068"/>
                <a:gd name="connsiteX35" fmla="*/ 1319213 w 1914525"/>
                <a:gd name="connsiteY35" fmla="*/ 245268 h 1399068"/>
                <a:gd name="connsiteX36" fmla="*/ 1385888 w 1914525"/>
                <a:gd name="connsiteY36" fmla="*/ 245268 h 1399068"/>
                <a:gd name="connsiteX37" fmla="*/ 1452563 w 1914525"/>
                <a:gd name="connsiteY37" fmla="*/ 238125 h 1399068"/>
                <a:gd name="connsiteX38" fmla="*/ 1481138 w 1914525"/>
                <a:gd name="connsiteY38" fmla="*/ 247650 h 1399068"/>
                <a:gd name="connsiteX39" fmla="*/ 1495426 w 1914525"/>
                <a:gd name="connsiteY39" fmla="*/ 302419 h 1399068"/>
                <a:gd name="connsiteX40" fmla="*/ 1590675 w 1914525"/>
                <a:gd name="connsiteY40" fmla="*/ 314325 h 1399068"/>
                <a:gd name="connsiteX41" fmla="*/ 1619250 w 1914525"/>
                <a:gd name="connsiteY41" fmla="*/ 342900 h 1399068"/>
                <a:gd name="connsiteX42" fmla="*/ 1657350 w 1914525"/>
                <a:gd name="connsiteY42" fmla="*/ 390525 h 1399068"/>
                <a:gd name="connsiteX43" fmla="*/ 1676400 w 1914525"/>
                <a:gd name="connsiteY43" fmla="*/ 419100 h 1399068"/>
                <a:gd name="connsiteX44" fmla="*/ 1704975 w 1914525"/>
                <a:gd name="connsiteY44" fmla="*/ 471488 h 1399068"/>
                <a:gd name="connsiteX45" fmla="*/ 1747838 w 1914525"/>
                <a:gd name="connsiteY45" fmla="*/ 542925 h 1399068"/>
                <a:gd name="connsiteX46" fmla="*/ 1762125 w 1914525"/>
                <a:gd name="connsiteY46" fmla="*/ 571500 h 1399068"/>
                <a:gd name="connsiteX47" fmla="*/ 1771650 w 1914525"/>
                <a:gd name="connsiteY47" fmla="*/ 600075 h 1399068"/>
                <a:gd name="connsiteX48" fmla="*/ 1790700 w 1914525"/>
                <a:gd name="connsiteY48" fmla="*/ 642938 h 1399068"/>
                <a:gd name="connsiteX49" fmla="*/ 1809750 w 1914525"/>
                <a:gd name="connsiteY49" fmla="*/ 695325 h 1399068"/>
                <a:gd name="connsiteX50" fmla="*/ 1824038 w 1914525"/>
                <a:gd name="connsiteY50" fmla="*/ 747713 h 1399068"/>
                <a:gd name="connsiteX51" fmla="*/ 1833563 w 1914525"/>
                <a:gd name="connsiteY51" fmla="*/ 804863 h 1399068"/>
                <a:gd name="connsiteX52" fmla="*/ 1845469 w 1914525"/>
                <a:gd name="connsiteY52" fmla="*/ 940594 h 1399068"/>
                <a:gd name="connsiteX53" fmla="*/ 1857375 w 1914525"/>
                <a:gd name="connsiteY53" fmla="*/ 1000125 h 1399068"/>
                <a:gd name="connsiteX54" fmla="*/ 1850231 w 1914525"/>
                <a:gd name="connsiteY54" fmla="*/ 1166813 h 1399068"/>
                <a:gd name="connsiteX55" fmla="*/ 1885950 w 1914525"/>
                <a:gd name="connsiteY55" fmla="*/ 1285875 h 1399068"/>
                <a:gd name="connsiteX56" fmla="*/ 1876425 w 1914525"/>
                <a:gd name="connsiteY56" fmla="*/ 1357313 h 1399068"/>
                <a:gd name="connsiteX57" fmla="*/ 1866900 w 1914525"/>
                <a:gd name="connsiteY57" fmla="*/ 1395413 h 1399068"/>
                <a:gd name="connsiteX58" fmla="*/ 1862138 w 1914525"/>
                <a:gd name="connsiteY58" fmla="*/ 1271587 h 1399068"/>
                <a:gd name="connsiteX59" fmla="*/ 1881188 w 1914525"/>
                <a:gd name="connsiteY59" fmla="*/ 1238250 h 1399068"/>
                <a:gd name="connsiteX60" fmla="*/ 1890713 w 1914525"/>
                <a:gd name="connsiteY60" fmla="*/ 1200150 h 1399068"/>
                <a:gd name="connsiteX61" fmla="*/ 1900238 w 1914525"/>
                <a:gd name="connsiteY61" fmla="*/ 1171575 h 1399068"/>
                <a:gd name="connsiteX62" fmla="*/ 1905000 w 1914525"/>
                <a:gd name="connsiteY62" fmla="*/ 1085850 h 1399068"/>
                <a:gd name="connsiteX63" fmla="*/ 1914525 w 1914525"/>
                <a:gd name="connsiteY63" fmla="*/ 809625 h 1399068"/>
                <a:gd name="connsiteX64" fmla="*/ 1909763 w 1914525"/>
                <a:gd name="connsiteY64" fmla="*/ 666750 h 1399068"/>
                <a:gd name="connsiteX65" fmla="*/ 1890713 w 1914525"/>
                <a:gd name="connsiteY65" fmla="*/ 633413 h 1399068"/>
                <a:gd name="connsiteX66" fmla="*/ 1881188 w 1914525"/>
                <a:gd name="connsiteY66" fmla="*/ 609600 h 1399068"/>
                <a:gd name="connsiteX67" fmla="*/ 1871663 w 1914525"/>
                <a:gd name="connsiteY67" fmla="*/ 581025 h 1399068"/>
                <a:gd name="connsiteX68" fmla="*/ 1862138 w 1914525"/>
                <a:gd name="connsiteY68" fmla="*/ 566738 h 1399068"/>
                <a:gd name="connsiteX69" fmla="*/ 1857375 w 1914525"/>
                <a:gd name="connsiteY69" fmla="*/ 542925 h 1399068"/>
                <a:gd name="connsiteX70" fmla="*/ 1847850 w 1914525"/>
                <a:gd name="connsiteY70" fmla="*/ 528638 h 1399068"/>
                <a:gd name="connsiteX71" fmla="*/ 1843088 w 1914525"/>
                <a:gd name="connsiteY71" fmla="*/ 514350 h 1399068"/>
                <a:gd name="connsiteX72" fmla="*/ 1833563 w 1914525"/>
                <a:gd name="connsiteY72" fmla="*/ 495300 h 1399068"/>
                <a:gd name="connsiteX73" fmla="*/ 1824038 w 1914525"/>
                <a:gd name="connsiteY73" fmla="*/ 457200 h 1399068"/>
                <a:gd name="connsiteX74" fmla="*/ 1814513 w 1914525"/>
                <a:gd name="connsiteY74" fmla="*/ 438150 h 1399068"/>
                <a:gd name="connsiteX75" fmla="*/ 1800225 w 1914525"/>
                <a:gd name="connsiteY75" fmla="*/ 404813 h 1399068"/>
                <a:gd name="connsiteX76" fmla="*/ 1790700 w 1914525"/>
                <a:gd name="connsiteY76" fmla="*/ 376238 h 1399068"/>
                <a:gd name="connsiteX77" fmla="*/ 1785938 w 1914525"/>
                <a:gd name="connsiteY77" fmla="*/ 361950 h 1399068"/>
                <a:gd name="connsiteX78" fmla="*/ 1781175 w 1914525"/>
                <a:gd name="connsiteY78" fmla="*/ 342900 h 1399068"/>
                <a:gd name="connsiteX79" fmla="*/ 1771650 w 1914525"/>
                <a:gd name="connsiteY79" fmla="*/ 328613 h 1399068"/>
                <a:gd name="connsiteX80" fmla="*/ 1752600 w 1914525"/>
                <a:gd name="connsiteY80" fmla="*/ 280988 h 1399068"/>
                <a:gd name="connsiteX81" fmla="*/ 1747838 w 1914525"/>
                <a:gd name="connsiteY81" fmla="*/ 266700 h 1399068"/>
                <a:gd name="connsiteX82" fmla="*/ 1738313 w 1914525"/>
                <a:gd name="connsiteY82" fmla="*/ 252413 h 1399068"/>
                <a:gd name="connsiteX83" fmla="*/ 1724025 w 1914525"/>
                <a:gd name="connsiteY83" fmla="*/ 228600 h 1399068"/>
                <a:gd name="connsiteX84" fmla="*/ 1714500 w 1914525"/>
                <a:gd name="connsiteY84" fmla="*/ 214313 h 1399068"/>
                <a:gd name="connsiteX85" fmla="*/ 1700213 w 1914525"/>
                <a:gd name="connsiteY85" fmla="*/ 204788 h 1399068"/>
                <a:gd name="connsiteX86" fmla="*/ 1676400 w 1914525"/>
                <a:gd name="connsiteY86" fmla="*/ 176213 h 1399068"/>
                <a:gd name="connsiteX87" fmla="*/ 1666875 w 1914525"/>
                <a:gd name="connsiteY87" fmla="*/ 161925 h 1399068"/>
                <a:gd name="connsiteX88" fmla="*/ 1638300 w 1914525"/>
                <a:gd name="connsiteY88" fmla="*/ 152400 h 1399068"/>
                <a:gd name="connsiteX89" fmla="*/ 1609725 w 1914525"/>
                <a:gd name="connsiteY89" fmla="*/ 142875 h 1399068"/>
                <a:gd name="connsiteX90" fmla="*/ 1590675 w 1914525"/>
                <a:gd name="connsiteY90" fmla="*/ 133350 h 1399068"/>
                <a:gd name="connsiteX91" fmla="*/ 1533525 w 1914525"/>
                <a:gd name="connsiteY91" fmla="*/ 123825 h 1399068"/>
                <a:gd name="connsiteX92" fmla="*/ 1495425 w 1914525"/>
                <a:gd name="connsiteY92" fmla="*/ 109538 h 1399068"/>
                <a:gd name="connsiteX93" fmla="*/ 1376363 w 1914525"/>
                <a:gd name="connsiteY93" fmla="*/ 95250 h 1399068"/>
                <a:gd name="connsiteX94" fmla="*/ 1343025 w 1914525"/>
                <a:gd name="connsiteY94" fmla="*/ 90488 h 1399068"/>
                <a:gd name="connsiteX95" fmla="*/ 1281113 w 1914525"/>
                <a:gd name="connsiteY95" fmla="*/ 76200 h 1399068"/>
                <a:gd name="connsiteX96" fmla="*/ 1223963 w 1914525"/>
                <a:gd name="connsiteY96" fmla="*/ 71438 h 1399068"/>
                <a:gd name="connsiteX97" fmla="*/ 1181100 w 1914525"/>
                <a:gd name="connsiteY97" fmla="*/ 61913 h 1399068"/>
                <a:gd name="connsiteX98" fmla="*/ 1166813 w 1914525"/>
                <a:gd name="connsiteY98" fmla="*/ 52388 h 1399068"/>
                <a:gd name="connsiteX99" fmla="*/ 1143000 w 1914525"/>
                <a:gd name="connsiteY99" fmla="*/ 47625 h 1399068"/>
                <a:gd name="connsiteX100" fmla="*/ 1114425 w 1914525"/>
                <a:gd name="connsiteY100" fmla="*/ 38100 h 1399068"/>
                <a:gd name="connsiteX101" fmla="*/ 1085850 w 1914525"/>
                <a:gd name="connsiteY101" fmla="*/ 28575 h 1399068"/>
                <a:gd name="connsiteX102" fmla="*/ 1009650 w 1914525"/>
                <a:gd name="connsiteY102" fmla="*/ 19050 h 1399068"/>
                <a:gd name="connsiteX103" fmla="*/ 976313 w 1914525"/>
                <a:gd name="connsiteY103" fmla="*/ 9525 h 1399068"/>
                <a:gd name="connsiteX104" fmla="*/ 923925 w 1914525"/>
                <a:gd name="connsiteY104" fmla="*/ 0 h 1399068"/>
                <a:gd name="connsiteX105" fmla="*/ 771525 w 1914525"/>
                <a:gd name="connsiteY105" fmla="*/ 4763 h 1399068"/>
                <a:gd name="connsiteX106" fmla="*/ 757238 w 1914525"/>
                <a:gd name="connsiteY106" fmla="*/ 9525 h 1399068"/>
                <a:gd name="connsiteX107" fmla="*/ 733425 w 1914525"/>
                <a:gd name="connsiteY107" fmla="*/ 19050 h 1399068"/>
                <a:gd name="connsiteX108" fmla="*/ 714375 w 1914525"/>
                <a:gd name="connsiteY108" fmla="*/ 28575 h 1399068"/>
                <a:gd name="connsiteX109" fmla="*/ 700088 w 1914525"/>
                <a:gd name="connsiteY109" fmla="*/ 33338 h 1399068"/>
                <a:gd name="connsiteX110" fmla="*/ 681038 w 1914525"/>
                <a:gd name="connsiteY110" fmla="*/ 42863 h 1399068"/>
                <a:gd name="connsiteX111" fmla="*/ 633413 w 1914525"/>
                <a:gd name="connsiteY111" fmla="*/ 57150 h 1399068"/>
                <a:gd name="connsiteX112" fmla="*/ 595313 w 1914525"/>
                <a:gd name="connsiteY112" fmla="*/ 71438 h 1399068"/>
                <a:gd name="connsiteX113" fmla="*/ 552450 w 1914525"/>
                <a:gd name="connsiteY113" fmla="*/ 80963 h 1399068"/>
                <a:gd name="connsiteX114" fmla="*/ 519113 w 1914525"/>
                <a:gd name="connsiteY114" fmla="*/ 95250 h 1399068"/>
                <a:gd name="connsiteX115" fmla="*/ 485775 w 1914525"/>
                <a:gd name="connsiteY115" fmla="*/ 100013 h 1399068"/>
                <a:gd name="connsiteX116" fmla="*/ 438150 w 1914525"/>
                <a:gd name="connsiteY116" fmla="*/ 119063 h 1399068"/>
                <a:gd name="connsiteX117" fmla="*/ 404813 w 1914525"/>
                <a:gd name="connsiteY117" fmla="*/ 133350 h 1399068"/>
                <a:gd name="connsiteX118" fmla="*/ 390525 w 1914525"/>
                <a:gd name="connsiteY118" fmla="*/ 147638 h 1399068"/>
                <a:gd name="connsiteX119" fmla="*/ 352425 w 1914525"/>
                <a:gd name="connsiteY119" fmla="*/ 166688 h 1399068"/>
                <a:gd name="connsiteX120" fmla="*/ 319088 w 1914525"/>
                <a:gd name="connsiteY120" fmla="*/ 180975 h 1399068"/>
                <a:gd name="connsiteX121" fmla="*/ 300038 w 1914525"/>
                <a:gd name="connsiteY121" fmla="*/ 195263 h 1399068"/>
                <a:gd name="connsiteX122" fmla="*/ 285750 w 1914525"/>
                <a:gd name="connsiteY122" fmla="*/ 200025 h 1399068"/>
                <a:gd name="connsiteX123" fmla="*/ 266700 w 1914525"/>
                <a:gd name="connsiteY123" fmla="*/ 214313 h 1399068"/>
                <a:gd name="connsiteX124" fmla="*/ 228600 w 1914525"/>
                <a:gd name="connsiteY124" fmla="*/ 233363 h 1399068"/>
                <a:gd name="connsiteX125" fmla="*/ 200025 w 1914525"/>
                <a:gd name="connsiteY125" fmla="*/ 252413 h 1399068"/>
                <a:gd name="connsiteX126" fmla="*/ 185738 w 1914525"/>
                <a:gd name="connsiteY126" fmla="*/ 261938 h 1399068"/>
                <a:gd name="connsiteX127" fmla="*/ 166688 w 1914525"/>
                <a:gd name="connsiteY127" fmla="*/ 271463 h 1399068"/>
                <a:gd name="connsiteX128" fmla="*/ 157163 w 1914525"/>
                <a:gd name="connsiteY128" fmla="*/ 285750 h 1399068"/>
                <a:gd name="connsiteX129" fmla="*/ 142875 w 1914525"/>
                <a:gd name="connsiteY129" fmla="*/ 300038 h 1399068"/>
                <a:gd name="connsiteX130" fmla="*/ 119063 w 1914525"/>
                <a:gd name="connsiteY130" fmla="*/ 333375 h 1399068"/>
                <a:gd name="connsiteX131" fmla="*/ 114300 w 1914525"/>
                <a:gd name="connsiteY131" fmla="*/ 347663 h 1399068"/>
                <a:gd name="connsiteX132" fmla="*/ 104775 w 1914525"/>
                <a:gd name="connsiteY132" fmla="*/ 371475 h 1399068"/>
                <a:gd name="connsiteX133" fmla="*/ 85725 w 1914525"/>
                <a:gd name="connsiteY133" fmla="*/ 404813 h 1399068"/>
                <a:gd name="connsiteX134" fmla="*/ 76200 w 1914525"/>
                <a:gd name="connsiteY134" fmla="*/ 442913 h 1399068"/>
                <a:gd name="connsiteX135" fmla="*/ 71438 w 1914525"/>
                <a:gd name="connsiteY135" fmla="*/ 457200 h 1399068"/>
                <a:gd name="connsiteX136" fmla="*/ 66675 w 1914525"/>
                <a:gd name="connsiteY136" fmla="*/ 490538 h 1399068"/>
                <a:gd name="connsiteX137" fmla="*/ 61913 w 1914525"/>
                <a:gd name="connsiteY137" fmla="*/ 504825 h 1399068"/>
                <a:gd name="connsiteX138" fmla="*/ 57150 w 1914525"/>
                <a:gd name="connsiteY138" fmla="*/ 523875 h 1399068"/>
                <a:gd name="connsiteX139" fmla="*/ 52388 w 1914525"/>
                <a:gd name="connsiteY139" fmla="*/ 576263 h 1399068"/>
                <a:gd name="connsiteX140" fmla="*/ 47625 w 1914525"/>
                <a:gd name="connsiteY140" fmla="*/ 604838 h 1399068"/>
                <a:gd name="connsiteX141" fmla="*/ 38100 w 1914525"/>
                <a:gd name="connsiteY141" fmla="*/ 714375 h 1399068"/>
                <a:gd name="connsiteX142" fmla="*/ 28575 w 1914525"/>
                <a:gd name="connsiteY142" fmla="*/ 762000 h 1399068"/>
                <a:gd name="connsiteX143" fmla="*/ 14288 w 1914525"/>
                <a:gd name="connsiteY143" fmla="*/ 866775 h 1399068"/>
                <a:gd name="connsiteX144" fmla="*/ 9525 w 1914525"/>
                <a:gd name="connsiteY144" fmla="*/ 890588 h 1399068"/>
                <a:gd name="connsiteX145" fmla="*/ 0 w 1914525"/>
                <a:gd name="connsiteY145" fmla="*/ 919163 h 1399068"/>
                <a:gd name="connsiteX146" fmla="*/ 4763 w 1914525"/>
                <a:gd name="connsiteY146" fmla="*/ 1042988 h 1399068"/>
                <a:gd name="connsiteX147" fmla="*/ 14288 w 1914525"/>
                <a:gd name="connsiteY147" fmla="*/ 1076325 h 1399068"/>
                <a:gd name="connsiteX148" fmla="*/ 23813 w 1914525"/>
                <a:gd name="connsiteY148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102519 w 1914525"/>
                <a:gd name="connsiteY29" fmla="*/ 209549 h 1399068"/>
                <a:gd name="connsiteX30" fmla="*/ 1135856 w 1914525"/>
                <a:gd name="connsiteY30" fmla="*/ 202406 h 1399068"/>
                <a:gd name="connsiteX31" fmla="*/ 1200150 w 1914525"/>
                <a:gd name="connsiteY31" fmla="*/ 216693 h 1399068"/>
                <a:gd name="connsiteX32" fmla="*/ 1216819 w 1914525"/>
                <a:gd name="connsiteY32" fmla="*/ 226218 h 1399068"/>
                <a:gd name="connsiteX33" fmla="*/ 1247775 w 1914525"/>
                <a:gd name="connsiteY33" fmla="*/ 283368 h 1399068"/>
                <a:gd name="connsiteX34" fmla="*/ 1271588 w 1914525"/>
                <a:gd name="connsiteY34" fmla="*/ 247650 h 1399068"/>
                <a:gd name="connsiteX35" fmla="*/ 1319213 w 1914525"/>
                <a:gd name="connsiteY35" fmla="*/ 245268 h 1399068"/>
                <a:gd name="connsiteX36" fmla="*/ 1385888 w 1914525"/>
                <a:gd name="connsiteY36" fmla="*/ 245268 h 1399068"/>
                <a:gd name="connsiteX37" fmla="*/ 1452563 w 1914525"/>
                <a:gd name="connsiteY37" fmla="*/ 238125 h 1399068"/>
                <a:gd name="connsiteX38" fmla="*/ 1481138 w 1914525"/>
                <a:gd name="connsiteY38" fmla="*/ 247650 h 1399068"/>
                <a:gd name="connsiteX39" fmla="*/ 1495426 w 1914525"/>
                <a:gd name="connsiteY39" fmla="*/ 302419 h 1399068"/>
                <a:gd name="connsiteX40" fmla="*/ 1590675 w 1914525"/>
                <a:gd name="connsiteY40" fmla="*/ 314325 h 1399068"/>
                <a:gd name="connsiteX41" fmla="*/ 1619250 w 1914525"/>
                <a:gd name="connsiteY41" fmla="*/ 342900 h 1399068"/>
                <a:gd name="connsiteX42" fmla="*/ 1657350 w 1914525"/>
                <a:gd name="connsiteY42" fmla="*/ 390525 h 1399068"/>
                <a:gd name="connsiteX43" fmla="*/ 1676400 w 1914525"/>
                <a:gd name="connsiteY43" fmla="*/ 419100 h 1399068"/>
                <a:gd name="connsiteX44" fmla="*/ 1704975 w 1914525"/>
                <a:gd name="connsiteY44" fmla="*/ 471488 h 1399068"/>
                <a:gd name="connsiteX45" fmla="*/ 1747838 w 1914525"/>
                <a:gd name="connsiteY45" fmla="*/ 542925 h 1399068"/>
                <a:gd name="connsiteX46" fmla="*/ 1762125 w 1914525"/>
                <a:gd name="connsiteY46" fmla="*/ 571500 h 1399068"/>
                <a:gd name="connsiteX47" fmla="*/ 1771650 w 1914525"/>
                <a:gd name="connsiteY47" fmla="*/ 600075 h 1399068"/>
                <a:gd name="connsiteX48" fmla="*/ 1790700 w 1914525"/>
                <a:gd name="connsiteY48" fmla="*/ 642938 h 1399068"/>
                <a:gd name="connsiteX49" fmla="*/ 1809750 w 1914525"/>
                <a:gd name="connsiteY49" fmla="*/ 695325 h 1399068"/>
                <a:gd name="connsiteX50" fmla="*/ 1824038 w 1914525"/>
                <a:gd name="connsiteY50" fmla="*/ 747713 h 1399068"/>
                <a:gd name="connsiteX51" fmla="*/ 1833563 w 1914525"/>
                <a:gd name="connsiteY51" fmla="*/ 804863 h 1399068"/>
                <a:gd name="connsiteX52" fmla="*/ 1845469 w 1914525"/>
                <a:gd name="connsiteY52" fmla="*/ 940594 h 1399068"/>
                <a:gd name="connsiteX53" fmla="*/ 1857375 w 1914525"/>
                <a:gd name="connsiteY53" fmla="*/ 1000125 h 1399068"/>
                <a:gd name="connsiteX54" fmla="*/ 1850231 w 1914525"/>
                <a:gd name="connsiteY54" fmla="*/ 1166813 h 1399068"/>
                <a:gd name="connsiteX55" fmla="*/ 1885950 w 1914525"/>
                <a:gd name="connsiteY55" fmla="*/ 1285875 h 1399068"/>
                <a:gd name="connsiteX56" fmla="*/ 1876425 w 1914525"/>
                <a:gd name="connsiteY56" fmla="*/ 1357313 h 1399068"/>
                <a:gd name="connsiteX57" fmla="*/ 1866900 w 1914525"/>
                <a:gd name="connsiteY57" fmla="*/ 1395413 h 1399068"/>
                <a:gd name="connsiteX58" fmla="*/ 1862138 w 1914525"/>
                <a:gd name="connsiteY58" fmla="*/ 1271587 h 1399068"/>
                <a:gd name="connsiteX59" fmla="*/ 1881188 w 1914525"/>
                <a:gd name="connsiteY59" fmla="*/ 1238250 h 1399068"/>
                <a:gd name="connsiteX60" fmla="*/ 1890713 w 1914525"/>
                <a:gd name="connsiteY60" fmla="*/ 1200150 h 1399068"/>
                <a:gd name="connsiteX61" fmla="*/ 1900238 w 1914525"/>
                <a:gd name="connsiteY61" fmla="*/ 1171575 h 1399068"/>
                <a:gd name="connsiteX62" fmla="*/ 1905000 w 1914525"/>
                <a:gd name="connsiteY62" fmla="*/ 1085850 h 1399068"/>
                <a:gd name="connsiteX63" fmla="*/ 1914525 w 1914525"/>
                <a:gd name="connsiteY63" fmla="*/ 809625 h 1399068"/>
                <a:gd name="connsiteX64" fmla="*/ 1909763 w 1914525"/>
                <a:gd name="connsiteY64" fmla="*/ 666750 h 1399068"/>
                <a:gd name="connsiteX65" fmla="*/ 1890713 w 1914525"/>
                <a:gd name="connsiteY65" fmla="*/ 633413 h 1399068"/>
                <a:gd name="connsiteX66" fmla="*/ 1881188 w 1914525"/>
                <a:gd name="connsiteY66" fmla="*/ 609600 h 1399068"/>
                <a:gd name="connsiteX67" fmla="*/ 1871663 w 1914525"/>
                <a:gd name="connsiteY67" fmla="*/ 581025 h 1399068"/>
                <a:gd name="connsiteX68" fmla="*/ 1862138 w 1914525"/>
                <a:gd name="connsiteY68" fmla="*/ 566738 h 1399068"/>
                <a:gd name="connsiteX69" fmla="*/ 1857375 w 1914525"/>
                <a:gd name="connsiteY69" fmla="*/ 542925 h 1399068"/>
                <a:gd name="connsiteX70" fmla="*/ 1847850 w 1914525"/>
                <a:gd name="connsiteY70" fmla="*/ 528638 h 1399068"/>
                <a:gd name="connsiteX71" fmla="*/ 1843088 w 1914525"/>
                <a:gd name="connsiteY71" fmla="*/ 514350 h 1399068"/>
                <a:gd name="connsiteX72" fmla="*/ 1833563 w 1914525"/>
                <a:gd name="connsiteY72" fmla="*/ 495300 h 1399068"/>
                <a:gd name="connsiteX73" fmla="*/ 1824038 w 1914525"/>
                <a:gd name="connsiteY73" fmla="*/ 457200 h 1399068"/>
                <a:gd name="connsiteX74" fmla="*/ 1814513 w 1914525"/>
                <a:gd name="connsiteY74" fmla="*/ 438150 h 1399068"/>
                <a:gd name="connsiteX75" fmla="*/ 1800225 w 1914525"/>
                <a:gd name="connsiteY75" fmla="*/ 404813 h 1399068"/>
                <a:gd name="connsiteX76" fmla="*/ 1790700 w 1914525"/>
                <a:gd name="connsiteY76" fmla="*/ 376238 h 1399068"/>
                <a:gd name="connsiteX77" fmla="*/ 1785938 w 1914525"/>
                <a:gd name="connsiteY77" fmla="*/ 361950 h 1399068"/>
                <a:gd name="connsiteX78" fmla="*/ 1781175 w 1914525"/>
                <a:gd name="connsiteY78" fmla="*/ 342900 h 1399068"/>
                <a:gd name="connsiteX79" fmla="*/ 1771650 w 1914525"/>
                <a:gd name="connsiteY79" fmla="*/ 328613 h 1399068"/>
                <a:gd name="connsiteX80" fmla="*/ 1752600 w 1914525"/>
                <a:gd name="connsiteY80" fmla="*/ 280988 h 1399068"/>
                <a:gd name="connsiteX81" fmla="*/ 1747838 w 1914525"/>
                <a:gd name="connsiteY81" fmla="*/ 266700 h 1399068"/>
                <a:gd name="connsiteX82" fmla="*/ 1738313 w 1914525"/>
                <a:gd name="connsiteY82" fmla="*/ 252413 h 1399068"/>
                <a:gd name="connsiteX83" fmla="*/ 1724025 w 1914525"/>
                <a:gd name="connsiteY83" fmla="*/ 228600 h 1399068"/>
                <a:gd name="connsiteX84" fmla="*/ 1714500 w 1914525"/>
                <a:gd name="connsiteY84" fmla="*/ 214313 h 1399068"/>
                <a:gd name="connsiteX85" fmla="*/ 1700213 w 1914525"/>
                <a:gd name="connsiteY85" fmla="*/ 204788 h 1399068"/>
                <a:gd name="connsiteX86" fmla="*/ 1676400 w 1914525"/>
                <a:gd name="connsiteY86" fmla="*/ 176213 h 1399068"/>
                <a:gd name="connsiteX87" fmla="*/ 1666875 w 1914525"/>
                <a:gd name="connsiteY87" fmla="*/ 161925 h 1399068"/>
                <a:gd name="connsiteX88" fmla="*/ 1638300 w 1914525"/>
                <a:gd name="connsiteY88" fmla="*/ 152400 h 1399068"/>
                <a:gd name="connsiteX89" fmla="*/ 1609725 w 1914525"/>
                <a:gd name="connsiteY89" fmla="*/ 142875 h 1399068"/>
                <a:gd name="connsiteX90" fmla="*/ 1590675 w 1914525"/>
                <a:gd name="connsiteY90" fmla="*/ 133350 h 1399068"/>
                <a:gd name="connsiteX91" fmla="*/ 1533525 w 1914525"/>
                <a:gd name="connsiteY91" fmla="*/ 123825 h 1399068"/>
                <a:gd name="connsiteX92" fmla="*/ 1495425 w 1914525"/>
                <a:gd name="connsiteY92" fmla="*/ 109538 h 1399068"/>
                <a:gd name="connsiteX93" fmla="*/ 1376363 w 1914525"/>
                <a:gd name="connsiteY93" fmla="*/ 95250 h 1399068"/>
                <a:gd name="connsiteX94" fmla="*/ 1343025 w 1914525"/>
                <a:gd name="connsiteY94" fmla="*/ 90488 h 1399068"/>
                <a:gd name="connsiteX95" fmla="*/ 1281113 w 1914525"/>
                <a:gd name="connsiteY95" fmla="*/ 76200 h 1399068"/>
                <a:gd name="connsiteX96" fmla="*/ 1223963 w 1914525"/>
                <a:gd name="connsiteY96" fmla="*/ 71438 h 1399068"/>
                <a:gd name="connsiteX97" fmla="*/ 1181100 w 1914525"/>
                <a:gd name="connsiteY97" fmla="*/ 61913 h 1399068"/>
                <a:gd name="connsiteX98" fmla="*/ 1166813 w 1914525"/>
                <a:gd name="connsiteY98" fmla="*/ 52388 h 1399068"/>
                <a:gd name="connsiteX99" fmla="*/ 1143000 w 1914525"/>
                <a:gd name="connsiteY99" fmla="*/ 47625 h 1399068"/>
                <a:gd name="connsiteX100" fmla="*/ 1114425 w 1914525"/>
                <a:gd name="connsiteY100" fmla="*/ 38100 h 1399068"/>
                <a:gd name="connsiteX101" fmla="*/ 1085850 w 1914525"/>
                <a:gd name="connsiteY101" fmla="*/ 28575 h 1399068"/>
                <a:gd name="connsiteX102" fmla="*/ 1009650 w 1914525"/>
                <a:gd name="connsiteY102" fmla="*/ 19050 h 1399068"/>
                <a:gd name="connsiteX103" fmla="*/ 976313 w 1914525"/>
                <a:gd name="connsiteY103" fmla="*/ 9525 h 1399068"/>
                <a:gd name="connsiteX104" fmla="*/ 923925 w 1914525"/>
                <a:gd name="connsiteY104" fmla="*/ 0 h 1399068"/>
                <a:gd name="connsiteX105" fmla="*/ 771525 w 1914525"/>
                <a:gd name="connsiteY105" fmla="*/ 4763 h 1399068"/>
                <a:gd name="connsiteX106" fmla="*/ 757238 w 1914525"/>
                <a:gd name="connsiteY106" fmla="*/ 9525 h 1399068"/>
                <a:gd name="connsiteX107" fmla="*/ 733425 w 1914525"/>
                <a:gd name="connsiteY107" fmla="*/ 19050 h 1399068"/>
                <a:gd name="connsiteX108" fmla="*/ 714375 w 1914525"/>
                <a:gd name="connsiteY108" fmla="*/ 28575 h 1399068"/>
                <a:gd name="connsiteX109" fmla="*/ 700088 w 1914525"/>
                <a:gd name="connsiteY109" fmla="*/ 33338 h 1399068"/>
                <a:gd name="connsiteX110" fmla="*/ 681038 w 1914525"/>
                <a:gd name="connsiteY110" fmla="*/ 42863 h 1399068"/>
                <a:gd name="connsiteX111" fmla="*/ 633413 w 1914525"/>
                <a:gd name="connsiteY111" fmla="*/ 57150 h 1399068"/>
                <a:gd name="connsiteX112" fmla="*/ 595313 w 1914525"/>
                <a:gd name="connsiteY112" fmla="*/ 71438 h 1399068"/>
                <a:gd name="connsiteX113" fmla="*/ 552450 w 1914525"/>
                <a:gd name="connsiteY113" fmla="*/ 80963 h 1399068"/>
                <a:gd name="connsiteX114" fmla="*/ 519113 w 1914525"/>
                <a:gd name="connsiteY114" fmla="*/ 95250 h 1399068"/>
                <a:gd name="connsiteX115" fmla="*/ 485775 w 1914525"/>
                <a:gd name="connsiteY115" fmla="*/ 100013 h 1399068"/>
                <a:gd name="connsiteX116" fmla="*/ 438150 w 1914525"/>
                <a:gd name="connsiteY116" fmla="*/ 119063 h 1399068"/>
                <a:gd name="connsiteX117" fmla="*/ 404813 w 1914525"/>
                <a:gd name="connsiteY117" fmla="*/ 133350 h 1399068"/>
                <a:gd name="connsiteX118" fmla="*/ 390525 w 1914525"/>
                <a:gd name="connsiteY118" fmla="*/ 147638 h 1399068"/>
                <a:gd name="connsiteX119" fmla="*/ 352425 w 1914525"/>
                <a:gd name="connsiteY119" fmla="*/ 166688 h 1399068"/>
                <a:gd name="connsiteX120" fmla="*/ 319088 w 1914525"/>
                <a:gd name="connsiteY120" fmla="*/ 180975 h 1399068"/>
                <a:gd name="connsiteX121" fmla="*/ 300038 w 1914525"/>
                <a:gd name="connsiteY121" fmla="*/ 195263 h 1399068"/>
                <a:gd name="connsiteX122" fmla="*/ 285750 w 1914525"/>
                <a:gd name="connsiteY122" fmla="*/ 200025 h 1399068"/>
                <a:gd name="connsiteX123" fmla="*/ 266700 w 1914525"/>
                <a:gd name="connsiteY123" fmla="*/ 214313 h 1399068"/>
                <a:gd name="connsiteX124" fmla="*/ 228600 w 1914525"/>
                <a:gd name="connsiteY124" fmla="*/ 233363 h 1399068"/>
                <a:gd name="connsiteX125" fmla="*/ 200025 w 1914525"/>
                <a:gd name="connsiteY125" fmla="*/ 252413 h 1399068"/>
                <a:gd name="connsiteX126" fmla="*/ 185738 w 1914525"/>
                <a:gd name="connsiteY126" fmla="*/ 261938 h 1399068"/>
                <a:gd name="connsiteX127" fmla="*/ 166688 w 1914525"/>
                <a:gd name="connsiteY127" fmla="*/ 271463 h 1399068"/>
                <a:gd name="connsiteX128" fmla="*/ 157163 w 1914525"/>
                <a:gd name="connsiteY128" fmla="*/ 285750 h 1399068"/>
                <a:gd name="connsiteX129" fmla="*/ 142875 w 1914525"/>
                <a:gd name="connsiteY129" fmla="*/ 300038 h 1399068"/>
                <a:gd name="connsiteX130" fmla="*/ 119063 w 1914525"/>
                <a:gd name="connsiteY130" fmla="*/ 333375 h 1399068"/>
                <a:gd name="connsiteX131" fmla="*/ 114300 w 1914525"/>
                <a:gd name="connsiteY131" fmla="*/ 347663 h 1399068"/>
                <a:gd name="connsiteX132" fmla="*/ 104775 w 1914525"/>
                <a:gd name="connsiteY132" fmla="*/ 371475 h 1399068"/>
                <a:gd name="connsiteX133" fmla="*/ 85725 w 1914525"/>
                <a:gd name="connsiteY133" fmla="*/ 404813 h 1399068"/>
                <a:gd name="connsiteX134" fmla="*/ 76200 w 1914525"/>
                <a:gd name="connsiteY134" fmla="*/ 442913 h 1399068"/>
                <a:gd name="connsiteX135" fmla="*/ 71438 w 1914525"/>
                <a:gd name="connsiteY135" fmla="*/ 457200 h 1399068"/>
                <a:gd name="connsiteX136" fmla="*/ 66675 w 1914525"/>
                <a:gd name="connsiteY136" fmla="*/ 490538 h 1399068"/>
                <a:gd name="connsiteX137" fmla="*/ 61913 w 1914525"/>
                <a:gd name="connsiteY137" fmla="*/ 504825 h 1399068"/>
                <a:gd name="connsiteX138" fmla="*/ 57150 w 1914525"/>
                <a:gd name="connsiteY138" fmla="*/ 523875 h 1399068"/>
                <a:gd name="connsiteX139" fmla="*/ 52388 w 1914525"/>
                <a:gd name="connsiteY139" fmla="*/ 576263 h 1399068"/>
                <a:gd name="connsiteX140" fmla="*/ 47625 w 1914525"/>
                <a:gd name="connsiteY140" fmla="*/ 604838 h 1399068"/>
                <a:gd name="connsiteX141" fmla="*/ 38100 w 1914525"/>
                <a:gd name="connsiteY141" fmla="*/ 714375 h 1399068"/>
                <a:gd name="connsiteX142" fmla="*/ 28575 w 1914525"/>
                <a:gd name="connsiteY142" fmla="*/ 762000 h 1399068"/>
                <a:gd name="connsiteX143" fmla="*/ 14288 w 1914525"/>
                <a:gd name="connsiteY143" fmla="*/ 866775 h 1399068"/>
                <a:gd name="connsiteX144" fmla="*/ 9525 w 1914525"/>
                <a:gd name="connsiteY144" fmla="*/ 890588 h 1399068"/>
                <a:gd name="connsiteX145" fmla="*/ 0 w 1914525"/>
                <a:gd name="connsiteY145" fmla="*/ 919163 h 1399068"/>
                <a:gd name="connsiteX146" fmla="*/ 4763 w 1914525"/>
                <a:gd name="connsiteY146" fmla="*/ 1042988 h 1399068"/>
                <a:gd name="connsiteX147" fmla="*/ 14288 w 1914525"/>
                <a:gd name="connsiteY147" fmla="*/ 1076325 h 1399068"/>
                <a:gd name="connsiteX148" fmla="*/ 23813 w 1914525"/>
                <a:gd name="connsiteY148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92994 w 1914525"/>
                <a:gd name="connsiteY29" fmla="*/ 238124 h 1399068"/>
                <a:gd name="connsiteX30" fmla="*/ 1135856 w 1914525"/>
                <a:gd name="connsiteY30" fmla="*/ 202406 h 1399068"/>
                <a:gd name="connsiteX31" fmla="*/ 1200150 w 1914525"/>
                <a:gd name="connsiteY31" fmla="*/ 216693 h 1399068"/>
                <a:gd name="connsiteX32" fmla="*/ 1216819 w 1914525"/>
                <a:gd name="connsiteY32" fmla="*/ 226218 h 1399068"/>
                <a:gd name="connsiteX33" fmla="*/ 1247775 w 1914525"/>
                <a:gd name="connsiteY33" fmla="*/ 283368 h 1399068"/>
                <a:gd name="connsiteX34" fmla="*/ 1271588 w 1914525"/>
                <a:gd name="connsiteY34" fmla="*/ 247650 h 1399068"/>
                <a:gd name="connsiteX35" fmla="*/ 1319213 w 1914525"/>
                <a:gd name="connsiteY35" fmla="*/ 245268 h 1399068"/>
                <a:gd name="connsiteX36" fmla="*/ 1385888 w 1914525"/>
                <a:gd name="connsiteY36" fmla="*/ 245268 h 1399068"/>
                <a:gd name="connsiteX37" fmla="*/ 1452563 w 1914525"/>
                <a:gd name="connsiteY37" fmla="*/ 238125 h 1399068"/>
                <a:gd name="connsiteX38" fmla="*/ 1481138 w 1914525"/>
                <a:gd name="connsiteY38" fmla="*/ 247650 h 1399068"/>
                <a:gd name="connsiteX39" fmla="*/ 1495426 w 1914525"/>
                <a:gd name="connsiteY39" fmla="*/ 302419 h 1399068"/>
                <a:gd name="connsiteX40" fmla="*/ 1590675 w 1914525"/>
                <a:gd name="connsiteY40" fmla="*/ 314325 h 1399068"/>
                <a:gd name="connsiteX41" fmla="*/ 1619250 w 1914525"/>
                <a:gd name="connsiteY41" fmla="*/ 342900 h 1399068"/>
                <a:gd name="connsiteX42" fmla="*/ 1657350 w 1914525"/>
                <a:gd name="connsiteY42" fmla="*/ 390525 h 1399068"/>
                <a:gd name="connsiteX43" fmla="*/ 1676400 w 1914525"/>
                <a:gd name="connsiteY43" fmla="*/ 419100 h 1399068"/>
                <a:gd name="connsiteX44" fmla="*/ 1704975 w 1914525"/>
                <a:gd name="connsiteY44" fmla="*/ 471488 h 1399068"/>
                <a:gd name="connsiteX45" fmla="*/ 1747838 w 1914525"/>
                <a:gd name="connsiteY45" fmla="*/ 542925 h 1399068"/>
                <a:gd name="connsiteX46" fmla="*/ 1762125 w 1914525"/>
                <a:gd name="connsiteY46" fmla="*/ 571500 h 1399068"/>
                <a:gd name="connsiteX47" fmla="*/ 1771650 w 1914525"/>
                <a:gd name="connsiteY47" fmla="*/ 600075 h 1399068"/>
                <a:gd name="connsiteX48" fmla="*/ 1790700 w 1914525"/>
                <a:gd name="connsiteY48" fmla="*/ 642938 h 1399068"/>
                <a:gd name="connsiteX49" fmla="*/ 1809750 w 1914525"/>
                <a:gd name="connsiteY49" fmla="*/ 695325 h 1399068"/>
                <a:gd name="connsiteX50" fmla="*/ 1824038 w 1914525"/>
                <a:gd name="connsiteY50" fmla="*/ 747713 h 1399068"/>
                <a:gd name="connsiteX51" fmla="*/ 1833563 w 1914525"/>
                <a:gd name="connsiteY51" fmla="*/ 804863 h 1399068"/>
                <a:gd name="connsiteX52" fmla="*/ 1845469 w 1914525"/>
                <a:gd name="connsiteY52" fmla="*/ 940594 h 1399068"/>
                <a:gd name="connsiteX53" fmla="*/ 1857375 w 1914525"/>
                <a:gd name="connsiteY53" fmla="*/ 1000125 h 1399068"/>
                <a:gd name="connsiteX54" fmla="*/ 1850231 w 1914525"/>
                <a:gd name="connsiteY54" fmla="*/ 1166813 h 1399068"/>
                <a:gd name="connsiteX55" fmla="*/ 1885950 w 1914525"/>
                <a:gd name="connsiteY55" fmla="*/ 1285875 h 1399068"/>
                <a:gd name="connsiteX56" fmla="*/ 1876425 w 1914525"/>
                <a:gd name="connsiteY56" fmla="*/ 1357313 h 1399068"/>
                <a:gd name="connsiteX57" fmla="*/ 1866900 w 1914525"/>
                <a:gd name="connsiteY57" fmla="*/ 1395413 h 1399068"/>
                <a:gd name="connsiteX58" fmla="*/ 1862138 w 1914525"/>
                <a:gd name="connsiteY58" fmla="*/ 1271587 h 1399068"/>
                <a:gd name="connsiteX59" fmla="*/ 1881188 w 1914525"/>
                <a:gd name="connsiteY59" fmla="*/ 1238250 h 1399068"/>
                <a:gd name="connsiteX60" fmla="*/ 1890713 w 1914525"/>
                <a:gd name="connsiteY60" fmla="*/ 1200150 h 1399068"/>
                <a:gd name="connsiteX61" fmla="*/ 1900238 w 1914525"/>
                <a:gd name="connsiteY61" fmla="*/ 1171575 h 1399068"/>
                <a:gd name="connsiteX62" fmla="*/ 1905000 w 1914525"/>
                <a:gd name="connsiteY62" fmla="*/ 1085850 h 1399068"/>
                <a:gd name="connsiteX63" fmla="*/ 1914525 w 1914525"/>
                <a:gd name="connsiteY63" fmla="*/ 809625 h 1399068"/>
                <a:gd name="connsiteX64" fmla="*/ 1909763 w 1914525"/>
                <a:gd name="connsiteY64" fmla="*/ 666750 h 1399068"/>
                <a:gd name="connsiteX65" fmla="*/ 1890713 w 1914525"/>
                <a:gd name="connsiteY65" fmla="*/ 633413 h 1399068"/>
                <a:gd name="connsiteX66" fmla="*/ 1881188 w 1914525"/>
                <a:gd name="connsiteY66" fmla="*/ 609600 h 1399068"/>
                <a:gd name="connsiteX67" fmla="*/ 1871663 w 1914525"/>
                <a:gd name="connsiteY67" fmla="*/ 581025 h 1399068"/>
                <a:gd name="connsiteX68" fmla="*/ 1862138 w 1914525"/>
                <a:gd name="connsiteY68" fmla="*/ 566738 h 1399068"/>
                <a:gd name="connsiteX69" fmla="*/ 1857375 w 1914525"/>
                <a:gd name="connsiteY69" fmla="*/ 542925 h 1399068"/>
                <a:gd name="connsiteX70" fmla="*/ 1847850 w 1914525"/>
                <a:gd name="connsiteY70" fmla="*/ 528638 h 1399068"/>
                <a:gd name="connsiteX71" fmla="*/ 1843088 w 1914525"/>
                <a:gd name="connsiteY71" fmla="*/ 514350 h 1399068"/>
                <a:gd name="connsiteX72" fmla="*/ 1833563 w 1914525"/>
                <a:gd name="connsiteY72" fmla="*/ 495300 h 1399068"/>
                <a:gd name="connsiteX73" fmla="*/ 1824038 w 1914525"/>
                <a:gd name="connsiteY73" fmla="*/ 457200 h 1399068"/>
                <a:gd name="connsiteX74" fmla="*/ 1814513 w 1914525"/>
                <a:gd name="connsiteY74" fmla="*/ 438150 h 1399068"/>
                <a:gd name="connsiteX75" fmla="*/ 1800225 w 1914525"/>
                <a:gd name="connsiteY75" fmla="*/ 404813 h 1399068"/>
                <a:gd name="connsiteX76" fmla="*/ 1790700 w 1914525"/>
                <a:gd name="connsiteY76" fmla="*/ 376238 h 1399068"/>
                <a:gd name="connsiteX77" fmla="*/ 1785938 w 1914525"/>
                <a:gd name="connsiteY77" fmla="*/ 361950 h 1399068"/>
                <a:gd name="connsiteX78" fmla="*/ 1781175 w 1914525"/>
                <a:gd name="connsiteY78" fmla="*/ 342900 h 1399068"/>
                <a:gd name="connsiteX79" fmla="*/ 1771650 w 1914525"/>
                <a:gd name="connsiteY79" fmla="*/ 328613 h 1399068"/>
                <a:gd name="connsiteX80" fmla="*/ 1752600 w 1914525"/>
                <a:gd name="connsiteY80" fmla="*/ 280988 h 1399068"/>
                <a:gd name="connsiteX81" fmla="*/ 1747838 w 1914525"/>
                <a:gd name="connsiteY81" fmla="*/ 266700 h 1399068"/>
                <a:gd name="connsiteX82" fmla="*/ 1738313 w 1914525"/>
                <a:gd name="connsiteY82" fmla="*/ 252413 h 1399068"/>
                <a:gd name="connsiteX83" fmla="*/ 1724025 w 1914525"/>
                <a:gd name="connsiteY83" fmla="*/ 228600 h 1399068"/>
                <a:gd name="connsiteX84" fmla="*/ 1714500 w 1914525"/>
                <a:gd name="connsiteY84" fmla="*/ 214313 h 1399068"/>
                <a:gd name="connsiteX85" fmla="*/ 1700213 w 1914525"/>
                <a:gd name="connsiteY85" fmla="*/ 204788 h 1399068"/>
                <a:gd name="connsiteX86" fmla="*/ 1676400 w 1914525"/>
                <a:gd name="connsiteY86" fmla="*/ 176213 h 1399068"/>
                <a:gd name="connsiteX87" fmla="*/ 1666875 w 1914525"/>
                <a:gd name="connsiteY87" fmla="*/ 161925 h 1399068"/>
                <a:gd name="connsiteX88" fmla="*/ 1638300 w 1914525"/>
                <a:gd name="connsiteY88" fmla="*/ 152400 h 1399068"/>
                <a:gd name="connsiteX89" fmla="*/ 1609725 w 1914525"/>
                <a:gd name="connsiteY89" fmla="*/ 142875 h 1399068"/>
                <a:gd name="connsiteX90" fmla="*/ 1590675 w 1914525"/>
                <a:gd name="connsiteY90" fmla="*/ 133350 h 1399068"/>
                <a:gd name="connsiteX91" fmla="*/ 1533525 w 1914525"/>
                <a:gd name="connsiteY91" fmla="*/ 123825 h 1399068"/>
                <a:gd name="connsiteX92" fmla="*/ 1495425 w 1914525"/>
                <a:gd name="connsiteY92" fmla="*/ 109538 h 1399068"/>
                <a:gd name="connsiteX93" fmla="*/ 1376363 w 1914525"/>
                <a:gd name="connsiteY93" fmla="*/ 95250 h 1399068"/>
                <a:gd name="connsiteX94" fmla="*/ 1343025 w 1914525"/>
                <a:gd name="connsiteY94" fmla="*/ 90488 h 1399068"/>
                <a:gd name="connsiteX95" fmla="*/ 1281113 w 1914525"/>
                <a:gd name="connsiteY95" fmla="*/ 76200 h 1399068"/>
                <a:gd name="connsiteX96" fmla="*/ 1223963 w 1914525"/>
                <a:gd name="connsiteY96" fmla="*/ 71438 h 1399068"/>
                <a:gd name="connsiteX97" fmla="*/ 1181100 w 1914525"/>
                <a:gd name="connsiteY97" fmla="*/ 61913 h 1399068"/>
                <a:gd name="connsiteX98" fmla="*/ 1166813 w 1914525"/>
                <a:gd name="connsiteY98" fmla="*/ 52388 h 1399068"/>
                <a:gd name="connsiteX99" fmla="*/ 1143000 w 1914525"/>
                <a:gd name="connsiteY99" fmla="*/ 47625 h 1399068"/>
                <a:gd name="connsiteX100" fmla="*/ 1114425 w 1914525"/>
                <a:gd name="connsiteY100" fmla="*/ 38100 h 1399068"/>
                <a:gd name="connsiteX101" fmla="*/ 1085850 w 1914525"/>
                <a:gd name="connsiteY101" fmla="*/ 28575 h 1399068"/>
                <a:gd name="connsiteX102" fmla="*/ 1009650 w 1914525"/>
                <a:gd name="connsiteY102" fmla="*/ 19050 h 1399068"/>
                <a:gd name="connsiteX103" fmla="*/ 976313 w 1914525"/>
                <a:gd name="connsiteY103" fmla="*/ 9525 h 1399068"/>
                <a:gd name="connsiteX104" fmla="*/ 923925 w 1914525"/>
                <a:gd name="connsiteY104" fmla="*/ 0 h 1399068"/>
                <a:gd name="connsiteX105" fmla="*/ 771525 w 1914525"/>
                <a:gd name="connsiteY105" fmla="*/ 4763 h 1399068"/>
                <a:gd name="connsiteX106" fmla="*/ 757238 w 1914525"/>
                <a:gd name="connsiteY106" fmla="*/ 9525 h 1399068"/>
                <a:gd name="connsiteX107" fmla="*/ 733425 w 1914525"/>
                <a:gd name="connsiteY107" fmla="*/ 19050 h 1399068"/>
                <a:gd name="connsiteX108" fmla="*/ 714375 w 1914525"/>
                <a:gd name="connsiteY108" fmla="*/ 28575 h 1399068"/>
                <a:gd name="connsiteX109" fmla="*/ 700088 w 1914525"/>
                <a:gd name="connsiteY109" fmla="*/ 33338 h 1399068"/>
                <a:gd name="connsiteX110" fmla="*/ 681038 w 1914525"/>
                <a:gd name="connsiteY110" fmla="*/ 42863 h 1399068"/>
                <a:gd name="connsiteX111" fmla="*/ 633413 w 1914525"/>
                <a:gd name="connsiteY111" fmla="*/ 57150 h 1399068"/>
                <a:gd name="connsiteX112" fmla="*/ 595313 w 1914525"/>
                <a:gd name="connsiteY112" fmla="*/ 71438 h 1399068"/>
                <a:gd name="connsiteX113" fmla="*/ 552450 w 1914525"/>
                <a:gd name="connsiteY113" fmla="*/ 80963 h 1399068"/>
                <a:gd name="connsiteX114" fmla="*/ 519113 w 1914525"/>
                <a:gd name="connsiteY114" fmla="*/ 95250 h 1399068"/>
                <a:gd name="connsiteX115" fmla="*/ 485775 w 1914525"/>
                <a:gd name="connsiteY115" fmla="*/ 100013 h 1399068"/>
                <a:gd name="connsiteX116" fmla="*/ 438150 w 1914525"/>
                <a:gd name="connsiteY116" fmla="*/ 119063 h 1399068"/>
                <a:gd name="connsiteX117" fmla="*/ 404813 w 1914525"/>
                <a:gd name="connsiteY117" fmla="*/ 133350 h 1399068"/>
                <a:gd name="connsiteX118" fmla="*/ 390525 w 1914525"/>
                <a:gd name="connsiteY118" fmla="*/ 147638 h 1399068"/>
                <a:gd name="connsiteX119" fmla="*/ 352425 w 1914525"/>
                <a:gd name="connsiteY119" fmla="*/ 166688 h 1399068"/>
                <a:gd name="connsiteX120" fmla="*/ 319088 w 1914525"/>
                <a:gd name="connsiteY120" fmla="*/ 180975 h 1399068"/>
                <a:gd name="connsiteX121" fmla="*/ 300038 w 1914525"/>
                <a:gd name="connsiteY121" fmla="*/ 195263 h 1399068"/>
                <a:gd name="connsiteX122" fmla="*/ 285750 w 1914525"/>
                <a:gd name="connsiteY122" fmla="*/ 200025 h 1399068"/>
                <a:gd name="connsiteX123" fmla="*/ 266700 w 1914525"/>
                <a:gd name="connsiteY123" fmla="*/ 214313 h 1399068"/>
                <a:gd name="connsiteX124" fmla="*/ 228600 w 1914525"/>
                <a:gd name="connsiteY124" fmla="*/ 233363 h 1399068"/>
                <a:gd name="connsiteX125" fmla="*/ 200025 w 1914525"/>
                <a:gd name="connsiteY125" fmla="*/ 252413 h 1399068"/>
                <a:gd name="connsiteX126" fmla="*/ 185738 w 1914525"/>
                <a:gd name="connsiteY126" fmla="*/ 261938 h 1399068"/>
                <a:gd name="connsiteX127" fmla="*/ 166688 w 1914525"/>
                <a:gd name="connsiteY127" fmla="*/ 271463 h 1399068"/>
                <a:gd name="connsiteX128" fmla="*/ 157163 w 1914525"/>
                <a:gd name="connsiteY128" fmla="*/ 285750 h 1399068"/>
                <a:gd name="connsiteX129" fmla="*/ 142875 w 1914525"/>
                <a:gd name="connsiteY129" fmla="*/ 300038 h 1399068"/>
                <a:gd name="connsiteX130" fmla="*/ 119063 w 1914525"/>
                <a:gd name="connsiteY130" fmla="*/ 333375 h 1399068"/>
                <a:gd name="connsiteX131" fmla="*/ 114300 w 1914525"/>
                <a:gd name="connsiteY131" fmla="*/ 347663 h 1399068"/>
                <a:gd name="connsiteX132" fmla="*/ 104775 w 1914525"/>
                <a:gd name="connsiteY132" fmla="*/ 371475 h 1399068"/>
                <a:gd name="connsiteX133" fmla="*/ 85725 w 1914525"/>
                <a:gd name="connsiteY133" fmla="*/ 404813 h 1399068"/>
                <a:gd name="connsiteX134" fmla="*/ 76200 w 1914525"/>
                <a:gd name="connsiteY134" fmla="*/ 442913 h 1399068"/>
                <a:gd name="connsiteX135" fmla="*/ 71438 w 1914525"/>
                <a:gd name="connsiteY135" fmla="*/ 457200 h 1399068"/>
                <a:gd name="connsiteX136" fmla="*/ 66675 w 1914525"/>
                <a:gd name="connsiteY136" fmla="*/ 490538 h 1399068"/>
                <a:gd name="connsiteX137" fmla="*/ 61913 w 1914525"/>
                <a:gd name="connsiteY137" fmla="*/ 504825 h 1399068"/>
                <a:gd name="connsiteX138" fmla="*/ 57150 w 1914525"/>
                <a:gd name="connsiteY138" fmla="*/ 523875 h 1399068"/>
                <a:gd name="connsiteX139" fmla="*/ 52388 w 1914525"/>
                <a:gd name="connsiteY139" fmla="*/ 576263 h 1399068"/>
                <a:gd name="connsiteX140" fmla="*/ 47625 w 1914525"/>
                <a:gd name="connsiteY140" fmla="*/ 604838 h 1399068"/>
                <a:gd name="connsiteX141" fmla="*/ 38100 w 1914525"/>
                <a:gd name="connsiteY141" fmla="*/ 714375 h 1399068"/>
                <a:gd name="connsiteX142" fmla="*/ 28575 w 1914525"/>
                <a:gd name="connsiteY142" fmla="*/ 762000 h 1399068"/>
                <a:gd name="connsiteX143" fmla="*/ 14288 w 1914525"/>
                <a:gd name="connsiteY143" fmla="*/ 866775 h 1399068"/>
                <a:gd name="connsiteX144" fmla="*/ 9525 w 1914525"/>
                <a:gd name="connsiteY144" fmla="*/ 890588 h 1399068"/>
                <a:gd name="connsiteX145" fmla="*/ 0 w 1914525"/>
                <a:gd name="connsiteY145" fmla="*/ 919163 h 1399068"/>
                <a:gd name="connsiteX146" fmla="*/ 4763 w 1914525"/>
                <a:gd name="connsiteY146" fmla="*/ 1042988 h 1399068"/>
                <a:gd name="connsiteX147" fmla="*/ 14288 w 1914525"/>
                <a:gd name="connsiteY147" fmla="*/ 1076325 h 1399068"/>
                <a:gd name="connsiteX148" fmla="*/ 23813 w 1914525"/>
                <a:gd name="connsiteY148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35856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47775 w 1914525"/>
                <a:gd name="connsiteY34" fmla="*/ 283368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495426 w 1914525"/>
                <a:gd name="connsiteY40" fmla="*/ 302419 h 1399068"/>
                <a:gd name="connsiteX41" fmla="*/ 1590675 w 1914525"/>
                <a:gd name="connsiteY41" fmla="*/ 314325 h 1399068"/>
                <a:gd name="connsiteX42" fmla="*/ 1619250 w 1914525"/>
                <a:gd name="connsiteY42" fmla="*/ 342900 h 1399068"/>
                <a:gd name="connsiteX43" fmla="*/ 1657350 w 1914525"/>
                <a:gd name="connsiteY43" fmla="*/ 390525 h 1399068"/>
                <a:gd name="connsiteX44" fmla="*/ 1676400 w 1914525"/>
                <a:gd name="connsiteY44" fmla="*/ 419100 h 1399068"/>
                <a:gd name="connsiteX45" fmla="*/ 1704975 w 1914525"/>
                <a:gd name="connsiteY45" fmla="*/ 471488 h 1399068"/>
                <a:gd name="connsiteX46" fmla="*/ 1747838 w 1914525"/>
                <a:gd name="connsiteY46" fmla="*/ 542925 h 1399068"/>
                <a:gd name="connsiteX47" fmla="*/ 1762125 w 1914525"/>
                <a:gd name="connsiteY47" fmla="*/ 571500 h 1399068"/>
                <a:gd name="connsiteX48" fmla="*/ 1771650 w 1914525"/>
                <a:gd name="connsiteY48" fmla="*/ 600075 h 1399068"/>
                <a:gd name="connsiteX49" fmla="*/ 1790700 w 1914525"/>
                <a:gd name="connsiteY49" fmla="*/ 642938 h 1399068"/>
                <a:gd name="connsiteX50" fmla="*/ 1809750 w 1914525"/>
                <a:gd name="connsiteY50" fmla="*/ 695325 h 1399068"/>
                <a:gd name="connsiteX51" fmla="*/ 1824038 w 1914525"/>
                <a:gd name="connsiteY51" fmla="*/ 747713 h 1399068"/>
                <a:gd name="connsiteX52" fmla="*/ 1833563 w 1914525"/>
                <a:gd name="connsiteY52" fmla="*/ 804863 h 1399068"/>
                <a:gd name="connsiteX53" fmla="*/ 1845469 w 1914525"/>
                <a:gd name="connsiteY53" fmla="*/ 940594 h 1399068"/>
                <a:gd name="connsiteX54" fmla="*/ 1857375 w 1914525"/>
                <a:gd name="connsiteY54" fmla="*/ 1000125 h 1399068"/>
                <a:gd name="connsiteX55" fmla="*/ 1850231 w 1914525"/>
                <a:gd name="connsiteY55" fmla="*/ 1166813 h 1399068"/>
                <a:gd name="connsiteX56" fmla="*/ 1885950 w 1914525"/>
                <a:gd name="connsiteY56" fmla="*/ 1285875 h 1399068"/>
                <a:gd name="connsiteX57" fmla="*/ 1876425 w 1914525"/>
                <a:gd name="connsiteY57" fmla="*/ 1357313 h 1399068"/>
                <a:gd name="connsiteX58" fmla="*/ 1866900 w 1914525"/>
                <a:gd name="connsiteY58" fmla="*/ 1395413 h 1399068"/>
                <a:gd name="connsiteX59" fmla="*/ 1862138 w 1914525"/>
                <a:gd name="connsiteY59" fmla="*/ 1271587 h 1399068"/>
                <a:gd name="connsiteX60" fmla="*/ 1881188 w 1914525"/>
                <a:gd name="connsiteY60" fmla="*/ 1238250 h 1399068"/>
                <a:gd name="connsiteX61" fmla="*/ 1890713 w 1914525"/>
                <a:gd name="connsiteY61" fmla="*/ 1200150 h 1399068"/>
                <a:gd name="connsiteX62" fmla="*/ 1900238 w 1914525"/>
                <a:gd name="connsiteY62" fmla="*/ 1171575 h 1399068"/>
                <a:gd name="connsiteX63" fmla="*/ 1905000 w 1914525"/>
                <a:gd name="connsiteY63" fmla="*/ 1085850 h 1399068"/>
                <a:gd name="connsiteX64" fmla="*/ 1914525 w 1914525"/>
                <a:gd name="connsiteY64" fmla="*/ 809625 h 1399068"/>
                <a:gd name="connsiteX65" fmla="*/ 1909763 w 1914525"/>
                <a:gd name="connsiteY65" fmla="*/ 666750 h 1399068"/>
                <a:gd name="connsiteX66" fmla="*/ 1890713 w 1914525"/>
                <a:gd name="connsiteY66" fmla="*/ 633413 h 1399068"/>
                <a:gd name="connsiteX67" fmla="*/ 1881188 w 1914525"/>
                <a:gd name="connsiteY67" fmla="*/ 609600 h 1399068"/>
                <a:gd name="connsiteX68" fmla="*/ 1871663 w 1914525"/>
                <a:gd name="connsiteY68" fmla="*/ 581025 h 1399068"/>
                <a:gd name="connsiteX69" fmla="*/ 1862138 w 1914525"/>
                <a:gd name="connsiteY69" fmla="*/ 566738 h 1399068"/>
                <a:gd name="connsiteX70" fmla="*/ 1857375 w 1914525"/>
                <a:gd name="connsiteY70" fmla="*/ 542925 h 1399068"/>
                <a:gd name="connsiteX71" fmla="*/ 1847850 w 1914525"/>
                <a:gd name="connsiteY71" fmla="*/ 528638 h 1399068"/>
                <a:gd name="connsiteX72" fmla="*/ 1843088 w 1914525"/>
                <a:gd name="connsiteY72" fmla="*/ 514350 h 1399068"/>
                <a:gd name="connsiteX73" fmla="*/ 1833563 w 1914525"/>
                <a:gd name="connsiteY73" fmla="*/ 495300 h 1399068"/>
                <a:gd name="connsiteX74" fmla="*/ 1824038 w 1914525"/>
                <a:gd name="connsiteY74" fmla="*/ 457200 h 1399068"/>
                <a:gd name="connsiteX75" fmla="*/ 1814513 w 1914525"/>
                <a:gd name="connsiteY75" fmla="*/ 438150 h 1399068"/>
                <a:gd name="connsiteX76" fmla="*/ 1800225 w 1914525"/>
                <a:gd name="connsiteY76" fmla="*/ 404813 h 1399068"/>
                <a:gd name="connsiteX77" fmla="*/ 1790700 w 1914525"/>
                <a:gd name="connsiteY77" fmla="*/ 376238 h 1399068"/>
                <a:gd name="connsiteX78" fmla="*/ 1785938 w 1914525"/>
                <a:gd name="connsiteY78" fmla="*/ 361950 h 1399068"/>
                <a:gd name="connsiteX79" fmla="*/ 1781175 w 1914525"/>
                <a:gd name="connsiteY79" fmla="*/ 342900 h 1399068"/>
                <a:gd name="connsiteX80" fmla="*/ 1771650 w 1914525"/>
                <a:gd name="connsiteY80" fmla="*/ 328613 h 1399068"/>
                <a:gd name="connsiteX81" fmla="*/ 1752600 w 1914525"/>
                <a:gd name="connsiteY81" fmla="*/ 280988 h 1399068"/>
                <a:gd name="connsiteX82" fmla="*/ 1747838 w 1914525"/>
                <a:gd name="connsiteY82" fmla="*/ 266700 h 1399068"/>
                <a:gd name="connsiteX83" fmla="*/ 1738313 w 1914525"/>
                <a:gd name="connsiteY83" fmla="*/ 252413 h 1399068"/>
                <a:gd name="connsiteX84" fmla="*/ 1724025 w 1914525"/>
                <a:gd name="connsiteY84" fmla="*/ 228600 h 1399068"/>
                <a:gd name="connsiteX85" fmla="*/ 1714500 w 1914525"/>
                <a:gd name="connsiteY85" fmla="*/ 214313 h 1399068"/>
                <a:gd name="connsiteX86" fmla="*/ 1700213 w 1914525"/>
                <a:gd name="connsiteY86" fmla="*/ 204788 h 1399068"/>
                <a:gd name="connsiteX87" fmla="*/ 1676400 w 1914525"/>
                <a:gd name="connsiteY87" fmla="*/ 176213 h 1399068"/>
                <a:gd name="connsiteX88" fmla="*/ 1666875 w 1914525"/>
                <a:gd name="connsiteY88" fmla="*/ 161925 h 1399068"/>
                <a:gd name="connsiteX89" fmla="*/ 1638300 w 1914525"/>
                <a:gd name="connsiteY89" fmla="*/ 152400 h 1399068"/>
                <a:gd name="connsiteX90" fmla="*/ 1609725 w 1914525"/>
                <a:gd name="connsiteY90" fmla="*/ 142875 h 1399068"/>
                <a:gd name="connsiteX91" fmla="*/ 1590675 w 1914525"/>
                <a:gd name="connsiteY91" fmla="*/ 133350 h 1399068"/>
                <a:gd name="connsiteX92" fmla="*/ 1533525 w 1914525"/>
                <a:gd name="connsiteY92" fmla="*/ 123825 h 1399068"/>
                <a:gd name="connsiteX93" fmla="*/ 1495425 w 1914525"/>
                <a:gd name="connsiteY93" fmla="*/ 109538 h 1399068"/>
                <a:gd name="connsiteX94" fmla="*/ 1376363 w 1914525"/>
                <a:gd name="connsiteY94" fmla="*/ 95250 h 1399068"/>
                <a:gd name="connsiteX95" fmla="*/ 1343025 w 1914525"/>
                <a:gd name="connsiteY95" fmla="*/ 90488 h 1399068"/>
                <a:gd name="connsiteX96" fmla="*/ 1281113 w 1914525"/>
                <a:gd name="connsiteY96" fmla="*/ 76200 h 1399068"/>
                <a:gd name="connsiteX97" fmla="*/ 1223963 w 1914525"/>
                <a:gd name="connsiteY97" fmla="*/ 71438 h 1399068"/>
                <a:gd name="connsiteX98" fmla="*/ 1181100 w 1914525"/>
                <a:gd name="connsiteY98" fmla="*/ 61913 h 1399068"/>
                <a:gd name="connsiteX99" fmla="*/ 1166813 w 1914525"/>
                <a:gd name="connsiteY99" fmla="*/ 52388 h 1399068"/>
                <a:gd name="connsiteX100" fmla="*/ 1143000 w 1914525"/>
                <a:gd name="connsiteY100" fmla="*/ 47625 h 1399068"/>
                <a:gd name="connsiteX101" fmla="*/ 1114425 w 1914525"/>
                <a:gd name="connsiteY101" fmla="*/ 38100 h 1399068"/>
                <a:gd name="connsiteX102" fmla="*/ 1085850 w 1914525"/>
                <a:gd name="connsiteY102" fmla="*/ 28575 h 1399068"/>
                <a:gd name="connsiteX103" fmla="*/ 1009650 w 1914525"/>
                <a:gd name="connsiteY103" fmla="*/ 19050 h 1399068"/>
                <a:gd name="connsiteX104" fmla="*/ 976313 w 1914525"/>
                <a:gd name="connsiteY104" fmla="*/ 9525 h 1399068"/>
                <a:gd name="connsiteX105" fmla="*/ 923925 w 1914525"/>
                <a:gd name="connsiteY105" fmla="*/ 0 h 1399068"/>
                <a:gd name="connsiteX106" fmla="*/ 771525 w 1914525"/>
                <a:gd name="connsiteY106" fmla="*/ 4763 h 1399068"/>
                <a:gd name="connsiteX107" fmla="*/ 757238 w 1914525"/>
                <a:gd name="connsiteY107" fmla="*/ 9525 h 1399068"/>
                <a:gd name="connsiteX108" fmla="*/ 733425 w 1914525"/>
                <a:gd name="connsiteY108" fmla="*/ 19050 h 1399068"/>
                <a:gd name="connsiteX109" fmla="*/ 714375 w 1914525"/>
                <a:gd name="connsiteY109" fmla="*/ 28575 h 1399068"/>
                <a:gd name="connsiteX110" fmla="*/ 700088 w 1914525"/>
                <a:gd name="connsiteY110" fmla="*/ 33338 h 1399068"/>
                <a:gd name="connsiteX111" fmla="*/ 681038 w 1914525"/>
                <a:gd name="connsiteY111" fmla="*/ 42863 h 1399068"/>
                <a:gd name="connsiteX112" fmla="*/ 633413 w 1914525"/>
                <a:gd name="connsiteY112" fmla="*/ 57150 h 1399068"/>
                <a:gd name="connsiteX113" fmla="*/ 595313 w 1914525"/>
                <a:gd name="connsiteY113" fmla="*/ 71438 h 1399068"/>
                <a:gd name="connsiteX114" fmla="*/ 552450 w 1914525"/>
                <a:gd name="connsiteY114" fmla="*/ 80963 h 1399068"/>
                <a:gd name="connsiteX115" fmla="*/ 519113 w 1914525"/>
                <a:gd name="connsiteY115" fmla="*/ 95250 h 1399068"/>
                <a:gd name="connsiteX116" fmla="*/ 485775 w 1914525"/>
                <a:gd name="connsiteY116" fmla="*/ 100013 h 1399068"/>
                <a:gd name="connsiteX117" fmla="*/ 438150 w 1914525"/>
                <a:gd name="connsiteY117" fmla="*/ 119063 h 1399068"/>
                <a:gd name="connsiteX118" fmla="*/ 404813 w 1914525"/>
                <a:gd name="connsiteY118" fmla="*/ 133350 h 1399068"/>
                <a:gd name="connsiteX119" fmla="*/ 390525 w 1914525"/>
                <a:gd name="connsiteY119" fmla="*/ 147638 h 1399068"/>
                <a:gd name="connsiteX120" fmla="*/ 352425 w 1914525"/>
                <a:gd name="connsiteY120" fmla="*/ 166688 h 1399068"/>
                <a:gd name="connsiteX121" fmla="*/ 319088 w 1914525"/>
                <a:gd name="connsiteY121" fmla="*/ 180975 h 1399068"/>
                <a:gd name="connsiteX122" fmla="*/ 300038 w 1914525"/>
                <a:gd name="connsiteY122" fmla="*/ 195263 h 1399068"/>
                <a:gd name="connsiteX123" fmla="*/ 285750 w 1914525"/>
                <a:gd name="connsiteY123" fmla="*/ 200025 h 1399068"/>
                <a:gd name="connsiteX124" fmla="*/ 266700 w 1914525"/>
                <a:gd name="connsiteY124" fmla="*/ 214313 h 1399068"/>
                <a:gd name="connsiteX125" fmla="*/ 228600 w 1914525"/>
                <a:gd name="connsiteY125" fmla="*/ 233363 h 1399068"/>
                <a:gd name="connsiteX126" fmla="*/ 200025 w 1914525"/>
                <a:gd name="connsiteY126" fmla="*/ 252413 h 1399068"/>
                <a:gd name="connsiteX127" fmla="*/ 185738 w 1914525"/>
                <a:gd name="connsiteY127" fmla="*/ 261938 h 1399068"/>
                <a:gd name="connsiteX128" fmla="*/ 166688 w 1914525"/>
                <a:gd name="connsiteY128" fmla="*/ 271463 h 1399068"/>
                <a:gd name="connsiteX129" fmla="*/ 157163 w 1914525"/>
                <a:gd name="connsiteY129" fmla="*/ 285750 h 1399068"/>
                <a:gd name="connsiteX130" fmla="*/ 142875 w 1914525"/>
                <a:gd name="connsiteY130" fmla="*/ 300038 h 1399068"/>
                <a:gd name="connsiteX131" fmla="*/ 119063 w 1914525"/>
                <a:gd name="connsiteY131" fmla="*/ 333375 h 1399068"/>
                <a:gd name="connsiteX132" fmla="*/ 114300 w 1914525"/>
                <a:gd name="connsiteY132" fmla="*/ 347663 h 1399068"/>
                <a:gd name="connsiteX133" fmla="*/ 104775 w 1914525"/>
                <a:gd name="connsiteY133" fmla="*/ 371475 h 1399068"/>
                <a:gd name="connsiteX134" fmla="*/ 85725 w 1914525"/>
                <a:gd name="connsiteY134" fmla="*/ 404813 h 1399068"/>
                <a:gd name="connsiteX135" fmla="*/ 76200 w 1914525"/>
                <a:gd name="connsiteY135" fmla="*/ 442913 h 1399068"/>
                <a:gd name="connsiteX136" fmla="*/ 71438 w 1914525"/>
                <a:gd name="connsiteY136" fmla="*/ 457200 h 1399068"/>
                <a:gd name="connsiteX137" fmla="*/ 66675 w 1914525"/>
                <a:gd name="connsiteY137" fmla="*/ 490538 h 1399068"/>
                <a:gd name="connsiteX138" fmla="*/ 61913 w 1914525"/>
                <a:gd name="connsiteY138" fmla="*/ 504825 h 1399068"/>
                <a:gd name="connsiteX139" fmla="*/ 57150 w 1914525"/>
                <a:gd name="connsiteY139" fmla="*/ 523875 h 1399068"/>
                <a:gd name="connsiteX140" fmla="*/ 52388 w 1914525"/>
                <a:gd name="connsiteY140" fmla="*/ 576263 h 1399068"/>
                <a:gd name="connsiteX141" fmla="*/ 47625 w 1914525"/>
                <a:gd name="connsiteY141" fmla="*/ 604838 h 1399068"/>
                <a:gd name="connsiteX142" fmla="*/ 38100 w 1914525"/>
                <a:gd name="connsiteY142" fmla="*/ 714375 h 1399068"/>
                <a:gd name="connsiteX143" fmla="*/ 28575 w 1914525"/>
                <a:gd name="connsiteY143" fmla="*/ 762000 h 1399068"/>
                <a:gd name="connsiteX144" fmla="*/ 14288 w 1914525"/>
                <a:gd name="connsiteY144" fmla="*/ 866775 h 1399068"/>
                <a:gd name="connsiteX145" fmla="*/ 9525 w 1914525"/>
                <a:gd name="connsiteY145" fmla="*/ 890588 h 1399068"/>
                <a:gd name="connsiteX146" fmla="*/ 0 w 1914525"/>
                <a:gd name="connsiteY146" fmla="*/ 919163 h 1399068"/>
                <a:gd name="connsiteX147" fmla="*/ 4763 w 1914525"/>
                <a:gd name="connsiteY147" fmla="*/ 1042988 h 1399068"/>
                <a:gd name="connsiteX148" fmla="*/ 14288 w 1914525"/>
                <a:gd name="connsiteY148" fmla="*/ 1076325 h 1399068"/>
                <a:gd name="connsiteX149" fmla="*/ 23813 w 1914525"/>
                <a:gd name="connsiteY149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47775 w 1914525"/>
                <a:gd name="connsiteY34" fmla="*/ 283368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495426 w 1914525"/>
                <a:gd name="connsiteY40" fmla="*/ 302419 h 1399068"/>
                <a:gd name="connsiteX41" fmla="*/ 1590675 w 1914525"/>
                <a:gd name="connsiteY41" fmla="*/ 314325 h 1399068"/>
                <a:gd name="connsiteX42" fmla="*/ 1619250 w 1914525"/>
                <a:gd name="connsiteY42" fmla="*/ 342900 h 1399068"/>
                <a:gd name="connsiteX43" fmla="*/ 1657350 w 1914525"/>
                <a:gd name="connsiteY43" fmla="*/ 390525 h 1399068"/>
                <a:gd name="connsiteX44" fmla="*/ 1676400 w 1914525"/>
                <a:gd name="connsiteY44" fmla="*/ 419100 h 1399068"/>
                <a:gd name="connsiteX45" fmla="*/ 1704975 w 1914525"/>
                <a:gd name="connsiteY45" fmla="*/ 471488 h 1399068"/>
                <a:gd name="connsiteX46" fmla="*/ 1747838 w 1914525"/>
                <a:gd name="connsiteY46" fmla="*/ 542925 h 1399068"/>
                <a:gd name="connsiteX47" fmla="*/ 1762125 w 1914525"/>
                <a:gd name="connsiteY47" fmla="*/ 571500 h 1399068"/>
                <a:gd name="connsiteX48" fmla="*/ 1771650 w 1914525"/>
                <a:gd name="connsiteY48" fmla="*/ 600075 h 1399068"/>
                <a:gd name="connsiteX49" fmla="*/ 1790700 w 1914525"/>
                <a:gd name="connsiteY49" fmla="*/ 642938 h 1399068"/>
                <a:gd name="connsiteX50" fmla="*/ 1809750 w 1914525"/>
                <a:gd name="connsiteY50" fmla="*/ 695325 h 1399068"/>
                <a:gd name="connsiteX51" fmla="*/ 1824038 w 1914525"/>
                <a:gd name="connsiteY51" fmla="*/ 747713 h 1399068"/>
                <a:gd name="connsiteX52" fmla="*/ 1833563 w 1914525"/>
                <a:gd name="connsiteY52" fmla="*/ 804863 h 1399068"/>
                <a:gd name="connsiteX53" fmla="*/ 1845469 w 1914525"/>
                <a:gd name="connsiteY53" fmla="*/ 940594 h 1399068"/>
                <a:gd name="connsiteX54" fmla="*/ 1857375 w 1914525"/>
                <a:gd name="connsiteY54" fmla="*/ 1000125 h 1399068"/>
                <a:gd name="connsiteX55" fmla="*/ 1850231 w 1914525"/>
                <a:gd name="connsiteY55" fmla="*/ 1166813 h 1399068"/>
                <a:gd name="connsiteX56" fmla="*/ 1885950 w 1914525"/>
                <a:gd name="connsiteY56" fmla="*/ 1285875 h 1399068"/>
                <a:gd name="connsiteX57" fmla="*/ 1876425 w 1914525"/>
                <a:gd name="connsiteY57" fmla="*/ 1357313 h 1399068"/>
                <a:gd name="connsiteX58" fmla="*/ 1866900 w 1914525"/>
                <a:gd name="connsiteY58" fmla="*/ 1395413 h 1399068"/>
                <a:gd name="connsiteX59" fmla="*/ 1862138 w 1914525"/>
                <a:gd name="connsiteY59" fmla="*/ 1271587 h 1399068"/>
                <a:gd name="connsiteX60" fmla="*/ 1881188 w 1914525"/>
                <a:gd name="connsiteY60" fmla="*/ 1238250 h 1399068"/>
                <a:gd name="connsiteX61" fmla="*/ 1890713 w 1914525"/>
                <a:gd name="connsiteY61" fmla="*/ 1200150 h 1399068"/>
                <a:gd name="connsiteX62" fmla="*/ 1900238 w 1914525"/>
                <a:gd name="connsiteY62" fmla="*/ 1171575 h 1399068"/>
                <a:gd name="connsiteX63" fmla="*/ 1905000 w 1914525"/>
                <a:gd name="connsiteY63" fmla="*/ 1085850 h 1399068"/>
                <a:gd name="connsiteX64" fmla="*/ 1914525 w 1914525"/>
                <a:gd name="connsiteY64" fmla="*/ 809625 h 1399068"/>
                <a:gd name="connsiteX65" fmla="*/ 1909763 w 1914525"/>
                <a:gd name="connsiteY65" fmla="*/ 666750 h 1399068"/>
                <a:gd name="connsiteX66" fmla="*/ 1890713 w 1914525"/>
                <a:gd name="connsiteY66" fmla="*/ 633413 h 1399068"/>
                <a:gd name="connsiteX67" fmla="*/ 1881188 w 1914525"/>
                <a:gd name="connsiteY67" fmla="*/ 609600 h 1399068"/>
                <a:gd name="connsiteX68" fmla="*/ 1871663 w 1914525"/>
                <a:gd name="connsiteY68" fmla="*/ 581025 h 1399068"/>
                <a:gd name="connsiteX69" fmla="*/ 1862138 w 1914525"/>
                <a:gd name="connsiteY69" fmla="*/ 566738 h 1399068"/>
                <a:gd name="connsiteX70" fmla="*/ 1857375 w 1914525"/>
                <a:gd name="connsiteY70" fmla="*/ 542925 h 1399068"/>
                <a:gd name="connsiteX71" fmla="*/ 1847850 w 1914525"/>
                <a:gd name="connsiteY71" fmla="*/ 528638 h 1399068"/>
                <a:gd name="connsiteX72" fmla="*/ 1843088 w 1914525"/>
                <a:gd name="connsiteY72" fmla="*/ 514350 h 1399068"/>
                <a:gd name="connsiteX73" fmla="*/ 1833563 w 1914525"/>
                <a:gd name="connsiteY73" fmla="*/ 495300 h 1399068"/>
                <a:gd name="connsiteX74" fmla="*/ 1824038 w 1914525"/>
                <a:gd name="connsiteY74" fmla="*/ 457200 h 1399068"/>
                <a:gd name="connsiteX75" fmla="*/ 1814513 w 1914525"/>
                <a:gd name="connsiteY75" fmla="*/ 438150 h 1399068"/>
                <a:gd name="connsiteX76" fmla="*/ 1800225 w 1914525"/>
                <a:gd name="connsiteY76" fmla="*/ 404813 h 1399068"/>
                <a:gd name="connsiteX77" fmla="*/ 1790700 w 1914525"/>
                <a:gd name="connsiteY77" fmla="*/ 376238 h 1399068"/>
                <a:gd name="connsiteX78" fmla="*/ 1785938 w 1914525"/>
                <a:gd name="connsiteY78" fmla="*/ 361950 h 1399068"/>
                <a:gd name="connsiteX79" fmla="*/ 1781175 w 1914525"/>
                <a:gd name="connsiteY79" fmla="*/ 342900 h 1399068"/>
                <a:gd name="connsiteX80" fmla="*/ 1771650 w 1914525"/>
                <a:gd name="connsiteY80" fmla="*/ 328613 h 1399068"/>
                <a:gd name="connsiteX81" fmla="*/ 1752600 w 1914525"/>
                <a:gd name="connsiteY81" fmla="*/ 280988 h 1399068"/>
                <a:gd name="connsiteX82" fmla="*/ 1747838 w 1914525"/>
                <a:gd name="connsiteY82" fmla="*/ 266700 h 1399068"/>
                <a:gd name="connsiteX83" fmla="*/ 1738313 w 1914525"/>
                <a:gd name="connsiteY83" fmla="*/ 252413 h 1399068"/>
                <a:gd name="connsiteX84" fmla="*/ 1724025 w 1914525"/>
                <a:gd name="connsiteY84" fmla="*/ 228600 h 1399068"/>
                <a:gd name="connsiteX85" fmla="*/ 1714500 w 1914525"/>
                <a:gd name="connsiteY85" fmla="*/ 214313 h 1399068"/>
                <a:gd name="connsiteX86" fmla="*/ 1700213 w 1914525"/>
                <a:gd name="connsiteY86" fmla="*/ 204788 h 1399068"/>
                <a:gd name="connsiteX87" fmla="*/ 1676400 w 1914525"/>
                <a:gd name="connsiteY87" fmla="*/ 176213 h 1399068"/>
                <a:gd name="connsiteX88" fmla="*/ 1666875 w 1914525"/>
                <a:gd name="connsiteY88" fmla="*/ 161925 h 1399068"/>
                <a:gd name="connsiteX89" fmla="*/ 1638300 w 1914525"/>
                <a:gd name="connsiteY89" fmla="*/ 152400 h 1399068"/>
                <a:gd name="connsiteX90" fmla="*/ 1609725 w 1914525"/>
                <a:gd name="connsiteY90" fmla="*/ 142875 h 1399068"/>
                <a:gd name="connsiteX91" fmla="*/ 1590675 w 1914525"/>
                <a:gd name="connsiteY91" fmla="*/ 133350 h 1399068"/>
                <a:gd name="connsiteX92" fmla="*/ 1533525 w 1914525"/>
                <a:gd name="connsiteY92" fmla="*/ 123825 h 1399068"/>
                <a:gd name="connsiteX93" fmla="*/ 1495425 w 1914525"/>
                <a:gd name="connsiteY93" fmla="*/ 109538 h 1399068"/>
                <a:gd name="connsiteX94" fmla="*/ 1376363 w 1914525"/>
                <a:gd name="connsiteY94" fmla="*/ 95250 h 1399068"/>
                <a:gd name="connsiteX95" fmla="*/ 1343025 w 1914525"/>
                <a:gd name="connsiteY95" fmla="*/ 90488 h 1399068"/>
                <a:gd name="connsiteX96" fmla="*/ 1281113 w 1914525"/>
                <a:gd name="connsiteY96" fmla="*/ 76200 h 1399068"/>
                <a:gd name="connsiteX97" fmla="*/ 1223963 w 1914525"/>
                <a:gd name="connsiteY97" fmla="*/ 71438 h 1399068"/>
                <a:gd name="connsiteX98" fmla="*/ 1181100 w 1914525"/>
                <a:gd name="connsiteY98" fmla="*/ 61913 h 1399068"/>
                <a:gd name="connsiteX99" fmla="*/ 1166813 w 1914525"/>
                <a:gd name="connsiteY99" fmla="*/ 52388 h 1399068"/>
                <a:gd name="connsiteX100" fmla="*/ 1143000 w 1914525"/>
                <a:gd name="connsiteY100" fmla="*/ 47625 h 1399068"/>
                <a:gd name="connsiteX101" fmla="*/ 1114425 w 1914525"/>
                <a:gd name="connsiteY101" fmla="*/ 38100 h 1399068"/>
                <a:gd name="connsiteX102" fmla="*/ 1085850 w 1914525"/>
                <a:gd name="connsiteY102" fmla="*/ 28575 h 1399068"/>
                <a:gd name="connsiteX103" fmla="*/ 1009650 w 1914525"/>
                <a:gd name="connsiteY103" fmla="*/ 19050 h 1399068"/>
                <a:gd name="connsiteX104" fmla="*/ 976313 w 1914525"/>
                <a:gd name="connsiteY104" fmla="*/ 9525 h 1399068"/>
                <a:gd name="connsiteX105" fmla="*/ 923925 w 1914525"/>
                <a:gd name="connsiteY105" fmla="*/ 0 h 1399068"/>
                <a:gd name="connsiteX106" fmla="*/ 771525 w 1914525"/>
                <a:gd name="connsiteY106" fmla="*/ 4763 h 1399068"/>
                <a:gd name="connsiteX107" fmla="*/ 757238 w 1914525"/>
                <a:gd name="connsiteY107" fmla="*/ 9525 h 1399068"/>
                <a:gd name="connsiteX108" fmla="*/ 733425 w 1914525"/>
                <a:gd name="connsiteY108" fmla="*/ 19050 h 1399068"/>
                <a:gd name="connsiteX109" fmla="*/ 714375 w 1914525"/>
                <a:gd name="connsiteY109" fmla="*/ 28575 h 1399068"/>
                <a:gd name="connsiteX110" fmla="*/ 700088 w 1914525"/>
                <a:gd name="connsiteY110" fmla="*/ 33338 h 1399068"/>
                <a:gd name="connsiteX111" fmla="*/ 681038 w 1914525"/>
                <a:gd name="connsiteY111" fmla="*/ 42863 h 1399068"/>
                <a:gd name="connsiteX112" fmla="*/ 633413 w 1914525"/>
                <a:gd name="connsiteY112" fmla="*/ 57150 h 1399068"/>
                <a:gd name="connsiteX113" fmla="*/ 595313 w 1914525"/>
                <a:gd name="connsiteY113" fmla="*/ 71438 h 1399068"/>
                <a:gd name="connsiteX114" fmla="*/ 552450 w 1914525"/>
                <a:gd name="connsiteY114" fmla="*/ 80963 h 1399068"/>
                <a:gd name="connsiteX115" fmla="*/ 519113 w 1914525"/>
                <a:gd name="connsiteY115" fmla="*/ 95250 h 1399068"/>
                <a:gd name="connsiteX116" fmla="*/ 485775 w 1914525"/>
                <a:gd name="connsiteY116" fmla="*/ 100013 h 1399068"/>
                <a:gd name="connsiteX117" fmla="*/ 438150 w 1914525"/>
                <a:gd name="connsiteY117" fmla="*/ 119063 h 1399068"/>
                <a:gd name="connsiteX118" fmla="*/ 404813 w 1914525"/>
                <a:gd name="connsiteY118" fmla="*/ 133350 h 1399068"/>
                <a:gd name="connsiteX119" fmla="*/ 390525 w 1914525"/>
                <a:gd name="connsiteY119" fmla="*/ 147638 h 1399068"/>
                <a:gd name="connsiteX120" fmla="*/ 352425 w 1914525"/>
                <a:gd name="connsiteY120" fmla="*/ 166688 h 1399068"/>
                <a:gd name="connsiteX121" fmla="*/ 319088 w 1914525"/>
                <a:gd name="connsiteY121" fmla="*/ 180975 h 1399068"/>
                <a:gd name="connsiteX122" fmla="*/ 300038 w 1914525"/>
                <a:gd name="connsiteY122" fmla="*/ 195263 h 1399068"/>
                <a:gd name="connsiteX123" fmla="*/ 285750 w 1914525"/>
                <a:gd name="connsiteY123" fmla="*/ 200025 h 1399068"/>
                <a:gd name="connsiteX124" fmla="*/ 266700 w 1914525"/>
                <a:gd name="connsiteY124" fmla="*/ 214313 h 1399068"/>
                <a:gd name="connsiteX125" fmla="*/ 228600 w 1914525"/>
                <a:gd name="connsiteY125" fmla="*/ 233363 h 1399068"/>
                <a:gd name="connsiteX126" fmla="*/ 200025 w 1914525"/>
                <a:gd name="connsiteY126" fmla="*/ 252413 h 1399068"/>
                <a:gd name="connsiteX127" fmla="*/ 185738 w 1914525"/>
                <a:gd name="connsiteY127" fmla="*/ 261938 h 1399068"/>
                <a:gd name="connsiteX128" fmla="*/ 166688 w 1914525"/>
                <a:gd name="connsiteY128" fmla="*/ 271463 h 1399068"/>
                <a:gd name="connsiteX129" fmla="*/ 157163 w 1914525"/>
                <a:gd name="connsiteY129" fmla="*/ 285750 h 1399068"/>
                <a:gd name="connsiteX130" fmla="*/ 142875 w 1914525"/>
                <a:gd name="connsiteY130" fmla="*/ 300038 h 1399068"/>
                <a:gd name="connsiteX131" fmla="*/ 119063 w 1914525"/>
                <a:gd name="connsiteY131" fmla="*/ 333375 h 1399068"/>
                <a:gd name="connsiteX132" fmla="*/ 114300 w 1914525"/>
                <a:gd name="connsiteY132" fmla="*/ 347663 h 1399068"/>
                <a:gd name="connsiteX133" fmla="*/ 104775 w 1914525"/>
                <a:gd name="connsiteY133" fmla="*/ 371475 h 1399068"/>
                <a:gd name="connsiteX134" fmla="*/ 85725 w 1914525"/>
                <a:gd name="connsiteY134" fmla="*/ 404813 h 1399068"/>
                <a:gd name="connsiteX135" fmla="*/ 76200 w 1914525"/>
                <a:gd name="connsiteY135" fmla="*/ 442913 h 1399068"/>
                <a:gd name="connsiteX136" fmla="*/ 71438 w 1914525"/>
                <a:gd name="connsiteY136" fmla="*/ 457200 h 1399068"/>
                <a:gd name="connsiteX137" fmla="*/ 66675 w 1914525"/>
                <a:gd name="connsiteY137" fmla="*/ 490538 h 1399068"/>
                <a:gd name="connsiteX138" fmla="*/ 61913 w 1914525"/>
                <a:gd name="connsiteY138" fmla="*/ 504825 h 1399068"/>
                <a:gd name="connsiteX139" fmla="*/ 57150 w 1914525"/>
                <a:gd name="connsiteY139" fmla="*/ 523875 h 1399068"/>
                <a:gd name="connsiteX140" fmla="*/ 52388 w 1914525"/>
                <a:gd name="connsiteY140" fmla="*/ 576263 h 1399068"/>
                <a:gd name="connsiteX141" fmla="*/ 47625 w 1914525"/>
                <a:gd name="connsiteY141" fmla="*/ 604838 h 1399068"/>
                <a:gd name="connsiteX142" fmla="*/ 38100 w 1914525"/>
                <a:gd name="connsiteY142" fmla="*/ 714375 h 1399068"/>
                <a:gd name="connsiteX143" fmla="*/ 28575 w 1914525"/>
                <a:gd name="connsiteY143" fmla="*/ 762000 h 1399068"/>
                <a:gd name="connsiteX144" fmla="*/ 14288 w 1914525"/>
                <a:gd name="connsiteY144" fmla="*/ 866775 h 1399068"/>
                <a:gd name="connsiteX145" fmla="*/ 9525 w 1914525"/>
                <a:gd name="connsiteY145" fmla="*/ 890588 h 1399068"/>
                <a:gd name="connsiteX146" fmla="*/ 0 w 1914525"/>
                <a:gd name="connsiteY146" fmla="*/ 919163 h 1399068"/>
                <a:gd name="connsiteX147" fmla="*/ 4763 w 1914525"/>
                <a:gd name="connsiteY147" fmla="*/ 1042988 h 1399068"/>
                <a:gd name="connsiteX148" fmla="*/ 14288 w 1914525"/>
                <a:gd name="connsiteY148" fmla="*/ 1076325 h 1399068"/>
                <a:gd name="connsiteX149" fmla="*/ 23813 w 1914525"/>
                <a:gd name="connsiteY149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47775 w 1914525"/>
                <a:gd name="connsiteY34" fmla="*/ 283368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497807 w 1914525"/>
                <a:gd name="connsiteY40" fmla="*/ 302419 h 1399068"/>
                <a:gd name="connsiteX41" fmla="*/ 1590675 w 1914525"/>
                <a:gd name="connsiteY41" fmla="*/ 314325 h 1399068"/>
                <a:gd name="connsiteX42" fmla="*/ 1619250 w 1914525"/>
                <a:gd name="connsiteY42" fmla="*/ 342900 h 1399068"/>
                <a:gd name="connsiteX43" fmla="*/ 1657350 w 1914525"/>
                <a:gd name="connsiteY43" fmla="*/ 390525 h 1399068"/>
                <a:gd name="connsiteX44" fmla="*/ 1676400 w 1914525"/>
                <a:gd name="connsiteY44" fmla="*/ 419100 h 1399068"/>
                <a:gd name="connsiteX45" fmla="*/ 1704975 w 1914525"/>
                <a:gd name="connsiteY45" fmla="*/ 471488 h 1399068"/>
                <a:gd name="connsiteX46" fmla="*/ 1747838 w 1914525"/>
                <a:gd name="connsiteY46" fmla="*/ 542925 h 1399068"/>
                <a:gd name="connsiteX47" fmla="*/ 1762125 w 1914525"/>
                <a:gd name="connsiteY47" fmla="*/ 571500 h 1399068"/>
                <a:gd name="connsiteX48" fmla="*/ 1771650 w 1914525"/>
                <a:gd name="connsiteY48" fmla="*/ 600075 h 1399068"/>
                <a:gd name="connsiteX49" fmla="*/ 1790700 w 1914525"/>
                <a:gd name="connsiteY49" fmla="*/ 642938 h 1399068"/>
                <a:gd name="connsiteX50" fmla="*/ 1809750 w 1914525"/>
                <a:gd name="connsiteY50" fmla="*/ 695325 h 1399068"/>
                <a:gd name="connsiteX51" fmla="*/ 1824038 w 1914525"/>
                <a:gd name="connsiteY51" fmla="*/ 747713 h 1399068"/>
                <a:gd name="connsiteX52" fmla="*/ 1833563 w 1914525"/>
                <a:gd name="connsiteY52" fmla="*/ 804863 h 1399068"/>
                <a:gd name="connsiteX53" fmla="*/ 1845469 w 1914525"/>
                <a:gd name="connsiteY53" fmla="*/ 940594 h 1399068"/>
                <a:gd name="connsiteX54" fmla="*/ 1857375 w 1914525"/>
                <a:gd name="connsiteY54" fmla="*/ 1000125 h 1399068"/>
                <a:gd name="connsiteX55" fmla="*/ 1850231 w 1914525"/>
                <a:gd name="connsiteY55" fmla="*/ 1166813 h 1399068"/>
                <a:gd name="connsiteX56" fmla="*/ 1885950 w 1914525"/>
                <a:gd name="connsiteY56" fmla="*/ 1285875 h 1399068"/>
                <a:gd name="connsiteX57" fmla="*/ 1876425 w 1914525"/>
                <a:gd name="connsiteY57" fmla="*/ 1357313 h 1399068"/>
                <a:gd name="connsiteX58" fmla="*/ 1866900 w 1914525"/>
                <a:gd name="connsiteY58" fmla="*/ 1395413 h 1399068"/>
                <a:gd name="connsiteX59" fmla="*/ 1862138 w 1914525"/>
                <a:gd name="connsiteY59" fmla="*/ 1271587 h 1399068"/>
                <a:gd name="connsiteX60" fmla="*/ 1881188 w 1914525"/>
                <a:gd name="connsiteY60" fmla="*/ 1238250 h 1399068"/>
                <a:gd name="connsiteX61" fmla="*/ 1890713 w 1914525"/>
                <a:gd name="connsiteY61" fmla="*/ 1200150 h 1399068"/>
                <a:gd name="connsiteX62" fmla="*/ 1900238 w 1914525"/>
                <a:gd name="connsiteY62" fmla="*/ 1171575 h 1399068"/>
                <a:gd name="connsiteX63" fmla="*/ 1905000 w 1914525"/>
                <a:gd name="connsiteY63" fmla="*/ 1085850 h 1399068"/>
                <a:gd name="connsiteX64" fmla="*/ 1914525 w 1914525"/>
                <a:gd name="connsiteY64" fmla="*/ 809625 h 1399068"/>
                <a:gd name="connsiteX65" fmla="*/ 1909763 w 1914525"/>
                <a:gd name="connsiteY65" fmla="*/ 666750 h 1399068"/>
                <a:gd name="connsiteX66" fmla="*/ 1890713 w 1914525"/>
                <a:gd name="connsiteY66" fmla="*/ 633413 h 1399068"/>
                <a:gd name="connsiteX67" fmla="*/ 1881188 w 1914525"/>
                <a:gd name="connsiteY67" fmla="*/ 609600 h 1399068"/>
                <a:gd name="connsiteX68" fmla="*/ 1871663 w 1914525"/>
                <a:gd name="connsiteY68" fmla="*/ 581025 h 1399068"/>
                <a:gd name="connsiteX69" fmla="*/ 1862138 w 1914525"/>
                <a:gd name="connsiteY69" fmla="*/ 566738 h 1399068"/>
                <a:gd name="connsiteX70" fmla="*/ 1857375 w 1914525"/>
                <a:gd name="connsiteY70" fmla="*/ 542925 h 1399068"/>
                <a:gd name="connsiteX71" fmla="*/ 1847850 w 1914525"/>
                <a:gd name="connsiteY71" fmla="*/ 528638 h 1399068"/>
                <a:gd name="connsiteX72" fmla="*/ 1843088 w 1914525"/>
                <a:gd name="connsiteY72" fmla="*/ 514350 h 1399068"/>
                <a:gd name="connsiteX73" fmla="*/ 1833563 w 1914525"/>
                <a:gd name="connsiteY73" fmla="*/ 495300 h 1399068"/>
                <a:gd name="connsiteX74" fmla="*/ 1824038 w 1914525"/>
                <a:gd name="connsiteY74" fmla="*/ 457200 h 1399068"/>
                <a:gd name="connsiteX75" fmla="*/ 1814513 w 1914525"/>
                <a:gd name="connsiteY75" fmla="*/ 438150 h 1399068"/>
                <a:gd name="connsiteX76" fmla="*/ 1800225 w 1914525"/>
                <a:gd name="connsiteY76" fmla="*/ 404813 h 1399068"/>
                <a:gd name="connsiteX77" fmla="*/ 1790700 w 1914525"/>
                <a:gd name="connsiteY77" fmla="*/ 376238 h 1399068"/>
                <a:gd name="connsiteX78" fmla="*/ 1785938 w 1914525"/>
                <a:gd name="connsiteY78" fmla="*/ 361950 h 1399068"/>
                <a:gd name="connsiteX79" fmla="*/ 1781175 w 1914525"/>
                <a:gd name="connsiteY79" fmla="*/ 342900 h 1399068"/>
                <a:gd name="connsiteX80" fmla="*/ 1771650 w 1914525"/>
                <a:gd name="connsiteY80" fmla="*/ 328613 h 1399068"/>
                <a:gd name="connsiteX81" fmla="*/ 1752600 w 1914525"/>
                <a:gd name="connsiteY81" fmla="*/ 280988 h 1399068"/>
                <a:gd name="connsiteX82" fmla="*/ 1747838 w 1914525"/>
                <a:gd name="connsiteY82" fmla="*/ 266700 h 1399068"/>
                <a:gd name="connsiteX83" fmla="*/ 1738313 w 1914525"/>
                <a:gd name="connsiteY83" fmla="*/ 252413 h 1399068"/>
                <a:gd name="connsiteX84" fmla="*/ 1724025 w 1914525"/>
                <a:gd name="connsiteY84" fmla="*/ 228600 h 1399068"/>
                <a:gd name="connsiteX85" fmla="*/ 1714500 w 1914525"/>
                <a:gd name="connsiteY85" fmla="*/ 214313 h 1399068"/>
                <a:gd name="connsiteX86" fmla="*/ 1700213 w 1914525"/>
                <a:gd name="connsiteY86" fmla="*/ 204788 h 1399068"/>
                <a:gd name="connsiteX87" fmla="*/ 1676400 w 1914525"/>
                <a:gd name="connsiteY87" fmla="*/ 176213 h 1399068"/>
                <a:gd name="connsiteX88" fmla="*/ 1666875 w 1914525"/>
                <a:gd name="connsiteY88" fmla="*/ 161925 h 1399068"/>
                <a:gd name="connsiteX89" fmla="*/ 1638300 w 1914525"/>
                <a:gd name="connsiteY89" fmla="*/ 152400 h 1399068"/>
                <a:gd name="connsiteX90" fmla="*/ 1609725 w 1914525"/>
                <a:gd name="connsiteY90" fmla="*/ 142875 h 1399068"/>
                <a:gd name="connsiteX91" fmla="*/ 1590675 w 1914525"/>
                <a:gd name="connsiteY91" fmla="*/ 133350 h 1399068"/>
                <a:gd name="connsiteX92" fmla="*/ 1533525 w 1914525"/>
                <a:gd name="connsiteY92" fmla="*/ 123825 h 1399068"/>
                <a:gd name="connsiteX93" fmla="*/ 1495425 w 1914525"/>
                <a:gd name="connsiteY93" fmla="*/ 109538 h 1399068"/>
                <a:gd name="connsiteX94" fmla="*/ 1376363 w 1914525"/>
                <a:gd name="connsiteY94" fmla="*/ 95250 h 1399068"/>
                <a:gd name="connsiteX95" fmla="*/ 1343025 w 1914525"/>
                <a:gd name="connsiteY95" fmla="*/ 90488 h 1399068"/>
                <a:gd name="connsiteX96" fmla="*/ 1281113 w 1914525"/>
                <a:gd name="connsiteY96" fmla="*/ 76200 h 1399068"/>
                <a:gd name="connsiteX97" fmla="*/ 1223963 w 1914525"/>
                <a:gd name="connsiteY97" fmla="*/ 71438 h 1399068"/>
                <a:gd name="connsiteX98" fmla="*/ 1181100 w 1914525"/>
                <a:gd name="connsiteY98" fmla="*/ 61913 h 1399068"/>
                <a:gd name="connsiteX99" fmla="*/ 1166813 w 1914525"/>
                <a:gd name="connsiteY99" fmla="*/ 52388 h 1399068"/>
                <a:gd name="connsiteX100" fmla="*/ 1143000 w 1914525"/>
                <a:gd name="connsiteY100" fmla="*/ 47625 h 1399068"/>
                <a:gd name="connsiteX101" fmla="*/ 1114425 w 1914525"/>
                <a:gd name="connsiteY101" fmla="*/ 38100 h 1399068"/>
                <a:gd name="connsiteX102" fmla="*/ 1085850 w 1914525"/>
                <a:gd name="connsiteY102" fmla="*/ 28575 h 1399068"/>
                <a:gd name="connsiteX103" fmla="*/ 1009650 w 1914525"/>
                <a:gd name="connsiteY103" fmla="*/ 19050 h 1399068"/>
                <a:gd name="connsiteX104" fmla="*/ 976313 w 1914525"/>
                <a:gd name="connsiteY104" fmla="*/ 9525 h 1399068"/>
                <a:gd name="connsiteX105" fmla="*/ 923925 w 1914525"/>
                <a:gd name="connsiteY105" fmla="*/ 0 h 1399068"/>
                <a:gd name="connsiteX106" fmla="*/ 771525 w 1914525"/>
                <a:gd name="connsiteY106" fmla="*/ 4763 h 1399068"/>
                <a:gd name="connsiteX107" fmla="*/ 757238 w 1914525"/>
                <a:gd name="connsiteY107" fmla="*/ 9525 h 1399068"/>
                <a:gd name="connsiteX108" fmla="*/ 733425 w 1914525"/>
                <a:gd name="connsiteY108" fmla="*/ 19050 h 1399068"/>
                <a:gd name="connsiteX109" fmla="*/ 714375 w 1914525"/>
                <a:gd name="connsiteY109" fmla="*/ 28575 h 1399068"/>
                <a:gd name="connsiteX110" fmla="*/ 700088 w 1914525"/>
                <a:gd name="connsiteY110" fmla="*/ 33338 h 1399068"/>
                <a:gd name="connsiteX111" fmla="*/ 681038 w 1914525"/>
                <a:gd name="connsiteY111" fmla="*/ 42863 h 1399068"/>
                <a:gd name="connsiteX112" fmla="*/ 633413 w 1914525"/>
                <a:gd name="connsiteY112" fmla="*/ 57150 h 1399068"/>
                <a:gd name="connsiteX113" fmla="*/ 595313 w 1914525"/>
                <a:gd name="connsiteY113" fmla="*/ 71438 h 1399068"/>
                <a:gd name="connsiteX114" fmla="*/ 552450 w 1914525"/>
                <a:gd name="connsiteY114" fmla="*/ 80963 h 1399068"/>
                <a:gd name="connsiteX115" fmla="*/ 519113 w 1914525"/>
                <a:gd name="connsiteY115" fmla="*/ 95250 h 1399068"/>
                <a:gd name="connsiteX116" fmla="*/ 485775 w 1914525"/>
                <a:gd name="connsiteY116" fmla="*/ 100013 h 1399068"/>
                <a:gd name="connsiteX117" fmla="*/ 438150 w 1914525"/>
                <a:gd name="connsiteY117" fmla="*/ 119063 h 1399068"/>
                <a:gd name="connsiteX118" fmla="*/ 404813 w 1914525"/>
                <a:gd name="connsiteY118" fmla="*/ 133350 h 1399068"/>
                <a:gd name="connsiteX119" fmla="*/ 390525 w 1914525"/>
                <a:gd name="connsiteY119" fmla="*/ 147638 h 1399068"/>
                <a:gd name="connsiteX120" fmla="*/ 352425 w 1914525"/>
                <a:gd name="connsiteY120" fmla="*/ 166688 h 1399068"/>
                <a:gd name="connsiteX121" fmla="*/ 319088 w 1914525"/>
                <a:gd name="connsiteY121" fmla="*/ 180975 h 1399068"/>
                <a:gd name="connsiteX122" fmla="*/ 300038 w 1914525"/>
                <a:gd name="connsiteY122" fmla="*/ 195263 h 1399068"/>
                <a:gd name="connsiteX123" fmla="*/ 285750 w 1914525"/>
                <a:gd name="connsiteY123" fmla="*/ 200025 h 1399068"/>
                <a:gd name="connsiteX124" fmla="*/ 266700 w 1914525"/>
                <a:gd name="connsiteY124" fmla="*/ 214313 h 1399068"/>
                <a:gd name="connsiteX125" fmla="*/ 228600 w 1914525"/>
                <a:gd name="connsiteY125" fmla="*/ 233363 h 1399068"/>
                <a:gd name="connsiteX126" fmla="*/ 200025 w 1914525"/>
                <a:gd name="connsiteY126" fmla="*/ 252413 h 1399068"/>
                <a:gd name="connsiteX127" fmla="*/ 185738 w 1914525"/>
                <a:gd name="connsiteY127" fmla="*/ 261938 h 1399068"/>
                <a:gd name="connsiteX128" fmla="*/ 166688 w 1914525"/>
                <a:gd name="connsiteY128" fmla="*/ 271463 h 1399068"/>
                <a:gd name="connsiteX129" fmla="*/ 157163 w 1914525"/>
                <a:gd name="connsiteY129" fmla="*/ 285750 h 1399068"/>
                <a:gd name="connsiteX130" fmla="*/ 142875 w 1914525"/>
                <a:gd name="connsiteY130" fmla="*/ 300038 h 1399068"/>
                <a:gd name="connsiteX131" fmla="*/ 119063 w 1914525"/>
                <a:gd name="connsiteY131" fmla="*/ 333375 h 1399068"/>
                <a:gd name="connsiteX132" fmla="*/ 114300 w 1914525"/>
                <a:gd name="connsiteY132" fmla="*/ 347663 h 1399068"/>
                <a:gd name="connsiteX133" fmla="*/ 104775 w 1914525"/>
                <a:gd name="connsiteY133" fmla="*/ 371475 h 1399068"/>
                <a:gd name="connsiteX134" fmla="*/ 85725 w 1914525"/>
                <a:gd name="connsiteY134" fmla="*/ 404813 h 1399068"/>
                <a:gd name="connsiteX135" fmla="*/ 76200 w 1914525"/>
                <a:gd name="connsiteY135" fmla="*/ 442913 h 1399068"/>
                <a:gd name="connsiteX136" fmla="*/ 71438 w 1914525"/>
                <a:gd name="connsiteY136" fmla="*/ 457200 h 1399068"/>
                <a:gd name="connsiteX137" fmla="*/ 66675 w 1914525"/>
                <a:gd name="connsiteY137" fmla="*/ 490538 h 1399068"/>
                <a:gd name="connsiteX138" fmla="*/ 61913 w 1914525"/>
                <a:gd name="connsiteY138" fmla="*/ 504825 h 1399068"/>
                <a:gd name="connsiteX139" fmla="*/ 57150 w 1914525"/>
                <a:gd name="connsiteY139" fmla="*/ 523875 h 1399068"/>
                <a:gd name="connsiteX140" fmla="*/ 52388 w 1914525"/>
                <a:gd name="connsiteY140" fmla="*/ 576263 h 1399068"/>
                <a:gd name="connsiteX141" fmla="*/ 47625 w 1914525"/>
                <a:gd name="connsiteY141" fmla="*/ 604838 h 1399068"/>
                <a:gd name="connsiteX142" fmla="*/ 38100 w 1914525"/>
                <a:gd name="connsiteY142" fmla="*/ 714375 h 1399068"/>
                <a:gd name="connsiteX143" fmla="*/ 28575 w 1914525"/>
                <a:gd name="connsiteY143" fmla="*/ 762000 h 1399068"/>
                <a:gd name="connsiteX144" fmla="*/ 14288 w 1914525"/>
                <a:gd name="connsiteY144" fmla="*/ 866775 h 1399068"/>
                <a:gd name="connsiteX145" fmla="*/ 9525 w 1914525"/>
                <a:gd name="connsiteY145" fmla="*/ 890588 h 1399068"/>
                <a:gd name="connsiteX146" fmla="*/ 0 w 1914525"/>
                <a:gd name="connsiteY146" fmla="*/ 919163 h 1399068"/>
                <a:gd name="connsiteX147" fmla="*/ 4763 w 1914525"/>
                <a:gd name="connsiteY147" fmla="*/ 1042988 h 1399068"/>
                <a:gd name="connsiteX148" fmla="*/ 14288 w 1914525"/>
                <a:gd name="connsiteY148" fmla="*/ 1076325 h 1399068"/>
                <a:gd name="connsiteX149" fmla="*/ 23813 w 1914525"/>
                <a:gd name="connsiteY149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47775 w 1914525"/>
                <a:gd name="connsiteY34" fmla="*/ 283368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519238 w 1914525"/>
                <a:gd name="connsiteY40" fmla="*/ 300038 h 1399068"/>
                <a:gd name="connsiteX41" fmla="*/ 1590675 w 1914525"/>
                <a:gd name="connsiteY41" fmla="*/ 314325 h 1399068"/>
                <a:gd name="connsiteX42" fmla="*/ 1619250 w 1914525"/>
                <a:gd name="connsiteY42" fmla="*/ 342900 h 1399068"/>
                <a:gd name="connsiteX43" fmla="*/ 1657350 w 1914525"/>
                <a:gd name="connsiteY43" fmla="*/ 390525 h 1399068"/>
                <a:gd name="connsiteX44" fmla="*/ 1676400 w 1914525"/>
                <a:gd name="connsiteY44" fmla="*/ 419100 h 1399068"/>
                <a:gd name="connsiteX45" fmla="*/ 1704975 w 1914525"/>
                <a:gd name="connsiteY45" fmla="*/ 471488 h 1399068"/>
                <a:gd name="connsiteX46" fmla="*/ 1747838 w 1914525"/>
                <a:gd name="connsiteY46" fmla="*/ 542925 h 1399068"/>
                <a:gd name="connsiteX47" fmla="*/ 1762125 w 1914525"/>
                <a:gd name="connsiteY47" fmla="*/ 571500 h 1399068"/>
                <a:gd name="connsiteX48" fmla="*/ 1771650 w 1914525"/>
                <a:gd name="connsiteY48" fmla="*/ 600075 h 1399068"/>
                <a:gd name="connsiteX49" fmla="*/ 1790700 w 1914525"/>
                <a:gd name="connsiteY49" fmla="*/ 642938 h 1399068"/>
                <a:gd name="connsiteX50" fmla="*/ 1809750 w 1914525"/>
                <a:gd name="connsiteY50" fmla="*/ 695325 h 1399068"/>
                <a:gd name="connsiteX51" fmla="*/ 1824038 w 1914525"/>
                <a:gd name="connsiteY51" fmla="*/ 747713 h 1399068"/>
                <a:gd name="connsiteX52" fmla="*/ 1833563 w 1914525"/>
                <a:gd name="connsiteY52" fmla="*/ 804863 h 1399068"/>
                <a:gd name="connsiteX53" fmla="*/ 1845469 w 1914525"/>
                <a:gd name="connsiteY53" fmla="*/ 940594 h 1399068"/>
                <a:gd name="connsiteX54" fmla="*/ 1857375 w 1914525"/>
                <a:gd name="connsiteY54" fmla="*/ 1000125 h 1399068"/>
                <a:gd name="connsiteX55" fmla="*/ 1850231 w 1914525"/>
                <a:gd name="connsiteY55" fmla="*/ 1166813 h 1399068"/>
                <a:gd name="connsiteX56" fmla="*/ 1885950 w 1914525"/>
                <a:gd name="connsiteY56" fmla="*/ 1285875 h 1399068"/>
                <a:gd name="connsiteX57" fmla="*/ 1876425 w 1914525"/>
                <a:gd name="connsiteY57" fmla="*/ 1357313 h 1399068"/>
                <a:gd name="connsiteX58" fmla="*/ 1866900 w 1914525"/>
                <a:gd name="connsiteY58" fmla="*/ 1395413 h 1399068"/>
                <a:gd name="connsiteX59" fmla="*/ 1862138 w 1914525"/>
                <a:gd name="connsiteY59" fmla="*/ 1271587 h 1399068"/>
                <a:gd name="connsiteX60" fmla="*/ 1881188 w 1914525"/>
                <a:gd name="connsiteY60" fmla="*/ 1238250 h 1399068"/>
                <a:gd name="connsiteX61" fmla="*/ 1890713 w 1914525"/>
                <a:gd name="connsiteY61" fmla="*/ 1200150 h 1399068"/>
                <a:gd name="connsiteX62" fmla="*/ 1900238 w 1914525"/>
                <a:gd name="connsiteY62" fmla="*/ 1171575 h 1399068"/>
                <a:gd name="connsiteX63" fmla="*/ 1905000 w 1914525"/>
                <a:gd name="connsiteY63" fmla="*/ 1085850 h 1399068"/>
                <a:gd name="connsiteX64" fmla="*/ 1914525 w 1914525"/>
                <a:gd name="connsiteY64" fmla="*/ 809625 h 1399068"/>
                <a:gd name="connsiteX65" fmla="*/ 1909763 w 1914525"/>
                <a:gd name="connsiteY65" fmla="*/ 666750 h 1399068"/>
                <a:gd name="connsiteX66" fmla="*/ 1890713 w 1914525"/>
                <a:gd name="connsiteY66" fmla="*/ 633413 h 1399068"/>
                <a:gd name="connsiteX67" fmla="*/ 1881188 w 1914525"/>
                <a:gd name="connsiteY67" fmla="*/ 609600 h 1399068"/>
                <a:gd name="connsiteX68" fmla="*/ 1871663 w 1914525"/>
                <a:gd name="connsiteY68" fmla="*/ 581025 h 1399068"/>
                <a:gd name="connsiteX69" fmla="*/ 1862138 w 1914525"/>
                <a:gd name="connsiteY69" fmla="*/ 566738 h 1399068"/>
                <a:gd name="connsiteX70" fmla="*/ 1857375 w 1914525"/>
                <a:gd name="connsiteY70" fmla="*/ 542925 h 1399068"/>
                <a:gd name="connsiteX71" fmla="*/ 1847850 w 1914525"/>
                <a:gd name="connsiteY71" fmla="*/ 528638 h 1399068"/>
                <a:gd name="connsiteX72" fmla="*/ 1843088 w 1914525"/>
                <a:gd name="connsiteY72" fmla="*/ 514350 h 1399068"/>
                <a:gd name="connsiteX73" fmla="*/ 1833563 w 1914525"/>
                <a:gd name="connsiteY73" fmla="*/ 495300 h 1399068"/>
                <a:gd name="connsiteX74" fmla="*/ 1824038 w 1914525"/>
                <a:gd name="connsiteY74" fmla="*/ 457200 h 1399068"/>
                <a:gd name="connsiteX75" fmla="*/ 1814513 w 1914525"/>
                <a:gd name="connsiteY75" fmla="*/ 438150 h 1399068"/>
                <a:gd name="connsiteX76" fmla="*/ 1800225 w 1914525"/>
                <a:gd name="connsiteY76" fmla="*/ 404813 h 1399068"/>
                <a:gd name="connsiteX77" fmla="*/ 1790700 w 1914525"/>
                <a:gd name="connsiteY77" fmla="*/ 376238 h 1399068"/>
                <a:gd name="connsiteX78" fmla="*/ 1785938 w 1914525"/>
                <a:gd name="connsiteY78" fmla="*/ 361950 h 1399068"/>
                <a:gd name="connsiteX79" fmla="*/ 1781175 w 1914525"/>
                <a:gd name="connsiteY79" fmla="*/ 342900 h 1399068"/>
                <a:gd name="connsiteX80" fmla="*/ 1771650 w 1914525"/>
                <a:gd name="connsiteY80" fmla="*/ 328613 h 1399068"/>
                <a:gd name="connsiteX81" fmla="*/ 1752600 w 1914525"/>
                <a:gd name="connsiteY81" fmla="*/ 280988 h 1399068"/>
                <a:gd name="connsiteX82" fmla="*/ 1747838 w 1914525"/>
                <a:gd name="connsiteY82" fmla="*/ 266700 h 1399068"/>
                <a:gd name="connsiteX83" fmla="*/ 1738313 w 1914525"/>
                <a:gd name="connsiteY83" fmla="*/ 252413 h 1399068"/>
                <a:gd name="connsiteX84" fmla="*/ 1724025 w 1914525"/>
                <a:gd name="connsiteY84" fmla="*/ 228600 h 1399068"/>
                <a:gd name="connsiteX85" fmla="*/ 1714500 w 1914525"/>
                <a:gd name="connsiteY85" fmla="*/ 214313 h 1399068"/>
                <a:gd name="connsiteX86" fmla="*/ 1700213 w 1914525"/>
                <a:gd name="connsiteY86" fmla="*/ 204788 h 1399068"/>
                <a:gd name="connsiteX87" fmla="*/ 1676400 w 1914525"/>
                <a:gd name="connsiteY87" fmla="*/ 176213 h 1399068"/>
                <a:gd name="connsiteX88" fmla="*/ 1666875 w 1914525"/>
                <a:gd name="connsiteY88" fmla="*/ 161925 h 1399068"/>
                <a:gd name="connsiteX89" fmla="*/ 1638300 w 1914525"/>
                <a:gd name="connsiteY89" fmla="*/ 152400 h 1399068"/>
                <a:gd name="connsiteX90" fmla="*/ 1609725 w 1914525"/>
                <a:gd name="connsiteY90" fmla="*/ 142875 h 1399068"/>
                <a:gd name="connsiteX91" fmla="*/ 1590675 w 1914525"/>
                <a:gd name="connsiteY91" fmla="*/ 133350 h 1399068"/>
                <a:gd name="connsiteX92" fmla="*/ 1533525 w 1914525"/>
                <a:gd name="connsiteY92" fmla="*/ 123825 h 1399068"/>
                <a:gd name="connsiteX93" fmla="*/ 1495425 w 1914525"/>
                <a:gd name="connsiteY93" fmla="*/ 109538 h 1399068"/>
                <a:gd name="connsiteX94" fmla="*/ 1376363 w 1914525"/>
                <a:gd name="connsiteY94" fmla="*/ 95250 h 1399068"/>
                <a:gd name="connsiteX95" fmla="*/ 1343025 w 1914525"/>
                <a:gd name="connsiteY95" fmla="*/ 90488 h 1399068"/>
                <a:gd name="connsiteX96" fmla="*/ 1281113 w 1914525"/>
                <a:gd name="connsiteY96" fmla="*/ 76200 h 1399068"/>
                <a:gd name="connsiteX97" fmla="*/ 1223963 w 1914525"/>
                <a:gd name="connsiteY97" fmla="*/ 71438 h 1399068"/>
                <a:gd name="connsiteX98" fmla="*/ 1181100 w 1914525"/>
                <a:gd name="connsiteY98" fmla="*/ 61913 h 1399068"/>
                <a:gd name="connsiteX99" fmla="*/ 1166813 w 1914525"/>
                <a:gd name="connsiteY99" fmla="*/ 52388 h 1399068"/>
                <a:gd name="connsiteX100" fmla="*/ 1143000 w 1914525"/>
                <a:gd name="connsiteY100" fmla="*/ 47625 h 1399068"/>
                <a:gd name="connsiteX101" fmla="*/ 1114425 w 1914525"/>
                <a:gd name="connsiteY101" fmla="*/ 38100 h 1399068"/>
                <a:gd name="connsiteX102" fmla="*/ 1085850 w 1914525"/>
                <a:gd name="connsiteY102" fmla="*/ 28575 h 1399068"/>
                <a:gd name="connsiteX103" fmla="*/ 1009650 w 1914525"/>
                <a:gd name="connsiteY103" fmla="*/ 19050 h 1399068"/>
                <a:gd name="connsiteX104" fmla="*/ 976313 w 1914525"/>
                <a:gd name="connsiteY104" fmla="*/ 9525 h 1399068"/>
                <a:gd name="connsiteX105" fmla="*/ 923925 w 1914525"/>
                <a:gd name="connsiteY105" fmla="*/ 0 h 1399068"/>
                <a:gd name="connsiteX106" fmla="*/ 771525 w 1914525"/>
                <a:gd name="connsiteY106" fmla="*/ 4763 h 1399068"/>
                <a:gd name="connsiteX107" fmla="*/ 757238 w 1914525"/>
                <a:gd name="connsiteY107" fmla="*/ 9525 h 1399068"/>
                <a:gd name="connsiteX108" fmla="*/ 733425 w 1914525"/>
                <a:gd name="connsiteY108" fmla="*/ 19050 h 1399068"/>
                <a:gd name="connsiteX109" fmla="*/ 714375 w 1914525"/>
                <a:gd name="connsiteY109" fmla="*/ 28575 h 1399068"/>
                <a:gd name="connsiteX110" fmla="*/ 700088 w 1914525"/>
                <a:gd name="connsiteY110" fmla="*/ 33338 h 1399068"/>
                <a:gd name="connsiteX111" fmla="*/ 681038 w 1914525"/>
                <a:gd name="connsiteY111" fmla="*/ 42863 h 1399068"/>
                <a:gd name="connsiteX112" fmla="*/ 633413 w 1914525"/>
                <a:gd name="connsiteY112" fmla="*/ 57150 h 1399068"/>
                <a:gd name="connsiteX113" fmla="*/ 595313 w 1914525"/>
                <a:gd name="connsiteY113" fmla="*/ 71438 h 1399068"/>
                <a:gd name="connsiteX114" fmla="*/ 552450 w 1914525"/>
                <a:gd name="connsiteY114" fmla="*/ 80963 h 1399068"/>
                <a:gd name="connsiteX115" fmla="*/ 519113 w 1914525"/>
                <a:gd name="connsiteY115" fmla="*/ 95250 h 1399068"/>
                <a:gd name="connsiteX116" fmla="*/ 485775 w 1914525"/>
                <a:gd name="connsiteY116" fmla="*/ 100013 h 1399068"/>
                <a:gd name="connsiteX117" fmla="*/ 438150 w 1914525"/>
                <a:gd name="connsiteY117" fmla="*/ 119063 h 1399068"/>
                <a:gd name="connsiteX118" fmla="*/ 404813 w 1914525"/>
                <a:gd name="connsiteY118" fmla="*/ 133350 h 1399068"/>
                <a:gd name="connsiteX119" fmla="*/ 390525 w 1914525"/>
                <a:gd name="connsiteY119" fmla="*/ 147638 h 1399068"/>
                <a:gd name="connsiteX120" fmla="*/ 352425 w 1914525"/>
                <a:gd name="connsiteY120" fmla="*/ 166688 h 1399068"/>
                <a:gd name="connsiteX121" fmla="*/ 319088 w 1914525"/>
                <a:gd name="connsiteY121" fmla="*/ 180975 h 1399068"/>
                <a:gd name="connsiteX122" fmla="*/ 300038 w 1914525"/>
                <a:gd name="connsiteY122" fmla="*/ 195263 h 1399068"/>
                <a:gd name="connsiteX123" fmla="*/ 285750 w 1914525"/>
                <a:gd name="connsiteY123" fmla="*/ 200025 h 1399068"/>
                <a:gd name="connsiteX124" fmla="*/ 266700 w 1914525"/>
                <a:gd name="connsiteY124" fmla="*/ 214313 h 1399068"/>
                <a:gd name="connsiteX125" fmla="*/ 228600 w 1914525"/>
                <a:gd name="connsiteY125" fmla="*/ 233363 h 1399068"/>
                <a:gd name="connsiteX126" fmla="*/ 200025 w 1914525"/>
                <a:gd name="connsiteY126" fmla="*/ 252413 h 1399068"/>
                <a:gd name="connsiteX127" fmla="*/ 185738 w 1914525"/>
                <a:gd name="connsiteY127" fmla="*/ 261938 h 1399068"/>
                <a:gd name="connsiteX128" fmla="*/ 166688 w 1914525"/>
                <a:gd name="connsiteY128" fmla="*/ 271463 h 1399068"/>
                <a:gd name="connsiteX129" fmla="*/ 157163 w 1914525"/>
                <a:gd name="connsiteY129" fmla="*/ 285750 h 1399068"/>
                <a:gd name="connsiteX130" fmla="*/ 142875 w 1914525"/>
                <a:gd name="connsiteY130" fmla="*/ 300038 h 1399068"/>
                <a:gd name="connsiteX131" fmla="*/ 119063 w 1914525"/>
                <a:gd name="connsiteY131" fmla="*/ 333375 h 1399068"/>
                <a:gd name="connsiteX132" fmla="*/ 114300 w 1914525"/>
                <a:gd name="connsiteY132" fmla="*/ 347663 h 1399068"/>
                <a:gd name="connsiteX133" fmla="*/ 104775 w 1914525"/>
                <a:gd name="connsiteY133" fmla="*/ 371475 h 1399068"/>
                <a:gd name="connsiteX134" fmla="*/ 85725 w 1914525"/>
                <a:gd name="connsiteY134" fmla="*/ 404813 h 1399068"/>
                <a:gd name="connsiteX135" fmla="*/ 76200 w 1914525"/>
                <a:gd name="connsiteY135" fmla="*/ 442913 h 1399068"/>
                <a:gd name="connsiteX136" fmla="*/ 71438 w 1914525"/>
                <a:gd name="connsiteY136" fmla="*/ 457200 h 1399068"/>
                <a:gd name="connsiteX137" fmla="*/ 66675 w 1914525"/>
                <a:gd name="connsiteY137" fmla="*/ 490538 h 1399068"/>
                <a:gd name="connsiteX138" fmla="*/ 61913 w 1914525"/>
                <a:gd name="connsiteY138" fmla="*/ 504825 h 1399068"/>
                <a:gd name="connsiteX139" fmla="*/ 57150 w 1914525"/>
                <a:gd name="connsiteY139" fmla="*/ 523875 h 1399068"/>
                <a:gd name="connsiteX140" fmla="*/ 52388 w 1914525"/>
                <a:gd name="connsiteY140" fmla="*/ 576263 h 1399068"/>
                <a:gd name="connsiteX141" fmla="*/ 47625 w 1914525"/>
                <a:gd name="connsiteY141" fmla="*/ 604838 h 1399068"/>
                <a:gd name="connsiteX142" fmla="*/ 38100 w 1914525"/>
                <a:gd name="connsiteY142" fmla="*/ 714375 h 1399068"/>
                <a:gd name="connsiteX143" fmla="*/ 28575 w 1914525"/>
                <a:gd name="connsiteY143" fmla="*/ 762000 h 1399068"/>
                <a:gd name="connsiteX144" fmla="*/ 14288 w 1914525"/>
                <a:gd name="connsiteY144" fmla="*/ 866775 h 1399068"/>
                <a:gd name="connsiteX145" fmla="*/ 9525 w 1914525"/>
                <a:gd name="connsiteY145" fmla="*/ 890588 h 1399068"/>
                <a:gd name="connsiteX146" fmla="*/ 0 w 1914525"/>
                <a:gd name="connsiteY146" fmla="*/ 919163 h 1399068"/>
                <a:gd name="connsiteX147" fmla="*/ 4763 w 1914525"/>
                <a:gd name="connsiteY147" fmla="*/ 1042988 h 1399068"/>
                <a:gd name="connsiteX148" fmla="*/ 14288 w 1914525"/>
                <a:gd name="connsiteY148" fmla="*/ 1076325 h 1399068"/>
                <a:gd name="connsiteX149" fmla="*/ 23813 w 1914525"/>
                <a:gd name="connsiteY149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47775 w 1914525"/>
                <a:gd name="connsiteY34" fmla="*/ 283368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519238 w 1914525"/>
                <a:gd name="connsiteY40" fmla="*/ 300038 h 1399068"/>
                <a:gd name="connsiteX41" fmla="*/ 1557338 w 1914525"/>
                <a:gd name="connsiteY41" fmla="*/ 311943 h 1399068"/>
                <a:gd name="connsiteX42" fmla="*/ 1590675 w 1914525"/>
                <a:gd name="connsiteY42" fmla="*/ 314325 h 1399068"/>
                <a:gd name="connsiteX43" fmla="*/ 1619250 w 1914525"/>
                <a:gd name="connsiteY43" fmla="*/ 342900 h 1399068"/>
                <a:gd name="connsiteX44" fmla="*/ 1657350 w 1914525"/>
                <a:gd name="connsiteY44" fmla="*/ 390525 h 1399068"/>
                <a:gd name="connsiteX45" fmla="*/ 1676400 w 1914525"/>
                <a:gd name="connsiteY45" fmla="*/ 419100 h 1399068"/>
                <a:gd name="connsiteX46" fmla="*/ 1704975 w 1914525"/>
                <a:gd name="connsiteY46" fmla="*/ 471488 h 1399068"/>
                <a:gd name="connsiteX47" fmla="*/ 1747838 w 1914525"/>
                <a:gd name="connsiteY47" fmla="*/ 542925 h 1399068"/>
                <a:gd name="connsiteX48" fmla="*/ 1762125 w 1914525"/>
                <a:gd name="connsiteY48" fmla="*/ 571500 h 1399068"/>
                <a:gd name="connsiteX49" fmla="*/ 1771650 w 1914525"/>
                <a:gd name="connsiteY49" fmla="*/ 600075 h 1399068"/>
                <a:gd name="connsiteX50" fmla="*/ 1790700 w 1914525"/>
                <a:gd name="connsiteY50" fmla="*/ 642938 h 1399068"/>
                <a:gd name="connsiteX51" fmla="*/ 1809750 w 1914525"/>
                <a:gd name="connsiteY51" fmla="*/ 695325 h 1399068"/>
                <a:gd name="connsiteX52" fmla="*/ 1824038 w 1914525"/>
                <a:gd name="connsiteY52" fmla="*/ 747713 h 1399068"/>
                <a:gd name="connsiteX53" fmla="*/ 1833563 w 1914525"/>
                <a:gd name="connsiteY53" fmla="*/ 804863 h 1399068"/>
                <a:gd name="connsiteX54" fmla="*/ 1845469 w 1914525"/>
                <a:gd name="connsiteY54" fmla="*/ 940594 h 1399068"/>
                <a:gd name="connsiteX55" fmla="*/ 1857375 w 1914525"/>
                <a:gd name="connsiteY55" fmla="*/ 1000125 h 1399068"/>
                <a:gd name="connsiteX56" fmla="*/ 1850231 w 1914525"/>
                <a:gd name="connsiteY56" fmla="*/ 1166813 h 1399068"/>
                <a:gd name="connsiteX57" fmla="*/ 1885950 w 1914525"/>
                <a:gd name="connsiteY57" fmla="*/ 1285875 h 1399068"/>
                <a:gd name="connsiteX58" fmla="*/ 1876425 w 1914525"/>
                <a:gd name="connsiteY58" fmla="*/ 1357313 h 1399068"/>
                <a:gd name="connsiteX59" fmla="*/ 1866900 w 1914525"/>
                <a:gd name="connsiteY59" fmla="*/ 1395413 h 1399068"/>
                <a:gd name="connsiteX60" fmla="*/ 1862138 w 1914525"/>
                <a:gd name="connsiteY60" fmla="*/ 1271587 h 1399068"/>
                <a:gd name="connsiteX61" fmla="*/ 1881188 w 1914525"/>
                <a:gd name="connsiteY61" fmla="*/ 1238250 h 1399068"/>
                <a:gd name="connsiteX62" fmla="*/ 1890713 w 1914525"/>
                <a:gd name="connsiteY62" fmla="*/ 1200150 h 1399068"/>
                <a:gd name="connsiteX63" fmla="*/ 1900238 w 1914525"/>
                <a:gd name="connsiteY63" fmla="*/ 1171575 h 1399068"/>
                <a:gd name="connsiteX64" fmla="*/ 1905000 w 1914525"/>
                <a:gd name="connsiteY64" fmla="*/ 1085850 h 1399068"/>
                <a:gd name="connsiteX65" fmla="*/ 1914525 w 1914525"/>
                <a:gd name="connsiteY65" fmla="*/ 809625 h 1399068"/>
                <a:gd name="connsiteX66" fmla="*/ 1909763 w 1914525"/>
                <a:gd name="connsiteY66" fmla="*/ 666750 h 1399068"/>
                <a:gd name="connsiteX67" fmla="*/ 1890713 w 1914525"/>
                <a:gd name="connsiteY67" fmla="*/ 633413 h 1399068"/>
                <a:gd name="connsiteX68" fmla="*/ 1881188 w 1914525"/>
                <a:gd name="connsiteY68" fmla="*/ 609600 h 1399068"/>
                <a:gd name="connsiteX69" fmla="*/ 1871663 w 1914525"/>
                <a:gd name="connsiteY69" fmla="*/ 581025 h 1399068"/>
                <a:gd name="connsiteX70" fmla="*/ 1862138 w 1914525"/>
                <a:gd name="connsiteY70" fmla="*/ 566738 h 1399068"/>
                <a:gd name="connsiteX71" fmla="*/ 1857375 w 1914525"/>
                <a:gd name="connsiteY71" fmla="*/ 542925 h 1399068"/>
                <a:gd name="connsiteX72" fmla="*/ 1847850 w 1914525"/>
                <a:gd name="connsiteY72" fmla="*/ 528638 h 1399068"/>
                <a:gd name="connsiteX73" fmla="*/ 1843088 w 1914525"/>
                <a:gd name="connsiteY73" fmla="*/ 514350 h 1399068"/>
                <a:gd name="connsiteX74" fmla="*/ 1833563 w 1914525"/>
                <a:gd name="connsiteY74" fmla="*/ 495300 h 1399068"/>
                <a:gd name="connsiteX75" fmla="*/ 1824038 w 1914525"/>
                <a:gd name="connsiteY75" fmla="*/ 457200 h 1399068"/>
                <a:gd name="connsiteX76" fmla="*/ 1814513 w 1914525"/>
                <a:gd name="connsiteY76" fmla="*/ 438150 h 1399068"/>
                <a:gd name="connsiteX77" fmla="*/ 1800225 w 1914525"/>
                <a:gd name="connsiteY77" fmla="*/ 404813 h 1399068"/>
                <a:gd name="connsiteX78" fmla="*/ 1790700 w 1914525"/>
                <a:gd name="connsiteY78" fmla="*/ 376238 h 1399068"/>
                <a:gd name="connsiteX79" fmla="*/ 1785938 w 1914525"/>
                <a:gd name="connsiteY79" fmla="*/ 361950 h 1399068"/>
                <a:gd name="connsiteX80" fmla="*/ 1781175 w 1914525"/>
                <a:gd name="connsiteY80" fmla="*/ 342900 h 1399068"/>
                <a:gd name="connsiteX81" fmla="*/ 1771650 w 1914525"/>
                <a:gd name="connsiteY81" fmla="*/ 328613 h 1399068"/>
                <a:gd name="connsiteX82" fmla="*/ 1752600 w 1914525"/>
                <a:gd name="connsiteY82" fmla="*/ 280988 h 1399068"/>
                <a:gd name="connsiteX83" fmla="*/ 1747838 w 1914525"/>
                <a:gd name="connsiteY83" fmla="*/ 266700 h 1399068"/>
                <a:gd name="connsiteX84" fmla="*/ 1738313 w 1914525"/>
                <a:gd name="connsiteY84" fmla="*/ 252413 h 1399068"/>
                <a:gd name="connsiteX85" fmla="*/ 1724025 w 1914525"/>
                <a:gd name="connsiteY85" fmla="*/ 228600 h 1399068"/>
                <a:gd name="connsiteX86" fmla="*/ 1714500 w 1914525"/>
                <a:gd name="connsiteY86" fmla="*/ 214313 h 1399068"/>
                <a:gd name="connsiteX87" fmla="*/ 1700213 w 1914525"/>
                <a:gd name="connsiteY87" fmla="*/ 204788 h 1399068"/>
                <a:gd name="connsiteX88" fmla="*/ 1676400 w 1914525"/>
                <a:gd name="connsiteY88" fmla="*/ 176213 h 1399068"/>
                <a:gd name="connsiteX89" fmla="*/ 1666875 w 1914525"/>
                <a:gd name="connsiteY89" fmla="*/ 161925 h 1399068"/>
                <a:gd name="connsiteX90" fmla="*/ 1638300 w 1914525"/>
                <a:gd name="connsiteY90" fmla="*/ 152400 h 1399068"/>
                <a:gd name="connsiteX91" fmla="*/ 1609725 w 1914525"/>
                <a:gd name="connsiteY91" fmla="*/ 142875 h 1399068"/>
                <a:gd name="connsiteX92" fmla="*/ 1590675 w 1914525"/>
                <a:gd name="connsiteY92" fmla="*/ 133350 h 1399068"/>
                <a:gd name="connsiteX93" fmla="*/ 1533525 w 1914525"/>
                <a:gd name="connsiteY93" fmla="*/ 123825 h 1399068"/>
                <a:gd name="connsiteX94" fmla="*/ 1495425 w 1914525"/>
                <a:gd name="connsiteY94" fmla="*/ 109538 h 1399068"/>
                <a:gd name="connsiteX95" fmla="*/ 1376363 w 1914525"/>
                <a:gd name="connsiteY95" fmla="*/ 95250 h 1399068"/>
                <a:gd name="connsiteX96" fmla="*/ 1343025 w 1914525"/>
                <a:gd name="connsiteY96" fmla="*/ 90488 h 1399068"/>
                <a:gd name="connsiteX97" fmla="*/ 1281113 w 1914525"/>
                <a:gd name="connsiteY97" fmla="*/ 76200 h 1399068"/>
                <a:gd name="connsiteX98" fmla="*/ 1223963 w 1914525"/>
                <a:gd name="connsiteY98" fmla="*/ 71438 h 1399068"/>
                <a:gd name="connsiteX99" fmla="*/ 1181100 w 1914525"/>
                <a:gd name="connsiteY99" fmla="*/ 61913 h 1399068"/>
                <a:gd name="connsiteX100" fmla="*/ 1166813 w 1914525"/>
                <a:gd name="connsiteY100" fmla="*/ 52388 h 1399068"/>
                <a:gd name="connsiteX101" fmla="*/ 1143000 w 1914525"/>
                <a:gd name="connsiteY101" fmla="*/ 47625 h 1399068"/>
                <a:gd name="connsiteX102" fmla="*/ 1114425 w 1914525"/>
                <a:gd name="connsiteY102" fmla="*/ 38100 h 1399068"/>
                <a:gd name="connsiteX103" fmla="*/ 1085850 w 1914525"/>
                <a:gd name="connsiteY103" fmla="*/ 28575 h 1399068"/>
                <a:gd name="connsiteX104" fmla="*/ 1009650 w 1914525"/>
                <a:gd name="connsiteY104" fmla="*/ 19050 h 1399068"/>
                <a:gd name="connsiteX105" fmla="*/ 976313 w 1914525"/>
                <a:gd name="connsiteY105" fmla="*/ 9525 h 1399068"/>
                <a:gd name="connsiteX106" fmla="*/ 923925 w 1914525"/>
                <a:gd name="connsiteY106" fmla="*/ 0 h 1399068"/>
                <a:gd name="connsiteX107" fmla="*/ 771525 w 1914525"/>
                <a:gd name="connsiteY107" fmla="*/ 4763 h 1399068"/>
                <a:gd name="connsiteX108" fmla="*/ 757238 w 1914525"/>
                <a:gd name="connsiteY108" fmla="*/ 9525 h 1399068"/>
                <a:gd name="connsiteX109" fmla="*/ 733425 w 1914525"/>
                <a:gd name="connsiteY109" fmla="*/ 19050 h 1399068"/>
                <a:gd name="connsiteX110" fmla="*/ 714375 w 1914525"/>
                <a:gd name="connsiteY110" fmla="*/ 28575 h 1399068"/>
                <a:gd name="connsiteX111" fmla="*/ 700088 w 1914525"/>
                <a:gd name="connsiteY111" fmla="*/ 33338 h 1399068"/>
                <a:gd name="connsiteX112" fmla="*/ 681038 w 1914525"/>
                <a:gd name="connsiteY112" fmla="*/ 42863 h 1399068"/>
                <a:gd name="connsiteX113" fmla="*/ 633413 w 1914525"/>
                <a:gd name="connsiteY113" fmla="*/ 57150 h 1399068"/>
                <a:gd name="connsiteX114" fmla="*/ 595313 w 1914525"/>
                <a:gd name="connsiteY114" fmla="*/ 71438 h 1399068"/>
                <a:gd name="connsiteX115" fmla="*/ 552450 w 1914525"/>
                <a:gd name="connsiteY115" fmla="*/ 80963 h 1399068"/>
                <a:gd name="connsiteX116" fmla="*/ 519113 w 1914525"/>
                <a:gd name="connsiteY116" fmla="*/ 95250 h 1399068"/>
                <a:gd name="connsiteX117" fmla="*/ 485775 w 1914525"/>
                <a:gd name="connsiteY117" fmla="*/ 100013 h 1399068"/>
                <a:gd name="connsiteX118" fmla="*/ 438150 w 1914525"/>
                <a:gd name="connsiteY118" fmla="*/ 119063 h 1399068"/>
                <a:gd name="connsiteX119" fmla="*/ 404813 w 1914525"/>
                <a:gd name="connsiteY119" fmla="*/ 133350 h 1399068"/>
                <a:gd name="connsiteX120" fmla="*/ 390525 w 1914525"/>
                <a:gd name="connsiteY120" fmla="*/ 147638 h 1399068"/>
                <a:gd name="connsiteX121" fmla="*/ 352425 w 1914525"/>
                <a:gd name="connsiteY121" fmla="*/ 166688 h 1399068"/>
                <a:gd name="connsiteX122" fmla="*/ 319088 w 1914525"/>
                <a:gd name="connsiteY122" fmla="*/ 180975 h 1399068"/>
                <a:gd name="connsiteX123" fmla="*/ 300038 w 1914525"/>
                <a:gd name="connsiteY123" fmla="*/ 195263 h 1399068"/>
                <a:gd name="connsiteX124" fmla="*/ 285750 w 1914525"/>
                <a:gd name="connsiteY124" fmla="*/ 200025 h 1399068"/>
                <a:gd name="connsiteX125" fmla="*/ 266700 w 1914525"/>
                <a:gd name="connsiteY125" fmla="*/ 214313 h 1399068"/>
                <a:gd name="connsiteX126" fmla="*/ 228600 w 1914525"/>
                <a:gd name="connsiteY126" fmla="*/ 233363 h 1399068"/>
                <a:gd name="connsiteX127" fmla="*/ 200025 w 1914525"/>
                <a:gd name="connsiteY127" fmla="*/ 252413 h 1399068"/>
                <a:gd name="connsiteX128" fmla="*/ 185738 w 1914525"/>
                <a:gd name="connsiteY128" fmla="*/ 261938 h 1399068"/>
                <a:gd name="connsiteX129" fmla="*/ 166688 w 1914525"/>
                <a:gd name="connsiteY129" fmla="*/ 271463 h 1399068"/>
                <a:gd name="connsiteX130" fmla="*/ 157163 w 1914525"/>
                <a:gd name="connsiteY130" fmla="*/ 285750 h 1399068"/>
                <a:gd name="connsiteX131" fmla="*/ 142875 w 1914525"/>
                <a:gd name="connsiteY131" fmla="*/ 300038 h 1399068"/>
                <a:gd name="connsiteX132" fmla="*/ 119063 w 1914525"/>
                <a:gd name="connsiteY132" fmla="*/ 333375 h 1399068"/>
                <a:gd name="connsiteX133" fmla="*/ 114300 w 1914525"/>
                <a:gd name="connsiteY133" fmla="*/ 347663 h 1399068"/>
                <a:gd name="connsiteX134" fmla="*/ 104775 w 1914525"/>
                <a:gd name="connsiteY134" fmla="*/ 371475 h 1399068"/>
                <a:gd name="connsiteX135" fmla="*/ 85725 w 1914525"/>
                <a:gd name="connsiteY135" fmla="*/ 404813 h 1399068"/>
                <a:gd name="connsiteX136" fmla="*/ 76200 w 1914525"/>
                <a:gd name="connsiteY136" fmla="*/ 442913 h 1399068"/>
                <a:gd name="connsiteX137" fmla="*/ 71438 w 1914525"/>
                <a:gd name="connsiteY137" fmla="*/ 457200 h 1399068"/>
                <a:gd name="connsiteX138" fmla="*/ 66675 w 1914525"/>
                <a:gd name="connsiteY138" fmla="*/ 490538 h 1399068"/>
                <a:gd name="connsiteX139" fmla="*/ 61913 w 1914525"/>
                <a:gd name="connsiteY139" fmla="*/ 504825 h 1399068"/>
                <a:gd name="connsiteX140" fmla="*/ 57150 w 1914525"/>
                <a:gd name="connsiteY140" fmla="*/ 523875 h 1399068"/>
                <a:gd name="connsiteX141" fmla="*/ 52388 w 1914525"/>
                <a:gd name="connsiteY141" fmla="*/ 576263 h 1399068"/>
                <a:gd name="connsiteX142" fmla="*/ 47625 w 1914525"/>
                <a:gd name="connsiteY142" fmla="*/ 604838 h 1399068"/>
                <a:gd name="connsiteX143" fmla="*/ 38100 w 1914525"/>
                <a:gd name="connsiteY143" fmla="*/ 714375 h 1399068"/>
                <a:gd name="connsiteX144" fmla="*/ 28575 w 1914525"/>
                <a:gd name="connsiteY144" fmla="*/ 762000 h 1399068"/>
                <a:gd name="connsiteX145" fmla="*/ 14288 w 1914525"/>
                <a:gd name="connsiteY145" fmla="*/ 866775 h 1399068"/>
                <a:gd name="connsiteX146" fmla="*/ 9525 w 1914525"/>
                <a:gd name="connsiteY146" fmla="*/ 890588 h 1399068"/>
                <a:gd name="connsiteX147" fmla="*/ 0 w 1914525"/>
                <a:gd name="connsiteY147" fmla="*/ 919163 h 1399068"/>
                <a:gd name="connsiteX148" fmla="*/ 4763 w 1914525"/>
                <a:gd name="connsiteY148" fmla="*/ 1042988 h 1399068"/>
                <a:gd name="connsiteX149" fmla="*/ 14288 w 1914525"/>
                <a:gd name="connsiteY149" fmla="*/ 1076325 h 1399068"/>
                <a:gd name="connsiteX150" fmla="*/ 23813 w 1914525"/>
                <a:gd name="connsiteY150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47775 w 1914525"/>
                <a:gd name="connsiteY34" fmla="*/ 283368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519238 w 1914525"/>
                <a:gd name="connsiteY40" fmla="*/ 300038 h 1399068"/>
                <a:gd name="connsiteX41" fmla="*/ 1557338 w 1914525"/>
                <a:gd name="connsiteY41" fmla="*/ 295275 h 1399068"/>
                <a:gd name="connsiteX42" fmla="*/ 1590675 w 1914525"/>
                <a:gd name="connsiteY42" fmla="*/ 314325 h 1399068"/>
                <a:gd name="connsiteX43" fmla="*/ 1619250 w 1914525"/>
                <a:gd name="connsiteY43" fmla="*/ 342900 h 1399068"/>
                <a:gd name="connsiteX44" fmla="*/ 1657350 w 1914525"/>
                <a:gd name="connsiteY44" fmla="*/ 390525 h 1399068"/>
                <a:gd name="connsiteX45" fmla="*/ 1676400 w 1914525"/>
                <a:gd name="connsiteY45" fmla="*/ 419100 h 1399068"/>
                <a:gd name="connsiteX46" fmla="*/ 1704975 w 1914525"/>
                <a:gd name="connsiteY46" fmla="*/ 471488 h 1399068"/>
                <a:gd name="connsiteX47" fmla="*/ 1747838 w 1914525"/>
                <a:gd name="connsiteY47" fmla="*/ 542925 h 1399068"/>
                <a:gd name="connsiteX48" fmla="*/ 1762125 w 1914525"/>
                <a:gd name="connsiteY48" fmla="*/ 571500 h 1399068"/>
                <a:gd name="connsiteX49" fmla="*/ 1771650 w 1914525"/>
                <a:gd name="connsiteY49" fmla="*/ 600075 h 1399068"/>
                <a:gd name="connsiteX50" fmla="*/ 1790700 w 1914525"/>
                <a:gd name="connsiteY50" fmla="*/ 642938 h 1399068"/>
                <a:gd name="connsiteX51" fmla="*/ 1809750 w 1914525"/>
                <a:gd name="connsiteY51" fmla="*/ 695325 h 1399068"/>
                <a:gd name="connsiteX52" fmla="*/ 1824038 w 1914525"/>
                <a:gd name="connsiteY52" fmla="*/ 747713 h 1399068"/>
                <a:gd name="connsiteX53" fmla="*/ 1833563 w 1914525"/>
                <a:gd name="connsiteY53" fmla="*/ 804863 h 1399068"/>
                <a:gd name="connsiteX54" fmla="*/ 1845469 w 1914525"/>
                <a:gd name="connsiteY54" fmla="*/ 940594 h 1399068"/>
                <a:gd name="connsiteX55" fmla="*/ 1857375 w 1914525"/>
                <a:gd name="connsiteY55" fmla="*/ 1000125 h 1399068"/>
                <a:gd name="connsiteX56" fmla="*/ 1850231 w 1914525"/>
                <a:gd name="connsiteY56" fmla="*/ 1166813 h 1399068"/>
                <a:gd name="connsiteX57" fmla="*/ 1885950 w 1914525"/>
                <a:gd name="connsiteY57" fmla="*/ 1285875 h 1399068"/>
                <a:gd name="connsiteX58" fmla="*/ 1876425 w 1914525"/>
                <a:gd name="connsiteY58" fmla="*/ 1357313 h 1399068"/>
                <a:gd name="connsiteX59" fmla="*/ 1866900 w 1914525"/>
                <a:gd name="connsiteY59" fmla="*/ 1395413 h 1399068"/>
                <a:gd name="connsiteX60" fmla="*/ 1862138 w 1914525"/>
                <a:gd name="connsiteY60" fmla="*/ 1271587 h 1399068"/>
                <a:gd name="connsiteX61" fmla="*/ 1881188 w 1914525"/>
                <a:gd name="connsiteY61" fmla="*/ 1238250 h 1399068"/>
                <a:gd name="connsiteX62" fmla="*/ 1890713 w 1914525"/>
                <a:gd name="connsiteY62" fmla="*/ 1200150 h 1399068"/>
                <a:gd name="connsiteX63" fmla="*/ 1900238 w 1914525"/>
                <a:gd name="connsiteY63" fmla="*/ 1171575 h 1399068"/>
                <a:gd name="connsiteX64" fmla="*/ 1905000 w 1914525"/>
                <a:gd name="connsiteY64" fmla="*/ 1085850 h 1399068"/>
                <a:gd name="connsiteX65" fmla="*/ 1914525 w 1914525"/>
                <a:gd name="connsiteY65" fmla="*/ 809625 h 1399068"/>
                <a:gd name="connsiteX66" fmla="*/ 1909763 w 1914525"/>
                <a:gd name="connsiteY66" fmla="*/ 666750 h 1399068"/>
                <a:gd name="connsiteX67" fmla="*/ 1890713 w 1914525"/>
                <a:gd name="connsiteY67" fmla="*/ 633413 h 1399068"/>
                <a:gd name="connsiteX68" fmla="*/ 1881188 w 1914525"/>
                <a:gd name="connsiteY68" fmla="*/ 609600 h 1399068"/>
                <a:gd name="connsiteX69" fmla="*/ 1871663 w 1914525"/>
                <a:gd name="connsiteY69" fmla="*/ 581025 h 1399068"/>
                <a:gd name="connsiteX70" fmla="*/ 1862138 w 1914525"/>
                <a:gd name="connsiteY70" fmla="*/ 566738 h 1399068"/>
                <a:gd name="connsiteX71" fmla="*/ 1857375 w 1914525"/>
                <a:gd name="connsiteY71" fmla="*/ 542925 h 1399068"/>
                <a:gd name="connsiteX72" fmla="*/ 1847850 w 1914525"/>
                <a:gd name="connsiteY72" fmla="*/ 528638 h 1399068"/>
                <a:gd name="connsiteX73" fmla="*/ 1843088 w 1914525"/>
                <a:gd name="connsiteY73" fmla="*/ 514350 h 1399068"/>
                <a:gd name="connsiteX74" fmla="*/ 1833563 w 1914525"/>
                <a:gd name="connsiteY74" fmla="*/ 495300 h 1399068"/>
                <a:gd name="connsiteX75" fmla="*/ 1824038 w 1914525"/>
                <a:gd name="connsiteY75" fmla="*/ 457200 h 1399068"/>
                <a:gd name="connsiteX76" fmla="*/ 1814513 w 1914525"/>
                <a:gd name="connsiteY76" fmla="*/ 438150 h 1399068"/>
                <a:gd name="connsiteX77" fmla="*/ 1800225 w 1914525"/>
                <a:gd name="connsiteY77" fmla="*/ 404813 h 1399068"/>
                <a:gd name="connsiteX78" fmla="*/ 1790700 w 1914525"/>
                <a:gd name="connsiteY78" fmla="*/ 376238 h 1399068"/>
                <a:gd name="connsiteX79" fmla="*/ 1785938 w 1914525"/>
                <a:gd name="connsiteY79" fmla="*/ 361950 h 1399068"/>
                <a:gd name="connsiteX80" fmla="*/ 1781175 w 1914525"/>
                <a:gd name="connsiteY80" fmla="*/ 342900 h 1399068"/>
                <a:gd name="connsiteX81" fmla="*/ 1771650 w 1914525"/>
                <a:gd name="connsiteY81" fmla="*/ 328613 h 1399068"/>
                <a:gd name="connsiteX82" fmla="*/ 1752600 w 1914525"/>
                <a:gd name="connsiteY82" fmla="*/ 280988 h 1399068"/>
                <a:gd name="connsiteX83" fmla="*/ 1747838 w 1914525"/>
                <a:gd name="connsiteY83" fmla="*/ 266700 h 1399068"/>
                <a:gd name="connsiteX84" fmla="*/ 1738313 w 1914525"/>
                <a:gd name="connsiteY84" fmla="*/ 252413 h 1399068"/>
                <a:gd name="connsiteX85" fmla="*/ 1724025 w 1914525"/>
                <a:gd name="connsiteY85" fmla="*/ 228600 h 1399068"/>
                <a:gd name="connsiteX86" fmla="*/ 1714500 w 1914525"/>
                <a:gd name="connsiteY86" fmla="*/ 214313 h 1399068"/>
                <a:gd name="connsiteX87" fmla="*/ 1700213 w 1914525"/>
                <a:gd name="connsiteY87" fmla="*/ 204788 h 1399068"/>
                <a:gd name="connsiteX88" fmla="*/ 1676400 w 1914525"/>
                <a:gd name="connsiteY88" fmla="*/ 176213 h 1399068"/>
                <a:gd name="connsiteX89" fmla="*/ 1666875 w 1914525"/>
                <a:gd name="connsiteY89" fmla="*/ 161925 h 1399068"/>
                <a:gd name="connsiteX90" fmla="*/ 1638300 w 1914525"/>
                <a:gd name="connsiteY90" fmla="*/ 152400 h 1399068"/>
                <a:gd name="connsiteX91" fmla="*/ 1609725 w 1914525"/>
                <a:gd name="connsiteY91" fmla="*/ 142875 h 1399068"/>
                <a:gd name="connsiteX92" fmla="*/ 1590675 w 1914525"/>
                <a:gd name="connsiteY92" fmla="*/ 133350 h 1399068"/>
                <a:gd name="connsiteX93" fmla="*/ 1533525 w 1914525"/>
                <a:gd name="connsiteY93" fmla="*/ 123825 h 1399068"/>
                <a:gd name="connsiteX94" fmla="*/ 1495425 w 1914525"/>
                <a:gd name="connsiteY94" fmla="*/ 109538 h 1399068"/>
                <a:gd name="connsiteX95" fmla="*/ 1376363 w 1914525"/>
                <a:gd name="connsiteY95" fmla="*/ 95250 h 1399068"/>
                <a:gd name="connsiteX96" fmla="*/ 1343025 w 1914525"/>
                <a:gd name="connsiteY96" fmla="*/ 90488 h 1399068"/>
                <a:gd name="connsiteX97" fmla="*/ 1281113 w 1914525"/>
                <a:gd name="connsiteY97" fmla="*/ 76200 h 1399068"/>
                <a:gd name="connsiteX98" fmla="*/ 1223963 w 1914525"/>
                <a:gd name="connsiteY98" fmla="*/ 71438 h 1399068"/>
                <a:gd name="connsiteX99" fmla="*/ 1181100 w 1914525"/>
                <a:gd name="connsiteY99" fmla="*/ 61913 h 1399068"/>
                <a:gd name="connsiteX100" fmla="*/ 1166813 w 1914525"/>
                <a:gd name="connsiteY100" fmla="*/ 52388 h 1399068"/>
                <a:gd name="connsiteX101" fmla="*/ 1143000 w 1914525"/>
                <a:gd name="connsiteY101" fmla="*/ 47625 h 1399068"/>
                <a:gd name="connsiteX102" fmla="*/ 1114425 w 1914525"/>
                <a:gd name="connsiteY102" fmla="*/ 38100 h 1399068"/>
                <a:gd name="connsiteX103" fmla="*/ 1085850 w 1914525"/>
                <a:gd name="connsiteY103" fmla="*/ 28575 h 1399068"/>
                <a:gd name="connsiteX104" fmla="*/ 1009650 w 1914525"/>
                <a:gd name="connsiteY104" fmla="*/ 19050 h 1399068"/>
                <a:gd name="connsiteX105" fmla="*/ 976313 w 1914525"/>
                <a:gd name="connsiteY105" fmla="*/ 9525 h 1399068"/>
                <a:gd name="connsiteX106" fmla="*/ 923925 w 1914525"/>
                <a:gd name="connsiteY106" fmla="*/ 0 h 1399068"/>
                <a:gd name="connsiteX107" fmla="*/ 771525 w 1914525"/>
                <a:gd name="connsiteY107" fmla="*/ 4763 h 1399068"/>
                <a:gd name="connsiteX108" fmla="*/ 757238 w 1914525"/>
                <a:gd name="connsiteY108" fmla="*/ 9525 h 1399068"/>
                <a:gd name="connsiteX109" fmla="*/ 733425 w 1914525"/>
                <a:gd name="connsiteY109" fmla="*/ 19050 h 1399068"/>
                <a:gd name="connsiteX110" fmla="*/ 714375 w 1914525"/>
                <a:gd name="connsiteY110" fmla="*/ 28575 h 1399068"/>
                <a:gd name="connsiteX111" fmla="*/ 700088 w 1914525"/>
                <a:gd name="connsiteY111" fmla="*/ 33338 h 1399068"/>
                <a:gd name="connsiteX112" fmla="*/ 681038 w 1914525"/>
                <a:gd name="connsiteY112" fmla="*/ 42863 h 1399068"/>
                <a:gd name="connsiteX113" fmla="*/ 633413 w 1914525"/>
                <a:gd name="connsiteY113" fmla="*/ 57150 h 1399068"/>
                <a:gd name="connsiteX114" fmla="*/ 595313 w 1914525"/>
                <a:gd name="connsiteY114" fmla="*/ 71438 h 1399068"/>
                <a:gd name="connsiteX115" fmla="*/ 552450 w 1914525"/>
                <a:gd name="connsiteY115" fmla="*/ 80963 h 1399068"/>
                <a:gd name="connsiteX116" fmla="*/ 519113 w 1914525"/>
                <a:gd name="connsiteY116" fmla="*/ 95250 h 1399068"/>
                <a:gd name="connsiteX117" fmla="*/ 485775 w 1914525"/>
                <a:gd name="connsiteY117" fmla="*/ 100013 h 1399068"/>
                <a:gd name="connsiteX118" fmla="*/ 438150 w 1914525"/>
                <a:gd name="connsiteY118" fmla="*/ 119063 h 1399068"/>
                <a:gd name="connsiteX119" fmla="*/ 404813 w 1914525"/>
                <a:gd name="connsiteY119" fmla="*/ 133350 h 1399068"/>
                <a:gd name="connsiteX120" fmla="*/ 390525 w 1914525"/>
                <a:gd name="connsiteY120" fmla="*/ 147638 h 1399068"/>
                <a:gd name="connsiteX121" fmla="*/ 352425 w 1914525"/>
                <a:gd name="connsiteY121" fmla="*/ 166688 h 1399068"/>
                <a:gd name="connsiteX122" fmla="*/ 319088 w 1914525"/>
                <a:gd name="connsiteY122" fmla="*/ 180975 h 1399068"/>
                <a:gd name="connsiteX123" fmla="*/ 300038 w 1914525"/>
                <a:gd name="connsiteY123" fmla="*/ 195263 h 1399068"/>
                <a:gd name="connsiteX124" fmla="*/ 285750 w 1914525"/>
                <a:gd name="connsiteY124" fmla="*/ 200025 h 1399068"/>
                <a:gd name="connsiteX125" fmla="*/ 266700 w 1914525"/>
                <a:gd name="connsiteY125" fmla="*/ 214313 h 1399068"/>
                <a:gd name="connsiteX126" fmla="*/ 228600 w 1914525"/>
                <a:gd name="connsiteY126" fmla="*/ 233363 h 1399068"/>
                <a:gd name="connsiteX127" fmla="*/ 200025 w 1914525"/>
                <a:gd name="connsiteY127" fmla="*/ 252413 h 1399068"/>
                <a:gd name="connsiteX128" fmla="*/ 185738 w 1914525"/>
                <a:gd name="connsiteY128" fmla="*/ 261938 h 1399068"/>
                <a:gd name="connsiteX129" fmla="*/ 166688 w 1914525"/>
                <a:gd name="connsiteY129" fmla="*/ 271463 h 1399068"/>
                <a:gd name="connsiteX130" fmla="*/ 157163 w 1914525"/>
                <a:gd name="connsiteY130" fmla="*/ 285750 h 1399068"/>
                <a:gd name="connsiteX131" fmla="*/ 142875 w 1914525"/>
                <a:gd name="connsiteY131" fmla="*/ 300038 h 1399068"/>
                <a:gd name="connsiteX132" fmla="*/ 119063 w 1914525"/>
                <a:gd name="connsiteY132" fmla="*/ 333375 h 1399068"/>
                <a:gd name="connsiteX133" fmla="*/ 114300 w 1914525"/>
                <a:gd name="connsiteY133" fmla="*/ 347663 h 1399068"/>
                <a:gd name="connsiteX134" fmla="*/ 104775 w 1914525"/>
                <a:gd name="connsiteY134" fmla="*/ 371475 h 1399068"/>
                <a:gd name="connsiteX135" fmla="*/ 85725 w 1914525"/>
                <a:gd name="connsiteY135" fmla="*/ 404813 h 1399068"/>
                <a:gd name="connsiteX136" fmla="*/ 76200 w 1914525"/>
                <a:gd name="connsiteY136" fmla="*/ 442913 h 1399068"/>
                <a:gd name="connsiteX137" fmla="*/ 71438 w 1914525"/>
                <a:gd name="connsiteY137" fmla="*/ 457200 h 1399068"/>
                <a:gd name="connsiteX138" fmla="*/ 66675 w 1914525"/>
                <a:gd name="connsiteY138" fmla="*/ 490538 h 1399068"/>
                <a:gd name="connsiteX139" fmla="*/ 61913 w 1914525"/>
                <a:gd name="connsiteY139" fmla="*/ 504825 h 1399068"/>
                <a:gd name="connsiteX140" fmla="*/ 57150 w 1914525"/>
                <a:gd name="connsiteY140" fmla="*/ 523875 h 1399068"/>
                <a:gd name="connsiteX141" fmla="*/ 52388 w 1914525"/>
                <a:gd name="connsiteY141" fmla="*/ 576263 h 1399068"/>
                <a:gd name="connsiteX142" fmla="*/ 47625 w 1914525"/>
                <a:gd name="connsiteY142" fmla="*/ 604838 h 1399068"/>
                <a:gd name="connsiteX143" fmla="*/ 38100 w 1914525"/>
                <a:gd name="connsiteY143" fmla="*/ 714375 h 1399068"/>
                <a:gd name="connsiteX144" fmla="*/ 28575 w 1914525"/>
                <a:gd name="connsiteY144" fmla="*/ 762000 h 1399068"/>
                <a:gd name="connsiteX145" fmla="*/ 14288 w 1914525"/>
                <a:gd name="connsiteY145" fmla="*/ 866775 h 1399068"/>
                <a:gd name="connsiteX146" fmla="*/ 9525 w 1914525"/>
                <a:gd name="connsiteY146" fmla="*/ 890588 h 1399068"/>
                <a:gd name="connsiteX147" fmla="*/ 0 w 1914525"/>
                <a:gd name="connsiteY147" fmla="*/ 919163 h 1399068"/>
                <a:gd name="connsiteX148" fmla="*/ 4763 w 1914525"/>
                <a:gd name="connsiteY148" fmla="*/ 1042988 h 1399068"/>
                <a:gd name="connsiteX149" fmla="*/ 14288 w 1914525"/>
                <a:gd name="connsiteY149" fmla="*/ 1076325 h 1399068"/>
                <a:gd name="connsiteX150" fmla="*/ 23813 w 1914525"/>
                <a:gd name="connsiteY150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47775 w 1914525"/>
                <a:gd name="connsiteY34" fmla="*/ 283368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500188 w 1914525"/>
                <a:gd name="connsiteY40" fmla="*/ 266699 h 1399068"/>
                <a:gd name="connsiteX41" fmla="*/ 1519238 w 1914525"/>
                <a:gd name="connsiteY41" fmla="*/ 300038 h 1399068"/>
                <a:gd name="connsiteX42" fmla="*/ 1557338 w 1914525"/>
                <a:gd name="connsiteY42" fmla="*/ 295275 h 1399068"/>
                <a:gd name="connsiteX43" fmla="*/ 1590675 w 1914525"/>
                <a:gd name="connsiteY43" fmla="*/ 314325 h 1399068"/>
                <a:gd name="connsiteX44" fmla="*/ 1619250 w 1914525"/>
                <a:gd name="connsiteY44" fmla="*/ 342900 h 1399068"/>
                <a:gd name="connsiteX45" fmla="*/ 1657350 w 1914525"/>
                <a:gd name="connsiteY45" fmla="*/ 390525 h 1399068"/>
                <a:gd name="connsiteX46" fmla="*/ 1676400 w 1914525"/>
                <a:gd name="connsiteY46" fmla="*/ 419100 h 1399068"/>
                <a:gd name="connsiteX47" fmla="*/ 1704975 w 1914525"/>
                <a:gd name="connsiteY47" fmla="*/ 471488 h 1399068"/>
                <a:gd name="connsiteX48" fmla="*/ 1747838 w 1914525"/>
                <a:gd name="connsiteY48" fmla="*/ 542925 h 1399068"/>
                <a:gd name="connsiteX49" fmla="*/ 1762125 w 1914525"/>
                <a:gd name="connsiteY49" fmla="*/ 571500 h 1399068"/>
                <a:gd name="connsiteX50" fmla="*/ 1771650 w 1914525"/>
                <a:gd name="connsiteY50" fmla="*/ 600075 h 1399068"/>
                <a:gd name="connsiteX51" fmla="*/ 1790700 w 1914525"/>
                <a:gd name="connsiteY51" fmla="*/ 642938 h 1399068"/>
                <a:gd name="connsiteX52" fmla="*/ 1809750 w 1914525"/>
                <a:gd name="connsiteY52" fmla="*/ 695325 h 1399068"/>
                <a:gd name="connsiteX53" fmla="*/ 1824038 w 1914525"/>
                <a:gd name="connsiteY53" fmla="*/ 747713 h 1399068"/>
                <a:gd name="connsiteX54" fmla="*/ 1833563 w 1914525"/>
                <a:gd name="connsiteY54" fmla="*/ 804863 h 1399068"/>
                <a:gd name="connsiteX55" fmla="*/ 1845469 w 1914525"/>
                <a:gd name="connsiteY55" fmla="*/ 940594 h 1399068"/>
                <a:gd name="connsiteX56" fmla="*/ 1857375 w 1914525"/>
                <a:gd name="connsiteY56" fmla="*/ 1000125 h 1399068"/>
                <a:gd name="connsiteX57" fmla="*/ 1850231 w 1914525"/>
                <a:gd name="connsiteY57" fmla="*/ 1166813 h 1399068"/>
                <a:gd name="connsiteX58" fmla="*/ 1885950 w 1914525"/>
                <a:gd name="connsiteY58" fmla="*/ 1285875 h 1399068"/>
                <a:gd name="connsiteX59" fmla="*/ 1876425 w 1914525"/>
                <a:gd name="connsiteY59" fmla="*/ 1357313 h 1399068"/>
                <a:gd name="connsiteX60" fmla="*/ 1866900 w 1914525"/>
                <a:gd name="connsiteY60" fmla="*/ 1395413 h 1399068"/>
                <a:gd name="connsiteX61" fmla="*/ 1862138 w 1914525"/>
                <a:gd name="connsiteY61" fmla="*/ 1271587 h 1399068"/>
                <a:gd name="connsiteX62" fmla="*/ 1881188 w 1914525"/>
                <a:gd name="connsiteY62" fmla="*/ 1238250 h 1399068"/>
                <a:gd name="connsiteX63" fmla="*/ 1890713 w 1914525"/>
                <a:gd name="connsiteY63" fmla="*/ 1200150 h 1399068"/>
                <a:gd name="connsiteX64" fmla="*/ 1900238 w 1914525"/>
                <a:gd name="connsiteY64" fmla="*/ 1171575 h 1399068"/>
                <a:gd name="connsiteX65" fmla="*/ 1905000 w 1914525"/>
                <a:gd name="connsiteY65" fmla="*/ 1085850 h 1399068"/>
                <a:gd name="connsiteX66" fmla="*/ 1914525 w 1914525"/>
                <a:gd name="connsiteY66" fmla="*/ 809625 h 1399068"/>
                <a:gd name="connsiteX67" fmla="*/ 1909763 w 1914525"/>
                <a:gd name="connsiteY67" fmla="*/ 666750 h 1399068"/>
                <a:gd name="connsiteX68" fmla="*/ 1890713 w 1914525"/>
                <a:gd name="connsiteY68" fmla="*/ 633413 h 1399068"/>
                <a:gd name="connsiteX69" fmla="*/ 1881188 w 1914525"/>
                <a:gd name="connsiteY69" fmla="*/ 609600 h 1399068"/>
                <a:gd name="connsiteX70" fmla="*/ 1871663 w 1914525"/>
                <a:gd name="connsiteY70" fmla="*/ 581025 h 1399068"/>
                <a:gd name="connsiteX71" fmla="*/ 1862138 w 1914525"/>
                <a:gd name="connsiteY71" fmla="*/ 566738 h 1399068"/>
                <a:gd name="connsiteX72" fmla="*/ 1857375 w 1914525"/>
                <a:gd name="connsiteY72" fmla="*/ 542925 h 1399068"/>
                <a:gd name="connsiteX73" fmla="*/ 1847850 w 1914525"/>
                <a:gd name="connsiteY73" fmla="*/ 528638 h 1399068"/>
                <a:gd name="connsiteX74" fmla="*/ 1843088 w 1914525"/>
                <a:gd name="connsiteY74" fmla="*/ 514350 h 1399068"/>
                <a:gd name="connsiteX75" fmla="*/ 1833563 w 1914525"/>
                <a:gd name="connsiteY75" fmla="*/ 495300 h 1399068"/>
                <a:gd name="connsiteX76" fmla="*/ 1824038 w 1914525"/>
                <a:gd name="connsiteY76" fmla="*/ 457200 h 1399068"/>
                <a:gd name="connsiteX77" fmla="*/ 1814513 w 1914525"/>
                <a:gd name="connsiteY77" fmla="*/ 438150 h 1399068"/>
                <a:gd name="connsiteX78" fmla="*/ 1800225 w 1914525"/>
                <a:gd name="connsiteY78" fmla="*/ 404813 h 1399068"/>
                <a:gd name="connsiteX79" fmla="*/ 1790700 w 1914525"/>
                <a:gd name="connsiteY79" fmla="*/ 376238 h 1399068"/>
                <a:gd name="connsiteX80" fmla="*/ 1785938 w 1914525"/>
                <a:gd name="connsiteY80" fmla="*/ 361950 h 1399068"/>
                <a:gd name="connsiteX81" fmla="*/ 1781175 w 1914525"/>
                <a:gd name="connsiteY81" fmla="*/ 342900 h 1399068"/>
                <a:gd name="connsiteX82" fmla="*/ 1771650 w 1914525"/>
                <a:gd name="connsiteY82" fmla="*/ 328613 h 1399068"/>
                <a:gd name="connsiteX83" fmla="*/ 1752600 w 1914525"/>
                <a:gd name="connsiteY83" fmla="*/ 280988 h 1399068"/>
                <a:gd name="connsiteX84" fmla="*/ 1747838 w 1914525"/>
                <a:gd name="connsiteY84" fmla="*/ 266700 h 1399068"/>
                <a:gd name="connsiteX85" fmla="*/ 1738313 w 1914525"/>
                <a:gd name="connsiteY85" fmla="*/ 252413 h 1399068"/>
                <a:gd name="connsiteX86" fmla="*/ 1724025 w 1914525"/>
                <a:gd name="connsiteY86" fmla="*/ 228600 h 1399068"/>
                <a:gd name="connsiteX87" fmla="*/ 1714500 w 1914525"/>
                <a:gd name="connsiteY87" fmla="*/ 214313 h 1399068"/>
                <a:gd name="connsiteX88" fmla="*/ 1700213 w 1914525"/>
                <a:gd name="connsiteY88" fmla="*/ 204788 h 1399068"/>
                <a:gd name="connsiteX89" fmla="*/ 1676400 w 1914525"/>
                <a:gd name="connsiteY89" fmla="*/ 176213 h 1399068"/>
                <a:gd name="connsiteX90" fmla="*/ 1666875 w 1914525"/>
                <a:gd name="connsiteY90" fmla="*/ 161925 h 1399068"/>
                <a:gd name="connsiteX91" fmla="*/ 1638300 w 1914525"/>
                <a:gd name="connsiteY91" fmla="*/ 152400 h 1399068"/>
                <a:gd name="connsiteX92" fmla="*/ 1609725 w 1914525"/>
                <a:gd name="connsiteY92" fmla="*/ 142875 h 1399068"/>
                <a:gd name="connsiteX93" fmla="*/ 1590675 w 1914525"/>
                <a:gd name="connsiteY93" fmla="*/ 133350 h 1399068"/>
                <a:gd name="connsiteX94" fmla="*/ 1533525 w 1914525"/>
                <a:gd name="connsiteY94" fmla="*/ 123825 h 1399068"/>
                <a:gd name="connsiteX95" fmla="*/ 1495425 w 1914525"/>
                <a:gd name="connsiteY95" fmla="*/ 109538 h 1399068"/>
                <a:gd name="connsiteX96" fmla="*/ 1376363 w 1914525"/>
                <a:gd name="connsiteY96" fmla="*/ 95250 h 1399068"/>
                <a:gd name="connsiteX97" fmla="*/ 1343025 w 1914525"/>
                <a:gd name="connsiteY97" fmla="*/ 90488 h 1399068"/>
                <a:gd name="connsiteX98" fmla="*/ 1281113 w 1914525"/>
                <a:gd name="connsiteY98" fmla="*/ 76200 h 1399068"/>
                <a:gd name="connsiteX99" fmla="*/ 1223963 w 1914525"/>
                <a:gd name="connsiteY99" fmla="*/ 71438 h 1399068"/>
                <a:gd name="connsiteX100" fmla="*/ 1181100 w 1914525"/>
                <a:gd name="connsiteY100" fmla="*/ 61913 h 1399068"/>
                <a:gd name="connsiteX101" fmla="*/ 1166813 w 1914525"/>
                <a:gd name="connsiteY101" fmla="*/ 52388 h 1399068"/>
                <a:gd name="connsiteX102" fmla="*/ 1143000 w 1914525"/>
                <a:gd name="connsiteY102" fmla="*/ 47625 h 1399068"/>
                <a:gd name="connsiteX103" fmla="*/ 1114425 w 1914525"/>
                <a:gd name="connsiteY103" fmla="*/ 38100 h 1399068"/>
                <a:gd name="connsiteX104" fmla="*/ 1085850 w 1914525"/>
                <a:gd name="connsiteY104" fmla="*/ 28575 h 1399068"/>
                <a:gd name="connsiteX105" fmla="*/ 1009650 w 1914525"/>
                <a:gd name="connsiteY105" fmla="*/ 19050 h 1399068"/>
                <a:gd name="connsiteX106" fmla="*/ 976313 w 1914525"/>
                <a:gd name="connsiteY106" fmla="*/ 9525 h 1399068"/>
                <a:gd name="connsiteX107" fmla="*/ 923925 w 1914525"/>
                <a:gd name="connsiteY107" fmla="*/ 0 h 1399068"/>
                <a:gd name="connsiteX108" fmla="*/ 771525 w 1914525"/>
                <a:gd name="connsiteY108" fmla="*/ 4763 h 1399068"/>
                <a:gd name="connsiteX109" fmla="*/ 757238 w 1914525"/>
                <a:gd name="connsiteY109" fmla="*/ 9525 h 1399068"/>
                <a:gd name="connsiteX110" fmla="*/ 733425 w 1914525"/>
                <a:gd name="connsiteY110" fmla="*/ 19050 h 1399068"/>
                <a:gd name="connsiteX111" fmla="*/ 714375 w 1914525"/>
                <a:gd name="connsiteY111" fmla="*/ 28575 h 1399068"/>
                <a:gd name="connsiteX112" fmla="*/ 700088 w 1914525"/>
                <a:gd name="connsiteY112" fmla="*/ 33338 h 1399068"/>
                <a:gd name="connsiteX113" fmla="*/ 681038 w 1914525"/>
                <a:gd name="connsiteY113" fmla="*/ 42863 h 1399068"/>
                <a:gd name="connsiteX114" fmla="*/ 633413 w 1914525"/>
                <a:gd name="connsiteY114" fmla="*/ 57150 h 1399068"/>
                <a:gd name="connsiteX115" fmla="*/ 595313 w 1914525"/>
                <a:gd name="connsiteY115" fmla="*/ 71438 h 1399068"/>
                <a:gd name="connsiteX116" fmla="*/ 552450 w 1914525"/>
                <a:gd name="connsiteY116" fmla="*/ 80963 h 1399068"/>
                <a:gd name="connsiteX117" fmla="*/ 519113 w 1914525"/>
                <a:gd name="connsiteY117" fmla="*/ 95250 h 1399068"/>
                <a:gd name="connsiteX118" fmla="*/ 485775 w 1914525"/>
                <a:gd name="connsiteY118" fmla="*/ 100013 h 1399068"/>
                <a:gd name="connsiteX119" fmla="*/ 438150 w 1914525"/>
                <a:gd name="connsiteY119" fmla="*/ 119063 h 1399068"/>
                <a:gd name="connsiteX120" fmla="*/ 404813 w 1914525"/>
                <a:gd name="connsiteY120" fmla="*/ 133350 h 1399068"/>
                <a:gd name="connsiteX121" fmla="*/ 390525 w 1914525"/>
                <a:gd name="connsiteY121" fmla="*/ 147638 h 1399068"/>
                <a:gd name="connsiteX122" fmla="*/ 352425 w 1914525"/>
                <a:gd name="connsiteY122" fmla="*/ 166688 h 1399068"/>
                <a:gd name="connsiteX123" fmla="*/ 319088 w 1914525"/>
                <a:gd name="connsiteY123" fmla="*/ 180975 h 1399068"/>
                <a:gd name="connsiteX124" fmla="*/ 300038 w 1914525"/>
                <a:gd name="connsiteY124" fmla="*/ 195263 h 1399068"/>
                <a:gd name="connsiteX125" fmla="*/ 285750 w 1914525"/>
                <a:gd name="connsiteY125" fmla="*/ 200025 h 1399068"/>
                <a:gd name="connsiteX126" fmla="*/ 266700 w 1914525"/>
                <a:gd name="connsiteY126" fmla="*/ 214313 h 1399068"/>
                <a:gd name="connsiteX127" fmla="*/ 228600 w 1914525"/>
                <a:gd name="connsiteY127" fmla="*/ 233363 h 1399068"/>
                <a:gd name="connsiteX128" fmla="*/ 200025 w 1914525"/>
                <a:gd name="connsiteY128" fmla="*/ 252413 h 1399068"/>
                <a:gd name="connsiteX129" fmla="*/ 185738 w 1914525"/>
                <a:gd name="connsiteY129" fmla="*/ 261938 h 1399068"/>
                <a:gd name="connsiteX130" fmla="*/ 166688 w 1914525"/>
                <a:gd name="connsiteY130" fmla="*/ 271463 h 1399068"/>
                <a:gd name="connsiteX131" fmla="*/ 157163 w 1914525"/>
                <a:gd name="connsiteY131" fmla="*/ 285750 h 1399068"/>
                <a:gd name="connsiteX132" fmla="*/ 142875 w 1914525"/>
                <a:gd name="connsiteY132" fmla="*/ 300038 h 1399068"/>
                <a:gd name="connsiteX133" fmla="*/ 119063 w 1914525"/>
                <a:gd name="connsiteY133" fmla="*/ 333375 h 1399068"/>
                <a:gd name="connsiteX134" fmla="*/ 114300 w 1914525"/>
                <a:gd name="connsiteY134" fmla="*/ 347663 h 1399068"/>
                <a:gd name="connsiteX135" fmla="*/ 104775 w 1914525"/>
                <a:gd name="connsiteY135" fmla="*/ 371475 h 1399068"/>
                <a:gd name="connsiteX136" fmla="*/ 85725 w 1914525"/>
                <a:gd name="connsiteY136" fmla="*/ 404813 h 1399068"/>
                <a:gd name="connsiteX137" fmla="*/ 76200 w 1914525"/>
                <a:gd name="connsiteY137" fmla="*/ 442913 h 1399068"/>
                <a:gd name="connsiteX138" fmla="*/ 71438 w 1914525"/>
                <a:gd name="connsiteY138" fmla="*/ 457200 h 1399068"/>
                <a:gd name="connsiteX139" fmla="*/ 66675 w 1914525"/>
                <a:gd name="connsiteY139" fmla="*/ 490538 h 1399068"/>
                <a:gd name="connsiteX140" fmla="*/ 61913 w 1914525"/>
                <a:gd name="connsiteY140" fmla="*/ 504825 h 1399068"/>
                <a:gd name="connsiteX141" fmla="*/ 57150 w 1914525"/>
                <a:gd name="connsiteY141" fmla="*/ 523875 h 1399068"/>
                <a:gd name="connsiteX142" fmla="*/ 52388 w 1914525"/>
                <a:gd name="connsiteY142" fmla="*/ 576263 h 1399068"/>
                <a:gd name="connsiteX143" fmla="*/ 47625 w 1914525"/>
                <a:gd name="connsiteY143" fmla="*/ 604838 h 1399068"/>
                <a:gd name="connsiteX144" fmla="*/ 38100 w 1914525"/>
                <a:gd name="connsiteY144" fmla="*/ 714375 h 1399068"/>
                <a:gd name="connsiteX145" fmla="*/ 28575 w 1914525"/>
                <a:gd name="connsiteY145" fmla="*/ 762000 h 1399068"/>
                <a:gd name="connsiteX146" fmla="*/ 14288 w 1914525"/>
                <a:gd name="connsiteY146" fmla="*/ 866775 h 1399068"/>
                <a:gd name="connsiteX147" fmla="*/ 9525 w 1914525"/>
                <a:gd name="connsiteY147" fmla="*/ 890588 h 1399068"/>
                <a:gd name="connsiteX148" fmla="*/ 0 w 1914525"/>
                <a:gd name="connsiteY148" fmla="*/ 919163 h 1399068"/>
                <a:gd name="connsiteX149" fmla="*/ 4763 w 1914525"/>
                <a:gd name="connsiteY149" fmla="*/ 1042988 h 1399068"/>
                <a:gd name="connsiteX150" fmla="*/ 14288 w 1914525"/>
                <a:gd name="connsiteY150" fmla="*/ 1076325 h 1399068"/>
                <a:gd name="connsiteX151" fmla="*/ 23813 w 1914525"/>
                <a:gd name="connsiteY151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47775 w 1914525"/>
                <a:gd name="connsiteY34" fmla="*/ 283368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500188 w 1914525"/>
                <a:gd name="connsiteY40" fmla="*/ 266699 h 1399068"/>
                <a:gd name="connsiteX41" fmla="*/ 1519238 w 1914525"/>
                <a:gd name="connsiteY41" fmla="*/ 300038 h 1399068"/>
                <a:gd name="connsiteX42" fmla="*/ 1557338 w 1914525"/>
                <a:gd name="connsiteY42" fmla="*/ 295275 h 1399068"/>
                <a:gd name="connsiteX43" fmla="*/ 1590675 w 1914525"/>
                <a:gd name="connsiteY43" fmla="*/ 314325 h 1399068"/>
                <a:gd name="connsiteX44" fmla="*/ 1619250 w 1914525"/>
                <a:gd name="connsiteY44" fmla="*/ 342900 h 1399068"/>
                <a:gd name="connsiteX45" fmla="*/ 1657350 w 1914525"/>
                <a:gd name="connsiteY45" fmla="*/ 390525 h 1399068"/>
                <a:gd name="connsiteX46" fmla="*/ 1676400 w 1914525"/>
                <a:gd name="connsiteY46" fmla="*/ 419100 h 1399068"/>
                <a:gd name="connsiteX47" fmla="*/ 1704975 w 1914525"/>
                <a:gd name="connsiteY47" fmla="*/ 471488 h 1399068"/>
                <a:gd name="connsiteX48" fmla="*/ 1747838 w 1914525"/>
                <a:gd name="connsiteY48" fmla="*/ 542925 h 1399068"/>
                <a:gd name="connsiteX49" fmla="*/ 1762125 w 1914525"/>
                <a:gd name="connsiteY49" fmla="*/ 571500 h 1399068"/>
                <a:gd name="connsiteX50" fmla="*/ 1771650 w 1914525"/>
                <a:gd name="connsiteY50" fmla="*/ 600075 h 1399068"/>
                <a:gd name="connsiteX51" fmla="*/ 1790700 w 1914525"/>
                <a:gd name="connsiteY51" fmla="*/ 642938 h 1399068"/>
                <a:gd name="connsiteX52" fmla="*/ 1809750 w 1914525"/>
                <a:gd name="connsiteY52" fmla="*/ 695325 h 1399068"/>
                <a:gd name="connsiteX53" fmla="*/ 1824038 w 1914525"/>
                <a:gd name="connsiteY53" fmla="*/ 747713 h 1399068"/>
                <a:gd name="connsiteX54" fmla="*/ 1833563 w 1914525"/>
                <a:gd name="connsiteY54" fmla="*/ 804863 h 1399068"/>
                <a:gd name="connsiteX55" fmla="*/ 1845469 w 1914525"/>
                <a:gd name="connsiteY55" fmla="*/ 940594 h 1399068"/>
                <a:gd name="connsiteX56" fmla="*/ 1857375 w 1914525"/>
                <a:gd name="connsiteY56" fmla="*/ 1000125 h 1399068"/>
                <a:gd name="connsiteX57" fmla="*/ 1850231 w 1914525"/>
                <a:gd name="connsiteY57" fmla="*/ 1166813 h 1399068"/>
                <a:gd name="connsiteX58" fmla="*/ 1885950 w 1914525"/>
                <a:gd name="connsiteY58" fmla="*/ 1285875 h 1399068"/>
                <a:gd name="connsiteX59" fmla="*/ 1876425 w 1914525"/>
                <a:gd name="connsiteY59" fmla="*/ 1357313 h 1399068"/>
                <a:gd name="connsiteX60" fmla="*/ 1866900 w 1914525"/>
                <a:gd name="connsiteY60" fmla="*/ 1395413 h 1399068"/>
                <a:gd name="connsiteX61" fmla="*/ 1862138 w 1914525"/>
                <a:gd name="connsiteY61" fmla="*/ 1271587 h 1399068"/>
                <a:gd name="connsiteX62" fmla="*/ 1881188 w 1914525"/>
                <a:gd name="connsiteY62" fmla="*/ 1238250 h 1399068"/>
                <a:gd name="connsiteX63" fmla="*/ 1890713 w 1914525"/>
                <a:gd name="connsiteY63" fmla="*/ 1200150 h 1399068"/>
                <a:gd name="connsiteX64" fmla="*/ 1900238 w 1914525"/>
                <a:gd name="connsiteY64" fmla="*/ 1171575 h 1399068"/>
                <a:gd name="connsiteX65" fmla="*/ 1905000 w 1914525"/>
                <a:gd name="connsiteY65" fmla="*/ 1085850 h 1399068"/>
                <a:gd name="connsiteX66" fmla="*/ 1914525 w 1914525"/>
                <a:gd name="connsiteY66" fmla="*/ 809625 h 1399068"/>
                <a:gd name="connsiteX67" fmla="*/ 1909763 w 1914525"/>
                <a:gd name="connsiteY67" fmla="*/ 666750 h 1399068"/>
                <a:gd name="connsiteX68" fmla="*/ 1890713 w 1914525"/>
                <a:gd name="connsiteY68" fmla="*/ 633413 h 1399068"/>
                <a:gd name="connsiteX69" fmla="*/ 1881188 w 1914525"/>
                <a:gd name="connsiteY69" fmla="*/ 609600 h 1399068"/>
                <a:gd name="connsiteX70" fmla="*/ 1871663 w 1914525"/>
                <a:gd name="connsiteY70" fmla="*/ 581025 h 1399068"/>
                <a:gd name="connsiteX71" fmla="*/ 1862138 w 1914525"/>
                <a:gd name="connsiteY71" fmla="*/ 566738 h 1399068"/>
                <a:gd name="connsiteX72" fmla="*/ 1857375 w 1914525"/>
                <a:gd name="connsiteY72" fmla="*/ 542925 h 1399068"/>
                <a:gd name="connsiteX73" fmla="*/ 1847850 w 1914525"/>
                <a:gd name="connsiteY73" fmla="*/ 528638 h 1399068"/>
                <a:gd name="connsiteX74" fmla="*/ 1843088 w 1914525"/>
                <a:gd name="connsiteY74" fmla="*/ 514350 h 1399068"/>
                <a:gd name="connsiteX75" fmla="*/ 1833563 w 1914525"/>
                <a:gd name="connsiteY75" fmla="*/ 495300 h 1399068"/>
                <a:gd name="connsiteX76" fmla="*/ 1824038 w 1914525"/>
                <a:gd name="connsiteY76" fmla="*/ 457200 h 1399068"/>
                <a:gd name="connsiteX77" fmla="*/ 1814513 w 1914525"/>
                <a:gd name="connsiteY77" fmla="*/ 438150 h 1399068"/>
                <a:gd name="connsiteX78" fmla="*/ 1800225 w 1914525"/>
                <a:gd name="connsiteY78" fmla="*/ 404813 h 1399068"/>
                <a:gd name="connsiteX79" fmla="*/ 1790700 w 1914525"/>
                <a:gd name="connsiteY79" fmla="*/ 376238 h 1399068"/>
                <a:gd name="connsiteX80" fmla="*/ 1785938 w 1914525"/>
                <a:gd name="connsiteY80" fmla="*/ 361950 h 1399068"/>
                <a:gd name="connsiteX81" fmla="*/ 1781175 w 1914525"/>
                <a:gd name="connsiteY81" fmla="*/ 342900 h 1399068"/>
                <a:gd name="connsiteX82" fmla="*/ 1771650 w 1914525"/>
                <a:gd name="connsiteY82" fmla="*/ 328613 h 1399068"/>
                <a:gd name="connsiteX83" fmla="*/ 1752600 w 1914525"/>
                <a:gd name="connsiteY83" fmla="*/ 280988 h 1399068"/>
                <a:gd name="connsiteX84" fmla="*/ 1747838 w 1914525"/>
                <a:gd name="connsiteY84" fmla="*/ 266700 h 1399068"/>
                <a:gd name="connsiteX85" fmla="*/ 1738313 w 1914525"/>
                <a:gd name="connsiteY85" fmla="*/ 252413 h 1399068"/>
                <a:gd name="connsiteX86" fmla="*/ 1724025 w 1914525"/>
                <a:gd name="connsiteY86" fmla="*/ 228600 h 1399068"/>
                <a:gd name="connsiteX87" fmla="*/ 1714500 w 1914525"/>
                <a:gd name="connsiteY87" fmla="*/ 214313 h 1399068"/>
                <a:gd name="connsiteX88" fmla="*/ 1700213 w 1914525"/>
                <a:gd name="connsiteY88" fmla="*/ 204788 h 1399068"/>
                <a:gd name="connsiteX89" fmla="*/ 1676400 w 1914525"/>
                <a:gd name="connsiteY89" fmla="*/ 176213 h 1399068"/>
                <a:gd name="connsiteX90" fmla="*/ 1666875 w 1914525"/>
                <a:gd name="connsiteY90" fmla="*/ 161925 h 1399068"/>
                <a:gd name="connsiteX91" fmla="*/ 1638300 w 1914525"/>
                <a:gd name="connsiteY91" fmla="*/ 152400 h 1399068"/>
                <a:gd name="connsiteX92" fmla="*/ 1609725 w 1914525"/>
                <a:gd name="connsiteY92" fmla="*/ 142875 h 1399068"/>
                <a:gd name="connsiteX93" fmla="*/ 1590675 w 1914525"/>
                <a:gd name="connsiteY93" fmla="*/ 133350 h 1399068"/>
                <a:gd name="connsiteX94" fmla="*/ 1533525 w 1914525"/>
                <a:gd name="connsiteY94" fmla="*/ 123825 h 1399068"/>
                <a:gd name="connsiteX95" fmla="*/ 1495425 w 1914525"/>
                <a:gd name="connsiteY95" fmla="*/ 109538 h 1399068"/>
                <a:gd name="connsiteX96" fmla="*/ 1376363 w 1914525"/>
                <a:gd name="connsiteY96" fmla="*/ 95250 h 1399068"/>
                <a:gd name="connsiteX97" fmla="*/ 1343025 w 1914525"/>
                <a:gd name="connsiteY97" fmla="*/ 90488 h 1399068"/>
                <a:gd name="connsiteX98" fmla="*/ 1281113 w 1914525"/>
                <a:gd name="connsiteY98" fmla="*/ 76200 h 1399068"/>
                <a:gd name="connsiteX99" fmla="*/ 1223963 w 1914525"/>
                <a:gd name="connsiteY99" fmla="*/ 71438 h 1399068"/>
                <a:gd name="connsiteX100" fmla="*/ 1181100 w 1914525"/>
                <a:gd name="connsiteY100" fmla="*/ 61913 h 1399068"/>
                <a:gd name="connsiteX101" fmla="*/ 1166813 w 1914525"/>
                <a:gd name="connsiteY101" fmla="*/ 52388 h 1399068"/>
                <a:gd name="connsiteX102" fmla="*/ 1143000 w 1914525"/>
                <a:gd name="connsiteY102" fmla="*/ 47625 h 1399068"/>
                <a:gd name="connsiteX103" fmla="*/ 1114425 w 1914525"/>
                <a:gd name="connsiteY103" fmla="*/ 38100 h 1399068"/>
                <a:gd name="connsiteX104" fmla="*/ 1085850 w 1914525"/>
                <a:gd name="connsiteY104" fmla="*/ 28575 h 1399068"/>
                <a:gd name="connsiteX105" fmla="*/ 1009650 w 1914525"/>
                <a:gd name="connsiteY105" fmla="*/ 19050 h 1399068"/>
                <a:gd name="connsiteX106" fmla="*/ 976313 w 1914525"/>
                <a:gd name="connsiteY106" fmla="*/ 9525 h 1399068"/>
                <a:gd name="connsiteX107" fmla="*/ 923925 w 1914525"/>
                <a:gd name="connsiteY107" fmla="*/ 0 h 1399068"/>
                <a:gd name="connsiteX108" fmla="*/ 771525 w 1914525"/>
                <a:gd name="connsiteY108" fmla="*/ 4763 h 1399068"/>
                <a:gd name="connsiteX109" fmla="*/ 757238 w 1914525"/>
                <a:gd name="connsiteY109" fmla="*/ 9525 h 1399068"/>
                <a:gd name="connsiteX110" fmla="*/ 733425 w 1914525"/>
                <a:gd name="connsiteY110" fmla="*/ 19050 h 1399068"/>
                <a:gd name="connsiteX111" fmla="*/ 714375 w 1914525"/>
                <a:gd name="connsiteY111" fmla="*/ 28575 h 1399068"/>
                <a:gd name="connsiteX112" fmla="*/ 700088 w 1914525"/>
                <a:gd name="connsiteY112" fmla="*/ 33338 h 1399068"/>
                <a:gd name="connsiteX113" fmla="*/ 681038 w 1914525"/>
                <a:gd name="connsiteY113" fmla="*/ 42863 h 1399068"/>
                <a:gd name="connsiteX114" fmla="*/ 633413 w 1914525"/>
                <a:gd name="connsiteY114" fmla="*/ 57150 h 1399068"/>
                <a:gd name="connsiteX115" fmla="*/ 595313 w 1914525"/>
                <a:gd name="connsiteY115" fmla="*/ 71438 h 1399068"/>
                <a:gd name="connsiteX116" fmla="*/ 552450 w 1914525"/>
                <a:gd name="connsiteY116" fmla="*/ 80963 h 1399068"/>
                <a:gd name="connsiteX117" fmla="*/ 519113 w 1914525"/>
                <a:gd name="connsiteY117" fmla="*/ 95250 h 1399068"/>
                <a:gd name="connsiteX118" fmla="*/ 485775 w 1914525"/>
                <a:gd name="connsiteY118" fmla="*/ 100013 h 1399068"/>
                <a:gd name="connsiteX119" fmla="*/ 438150 w 1914525"/>
                <a:gd name="connsiteY119" fmla="*/ 119063 h 1399068"/>
                <a:gd name="connsiteX120" fmla="*/ 404813 w 1914525"/>
                <a:gd name="connsiteY120" fmla="*/ 133350 h 1399068"/>
                <a:gd name="connsiteX121" fmla="*/ 390525 w 1914525"/>
                <a:gd name="connsiteY121" fmla="*/ 147638 h 1399068"/>
                <a:gd name="connsiteX122" fmla="*/ 352425 w 1914525"/>
                <a:gd name="connsiteY122" fmla="*/ 166688 h 1399068"/>
                <a:gd name="connsiteX123" fmla="*/ 319088 w 1914525"/>
                <a:gd name="connsiteY123" fmla="*/ 180975 h 1399068"/>
                <a:gd name="connsiteX124" fmla="*/ 300038 w 1914525"/>
                <a:gd name="connsiteY124" fmla="*/ 195263 h 1399068"/>
                <a:gd name="connsiteX125" fmla="*/ 285750 w 1914525"/>
                <a:gd name="connsiteY125" fmla="*/ 200025 h 1399068"/>
                <a:gd name="connsiteX126" fmla="*/ 266700 w 1914525"/>
                <a:gd name="connsiteY126" fmla="*/ 214313 h 1399068"/>
                <a:gd name="connsiteX127" fmla="*/ 228600 w 1914525"/>
                <a:gd name="connsiteY127" fmla="*/ 233363 h 1399068"/>
                <a:gd name="connsiteX128" fmla="*/ 200025 w 1914525"/>
                <a:gd name="connsiteY128" fmla="*/ 252413 h 1399068"/>
                <a:gd name="connsiteX129" fmla="*/ 185738 w 1914525"/>
                <a:gd name="connsiteY129" fmla="*/ 261938 h 1399068"/>
                <a:gd name="connsiteX130" fmla="*/ 166688 w 1914525"/>
                <a:gd name="connsiteY130" fmla="*/ 271463 h 1399068"/>
                <a:gd name="connsiteX131" fmla="*/ 157163 w 1914525"/>
                <a:gd name="connsiteY131" fmla="*/ 285750 h 1399068"/>
                <a:gd name="connsiteX132" fmla="*/ 142875 w 1914525"/>
                <a:gd name="connsiteY132" fmla="*/ 300038 h 1399068"/>
                <a:gd name="connsiteX133" fmla="*/ 119063 w 1914525"/>
                <a:gd name="connsiteY133" fmla="*/ 333375 h 1399068"/>
                <a:gd name="connsiteX134" fmla="*/ 114300 w 1914525"/>
                <a:gd name="connsiteY134" fmla="*/ 347663 h 1399068"/>
                <a:gd name="connsiteX135" fmla="*/ 104775 w 1914525"/>
                <a:gd name="connsiteY135" fmla="*/ 371475 h 1399068"/>
                <a:gd name="connsiteX136" fmla="*/ 85725 w 1914525"/>
                <a:gd name="connsiteY136" fmla="*/ 404813 h 1399068"/>
                <a:gd name="connsiteX137" fmla="*/ 76200 w 1914525"/>
                <a:gd name="connsiteY137" fmla="*/ 442913 h 1399068"/>
                <a:gd name="connsiteX138" fmla="*/ 71438 w 1914525"/>
                <a:gd name="connsiteY138" fmla="*/ 457200 h 1399068"/>
                <a:gd name="connsiteX139" fmla="*/ 66675 w 1914525"/>
                <a:gd name="connsiteY139" fmla="*/ 490538 h 1399068"/>
                <a:gd name="connsiteX140" fmla="*/ 61913 w 1914525"/>
                <a:gd name="connsiteY140" fmla="*/ 504825 h 1399068"/>
                <a:gd name="connsiteX141" fmla="*/ 57150 w 1914525"/>
                <a:gd name="connsiteY141" fmla="*/ 523875 h 1399068"/>
                <a:gd name="connsiteX142" fmla="*/ 52388 w 1914525"/>
                <a:gd name="connsiteY142" fmla="*/ 576263 h 1399068"/>
                <a:gd name="connsiteX143" fmla="*/ 47625 w 1914525"/>
                <a:gd name="connsiteY143" fmla="*/ 604838 h 1399068"/>
                <a:gd name="connsiteX144" fmla="*/ 38100 w 1914525"/>
                <a:gd name="connsiteY144" fmla="*/ 714375 h 1399068"/>
                <a:gd name="connsiteX145" fmla="*/ 28575 w 1914525"/>
                <a:gd name="connsiteY145" fmla="*/ 762000 h 1399068"/>
                <a:gd name="connsiteX146" fmla="*/ 14288 w 1914525"/>
                <a:gd name="connsiteY146" fmla="*/ 866775 h 1399068"/>
                <a:gd name="connsiteX147" fmla="*/ 9525 w 1914525"/>
                <a:gd name="connsiteY147" fmla="*/ 890588 h 1399068"/>
                <a:gd name="connsiteX148" fmla="*/ 0 w 1914525"/>
                <a:gd name="connsiteY148" fmla="*/ 919163 h 1399068"/>
                <a:gd name="connsiteX149" fmla="*/ 4763 w 1914525"/>
                <a:gd name="connsiteY149" fmla="*/ 1042988 h 1399068"/>
                <a:gd name="connsiteX150" fmla="*/ 14288 w 1914525"/>
                <a:gd name="connsiteY150" fmla="*/ 1076325 h 1399068"/>
                <a:gd name="connsiteX151" fmla="*/ 23813 w 1914525"/>
                <a:gd name="connsiteY151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52538 w 1914525"/>
                <a:gd name="connsiteY34" fmla="*/ 259556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500188 w 1914525"/>
                <a:gd name="connsiteY40" fmla="*/ 266699 h 1399068"/>
                <a:gd name="connsiteX41" fmla="*/ 1519238 w 1914525"/>
                <a:gd name="connsiteY41" fmla="*/ 300038 h 1399068"/>
                <a:gd name="connsiteX42" fmla="*/ 1557338 w 1914525"/>
                <a:gd name="connsiteY42" fmla="*/ 295275 h 1399068"/>
                <a:gd name="connsiteX43" fmla="*/ 1590675 w 1914525"/>
                <a:gd name="connsiteY43" fmla="*/ 314325 h 1399068"/>
                <a:gd name="connsiteX44" fmla="*/ 1619250 w 1914525"/>
                <a:gd name="connsiteY44" fmla="*/ 342900 h 1399068"/>
                <a:gd name="connsiteX45" fmla="*/ 1657350 w 1914525"/>
                <a:gd name="connsiteY45" fmla="*/ 390525 h 1399068"/>
                <a:gd name="connsiteX46" fmla="*/ 1676400 w 1914525"/>
                <a:gd name="connsiteY46" fmla="*/ 419100 h 1399068"/>
                <a:gd name="connsiteX47" fmla="*/ 1704975 w 1914525"/>
                <a:gd name="connsiteY47" fmla="*/ 471488 h 1399068"/>
                <a:gd name="connsiteX48" fmla="*/ 1747838 w 1914525"/>
                <a:gd name="connsiteY48" fmla="*/ 542925 h 1399068"/>
                <a:gd name="connsiteX49" fmla="*/ 1762125 w 1914525"/>
                <a:gd name="connsiteY49" fmla="*/ 571500 h 1399068"/>
                <a:gd name="connsiteX50" fmla="*/ 1771650 w 1914525"/>
                <a:gd name="connsiteY50" fmla="*/ 600075 h 1399068"/>
                <a:gd name="connsiteX51" fmla="*/ 1790700 w 1914525"/>
                <a:gd name="connsiteY51" fmla="*/ 642938 h 1399068"/>
                <a:gd name="connsiteX52" fmla="*/ 1809750 w 1914525"/>
                <a:gd name="connsiteY52" fmla="*/ 695325 h 1399068"/>
                <a:gd name="connsiteX53" fmla="*/ 1824038 w 1914525"/>
                <a:gd name="connsiteY53" fmla="*/ 747713 h 1399068"/>
                <a:gd name="connsiteX54" fmla="*/ 1833563 w 1914525"/>
                <a:gd name="connsiteY54" fmla="*/ 804863 h 1399068"/>
                <a:gd name="connsiteX55" fmla="*/ 1845469 w 1914525"/>
                <a:gd name="connsiteY55" fmla="*/ 940594 h 1399068"/>
                <a:gd name="connsiteX56" fmla="*/ 1857375 w 1914525"/>
                <a:gd name="connsiteY56" fmla="*/ 1000125 h 1399068"/>
                <a:gd name="connsiteX57" fmla="*/ 1850231 w 1914525"/>
                <a:gd name="connsiteY57" fmla="*/ 1166813 h 1399068"/>
                <a:gd name="connsiteX58" fmla="*/ 1885950 w 1914525"/>
                <a:gd name="connsiteY58" fmla="*/ 1285875 h 1399068"/>
                <a:gd name="connsiteX59" fmla="*/ 1876425 w 1914525"/>
                <a:gd name="connsiteY59" fmla="*/ 1357313 h 1399068"/>
                <a:gd name="connsiteX60" fmla="*/ 1866900 w 1914525"/>
                <a:gd name="connsiteY60" fmla="*/ 1395413 h 1399068"/>
                <a:gd name="connsiteX61" fmla="*/ 1862138 w 1914525"/>
                <a:gd name="connsiteY61" fmla="*/ 1271587 h 1399068"/>
                <a:gd name="connsiteX62" fmla="*/ 1881188 w 1914525"/>
                <a:gd name="connsiteY62" fmla="*/ 1238250 h 1399068"/>
                <a:gd name="connsiteX63" fmla="*/ 1890713 w 1914525"/>
                <a:gd name="connsiteY63" fmla="*/ 1200150 h 1399068"/>
                <a:gd name="connsiteX64" fmla="*/ 1900238 w 1914525"/>
                <a:gd name="connsiteY64" fmla="*/ 1171575 h 1399068"/>
                <a:gd name="connsiteX65" fmla="*/ 1905000 w 1914525"/>
                <a:gd name="connsiteY65" fmla="*/ 1085850 h 1399068"/>
                <a:gd name="connsiteX66" fmla="*/ 1914525 w 1914525"/>
                <a:gd name="connsiteY66" fmla="*/ 809625 h 1399068"/>
                <a:gd name="connsiteX67" fmla="*/ 1909763 w 1914525"/>
                <a:gd name="connsiteY67" fmla="*/ 666750 h 1399068"/>
                <a:gd name="connsiteX68" fmla="*/ 1890713 w 1914525"/>
                <a:gd name="connsiteY68" fmla="*/ 633413 h 1399068"/>
                <a:gd name="connsiteX69" fmla="*/ 1881188 w 1914525"/>
                <a:gd name="connsiteY69" fmla="*/ 609600 h 1399068"/>
                <a:gd name="connsiteX70" fmla="*/ 1871663 w 1914525"/>
                <a:gd name="connsiteY70" fmla="*/ 581025 h 1399068"/>
                <a:gd name="connsiteX71" fmla="*/ 1862138 w 1914525"/>
                <a:gd name="connsiteY71" fmla="*/ 566738 h 1399068"/>
                <a:gd name="connsiteX72" fmla="*/ 1857375 w 1914525"/>
                <a:gd name="connsiteY72" fmla="*/ 542925 h 1399068"/>
                <a:gd name="connsiteX73" fmla="*/ 1847850 w 1914525"/>
                <a:gd name="connsiteY73" fmla="*/ 528638 h 1399068"/>
                <a:gd name="connsiteX74" fmla="*/ 1843088 w 1914525"/>
                <a:gd name="connsiteY74" fmla="*/ 514350 h 1399068"/>
                <a:gd name="connsiteX75" fmla="*/ 1833563 w 1914525"/>
                <a:gd name="connsiteY75" fmla="*/ 495300 h 1399068"/>
                <a:gd name="connsiteX76" fmla="*/ 1824038 w 1914525"/>
                <a:gd name="connsiteY76" fmla="*/ 457200 h 1399068"/>
                <a:gd name="connsiteX77" fmla="*/ 1814513 w 1914525"/>
                <a:gd name="connsiteY77" fmla="*/ 438150 h 1399068"/>
                <a:gd name="connsiteX78" fmla="*/ 1800225 w 1914525"/>
                <a:gd name="connsiteY78" fmla="*/ 404813 h 1399068"/>
                <a:gd name="connsiteX79" fmla="*/ 1790700 w 1914525"/>
                <a:gd name="connsiteY79" fmla="*/ 376238 h 1399068"/>
                <a:gd name="connsiteX80" fmla="*/ 1785938 w 1914525"/>
                <a:gd name="connsiteY80" fmla="*/ 361950 h 1399068"/>
                <a:gd name="connsiteX81" fmla="*/ 1781175 w 1914525"/>
                <a:gd name="connsiteY81" fmla="*/ 342900 h 1399068"/>
                <a:gd name="connsiteX82" fmla="*/ 1771650 w 1914525"/>
                <a:gd name="connsiteY82" fmla="*/ 328613 h 1399068"/>
                <a:gd name="connsiteX83" fmla="*/ 1752600 w 1914525"/>
                <a:gd name="connsiteY83" fmla="*/ 280988 h 1399068"/>
                <a:gd name="connsiteX84" fmla="*/ 1747838 w 1914525"/>
                <a:gd name="connsiteY84" fmla="*/ 266700 h 1399068"/>
                <a:gd name="connsiteX85" fmla="*/ 1738313 w 1914525"/>
                <a:gd name="connsiteY85" fmla="*/ 252413 h 1399068"/>
                <a:gd name="connsiteX86" fmla="*/ 1724025 w 1914525"/>
                <a:gd name="connsiteY86" fmla="*/ 228600 h 1399068"/>
                <a:gd name="connsiteX87" fmla="*/ 1714500 w 1914525"/>
                <a:gd name="connsiteY87" fmla="*/ 214313 h 1399068"/>
                <a:gd name="connsiteX88" fmla="*/ 1700213 w 1914525"/>
                <a:gd name="connsiteY88" fmla="*/ 204788 h 1399068"/>
                <a:gd name="connsiteX89" fmla="*/ 1676400 w 1914525"/>
                <a:gd name="connsiteY89" fmla="*/ 176213 h 1399068"/>
                <a:gd name="connsiteX90" fmla="*/ 1666875 w 1914525"/>
                <a:gd name="connsiteY90" fmla="*/ 161925 h 1399068"/>
                <a:gd name="connsiteX91" fmla="*/ 1638300 w 1914525"/>
                <a:gd name="connsiteY91" fmla="*/ 152400 h 1399068"/>
                <a:gd name="connsiteX92" fmla="*/ 1609725 w 1914525"/>
                <a:gd name="connsiteY92" fmla="*/ 142875 h 1399068"/>
                <a:gd name="connsiteX93" fmla="*/ 1590675 w 1914525"/>
                <a:gd name="connsiteY93" fmla="*/ 133350 h 1399068"/>
                <a:gd name="connsiteX94" fmla="*/ 1533525 w 1914525"/>
                <a:gd name="connsiteY94" fmla="*/ 123825 h 1399068"/>
                <a:gd name="connsiteX95" fmla="*/ 1495425 w 1914525"/>
                <a:gd name="connsiteY95" fmla="*/ 109538 h 1399068"/>
                <a:gd name="connsiteX96" fmla="*/ 1376363 w 1914525"/>
                <a:gd name="connsiteY96" fmla="*/ 95250 h 1399068"/>
                <a:gd name="connsiteX97" fmla="*/ 1343025 w 1914525"/>
                <a:gd name="connsiteY97" fmla="*/ 90488 h 1399068"/>
                <a:gd name="connsiteX98" fmla="*/ 1281113 w 1914525"/>
                <a:gd name="connsiteY98" fmla="*/ 76200 h 1399068"/>
                <a:gd name="connsiteX99" fmla="*/ 1223963 w 1914525"/>
                <a:gd name="connsiteY99" fmla="*/ 71438 h 1399068"/>
                <a:gd name="connsiteX100" fmla="*/ 1181100 w 1914525"/>
                <a:gd name="connsiteY100" fmla="*/ 61913 h 1399068"/>
                <a:gd name="connsiteX101" fmla="*/ 1166813 w 1914525"/>
                <a:gd name="connsiteY101" fmla="*/ 52388 h 1399068"/>
                <a:gd name="connsiteX102" fmla="*/ 1143000 w 1914525"/>
                <a:gd name="connsiteY102" fmla="*/ 47625 h 1399068"/>
                <a:gd name="connsiteX103" fmla="*/ 1114425 w 1914525"/>
                <a:gd name="connsiteY103" fmla="*/ 38100 h 1399068"/>
                <a:gd name="connsiteX104" fmla="*/ 1085850 w 1914525"/>
                <a:gd name="connsiteY104" fmla="*/ 28575 h 1399068"/>
                <a:gd name="connsiteX105" fmla="*/ 1009650 w 1914525"/>
                <a:gd name="connsiteY105" fmla="*/ 19050 h 1399068"/>
                <a:gd name="connsiteX106" fmla="*/ 976313 w 1914525"/>
                <a:gd name="connsiteY106" fmla="*/ 9525 h 1399068"/>
                <a:gd name="connsiteX107" fmla="*/ 923925 w 1914525"/>
                <a:gd name="connsiteY107" fmla="*/ 0 h 1399068"/>
                <a:gd name="connsiteX108" fmla="*/ 771525 w 1914525"/>
                <a:gd name="connsiteY108" fmla="*/ 4763 h 1399068"/>
                <a:gd name="connsiteX109" fmla="*/ 757238 w 1914525"/>
                <a:gd name="connsiteY109" fmla="*/ 9525 h 1399068"/>
                <a:gd name="connsiteX110" fmla="*/ 733425 w 1914525"/>
                <a:gd name="connsiteY110" fmla="*/ 19050 h 1399068"/>
                <a:gd name="connsiteX111" fmla="*/ 714375 w 1914525"/>
                <a:gd name="connsiteY111" fmla="*/ 28575 h 1399068"/>
                <a:gd name="connsiteX112" fmla="*/ 700088 w 1914525"/>
                <a:gd name="connsiteY112" fmla="*/ 33338 h 1399068"/>
                <a:gd name="connsiteX113" fmla="*/ 681038 w 1914525"/>
                <a:gd name="connsiteY113" fmla="*/ 42863 h 1399068"/>
                <a:gd name="connsiteX114" fmla="*/ 633413 w 1914525"/>
                <a:gd name="connsiteY114" fmla="*/ 57150 h 1399068"/>
                <a:gd name="connsiteX115" fmla="*/ 595313 w 1914525"/>
                <a:gd name="connsiteY115" fmla="*/ 71438 h 1399068"/>
                <a:gd name="connsiteX116" fmla="*/ 552450 w 1914525"/>
                <a:gd name="connsiteY116" fmla="*/ 80963 h 1399068"/>
                <a:gd name="connsiteX117" fmla="*/ 519113 w 1914525"/>
                <a:gd name="connsiteY117" fmla="*/ 95250 h 1399068"/>
                <a:gd name="connsiteX118" fmla="*/ 485775 w 1914525"/>
                <a:gd name="connsiteY118" fmla="*/ 100013 h 1399068"/>
                <a:gd name="connsiteX119" fmla="*/ 438150 w 1914525"/>
                <a:gd name="connsiteY119" fmla="*/ 119063 h 1399068"/>
                <a:gd name="connsiteX120" fmla="*/ 404813 w 1914525"/>
                <a:gd name="connsiteY120" fmla="*/ 133350 h 1399068"/>
                <a:gd name="connsiteX121" fmla="*/ 390525 w 1914525"/>
                <a:gd name="connsiteY121" fmla="*/ 147638 h 1399068"/>
                <a:gd name="connsiteX122" fmla="*/ 352425 w 1914525"/>
                <a:gd name="connsiteY122" fmla="*/ 166688 h 1399068"/>
                <a:gd name="connsiteX123" fmla="*/ 319088 w 1914525"/>
                <a:gd name="connsiteY123" fmla="*/ 180975 h 1399068"/>
                <a:gd name="connsiteX124" fmla="*/ 300038 w 1914525"/>
                <a:gd name="connsiteY124" fmla="*/ 195263 h 1399068"/>
                <a:gd name="connsiteX125" fmla="*/ 285750 w 1914525"/>
                <a:gd name="connsiteY125" fmla="*/ 200025 h 1399068"/>
                <a:gd name="connsiteX126" fmla="*/ 266700 w 1914525"/>
                <a:gd name="connsiteY126" fmla="*/ 214313 h 1399068"/>
                <a:gd name="connsiteX127" fmla="*/ 228600 w 1914525"/>
                <a:gd name="connsiteY127" fmla="*/ 233363 h 1399068"/>
                <a:gd name="connsiteX128" fmla="*/ 200025 w 1914525"/>
                <a:gd name="connsiteY128" fmla="*/ 252413 h 1399068"/>
                <a:gd name="connsiteX129" fmla="*/ 185738 w 1914525"/>
                <a:gd name="connsiteY129" fmla="*/ 261938 h 1399068"/>
                <a:gd name="connsiteX130" fmla="*/ 166688 w 1914525"/>
                <a:gd name="connsiteY130" fmla="*/ 271463 h 1399068"/>
                <a:gd name="connsiteX131" fmla="*/ 157163 w 1914525"/>
                <a:gd name="connsiteY131" fmla="*/ 285750 h 1399068"/>
                <a:gd name="connsiteX132" fmla="*/ 142875 w 1914525"/>
                <a:gd name="connsiteY132" fmla="*/ 300038 h 1399068"/>
                <a:gd name="connsiteX133" fmla="*/ 119063 w 1914525"/>
                <a:gd name="connsiteY133" fmla="*/ 333375 h 1399068"/>
                <a:gd name="connsiteX134" fmla="*/ 114300 w 1914525"/>
                <a:gd name="connsiteY134" fmla="*/ 347663 h 1399068"/>
                <a:gd name="connsiteX135" fmla="*/ 104775 w 1914525"/>
                <a:gd name="connsiteY135" fmla="*/ 371475 h 1399068"/>
                <a:gd name="connsiteX136" fmla="*/ 85725 w 1914525"/>
                <a:gd name="connsiteY136" fmla="*/ 404813 h 1399068"/>
                <a:gd name="connsiteX137" fmla="*/ 76200 w 1914525"/>
                <a:gd name="connsiteY137" fmla="*/ 442913 h 1399068"/>
                <a:gd name="connsiteX138" fmla="*/ 71438 w 1914525"/>
                <a:gd name="connsiteY138" fmla="*/ 457200 h 1399068"/>
                <a:gd name="connsiteX139" fmla="*/ 66675 w 1914525"/>
                <a:gd name="connsiteY139" fmla="*/ 490538 h 1399068"/>
                <a:gd name="connsiteX140" fmla="*/ 61913 w 1914525"/>
                <a:gd name="connsiteY140" fmla="*/ 504825 h 1399068"/>
                <a:gd name="connsiteX141" fmla="*/ 57150 w 1914525"/>
                <a:gd name="connsiteY141" fmla="*/ 523875 h 1399068"/>
                <a:gd name="connsiteX142" fmla="*/ 52388 w 1914525"/>
                <a:gd name="connsiteY142" fmla="*/ 576263 h 1399068"/>
                <a:gd name="connsiteX143" fmla="*/ 47625 w 1914525"/>
                <a:gd name="connsiteY143" fmla="*/ 604838 h 1399068"/>
                <a:gd name="connsiteX144" fmla="*/ 38100 w 1914525"/>
                <a:gd name="connsiteY144" fmla="*/ 714375 h 1399068"/>
                <a:gd name="connsiteX145" fmla="*/ 28575 w 1914525"/>
                <a:gd name="connsiteY145" fmla="*/ 762000 h 1399068"/>
                <a:gd name="connsiteX146" fmla="*/ 14288 w 1914525"/>
                <a:gd name="connsiteY146" fmla="*/ 866775 h 1399068"/>
                <a:gd name="connsiteX147" fmla="*/ 9525 w 1914525"/>
                <a:gd name="connsiteY147" fmla="*/ 890588 h 1399068"/>
                <a:gd name="connsiteX148" fmla="*/ 0 w 1914525"/>
                <a:gd name="connsiteY148" fmla="*/ 919163 h 1399068"/>
                <a:gd name="connsiteX149" fmla="*/ 4763 w 1914525"/>
                <a:gd name="connsiteY149" fmla="*/ 1042988 h 1399068"/>
                <a:gd name="connsiteX150" fmla="*/ 14288 w 1914525"/>
                <a:gd name="connsiteY150" fmla="*/ 1076325 h 1399068"/>
                <a:gd name="connsiteX151" fmla="*/ 23813 w 1914525"/>
                <a:gd name="connsiteY151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52538 w 1914525"/>
                <a:gd name="connsiteY34" fmla="*/ 259556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500188 w 1914525"/>
                <a:gd name="connsiteY40" fmla="*/ 266699 h 1399068"/>
                <a:gd name="connsiteX41" fmla="*/ 1519238 w 1914525"/>
                <a:gd name="connsiteY41" fmla="*/ 300038 h 1399068"/>
                <a:gd name="connsiteX42" fmla="*/ 1557338 w 1914525"/>
                <a:gd name="connsiteY42" fmla="*/ 295275 h 1399068"/>
                <a:gd name="connsiteX43" fmla="*/ 1590675 w 1914525"/>
                <a:gd name="connsiteY43" fmla="*/ 314325 h 1399068"/>
                <a:gd name="connsiteX44" fmla="*/ 1619250 w 1914525"/>
                <a:gd name="connsiteY44" fmla="*/ 342900 h 1399068"/>
                <a:gd name="connsiteX45" fmla="*/ 1657350 w 1914525"/>
                <a:gd name="connsiteY45" fmla="*/ 390525 h 1399068"/>
                <a:gd name="connsiteX46" fmla="*/ 1676400 w 1914525"/>
                <a:gd name="connsiteY46" fmla="*/ 419100 h 1399068"/>
                <a:gd name="connsiteX47" fmla="*/ 1704975 w 1914525"/>
                <a:gd name="connsiteY47" fmla="*/ 471488 h 1399068"/>
                <a:gd name="connsiteX48" fmla="*/ 1747838 w 1914525"/>
                <a:gd name="connsiteY48" fmla="*/ 542925 h 1399068"/>
                <a:gd name="connsiteX49" fmla="*/ 1762125 w 1914525"/>
                <a:gd name="connsiteY49" fmla="*/ 571500 h 1399068"/>
                <a:gd name="connsiteX50" fmla="*/ 1771650 w 1914525"/>
                <a:gd name="connsiteY50" fmla="*/ 600075 h 1399068"/>
                <a:gd name="connsiteX51" fmla="*/ 1790700 w 1914525"/>
                <a:gd name="connsiteY51" fmla="*/ 642938 h 1399068"/>
                <a:gd name="connsiteX52" fmla="*/ 1809750 w 1914525"/>
                <a:gd name="connsiteY52" fmla="*/ 695325 h 1399068"/>
                <a:gd name="connsiteX53" fmla="*/ 1824038 w 1914525"/>
                <a:gd name="connsiteY53" fmla="*/ 747713 h 1399068"/>
                <a:gd name="connsiteX54" fmla="*/ 1833563 w 1914525"/>
                <a:gd name="connsiteY54" fmla="*/ 804863 h 1399068"/>
                <a:gd name="connsiteX55" fmla="*/ 1845469 w 1914525"/>
                <a:gd name="connsiteY55" fmla="*/ 940594 h 1399068"/>
                <a:gd name="connsiteX56" fmla="*/ 1857375 w 1914525"/>
                <a:gd name="connsiteY56" fmla="*/ 1000125 h 1399068"/>
                <a:gd name="connsiteX57" fmla="*/ 1850231 w 1914525"/>
                <a:gd name="connsiteY57" fmla="*/ 1166813 h 1399068"/>
                <a:gd name="connsiteX58" fmla="*/ 1885950 w 1914525"/>
                <a:gd name="connsiteY58" fmla="*/ 1285875 h 1399068"/>
                <a:gd name="connsiteX59" fmla="*/ 1876425 w 1914525"/>
                <a:gd name="connsiteY59" fmla="*/ 1357313 h 1399068"/>
                <a:gd name="connsiteX60" fmla="*/ 1866900 w 1914525"/>
                <a:gd name="connsiteY60" fmla="*/ 1395413 h 1399068"/>
                <a:gd name="connsiteX61" fmla="*/ 1862138 w 1914525"/>
                <a:gd name="connsiteY61" fmla="*/ 1271587 h 1399068"/>
                <a:gd name="connsiteX62" fmla="*/ 1881188 w 1914525"/>
                <a:gd name="connsiteY62" fmla="*/ 1238250 h 1399068"/>
                <a:gd name="connsiteX63" fmla="*/ 1890713 w 1914525"/>
                <a:gd name="connsiteY63" fmla="*/ 1200150 h 1399068"/>
                <a:gd name="connsiteX64" fmla="*/ 1900238 w 1914525"/>
                <a:gd name="connsiteY64" fmla="*/ 1171575 h 1399068"/>
                <a:gd name="connsiteX65" fmla="*/ 1905000 w 1914525"/>
                <a:gd name="connsiteY65" fmla="*/ 1085850 h 1399068"/>
                <a:gd name="connsiteX66" fmla="*/ 1914525 w 1914525"/>
                <a:gd name="connsiteY66" fmla="*/ 809625 h 1399068"/>
                <a:gd name="connsiteX67" fmla="*/ 1909763 w 1914525"/>
                <a:gd name="connsiteY67" fmla="*/ 666750 h 1399068"/>
                <a:gd name="connsiteX68" fmla="*/ 1890713 w 1914525"/>
                <a:gd name="connsiteY68" fmla="*/ 633413 h 1399068"/>
                <a:gd name="connsiteX69" fmla="*/ 1881188 w 1914525"/>
                <a:gd name="connsiteY69" fmla="*/ 609600 h 1399068"/>
                <a:gd name="connsiteX70" fmla="*/ 1871663 w 1914525"/>
                <a:gd name="connsiteY70" fmla="*/ 581025 h 1399068"/>
                <a:gd name="connsiteX71" fmla="*/ 1862138 w 1914525"/>
                <a:gd name="connsiteY71" fmla="*/ 566738 h 1399068"/>
                <a:gd name="connsiteX72" fmla="*/ 1857375 w 1914525"/>
                <a:gd name="connsiteY72" fmla="*/ 542925 h 1399068"/>
                <a:gd name="connsiteX73" fmla="*/ 1847850 w 1914525"/>
                <a:gd name="connsiteY73" fmla="*/ 528638 h 1399068"/>
                <a:gd name="connsiteX74" fmla="*/ 1843088 w 1914525"/>
                <a:gd name="connsiteY74" fmla="*/ 514350 h 1399068"/>
                <a:gd name="connsiteX75" fmla="*/ 1833563 w 1914525"/>
                <a:gd name="connsiteY75" fmla="*/ 495300 h 1399068"/>
                <a:gd name="connsiteX76" fmla="*/ 1824038 w 1914525"/>
                <a:gd name="connsiteY76" fmla="*/ 457200 h 1399068"/>
                <a:gd name="connsiteX77" fmla="*/ 1814513 w 1914525"/>
                <a:gd name="connsiteY77" fmla="*/ 438150 h 1399068"/>
                <a:gd name="connsiteX78" fmla="*/ 1800225 w 1914525"/>
                <a:gd name="connsiteY78" fmla="*/ 404813 h 1399068"/>
                <a:gd name="connsiteX79" fmla="*/ 1790700 w 1914525"/>
                <a:gd name="connsiteY79" fmla="*/ 376238 h 1399068"/>
                <a:gd name="connsiteX80" fmla="*/ 1785938 w 1914525"/>
                <a:gd name="connsiteY80" fmla="*/ 361950 h 1399068"/>
                <a:gd name="connsiteX81" fmla="*/ 1781175 w 1914525"/>
                <a:gd name="connsiteY81" fmla="*/ 342900 h 1399068"/>
                <a:gd name="connsiteX82" fmla="*/ 1771650 w 1914525"/>
                <a:gd name="connsiteY82" fmla="*/ 328613 h 1399068"/>
                <a:gd name="connsiteX83" fmla="*/ 1752600 w 1914525"/>
                <a:gd name="connsiteY83" fmla="*/ 280988 h 1399068"/>
                <a:gd name="connsiteX84" fmla="*/ 1747838 w 1914525"/>
                <a:gd name="connsiteY84" fmla="*/ 266700 h 1399068"/>
                <a:gd name="connsiteX85" fmla="*/ 1738313 w 1914525"/>
                <a:gd name="connsiteY85" fmla="*/ 252413 h 1399068"/>
                <a:gd name="connsiteX86" fmla="*/ 1724025 w 1914525"/>
                <a:gd name="connsiteY86" fmla="*/ 228600 h 1399068"/>
                <a:gd name="connsiteX87" fmla="*/ 1714500 w 1914525"/>
                <a:gd name="connsiteY87" fmla="*/ 214313 h 1399068"/>
                <a:gd name="connsiteX88" fmla="*/ 1700213 w 1914525"/>
                <a:gd name="connsiteY88" fmla="*/ 204788 h 1399068"/>
                <a:gd name="connsiteX89" fmla="*/ 1676400 w 1914525"/>
                <a:gd name="connsiteY89" fmla="*/ 176213 h 1399068"/>
                <a:gd name="connsiteX90" fmla="*/ 1666875 w 1914525"/>
                <a:gd name="connsiteY90" fmla="*/ 161925 h 1399068"/>
                <a:gd name="connsiteX91" fmla="*/ 1638300 w 1914525"/>
                <a:gd name="connsiteY91" fmla="*/ 152400 h 1399068"/>
                <a:gd name="connsiteX92" fmla="*/ 1609725 w 1914525"/>
                <a:gd name="connsiteY92" fmla="*/ 142875 h 1399068"/>
                <a:gd name="connsiteX93" fmla="*/ 1590675 w 1914525"/>
                <a:gd name="connsiteY93" fmla="*/ 133350 h 1399068"/>
                <a:gd name="connsiteX94" fmla="*/ 1533525 w 1914525"/>
                <a:gd name="connsiteY94" fmla="*/ 123825 h 1399068"/>
                <a:gd name="connsiteX95" fmla="*/ 1495425 w 1914525"/>
                <a:gd name="connsiteY95" fmla="*/ 109538 h 1399068"/>
                <a:gd name="connsiteX96" fmla="*/ 1376363 w 1914525"/>
                <a:gd name="connsiteY96" fmla="*/ 95250 h 1399068"/>
                <a:gd name="connsiteX97" fmla="*/ 1343025 w 1914525"/>
                <a:gd name="connsiteY97" fmla="*/ 90488 h 1399068"/>
                <a:gd name="connsiteX98" fmla="*/ 1281113 w 1914525"/>
                <a:gd name="connsiteY98" fmla="*/ 76200 h 1399068"/>
                <a:gd name="connsiteX99" fmla="*/ 1223963 w 1914525"/>
                <a:gd name="connsiteY99" fmla="*/ 71438 h 1399068"/>
                <a:gd name="connsiteX100" fmla="*/ 1181100 w 1914525"/>
                <a:gd name="connsiteY100" fmla="*/ 61913 h 1399068"/>
                <a:gd name="connsiteX101" fmla="*/ 1166813 w 1914525"/>
                <a:gd name="connsiteY101" fmla="*/ 52388 h 1399068"/>
                <a:gd name="connsiteX102" fmla="*/ 1143000 w 1914525"/>
                <a:gd name="connsiteY102" fmla="*/ 47625 h 1399068"/>
                <a:gd name="connsiteX103" fmla="*/ 1114425 w 1914525"/>
                <a:gd name="connsiteY103" fmla="*/ 38100 h 1399068"/>
                <a:gd name="connsiteX104" fmla="*/ 1085850 w 1914525"/>
                <a:gd name="connsiteY104" fmla="*/ 28575 h 1399068"/>
                <a:gd name="connsiteX105" fmla="*/ 1009650 w 1914525"/>
                <a:gd name="connsiteY105" fmla="*/ 19050 h 1399068"/>
                <a:gd name="connsiteX106" fmla="*/ 976313 w 1914525"/>
                <a:gd name="connsiteY106" fmla="*/ 9525 h 1399068"/>
                <a:gd name="connsiteX107" fmla="*/ 923925 w 1914525"/>
                <a:gd name="connsiteY107" fmla="*/ 0 h 1399068"/>
                <a:gd name="connsiteX108" fmla="*/ 771525 w 1914525"/>
                <a:gd name="connsiteY108" fmla="*/ 4763 h 1399068"/>
                <a:gd name="connsiteX109" fmla="*/ 757238 w 1914525"/>
                <a:gd name="connsiteY109" fmla="*/ 9525 h 1399068"/>
                <a:gd name="connsiteX110" fmla="*/ 733425 w 1914525"/>
                <a:gd name="connsiteY110" fmla="*/ 19050 h 1399068"/>
                <a:gd name="connsiteX111" fmla="*/ 714375 w 1914525"/>
                <a:gd name="connsiteY111" fmla="*/ 28575 h 1399068"/>
                <a:gd name="connsiteX112" fmla="*/ 700088 w 1914525"/>
                <a:gd name="connsiteY112" fmla="*/ 33338 h 1399068"/>
                <a:gd name="connsiteX113" fmla="*/ 681038 w 1914525"/>
                <a:gd name="connsiteY113" fmla="*/ 42863 h 1399068"/>
                <a:gd name="connsiteX114" fmla="*/ 633413 w 1914525"/>
                <a:gd name="connsiteY114" fmla="*/ 57150 h 1399068"/>
                <a:gd name="connsiteX115" fmla="*/ 595313 w 1914525"/>
                <a:gd name="connsiteY115" fmla="*/ 71438 h 1399068"/>
                <a:gd name="connsiteX116" fmla="*/ 552450 w 1914525"/>
                <a:gd name="connsiteY116" fmla="*/ 80963 h 1399068"/>
                <a:gd name="connsiteX117" fmla="*/ 519113 w 1914525"/>
                <a:gd name="connsiteY117" fmla="*/ 95250 h 1399068"/>
                <a:gd name="connsiteX118" fmla="*/ 485775 w 1914525"/>
                <a:gd name="connsiteY118" fmla="*/ 100013 h 1399068"/>
                <a:gd name="connsiteX119" fmla="*/ 438150 w 1914525"/>
                <a:gd name="connsiteY119" fmla="*/ 119063 h 1399068"/>
                <a:gd name="connsiteX120" fmla="*/ 404813 w 1914525"/>
                <a:gd name="connsiteY120" fmla="*/ 133350 h 1399068"/>
                <a:gd name="connsiteX121" fmla="*/ 390525 w 1914525"/>
                <a:gd name="connsiteY121" fmla="*/ 147638 h 1399068"/>
                <a:gd name="connsiteX122" fmla="*/ 352425 w 1914525"/>
                <a:gd name="connsiteY122" fmla="*/ 166688 h 1399068"/>
                <a:gd name="connsiteX123" fmla="*/ 319088 w 1914525"/>
                <a:gd name="connsiteY123" fmla="*/ 180975 h 1399068"/>
                <a:gd name="connsiteX124" fmla="*/ 300038 w 1914525"/>
                <a:gd name="connsiteY124" fmla="*/ 195263 h 1399068"/>
                <a:gd name="connsiteX125" fmla="*/ 285750 w 1914525"/>
                <a:gd name="connsiteY125" fmla="*/ 200025 h 1399068"/>
                <a:gd name="connsiteX126" fmla="*/ 266700 w 1914525"/>
                <a:gd name="connsiteY126" fmla="*/ 214313 h 1399068"/>
                <a:gd name="connsiteX127" fmla="*/ 228600 w 1914525"/>
                <a:gd name="connsiteY127" fmla="*/ 233363 h 1399068"/>
                <a:gd name="connsiteX128" fmla="*/ 200025 w 1914525"/>
                <a:gd name="connsiteY128" fmla="*/ 252413 h 1399068"/>
                <a:gd name="connsiteX129" fmla="*/ 185738 w 1914525"/>
                <a:gd name="connsiteY129" fmla="*/ 261938 h 1399068"/>
                <a:gd name="connsiteX130" fmla="*/ 166688 w 1914525"/>
                <a:gd name="connsiteY130" fmla="*/ 271463 h 1399068"/>
                <a:gd name="connsiteX131" fmla="*/ 157163 w 1914525"/>
                <a:gd name="connsiteY131" fmla="*/ 285750 h 1399068"/>
                <a:gd name="connsiteX132" fmla="*/ 142875 w 1914525"/>
                <a:gd name="connsiteY132" fmla="*/ 300038 h 1399068"/>
                <a:gd name="connsiteX133" fmla="*/ 119063 w 1914525"/>
                <a:gd name="connsiteY133" fmla="*/ 333375 h 1399068"/>
                <a:gd name="connsiteX134" fmla="*/ 114300 w 1914525"/>
                <a:gd name="connsiteY134" fmla="*/ 347663 h 1399068"/>
                <a:gd name="connsiteX135" fmla="*/ 104775 w 1914525"/>
                <a:gd name="connsiteY135" fmla="*/ 371475 h 1399068"/>
                <a:gd name="connsiteX136" fmla="*/ 85725 w 1914525"/>
                <a:gd name="connsiteY136" fmla="*/ 404813 h 1399068"/>
                <a:gd name="connsiteX137" fmla="*/ 76200 w 1914525"/>
                <a:gd name="connsiteY137" fmla="*/ 442913 h 1399068"/>
                <a:gd name="connsiteX138" fmla="*/ 71438 w 1914525"/>
                <a:gd name="connsiteY138" fmla="*/ 457200 h 1399068"/>
                <a:gd name="connsiteX139" fmla="*/ 66675 w 1914525"/>
                <a:gd name="connsiteY139" fmla="*/ 490538 h 1399068"/>
                <a:gd name="connsiteX140" fmla="*/ 61913 w 1914525"/>
                <a:gd name="connsiteY140" fmla="*/ 504825 h 1399068"/>
                <a:gd name="connsiteX141" fmla="*/ 57150 w 1914525"/>
                <a:gd name="connsiteY141" fmla="*/ 523875 h 1399068"/>
                <a:gd name="connsiteX142" fmla="*/ 52388 w 1914525"/>
                <a:gd name="connsiteY142" fmla="*/ 576263 h 1399068"/>
                <a:gd name="connsiteX143" fmla="*/ 47625 w 1914525"/>
                <a:gd name="connsiteY143" fmla="*/ 604838 h 1399068"/>
                <a:gd name="connsiteX144" fmla="*/ 38100 w 1914525"/>
                <a:gd name="connsiteY144" fmla="*/ 714375 h 1399068"/>
                <a:gd name="connsiteX145" fmla="*/ 28575 w 1914525"/>
                <a:gd name="connsiteY145" fmla="*/ 762000 h 1399068"/>
                <a:gd name="connsiteX146" fmla="*/ 14288 w 1914525"/>
                <a:gd name="connsiteY146" fmla="*/ 866775 h 1399068"/>
                <a:gd name="connsiteX147" fmla="*/ 9525 w 1914525"/>
                <a:gd name="connsiteY147" fmla="*/ 890588 h 1399068"/>
                <a:gd name="connsiteX148" fmla="*/ 0 w 1914525"/>
                <a:gd name="connsiteY148" fmla="*/ 919163 h 1399068"/>
                <a:gd name="connsiteX149" fmla="*/ 4763 w 1914525"/>
                <a:gd name="connsiteY149" fmla="*/ 1042988 h 1399068"/>
                <a:gd name="connsiteX150" fmla="*/ 14288 w 1914525"/>
                <a:gd name="connsiteY150" fmla="*/ 1076325 h 1399068"/>
                <a:gd name="connsiteX151" fmla="*/ 23813 w 1914525"/>
                <a:gd name="connsiteY151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64445 w 1914525"/>
                <a:gd name="connsiteY34" fmla="*/ 264319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500188 w 1914525"/>
                <a:gd name="connsiteY40" fmla="*/ 266699 h 1399068"/>
                <a:gd name="connsiteX41" fmla="*/ 1519238 w 1914525"/>
                <a:gd name="connsiteY41" fmla="*/ 300038 h 1399068"/>
                <a:gd name="connsiteX42" fmla="*/ 1557338 w 1914525"/>
                <a:gd name="connsiteY42" fmla="*/ 295275 h 1399068"/>
                <a:gd name="connsiteX43" fmla="*/ 1590675 w 1914525"/>
                <a:gd name="connsiteY43" fmla="*/ 314325 h 1399068"/>
                <a:gd name="connsiteX44" fmla="*/ 1619250 w 1914525"/>
                <a:gd name="connsiteY44" fmla="*/ 342900 h 1399068"/>
                <a:gd name="connsiteX45" fmla="*/ 1657350 w 1914525"/>
                <a:gd name="connsiteY45" fmla="*/ 390525 h 1399068"/>
                <a:gd name="connsiteX46" fmla="*/ 1676400 w 1914525"/>
                <a:gd name="connsiteY46" fmla="*/ 419100 h 1399068"/>
                <a:gd name="connsiteX47" fmla="*/ 1704975 w 1914525"/>
                <a:gd name="connsiteY47" fmla="*/ 471488 h 1399068"/>
                <a:gd name="connsiteX48" fmla="*/ 1747838 w 1914525"/>
                <a:gd name="connsiteY48" fmla="*/ 542925 h 1399068"/>
                <a:gd name="connsiteX49" fmla="*/ 1762125 w 1914525"/>
                <a:gd name="connsiteY49" fmla="*/ 571500 h 1399068"/>
                <a:gd name="connsiteX50" fmla="*/ 1771650 w 1914525"/>
                <a:gd name="connsiteY50" fmla="*/ 600075 h 1399068"/>
                <a:gd name="connsiteX51" fmla="*/ 1790700 w 1914525"/>
                <a:gd name="connsiteY51" fmla="*/ 642938 h 1399068"/>
                <a:gd name="connsiteX52" fmla="*/ 1809750 w 1914525"/>
                <a:gd name="connsiteY52" fmla="*/ 695325 h 1399068"/>
                <a:gd name="connsiteX53" fmla="*/ 1824038 w 1914525"/>
                <a:gd name="connsiteY53" fmla="*/ 747713 h 1399068"/>
                <a:gd name="connsiteX54" fmla="*/ 1833563 w 1914525"/>
                <a:gd name="connsiteY54" fmla="*/ 804863 h 1399068"/>
                <a:gd name="connsiteX55" fmla="*/ 1845469 w 1914525"/>
                <a:gd name="connsiteY55" fmla="*/ 940594 h 1399068"/>
                <a:gd name="connsiteX56" fmla="*/ 1857375 w 1914525"/>
                <a:gd name="connsiteY56" fmla="*/ 1000125 h 1399068"/>
                <a:gd name="connsiteX57" fmla="*/ 1850231 w 1914525"/>
                <a:gd name="connsiteY57" fmla="*/ 1166813 h 1399068"/>
                <a:gd name="connsiteX58" fmla="*/ 1885950 w 1914525"/>
                <a:gd name="connsiteY58" fmla="*/ 1285875 h 1399068"/>
                <a:gd name="connsiteX59" fmla="*/ 1876425 w 1914525"/>
                <a:gd name="connsiteY59" fmla="*/ 1357313 h 1399068"/>
                <a:gd name="connsiteX60" fmla="*/ 1866900 w 1914525"/>
                <a:gd name="connsiteY60" fmla="*/ 1395413 h 1399068"/>
                <a:gd name="connsiteX61" fmla="*/ 1862138 w 1914525"/>
                <a:gd name="connsiteY61" fmla="*/ 1271587 h 1399068"/>
                <a:gd name="connsiteX62" fmla="*/ 1881188 w 1914525"/>
                <a:gd name="connsiteY62" fmla="*/ 1238250 h 1399068"/>
                <a:gd name="connsiteX63" fmla="*/ 1890713 w 1914525"/>
                <a:gd name="connsiteY63" fmla="*/ 1200150 h 1399068"/>
                <a:gd name="connsiteX64" fmla="*/ 1900238 w 1914525"/>
                <a:gd name="connsiteY64" fmla="*/ 1171575 h 1399068"/>
                <a:gd name="connsiteX65" fmla="*/ 1905000 w 1914525"/>
                <a:gd name="connsiteY65" fmla="*/ 1085850 h 1399068"/>
                <a:gd name="connsiteX66" fmla="*/ 1914525 w 1914525"/>
                <a:gd name="connsiteY66" fmla="*/ 809625 h 1399068"/>
                <a:gd name="connsiteX67" fmla="*/ 1909763 w 1914525"/>
                <a:gd name="connsiteY67" fmla="*/ 666750 h 1399068"/>
                <a:gd name="connsiteX68" fmla="*/ 1890713 w 1914525"/>
                <a:gd name="connsiteY68" fmla="*/ 633413 h 1399068"/>
                <a:gd name="connsiteX69" fmla="*/ 1881188 w 1914525"/>
                <a:gd name="connsiteY69" fmla="*/ 609600 h 1399068"/>
                <a:gd name="connsiteX70" fmla="*/ 1871663 w 1914525"/>
                <a:gd name="connsiteY70" fmla="*/ 581025 h 1399068"/>
                <a:gd name="connsiteX71" fmla="*/ 1862138 w 1914525"/>
                <a:gd name="connsiteY71" fmla="*/ 566738 h 1399068"/>
                <a:gd name="connsiteX72" fmla="*/ 1857375 w 1914525"/>
                <a:gd name="connsiteY72" fmla="*/ 542925 h 1399068"/>
                <a:gd name="connsiteX73" fmla="*/ 1847850 w 1914525"/>
                <a:gd name="connsiteY73" fmla="*/ 528638 h 1399068"/>
                <a:gd name="connsiteX74" fmla="*/ 1843088 w 1914525"/>
                <a:gd name="connsiteY74" fmla="*/ 514350 h 1399068"/>
                <a:gd name="connsiteX75" fmla="*/ 1833563 w 1914525"/>
                <a:gd name="connsiteY75" fmla="*/ 495300 h 1399068"/>
                <a:gd name="connsiteX76" fmla="*/ 1824038 w 1914525"/>
                <a:gd name="connsiteY76" fmla="*/ 457200 h 1399068"/>
                <a:gd name="connsiteX77" fmla="*/ 1814513 w 1914525"/>
                <a:gd name="connsiteY77" fmla="*/ 438150 h 1399068"/>
                <a:gd name="connsiteX78" fmla="*/ 1800225 w 1914525"/>
                <a:gd name="connsiteY78" fmla="*/ 404813 h 1399068"/>
                <a:gd name="connsiteX79" fmla="*/ 1790700 w 1914525"/>
                <a:gd name="connsiteY79" fmla="*/ 376238 h 1399068"/>
                <a:gd name="connsiteX80" fmla="*/ 1785938 w 1914525"/>
                <a:gd name="connsiteY80" fmla="*/ 361950 h 1399068"/>
                <a:gd name="connsiteX81" fmla="*/ 1781175 w 1914525"/>
                <a:gd name="connsiteY81" fmla="*/ 342900 h 1399068"/>
                <a:gd name="connsiteX82" fmla="*/ 1771650 w 1914525"/>
                <a:gd name="connsiteY82" fmla="*/ 328613 h 1399068"/>
                <a:gd name="connsiteX83" fmla="*/ 1752600 w 1914525"/>
                <a:gd name="connsiteY83" fmla="*/ 280988 h 1399068"/>
                <a:gd name="connsiteX84" fmla="*/ 1747838 w 1914525"/>
                <a:gd name="connsiteY84" fmla="*/ 266700 h 1399068"/>
                <a:gd name="connsiteX85" fmla="*/ 1738313 w 1914525"/>
                <a:gd name="connsiteY85" fmla="*/ 252413 h 1399068"/>
                <a:gd name="connsiteX86" fmla="*/ 1724025 w 1914525"/>
                <a:gd name="connsiteY86" fmla="*/ 228600 h 1399068"/>
                <a:gd name="connsiteX87" fmla="*/ 1714500 w 1914525"/>
                <a:gd name="connsiteY87" fmla="*/ 214313 h 1399068"/>
                <a:gd name="connsiteX88" fmla="*/ 1700213 w 1914525"/>
                <a:gd name="connsiteY88" fmla="*/ 204788 h 1399068"/>
                <a:gd name="connsiteX89" fmla="*/ 1676400 w 1914525"/>
                <a:gd name="connsiteY89" fmla="*/ 176213 h 1399068"/>
                <a:gd name="connsiteX90" fmla="*/ 1666875 w 1914525"/>
                <a:gd name="connsiteY90" fmla="*/ 161925 h 1399068"/>
                <a:gd name="connsiteX91" fmla="*/ 1638300 w 1914525"/>
                <a:gd name="connsiteY91" fmla="*/ 152400 h 1399068"/>
                <a:gd name="connsiteX92" fmla="*/ 1609725 w 1914525"/>
                <a:gd name="connsiteY92" fmla="*/ 142875 h 1399068"/>
                <a:gd name="connsiteX93" fmla="*/ 1590675 w 1914525"/>
                <a:gd name="connsiteY93" fmla="*/ 133350 h 1399068"/>
                <a:gd name="connsiteX94" fmla="*/ 1533525 w 1914525"/>
                <a:gd name="connsiteY94" fmla="*/ 123825 h 1399068"/>
                <a:gd name="connsiteX95" fmla="*/ 1495425 w 1914525"/>
                <a:gd name="connsiteY95" fmla="*/ 109538 h 1399068"/>
                <a:gd name="connsiteX96" fmla="*/ 1376363 w 1914525"/>
                <a:gd name="connsiteY96" fmla="*/ 95250 h 1399068"/>
                <a:gd name="connsiteX97" fmla="*/ 1343025 w 1914525"/>
                <a:gd name="connsiteY97" fmla="*/ 90488 h 1399068"/>
                <a:gd name="connsiteX98" fmla="*/ 1281113 w 1914525"/>
                <a:gd name="connsiteY98" fmla="*/ 76200 h 1399068"/>
                <a:gd name="connsiteX99" fmla="*/ 1223963 w 1914525"/>
                <a:gd name="connsiteY99" fmla="*/ 71438 h 1399068"/>
                <a:gd name="connsiteX100" fmla="*/ 1181100 w 1914525"/>
                <a:gd name="connsiteY100" fmla="*/ 61913 h 1399068"/>
                <a:gd name="connsiteX101" fmla="*/ 1166813 w 1914525"/>
                <a:gd name="connsiteY101" fmla="*/ 52388 h 1399068"/>
                <a:gd name="connsiteX102" fmla="*/ 1143000 w 1914525"/>
                <a:gd name="connsiteY102" fmla="*/ 47625 h 1399068"/>
                <a:gd name="connsiteX103" fmla="*/ 1114425 w 1914525"/>
                <a:gd name="connsiteY103" fmla="*/ 38100 h 1399068"/>
                <a:gd name="connsiteX104" fmla="*/ 1085850 w 1914525"/>
                <a:gd name="connsiteY104" fmla="*/ 28575 h 1399068"/>
                <a:gd name="connsiteX105" fmla="*/ 1009650 w 1914525"/>
                <a:gd name="connsiteY105" fmla="*/ 19050 h 1399068"/>
                <a:gd name="connsiteX106" fmla="*/ 976313 w 1914525"/>
                <a:gd name="connsiteY106" fmla="*/ 9525 h 1399068"/>
                <a:gd name="connsiteX107" fmla="*/ 923925 w 1914525"/>
                <a:gd name="connsiteY107" fmla="*/ 0 h 1399068"/>
                <a:gd name="connsiteX108" fmla="*/ 771525 w 1914525"/>
                <a:gd name="connsiteY108" fmla="*/ 4763 h 1399068"/>
                <a:gd name="connsiteX109" fmla="*/ 757238 w 1914525"/>
                <a:gd name="connsiteY109" fmla="*/ 9525 h 1399068"/>
                <a:gd name="connsiteX110" fmla="*/ 733425 w 1914525"/>
                <a:gd name="connsiteY110" fmla="*/ 19050 h 1399068"/>
                <a:gd name="connsiteX111" fmla="*/ 714375 w 1914525"/>
                <a:gd name="connsiteY111" fmla="*/ 28575 h 1399068"/>
                <a:gd name="connsiteX112" fmla="*/ 700088 w 1914525"/>
                <a:gd name="connsiteY112" fmla="*/ 33338 h 1399068"/>
                <a:gd name="connsiteX113" fmla="*/ 681038 w 1914525"/>
                <a:gd name="connsiteY113" fmla="*/ 42863 h 1399068"/>
                <a:gd name="connsiteX114" fmla="*/ 633413 w 1914525"/>
                <a:gd name="connsiteY114" fmla="*/ 57150 h 1399068"/>
                <a:gd name="connsiteX115" fmla="*/ 595313 w 1914525"/>
                <a:gd name="connsiteY115" fmla="*/ 71438 h 1399068"/>
                <a:gd name="connsiteX116" fmla="*/ 552450 w 1914525"/>
                <a:gd name="connsiteY116" fmla="*/ 80963 h 1399068"/>
                <a:gd name="connsiteX117" fmla="*/ 519113 w 1914525"/>
                <a:gd name="connsiteY117" fmla="*/ 95250 h 1399068"/>
                <a:gd name="connsiteX118" fmla="*/ 485775 w 1914525"/>
                <a:gd name="connsiteY118" fmla="*/ 100013 h 1399068"/>
                <a:gd name="connsiteX119" fmla="*/ 438150 w 1914525"/>
                <a:gd name="connsiteY119" fmla="*/ 119063 h 1399068"/>
                <a:gd name="connsiteX120" fmla="*/ 404813 w 1914525"/>
                <a:gd name="connsiteY120" fmla="*/ 133350 h 1399068"/>
                <a:gd name="connsiteX121" fmla="*/ 390525 w 1914525"/>
                <a:gd name="connsiteY121" fmla="*/ 147638 h 1399068"/>
                <a:gd name="connsiteX122" fmla="*/ 352425 w 1914525"/>
                <a:gd name="connsiteY122" fmla="*/ 166688 h 1399068"/>
                <a:gd name="connsiteX123" fmla="*/ 319088 w 1914525"/>
                <a:gd name="connsiteY123" fmla="*/ 180975 h 1399068"/>
                <a:gd name="connsiteX124" fmla="*/ 300038 w 1914525"/>
                <a:gd name="connsiteY124" fmla="*/ 195263 h 1399068"/>
                <a:gd name="connsiteX125" fmla="*/ 285750 w 1914525"/>
                <a:gd name="connsiteY125" fmla="*/ 200025 h 1399068"/>
                <a:gd name="connsiteX126" fmla="*/ 266700 w 1914525"/>
                <a:gd name="connsiteY126" fmla="*/ 214313 h 1399068"/>
                <a:gd name="connsiteX127" fmla="*/ 228600 w 1914525"/>
                <a:gd name="connsiteY127" fmla="*/ 233363 h 1399068"/>
                <a:gd name="connsiteX128" fmla="*/ 200025 w 1914525"/>
                <a:gd name="connsiteY128" fmla="*/ 252413 h 1399068"/>
                <a:gd name="connsiteX129" fmla="*/ 185738 w 1914525"/>
                <a:gd name="connsiteY129" fmla="*/ 261938 h 1399068"/>
                <a:gd name="connsiteX130" fmla="*/ 166688 w 1914525"/>
                <a:gd name="connsiteY130" fmla="*/ 271463 h 1399068"/>
                <a:gd name="connsiteX131" fmla="*/ 157163 w 1914525"/>
                <a:gd name="connsiteY131" fmla="*/ 285750 h 1399068"/>
                <a:gd name="connsiteX132" fmla="*/ 142875 w 1914525"/>
                <a:gd name="connsiteY132" fmla="*/ 300038 h 1399068"/>
                <a:gd name="connsiteX133" fmla="*/ 119063 w 1914525"/>
                <a:gd name="connsiteY133" fmla="*/ 333375 h 1399068"/>
                <a:gd name="connsiteX134" fmla="*/ 114300 w 1914525"/>
                <a:gd name="connsiteY134" fmla="*/ 347663 h 1399068"/>
                <a:gd name="connsiteX135" fmla="*/ 104775 w 1914525"/>
                <a:gd name="connsiteY135" fmla="*/ 371475 h 1399068"/>
                <a:gd name="connsiteX136" fmla="*/ 85725 w 1914525"/>
                <a:gd name="connsiteY136" fmla="*/ 404813 h 1399068"/>
                <a:gd name="connsiteX137" fmla="*/ 76200 w 1914525"/>
                <a:gd name="connsiteY137" fmla="*/ 442913 h 1399068"/>
                <a:gd name="connsiteX138" fmla="*/ 71438 w 1914525"/>
                <a:gd name="connsiteY138" fmla="*/ 457200 h 1399068"/>
                <a:gd name="connsiteX139" fmla="*/ 66675 w 1914525"/>
                <a:gd name="connsiteY139" fmla="*/ 490538 h 1399068"/>
                <a:gd name="connsiteX140" fmla="*/ 61913 w 1914525"/>
                <a:gd name="connsiteY140" fmla="*/ 504825 h 1399068"/>
                <a:gd name="connsiteX141" fmla="*/ 57150 w 1914525"/>
                <a:gd name="connsiteY141" fmla="*/ 523875 h 1399068"/>
                <a:gd name="connsiteX142" fmla="*/ 52388 w 1914525"/>
                <a:gd name="connsiteY142" fmla="*/ 576263 h 1399068"/>
                <a:gd name="connsiteX143" fmla="*/ 47625 w 1914525"/>
                <a:gd name="connsiteY143" fmla="*/ 604838 h 1399068"/>
                <a:gd name="connsiteX144" fmla="*/ 38100 w 1914525"/>
                <a:gd name="connsiteY144" fmla="*/ 714375 h 1399068"/>
                <a:gd name="connsiteX145" fmla="*/ 28575 w 1914525"/>
                <a:gd name="connsiteY145" fmla="*/ 762000 h 1399068"/>
                <a:gd name="connsiteX146" fmla="*/ 14288 w 1914525"/>
                <a:gd name="connsiteY146" fmla="*/ 866775 h 1399068"/>
                <a:gd name="connsiteX147" fmla="*/ 9525 w 1914525"/>
                <a:gd name="connsiteY147" fmla="*/ 890588 h 1399068"/>
                <a:gd name="connsiteX148" fmla="*/ 0 w 1914525"/>
                <a:gd name="connsiteY148" fmla="*/ 919163 h 1399068"/>
                <a:gd name="connsiteX149" fmla="*/ 4763 w 1914525"/>
                <a:gd name="connsiteY149" fmla="*/ 1042988 h 1399068"/>
                <a:gd name="connsiteX150" fmla="*/ 14288 w 1914525"/>
                <a:gd name="connsiteY150" fmla="*/ 1076325 h 1399068"/>
                <a:gd name="connsiteX151" fmla="*/ 23813 w 1914525"/>
                <a:gd name="connsiteY151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78631 w 1914525"/>
                <a:gd name="connsiteY17" fmla="*/ 292893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90588 w 1914525"/>
                <a:gd name="connsiteY25" fmla="*/ 209550 h 1399068"/>
                <a:gd name="connsiteX26" fmla="*/ 923925 w 1914525"/>
                <a:gd name="connsiteY26" fmla="*/ 216693 h 1399068"/>
                <a:gd name="connsiteX27" fmla="*/ 966788 w 1914525"/>
                <a:gd name="connsiteY27" fmla="*/ 235743 h 1399068"/>
                <a:gd name="connsiteX28" fmla="*/ 992982 w 1914525"/>
                <a:gd name="connsiteY28" fmla="*/ 242888 h 1399068"/>
                <a:gd name="connsiteX29" fmla="*/ 1014412 w 1914525"/>
                <a:gd name="connsiteY29" fmla="*/ 221455 h 1399068"/>
                <a:gd name="connsiteX30" fmla="*/ 1059656 w 1914525"/>
                <a:gd name="connsiteY30" fmla="*/ 228599 h 1399068"/>
                <a:gd name="connsiteX31" fmla="*/ 1092994 w 1914525"/>
                <a:gd name="connsiteY31" fmla="*/ 238124 h 1399068"/>
                <a:gd name="connsiteX32" fmla="*/ 1126331 w 1914525"/>
                <a:gd name="connsiteY32" fmla="*/ 202406 h 1399068"/>
                <a:gd name="connsiteX33" fmla="*/ 1200150 w 1914525"/>
                <a:gd name="connsiteY33" fmla="*/ 216693 h 1399068"/>
                <a:gd name="connsiteX34" fmla="*/ 1216819 w 1914525"/>
                <a:gd name="connsiteY34" fmla="*/ 226218 h 1399068"/>
                <a:gd name="connsiteX35" fmla="*/ 1264445 w 1914525"/>
                <a:gd name="connsiteY35" fmla="*/ 264319 h 1399068"/>
                <a:gd name="connsiteX36" fmla="*/ 1271588 w 1914525"/>
                <a:gd name="connsiteY36" fmla="*/ 247650 h 1399068"/>
                <a:gd name="connsiteX37" fmla="*/ 1319213 w 1914525"/>
                <a:gd name="connsiteY37" fmla="*/ 245268 h 1399068"/>
                <a:gd name="connsiteX38" fmla="*/ 1385888 w 1914525"/>
                <a:gd name="connsiteY38" fmla="*/ 245268 h 1399068"/>
                <a:gd name="connsiteX39" fmla="*/ 1452563 w 1914525"/>
                <a:gd name="connsiteY39" fmla="*/ 238125 h 1399068"/>
                <a:gd name="connsiteX40" fmla="*/ 1481138 w 1914525"/>
                <a:gd name="connsiteY40" fmla="*/ 247650 h 1399068"/>
                <a:gd name="connsiteX41" fmla="*/ 1500188 w 1914525"/>
                <a:gd name="connsiteY41" fmla="*/ 266699 h 1399068"/>
                <a:gd name="connsiteX42" fmla="*/ 1519238 w 1914525"/>
                <a:gd name="connsiteY42" fmla="*/ 300038 h 1399068"/>
                <a:gd name="connsiteX43" fmla="*/ 1557338 w 1914525"/>
                <a:gd name="connsiteY43" fmla="*/ 295275 h 1399068"/>
                <a:gd name="connsiteX44" fmla="*/ 1590675 w 1914525"/>
                <a:gd name="connsiteY44" fmla="*/ 314325 h 1399068"/>
                <a:gd name="connsiteX45" fmla="*/ 1619250 w 1914525"/>
                <a:gd name="connsiteY45" fmla="*/ 342900 h 1399068"/>
                <a:gd name="connsiteX46" fmla="*/ 1657350 w 1914525"/>
                <a:gd name="connsiteY46" fmla="*/ 390525 h 1399068"/>
                <a:gd name="connsiteX47" fmla="*/ 1676400 w 1914525"/>
                <a:gd name="connsiteY47" fmla="*/ 419100 h 1399068"/>
                <a:gd name="connsiteX48" fmla="*/ 1704975 w 1914525"/>
                <a:gd name="connsiteY48" fmla="*/ 471488 h 1399068"/>
                <a:gd name="connsiteX49" fmla="*/ 1747838 w 1914525"/>
                <a:gd name="connsiteY49" fmla="*/ 542925 h 1399068"/>
                <a:gd name="connsiteX50" fmla="*/ 1762125 w 1914525"/>
                <a:gd name="connsiteY50" fmla="*/ 571500 h 1399068"/>
                <a:gd name="connsiteX51" fmla="*/ 1771650 w 1914525"/>
                <a:gd name="connsiteY51" fmla="*/ 600075 h 1399068"/>
                <a:gd name="connsiteX52" fmla="*/ 1790700 w 1914525"/>
                <a:gd name="connsiteY52" fmla="*/ 642938 h 1399068"/>
                <a:gd name="connsiteX53" fmla="*/ 1809750 w 1914525"/>
                <a:gd name="connsiteY53" fmla="*/ 695325 h 1399068"/>
                <a:gd name="connsiteX54" fmla="*/ 1824038 w 1914525"/>
                <a:gd name="connsiteY54" fmla="*/ 747713 h 1399068"/>
                <a:gd name="connsiteX55" fmla="*/ 1833563 w 1914525"/>
                <a:gd name="connsiteY55" fmla="*/ 804863 h 1399068"/>
                <a:gd name="connsiteX56" fmla="*/ 1845469 w 1914525"/>
                <a:gd name="connsiteY56" fmla="*/ 940594 h 1399068"/>
                <a:gd name="connsiteX57" fmla="*/ 1857375 w 1914525"/>
                <a:gd name="connsiteY57" fmla="*/ 1000125 h 1399068"/>
                <a:gd name="connsiteX58" fmla="*/ 1850231 w 1914525"/>
                <a:gd name="connsiteY58" fmla="*/ 1166813 h 1399068"/>
                <a:gd name="connsiteX59" fmla="*/ 1885950 w 1914525"/>
                <a:gd name="connsiteY59" fmla="*/ 1285875 h 1399068"/>
                <a:gd name="connsiteX60" fmla="*/ 1876425 w 1914525"/>
                <a:gd name="connsiteY60" fmla="*/ 1357313 h 1399068"/>
                <a:gd name="connsiteX61" fmla="*/ 1866900 w 1914525"/>
                <a:gd name="connsiteY61" fmla="*/ 1395413 h 1399068"/>
                <a:gd name="connsiteX62" fmla="*/ 1862138 w 1914525"/>
                <a:gd name="connsiteY62" fmla="*/ 1271587 h 1399068"/>
                <a:gd name="connsiteX63" fmla="*/ 1881188 w 1914525"/>
                <a:gd name="connsiteY63" fmla="*/ 1238250 h 1399068"/>
                <a:gd name="connsiteX64" fmla="*/ 1890713 w 1914525"/>
                <a:gd name="connsiteY64" fmla="*/ 1200150 h 1399068"/>
                <a:gd name="connsiteX65" fmla="*/ 1900238 w 1914525"/>
                <a:gd name="connsiteY65" fmla="*/ 1171575 h 1399068"/>
                <a:gd name="connsiteX66" fmla="*/ 1905000 w 1914525"/>
                <a:gd name="connsiteY66" fmla="*/ 1085850 h 1399068"/>
                <a:gd name="connsiteX67" fmla="*/ 1914525 w 1914525"/>
                <a:gd name="connsiteY67" fmla="*/ 809625 h 1399068"/>
                <a:gd name="connsiteX68" fmla="*/ 1909763 w 1914525"/>
                <a:gd name="connsiteY68" fmla="*/ 666750 h 1399068"/>
                <a:gd name="connsiteX69" fmla="*/ 1890713 w 1914525"/>
                <a:gd name="connsiteY69" fmla="*/ 633413 h 1399068"/>
                <a:gd name="connsiteX70" fmla="*/ 1881188 w 1914525"/>
                <a:gd name="connsiteY70" fmla="*/ 609600 h 1399068"/>
                <a:gd name="connsiteX71" fmla="*/ 1871663 w 1914525"/>
                <a:gd name="connsiteY71" fmla="*/ 581025 h 1399068"/>
                <a:gd name="connsiteX72" fmla="*/ 1862138 w 1914525"/>
                <a:gd name="connsiteY72" fmla="*/ 566738 h 1399068"/>
                <a:gd name="connsiteX73" fmla="*/ 1857375 w 1914525"/>
                <a:gd name="connsiteY73" fmla="*/ 542925 h 1399068"/>
                <a:gd name="connsiteX74" fmla="*/ 1847850 w 1914525"/>
                <a:gd name="connsiteY74" fmla="*/ 528638 h 1399068"/>
                <a:gd name="connsiteX75" fmla="*/ 1843088 w 1914525"/>
                <a:gd name="connsiteY75" fmla="*/ 514350 h 1399068"/>
                <a:gd name="connsiteX76" fmla="*/ 1833563 w 1914525"/>
                <a:gd name="connsiteY76" fmla="*/ 495300 h 1399068"/>
                <a:gd name="connsiteX77" fmla="*/ 1824038 w 1914525"/>
                <a:gd name="connsiteY77" fmla="*/ 457200 h 1399068"/>
                <a:gd name="connsiteX78" fmla="*/ 1814513 w 1914525"/>
                <a:gd name="connsiteY78" fmla="*/ 438150 h 1399068"/>
                <a:gd name="connsiteX79" fmla="*/ 1800225 w 1914525"/>
                <a:gd name="connsiteY79" fmla="*/ 404813 h 1399068"/>
                <a:gd name="connsiteX80" fmla="*/ 1790700 w 1914525"/>
                <a:gd name="connsiteY80" fmla="*/ 376238 h 1399068"/>
                <a:gd name="connsiteX81" fmla="*/ 1785938 w 1914525"/>
                <a:gd name="connsiteY81" fmla="*/ 361950 h 1399068"/>
                <a:gd name="connsiteX82" fmla="*/ 1781175 w 1914525"/>
                <a:gd name="connsiteY82" fmla="*/ 342900 h 1399068"/>
                <a:gd name="connsiteX83" fmla="*/ 1771650 w 1914525"/>
                <a:gd name="connsiteY83" fmla="*/ 328613 h 1399068"/>
                <a:gd name="connsiteX84" fmla="*/ 1752600 w 1914525"/>
                <a:gd name="connsiteY84" fmla="*/ 280988 h 1399068"/>
                <a:gd name="connsiteX85" fmla="*/ 1747838 w 1914525"/>
                <a:gd name="connsiteY85" fmla="*/ 266700 h 1399068"/>
                <a:gd name="connsiteX86" fmla="*/ 1738313 w 1914525"/>
                <a:gd name="connsiteY86" fmla="*/ 252413 h 1399068"/>
                <a:gd name="connsiteX87" fmla="*/ 1724025 w 1914525"/>
                <a:gd name="connsiteY87" fmla="*/ 228600 h 1399068"/>
                <a:gd name="connsiteX88" fmla="*/ 1714500 w 1914525"/>
                <a:gd name="connsiteY88" fmla="*/ 214313 h 1399068"/>
                <a:gd name="connsiteX89" fmla="*/ 1700213 w 1914525"/>
                <a:gd name="connsiteY89" fmla="*/ 204788 h 1399068"/>
                <a:gd name="connsiteX90" fmla="*/ 1676400 w 1914525"/>
                <a:gd name="connsiteY90" fmla="*/ 176213 h 1399068"/>
                <a:gd name="connsiteX91" fmla="*/ 1666875 w 1914525"/>
                <a:gd name="connsiteY91" fmla="*/ 161925 h 1399068"/>
                <a:gd name="connsiteX92" fmla="*/ 1638300 w 1914525"/>
                <a:gd name="connsiteY92" fmla="*/ 152400 h 1399068"/>
                <a:gd name="connsiteX93" fmla="*/ 1609725 w 1914525"/>
                <a:gd name="connsiteY93" fmla="*/ 142875 h 1399068"/>
                <a:gd name="connsiteX94" fmla="*/ 1590675 w 1914525"/>
                <a:gd name="connsiteY94" fmla="*/ 133350 h 1399068"/>
                <a:gd name="connsiteX95" fmla="*/ 1533525 w 1914525"/>
                <a:gd name="connsiteY95" fmla="*/ 123825 h 1399068"/>
                <a:gd name="connsiteX96" fmla="*/ 1495425 w 1914525"/>
                <a:gd name="connsiteY96" fmla="*/ 109538 h 1399068"/>
                <a:gd name="connsiteX97" fmla="*/ 1376363 w 1914525"/>
                <a:gd name="connsiteY97" fmla="*/ 95250 h 1399068"/>
                <a:gd name="connsiteX98" fmla="*/ 1343025 w 1914525"/>
                <a:gd name="connsiteY98" fmla="*/ 90488 h 1399068"/>
                <a:gd name="connsiteX99" fmla="*/ 1281113 w 1914525"/>
                <a:gd name="connsiteY99" fmla="*/ 76200 h 1399068"/>
                <a:gd name="connsiteX100" fmla="*/ 1223963 w 1914525"/>
                <a:gd name="connsiteY100" fmla="*/ 71438 h 1399068"/>
                <a:gd name="connsiteX101" fmla="*/ 1181100 w 1914525"/>
                <a:gd name="connsiteY101" fmla="*/ 61913 h 1399068"/>
                <a:gd name="connsiteX102" fmla="*/ 1166813 w 1914525"/>
                <a:gd name="connsiteY102" fmla="*/ 52388 h 1399068"/>
                <a:gd name="connsiteX103" fmla="*/ 1143000 w 1914525"/>
                <a:gd name="connsiteY103" fmla="*/ 47625 h 1399068"/>
                <a:gd name="connsiteX104" fmla="*/ 1114425 w 1914525"/>
                <a:gd name="connsiteY104" fmla="*/ 38100 h 1399068"/>
                <a:gd name="connsiteX105" fmla="*/ 1085850 w 1914525"/>
                <a:gd name="connsiteY105" fmla="*/ 28575 h 1399068"/>
                <a:gd name="connsiteX106" fmla="*/ 1009650 w 1914525"/>
                <a:gd name="connsiteY106" fmla="*/ 19050 h 1399068"/>
                <a:gd name="connsiteX107" fmla="*/ 976313 w 1914525"/>
                <a:gd name="connsiteY107" fmla="*/ 9525 h 1399068"/>
                <a:gd name="connsiteX108" fmla="*/ 923925 w 1914525"/>
                <a:gd name="connsiteY108" fmla="*/ 0 h 1399068"/>
                <a:gd name="connsiteX109" fmla="*/ 771525 w 1914525"/>
                <a:gd name="connsiteY109" fmla="*/ 4763 h 1399068"/>
                <a:gd name="connsiteX110" fmla="*/ 757238 w 1914525"/>
                <a:gd name="connsiteY110" fmla="*/ 9525 h 1399068"/>
                <a:gd name="connsiteX111" fmla="*/ 733425 w 1914525"/>
                <a:gd name="connsiteY111" fmla="*/ 19050 h 1399068"/>
                <a:gd name="connsiteX112" fmla="*/ 714375 w 1914525"/>
                <a:gd name="connsiteY112" fmla="*/ 28575 h 1399068"/>
                <a:gd name="connsiteX113" fmla="*/ 700088 w 1914525"/>
                <a:gd name="connsiteY113" fmla="*/ 33338 h 1399068"/>
                <a:gd name="connsiteX114" fmla="*/ 681038 w 1914525"/>
                <a:gd name="connsiteY114" fmla="*/ 42863 h 1399068"/>
                <a:gd name="connsiteX115" fmla="*/ 633413 w 1914525"/>
                <a:gd name="connsiteY115" fmla="*/ 57150 h 1399068"/>
                <a:gd name="connsiteX116" fmla="*/ 595313 w 1914525"/>
                <a:gd name="connsiteY116" fmla="*/ 71438 h 1399068"/>
                <a:gd name="connsiteX117" fmla="*/ 552450 w 1914525"/>
                <a:gd name="connsiteY117" fmla="*/ 80963 h 1399068"/>
                <a:gd name="connsiteX118" fmla="*/ 519113 w 1914525"/>
                <a:gd name="connsiteY118" fmla="*/ 95250 h 1399068"/>
                <a:gd name="connsiteX119" fmla="*/ 485775 w 1914525"/>
                <a:gd name="connsiteY119" fmla="*/ 100013 h 1399068"/>
                <a:gd name="connsiteX120" fmla="*/ 438150 w 1914525"/>
                <a:gd name="connsiteY120" fmla="*/ 119063 h 1399068"/>
                <a:gd name="connsiteX121" fmla="*/ 404813 w 1914525"/>
                <a:gd name="connsiteY121" fmla="*/ 133350 h 1399068"/>
                <a:gd name="connsiteX122" fmla="*/ 390525 w 1914525"/>
                <a:gd name="connsiteY122" fmla="*/ 147638 h 1399068"/>
                <a:gd name="connsiteX123" fmla="*/ 352425 w 1914525"/>
                <a:gd name="connsiteY123" fmla="*/ 166688 h 1399068"/>
                <a:gd name="connsiteX124" fmla="*/ 319088 w 1914525"/>
                <a:gd name="connsiteY124" fmla="*/ 180975 h 1399068"/>
                <a:gd name="connsiteX125" fmla="*/ 300038 w 1914525"/>
                <a:gd name="connsiteY125" fmla="*/ 195263 h 1399068"/>
                <a:gd name="connsiteX126" fmla="*/ 285750 w 1914525"/>
                <a:gd name="connsiteY126" fmla="*/ 200025 h 1399068"/>
                <a:gd name="connsiteX127" fmla="*/ 266700 w 1914525"/>
                <a:gd name="connsiteY127" fmla="*/ 214313 h 1399068"/>
                <a:gd name="connsiteX128" fmla="*/ 228600 w 1914525"/>
                <a:gd name="connsiteY128" fmla="*/ 233363 h 1399068"/>
                <a:gd name="connsiteX129" fmla="*/ 200025 w 1914525"/>
                <a:gd name="connsiteY129" fmla="*/ 252413 h 1399068"/>
                <a:gd name="connsiteX130" fmla="*/ 185738 w 1914525"/>
                <a:gd name="connsiteY130" fmla="*/ 261938 h 1399068"/>
                <a:gd name="connsiteX131" fmla="*/ 166688 w 1914525"/>
                <a:gd name="connsiteY131" fmla="*/ 271463 h 1399068"/>
                <a:gd name="connsiteX132" fmla="*/ 157163 w 1914525"/>
                <a:gd name="connsiteY132" fmla="*/ 285750 h 1399068"/>
                <a:gd name="connsiteX133" fmla="*/ 142875 w 1914525"/>
                <a:gd name="connsiteY133" fmla="*/ 300038 h 1399068"/>
                <a:gd name="connsiteX134" fmla="*/ 119063 w 1914525"/>
                <a:gd name="connsiteY134" fmla="*/ 333375 h 1399068"/>
                <a:gd name="connsiteX135" fmla="*/ 114300 w 1914525"/>
                <a:gd name="connsiteY135" fmla="*/ 347663 h 1399068"/>
                <a:gd name="connsiteX136" fmla="*/ 104775 w 1914525"/>
                <a:gd name="connsiteY136" fmla="*/ 371475 h 1399068"/>
                <a:gd name="connsiteX137" fmla="*/ 85725 w 1914525"/>
                <a:gd name="connsiteY137" fmla="*/ 404813 h 1399068"/>
                <a:gd name="connsiteX138" fmla="*/ 76200 w 1914525"/>
                <a:gd name="connsiteY138" fmla="*/ 442913 h 1399068"/>
                <a:gd name="connsiteX139" fmla="*/ 71438 w 1914525"/>
                <a:gd name="connsiteY139" fmla="*/ 457200 h 1399068"/>
                <a:gd name="connsiteX140" fmla="*/ 66675 w 1914525"/>
                <a:gd name="connsiteY140" fmla="*/ 490538 h 1399068"/>
                <a:gd name="connsiteX141" fmla="*/ 61913 w 1914525"/>
                <a:gd name="connsiteY141" fmla="*/ 504825 h 1399068"/>
                <a:gd name="connsiteX142" fmla="*/ 57150 w 1914525"/>
                <a:gd name="connsiteY142" fmla="*/ 523875 h 1399068"/>
                <a:gd name="connsiteX143" fmla="*/ 52388 w 1914525"/>
                <a:gd name="connsiteY143" fmla="*/ 576263 h 1399068"/>
                <a:gd name="connsiteX144" fmla="*/ 47625 w 1914525"/>
                <a:gd name="connsiteY144" fmla="*/ 604838 h 1399068"/>
                <a:gd name="connsiteX145" fmla="*/ 38100 w 1914525"/>
                <a:gd name="connsiteY145" fmla="*/ 714375 h 1399068"/>
                <a:gd name="connsiteX146" fmla="*/ 28575 w 1914525"/>
                <a:gd name="connsiteY146" fmla="*/ 762000 h 1399068"/>
                <a:gd name="connsiteX147" fmla="*/ 14288 w 1914525"/>
                <a:gd name="connsiteY147" fmla="*/ 866775 h 1399068"/>
                <a:gd name="connsiteX148" fmla="*/ 9525 w 1914525"/>
                <a:gd name="connsiteY148" fmla="*/ 890588 h 1399068"/>
                <a:gd name="connsiteX149" fmla="*/ 0 w 1914525"/>
                <a:gd name="connsiteY149" fmla="*/ 919163 h 1399068"/>
                <a:gd name="connsiteX150" fmla="*/ 4763 w 1914525"/>
                <a:gd name="connsiteY150" fmla="*/ 1042988 h 1399068"/>
                <a:gd name="connsiteX151" fmla="*/ 14288 w 1914525"/>
                <a:gd name="connsiteY151" fmla="*/ 1076325 h 1399068"/>
                <a:gd name="connsiteX152" fmla="*/ 23813 w 1914525"/>
                <a:gd name="connsiteY152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78631 w 1914525"/>
                <a:gd name="connsiteY17" fmla="*/ 292893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90588 w 1914525"/>
                <a:gd name="connsiteY25" fmla="*/ 209550 h 1399068"/>
                <a:gd name="connsiteX26" fmla="*/ 923925 w 1914525"/>
                <a:gd name="connsiteY26" fmla="*/ 216693 h 1399068"/>
                <a:gd name="connsiteX27" fmla="*/ 966788 w 1914525"/>
                <a:gd name="connsiteY27" fmla="*/ 235743 h 1399068"/>
                <a:gd name="connsiteX28" fmla="*/ 992982 w 1914525"/>
                <a:gd name="connsiteY28" fmla="*/ 242888 h 1399068"/>
                <a:gd name="connsiteX29" fmla="*/ 1014412 w 1914525"/>
                <a:gd name="connsiteY29" fmla="*/ 221455 h 1399068"/>
                <a:gd name="connsiteX30" fmla="*/ 1059656 w 1914525"/>
                <a:gd name="connsiteY30" fmla="*/ 228599 h 1399068"/>
                <a:gd name="connsiteX31" fmla="*/ 1092994 w 1914525"/>
                <a:gd name="connsiteY31" fmla="*/ 238124 h 1399068"/>
                <a:gd name="connsiteX32" fmla="*/ 1126331 w 1914525"/>
                <a:gd name="connsiteY32" fmla="*/ 202406 h 1399068"/>
                <a:gd name="connsiteX33" fmla="*/ 1200150 w 1914525"/>
                <a:gd name="connsiteY33" fmla="*/ 216693 h 1399068"/>
                <a:gd name="connsiteX34" fmla="*/ 1216819 w 1914525"/>
                <a:gd name="connsiteY34" fmla="*/ 226218 h 1399068"/>
                <a:gd name="connsiteX35" fmla="*/ 1264445 w 1914525"/>
                <a:gd name="connsiteY35" fmla="*/ 264319 h 1399068"/>
                <a:gd name="connsiteX36" fmla="*/ 1271588 w 1914525"/>
                <a:gd name="connsiteY36" fmla="*/ 247650 h 1399068"/>
                <a:gd name="connsiteX37" fmla="*/ 1319213 w 1914525"/>
                <a:gd name="connsiteY37" fmla="*/ 245268 h 1399068"/>
                <a:gd name="connsiteX38" fmla="*/ 1385888 w 1914525"/>
                <a:gd name="connsiteY38" fmla="*/ 245268 h 1399068"/>
                <a:gd name="connsiteX39" fmla="*/ 1452563 w 1914525"/>
                <a:gd name="connsiteY39" fmla="*/ 238125 h 1399068"/>
                <a:gd name="connsiteX40" fmla="*/ 1481138 w 1914525"/>
                <a:gd name="connsiteY40" fmla="*/ 247650 h 1399068"/>
                <a:gd name="connsiteX41" fmla="*/ 1500188 w 1914525"/>
                <a:gd name="connsiteY41" fmla="*/ 266699 h 1399068"/>
                <a:gd name="connsiteX42" fmla="*/ 1519238 w 1914525"/>
                <a:gd name="connsiteY42" fmla="*/ 300038 h 1399068"/>
                <a:gd name="connsiteX43" fmla="*/ 1557338 w 1914525"/>
                <a:gd name="connsiteY43" fmla="*/ 295275 h 1399068"/>
                <a:gd name="connsiteX44" fmla="*/ 1590675 w 1914525"/>
                <a:gd name="connsiteY44" fmla="*/ 314325 h 1399068"/>
                <a:gd name="connsiteX45" fmla="*/ 1619250 w 1914525"/>
                <a:gd name="connsiteY45" fmla="*/ 342900 h 1399068"/>
                <a:gd name="connsiteX46" fmla="*/ 1657350 w 1914525"/>
                <a:gd name="connsiteY46" fmla="*/ 390525 h 1399068"/>
                <a:gd name="connsiteX47" fmla="*/ 1676400 w 1914525"/>
                <a:gd name="connsiteY47" fmla="*/ 419100 h 1399068"/>
                <a:gd name="connsiteX48" fmla="*/ 1704975 w 1914525"/>
                <a:gd name="connsiteY48" fmla="*/ 471488 h 1399068"/>
                <a:gd name="connsiteX49" fmla="*/ 1747838 w 1914525"/>
                <a:gd name="connsiteY49" fmla="*/ 542925 h 1399068"/>
                <a:gd name="connsiteX50" fmla="*/ 1762125 w 1914525"/>
                <a:gd name="connsiteY50" fmla="*/ 571500 h 1399068"/>
                <a:gd name="connsiteX51" fmla="*/ 1771650 w 1914525"/>
                <a:gd name="connsiteY51" fmla="*/ 600075 h 1399068"/>
                <a:gd name="connsiteX52" fmla="*/ 1790700 w 1914525"/>
                <a:gd name="connsiteY52" fmla="*/ 642938 h 1399068"/>
                <a:gd name="connsiteX53" fmla="*/ 1809750 w 1914525"/>
                <a:gd name="connsiteY53" fmla="*/ 695325 h 1399068"/>
                <a:gd name="connsiteX54" fmla="*/ 1824038 w 1914525"/>
                <a:gd name="connsiteY54" fmla="*/ 747713 h 1399068"/>
                <a:gd name="connsiteX55" fmla="*/ 1833563 w 1914525"/>
                <a:gd name="connsiteY55" fmla="*/ 804863 h 1399068"/>
                <a:gd name="connsiteX56" fmla="*/ 1845469 w 1914525"/>
                <a:gd name="connsiteY56" fmla="*/ 940594 h 1399068"/>
                <a:gd name="connsiteX57" fmla="*/ 1857375 w 1914525"/>
                <a:gd name="connsiteY57" fmla="*/ 1000125 h 1399068"/>
                <a:gd name="connsiteX58" fmla="*/ 1850231 w 1914525"/>
                <a:gd name="connsiteY58" fmla="*/ 1166813 h 1399068"/>
                <a:gd name="connsiteX59" fmla="*/ 1885950 w 1914525"/>
                <a:gd name="connsiteY59" fmla="*/ 1285875 h 1399068"/>
                <a:gd name="connsiteX60" fmla="*/ 1876425 w 1914525"/>
                <a:gd name="connsiteY60" fmla="*/ 1357313 h 1399068"/>
                <a:gd name="connsiteX61" fmla="*/ 1866900 w 1914525"/>
                <a:gd name="connsiteY61" fmla="*/ 1395413 h 1399068"/>
                <a:gd name="connsiteX62" fmla="*/ 1862138 w 1914525"/>
                <a:gd name="connsiteY62" fmla="*/ 1271587 h 1399068"/>
                <a:gd name="connsiteX63" fmla="*/ 1881188 w 1914525"/>
                <a:gd name="connsiteY63" fmla="*/ 1238250 h 1399068"/>
                <a:gd name="connsiteX64" fmla="*/ 1890713 w 1914525"/>
                <a:gd name="connsiteY64" fmla="*/ 1200150 h 1399068"/>
                <a:gd name="connsiteX65" fmla="*/ 1900238 w 1914525"/>
                <a:gd name="connsiteY65" fmla="*/ 1171575 h 1399068"/>
                <a:gd name="connsiteX66" fmla="*/ 1905000 w 1914525"/>
                <a:gd name="connsiteY66" fmla="*/ 1085850 h 1399068"/>
                <a:gd name="connsiteX67" fmla="*/ 1914525 w 1914525"/>
                <a:gd name="connsiteY67" fmla="*/ 809625 h 1399068"/>
                <a:gd name="connsiteX68" fmla="*/ 1909763 w 1914525"/>
                <a:gd name="connsiteY68" fmla="*/ 666750 h 1399068"/>
                <a:gd name="connsiteX69" fmla="*/ 1890713 w 1914525"/>
                <a:gd name="connsiteY69" fmla="*/ 633413 h 1399068"/>
                <a:gd name="connsiteX70" fmla="*/ 1881188 w 1914525"/>
                <a:gd name="connsiteY70" fmla="*/ 609600 h 1399068"/>
                <a:gd name="connsiteX71" fmla="*/ 1871663 w 1914525"/>
                <a:gd name="connsiteY71" fmla="*/ 581025 h 1399068"/>
                <a:gd name="connsiteX72" fmla="*/ 1862138 w 1914525"/>
                <a:gd name="connsiteY72" fmla="*/ 566738 h 1399068"/>
                <a:gd name="connsiteX73" fmla="*/ 1857375 w 1914525"/>
                <a:gd name="connsiteY73" fmla="*/ 542925 h 1399068"/>
                <a:gd name="connsiteX74" fmla="*/ 1847850 w 1914525"/>
                <a:gd name="connsiteY74" fmla="*/ 528638 h 1399068"/>
                <a:gd name="connsiteX75" fmla="*/ 1843088 w 1914525"/>
                <a:gd name="connsiteY75" fmla="*/ 514350 h 1399068"/>
                <a:gd name="connsiteX76" fmla="*/ 1833563 w 1914525"/>
                <a:gd name="connsiteY76" fmla="*/ 495300 h 1399068"/>
                <a:gd name="connsiteX77" fmla="*/ 1824038 w 1914525"/>
                <a:gd name="connsiteY77" fmla="*/ 457200 h 1399068"/>
                <a:gd name="connsiteX78" fmla="*/ 1814513 w 1914525"/>
                <a:gd name="connsiteY78" fmla="*/ 438150 h 1399068"/>
                <a:gd name="connsiteX79" fmla="*/ 1800225 w 1914525"/>
                <a:gd name="connsiteY79" fmla="*/ 404813 h 1399068"/>
                <a:gd name="connsiteX80" fmla="*/ 1790700 w 1914525"/>
                <a:gd name="connsiteY80" fmla="*/ 376238 h 1399068"/>
                <a:gd name="connsiteX81" fmla="*/ 1785938 w 1914525"/>
                <a:gd name="connsiteY81" fmla="*/ 361950 h 1399068"/>
                <a:gd name="connsiteX82" fmla="*/ 1781175 w 1914525"/>
                <a:gd name="connsiteY82" fmla="*/ 342900 h 1399068"/>
                <a:gd name="connsiteX83" fmla="*/ 1771650 w 1914525"/>
                <a:gd name="connsiteY83" fmla="*/ 328613 h 1399068"/>
                <a:gd name="connsiteX84" fmla="*/ 1752600 w 1914525"/>
                <a:gd name="connsiteY84" fmla="*/ 280988 h 1399068"/>
                <a:gd name="connsiteX85" fmla="*/ 1747838 w 1914525"/>
                <a:gd name="connsiteY85" fmla="*/ 266700 h 1399068"/>
                <a:gd name="connsiteX86" fmla="*/ 1738313 w 1914525"/>
                <a:gd name="connsiteY86" fmla="*/ 252413 h 1399068"/>
                <a:gd name="connsiteX87" fmla="*/ 1724025 w 1914525"/>
                <a:gd name="connsiteY87" fmla="*/ 228600 h 1399068"/>
                <a:gd name="connsiteX88" fmla="*/ 1714500 w 1914525"/>
                <a:gd name="connsiteY88" fmla="*/ 214313 h 1399068"/>
                <a:gd name="connsiteX89" fmla="*/ 1700213 w 1914525"/>
                <a:gd name="connsiteY89" fmla="*/ 204788 h 1399068"/>
                <a:gd name="connsiteX90" fmla="*/ 1676400 w 1914525"/>
                <a:gd name="connsiteY90" fmla="*/ 176213 h 1399068"/>
                <a:gd name="connsiteX91" fmla="*/ 1666875 w 1914525"/>
                <a:gd name="connsiteY91" fmla="*/ 161925 h 1399068"/>
                <a:gd name="connsiteX92" fmla="*/ 1638300 w 1914525"/>
                <a:gd name="connsiteY92" fmla="*/ 152400 h 1399068"/>
                <a:gd name="connsiteX93" fmla="*/ 1609725 w 1914525"/>
                <a:gd name="connsiteY93" fmla="*/ 142875 h 1399068"/>
                <a:gd name="connsiteX94" fmla="*/ 1590675 w 1914525"/>
                <a:gd name="connsiteY94" fmla="*/ 133350 h 1399068"/>
                <a:gd name="connsiteX95" fmla="*/ 1533525 w 1914525"/>
                <a:gd name="connsiteY95" fmla="*/ 123825 h 1399068"/>
                <a:gd name="connsiteX96" fmla="*/ 1495425 w 1914525"/>
                <a:gd name="connsiteY96" fmla="*/ 109538 h 1399068"/>
                <a:gd name="connsiteX97" fmla="*/ 1376363 w 1914525"/>
                <a:gd name="connsiteY97" fmla="*/ 95250 h 1399068"/>
                <a:gd name="connsiteX98" fmla="*/ 1343025 w 1914525"/>
                <a:gd name="connsiteY98" fmla="*/ 90488 h 1399068"/>
                <a:gd name="connsiteX99" fmla="*/ 1281113 w 1914525"/>
                <a:gd name="connsiteY99" fmla="*/ 76200 h 1399068"/>
                <a:gd name="connsiteX100" fmla="*/ 1223963 w 1914525"/>
                <a:gd name="connsiteY100" fmla="*/ 71438 h 1399068"/>
                <a:gd name="connsiteX101" fmla="*/ 1181100 w 1914525"/>
                <a:gd name="connsiteY101" fmla="*/ 61913 h 1399068"/>
                <a:gd name="connsiteX102" fmla="*/ 1166813 w 1914525"/>
                <a:gd name="connsiteY102" fmla="*/ 52388 h 1399068"/>
                <a:gd name="connsiteX103" fmla="*/ 1143000 w 1914525"/>
                <a:gd name="connsiteY103" fmla="*/ 47625 h 1399068"/>
                <a:gd name="connsiteX104" fmla="*/ 1114425 w 1914525"/>
                <a:gd name="connsiteY104" fmla="*/ 38100 h 1399068"/>
                <a:gd name="connsiteX105" fmla="*/ 1085850 w 1914525"/>
                <a:gd name="connsiteY105" fmla="*/ 28575 h 1399068"/>
                <a:gd name="connsiteX106" fmla="*/ 1009650 w 1914525"/>
                <a:gd name="connsiteY106" fmla="*/ 19050 h 1399068"/>
                <a:gd name="connsiteX107" fmla="*/ 976313 w 1914525"/>
                <a:gd name="connsiteY107" fmla="*/ 9525 h 1399068"/>
                <a:gd name="connsiteX108" fmla="*/ 923925 w 1914525"/>
                <a:gd name="connsiteY108" fmla="*/ 0 h 1399068"/>
                <a:gd name="connsiteX109" fmla="*/ 771525 w 1914525"/>
                <a:gd name="connsiteY109" fmla="*/ 4763 h 1399068"/>
                <a:gd name="connsiteX110" fmla="*/ 757238 w 1914525"/>
                <a:gd name="connsiteY110" fmla="*/ 9525 h 1399068"/>
                <a:gd name="connsiteX111" fmla="*/ 733425 w 1914525"/>
                <a:gd name="connsiteY111" fmla="*/ 19050 h 1399068"/>
                <a:gd name="connsiteX112" fmla="*/ 714375 w 1914525"/>
                <a:gd name="connsiteY112" fmla="*/ 28575 h 1399068"/>
                <a:gd name="connsiteX113" fmla="*/ 700088 w 1914525"/>
                <a:gd name="connsiteY113" fmla="*/ 33338 h 1399068"/>
                <a:gd name="connsiteX114" fmla="*/ 681038 w 1914525"/>
                <a:gd name="connsiteY114" fmla="*/ 42863 h 1399068"/>
                <a:gd name="connsiteX115" fmla="*/ 633413 w 1914525"/>
                <a:gd name="connsiteY115" fmla="*/ 57150 h 1399068"/>
                <a:gd name="connsiteX116" fmla="*/ 595313 w 1914525"/>
                <a:gd name="connsiteY116" fmla="*/ 71438 h 1399068"/>
                <a:gd name="connsiteX117" fmla="*/ 552450 w 1914525"/>
                <a:gd name="connsiteY117" fmla="*/ 80963 h 1399068"/>
                <a:gd name="connsiteX118" fmla="*/ 519113 w 1914525"/>
                <a:gd name="connsiteY118" fmla="*/ 95250 h 1399068"/>
                <a:gd name="connsiteX119" fmla="*/ 485775 w 1914525"/>
                <a:gd name="connsiteY119" fmla="*/ 100013 h 1399068"/>
                <a:gd name="connsiteX120" fmla="*/ 438150 w 1914525"/>
                <a:gd name="connsiteY120" fmla="*/ 119063 h 1399068"/>
                <a:gd name="connsiteX121" fmla="*/ 404813 w 1914525"/>
                <a:gd name="connsiteY121" fmla="*/ 133350 h 1399068"/>
                <a:gd name="connsiteX122" fmla="*/ 390525 w 1914525"/>
                <a:gd name="connsiteY122" fmla="*/ 147638 h 1399068"/>
                <a:gd name="connsiteX123" fmla="*/ 352425 w 1914525"/>
                <a:gd name="connsiteY123" fmla="*/ 166688 h 1399068"/>
                <a:gd name="connsiteX124" fmla="*/ 319088 w 1914525"/>
                <a:gd name="connsiteY124" fmla="*/ 180975 h 1399068"/>
                <a:gd name="connsiteX125" fmla="*/ 300038 w 1914525"/>
                <a:gd name="connsiteY125" fmla="*/ 195263 h 1399068"/>
                <a:gd name="connsiteX126" fmla="*/ 285750 w 1914525"/>
                <a:gd name="connsiteY126" fmla="*/ 200025 h 1399068"/>
                <a:gd name="connsiteX127" fmla="*/ 266700 w 1914525"/>
                <a:gd name="connsiteY127" fmla="*/ 214313 h 1399068"/>
                <a:gd name="connsiteX128" fmla="*/ 228600 w 1914525"/>
                <a:gd name="connsiteY128" fmla="*/ 233363 h 1399068"/>
                <a:gd name="connsiteX129" fmla="*/ 200025 w 1914525"/>
                <a:gd name="connsiteY129" fmla="*/ 252413 h 1399068"/>
                <a:gd name="connsiteX130" fmla="*/ 185738 w 1914525"/>
                <a:gd name="connsiteY130" fmla="*/ 261938 h 1399068"/>
                <a:gd name="connsiteX131" fmla="*/ 166688 w 1914525"/>
                <a:gd name="connsiteY131" fmla="*/ 271463 h 1399068"/>
                <a:gd name="connsiteX132" fmla="*/ 157163 w 1914525"/>
                <a:gd name="connsiteY132" fmla="*/ 285750 h 1399068"/>
                <a:gd name="connsiteX133" fmla="*/ 142875 w 1914525"/>
                <a:gd name="connsiteY133" fmla="*/ 300038 h 1399068"/>
                <a:gd name="connsiteX134" fmla="*/ 119063 w 1914525"/>
                <a:gd name="connsiteY134" fmla="*/ 333375 h 1399068"/>
                <a:gd name="connsiteX135" fmla="*/ 114300 w 1914525"/>
                <a:gd name="connsiteY135" fmla="*/ 347663 h 1399068"/>
                <a:gd name="connsiteX136" fmla="*/ 104775 w 1914525"/>
                <a:gd name="connsiteY136" fmla="*/ 371475 h 1399068"/>
                <a:gd name="connsiteX137" fmla="*/ 85725 w 1914525"/>
                <a:gd name="connsiteY137" fmla="*/ 404813 h 1399068"/>
                <a:gd name="connsiteX138" fmla="*/ 76200 w 1914525"/>
                <a:gd name="connsiteY138" fmla="*/ 442913 h 1399068"/>
                <a:gd name="connsiteX139" fmla="*/ 71438 w 1914525"/>
                <a:gd name="connsiteY139" fmla="*/ 457200 h 1399068"/>
                <a:gd name="connsiteX140" fmla="*/ 66675 w 1914525"/>
                <a:gd name="connsiteY140" fmla="*/ 490538 h 1399068"/>
                <a:gd name="connsiteX141" fmla="*/ 61913 w 1914525"/>
                <a:gd name="connsiteY141" fmla="*/ 504825 h 1399068"/>
                <a:gd name="connsiteX142" fmla="*/ 57150 w 1914525"/>
                <a:gd name="connsiteY142" fmla="*/ 523875 h 1399068"/>
                <a:gd name="connsiteX143" fmla="*/ 52388 w 1914525"/>
                <a:gd name="connsiteY143" fmla="*/ 576263 h 1399068"/>
                <a:gd name="connsiteX144" fmla="*/ 47625 w 1914525"/>
                <a:gd name="connsiteY144" fmla="*/ 604838 h 1399068"/>
                <a:gd name="connsiteX145" fmla="*/ 38100 w 1914525"/>
                <a:gd name="connsiteY145" fmla="*/ 714375 h 1399068"/>
                <a:gd name="connsiteX146" fmla="*/ 28575 w 1914525"/>
                <a:gd name="connsiteY146" fmla="*/ 762000 h 1399068"/>
                <a:gd name="connsiteX147" fmla="*/ 14288 w 1914525"/>
                <a:gd name="connsiteY147" fmla="*/ 866775 h 1399068"/>
                <a:gd name="connsiteX148" fmla="*/ 9525 w 1914525"/>
                <a:gd name="connsiteY148" fmla="*/ 890588 h 1399068"/>
                <a:gd name="connsiteX149" fmla="*/ 0 w 1914525"/>
                <a:gd name="connsiteY149" fmla="*/ 919163 h 1399068"/>
                <a:gd name="connsiteX150" fmla="*/ 4763 w 1914525"/>
                <a:gd name="connsiteY150" fmla="*/ 1042988 h 1399068"/>
                <a:gd name="connsiteX151" fmla="*/ 14288 w 1914525"/>
                <a:gd name="connsiteY151" fmla="*/ 1076325 h 1399068"/>
                <a:gd name="connsiteX152" fmla="*/ 23813 w 1914525"/>
                <a:gd name="connsiteY152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90588 w 1914525"/>
                <a:gd name="connsiteY25" fmla="*/ 209550 h 1399068"/>
                <a:gd name="connsiteX26" fmla="*/ 923925 w 1914525"/>
                <a:gd name="connsiteY26" fmla="*/ 216693 h 1399068"/>
                <a:gd name="connsiteX27" fmla="*/ 966788 w 1914525"/>
                <a:gd name="connsiteY27" fmla="*/ 235743 h 1399068"/>
                <a:gd name="connsiteX28" fmla="*/ 992982 w 1914525"/>
                <a:gd name="connsiteY28" fmla="*/ 242888 h 1399068"/>
                <a:gd name="connsiteX29" fmla="*/ 1014412 w 1914525"/>
                <a:gd name="connsiteY29" fmla="*/ 221455 h 1399068"/>
                <a:gd name="connsiteX30" fmla="*/ 1059656 w 1914525"/>
                <a:gd name="connsiteY30" fmla="*/ 228599 h 1399068"/>
                <a:gd name="connsiteX31" fmla="*/ 1092994 w 1914525"/>
                <a:gd name="connsiteY31" fmla="*/ 238124 h 1399068"/>
                <a:gd name="connsiteX32" fmla="*/ 1126331 w 1914525"/>
                <a:gd name="connsiteY32" fmla="*/ 202406 h 1399068"/>
                <a:gd name="connsiteX33" fmla="*/ 1200150 w 1914525"/>
                <a:gd name="connsiteY33" fmla="*/ 216693 h 1399068"/>
                <a:gd name="connsiteX34" fmla="*/ 1216819 w 1914525"/>
                <a:gd name="connsiteY34" fmla="*/ 226218 h 1399068"/>
                <a:gd name="connsiteX35" fmla="*/ 1264445 w 1914525"/>
                <a:gd name="connsiteY35" fmla="*/ 264319 h 1399068"/>
                <a:gd name="connsiteX36" fmla="*/ 1271588 w 1914525"/>
                <a:gd name="connsiteY36" fmla="*/ 247650 h 1399068"/>
                <a:gd name="connsiteX37" fmla="*/ 1319213 w 1914525"/>
                <a:gd name="connsiteY37" fmla="*/ 245268 h 1399068"/>
                <a:gd name="connsiteX38" fmla="*/ 1385888 w 1914525"/>
                <a:gd name="connsiteY38" fmla="*/ 245268 h 1399068"/>
                <a:gd name="connsiteX39" fmla="*/ 1452563 w 1914525"/>
                <a:gd name="connsiteY39" fmla="*/ 238125 h 1399068"/>
                <a:gd name="connsiteX40" fmla="*/ 1481138 w 1914525"/>
                <a:gd name="connsiteY40" fmla="*/ 247650 h 1399068"/>
                <a:gd name="connsiteX41" fmla="*/ 1500188 w 1914525"/>
                <a:gd name="connsiteY41" fmla="*/ 266699 h 1399068"/>
                <a:gd name="connsiteX42" fmla="*/ 1519238 w 1914525"/>
                <a:gd name="connsiteY42" fmla="*/ 300038 h 1399068"/>
                <a:gd name="connsiteX43" fmla="*/ 1557338 w 1914525"/>
                <a:gd name="connsiteY43" fmla="*/ 295275 h 1399068"/>
                <a:gd name="connsiteX44" fmla="*/ 1590675 w 1914525"/>
                <a:gd name="connsiteY44" fmla="*/ 314325 h 1399068"/>
                <a:gd name="connsiteX45" fmla="*/ 1619250 w 1914525"/>
                <a:gd name="connsiteY45" fmla="*/ 342900 h 1399068"/>
                <a:gd name="connsiteX46" fmla="*/ 1657350 w 1914525"/>
                <a:gd name="connsiteY46" fmla="*/ 390525 h 1399068"/>
                <a:gd name="connsiteX47" fmla="*/ 1676400 w 1914525"/>
                <a:gd name="connsiteY47" fmla="*/ 419100 h 1399068"/>
                <a:gd name="connsiteX48" fmla="*/ 1704975 w 1914525"/>
                <a:gd name="connsiteY48" fmla="*/ 471488 h 1399068"/>
                <a:gd name="connsiteX49" fmla="*/ 1747838 w 1914525"/>
                <a:gd name="connsiteY49" fmla="*/ 542925 h 1399068"/>
                <a:gd name="connsiteX50" fmla="*/ 1762125 w 1914525"/>
                <a:gd name="connsiteY50" fmla="*/ 571500 h 1399068"/>
                <a:gd name="connsiteX51" fmla="*/ 1771650 w 1914525"/>
                <a:gd name="connsiteY51" fmla="*/ 600075 h 1399068"/>
                <a:gd name="connsiteX52" fmla="*/ 1790700 w 1914525"/>
                <a:gd name="connsiteY52" fmla="*/ 642938 h 1399068"/>
                <a:gd name="connsiteX53" fmla="*/ 1809750 w 1914525"/>
                <a:gd name="connsiteY53" fmla="*/ 695325 h 1399068"/>
                <a:gd name="connsiteX54" fmla="*/ 1824038 w 1914525"/>
                <a:gd name="connsiteY54" fmla="*/ 747713 h 1399068"/>
                <a:gd name="connsiteX55" fmla="*/ 1833563 w 1914525"/>
                <a:gd name="connsiteY55" fmla="*/ 804863 h 1399068"/>
                <a:gd name="connsiteX56" fmla="*/ 1845469 w 1914525"/>
                <a:gd name="connsiteY56" fmla="*/ 940594 h 1399068"/>
                <a:gd name="connsiteX57" fmla="*/ 1857375 w 1914525"/>
                <a:gd name="connsiteY57" fmla="*/ 1000125 h 1399068"/>
                <a:gd name="connsiteX58" fmla="*/ 1850231 w 1914525"/>
                <a:gd name="connsiteY58" fmla="*/ 1166813 h 1399068"/>
                <a:gd name="connsiteX59" fmla="*/ 1885950 w 1914525"/>
                <a:gd name="connsiteY59" fmla="*/ 1285875 h 1399068"/>
                <a:gd name="connsiteX60" fmla="*/ 1876425 w 1914525"/>
                <a:gd name="connsiteY60" fmla="*/ 1357313 h 1399068"/>
                <a:gd name="connsiteX61" fmla="*/ 1866900 w 1914525"/>
                <a:gd name="connsiteY61" fmla="*/ 1395413 h 1399068"/>
                <a:gd name="connsiteX62" fmla="*/ 1862138 w 1914525"/>
                <a:gd name="connsiteY62" fmla="*/ 1271587 h 1399068"/>
                <a:gd name="connsiteX63" fmla="*/ 1881188 w 1914525"/>
                <a:gd name="connsiteY63" fmla="*/ 1238250 h 1399068"/>
                <a:gd name="connsiteX64" fmla="*/ 1890713 w 1914525"/>
                <a:gd name="connsiteY64" fmla="*/ 1200150 h 1399068"/>
                <a:gd name="connsiteX65" fmla="*/ 1900238 w 1914525"/>
                <a:gd name="connsiteY65" fmla="*/ 1171575 h 1399068"/>
                <a:gd name="connsiteX66" fmla="*/ 1905000 w 1914525"/>
                <a:gd name="connsiteY66" fmla="*/ 1085850 h 1399068"/>
                <a:gd name="connsiteX67" fmla="*/ 1914525 w 1914525"/>
                <a:gd name="connsiteY67" fmla="*/ 809625 h 1399068"/>
                <a:gd name="connsiteX68" fmla="*/ 1909763 w 1914525"/>
                <a:gd name="connsiteY68" fmla="*/ 666750 h 1399068"/>
                <a:gd name="connsiteX69" fmla="*/ 1890713 w 1914525"/>
                <a:gd name="connsiteY69" fmla="*/ 633413 h 1399068"/>
                <a:gd name="connsiteX70" fmla="*/ 1881188 w 1914525"/>
                <a:gd name="connsiteY70" fmla="*/ 609600 h 1399068"/>
                <a:gd name="connsiteX71" fmla="*/ 1871663 w 1914525"/>
                <a:gd name="connsiteY71" fmla="*/ 581025 h 1399068"/>
                <a:gd name="connsiteX72" fmla="*/ 1862138 w 1914525"/>
                <a:gd name="connsiteY72" fmla="*/ 566738 h 1399068"/>
                <a:gd name="connsiteX73" fmla="*/ 1857375 w 1914525"/>
                <a:gd name="connsiteY73" fmla="*/ 542925 h 1399068"/>
                <a:gd name="connsiteX74" fmla="*/ 1847850 w 1914525"/>
                <a:gd name="connsiteY74" fmla="*/ 528638 h 1399068"/>
                <a:gd name="connsiteX75" fmla="*/ 1843088 w 1914525"/>
                <a:gd name="connsiteY75" fmla="*/ 514350 h 1399068"/>
                <a:gd name="connsiteX76" fmla="*/ 1833563 w 1914525"/>
                <a:gd name="connsiteY76" fmla="*/ 495300 h 1399068"/>
                <a:gd name="connsiteX77" fmla="*/ 1824038 w 1914525"/>
                <a:gd name="connsiteY77" fmla="*/ 457200 h 1399068"/>
                <a:gd name="connsiteX78" fmla="*/ 1814513 w 1914525"/>
                <a:gd name="connsiteY78" fmla="*/ 438150 h 1399068"/>
                <a:gd name="connsiteX79" fmla="*/ 1800225 w 1914525"/>
                <a:gd name="connsiteY79" fmla="*/ 404813 h 1399068"/>
                <a:gd name="connsiteX80" fmla="*/ 1790700 w 1914525"/>
                <a:gd name="connsiteY80" fmla="*/ 376238 h 1399068"/>
                <a:gd name="connsiteX81" fmla="*/ 1785938 w 1914525"/>
                <a:gd name="connsiteY81" fmla="*/ 361950 h 1399068"/>
                <a:gd name="connsiteX82" fmla="*/ 1781175 w 1914525"/>
                <a:gd name="connsiteY82" fmla="*/ 342900 h 1399068"/>
                <a:gd name="connsiteX83" fmla="*/ 1771650 w 1914525"/>
                <a:gd name="connsiteY83" fmla="*/ 328613 h 1399068"/>
                <a:gd name="connsiteX84" fmla="*/ 1752600 w 1914525"/>
                <a:gd name="connsiteY84" fmla="*/ 280988 h 1399068"/>
                <a:gd name="connsiteX85" fmla="*/ 1747838 w 1914525"/>
                <a:gd name="connsiteY85" fmla="*/ 266700 h 1399068"/>
                <a:gd name="connsiteX86" fmla="*/ 1738313 w 1914525"/>
                <a:gd name="connsiteY86" fmla="*/ 252413 h 1399068"/>
                <a:gd name="connsiteX87" fmla="*/ 1724025 w 1914525"/>
                <a:gd name="connsiteY87" fmla="*/ 228600 h 1399068"/>
                <a:gd name="connsiteX88" fmla="*/ 1714500 w 1914525"/>
                <a:gd name="connsiteY88" fmla="*/ 214313 h 1399068"/>
                <a:gd name="connsiteX89" fmla="*/ 1700213 w 1914525"/>
                <a:gd name="connsiteY89" fmla="*/ 204788 h 1399068"/>
                <a:gd name="connsiteX90" fmla="*/ 1676400 w 1914525"/>
                <a:gd name="connsiteY90" fmla="*/ 176213 h 1399068"/>
                <a:gd name="connsiteX91" fmla="*/ 1666875 w 1914525"/>
                <a:gd name="connsiteY91" fmla="*/ 161925 h 1399068"/>
                <a:gd name="connsiteX92" fmla="*/ 1638300 w 1914525"/>
                <a:gd name="connsiteY92" fmla="*/ 152400 h 1399068"/>
                <a:gd name="connsiteX93" fmla="*/ 1609725 w 1914525"/>
                <a:gd name="connsiteY93" fmla="*/ 142875 h 1399068"/>
                <a:gd name="connsiteX94" fmla="*/ 1590675 w 1914525"/>
                <a:gd name="connsiteY94" fmla="*/ 133350 h 1399068"/>
                <a:gd name="connsiteX95" fmla="*/ 1533525 w 1914525"/>
                <a:gd name="connsiteY95" fmla="*/ 123825 h 1399068"/>
                <a:gd name="connsiteX96" fmla="*/ 1495425 w 1914525"/>
                <a:gd name="connsiteY96" fmla="*/ 109538 h 1399068"/>
                <a:gd name="connsiteX97" fmla="*/ 1376363 w 1914525"/>
                <a:gd name="connsiteY97" fmla="*/ 95250 h 1399068"/>
                <a:gd name="connsiteX98" fmla="*/ 1343025 w 1914525"/>
                <a:gd name="connsiteY98" fmla="*/ 90488 h 1399068"/>
                <a:gd name="connsiteX99" fmla="*/ 1281113 w 1914525"/>
                <a:gd name="connsiteY99" fmla="*/ 76200 h 1399068"/>
                <a:gd name="connsiteX100" fmla="*/ 1223963 w 1914525"/>
                <a:gd name="connsiteY100" fmla="*/ 71438 h 1399068"/>
                <a:gd name="connsiteX101" fmla="*/ 1181100 w 1914525"/>
                <a:gd name="connsiteY101" fmla="*/ 61913 h 1399068"/>
                <a:gd name="connsiteX102" fmla="*/ 1166813 w 1914525"/>
                <a:gd name="connsiteY102" fmla="*/ 52388 h 1399068"/>
                <a:gd name="connsiteX103" fmla="*/ 1143000 w 1914525"/>
                <a:gd name="connsiteY103" fmla="*/ 47625 h 1399068"/>
                <a:gd name="connsiteX104" fmla="*/ 1114425 w 1914525"/>
                <a:gd name="connsiteY104" fmla="*/ 38100 h 1399068"/>
                <a:gd name="connsiteX105" fmla="*/ 1085850 w 1914525"/>
                <a:gd name="connsiteY105" fmla="*/ 28575 h 1399068"/>
                <a:gd name="connsiteX106" fmla="*/ 1009650 w 1914525"/>
                <a:gd name="connsiteY106" fmla="*/ 19050 h 1399068"/>
                <a:gd name="connsiteX107" fmla="*/ 976313 w 1914525"/>
                <a:gd name="connsiteY107" fmla="*/ 9525 h 1399068"/>
                <a:gd name="connsiteX108" fmla="*/ 923925 w 1914525"/>
                <a:gd name="connsiteY108" fmla="*/ 0 h 1399068"/>
                <a:gd name="connsiteX109" fmla="*/ 771525 w 1914525"/>
                <a:gd name="connsiteY109" fmla="*/ 4763 h 1399068"/>
                <a:gd name="connsiteX110" fmla="*/ 757238 w 1914525"/>
                <a:gd name="connsiteY110" fmla="*/ 9525 h 1399068"/>
                <a:gd name="connsiteX111" fmla="*/ 733425 w 1914525"/>
                <a:gd name="connsiteY111" fmla="*/ 19050 h 1399068"/>
                <a:gd name="connsiteX112" fmla="*/ 714375 w 1914525"/>
                <a:gd name="connsiteY112" fmla="*/ 28575 h 1399068"/>
                <a:gd name="connsiteX113" fmla="*/ 700088 w 1914525"/>
                <a:gd name="connsiteY113" fmla="*/ 33338 h 1399068"/>
                <a:gd name="connsiteX114" fmla="*/ 681038 w 1914525"/>
                <a:gd name="connsiteY114" fmla="*/ 42863 h 1399068"/>
                <a:gd name="connsiteX115" fmla="*/ 633413 w 1914525"/>
                <a:gd name="connsiteY115" fmla="*/ 57150 h 1399068"/>
                <a:gd name="connsiteX116" fmla="*/ 595313 w 1914525"/>
                <a:gd name="connsiteY116" fmla="*/ 71438 h 1399068"/>
                <a:gd name="connsiteX117" fmla="*/ 552450 w 1914525"/>
                <a:gd name="connsiteY117" fmla="*/ 80963 h 1399068"/>
                <a:gd name="connsiteX118" fmla="*/ 519113 w 1914525"/>
                <a:gd name="connsiteY118" fmla="*/ 95250 h 1399068"/>
                <a:gd name="connsiteX119" fmla="*/ 485775 w 1914525"/>
                <a:gd name="connsiteY119" fmla="*/ 100013 h 1399068"/>
                <a:gd name="connsiteX120" fmla="*/ 438150 w 1914525"/>
                <a:gd name="connsiteY120" fmla="*/ 119063 h 1399068"/>
                <a:gd name="connsiteX121" fmla="*/ 404813 w 1914525"/>
                <a:gd name="connsiteY121" fmla="*/ 133350 h 1399068"/>
                <a:gd name="connsiteX122" fmla="*/ 390525 w 1914525"/>
                <a:gd name="connsiteY122" fmla="*/ 147638 h 1399068"/>
                <a:gd name="connsiteX123" fmla="*/ 352425 w 1914525"/>
                <a:gd name="connsiteY123" fmla="*/ 166688 h 1399068"/>
                <a:gd name="connsiteX124" fmla="*/ 319088 w 1914525"/>
                <a:gd name="connsiteY124" fmla="*/ 180975 h 1399068"/>
                <a:gd name="connsiteX125" fmla="*/ 300038 w 1914525"/>
                <a:gd name="connsiteY125" fmla="*/ 195263 h 1399068"/>
                <a:gd name="connsiteX126" fmla="*/ 285750 w 1914525"/>
                <a:gd name="connsiteY126" fmla="*/ 200025 h 1399068"/>
                <a:gd name="connsiteX127" fmla="*/ 266700 w 1914525"/>
                <a:gd name="connsiteY127" fmla="*/ 214313 h 1399068"/>
                <a:gd name="connsiteX128" fmla="*/ 228600 w 1914525"/>
                <a:gd name="connsiteY128" fmla="*/ 233363 h 1399068"/>
                <a:gd name="connsiteX129" fmla="*/ 200025 w 1914525"/>
                <a:gd name="connsiteY129" fmla="*/ 252413 h 1399068"/>
                <a:gd name="connsiteX130" fmla="*/ 185738 w 1914525"/>
                <a:gd name="connsiteY130" fmla="*/ 261938 h 1399068"/>
                <a:gd name="connsiteX131" fmla="*/ 166688 w 1914525"/>
                <a:gd name="connsiteY131" fmla="*/ 271463 h 1399068"/>
                <a:gd name="connsiteX132" fmla="*/ 157163 w 1914525"/>
                <a:gd name="connsiteY132" fmla="*/ 285750 h 1399068"/>
                <a:gd name="connsiteX133" fmla="*/ 142875 w 1914525"/>
                <a:gd name="connsiteY133" fmla="*/ 300038 h 1399068"/>
                <a:gd name="connsiteX134" fmla="*/ 119063 w 1914525"/>
                <a:gd name="connsiteY134" fmla="*/ 333375 h 1399068"/>
                <a:gd name="connsiteX135" fmla="*/ 114300 w 1914525"/>
                <a:gd name="connsiteY135" fmla="*/ 347663 h 1399068"/>
                <a:gd name="connsiteX136" fmla="*/ 104775 w 1914525"/>
                <a:gd name="connsiteY136" fmla="*/ 371475 h 1399068"/>
                <a:gd name="connsiteX137" fmla="*/ 85725 w 1914525"/>
                <a:gd name="connsiteY137" fmla="*/ 404813 h 1399068"/>
                <a:gd name="connsiteX138" fmla="*/ 76200 w 1914525"/>
                <a:gd name="connsiteY138" fmla="*/ 442913 h 1399068"/>
                <a:gd name="connsiteX139" fmla="*/ 71438 w 1914525"/>
                <a:gd name="connsiteY139" fmla="*/ 457200 h 1399068"/>
                <a:gd name="connsiteX140" fmla="*/ 66675 w 1914525"/>
                <a:gd name="connsiteY140" fmla="*/ 490538 h 1399068"/>
                <a:gd name="connsiteX141" fmla="*/ 61913 w 1914525"/>
                <a:gd name="connsiteY141" fmla="*/ 504825 h 1399068"/>
                <a:gd name="connsiteX142" fmla="*/ 57150 w 1914525"/>
                <a:gd name="connsiteY142" fmla="*/ 523875 h 1399068"/>
                <a:gd name="connsiteX143" fmla="*/ 52388 w 1914525"/>
                <a:gd name="connsiteY143" fmla="*/ 576263 h 1399068"/>
                <a:gd name="connsiteX144" fmla="*/ 47625 w 1914525"/>
                <a:gd name="connsiteY144" fmla="*/ 604838 h 1399068"/>
                <a:gd name="connsiteX145" fmla="*/ 38100 w 1914525"/>
                <a:gd name="connsiteY145" fmla="*/ 714375 h 1399068"/>
                <a:gd name="connsiteX146" fmla="*/ 28575 w 1914525"/>
                <a:gd name="connsiteY146" fmla="*/ 762000 h 1399068"/>
                <a:gd name="connsiteX147" fmla="*/ 14288 w 1914525"/>
                <a:gd name="connsiteY147" fmla="*/ 866775 h 1399068"/>
                <a:gd name="connsiteX148" fmla="*/ 9525 w 1914525"/>
                <a:gd name="connsiteY148" fmla="*/ 890588 h 1399068"/>
                <a:gd name="connsiteX149" fmla="*/ 0 w 1914525"/>
                <a:gd name="connsiteY149" fmla="*/ 919163 h 1399068"/>
                <a:gd name="connsiteX150" fmla="*/ 4763 w 1914525"/>
                <a:gd name="connsiteY150" fmla="*/ 1042988 h 1399068"/>
                <a:gd name="connsiteX151" fmla="*/ 14288 w 1914525"/>
                <a:gd name="connsiteY151" fmla="*/ 1076325 h 1399068"/>
                <a:gd name="connsiteX152" fmla="*/ 23813 w 1914525"/>
                <a:gd name="connsiteY152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50106 w 1914525"/>
                <a:gd name="connsiteY25" fmla="*/ 216693 h 1399068"/>
                <a:gd name="connsiteX26" fmla="*/ 890588 w 1914525"/>
                <a:gd name="connsiteY26" fmla="*/ 209550 h 1399068"/>
                <a:gd name="connsiteX27" fmla="*/ 923925 w 1914525"/>
                <a:gd name="connsiteY27" fmla="*/ 216693 h 1399068"/>
                <a:gd name="connsiteX28" fmla="*/ 966788 w 1914525"/>
                <a:gd name="connsiteY28" fmla="*/ 235743 h 1399068"/>
                <a:gd name="connsiteX29" fmla="*/ 992982 w 1914525"/>
                <a:gd name="connsiteY29" fmla="*/ 242888 h 1399068"/>
                <a:gd name="connsiteX30" fmla="*/ 1014412 w 1914525"/>
                <a:gd name="connsiteY30" fmla="*/ 221455 h 1399068"/>
                <a:gd name="connsiteX31" fmla="*/ 1059656 w 1914525"/>
                <a:gd name="connsiteY31" fmla="*/ 228599 h 1399068"/>
                <a:gd name="connsiteX32" fmla="*/ 1092994 w 1914525"/>
                <a:gd name="connsiteY32" fmla="*/ 238124 h 1399068"/>
                <a:gd name="connsiteX33" fmla="*/ 1126331 w 1914525"/>
                <a:gd name="connsiteY33" fmla="*/ 202406 h 1399068"/>
                <a:gd name="connsiteX34" fmla="*/ 1200150 w 1914525"/>
                <a:gd name="connsiteY34" fmla="*/ 216693 h 1399068"/>
                <a:gd name="connsiteX35" fmla="*/ 1216819 w 1914525"/>
                <a:gd name="connsiteY35" fmla="*/ 226218 h 1399068"/>
                <a:gd name="connsiteX36" fmla="*/ 1264445 w 1914525"/>
                <a:gd name="connsiteY36" fmla="*/ 264319 h 1399068"/>
                <a:gd name="connsiteX37" fmla="*/ 1271588 w 1914525"/>
                <a:gd name="connsiteY37" fmla="*/ 247650 h 1399068"/>
                <a:gd name="connsiteX38" fmla="*/ 1319213 w 1914525"/>
                <a:gd name="connsiteY38" fmla="*/ 245268 h 1399068"/>
                <a:gd name="connsiteX39" fmla="*/ 1385888 w 1914525"/>
                <a:gd name="connsiteY39" fmla="*/ 245268 h 1399068"/>
                <a:gd name="connsiteX40" fmla="*/ 1452563 w 1914525"/>
                <a:gd name="connsiteY40" fmla="*/ 238125 h 1399068"/>
                <a:gd name="connsiteX41" fmla="*/ 1481138 w 1914525"/>
                <a:gd name="connsiteY41" fmla="*/ 247650 h 1399068"/>
                <a:gd name="connsiteX42" fmla="*/ 1500188 w 1914525"/>
                <a:gd name="connsiteY42" fmla="*/ 266699 h 1399068"/>
                <a:gd name="connsiteX43" fmla="*/ 1519238 w 1914525"/>
                <a:gd name="connsiteY43" fmla="*/ 300038 h 1399068"/>
                <a:gd name="connsiteX44" fmla="*/ 1557338 w 1914525"/>
                <a:gd name="connsiteY44" fmla="*/ 295275 h 1399068"/>
                <a:gd name="connsiteX45" fmla="*/ 1590675 w 1914525"/>
                <a:gd name="connsiteY45" fmla="*/ 314325 h 1399068"/>
                <a:gd name="connsiteX46" fmla="*/ 1619250 w 1914525"/>
                <a:gd name="connsiteY46" fmla="*/ 342900 h 1399068"/>
                <a:gd name="connsiteX47" fmla="*/ 1657350 w 1914525"/>
                <a:gd name="connsiteY47" fmla="*/ 390525 h 1399068"/>
                <a:gd name="connsiteX48" fmla="*/ 1676400 w 1914525"/>
                <a:gd name="connsiteY48" fmla="*/ 419100 h 1399068"/>
                <a:gd name="connsiteX49" fmla="*/ 1704975 w 1914525"/>
                <a:gd name="connsiteY49" fmla="*/ 471488 h 1399068"/>
                <a:gd name="connsiteX50" fmla="*/ 1747838 w 1914525"/>
                <a:gd name="connsiteY50" fmla="*/ 542925 h 1399068"/>
                <a:gd name="connsiteX51" fmla="*/ 1762125 w 1914525"/>
                <a:gd name="connsiteY51" fmla="*/ 571500 h 1399068"/>
                <a:gd name="connsiteX52" fmla="*/ 1771650 w 1914525"/>
                <a:gd name="connsiteY52" fmla="*/ 600075 h 1399068"/>
                <a:gd name="connsiteX53" fmla="*/ 1790700 w 1914525"/>
                <a:gd name="connsiteY53" fmla="*/ 642938 h 1399068"/>
                <a:gd name="connsiteX54" fmla="*/ 1809750 w 1914525"/>
                <a:gd name="connsiteY54" fmla="*/ 695325 h 1399068"/>
                <a:gd name="connsiteX55" fmla="*/ 1824038 w 1914525"/>
                <a:gd name="connsiteY55" fmla="*/ 747713 h 1399068"/>
                <a:gd name="connsiteX56" fmla="*/ 1833563 w 1914525"/>
                <a:gd name="connsiteY56" fmla="*/ 804863 h 1399068"/>
                <a:gd name="connsiteX57" fmla="*/ 1845469 w 1914525"/>
                <a:gd name="connsiteY57" fmla="*/ 940594 h 1399068"/>
                <a:gd name="connsiteX58" fmla="*/ 1857375 w 1914525"/>
                <a:gd name="connsiteY58" fmla="*/ 1000125 h 1399068"/>
                <a:gd name="connsiteX59" fmla="*/ 1850231 w 1914525"/>
                <a:gd name="connsiteY59" fmla="*/ 1166813 h 1399068"/>
                <a:gd name="connsiteX60" fmla="*/ 1885950 w 1914525"/>
                <a:gd name="connsiteY60" fmla="*/ 1285875 h 1399068"/>
                <a:gd name="connsiteX61" fmla="*/ 1876425 w 1914525"/>
                <a:gd name="connsiteY61" fmla="*/ 1357313 h 1399068"/>
                <a:gd name="connsiteX62" fmla="*/ 1866900 w 1914525"/>
                <a:gd name="connsiteY62" fmla="*/ 1395413 h 1399068"/>
                <a:gd name="connsiteX63" fmla="*/ 1862138 w 1914525"/>
                <a:gd name="connsiteY63" fmla="*/ 1271587 h 1399068"/>
                <a:gd name="connsiteX64" fmla="*/ 1881188 w 1914525"/>
                <a:gd name="connsiteY64" fmla="*/ 1238250 h 1399068"/>
                <a:gd name="connsiteX65" fmla="*/ 1890713 w 1914525"/>
                <a:gd name="connsiteY65" fmla="*/ 1200150 h 1399068"/>
                <a:gd name="connsiteX66" fmla="*/ 1900238 w 1914525"/>
                <a:gd name="connsiteY66" fmla="*/ 1171575 h 1399068"/>
                <a:gd name="connsiteX67" fmla="*/ 1905000 w 1914525"/>
                <a:gd name="connsiteY67" fmla="*/ 1085850 h 1399068"/>
                <a:gd name="connsiteX68" fmla="*/ 1914525 w 1914525"/>
                <a:gd name="connsiteY68" fmla="*/ 809625 h 1399068"/>
                <a:gd name="connsiteX69" fmla="*/ 1909763 w 1914525"/>
                <a:gd name="connsiteY69" fmla="*/ 666750 h 1399068"/>
                <a:gd name="connsiteX70" fmla="*/ 1890713 w 1914525"/>
                <a:gd name="connsiteY70" fmla="*/ 633413 h 1399068"/>
                <a:gd name="connsiteX71" fmla="*/ 1881188 w 1914525"/>
                <a:gd name="connsiteY71" fmla="*/ 609600 h 1399068"/>
                <a:gd name="connsiteX72" fmla="*/ 1871663 w 1914525"/>
                <a:gd name="connsiteY72" fmla="*/ 581025 h 1399068"/>
                <a:gd name="connsiteX73" fmla="*/ 1862138 w 1914525"/>
                <a:gd name="connsiteY73" fmla="*/ 566738 h 1399068"/>
                <a:gd name="connsiteX74" fmla="*/ 1857375 w 1914525"/>
                <a:gd name="connsiteY74" fmla="*/ 542925 h 1399068"/>
                <a:gd name="connsiteX75" fmla="*/ 1847850 w 1914525"/>
                <a:gd name="connsiteY75" fmla="*/ 528638 h 1399068"/>
                <a:gd name="connsiteX76" fmla="*/ 1843088 w 1914525"/>
                <a:gd name="connsiteY76" fmla="*/ 514350 h 1399068"/>
                <a:gd name="connsiteX77" fmla="*/ 1833563 w 1914525"/>
                <a:gd name="connsiteY77" fmla="*/ 495300 h 1399068"/>
                <a:gd name="connsiteX78" fmla="*/ 1824038 w 1914525"/>
                <a:gd name="connsiteY78" fmla="*/ 457200 h 1399068"/>
                <a:gd name="connsiteX79" fmla="*/ 1814513 w 1914525"/>
                <a:gd name="connsiteY79" fmla="*/ 438150 h 1399068"/>
                <a:gd name="connsiteX80" fmla="*/ 1800225 w 1914525"/>
                <a:gd name="connsiteY80" fmla="*/ 404813 h 1399068"/>
                <a:gd name="connsiteX81" fmla="*/ 1790700 w 1914525"/>
                <a:gd name="connsiteY81" fmla="*/ 376238 h 1399068"/>
                <a:gd name="connsiteX82" fmla="*/ 1785938 w 1914525"/>
                <a:gd name="connsiteY82" fmla="*/ 361950 h 1399068"/>
                <a:gd name="connsiteX83" fmla="*/ 1781175 w 1914525"/>
                <a:gd name="connsiteY83" fmla="*/ 342900 h 1399068"/>
                <a:gd name="connsiteX84" fmla="*/ 1771650 w 1914525"/>
                <a:gd name="connsiteY84" fmla="*/ 328613 h 1399068"/>
                <a:gd name="connsiteX85" fmla="*/ 1752600 w 1914525"/>
                <a:gd name="connsiteY85" fmla="*/ 280988 h 1399068"/>
                <a:gd name="connsiteX86" fmla="*/ 1747838 w 1914525"/>
                <a:gd name="connsiteY86" fmla="*/ 266700 h 1399068"/>
                <a:gd name="connsiteX87" fmla="*/ 1738313 w 1914525"/>
                <a:gd name="connsiteY87" fmla="*/ 252413 h 1399068"/>
                <a:gd name="connsiteX88" fmla="*/ 1724025 w 1914525"/>
                <a:gd name="connsiteY88" fmla="*/ 228600 h 1399068"/>
                <a:gd name="connsiteX89" fmla="*/ 1714500 w 1914525"/>
                <a:gd name="connsiteY89" fmla="*/ 214313 h 1399068"/>
                <a:gd name="connsiteX90" fmla="*/ 1700213 w 1914525"/>
                <a:gd name="connsiteY90" fmla="*/ 204788 h 1399068"/>
                <a:gd name="connsiteX91" fmla="*/ 1676400 w 1914525"/>
                <a:gd name="connsiteY91" fmla="*/ 176213 h 1399068"/>
                <a:gd name="connsiteX92" fmla="*/ 1666875 w 1914525"/>
                <a:gd name="connsiteY92" fmla="*/ 161925 h 1399068"/>
                <a:gd name="connsiteX93" fmla="*/ 1638300 w 1914525"/>
                <a:gd name="connsiteY93" fmla="*/ 152400 h 1399068"/>
                <a:gd name="connsiteX94" fmla="*/ 1609725 w 1914525"/>
                <a:gd name="connsiteY94" fmla="*/ 142875 h 1399068"/>
                <a:gd name="connsiteX95" fmla="*/ 1590675 w 1914525"/>
                <a:gd name="connsiteY95" fmla="*/ 133350 h 1399068"/>
                <a:gd name="connsiteX96" fmla="*/ 1533525 w 1914525"/>
                <a:gd name="connsiteY96" fmla="*/ 123825 h 1399068"/>
                <a:gd name="connsiteX97" fmla="*/ 1495425 w 1914525"/>
                <a:gd name="connsiteY97" fmla="*/ 109538 h 1399068"/>
                <a:gd name="connsiteX98" fmla="*/ 1376363 w 1914525"/>
                <a:gd name="connsiteY98" fmla="*/ 95250 h 1399068"/>
                <a:gd name="connsiteX99" fmla="*/ 1343025 w 1914525"/>
                <a:gd name="connsiteY99" fmla="*/ 90488 h 1399068"/>
                <a:gd name="connsiteX100" fmla="*/ 1281113 w 1914525"/>
                <a:gd name="connsiteY100" fmla="*/ 76200 h 1399068"/>
                <a:gd name="connsiteX101" fmla="*/ 1223963 w 1914525"/>
                <a:gd name="connsiteY101" fmla="*/ 71438 h 1399068"/>
                <a:gd name="connsiteX102" fmla="*/ 1181100 w 1914525"/>
                <a:gd name="connsiteY102" fmla="*/ 61913 h 1399068"/>
                <a:gd name="connsiteX103" fmla="*/ 1166813 w 1914525"/>
                <a:gd name="connsiteY103" fmla="*/ 52388 h 1399068"/>
                <a:gd name="connsiteX104" fmla="*/ 1143000 w 1914525"/>
                <a:gd name="connsiteY104" fmla="*/ 47625 h 1399068"/>
                <a:gd name="connsiteX105" fmla="*/ 1114425 w 1914525"/>
                <a:gd name="connsiteY105" fmla="*/ 38100 h 1399068"/>
                <a:gd name="connsiteX106" fmla="*/ 1085850 w 1914525"/>
                <a:gd name="connsiteY106" fmla="*/ 28575 h 1399068"/>
                <a:gd name="connsiteX107" fmla="*/ 1009650 w 1914525"/>
                <a:gd name="connsiteY107" fmla="*/ 19050 h 1399068"/>
                <a:gd name="connsiteX108" fmla="*/ 976313 w 1914525"/>
                <a:gd name="connsiteY108" fmla="*/ 9525 h 1399068"/>
                <a:gd name="connsiteX109" fmla="*/ 923925 w 1914525"/>
                <a:gd name="connsiteY109" fmla="*/ 0 h 1399068"/>
                <a:gd name="connsiteX110" fmla="*/ 771525 w 1914525"/>
                <a:gd name="connsiteY110" fmla="*/ 4763 h 1399068"/>
                <a:gd name="connsiteX111" fmla="*/ 757238 w 1914525"/>
                <a:gd name="connsiteY111" fmla="*/ 9525 h 1399068"/>
                <a:gd name="connsiteX112" fmla="*/ 733425 w 1914525"/>
                <a:gd name="connsiteY112" fmla="*/ 19050 h 1399068"/>
                <a:gd name="connsiteX113" fmla="*/ 714375 w 1914525"/>
                <a:gd name="connsiteY113" fmla="*/ 28575 h 1399068"/>
                <a:gd name="connsiteX114" fmla="*/ 700088 w 1914525"/>
                <a:gd name="connsiteY114" fmla="*/ 33338 h 1399068"/>
                <a:gd name="connsiteX115" fmla="*/ 681038 w 1914525"/>
                <a:gd name="connsiteY115" fmla="*/ 42863 h 1399068"/>
                <a:gd name="connsiteX116" fmla="*/ 633413 w 1914525"/>
                <a:gd name="connsiteY116" fmla="*/ 57150 h 1399068"/>
                <a:gd name="connsiteX117" fmla="*/ 595313 w 1914525"/>
                <a:gd name="connsiteY117" fmla="*/ 71438 h 1399068"/>
                <a:gd name="connsiteX118" fmla="*/ 552450 w 1914525"/>
                <a:gd name="connsiteY118" fmla="*/ 80963 h 1399068"/>
                <a:gd name="connsiteX119" fmla="*/ 519113 w 1914525"/>
                <a:gd name="connsiteY119" fmla="*/ 95250 h 1399068"/>
                <a:gd name="connsiteX120" fmla="*/ 485775 w 1914525"/>
                <a:gd name="connsiteY120" fmla="*/ 100013 h 1399068"/>
                <a:gd name="connsiteX121" fmla="*/ 438150 w 1914525"/>
                <a:gd name="connsiteY121" fmla="*/ 119063 h 1399068"/>
                <a:gd name="connsiteX122" fmla="*/ 404813 w 1914525"/>
                <a:gd name="connsiteY122" fmla="*/ 133350 h 1399068"/>
                <a:gd name="connsiteX123" fmla="*/ 390525 w 1914525"/>
                <a:gd name="connsiteY123" fmla="*/ 147638 h 1399068"/>
                <a:gd name="connsiteX124" fmla="*/ 352425 w 1914525"/>
                <a:gd name="connsiteY124" fmla="*/ 166688 h 1399068"/>
                <a:gd name="connsiteX125" fmla="*/ 319088 w 1914525"/>
                <a:gd name="connsiteY125" fmla="*/ 180975 h 1399068"/>
                <a:gd name="connsiteX126" fmla="*/ 300038 w 1914525"/>
                <a:gd name="connsiteY126" fmla="*/ 195263 h 1399068"/>
                <a:gd name="connsiteX127" fmla="*/ 285750 w 1914525"/>
                <a:gd name="connsiteY127" fmla="*/ 200025 h 1399068"/>
                <a:gd name="connsiteX128" fmla="*/ 266700 w 1914525"/>
                <a:gd name="connsiteY128" fmla="*/ 214313 h 1399068"/>
                <a:gd name="connsiteX129" fmla="*/ 228600 w 1914525"/>
                <a:gd name="connsiteY129" fmla="*/ 233363 h 1399068"/>
                <a:gd name="connsiteX130" fmla="*/ 200025 w 1914525"/>
                <a:gd name="connsiteY130" fmla="*/ 252413 h 1399068"/>
                <a:gd name="connsiteX131" fmla="*/ 185738 w 1914525"/>
                <a:gd name="connsiteY131" fmla="*/ 261938 h 1399068"/>
                <a:gd name="connsiteX132" fmla="*/ 166688 w 1914525"/>
                <a:gd name="connsiteY132" fmla="*/ 271463 h 1399068"/>
                <a:gd name="connsiteX133" fmla="*/ 157163 w 1914525"/>
                <a:gd name="connsiteY133" fmla="*/ 285750 h 1399068"/>
                <a:gd name="connsiteX134" fmla="*/ 142875 w 1914525"/>
                <a:gd name="connsiteY134" fmla="*/ 300038 h 1399068"/>
                <a:gd name="connsiteX135" fmla="*/ 119063 w 1914525"/>
                <a:gd name="connsiteY135" fmla="*/ 333375 h 1399068"/>
                <a:gd name="connsiteX136" fmla="*/ 114300 w 1914525"/>
                <a:gd name="connsiteY136" fmla="*/ 347663 h 1399068"/>
                <a:gd name="connsiteX137" fmla="*/ 104775 w 1914525"/>
                <a:gd name="connsiteY137" fmla="*/ 371475 h 1399068"/>
                <a:gd name="connsiteX138" fmla="*/ 85725 w 1914525"/>
                <a:gd name="connsiteY138" fmla="*/ 404813 h 1399068"/>
                <a:gd name="connsiteX139" fmla="*/ 76200 w 1914525"/>
                <a:gd name="connsiteY139" fmla="*/ 442913 h 1399068"/>
                <a:gd name="connsiteX140" fmla="*/ 71438 w 1914525"/>
                <a:gd name="connsiteY140" fmla="*/ 457200 h 1399068"/>
                <a:gd name="connsiteX141" fmla="*/ 66675 w 1914525"/>
                <a:gd name="connsiteY141" fmla="*/ 490538 h 1399068"/>
                <a:gd name="connsiteX142" fmla="*/ 61913 w 1914525"/>
                <a:gd name="connsiteY142" fmla="*/ 504825 h 1399068"/>
                <a:gd name="connsiteX143" fmla="*/ 57150 w 1914525"/>
                <a:gd name="connsiteY143" fmla="*/ 523875 h 1399068"/>
                <a:gd name="connsiteX144" fmla="*/ 52388 w 1914525"/>
                <a:gd name="connsiteY144" fmla="*/ 576263 h 1399068"/>
                <a:gd name="connsiteX145" fmla="*/ 47625 w 1914525"/>
                <a:gd name="connsiteY145" fmla="*/ 604838 h 1399068"/>
                <a:gd name="connsiteX146" fmla="*/ 38100 w 1914525"/>
                <a:gd name="connsiteY146" fmla="*/ 714375 h 1399068"/>
                <a:gd name="connsiteX147" fmla="*/ 28575 w 1914525"/>
                <a:gd name="connsiteY147" fmla="*/ 762000 h 1399068"/>
                <a:gd name="connsiteX148" fmla="*/ 14288 w 1914525"/>
                <a:gd name="connsiteY148" fmla="*/ 866775 h 1399068"/>
                <a:gd name="connsiteX149" fmla="*/ 9525 w 1914525"/>
                <a:gd name="connsiteY149" fmla="*/ 890588 h 1399068"/>
                <a:gd name="connsiteX150" fmla="*/ 0 w 1914525"/>
                <a:gd name="connsiteY150" fmla="*/ 919163 h 1399068"/>
                <a:gd name="connsiteX151" fmla="*/ 4763 w 1914525"/>
                <a:gd name="connsiteY151" fmla="*/ 1042988 h 1399068"/>
                <a:gd name="connsiteX152" fmla="*/ 14288 w 1914525"/>
                <a:gd name="connsiteY152" fmla="*/ 1076325 h 1399068"/>
                <a:gd name="connsiteX153" fmla="*/ 23813 w 1914525"/>
                <a:gd name="connsiteY15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50106 w 1914525"/>
                <a:gd name="connsiteY25" fmla="*/ 216693 h 1399068"/>
                <a:gd name="connsiteX26" fmla="*/ 890588 w 1914525"/>
                <a:gd name="connsiteY26" fmla="*/ 209550 h 1399068"/>
                <a:gd name="connsiteX27" fmla="*/ 923925 w 1914525"/>
                <a:gd name="connsiteY27" fmla="*/ 216693 h 1399068"/>
                <a:gd name="connsiteX28" fmla="*/ 966788 w 1914525"/>
                <a:gd name="connsiteY28" fmla="*/ 235743 h 1399068"/>
                <a:gd name="connsiteX29" fmla="*/ 992982 w 1914525"/>
                <a:gd name="connsiteY29" fmla="*/ 242888 h 1399068"/>
                <a:gd name="connsiteX30" fmla="*/ 1014412 w 1914525"/>
                <a:gd name="connsiteY30" fmla="*/ 221455 h 1399068"/>
                <a:gd name="connsiteX31" fmla="*/ 1059656 w 1914525"/>
                <a:gd name="connsiteY31" fmla="*/ 228599 h 1399068"/>
                <a:gd name="connsiteX32" fmla="*/ 1092994 w 1914525"/>
                <a:gd name="connsiteY32" fmla="*/ 238124 h 1399068"/>
                <a:gd name="connsiteX33" fmla="*/ 1126331 w 1914525"/>
                <a:gd name="connsiteY33" fmla="*/ 202406 h 1399068"/>
                <a:gd name="connsiteX34" fmla="*/ 1200150 w 1914525"/>
                <a:gd name="connsiteY34" fmla="*/ 216693 h 1399068"/>
                <a:gd name="connsiteX35" fmla="*/ 1216819 w 1914525"/>
                <a:gd name="connsiteY35" fmla="*/ 226218 h 1399068"/>
                <a:gd name="connsiteX36" fmla="*/ 1264445 w 1914525"/>
                <a:gd name="connsiteY36" fmla="*/ 264319 h 1399068"/>
                <a:gd name="connsiteX37" fmla="*/ 1271588 w 1914525"/>
                <a:gd name="connsiteY37" fmla="*/ 247650 h 1399068"/>
                <a:gd name="connsiteX38" fmla="*/ 1319213 w 1914525"/>
                <a:gd name="connsiteY38" fmla="*/ 245268 h 1399068"/>
                <a:gd name="connsiteX39" fmla="*/ 1385888 w 1914525"/>
                <a:gd name="connsiteY39" fmla="*/ 245268 h 1399068"/>
                <a:gd name="connsiteX40" fmla="*/ 1452563 w 1914525"/>
                <a:gd name="connsiteY40" fmla="*/ 238125 h 1399068"/>
                <a:gd name="connsiteX41" fmla="*/ 1481138 w 1914525"/>
                <a:gd name="connsiteY41" fmla="*/ 247650 h 1399068"/>
                <a:gd name="connsiteX42" fmla="*/ 1500188 w 1914525"/>
                <a:gd name="connsiteY42" fmla="*/ 266699 h 1399068"/>
                <a:gd name="connsiteX43" fmla="*/ 1519238 w 1914525"/>
                <a:gd name="connsiteY43" fmla="*/ 300038 h 1399068"/>
                <a:gd name="connsiteX44" fmla="*/ 1557338 w 1914525"/>
                <a:gd name="connsiteY44" fmla="*/ 295275 h 1399068"/>
                <a:gd name="connsiteX45" fmla="*/ 1590675 w 1914525"/>
                <a:gd name="connsiteY45" fmla="*/ 314325 h 1399068"/>
                <a:gd name="connsiteX46" fmla="*/ 1619250 w 1914525"/>
                <a:gd name="connsiteY46" fmla="*/ 342900 h 1399068"/>
                <a:gd name="connsiteX47" fmla="*/ 1657350 w 1914525"/>
                <a:gd name="connsiteY47" fmla="*/ 390525 h 1399068"/>
                <a:gd name="connsiteX48" fmla="*/ 1676400 w 1914525"/>
                <a:gd name="connsiteY48" fmla="*/ 419100 h 1399068"/>
                <a:gd name="connsiteX49" fmla="*/ 1704975 w 1914525"/>
                <a:gd name="connsiteY49" fmla="*/ 471488 h 1399068"/>
                <a:gd name="connsiteX50" fmla="*/ 1747838 w 1914525"/>
                <a:gd name="connsiteY50" fmla="*/ 542925 h 1399068"/>
                <a:gd name="connsiteX51" fmla="*/ 1762125 w 1914525"/>
                <a:gd name="connsiteY51" fmla="*/ 571500 h 1399068"/>
                <a:gd name="connsiteX52" fmla="*/ 1771650 w 1914525"/>
                <a:gd name="connsiteY52" fmla="*/ 600075 h 1399068"/>
                <a:gd name="connsiteX53" fmla="*/ 1790700 w 1914525"/>
                <a:gd name="connsiteY53" fmla="*/ 642938 h 1399068"/>
                <a:gd name="connsiteX54" fmla="*/ 1809750 w 1914525"/>
                <a:gd name="connsiteY54" fmla="*/ 695325 h 1399068"/>
                <a:gd name="connsiteX55" fmla="*/ 1824038 w 1914525"/>
                <a:gd name="connsiteY55" fmla="*/ 747713 h 1399068"/>
                <a:gd name="connsiteX56" fmla="*/ 1833563 w 1914525"/>
                <a:gd name="connsiteY56" fmla="*/ 804863 h 1399068"/>
                <a:gd name="connsiteX57" fmla="*/ 1845469 w 1914525"/>
                <a:gd name="connsiteY57" fmla="*/ 940594 h 1399068"/>
                <a:gd name="connsiteX58" fmla="*/ 1857375 w 1914525"/>
                <a:gd name="connsiteY58" fmla="*/ 1000125 h 1399068"/>
                <a:gd name="connsiteX59" fmla="*/ 1850231 w 1914525"/>
                <a:gd name="connsiteY59" fmla="*/ 1166813 h 1399068"/>
                <a:gd name="connsiteX60" fmla="*/ 1885950 w 1914525"/>
                <a:gd name="connsiteY60" fmla="*/ 1285875 h 1399068"/>
                <a:gd name="connsiteX61" fmla="*/ 1876425 w 1914525"/>
                <a:gd name="connsiteY61" fmla="*/ 1357313 h 1399068"/>
                <a:gd name="connsiteX62" fmla="*/ 1866900 w 1914525"/>
                <a:gd name="connsiteY62" fmla="*/ 1395413 h 1399068"/>
                <a:gd name="connsiteX63" fmla="*/ 1862138 w 1914525"/>
                <a:gd name="connsiteY63" fmla="*/ 1271587 h 1399068"/>
                <a:gd name="connsiteX64" fmla="*/ 1881188 w 1914525"/>
                <a:gd name="connsiteY64" fmla="*/ 1238250 h 1399068"/>
                <a:gd name="connsiteX65" fmla="*/ 1890713 w 1914525"/>
                <a:gd name="connsiteY65" fmla="*/ 1200150 h 1399068"/>
                <a:gd name="connsiteX66" fmla="*/ 1900238 w 1914525"/>
                <a:gd name="connsiteY66" fmla="*/ 1171575 h 1399068"/>
                <a:gd name="connsiteX67" fmla="*/ 1905000 w 1914525"/>
                <a:gd name="connsiteY67" fmla="*/ 1085850 h 1399068"/>
                <a:gd name="connsiteX68" fmla="*/ 1914525 w 1914525"/>
                <a:gd name="connsiteY68" fmla="*/ 809625 h 1399068"/>
                <a:gd name="connsiteX69" fmla="*/ 1909763 w 1914525"/>
                <a:gd name="connsiteY69" fmla="*/ 666750 h 1399068"/>
                <a:gd name="connsiteX70" fmla="*/ 1890713 w 1914525"/>
                <a:gd name="connsiteY70" fmla="*/ 633413 h 1399068"/>
                <a:gd name="connsiteX71" fmla="*/ 1881188 w 1914525"/>
                <a:gd name="connsiteY71" fmla="*/ 609600 h 1399068"/>
                <a:gd name="connsiteX72" fmla="*/ 1871663 w 1914525"/>
                <a:gd name="connsiteY72" fmla="*/ 581025 h 1399068"/>
                <a:gd name="connsiteX73" fmla="*/ 1862138 w 1914525"/>
                <a:gd name="connsiteY73" fmla="*/ 566738 h 1399068"/>
                <a:gd name="connsiteX74" fmla="*/ 1857375 w 1914525"/>
                <a:gd name="connsiteY74" fmla="*/ 542925 h 1399068"/>
                <a:gd name="connsiteX75" fmla="*/ 1847850 w 1914525"/>
                <a:gd name="connsiteY75" fmla="*/ 528638 h 1399068"/>
                <a:gd name="connsiteX76" fmla="*/ 1843088 w 1914525"/>
                <a:gd name="connsiteY76" fmla="*/ 514350 h 1399068"/>
                <a:gd name="connsiteX77" fmla="*/ 1833563 w 1914525"/>
                <a:gd name="connsiteY77" fmla="*/ 495300 h 1399068"/>
                <a:gd name="connsiteX78" fmla="*/ 1824038 w 1914525"/>
                <a:gd name="connsiteY78" fmla="*/ 457200 h 1399068"/>
                <a:gd name="connsiteX79" fmla="*/ 1814513 w 1914525"/>
                <a:gd name="connsiteY79" fmla="*/ 438150 h 1399068"/>
                <a:gd name="connsiteX80" fmla="*/ 1800225 w 1914525"/>
                <a:gd name="connsiteY80" fmla="*/ 404813 h 1399068"/>
                <a:gd name="connsiteX81" fmla="*/ 1790700 w 1914525"/>
                <a:gd name="connsiteY81" fmla="*/ 376238 h 1399068"/>
                <a:gd name="connsiteX82" fmla="*/ 1785938 w 1914525"/>
                <a:gd name="connsiteY82" fmla="*/ 361950 h 1399068"/>
                <a:gd name="connsiteX83" fmla="*/ 1781175 w 1914525"/>
                <a:gd name="connsiteY83" fmla="*/ 342900 h 1399068"/>
                <a:gd name="connsiteX84" fmla="*/ 1771650 w 1914525"/>
                <a:gd name="connsiteY84" fmla="*/ 328613 h 1399068"/>
                <a:gd name="connsiteX85" fmla="*/ 1752600 w 1914525"/>
                <a:gd name="connsiteY85" fmla="*/ 280988 h 1399068"/>
                <a:gd name="connsiteX86" fmla="*/ 1747838 w 1914525"/>
                <a:gd name="connsiteY86" fmla="*/ 266700 h 1399068"/>
                <a:gd name="connsiteX87" fmla="*/ 1738313 w 1914525"/>
                <a:gd name="connsiteY87" fmla="*/ 252413 h 1399068"/>
                <a:gd name="connsiteX88" fmla="*/ 1724025 w 1914525"/>
                <a:gd name="connsiteY88" fmla="*/ 228600 h 1399068"/>
                <a:gd name="connsiteX89" fmla="*/ 1714500 w 1914525"/>
                <a:gd name="connsiteY89" fmla="*/ 214313 h 1399068"/>
                <a:gd name="connsiteX90" fmla="*/ 1700213 w 1914525"/>
                <a:gd name="connsiteY90" fmla="*/ 204788 h 1399068"/>
                <a:gd name="connsiteX91" fmla="*/ 1676400 w 1914525"/>
                <a:gd name="connsiteY91" fmla="*/ 176213 h 1399068"/>
                <a:gd name="connsiteX92" fmla="*/ 1666875 w 1914525"/>
                <a:gd name="connsiteY92" fmla="*/ 161925 h 1399068"/>
                <a:gd name="connsiteX93" fmla="*/ 1638300 w 1914525"/>
                <a:gd name="connsiteY93" fmla="*/ 152400 h 1399068"/>
                <a:gd name="connsiteX94" fmla="*/ 1609725 w 1914525"/>
                <a:gd name="connsiteY94" fmla="*/ 142875 h 1399068"/>
                <a:gd name="connsiteX95" fmla="*/ 1590675 w 1914525"/>
                <a:gd name="connsiteY95" fmla="*/ 133350 h 1399068"/>
                <a:gd name="connsiteX96" fmla="*/ 1533525 w 1914525"/>
                <a:gd name="connsiteY96" fmla="*/ 123825 h 1399068"/>
                <a:gd name="connsiteX97" fmla="*/ 1495425 w 1914525"/>
                <a:gd name="connsiteY97" fmla="*/ 109538 h 1399068"/>
                <a:gd name="connsiteX98" fmla="*/ 1376363 w 1914525"/>
                <a:gd name="connsiteY98" fmla="*/ 95250 h 1399068"/>
                <a:gd name="connsiteX99" fmla="*/ 1343025 w 1914525"/>
                <a:gd name="connsiteY99" fmla="*/ 90488 h 1399068"/>
                <a:gd name="connsiteX100" fmla="*/ 1281113 w 1914525"/>
                <a:gd name="connsiteY100" fmla="*/ 76200 h 1399068"/>
                <a:gd name="connsiteX101" fmla="*/ 1223963 w 1914525"/>
                <a:gd name="connsiteY101" fmla="*/ 71438 h 1399068"/>
                <a:gd name="connsiteX102" fmla="*/ 1181100 w 1914525"/>
                <a:gd name="connsiteY102" fmla="*/ 61913 h 1399068"/>
                <a:gd name="connsiteX103" fmla="*/ 1166813 w 1914525"/>
                <a:gd name="connsiteY103" fmla="*/ 52388 h 1399068"/>
                <a:gd name="connsiteX104" fmla="*/ 1143000 w 1914525"/>
                <a:gd name="connsiteY104" fmla="*/ 47625 h 1399068"/>
                <a:gd name="connsiteX105" fmla="*/ 1114425 w 1914525"/>
                <a:gd name="connsiteY105" fmla="*/ 38100 h 1399068"/>
                <a:gd name="connsiteX106" fmla="*/ 1085850 w 1914525"/>
                <a:gd name="connsiteY106" fmla="*/ 28575 h 1399068"/>
                <a:gd name="connsiteX107" fmla="*/ 1009650 w 1914525"/>
                <a:gd name="connsiteY107" fmla="*/ 19050 h 1399068"/>
                <a:gd name="connsiteX108" fmla="*/ 976313 w 1914525"/>
                <a:gd name="connsiteY108" fmla="*/ 9525 h 1399068"/>
                <a:gd name="connsiteX109" fmla="*/ 923925 w 1914525"/>
                <a:gd name="connsiteY109" fmla="*/ 0 h 1399068"/>
                <a:gd name="connsiteX110" fmla="*/ 771525 w 1914525"/>
                <a:gd name="connsiteY110" fmla="*/ 4763 h 1399068"/>
                <a:gd name="connsiteX111" fmla="*/ 757238 w 1914525"/>
                <a:gd name="connsiteY111" fmla="*/ 9525 h 1399068"/>
                <a:gd name="connsiteX112" fmla="*/ 733425 w 1914525"/>
                <a:gd name="connsiteY112" fmla="*/ 19050 h 1399068"/>
                <a:gd name="connsiteX113" fmla="*/ 714375 w 1914525"/>
                <a:gd name="connsiteY113" fmla="*/ 28575 h 1399068"/>
                <a:gd name="connsiteX114" fmla="*/ 700088 w 1914525"/>
                <a:gd name="connsiteY114" fmla="*/ 33338 h 1399068"/>
                <a:gd name="connsiteX115" fmla="*/ 681038 w 1914525"/>
                <a:gd name="connsiteY115" fmla="*/ 42863 h 1399068"/>
                <a:gd name="connsiteX116" fmla="*/ 633413 w 1914525"/>
                <a:gd name="connsiteY116" fmla="*/ 57150 h 1399068"/>
                <a:gd name="connsiteX117" fmla="*/ 595313 w 1914525"/>
                <a:gd name="connsiteY117" fmla="*/ 71438 h 1399068"/>
                <a:gd name="connsiteX118" fmla="*/ 552450 w 1914525"/>
                <a:gd name="connsiteY118" fmla="*/ 80963 h 1399068"/>
                <a:gd name="connsiteX119" fmla="*/ 519113 w 1914525"/>
                <a:gd name="connsiteY119" fmla="*/ 95250 h 1399068"/>
                <a:gd name="connsiteX120" fmla="*/ 485775 w 1914525"/>
                <a:gd name="connsiteY120" fmla="*/ 100013 h 1399068"/>
                <a:gd name="connsiteX121" fmla="*/ 438150 w 1914525"/>
                <a:gd name="connsiteY121" fmla="*/ 119063 h 1399068"/>
                <a:gd name="connsiteX122" fmla="*/ 404813 w 1914525"/>
                <a:gd name="connsiteY122" fmla="*/ 133350 h 1399068"/>
                <a:gd name="connsiteX123" fmla="*/ 390525 w 1914525"/>
                <a:gd name="connsiteY123" fmla="*/ 147638 h 1399068"/>
                <a:gd name="connsiteX124" fmla="*/ 352425 w 1914525"/>
                <a:gd name="connsiteY124" fmla="*/ 166688 h 1399068"/>
                <a:gd name="connsiteX125" fmla="*/ 319088 w 1914525"/>
                <a:gd name="connsiteY125" fmla="*/ 180975 h 1399068"/>
                <a:gd name="connsiteX126" fmla="*/ 300038 w 1914525"/>
                <a:gd name="connsiteY126" fmla="*/ 195263 h 1399068"/>
                <a:gd name="connsiteX127" fmla="*/ 285750 w 1914525"/>
                <a:gd name="connsiteY127" fmla="*/ 200025 h 1399068"/>
                <a:gd name="connsiteX128" fmla="*/ 266700 w 1914525"/>
                <a:gd name="connsiteY128" fmla="*/ 214313 h 1399068"/>
                <a:gd name="connsiteX129" fmla="*/ 228600 w 1914525"/>
                <a:gd name="connsiteY129" fmla="*/ 233363 h 1399068"/>
                <a:gd name="connsiteX130" fmla="*/ 200025 w 1914525"/>
                <a:gd name="connsiteY130" fmla="*/ 252413 h 1399068"/>
                <a:gd name="connsiteX131" fmla="*/ 185738 w 1914525"/>
                <a:gd name="connsiteY131" fmla="*/ 261938 h 1399068"/>
                <a:gd name="connsiteX132" fmla="*/ 166688 w 1914525"/>
                <a:gd name="connsiteY132" fmla="*/ 271463 h 1399068"/>
                <a:gd name="connsiteX133" fmla="*/ 157163 w 1914525"/>
                <a:gd name="connsiteY133" fmla="*/ 285750 h 1399068"/>
                <a:gd name="connsiteX134" fmla="*/ 142875 w 1914525"/>
                <a:gd name="connsiteY134" fmla="*/ 300038 h 1399068"/>
                <a:gd name="connsiteX135" fmla="*/ 119063 w 1914525"/>
                <a:gd name="connsiteY135" fmla="*/ 333375 h 1399068"/>
                <a:gd name="connsiteX136" fmla="*/ 114300 w 1914525"/>
                <a:gd name="connsiteY136" fmla="*/ 347663 h 1399068"/>
                <a:gd name="connsiteX137" fmla="*/ 104775 w 1914525"/>
                <a:gd name="connsiteY137" fmla="*/ 371475 h 1399068"/>
                <a:gd name="connsiteX138" fmla="*/ 85725 w 1914525"/>
                <a:gd name="connsiteY138" fmla="*/ 404813 h 1399068"/>
                <a:gd name="connsiteX139" fmla="*/ 76200 w 1914525"/>
                <a:gd name="connsiteY139" fmla="*/ 442913 h 1399068"/>
                <a:gd name="connsiteX140" fmla="*/ 71438 w 1914525"/>
                <a:gd name="connsiteY140" fmla="*/ 457200 h 1399068"/>
                <a:gd name="connsiteX141" fmla="*/ 66675 w 1914525"/>
                <a:gd name="connsiteY141" fmla="*/ 490538 h 1399068"/>
                <a:gd name="connsiteX142" fmla="*/ 61913 w 1914525"/>
                <a:gd name="connsiteY142" fmla="*/ 504825 h 1399068"/>
                <a:gd name="connsiteX143" fmla="*/ 57150 w 1914525"/>
                <a:gd name="connsiteY143" fmla="*/ 523875 h 1399068"/>
                <a:gd name="connsiteX144" fmla="*/ 52388 w 1914525"/>
                <a:gd name="connsiteY144" fmla="*/ 576263 h 1399068"/>
                <a:gd name="connsiteX145" fmla="*/ 47625 w 1914525"/>
                <a:gd name="connsiteY145" fmla="*/ 604838 h 1399068"/>
                <a:gd name="connsiteX146" fmla="*/ 38100 w 1914525"/>
                <a:gd name="connsiteY146" fmla="*/ 714375 h 1399068"/>
                <a:gd name="connsiteX147" fmla="*/ 28575 w 1914525"/>
                <a:gd name="connsiteY147" fmla="*/ 762000 h 1399068"/>
                <a:gd name="connsiteX148" fmla="*/ 14288 w 1914525"/>
                <a:gd name="connsiteY148" fmla="*/ 866775 h 1399068"/>
                <a:gd name="connsiteX149" fmla="*/ 9525 w 1914525"/>
                <a:gd name="connsiteY149" fmla="*/ 890588 h 1399068"/>
                <a:gd name="connsiteX150" fmla="*/ 0 w 1914525"/>
                <a:gd name="connsiteY150" fmla="*/ 919163 h 1399068"/>
                <a:gd name="connsiteX151" fmla="*/ 4763 w 1914525"/>
                <a:gd name="connsiteY151" fmla="*/ 1042988 h 1399068"/>
                <a:gd name="connsiteX152" fmla="*/ 14288 w 1914525"/>
                <a:gd name="connsiteY152" fmla="*/ 1076325 h 1399068"/>
                <a:gd name="connsiteX153" fmla="*/ 23813 w 1914525"/>
                <a:gd name="connsiteY15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52487 w 1914525"/>
                <a:gd name="connsiteY25" fmla="*/ 223836 h 1399068"/>
                <a:gd name="connsiteX26" fmla="*/ 890588 w 1914525"/>
                <a:gd name="connsiteY26" fmla="*/ 209550 h 1399068"/>
                <a:gd name="connsiteX27" fmla="*/ 923925 w 1914525"/>
                <a:gd name="connsiteY27" fmla="*/ 216693 h 1399068"/>
                <a:gd name="connsiteX28" fmla="*/ 966788 w 1914525"/>
                <a:gd name="connsiteY28" fmla="*/ 235743 h 1399068"/>
                <a:gd name="connsiteX29" fmla="*/ 992982 w 1914525"/>
                <a:gd name="connsiteY29" fmla="*/ 242888 h 1399068"/>
                <a:gd name="connsiteX30" fmla="*/ 1014412 w 1914525"/>
                <a:gd name="connsiteY30" fmla="*/ 221455 h 1399068"/>
                <a:gd name="connsiteX31" fmla="*/ 1059656 w 1914525"/>
                <a:gd name="connsiteY31" fmla="*/ 228599 h 1399068"/>
                <a:gd name="connsiteX32" fmla="*/ 1092994 w 1914525"/>
                <a:gd name="connsiteY32" fmla="*/ 238124 h 1399068"/>
                <a:gd name="connsiteX33" fmla="*/ 1126331 w 1914525"/>
                <a:gd name="connsiteY33" fmla="*/ 202406 h 1399068"/>
                <a:gd name="connsiteX34" fmla="*/ 1200150 w 1914525"/>
                <a:gd name="connsiteY34" fmla="*/ 216693 h 1399068"/>
                <a:gd name="connsiteX35" fmla="*/ 1216819 w 1914525"/>
                <a:gd name="connsiteY35" fmla="*/ 226218 h 1399068"/>
                <a:gd name="connsiteX36" fmla="*/ 1264445 w 1914525"/>
                <a:gd name="connsiteY36" fmla="*/ 264319 h 1399068"/>
                <a:gd name="connsiteX37" fmla="*/ 1271588 w 1914525"/>
                <a:gd name="connsiteY37" fmla="*/ 247650 h 1399068"/>
                <a:gd name="connsiteX38" fmla="*/ 1319213 w 1914525"/>
                <a:gd name="connsiteY38" fmla="*/ 245268 h 1399068"/>
                <a:gd name="connsiteX39" fmla="*/ 1385888 w 1914525"/>
                <a:gd name="connsiteY39" fmla="*/ 245268 h 1399068"/>
                <a:gd name="connsiteX40" fmla="*/ 1452563 w 1914525"/>
                <a:gd name="connsiteY40" fmla="*/ 238125 h 1399068"/>
                <a:gd name="connsiteX41" fmla="*/ 1481138 w 1914525"/>
                <a:gd name="connsiteY41" fmla="*/ 247650 h 1399068"/>
                <a:gd name="connsiteX42" fmla="*/ 1500188 w 1914525"/>
                <a:gd name="connsiteY42" fmla="*/ 266699 h 1399068"/>
                <a:gd name="connsiteX43" fmla="*/ 1519238 w 1914525"/>
                <a:gd name="connsiteY43" fmla="*/ 300038 h 1399068"/>
                <a:gd name="connsiteX44" fmla="*/ 1557338 w 1914525"/>
                <a:gd name="connsiteY44" fmla="*/ 295275 h 1399068"/>
                <a:gd name="connsiteX45" fmla="*/ 1590675 w 1914525"/>
                <a:gd name="connsiteY45" fmla="*/ 314325 h 1399068"/>
                <a:gd name="connsiteX46" fmla="*/ 1619250 w 1914525"/>
                <a:gd name="connsiteY46" fmla="*/ 342900 h 1399068"/>
                <a:gd name="connsiteX47" fmla="*/ 1657350 w 1914525"/>
                <a:gd name="connsiteY47" fmla="*/ 390525 h 1399068"/>
                <a:gd name="connsiteX48" fmla="*/ 1676400 w 1914525"/>
                <a:gd name="connsiteY48" fmla="*/ 419100 h 1399068"/>
                <a:gd name="connsiteX49" fmla="*/ 1704975 w 1914525"/>
                <a:gd name="connsiteY49" fmla="*/ 471488 h 1399068"/>
                <a:gd name="connsiteX50" fmla="*/ 1747838 w 1914525"/>
                <a:gd name="connsiteY50" fmla="*/ 542925 h 1399068"/>
                <a:gd name="connsiteX51" fmla="*/ 1762125 w 1914525"/>
                <a:gd name="connsiteY51" fmla="*/ 571500 h 1399068"/>
                <a:gd name="connsiteX52" fmla="*/ 1771650 w 1914525"/>
                <a:gd name="connsiteY52" fmla="*/ 600075 h 1399068"/>
                <a:gd name="connsiteX53" fmla="*/ 1790700 w 1914525"/>
                <a:gd name="connsiteY53" fmla="*/ 642938 h 1399068"/>
                <a:gd name="connsiteX54" fmla="*/ 1809750 w 1914525"/>
                <a:gd name="connsiteY54" fmla="*/ 695325 h 1399068"/>
                <a:gd name="connsiteX55" fmla="*/ 1824038 w 1914525"/>
                <a:gd name="connsiteY55" fmla="*/ 747713 h 1399068"/>
                <a:gd name="connsiteX56" fmla="*/ 1833563 w 1914525"/>
                <a:gd name="connsiteY56" fmla="*/ 804863 h 1399068"/>
                <a:gd name="connsiteX57" fmla="*/ 1845469 w 1914525"/>
                <a:gd name="connsiteY57" fmla="*/ 940594 h 1399068"/>
                <a:gd name="connsiteX58" fmla="*/ 1857375 w 1914525"/>
                <a:gd name="connsiteY58" fmla="*/ 1000125 h 1399068"/>
                <a:gd name="connsiteX59" fmla="*/ 1850231 w 1914525"/>
                <a:gd name="connsiteY59" fmla="*/ 1166813 h 1399068"/>
                <a:gd name="connsiteX60" fmla="*/ 1885950 w 1914525"/>
                <a:gd name="connsiteY60" fmla="*/ 1285875 h 1399068"/>
                <a:gd name="connsiteX61" fmla="*/ 1876425 w 1914525"/>
                <a:gd name="connsiteY61" fmla="*/ 1357313 h 1399068"/>
                <a:gd name="connsiteX62" fmla="*/ 1866900 w 1914525"/>
                <a:gd name="connsiteY62" fmla="*/ 1395413 h 1399068"/>
                <a:gd name="connsiteX63" fmla="*/ 1862138 w 1914525"/>
                <a:gd name="connsiteY63" fmla="*/ 1271587 h 1399068"/>
                <a:gd name="connsiteX64" fmla="*/ 1881188 w 1914525"/>
                <a:gd name="connsiteY64" fmla="*/ 1238250 h 1399068"/>
                <a:gd name="connsiteX65" fmla="*/ 1890713 w 1914525"/>
                <a:gd name="connsiteY65" fmla="*/ 1200150 h 1399068"/>
                <a:gd name="connsiteX66" fmla="*/ 1900238 w 1914525"/>
                <a:gd name="connsiteY66" fmla="*/ 1171575 h 1399068"/>
                <a:gd name="connsiteX67" fmla="*/ 1905000 w 1914525"/>
                <a:gd name="connsiteY67" fmla="*/ 1085850 h 1399068"/>
                <a:gd name="connsiteX68" fmla="*/ 1914525 w 1914525"/>
                <a:gd name="connsiteY68" fmla="*/ 809625 h 1399068"/>
                <a:gd name="connsiteX69" fmla="*/ 1909763 w 1914525"/>
                <a:gd name="connsiteY69" fmla="*/ 666750 h 1399068"/>
                <a:gd name="connsiteX70" fmla="*/ 1890713 w 1914525"/>
                <a:gd name="connsiteY70" fmla="*/ 633413 h 1399068"/>
                <a:gd name="connsiteX71" fmla="*/ 1881188 w 1914525"/>
                <a:gd name="connsiteY71" fmla="*/ 609600 h 1399068"/>
                <a:gd name="connsiteX72" fmla="*/ 1871663 w 1914525"/>
                <a:gd name="connsiteY72" fmla="*/ 581025 h 1399068"/>
                <a:gd name="connsiteX73" fmla="*/ 1862138 w 1914525"/>
                <a:gd name="connsiteY73" fmla="*/ 566738 h 1399068"/>
                <a:gd name="connsiteX74" fmla="*/ 1857375 w 1914525"/>
                <a:gd name="connsiteY74" fmla="*/ 542925 h 1399068"/>
                <a:gd name="connsiteX75" fmla="*/ 1847850 w 1914525"/>
                <a:gd name="connsiteY75" fmla="*/ 528638 h 1399068"/>
                <a:gd name="connsiteX76" fmla="*/ 1843088 w 1914525"/>
                <a:gd name="connsiteY76" fmla="*/ 514350 h 1399068"/>
                <a:gd name="connsiteX77" fmla="*/ 1833563 w 1914525"/>
                <a:gd name="connsiteY77" fmla="*/ 495300 h 1399068"/>
                <a:gd name="connsiteX78" fmla="*/ 1824038 w 1914525"/>
                <a:gd name="connsiteY78" fmla="*/ 457200 h 1399068"/>
                <a:gd name="connsiteX79" fmla="*/ 1814513 w 1914525"/>
                <a:gd name="connsiteY79" fmla="*/ 438150 h 1399068"/>
                <a:gd name="connsiteX80" fmla="*/ 1800225 w 1914525"/>
                <a:gd name="connsiteY80" fmla="*/ 404813 h 1399068"/>
                <a:gd name="connsiteX81" fmla="*/ 1790700 w 1914525"/>
                <a:gd name="connsiteY81" fmla="*/ 376238 h 1399068"/>
                <a:gd name="connsiteX82" fmla="*/ 1785938 w 1914525"/>
                <a:gd name="connsiteY82" fmla="*/ 361950 h 1399068"/>
                <a:gd name="connsiteX83" fmla="*/ 1781175 w 1914525"/>
                <a:gd name="connsiteY83" fmla="*/ 342900 h 1399068"/>
                <a:gd name="connsiteX84" fmla="*/ 1771650 w 1914525"/>
                <a:gd name="connsiteY84" fmla="*/ 328613 h 1399068"/>
                <a:gd name="connsiteX85" fmla="*/ 1752600 w 1914525"/>
                <a:gd name="connsiteY85" fmla="*/ 280988 h 1399068"/>
                <a:gd name="connsiteX86" fmla="*/ 1747838 w 1914525"/>
                <a:gd name="connsiteY86" fmla="*/ 266700 h 1399068"/>
                <a:gd name="connsiteX87" fmla="*/ 1738313 w 1914525"/>
                <a:gd name="connsiteY87" fmla="*/ 252413 h 1399068"/>
                <a:gd name="connsiteX88" fmla="*/ 1724025 w 1914525"/>
                <a:gd name="connsiteY88" fmla="*/ 228600 h 1399068"/>
                <a:gd name="connsiteX89" fmla="*/ 1714500 w 1914525"/>
                <a:gd name="connsiteY89" fmla="*/ 214313 h 1399068"/>
                <a:gd name="connsiteX90" fmla="*/ 1700213 w 1914525"/>
                <a:gd name="connsiteY90" fmla="*/ 204788 h 1399068"/>
                <a:gd name="connsiteX91" fmla="*/ 1676400 w 1914525"/>
                <a:gd name="connsiteY91" fmla="*/ 176213 h 1399068"/>
                <a:gd name="connsiteX92" fmla="*/ 1666875 w 1914525"/>
                <a:gd name="connsiteY92" fmla="*/ 161925 h 1399068"/>
                <a:gd name="connsiteX93" fmla="*/ 1638300 w 1914525"/>
                <a:gd name="connsiteY93" fmla="*/ 152400 h 1399068"/>
                <a:gd name="connsiteX94" fmla="*/ 1609725 w 1914525"/>
                <a:gd name="connsiteY94" fmla="*/ 142875 h 1399068"/>
                <a:gd name="connsiteX95" fmla="*/ 1590675 w 1914525"/>
                <a:gd name="connsiteY95" fmla="*/ 133350 h 1399068"/>
                <a:gd name="connsiteX96" fmla="*/ 1533525 w 1914525"/>
                <a:gd name="connsiteY96" fmla="*/ 123825 h 1399068"/>
                <a:gd name="connsiteX97" fmla="*/ 1495425 w 1914525"/>
                <a:gd name="connsiteY97" fmla="*/ 109538 h 1399068"/>
                <a:gd name="connsiteX98" fmla="*/ 1376363 w 1914525"/>
                <a:gd name="connsiteY98" fmla="*/ 95250 h 1399068"/>
                <a:gd name="connsiteX99" fmla="*/ 1343025 w 1914525"/>
                <a:gd name="connsiteY99" fmla="*/ 90488 h 1399068"/>
                <a:gd name="connsiteX100" fmla="*/ 1281113 w 1914525"/>
                <a:gd name="connsiteY100" fmla="*/ 76200 h 1399068"/>
                <a:gd name="connsiteX101" fmla="*/ 1223963 w 1914525"/>
                <a:gd name="connsiteY101" fmla="*/ 71438 h 1399068"/>
                <a:gd name="connsiteX102" fmla="*/ 1181100 w 1914525"/>
                <a:gd name="connsiteY102" fmla="*/ 61913 h 1399068"/>
                <a:gd name="connsiteX103" fmla="*/ 1166813 w 1914525"/>
                <a:gd name="connsiteY103" fmla="*/ 52388 h 1399068"/>
                <a:gd name="connsiteX104" fmla="*/ 1143000 w 1914525"/>
                <a:gd name="connsiteY104" fmla="*/ 47625 h 1399068"/>
                <a:gd name="connsiteX105" fmla="*/ 1114425 w 1914525"/>
                <a:gd name="connsiteY105" fmla="*/ 38100 h 1399068"/>
                <a:gd name="connsiteX106" fmla="*/ 1085850 w 1914525"/>
                <a:gd name="connsiteY106" fmla="*/ 28575 h 1399068"/>
                <a:gd name="connsiteX107" fmla="*/ 1009650 w 1914525"/>
                <a:gd name="connsiteY107" fmla="*/ 19050 h 1399068"/>
                <a:gd name="connsiteX108" fmla="*/ 976313 w 1914525"/>
                <a:gd name="connsiteY108" fmla="*/ 9525 h 1399068"/>
                <a:gd name="connsiteX109" fmla="*/ 923925 w 1914525"/>
                <a:gd name="connsiteY109" fmla="*/ 0 h 1399068"/>
                <a:gd name="connsiteX110" fmla="*/ 771525 w 1914525"/>
                <a:gd name="connsiteY110" fmla="*/ 4763 h 1399068"/>
                <a:gd name="connsiteX111" fmla="*/ 757238 w 1914525"/>
                <a:gd name="connsiteY111" fmla="*/ 9525 h 1399068"/>
                <a:gd name="connsiteX112" fmla="*/ 733425 w 1914525"/>
                <a:gd name="connsiteY112" fmla="*/ 19050 h 1399068"/>
                <a:gd name="connsiteX113" fmla="*/ 714375 w 1914525"/>
                <a:gd name="connsiteY113" fmla="*/ 28575 h 1399068"/>
                <a:gd name="connsiteX114" fmla="*/ 700088 w 1914525"/>
                <a:gd name="connsiteY114" fmla="*/ 33338 h 1399068"/>
                <a:gd name="connsiteX115" fmla="*/ 681038 w 1914525"/>
                <a:gd name="connsiteY115" fmla="*/ 42863 h 1399068"/>
                <a:gd name="connsiteX116" fmla="*/ 633413 w 1914525"/>
                <a:gd name="connsiteY116" fmla="*/ 57150 h 1399068"/>
                <a:gd name="connsiteX117" fmla="*/ 595313 w 1914525"/>
                <a:gd name="connsiteY117" fmla="*/ 71438 h 1399068"/>
                <a:gd name="connsiteX118" fmla="*/ 552450 w 1914525"/>
                <a:gd name="connsiteY118" fmla="*/ 80963 h 1399068"/>
                <a:gd name="connsiteX119" fmla="*/ 519113 w 1914525"/>
                <a:gd name="connsiteY119" fmla="*/ 95250 h 1399068"/>
                <a:gd name="connsiteX120" fmla="*/ 485775 w 1914525"/>
                <a:gd name="connsiteY120" fmla="*/ 100013 h 1399068"/>
                <a:gd name="connsiteX121" fmla="*/ 438150 w 1914525"/>
                <a:gd name="connsiteY121" fmla="*/ 119063 h 1399068"/>
                <a:gd name="connsiteX122" fmla="*/ 404813 w 1914525"/>
                <a:gd name="connsiteY122" fmla="*/ 133350 h 1399068"/>
                <a:gd name="connsiteX123" fmla="*/ 390525 w 1914525"/>
                <a:gd name="connsiteY123" fmla="*/ 147638 h 1399068"/>
                <a:gd name="connsiteX124" fmla="*/ 352425 w 1914525"/>
                <a:gd name="connsiteY124" fmla="*/ 166688 h 1399068"/>
                <a:gd name="connsiteX125" fmla="*/ 319088 w 1914525"/>
                <a:gd name="connsiteY125" fmla="*/ 180975 h 1399068"/>
                <a:gd name="connsiteX126" fmla="*/ 300038 w 1914525"/>
                <a:gd name="connsiteY126" fmla="*/ 195263 h 1399068"/>
                <a:gd name="connsiteX127" fmla="*/ 285750 w 1914525"/>
                <a:gd name="connsiteY127" fmla="*/ 200025 h 1399068"/>
                <a:gd name="connsiteX128" fmla="*/ 266700 w 1914525"/>
                <a:gd name="connsiteY128" fmla="*/ 214313 h 1399068"/>
                <a:gd name="connsiteX129" fmla="*/ 228600 w 1914525"/>
                <a:gd name="connsiteY129" fmla="*/ 233363 h 1399068"/>
                <a:gd name="connsiteX130" fmla="*/ 200025 w 1914525"/>
                <a:gd name="connsiteY130" fmla="*/ 252413 h 1399068"/>
                <a:gd name="connsiteX131" fmla="*/ 185738 w 1914525"/>
                <a:gd name="connsiteY131" fmla="*/ 261938 h 1399068"/>
                <a:gd name="connsiteX132" fmla="*/ 166688 w 1914525"/>
                <a:gd name="connsiteY132" fmla="*/ 271463 h 1399068"/>
                <a:gd name="connsiteX133" fmla="*/ 157163 w 1914525"/>
                <a:gd name="connsiteY133" fmla="*/ 285750 h 1399068"/>
                <a:gd name="connsiteX134" fmla="*/ 142875 w 1914525"/>
                <a:gd name="connsiteY134" fmla="*/ 300038 h 1399068"/>
                <a:gd name="connsiteX135" fmla="*/ 119063 w 1914525"/>
                <a:gd name="connsiteY135" fmla="*/ 333375 h 1399068"/>
                <a:gd name="connsiteX136" fmla="*/ 114300 w 1914525"/>
                <a:gd name="connsiteY136" fmla="*/ 347663 h 1399068"/>
                <a:gd name="connsiteX137" fmla="*/ 104775 w 1914525"/>
                <a:gd name="connsiteY137" fmla="*/ 371475 h 1399068"/>
                <a:gd name="connsiteX138" fmla="*/ 85725 w 1914525"/>
                <a:gd name="connsiteY138" fmla="*/ 404813 h 1399068"/>
                <a:gd name="connsiteX139" fmla="*/ 76200 w 1914525"/>
                <a:gd name="connsiteY139" fmla="*/ 442913 h 1399068"/>
                <a:gd name="connsiteX140" fmla="*/ 71438 w 1914525"/>
                <a:gd name="connsiteY140" fmla="*/ 457200 h 1399068"/>
                <a:gd name="connsiteX141" fmla="*/ 66675 w 1914525"/>
                <a:gd name="connsiteY141" fmla="*/ 490538 h 1399068"/>
                <a:gd name="connsiteX142" fmla="*/ 61913 w 1914525"/>
                <a:gd name="connsiteY142" fmla="*/ 504825 h 1399068"/>
                <a:gd name="connsiteX143" fmla="*/ 57150 w 1914525"/>
                <a:gd name="connsiteY143" fmla="*/ 523875 h 1399068"/>
                <a:gd name="connsiteX144" fmla="*/ 52388 w 1914525"/>
                <a:gd name="connsiteY144" fmla="*/ 576263 h 1399068"/>
                <a:gd name="connsiteX145" fmla="*/ 47625 w 1914525"/>
                <a:gd name="connsiteY145" fmla="*/ 604838 h 1399068"/>
                <a:gd name="connsiteX146" fmla="*/ 38100 w 1914525"/>
                <a:gd name="connsiteY146" fmla="*/ 714375 h 1399068"/>
                <a:gd name="connsiteX147" fmla="*/ 28575 w 1914525"/>
                <a:gd name="connsiteY147" fmla="*/ 762000 h 1399068"/>
                <a:gd name="connsiteX148" fmla="*/ 14288 w 1914525"/>
                <a:gd name="connsiteY148" fmla="*/ 866775 h 1399068"/>
                <a:gd name="connsiteX149" fmla="*/ 9525 w 1914525"/>
                <a:gd name="connsiteY149" fmla="*/ 890588 h 1399068"/>
                <a:gd name="connsiteX150" fmla="*/ 0 w 1914525"/>
                <a:gd name="connsiteY150" fmla="*/ 919163 h 1399068"/>
                <a:gd name="connsiteX151" fmla="*/ 4763 w 1914525"/>
                <a:gd name="connsiteY151" fmla="*/ 1042988 h 1399068"/>
                <a:gd name="connsiteX152" fmla="*/ 14288 w 1914525"/>
                <a:gd name="connsiteY152" fmla="*/ 1076325 h 1399068"/>
                <a:gd name="connsiteX153" fmla="*/ 23813 w 1914525"/>
                <a:gd name="connsiteY15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52487 w 1914525"/>
                <a:gd name="connsiteY25" fmla="*/ 223836 h 1399068"/>
                <a:gd name="connsiteX26" fmla="*/ 890588 w 1914525"/>
                <a:gd name="connsiteY26" fmla="*/ 209550 h 1399068"/>
                <a:gd name="connsiteX27" fmla="*/ 923925 w 1914525"/>
                <a:gd name="connsiteY27" fmla="*/ 216693 h 1399068"/>
                <a:gd name="connsiteX28" fmla="*/ 966788 w 1914525"/>
                <a:gd name="connsiteY28" fmla="*/ 235743 h 1399068"/>
                <a:gd name="connsiteX29" fmla="*/ 992982 w 1914525"/>
                <a:gd name="connsiteY29" fmla="*/ 242888 h 1399068"/>
                <a:gd name="connsiteX30" fmla="*/ 1014412 w 1914525"/>
                <a:gd name="connsiteY30" fmla="*/ 221455 h 1399068"/>
                <a:gd name="connsiteX31" fmla="*/ 1059656 w 1914525"/>
                <a:gd name="connsiteY31" fmla="*/ 228599 h 1399068"/>
                <a:gd name="connsiteX32" fmla="*/ 1092994 w 1914525"/>
                <a:gd name="connsiteY32" fmla="*/ 238124 h 1399068"/>
                <a:gd name="connsiteX33" fmla="*/ 1126331 w 1914525"/>
                <a:gd name="connsiteY33" fmla="*/ 202406 h 1399068"/>
                <a:gd name="connsiteX34" fmla="*/ 1200150 w 1914525"/>
                <a:gd name="connsiteY34" fmla="*/ 216693 h 1399068"/>
                <a:gd name="connsiteX35" fmla="*/ 1216819 w 1914525"/>
                <a:gd name="connsiteY35" fmla="*/ 226218 h 1399068"/>
                <a:gd name="connsiteX36" fmla="*/ 1264445 w 1914525"/>
                <a:gd name="connsiteY36" fmla="*/ 264319 h 1399068"/>
                <a:gd name="connsiteX37" fmla="*/ 1271588 w 1914525"/>
                <a:gd name="connsiteY37" fmla="*/ 247650 h 1399068"/>
                <a:gd name="connsiteX38" fmla="*/ 1319213 w 1914525"/>
                <a:gd name="connsiteY38" fmla="*/ 245268 h 1399068"/>
                <a:gd name="connsiteX39" fmla="*/ 1385888 w 1914525"/>
                <a:gd name="connsiteY39" fmla="*/ 245268 h 1399068"/>
                <a:gd name="connsiteX40" fmla="*/ 1452563 w 1914525"/>
                <a:gd name="connsiteY40" fmla="*/ 238125 h 1399068"/>
                <a:gd name="connsiteX41" fmla="*/ 1481138 w 1914525"/>
                <a:gd name="connsiteY41" fmla="*/ 247650 h 1399068"/>
                <a:gd name="connsiteX42" fmla="*/ 1500188 w 1914525"/>
                <a:gd name="connsiteY42" fmla="*/ 266699 h 1399068"/>
                <a:gd name="connsiteX43" fmla="*/ 1519238 w 1914525"/>
                <a:gd name="connsiteY43" fmla="*/ 300038 h 1399068"/>
                <a:gd name="connsiteX44" fmla="*/ 1557338 w 1914525"/>
                <a:gd name="connsiteY44" fmla="*/ 295275 h 1399068"/>
                <a:gd name="connsiteX45" fmla="*/ 1590675 w 1914525"/>
                <a:gd name="connsiteY45" fmla="*/ 314325 h 1399068"/>
                <a:gd name="connsiteX46" fmla="*/ 1619250 w 1914525"/>
                <a:gd name="connsiteY46" fmla="*/ 342900 h 1399068"/>
                <a:gd name="connsiteX47" fmla="*/ 1657350 w 1914525"/>
                <a:gd name="connsiteY47" fmla="*/ 390525 h 1399068"/>
                <a:gd name="connsiteX48" fmla="*/ 1676400 w 1914525"/>
                <a:gd name="connsiteY48" fmla="*/ 419100 h 1399068"/>
                <a:gd name="connsiteX49" fmla="*/ 1704975 w 1914525"/>
                <a:gd name="connsiteY49" fmla="*/ 471488 h 1399068"/>
                <a:gd name="connsiteX50" fmla="*/ 1747838 w 1914525"/>
                <a:gd name="connsiteY50" fmla="*/ 542925 h 1399068"/>
                <a:gd name="connsiteX51" fmla="*/ 1762125 w 1914525"/>
                <a:gd name="connsiteY51" fmla="*/ 571500 h 1399068"/>
                <a:gd name="connsiteX52" fmla="*/ 1771650 w 1914525"/>
                <a:gd name="connsiteY52" fmla="*/ 600075 h 1399068"/>
                <a:gd name="connsiteX53" fmla="*/ 1790700 w 1914525"/>
                <a:gd name="connsiteY53" fmla="*/ 642938 h 1399068"/>
                <a:gd name="connsiteX54" fmla="*/ 1809750 w 1914525"/>
                <a:gd name="connsiteY54" fmla="*/ 695325 h 1399068"/>
                <a:gd name="connsiteX55" fmla="*/ 1824038 w 1914525"/>
                <a:gd name="connsiteY55" fmla="*/ 747713 h 1399068"/>
                <a:gd name="connsiteX56" fmla="*/ 1833563 w 1914525"/>
                <a:gd name="connsiteY56" fmla="*/ 804863 h 1399068"/>
                <a:gd name="connsiteX57" fmla="*/ 1845469 w 1914525"/>
                <a:gd name="connsiteY57" fmla="*/ 940594 h 1399068"/>
                <a:gd name="connsiteX58" fmla="*/ 1857375 w 1914525"/>
                <a:gd name="connsiteY58" fmla="*/ 1000125 h 1399068"/>
                <a:gd name="connsiteX59" fmla="*/ 1850231 w 1914525"/>
                <a:gd name="connsiteY59" fmla="*/ 1166813 h 1399068"/>
                <a:gd name="connsiteX60" fmla="*/ 1885950 w 1914525"/>
                <a:gd name="connsiteY60" fmla="*/ 1285875 h 1399068"/>
                <a:gd name="connsiteX61" fmla="*/ 1876425 w 1914525"/>
                <a:gd name="connsiteY61" fmla="*/ 1357313 h 1399068"/>
                <a:gd name="connsiteX62" fmla="*/ 1866900 w 1914525"/>
                <a:gd name="connsiteY62" fmla="*/ 1395413 h 1399068"/>
                <a:gd name="connsiteX63" fmla="*/ 1862138 w 1914525"/>
                <a:gd name="connsiteY63" fmla="*/ 1271587 h 1399068"/>
                <a:gd name="connsiteX64" fmla="*/ 1881188 w 1914525"/>
                <a:gd name="connsiteY64" fmla="*/ 1238250 h 1399068"/>
                <a:gd name="connsiteX65" fmla="*/ 1890713 w 1914525"/>
                <a:gd name="connsiteY65" fmla="*/ 1200150 h 1399068"/>
                <a:gd name="connsiteX66" fmla="*/ 1900238 w 1914525"/>
                <a:gd name="connsiteY66" fmla="*/ 1171575 h 1399068"/>
                <a:gd name="connsiteX67" fmla="*/ 1905000 w 1914525"/>
                <a:gd name="connsiteY67" fmla="*/ 1085850 h 1399068"/>
                <a:gd name="connsiteX68" fmla="*/ 1914525 w 1914525"/>
                <a:gd name="connsiteY68" fmla="*/ 809625 h 1399068"/>
                <a:gd name="connsiteX69" fmla="*/ 1909763 w 1914525"/>
                <a:gd name="connsiteY69" fmla="*/ 666750 h 1399068"/>
                <a:gd name="connsiteX70" fmla="*/ 1890713 w 1914525"/>
                <a:gd name="connsiteY70" fmla="*/ 633413 h 1399068"/>
                <a:gd name="connsiteX71" fmla="*/ 1881188 w 1914525"/>
                <a:gd name="connsiteY71" fmla="*/ 609600 h 1399068"/>
                <a:gd name="connsiteX72" fmla="*/ 1871663 w 1914525"/>
                <a:gd name="connsiteY72" fmla="*/ 581025 h 1399068"/>
                <a:gd name="connsiteX73" fmla="*/ 1862138 w 1914525"/>
                <a:gd name="connsiteY73" fmla="*/ 566738 h 1399068"/>
                <a:gd name="connsiteX74" fmla="*/ 1857375 w 1914525"/>
                <a:gd name="connsiteY74" fmla="*/ 542925 h 1399068"/>
                <a:gd name="connsiteX75" fmla="*/ 1847850 w 1914525"/>
                <a:gd name="connsiteY75" fmla="*/ 528638 h 1399068"/>
                <a:gd name="connsiteX76" fmla="*/ 1843088 w 1914525"/>
                <a:gd name="connsiteY76" fmla="*/ 514350 h 1399068"/>
                <a:gd name="connsiteX77" fmla="*/ 1833563 w 1914525"/>
                <a:gd name="connsiteY77" fmla="*/ 495300 h 1399068"/>
                <a:gd name="connsiteX78" fmla="*/ 1824038 w 1914525"/>
                <a:gd name="connsiteY78" fmla="*/ 457200 h 1399068"/>
                <a:gd name="connsiteX79" fmla="*/ 1814513 w 1914525"/>
                <a:gd name="connsiteY79" fmla="*/ 438150 h 1399068"/>
                <a:gd name="connsiteX80" fmla="*/ 1800225 w 1914525"/>
                <a:gd name="connsiteY80" fmla="*/ 404813 h 1399068"/>
                <a:gd name="connsiteX81" fmla="*/ 1790700 w 1914525"/>
                <a:gd name="connsiteY81" fmla="*/ 376238 h 1399068"/>
                <a:gd name="connsiteX82" fmla="*/ 1785938 w 1914525"/>
                <a:gd name="connsiteY82" fmla="*/ 361950 h 1399068"/>
                <a:gd name="connsiteX83" fmla="*/ 1781175 w 1914525"/>
                <a:gd name="connsiteY83" fmla="*/ 342900 h 1399068"/>
                <a:gd name="connsiteX84" fmla="*/ 1771650 w 1914525"/>
                <a:gd name="connsiteY84" fmla="*/ 328613 h 1399068"/>
                <a:gd name="connsiteX85" fmla="*/ 1752600 w 1914525"/>
                <a:gd name="connsiteY85" fmla="*/ 280988 h 1399068"/>
                <a:gd name="connsiteX86" fmla="*/ 1747838 w 1914525"/>
                <a:gd name="connsiteY86" fmla="*/ 266700 h 1399068"/>
                <a:gd name="connsiteX87" fmla="*/ 1738313 w 1914525"/>
                <a:gd name="connsiteY87" fmla="*/ 252413 h 1399068"/>
                <a:gd name="connsiteX88" fmla="*/ 1724025 w 1914525"/>
                <a:gd name="connsiteY88" fmla="*/ 228600 h 1399068"/>
                <a:gd name="connsiteX89" fmla="*/ 1714500 w 1914525"/>
                <a:gd name="connsiteY89" fmla="*/ 214313 h 1399068"/>
                <a:gd name="connsiteX90" fmla="*/ 1700213 w 1914525"/>
                <a:gd name="connsiteY90" fmla="*/ 204788 h 1399068"/>
                <a:gd name="connsiteX91" fmla="*/ 1676400 w 1914525"/>
                <a:gd name="connsiteY91" fmla="*/ 176213 h 1399068"/>
                <a:gd name="connsiteX92" fmla="*/ 1666875 w 1914525"/>
                <a:gd name="connsiteY92" fmla="*/ 161925 h 1399068"/>
                <a:gd name="connsiteX93" fmla="*/ 1638300 w 1914525"/>
                <a:gd name="connsiteY93" fmla="*/ 152400 h 1399068"/>
                <a:gd name="connsiteX94" fmla="*/ 1609725 w 1914525"/>
                <a:gd name="connsiteY94" fmla="*/ 142875 h 1399068"/>
                <a:gd name="connsiteX95" fmla="*/ 1590675 w 1914525"/>
                <a:gd name="connsiteY95" fmla="*/ 133350 h 1399068"/>
                <a:gd name="connsiteX96" fmla="*/ 1533525 w 1914525"/>
                <a:gd name="connsiteY96" fmla="*/ 123825 h 1399068"/>
                <a:gd name="connsiteX97" fmla="*/ 1495425 w 1914525"/>
                <a:gd name="connsiteY97" fmla="*/ 109538 h 1399068"/>
                <a:gd name="connsiteX98" fmla="*/ 1376363 w 1914525"/>
                <a:gd name="connsiteY98" fmla="*/ 95250 h 1399068"/>
                <a:gd name="connsiteX99" fmla="*/ 1343025 w 1914525"/>
                <a:gd name="connsiteY99" fmla="*/ 90488 h 1399068"/>
                <a:gd name="connsiteX100" fmla="*/ 1281113 w 1914525"/>
                <a:gd name="connsiteY100" fmla="*/ 76200 h 1399068"/>
                <a:gd name="connsiteX101" fmla="*/ 1223963 w 1914525"/>
                <a:gd name="connsiteY101" fmla="*/ 71438 h 1399068"/>
                <a:gd name="connsiteX102" fmla="*/ 1181100 w 1914525"/>
                <a:gd name="connsiteY102" fmla="*/ 61913 h 1399068"/>
                <a:gd name="connsiteX103" fmla="*/ 1166813 w 1914525"/>
                <a:gd name="connsiteY103" fmla="*/ 52388 h 1399068"/>
                <a:gd name="connsiteX104" fmla="*/ 1143000 w 1914525"/>
                <a:gd name="connsiteY104" fmla="*/ 47625 h 1399068"/>
                <a:gd name="connsiteX105" fmla="*/ 1114425 w 1914525"/>
                <a:gd name="connsiteY105" fmla="*/ 38100 h 1399068"/>
                <a:gd name="connsiteX106" fmla="*/ 1085850 w 1914525"/>
                <a:gd name="connsiteY106" fmla="*/ 28575 h 1399068"/>
                <a:gd name="connsiteX107" fmla="*/ 1009650 w 1914525"/>
                <a:gd name="connsiteY107" fmla="*/ 19050 h 1399068"/>
                <a:gd name="connsiteX108" fmla="*/ 976313 w 1914525"/>
                <a:gd name="connsiteY108" fmla="*/ 9525 h 1399068"/>
                <a:gd name="connsiteX109" fmla="*/ 923925 w 1914525"/>
                <a:gd name="connsiteY109" fmla="*/ 0 h 1399068"/>
                <a:gd name="connsiteX110" fmla="*/ 771525 w 1914525"/>
                <a:gd name="connsiteY110" fmla="*/ 4763 h 1399068"/>
                <a:gd name="connsiteX111" fmla="*/ 757238 w 1914525"/>
                <a:gd name="connsiteY111" fmla="*/ 9525 h 1399068"/>
                <a:gd name="connsiteX112" fmla="*/ 733425 w 1914525"/>
                <a:gd name="connsiteY112" fmla="*/ 19050 h 1399068"/>
                <a:gd name="connsiteX113" fmla="*/ 714375 w 1914525"/>
                <a:gd name="connsiteY113" fmla="*/ 28575 h 1399068"/>
                <a:gd name="connsiteX114" fmla="*/ 700088 w 1914525"/>
                <a:gd name="connsiteY114" fmla="*/ 33338 h 1399068"/>
                <a:gd name="connsiteX115" fmla="*/ 681038 w 1914525"/>
                <a:gd name="connsiteY115" fmla="*/ 42863 h 1399068"/>
                <a:gd name="connsiteX116" fmla="*/ 633413 w 1914525"/>
                <a:gd name="connsiteY116" fmla="*/ 57150 h 1399068"/>
                <a:gd name="connsiteX117" fmla="*/ 595313 w 1914525"/>
                <a:gd name="connsiteY117" fmla="*/ 71438 h 1399068"/>
                <a:gd name="connsiteX118" fmla="*/ 552450 w 1914525"/>
                <a:gd name="connsiteY118" fmla="*/ 80963 h 1399068"/>
                <a:gd name="connsiteX119" fmla="*/ 519113 w 1914525"/>
                <a:gd name="connsiteY119" fmla="*/ 95250 h 1399068"/>
                <a:gd name="connsiteX120" fmla="*/ 485775 w 1914525"/>
                <a:gd name="connsiteY120" fmla="*/ 100013 h 1399068"/>
                <a:gd name="connsiteX121" fmla="*/ 438150 w 1914525"/>
                <a:gd name="connsiteY121" fmla="*/ 119063 h 1399068"/>
                <a:gd name="connsiteX122" fmla="*/ 404813 w 1914525"/>
                <a:gd name="connsiteY122" fmla="*/ 133350 h 1399068"/>
                <a:gd name="connsiteX123" fmla="*/ 390525 w 1914525"/>
                <a:gd name="connsiteY123" fmla="*/ 147638 h 1399068"/>
                <a:gd name="connsiteX124" fmla="*/ 352425 w 1914525"/>
                <a:gd name="connsiteY124" fmla="*/ 166688 h 1399068"/>
                <a:gd name="connsiteX125" fmla="*/ 319088 w 1914525"/>
                <a:gd name="connsiteY125" fmla="*/ 180975 h 1399068"/>
                <a:gd name="connsiteX126" fmla="*/ 300038 w 1914525"/>
                <a:gd name="connsiteY126" fmla="*/ 195263 h 1399068"/>
                <a:gd name="connsiteX127" fmla="*/ 285750 w 1914525"/>
                <a:gd name="connsiteY127" fmla="*/ 200025 h 1399068"/>
                <a:gd name="connsiteX128" fmla="*/ 266700 w 1914525"/>
                <a:gd name="connsiteY128" fmla="*/ 214313 h 1399068"/>
                <a:gd name="connsiteX129" fmla="*/ 228600 w 1914525"/>
                <a:gd name="connsiteY129" fmla="*/ 233363 h 1399068"/>
                <a:gd name="connsiteX130" fmla="*/ 200025 w 1914525"/>
                <a:gd name="connsiteY130" fmla="*/ 252413 h 1399068"/>
                <a:gd name="connsiteX131" fmla="*/ 185738 w 1914525"/>
                <a:gd name="connsiteY131" fmla="*/ 261938 h 1399068"/>
                <a:gd name="connsiteX132" fmla="*/ 166688 w 1914525"/>
                <a:gd name="connsiteY132" fmla="*/ 271463 h 1399068"/>
                <a:gd name="connsiteX133" fmla="*/ 157163 w 1914525"/>
                <a:gd name="connsiteY133" fmla="*/ 285750 h 1399068"/>
                <a:gd name="connsiteX134" fmla="*/ 142875 w 1914525"/>
                <a:gd name="connsiteY134" fmla="*/ 300038 h 1399068"/>
                <a:gd name="connsiteX135" fmla="*/ 119063 w 1914525"/>
                <a:gd name="connsiteY135" fmla="*/ 333375 h 1399068"/>
                <a:gd name="connsiteX136" fmla="*/ 114300 w 1914525"/>
                <a:gd name="connsiteY136" fmla="*/ 347663 h 1399068"/>
                <a:gd name="connsiteX137" fmla="*/ 104775 w 1914525"/>
                <a:gd name="connsiteY137" fmla="*/ 371475 h 1399068"/>
                <a:gd name="connsiteX138" fmla="*/ 85725 w 1914525"/>
                <a:gd name="connsiteY138" fmla="*/ 404813 h 1399068"/>
                <a:gd name="connsiteX139" fmla="*/ 76200 w 1914525"/>
                <a:gd name="connsiteY139" fmla="*/ 442913 h 1399068"/>
                <a:gd name="connsiteX140" fmla="*/ 71438 w 1914525"/>
                <a:gd name="connsiteY140" fmla="*/ 457200 h 1399068"/>
                <a:gd name="connsiteX141" fmla="*/ 66675 w 1914525"/>
                <a:gd name="connsiteY141" fmla="*/ 490538 h 1399068"/>
                <a:gd name="connsiteX142" fmla="*/ 61913 w 1914525"/>
                <a:gd name="connsiteY142" fmla="*/ 504825 h 1399068"/>
                <a:gd name="connsiteX143" fmla="*/ 57150 w 1914525"/>
                <a:gd name="connsiteY143" fmla="*/ 523875 h 1399068"/>
                <a:gd name="connsiteX144" fmla="*/ 52388 w 1914525"/>
                <a:gd name="connsiteY144" fmla="*/ 576263 h 1399068"/>
                <a:gd name="connsiteX145" fmla="*/ 47625 w 1914525"/>
                <a:gd name="connsiteY145" fmla="*/ 604838 h 1399068"/>
                <a:gd name="connsiteX146" fmla="*/ 38100 w 1914525"/>
                <a:gd name="connsiteY146" fmla="*/ 714375 h 1399068"/>
                <a:gd name="connsiteX147" fmla="*/ 28575 w 1914525"/>
                <a:gd name="connsiteY147" fmla="*/ 762000 h 1399068"/>
                <a:gd name="connsiteX148" fmla="*/ 14288 w 1914525"/>
                <a:gd name="connsiteY148" fmla="*/ 866775 h 1399068"/>
                <a:gd name="connsiteX149" fmla="*/ 9525 w 1914525"/>
                <a:gd name="connsiteY149" fmla="*/ 890588 h 1399068"/>
                <a:gd name="connsiteX150" fmla="*/ 0 w 1914525"/>
                <a:gd name="connsiteY150" fmla="*/ 919163 h 1399068"/>
                <a:gd name="connsiteX151" fmla="*/ 4763 w 1914525"/>
                <a:gd name="connsiteY151" fmla="*/ 1042988 h 1399068"/>
                <a:gd name="connsiteX152" fmla="*/ 14288 w 1914525"/>
                <a:gd name="connsiteY152" fmla="*/ 1076325 h 1399068"/>
                <a:gd name="connsiteX153" fmla="*/ 23813 w 1914525"/>
                <a:gd name="connsiteY15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52487 w 1914525"/>
                <a:gd name="connsiteY25" fmla="*/ 223836 h 1399068"/>
                <a:gd name="connsiteX26" fmla="*/ 890588 w 1914525"/>
                <a:gd name="connsiteY26" fmla="*/ 209550 h 1399068"/>
                <a:gd name="connsiteX27" fmla="*/ 923925 w 1914525"/>
                <a:gd name="connsiteY27" fmla="*/ 216693 h 1399068"/>
                <a:gd name="connsiteX28" fmla="*/ 966788 w 1914525"/>
                <a:gd name="connsiteY28" fmla="*/ 235743 h 1399068"/>
                <a:gd name="connsiteX29" fmla="*/ 992982 w 1914525"/>
                <a:gd name="connsiteY29" fmla="*/ 242888 h 1399068"/>
                <a:gd name="connsiteX30" fmla="*/ 1014412 w 1914525"/>
                <a:gd name="connsiteY30" fmla="*/ 221455 h 1399068"/>
                <a:gd name="connsiteX31" fmla="*/ 1059656 w 1914525"/>
                <a:gd name="connsiteY31" fmla="*/ 228599 h 1399068"/>
                <a:gd name="connsiteX32" fmla="*/ 1092994 w 1914525"/>
                <a:gd name="connsiteY32" fmla="*/ 238124 h 1399068"/>
                <a:gd name="connsiteX33" fmla="*/ 1126331 w 1914525"/>
                <a:gd name="connsiteY33" fmla="*/ 202406 h 1399068"/>
                <a:gd name="connsiteX34" fmla="*/ 1200150 w 1914525"/>
                <a:gd name="connsiteY34" fmla="*/ 216693 h 1399068"/>
                <a:gd name="connsiteX35" fmla="*/ 1216819 w 1914525"/>
                <a:gd name="connsiteY35" fmla="*/ 226218 h 1399068"/>
                <a:gd name="connsiteX36" fmla="*/ 1264445 w 1914525"/>
                <a:gd name="connsiteY36" fmla="*/ 264319 h 1399068"/>
                <a:gd name="connsiteX37" fmla="*/ 1271588 w 1914525"/>
                <a:gd name="connsiteY37" fmla="*/ 247650 h 1399068"/>
                <a:gd name="connsiteX38" fmla="*/ 1319213 w 1914525"/>
                <a:gd name="connsiteY38" fmla="*/ 245268 h 1399068"/>
                <a:gd name="connsiteX39" fmla="*/ 1381125 w 1914525"/>
                <a:gd name="connsiteY39" fmla="*/ 261937 h 1399068"/>
                <a:gd name="connsiteX40" fmla="*/ 1452563 w 1914525"/>
                <a:gd name="connsiteY40" fmla="*/ 238125 h 1399068"/>
                <a:gd name="connsiteX41" fmla="*/ 1481138 w 1914525"/>
                <a:gd name="connsiteY41" fmla="*/ 247650 h 1399068"/>
                <a:gd name="connsiteX42" fmla="*/ 1500188 w 1914525"/>
                <a:gd name="connsiteY42" fmla="*/ 266699 h 1399068"/>
                <a:gd name="connsiteX43" fmla="*/ 1519238 w 1914525"/>
                <a:gd name="connsiteY43" fmla="*/ 300038 h 1399068"/>
                <a:gd name="connsiteX44" fmla="*/ 1557338 w 1914525"/>
                <a:gd name="connsiteY44" fmla="*/ 295275 h 1399068"/>
                <a:gd name="connsiteX45" fmla="*/ 1590675 w 1914525"/>
                <a:gd name="connsiteY45" fmla="*/ 314325 h 1399068"/>
                <a:gd name="connsiteX46" fmla="*/ 1619250 w 1914525"/>
                <a:gd name="connsiteY46" fmla="*/ 342900 h 1399068"/>
                <a:gd name="connsiteX47" fmla="*/ 1657350 w 1914525"/>
                <a:gd name="connsiteY47" fmla="*/ 390525 h 1399068"/>
                <a:gd name="connsiteX48" fmla="*/ 1676400 w 1914525"/>
                <a:gd name="connsiteY48" fmla="*/ 419100 h 1399068"/>
                <a:gd name="connsiteX49" fmla="*/ 1704975 w 1914525"/>
                <a:gd name="connsiteY49" fmla="*/ 471488 h 1399068"/>
                <a:gd name="connsiteX50" fmla="*/ 1747838 w 1914525"/>
                <a:gd name="connsiteY50" fmla="*/ 542925 h 1399068"/>
                <a:gd name="connsiteX51" fmla="*/ 1762125 w 1914525"/>
                <a:gd name="connsiteY51" fmla="*/ 571500 h 1399068"/>
                <a:gd name="connsiteX52" fmla="*/ 1771650 w 1914525"/>
                <a:gd name="connsiteY52" fmla="*/ 600075 h 1399068"/>
                <a:gd name="connsiteX53" fmla="*/ 1790700 w 1914525"/>
                <a:gd name="connsiteY53" fmla="*/ 642938 h 1399068"/>
                <a:gd name="connsiteX54" fmla="*/ 1809750 w 1914525"/>
                <a:gd name="connsiteY54" fmla="*/ 695325 h 1399068"/>
                <a:gd name="connsiteX55" fmla="*/ 1824038 w 1914525"/>
                <a:gd name="connsiteY55" fmla="*/ 747713 h 1399068"/>
                <a:gd name="connsiteX56" fmla="*/ 1833563 w 1914525"/>
                <a:gd name="connsiteY56" fmla="*/ 804863 h 1399068"/>
                <a:gd name="connsiteX57" fmla="*/ 1845469 w 1914525"/>
                <a:gd name="connsiteY57" fmla="*/ 940594 h 1399068"/>
                <a:gd name="connsiteX58" fmla="*/ 1857375 w 1914525"/>
                <a:gd name="connsiteY58" fmla="*/ 1000125 h 1399068"/>
                <a:gd name="connsiteX59" fmla="*/ 1850231 w 1914525"/>
                <a:gd name="connsiteY59" fmla="*/ 1166813 h 1399068"/>
                <a:gd name="connsiteX60" fmla="*/ 1885950 w 1914525"/>
                <a:gd name="connsiteY60" fmla="*/ 1285875 h 1399068"/>
                <a:gd name="connsiteX61" fmla="*/ 1876425 w 1914525"/>
                <a:gd name="connsiteY61" fmla="*/ 1357313 h 1399068"/>
                <a:gd name="connsiteX62" fmla="*/ 1866900 w 1914525"/>
                <a:gd name="connsiteY62" fmla="*/ 1395413 h 1399068"/>
                <a:gd name="connsiteX63" fmla="*/ 1862138 w 1914525"/>
                <a:gd name="connsiteY63" fmla="*/ 1271587 h 1399068"/>
                <a:gd name="connsiteX64" fmla="*/ 1881188 w 1914525"/>
                <a:gd name="connsiteY64" fmla="*/ 1238250 h 1399068"/>
                <a:gd name="connsiteX65" fmla="*/ 1890713 w 1914525"/>
                <a:gd name="connsiteY65" fmla="*/ 1200150 h 1399068"/>
                <a:gd name="connsiteX66" fmla="*/ 1900238 w 1914525"/>
                <a:gd name="connsiteY66" fmla="*/ 1171575 h 1399068"/>
                <a:gd name="connsiteX67" fmla="*/ 1905000 w 1914525"/>
                <a:gd name="connsiteY67" fmla="*/ 1085850 h 1399068"/>
                <a:gd name="connsiteX68" fmla="*/ 1914525 w 1914525"/>
                <a:gd name="connsiteY68" fmla="*/ 809625 h 1399068"/>
                <a:gd name="connsiteX69" fmla="*/ 1909763 w 1914525"/>
                <a:gd name="connsiteY69" fmla="*/ 666750 h 1399068"/>
                <a:gd name="connsiteX70" fmla="*/ 1890713 w 1914525"/>
                <a:gd name="connsiteY70" fmla="*/ 633413 h 1399068"/>
                <a:gd name="connsiteX71" fmla="*/ 1881188 w 1914525"/>
                <a:gd name="connsiteY71" fmla="*/ 609600 h 1399068"/>
                <a:gd name="connsiteX72" fmla="*/ 1871663 w 1914525"/>
                <a:gd name="connsiteY72" fmla="*/ 581025 h 1399068"/>
                <a:gd name="connsiteX73" fmla="*/ 1862138 w 1914525"/>
                <a:gd name="connsiteY73" fmla="*/ 566738 h 1399068"/>
                <a:gd name="connsiteX74" fmla="*/ 1857375 w 1914525"/>
                <a:gd name="connsiteY74" fmla="*/ 542925 h 1399068"/>
                <a:gd name="connsiteX75" fmla="*/ 1847850 w 1914525"/>
                <a:gd name="connsiteY75" fmla="*/ 528638 h 1399068"/>
                <a:gd name="connsiteX76" fmla="*/ 1843088 w 1914525"/>
                <a:gd name="connsiteY76" fmla="*/ 514350 h 1399068"/>
                <a:gd name="connsiteX77" fmla="*/ 1833563 w 1914525"/>
                <a:gd name="connsiteY77" fmla="*/ 495300 h 1399068"/>
                <a:gd name="connsiteX78" fmla="*/ 1824038 w 1914525"/>
                <a:gd name="connsiteY78" fmla="*/ 457200 h 1399068"/>
                <a:gd name="connsiteX79" fmla="*/ 1814513 w 1914525"/>
                <a:gd name="connsiteY79" fmla="*/ 438150 h 1399068"/>
                <a:gd name="connsiteX80" fmla="*/ 1800225 w 1914525"/>
                <a:gd name="connsiteY80" fmla="*/ 404813 h 1399068"/>
                <a:gd name="connsiteX81" fmla="*/ 1790700 w 1914525"/>
                <a:gd name="connsiteY81" fmla="*/ 376238 h 1399068"/>
                <a:gd name="connsiteX82" fmla="*/ 1785938 w 1914525"/>
                <a:gd name="connsiteY82" fmla="*/ 361950 h 1399068"/>
                <a:gd name="connsiteX83" fmla="*/ 1781175 w 1914525"/>
                <a:gd name="connsiteY83" fmla="*/ 342900 h 1399068"/>
                <a:gd name="connsiteX84" fmla="*/ 1771650 w 1914525"/>
                <a:gd name="connsiteY84" fmla="*/ 328613 h 1399068"/>
                <a:gd name="connsiteX85" fmla="*/ 1752600 w 1914525"/>
                <a:gd name="connsiteY85" fmla="*/ 280988 h 1399068"/>
                <a:gd name="connsiteX86" fmla="*/ 1747838 w 1914525"/>
                <a:gd name="connsiteY86" fmla="*/ 266700 h 1399068"/>
                <a:gd name="connsiteX87" fmla="*/ 1738313 w 1914525"/>
                <a:gd name="connsiteY87" fmla="*/ 252413 h 1399068"/>
                <a:gd name="connsiteX88" fmla="*/ 1724025 w 1914525"/>
                <a:gd name="connsiteY88" fmla="*/ 228600 h 1399068"/>
                <a:gd name="connsiteX89" fmla="*/ 1714500 w 1914525"/>
                <a:gd name="connsiteY89" fmla="*/ 214313 h 1399068"/>
                <a:gd name="connsiteX90" fmla="*/ 1700213 w 1914525"/>
                <a:gd name="connsiteY90" fmla="*/ 204788 h 1399068"/>
                <a:gd name="connsiteX91" fmla="*/ 1676400 w 1914525"/>
                <a:gd name="connsiteY91" fmla="*/ 176213 h 1399068"/>
                <a:gd name="connsiteX92" fmla="*/ 1666875 w 1914525"/>
                <a:gd name="connsiteY92" fmla="*/ 161925 h 1399068"/>
                <a:gd name="connsiteX93" fmla="*/ 1638300 w 1914525"/>
                <a:gd name="connsiteY93" fmla="*/ 152400 h 1399068"/>
                <a:gd name="connsiteX94" fmla="*/ 1609725 w 1914525"/>
                <a:gd name="connsiteY94" fmla="*/ 142875 h 1399068"/>
                <a:gd name="connsiteX95" fmla="*/ 1590675 w 1914525"/>
                <a:gd name="connsiteY95" fmla="*/ 133350 h 1399068"/>
                <a:gd name="connsiteX96" fmla="*/ 1533525 w 1914525"/>
                <a:gd name="connsiteY96" fmla="*/ 123825 h 1399068"/>
                <a:gd name="connsiteX97" fmla="*/ 1495425 w 1914525"/>
                <a:gd name="connsiteY97" fmla="*/ 109538 h 1399068"/>
                <a:gd name="connsiteX98" fmla="*/ 1376363 w 1914525"/>
                <a:gd name="connsiteY98" fmla="*/ 95250 h 1399068"/>
                <a:gd name="connsiteX99" fmla="*/ 1343025 w 1914525"/>
                <a:gd name="connsiteY99" fmla="*/ 90488 h 1399068"/>
                <a:gd name="connsiteX100" fmla="*/ 1281113 w 1914525"/>
                <a:gd name="connsiteY100" fmla="*/ 76200 h 1399068"/>
                <a:gd name="connsiteX101" fmla="*/ 1223963 w 1914525"/>
                <a:gd name="connsiteY101" fmla="*/ 71438 h 1399068"/>
                <a:gd name="connsiteX102" fmla="*/ 1181100 w 1914525"/>
                <a:gd name="connsiteY102" fmla="*/ 61913 h 1399068"/>
                <a:gd name="connsiteX103" fmla="*/ 1166813 w 1914525"/>
                <a:gd name="connsiteY103" fmla="*/ 52388 h 1399068"/>
                <a:gd name="connsiteX104" fmla="*/ 1143000 w 1914525"/>
                <a:gd name="connsiteY104" fmla="*/ 47625 h 1399068"/>
                <a:gd name="connsiteX105" fmla="*/ 1114425 w 1914525"/>
                <a:gd name="connsiteY105" fmla="*/ 38100 h 1399068"/>
                <a:gd name="connsiteX106" fmla="*/ 1085850 w 1914525"/>
                <a:gd name="connsiteY106" fmla="*/ 28575 h 1399068"/>
                <a:gd name="connsiteX107" fmla="*/ 1009650 w 1914525"/>
                <a:gd name="connsiteY107" fmla="*/ 19050 h 1399068"/>
                <a:gd name="connsiteX108" fmla="*/ 976313 w 1914525"/>
                <a:gd name="connsiteY108" fmla="*/ 9525 h 1399068"/>
                <a:gd name="connsiteX109" fmla="*/ 923925 w 1914525"/>
                <a:gd name="connsiteY109" fmla="*/ 0 h 1399068"/>
                <a:gd name="connsiteX110" fmla="*/ 771525 w 1914525"/>
                <a:gd name="connsiteY110" fmla="*/ 4763 h 1399068"/>
                <a:gd name="connsiteX111" fmla="*/ 757238 w 1914525"/>
                <a:gd name="connsiteY111" fmla="*/ 9525 h 1399068"/>
                <a:gd name="connsiteX112" fmla="*/ 733425 w 1914525"/>
                <a:gd name="connsiteY112" fmla="*/ 19050 h 1399068"/>
                <a:gd name="connsiteX113" fmla="*/ 714375 w 1914525"/>
                <a:gd name="connsiteY113" fmla="*/ 28575 h 1399068"/>
                <a:gd name="connsiteX114" fmla="*/ 700088 w 1914525"/>
                <a:gd name="connsiteY114" fmla="*/ 33338 h 1399068"/>
                <a:gd name="connsiteX115" fmla="*/ 681038 w 1914525"/>
                <a:gd name="connsiteY115" fmla="*/ 42863 h 1399068"/>
                <a:gd name="connsiteX116" fmla="*/ 633413 w 1914525"/>
                <a:gd name="connsiteY116" fmla="*/ 57150 h 1399068"/>
                <a:gd name="connsiteX117" fmla="*/ 595313 w 1914525"/>
                <a:gd name="connsiteY117" fmla="*/ 71438 h 1399068"/>
                <a:gd name="connsiteX118" fmla="*/ 552450 w 1914525"/>
                <a:gd name="connsiteY118" fmla="*/ 80963 h 1399068"/>
                <a:gd name="connsiteX119" fmla="*/ 519113 w 1914525"/>
                <a:gd name="connsiteY119" fmla="*/ 95250 h 1399068"/>
                <a:gd name="connsiteX120" fmla="*/ 485775 w 1914525"/>
                <a:gd name="connsiteY120" fmla="*/ 100013 h 1399068"/>
                <a:gd name="connsiteX121" fmla="*/ 438150 w 1914525"/>
                <a:gd name="connsiteY121" fmla="*/ 119063 h 1399068"/>
                <a:gd name="connsiteX122" fmla="*/ 404813 w 1914525"/>
                <a:gd name="connsiteY122" fmla="*/ 133350 h 1399068"/>
                <a:gd name="connsiteX123" fmla="*/ 390525 w 1914525"/>
                <a:gd name="connsiteY123" fmla="*/ 147638 h 1399068"/>
                <a:gd name="connsiteX124" fmla="*/ 352425 w 1914525"/>
                <a:gd name="connsiteY124" fmla="*/ 166688 h 1399068"/>
                <a:gd name="connsiteX125" fmla="*/ 319088 w 1914525"/>
                <a:gd name="connsiteY125" fmla="*/ 180975 h 1399068"/>
                <a:gd name="connsiteX126" fmla="*/ 300038 w 1914525"/>
                <a:gd name="connsiteY126" fmla="*/ 195263 h 1399068"/>
                <a:gd name="connsiteX127" fmla="*/ 285750 w 1914525"/>
                <a:gd name="connsiteY127" fmla="*/ 200025 h 1399068"/>
                <a:gd name="connsiteX128" fmla="*/ 266700 w 1914525"/>
                <a:gd name="connsiteY128" fmla="*/ 214313 h 1399068"/>
                <a:gd name="connsiteX129" fmla="*/ 228600 w 1914525"/>
                <a:gd name="connsiteY129" fmla="*/ 233363 h 1399068"/>
                <a:gd name="connsiteX130" fmla="*/ 200025 w 1914525"/>
                <a:gd name="connsiteY130" fmla="*/ 252413 h 1399068"/>
                <a:gd name="connsiteX131" fmla="*/ 185738 w 1914525"/>
                <a:gd name="connsiteY131" fmla="*/ 261938 h 1399068"/>
                <a:gd name="connsiteX132" fmla="*/ 166688 w 1914525"/>
                <a:gd name="connsiteY132" fmla="*/ 271463 h 1399068"/>
                <a:gd name="connsiteX133" fmla="*/ 157163 w 1914525"/>
                <a:gd name="connsiteY133" fmla="*/ 285750 h 1399068"/>
                <a:gd name="connsiteX134" fmla="*/ 142875 w 1914525"/>
                <a:gd name="connsiteY134" fmla="*/ 300038 h 1399068"/>
                <a:gd name="connsiteX135" fmla="*/ 119063 w 1914525"/>
                <a:gd name="connsiteY135" fmla="*/ 333375 h 1399068"/>
                <a:gd name="connsiteX136" fmla="*/ 114300 w 1914525"/>
                <a:gd name="connsiteY136" fmla="*/ 347663 h 1399068"/>
                <a:gd name="connsiteX137" fmla="*/ 104775 w 1914525"/>
                <a:gd name="connsiteY137" fmla="*/ 371475 h 1399068"/>
                <a:gd name="connsiteX138" fmla="*/ 85725 w 1914525"/>
                <a:gd name="connsiteY138" fmla="*/ 404813 h 1399068"/>
                <a:gd name="connsiteX139" fmla="*/ 76200 w 1914525"/>
                <a:gd name="connsiteY139" fmla="*/ 442913 h 1399068"/>
                <a:gd name="connsiteX140" fmla="*/ 71438 w 1914525"/>
                <a:gd name="connsiteY140" fmla="*/ 457200 h 1399068"/>
                <a:gd name="connsiteX141" fmla="*/ 66675 w 1914525"/>
                <a:gd name="connsiteY141" fmla="*/ 490538 h 1399068"/>
                <a:gd name="connsiteX142" fmla="*/ 61913 w 1914525"/>
                <a:gd name="connsiteY142" fmla="*/ 504825 h 1399068"/>
                <a:gd name="connsiteX143" fmla="*/ 57150 w 1914525"/>
                <a:gd name="connsiteY143" fmla="*/ 523875 h 1399068"/>
                <a:gd name="connsiteX144" fmla="*/ 52388 w 1914525"/>
                <a:gd name="connsiteY144" fmla="*/ 576263 h 1399068"/>
                <a:gd name="connsiteX145" fmla="*/ 47625 w 1914525"/>
                <a:gd name="connsiteY145" fmla="*/ 604838 h 1399068"/>
                <a:gd name="connsiteX146" fmla="*/ 38100 w 1914525"/>
                <a:gd name="connsiteY146" fmla="*/ 714375 h 1399068"/>
                <a:gd name="connsiteX147" fmla="*/ 28575 w 1914525"/>
                <a:gd name="connsiteY147" fmla="*/ 762000 h 1399068"/>
                <a:gd name="connsiteX148" fmla="*/ 14288 w 1914525"/>
                <a:gd name="connsiteY148" fmla="*/ 866775 h 1399068"/>
                <a:gd name="connsiteX149" fmla="*/ 9525 w 1914525"/>
                <a:gd name="connsiteY149" fmla="*/ 890588 h 1399068"/>
                <a:gd name="connsiteX150" fmla="*/ 0 w 1914525"/>
                <a:gd name="connsiteY150" fmla="*/ 919163 h 1399068"/>
                <a:gd name="connsiteX151" fmla="*/ 4763 w 1914525"/>
                <a:gd name="connsiteY151" fmla="*/ 1042988 h 1399068"/>
                <a:gd name="connsiteX152" fmla="*/ 14288 w 1914525"/>
                <a:gd name="connsiteY152" fmla="*/ 1076325 h 1399068"/>
                <a:gd name="connsiteX153" fmla="*/ 23813 w 1914525"/>
                <a:gd name="connsiteY15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52487 w 1914525"/>
                <a:gd name="connsiteY25" fmla="*/ 223836 h 1399068"/>
                <a:gd name="connsiteX26" fmla="*/ 890588 w 1914525"/>
                <a:gd name="connsiteY26" fmla="*/ 209550 h 1399068"/>
                <a:gd name="connsiteX27" fmla="*/ 923925 w 1914525"/>
                <a:gd name="connsiteY27" fmla="*/ 216693 h 1399068"/>
                <a:gd name="connsiteX28" fmla="*/ 966788 w 1914525"/>
                <a:gd name="connsiteY28" fmla="*/ 235743 h 1399068"/>
                <a:gd name="connsiteX29" fmla="*/ 992982 w 1914525"/>
                <a:gd name="connsiteY29" fmla="*/ 242888 h 1399068"/>
                <a:gd name="connsiteX30" fmla="*/ 1014412 w 1914525"/>
                <a:gd name="connsiteY30" fmla="*/ 221455 h 1399068"/>
                <a:gd name="connsiteX31" fmla="*/ 1059656 w 1914525"/>
                <a:gd name="connsiteY31" fmla="*/ 228599 h 1399068"/>
                <a:gd name="connsiteX32" fmla="*/ 1092994 w 1914525"/>
                <a:gd name="connsiteY32" fmla="*/ 238124 h 1399068"/>
                <a:gd name="connsiteX33" fmla="*/ 1126331 w 1914525"/>
                <a:gd name="connsiteY33" fmla="*/ 202406 h 1399068"/>
                <a:gd name="connsiteX34" fmla="*/ 1200150 w 1914525"/>
                <a:gd name="connsiteY34" fmla="*/ 216693 h 1399068"/>
                <a:gd name="connsiteX35" fmla="*/ 1216819 w 1914525"/>
                <a:gd name="connsiteY35" fmla="*/ 226218 h 1399068"/>
                <a:gd name="connsiteX36" fmla="*/ 1264445 w 1914525"/>
                <a:gd name="connsiteY36" fmla="*/ 264319 h 1399068"/>
                <a:gd name="connsiteX37" fmla="*/ 1271588 w 1914525"/>
                <a:gd name="connsiteY37" fmla="*/ 247650 h 1399068"/>
                <a:gd name="connsiteX38" fmla="*/ 1319213 w 1914525"/>
                <a:gd name="connsiteY38" fmla="*/ 245268 h 1399068"/>
                <a:gd name="connsiteX39" fmla="*/ 1381125 w 1914525"/>
                <a:gd name="connsiteY39" fmla="*/ 261937 h 1399068"/>
                <a:gd name="connsiteX40" fmla="*/ 1443038 w 1914525"/>
                <a:gd name="connsiteY40" fmla="*/ 235744 h 1399068"/>
                <a:gd name="connsiteX41" fmla="*/ 1481138 w 1914525"/>
                <a:gd name="connsiteY41" fmla="*/ 247650 h 1399068"/>
                <a:gd name="connsiteX42" fmla="*/ 1500188 w 1914525"/>
                <a:gd name="connsiteY42" fmla="*/ 266699 h 1399068"/>
                <a:gd name="connsiteX43" fmla="*/ 1519238 w 1914525"/>
                <a:gd name="connsiteY43" fmla="*/ 300038 h 1399068"/>
                <a:gd name="connsiteX44" fmla="*/ 1557338 w 1914525"/>
                <a:gd name="connsiteY44" fmla="*/ 295275 h 1399068"/>
                <a:gd name="connsiteX45" fmla="*/ 1590675 w 1914525"/>
                <a:gd name="connsiteY45" fmla="*/ 314325 h 1399068"/>
                <a:gd name="connsiteX46" fmla="*/ 1619250 w 1914525"/>
                <a:gd name="connsiteY46" fmla="*/ 342900 h 1399068"/>
                <a:gd name="connsiteX47" fmla="*/ 1657350 w 1914525"/>
                <a:gd name="connsiteY47" fmla="*/ 390525 h 1399068"/>
                <a:gd name="connsiteX48" fmla="*/ 1676400 w 1914525"/>
                <a:gd name="connsiteY48" fmla="*/ 419100 h 1399068"/>
                <a:gd name="connsiteX49" fmla="*/ 1704975 w 1914525"/>
                <a:gd name="connsiteY49" fmla="*/ 471488 h 1399068"/>
                <a:gd name="connsiteX50" fmla="*/ 1747838 w 1914525"/>
                <a:gd name="connsiteY50" fmla="*/ 542925 h 1399068"/>
                <a:gd name="connsiteX51" fmla="*/ 1762125 w 1914525"/>
                <a:gd name="connsiteY51" fmla="*/ 571500 h 1399068"/>
                <a:gd name="connsiteX52" fmla="*/ 1771650 w 1914525"/>
                <a:gd name="connsiteY52" fmla="*/ 600075 h 1399068"/>
                <a:gd name="connsiteX53" fmla="*/ 1790700 w 1914525"/>
                <a:gd name="connsiteY53" fmla="*/ 642938 h 1399068"/>
                <a:gd name="connsiteX54" fmla="*/ 1809750 w 1914525"/>
                <a:gd name="connsiteY54" fmla="*/ 695325 h 1399068"/>
                <a:gd name="connsiteX55" fmla="*/ 1824038 w 1914525"/>
                <a:gd name="connsiteY55" fmla="*/ 747713 h 1399068"/>
                <a:gd name="connsiteX56" fmla="*/ 1833563 w 1914525"/>
                <a:gd name="connsiteY56" fmla="*/ 804863 h 1399068"/>
                <a:gd name="connsiteX57" fmla="*/ 1845469 w 1914525"/>
                <a:gd name="connsiteY57" fmla="*/ 940594 h 1399068"/>
                <a:gd name="connsiteX58" fmla="*/ 1857375 w 1914525"/>
                <a:gd name="connsiteY58" fmla="*/ 1000125 h 1399068"/>
                <a:gd name="connsiteX59" fmla="*/ 1850231 w 1914525"/>
                <a:gd name="connsiteY59" fmla="*/ 1166813 h 1399068"/>
                <a:gd name="connsiteX60" fmla="*/ 1885950 w 1914525"/>
                <a:gd name="connsiteY60" fmla="*/ 1285875 h 1399068"/>
                <a:gd name="connsiteX61" fmla="*/ 1876425 w 1914525"/>
                <a:gd name="connsiteY61" fmla="*/ 1357313 h 1399068"/>
                <a:gd name="connsiteX62" fmla="*/ 1866900 w 1914525"/>
                <a:gd name="connsiteY62" fmla="*/ 1395413 h 1399068"/>
                <a:gd name="connsiteX63" fmla="*/ 1862138 w 1914525"/>
                <a:gd name="connsiteY63" fmla="*/ 1271587 h 1399068"/>
                <a:gd name="connsiteX64" fmla="*/ 1881188 w 1914525"/>
                <a:gd name="connsiteY64" fmla="*/ 1238250 h 1399068"/>
                <a:gd name="connsiteX65" fmla="*/ 1890713 w 1914525"/>
                <a:gd name="connsiteY65" fmla="*/ 1200150 h 1399068"/>
                <a:gd name="connsiteX66" fmla="*/ 1900238 w 1914525"/>
                <a:gd name="connsiteY66" fmla="*/ 1171575 h 1399068"/>
                <a:gd name="connsiteX67" fmla="*/ 1905000 w 1914525"/>
                <a:gd name="connsiteY67" fmla="*/ 1085850 h 1399068"/>
                <a:gd name="connsiteX68" fmla="*/ 1914525 w 1914525"/>
                <a:gd name="connsiteY68" fmla="*/ 809625 h 1399068"/>
                <a:gd name="connsiteX69" fmla="*/ 1909763 w 1914525"/>
                <a:gd name="connsiteY69" fmla="*/ 666750 h 1399068"/>
                <a:gd name="connsiteX70" fmla="*/ 1890713 w 1914525"/>
                <a:gd name="connsiteY70" fmla="*/ 633413 h 1399068"/>
                <a:gd name="connsiteX71" fmla="*/ 1881188 w 1914525"/>
                <a:gd name="connsiteY71" fmla="*/ 609600 h 1399068"/>
                <a:gd name="connsiteX72" fmla="*/ 1871663 w 1914525"/>
                <a:gd name="connsiteY72" fmla="*/ 581025 h 1399068"/>
                <a:gd name="connsiteX73" fmla="*/ 1862138 w 1914525"/>
                <a:gd name="connsiteY73" fmla="*/ 566738 h 1399068"/>
                <a:gd name="connsiteX74" fmla="*/ 1857375 w 1914525"/>
                <a:gd name="connsiteY74" fmla="*/ 542925 h 1399068"/>
                <a:gd name="connsiteX75" fmla="*/ 1847850 w 1914525"/>
                <a:gd name="connsiteY75" fmla="*/ 528638 h 1399068"/>
                <a:gd name="connsiteX76" fmla="*/ 1843088 w 1914525"/>
                <a:gd name="connsiteY76" fmla="*/ 514350 h 1399068"/>
                <a:gd name="connsiteX77" fmla="*/ 1833563 w 1914525"/>
                <a:gd name="connsiteY77" fmla="*/ 495300 h 1399068"/>
                <a:gd name="connsiteX78" fmla="*/ 1824038 w 1914525"/>
                <a:gd name="connsiteY78" fmla="*/ 457200 h 1399068"/>
                <a:gd name="connsiteX79" fmla="*/ 1814513 w 1914525"/>
                <a:gd name="connsiteY79" fmla="*/ 438150 h 1399068"/>
                <a:gd name="connsiteX80" fmla="*/ 1800225 w 1914525"/>
                <a:gd name="connsiteY80" fmla="*/ 404813 h 1399068"/>
                <a:gd name="connsiteX81" fmla="*/ 1790700 w 1914525"/>
                <a:gd name="connsiteY81" fmla="*/ 376238 h 1399068"/>
                <a:gd name="connsiteX82" fmla="*/ 1785938 w 1914525"/>
                <a:gd name="connsiteY82" fmla="*/ 361950 h 1399068"/>
                <a:gd name="connsiteX83" fmla="*/ 1781175 w 1914525"/>
                <a:gd name="connsiteY83" fmla="*/ 342900 h 1399068"/>
                <a:gd name="connsiteX84" fmla="*/ 1771650 w 1914525"/>
                <a:gd name="connsiteY84" fmla="*/ 328613 h 1399068"/>
                <a:gd name="connsiteX85" fmla="*/ 1752600 w 1914525"/>
                <a:gd name="connsiteY85" fmla="*/ 280988 h 1399068"/>
                <a:gd name="connsiteX86" fmla="*/ 1747838 w 1914525"/>
                <a:gd name="connsiteY86" fmla="*/ 266700 h 1399068"/>
                <a:gd name="connsiteX87" fmla="*/ 1738313 w 1914525"/>
                <a:gd name="connsiteY87" fmla="*/ 252413 h 1399068"/>
                <a:gd name="connsiteX88" fmla="*/ 1724025 w 1914525"/>
                <a:gd name="connsiteY88" fmla="*/ 228600 h 1399068"/>
                <a:gd name="connsiteX89" fmla="*/ 1714500 w 1914525"/>
                <a:gd name="connsiteY89" fmla="*/ 214313 h 1399068"/>
                <a:gd name="connsiteX90" fmla="*/ 1700213 w 1914525"/>
                <a:gd name="connsiteY90" fmla="*/ 204788 h 1399068"/>
                <a:gd name="connsiteX91" fmla="*/ 1676400 w 1914525"/>
                <a:gd name="connsiteY91" fmla="*/ 176213 h 1399068"/>
                <a:gd name="connsiteX92" fmla="*/ 1666875 w 1914525"/>
                <a:gd name="connsiteY92" fmla="*/ 161925 h 1399068"/>
                <a:gd name="connsiteX93" fmla="*/ 1638300 w 1914525"/>
                <a:gd name="connsiteY93" fmla="*/ 152400 h 1399068"/>
                <a:gd name="connsiteX94" fmla="*/ 1609725 w 1914525"/>
                <a:gd name="connsiteY94" fmla="*/ 142875 h 1399068"/>
                <a:gd name="connsiteX95" fmla="*/ 1590675 w 1914525"/>
                <a:gd name="connsiteY95" fmla="*/ 133350 h 1399068"/>
                <a:gd name="connsiteX96" fmla="*/ 1533525 w 1914525"/>
                <a:gd name="connsiteY96" fmla="*/ 123825 h 1399068"/>
                <a:gd name="connsiteX97" fmla="*/ 1495425 w 1914525"/>
                <a:gd name="connsiteY97" fmla="*/ 109538 h 1399068"/>
                <a:gd name="connsiteX98" fmla="*/ 1376363 w 1914525"/>
                <a:gd name="connsiteY98" fmla="*/ 95250 h 1399068"/>
                <a:gd name="connsiteX99" fmla="*/ 1343025 w 1914525"/>
                <a:gd name="connsiteY99" fmla="*/ 90488 h 1399068"/>
                <a:gd name="connsiteX100" fmla="*/ 1281113 w 1914525"/>
                <a:gd name="connsiteY100" fmla="*/ 76200 h 1399068"/>
                <a:gd name="connsiteX101" fmla="*/ 1223963 w 1914525"/>
                <a:gd name="connsiteY101" fmla="*/ 71438 h 1399068"/>
                <a:gd name="connsiteX102" fmla="*/ 1181100 w 1914525"/>
                <a:gd name="connsiteY102" fmla="*/ 61913 h 1399068"/>
                <a:gd name="connsiteX103" fmla="*/ 1166813 w 1914525"/>
                <a:gd name="connsiteY103" fmla="*/ 52388 h 1399068"/>
                <a:gd name="connsiteX104" fmla="*/ 1143000 w 1914525"/>
                <a:gd name="connsiteY104" fmla="*/ 47625 h 1399068"/>
                <a:gd name="connsiteX105" fmla="*/ 1114425 w 1914525"/>
                <a:gd name="connsiteY105" fmla="*/ 38100 h 1399068"/>
                <a:gd name="connsiteX106" fmla="*/ 1085850 w 1914525"/>
                <a:gd name="connsiteY106" fmla="*/ 28575 h 1399068"/>
                <a:gd name="connsiteX107" fmla="*/ 1009650 w 1914525"/>
                <a:gd name="connsiteY107" fmla="*/ 19050 h 1399068"/>
                <a:gd name="connsiteX108" fmla="*/ 976313 w 1914525"/>
                <a:gd name="connsiteY108" fmla="*/ 9525 h 1399068"/>
                <a:gd name="connsiteX109" fmla="*/ 923925 w 1914525"/>
                <a:gd name="connsiteY109" fmla="*/ 0 h 1399068"/>
                <a:gd name="connsiteX110" fmla="*/ 771525 w 1914525"/>
                <a:gd name="connsiteY110" fmla="*/ 4763 h 1399068"/>
                <a:gd name="connsiteX111" fmla="*/ 757238 w 1914525"/>
                <a:gd name="connsiteY111" fmla="*/ 9525 h 1399068"/>
                <a:gd name="connsiteX112" fmla="*/ 733425 w 1914525"/>
                <a:gd name="connsiteY112" fmla="*/ 19050 h 1399068"/>
                <a:gd name="connsiteX113" fmla="*/ 714375 w 1914525"/>
                <a:gd name="connsiteY113" fmla="*/ 28575 h 1399068"/>
                <a:gd name="connsiteX114" fmla="*/ 700088 w 1914525"/>
                <a:gd name="connsiteY114" fmla="*/ 33338 h 1399068"/>
                <a:gd name="connsiteX115" fmla="*/ 681038 w 1914525"/>
                <a:gd name="connsiteY115" fmla="*/ 42863 h 1399068"/>
                <a:gd name="connsiteX116" fmla="*/ 633413 w 1914525"/>
                <a:gd name="connsiteY116" fmla="*/ 57150 h 1399068"/>
                <a:gd name="connsiteX117" fmla="*/ 595313 w 1914525"/>
                <a:gd name="connsiteY117" fmla="*/ 71438 h 1399068"/>
                <a:gd name="connsiteX118" fmla="*/ 552450 w 1914525"/>
                <a:gd name="connsiteY118" fmla="*/ 80963 h 1399068"/>
                <a:gd name="connsiteX119" fmla="*/ 519113 w 1914525"/>
                <a:gd name="connsiteY119" fmla="*/ 95250 h 1399068"/>
                <a:gd name="connsiteX120" fmla="*/ 485775 w 1914525"/>
                <a:gd name="connsiteY120" fmla="*/ 100013 h 1399068"/>
                <a:gd name="connsiteX121" fmla="*/ 438150 w 1914525"/>
                <a:gd name="connsiteY121" fmla="*/ 119063 h 1399068"/>
                <a:gd name="connsiteX122" fmla="*/ 404813 w 1914525"/>
                <a:gd name="connsiteY122" fmla="*/ 133350 h 1399068"/>
                <a:gd name="connsiteX123" fmla="*/ 390525 w 1914525"/>
                <a:gd name="connsiteY123" fmla="*/ 147638 h 1399068"/>
                <a:gd name="connsiteX124" fmla="*/ 352425 w 1914525"/>
                <a:gd name="connsiteY124" fmla="*/ 166688 h 1399068"/>
                <a:gd name="connsiteX125" fmla="*/ 319088 w 1914525"/>
                <a:gd name="connsiteY125" fmla="*/ 180975 h 1399068"/>
                <a:gd name="connsiteX126" fmla="*/ 300038 w 1914525"/>
                <a:gd name="connsiteY126" fmla="*/ 195263 h 1399068"/>
                <a:gd name="connsiteX127" fmla="*/ 285750 w 1914525"/>
                <a:gd name="connsiteY127" fmla="*/ 200025 h 1399068"/>
                <a:gd name="connsiteX128" fmla="*/ 266700 w 1914525"/>
                <a:gd name="connsiteY128" fmla="*/ 214313 h 1399068"/>
                <a:gd name="connsiteX129" fmla="*/ 228600 w 1914525"/>
                <a:gd name="connsiteY129" fmla="*/ 233363 h 1399068"/>
                <a:gd name="connsiteX130" fmla="*/ 200025 w 1914525"/>
                <a:gd name="connsiteY130" fmla="*/ 252413 h 1399068"/>
                <a:gd name="connsiteX131" fmla="*/ 185738 w 1914525"/>
                <a:gd name="connsiteY131" fmla="*/ 261938 h 1399068"/>
                <a:gd name="connsiteX132" fmla="*/ 166688 w 1914525"/>
                <a:gd name="connsiteY132" fmla="*/ 271463 h 1399068"/>
                <a:gd name="connsiteX133" fmla="*/ 157163 w 1914525"/>
                <a:gd name="connsiteY133" fmla="*/ 285750 h 1399068"/>
                <a:gd name="connsiteX134" fmla="*/ 142875 w 1914525"/>
                <a:gd name="connsiteY134" fmla="*/ 300038 h 1399068"/>
                <a:gd name="connsiteX135" fmla="*/ 119063 w 1914525"/>
                <a:gd name="connsiteY135" fmla="*/ 333375 h 1399068"/>
                <a:gd name="connsiteX136" fmla="*/ 114300 w 1914525"/>
                <a:gd name="connsiteY136" fmla="*/ 347663 h 1399068"/>
                <a:gd name="connsiteX137" fmla="*/ 104775 w 1914525"/>
                <a:gd name="connsiteY137" fmla="*/ 371475 h 1399068"/>
                <a:gd name="connsiteX138" fmla="*/ 85725 w 1914525"/>
                <a:gd name="connsiteY138" fmla="*/ 404813 h 1399068"/>
                <a:gd name="connsiteX139" fmla="*/ 76200 w 1914525"/>
                <a:gd name="connsiteY139" fmla="*/ 442913 h 1399068"/>
                <a:gd name="connsiteX140" fmla="*/ 71438 w 1914525"/>
                <a:gd name="connsiteY140" fmla="*/ 457200 h 1399068"/>
                <a:gd name="connsiteX141" fmla="*/ 66675 w 1914525"/>
                <a:gd name="connsiteY141" fmla="*/ 490538 h 1399068"/>
                <a:gd name="connsiteX142" fmla="*/ 61913 w 1914525"/>
                <a:gd name="connsiteY142" fmla="*/ 504825 h 1399068"/>
                <a:gd name="connsiteX143" fmla="*/ 57150 w 1914525"/>
                <a:gd name="connsiteY143" fmla="*/ 523875 h 1399068"/>
                <a:gd name="connsiteX144" fmla="*/ 52388 w 1914525"/>
                <a:gd name="connsiteY144" fmla="*/ 576263 h 1399068"/>
                <a:gd name="connsiteX145" fmla="*/ 47625 w 1914525"/>
                <a:gd name="connsiteY145" fmla="*/ 604838 h 1399068"/>
                <a:gd name="connsiteX146" fmla="*/ 38100 w 1914525"/>
                <a:gd name="connsiteY146" fmla="*/ 714375 h 1399068"/>
                <a:gd name="connsiteX147" fmla="*/ 28575 w 1914525"/>
                <a:gd name="connsiteY147" fmla="*/ 762000 h 1399068"/>
                <a:gd name="connsiteX148" fmla="*/ 14288 w 1914525"/>
                <a:gd name="connsiteY148" fmla="*/ 866775 h 1399068"/>
                <a:gd name="connsiteX149" fmla="*/ 9525 w 1914525"/>
                <a:gd name="connsiteY149" fmla="*/ 890588 h 1399068"/>
                <a:gd name="connsiteX150" fmla="*/ 0 w 1914525"/>
                <a:gd name="connsiteY150" fmla="*/ 919163 h 1399068"/>
                <a:gd name="connsiteX151" fmla="*/ 4763 w 1914525"/>
                <a:gd name="connsiteY151" fmla="*/ 1042988 h 1399068"/>
                <a:gd name="connsiteX152" fmla="*/ 14288 w 1914525"/>
                <a:gd name="connsiteY152" fmla="*/ 1076325 h 1399068"/>
                <a:gd name="connsiteX153" fmla="*/ 23813 w 1914525"/>
                <a:gd name="connsiteY15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52487 w 1914525"/>
                <a:gd name="connsiteY25" fmla="*/ 223836 h 1399068"/>
                <a:gd name="connsiteX26" fmla="*/ 890588 w 1914525"/>
                <a:gd name="connsiteY26" fmla="*/ 209550 h 1399068"/>
                <a:gd name="connsiteX27" fmla="*/ 923925 w 1914525"/>
                <a:gd name="connsiteY27" fmla="*/ 216693 h 1399068"/>
                <a:gd name="connsiteX28" fmla="*/ 966788 w 1914525"/>
                <a:gd name="connsiteY28" fmla="*/ 235743 h 1399068"/>
                <a:gd name="connsiteX29" fmla="*/ 992982 w 1914525"/>
                <a:gd name="connsiteY29" fmla="*/ 242888 h 1399068"/>
                <a:gd name="connsiteX30" fmla="*/ 1014412 w 1914525"/>
                <a:gd name="connsiteY30" fmla="*/ 221455 h 1399068"/>
                <a:gd name="connsiteX31" fmla="*/ 1059656 w 1914525"/>
                <a:gd name="connsiteY31" fmla="*/ 228599 h 1399068"/>
                <a:gd name="connsiteX32" fmla="*/ 1092994 w 1914525"/>
                <a:gd name="connsiteY32" fmla="*/ 238124 h 1399068"/>
                <a:gd name="connsiteX33" fmla="*/ 1126331 w 1914525"/>
                <a:gd name="connsiteY33" fmla="*/ 202406 h 1399068"/>
                <a:gd name="connsiteX34" fmla="*/ 1200150 w 1914525"/>
                <a:gd name="connsiteY34" fmla="*/ 216693 h 1399068"/>
                <a:gd name="connsiteX35" fmla="*/ 1216819 w 1914525"/>
                <a:gd name="connsiteY35" fmla="*/ 226218 h 1399068"/>
                <a:gd name="connsiteX36" fmla="*/ 1264445 w 1914525"/>
                <a:gd name="connsiteY36" fmla="*/ 264319 h 1399068"/>
                <a:gd name="connsiteX37" fmla="*/ 1271588 w 1914525"/>
                <a:gd name="connsiteY37" fmla="*/ 247650 h 1399068"/>
                <a:gd name="connsiteX38" fmla="*/ 1319213 w 1914525"/>
                <a:gd name="connsiteY38" fmla="*/ 245268 h 1399068"/>
                <a:gd name="connsiteX39" fmla="*/ 1381125 w 1914525"/>
                <a:gd name="connsiteY39" fmla="*/ 261937 h 1399068"/>
                <a:gd name="connsiteX40" fmla="*/ 1409700 w 1914525"/>
                <a:gd name="connsiteY40" fmla="*/ 242887 h 1399068"/>
                <a:gd name="connsiteX41" fmla="*/ 1443038 w 1914525"/>
                <a:gd name="connsiteY41" fmla="*/ 235744 h 1399068"/>
                <a:gd name="connsiteX42" fmla="*/ 1481138 w 1914525"/>
                <a:gd name="connsiteY42" fmla="*/ 247650 h 1399068"/>
                <a:gd name="connsiteX43" fmla="*/ 1500188 w 1914525"/>
                <a:gd name="connsiteY43" fmla="*/ 266699 h 1399068"/>
                <a:gd name="connsiteX44" fmla="*/ 1519238 w 1914525"/>
                <a:gd name="connsiteY44" fmla="*/ 300038 h 1399068"/>
                <a:gd name="connsiteX45" fmla="*/ 1557338 w 1914525"/>
                <a:gd name="connsiteY45" fmla="*/ 295275 h 1399068"/>
                <a:gd name="connsiteX46" fmla="*/ 1590675 w 1914525"/>
                <a:gd name="connsiteY46" fmla="*/ 314325 h 1399068"/>
                <a:gd name="connsiteX47" fmla="*/ 1619250 w 1914525"/>
                <a:gd name="connsiteY47" fmla="*/ 342900 h 1399068"/>
                <a:gd name="connsiteX48" fmla="*/ 1657350 w 1914525"/>
                <a:gd name="connsiteY48" fmla="*/ 390525 h 1399068"/>
                <a:gd name="connsiteX49" fmla="*/ 1676400 w 1914525"/>
                <a:gd name="connsiteY49" fmla="*/ 419100 h 1399068"/>
                <a:gd name="connsiteX50" fmla="*/ 1704975 w 1914525"/>
                <a:gd name="connsiteY50" fmla="*/ 471488 h 1399068"/>
                <a:gd name="connsiteX51" fmla="*/ 1747838 w 1914525"/>
                <a:gd name="connsiteY51" fmla="*/ 542925 h 1399068"/>
                <a:gd name="connsiteX52" fmla="*/ 1762125 w 1914525"/>
                <a:gd name="connsiteY52" fmla="*/ 571500 h 1399068"/>
                <a:gd name="connsiteX53" fmla="*/ 1771650 w 1914525"/>
                <a:gd name="connsiteY53" fmla="*/ 600075 h 1399068"/>
                <a:gd name="connsiteX54" fmla="*/ 1790700 w 1914525"/>
                <a:gd name="connsiteY54" fmla="*/ 642938 h 1399068"/>
                <a:gd name="connsiteX55" fmla="*/ 1809750 w 1914525"/>
                <a:gd name="connsiteY55" fmla="*/ 695325 h 1399068"/>
                <a:gd name="connsiteX56" fmla="*/ 1824038 w 1914525"/>
                <a:gd name="connsiteY56" fmla="*/ 747713 h 1399068"/>
                <a:gd name="connsiteX57" fmla="*/ 1833563 w 1914525"/>
                <a:gd name="connsiteY57" fmla="*/ 804863 h 1399068"/>
                <a:gd name="connsiteX58" fmla="*/ 1845469 w 1914525"/>
                <a:gd name="connsiteY58" fmla="*/ 940594 h 1399068"/>
                <a:gd name="connsiteX59" fmla="*/ 1857375 w 1914525"/>
                <a:gd name="connsiteY59" fmla="*/ 1000125 h 1399068"/>
                <a:gd name="connsiteX60" fmla="*/ 1850231 w 1914525"/>
                <a:gd name="connsiteY60" fmla="*/ 1166813 h 1399068"/>
                <a:gd name="connsiteX61" fmla="*/ 1885950 w 1914525"/>
                <a:gd name="connsiteY61" fmla="*/ 1285875 h 1399068"/>
                <a:gd name="connsiteX62" fmla="*/ 1876425 w 1914525"/>
                <a:gd name="connsiteY62" fmla="*/ 1357313 h 1399068"/>
                <a:gd name="connsiteX63" fmla="*/ 1866900 w 1914525"/>
                <a:gd name="connsiteY63" fmla="*/ 1395413 h 1399068"/>
                <a:gd name="connsiteX64" fmla="*/ 1862138 w 1914525"/>
                <a:gd name="connsiteY64" fmla="*/ 1271587 h 1399068"/>
                <a:gd name="connsiteX65" fmla="*/ 1881188 w 1914525"/>
                <a:gd name="connsiteY65" fmla="*/ 1238250 h 1399068"/>
                <a:gd name="connsiteX66" fmla="*/ 1890713 w 1914525"/>
                <a:gd name="connsiteY66" fmla="*/ 1200150 h 1399068"/>
                <a:gd name="connsiteX67" fmla="*/ 1900238 w 1914525"/>
                <a:gd name="connsiteY67" fmla="*/ 1171575 h 1399068"/>
                <a:gd name="connsiteX68" fmla="*/ 1905000 w 1914525"/>
                <a:gd name="connsiteY68" fmla="*/ 1085850 h 1399068"/>
                <a:gd name="connsiteX69" fmla="*/ 1914525 w 1914525"/>
                <a:gd name="connsiteY69" fmla="*/ 809625 h 1399068"/>
                <a:gd name="connsiteX70" fmla="*/ 1909763 w 1914525"/>
                <a:gd name="connsiteY70" fmla="*/ 666750 h 1399068"/>
                <a:gd name="connsiteX71" fmla="*/ 1890713 w 1914525"/>
                <a:gd name="connsiteY71" fmla="*/ 633413 h 1399068"/>
                <a:gd name="connsiteX72" fmla="*/ 1881188 w 1914525"/>
                <a:gd name="connsiteY72" fmla="*/ 609600 h 1399068"/>
                <a:gd name="connsiteX73" fmla="*/ 1871663 w 1914525"/>
                <a:gd name="connsiteY73" fmla="*/ 581025 h 1399068"/>
                <a:gd name="connsiteX74" fmla="*/ 1862138 w 1914525"/>
                <a:gd name="connsiteY74" fmla="*/ 566738 h 1399068"/>
                <a:gd name="connsiteX75" fmla="*/ 1857375 w 1914525"/>
                <a:gd name="connsiteY75" fmla="*/ 542925 h 1399068"/>
                <a:gd name="connsiteX76" fmla="*/ 1847850 w 1914525"/>
                <a:gd name="connsiteY76" fmla="*/ 528638 h 1399068"/>
                <a:gd name="connsiteX77" fmla="*/ 1843088 w 1914525"/>
                <a:gd name="connsiteY77" fmla="*/ 514350 h 1399068"/>
                <a:gd name="connsiteX78" fmla="*/ 1833563 w 1914525"/>
                <a:gd name="connsiteY78" fmla="*/ 495300 h 1399068"/>
                <a:gd name="connsiteX79" fmla="*/ 1824038 w 1914525"/>
                <a:gd name="connsiteY79" fmla="*/ 457200 h 1399068"/>
                <a:gd name="connsiteX80" fmla="*/ 1814513 w 1914525"/>
                <a:gd name="connsiteY80" fmla="*/ 438150 h 1399068"/>
                <a:gd name="connsiteX81" fmla="*/ 1800225 w 1914525"/>
                <a:gd name="connsiteY81" fmla="*/ 404813 h 1399068"/>
                <a:gd name="connsiteX82" fmla="*/ 1790700 w 1914525"/>
                <a:gd name="connsiteY82" fmla="*/ 376238 h 1399068"/>
                <a:gd name="connsiteX83" fmla="*/ 1785938 w 1914525"/>
                <a:gd name="connsiteY83" fmla="*/ 361950 h 1399068"/>
                <a:gd name="connsiteX84" fmla="*/ 1781175 w 1914525"/>
                <a:gd name="connsiteY84" fmla="*/ 342900 h 1399068"/>
                <a:gd name="connsiteX85" fmla="*/ 1771650 w 1914525"/>
                <a:gd name="connsiteY85" fmla="*/ 328613 h 1399068"/>
                <a:gd name="connsiteX86" fmla="*/ 1752600 w 1914525"/>
                <a:gd name="connsiteY86" fmla="*/ 280988 h 1399068"/>
                <a:gd name="connsiteX87" fmla="*/ 1747838 w 1914525"/>
                <a:gd name="connsiteY87" fmla="*/ 266700 h 1399068"/>
                <a:gd name="connsiteX88" fmla="*/ 1738313 w 1914525"/>
                <a:gd name="connsiteY88" fmla="*/ 252413 h 1399068"/>
                <a:gd name="connsiteX89" fmla="*/ 1724025 w 1914525"/>
                <a:gd name="connsiteY89" fmla="*/ 228600 h 1399068"/>
                <a:gd name="connsiteX90" fmla="*/ 1714500 w 1914525"/>
                <a:gd name="connsiteY90" fmla="*/ 214313 h 1399068"/>
                <a:gd name="connsiteX91" fmla="*/ 1700213 w 1914525"/>
                <a:gd name="connsiteY91" fmla="*/ 204788 h 1399068"/>
                <a:gd name="connsiteX92" fmla="*/ 1676400 w 1914525"/>
                <a:gd name="connsiteY92" fmla="*/ 176213 h 1399068"/>
                <a:gd name="connsiteX93" fmla="*/ 1666875 w 1914525"/>
                <a:gd name="connsiteY93" fmla="*/ 161925 h 1399068"/>
                <a:gd name="connsiteX94" fmla="*/ 1638300 w 1914525"/>
                <a:gd name="connsiteY94" fmla="*/ 152400 h 1399068"/>
                <a:gd name="connsiteX95" fmla="*/ 1609725 w 1914525"/>
                <a:gd name="connsiteY95" fmla="*/ 142875 h 1399068"/>
                <a:gd name="connsiteX96" fmla="*/ 1590675 w 1914525"/>
                <a:gd name="connsiteY96" fmla="*/ 133350 h 1399068"/>
                <a:gd name="connsiteX97" fmla="*/ 1533525 w 1914525"/>
                <a:gd name="connsiteY97" fmla="*/ 123825 h 1399068"/>
                <a:gd name="connsiteX98" fmla="*/ 1495425 w 1914525"/>
                <a:gd name="connsiteY98" fmla="*/ 109538 h 1399068"/>
                <a:gd name="connsiteX99" fmla="*/ 1376363 w 1914525"/>
                <a:gd name="connsiteY99" fmla="*/ 95250 h 1399068"/>
                <a:gd name="connsiteX100" fmla="*/ 1343025 w 1914525"/>
                <a:gd name="connsiteY100" fmla="*/ 90488 h 1399068"/>
                <a:gd name="connsiteX101" fmla="*/ 1281113 w 1914525"/>
                <a:gd name="connsiteY101" fmla="*/ 76200 h 1399068"/>
                <a:gd name="connsiteX102" fmla="*/ 1223963 w 1914525"/>
                <a:gd name="connsiteY102" fmla="*/ 71438 h 1399068"/>
                <a:gd name="connsiteX103" fmla="*/ 1181100 w 1914525"/>
                <a:gd name="connsiteY103" fmla="*/ 61913 h 1399068"/>
                <a:gd name="connsiteX104" fmla="*/ 1166813 w 1914525"/>
                <a:gd name="connsiteY104" fmla="*/ 52388 h 1399068"/>
                <a:gd name="connsiteX105" fmla="*/ 1143000 w 1914525"/>
                <a:gd name="connsiteY105" fmla="*/ 47625 h 1399068"/>
                <a:gd name="connsiteX106" fmla="*/ 1114425 w 1914525"/>
                <a:gd name="connsiteY106" fmla="*/ 38100 h 1399068"/>
                <a:gd name="connsiteX107" fmla="*/ 1085850 w 1914525"/>
                <a:gd name="connsiteY107" fmla="*/ 28575 h 1399068"/>
                <a:gd name="connsiteX108" fmla="*/ 1009650 w 1914525"/>
                <a:gd name="connsiteY108" fmla="*/ 19050 h 1399068"/>
                <a:gd name="connsiteX109" fmla="*/ 976313 w 1914525"/>
                <a:gd name="connsiteY109" fmla="*/ 9525 h 1399068"/>
                <a:gd name="connsiteX110" fmla="*/ 923925 w 1914525"/>
                <a:gd name="connsiteY110" fmla="*/ 0 h 1399068"/>
                <a:gd name="connsiteX111" fmla="*/ 771525 w 1914525"/>
                <a:gd name="connsiteY111" fmla="*/ 4763 h 1399068"/>
                <a:gd name="connsiteX112" fmla="*/ 757238 w 1914525"/>
                <a:gd name="connsiteY112" fmla="*/ 9525 h 1399068"/>
                <a:gd name="connsiteX113" fmla="*/ 733425 w 1914525"/>
                <a:gd name="connsiteY113" fmla="*/ 19050 h 1399068"/>
                <a:gd name="connsiteX114" fmla="*/ 714375 w 1914525"/>
                <a:gd name="connsiteY114" fmla="*/ 28575 h 1399068"/>
                <a:gd name="connsiteX115" fmla="*/ 700088 w 1914525"/>
                <a:gd name="connsiteY115" fmla="*/ 33338 h 1399068"/>
                <a:gd name="connsiteX116" fmla="*/ 681038 w 1914525"/>
                <a:gd name="connsiteY116" fmla="*/ 42863 h 1399068"/>
                <a:gd name="connsiteX117" fmla="*/ 633413 w 1914525"/>
                <a:gd name="connsiteY117" fmla="*/ 57150 h 1399068"/>
                <a:gd name="connsiteX118" fmla="*/ 595313 w 1914525"/>
                <a:gd name="connsiteY118" fmla="*/ 71438 h 1399068"/>
                <a:gd name="connsiteX119" fmla="*/ 552450 w 1914525"/>
                <a:gd name="connsiteY119" fmla="*/ 80963 h 1399068"/>
                <a:gd name="connsiteX120" fmla="*/ 519113 w 1914525"/>
                <a:gd name="connsiteY120" fmla="*/ 95250 h 1399068"/>
                <a:gd name="connsiteX121" fmla="*/ 485775 w 1914525"/>
                <a:gd name="connsiteY121" fmla="*/ 100013 h 1399068"/>
                <a:gd name="connsiteX122" fmla="*/ 438150 w 1914525"/>
                <a:gd name="connsiteY122" fmla="*/ 119063 h 1399068"/>
                <a:gd name="connsiteX123" fmla="*/ 404813 w 1914525"/>
                <a:gd name="connsiteY123" fmla="*/ 133350 h 1399068"/>
                <a:gd name="connsiteX124" fmla="*/ 390525 w 1914525"/>
                <a:gd name="connsiteY124" fmla="*/ 147638 h 1399068"/>
                <a:gd name="connsiteX125" fmla="*/ 352425 w 1914525"/>
                <a:gd name="connsiteY125" fmla="*/ 166688 h 1399068"/>
                <a:gd name="connsiteX126" fmla="*/ 319088 w 1914525"/>
                <a:gd name="connsiteY126" fmla="*/ 180975 h 1399068"/>
                <a:gd name="connsiteX127" fmla="*/ 300038 w 1914525"/>
                <a:gd name="connsiteY127" fmla="*/ 195263 h 1399068"/>
                <a:gd name="connsiteX128" fmla="*/ 285750 w 1914525"/>
                <a:gd name="connsiteY128" fmla="*/ 200025 h 1399068"/>
                <a:gd name="connsiteX129" fmla="*/ 266700 w 1914525"/>
                <a:gd name="connsiteY129" fmla="*/ 214313 h 1399068"/>
                <a:gd name="connsiteX130" fmla="*/ 228600 w 1914525"/>
                <a:gd name="connsiteY130" fmla="*/ 233363 h 1399068"/>
                <a:gd name="connsiteX131" fmla="*/ 200025 w 1914525"/>
                <a:gd name="connsiteY131" fmla="*/ 252413 h 1399068"/>
                <a:gd name="connsiteX132" fmla="*/ 185738 w 1914525"/>
                <a:gd name="connsiteY132" fmla="*/ 261938 h 1399068"/>
                <a:gd name="connsiteX133" fmla="*/ 166688 w 1914525"/>
                <a:gd name="connsiteY133" fmla="*/ 271463 h 1399068"/>
                <a:gd name="connsiteX134" fmla="*/ 157163 w 1914525"/>
                <a:gd name="connsiteY134" fmla="*/ 285750 h 1399068"/>
                <a:gd name="connsiteX135" fmla="*/ 142875 w 1914525"/>
                <a:gd name="connsiteY135" fmla="*/ 300038 h 1399068"/>
                <a:gd name="connsiteX136" fmla="*/ 119063 w 1914525"/>
                <a:gd name="connsiteY136" fmla="*/ 333375 h 1399068"/>
                <a:gd name="connsiteX137" fmla="*/ 114300 w 1914525"/>
                <a:gd name="connsiteY137" fmla="*/ 347663 h 1399068"/>
                <a:gd name="connsiteX138" fmla="*/ 104775 w 1914525"/>
                <a:gd name="connsiteY138" fmla="*/ 371475 h 1399068"/>
                <a:gd name="connsiteX139" fmla="*/ 85725 w 1914525"/>
                <a:gd name="connsiteY139" fmla="*/ 404813 h 1399068"/>
                <a:gd name="connsiteX140" fmla="*/ 76200 w 1914525"/>
                <a:gd name="connsiteY140" fmla="*/ 442913 h 1399068"/>
                <a:gd name="connsiteX141" fmla="*/ 71438 w 1914525"/>
                <a:gd name="connsiteY141" fmla="*/ 457200 h 1399068"/>
                <a:gd name="connsiteX142" fmla="*/ 66675 w 1914525"/>
                <a:gd name="connsiteY142" fmla="*/ 490538 h 1399068"/>
                <a:gd name="connsiteX143" fmla="*/ 61913 w 1914525"/>
                <a:gd name="connsiteY143" fmla="*/ 504825 h 1399068"/>
                <a:gd name="connsiteX144" fmla="*/ 57150 w 1914525"/>
                <a:gd name="connsiteY144" fmla="*/ 523875 h 1399068"/>
                <a:gd name="connsiteX145" fmla="*/ 52388 w 1914525"/>
                <a:gd name="connsiteY145" fmla="*/ 576263 h 1399068"/>
                <a:gd name="connsiteX146" fmla="*/ 47625 w 1914525"/>
                <a:gd name="connsiteY146" fmla="*/ 604838 h 1399068"/>
                <a:gd name="connsiteX147" fmla="*/ 38100 w 1914525"/>
                <a:gd name="connsiteY147" fmla="*/ 714375 h 1399068"/>
                <a:gd name="connsiteX148" fmla="*/ 28575 w 1914525"/>
                <a:gd name="connsiteY148" fmla="*/ 762000 h 1399068"/>
                <a:gd name="connsiteX149" fmla="*/ 14288 w 1914525"/>
                <a:gd name="connsiteY149" fmla="*/ 866775 h 1399068"/>
                <a:gd name="connsiteX150" fmla="*/ 9525 w 1914525"/>
                <a:gd name="connsiteY150" fmla="*/ 890588 h 1399068"/>
                <a:gd name="connsiteX151" fmla="*/ 0 w 1914525"/>
                <a:gd name="connsiteY151" fmla="*/ 919163 h 1399068"/>
                <a:gd name="connsiteX152" fmla="*/ 4763 w 1914525"/>
                <a:gd name="connsiteY152" fmla="*/ 1042988 h 1399068"/>
                <a:gd name="connsiteX153" fmla="*/ 14288 w 1914525"/>
                <a:gd name="connsiteY153" fmla="*/ 1076325 h 1399068"/>
                <a:gd name="connsiteX154" fmla="*/ 23813 w 1914525"/>
                <a:gd name="connsiteY15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0069 w 1914525"/>
                <a:gd name="connsiteY19" fmla="*/ 309563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04850 w 1914525"/>
                <a:gd name="connsiteY23" fmla="*/ 2190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66788 w 1914525"/>
                <a:gd name="connsiteY29" fmla="*/ 235743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092994 w 1914525"/>
                <a:gd name="connsiteY33" fmla="*/ 238124 h 1399068"/>
                <a:gd name="connsiteX34" fmla="*/ 1126331 w 1914525"/>
                <a:gd name="connsiteY34" fmla="*/ 202406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71588 w 1914525"/>
                <a:gd name="connsiteY38" fmla="*/ 247650 h 1399068"/>
                <a:gd name="connsiteX39" fmla="*/ 1319213 w 1914525"/>
                <a:gd name="connsiteY39" fmla="*/ 245268 h 1399068"/>
                <a:gd name="connsiteX40" fmla="*/ 1381125 w 1914525"/>
                <a:gd name="connsiteY40" fmla="*/ 261937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04850 w 1914525"/>
                <a:gd name="connsiteY23" fmla="*/ 2190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66788 w 1914525"/>
                <a:gd name="connsiteY29" fmla="*/ 235743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092994 w 1914525"/>
                <a:gd name="connsiteY33" fmla="*/ 238124 h 1399068"/>
                <a:gd name="connsiteX34" fmla="*/ 1126331 w 1914525"/>
                <a:gd name="connsiteY34" fmla="*/ 202406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71588 w 1914525"/>
                <a:gd name="connsiteY38" fmla="*/ 247650 h 1399068"/>
                <a:gd name="connsiteX39" fmla="*/ 1319213 w 1914525"/>
                <a:gd name="connsiteY39" fmla="*/ 245268 h 1399068"/>
                <a:gd name="connsiteX40" fmla="*/ 1381125 w 1914525"/>
                <a:gd name="connsiteY40" fmla="*/ 261937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04850 w 1914525"/>
                <a:gd name="connsiteY23" fmla="*/ 2190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092994 w 1914525"/>
                <a:gd name="connsiteY33" fmla="*/ 238124 h 1399068"/>
                <a:gd name="connsiteX34" fmla="*/ 1126331 w 1914525"/>
                <a:gd name="connsiteY34" fmla="*/ 202406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71588 w 1914525"/>
                <a:gd name="connsiteY38" fmla="*/ 247650 h 1399068"/>
                <a:gd name="connsiteX39" fmla="*/ 1319213 w 1914525"/>
                <a:gd name="connsiteY39" fmla="*/ 245268 h 1399068"/>
                <a:gd name="connsiteX40" fmla="*/ 1381125 w 1914525"/>
                <a:gd name="connsiteY40" fmla="*/ 261937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092994 w 1914525"/>
                <a:gd name="connsiteY33" fmla="*/ 238124 h 1399068"/>
                <a:gd name="connsiteX34" fmla="*/ 1126331 w 1914525"/>
                <a:gd name="connsiteY34" fmla="*/ 202406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71588 w 1914525"/>
                <a:gd name="connsiteY38" fmla="*/ 247650 h 1399068"/>
                <a:gd name="connsiteX39" fmla="*/ 1319213 w 1914525"/>
                <a:gd name="connsiteY39" fmla="*/ 245268 h 1399068"/>
                <a:gd name="connsiteX40" fmla="*/ 1381125 w 1914525"/>
                <a:gd name="connsiteY40" fmla="*/ 261937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092994 w 1914525"/>
                <a:gd name="connsiteY33" fmla="*/ 238124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71588 w 1914525"/>
                <a:gd name="connsiteY38" fmla="*/ 247650 h 1399068"/>
                <a:gd name="connsiteX39" fmla="*/ 1319213 w 1914525"/>
                <a:gd name="connsiteY39" fmla="*/ 245268 h 1399068"/>
                <a:gd name="connsiteX40" fmla="*/ 1381125 w 1914525"/>
                <a:gd name="connsiteY40" fmla="*/ 261937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092994 w 1914525"/>
                <a:gd name="connsiteY33" fmla="*/ 238124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57301 w 1914525"/>
                <a:gd name="connsiteY38" fmla="*/ 252412 h 1399068"/>
                <a:gd name="connsiteX39" fmla="*/ 1319213 w 1914525"/>
                <a:gd name="connsiteY39" fmla="*/ 245268 h 1399068"/>
                <a:gd name="connsiteX40" fmla="*/ 1381125 w 1914525"/>
                <a:gd name="connsiteY40" fmla="*/ 261937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092994 w 1914525"/>
                <a:gd name="connsiteY33" fmla="*/ 238124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319213 w 1914525"/>
                <a:gd name="connsiteY39" fmla="*/ 245268 h 1399068"/>
                <a:gd name="connsiteX40" fmla="*/ 1381125 w 1914525"/>
                <a:gd name="connsiteY40" fmla="*/ 261937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092994 w 1914525"/>
                <a:gd name="connsiteY33" fmla="*/ 238124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381125 w 1914525"/>
                <a:gd name="connsiteY40" fmla="*/ 261937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092994 w 1914525"/>
                <a:gd name="connsiteY33" fmla="*/ 238124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352550 w 1914525"/>
                <a:gd name="connsiteY40" fmla="*/ 250031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16807 w 1914525"/>
                <a:gd name="connsiteY33" fmla="*/ 269080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352550 w 1914525"/>
                <a:gd name="connsiteY40" fmla="*/ 250031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352550 w 1914525"/>
                <a:gd name="connsiteY40" fmla="*/ 250031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352550 w 1914525"/>
                <a:gd name="connsiteY40" fmla="*/ 250031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352550 w 1914525"/>
                <a:gd name="connsiteY40" fmla="*/ 250031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352550 w 1914525"/>
                <a:gd name="connsiteY40" fmla="*/ 250031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352550 w 1914525"/>
                <a:gd name="connsiteY40" fmla="*/ 250031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407319 w 1914525"/>
                <a:gd name="connsiteY40" fmla="*/ 321469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97783 w 1914525"/>
                <a:gd name="connsiteY37" fmla="*/ 292894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407319 w 1914525"/>
                <a:gd name="connsiteY40" fmla="*/ 321469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97783 w 1914525"/>
                <a:gd name="connsiteY37" fmla="*/ 292894 h 1399068"/>
                <a:gd name="connsiteX38" fmla="*/ 1247776 w 1914525"/>
                <a:gd name="connsiteY38" fmla="*/ 211931 h 1399068"/>
                <a:gd name="connsiteX39" fmla="*/ 1407319 w 1914525"/>
                <a:gd name="connsiteY39" fmla="*/ 321469 h 1399068"/>
                <a:gd name="connsiteX40" fmla="*/ 1409700 w 1914525"/>
                <a:gd name="connsiteY40" fmla="*/ 242887 h 1399068"/>
                <a:gd name="connsiteX41" fmla="*/ 1443038 w 1914525"/>
                <a:gd name="connsiteY41" fmla="*/ 235744 h 1399068"/>
                <a:gd name="connsiteX42" fmla="*/ 1481138 w 1914525"/>
                <a:gd name="connsiteY42" fmla="*/ 247650 h 1399068"/>
                <a:gd name="connsiteX43" fmla="*/ 1500188 w 1914525"/>
                <a:gd name="connsiteY43" fmla="*/ 266699 h 1399068"/>
                <a:gd name="connsiteX44" fmla="*/ 1519238 w 1914525"/>
                <a:gd name="connsiteY44" fmla="*/ 300038 h 1399068"/>
                <a:gd name="connsiteX45" fmla="*/ 1557338 w 1914525"/>
                <a:gd name="connsiteY45" fmla="*/ 295275 h 1399068"/>
                <a:gd name="connsiteX46" fmla="*/ 1590675 w 1914525"/>
                <a:gd name="connsiteY46" fmla="*/ 314325 h 1399068"/>
                <a:gd name="connsiteX47" fmla="*/ 1619250 w 1914525"/>
                <a:gd name="connsiteY47" fmla="*/ 342900 h 1399068"/>
                <a:gd name="connsiteX48" fmla="*/ 1657350 w 1914525"/>
                <a:gd name="connsiteY48" fmla="*/ 390525 h 1399068"/>
                <a:gd name="connsiteX49" fmla="*/ 1676400 w 1914525"/>
                <a:gd name="connsiteY49" fmla="*/ 419100 h 1399068"/>
                <a:gd name="connsiteX50" fmla="*/ 1704975 w 1914525"/>
                <a:gd name="connsiteY50" fmla="*/ 471488 h 1399068"/>
                <a:gd name="connsiteX51" fmla="*/ 1747838 w 1914525"/>
                <a:gd name="connsiteY51" fmla="*/ 542925 h 1399068"/>
                <a:gd name="connsiteX52" fmla="*/ 1762125 w 1914525"/>
                <a:gd name="connsiteY52" fmla="*/ 571500 h 1399068"/>
                <a:gd name="connsiteX53" fmla="*/ 1771650 w 1914525"/>
                <a:gd name="connsiteY53" fmla="*/ 600075 h 1399068"/>
                <a:gd name="connsiteX54" fmla="*/ 1790700 w 1914525"/>
                <a:gd name="connsiteY54" fmla="*/ 642938 h 1399068"/>
                <a:gd name="connsiteX55" fmla="*/ 1809750 w 1914525"/>
                <a:gd name="connsiteY55" fmla="*/ 695325 h 1399068"/>
                <a:gd name="connsiteX56" fmla="*/ 1824038 w 1914525"/>
                <a:gd name="connsiteY56" fmla="*/ 747713 h 1399068"/>
                <a:gd name="connsiteX57" fmla="*/ 1833563 w 1914525"/>
                <a:gd name="connsiteY57" fmla="*/ 804863 h 1399068"/>
                <a:gd name="connsiteX58" fmla="*/ 1845469 w 1914525"/>
                <a:gd name="connsiteY58" fmla="*/ 940594 h 1399068"/>
                <a:gd name="connsiteX59" fmla="*/ 1857375 w 1914525"/>
                <a:gd name="connsiteY59" fmla="*/ 1000125 h 1399068"/>
                <a:gd name="connsiteX60" fmla="*/ 1850231 w 1914525"/>
                <a:gd name="connsiteY60" fmla="*/ 1166813 h 1399068"/>
                <a:gd name="connsiteX61" fmla="*/ 1885950 w 1914525"/>
                <a:gd name="connsiteY61" fmla="*/ 1285875 h 1399068"/>
                <a:gd name="connsiteX62" fmla="*/ 1876425 w 1914525"/>
                <a:gd name="connsiteY62" fmla="*/ 1357313 h 1399068"/>
                <a:gd name="connsiteX63" fmla="*/ 1866900 w 1914525"/>
                <a:gd name="connsiteY63" fmla="*/ 1395413 h 1399068"/>
                <a:gd name="connsiteX64" fmla="*/ 1862138 w 1914525"/>
                <a:gd name="connsiteY64" fmla="*/ 1271587 h 1399068"/>
                <a:gd name="connsiteX65" fmla="*/ 1881188 w 1914525"/>
                <a:gd name="connsiteY65" fmla="*/ 1238250 h 1399068"/>
                <a:gd name="connsiteX66" fmla="*/ 1890713 w 1914525"/>
                <a:gd name="connsiteY66" fmla="*/ 1200150 h 1399068"/>
                <a:gd name="connsiteX67" fmla="*/ 1900238 w 1914525"/>
                <a:gd name="connsiteY67" fmla="*/ 1171575 h 1399068"/>
                <a:gd name="connsiteX68" fmla="*/ 1905000 w 1914525"/>
                <a:gd name="connsiteY68" fmla="*/ 1085850 h 1399068"/>
                <a:gd name="connsiteX69" fmla="*/ 1914525 w 1914525"/>
                <a:gd name="connsiteY69" fmla="*/ 809625 h 1399068"/>
                <a:gd name="connsiteX70" fmla="*/ 1909763 w 1914525"/>
                <a:gd name="connsiteY70" fmla="*/ 666750 h 1399068"/>
                <a:gd name="connsiteX71" fmla="*/ 1890713 w 1914525"/>
                <a:gd name="connsiteY71" fmla="*/ 633413 h 1399068"/>
                <a:gd name="connsiteX72" fmla="*/ 1881188 w 1914525"/>
                <a:gd name="connsiteY72" fmla="*/ 609600 h 1399068"/>
                <a:gd name="connsiteX73" fmla="*/ 1871663 w 1914525"/>
                <a:gd name="connsiteY73" fmla="*/ 581025 h 1399068"/>
                <a:gd name="connsiteX74" fmla="*/ 1862138 w 1914525"/>
                <a:gd name="connsiteY74" fmla="*/ 566738 h 1399068"/>
                <a:gd name="connsiteX75" fmla="*/ 1857375 w 1914525"/>
                <a:gd name="connsiteY75" fmla="*/ 542925 h 1399068"/>
                <a:gd name="connsiteX76" fmla="*/ 1847850 w 1914525"/>
                <a:gd name="connsiteY76" fmla="*/ 528638 h 1399068"/>
                <a:gd name="connsiteX77" fmla="*/ 1843088 w 1914525"/>
                <a:gd name="connsiteY77" fmla="*/ 514350 h 1399068"/>
                <a:gd name="connsiteX78" fmla="*/ 1833563 w 1914525"/>
                <a:gd name="connsiteY78" fmla="*/ 495300 h 1399068"/>
                <a:gd name="connsiteX79" fmla="*/ 1824038 w 1914525"/>
                <a:gd name="connsiteY79" fmla="*/ 457200 h 1399068"/>
                <a:gd name="connsiteX80" fmla="*/ 1814513 w 1914525"/>
                <a:gd name="connsiteY80" fmla="*/ 438150 h 1399068"/>
                <a:gd name="connsiteX81" fmla="*/ 1800225 w 1914525"/>
                <a:gd name="connsiteY81" fmla="*/ 404813 h 1399068"/>
                <a:gd name="connsiteX82" fmla="*/ 1790700 w 1914525"/>
                <a:gd name="connsiteY82" fmla="*/ 376238 h 1399068"/>
                <a:gd name="connsiteX83" fmla="*/ 1785938 w 1914525"/>
                <a:gd name="connsiteY83" fmla="*/ 361950 h 1399068"/>
                <a:gd name="connsiteX84" fmla="*/ 1781175 w 1914525"/>
                <a:gd name="connsiteY84" fmla="*/ 342900 h 1399068"/>
                <a:gd name="connsiteX85" fmla="*/ 1771650 w 1914525"/>
                <a:gd name="connsiteY85" fmla="*/ 328613 h 1399068"/>
                <a:gd name="connsiteX86" fmla="*/ 1752600 w 1914525"/>
                <a:gd name="connsiteY86" fmla="*/ 280988 h 1399068"/>
                <a:gd name="connsiteX87" fmla="*/ 1747838 w 1914525"/>
                <a:gd name="connsiteY87" fmla="*/ 266700 h 1399068"/>
                <a:gd name="connsiteX88" fmla="*/ 1738313 w 1914525"/>
                <a:gd name="connsiteY88" fmla="*/ 252413 h 1399068"/>
                <a:gd name="connsiteX89" fmla="*/ 1724025 w 1914525"/>
                <a:gd name="connsiteY89" fmla="*/ 228600 h 1399068"/>
                <a:gd name="connsiteX90" fmla="*/ 1714500 w 1914525"/>
                <a:gd name="connsiteY90" fmla="*/ 214313 h 1399068"/>
                <a:gd name="connsiteX91" fmla="*/ 1700213 w 1914525"/>
                <a:gd name="connsiteY91" fmla="*/ 204788 h 1399068"/>
                <a:gd name="connsiteX92" fmla="*/ 1676400 w 1914525"/>
                <a:gd name="connsiteY92" fmla="*/ 176213 h 1399068"/>
                <a:gd name="connsiteX93" fmla="*/ 1666875 w 1914525"/>
                <a:gd name="connsiteY93" fmla="*/ 161925 h 1399068"/>
                <a:gd name="connsiteX94" fmla="*/ 1638300 w 1914525"/>
                <a:gd name="connsiteY94" fmla="*/ 152400 h 1399068"/>
                <a:gd name="connsiteX95" fmla="*/ 1609725 w 1914525"/>
                <a:gd name="connsiteY95" fmla="*/ 142875 h 1399068"/>
                <a:gd name="connsiteX96" fmla="*/ 1590675 w 1914525"/>
                <a:gd name="connsiteY96" fmla="*/ 133350 h 1399068"/>
                <a:gd name="connsiteX97" fmla="*/ 1533525 w 1914525"/>
                <a:gd name="connsiteY97" fmla="*/ 123825 h 1399068"/>
                <a:gd name="connsiteX98" fmla="*/ 1495425 w 1914525"/>
                <a:gd name="connsiteY98" fmla="*/ 109538 h 1399068"/>
                <a:gd name="connsiteX99" fmla="*/ 1376363 w 1914525"/>
                <a:gd name="connsiteY99" fmla="*/ 95250 h 1399068"/>
                <a:gd name="connsiteX100" fmla="*/ 1343025 w 1914525"/>
                <a:gd name="connsiteY100" fmla="*/ 90488 h 1399068"/>
                <a:gd name="connsiteX101" fmla="*/ 1281113 w 1914525"/>
                <a:gd name="connsiteY101" fmla="*/ 76200 h 1399068"/>
                <a:gd name="connsiteX102" fmla="*/ 1223963 w 1914525"/>
                <a:gd name="connsiteY102" fmla="*/ 71438 h 1399068"/>
                <a:gd name="connsiteX103" fmla="*/ 1181100 w 1914525"/>
                <a:gd name="connsiteY103" fmla="*/ 61913 h 1399068"/>
                <a:gd name="connsiteX104" fmla="*/ 1166813 w 1914525"/>
                <a:gd name="connsiteY104" fmla="*/ 52388 h 1399068"/>
                <a:gd name="connsiteX105" fmla="*/ 1143000 w 1914525"/>
                <a:gd name="connsiteY105" fmla="*/ 47625 h 1399068"/>
                <a:gd name="connsiteX106" fmla="*/ 1114425 w 1914525"/>
                <a:gd name="connsiteY106" fmla="*/ 38100 h 1399068"/>
                <a:gd name="connsiteX107" fmla="*/ 1085850 w 1914525"/>
                <a:gd name="connsiteY107" fmla="*/ 28575 h 1399068"/>
                <a:gd name="connsiteX108" fmla="*/ 1009650 w 1914525"/>
                <a:gd name="connsiteY108" fmla="*/ 19050 h 1399068"/>
                <a:gd name="connsiteX109" fmla="*/ 976313 w 1914525"/>
                <a:gd name="connsiteY109" fmla="*/ 9525 h 1399068"/>
                <a:gd name="connsiteX110" fmla="*/ 923925 w 1914525"/>
                <a:gd name="connsiteY110" fmla="*/ 0 h 1399068"/>
                <a:gd name="connsiteX111" fmla="*/ 771525 w 1914525"/>
                <a:gd name="connsiteY111" fmla="*/ 4763 h 1399068"/>
                <a:gd name="connsiteX112" fmla="*/ 757238 w 1914525"/>
                <a:gd name="connsiteY112" fmla="*/ 9525 h 1399068"/>
                <a:gd name="connsiteX113" fmla="*/ 733425 w 1914525"/>
                <a:gd name="connsiteY113" fmla="*/ 19050 h 1399068"/>
                <a:gd name="connsiteX114" fmla="*/ 714375 w 1914525"/>
                <a:gd name="connsiteY114" fmla="*/ 28575 h 1399068"/>
                <a:gd name="connsiteX115" fmla="*/ 700088 w 1914525"/>
                <a:gd name="connsiteY115" fmla="*/ 33338 h 1399068"/>
                <a:gd name="connsiteX116" fmla="*/ 681038 w 1914525"/>
                <a:gd name="connsiteY116" fmla="*/ 42863 h 1399068"/>
                <a:gd name="connsiteX117" fmla="*/ 633413 w 1914525"/>
                <a:gd name="connsiteY117" fmla="*/ 57150 h 1399068"/>
                <a:gd name="connsiteX118" fmla="*/ 595313 w 1914525"/>
                <a:gd name="connsiteY118" fmla="*/ 71438 h 1399068"/>
                <a:gd name="connsiteX119" fmla="*/ 552450 w 1914525"/>
                <a:gd name="connsiteY119" fmla="*/ 80963 h 1399068"/>
                <a:gd name="connsiteX120" fmla="*/ 519113 w 1914525"/>
                <a:gd name="connsiteY120" fmla="*/ 95250 h 1399068"/>
                <a:gd name="connsiteX121" fmla="*/ 485775 w 1914525"/>
                <a:gd name="connsiteY121" fmla="*/ 100013 h 1399068"/>
                <a:gd name="connsiteX122" fmla="*/ 438150 w 1914525"/>
                <a:gd name="connsiteY122" fmla="*/ 119063 h 1399068"/>
                <a:gd name="connsiteX123" fmla="*/ 404813 w 1914525"/>
                <a:gd name="connsiteY123" fmla="*/ 133350 h 1399068"/>
                <a:gd name="connsiteX124" fmla="*/ 390525 w 1914525"/>
                <a:gd name="connsiteY124" fmla="*/ 147638 h 1399068"/>
                <a:gd name="connsiteX125" fmla="*/ 352425 w 1914525"/>
                <a:gd name="connsiteY125" fmla="*/ 166688 h 1399068"/>
                <a:gd name="connsiteX126" fmla="*/ 319088 w 1914525"/>
                <a:gd name="connsiteY126" fmla="*/ 180975 h 1399068"/>
                <a:gd name="connsiteX127" fmla="*/ 300038 w 1914525"/>
                <a:gd name="connsiteY127" fmla="*/ 195263 h 1399068"/>
                <a:gd name="connsiteX128" fmla="*/ 285750 w 1914525"/>
                <a:gd name="connsiteY128" fmla="*/ 200025 h 1399068"/>
                <a:gd name="connsiteX129" fmla="*/ 266700 w 1914525"/>
                <a:gd name="connsiteY129" fmla="*/ 214313 h 1399068"/>
                <a:gd name="connsiteX130" fmla="*/ 228600 w 1914525"/>
                <a:gd name="connsiteY130" fmla="*/ 233363 h 1399068"/>
                <a:gd name="connsiteX131" fmla="*/ 200025 w 1914525"/>
                <a:gd name="connsiteY131" fmla="*/ 252413 h 1399068"/>
                <a:gd name="connsiteX132" fmla="*/ 185738 w 1914525"/>
                <a:gd name="connsiteY132" fmla="*/ 261938 h 1399068"/>
                <a:gd name="connsiteX133" fmla="*/ 166688 w 1914525"/>
                <a:gd name="connsiteY133" fmla="*/ 271463 h 1399068"/>
                <a:gd name="connsiteX134" fmla="*/ 157163 w 1914525"/>
                <a:gd name="connsiteY134" fmla="*/ 285750 h 1399068"/>
                <a:gd name="connsiteX135" fmla="*/ 142875 w 1914525"/>
                <a:gd name="connsiteY135" fmla="*/ 300038 h 1399068"/>
                <a:gd name="connsiteX136" fmla="*/ 119063 w 1914525"/>
                <a:gd name="connsiteY136" fmla="*/ 333375 h 1399068"/>
                <a:gd name="connsiteX137" fmla="*/ 114300 w 1914525"/>
                <a:gd name="connsiteY137" fmla="*/ 347663 h 1399068"/>
                <a:gd name="connsiteX138" fmla="*/ 104775 w 1914525"/>
                <a:gd name="connsiteY138" fmla="*/ 371475 h 1399068"/>
                <a:gd name="connsiteX139" fmla="*/ 85725 w 1914525"/>
                <a:gd name="connsiteY139" fmla="*/ 404813 h 1399068"/>
                <a:gd name="connsiteX140" fmla="*/ 76200 w 1914525"/>
                <a:gd name="connsiteY140" fmla="*/ 442913 h 1399068"/>
                <a:gd name="connsiteX141" fmla="*/ 71438 w 1914525"/>
                <a:gd name="connsiteY141" fmla="*/ 457200 h 1399068"/>
                <a:gd name="connsiteX142" fmla="*/ 66675 w 1914525"/>
                <a:gd name="connsiteY142" fmla="*/ 490538 h 1399068"/>
                <a:gd name="connsiteX143" fmla="*/ 61913 w 1914525"/>
                <a:gd name="connsiteY143" fmla="*/ 504825 h 1399068"/>
                <a:gd name="connsiteX144" fmla="*/ 57150 w 1914525"/>
                <a:gd name="connsiteY144" fmla="*/ 523875 h 1399068"/>
                <a:gd name="connsiteX145" fmla="*/ 52388 w 1914525"/>
                <a:gd name="connsiteY145" fmla="*/ 576263 h 1399068"/>
                <a:gd name="connsiteX146" fmla="*/ 47625 w 1914525"/>
                <a:gd name="connsiteY146" fmla="*/ 604838 h 1399068"/>
                <a:gd name="connsiteX147" fmla="*/ 38100 w 1914525"/>
                <a:gd name="connsiteY147" fmla="*/ 714375 h 1399068"/>
                <a:gd name="connsiteX148" fmla="*/ 28575 w 1914525"/>
                <a:gd name="connsiteY148" fmla="*/ 762000 h 1399068"/>
                <a:gd name="connsiteX149" fmla="*/ 14288 w 1914525"/>
                <a:gd name="connsiteY149" fmla="*/ 866775 h 1399068"/>
                <a:gd name="connsiteX150" fmla="*/ 9525 w 1914525"/>
                <a:gd name="connsiteY150" fmla="*/ 890588 h 1399068"/>
                <a:gd name="connsiteX151" fmla="*/ 0 w 1914525"/>
                <a:gd name="connsiteY151" fmla="*/ 919163 h 1399068"/>
                <a:gd name="connsiteX152" fmla="*/ 4763 w 1914525"/>
                <a:gd name="connsiteY152" fmla="*/ 1042988 h 1399068"/>
                <a:gd name="connsiteX153" fmla="*/ 14288 w 1914525"/>
                <a:gd name="connsiteY153" fmla="*/ 1076325 h 1399068"/>
                <a:gd name="connsiteX154" fmla="*/ 23813 w 1914525"/>
                <a:gd name="connsiteY15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97783 w 1914525"/>
                <a:gd name="connsiteY36" fmla="*/ 292894 h 1399068"/>
                <a:gd name="connsiteX37" fmla="*/ 1247776 w 1914525"/>
                <a:gd name="connsiteY37" fmla="*/ 211931 h 1399068"/>
                <a:gd name="connsiteX38" fmla="*/ 1407319 w 1914525"/>
                <a:gd name="connsiteY38" fmla="*/ 321469 h 1399068"/>
                <a:gd name="connsiteX39" fmla="*/ 1409700 w 1914525"/>
                <a:gd name="connsiteY39" fmla="*/ 242887 h 1399068"/>
                <a:gd name="connsiteX40" fmla="*/ 1443038 w 1914525"/>
                <a:gd name="connsiteY40" fmla="*/ 235744 h 1399068"/>
                <a:gd name="connsiteX41" fmla="*/ 1481138 w 1914525"/>
                <a:gd name="connsiteY41" fmla="*/ 247650 h 1399068"/>
                <a:gd name="connsiteX42" fmla="*/ 1500188 w 1914525"/>
                <a:gd name="connsiteY42" fmla="*/ 266699 h 1399068"/>
                <a:gd name="connsiteX43" fmla="*/ 1519238 w 1914525"/>
                <a:gd name="connsiteY43" fmla="*/ 300038 h 1399068"/>
                <a:gd name="connsiteX44" fmla="*/ 1557338 w 1914525"/>
                <a:gd name="connsiteY44" fmla="*/ 295275 h 1399068"/>
                <a:gd name="connsiteX45" fmla="*/ 1590675 w 1914525"/>
                <a:gd name="connsiteY45" fmla="*/ 314325 h 1399068"/>
                <a:gd name="connsiteX46" fmla="*/ 1619250 w 1914525"/>
                <a:gd name="connsiteY46" fmla="*/ 342900 h 1399068"/>
                <a:gd name="connsiteX47" fmla="*/ 1657350 w 1914525"/>
                <a:gd name="connsiteY47" fmla="*/ 390525 h 1399068"/>
                <a:gd name="connsiteX48" fmla="*/ 1676400 w 1914525"/>
                <a:gd name="connsiteY48" fmla="*/ 419100 h 1399068"/>
                <a:gd name="connsiteX49" fmla="*/ 1704975 w 1914525"/>
                <a:gd name="connsiteY49" fmla="*/ 471488 h 1399068"/>
                <a:gd name="connsiteX50" fmla="*/ 1747838 w 1914525"/>
                <a:gd name="connsiteY50" fmla="*/ 542925 h 1399068"/>
                <a:gd name="connsiteX51" fmla="*/ 1762125 w 1914525"/>
                <a:gd name="connsiteY51" fmla="*/ 571500 h 1399068"/>
                <a:gd name="connsiteX52" fmla="*/ 1771650 w 1914525"/>
                <a:gd name="connsiteY52" fmla="*/ 600075 h 1399068"/>
                <a:gd name="connsiteX53" fmla="*/ 1790700 w 1914525"/>
                <a:gd name="connsiteY53" fmla="*/ 642938 h 1399068"/>
                <a:gd name="connsiteX54" fmla="*/ 1809750 w 1914525"/>
                <a:gd name="connsiteY54" fmla="*/ 695325 h 1399068"/>
                <a:gd name="connsiteX55" fmla="*/ 1824038 w 1914525"/>
                <a:gd name="connsiteY55" fmla="*/ 747713 h 1399068"/>
                <a:gd name="connsiteX56" fmla="*/ 1833563 w 1914525"/>
                <a:gd name="connsiteY56" fmla="*/ 804863 h 1399068"/>
                <a:gd name="connsiteX57" fmla="*/ 1845469 w 1914525"/>
                <a:gd name="connsiteY57" fmla="*/ 940594 h 1399068"/>
                <a:gd name="connsiteX58" fmla="*/ 1857375 w 1914525"/>
                <a:gd name="connsiteY58" fmla="*/ 1000125 h 1399068"/>
                <a:gd name="connsiteX59" fmla="*/ 1850231 w 1914525"/>
                <a:gd name="connsiteY59" fmla="*/ 1166813 h 1399068"/>
                <a:gd name="connsiteX60" fmla="*/ 1885950 w 1914525"/>
                <a:gd name="connsiteY60" fmla="*/ 1285875 h 1399068"/>
                <a:gd name="connsiteX61" fmla="*/ 1876425 w 1914525"/>
                <a:gd name="connsiteY61" fmla="*/ 1357313 h 1399068"/>
                <a:gd name="connsiteX62" fmla="*/ 1866900 w 1914525"/>
                <a:gd name="connsiteY62" fmla="*/ 1395413 h 1399068"/>
                <a:gd name="connsiteX63" fmla="*/ 1862138 w 1914525"/>
                <a:gd name="connsiteY63" fmla="*/ 1271587 h 1399068"/>
                <a:gd name="connsiteX64" fmla="*/ 1881188 w 1914525"/>
                <a:gd name="connsiteY64" fmla="*/ 1238250 h 1399068"/>
                <a:gd name="connsiteX65" fmla="*/ 1890713 w 1914525"/>
                <a:gd name="connsiteY65" fmla="*/ 1200150 h 1399068"/>
                <a:gd name="connsiteX66" fmla="*/ 1900238 w 1914525"/>
                <a:gd name="connsiteY66" fmla="*/ 1171575 h 1399068"/>
                <a:gd name="connsiteX67" fmla="*/ 1905000 w 1914525"/>
                <a:gd name="connsiteY67" fmla="*/ 1085850 h 1399068"/>
                <a:gd name="connsiteX68" fmla="*/ 1914525 w 1914525"/>
                <a:gd name="connsiteY68" fmla="*/ 809625 h 1399068"/>
                <a:gd name="connsiteX69" fmla="*/ 1909763 w 1914525"/>
                <a:gd name="connsiteY69" fmla="*/ 666750 h 1399068"/>
                <a:gd name="connsiteX70" fmla="*/ 1890713 w 1914525"/>
                <a:gd name="connsiteY70" fmla="*/ 633413 h 1399068"/>
                <a:gd name="connsiteX71" fmla="*/ 1881188 w 1914525"/>
                <a:gd name="connsiteY71" fmla="*/ 609600 h 1399068"/>
                <a:gd name="connsiteX72" fmla="*/ 1871663 w 1914525"/>
                <a:gd name="connsiteY72" fmla="*/ 581025 h 1399068"/>
                <a:gd name="connsiteX73" fmla="*/ 1862138 w 1914525"/>
                <a:gd name="connsiteY73" fmla="*/ 566738 h 1399068"/>
                <a:gd name="connsiteX74" fmla="*/ 1857375 w 1914525"/>
                <a:gd name="connsiteY74" fmla="*/ 542925 h 1399068"/>
                <a:gd name="connsiteX75" fmla="*/ 1847850 w 1914525"/>
                <a:gd name="connsiteY75" fmla="*/ 528638 h 1399068"/>
                <a:gd name="connsiteX76" fmla="*/ 1843088 w 1914525"/>
                <a:gd name="connsiteY76" fmla="*/ 514350 h 1399068"/>
                <a:gd name="connsiteX77" fmla="*/ 1833563 w 1914525"/>
                <a:gd name="connsiteY77" fmla="*/ 495300 h 1399068"/>
                <a:gd name="connsiteX78" fmla="*/ 1824038 w 1914525"/>
                <a:gd name="connsiteY78" fmla="*/ 457200 h 1399068"/>
                <a:gd name="connsiteX79" fmla="*/ 1814513 w 1914525"/>
                <a:gd name="connsiteY79" fmla="*/ 438150 h 1399068"/>
                <a:gd name="connsiteX80" fmla="*/ 1800225 w 1914525"/>
                <a:gd name="connsiteY80" fmla="*/ 404813 h 1399068"/>
                <a:gd name="connsiteX81" fmla="*/ 1790700 w 1914525"/>
                <a:gd name="connsiteY81" fmla="*/ 376238 h 1399068"/>
                <a:gd name="connsiteX82" fmla="*/ 1785938 w 1914525"/>
                <a:gd name="connsiteY82" fmla="*/ 361950 h 1399068"/>
                <a:gd name="connsiteX83" fmla="*/ 1781175 w 1914525"/>
                <a:gd name="connsiteY83" fmla="*/ 342900 h 1399068"/>
                <a:gd name="connsiteX84" fmla="*/ 1771650 w 1914525"/>
                <a:gd name="connsiteY84" fmla="*/ 328613 h 1399068"/>
                <a:gd name="connsiteX85" fmla="*/ 1752600 w 1914525"/>
                <a:gd name="connsiteY85" fmla="*/ 280988 h 1399068"/>
                <a:gd name="connsiteX86" fmla="*/ 1747838 w 1914525"/>
                <a:gd name="connsiteY86" fmla="*/ 266700 h 1399068"/>
                <a:gd name="connsiteX87" fmla="*/ 1738313 w 1914525"/>
                <a:gd name="connsiteY87" fmla="*/ 252413 h 1399068"/>
                <a:gd name="connsiteX88" fmla="*/ 1724025 w 1914525"/>
                <a:gd name="connsiteY88" fmla="*/ 228600 h 1399068"/>
                <a:gd name="connsiteX89" fmla="*/ 1714500 w 1914525"/>
                <a:gd name="connsiteY89" fmla="*/ 214313 h 1399068"/>
                <a:gd name="connsiteX90" fmla="*/ 1700213 w 1914525"/>
                <a:gd name="connsiteY90" fmla="*/ 204788 h 1399068"/>
                <a:gd name="connsiteX91" fmla="*/ 1676400 w 1914525"/>
                <a:gd name="connsiteY91" fmla="*/ 176213 h 1399068"/>
                <a:gd name="connsiteX92" fmla="*/ 1666875 w 1914525"/>
                <a:gd name="connsiteY92" fmla="*/ 161925 h 1399068"/>
                <a:gd name="connsiteX93" fmla="*/ 1638300 w 1914525"/>
                <a:gd name="connsiteY93" fmla="*/ 152400 h 1399068"/>
                <a:gd name="connsiteX94" fmla="*/ 1609725 w 1914525"/>
                <a:gd name="connsiteY94" fmla="*/ 142875 h 1399068"/>
                <a:gd name="connsiteX95" fmla="*/ 1590675 w 1914525"/>
                <a:gd name="connsiteY95" fmla="*/ 133350 h 1399068"/>
                <a:gd name="connsiteX96" fmla="*/ 1533525 w 1914525"/>
                <a:gd name="connsiteY96" fmla="*/ 123825 h 1399068"/>
                <a:gd name="connsiteX97" fmla="*/ 1495425 w 1914525"/>
                <a:gd name="connsiteY97" fmla="*/ 109538 h 1399068"/>
                <a:gd name="connsiteX98" fmla="*/ 1376363 w 1914525"/>
                <a:gd name="connsiteY98" fmla="*/ 95250 h 1399068"/>
                <a:gd name="connsiteX99" fmla="*/ 1343025 w 1914525"/>
                <a:gd name="connsiteY99" fmla="*/ 90488 h 1399068"/>
                <a:gd name="connsiteX100" fmla="*/ 1281113 w 1914525"/>
                <a:gd name="connsiteY100" fmla="*/ 76200 h 1399068"/>
                <a:gd name="connsiteX101" fmla="*/ 1223963 w 1914525"/>
                <a:gd name="connsiteY101" fmla="*/ 71438 h 1399068"/>
                <a:gd name="connsiteX102" fmla="*/ 1181100 w 1914525"/>
                <a:gd name="connsiteY102" fmla="*/ 61913 h 1399068"/>
                <a:gd name="connsiteX103" fmla="*/ 1166813 w 1914525"/>
                <a:gd name="connsiteY103" fmla="*/ 52388 h 1399068"/>
                <a:gd name="connsiteX104" fmla="*/ 1143000 w 1914525"/>
                <a:gd name="connsiteY104" fmla="*/ 47625 h 1399068"/>
                <a:gd name="connsiteX105" fmla="*/ 1114425 w 1914525"/>
                <a:gd name="connsiteY105" fmla="*/ 38100 h 1399068"/>
                <a:gd name="connsiteX106" fmla="*/ 1085850 w 1914525"/>
                <a:gd name="connsiteY106" fmla="*/ 28575 h 1399068"/>
                <a:gd name="connsiteX107" fmla="*/ 1009650 w 1914525"/>
                <a:gd name="connsiteY107" fmla="*/ 19050 h 1399068"/>
                <a:gd name="connsiteX108" fmla="*/ 976313 w 1914525"/>
                <a:gd name="connsiteY108" fmla="*/ 9525 h 1399068"/>
                <a:gd name="connsiteX109" fmla="*/ 923925 w 1914525"/>
                <a:gd name="connsiteY109" fmla="*/ 0 h 1399068"/>
                <a:gd name="connsiteX110" fmla="*/ 771525 w 1914525"/>
                <a:gd name="connsiteY110" fmla="*/ 4763 h 1399068"/>
                <a:gd name="connsiteX111" fmla="*/ 757238 w 1914525"/>
                <a:gd name="connsiteY111" fmla="*/ 9525 h 1399068"/>
                <a:gd name="connsiteX112" fmla="*/ 733425 w 1914525"/>
                <a:gd name="connsiteY112" fmla="*/ 19050 h 1399068"/>
                <a:gd name="connsiteX113" fmla="*/ 714375 w 1914525"/>
                <a:gd name="connsiteY113" fmla="*/ 28575 h 1399068"/>
                <a:gd name="connsiteX114" fmla="*/ 700088 w 1914525"/>
                <a:gd name="connsiteY114" fmla="*/ 33338 h 1399068"/>
                <a:gd name="connsiteX115" fmla="*/ 681038 w 1914525"/>
                <a:gd name="connsiteY115" fmla="*/ 42863 h 1399068"/>
                <a:gd name="connsiteX116" fmla="*/ 633413 w 1914525"/>
                <a:gd name="connsiteY116" fmla="*/ 57150 h 1399068"/>
                <a:gd name="connsiteX117" fmla="*/ 595313 w 1914525"/>
                <a:gd name="connsiteY117" fmla="*/ 71438 h 1399068"/>
                <a:gd name="connsiteX118" fmla="*/ 552450 w 1914525"/>
                <a:gd name="connsiteY118" fmla="*/ 80963 h 1399068"/>
                <a:gd name="connsiteX119" fmla="*/ 519113 w 1914525"/>
                <a:gd name="connsiteY119" fmla="*/ 95250 h 1399068"/>
                <a:gd name="connsiteX120" fmla="*/ 485775 w 1914525"/>
                <a:gd name="connsiteY120" fmla="*/ 100013 h 1399068"/>
                <a:gd name="connsiteX121" fmla="*/ 438150 w 1914525"/>
                <a:gd name="connsiteY121" fmla="*/ 119063 h 1399068"/>
                <a:gd name="connsiteX122" fmla="*/ 404813 w 1914525"/>
                <a:gd name="connsiteY122" fmla="*/ 133350 h 1399068"/>
                <a:gd name="connsiteX123" fmla="*/ 390525 w 1914525"/>
                <a:gd name="connsiteY123" fmla="*/ 147638 h 1399068"/>
                <a:gd name="connsiteX124" fmla="*/ 352425 w 1914525"/>
                <a:gd name="connsiteY124" fmla="*/ 166688 h 1399068"/>
                <a:gd name="connsiteX125" fmla="*/ 319088 w 1914525"/>
                <a:gd name="connsiteY125" fmla="*/ 180975 h 1399068"/>
                <a:gd name="connsiteX126" fmla="*/ 300038 w 1914525"/>
                <a:gd name="connsiteY126" fmla="*/ 195263 h 1399068"/>
                <a:gd name="connsiteX127" fmla="*/ 285750 w 1914525"/>
                <a:gd name="connsiteY127" fmla="*/ 200025 h 1399068"/>
                <a:gd name="connsiteX128" fmla="*/ 266700 w 1914525"/>
                <a:gd name="connsiteY128" fmla="*/ 214313 h 1399068"/>
                <a:gd name="connsiteX129" fmla="*/ 228600 w 1914525"/>
                <a:gd name="connsiteY129" fmla="*/ 233363 h 1399068"/>
                <a:gd name="connsiteX130" fmla="*/ 200025 w 1914525"/>
                <a:gd name="connsiteY130" fmla="*/ 252413 h 1399068"/>
                <a:gd name="connsiteX131" fmla="*/ 185738 w 1914525"/>
                <a:gd name="connsiteY131" fmla="*/ 261938 h 1399068"/>
                <a:gd name="connsiteX132" fmla="*/ 166688 w 1914525"/>
                <a:gd name="connsiteY132" fmla="*/ 271463 h 1399068"/>
                <a:gd name="connsiteX133" fmla="*/ 157163 w 1914525"/>
                <a:gd name="connsiteY133" fmla="*/ 285750 h 1399068"/>
                <a:gd name="connsiteX134" fmla="*/ 142875 w 1914525"/>
                <a:gd name="connsiteY134" fmla="*/ 300038 h 1399068"/>
                <a:gd name="connsiteX135" fmla="*/ 119063 w 1914525"/>
                <a:gd name="connsiteY135" fmla="*/ 333375 h 1399068"/>
                <a:gd name="connsiteX136" fmla="*/ 114300 w 1914525"/>
                <a:gd name="connsiteY136" fmla="*/ 347663 h 1399068"/>
                <a:gd name="connsiteX137" fmla="*/ 104775 w 1914525"/>
                <a:gd name="connsiteY137" fmla="*/ 371475 h 1399068"/>
                <a:gd name="connsiteX138" fmla="*/ 85725 w 1914525"/>
                <a:gd name="connsiteY138" fmla="*/ 404813 h 1399068"/>
                <a:gd name="connsiteX139" fmla="*/ 76200 w 1914525"/>
                <a:gd name="connsiteY139" fmla="*/ 442913 h 1399068"/>
                <a:gd name="connsiteX140" fmla="*/ 71438 w 1914525"/>
                <a:gd name="connsiteY140" fmla="*/ 457200 h 1399068"/>
                <a:gd name="connsiteX141" fmla="*/ 66675 w 1914525"/>
                <a:gd name="connsiteY141" fmla="*/ 490538 h 1399068"/>
                <a:gd name="connsiteX142" fmla="*/ 61913 w 1914525"/>
                <a:gd name="connsiteY142" fmla="*/ 504825 h 1399068"/>
                <a:gd name="connsiteX143" fmla="*/ 57150 w 1914525"/>
                <a:gd name="connsiteY143" fmla="*/ 523875 h 1399068"/>
                <a:gd name="connsiteX144" fmla="*/ 52388 w 1914525"/>
                <a:gd name="connsiteY144" fmla="*/ 576263 h 1399068"/>
                <a:gd name="connsiteX145" fmla="*/ 47625 w 1914525"/>
                <a:gd name="connsiteY145" fmla="*/ 604838 h 1399068"/>
                <a:gd name="connsiteX146" fmla="*/ 38100 w 1914525"/>
                <a:gd name="connsiteY146" fmla="*/ 714375 h 1399068"/>
                <a:gd name="connsiteX147" fmla="*/ 28575 w 1914525"/>
                <a:gd name="connsiteY147" fmla="*/ 762000 h 1399068"/>
                <a:gd name="connsiteX148" fmla="*/ 14288 w 1914525"/>
                <a:gd name="connsiteY148" fmla="*/ 866775 h 1399068"/>
                <a:gd name="connsiteX149" fmla="*/ 9525 w 1914525"/>
                <a:gd name="connsiteY149" fmla="*/ 890588 h 1399068"/>
                <a:gd name="connsiteX150" fmla="*/ 0 w 1914525"/>
                <a:gd name="connsiteY150" fmla="*/ 919163 h 1399068"/>
                <a:gd name="connsiteX151" fmla="*/ 4763 w 1914525"/>
                <a:gd name="connsiteY151" fmla="*/ 1042988 h 1399068"/>
                <a:gd name="connsiteX152" fmla="*/ 14288 w 1914525"/>
                <a:gd name="connsiteY152" fmla="*/ 1076325 h 1399068"/>
                <a:gd name="connsiteX153" fmla="*/ 23813 w 1914525"/>
                <a:gd name="connsiteY15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97783 w 1914525"/>
                <a:gd name="connsiteY35" fmla="*/ 292894 h 1399068"/>
                <a:gd name="connsiteX36" fmla="*/ 1247776 w 1914525"/>
                <a:gd name="connsiteY36" fmla="*/ 211931 h 1399068"/>
                <a:gd name="connsiteX37" fmla="*/ 1407319 w 1914525"/>
                <a:gd name="connsiteY37" fmla="*/ 321469 h 1399068"/>
                <a:gd name="connsiteX38" fmla="*/ 1409700 w 1914525"/>
                <a:gd name="connsiteY38" fmla="*/ 242887 h 1399068"/>
                <a:gd name="connsiteX39" fmla="*/ 1443038 w 1914525"/>
                <a:gd name="connsiteY39" fmla="*/ 235744 h 1399068"/>
                <a:gd name="connsiteX40" fmla="*/ 1481138 w 1914525"/>
                <a:gd name="connsiteY40" fmla="*/ 247650 h 1399068"/>
                <a:gd name="connsiteX41" fmla="*/ 1500188 w 1914525"/>
                <a:gd name="connsiteY41" fmla="*/ 266699 h 1399068"/>
                <a:gd name="connsiteX42" fmla="*/ 1519238 w 1914525"/>
                <a:gd name="connsiteY42" fmla="*/ 300038 h 1399068"/>
                <a:gd name="connsiteX43" fmla="*/ 1557338 w 1914525"/>
                <a:gd name="connsiteY43" fmla="*/ 295275 h 1399068"/>
                <a:gd name="connsiteX44" fmla="*/ 1590675 w 1914525"/>
                <a:gd name="connsiteY44" fmla="*/ 314325 h 1399068"/>
                <a:gd name="connsiteX45" fmla="*/ 1619250 w 1914525"/>
                <a:gd name="connsiteY45" fmla="*/ 342900 h 1399068"/>
                <a:gd name="connsiteX46" fmla="*/ 1657350 w 1914525"/>
                <a:gd name="connsiteY46" fmla="*/ 390525 h 1399068"/>
                <a:gd name="connsiteX47" fmla="*/ 1676400 w 1914525"/>
                <a:gd name="connsiteY47" fmla="*/ 419100 h 1399068"/>
                <a:gd name="connsiteX48" fmla="*/ 1704975 w 1914525"/>
                <a:gd name="connsiteY48" fmla="*/ 471488 h 1399068"/>
                <a:gd name="connsiteX49" fmla="*/ 1747838 w 1914525"/>
                <a:gd name="connsiteY49" fmla="*/ 542925 h 1399068"/>
                <a:gd name="connsiteX50" fmla="*/ 1762125 w 1914525"/>
                <a:gd name="connsiteY50" fmla="*/ 571500 h 1399068"/>
                <a:gd name="connsiteX51" fmla="*/ 1771650 w 1914525"/>
                <a:gd name="connsiteY51" fmla="*/ 600075 h 1399068"/>
                <a:gd name="connsiteX52" fmla="*/ 1790700 w 1914525"/>
                <a:gd name="connsiteY52" fmla="*/ 642938 h 1399068"/>
                <a:gd name="connsiteX53" fmla="*/ 1809750 w 1914525"/>
                <a:gd name="connsiteY53" fmla="*/ 695325 h 1399068"/>
                <a:gd name="connsiteX54" fmla="*/ 1824038 w 1914525"/>
                <a:gd name="connsiteY54" fmla="*/ 747713 h 1399068"/>
                <a:gd name="connsiteX55" fmla="*/ 1833563 w 1914525"/>
                <a:gd name="connsiteY55" fmla="*/ 804863 h 1399068"/>
                <a:gd name="connsiteX56" fmla="*/ 1845469 w 1914525"/>
                <a:gd name="connsiteY56" fmla="*/ 940594 h 1399068"/>
                <a:gd name="connsiteX57" fmla="*/ 1857375 w 1914525"/>
                <a:gd name="connsiteY57" fmla="*/ 1000125 h 1399068"/>
                <a:gd name="connsiteX58" fmla="*/ 1850231 w 1914525"/>
                <a:gd name="connsiteY58" fmla="*/ 1166813 h 1399068"/>
                <a:gd name="connsiteX59" fmla="*/ 1885950 w 1914525"/>
                <a:gd name="connsiteY59" fmla="*/ 1285875 h 1399068"/>
                <a:gd name="connsiteX60" fmla="*/ 1876425 w 1914525"/>
                <a:gd name="connsiteY60" fmla="*/ 1357313 h 1399068"/>
                <a:gd name="connsiteX61" fmla="*/ 1866900 w 1914525"/>
                <a:gd name="connsiteY61" fmla="*/ 1395413 h 1399068"/>
                <a:gd name="connsiteX62" fmla="*/ 1862138 w 1914525"/>
                <a:gd name="connsiteY62" fmla="*/ 1271587 h 1399068"/>
                <a:gd name="connsiteX63" fmla="*/ 1881188 w 1914525"/>
                <a:gd name="connsiteY63" fmla="*/ 1238250 h 1399068"/>
                <a:gd name="connsiteX64" fmla="*/ 1890713 w 1914525"/>
                <a:gd name="connsiteY64" fmla="*/ 1200150 h 1399068"/>
                <a:gd name="connsiteX65" fmla="*/ 1900238 w 1914525"/>
                <a:gd name="connsiteY65" fmla="*/ 1171575 h 1399068"/>
                <a:gd name="connsiteX66" fmla="*/ 1905000 w 1914525"/>
                <a:gd name="connsiteY66" fmla="*/ 1085850 h 1399068"/>
                <a:gd name="connsiteX67" fmla="*/ 1914525 w 1914525"/>
                <a:gd name="connsiteY67" fmla="*/ 809625 h 1399068"/>
                <a:gd name="connsiteX68" fmla="*/ 1909763 w 1914525"/>
                <a:gd name="connsiteY68" fmla="*/ 666750 h 1399068"/>
                <a:gd name="connsiteX69" fmla="*/ 1890713 w 1914525"/>
                <a:gd name="connsiteY69" fmla="*/ 633413 h 1399068"/>
                <a:gd name="connsiteX70" fmla="*/ 1881188 w 1914525"/>
                <a:gd name="connsiteY70" fmla="*/ 609600 h 1399068"/>
                <a:gd name="connsiteX71" fmla="*/ 1871663 w 1914525"/>
                <a:gd name="connsiteY71" fmla="*/ 581025 h 1399068"/>
                <a:gd name="connsiteX72" fmla="*/ 1862138 w 1914525"/>
                <a:gd name="connsiteY72" fmla="*/ 566738 h 1399068"/>
                <a:gd name="connsiteX73" fmla="*/ 1857375 w 1914525"/>
                <a:gd name="connsiteY73" fmla="*/ 542925 h 1399068"/>
                <a:gd name="connsiteX74" fmla="*/ 1847850 w 1914525"/>
                <a:gd name="connsiteY74" fmla="*/ 528638 h 1399068"/>
                <a:gd name="connsiteX75" fmla="*/ 1843088 w 1914525"/>
                <a:gd name="connsiteY75" fmla="*/ 514350 h 1399068"/>
                <a:gd name="connsiteX76" fmla="*/ 1833563 w 1914525"/>
                <a:gd name="connsiteY76" fmla="*/ 495300 h 1399068"/>
                <a:gd name="connsiteX77" fmla="*/ 1824038 w 1914525"/>
                <a:gd name="connsiteY77" fmla="*/ 457200 h 1399068"/>
                <a:gd name="connsiteX78" fmla="*/ 1814513 w 1914525"/>
                <a:gd name="connsiteY78" fmla="*/ 438150 h 1399068"/>
                <a:gd name="connsiteX79" fmla="*/ 1800225 w 1914525"/>
                <a:gd name="connsiteY79" fmla="*/ 404813 h 1399068"/>
                <a:gd name="connsiteX80" fmla="*/ 1790700 w 1914525"/>
                <a:gd name="connsiteY80" fmla="*/ 376238 h 1399068"/>
                <a:gd name="connsiteX81" fmla="*/ 1785938 w 1914525"/>
                <a:gd name="connsiteY81" fmla="*/ 361950 h 1399068"/>
                <a:gd name="connsiteX82" fmla="*/ 1781175 w 1914525"/>
                <a:gd name="connsiteY82" fmla="*/ 342900 h 1399068"/>
                <a:gd name="connsiteX83" fmla="*/ 1771650 w 1914525"/>
                <a:gd name="connsiteY83" fmla="*/ 328613 h 1399068"/>
                <a:gd name="connsiteX84" fmla="*/ 1752600 w 1914525"/>
                <a:gd name="connsiteY84" fmla="*/ 280988 h 1399068"/>
                <a:gd name="connsiteX85" fmla="*/ 1747838 w 1914525"/>
                <a:gd name="connsiteY85" fmla="*/ 266700 h 1399068"/>
                <a:gd name="connsiteX86" fmla="*/ 1738313 w 1914525"/>
                <a:gd name="connsiteY86" fmla="*/ 252413 h 1399068"/>
                <a:gd name="connsiteX87" fmla="*/ 1724025 w 1914525"/>
                <a:gd name="connsiteY87" fmla="*/ 228600 h 1399068"/>
                <a:gd name="connsiteX88" fmla="*/ 1714500 w 1914525"/>
                <a:gd name="connsiteY88" fmla="*/ 214313 h 1399068"/>
                <a:gd name="connsiteX89" fmla="*/ 1700213 w 1914525"/>
                <a:gd name="connsiteY89" fmla="*/ 204788 h 1399068"/>
                <a:gd name="connsiteX90" fmla="*/ 1676400 w 1914525"/>
                <a:gd name="connsiteY90" fmla="*/ 176213 h 1399068"/>
                <a:gd name="connsiteX91" fmla="*/ 1666875 w 1914525"/>
                <a:gd name="connsiteY91" fmla="*/ 161925 h 1399068"/>
                <a:gd name="connsiteX92" fmla="*/ 1638300 w 1914525"/>
                <a:gd name="connsiteY92" fmla="*/ 152400 h 1399068"/>
                <a:gd name="connsiteX93" fmla="*/ 1609725 w 1914525"/>
                <a:gd name="connsiteY93" fmla="*/ 142875 h 1399068"/>
                <a:gd name="connsiteX94" fmla="*/ 1590675 w 1914525"/>
                <a:gd name="connsiteY94" fmla="*/ 133350 h 1399068"/>
                <a:gd name="connsiteX95" fmla="*/ 1533525 w 1914525"/>
                <a:gd name="connsiteY95" fmla="*/ 123825 h 1399068"/>
                <a:gd name="connsiteX96" fmla="*/ 1495425 w 1914525"/>
                <a:gd name="connsiteY96" fmla="*/ 109538 h 1399068"/>
                <a:gd name="connsiteX97" fmla="*/ 1376363 w 1914525"/>
                <a:gd name="connsiteY97" fmla="*/ 95250 h 1399068"/>
                <a:gd name="connsiteX98" fmla="*/ 1343025 w 1914525"/>
                <a:gd name="connsiteY98" fmla="*/ 90488 h 1399068"/>
                <a:gd name="connsiteX99" fmla="*/ 1281113 w 1914525"/>
                <a:gd name="connsiteY99" fmla="*/ 76200 h 1399068"/>
                <a:gd name="connsiteX100" fmla="*/ 1223963 w 1914525"/>
                <a:gd name="connsiteY100" fmla="*/ 71438 h 1399068"/>
                <a:gd name="connsiteX101" fmla="*/ 1181100 w 1914525"/>
                <a:gd name="connsiteY101" fmla="*/ 61913 h 1399068"/>
                <a:gd name="connsiteX102" fmla="*/ 1166813 w 1914525"/>
                <a:gd name="connsiteY102" fmla="*/ 52388 h 1399068"/>
                <a:gd name="connsiteX103" fmla="*/ 1143000 w 1914525"/>
                <a:gd name="connsiteY103" fmla="*/ 47625 h 1399068"/>
                <a:gd name="connsiteX104" fmla="*/ 1114425 w 1914525"/>
                <a:gd name="connsiteY104" fmla="*/ 38100 h 1399068"/>
                <a:gd name="connsiteX105" fmla="*/ 1085850 w 1914525"/>
                <a:gd name="connsiteY105" fmla="*/ 28575 h 1399068"/>
                <a:gd name="connsiteX106" fmla="*/ 1009650 w 1914525"/>
                <a:gd name="connsiteY106" fmla="*/ 19050 h 1399068"/>
                <a:gd name="connsiteX107" fmla="*/ 976313 w 1914525"/>
                <a:gd name="connsiteY107" fmla="*/ 9525 h 1399068"/>
                <a:gd name="connsiteX108" fmla="*/ 923925 w 1914525"/>
                <a:gd name="connsiteY108" fmla="*/ 0 h 1399068"/>
                <a:gd name="connsiteX109" fmla="*/ 771525 w 1914525"/>
                <a:gd name="connsiteY109" fmla="*/ 4763 h 1399068"/>
                <a:gd name="connsiteX110" fmla="*/ 757238 w 1914525"/>
                <a:gd name="connsiteY110" fmla="*/ 9525 h 1399068"/>
                <a:gd name="connsiteX111" fmla="*/ 733425 w 1914525"/>
                <a:gd name="connsiteY111" fmla="*/ 19050 h 1399068"/>
                <a:gd name="connsiteX112" fmla="*/ 714375 w 1914525"/>
                <a:gd name="connsiteY112" fmla="*/ 28575 h 1399068"/>
                <a:gd name="connsiteX113" fmla="*/ 700088 w 1914525"/>
                <a:gd name="connsiteY113" fmla="*/ 33338 h 1399068"/>
                <a:gd name="connsiteX114" fmla="*/ 681038 w 1914525"/>
                <a:gd name="connsiteY114" fmla="*/ 42863 h 1399068"/>
                <a:gd name="connsiteX115" fmla="*/ 633413 w 1914525"/>
                <a:gd name="connsiteY115" fmla="*/ 57150 h 1399068"/>
                <a:gd name="connsiteX116" fmla="*/ 595313 w 1914525"/>
                <a:gd name="connsiteY116" fmla="*/ 71438 h 1399068"/>
                <a:gd name="connsiteX117" fmla="*/ 552450 w 1914525"/>
                <a:gd name="connsiteY117" fmla="*/ 80963 h 1399068"/>
                <a:gd name="connsiteX118" fmla="*/ 519113 w 1914525"/>
                <a:gd name="connsiteY118" fmla="*/ 95250 h 1399068"/>
                <a:gd name="connsiteX119" fmla="*/ 485775 w 1914525"/>
                <a:gd name="connsiteY119" fmla="*/ 100013 h 1399068"/>
                <a:gd name="connsiteX120" fmla="*/ 438150 w 1914525"/>
                <a:gd name="connsiteY120" fmla="*/ 119063 h 1399068"/>
                <a:gd name="connsiteX121" fmla="*/ 404813 w 1914525"/>
                <a:gd name="connsiteY121" fmla="*/ 133350 h 1399068"/>
                <a:gd name="connsiteX122" fmla="*/ 390525 w 1914525"/>
                <a:gd name="connsiteY122" fmla="*/ 147638 h 1399068"/>
                <a:gd name="connsiteX123" fmla="*/ 352425 w 1914525"/>
                <a:gd name="connsiteY123" fmla="*/ 166688 h 1399068"/>
                <a:gd name="connsiteX124" fmla="*/ 319088 w 1914525"/>
                <a:gd name="connsiteY124" fmla="*/ 180975 h 1399068"/>
                <a:gd name="connsiteX125" fmla="*/ 300038 w 1914525"/>
                <a:gd name="connsiteY125" fmla="*/ 195263 h 1399068"/>
                <a:gd name="connsiteX126" fmla="*/ 285750 w 1914525"/>
                <a:gd name="connsiteY126" fmla="*/ 200025 h 1399068"/>
                <a:gd name="connsiteX127" fmla="*/ 266700 w 1914525"/>
                <a:gd name="connsiteY127" fmla="*/ 214313 h 1399068"/>
                <a:gd name="connsiteX128" fmla="*/ 228600 w 1914525"/>
                <a:gd name="connsiteY128" fmla="*/ 233363 h 1399068"/>
                <a:gd name="connsiteX129" fmla="*/ 200025 w 1914525"/>
                <a:gd name="connsiteY129" fmla="*/ 252413 h 1399068"/>
                <a:gd name="connsiteX130" fmla="*/ 185738 w 1914525"/>
                <a:gd name="connsiteY130" fmla="*/ 261938 h 1399068"/>
                <a:gd name="connsiteX131" fmla="*/ 166688 w 1914525"/>
                <a:gd name="connsiteY131" fmla="*/ 271463 h 1399068"/>
                <a:gd name="connsiteX132" fmla="*/ 157163 w 1914525"/>
                <a:gd name="connsiteY132" fmla="*/ 285750 h 1399068"/>
                <a:gd name="connsiteX133" fmla="*/ 142875 w 1914525"/>
                <a:gd name="connsiteY133" fmla="*/ 300038 h 1399068"/>
                <a:gd name="connsiteX134" fmla="*/ 119063 w 1914525"/>
                <a:gd name="connsiteY134" fmla="*/ 333375 h 1399068"/>
                <a:gd name="connsiteX135" fmla="*/ 114300 w 1914525"/>
                <a:gd name="connsiteY135" fmla="*/ 347663 h 1399068"/>
                <a:gd name="connsiteX136" fmla="*/ 104775 w 1914525"/>
                <a:gd name="connsiteY136" fmla="*/ 371475 h 1399068"/>
                <a:gd name="connsiteX137" fmla="*/ 85725 w 1914525"/>
                <a:gd name="connsiteY137" fmla="*/ 404813 h 1399068"/>
                <a:gd name="connsiteX138" fmla="*/ 76200 w 1914525"/>
                <a:gd name="connsiteY138" fmla="*/ 442913 h 1399068"/>
                <a:gd name="connsiteX139" fmla="*/ 71438 w 1914525"/>
                <a:gd name="connsiteY139" fmla="*/ 457200 h 1399068"/>
                <a:gd name="connsiteX140" fmla="*/ 66675 w 1914525"/>
                <a:gd name="connsiteY140" fmla="*/ 490538 h 1399068"/>
                <a:gd name="connsiteX141" fmla="*/ 61913 w 1914525"/>
                <a:gd name="connsiteY141" fmla="*/ 504825 h 1399068"/>
                <a:gd name="connsiteX142" fmla="*/ 57150 w 1914525"/>
                <a:gd name="connsiteY142" fmla="*/ 523875 h 1399068"/>
                <a:gd name="connsiteX143" fmla="*/ 52388 w 1914525"/>
                <a:gd name="connsiteY143" fmla="*/ 576263 h 1399068"/>
                <a:gd name="connsiteX144" fmla="*/ 47625 w 1914525"/>
                <a:gd name="connsiteY144" fmla="*/ 604838 h 1399068"/>
                <a:gd name="connsiteX145" fmla="*/ 38100 w 1914525"/>
                <a:gd name="connsiteY145" fmla="*/ 714375 h 1399068"/>
                <a:gd name="connsiteX146" fmla="*/ 28575 w 1914525"/>
                <a:gd name="connsiteY146" fmla="*/ 762000 h 1399068"/>
                <a:gd name="connsiteX147" fmla="*/ 14288 w 1914525"/>
                <a:gd name="connsiteY147" fmla="*/ 866775 h 1399068"/>
                <a:gd name="connsiteX148" fmla="*/ 9525 w 1914525"/>
                <a:gd name="connsiteY148" fmla="*/ 890588 h 1399068"/>
                <a:gd name="connsiteX149" fmla="*/ 0 w 1914525"/>
                <a:gd name="connsiteY149" fmla="*/ 919163 h 1399068"/>
                <a:gd name="connsiteX150" fmla="*/ 4763 w 1914525"/>
                <a:gd name="connsiteY150" fmla="*/ 1042988 h 1399068"/>
                <a:gd name="connsiteX151" fmla="*/ 14288 w 1914525"/>
                <a:gd name="connsiteY151" fmla="*/ 1076325 h 1399068"/>
                <a:gd name="connsiteX152" fmla="*/ 23813 w 1914525"/>
                <a:gd name="connsiteY152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126332 w 1914525"/>
                <a:gd name="connsiteY32" fmla="*/ 273842 h 1399068"/>
                <a:gd name="connsiteX33" fmla="*/ 1107281 w 1914525"/>
                <a:gd name="connsiteY33" fmla="*/ 200024 h 1399068"/>
                <a:gd name="connsiteX34" fmla="*/ 1297783 w 1914525"/>
                <a:gd name="connsiteY34" fmla="*/ 292894 h 1399068"/>
                <a:gd name="connsiteX35" fmla="*/ 1247776 w 1914525"/>
                <a:gd name="connsiteY35" fmla="*/ 211931 h 1399068"/>
                <a:gd name="connsiteX36" fmla="*/ 1407319 w 1914525"/>
                <a:gd name="connsiteY36" fmla="*/ 321469 h 1399068"/>
                <a:gd name="connsiteX37" fmla="*/ 1409700 w 1914525"/>
                <a:gd name="connsiteY37" fmla="*/ 242887 h 1399068"/>
                <a:gd name="connsiteX38" fmla="*/ 1443038 w 1914525"/>
                <a:gd name="connsiteY38" fmla="*/ 235744 h 1399068"/>
                <a:gd name="connsiteX39" fmla="*/ 1481138 w 1914525"/>
                <a:gd name="connsiteY39" fmla="*/ 247650 h 1399068"/>
                <a:gd name="connsiteX40" fmla="*/ 1500188 w 1914525"/>
                <a:gd name="connsiteY40" fmla="*/ 266699 h 1399068"/>
                <a:gd name="connsiteX41" fmla="*/ 1519238 w 1914525"/>
                <a:gd name="connsiteY41" fmla="*/ 300038 h 1399068"/>
                <a:gd name="connsiteX42" fmla="*/ 1557338 w 1914525"/>
                <a:gd name="connsiteY42" fmla="*/ 295275 h 1399068"/>
                <a:gd name="connsiteX43" fmla="*/ 1590675 w 1914525"/>
                <a:gd name="connsiteY43" fmla="*/ 314325 h 1399068"/>
                <a:gd name="connsiteX44" fmla="*/ 1619250 w 1914525"/>
                <a:gd name="connsiteY44" fmla="*/ 342900 h 1399068"/>
                <a:gd name="connsiteX45" fmla="*/ 1657350 w 1914525"/>
                <a:gd name="connsiteY45" fmla="*/ 390525 h 1399068"/>
                <a:gd name="connsiteX46" fmla="*/ 1676400 w 1914525"/>
                <a:gd name="connsiteY46" fmla="*/ 419100 h 1399068"/>
                <a:gd name="connsiteX47" fmla="*/ 1704975 w 1914525"/>
                <a:gd name="connsiteY47" fmla="*/ 471488 h 1399068"/>
                <a:gd name="connsiteX48" fmla="*/ 1747838 w 1914525"/>
                <a:gd name="connsiteY48" fmla="*/ 542925 h 1399068"/>
                <a:gd name="connsiteX49" fmla="*/ 1762125 w 1914525"/>
                <a:gd name="connsiteY49" fmla="*/ 571500 h 1399068"/>
                <a:gd name="connsiteX50" fmla="*/ 1771650 w 1914525"/>
                <a:gd name="connsiteY50" fmla="*/ 600075 h 1399068"/>
                <a:gd name="connsiteX51" fmla="*/ 1790700 w 1914525"/>
                <a:gd name="connsiteY51" fmla="*/ 642938 h 1399068"/>
                <a:gd name="connsiteX52" fmla="*/ 1809750 w 1914525"/>
                <a:gd name="connsiteY52" fmla="*/ 695325 h 1399068"/>
                <a:gd name="connsiteX53" fmla="*/ 1824038 w 1914525"/>
                <a:gd name="connsiteY53" fmla="*/ 747713 h 1399068"/>
                <a:gd name="connsiteX54" fmla="*/ 1833563 w 1914525"/>
                <a:gd name="connsiteY54" fmla="*/ 804863 h 1399068"/>
                <a:gd name="connsiteX55" fmla="*/ 1845469 w 1914525"/>
                <a:gd name="connsiteY55" fmla="*/ 940594 h 1399068"/>
                <a:gd name="connsiteX56" fmla="*/ 1857375 w 1914525"/>
                <a:gd name="connsiteY56" fmla="*/ 1000125 h 1399068"/>
                <a:gd name="connsiteX57" fmla="*/ 1850231 w 1914525"/>
                <a:gd name="connsiteY57" fmla="*/ 1166813 h 1399068"/>
                <a:gd name="connsiteX58" fmla="*/ 1885950 w 1914525"/>
                <a:gd name="connsiteY58" fmla="*/ 1285875 h 1399068"/>
                <a:gd name="connsiteX59" fmla="*/ 1876425 w 1914525"/>
                <a:gd name="connsiteY59" fmla="*/ 1357313 h 1399068"/>
                <a:gd name="connsiteX60" fmla="*/ 1866900 w 1914525"/>
                <a:gd name="connsiteY60" fmla="*/ 1395413 h 1399068"/>
                <a:gd name="connsiteX61" fmla="*/ 1862138 w 1914525"/>
                <a:gd name="connsiteY61" fmla="*/ 1271587 h 1399068"/>
                <a:gd name="connsiteX62" fmla="*/ 1881188 w 1914525"/>
                <a:gd name="connsiteY62" fmla="*/ 1238250 h 1399068"/>
                <a:gd name="connsiteX63" fmla="*/ 1890713 w 1914525"/>
                <a:gd name="connsiteY63" fmla="*/ 1200150 h 1399068"/>
                <a:gd name="connsiteX64" fmla="*/ 1900238 w 1914525"/>
                <a:gd name="connsiteY64" fmla="*/ 1171575 h 1399068"/>
                <a:gd name="connsiteX65" fmla="*/ 1905000 w 1914525"/>
                <a:gd name="connsiteY65" fmla="*/ 1085850 h 1399068"/>
                <a:gd name="connsiteX66" fmla="*/ 1914525 w 1914525"/>
                <a:gd name="connsiteY66" fmla="*/ 809625 h 1399068"/>
                <a:gd name="connsiteX67" fmla="*/ 1909763 w 1914525"/>
                <a:gd name="connsiteY67" fmla="*/ 666750 h 1399068"/>
                <a:gd name="connsiteX68" fmla="*/ 1890713 w 1914525"/>
                <a:gd name="connsiteY68" fmla="*/ 633413 h 1399068"/>
                <a:gd name="connsiteX69" fmla="*/ 1881188 w 1914525"/>
                <a:gd name="connsiteY69" fmla="*/ 609600 h 1399068"/>
                <a:gd name="connsiteX70" fmla="*/ 1871663 w 1914525"/>
                <a:gd name="connsiteY70" fmla="*/ 581025 h 1399068"/>
                <a:gd name="connsiteX71" fmla="*/ 1862138 w 1914525"/>
                <a:gd name="connsiteY71" fmla="*/ 566738 h 1399068"/>
                <a:gd name="connsiteX72" fmla="*/ 1857375 w 1914525"/>
                <a:gd name="connsiteY72" fmla="*/ 542925 h 1399068"/>
                <a:gd name="connsiteX73" fmla="*/ 1847850 w 1914525"/>
                <a:gd name="connsiteY73" fmla="*/ 528638 h 1399068"/>
                <a:gd name="connsiteX74" fmla="*/ 1843088 w 1914525"/>
                <a:gd name="connsiteY74" fmla="*/ 514350 h 1399068"/>
                <a:gd name="connsiteX75" fmla="*/ 1833563 w 1914525"/>
                <a:gd name="connsiteY75" fmla="*/ 495300 h 1399068"/>
                <a:gd name="connsiteX76" fmla="*/ 1824038 w 1914525"/>
                <a:gd name="connsiteY76" fmla="*/ 457200 h 1399068"/>
                <a:gd name="connsiteX77" fmla="*/ 1814513 w 1914525"/>
                <a:gd name="connsiteY77" fmla="*/ 438150 h 1399068"/>
                <a:gd name="connsiteX78" fmla="*/ 1800225 w 1914525"/>
                <a:gd name="connsiteY78" fmla="*/ 404813 h 1399068"/>
                <a:gd name="connsiteX79" fmla="*/ 1790700 w 1914525"/>
                <a:gd name="connsiteY79" fmla="*/ 376238 h 1399068"/>
                <a:gd name="connsiteX80" fmla="*/ 1785938 w 1914525"/>
                <a:gd name="connsiteY80" fmla="*/ 361950 h 1399068"/>
                <a:gd name="connsiteX81" fmla="*/ 1781175 w 1914525"/>
                <a:gd name="connsiteY81" fmla="*/ 342900 h 1399068"/>
                <a:gd name="connsiteX82" fmla="*/ 1771650 w 1914525"/>
                <a:gd name="connsiteY82" fmla="*/ 328613 h 1399068"/>
                <a:gd name="connsiteX83" fmla="*/ 1752600 w 1914525"/>
                <a:gd name="connsiteY83" fmla="*/ 280988 h 1399068"/>
                <a:gd name="connsiteX84" fmla="*/ 1747838 w 1914525"/>
                <a:gd name="connsiteY84" fmla="*/ 266700 h 1399068"/>
                <a:gd name="connsiteX85" fmla="*/ 1738313 w 1914525"/>
                <a:gd name="connsiteY85" fmla="*/ 252413 h 1399068"/>
                <a:gd name="connsiteX86" fmla="*/ 1724025 w 1914525"/>
                <a:gd name="connsiteY86" fmla="*/ 228600 h 1399068"/>
                <a:gd name="connsiteX87" fmla="*/ 1714500 w 1914525"/>
                <a:gd name="connsiteY87" fmla="*/ 214313 h 1399068"/>
                <a:gd name="connsiteX88" fmla="*/ 1700213 w 1914525"/>
                <a:gd name="connsiteY88" fmla="*/ 204788 h 1399068"/>
                <a:gd name="connsiteX89" fmla="*/ 1676400 w 1914525"/>
                <a:gd name="connsiteY89" fmla="*/ 176213 h 1399068"/>
                <a:gd name="connsiteX90" fmla="*/ 1666875 w 1914525"/>
                <a:gd name="connsiteY90" fmla="*/ 161925 h 1399068"/>
                <a:gd name="connsiteX91" fmla="*/ 1638300 w 1914525"/>
                <a:gd name="connsiteY91" fmla="*/ 152400 h 1399068"/>
                <a:gd name="connsiteX92" fmla="*/ 1609725 w 1914525"/>
                <a:gd name="connsiteY92" fmla="*/ 142875 h 1399068"/>
                <a:gd name="connsiteX93" fmla="*/ 1590675 w 1914525"/>
                <a:gd name="connsiteY93" fmla="*/ 133350 h 1399068"/>
                <a:gd name="connsiteX94" fmla="*/ 1533525 w 1914525"/>
                <a:gd name="connsiteY94" fmla="*/ 123825 h 1399068"/>
                <a:gd name="connsiteX95" fmla="*/ 1495425 w 1914525"/>
                <a:gd name="connsiteY95" fmla="*/ 109538 h 1399068"/>
                <a:gd name="connsiteX96" fmla="*/ 1376363 w 1914525"/>
                <a:gd name="connsiteY96" fmla="*/ 95250 h 1399068"/>
                <a:gd name="connsiteX97" fmla="*/ 1343025 w 1914525"/>
                <a:gd name="connsiteY97" fmla="*/ 90488 h 1399068"/>
                <a:gd name="connsiteX98" fmla="*/ 1281113 w 1914525"/>
                <a:gd name="connsiteY98" fmla="*/ 76200 h 1399068"/>
                <a:gd name="connsiteX99" fmla="*/ 1223963 w 1914525"/>
                <a:gd name="connsiteY99" fmla="*/ 71438 h 1399068"/>
                <a:gd name="connsiteX100" fmla="*/ 1181100 w 1914525"/>
                <a:gd name="connsiteY100" fmla="*/ 61913 h 1399068"/>
                <a:gd name="connsiteX101" fmla="*/ 1166813 w 1914525"/>
                <a:gd name="connsiteY101" fmla="*/ 52388 h 1399068"/>
                <a:gd name="connsiteX102" fmla="*/ 1143000 w 1914525"/>
                <a:gd name="connsiteY102" fmla="*/ 47625 h 1399068"/>
                <a:gd name="connsiteX103" fmla="*/ 1114425 w 1914525"/>
                <a:gd name="connsiteY103" fmla="*/ 38100 h 1399068"/>
                <a:gd name="connsiteX104" fmla="*/ 1085850 w 1914525"/>
                <a:gd name="connsiteY104" fmla="*/ 28575 h 1399068"/>
                <a:gd name="connsiteX105" fmla="*/ 1009650 w 1914525"/>
                <a:gd name="connsiteY105" fmla="*/ 19050 h 1399068"/>
                <a:gd name="connsiteX106" fmla="*/ 976313 w 1914525"/>
                <a:gd name="connsiteY106" fmla="*/ 9525 h 1399068"/>
                <a:gd name="connsiteX107" fmla="*/ 923925 w 1914525"/>
                <a:gd name="connsiteY107" fmla="*/ 0 h 1399068"/>
                <a:gd name="connsiteX108" fmla="*/ 771525 w 1914525"/>
                <a:gd name="connsiteY108" fmla="*/ 4763 h 1399068"/>
                <a:gd name="connsiteX109" fmla="*/ 757238 w 1914525"/>
                <a:gd name="connsiteY109" fmla="*/ 9525 h 1399068"/>
                <a:gd name="connsiteX110" fmla="*/ 733425 w 1914525"/>
                <a:gd name="connsiteY110" fmla="*/ 19050 h 1399068"/>
                <a:gd name="connsiteX111" fmla="*/ 714375 w 1914525"/>
                <a:gd name="connsiteY111" fmla="*/ 28575 h 1399068"/>
                <a:gd name="connsiteX112" fmla="*/ 700088 w 1914525"/>
                <a:gd name="connsiteY112" fmla="*/ 33338 h 1399068"/>
                <a:gd name="connsiteX113" fmla="*/ 681038 w 1914525"/>
                <a:gd name="connsiteY113" fmla="*/ 42863 h 1399068"/>
                <a:gd name="connsiteX114" fmla="*/ 633413 w 1914525"/>
                <a:gd name="connsiteY114" fmla="*/ 57150 h 1399068"/>
                <a:gd name="connsiteX115" fmla="*/ 595313 w 1914525"/>
                <a:gd name="connsiteY115" fmla="*/ 71438 h 1399068"/>
                <a:gd name="connsiteX116" fmla="*/ 552450 w 1914525"/>
                <a:gd name="connsiteY116" fmla="*/ 80963 h 1399068"/>
                <a:gd name="connsiteX117" fmla="*/ 519113 w 1914525"/>
                <a:gd name="connsiteY117" fmla="*/ 95250 h 1399068"/>
                <a:gd name="connsiteX118" fmla="*/ 485775 w 1914525"/>
                <a:gd name="connsiteY118" fmla="*/ 100013 h 1399068"/>
                <a:gd name="connsiteX119" fmla="*/ 438150 w 1914525"/>
                <a:gd name="connsiteY119" fmla="*/ 119063 h 1399068"/>
                <a:gd name="connsiteX120" fmla="*/ 404813 w 1914525"/>
                <a:gd name="connsiteY120" fmla="*/ 133350 h 1399068"/>
                <a:gd name="connsiteX121" fmla="*/ 390525 w 1914525"/>
                <a:gd name="connsiteY121" fmla="*/ 147638 h 1399068"/>
                <a:gd name="connsiteX122" fmla="*/ 352425 w 1914525"/>
                <a:gd name="connsiteY122" fmla="*/ 166688 h 1399068"/>
                <a:gd name="connsiteX123" fmla="*/ 319088 w 1914525"/>
                <a:gd name="connsiteY123" fmla="*/ 180975 h 1399068"/>
                <a:gd name="connsiteX124" fmla="*/ 300038 w 1914525"/>
                <a:gd name="connsiteY124" fmla="*/ 195263 h 1399068"/>
                <a:gd name="connsiteX125" fmla="*/ 285750 w 1914525"/>
                <a:gd name="connsiteY125" fmla="*/ 200025 h 1399068"/>
                <a:gd name="connsiteX126" fmla="*/ 266700 w 1914525"/>
                <a:gd name="connsiteY126" fmla="*/ 214313 h 1399068"/>
                <a:gd name="connsiteX127" fmla="*/ 228600 w 1914525"/>
                <a:gd name="connsiteY127" fmla="*/ 233363 h 1399068"/>
                <a:gd name="connsiteX128" fmla="*/ 200025 w 1914525"/>
                <a:gd name="connsiteY128" fmla="*/ 252413 h 1399068"/>
                <a:gd name="connsiteX129" fmla="*/ 185738 w 1914525"/>
                <a:gd name="connsiteY129" fmla="*/ 261938 h 1399068"/>
                <a:gd name="connsiteX130" fmla="*/ 166688 w 1914525"/>
                <a:gd name="connsiteY130" fmla="*/ 271463 h 1399068"/>
                <a:gd name="connsiteX131" fmla="*/ 157163 w 1914525"/>
                <a:gd name="connsiteY131" fmla="*/ 285750 h 1399068"/>
                <a:gd name="connsiteX132" fmla="*/ 142875 w 1914525"/>
                <a:gd name="connsiteY132" fmla="*/ 300038 h 1399068"/>
                <a:gd name="connsiteX133" fmla="*/ 119063 w 1914525"/>
                <a:gd name="connsiteY133" fmla="*/ 333375 h 1399068"/>
                <a:gd name="connsiteX134" fmla="*/ 114300 w 1914525"/>
                <a:gd name="connsiteY134" fmla="*/ 347663 h 1399068"/>
                <a:gd name="connsiteX135" fmla="*/ 104775 w 1914525"/>
                <a:gd name="connsiteY135" fmla="*/ 371475 h 1399068"/>
                <a:gd name="connsiteX136" fmla="*/ 85725 w 1914525"/>
                <a:gd name="connsiteY136" fmla="*/ 404813 h 1399068"/>
                <a:gd name="connsiteX137" fmla="*/ 76200 w 1914525"/>
                <a:gd name="connsiteY137" fmla="*/ 442913 h 1399068"/>
                <a:gd name="connsiteX138" fmla="*/ 71438 w 1914525"/>
                <a:gd name="connsiteY138" fmla="*/ 457200 h 1399068"/>
                <a:gd name="connsiteX139" fmla="*/ 66675 w 1914525"/>
                <a:gd name="connsiteY139" fmla="*/ 490538 h 1399068"/>
                <a:gd name="connsiteX140" fmla="*/ 61913 w 1914525"/>
                <a:gd name="connsiteY140" fmla="*/ 504825 h 1399068"/>
                <a:gd name="connsiteX141" fmla="*/ 57150 w 1914525"/>
                <a:gd name="connsiteY141" fmla="*/ 523875 h 1399068"/>
                <a:gd name="connsiteX142" fmla="*/ 52388 w 1914525"/>
                <a:gd name="connsiteY142" fmla="*/ 576263 h 1399068"/>
                <a:gd name="connsiteX143" fmla="*/ 47625 w 1914525"/>
                <a:gd name="connsiteY143" fmla="*/ 604838 h 1399068"/>
                <a:gd name="connsiteX144" fmla="*/ 38100 w 1914525"/>
                <a:gd name="connsiteY144" fmla="*/ 714375 h 1399068"/>
                <a:gd name="connsiteX145" fmla="*/ 28575 w 1914525"/>
                <a:gd name="connsiteY145" fmla="*/ 762000 h 1399068"/>
                <a:gd name="connsiteX146" fmla="*/ 14288 w 1914525"/>
                <a:gd name="connsiteY146" fmla="*/ 866775 h 1399068"/>
                <a:gd name="connsiteX147" fmla="*/ 9525 w 1914525"/>
                <a:gd name="connsiteY147" fmla="*/ 890588 h 1399068"/>
                <a:gd name="connsiteX148" fmla="*/ 0 w 1914525"/>
                <a:gd name="connsiteY148" fmla="*/ 919163 h 1399068"/>
                <a:gd name="connsiteX149" fmla="*/ 4763 w 1914525"/>
                <a:gd name="connsiteY149" fmla="*/ 1042988 h 1399068"/>
                <a:gd name="connsiteX150" fmla="*/ 14288 w 1914525"/>
                <a:gd name="connsiteY150" fmla="*/ 1076325 h 1399068"/>
                <a:gd name="connsiteX151" fmla="*/ 23813 w 1914525"/>
                <a:gd name="connsiteY151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73932 w 1914525"/>
                <a:gd name="connsiteY28" fmla="*/ 223837 h 1399068"/>
                <a:gd name="connsiteX29" fmla="*/ 1031082 w 1914525"/>
                <a:gd name="connsiteY29" fmla="*/ 319088 h 1399068"/>
                <a:gd name="connsiteX30" fmla="*/ 1014412 w 1914525"/>
                <a:gd name="connsiteY30" fmla="*/ 221455 h 1399068"/>
                <a:gd name="connsiteX31" fmla="*/ 1126332 w 1914525"/>
                <a:gd name="connsiteY31" fmla="*/ 273842 h 1399068"/>
                <a:gd name="connsiteX32" fmla="*/ 1107281 w 1914525"/>
                <a:gd name="connsiteY32" fmla="*/ 200024 h 1399068"/>
                <a:gd name="connsiteX33" fmla="*/ 1297783 w 1914525"/>
                <a:gd name="connsiteY33" fmla="*/ 292894 h 1399068"/>
                <a:gd name="connsiteX34" fmla="*/ 1247776 w 1914525"/>
                <a:gd name="connsiteY34" fmla="*/ 211931 h 1399068"/>
                <a:gd name="connsiteX35" fmla="*/ 1407319 w 1914525"/>
                <a:gd name="connsiteY35" fmla="*/ 321469 h 1399068"/>
                <a:gd name="connsiteX36" fmla="*/ 1409700 w 1914525"/>
                <a:gd name="connsiteY36" fmla="*/ 242887 h 1399068"/>
                <a:gd name="connsiteX37" fmla="*/ 1443038 w 1914525"/>
                <a:gd name="connsiteY37" fmla="*/ 235744 h 1399068"/>
                <a:gd name="connsiteX38" fmla="*/ 1481138 w 1914525"/>
                <a:gd name="connsiteY38" fmla="*/ 247650 h 1399068"/>
                <a:gd name="connsiteX39" fmla="*/ 1500188 w 1914525"/>
                <a:gd name="connsiteY39" fmla="*/ 266699 h 1399068"/>
                <a:gd name="connsiteX40" fmla="*/ 1519238 w 1914525"/>
                <a:gd name="connsiteY40" fmla="*/ 300038 h 1399068"/>
                <a:gd name="connsiteX41" fmla="*/ 1557338 w 1914525"/>
                <a:gd name="connsiteY41" fmla="*/ 295275 h 1399068"/>
                <a:gd name="connsiteX42" fmla="*/ 1590675 w 1914525"/>
                <a:gd name="connsiteY42" fmla="*/ 314325 h 1399068"/>
                <a:gd name="connsiteX43" fmla="*/ 1619250 w 1914525"/>
                <a:gd name="connsiteY43" fmla="*/ 342900 h 1399068"/>
                <a:gd name="connsiteX44" fmla="*/ 1657350 w 1914525"/>
                <a:gd name="connsiteY44" fmla="*/ 390525 h 1399068"/>
                <a:gd name="connsiteX45" fmla="*/ 1676400 w 1914525"/>
                <a:gd name="connsiteY45" fmla="*/ 419100 h 1399068"/>
                <a:gd name="connsiteX46" fmla="*/ 1704975 w 1914525"/>
                <a:gd name="connsiteY46" fmla="*/ 471488 h 1399068"/>
                <a:gd name="connsiteX47" fmla="*/ 1747838 w 1914525"/>
                <a:gd name="connsiteY47" fmla="*/ 542925 h 1399068"/>
                <a:gd name="connsiteX48" fmla="*/ 1762125 w 1914525"/>
                <a:gd name="connsiteY48" fmla="*/ 571500 h 1399068"/>
                <a:gd name="connsiteX49" fmla="*/ 1771650 w 1914525"/>
                <a:gd name="connsiteY49" fmla="*/ 600075 h 1399068"/>
                <a:gd name="connsiteX50" fmla="*/ 1790700 w 1914525"/>
                <a:gd name="connsiteY50" fmla="*/ 642938 h 1399068"/>
                <a:gd name="connsiteX51" fmla="*/ 1809750 w 1914525"/>
                <a:gd name="connsiteY51" fmla="*/ 695325 h 1399068"/>
                <a:gd name="connsiteX52" fmla="*/ 1824038 w 1914525"/>
                <a:gd name="connsiteY52" fmla="*/ 747713 h 1399068"/>
                <a:gd name="connsiteX53" fmla="*/ 1833563 w 1914525"/>
                <a:gd name="connsiteY53" fmla="*/ 804863 h 1399068"/>
                <a:gd name="connsiteX54" fmla="*/ 1845469 w 1914525"/>
                <a:gd name="connsiteY54" fmla="*/ 940594 h 1399068"/>
                <a:gd name="connsiteX55" fmla="*/ 1857375 w 1914525"/>
                <a:gd name="connsiteY55" fmla="*/ 1000125 h 1399068"/>
                <a:gd name="connsiteX56" fmla="*/ 1850231 w 1914525"/>
                <a:gd name="connsiteY56" fmla="*/ 1166813 h 1399068"/>
                <a:gd name="connsiteX57" fmla="*/ 1885950 w 1914525"/>
                <a:gd name="connsiteY57" fmla="*/ 1285875 h 1399068"/>
                <a:gd name="connsiteX58" fmla="*/ 1876425 w 1914525"/>
                <a:gd name="connsiteY58" fmla="*/ 1357313 h 1399068"/>
                <a:gd name="connsiteX59" fmla="*/ 1866900 w 1914525"/>
                <a:gd name="connsiteY59" fmla="*/ 1395413 h 1399068"/>
                <a:gd name="connsiteX60" fmla="*/ 1862138 w 1914525"/>
                <a:gd name="connsiteY60" fmla="*/ 1271587 h 1399068"/>
                <a:gd name="connsiteX61" fmla="*/ 1881188 w 1914525"/>
                <a:gd name="connsiteY61" fmla="*/ 1238250 h 1399068"/>
                <a:gd name="connsiteX62" fmla="*/ 1890713 w 1914525"/>
                <a:gd name="connsiteY62" fmla="*/ 1200150 h 1399068"/>
                <a:gd name="connsiteX63" fmla="*/ 1900238 w 1914525"/>
                <a:gd name="connsiteY63" fmla="*/ 1171575 h 1399068"/>
                <a:gd name="connsiteX64" fmla="*/ 1905000 w 1914525"/>
                <a:gd name="connsiteY64" fmla="*/ 1085850 h 1399068"/>
                <a:gd name="connsiteX65" fmla="*/ 1914525 w 1914525"/>
                <a:gd name="connsiteY65" fmla="*/ 809625 h 1399068"/>
                <a:gd name="connsiteX66" fmla="*/ 1909763 w 1914525"/>
                <a:gd name="connsiteY66" fmla="*/ 666750 h 1399068"/>
                <a:gd name="connsiteX67" fmla="*/ 1890713 w 1914525"/>
                <a:gd name="connsiteY67" fmla="*/ 633413 h 1399068"/>
                <a:gd name="connsiteX68" fmla="*/ 1881188 w 1914525"/>
                <a:gd name="connsiteY68" fmla="*/ 609600 h 1399068"/>
                <a:gd name="connsiteX69" fmla="*/ 1871663 w 1914525"/>
                <a:gd name="connsiteY69" fmla="*/ 581025 h 1399068"/>
                <a:gd name="connsiteX70" fmla="*/ 1862138 w 1914525"/>
                <a:gd name="connsiteY70" fmla="*/ 566738 h 1399068"/>
                <a:gd name="connsiteX71" fmla="*/ 1857375 w 1914525"/>
                <a:gd name="connsiteY71" fmla="*/ 542925 h 1399068"/>
                <a:gd name="connsiteX72" fmla="*/ 1847850 w 1914525"/>
                <a:gd name="connsiteY72" fmla="*/ 528638 h 1399068"/>
                <a:gd name="connsiteX73" fmla="*/ 1843088 w 1914525"/>
                <a:gd name="connsiteY73" fmla="*/ 514350 h 1399068"/>
                <a:gd name="connsiteX74" fmla="*/ 1833563 w 1914525"/>
                <a:gd name="connsiteY74" fmla="*/ 495300 h 1399068"/>
                <a:gd name="connsiteX75" fmla="*/ 1824038 w 1914525"/>
                <a:gd name="connsiteY75" fmla="*/ 457200 h 1399068"/>
                <a:gd name="connsiteX76" fmla="*/ 1814513 w 1914525"/>
                <a:gd name="connsiteY76" fmla="*/ 438150 h 1399068"/>
                <a:gd name="connsiteX77" fmla="*/ 1800225 w 1914525"/>
                <a:gd name="connsiteY77" fmla="*/ 404813 h 1399068"/>
                <a:gd name="connsiteX78" fmla="*/ 1790700 w 1914525"/>
                <a:gd name="connsiteY78" fmla="*/ 376238 h 1399068"/>
                <a:gd name="connsiteX79" fmla="*/ 1785938 w 1914525"/>
                <a:gd name="connsiteY79" fmla="*/ 361950 h 1399068"/>
                <a:gd name="connsiteX80" fmla="*/ 1781175 w 1914525"/>
                <a:gd name="connsiteY80" fmla="*/ 342900 h 1399068"/>
                <a:gd name="connsiteX81" fmla="*/ 1771650 w 1914525"/>
                <a:gd name="connsiteY81" fmla="*/ 328613 h 1399068"/>
                <a:gd name="connsiteX82" fmla="*/ 1752600 w 1914525"/>
                <a:gd name="connsiteY82" fmla="*/ 280988 h 1399068"/>
                <a:gd name="connsiteX83" fmla="*/ 1747838 w 1914525"/>
                <a:gd name="connsiteY83" fmla="*/ 266700 h 1399068"/>
                <a:gd name="connsiteX84" fmla="*/ 1738313 w 1914525"/>
                <a:gd name="connsiteY84" fmla="*/ 252413 h 1399068"/>
                <a:gd name="connsiteX85" fmla="*/ 1724025 w 1914525"/>
                <a:gd name="connsiteY85" fmla="*/ 228600 h 1399068"/>
                <a:gd name="connsiteX86" fmla="*/ 1714500 w 1914525"/>
                <a:gd name="connsiteY86" fmla="*/ 214313 h 1399068"/>
                <a:gd name="connsiteX87" fmla="*/ 1700213 w 1914525"/>
                <a:gd name="connsiteY87" fmla="*/ 204788 h 1399068"/>
                <a:gd name="connsiteX88" fmla="*/ 1676400 w 1914525"/>
                <a:gd name="connsiteY88" fmla="*/ 176213 h 1399068"/>
                <a:gd name="connsiteX89" fmla="*/ 1666875 w 1914525"/>
                <a:gd name="connsiteY89" fmla="*/ 161925 h 1399068"/>
                <a:gd name="connsiteX90" fmla="*/ 1638300 w 1914525"/>
                <a:gd name="connsiteY90" fmla="*/ 152400 h 1399068"/>
                <a:gd name="connsiteX91" fmla="*/ 1609725 w 1914525"/>
                <a:gd name="connsiteY91" fmla="*/ 142875 h 1399068"/>
                <a:gd name="connsiteX92" fmla="*/ 1590675 w 1914525"/>
                <a:gd name="connsiteY92" fmla="*/ 133350 h 1399068"/>
                <a:gd name="connsiteX93" fmla="*/ 1533525 w 1914525"/>
                <a:gd name="connsiteY93" fmla="*/ 123825 h 1399068"/>
                <a:gd name="connsiteX94" fmla="*/ 1495425 w 1914525"/>
                <a:gd name="connsiteY94" fmla="*/ 109538 h 1399068"/>
                <a:gd name="connsiteX95" fmla="*/ 1376363 w 1914525"/>
                <a:gd name="connsiteY95" fmla="*/ 95250 h 1399068"/>
                <a:gd name="connsiteX96" fmla="*/ 1343025 w 1914525"/>
                <a:gd name="connsiteY96" fmla="*/ 90488 h 1399068"/>
                <a:gd name="connsiteX97" fmla="*/ 1281113 w 1914525"/>
                <a:gd name="connsiteY97" fmla="*/ 76200 h 1399068"/>
                <a:gd name="connsiteX98" fmla="*/ 1223963 w 1914525"/>
                <a:gd name="connsiteY98" fmla="*/ 71438 h 1399068"/>
                <a:gd name="connsiteX99" fmla="*/ 1181100 w 1914525"/>
                <a:gd name="connsiteY99" fmla="*/ 61913 h 1399068"/>
                <a:gd name="connsiteX100" fmla="*/ 1166813 w 1914525"/>
                <a:gd name="connsiteY100" fmla="*/ 52388 h 1399068"/>
                <a:gd name="connsiteX101" fmla="*/ 1143000 w 1914525"/>
                <a:gd name="connsiteY101" fmla="*/ 47625 h 1399068"/>
                <a:gd name="connsiteX102" fmla="*/ 1114425 w 1914525"/>
                <a:gd name="connsiteY102" fmla="*/ 38100 h 1399068"/>
                <a:gd name="connsiteX103" fmla="*/ 1085850 w 1914525"/>
                <a:gd name="connsiteY103" fmla="*/ 28575 h 1399068"/>
                <a:gd name="connsiteX104" fmla="*/ 1009650 w 1914525"/>
                <a:gd name="connsiteY104" fmla="*/ 19050 h 1399068"/>
                <a:gd name="connsiteX105" fmla="*/ 976313 w 1914525"/>
                <a:gd name="connsiteY105" fmla="*/ 9525 h 1399068"/>
                <a:gd name="connsiteX106" fmla="*/ 923925 w 1914525"/>
                <a:gd name="connsiteY106" fmla="*/ 0 h 1399068"/>
                <a:gd name="connsiteX107" fmla="*/ 771525 w 1914525"/>
                <a:gd name="connsiteY107" fmla="*/ 4763 h 1399068"/>
                <a:gd name="connsiteX108" fmla="*/ 757238 w 1914525"/>
                <a:gd name="connsiteY108" fmla="*/ 9525 h 1399068"/>
                <a:gd name="connsiteX109" fmla="*/ 733425 w 1914525"/>
                <a:gd name="connsiteY109" fmla="*/ 19050 h 1399068"/>
                <a:gd name="connsiteX110" fmla="*/ 714375 w 1914525"/>
                <a:gd name="connsiteY110" fmla="*/ 28575 h 1399068"/>
                <a:gd name="connsiteX111" fmla="*/ 700088 w 1914525"/>
                <a:gd name="connsiteY111" fmla="*/ 33338 h 1399068"/>
                <a:gd name="connsiteX112" fmla="*/ 681038 w 1914525"/>
                <a:gd name="connsiteY112" fmla="*/ 42863 h 1399068"/>
                <a:gd name="connsiteX113" fmla="*/ 633413 w 1914525"/>
                <a:gd name="connsiteY113" fmla="*/ 57150 h 1399068"/>
                <a:gd name="connsiteX114" fmla="*/ 595313 w 1914525"/>
                <a:gd name="connsiteY114" fmla="*/ 71438 h 1399068"/>
                <a:gd name="connsiteX115" fmla="*/ 552450 w 1914525"/>
                <a:gd name="connsiteY115" fmla="*/ 80963 h 1399068"/>
                <a:gd name="connsiteX116" fmla="*/ 519113 w 1914525"/>
                <a:gd name="connsiteY116" fmla="*/ 95250 h 1399068"/>
                <a:gd name="connsiteX117" fmla="*/ 485775 w 1914525"/>
                <a:gd name="connsiteY117" fmla="*/ 100013 h 1399068"/>
                <a:gd name="connsiteX118" fmla="*/ 438150 w 1914525"/>
                <a:gd name="connsiteY118" fmla="*/ 119063 h 1399068"/>
                <a:gd name="connsiteX119" fmla="*/ 404813 w 1914525"/>
                <a:gd name="connsiteY119" fmla="*/ 133350 h 1399068"/>
                <a:gd name="connsiteX120" fmla="*/ 390525 w 1914525"/>
                <a:gd name="connsiteY120" fmla="*/ 147638 h 1399068"/>
                <a:gd name="connsiteX121" fmla="*/ 352425 w 1914525"/>
                <a:gd name="connsiteY121" fmla="*/ 166688 h 1399068"/>
                <a:gd name="connsiteX122" fmla="*/ 319088 w 1914525"/>
                <a:gd name="connsiteY122" fmla="*/ 180975 h 1399068"/>
                <a:gd name="connsiteX123" fmla="*/ 300038 w 1914525"/>
                <a:gd name="connsiteY123" fmla="*/ 195263 h 1399068"/>
                <a:gd name="connsiteX124" fmla="*/ 285750 w 1914525"/>
                <a:gd name="connsiteY124" fmla="*/ 200025 h 1399068"/>
                <a:gd name="connsiteX125" fmla="*/ 266700 w 1914525"/>
                <a:gd name="connsiteY125" fmla="*/ 214313 h 1399068"/>
                <a:gd name="connsiteX126" fmla="*/ 228600 w 1914525"/>
                <a:gd name="connsiteY126" fmla="*/ 233363 h 1399068"/>
                <a:gd name="connsiteX127" fmla="*/ 200025 w 1914525"/>
                <a:gd name="connsiteY127" fmla="*/ 252413 h 1399068"/>
                <a:gd name="connsiteX128" fmla="*/ 185738 w 1914525"/>
                <a:gd name="connsiteY128" fmla="*/ 261938 h 1399068"/>
                <a:gd name="connsiteX129" fmla="*/ 166688 w 1914525"/>
                <a:gd name="connsiteY129" fmla="*/ 271463 h 1399068"/>
                <a:gd name="connsiteX130" fmla="*/ 157163 w 1914525"/>
                <a:gd name="connsiteY130" fmla="*/ 285750 h 1399068"/>
                <a:gd name="connsiteX131" fmla="*/ 142875 w 1914525"/>
                <a:gd name="connsiteY131" fmla="*/ 300038 h 1399068"/>
                <a:gd name="connsiteX132" fmla="*/ 119063 w 1914525"/>
                <a:gd name="connsiteY132" fmla="*/ 333375 h 1399068"/>
                <a:gd name="connsiteX133" fmla="*/ 114300 w 1914525"/>
                <a:gd name="connsiteY133" fmla="*/ 347663 h 1399068"/>
                <a:gd name="connsiteX134" fmla="*/ 104775 w 1914525"/>
                <a:gd name="connsiteY134" fmla="*/ 371475 h 1399068"/>
                <a:gd name="connsiteX135" fmla="*/ 85725 w 1914525"/>
                <a:gd name="connsiteY135" fmla="*/ 404813 h 1399068"/>
                <a:gd name="connsiteX136" fmla="*/ 76200 w 1914525"/>
                <a:gd name="connsiteY136" fmla="*/ 442913 h 1399068"/>
                <a:gd name="connsiteX137" fmla="*/ 71438 w 1914525"/>
                <a:gd name="connsiteY137" fmla="*/ 457200 h 1399068"/>
                <a:gd name="connsiteX138" fmla="*/ 66675 w 1914525"/>
                <a:gd name="connsiteY138" fmla="*/ 490538 h 1399068"/>
                <a:gd name="connsiteX139" fmla="*/ 61913 w 1914525"/>
                <a:gd name="connsiteY139" fmla="*/ 504825 h 1399068"/>
                <a:gd name="connsiteX140" fmla="*/ 57150 w 1914525"/>
                <a:gd name="connsiteY140" fmla="*/ 523875 h 1399068"/>
                <a:gd name="connsiteX141" fmla="*/ 52388 w 1914525"/>
                <a:gd name="connsiteY141" fmla="*/ 576263 h 1399068"/>
                <a:gd name="connsiteX142" fmla="*/ 47625 w 1914525"/>
                <a:gd name="connsiteY142" fmla="*/ 604838 h 1399068"/>
                <a:gd name="connsiteX143" fmla="*/ 38100 w 1914525"/>
                <a:gd name="connsiteY143" fmla="*/ 714375 h 1399068"/>
                <a:gd name="connsiteX144" fmla="*/ 28575 w 1914525"/>
                <a:gd name="connsiteY144" fmla="*/ 762000 h 1399068"/>
                <a:gd name="connsiteX145" fmla="*/ 14288 w 1914525"/>
                <a:gd name="connsiteY145" fmla="*/ 866775 h 1399068"/>
                <a:gd name="connsiteX146" fmla="*/ 9525 w 1914525"/>
                <a:gd name="connsiteY146" fmla="*/ 890588 h 1399068"/>
                <a:gd name="connsiteX147" fmla="*/ 0 w 1914525"/>
                <a:gd name="connsiteY147" fmla="*/ 919163 h 1399068"/>
                <a:gd name="connsiteX148" fmla="*/ 4763 w 1914525"/>
                <a:gd name="connsiteY148" fmla="*/ 1042988 h 1399068"/>
                <a:gd name="connsiteX149" fmla="*/ 14288 w 1914525"/>
                <a:gd name="connsiteY149" fmla="*/ 1076325 h 1399068"/>
                <a:gd name="connsiteX150" fmla="*/ 23813 w 1914525"/>
                <a:gd name="connsiteY150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1031082 w 1914525"/>
                <a:gd name="connsiteY28" fmla="*/ 319088 h 1399068"/>
                <a:gd name="connsiteX29" fmla="*/ 1014412 w 1914525"/>
                <a:gd name="connsiteY29" fmla="*/ 221455 h 1399068"/>
                <a:gd name="connsiteX30" fmla="*/ 1126332 w 1914525"/>
                <a:gd name="connsiteY30" fmla="*/ 273842 h 1399068"/>
                <a:gd name="connsiteX31" fmla="*/ 1107281 w 1914525"/>
                <a:gd name="connsiteY31" fmla="*/ 200024 h 1399068"/>
                <a:gd name="connsiteX32" fmla="*/ 1297783 w 1914525"/>
                <a:gd name="connsiteY32" fmla="*/ 292894 h 1399068"/>
                <a:gd name="connsiteX33" fmla="*/ 1247776 w 1914525"/>
                <a:gd name="connsiteY33" fmla="*/ 211931 h 1399068"/>
                <a:gd name="connsiteX34" fmla="*/ 1407319 w 1914525"/>
                <a:gd name="connsiteY34" fmla="*/ 321469 h 1399068"/>
                <a:gd name="connsiteX35" fmla="*/ 1409700 w 1914525"/>
                <a:gd name="connsiteY35" fmla="*/ 242887 h 1399068"/>
                <a:gd name="connsiteX36" fmla="*/ 1443038 w 1914525"/>
                <a:gd name="connsiteY36" fmla="*/ 235744 h 1399068"/>
                <a:gd name="connsiteX37" fmla="*/ 1481138 w 1914525"/>
                <a:gd name="connsiteY37" fmla="*/ 247650 h 1399068"/>
                <a:gd name="connsiteX38" fmla="*/ 1500188 w 1914525"/>
                <a:gd name="connsiteY38" fmla="*/ 266699 h 1399068"/>
                <a:gd name="connsiteX39" fmla="*/ 1519238 w 1914525"/>
                <a:gd name="connsiteY39" fmla="*/ 300038 h 1399068"/>
                <a:gd name="connsiteX40" fmla="*/ 1557338 w 1914525"/>
                <a:gd name="connsiteY40" fmla="*/ 295275 h 1399068"/>
                <a:gd name="connsiteX41" fmla="*/ 1590675 w 1914525"/>
                <a:gd name="connsiteY41" fmla="*/ 314325 h 1399068"/>
                <a:gd name="connsiteX42" fmla="*/ 1619250 w 1914525"/>
                <a:gd name="connsiteY42" fmla="*/ 342900 h 1399068"/>
                <a:gd name="connsiteX43" fmla="*/ 1657350 w 1914525"/>
                <a:gd name="connsiteY43" fmla="*/ 390525 h 1399068"/>
                <a:gd name="connsiteX44" fmla="*/ 1676400 w 1914525"/>
                <a:gd name="connsiteY44" fmla="*/ 419100 h 1399068"/>
                <a:gd name="connsiteX45" fmla="*/ 1704975 w 1914525"/>
                <a:gd name="connsiteY45" fmla="*/ 471488 h 1399068"/>
                <a:gd name="connsiteX46" fmla="*/ 1747838 w 1914525"/>
                <a:gd name="connsiteY46" fmla="*/ 542925 h 1399068"/>
                <a:gd name="connsiteX47" fmla="*/ 1762125 w 1914525"/>
                <a:gd name="connsiteY47" fmla="*/ 571500 h 1399068"/>
                <a:gd name="connsiteX48" fmla="*/ 1771650 w 1914525"/>
                <a:gd name="connsiteY48" fmla="*/ 600075 h 1399068"/>
                <a:gd name="connsiteX49" fmla="*/ 1790700 w 1914525"/>
                <a:gd name="connsiteY49" fmla="*/ 642938 h 1399068"/>
                <a:gd name="connsiteX50" fmla="*/ 1809750 w 1914525"/>
                <a:gd name="connsiteY50" fmla="*/ 695325 h 1399068"/>
                <a:gd name="connsiteX51" fmla="*/ 1824038 w 1914525"/>
                <a:gd name="connsiteY51" fmla="*/ 747713 h 1399068"/>
                <a:gd name="connsiteX52" fmla="*/ 1833563 w 1914525"/>
                <a:gd name="connsiteY52" fmla="*/ 804863 h 1399068"/>
                <a:gd name="connsiteX53" fmla="*/ 1845469 w 1914525"/>
                <a:gd name="connsiteY53" fmla="*/ 940594 h 1399068"/>
                <a:gd name="connsiteX54" fmla="*/ 1857375 w 1914525"/>
                <a:gd name="connsiteY54" fmla="*/ 1000125 h 1399068"/>
                <a:gd name="connsiteX55" fmla="*/ 1850231 w 1914525"/>
                <a:gd name="connsiteY55" fmla="*/ 1166813 h 1399068"/>
                <a:gd name="connsiteX56" fmla="*/ 1885950 w 1914525"/>
                <a:gd name="connsiteY56" fmla="*/ 1285875 h 1399068"/>
                <a:gd name="connsiteX57" fmla="*/ 1876425 w 1914525"/>
                <a:gd name="connsiteY57" fmla="*/ 1357313 h 1399068"/>
                <a:gd name="connsiteX58" fmla="*/ 1866900 w 1914525"/>
                <a:gd name="connsiteY58" fmla="*/ 1395413 h 1399068"/>
                <a:gd name="connsiteX59" fmla="*/ 1862138 w 1914525"/>
                <a:gd name="connsiteY59" fmla="*/ 1271587 h 1399068"/>
                <a:gd name="connsiteX60" fmla="*/ 1881188 w 1914525"/>
                <a:gd name="connsiteY60" fmla="*/ 1238250 h 1399068"/>
                <a:gd name="connsiteX61" fmla="*/ 1890713 w 1914525"/>
                <a:gd name="connsiteY61" fmla="*/ 1200150 h 1399068"/>
                <a:gd name="connsiteX62" fmla="*/ 1900238 w 1914525"/>
                <a:gd name="connsiteY62" fmla="*/ 1171575 h 1399068"/>
                <a:gd name="connsiteX63" fmla="*/ 1905000 w 1914525"/>
                <a:gd name="connsiteY63" fmla="*/ 1085850 h 1399068"/>
                <a:gd name="connsiteX64" fmla="*/ 1914525 w 1914525"/>
                <a:gd name="connsiteY64" fmla="*/ 809625 h 1399068"/>
                <a:gd name="connsiteX65" fmla="*/ 1909763 w 1914525"/>
                <a:gd name="connsiteY65" fmla="*/ 666750 h 1399068"/>
                <a:gd name="connsiteX66" fmla="*/ 1890713 w 1914525"/>
                <a:gd name="connsiteY66" fmla="*/ 633413 h 1399068"/>
                <a:gd name="connsiteX67" fmla="*/ 1881188 w 1914525"/>
                <a:gd name="connsiteY67" fmla="*/ 609600 h 1399068"/>
                <a:gd name="connsiteX68" fmla="*/ 1871663 w 1914525"/>
                <a:gd name="connsiteY68" fmla="*/ 581025 h 1399068"/>
                <a:gd name="connsiteX69" fmla="*/ 1862138 w 1914525"/>
                <a:gd name="connsiteY69" fmla="*/ 566738 h 1399068"/>
                <a:gd name="connsiteX70" fmla="*/ 1857375 w 1914525"/>
                <a:gd name="connsiteY70" fmla="*/ 542925 h 1399068"/>
                <a:gd name="connsiteX71" fmla="*/ 1847850 w 1914525"/>
                <a:gd name="connsiteY71" fmla="*/ 528638 h 1399068"/>
                <a:gd name="connsiteX72" fmla="*/ 1843088 w 1914525"/>
                <a:gd name="connsiteY72" fmla="*/ 514350 h 1399068"/>
                <a:gd name="connsiteX73" fmla="*/ 1833563 w 1914525"/>
                <a:gd name="connsiteY73" fmla="*/ 495300 h 1399068"/>
                <a:gd name="connsiteX74" fmla="*/ 1824038 w 1914525"/>
                <a:gd name="connsiteY74" fmla="*/ 457200 h 1399068"/>
                <a:gd name="connsiteX75" fmla="*/ 1814513 w 1914525"/>
                <a:gd name="connsiteY75" fmla="*/ 438150 h 1399068"/>
                <a:gd name="connsiteX76" fmla="*/ 1800225 w 1914525"/>
                <a:gd name="connsiteY76" fmla="*/ 404813 h 1399068"/>
                <a:gd name="connsiteX77" fmla="*/ 1790700 w 1914525"/>
                <a:gd name="connsiteY77" fmla="*/ 376238 h 1399068"/>
                <a:gd name="connsiteX78" fmla="*/ 1785938 w 1914525"/>
                <a:gd name="connsiteY78" fmla="*/ 361950 h 1399068"/>
                <a:gd name="connsiteX79" fmla="*/ 1781175 w 1914525"/>
                <a:gd name="connsiteY79" fmla="*/ 342900 h 1399068"/>
                <a:gd name="connsiteX80" fmla="*/ 1771650 w 1914525"/>
                <a:gd name="connsiteY80" fmla="*/ 328613 h 1399068"/>
                <a:gd name="connsiteX81" fmla="*/ 1752600 w 1914525"/>
                <a:gd name="connsiteY81" fmla="*/ 280988 h 1399068"/>
                <a:gd name="connsiteX82" fmla="*/ 1747838 w 1914525"/>
                <a:gd name="connsiteY82" fmla="*/ 266700 h 1399068"/>
                <a:gd name="connsiteX83" fmla="*/ 1738313 w 1914525"/>
                <a:gd name="connsiteY83" fmla="*/ 252413 h 1399068"/>
                <a:gd name="connsiteX84" fmla="*/ 1724025 w 1914525"/>
                <a:gd name="connsiteY84" fmla="*/ 228600 h 1399068"/>
                <a:gd name="connsiteX85" fmla="*/ 1714500 w 1914525"/>
                <a:gd name="connsiteY85" fmla="*/ 214313 h 1399068"/>
                <a:gd name="connsiteX86" fmla="*/ 1700213 w 1914525"/>
                <a:gd name="connsiteY86" fmla="*/ 204788 h 1399068"/>
                <a:gd name="connsiteX87" fmla="*/ 1676400 w 1914525"/>
                <a:gd name="connsiteY87" fmla="*/ 176213 h 1399068"/>
                <a:gd name="connsiteX88" fmla="*/ 1666875 w 1914525"/>
                <a:gd name="connsiteY88" fmla="*/ 161925 h 1399068"/>
                <a:gd name="connsiteX89" fmla="*/ 1638300 w 1914525"/>
                <a:gd name="connsiteY89" fmla="*/ 152400 h 1399068"/>
                <a:gd name="connsiteX90" fmla="*/ 1609725 w 1914525"/>
                <a:gd name="connsiteY90" fmla="*/ 142875 h 1399068"/>
                <a:gd name="connsiteX91" fmla="*/ 1590675 w 1914525"/>
                <a:gd name="connsiteY91" fmla="*/ 133350 h 1399068"/>
                <a:gd name="connsiteX92" fmla="*/ 1533525 w 1914525"/>
                <a:gd name="connsiteY92" fmla="*/ 123825 h 1399068"/>
                <a:gd name="connsiteX93" fmla="*/ 1495425 w 1914525"/>
                <a:gd name="connsiteY93" fmla="*/ 109538 h 1399068"/>
                <a:gd name="connsiteX94" fmla="*/ 1376363 w 1914525"/>
                <a:gd name="connsiteY94" fmla="*/ 95250 h 1399068"/>
                <a:gd name="connsiteX95" fmla="*/ 1343025 w 1914525"/>
                <a:gd name="connsiteY95" fmla="*/ 90488 h 1399068"/>
                <a:gd name="connsiteX96" fmla="*/ 1281113 w 1914525"/>
                <a:gd name="connsiteY96" fmla="*/ 76200 h 1399068"/>
                <a:gd name="connsiteX97" fmla="*/ 1223963 w 1914525"/>
                <a:gd name="connsiteY97" fmla="*/ 71438 h 1399068"/>
                <a:gd name="connsiteX98" fmla="*/ 1181100 w 1914525"/>
                <a:gd name="connsiteY98" fmla="*/ 61913 h 1399068"/>
                <a:gd name="connsiteX99" fmla="*/ 1166813 w 1914525"/>
                <a:gd name="connsiteY99" fmla="*/ 52388 h 1399068"/>
                <a:gd name="connsiteX100" fmla="*/ 1143000 w 1914525"/>
                <a:gd name="connsiteY100" fmla="*/ 47625 h 1399068"/>
                <a:gd name="connsiteX101" fmla="*/ 1114425 w 1914525"/>
                <a:gd name="connsiteY101" fmla="*/ 38100 h 1399068"/>
                <a:gd name="connsiteX102" fmla="*/ 1085850 w 1914525"/>
                <a:gd name="connsiteY102" fmla="*/ 28575 h 1399068"/>
                <a:gd name="connsiteX103" fmla="*/ 1009650 w 1914525"/>
                <a:gd name="connsiteY103" fmla="*/ 19050 h 1399068"/>
                <a:gd name="connsiteX104" fmla="*/ 976313 w 1914525"/>
                <a:gd name="connsiteY104" fmla="*/ 9525 h 1399068"/>
                <a:gd name="connsiteX105" fmla="*/ 923925 w 1914525"/>
                <a:gd name="connsiteY105" fmla="*/ 0 h 1399068"/>
                <a:gd name="connsiteX106" fmla="*/ 771525 w 1914525"/>
                <a:gd name="connsiteY106" fmla="*/ 4763 h 1399068"/>
                <a:gd name="connsiteX107" fmla="*/ 757238 w 1914525"/>
                <a:gd name="connsiteY107" fmla="*/ 9525 h 1399068"/>
                <a:gd name="connsiteX108" fmla="*/ 733425 w 1914525"/>
                <a:gd name="connsiteY108" fmla="*/ 19050 h 1399068"/>
                <a:gd name="connsiteX109" fmla="*/ 714375 w 1914525"/>
                <a:gd name="connsiteY109" fmla="*/ 28575 h 1399068"/>
                <a:gd name="connsiteX110" fmla="*/ 700088 w 1914525"/>
                <a:gd name="connsiteY110" fmla="*/ 33338 h 1399068"/>
                <a:gd name="connsiteX111" fmla="*/ 681038 w 1914525"/>
                <a:gd name="connsiteY111" fmla="*/ 42863 h 1399068"/>
                <a:gd name="connsiteX112" fmla="*/ 633413 w 1914525"/>
                <a:gd name="connsiteY112" fmla="*/ 57150 h 1399068"/>
                <a:gd name="connsiteX113" fmla="*/ 595313 w 1914525"/>
                <a:gd name="connsiteY113" fmla="*/ 71438 h 1399068"/>
                <a:gd name="connsiteX114" fmla="*/ 552450 w 1914525"/>
                <a:gd name="connsiteY114" fmla="*/ 80963 h 1399068"/>
                <a:gd name="connsiteX115" fmla="*/ 519113 w 1914525"/>
                <a:gd name="connsiteY115" fmla="*/ 95250 h 1399068"/>
                <a:gd name="connsiteX116" fmla="*/ 485775 w 1914525"/>
                <a:gd name="connsiteY116" fmla="*/ 100013 h 1399068"/>
                <a:gd name="connsiteX117" fmla="*/ 438150 w 1914525"/>
                <a:gd name="connsiteY117" fmla="*/ 119063 h 1399068"/>
                <a:gd name="connsiteX118" fmla="*/ 404813 w 1914525"/>
                <a:gd name="connsiteY118" fmla="*/ 133350 h 1399068"/>
                <a:gd name="connsiteX119" fmla="*/ 390525 w 1914525"/>
                <a:gd name="connsiteY119" fmla="*/ 147638 h 1399068"/>
                <a:gd name="connsiteX120" fmla="*/ 352425 w 1914525"/>
                <a:gd name="connsiteY120" fmla="*/ 166688 h 1399068"/>
                <a:gd name="connsiteX121" fmla="*/ 319088 w 1914525"/>
                <a:gd name="connsiteY121" fmla="*/ 180975 h 1399068"/>
                <a:gd name="connsiteX122" fmla="*/ 300038 w 1914525"/>
                <a:gd name="connsiteY122" fmla="*/ 195263 h 1399068"/>
                <a:gd name="connsiteX123" fmla="*/ 285750 w 1914525"/>
                <a:gd name="connsiteY123" fmla="*/ 200025 h 1399068"/>
                <a:gd name="connsiteX124" fmla="*/ 266700 w 1914525"/>
                <a:gd name="connsiteY124" fmla="*/ 214313 h 1399068"/>
                <a:gd name="connsiteX125" fmla="*/ 228600 w 1914525"/>
                <a:gd name="connsiteY125" fmla="*/ 233363 h 1399068"/>
                <a:gd name="connsiteX126" fmla="*/ 200025 w 1914525"/>
                <a:gd name="connsiteY126" fmla="*/ 252413 h 1399068"/>
                <a:gd name="connsiteX127" fmla="*/ 185738 w 1914525"/>
                <a:gd name="connsiteY127" fmla="*/ 261938 h 1399068"/>
                <a:gd name="connsiteX128" fmla="*/ 166688 w 1914525"/>
                <a:gd name="connsiteY128" fmla="*/ 271463 h 1399068"/>
                <a:gd name="connsiteX129" fmla="*/ 157163 w 1914525"/>
                <a:gd name="connsiteY129" fmla="*/ 285750 h 1399068"/>
                <a:gd name="connsiteX130" fmla="*/ 142875 w 1914525"/>
                <a:gd name="connsiteY130" fmla="*/ 300038 h 1399068"/>
                <a:gd name="connsiteX131" fmla="*/ 119063 w 1914525"/>
                <a:gd name="connsiteY131" fmla="*/ 333375 h 1399068"/>
                <a:gd name="connsiteX132" fmla="*/ 114300 w 1914525"/>
                <a:gd name="connsiteY132" fmla="*/ 347663 h 1399068"/>
                <a:gd name="connsiteX133" fmla="*/ 104775 w 1914525"/>
                <a:gd name="connsiteY133" fmla="*/ 371475 h 1399068"/>
                <a:gd name="connsiteX134" fmla="*/ 85725 w 1914525"/>
                <a:gd name="connsiteY134" fmla="*/ 404813 h 1399068"/>
                <a:gd name="connsiteX135" fmla="*/ 76200 w 1914525"/>
                <a:gd name="connsiteY135" fmla="*/ 442913 h 1399068"/>
                <a:gd name="connsiteX136" fmla="*/ 71438 w 1914525"/>
                <a:gd name="connsiteY136" fmla="*/ 457200 h 1399068"/>
                <a:gd name="connsiteX137" fmla="*/ 66675 w 1914525"/>
                <a:gd name="connsiteY137" fmla="*/ 490538 h 1399068"/>
                <a:gd name="connsiteX138" fmla="*/ 61913 w 1914525"/>
                <a:gd name="connsiteY138" fmla="*/ 504825 h 1399068"/>
                <a:gd name="connsiteX139" fmla="*/ 57150 w 1914525"/>
                <a:gd name="connsiteY139" fmla="*/ 523875 h 1399068"/>
                <a:gd name="connsiteX140" fmla="*/ 52388 w 1914525"/>
                <a:gd name="connsiteY140" fmla="*/ 576263 h 1399068"/>
                <a:gd name="connsiteX141" fmla="*/ 47625 w 1914525"/>
                <a:gd name="connsiteY141" fmla="*/ 604838 h 1399068"/>
                <a:gd name="connsiteX142" fmla="*/ 38100 w 1914525"/>
                <a:gd name="connsiteY142" fmla="*/ 714375 h 1399068"/>
                <a:gd name="connsiteX143" fmla="*/ 28575 w 1914525"/>
                <a:gd name="connsiteY143" fmla="*/ 762000 h 1399068"/>
                <a:gd name="connsiteX144" fmla="*/ 14288 w 1914525"/>
                <a:gd name="connsiteY144" fmla="*/ 866775 h 1399068"/>
                <a:gd name="connsiteX145" fmla="*/ 9525 w 1914525"/>
                <a:gd name="connsiteY145" fmla="*/ 890588 h 1399068"/>
                <a:gd name="connsiteX146" fmla="*/ 0 w 1914525"/>
                <a:gd name="connsiteY146" fmla="*/ 919163 h 1399068"/>
                <a:gd name="connsiteX147" fmla="*/ 4763 w 1914525"/>
                <a:gd name="connsiteY147" fmla="*/ 1042988 h 1399068"/>
                <a:gd name="connsiteX148" fmla="*/ 14288 w 1914525"/>
                <a:gd name="connsiteY148" fmla="*/ 1076325 h 1399068"/>
                <a:gd name="connsiteX149" fmla="*/ 23813 w 1914525"/>
                <a:gd name="connsiteY149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926306 w 1914525"/>
                <a:gd name="connsiteY25" fmla="*/ 309561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26332 w 1914525"/>
                <a:gd name="connsiteY29" fmla="*/ 273842 h 1399068"/>
                <a:gd name="connsiteX30" fmla="*/ 1107281 w 1914525"/>
                <a:gd name="connsiteY30" fmla="*/ 200024 h 1399068"/>
                <a:gd name="connsiteX31" fmla="*/ 1297783 w 1914525"/>
                <a:gd name="connsiteY31" fmla="*/ 292894 h 1399068"/>
                <a:gd name="connsiteX32" fmla="*/ 1247776 w 1914525"/>
                <a:gd name="connsiteY32" fmla="*/ 211931 h 1399068"/>
                <a:gd name="connsiteX33" fmla="*/ 1407319 w 1914525"/>
                <a:gd name="connsiteY33" fmla="*/ 321469 h 1399068"/>
                <a:gd name="connsiteX34" fmla="*/ 1409700 w 1914525"/>
                <a:gd name="connsiteY34" fmla="*/ 242887 h 1399068"/>
                <a:gd name="connsiteX35" fmla="*/ 1443038 w 1914525"/>
                <a:gd name="connsiteY35" fmla="*/ 235744 h 1399068"/>
                <a:gd name="connsiteX36" fmla="*/ 1481138 w 1914525"/>
                <a:gd name="connsiteY36" fmla="*/ 247650 h 1399068"/>
                <a:gd name="connsiteX37" fmla="*/ 1500188 w 1914525"/>
                <a:gd name="connsiteY37" fmla="*/ 266699 h 1399068"/>
                <a:gd name="connsiteX38" fmla="*/ 1519238 w 1914525"/>
                <a:gd name="connsiteY38" fmla="*/ 300038 h 1399068"/>
                <a:gd name="connsiteX39" fmla="*/ 1557338 w 1914525"/>
                <a:gd name="connsiteY39" fmla="*/ 295275 h 1399068"/>
                <a:gd name="connsiteX40" fmla="*/ 1590675 w 1914525"/>
                <a:gd name="connsiteY40" fmla="*/ 314325 h 1399068"/>
                <a:gd name="connsiteX41" fmla="*/ 1619250 w 1914525"/>
                <a:gd name="connsiteY41" fmla="*/ 342900 h 1399068"/>
                <a:gd name="connsiteX42" fmla="*/ 1657350 w 1914525"/>
                <a:gd name="connsiteY42" fmla="*/ 390525 h 1399068"/>
                <a:gd name="connsiteX43" fmla="*/ 1676400 w 1914525"/>
                <a:gd name="connsiteY43" fmla="*/ 419100 h 1399068"/>
                <a:gd name="connsiteX44" fmla="*/ 1704975 w 1914525"/>
                <a:gd name="connsiteY44" fmla="*/ 471488 h 1399068"/>
                <a:gd name="connsiteX45" fmla="*/ 1747838 w 1914525"/>
                <a:gd name="connsiteY45" fmla="*/ 542925 h 1399068"/>
                <a:gd name="connsiteX46" fmla="*/ 1762125 w 1914525"/>
                <a:gd name="connsiteY46" fmla="*/ 571500 h 1399068"/>
                <a:gd name="connsiteX47" fmla="*/ 1771650 w 1914525"/>
                <a:gd name="connsiteY47" fmla="*/ 600075 h 1399068"/>
                <a:gd name="connsiteX48" fmla="*/ 1790700 w 1914525"/>
                <a:gd name="connsiteY48" fmla="*/ 642938 h 1399068"/>
                <a:gd name="connsiteX49" fmla="*/ 1809750 w 1914525"/>
                <a:gd name="connsiteY49" fmla="*/ 695325 h 1399068"/>
                <a:gd name="connsiteX50" fmla="*/ 1824038 w 1914525"/>
                <a:gd name="connsiteY50" fmla="*/ 747713 h 1399068"/>
                <a:gd name="connsiteX51" fmla="*/ 1833563 w 1914525"/>
                <a:gd name="connsiteY51" fmla="*/ 804863 h 1399068"/>
                <a:gd name="connsiteX52" fmla="*/ 1845469 w 1914525"/>
                <a:gd name="connsiteY52" fmla="*/ 940594 h 1399068"/>
                <a:gd name="connsiteX53" fmla="*/ 1857375 w 1914525"/>
                <a:gd name="connsiteY53" fmla="*/ 1000125 h 1399068"/>
                <a:gd name="connsiteX54" fmla="*/ 1850231 w 1914525"/>
                <a:gd name="connsiteY54" fmla="*/ 1166813 h 1399068"/>
                <a:gd name="connsiteX55" fmla="*/ 1885950 w 1914525"/>
                <a:gd name="connsiteY55" fmla="*/ 1285875 h 1399068"/>
                <a:gd name="connsiteX56" fmla="*/ 1876425 w 1914525"/>
                <a:gd name="connsiteY56" fmla="*/ 1357313 h 1399068"/>
                <a:gd name="connsiteX57" fmla="*/ 1866900 w 1914525"/>
                <a:gd name="connsiteY57" fmla="*/ 1395413 h 1399068"/>
                <a:gd name="connsiteX58" fmla="*/ 1862138 w 1914525"/>
                <a:gd name="connsiteY58" fmla="*/ 1271587 h 1399068"/>
                <a:gd name="connsiteX59" fmla="*/ 1881188 w 1914525"/>
                <a:gd name="connsiteY59" fmla="*/ 1238250 h 1399068"/>
                <a:gd name="connsiteX60" fmla="*/ 1890713 w 1914525"/>
                <a:gd name="connsiteY60" fmla="*/ 1200150 h 1399068"/>
                <a:gd name="connsiteX61" fmla="*/ 1900238 w 1914525"/>
                <a:gd name="connsiteY61" fmla="*/ 1171575 h 1399068"/>
                <a:gd name="connsiteX62" fmla="*/ 1905000 w 1914525"/>
                <a:gd name="connsiteY62" fmla="*/ 1085850 h 1399068"/>
                <a:gd name="connsiteX63" fmla="*/ 1914525 w 1914525"/>
                <a:gd name="connsiteY63" fmla="*/ 809625 h 1399068"/>
                <a:gd name="connsiteX64" fmla="*/ 1909763 w 1914525"/>
                <a:gd name="connsiteY64" fmla="*/ 666750 h 1399068"/>
                <a:gd name="connsiteX65" fmla="*/ 1890713 w 1914525"/>
                <a:gd name="connsiteY65" fmla="*/ 633413 h 1399068"/>
                <a:gd name="connsiteX66" fmla="*/ 1881188 w 1914525"/>
                <a:gd name="connsiteY66" fmla="*/ 609600 h 1399068"/>
                <a:gd name="connsiteX67" fmla="*/ 1871663 w 1914525"/>
                <a:gd name="connsiteY67" fmla="*/ 581025 h 1399068"/>
                <a:gd name="connsiteX68" fmla="*/ 1862138 w 1914525"/>
                <a:gd name="connsiteY68" fmla="*/ 566738 h 1399068"/>
                <a:gd name="connsiteX69" fmla="*/ 1857375 w 1914525"/>
                <a:gd name="connsiteY69" fmla="*/ 542925 h 1399068"/>
                <a:gd name="connsiteX70" fmla="*/ 1847850 w 1914525"/>
                <a:gd name="connsiteY70" fmla="*/ 528638 h 1399068"/>
                <a:gd name="connsiteX71" fmla="*/ 1843088 w 1914525"/>
                <a:gd name="connsiteY71" fmla="*/ 514350 h 1399068"/>
                <a:gd name="connsiteX72" fmla="*/ 1833563 w 1914525"/>
                <a:gd name="connsiteY72" fmla="*/ 495300 h 1399068"/>
                <a:gd name="connsiteX73" fmla="*/ 1824038 w 1914525"/>
                <a:gd name="connsiteY73" fmla="*/ 457200 h 1399068"/>
                <a:gd name="connsiteX74" fmla="*/ 1814513 w 1914525"/>
                <a:gd name="connsiteY74" fmla="*/ 438150 h 1399068"/>
                <a:gd name="connsiteX75" fmla="*/ 1800225 w 1914525"/>
                <a:gd name="connsiteY75" fmla="*/ 404813 h 1399068"/>
                <a:gd name="connsiteX76" fmla="*/ 1790700 w 1914525"/>
                <a:gd name="connsiteY76" fmla="*/ 376238 h 1399068"/>
                <a:gd name="connsiteX77" fmla="*/ 1785938 w 1914525"/>
                <a:gd name="connsiteY77" fmla="*/ 361950 h 1399068"/>
                <a:gd name="connsiteX78" fmla="*/ 1781175 w 1914525"/>
                <a:gd name="connsiteY78" fmla="*/ 342900 h 1399068"/>
                <a:gd name="connsiteX79" fmla="*/ 1771650 w 1914525"/>
                <a:gd name="connsiteY79" fmla="*/ 328613 h 1399068"/>
                <a:gd name="connsiteX80" fmla="*/ 1752600 w 1914525"/>
                <a:gd name="connsiteY80" fmla="*/ 280988 h 1399068"/>
                <a:gd name="connsiteX81" fmla="*/ 1747838 w 1914525"/>
                <a:gd name="connsiteY81" fmla="*/ 266700 h 1399068"/>
                <a:gd name="connsiteX82" fmla="*/ 1738313 w 1914525"/>
                <a:gd name="connsiteY82" fmla="*/ 252413 h 1399068"/>
                <a:gd name="connsiteX83" fmla="*/ 1724025 w 1914525"/>
                <a:gd name="connsiteY83" fmla="*/ 228600 h 1399068"/>
                <a:gd name="connsiteX84" fmla="*/ 1714500 w 1914525"/>
                <a:gd name="connsiteY84" fmla="*/ 214313 h 1399068"/>
                <a:gd name="connsiteX85" fmla="*/ 1700213 w 1914525"/>
                <a:gd name="connsiteY85" fmla="*/ 204788 h 1399068"/>
                <a:gd name="connsiteX86" fmla="*/ 1676400 w 1914525"/>
                <a:gd name="connsiteY86" fmla="*/ 176213 h 1399068"/>
                <a:gd name="connsiteX87" fmla="*/ 1666875 w 1914525"/>
                <a:gd name="connsiteY87" fmla="*/ 161925 h 1399068"/>
                <a:gd name="connsiteX88" fmla="*/ 1638300 w 1914525"/>
                <a:gd name="connsiteY88" fmla="*/ 152400 h 1399068"/>
                <a:gd name="connsiteX89" fmla="*/ 1609725 w 1914525"/>
                <a:gd name="connsiteY89" fmla="*/ 142875 h 1399068"/>
                <a:gd name="connsiteX90" fmla="*/ 1590675 w 1914525"/>
                <a:gd name="connsiteY90" fmla="*/ 133350 h 1399068"/>
                <a:gd name="connsiteX91" fmla="*/ 1533525 w 1914525"/>
                <a:gd name="connsiteY91" fmla="*/ 123825 h 1399068"/>
                <a:gd name="connsiteX92" fmla="*/ 1495425 w 1914525"/>
                <a:gd name="connsiteY92" fmla="*/ 109538 h 1399068"/>
                <a:gd name="connsiteX93" fmla="*/ 1376363 w 1914525"/>
                <a:gd name="connsiteY93" fmla="*/ 95250 h 1399068"/>
                <a:gd name="connsiteX94" fmla="*/ 1343025 w 1914525"/>
                <a:gd name="connsiteY94" fmla="*/ 90488 h 1399068"/>
                <a:gd name="connsiteX95" fmla="*/ 1281113 w 1914525"/>
                <a:gd name="connsiteY95" fmla="*/ 76200 h 1399068"/>
                <a:gd name="connsiteX96" fmla="*/ 1223963 w 1914525"/>
                <a:gd name="connsiteY96" fmla="*/ 71438 h 1399068"/>
                <a:gd name="connsiteX97" fmla="*/ 1181100 w 1914525"/>
                <a:gd name="connsiteY97" fmla="*/ 61913 h 1399068"/>
                <a:gd name="connsiteX98" fmla="*/ 1166813 w 1914525"/>
                <a:gd name="connsiteY98" fmla="*/ 52388 h 1399068"/>
                <a:gd name="connsiteX99" fmla="*/ 1143000 w 1914525"/>
                <a:gd name="connsiteY99" fmla="*/ 47625 h 1399068"/>
                <a:gd name="connsiteX100" fmla="*/ 1114425 w 1914525"/>
                <a:gd name="connsiteY100" fmla="*/ 38100 h 1399068"/>
                <a:gd name="connsiteX101" fmla="*/ 1085850 w 1914525"/>
                <a:gd name="connsiteY101" fmla="*/ 28575 h 1399068"/>
                <a:gd name="connsiteX102" fmla="*/ 1009650 w 1914525"/>
                <a:gd name="connsiteY102" fmla="*/ 19050 h 1399068"/>
                <a:gd name="connsiteX103" fmla="*/ 976313 w 1914525"/>
                <a:gd name="connsiteY103" fmla="*/ 9525 h 1399068"/>
                <a:gd name="connsiteX104" fmla="*/ 923925 w 1914525"/>
                <a:gd name="connsiteY104" fmla="*/ 0 h 1399068"/>
                <a:gd name="connsiteX105" fmla="*/ 771525 w 1914525"/>
                <a:gd name="connsiteY105" fmla="*/ 4763 h 1399068"/>
                <a:gd name="connsiteX106" fmla="*/ 757238 w 1914525"/>
                <a:gd name="connsiteY106" fmla="*/ 9525 h 1399068"/>
                <a:gd name="connsiteX107" fmla="*/ 733425 w 1914525"/>
                <a:gd name="connsiteY107" fmla="*/ 19050 h 1399068"/>
                <a:gd name="connsiteX108" fmla="*/ 714375 w 1914525"/>
                <a:gd name="connsiteY108" fmla="*/ 28575 h 1399068"/>
                <a:gd name="connsiteX109" fmla="*/ 700088 w 1914525"/>
                <a:gd name="connsiteY109" fmla="*/ 33338 h 1399068"/>
                <a:gd name="connsiteX110" fmla="*/ 681038 w 1914525"/>
                <a:gd name="connsiteY110" fmla="*/ 42863 h 1399068"/>
                <a:gd name="connsiteX111" fmla="*/ 633413 w 1914525"/>
                <a:gd name="connsiteY111" fmla="*/ 57150 h 1399068"/>
                <a:gd name="connsiteX112" fmla="*/ 595313 w 1914525"/>
                <a:gd name="connsiteY112" fmla="*/ 71438 h 1399068"/>
                <a:gd name="connsiteX113" fmla="*/ 552450 w 1914525"/>
                <a:gd name="connsiteY113" fmla="*/ 80963 h 1399068"/>
                <a:gd name="connsiteX114" fmla="*/ 519113 w 1914525"/>
                <a:gd name="connsiteY114" fmla="*/ 95250 h 1399068"/>
                <a:gd name="connsiteX115" fmla="*/ 485775 w 1914525"/>
                <a:gd name="connsiteY115" fmla="*/ 100013 h 1399068"/>
                <a:gd name="connsiteX116" fmla="*/ 438150 w 1914525"/>
                <a:gd name="connsiteY116" fmla="*/ 119063 h 1399068"/>
                <a:gd name="connsiteX117" fmla="*/ 404813 w 1914525"/>
                <a:gd name="connsiteY117" fmla="*/ 133350 h 1399068"/>
                <a:gd name="connsiteX118" fmla="*/ 390525 w 1914525"/>
                <a:gd name="connsiteY118" fmla="*/ 147638 h 1399068"/>
                <a:gd name="connsiteX119" fmla="*/ 352425 w 1914525"/>
                <a:gd name="connsiteY119" fmla="*/ 166688 h 1399068"/>
                <a:gd name="connsiteX120" fmla="*/ 319088 w 1914525"/>
                <a:gd name="connsiteY120" fmla="*/ 180975 h 1399068"/>
                <a:gd name="connsiteX121" fmla="*/ 300038 w 1914525"/>
                <a:gd name="connsiteY121" fmla="*/ 195263 h 1399068"/>
                <a:gd name="connsiteX122" fmla="*/ 285750 w 1914525"/>
                <a:gd name="connsiteY122" fmla="*/ 200025 h 1399068"/>
                <a:gd name="connsiteX123" fmla="*/ 266700 w 1914525"/>
                <a:gd name="connsiteY123" fmla="*/ 214313 h 1399068"/>
                <a:gd name="connsiteX124" fmla="*/ 228600 w 1914525"/>
                <a:gd name="connsiteY124" fmla="*/ 233363 h 1399068"/>
                <a:gd name="connsiteX125" fmla="*/ 200025 w 1914525"/>
                <a:gd name="connsiteY125" fmla="*/ 252413 h 1399068"/>
                <a:gd name="connsiteX126" fmla="*/ 185738 w 1914525"/>
                <a:gd name="connsiteY126" fmla="*/ 261938 h 1399068"/>
                <a:gd name="connsiteX127" fmla="*/ 166688 w 1914525"/>
                <a:gd name="connsiteY127" fmla="*/ 271463 h 1399068"/>
                <a:gd name="connsiteX128" fmla="*/ 157163 w 1914525"/>
                <a:gd name="connsiteY128" fmla="*/ 285750 h 1399068"/>
                <a:gd name="connsiteX129" fmla="*/ 142875 w 1914525"/>
                <a:gd name="connsiteY129" fmla="*/ 300038 h 1399068"/>
                <a:gd name="connsiteX130" fmla="*/ 119063 w 1914525"/>
                <a:gd name="connsiteY130" fmla="*/ 333375 h 1399068"/>
                <a:gd name="connsiteX131" fmla="*/ 114300 w 1914525"/>
                <a:gd name="connsiteY131" fmla="*/ 347663 h 1399068"/>
                <a:gd name="connsiteX132" fmla="*/ 104775 w 1914525"/>
                <a:gd name="connsiteY132" fmla="*/ 371475 h 1399068"/>
                <a:gd name="connsiteX133" fmla="*/ 85725 w 1914525"/>
                <a:gd name="connsiteY133" fmla="*/ 404813 h 1399068"/>
                <a:gd name="connsiteX134" fmla="*/ 76200 w 1914525"/>
                <a:gd name="connsiteY134" fmla="*/ 442913 h 1399068"/>
                <a:gd name="connsiteX135" fmla="*/ 71438 w 1914525"/>
                <a:gd name="connsiteY135" fmla="*/ 457200 h 1399068"/>
                <a:gd name="connsiteX136" fmla="*/ 66675 w 1914525"/>
                <a:gd name="connsiteY136" fmla="*/ 490538 h 1399068"/>
                <a:gd name="connsiteX137" fmla="*/ 61913 w 1914525"/>
                <a:gd name="connsiteY137" fmla="*/ 504825 h 1399068"/>
                <a:gd name="connsiteX138" fmla="*/ 57150 w 1914525"/>
                <a:gd name="connsiteY138" fmla="*/ 523875 h 1399068"/>
                <a:gd name="connsiteX139" fmla="*/ 52388 w 1914525"/>
                <a:gd name="connsiteY139" fmla="*/ 576263 h 1399068"/>
                <a:gd name="connsiteX140" fmla="*/ 47625 w 1914525"/>
                <a:gd name="connsiteY140" fmla="*/ 604838 h 1399068"/>
                <a:gd name="connsiteX141" fmla="*/ 38100 w 1914525"/>
                <a:gd name="connsiteY141" fmla="*/ 714375 h 1399068"/>
                <a:gd name="connsiteX142" fmla="*/ 28575 w 1914525"/>
                <a:gd name="connsiteY142" fmla="*/ 762000 h 1399068"/>
                <a:gd name="connsiteX143" fmla="*/ 14288 w 1914525"/>
                <a:gd name="connsiteY143" fmla="*/ 866775 h 1399068"/>
                <a:gd name="connsiteX144" fmla="*/ 9525 w 1914525"/>
                <a:gd name="connsiteY144" fmla="*/ 890588 h 1399068"/>
                <a:gd name="connsiteX145" fmla="*/ 0 w 1914525"/>
                <a:gd name="connsiteY145" fmla="*/ 919163 h 1399068"/>
                <a:gd name="connsiteX146" fmla="*/ 4763 w 1914525"/>
                <a:gd name="connsiteY146" fmla="*/ 1042988 h 1399068"/>
                <a:gd name="connsiteX147" fmla="*/ 14288 w 1914525"/>
                <a:gd name="connsiteY147" fmla="*/ 1076325 h 1399068"/>
                <a:gd name="connsiteX148" fmla="*/ 23813 w 1914525"/>
                <a:gd name="connsiteY148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814387 w 1914525"/>
                <a:gd name="connsiteY22" fmla="*/ 319087 h 1399068"/>
                <a:gd name="connsiteX23" fmla="*/ 773907 w 1914525"/>
                <a:gd name="connsiteY23" fmla="*/ 230981 h 1399068"/>
                <a:gd name="connsiteX24" fmla="*/ 926306 w 1914525"/>
                <a:gd name="connsiteY24" fmla="*/ 309561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26332 w 1914525"/>
                <a:gd name="connsiteY28" fmla="*/ 273842 h 1399068"/>
                <a:gd name="connsiteX29" fmla="*/ 1107281 w 1914525"/>
                <a:gd name="connsiteY29" fmla="*/ 200024 h 1399068"/>
                <a:gd name="connsiteX30" fmla="*/ 1297783 w 1914525"/>
                <a:gd name="connsiteY30" fmla="*/ 292894 h 1399068"/>
                <a:gd name="connsiteX31" fmla="*/ 1247776 w 1914525"/>
                <a:gd name="connsiteY31" fmla="*/ 211931 h 1399068"/>
                <a:gd name="connsiteX32" fmla="*/ 1407319 w 1914525"/>
                <a:gd name="connsiteY32" fmla="*/ 321469 h 1399068"/>
                <a:gd name="connsiteX33" fmla="*/ 1409700 w 1914525"/>
                <a:gd name="connsiteY33" fmla="*/ 242887 h 1399068"/>
                <a:gd name="connsiteX34" fmla="*/ 1443038 w 1914525"/>
                <a:gd name="connsiteY34" fmla="*/ 235744 h 1399068"/>
                <a:gd name="connsiteX35" fmla="*/ 1481138 w 1914525"/>
                <a:gd name="connsiteY35" fmla="*/ 247650 h 1399068"/>
                <a:gd name="connsiteX36" fmla="*/ 1500188 w 1914525"/>
                <a:gd name="connsiteY36" fmla="*/ 266699 h 1399068"/>
                <a:gd name="connsiteX37" fmla="*/ 1519238 w 1914525"/>
                <a:gd name="connsiteY37" fmla="*/ 300038 h 1399068"/>
                <a:gd name="connsiteX38" fmla="*/ 1557338 w 1914525"/>
                <a:gd name="connsiteY38" fmla="*/ 295275 h 1399068"/>
                <a:gd name="connsiteX39" fmla="*/ 1590675 w 1914525"/>
                <a:gd name="connsiteY39" fmla="*/ 314325 h 1399068"/>
                <a:gd name="connsiteX40" fmla="*/ 1619250 w 1914525"/>
                <a:gd name="connsiteY40" fmla="*/ 342900 h 1399068"/>
                <a:gd name="connsiteX41" fmla="*/ 1657350 w 1914525"/>
                <a:gd name="connsiteY41" fmla="*/ 390525 h 1399068"/>
                <a:gd name="connsiteX42" fmla="*/ 1676400 w 1914525"/>
                <a:gd name="connsiteY42" fmla="*/ 419100 h 1399068"/>
                <a:gd name="connsiteX43" fmla="*/ 1704975 w 1914525"/>
                <a:gd name="connsiteY43" fmla="*/ 471488 h 1399068"/>
                <a:gd name="connsiteX44" fmla="*/ 1747838 w 1914525"/>
                <a:gd name="connsiteY44" fmla="*/ 542925 h 1399068"/>
                <a:gd name="connsiteX45" fmla="*/ 1762125 w 1914525"/>
                <a:gd name="connsiteY45" fmla="*/ 571500 h 1399068"/>
                <a:gd name="connsiteX46" fmla="*/ 1771650 w 1914525"/>
                <a:gd name="connsiteY46" fmla="*/ 600075 h 1399068"/>
                <a:gd name="connsiteX47" fmla="*/ 1790700 w 1914525"/>
                <a:gd name="connsiteY47" fmla="*/ 642938 h 1399068"/>
                <a:gd name="connsiteX48" fmla="*/ 1809750 w 1914525"/>
                <a:gd name="connsiteY48" fmla="*/ 695325 h 1399068"/>
                <a:gd name="connsiteX49" fmla="*/ 1824038 w 1914525"/>
                <a:gd name="connsiteY49" fmla="*/ 747713 h 1399068"/>
                <a:gd name="connsiteX50" fmla="*/ 1833563 w 1914525"/>
                <a:gd name="connsiteY50" fmla="*/ 804863 h 1399068"/>
                <a:gd name="connsiteX51" fmla="*/ 1845469 w 1914525"/>
                <a:gd name="connsiteY51" fmla="*/ 940594 h 1399068"/>
                <a:gd name="connsiteX52" fmla="*/ 1857375 w 1914525"/>
                <a:gd name="connsiteY52" fmla="*/ 1000125 h 1399068"/>
                <a:gd name="connsiteX53" fmla="*/ 1850231 w 1914525"/>
                <a:gd name="connsiteY53" fmla="*/ 1166813 h 1399068"/>
                <a:gd name="connsiteX54" fmla="*/ 1885950 w 1914525"/>
                <a:gd name="connsiteY54" fmla="*/ 1285875 h 1399068"/>
                <a:gd name="connsiteX55" fmla="*/ 1876425 w 1914525"/>
                <a:gd name="connsiteY55" fmla="*/ 1357313 h 1399068"/>
                <a:gd name="connsiteX56" fmla="*/ 1866900 w 1914525"/>
                <a:gd name="connsiteY56" fmla="*/ 1395413 h 1399068"/>
                <a:gd name="connsiteX57" fmla="*/ 1862138 w 1914525"/>
                <a:gd name="connsiteY57" fmla="*/ 1271587 h 1399068"/>
                <a:gd name="connsiteX58" fmla="*/ 1881188 w 1914525"/>
                <a:gd name="connsiteY58" fmla="*/ 1238250 h 1399068"/>
                <a:gd name="connsiteX59" fmla="*/ 1890713 w 1914525"/>
                <a:gd name="connsiteY59" fmla="*/ 1200150 h 1399068"/>
                <a:gd name="connsiteX60" fmla="*/ 1900238 w 1914525"/>
                <a:gd name="connsiteY60" fmla="*/ 1171575 h 1399068"/>
                <a:gd name="connsiteX61" fmla="*/ 1905000 w 1914525"/>
                <a:gd name="connsiteY61" fmla="*/ 1085850 h 1399068"/>
                <a:gd name="connsiteX62" fmla="*/ 1914525 w 1914525"/>
                <a:gd name="connsiteY62" fmla="*/ 809625 h 1399068"/>
                <a:gd name="connsiteX63" fmla="*/ 1909763 w 1914525"/>
                <a:gd name="connsiteY63" fmla="*/ 666750 h 1399068"/>
                <a:gd name="connsiteX64" fmla="*/ 1890713 w 1914525"/>
                <a:gd name="connsiteY64" fmla="*/ 633413 h 1399068"/>
                <a:gd name="connsiteX65" fmla="*/ 1881188 w 1914525"/>
                <a:gd name="connsiteY65" fmla="*/ 609600 h 1399068"/>
                <a:gd name="connsiteX66" fmla="*/ 1871663 w 1914525"/>
                <a:gd name="connsiteY66" fmla="*/ 581025 h 1399068"/>
                <a:gd name="connsiteX67" fmla="*/ 1862138 w 1914525"/>
                <a:gd name="connsiteY67" fmla="*/ 566738 h 1399068"/>
                <a:gd name="connsiteX68" fmla="*/ 1857375 w 1914525"/>
                <a:gd name="connsiteY68" fmla="*/ 542925 h 1399068"/>
                <a:gd name="connsiteX69" fmla="*/ 1847850 w 1914525"/>
                <a:gd name="connsiteY69" fmla="*/ 528638 h 1399068"/>
                <a:gd name="connsiteX70" fmla="*/ 1843088 w 1914525"/>
                <a:gd name="connsiteY70" fmla="*/ 514350 h 1399068"/>
                <a:gd name="connsiteX71" fmla="*/ 1833563 w 1914525"/>
                <a:gd name="connsiteY71" fmla="*/ 495300 h 1399068"/>
                <a:gd name="connsiteX72" fmla="*/ 1824038 w 1914525"/>
                <a:gd name="connsiteY72" fmla="*/ 457200 h 1399068"/>
                <a:gd name="connsiteX73" fmla="*/ 1814513 w 1914525"/>
                <a:gd name="connsiteY73" fmla="*/ 438150 h 1399068"/>
                <a:gd name="connsiteX74" fmla="*/ 1800225 w 1914525"/>
                <a:gd name="connsiteY74" fmla="*/ 404813 h 1399068"/>
                <a:gd name="connsiteX75" fmla="*/ 1790700 w 1914525"/>
                <a:gd name="connsiteY75" fmla="*/ 376238 h 1399068"/>
                <a:gd name="connsiteX76" fmla="*/ 1785938 w 1914525"/>
                <a:gd name="connsiteY76" fmla="*/ 361950 h 1399068"/>
                <a:gd name="connsiteX77" fmla="*/ 1781175 w 1914525"/>
                <a:gd name="connsiteY77" fmla="*/ 342900 h 1399068"/>
                <a:gd name="connsiteX78" fmla="*/ 1771650 w 1914525"/>
                <a:gd name="connsiteY78" fmla="*/ 328613 h 1399068"/>
                <a:gd name="connsiteX79" fmla="*/ 1752600 w 1914525"/>
                <a:gd name="connsiteY79" fmla="*/ 280988 h 1399068"/>
                <a:gd name="connsiteX80" fmla="*/ 1747838 w 1914525"/>
                <a:gd name="connsiteY80" fmla="*/ 266700 h 1399068"/>
                <a:gd name="connsiteX81" fmla="*/ 1738313 w 1914525"/>
                <a:gd name="connsiteY81" fmla="*/ 252413 h 1399068"/>
                <a:gd name="connsiteX82" fmla="*/ 1724025 w 1914525"/>
                <a:gd name="connsiteY82" fmla="*/ 228600 h 1399068"/>
                <a:gd name="connsiteX83" fmla="*/ 1714500 w 1914525"/>
                <a:gd name="connsiteY83" fmla="*/ 214313 h 1399068"/>
                <a:gd name="connsiteX84" fmla="*/ 1700213 w 1914525"/>
                <a:gd name="connsiteY84" fmla="*/ 204788 h 1399068"/>
                <a:gd name="connsiteX85" fmla="*/ 1676400 w 1914525"/>
                <a:gd name="connsiteY85" fmla="*/ 176213 h 1399068"/>
                <a:gd name="connsiteX86" fmla="*/ 1666875 w 1914525"/>
                <a:gd name="connsiteY86" fmla="*/ 161925 h 1399068"/>
                <a:gd name="connsiteX87" fmla="*/ 1638300 w 1914525"/>
                <a:gd name="connsiteY87" fmla="*/ 152400 h 1399068"/>
                <a:gd name="connsiteX88" fmla="*/ 1609725 w 1914525"/>
                <a:gd name="connsiteY88" fmla="*/ 142875 h 1399068"/>
                <a:gd name="connsiteX89" fmla="*/ 1590675 w 1914525"/>
                <a:gd name="connsiteY89" fmla="*/ 133350 h 1399068"/>
                <a:gd name="connsiteX90" fmla="*/ 1533525 w 1914525"/>
                <a:gd name="connsiteY90" fmla="*/ 123825 h 1399068"/>
                <a:gd name="connsiteX91" fmla="*/ 1495425 w 1914525"/>
                <a:gd name="connsiteY91" fmla="*/ 109538 h 1399068"/>
                <a:gd name="connsiteX92" fmla="*/ 1376363 w 1914525"/>
                <a:gd name="connsiteY92" fmla="*/ 95250 h 1399068"/>
                <a:gd name="connsiteX93" fmla="*/ 1343025 w 1914525"/>
                <a:gd name="connsiteY93" fmla="*/ 90488 h 1399068"/>
                <a:gd name="connsiteX94" fmla="*/ 1281113 w 1914525"/>
                <a:gd name="connsiteY94" fmla="*/ 76200 h 1399068"/>
                <a:gd name="connsiteX95" fmla="*/ 1223963 w 1914525"/>
                <a:gd name="connsiteY95" fmla="*/ 71438 h 1399068"/>
                <a:gd name="connsiteX96" fmla="*/ 1181100 w 1914525"/>
                <a:gd name="connsiteY96" fmla="*/ 61913 h 1399068"/>
                <a:gd name="connsiteX97" fmla="*/ 1166813 w 1914525"/>
                <a:gd name="connsiteY97" fmla="*/ 52388 h 1399068"/>
                <a:gd name="connsiteX98" fmla="*/ 1143000 w 1914525"/>
                <a:gd name="connsiteY98" fmla="*/ 47625 h 1399068"/>
                <a:gd name="connsiteX99" fmla="*/ 1114425 w 1914525"/>
                <a:gd name="connsiteY99" fmla="*/ 38100 h 1399068"/>
                <a:gd name="connsiteX100" fmla="*/ 1085850 w 1914525"/>
                <a:gd name="connsiteY100" fmla="*/ 28575 h 1399068"/>
                <a:gd name="connsiteX101" fmla="*/ 1009650 w 1914525"/>
                <a:gd name="connsiteY101" fmla="*/ 19050 h 1399068"/>
                <a:gd name="connsiteX102" fmla="*/ 976313 w 1914525"/>
                <a:gd name="connsiteY102" fmla="*/ 9525 h 1399068"/>
                <a:gd name="connsiteX103" fmla="*/ 923925 w 1914525"/>
                <a:gd name="connsiteY103" fmla="*/ 0 h 1399068"/>
                <a:gd name="connsiteX104" fmla="*/ 771525 w 1914525"/>
                <a:gd name="connsiteY104" fmla="*/ 4763 h 1399068"/>
                <a:gd name="connsiteX105" fmla="*/ 757238 w 1914525"/>
                <a:gd name="connsiteY105" fmla="*/ 9525 h 1399068"/>
                <a:gd name="connsiteX106" fmla="*/ 733425 w 1914525"/>
                <a:gd name="connsiteY106" fmla="*/ 19050 h 1399068"/>
                <a:gd name="connsiteX107" fmla="*/ 714375 w 1914525"/>
                <a:gd name="connsiteY107" fmla="*/ 28575 h 1399068"/>
                <a:gd name="connsiteX108" fmla="*/ 700088 w 1914525"/>
                <a:gd name="connsiteY108" fmla="*/ 33338 h 1399068"/>
                <a:gd name="connsiteX109" fmla="*/ 681038 w 1914525"/>
                <a:gd name="connsiteY109" fmla="*/ 42863 h 1399068"/>
                <a:gd name="connsiteX110" fmla="*/ 633413 w 1914525"/>
                <a:gd name="connsiteY110" fmla="*/ 57150 h 1399068"/>
                <a:gd name="connsiteX111" fmla="*/ 595313 w 1914525"/>
                <a:gd name="connsiteY111" fmla="*/ 71438 h 1399068"/>
                <a:gd name="connsiteX112" fmla="*/ 552450 w 1914525"/>
                <a:gd name="connsiteY112" fmla="*/ 80963 h 1399068"/>
                <a:gd name="connsiteX113" fmla="*/ 519113 w 1914525"/>
                <a:gd name="connsiteY113" fmla="*/ 95250 h 1399068"/>
                <a:gd name="connsiteX114" fmla="*/ 485775 w 1914525"/>
                <a:gd name="connsiteY114" fmla="*/ 100013 h 1399068"/>
                <a:gd name="connsiteX115" fmla="*/ 438150 w 1914525"/>
                <a:gd name="connsiteY115" fmla="*/ 119063 h 1399068"/>
                <a:gd name="connsiteX116" fmla="*/ 404813 w 1914525"/>
                <a:gd name="connsiteY116" fmla="*/ 133350 h 1399068"/>
                <a:gd name="connsiteX117" fmla="*/ 390525 w 1914525"/>
                <a:gd name="connsiteY117" fmla="*/ 147638 h 1399068"/>
                <a:gd name="connsiteX118" fmla="*/ 352425 w 1914525"/>
                <a:gd name="connsiteY118" fmla="*/ 166688 h 1399068"/>
                <a:gd name="connsiteX119" fmla="*/ 319088 w 1914525"/>
                <a:gd name="connsiteY119" fmla="*/ 180975 h 1399068"/>
                <a:gd name="connsiteX120" fmla="*/ 300038 w 1914525"/>
                <a:gd name="connsiteY120" fmla="*/ 195263 h 1399068"/>
                <a:gd name="connsiteX121" fmla="*/ 285750 w 1914525"/>
                <a:gd name="connsiteY121" fmla="*/ 200025 h 1399068"/>
                <a:gd name="connsiteX122" fmla="*/ 266700 w 1914525"/>
                <a:gd name="connsiteY122" fmla="*/ 214313 h 1399068"/>
                <a:gd name="connsiteX123" fmla="*/ 228600 w 1914525"/>
                <a:gd name="connsiteY123" fmla="*/ 233363 h 1399068"/>
                <a:gd name="connsiteX124" fmla="*/ 200025 w 1914525"/>
                <a:gd name="connsiteY124" fmla="*/ 252413 h 1399068"/>
                <a:gd name="connsiteX125" fmla="*/ 185738 w 1914525"/>
                <a:gd name="connsiteY125" fmla="*/ 261938 h 1399068"/>
                <a:gd name="connsiteX126" fmla="*/ 166688 w 1914525"/>
                <a:gd name="connsiteY126" fmla="*/ 271463 h 1399068"/>
                <a:gd name="connsiteX127" fmla="*/ 157163 w 1914525"/>
                <a:gd name="connsiteY127" fmla="*/ 285750 h 1399068"/>
                <a:gd name="connsiteX128" fmla="*/ 142875 w 1914525"/>
                <a:gd name="connsiteY128" fmla="*/ 300038 h 1399068"/>
                <a:gd name="connsiteX129" fmla="*/ 119063 w 1914525"/>
                <a:gd name="connsiteY129" fmla="*/ 333375 h 1399068"/>
                <a:gd name="connsiteX130" fmla="*/ 114300 w 1914525"/>
                <a:gd name="connsiteY130" fmla="*/ 347663 h 1399068"/>
                <a:gd name="connsiteX131" fmla="*/ 104775 w 1914525"/>
                <a:gd name="connsiteY131" fmla="*/ 371475 h 1399068"/>
                <a:gd name="connsiteX132" fmla="*/ 85725 w 1914525"/>
                <a:gd name="connsiteY132" fmla="*/ 404813 h 1399068"/>
                <a:gd name="connsiteX133" fmla="*/ 76200 w 1914525"/>
                <a:gd name="connsiteY133" fmla="*/ 442913 h 1399068"/>
                <a:gd name="connsiteX134" fmla="*/ 71438 w 1914525"/>
                <a:gd name="connsiteY134" fmla="*/ 457200 h 1399068"/>
                <a:gd name="connsiteX135" fmla="*/ 66675 w 1914525"/>
                <a:gd name="connsiteY135" fmla="*/ 490538 h 1399068"/>
                <a:gd name="connsiteX136" fmla="*/ 61913 w 1914525"/>
                <a:gd name="connsiteY136" fmla="*/ 504825 h 1399068"/>
                <a:gd name="connsiteX137" fmla="*/ 57150 w 1914525"/>
                <a:gd name="connsiteY137" fmla="*/ 523875 h 1399068"/>
                <a:gd name="connsiteX138" fmla="*/ 52388 w 1914525"/>
                <a:gd name="connsiteY138" fmla="*/ 576263 h 1399068"/>
                <a:gd name="connsiteX139" fmla="*/ 47625 w 1914525"/>
                <a:gd name="connsiteY139" fmla="*/ 604838 h 1399068"/>
                <a:gd name="connsiteX140" fmla="*/ 38100 w 1914525"/>
                <a:gd name="connsiteY140" fmla="*/ 714375 h 1399068"/>
                <a:gd name="connsiteX141" fmla="*/ 28575 w 1914525"/>
                <a:gd name="connsiteY141" fmla="*/ 762000 h 1399068"/>
                <a:gd name="connsiteX142" fmla="*/ 14288 w 1914525"/>
                <a:gd name="connsiteY142" fmla="*/ 866775 h 1399068"/>
                <a:gd name="connsiteX143" fmla="*/ 9525 w 1914525"/>
                <a:gd name="connsiteY143" fmla="*/ 890588 h 1399068"/>
                <a:gd name="connsiteX144" fmla="*/ 0 w 1914525"/>
                <a:gd name="connsiteY144" fmla="*/ 919163 h 1399068"/>
                <a:gd name="connsiteX145" fmla="*/ 4763 w 1914525"/>
                <a:gd name="connsiteY145" fmla="*/ 1042988 h 1399068"/>
                <a:gd name="connsiteX146" fmla="*/ 14288 w 1914525"/>
                <a:gd name="connsiteY146" fmla="*/ 1076325 h 1399068"/>
                <a:gd name="connsiteX147" fmla="*/ 23813 w 1914525"/>
                <a:gd name="connsiteY147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814387 w 1914525"/>
                <a:gd name="connsiteY22" fmla="*/ 319087 h 1399068"/>
                <a:gd name="connsiteX23" fmla="*/ 773907 w 1914525"/>
                <a:gd name="connsiteY23" fmla="*/ 230981 h 1399068"/>
                <a:gd name="connsiteX24" fmla="*/ 926306 w 1914525"/>
                <a:gd name="connsiteY24" fmla="*/ 309561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26332 w 1914525"/>
                <a:gd name="connsiteY28" fmla="*/ 273842 h 1399068"/>
                <a:gd name="connsiteX29" fmla="*/ 1107281 w 1914525"/>
                <a:gd name="connsiteY29" fmla="*/ 200024 h 1399068"/>
                <a:gd name="connsiteX30" fmla="*/ 1297783 w 1914525"/>
                <a:gd name="connsiteY30" fmla="*/ 292894 h 1399068"/>
                <a:gd name="connsiteX31" fmla="*/ 1247776 w 1914525"/>
                <a:gd name="connsiteY31" fmla="*/ 211931 h 1399068"/>
                <a:gd name="connsiteX32" fmla="*/ 1407319 w 1914525"/>
                <a:gd name="connsiteY32" fmla="*/ 321469 h 1399068"/>
                <a:gd name="connsiteX33" fmla="*/ 1409700 w 1914525"/>
                <a:gd name="connsiteY33" fmla="*/ 242887 h 1399068"/>
                <a:gd name="connsiteX34" fmla="*/ 1443038 w 1914525"/>
                <a:gd name="connsiteY34" fmla="*/ 235744 h 1399068"/>
                <a:gd name="connsiteX35" fmla="*/ 1481138 w 1914525"/>
                <a:gd name="connsiteY35" fmla="*/ 247650 h 1399068"/>
                <a:gd name="connsiteX36" fmla="*/ 1500188 w 1914525"/>
                <a:gd name="connsiteY36" fmla="*/ 266699 h 1399068"/>
                <a:gd name="connsiteX37" fmla="*/ 1571626 w 1914525"/>
                <a:gd name="connsiteY37" fmla="*/ 335757 h 1399068"/>
                <a:gd name="connsiteX38" fmla="*/ 1557338 w 1914525"/>
                <a:gd name="connsiteY38" fmla="*/ 295275 h 1399068"/>
                <a:gd name="connsiteX39" fmla="*/ 1590675 w 1914525"/>
                <a:gd name="connsiteY39" fmla="*/ 314325 h 1399068"/>
                <a:gd name="connsiteX40" fmla="*/ 1619250 w 1914525"/>
                <a:gd name="connsiteY40" fmla="*/ 342900 h 1399068"/>
                <a:gd name="connsiteX41" fmla="*/ 1657350 w 1914525"/>
                <a:gd name="connsiteY41" fmla="*/ 390525 h 1399068"/>
                <a:gd name="connsiteX42" fmla="*/ 1676400 w 1914525"/>
                <a:gd name="connsiteY42" fmla="*/ 419100 h 1399068"/>
                <a:gd name="connsiteX43" fmla="*/ 1704975 w 1914525"/>
                <a:gd name="connsiteY43" fmla="*/ 471488 h 1399068"/>
                <a:gd name="connsiteX44" fmla="*/ 1747838 w 1914525"/>
                <a:gd name="connsiteY44" fmla="*/ 542925 h 1399068"/>
                <a:gd name="connsiteX45" fmla="*/ 1762125 w 1914525"/>
                <a:gd name="connsiteY45" fmla="*/ 571500 h 1399068"/>
                <a:gd name="connsiteX46" fmla="*/ 1771650 w 1914525"/>
                <a:gd name="connsiteY46" fmla="*/ 600075 h 1399068"/>
                <a:gd name="connsiteX47" fmla="*/ 1790700 w 1914525"/>
                <a:gd name="connsiteY47" fmla="*/ 642938 h 1399068"/>
                <a:gd name="connsiteX48" fmla="*/ 1809750 w 1914525"/>
                <a:gd name="connsiteY48" fmla="*/ 695325 h 1399068"/>
                <a:gd name="connsiteX49" fmla="*/ 1824038 w 1914525"/>
                <a:gd name="connsiteY49" fmla="*/ 747713 h 1399068"/>
                <a:gd name="connsiteX50" fmla="*/ 1833563 w 1914525"/>
                <a:gd name="connsiteY50" fmla="*/ 804863 h 1399068"/>
                <a:gd name="connsiteX51" fmla="*/ 1845469 w 1914525"/>
                <a:gd name="connsiteY51" fmla="*/ 940594 h 1399068"/>
                <a:gd name="connsiteX52" fmla="*/ 1857375 w 1914525"/>
                <a:gd name="connsiteY52" fmla="*/ 1000125 h 1399068"/>
                <a:gd name="connsiteX53" fmla="*/ 1850231 w 1914525"/>
                <a:gd name="connsiteY53" fmla="*/ 1166813 h 1399068"/>
                <a:gd name="connsiteX54" fmla="*/ 1885950 w 1914525"/>
                <a:gd name="connsiteY54" fmla="*/ 1285875 h 1399068"/>
                <a:gd name="connsiteX55" fmla="*/ 1876425 w 1914525"/>
                <a:gd name="connsiteY55" fmla="*/ 1357313 h 1399068"/>
                <a:gd name="connsiteX56" fmla="*/ 1866900 w 1914525"/>
                <a:gd name="connsiteY56" fmla="*/ 1395413 h 1399068"/>
                <a:gd name="connsiteX57" fmla="*/ 1862138 w 1914525"/>
                <a:gd name="connsiteY57" fmla="*/ 1271587 h 1399068"/>
                <a:gd name="connsiteX58" fmla="*/ 1881188 w 1914525"/>
                <a:gd name="connsiteY58" fmla="*/ 1238250 h 1399068"/>
                <a:gd name="connsiteX59" fmla="*/ 1890713 w 1914525"/>
                <a:gd name="connsiteY59" fmla="*/ 1200150 h 1399068"/>
                <a:gd name="connsiteX60" fmla="*/ 1900238 w 1914525"/>
                <a:gd name="connsiteY60" fmla="*/ 1171575 h 1399068"/>
                <a:gd name="connsiteX61" fmla="*/ 1905000 w 1914525"/>
                <a:gd name="connsiteY61" fmla="*/ 1085850 h 1399068"/>
                <a:gd name="connsiteX62" fmla="*/ 1914525 w 1914525"/>
                <a:gd name="connsiteY62" fmla="*/ 809625 h 1399068"/>
                <a:gd name="connsiteX63" fmla="*/ 1909763 w 1914525"/>
                <a:gd name="connsiteY63" fmla="*/ 666750 h 1399068"/>
                <a:gd name="connsiteX64" fmla="*/ 1890713 w 1914525"/>
                <a:gd name="connsiteY64" fmla="*/ 633413 h 1399068"/>
                <a:gd name="connsiteX65" fmla="*/ 1881188 w 1914525"/>
                <a:gd name="connsiteY65" fmla="*/ 609600 h 1399068"/>
                <a:gd name="connsiteX66" fmla="*/ 1871663 w 1914525"/>
                <a:gd name="connsiteY66" fmla="*/ 581025 h 1399068"/>
                <a:gd name="connsiteX67" fmla="*/ 1862138 w 1914525"/>
                <a:gd name="connsiteY67" fmla="*/ 566738 h 1399068"/>
                <a:gd name="connsiteX68" fmla="*/ 1857375 w 1914525"/>
                <a:gd name="connsiteY68" fmla="*/ 542925 h 1399068"/>
                <a:gd name="connsiteX69" fmla="*/ 1847850 w 1914525"/>
                <a:gd name="connsiteY69" fmla="*/ 528638 h 1399068"/>
                <a:gd name="connsiteX70" fmla="*/ 1843088 w 1914525"/>
                <a:gd name="connsiteY70" fmla="*/ 514350 h 1399068"/>
                <a:gd name="connsiteX71" fmla="*/ 1833563 w 1914525"/>
                <a:gd name="connsiteY71" fmla="*/ 495300 h 1399068"/>
                <a:gd name="connsiteX72" fmla="*/ 1824038 w 1914525"/>
                <a:gd name="connsiteY72" fmla="*/ 457200 h 1399068"/>
                <a:gd name="connsiteX73" fmla="*/ 1814513 w 1914525"/>
                <a:gd name="connsiteY73" fmla="*/ 438150 h 1399068"/>
                <a:gd name="connsiteX74" fmla="*/ 1800225 w 1914525"/>
                <a:gd name="connsiteY74" fmla="*/ 404813 h 1399068"/>
                <a:gd name="connsiteX75" fmla="*/ 1790700 w 1914525"/>
                <a:gd name="connsiteY75" fmla="*/ 376238 h 1399068"/>
                <a:gd name="connsiteX76" fmla="*/ 1785938 w 1914525"/>
                <a:gd name="connsiteY76" fmla="*/ 361950 h 1399068"/>
                <a:gd name="connsiteX77" fmla="*/ 1781175 w 1914525"/>
                <a:gd name="connsiteY77" fmla="*/ 342900 h 1399068"/>
                <a:gd name="connsiteX78" fmla="*/ 1771650 w 1914525"/>
                <a:gd name="connsiteY78" fmla="*/ 328613 h 1399068"/>
                <a:gd name="connsiteX79" fmla="*/ 1752600 w 1914525"/>
                <a:gd name="connsiteY79" fmla="*/ 280988 h 1399068"/>
                <a:gd name="connsiteX80" fmla="*/ 1747838 w 1914525"/>
                <a:gd name="connsiteY80" fmla="*/ 266700 h 1399068"/>
                <a:gd name="connsiteX81" fmla="*/ 1738313 w 1914525"/>
                <a:gd name="connsiteY81" fmla="*/ 252413 h 1399068"/>
                <a:gd name="connsiteX82" fmla="*/ 1724025 w 1914525"/>
                <a:gd name="connsiteY82" fmla="*/ 228600 h 1399068"/>
                <a:gd name="connsiteX83" fmla="*/ 1714500 w 1914525"/>
                <a:gd name="connsiteY83" fmla="*/ 214313 h 1399068"/>
                <a:gd name="connsiteX84" fmla="*/ 1700213 w 1914525"/>
                <a:gd name="connsiteY84" fmla="*/ 204788 h 1399068"/>
                <a:gd name="connsiteX85" fmla="*/ 1676400 w 1914525"/>
                <a:gd name="connsiteY85" fmla="*/ 176213 h 1399068"/>
                <a:gd name="connsiteX86" fmla="*/ 1666875 w 1914525"/>
                <a:gd name="connsiteY86" fmla="*/ 161925 h 1399068"/>
                <a:gd name="connsiteX87" fmla="*/ 1638300 w 1914525"/>
                <a:gd name="connsiteY87" fmla="*/ 152400 h 1399068"/>
                <a:gd name="connsiteX88" fmla="*/ 1609725 w 1914525"/>
                <a:gd name="connsiteY88" fmla="*/ 142875 h 1399068"/>
                <a:gd name="connsiteX89" fmla="*/ 1590675 w 1914525"/>
                <a:gd name="connsiteY89" fmla="*/ 133350 h 1399068"/>
                <a:gd name="connsiteX90" fmla="*/ 1533525 w 1914525"/>
                <a:gd name="connsiteY90" fmla="*/ 123825 h 1399068"/>
                <a:gd name="connsiteX91" fmla="*/ 1495425 w 1914525"/>
                <a:gd name="connsiteY91" fmla="*/ 109538 h 1399068"/>
                <a:gd name="connsiteX92" fmla="*/ 1376363 w 1914525"/>
                <a:gd name="connsiteY92" fmla="*/ 95250 h 1399068"/>
                <a:gd name="connsiteX93" fmla="*/ 1343025 w 1914525"/>
                <a:gd name="connsiteY93" fmla="*/ 90488 h 1399068"/>
                <a:gd name="connsiteX94" fmla="*/ 1281113 w 1914525"/>
                <a:gd name="connsiteY94" fmla="*/ 76200 h 1399068"/>
                <a:gd name="connsiteX95" fmla="*/ 1223963 w 1914525"/>
                <a:gd name="connsiteY95" fmla="*/ 71438 h 1399068"/>
                <a:gd name="connsiteX96" fmla="*/ 1181100 w 1914525"/>
                <a:gd name="connsiteY96" fmla="*/ 61913 h 1399068"/>
                <a:gd name="connsiteX97" fmla="*/ 1166813 w 1914525"/>
                <a:gd name="connsiteY97" fmla="*/ 52388 h 1399068"/>
                <a:gd name="connsiteX98" fmla="*/ 1143000 w 1914525"/>
                <a:gd name="connsiteY98" fmla="*/ 47625 h 1399068"/>
                <a:gd name="connsiteX99" fmla="*/ 1114425 w 1914525"/>
                <a:gd name="connsiteY99" fmla="*/ 38100 h 1399068"/>
                <a:gd name="connsiteX100" fmla="*/ 1085850 w 1914525"/>
                <a:gd name="connsiteY100" fmla="*/ 28575 h 1399068"/>
                <a:gd name="connsiteX101" fmla="*/ 1009650 w 1914525"/>
                <a:gd name="connsiteY101" fmla="*/ 19050 h 1399068"/>
                <a:gd name="connsiteX102" fmla="*/ 976313 w 1914525"/>
                <a:gd name="connsiteY102" fmla="*/ 9525 h 1399068"/>
                <a:gd name="connsiteX103" fmla="*/ 923925 w 1914525"/>
                <a:gd name="connsiteY103" fmla="*/ 0 h 1399068"/>
                <a:gd name="connsiteX104" fmla="*/ 771525 w 1914525"/>
                <a:gd name="connsiteY104" fmla="*/ 4763 h 1399068"/>
                <a:gd name="connsiteX105" fmla="*/ 757238 w 1914525"/>
                <a:gd name="connsiteY105" fmla="*/ 9525 h 1399068"/>
                <a:gd name="connsiteX106" fmla="*/ 733425 w 1914525"/>
                <a:gd name="connsiteY106" fmla="*/ 19050 h 1399068"/>
                <a:gd name="connsiteX107" fmla="*/ 714375 w 1914525"/>
                <a:gd name="connsiteY107" fmla="*/ 28575 h 1399068"/>
                <a:gd name="connsiteX108" fmla="*/ 700088 w 1914525"/>
                <a:gd name="connsiteY108" fmla="*/ 33338 h 1399068"/>
                <a:gd name="connsiteX109" fmla="*/ 681038 w 1914525"/>
                <a:gd name="connsiteY109" fmla="*/ 42863 h 1399068"/>
                <a:gd name="connsiteX110" fmla="*/ 633413 w 1914525"/>
                <a:gd name="connsiteY110" fmla="*/ 57150 h 1399068"/>
                <a:gd name="connsiteX111" fmla="*/ 595313 w 1914525"/>
                <a:gd name="connsiteY111" fmla="*/ 71438 h 1399068"/>
                <a:gd name="connsiteX112" fmla="*/ 552450 w 1914525"/>
                <a:gd name="connsiteY112" fmla="*/ 80963 h 1399068"/>
                <a:gd name="connsiteX113" fmla="*/ 519113 w 1914525"/>
                <a:gd name="connsiteY113" fmla="*/ 95250 h 1399068"/>
                <a:gd name="connsiteX114" fmla="*/ 485775 w 1914525"/>
                <a:gd name="connsiteY114" fmla="*/ 100013 h 1399068"/>
                <a:gd name="connsiteX115" fmla="*/ 438150 w 1914525"/>
                <a:gd name="connsiteY115" fmla="*/ 119063 h 1399068"/>
                <a:gd name="connsiteX116" fmla="*/ 404813 w 1914525"/>
                <a:gd name="connsiteY116" fmla="*/ 133350 h 1399068"/>
                <a:gd name="connsiteX117" fmla="*/ 390525 w 1914525"/>
                <a:gd name="connsiteY117" fmla="*/ 147638 h 1399068"/>
                <a:gd name="connsiteX118" fmla="*/ 352425 w 1914525"/>
                <a:gd name="connsiteY118" fmla="*/ 166688 h 1399068"/>
                <a:gd name="connsiteX119" fmla="*/ 319088 w 1914525"/>
                <a:gd name="connsiteY119" fmla="*/ 180975 h 1399068"/>
                <a:gd name="connsiteX120" fmla="*/ 300038 w 1914525"/>
                <a:gd name="connsiteY120" fmla="*/ 195263 h 1399068"/>
                <a:gd name="connsiteX121" fmla="*/ 285750 w 1914525"/>
                <a:gd name="connsiteY121" fmla="*/ 200025 h 1399068"/>
                <a:gd name="connsiteX122" fmla="*/ 266700 w 1914525"/>
                <a:gd name="connsiteY122" fmla="*/ 214313 h 1399068"/>
                <a:gd name="connsiteX123" fmla="*/ 228600 w 1914525"/>
                <a:gd name="connsiteY123" fmla="*/ 233363 h 1399068"/>
                <a:gd name="connsiteX124" fmla="*/ 200025 w 1914525"/>
                <a:gd name="connsiteY124" fmla="*/ 252413 h 1399068"/>
                <a:gd name="connsiteX125" fmla="*/ 185738 w 1914525"/>
                <a:gd name="connsiteY125" fmla="*/ 261938 h 1399068"/>
                <a:gd name="connsiteX126" fmla="*/ 166688 w 1914525"/>
                <a:gd name="connsiteY126" fmla="*/ 271463 h 1399068"/>
                <a:gd name="connsiteX127" fmla="*/ 157163 w 1914525"/>
                <a:gd name="connsiteY127" fmla="*/ 285750 h 1399068"/>
                <a:gd name="connsiteX128" fmla="*/ 142875 w 1914525"/>
                <a:gd name="connsiteY128" fmla="*/ 300038 h 1399068"/>
                <a:gd name="connsiteX129" fmla="*/ 119063 w 1914525"/>
                <a:gd name="connsiteY129" fmla="*/ 333375 h 1399068"/>
                <a:gd name="connsiteX130" fmla="*/ 114300 w 1914525"/>
                <a:gd name="connsiteY130" fmla="*/ 347663 h 1399068"/>
                <a:gd name="connsiteX131" fmla="*/ 104775 w 1914525"/>
                <a:gd name="connsiteY131" fmla="*/ 371475 h 1399068"/>
                <a:gd name="connsiteX132" fmla="*/ 85725 w 1914525"/>
                <a:gd name="connsiteY132" fmla="*/ 404813 h 1399068"/>
                <a:gd name="connsiteX133" fmla="*/ 76200 w 1914525"/>
                <a:gd name="connsiteY133" fmla="*/ 442913 h 1399068"/>
                <a:gd name="connsiteX134" fmla="*/ 71438 w 1914525"/>
                <a:gd name="connsiteY134" fmla="*/ 457200 h 1399068"/>
                <a:gd name="connsiteX135" fmla="*/ 66675 w 1914525"/>
                <a:gd name="connsiteY135" fmla="*/ 490538 h 1399068"/>
                <a:gd name="connsiteX136" fmla="*/ 61913 w 1914525"/>
                <a:gd name="connsiteY136" fmla="*/ 504825 h 1399068"/>
                <a:gd name="connsiteX137" fmla="*/ 57150 w 1914525"/>
                <a:gd name="connsiteY137" fmla="*/ 523875 h 1399068"/>
                <a:gd name="connsiteX138" fmla="*/ 52388 w 1914525"/>
                <a:gd name="connsiteY138" fmla="*/ 576263 h 1399068"/>
                <a:gd name="connsiteX139" fmla="*/ 47625 w 1914525"/>
                <a:gd name="connsiteY139" fmla="*/ 604838 h 1399068"/>
                <a:gd name="connsiteX140" fmla="*/ 38100 w 1914525"/>
                <a:gd name="connsiteY140" fmla="*/ 714375 h 1399068"/>
                <a:gd name="connsiteX141" fmla="*/ 28575 w 1914525"/>
                <a:gd name="connsiteY141" fmla="*/ 762000 h 1399068"/>
                <a:gd name="connsiteX142" fmla="*/ 14288 w 1914525"/>
                <a:gd name="connsiteY142" fmla="*/ 866775 h 1399068"/>
                <a:gd name="connsiteX143" fmla="*/ 9525 w 1914525"/>
                <a:gd name="connsiteY143" fmla="*/ 890588 h 1399068"/>
                <a:gd name="connsiteX144" fmla="*/ 0 w 1914525"/>
                <a:gd name="connsiteY144" fmla="*/ 919163 h 1399068"/>
                <a:gd name="connsiteX145" fmla="*/ 4763 w 1914525"/>
                <a:gd name="connsiteY145" fmla="*/ 1042988 h 1399068"/>
                <a:gd name="connsiteX146" fmla="*/ 14288 w 1914525"/>
                <a:gd name="connsiteY146" fmla="*/ 1076325 h 1399068"/>
                <a:gd name="connsiteX147" fmla="*/ 23813 w 1914525"/>
                <a:gd name="connsiteY147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814387 w 1914525"/>
                <a:gd name="connsiteY22" fmla="*/ 319087 h 1399068"/>
                <a:gd name="connsiteX23" fmla="*/ 773907 w 1914525"/>
                <a:gd name="connsiteY23" fmla="*/ 230981 h 1399068"/>
                <a:gd name="connsiteX24" fmla="*/ 926306 w 1914525"/>
                <a:gd name="connsiteY24" fmla="*/ 309561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26332 w 1914525"/>
                <a:gd name="connsiteY28" fmla="*/ 273842 h 1399068"/>
                <a:gd name="connsiteX29" fmla="*/ 1107281 w 1914525"/>
                <a:gd name="connsiteY29" fmla="*/ 200024 h 1399068"/>
                <a:gd name="connsiteX30" fmla="*/ 1297783 w 1914525"/>
                <a:gd name="connsiteY30" fmla="*/ 292894 h 1399068"/>
                <a:gd name="connsiteX31" fmla="*/ 1247776 w 1914525"/>
                <a:gd name="connsiteY31" fmla="*/ 211931 h 1399068"/>
                <a:gd name="connsiteX32" fmla="*/ 1407319 w 1914525"/>
                <a:gd name="connsiteY32" fmla="*/ 321469 h 1399068"/>
                <a:gd name="connsiteX33" fmla="*/ 1409700 w 1914525"/>
                <a:gd name="connsiteY33" fmla="*/ 242887 h 1399068"/>
                <a:gd name="connsiteX34" fmla="*/ 1443038 w 1914525"/>
                <a:gd name="connsiteY34" fmla="*/ 235744 h 1399068"/>
                <a:gd name="connsiteX35" fmla="*/ 1481138 w 1914525"/>
                <a:gd name="connsiteY35" fmla="*/ 247650 h 1399068"/>
                <a:gd name="connsiteX36" fmla="*/ 1571626 w 1914525"/>
                <a:gd name="connsiteY36" fmla="*/ 335757 h 1399068"/>
                <a:gd name="connsiteX37" fmla="*/ 1557338 w 1914525"/>
                <a:gd name="connsiteY37" fmla="*/ 295275 h 1399068"/>
                <a:gd name="connsiteX38" fmla="*/ 1590675 w 1914525"/>
                <a:gd name="connsiteY38" fmla="*/ 314325 h 1399068"/>
                <a:gd name="connsiteX39" fmla="*/ 1619250 w 1914525"/>
                <a:gd name="connsiteY39" fmla="*/ 342900 h 1399068"/>
                <a:gd name="connsiteX40" fmla="*/ 1657350 w 1914525"/>
                <a:gd name="connsiteY40" fmla="*/ 390525 h 1399068"/>
                <a:gd name="connsiteX41" fmla="*/ 1676400 w 1914525"/>
                <a:gd name="connsiteY41" fmla="*/ 419100 h 1399068"/>
                <a:gd name="connsiteX42" fmla="*/ 1704975 w 1914525"/>
                <a:gd name="connsiteY42" fmla="*/ 471488 h 1399068"/>
                <a:gd name="connsiteX43" fmla="*/ 1747838 w 1914525"/>
                <a:gd name="connsiteY43" fmla="*/ 542925 h 1399068"/>
                <a:gd name="connsiteX44" fmla="*/ 1762125 w 1914525"/>
                <a:gd name="connsiteY44" fmla="*/ 571500 h 1399068"/>
                <a:gd name="connsiteX45" fmla="*/ 1771650 w 1914525"/>
                <a:gd name="connsiteY45" fmla="*/ 600075 h 1399068"/>
                <a:gd name="connsiteX46" fmla="*/ 1790700 w 1914525"/>
                <a:gd name="connsiteY46" fmla="*/ 642938 h 1399068"/>
                <a:gd name="connsiteX47" fmla="*/ 1809750 w 1914525"/>
                <a:gd name="connsiteY47" fmla="*/ 695325 h 1399068"/>
                <a:gd name="connsiteX48" fmla="*/ 1824038 w 1914525"/>
                <a:gd name="connsiteY48" fmla="*/ 747713 h 1399068"/>
                <a:gd name="connsiteX49" fmla="*/ 1833563 w 1914525"/>
                <a:gd name="connsiteY49" fmla="*/ 804863 h 1399068"/>
                <a:gd name="connsiteX50" fmla="*/ 1845469 w 1914525"/>
                <a:gd name="connsiteY50" fmla="*/ 940594 h 1399068"/>
                <a:gd name="connsiteX51" fmla="*/ 1857375 w 1914525"/>
                <a:gd name="connsiteY51" fmla="*/ 1000125 h 1399068"/>
                <a:gd name="connsiteX52" fmla="*/ 1850231 w 1914525"/>
                <a:gd name="connsiteY52" fmla="*/ 1166813 h 1399068"/>
                <a:gd name="connsiteX53" fmla="*/ 1885950 w 1914525"/>
                <a:gd name="connsiteY53" fmla="*/ 1285875 h 1399068"/>
                <a:gd name="connsiteX54" fmla="*/ 1876425 w 1914525"/>
                <a:gd name="connsiteY54" fmla="*/ 1357313 h 1399068"/>
                <a:gd name="connsiteX55" fmla="*/ 1866900 w 1914525"/>
                <a:gd name="connsiteY55" fmla="*/ 1395413 h 1399068"/>
                <a:gd name="connsiteX56" fmla="*/ 1862138 w 1914525"/>
                <a:gd name="connsiteY56" fmla="*/ 1271587 h 1399068"/>
                <a:gd name="connsiteX57" fmla="*/ 1881188 w 1914525"/>
                <a:gd name="connsiteY57" fmla="*/ 1238250 h 1399068"/>
                <a:gd name="connsiteX58" fmla="*/ 1890713 w 1914525"/>
                <a:gd name="connsiteY58" fmla="*/ 1200150 h 1399068"/>
                <a:gd name="connsiteX59" fmla="*/ 1900238 w 1914525"/>
                <a:gd name="connsiteY59" fmla="*/ 1171575 h 1399068"/>
                <a:gd name="connsiteX60" fmla="*/ 1905000 w 1914525"/>
                <a:gd name="connsiteY60" fmla="*/ 1085850 h 1399068"/>
                <a:gd name="connsiteX61" fmla="*/ 1914525 w 1914525"/>
                <a:gd name="connsiteY61" fmla="*/ 809625 h 1399068"/>
                <a:gd name="connsiteX62" fmla="*/ 1909763 w 1914525"/>
                <a:gd name="connsiteY62" fmla="*/ 666750 h 1399068"/>
                <a:gd name="connsiteX63" fmla="*/ 1890713 w 1914525"/>
                <a:gd name="connsiteY63" fmla="*/ 633413 h 1399068"/>
                <a:gd name="connsiteX64" fmla="*/ 1881188 w 1914525"/>
                <a:gd name="connsiteY64" fmla="*/ 609600 h 1399068"/>
                <a:gd name="connsiteX65" fmla="*/ 1871663 w 1914525"/>
                <a:gd name="connsiteY65" fmla="*/ 581025 h 1399068"/>
                <a:gd name="connsiteX66" fmla="*/ 1862138 w 1914525"/>
                <a:gd name="connsiteY66" fmla="*/ 566738 h 1399068"/>
                <a:gd name="connsiteX67" fmla="*/ 1857375 w 1914525"/>
                <a:gd name="connsiteY67" fmla="*/ 542925 h 1399068"/>
                <a:gd name="connsiteX68" fmla="*/ 1847850 w 1914525"/>
                <a:gd name="connsiteY68" fmla="*/ 528638 h 1399068"/>
                <a:gd name="connsiteX69" fmla="*/ 1843088 w 1914525"/>
                <a:gd name="connsiteY69" fmla="*/ 514350 h 1399068"/>
                <a:gd name="connsiteX70" fmla="*/ 1833563 w 1914525"/>
                <a:gd name="connsiteY70" fmla="*/ 495300 h 1399068"/>
                <a:gd name="connsiteX71" fmla="*/ 1824038 w 1914525"/>
                <a:gd name="connsiteY71" fmla="*/ 457200 h 1399068"/>
                <a:gd name="connsiteX72" fmla="*/ 1814513 w 1914525"/>
                <a:gd name="connsiteY72" fmla="*/ 438150 h 1399068"/>
                <a:gd name="connsiteX73" fmla="*/ 1800225 w 1914525"/>
                <a:gd name="connsiteY73" fmla="*/ 404813 h 1399068"/>
                <a:gd name="connsiteX74" fmla="*/ 1790700 w 1914525"/>
                <a:gd name="connsiteY74" fmla="*/ 376238 h 1399068"/>
                <a:gd name="connsiteX75" fmla="*/ 1785938 w 1914525"/>
                <a:gd name="connsiteY75" fmla="*/ 361950 h 1399068"/>
                <a:gd name="connsiteX76" fmla="*/ 1781175 w 1914525"/>
                <a:gd name="connsiteY76" fmla="*/ 342900 h 1399068"/>
                <a:gd name="connsiteX77" fmla="*/ 1771650 w 1914525"/>
                <a:gd name="connsiteY77" fmla="*/ 328613 h 1399068"/>
                <a:gd name="connsiteX78" fmla="*/ 1752600 w 1914525"/>
                <a:gd name="connsiteY78" fmla="*/ 280988 h 1399068"/>
                <a:gd name="connsiteX79" fmla="*/ 1747838 w 1914525"/>
                <a:gd name="connsiteY79" fmla="*/ 266700 h 1399068"/>
                <a:gd name="connsiteX80" fmla="*/ 1738313 w 1914525"/>
                <a:gd name="connsiteY80" fmla="*/ 252413 h 1399068"/>
                <a:gd name="connsiteX81" fmla="*/ 1724025 w 1914525"/>
                <a:gd name="connsiteY81" fmla="*/ 228600 h 1399068"/>
                <a:gd name="connsiteX82" fmla="*/ 1714500 w 1914525"/>
                <a:gd name="connsiteY82" fmla="*/ 214313 h 1399068"/>
                <a:gd name="connsiteX83" fmla="*/ 1700213 w 1914525"/>
                <a:gd name="connsiteY83" fmla="*/ 204788 h 1399068"/>
                <a:gd name="connsiteX84" fmla="*/ 1676400 w 1914525"/>
                <a:gd name="connsiteY84" fmla="*/ 176213 h 1399068"/>
                <a:gd name="connsiteX85" fmla="*/ 1666875 w 1914525"/>
                <a:gd name="connsiteY85" fmla="*/ 161925 h 1399068"/>
                <a:gd name="connsiteX86" fmla="*/ 1638300 w 1914525"/>
                <a:gd name="connsiteY86" fmla="*/ 152400 h 1399068"/>
                <a:gd name="connsiteX87" fmla="*/ 1609725 w 1914525"/>
                <a:gd name="connsiteY87" fmla="*/ 142875 h 1399068"/>
                <a:gd name="connsiteX88" fmla="*/ 1590675 w 1914525"/>
                <a:gd name="connsiteY88" fmla="*/ 133350 h 1399068"/>
                <a:gd name="connsiteX89" fmla="*/ 1533525 w 1914525"/>
                <a:gd name="connsiteY89" fmla="*/ 123825 h 1399068"/>
                <a:gd name="connsiteX90" fmla="*/ 1495425 w 1914525"/>
                <a:gd name="connsiteY90" fmla="*/ 109538 h 1399068"/>
                <a:gd name="connsiteX91" fmla="*/ 1376363 w 1914525"/>
                <a:gd name="connsiteY91" fmla="*/ 95250 h 1399068"/>
                <a:gd name="connsiteX92" fmla="*/ 1343025 w 1914525"/>
                <a:gd name="connsiteY92" fmla="*/ 90488 h 1399068"/>
                <a:gd name="connsiteX93" fmla="*/ 1281113 w 1914525"/>
                <a:gd name="connsiteY93" fmla="*/ 76200 h 1399068"/>
                <a:gd name="connsiteX94" fmla="*/ 1223963 w 1914525"/>
                <a:gd name="connsiteY94" fmla="*/ 71438 h 1399068"/>
                <a:gd name="connsiteX95" fmla="*/ 1181100 w 1914525"/>
                <a:gd name="connsiteY95" fmla="*/ 61913 h 1399068"/>
                <a:gd name="connsiteX96" fmla="*/ 1166813 w 1914525"/>
                <a:gd name="connsiteY96" fmla="*/ 52388 h 1399068"/>
                <a:gd name="connsiteX97" fmla="*/ 1143000 w 1914525"/>
                <a:gd name="connsiteY97" fmla="*/ 47625 h 1399068"/>
                <a:gd name="connsiteX98" fmla="*/ 1114425 w 1914525"/>
                <a:gd name="connsiteY98" fmla="*/ 38100 h 1399068"/>
                <a:gd name="connsiteX99" fmla="*/ 1085850 w 1914525"/>
                <a:gd name="connsiteY99" fmla="*/ 28575 h 1399068"/>
                <a:gd name="connsiteX100" fmla="*/ 1009650 w 1914525"/>
                <a:gd name="connsiteY100" fmla="*/ 19050 h 1399068"/>
                <a:gd name="connsiteX101" fmla="*/ 976313 w 1914525"/>
                <a:gd name="connsiteY101" fmla="*/ 9525 h 1399068"/>
                <a:gd name="connsiteX102" fmla="*/ 923925 w 1914525"/>
                <a:gd name="connsiteY102" fmla="*/ 0 h 1399068"/>
                <a:gd name="connsiteX103" fmla="*/ 771525 w 1914525"/>
                <a:gd name="connsiteY103" fmla="*/ 4763 h 1399068"/>
                <a:gd name="connsiteX104" fmla="*/ 757238 w 1914525"/>
                <a:gd name="connsiteY104" fmla="*/ 9525 h 1399068"/>
                <a:gd name="connsiteX105" fmla="*/ 733425 w 1914525"/>
                <a:gd name="connsiteY105" fmla="*/ 19050 h 1399068"/>
                <a:gd name="connsiteX106" fmla="*/ 714375 w 1914525"/>
                <a:gd name="connsiteY106" fmla="*/ 28575 h 1399068"/>
                <a:gd name="connsiteX107" fmla="*/ 700088 w 1914525"/>
                <a:gd name="connsiteY107" fmla="*/ 33338 h 1399068"/>
                <a:gd name="connsiteX108" fmla="*/ 681038 w 1914525"/>
                <a:gd name="connsiteY108" fmla="*/ 42863 h 1399068"/>
                <a:gd name="connsiteX109" fmla="*/ 633413 w 1914525"/>
                <a:gd name="connsiteY109" fmla="*/ 57150 h 1399068"/>
                <a:gd name="connsiteX110" fmla="*/ 595313 w 1914525"/>
                <a:gd name="connsiteY110" fmla="*/ 71438 h 1399068"/>
                <a:gd name="connsiteX111" fmla="*/ 552450 w 1914525"/>
                <a:gd name="connsiteY111" fmla="*/ 80963 h 1399068"/>
                <a:gd name="connsiteX112" fmla="*/ 519113 w 1914525"/>
                <a:gd name="connsiteY112" fmla="*/ 95250 h 1399068"/>
                <a:gd name="connsiteX113" fmla="*/ 485775 w 1914525"/>
                <a:gd name="connsiteY113" fmla="*/ 100013 h 1399068"/>
                <a:gd name="connsiteX114" fmla="*/ 438150 w 1914525"/>
                <a:gd name="connsiteY114" fmla="*/ 119063 h 1399068"/>
                <a:gd name="connsiteX115" fmla="*/ 404813 w 1914525"/>
                <a:gd name="connsiteY115" fmla="*/ 133350 h 1399068"/>
                <a:gd name="connsiteX116" fmla="*/ 390525 w 1914525"/>
                <a:gd name="connsiteY116" fmla="*/ 147638 h 1399068"/>
                <a:gd name="connsiteX117" fmla="*/ 352425 w 1914525"/>
                <a:gd name="connsiteY117" fmla="*/ 166688 h 1399068"/>
                <a:gd name="connsiteX118" fmla="*/ 319088 w 1914525"/>
                <a:gd name="connsiteY118" fmla="*/ 180975 h 1399068"/>
                <a:gd name="connsiteX119" fmla="*/ 300038 w 1914525"/>
                <a:gd name="connsiteY119" fmla="*/ 195263 h 1399068"/>
                <a:gd name="connsiteX120" fmla="*/ 285750 w 1914525"/>
                <a:gd name="connsiteY120" fmla="*/ 200025 h 1399068"/>
                <a:gd name="connsiteX121" fmla="*/ 266700 w 1914525"/>
                <a:gd name="connsiteY121" fmla="*/ 214313 h 1399068"/>
                <a:gd name="connsiteX122" fmla="*/ 228600 w 1914525"/>
                <a:gd name="connsiteY122" fmla="*/ 233363 h 1399068"/>
                <a:gd name="connsiteX123" fmla="*/ 200025 w 1914525"/>
                <a:gd name="connsiteY123" fmla="*/ 252413 h 1399068"/>
                <a:gd name="connsiteX124" fmla="*/ 185738 w 1914525"/>
                <a:gd name="connsiteY124" fmla="*/ 261938 h 1399068"/>
                <a:gd name="connsiteX125" fmla="*/ 166688 w 1914525"/>
                <a:gd name="connsiteY125" fmla="*/ 271463 h 1399068"/>
                <a:gd name="connsiteX126" fmla="*/ 157163 w 1914525"/>
                <a:gd name="connsiteY126" fmla="*/ 285750 h 1399068"/>
                <a:gd name="connsiteX127" fmla="*/ 142875 w 1914525"/>
                <a:gd name="connsiteY127" fmla="*/ 300038 h 1399068"/>
                <a:gd name="connsiteX128" fmla="*/ 119063 w 1914525"/>
                <a:gd name="connsiteY128" fmla="*/ 333375 h 1399068"/>
                <a:gd name="connsiteX129" fmla="*/ 114300 w 1914525"/>
                <a:gd name="connsiteY129" fmla="*/ 347663 h 1399068"/>
                <a:gd name="connsiteX130" fmla="*/ 104775 w 1914525"/>
                <a:gd name="connsiteY130" fmla="*/ 371475 h 1399068"/>
                <a:gd name="connsiteX131" fmla="*/ 85725 w 1914525"/>
                <a:gd name="connsiteY131" fmla="*/ 404813 h 1399068"/>
                <a:gd name="connsiteX132" fmla="*/ 76200 w 1914525"/>
                <a:gd name="connsiteY132" fmla="*/ 442913 h 1399068"/>
                <a:gd name="connsiteX133" fmla="*/ 71438 w 1914525"/>
                <a:gd name="connsiteY133" fmla="*/ 457200 h 1399068"/>
                <a:gd name="connsiteX134" fmla="*/ 66675 w 1914525"/>
                <a:gd name="connsiteY134" fmla="*/ 490538 h 1399068"/>
                <a:gd name="connsiteX135" fmla="*/ 61913 w 1914525"/>
                <a:gd name="connsiteY135" fmla="*/ 504825 h 1399068"/>
                <a:gd name="connsiteX136" fmla="*/ 57150 w 1914525"/>
                <a:gd name="connsiteY136" fmla="*/ 523875 h 1399068"/>
                <a:gd name="connsiteX137" fmla="*/ 52388 w 1914525"/>
                <a:gd name="connsiteY137" fmla="*/ 576263 h 1399068"/>
                <a:gd name="connsiteX138" fmla="*/ 47625 w 1914525"/>
                <a:gd name="connsiteY138" fmla="*/ 604838 h 1399068"/>
                <a:gd name="connsiteX139" fmla="*/ 38100 w 1914525"/>
                <a:gd name="connsiteY139" fmla="*/ 714375 h 1399068"/>
                <a:gd name="connsiteX140" fmla="*/ 28575 w 1914525"/>
                <a:gd name="connsiteY140" fmla="*/ 762000 h 1399068"/>
                <a:gd name="connsiteX141" fmla="*/ 14288 w 1914525"/>
                <a:gd name="connsiteY141" fmla="*/ 866775 h 1399068"/>
                <a:gd name="connsiteX142" fmla="*/ 9525 w 1914525"/>
                <a:gd name="connsiteY142" fmla="*/ 890588 h 1399068"/>
                <a:gd name="connsiteX143" fmla="*/ 0 w 1914525"/>
                <a:gd name="connsiteY143" fmla="*/ 919163 h 1399068"/>
                <a:gd name="connsiteX144" fmla="*/ 4763 w 1914525"/>
                <a:gd name="connsiteY144" fmla="*/ 1042988 h 1399068"/>
                <a:gd name="connsiteX145" fmla="*/ 14288 w 1914525"/>
                <a:gd name="connsiteY145" fmla="*/ 1076325 h 1399068"/>
                <a:gd name="connsiteX146" fmla="*/ 23813 w 1914525"/>
                <a:gd name="connsiteY14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814387 w 1914525"/>
                <a:gd name="connsiteY22" fmla="*/ 319087 h 1399068"/>
                <a:gd name="connsiteX23" fmla="*/ 773907 w 1914525"/>
                <a:gd name="connsiteY23" fmla="*/ 230981 h 1399068"/>
                <a:gd name="connsiteX24" fmla="*/ 926306 w 1914525"/>
                <a:gd name="connsiteY24" fmla="*/ 309561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26332 w 1914525"/>
                <a:gd name="connsiteY28" fmla="*/ 273842 h 1399068"/>
                <a:gd name="connsiteX29" fmla="*/ 1107281 w 1914525"/>
                <a:gd name="connsiteY29" fmla="*/ 200024 h 1399068"/>
                <a:gd name="connsiteX30" fmla="*/ 1297783 w 1914525"/>
                <a:gd name="connsiteY30" fmla="*/ 292894 h 1399068"/>
                <a:gd name="connsiteX31" fmla="*/ 1247776 w 1914525"/>
                <a:gd name="connsiteY31" fmla="*/ 211931 h 1399068"/>
                <a:gd name="connsiteX32" fmla="*/ 1407319 w 1914525"/>
                <a:gd name="connsiteY32" fmla="*/ 321469 h 1399068"/>
                <a:gd name="connsiteX33" fmla="*/ 1409700 w 1914525"/>
                <a:gd name="connsiteY33" fmla="*/ 242887 h 1399068"/>
                <a:gd name="connsiteX34" fmla="*/ 1443038 w 1914525"/>
                <a:gd name="connsiteY34" fmla="*/ 235744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814387 w 1914525"/>
                <a:gd name="connsiteY22" fmla="*/ 319087 h 1399068"/>
                <a:gd name="connsiteX23" fmla="*/ 773907 w 1914525"/>
                <a:gd name="connsiteY23" fmla="*/ 230981 h 1399068"/>
                <a:gd name="connsiteX24" fmla="*/ 926306 w 1914525"/>
                <a:gd name="connsiteY24" fmla="*/ 309561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26332 w 1914525"/>
                <a:gd name="connsiteY28" fmla="*/ 273842 h 1399068"/>
                <a:gd name="connsiteX29" fmla="*/ 1107281 w 1914525"/>
                <a:gd name="connsiteY29" fmla="*/ 200024 h 1399068"/>
                <a:gd name="connsiteX30" fmla="*/ 1297783 w 1914525"/>
                <a:gd name="connsiteY30" fmla="*/ 292894 h 1399068"/>
                <a:gd name="connsiteX31" fmla="*/ 1247776 w 1914525"/>
                <a:gd name="connsiteY31" fmla="*/ 211931 h 1399068"/>
                <a:gd name="connsiteX32" fmla="*/ 1407319 w 1914525"/>
                <a:gd name="connsiteY32" fmla="*/ 321469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814387 w 1914525"/>
                <a:gd name="connsiteY22" fmla="*/ 319087 h 1399068"/>
                <a:gd name="connsiteX23" fmla="*/ 773907 w 1914525"/>
                <a:gd name="connsiteY23" fmla="*/ 230981 h 1399068"/>
                <a:gd name="connsiteX24" fmla="*/ 926306 w 1914525"/>
                <a:gd name="connsiteY24" fmla="*/ 309561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26332 w 1914525"/>
                <a:gd name="connsiteY28" fmla="*/ 273842 h 1399068"/>
                <a:gd name="connsiteX29" fmla="*/ 1107281 w 1914525"/>
                <a:gd name="connsiteY29" fmla="*/ 200024 h 1399068"/>
                <a:gd name="connsiteX30" fmla="*/ 1297783 w 1914525"/>
                <a:gd name="connsiteY30" fmla="*/ 292894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814387 w 1914525"/>
                <a:gd name="connsiteY22" fmla="*/ 319087 h 1399068"/>
                <a:gd name="connsiteX23" fmla="*/ 773907 w 1914525"/>
                <a:gd name="connsiteY23" fmla="*/ 230981 h 1399068"/>
                <a:gd name="connsiteX24" fmla="*/ 926306 w 1914525"/>
                <a:gd name="connsiteY24" fmla="*/ 309561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26332 w 1914525"/>
                <a:gd name="connsiteY28" fmla="*/ 273842 h 1399068"/>
                <a:gd name="connsiteX29" fmla="*/ 1107281 w 1914525"/>
                <a:gd name="connsiteY29" fmla="*/ 200024 h 1399068"/>
                <a:gd name="connsiteX30" fmla="*/ 1271589 w 1914525"/>
                <a:gd name="connsiteY30" fmla="*/ 297656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814387 w 1914525"/>
                <a:gd name="connsiteY22" fmla="*/ 319087 h 1399068"/>
                <a:gd name="connsiteX23" fmla="*/ 773907 w 1914525"/>
                <a:gd name="connsiteY23" fmla="*/ 230981 h 1399068"/>
                <a:gd name="connsiteX24" fmla="*/ 926306 w 1914525"/>
                <a:gd name="connsiteY24" fmla="*/ 309561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19188 w 1914525"/>
                <a:gd name="connsiteY28" fmla="*/ 273842 h 1399068"/>
                <a:gd name="connsiteX29" fmla="*/ 1107281 w 1914525"/>
                <a:gd name="connsiteY29" fmla="*/ 200024 h 1399068"/>
                <a:gd name="connsiteX30" fmla="*/ 1271589 w 1914525"/>
                <a:gd name="connsiteY30" fmla="*/ 297656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788193 w 1914525"/>
                <a:gd name="connsiteY22" fmla="*/ 328612 h 1399068"/>
                <a:gd name="connsiteX23" fmla="*/ 773907 w 1914525"/>
                <a:gd name="connsiteY23" fmla="*/ 230981 h 1399068"/>
                <a:gd name="connsiteX24" fmla="*/ 926306 w 1914525"/>
                <a:gd name="connsiteY24" fmla="*/ 309561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19188 w 1914525"/>
                <a:gd name="connsiteY28" fmla="*/ 273842 h 1399068"/>
                <a:gd name="connsiteX29" fmla="*/ 1107281 w 1914525"/>
                <a:gd name="connsiteY29" fmla="*/ 200024 h 1399068"/>
                <a:gd name="connsiteX30" fmla="*/ 1271589 w 1914525"/>
                <a:gd name="connsiteY30" fmla="*/ 297656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788193 w 1914525"/>
                <a:gd name="connsiteY22" fmla="*/ 328612 h 1399068"/>
                <a:gd name="connsiteX23" fmla="*/ 773907 w 1914525"/>
                <a:gd name="connsiteY23" fmla="*/ 230981 h 1399068"/>
                <a:gd name="connsiteX24" fmla="*/ 919162 w 1914525"/>
                <a:gd name="connsiteY24" fmla="*/ 311942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19188 w 1914525"/>
                <a:gd name="connsiteY28" fmla="*/ 273842 h 1399068"/>
                <a:gd name="connsiteX29" fmla="*/ 1107281 w 1914525"/>
                <a:gd name="connsiteY29" fmla="*/ 200024 h 1399068"/>
                <a:gd name="connsiteX30" fmla="*/ 1271589 w 1914525"/>
                <a:gd name="connsiteY30" fmla="*/ 297656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788193 w 1914525"/>
                <a:gd name="connsiteY22" fmla="*/ 328612 h 1399068"/>
                <a:gd name="connsiteX23" fmla="*/ 773907 w 1914525"/>
                <a:gd name="connsiteY23" fmla="*/ 230981 h 1399068"/>
                <a:gd name="connsiteX24" fmla="*/ 919162 w 1914525"/>
                <a:gd name="connsiteY24" fmla="*/ 311942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62051 w 1914525"/>
                <a:gd name="connsiteY28" fmla="*/ 302417 h 1399068"/>
                <a:gd name="connsiteX29" fmla="*/ 1107281 w 1914525"/>
                <a:gd name="connsiteY29" fmla="*/ 200024 h 1399068"/>
                <a:gd name="connsiteX30" fmla="*/ 1271589 w 1914525"/>
                <a:gd name="connsiteY30" fmla="*/ 297656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788193 w 1914525"/>
                <a:gd name="connsiteY22" fmla="*/ 328612 h 1399068"/>
                <a:gd name="connsiteX23" fmla="*/ 773907 w 1914525"/>
                <a:gd name="connsiteY23" fmla="*/ 230981 h 1399068"/>
                <a:gd name="connsiteX24" fmla="*/ 919162 w 1914525"/>
                <a:gd name="connsiteY24" fmla="*/ 311942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43001 w 1914525"/>
                <a:gd name="connsiteY28" fmla="*/ 297654 h 1399068"/>
                <a:gd name="connsiteX29" fmla="*/ 1107281 w 1914525"/>
                <a:gd name="connsiteY29" fmla="*/ 200024 h 1399068"/>
                <a:gd name="connsiteX30" fmla="*/ 1271589 w 1914525"/>
                <a:gd name="connsiteY30" fmla="*/ 297656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771524 w 1914525"/>
                <a:gd name="connsiteY22" fmla="*/ 338137 h 1399068"/>
                <a:gd name="connsiteX23" fmla="*/ 773907 w 1914525"/>
                <a:gd name="connsiteY23" fmla="*/ 230981 h 1399068"/>
                <a:gd name="connsiteX24" fmla="*/ 919162 w 1914525"/>
                <a:gd name="connsiteY24" fmla="*/ 311942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43001 w 1914525"/>
                <a:gd name="connsiteY28" fmla="*/ 297654 h 1399068"/>
                <a:gd name="connsiteX29" fmla="*/ 1107281 w 1914525"/>
                <a:gd name="connsiteY29" fmla="*/ 200024 h 1399068"/>
                <a:gd name="connsiteX30" fmla="*/ 1271589 w 1914525"/>
                <a:gd name="connsiteY30" fmla="*/ 297656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521494 w 1914525"/>
                <a:gd name="connsiteY15" fmla="*/ 390527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771524 w 1914525"/>
                <a:gd name="connsiteY22" fmla="*/ 338137 h 1399068"/>
                <a:gd name="connsiteX23" fmla="*/ 773907 w 1914525"/>
                <a:gd name="connsiteY23" fmla="*/ 230981 h 1399068"/>
                <a:gd name="connsiteX24" fmla="*/ 919162 w 1914525"/>
                <a:gd name="connsiteY24" fmla="*/ 311942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43001 w 1914525"/>
                <a:gd name="connsiteY28" fmla="*/ 297654 h 1399068"/>
                <a:gd name="connsiteX29" fmla="*/ 1107281 w 1914525"/>
                <a:gd name="connsiteY29" fmla="*/ 200024 h 1399068"/>
                <a:gd name="connsiteX30" fmla="*/ 1271589 w 1914525"/>
                <a:gd name="connsiteY30" fmla="*/ 297656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278606 w 1914525"/>
                <a:gd name="connsiteY14" fmla="*/ 378618 h 1399068"/>
                <a:gd name="connsiteX15" fmla="*/ 352425 w 1914525"/>
                <a:gd name="connsiteY15" fmla="*/ 326230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1524 w 1914525"/>
                <a:gd name="connsiteY23" fmla="*/ 338137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47663 w 1914525"/>
                <a:gd name="connsiteY14" fmla="*/ 426243 h 1399068"/>
                <a:gd name="connsiteX15" fmla="*/ 352425 w 1914525"/>
                <a:gd name="connsiteY15" fmla="*/ 326230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1524 w 1914525"/>
                <a:gd name="connsiteY23" fmla="*/ 338137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3857 w 1914525"/>
                <a:gd name="connsiteY14" fmla="*/ 435768 h 1399068"/>
                <a:gd name="connsiteX15" fmla="*/ 352425 w 1914525"/>
                <a:gd name="connsiteY15" fmla="*/ 326230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1524 w 1914525"/>
                <a:gd name="connsiteY23" fmla="*/ 338137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3857 w 1914525"/>
                <a:gd name="connsiteY14" fmla="*/ 435768 h 1399068"/>
                <a:gd name="connsiteX15" fmla="*/ 352425 w 1914525"/>
                <a:gd name="connsiteY15" fmla="*/ 326230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1524 w 1914525"/>
                <a:gd name="connsiteY23" fmla="*/ 338137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3857 w 1914525"/>
                <a:gd name="connsiteY14" fmla="*/ 435768 h 1399068"/>
                <a:gd name="connsiteX15" fmla="*/ 352425 w 1914525"/>
                <a:gd name="connsiteY15" fmla="*/ 326230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1524 w 1914525"/>
                <a:gd name="connsiteY23" fmla="*/ 338137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352425 w 1914525"/>
                <a:gd name="connsiteY15" fmla="*/ 326230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1524 w 1914525"/>
                <a:gd name="connsiteY23" fmla="*/ 338137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352425 w 1914525"/>
                <a:gd name="connsiteY15" fmla="*/ 326230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1524 w 1914525"/>
                <a:gd name="connsiteY23" fmla="*/ 338137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83369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1524 w 1914525"/>
                <a:gd name="connsiteY23" fmla="*/ 338137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1524 w 1914525"/>
                <a:gd name="connsiteY23" fmla="*/ 338137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69143 w 1914525"/>
                <a:gd name="connsiteY23" fmla="*/ 326231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3907 w 1914525"/>
                <a:gd name="connsiteY23" fmla="*/ 230981 h 1399068"/>
                <a:gd name="connsiteX24" fmla="*/ 919162 w 1914525"/>
                <a:gd name="connsiteY24" fmla="*/ 311942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43001 w 1914525"/>
                <a:gd name="connsiteY28" fmla="*/ 297654 h 1399068"/>
                <a:gd name="connsiteX29" fmla="*/ 1107281 w 1914525"/>
                <a:gd name="connsiteY29" fmla="*/ 200024 h 1399068"/>
                <a:gd name="connsiteX30" fmla="*/ 1271589 w 1914525"/>
                <a:gd name="connsiteY30" fmla="*/ 297656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3907 w 1914525"/>
                <a:gd name="connsiteY23" fmla="*/ 230981 h 1399068"/>
                <a:gd name="connsiteX24" fmla="*/ 890588 w 1914525"/>
                <a:gd name="connsiteY24" fmla="*/ 209550 h 1399068"/>
                <a:gd name="connsiteX25" fmla="*/ 1031082 w 1914525"/>
                <a:gd name="connsiteY25" fmla="*/ 319088 h 1399068"/>
                <a:gd name="connsiteX26" fmla="*/ 1014412 w 1914525"/>
                <a:gd name="connsiteY26" fmla="*/ 221455 h 1399068"/>
                <a:gd name="connsiteX27" fmla="*/ 1143001 w 1914525"/>
                <a:gd name="connsiteY27" fmla="*/ 297654 h 1399068"/>
                <a:gd name="connsiteX28" fmla="*/ 1107281 w 1914525"/>
                <a:gd name="connsiteY28" fmla="*/ 200024 h 1399068"/>
                <a:gd name="connsiteX29" fmla="*/ 1271589 w 1914525"/>
                <a:gd name="connsiteY29" fmla="*/ 297656 h 1399068"/>
                <a:gd name="connsiteX30" fmla="*/ 1247776 w 1914525"/>
                <a:gd name="connsiteY30" fmla="*/ 211931 h 1399068"/>
                <a:gd name="connsiteX31" fmla="*/ 1421606 w 1914525"/>
                <a:gd name="connsiteY31" fmla="*/ 323850 h 1399068"/>
                <a:gd name="connsiteX32" fmla="*/ 1409700 w 1914525"/>
                <a:gd name="connsiteY32" fmla="*/ 242887 h 1399068"/>
                <a:gd name="connsiteX33" fmla="*/ 1571626 w 1914525"/>
                <a:gd name="connsiteY33" fmla="*/ 335757 h 1399068"/>
                <a:gd name="connsiteX34" fmla="*/ 1557338 w 1914525"/>
                <a:gd name="connsiteY34" fmla="*/ 295275 h 1399068"/>
                <a:gd name="connsiteX35" fmla="*/ 1590675 w 1914525"/>
                <a:gd name="connsiteY35" fmla="*/ 314325 h 1399068"/>
                <a:gd name="connsiteX36" fmla="*/ 1619250 w 1914525"/>
                <a:gd name="connsiteY36" fmla="*/ 342900 h 1399068"/>
                <a:gd name="connsiteX37" fmla="*/ 1657350 w 1914525"/>
                <a:gd name="connsiteY37" fmla="*/ 390525 h 1399068"/>
                <a:gd name="connsiteX38" fmla="*/ 1676400 w 1914525"/>
                <a:gd name="connsiteY38" fmla="*/ 419100 h 1399068"/>
                <a:gd name="connsiteX39" fmla="*/ 1704975 w 1914525"/>
                <a:gd name="connsiteY39" fmla="*/ 471488 h 1399068"/>
                <a:gd name="connsiteX40" fmla="*/ 1747838 w 1914525"/>
                <a:gd name="connsiteY40" fmla="*/ 542925 h 1399068"/>
                <a:gd name="connsiteX41" fmla="*/ 1762125 w 1914525"/>
                <a:gd name="connsiteY41" fmla="*/ 571500 h 1399068"/>
                <a:gd name="connsiteX42" fmla="*/ 1771650 w 1914525"/>
                <a:gd name="connsiteY42" fmla="*/ 600075 h 1399068"/>
                <a:gd name="connsiteX43" fmla="*/ 1790700 w 1914525"/>
                <a:gd name="connsiteY43" fmla="*/ 642938 h 1399068"/>
                <a:gd name="connsiteX44" fmla="*/ 1809750 w 1914525"/>
                <a:gd name="connsiteY44" fmla="*/ 695325 h 1399068"/>
                <a:gd name="connsiteX45" fmla="*/ 1824038 w 1914525"/>
                <a:gd name="connsiteY45" fmla="*/ 747713 h 1399068"/>
                <a:gd name="connsiteX46" fmla="*/ 1833563 w 1914525"/>
                <a:gd name="connsiteY46" fmla="*/ 804863 h 1399068"/>
                <a:gd name="connsiteX47" fmla="*/ 1845469 w 1914525"/>
                <a:gd name="connsiteY47" fmla="*/ 940594 h 1399068"/>
                <a:gd name="connsiteX48" fmla="*/ 1857375 w 1914525"/>
                <a:gd name="connsiteY48" fmla="*/ 1000125 h 1399068"/>
                <a:gd name="connsiteX49" fmla="*/ 1850231 w 1914525"/>
                <a:gd name="connsiteY49" fmla="*/ 1166813 h 1399068"/>
                <a:gd name="connsiteX50" fmla="*/ 1885950 w 1914525"/>
                <a:gd name="connsiteY50" fmla="*/ 1285875 h 1399068"/>
                <a:gd name="connsiteX51" fmla="*/ 1876425 w 1914525"/>
                <a:gd name="connsiteY51" fmla="*/ 1357313 h 1399068"/>
                <a:gd name="connsiteX52" fmla="*/ 1866900 w 1914525"/>
                <a:gd name="connsiteY52" fmla="*/ 1395413 h 1399068"/>
                <a:gd name="connsiteX53" fmla="*/ 1862138 w 1914525"/>
                <a:gd name="connsiteY53" fmla="*/ 1271587 h 1399068"/>
                <a:gd name="connsiteX54" fmla="*/ 1881188 w 1914525"/>
                <a:gd name="connsiteY54" fmla="*/ 1238250 h 1399068"/>
                <a:gd name="connsiteX55" fmla="*/ 1890713 w 1914525"/>
                <a:gd name="connsiteY55" fmla="*/ 1200150 h 1399068"/>
                <a:gd name="connsiteX56" fmla="*/ 1900238 w 1914525"/>
                <a:gd name="connsiteY56" fmla="*/ 1171575 h 1399068"/>
                <a:gd name="connsiteX57" fmla="*/ 1905000 w 1914525"/>
                <a:gd name="connsiteY57" fmla="*/ 1085850 h 1399068"/>
                <a:gd name="connsiteX58" fmla="*/ 1914525 w 1914525"/>
                <a:gd name="connsiteY58" fmla="*/ 809625 h 1399068"/>
                <a:gd name="connsiteX59" fmla="*/ 1909763 w 1914525"/>
                <a:gd name="connsiteY59" fmla="*/ 666750 h 1399068"/>
                <a:gd name="connsiteX60" fmla="*/ 1890713 w 1914525"/>
                <a:gd name="connsiteY60" fmla="*/ 633413 h 1399068"/>
                <a:gd name="connsiteX61" fmla="*/ 1881188 w 1914525"/>
                <a:gd name="connsiteY61" fmla="*/ 609600 h 1399068"/>
                <a:gd name="connsiteX62" fmla="*/ 1871663 w 1914525"/>
                <a:gd name="connsiteY62" fmla="*/ 581025 h 1399068"/>
                <a:gd name="connsiteX63" fmla="*/ 1862138 w 1914525"/>
                <a:gd name="connsiteY63" fmla="*/ 566738 h 1399068"/>
                <a:gd name="connsiteX64" fmla="*/ 1857375 w 1914525"/>
                <a:gd name="connsiteY64" fmla="*/ 542925 h 1399068"/>
                <a:gd name="connsiteX65" fmla="*/ 1847850 w 1914525"/>
                <a:gd name="connsiteY65" fmla="*/ 528638 h 1399068"/>
                <a:gd name="connsiteX66" fmla="*/ 1843088 w 1914525"/>
                <a:gd name="connsiteY66" fmla="*/ 514350 h 1399068"/>
                <a:gd name="connsiteX67" fmla="*/ 1833563 w 1914525"/>
                <a:gd name="connsiteY67" fmla="*/ 495300 h 1399068"/>
                <a:gd name="connsiteX68" fmla="*/ 1824038 w 1914525"/>
                <a:gd name="connsiteY68" fmla="*/ 457200 h 1399068"/>
                <a:gd name="connsiteX69" fmla="*/ 1814513 w 1914525"/>
                <a:gd name="connsiteY69" fmla="*/ 438150 h 1399068"/>
                <a:gd name="connsiteX70" fmla="*/ 1800225 w 1914525"/>
                <a:gd name="connsiteY70" fmla="*/ 404813 h 1399068"/>
                <a:gd name="connsiteX71" fmla="*/ 1790700 w 1914525"/>
                <a:gd name="connsiteY71" fmla="*/ 376238 h 1399068"/>
                <a:gd name="connsiteX72" fmla="*/ 1785938 w 1914525"/>
                <a:gd name="connsiteY72" fmla="*/ 361950 h 1399068"/>
                <a:gd name="connsiteX73" fmla="*/ 1781175 w 1914525"/>
                <a:gd name="connsiteY73" fmla="*/ 342900 h 1399068"/>
                <a:gd name="connsiteX74" fmla="*/ 1771650 w 1914525"/>
                <a:gd name="connsiteY74" fmla="*/ 328613 h 1399068"/>
                <a:gd name="connsiteX75" fmla="*/ 1752600 w 1914525"/>
                <a:gd name="connsiteY75" fmla="*/ 280988 h 1399068"/>
                <a:gd name="connsiteX76" fmla="*/ 1747838 w 1914525"/>
                <a:gd name="connsiteY76" fmla="*/ 266700 h 1399068"/>
                <a:gd name="connsiteX77" fmla="*/ 1738313 w 1914525"/>
                <a:gd name="connsiteY77" fmla="*/ 252413 h 1399068"/>
                <a:gd name="connsiteX78" fmla="*/ 1724025 w 1914525"/>
                <a:gd name="connsiteY78" fmla="*/ 228600 h 1399068"/>
                <a:gd name="connsiteX79" fmla="*/ 1714500 w 1914525"/>
                <a:gd name="connsiteY79" fmla="*/ 214313 h 1399068"/>
                <a:gd name="connsiteX80" fmla="*/ 1700213 w 1914525"/>
                <a:gd name="connsiteY80" fmla="*/ 204788 h 1399068"/>
                <a:gd name="connsiteX81" fmla="*/ 1676400 w 1914525"/>
                <a:gd name="connsiteY81" fmla="*/ 176213 h 1399068"/>
                <a:gd name="connsiteX82" fmla="*/ 1666875 w 1914525"/>
                <a:gd name="connsiteY82" fmla="*/ 161925 h 1399068"/>
                <a:gd name="connsiteX83" fmla="*/ 1638300 w 1914525"/>
                <a:gd name="connsiteY83" fmla="*/ 152400 h 1399068"/>
                <a:gd name="connsiteX84" fmla="*/ 1609725 w 1914525"/>
                <a:gd name="connsiteY84" fmla="*/ 142875 h 1399068"/>
                <a:gd name="connsiteX85" fmla="*/ 1590675 w 1914525"/>
                <a:gd name="connsiteY85" fmla="*/ 133350 h 1399068"/>
                <a:gd name="connsiteX86" fmla="*/ 1533525 w 1914525"/>
                <a:gd name="connsiteY86" fmla="*/ 123825 h 1399068"/>
                <a:gd name="connsiteX87" fmla="*/ 1495425 w 1914525"/>
                <a:gd name="connsiteY87" fmla="*/ 109538 h 1399068"/>
                <a:gd name="connsiteX88" fmla="*/ 1376363 w 1914525"/>
                <a:gd name="connsiteY88" fmla="*/ 95250 h 1399068"/>
                <a:gd name="connsiteX89" fmla="*/ 1343025 w 1914525"/>
                <a:gd name="connsiteY89" fmla="*/ 90488 h 1399068"/>
                <a:gd name="connsiteX90" fmla="*/ 1281113 w 1914525"/>
                <a:gd name="connsiteY90" fmla="*/ 76200 h 1399068"/>
                <a:gd name="connsiteX91" fmla="*/ 1223963 w 1914525"/>
                <a:gd name="connsiteY91" fmla="*/ 71438 h 1399068"/>
                <a:gd name="connsiteX92" fmla="*/ 1181100 w 1914525"/>
                <a:gd name="connsiteY92" fmla="*/ 61913 h 1399068"/>
                <a:gd name="connsiteX93" fmla="*/ 1166813 w 1914525"/>
                <a:gd name="connsiteY93" fmla="*/ 52388 h 1399068"/>
                <a:gd name="connsiteX94" fmla="*/ 1143000 w 1914525"/>
                <a:gd name="connsiteY94" fmla="*/ 47625 h 1399068"/>
                <a:gd name="connsiteX95" fmla="*/ 1114425 w 1914525"/>
                <a:gd name="connsiteY95" fmla="*/ 38100 h 1399068"/>
                <a:gd name="connsiteX96" fmla="*/ 1085850 w 1914525"/>
                <a:gd name="connsiteY96" fmla="*/ 28575 h 1399068"/>
                <a:gd name="connsiteX97" fmla="*/ 1009650 w 1914525"/>
                <a:gd name="connsiteY97" fmla="*/ 19050 h 1399068"/>
                <a:gd name="connsiteX98" fmla="*/ 976313 w 1914525"/>
                <a:gd name="connsiteY98" fmla="*/ 9525 h 1399068"/>
                <a:gd name="connsiteX99" fmla="*/ 923925 w 1914525"/>
                <a:gd name="connsiteY99" fmla="*/ 0 h 1399068"/>
                <a:gd name="connsiteX100" fmla="*/ 771525 w 1914525"/>
                <a:gd name="connsiteY100" fmla="*/ 4763 h 1399068"/>
                <a:gd name="connsiteX101" fmla="*/ 757238 w 1914525"/>
                <a:gd name="connsiteY101" fmla="*/ 9525 h 1399068"/>
                <a:gd name="connsiteX102" fmla="*/ 733425 w 1914525"/>
                <a:gd name="connsiteY102" fmla="*/ 19050 h 1399068"/>
                <a:gd name="connsiteX103" fmla="*/ 714375 w 1914525"/>
                <a:gd name="connsiteY103" fmla="*/ 28575 h 1399068"/>
                <a:gd name="connsiteX104" fmla="*/ 700088 w 1914525"/>
                <a:gd name="connsiteY104" fmla="*/ 33338 h 1399068"/>
                <a:gd name="connsiteX105" fmla="*/ 681038 w 1914525"/>
                <a:gd name="connsiteY105" fmla="*/ 42863 h 1399068"/>
                <a:gd name="connsiteX106" fmla="*/ 633413 w 1914525"/>
                <a:gd name="connsiteY106" fmla="*/ 57150 h 1399068"/>
                <a:gd name="connsiteX107" fmla="*/ 595313 w 1914525"/>
                <a:gd name="connsiteY107" fmla="*/ 71438 h 1399068"/>
                <a:gd name="connsiteX108" fmla="*/ 552450 w 1914525"/>
                <a:gd name="connsiteY108" fmla="*/ 80963 h 1399068"/>
                <a:gd name="connsiteX109" fmla="*/ 519113 w 1914525"/>
                <a:gd name="connsiteY109" fmla="*/ 95250 h 1399068"/>
                <a:gd name="connsiteX110" fmla="*/ 485775 w 1914525"/>
                <a:gd name="connsiteY110" fmla="*/ 100013 h 1399068"/>
                <a:gd name="connsiteX111" fmla="*/ 438150 w 1914525"/>
                <a:gd name="connsiteY111" fmla="*/ 119063 h 1399068"/>
                <a:gd name="connsiteX112" fmla="*/ 404813 w 1914525"/>
                <a:gd name="connsiteY112" fmla="*/ 133350 h 1399068"/>
                <a:gd name="connsiteX113" fmla="*/ 390525 w 1914525"/>
                <a:gd name="connsiteY113" fmla="*/ 147638 h 1399068"/>
                <a:gd name="connsiteX114" fmla="*/ 352425 w 1914525"/>
                <a:gd name="connsiteY114" fmla="*/ 166688 h 1399068"/>
                <a:gd name="connsiteX115" fmla="*/ 319088 w 1914525"/>
                <a:gd name="connsiteY115" fmla="*/ 180975 h 1399068"/>
                <a:gd name="connsiteX116" fmla="*/ 300038 w 1914525"/>
                <a:gd name="connsiteY116" fmla="*/ 195263 h 1399068"/>
                <a:gd name="connsiteX117" fmla="*/ 285750 w 1914525"/>
                <a:gd name="connsiteY117" fmla="*/ 200025 h 1399068"/>
                <a:gd name="connsiteX118" fmla="*/ 266700 w 1914525"/>
                <a:gd name="connsiteY118" fmla="*/ 214313 h 1399068"/>
                <a:gd name="connsiteX119" fmla="*/ 228600 w 1914525"/>
                <a:gd name="connsiteY119" fmla="*/ 233363 h 1399068"/>
                <a:gd name="connsiteX120" fmla="*/ 200025 w 1914525"/>
                <a:gd name="connsiteY120" fmla="*/ 252413 h 1399068"/>
                <a:gd name="connsiteX121" fmla="*/ 185738 w 1914525"/>
                <a:gd name="connsiteY121" fmla="*/ 261938 h 1399068"/>
                <a:gd name="connsiteX122" fmla="*/ 166688 w 1914525"/>
                <a:gd name="connsiteY122" fmla="*/ 271463 h 1399068"/>
                <a:gd name="connsiteX123" fmla="*/ 157163 w 1914525"/>
                <a:gd name="connsiteY123" fmla="*/ 285750 h 1399068"/>
                <a:gd name="connsiteX124" fmla="*/ 142875 w 1914525"/>
                <a:gd name="connsiteY124" fmla="*/ 300038 h 1399068"/>
                <a:gd name="connsiteX125" fmla="*/ 119063 w 1914525"/>
                <a:gd name="connsiteY125" fmla="*/ 333375 h 1399068"/>
                <a:gd name="connsiteX126" fmla="*/ 114300 w 1914525"/>
                <a:gd name="connsiteY126" fmla="*/ 347663 h 1399068"/>
                <a:gd name="connsiteX127" fmla="*/ 104775 w 1914525"/>
                <a:gd name="connsiteY127" fmla="*/ 371475 h 1399068"/>
                <a:gd name="connsiteX128" fmla="*/ 85725 w 1914525"/>
                <a:gd name="connsiteY128" fmla="*/ 404813 h 1399068"/>
                <a:gd name="connsiteX129" fmla="*/ 76200 w 1914525"/>
                <a:gd name="connsiteY129" fmla="*/ 442913 h 1399068"/>
                <a:gd name="connsiteX130" fmla="*/ 71438 w 1914525"/>
                <a:gd name="connsiteY130" fmla="*/ 457200 h 1399068"/>
                <a:gd name="connsiteX131" fmla="*/ 66675 w 1914525"/>
                <a:gd name="connsiteY131" fmla="*/ 490538 h 1399068"/>
                <a:gd name="connsiteX132" fmla="*/ 61913 w 1914525"/>
                <a:gd name="connsiteY132" fmla="*/ 504825 h 1399068"/>
                <a:gd name="connsiteX133" fmla="*/ 57150 w 1914525"/>
                <a:gd name="connsiteY133" fmla="*/ 523875 h 1399068"/>
                <a:gd name="connsiteX134" fmla="*/ 52388 w 1914525"/>
                <a:gd name="connsiteY134" fmla="*/ 576263 h 1399068"/>
                <a:gd name="connsiteX135" fmla="*/ 47625 w 1914525"/>
                <a:gd name="connsiteY135" fmla="*/ 604838 h 1399068"/>
                <a:gd name="connsiteX136" fmla="*/ 38100 w 1914525"/>
                <a:gd name="connsiteY136" fmla="*/ 714375 h 1399068"/>
                <a:gd name="connsiteX137" fmla="*/ 28575 w 1914525"/>
                <a:gd name="connsiteY137" fmla="*/ 762000 h 1399068"/>
                <a:gd name="connsiteX138" fmla="*/ 14288 w 1914525"/>
                <a:gd name="connsiteY138" fmla="*/ 866775 h 1399068"/>
                <a:gd name="connsiteX139" fmla="*/ 9525 w 1914525"/>
                <a:gd name="connsiteY139" fmla="*/ 890588 h 1399068"/>
                <a:gd name="connsiteX140" fmla="*/ 0 w 1914525"/>
                <a:gd name="connsiteY140" fmla="*/ 919163 h 1399068"/>
                <a:gd name="connsiteX141" fmla="*/ 4763 w 1914525"/>
                <a:gd name="connsiteY141" fmla="*/ 1042988 h 1399068"/>
                <a:gd name="connsiteX142" fmla="*/ 14288 w 1914525"/>
                <a:gd name="connsiteY142" fmla="*/ 1076325 h 1399068"/>
                <a:gd name="connsiteX143" fmla="*/ 23813 w 1914525"/>
                <a:gd name="connsiteY14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3907 w 1914525"/>
                <a:gd name="connsiteY23" fmla="*/ 230981 h 1399068"/>
                <a:gd name="connsiteX24" fmla="*/ 890588 w 1914525"/>
                <a:gd name="connsiteY24" fmla="*/ 209550 h 1399068"/>
                <a:gd name="connsiteX25" fmla="*/ 1014412 w 1914525"/>
                <a:gd name="connsiteY25" fmla="*/ 221455 h 1399068"/>
                <a:gd name="connsiteX26" fmla="*/ 1143001 w 1914525"/>
                <a:gd name="connsiteY26" fmla="*/ 297654 h 1399068"/>
                <a:gd name="connsiteX27" fmla="*/ 1107281 w 1914525"/>
                <a:gd name="connsiteY27" fmla="*/ 200024 h 1399068"/>
                <a:gd name="connsiteX28" fmla="*/ 1271589 w 1914525"/>
                <a:gd name="connsiteY28" fmla="*/ 297656 h 1399068"/>
                <a:gd name="connsiteX29" fmla="*/ 1247776 w 1914525"/>
                <a:gd name="connsiteY29" fmla="*/ 211931 h 1399068"/>
                <a:gd name="connsiteX30" fmla="*/ 1421606 w 1914525"/>
                <a:gd name="connsiteY30" fmla="*/ 323850 h 1399068"/>
                <a:gd name="connsiteX31" fmla="*/ 1409700 w 1914525"/>
                <a:gd name="connsiteY31" fmla="*/ 242887 h 1399068"/>
                <a:gd name="connsiteX32" fmla="*/ 1571626 w 1914525"/>
                <a:gd name="connsiteY32" fmla="*/ 335757 h 1399068"/>
                <a:gd name="connsiteX33" fmla="*/ 1557338 w 1914525"/>
                <a:gd name="connsiteY33" fmla="*/ 295275 h 1399068"/>
                <a:gd name="connsiteX34" fmla="*/ 1590675 w 1914525"/>
                <a:gd name="connsiteY34" fmla="*/ 314325 h 1399068"/>
                <a:gd name="connsiteX35" fmla="*/ 1619250 w 1914525"/>
                <a:gd name="connsiteY35" fmla="*/ 342900 h 1399068"/>
                <a:gd name="connsiteX36" fmla="*/ 1657350 w 1914525"/>
                <a:gd name="connsiteY36" fmla="*/ 390525 h 1399068"/>
                <a:gd name="connsiteX37" fmla="*/ 1676400 w 1914525"/>
                <a:gd name="connsiteY37" fmla="*/ 419100 h 1399068"/>
                <a:gd name="connsiteX38" fmla="*/ 1704975 w 1914525"/>
                <a:gd name="connsiteY38" fmla="*/ 471488 h 1399068"/>
                <a:gd name="connsiteX39" fmla="*/ 1747838 w 1914525"/>
                <a:gd name="connsiteY39" fmla="*/ 542925 h 1399068"/>
                <a:gd name="connsiteX40" fmla="*/ 1762125 w 1914525"/>
                <a:gd name="connsiteY40" fmla="*/ 571500 h 1399068"/>
                <a:gd name="connsiteX41" fmla="*/ 1771650 w 1914525"/>
                <a:gd name="connsiteY41" fmla="*/ 600075 h 1399068"/>
                <a:gd name="connsiteX42" fmla="*/ 1790700 w 1914525"/>
                <a:gd name="connsiteY42" fmla="*/ 642938 h 1399068"/>
                <a:gd name="connsiteX43" fmla="*/ 1809750 w 1914525"/>
                <a:gd name="connsiteY43" fmla="*/ 695325 h 1399068"/>
                <a:gd name="connsiteX44" fmla="*/ 1824038 w 1914525"/>
                <a:gd name="connsiteY44" fmla="*/ 747713 h 1399068"/>
                <a:gd name="connsiteX45" fmla="*/ 1833563 w 1914525"/>
                <a:gd name="connsiteY45" fmla="*/ 804863 h 1399068"/>
                <a:gd name="connsiteX46" fmla="*/ 1845469 w 1914525"/>
                <a:gd name="connsiteY46" fmla="*/ 940594 h 1399068"/>
                <a:gd name="connsiteX47" fmla="*/ 1857375 w 1914525"/>
                <a:gd name="connsiteY47" fmla="*/ 1000125 h 1399068"/>
                <a:gd name="connsiteX48" fmla="*/ 1850231 w 1914525"/>
                <a:gd name="connsiteY48" fmla="*/ 1166813 h 1399068"/>
                <a:gd name="connsiteX49" fmla="*/ 1885950 w 1914525"/>
                <a:gd name="connsiteY49" fmla="*/ 1285875 h 1399068"/>
                <a:gd name="connsiteX50" fmla="*/ 1876425 w 1914525"/>
                <a:gd name="connsiteY50" fmla="*/ 1357313 h 1399068"/>
                <a:gd name="connsiteX51" fmla="*/ 1866900 w 1914525"/>
                <a:gd name="connsiteY51" fmla="*/ 1395413 h 1399068"/>
                <a:gd name="connsiteX52" fmla="*/ 1862138 w 1914525"/>
                <a:gd name="connsiteY52" fmla="*/ 1271587 h 1399068"/>
                <a:gd name="connsiteX53" fmla="*/ 1881188 w 1914525"/>
                <a:gd name="connsiteY53" fmla="*/ 1238250 h 1399068"/>
                <a:gd name="connsiteX54" fmla="*/ 1890713 w 1914525"/>
                <a:gd name="connsiteY54" fmla="*/ 1200150 h 1399068"/>
                <a:gd name="connsiteX55" fmla="*/ 1900238 w 1914525"/>
                <a:gd name="connsiteY55" fmla="*/ 1171575 h 1399068"/>
                <a:gd name="connsiteX56" fmla="*/ 1905000 w 1914525"/>
                <a:gd name="connsiteY56" fmla="*/ 1085850 h 1399068"/>
                <a:gd name="connsiteX57" fmla="*/ 1914525 w 1914525"/>
                <a:gd name="connsiteY57" fmla="*/ 809625 h 1399068"/>
                <a:gd name="connsiteX58" fmla="*/ 1909763 w 1914525"/>
                <a:gd name="connsiteY58" fmla="*/ 666750 h 1399068"/>
                <a:gd name="connsiteX59" fmla="*/ 1890713 w 1914525"/>
                <a:gd name="connsiteY59" fmla="*/ 633413 h 1399068"/>
                <a:gd name="connsiteX60" fmla="*/ 1881188 w 1914525"/>
                <a:gd name="connsiteY60" fmla="*/ 609600 h 1399068"/>
                <a:gd name="connsiteX61" fmla="*/ 1871663 w 1914525"/>
                <a:gd name="connsiteY61" fmla="*/ 581025 h 1399068"/>
                <a:gd name="connsiteX62" fmla="*/ 1862138 w 1914525"/>
                <a:gd name="connsiteY62" fmla="*/ 566738 h 1399068"/>
                <a:gd name="connsiteX63" fmla="*/ 1857375 w 1914525"/>
                <a:gd name="connsiteY63" fmla="*/ 542925 h 1399068"/>
                <a:gd name="connsiteX64" fmla="*/ 1847850 w 1914525"/>
                <a:gd name="connsiteY64" fmla="*/ 528638 h 1399068"/>
                <a:gd name="connsiteX65" fmla="*/ 1843088 w 1914525"/>
                <a:gd name="connsiteY65" fmla="*/ 514350 h 1399068"/>
                <a:gd name="connsiteX66" fmla="*/ 1833563 w 1914525"/>
                <a:gd name="connsiteY66" fmla="*/ 495300 h 1399068"/>
                <a:gd name="connsiteX67" fmla="*/ 1824038 w 1914525"/>
                <a:gd name="connsiteY67" fmla="*/ 457200 h 1399068"/>
                <a:gd name="connsiteX68" fmla="*/ 1814513 w 1914525"/>
                <a:gd name="connsiteY68" fmla="*/ 438150 h 1399068"/>
                <a:gd name="connsiteX69" fmla="*/ 1800225 w 1914525"/>
                <a:gd name="connsiteY69" fmla="*/ 404813 h 1399068"/>
                <a:gd name="connsiteX70" fmla="*/ 1790700 w 1914525"/>
                <a:gd name="connsiteY70" fmla="*/ 376238 h 1399068"/>
                <a:gd name="connsiteX71" fmla="*/ 1785938 w 1914525"/>
                <a:gd name="connsiteY71" fmla="*/ 361950 h 1399068"/>
                <a:gd name="connsiteX72" fmla="*/ 1781175 w 1914525"/>
                <a:gd name="connsiteY72" fmla="*/ 342900 h 1399068"/>
                <a:gd name="connsiteX73" fmla="*/ 1771650 w 1914525"/>
                <a:gd name="connsiteY73" fmla="*/ 328613 h 1399068"/>
                <a:gd name="connsiteX74" fmla="*/ 1752600 w 1914525"/>
                <a:gd name="connsiteY74" fmla="*/ 280988 h 1399068"/>
                <a:gd name="connsiteX75" fmla="*/ 1747838 w 1914525"/>
                <a:gd name="connsiteY75" fmla="*/ 266700 h 1399068"/>
                <a:gd name="connsiteX76" fmla="*/ 1738313 w 1914525"/>
                <a:gd name="connsiteY76" fmla="*/ 252413 h 1399068"/>
                <a:gd name="connsiteX77" fmla="*/ 1724025 w 1914525"/>
                <a:gd name="connsiteY77" fmla="*/ 228600 h 1399068"/>
                <a:gd name="connsiteX78" fmla="*/ 1714500 w 1914525"/>
                <a:gd name="connsiteY78" fmla="*/ 214313 h 1399068"/>
                <a:gd name="connsiteX79" fmla="*/ 1700213 w 1914525"/>
                <a:gd name="connsiteY79" fmla="*/ 204788 h 1399068"/>
                <a:gd name="connsiteX80" fmla="*/ 1676400 w 1914525"/>
                <a:gd name="connsiteY80" fmla="*/ 176213 h 1399068"/>
                <a:gd name="connsiteX81" fmla="*/ 1666875 w 1914525"/>
                <a:gd name="connsiteY81" fmla="*/ 161925 h 1399068"/>
                <a:gd name="connsiteX82" fmla="*/ 1638300 w 1914525"/>
                <a:gd name="connsiteY82" fmla="*/ 152400 h 1399068"/>
                <a:gd name="connsiteX83" fmla="*/ 1609725 w 1914525"/>
                <a:gd name="connsiteY83" fmla="*/ 142875 h 1399068"/>
                <a:gd name="connsiteX84" fmla="*/ 1590675 w 1914525"/>
                <a:gd name="connsiteY84" fmla="*/ 133350 h 1399068"/>
                <a:gd name="connsiteX85" fmla="*/ 1533525 w 1914525"/>
                <a:gd name="connsiteY85" fmla="*/ 123825 h 1399068"/>
                <a:gd name="connsiteX86" fmla="*/ 1495425 w 1914525"/>
                <a:gd name="connsiteY86" fmla="*/ 109538 h 1399068"/>
                <a:gd name="connsiteX87" fmla="*/ 1376363 w 1914525"/>
                <a:gd name="connsiteY87" fmla="*/ 95250 h 1399068"/>
                <a:gd name="connsiteX88" fmla="*/ 1343025 w 1914525"/>
                <a:gd name="connsiteY88" fmla="*/ 90488 h 1399068"/>
                <a:gd name="connsiteX89" fmla="*/ 1281113 w 1914525"/>
                <a:gd name="connsiteY89" fmla="*/ 76200 h 1399068"/>
                <a:gd name="connsiteX90" fmla="*/ 1223963 w 1914525"/>
                <a:gd name="connsiteY90" fmla="*/ 71438 h 1399068"/>
                <a:gd name="connsiteX91" fmla="*/ 1181100 w 1914525"/>
                <a:gd name="connsiteY91" fmla="*/ 61913 h 1399068"/>
                <a:gd name="connsiteX92" fmla="*/ 1166813 w 1914525"/>
                <a:gd name="connsiteY92" fmla="*/ 52388 h 1399068"/>
                <a:gd name="connsiteX93" fmla="*/ 1143000 w 1914525"/>
                <a:gd name="connsiteY93" fmla="*/ 47625 h 1399068"/>
                <a:gd name="connsiteX94" fmla="*/ 1114425 w 1914525"/>
                <a:gd name="connsiteY94" fmla="*/ 38100 h 1399068"/>
                <a:gd name="connsiteX95" fmla="*/ 1085850 w 1914525"/>
                <a:gd name="connsiteY95" fmla="*/ 28575 h 1399068"/>
                <a:gd name="connsiteX96" fmla="*/ 1009650 w 1914525"/>
                <a:gd name="connsiteY96" fmla="*/ 19050 h 1399068"/>
                <a:gd name="connsiteX97" fmla="*/ 976313 w 1914525"/>
                <a:gd name="connsiteY97" fmla="*/ 9525 h 1399068"/>
                <a:gd name="connsiteX98" fmla="*/ 923925 w 1914525"/>
                <a:gd name="connsiteY98" fmla="*/ 0 h 1399068"/>
                <a:gd name="connsiteX99" fmla="*/ 771525 w 1914525"/>
                <a:gd name="connsiteY99" fmla="*/ 4763 h 1399068"/>
                <a:gd name="connsiteX100" fmla="*/ 757238 w 1914525"/>
                <a:gd name="connsiteY100" fmla="*/ 9525 h 1399068"/>
                <a:gd name="connsiteX101" fmla="*/ 733425 w 1914525"/>
                <a:gd name="connsiteY101" fmla="*/ 19050 h 1399068"/>
                <a:gd name="connsiteX102" fmla="*/ 714375 w 1914525"/>
                <a:gd name="connsiteY102" fmla="*/ 28575 h 1399068"/>
                <a:gd name="connsiteX103" fmla="*/ 700088 w 1914525"/>
                <a:gd name="connsiteY103" fmla="*/ 33338 h 1399068"/>
                <a:gd name="connsiteX104" fmla="*/ 681038 w 1914525"/>
                <a:gd name="connsiteY104" fmla="*/ 42863 h 1399068"/>
                <a:gd name="connsiteX105" fmla="*/ 633413 w 1914525"/>
                <a:gd name="connsiteY105" fmla="*/ 57150 h 1399068"/>
                <a:gd name="connsiteX106" fmla="*/ 595313 w 1914525"/>
                <a:gd name="connsiteY106" fmla="*/ 71438 h 1399068"/>
                <a:gd name="connsiteX107" fmla="*/ 552450 w 1914525"/>
                <a:gd name="connsiteY107" fmla="*/ 80963 h 1399068"/>
                <a:gd name="connsiteX108" fmla="*/ 519113 w 1914525"/>
                <a:gd name="connsiteY108" fmla="*/ 95250 h 1399068"/>
                <a:gd name="connsiteX109" fmla="*/ 485775 w 1914525"/>
                <a:gd name="connsiteY109" fmla="*/ 100013 h 1399068"/>
                <a:gd name="connsiteX110" fmla="*/ 438150 w 1914525"/>
                <a:gd name="connsiteY110" fmla="*/ 119063 h 1399068"/>
                <a:gd name="connsiteX111" fmla="*/ 404813 w 1914525"/>
                <a:gd name="connsiteY111" fmla="*/ 133350 h 1399068"/>
                <a:gd name="connsiteX112" fmla="*/ 390525 w 1914525"/>
                <a:gd name="connsiteY112" fmla="*/ 147638 h 1399068"/>
                <a:gd name="connsiteX113" fmla="*/ 352425 w 1914525"/>
                <a:gd name="connsiteY113" fmla="*/ 166688 h 1399068"/>
                <a:gd name="connsiteX114" fmla="*/ 319088 w 1914525"/>
                <a:gd name="connsiteY114" fmla="*/ 180975 h 1399068"/>
                <a:gd name="connsiteX115" fmla="*/ 300038 w 1914525"/>
                <a:gd name="connsiteY115" fmla="*/ 195263 h 1399068"/>
                <a:gd name="connsiteX116" fmla="*/ 285750 w 1914525"/>
                <a:gd name="connsiteY116" fmla="*/ 200025 h 1399068"/>
                <a:gd name="connsiteX117" fmla="*/ 266700 w 1914525"/>
                <a:gd name="connsiteY117" fmla="*/ 214313 h 1399068"/>
                <a:gd name="connsiteX118" fmla="*/ 228600 w 1914525"/>
                <a:gd name="connsiteY118" fmla="*/ 233363 h 1399068"/>
                <a:gd name="connsiteX119" fmla="*/ 200025 w 1914525"/>
                <a:gd name="connsiteY119" fmla="*/ 252413 h 1399068"/>
                <a:gd name="connsiteX120" fmla="*/ 185738 w 1914525"/>
                <a:gd name="connsiteY120" fmla="*/ 261938 h 1399068"/>
                <a:gd name="connsiteX121" fmla="*/ 166688 w 1914525"/>
                <a:gd name="connsiteY121" fmla="*/ 271463 h 1399068"/>
                <a:gd name="connsiteX122" fmla="*/ 157163 w 1914525"/>
                <a:gd name="connsiteY122" fmla="*/ 285750 h 1399068"/>
                <a:gd name="connsiteX123" fmla="*/ 142875 w 1914525"/>
                <a:gd name="connsiteY123" fmla="*/ 300038 h 1399068"/>
                <a:gd name="connsiteX124" fmla="*/ 119063 w 1914525"/>
                <a:gd name="connsiteY124" fmla="*/ 333375 h 1399068"/>
                <a:gd name="connsiteX125" fmla="*/ 114300 w 1914525"/>
                <a:gd name="connsiteY125" fmla="*/ 347663 h 1399068"/>
                <a:gd name="connsiteX126" fmla="*/ 104775 w 1914525"/>
                <a:gd name="connsiteY126" fmla="*/ 371475 h 1399068"/>
                <a:gd name="connsiteX127" fmla="*/ 85725 w 1914525"/>
                <a:gd name="connsiteY127" fmla="*/ 404813 h 1399068"/>
                <a:gd name="connsiteX128" fmla="*/ 76200 w 1914525"/>
                <a:gd name="connsiteY128" fmla="*/ 442913 h 1399068"/>
                <a:gd name="connsiteX129" fmla="*/ 71438 w 1914525"/>
                <a:gd name="connsiteY129" fmla="*/ 457200 h 1399068"/>
                <a:gd name="connsiteX130" fmla="*/ 66675 w 1914525"/>
                <a:gd name="connsiteY130" fmla="*/ 490538 h 1399068"/>
                <a:gd name="connsiteX131" fmla="*/ 61913 w 1914525"/>
                <a:gd name="connsiteY131" fmla="*/ 504825 h 1399068"/>
                <a:gd name="connsiteX132" fmla="*/ 57150 w 1914525"/>
                <a:gd name="connsiteY132" fmla="*/ 523875 h 1399068"/>
                <a:gd name="connsiteX133" fmla="*/ 52388 w 1914525"/>
                <a:gd name="connsiteY133" fmla="*/ 576263 h 1399068"/>
                <a:gd name="connsiteX134" fmla="*/ 47625 w 1914525"/>
                <a:gd name="connsiteY134" fmla="*/ 604838 h 1399068"/>
                <a:gd name="connsiteX135" fmla="*/ 38100 w 1914525"/>
                <a:gd name="connsiteY135" fmla="*/ 714375 h 1399068"/>
                <a:gd name="connsiteX136" fmla="*/ 28575 w 1914525"/>
                <a:gd name="connsiteY136" fmla="*/ 762000 h 1399068"/>
                <a:gd name="connsiteX137" fmla="*/ 14288 w 1914525"/>
                <a:gd name="connsiteY137" fmla="*/ 866775 h 1399068"/>
                <a:gd name="connsiteX138" fmla="*/ 9525 w 1914525"/>
                <a:gd name="connsiteY138" fmla="*/ 890588 h 1399068"/>
                <a:gd name="connsiteX139" fmla="*/ 0 w 1914525"/>
                <a:gd name="connsiteY139" fmla="*/ 919163 h 1399068"/>
                <a:gd name="connsiteX140" fmla="*/ 4763 w 1914525"/>
                <a:gd name="connsiteY140" fmla="*/ 1042988 h 1399068"/>
                <a:gd name="connsiteX141" fmla="*/ 14288 w 1914525"/>
                <a:gd name="connsiteY141" fmla="*/ 1076325 h 1399068"/>
                <a:gd name="connsiteX142" fmla="*/ 23813 w 1914525"/>
                <a:gd name="connsiteY142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3907 w 1914525"/>
                <a:gd name="connsiteY23" fmla="*/ 230981 h 1399068"/>
                <a:gd name="connsiteX24" fmla="*/ 890588 w 1914525"/>
                <a:gd name="connsiteY24" fmla="*/ 209550 h 1399068"/>
                <a:gd name="connsiteX25" fmla="*/ 1014412 w 1914525"/>
                <a:gd name="connsiteY25" fmla="*/ 221455 h 1399068"/>
                <a:gd name="connsiteX26" fmla="*/ 1107281 w 1914525"/>
                <a:gd name="connsiteY26" fmla="*/ 200024 h 1399068"/>
                <a:gd name="connsiteX27" fmla="*/ 1271589 w 1914525"/>
                <a:gd name="connsiteY27" fmla="*/ 297656 h 1399068"/>
                <a:gd name="connsiteX28" fmla="*/ 1247776 w 1914525"/>
                <a:gd name="connsiteY28" fmla="*/ 211931 h 1399068"/>
                <a:gd name="connsiteX29" fmla="*/ 1421606 w 1914525"/>
                <a:gd name="connsiteY29" fmla="*/ 323850 h 1399068"/>
                <a:gd name="connsiteX30" fmla="*/ 1409700 w 1914525"/>
                <a:gd name="connsiteY30" fmla="*/ 242887 h 1399068"/>
                <a:gd name="connsiteX31" fmla="*/ 1571626 w 1914525"/>
                <a:gd name="connsiteY31" fmla="*/ 335757 h 1399068"/>
                <a:gd name="connsiteX32" fmla="*/ 1557338 w 1914525"/>
                <a:gd name="connsiteY32" fmla="*/ 295275 h 1399068"/>
                <a:gd name="connsiteX33" fmla="*/ 1590675 w 1914525"/>
                <a:gd name="connsiteY33" fmla="*/ 314325 h 1399068"/>
                <a:gd name="connsiteX34" fmla="*/ 1619250 w 1914525"/>
                <a:gd name="connsiteY34" fmla="*/ 342900 h 1399068"/>
                <a:gd name="connsiteX35" fmla="*/ 1657350 w 1914525"/>
                <a:gd name="connsiteY35" fmla="*/ 390525 h 1399068"/>
                <a:gd name="connsiteX36" fmla="*/ 1676400 w 1914525"/>
                <a:gd name="connsiteY36" fmla="*/ 419100 h 1399068"/>
                <a:gd name="connsiteX37" fmla="*/ 1704975 w 1914525"/>
                <a:gd name="connsiteY37" fmla="*/ 471488 h 1399068"/>
                <a:gd name="connsiteX38" fmla="*/ 1747838 w 1914525"/>
                <a:gd name="connsiteY38" fmla="*/ 542925 h 1399068"/>
                <a:gd name="connsiteX39" fmla="*/ 1762125 w 1914525"/>
                <a:gd name="connsiteY39" fmla="*/ 571500 h 1399068"/>
                <a:gd name="connsiteX40" fmla="*/ 1771650 w 1914525"/>
                <a:gd name="connsiteY40" fmla="*/ 600075 h 1399068"/>
                <a:gd name="connsiteX41" fmla="*/ 1790700 w 1914525"/>
                <a:gd name="connsiteY41" fmla="*/ 642938 h 1399068"/>
                <a:gd name="connsiteX42" fmla="*/ 1809750 w 1914525"/>
                <a:gd name="connsiteY42" fmla="*/ 695325 h 1399068"/>
                <a:gd name="connsiteX43" fmla="*/ 1824038 w 1914525"/>
                <a:gd name="connsiteY43" fmla="*/ 747713 h 1399068"/>
                <a:gd name="connsiteX44" fmla="*/ 1833563 w 1914525"/>
                <a:gd name="connsiteY44" fmla="*/ 804863 h 1399068"/>
                <a:gd name="connsiteX45" fmla="*/ 1845469 w 1914525"/>
                <a:gd name="connsiteY45" fmla="*/ 940594 h 1399068"/>
                <a:gd name="connsiteX46" fmla="*/ 1857375 w 1914525"/>
                <a:gd name="connsiteY46" fmla="*/ 1000125 h 1399068"/>
                <a:gd name="connsiteX47" fmla="*/ 1850231 w 1914525"/>
                <a:gd name="connsiteY47" fmla="*/ 1166813 h 1399068"/>
                <a:gd name="connsiteX48" fmla="*/ 1885950 w 1914525"/>
                <a:gd name="connsiteY48" fmla="*/ 1285875 h 1399068"/>
                <a:gd name="connsiteX49" fmla="*/ 1876425 w 1914525"/>
                <a:gd name="connsiteY49" fmla="*/ 1357313 h 1399068"/>
                <a:gd name="connsiteX50" fmla="*/ 1866900 w 1914525"/>
                <a:gd name="connsiteY50" fmla="*/ 1395413 h 1399068"/>
                <a:gd name="connsiteX51" fmla="*/ 1862138 w 1914525"/>
                <a:gd name="connsiteY51" fmla="*/ 1271587 h 1399068"/>
                <a:gd name="connsiteX52" fmla="*/ 1881188 w 1914525"/>
                <a:gd name="connsiteY52" fmla="*/ 1238250 h 1399068"/>
                <a:gd name="connsiteX53" fmla="*/ 1890713 w 1914525"/>
                <a:gd name="connsiteY53" fmla="*/ 1200150 h 1399068"/>
                <a:gd name="connsiteX54" fmla="*/ 1900238 w 1914525"/>
                <a:gd name="connsiteY54" fmla="*/ 1171575 h 1399068"/>
                <a:gd name="connsiteX55" fmla="*/ 1905000 w 1914525"/>
                <a:gd name="connsiteY55" fmla="*/ 1085850 h 1399068"/>
                <a:gd name="connsiteX56" fmla="*/ 1914525 w 1914525"/>
                <a:gd name="connsiteY56" fmla="*/ 809625 h 1399068"/>
                <a:gd name="connsiteX57" fmla="*/ 1909763 w 1914525"/>
                <a:gd name="connsiteY57" fmla="*/ 666750 h 1399068"/>
                <a:gd name="connsiteX58" fmla="*/ 1890713 w 1914525"/>
                <a:gd name="connsiteY58" fmla="*/ 633413 h 1399068"/>
                <a:gd name="connsiteX59" fmla="*/ 1881188 w 1914525"/>
                <a:gd name="connsiteY59" fmla="*/ 609600 h 1399068"/>
                <a:gd name="connsiteX60" fmla="*/ 1871663 w 1914525"/>
                <a:gd name="connsiteY60" fmla="*/ 581025 h 1399068"/>
                <a:gd name="connsiteX61" fmla="*/ 1862138 w 1914525"/>
                <a:gd name="connsiteY61" fmla="*/ 566738 h 1399068"/>
                <a:gd name="connsiteX62" fmla="*/ 1857375 w 1914525"/>
                <a:gd name="connsiteY62" fmla="*/ 542925 h 1399068"/>
                <a:gd name="connsiteX63" fmla="*/ 1847850 w 1914525"/>
                <a:gd name="connsiteY63" fmla="*/ 528638 h 1399068"/>
                <a:gd name="connsiteX64" fmla="*/ 1843088 w 1914525"/>
                <a:gd name="connsiteY64" fmla="*/ 514350 h 1399068"/>
                <a:gd name="connsiteX65" fmla="*/ 1833563 w 1914525"/>
                <a:gd name="connsiteY65" fmla="*/ 495300 h 1399068"/>
                <a:gd name="connsiteX66" fmla="*/ 1824038 w 1914525"/>
                <a:gd name="connsiteY66" fmla="*/ 457200 h 1399068"/>
                <a:gd name="connsiteX67" fmla="*/ 1814513 w 1914525"/>
                <a:gd name="connsiteY67" fmla="*/ 438150 h 1399068"/>
                <a:gd name="connsiteX68" fmla="*/ 1800225 w 1914525"/>
                <a:gd name="connsiteY68" fmla="*/ 404813 h 1399068"/>
                <a:gd name="connsiteX69" fmla="*/ 1790700 w 1914525"/>
                <a:gd name="connsiteY69" fmla="*/ 376238 h 1399068"/>
                <a:gd name="connsiteX70" fmla="*/ 1785938 w 1914525"/>
                <a:gd name="connsiteY70" fmla="*/ 361950 h 1399068"/>
                <a:gd name="connsiteX71" fmla="*/ 1781175 w 1914525"/>
                <a:gd name="connsiteY71" fmla="*/ 342900 h 1399068"/>
                <a:gd name="connsiteX72" fmla="*/ 1771650 w 1914525"/>
                <a:gd name="connsiteY72" fmla="*/ 328613 h 1399068"/>
                <a:gd name="connsiteX73" fmla="*/ 1752600 w 1914525"/>
                <a:gd name="connsiteY73" fmla="*/ 280988 h 1399068"/>
                <a:gd name="connsiteX74" fmla="*/ 1747838 w 1914525"/>
                <a:gd name="connsiteY74" fmla="*/ 266700 h 1399068"/>
                <a:gd name="connsiteX75" fmla="*/ 1738313 w 1914525"/>
                <a:gd name="connsiteY75" fmla="*/ 252413 h 1399068"/>
                <a:gd name="connsiteX76" fmla="*/ 1724025 w 1914525"/>
                <a:gd name="connsiteY76" fmla="*/ 228600 h 1399068"/>
                <a:gd name="connsiteX77" fmla="*/ 1714500 w 1914525"/>
                <a:gd name="connsiteY77" fmla="*/ 214313 h 1399068"/>
                <a:gd name="connsiteX78" fmla="*/ 1700213 w 1914525"/>
                <a:gd name="connsiteY78" fmla="*/ 204788 h 1399068"/>
                <a:gd name="connsiteX79" fmla="*/ 1676400 w 1914525"/>
                <a:gd name="connsiteY79" fmla="*/ 176213 h 1399068"/>
                <a:gd name="connsiteX80" fmla="*/ 1666875 w 1914525"/>
                <a:gd name="connsiteY80" fmla="*/ 161925 h 1399068"/>
                <a:gd name="connsiteX81" fmla="*/ 1638300 w 1914525"/>
                <a:gd name="connsiteY81" fmla="*/ 152400 h 1399068"/>
                <a:gd name="connsiteX82" fmla="*/ 1609725 w 1914525"/>
                <a:gd name="connsiteY82" fmla="*/ 142875 h 1399068"/>
                <a:gd name="connsiteX83" fmla="*/ 1590675 w 1914525"/>
                <a:gd name="connsiteY83" fmla="*/ 133350 h 1399068"/>
                <a:gd name="connsiteX84" fmla="*/ 1533525 w 1914525"/>
                <a:gd name="connsiteY84" fmla="*/ 123825 h 1399068"/>
                <a:gd name="connsiteX85" fmla="*/ 1495425 w 1914525"/>
                <a:gd name="connsiteY85" fmla="*/ 109538 h 1399068"/>
                <a:gd name="connsiteX86" fmla="*/ 1376363 w 1914525"/>
                <a:gd name="connsiteY86" fmla="*/ 95250 h 1399068"/>
                <a:gd name="connsiteX87" fmla="*/ 1343025 w 1914525"/>
                <a:gd name="connsiteY87" fmla="*/ 90488 h 1399068"/>
                <a:gd name="connsiteX88" fmla="*/ 1281113 w 1914525"/>
                <a:gd name="connsiteY88" fmla="*/ 76200 h 1399068"/>
                <a:gd name="connsiteX89" fmla="*/ 1223963 w 1914525"/>
                <a:gd name="connsiteY89" fmla="*/ 71438 h 1399068"/>
                <a:gd name="connsiteX90" fmla="*/ 1181100 w 1914525"/>
                <a:gd name="connsiteY90" fmla="*/ 61913 h 1399068"/>
                <a:gd name="connsiteX91" fmla="*/ 1166813 w 1914525"/>
                <a:gd name="connsiteY91" fmla="*/ 52388 h 1399068"/>
                <a:gd name="connsiteX92" fmla="*/ 1143000 w 1914525"/>
                <a:gd name="connsiteY92" fmla="*/ 47625 h 1399068"/>
                <a:gd name="connsiteX93" fmla="*/ 1114425 w 1914525"/>
                <a:gd name="connsiteY93" fmla="*/ 38100 h 1399068"/>
                <a:gd name="connsiteX94" fmla="*/ 1085850 w 1914525"/>
                <a:gd name="connsiteY94" fmla="*/ 28575 h 1399068"/>
                <a:gd name="connsiteX95" fmla="*/ 1009650 w 1914525"/>
                <a:gd name="connsiteY95" fmla="*/ 19050 h 1399068"/>
                <a:gd name="connsiteX96" fmla="*/ 976313 w 1914525"/>
                <a:gd name="connsiteY96" fmla="*/ 9525 h 1399068"/>
                <a:gd name="connsiteX97" fmla="*/ 923925 w 1914525"/>
                <a:gd name="connsiteY97" fmla="*/ 0 h 1399068"/>
                <a:gd name="connsiteX98" fmla="*/ 771525 w 1914525"/>
                <a:gd name="connsiteY98" fmla="*/ 4763 h 1399068"/>
                <a:gd name="connsiteX99" fmla="*/ 757238 w 1914525"/>
                <a:gd name="connsiteY99" fmla="*/ 9525 h 1399068"/>
                <a:gd name="connsiteX100" fmla="*/ 733425 w 1914525"/>
                <a:gd name="connsiteY100" fmla="*/ 19050 h 1399068"/>
                <a:gd name="connsiteX101" fmla="*/ 714375 w 1914525"/>
                <a:gd name="connsiteY101" fmla="*/ 28575 h 1399068"/>
                <a:gd name="connsiteX102" fmla="*/ 700088 w 1914525"/>
                <a:gd name="connsiteY102" fmla="*/ 33338 h 1399068"/>
                <a:gd name="connsiteX103" fmla="*/ 681038 w 1914525"/>
                <a:gd name="connsiteY103" fmla="*/ 42863 h 1399068"/>
                <a:gd name="connsiteX104" fmla="*/ 633413 w 1914525"/>
                <a:gd name="connsiteY104" fmla="*/ 57150 h 1399068"/>
                <a:gd name="connsiteX105" fmla="*/ 595313 w 1914525"/>
                <a:gd name="connsiteY105" fmla="*/ 71438 h 1399068"/>
                <a:gd name="connsiteX106" fmla="*/ 552450 w 1914525"/>
                <a:gd name="connsiteY106" fmla="*/ 80963 h 1399068"/>
                <a:gd name="connsiteX107" fmla="*/ 519113 w 1914525"/>
                <a:gd name="connsiteY107" fmla="*/ 95250 h 1399068"/>
                <a:gd name="connsiteX108" fmla="*/ 485775 w 1914525"/>
                <a:gd name="connsiteY108" fmla="*/ 100013 h 1399068"/>
                <a:gd name="connsiteX109" fmla="*/ 438150 w 1914525"/>
                <a:gd name="connsiteY109" fmla="*/ 119063 h 1399068"/>
                <a:gd name="connsiteX110" fmla="*/ 404813 w 1914525"/>
                <a:gd name="connsiteY110" fmla="*/ 133350 h 1399068"/>
                <a:gd name="connsiteX111" fmla="*/ 390525 w 1914525"/>
                <a:gd name="connsiteY111" fmla="*/ 147638 h 1399068"/>
                <a:gd name="connsiteX112" fmla="*/ 352425 w 1914525"/>
                <a:gd name="connsiteY112" fmla="*/ 166688 h 1399068"/>
                <a:gd name="connsiteX113" fmla="*/ 319088 w 1914525"/>
                <a:gd name="connsiteY113" fmla="*/ 180975 h 1399068"/>
                <a:gd name="connsiteX114" fmla="*/ 300038 w 1914525"/>
                <a:gd name="connsiteY114" fmla="*/ 195263 h 1399068"/>
                <a:gd name="connsiteX115" fmla="*/ 285750 w 1914525"/>
                <a:gd name="connsiteY115" fmla="*/ 200025 h 1399068"/>
                <a:gd name="connsiteX116" fmla="*/ 266700 w 1914525"/>
                <a:gd name="connsiteY116" fmla="*/ 214313 h 1399068"/>
                <a:gd name="connsiteX117" fmla="*/ 228600 w 1914525"/>
                <a:gd name="connsiteY117" fmla="*/ 233363 h 1399068"/>
                <a:gd name="connsiteX118" fmla="*/ 200025 w 1914525"/>
                <a:gd name="connsiteY118" fmla="*/ 252413 h 1399068"/>
                <a:gd name="connsiteX119" fmla="*/ 185738 w 1914525"/>
                <a:gd name="connsiteY119" fmla="*/ 261938 h 1399068"/>
                <a:gd name="connsiteX120" fmla="*/ 166688 w 1914525"/>
                <a:gd name="connsiteY120" fmla="*/ 271463 h 1399068"/>
                <a:gd name="connsiteX121" fmla="*/ 157163 w 1914525"/>
                <a:gd name="connsiteY121" fmla="*/ 285750 h 1399068"/>
                <a:gd name="connsiteX122" fmla="*/ 142875 w 1914525"/>
                <a:gd name="connsiteY122" fmla="*/ 300038 h 1399068"/>
                <a:gd name="connsiteX123" fmla="*/ 119063 w 1914525"/>
                <a:gd name="connsiteY123" fmla="*/ 333375 h 1399068"/>
                <a:gd name="connsiteX124" fmla="*/ 114300 w 1914525"/>
                <a:gd name="connsiteY124" fmla="*/ 347663 h 1399068"/>
                <a:gd name="connsiteX125" fmla="*/ 104775 w 1914525"/>
                <a:gd name="connsiteY125" fmla="*/ 371475 h 1399068"/>
                <a:gd name="connsiteX126" fmla="*/ 85725 w 1914525"/>
                <a:gd name="connsiteY126" fmla="*/ 404813 h 1399068"/>
                <a:gd name="connsiteX127" fmla="*/ 76200 w 1914525"/>
                <a:gd name="connsiteY127" fmla="*/ 442913 h 1399068"/>
                <a:gd name="connsiteX128" fmla="*/ 71438 w 1914525"/>
                <a:gd name="connsiteY128" fmla="*/ 457200 h 1399068"/>
                <a:gd name="connsiteX129" fmla="*/ 66675 w 1914525"/>
                <a:gd name="connsiteY129" fmla="*/ 490538 h 1399068"/>
                <a:gd name="connsiteX130" fmla="*/ 61913 w 1914525"/>
                <a:gd name="connsiteY130" fmla="*/ 504825 h 1399068"/>
                <a:gd name="connsiteX131" fmla="*/ 57150 w 1914525"/>
                <a:gd name="connsiteY131" fmla="*/ 523875 h 1399068"/>
                <a:gd name="connsiteX132" fmla="*/ 52388 w 1914525"/>
                <a:gd name="connsiteY132" fmla="*/ 576263 h 1399068"/>
                <a:gd name="connsiteX133" fmla="*/ 47625 w 1914525"/>
                <a:gd name="connsiteY133" fmla="*/ 604838 h 1399068"/>
                <a:gd name="connsiteX134" fmla="*/ 38100 w 1914525"/>
                <a:gd name="connsiteY134" fmla="*/ 714375 h 1399068"/>
                <a:gd name="connsiteX135" fmla="*/ 28575 w 1914525"/>
                <a:gd name="connsiteY135" fmla="*/ 762000 h 1399068"/>
                <a:gd name="connsiteX136" fmla="*/ 14288 w 1914525"/>
                <a:gd name="connsiteY136" fmla="*/ 866775 h 1399068"/>
                <a:gd name="connsiteX137" fmla="*/ 9525 w 1914525"/>
                <a:gd name="connsiteY137" fmla="*/ 890588 h 1399068"/>
                <a:gd name="connsiteX138" fmla="*/ 0 w 1914525"/>
                <a:gd name="connsiteY138" fmla="*/ 919163 h 1399068"/>
                <a:gd name="connsiteX139" fmla="*/ 4763 w 1914525"/>
                <a:gd name="connsiteY139" fmla="*/ 1042988 h 1399068"/>
                <a:gd name="connsiteX140" fmla="*/ 14288 w 1914525"/>
                <a:gd name="connsiteY140" fmla="*/ 1076325 h 1399068"/>
                <a:gd name="connsiteX141" fmla="*/ 23813 w 1914525"/>
                <a:gd name="connsiteY141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3907 w 1914525"/>
                <a:gd name="connsiteY23" fmla="*/ 230981 h 1399068"/>
                <a:gd name="connsiteX24" fmla="*/ 890588 w 1914525"/>
                <a:gd name="connsiteY24" fmla="*/ 209550 h 1399068"/>
                <a:gd name="connsiteX25" fmla="*/ 1014412 w 1914525"/>
                <a:gd name="connsiteY25" fmla="*/ 221455 h 1399068"/>
                <a:gd name="connsiteX26" fmla="*/ 1107281 w 1914525"/>
                <a:gd name="connsiteY26" fmla="*/ 200024 h 1399068"/>
                <a:gd name="connsiteX27" fmla="*/ 1247776 w 1914525"/>
                <a:gd name="connsiteY27" fmla="*/ 211931 h 1399068"/>
                <a:gd name="connsiteX28" fmla="*/ 1421606 w 1914525"/>
                <a:gd name="connsiteY28" fmla="*/ 323850 h 1399068"/>
                <a:gd name="connsiteX29" fmla="*/ 1409700 w 1914525"/>
                <a:gd name="connsiteY29" fmla="*/ 242887 h 1399068"/>
                <a:gd name="connsiteX30" fmla="*/ 1571626 w 1914525"/>
                <a:gd name="connsiteY30" fmla="*/ 335757 h 1399068"/>
                <a:gd name="connsiteX31" fmla="*/ 1557338 w 1914525"/>
                <a:gd name="connsiteY31" fmla="*/ 295275 h 1399068"/>
                <a:gd name="connsiteX32" fmla="*/ 1590675 w 1914525"/>
                <a:gd name="connsiteY32" fmla="*/ 314325 h 1399068"/>
                <a:gd name="connsiteX33" fmla="*/ 1619250 w 1914525"/>
                <a:gd name="connsiteY33" fmla="*/ 342900 h 1399068"/>
                <a:gd name="connsiteX34" fmla="*/ 1657350 w 1914525"/>
                <a:gd name="connsiteY34" fmla="*/ 390525 h 1399068"/>
                <a:gd name="connsiteX35" fmla="*/ 1676400 w 1914525"/>
                <a:gd name="connsiteY35" fmla="*/ 419100 h 1399068"/>
                <a:gd name="connsiteX36" fmla="*/ 1704975 w 1914525"/>
                <a:gd name="connsiteY36" fmla="*/ 471488 h 1399068"/>
                <a:gd name="connsiteX37" fmla="*/ 1747838 w 1914525"/>
                <a:gd name="connsiteY37" fmla="*/ 542925 h 1399068"/>
                <a:gd name="connsiteX38" fmla="*/ 1762125 w 1914525"/>
                <a:gd name="connsiteY38" fmla="*/ 571500 h 1399068"/>
                <a:gd name="connsiteX39" fmla="*/ 1771650 w 1914525"/>
                <a:gd name="connsiteY39" fmla="*/ 600075 h 1399068"/>
                <a:gd name="connsiteX40" fmla="*/ 1790700 w 1914525"/>
                <a:gd name="connsiteY40" fmla="*/ 642938 h 1399068"/>
                <a:gd name="connsiteX41" fmla="*/ 1809750 w 1914525"/>
                <a:gd name="connsiteY41" fmla="*/ 695325 h 1399068"/>
                <a:gd name="connsiteX42" fmla="*/ 1824038 w 1914525"/>
                <a:gd name="connsiteY42" fmla="*/ 747713 h 1399068"/>
                <a:gd name="connsiteX43" fmla="*/ 1833563 w 1914525"/>
                <a:gd name="connsiteY43" fmla="*/ 804863 h 1399068"/>
                <a:gd name="connsiteX44" fmla="*/ 1845469 w 1914525"/>
                <a:gd name="connsiteY44" fmla="*/ 940594 h 1399068"/>
                <a:gd name="connsiteX45" fmla="*/ 1857375 w 1914525"/>
                <a:gd name="connsiteY45" fmla="*/ 1000125 h 1399068"/>
                <a:gd name="connsiteX46" fmla="*/ 1850231 w 1914525"/>
                <a:gd name="connsiteY46" fmla="*/ 1166813 h 1399068"/>
                <a:gd name="connsiteX47" fmla="*/ 1885950 w 1914525"/>
                <a:gd name="connsiteY47" fmla="*/ 1285875 h 1399068"/>
                <a:gd name="connsiteX48" fmla="*/ 1876425 w 1914525"/>
                <a:gd name="connsiteY48" fmla="*/ 1357313 h 1399068"/>
                <a:gd name="connsiteX49" fmla="*/ 1866900 w 1914525"/>
                <a:gd name="connsiteY49" fmla="*/ 1395413 h 1399068"/>
                <a:gd name="connsiteX50" fmla="*/ 1862138 w 1914525"/>
                <a:gd name="connsiteY50" fmla="*/ 1271587 h 1399068"/>
                <a:gd name="connsiteX51" fmla="*/ 1881188 w 1914525"/>
                <a:gd name="connsiteY51" fmla="*/ 1238250 h 1399068"/>
                <a:gd name="connsiteX52" fmla="*/ 1890713 w 1914525"/>
                <a:gd name="connsiteY52" fmla="*/ 1200150 h 1399068"/>
                <a:gd name="connsiteX53" fmla="*/ 1900238 w 1914525"/>
                <a:gd name="connsiteY53" fmla="*/ 1171575 h 1399068"/>
                <a:gd name="connsiteX54" fmla="*/ 1905000 w 1914525"/>
                <a:gd name="connsiteY54" fmla="*/ 1085850 h 1399068"/>
                <a:gd name="connsiteX55" fmla="*/ 1914525 w 1914525"/>
                <a:gd name="connsiteY55" fmla="*/ 809625 h 1399068"/>
                <a:gd name="connsiteX56" fmla="*/ 1909763 w 1914525"/>
                <a:gd name="connsiteY56" fmla="*/ 666750 h 1399068"/>
                <a:gd name="connsiteX57" fmla="*/ 1890713 w 1914525"/>
                <a:gd name="connsiteY57" fmla="*/ 633413 h 1399068"/>
                <a:gd name="connsiteX58" fmla="*/ 1881188 w 1914525"/>
                <a:gd name="connsiteY58" fmla="*/ 609600 h 1399068"/>
                <a:gd name="connsiteX59" fmla="*/ 1871663 w 1914525"/>
                <a:gd name="connsiteY59" fmla="*/ 581025 h 1399068"/>
                <a:gd name="connsiteX60" fmla="*/ 1862138 w 1914525"/>
                <a:gd name="connsiteY60" fmla="*/ 566738 h 1399068"/>
                <a:gd name="connsiteX61" fmla="*/ 1857375 w 1914525"/>
                <a:gd name="connsiteY61" fmla="*/ 542925 h 1399068"/>
                <a:gd name="connsiteX62" fmla="*/ 1847850 w 1914525"/>
                <a:gd name="connsiteY62" fmla="*/ 528638 h 1399068"/>
                <a:gd name="connsiteX63" fmla="*/ 1843088 w 1914525"/>
                <a:gd name="connsiteY63" fmla="*/ 514350 h 1399068"/>
                <a:gd name="connsiteX64" fmla="*/ 1833563 w 1914525"/>
                <a:gd name="connsiteY64" fmla="*/ 495300 h 1399068"/>
                <a:gd name="connsiteX65" fmla="*/ 1824038 w 1914525"/>
                <a:gd name="connsiteY65" fmla="*/ 457200 h 1399068"/>
                <a:gd name="connsiteX66" fmla="*/ 1814513 w 1914525"/>
                <a:gd name="connsiteY66" fmla="*/ 438150 h 1399068"/>
                <a:gd name="connsiteX67" fmla="*/ 1800225 w 1914525"/>
                <a:gd name="connsiteY67" fmla="*/ 404813 h 1399068"/>
                <a:gd name="connsiteX68" fmla="*/ 1790700 w 1914525"/>
                <a:gd name="connsiteY68" fmla="*/ 376238 h 1399068"/>
                <a:gd name="connsiteX69" fmla="*/ 1785938 w 1914525"/>
                <a:gd name="connsiteY69" fmla="*/ 361950 h 1399068"/>
                <a:gd name="connsiteX70" fmla="*/ 1781175 w 1914525"/>
                <a:gd name="connsiteY70" fmla="*/ 342900 h 1399068"/>
                <a:gd name="connsiteX71" fmla="*/ 1771650 w 1914525"/>
                <a:gd name="connsiteY71" fmla="*/ 328613 h 1399068"/>
                <a:gd name="connsiteX72" fmla="*/ 1752600 w 1914525"/>
                <a:gd name="connsiteY72" fmla="*/ 280988 h 1399068"/>
                <a:gd name="connsiteX73" fmla="*/ 1747838 w 1914525"/>
                <a:gd name="connsiteY73" fmla="*/ 266700 h 1399068"/>
                <a:gd name="connsiteX74" fmla="*/ 1738313 w 1914525"/>
                <a:gd name="connsiteY74" fmla="*/ 252413 h 1399068"/>
                <a:gd name="connsiteX75" fmla="*/ 1724025 w 1914525"/>
                <a:gd name="connsiteY75" fmla="*/ 228600 h 1399068"/>
                <a:gd name="connsiteX76" fmla="*/ 1714500 w 1914525"/>
                <a:gd name="connsiteY76" fmla="*/ 214313 h 1399068"/>
                <a:gd name="connsiteX77" fmla="*/ 1700213 w 1914525"/>
                <a:gd name="connsiteY77" fmla="*/ 204788 h 1399068"/>
                <a:gd name="connsiteX78" fmla="*/ 1676400 w 1914525"/>
                <a:gd name="connsiteY78" fmla="*/ 176213 h 1399068"/>
                <a:gd name="connsiteX79" fmla="*/ 1666875 w 1914525"/>
                <a:gd name="connsiteY79" fmla="*/ 161925 h 1399068"/>
                <a:gd name="connsiteX80" fmla="*/ 1638300 w 1914525"/>
                <a:gd name="connsiteY80" fmla="*/ 152400 h 1399068"/>
                <a:gd name="connsiteX81" fmla="*/ 1609725 w 1914525"/>
                <a:gd name="connsiteY81" fmla="*/ 142875 h 1399068"/>
                <a:gd name="connsiteX82" fmla="*/ 1590675 w 1914525"/>
                <a:gd name="connsiteY82" fmla="*/ 133350 h 1399068"/>
                <a:gd name="connsiteX83" fmla="*/ 1533525 w 1914525"/>
                <a:gd name="connsiteY83" fmla="*/ 123825 h 1399068"/>
                <a:gd name="connsiteX84" fmla="*/ 1495425 w 1914525"/>
                <a:gd name="connsiteY84" fmla="*/ 109538 h 1399068"/>
                <a:gd name="connsiteX85" fmla="*/ 1376363 w 1914525"/>
                <a:gd name="connsiteY85" fmla="*/ 95250 h 1399068"/>
                <a:gd name="connsiteX86" fmla="*/ 1343025 w 1914525"/>
                <a:gd name="connsiteY86" fmla="*/ 90488 h 1399068"/>
                <a:gd name="connsiteX87" fmla="*/ 1281113 w 1914525"/>
                <a:gd name="connsiteY87" fmla="*/ 76200 h 1399068"/>
                <a:gd name="connsiteX88" fmla="*/ 1223963 w 1914525"/>
                <a:gd name="connsiteY88" fmla="*/ 71438 h 1399068"/>
                <a:gd name="connsiteX89" fmla="*/ 1181100 w 1914525"/>
                <a:gd name="connsiteY89" fmla="*/ 61913 h 1399068"/>
                <a:gd name="connsiteX90" fmla="*/ 1166813 w 1914525"/>
                <a:gd name="connsiteY90" fmla="*/ 52388 h 1399068"/>
                <a:gd name="connsiteX91" fmla="*/ 1143000 w 1914525"/>
                <a:gd name="connsiteY91" fmla="*/ 47625 h 1399068"/>
                <a:gd name="connsiteX92" fmla="*/ 1114425 w 1914525"/>
                <a:gd name="connsiteY92" fmla="*/ 38100 h 1399068"/>
                <a:gd name="connsiteX93" fmla="*/ 1085850 w 1914525"/>
                <a:gd name="connsiteY93" fmla="*/ 28575 h 1399068"/>
                <a:gd name="connsiteX94" fmla="*/ 1009650 w 1914525"/>
                <a:gd name="connsiteY94" fmla="*/ 19050 h 1399068"/>
                <a:gd name="connsiteX95" fmla="*/ 976313 w 1914525"/>
                <a:gd name="connsiteY95" fmla="*/ 9525 h 1399068"/>
                <a:gd name="connsiteX96" fmla="*/ 923925 w 1914525"/>
                <a:gd name="connsiteY96" fmla="*/ 0 h 1399068"/>
                <a:gd name="connsiteX97" fmla="*/ 771525 w 1914525"/>
                <a:gd name="connsiteY97" fmla="*/ 4763 h 1399068"/>
                <a:gd name="connsiteX98" fmla="*/ 757238 w 1914525"/>
                <a:gd name="connsiteY98" fmla="*/ 9525 h 1399068"/>
                <a:gd name="connsiteX99" fmla="*/ 733425 w 1914525"/>
                <a:gd name="connsiteY99" fmla="*/ 19050 h 1399068"/>
                <a:gd name="connsiteX100" fmla="*/ 714375 w 1914525"/>
                <a:gd name="connsiteY100" fmla="*/ 28575 h 1399068"/>
                <a:gd name="connsiteX101" fmla="*/ 700088 w 1914525"/>
                <a:gd name="connsiteY101" fmla="*/ 33338 h 1399068"/>
                <a:gd name="connsiteX102" fmla="*/ 681038 w 1914525"/>
                <a:gd name="connsiteY102" fmla="*/ 42863 h 1399068"/>
                <a:gd name="connsiteX103" fmla="*/ 633413 w 1914525"/>
                <a:gd name="connsiteY103" fmla="*/ 57150 h 1399068"/>
                <a:gd name="connsiteX104" fmla="*/ 595313 w 1914525"/>
                <a:gd name="connsiteY104" fmla="*/ 71438 h 1399068"/>
                <a:gd name="connsiteX105" fmla="*/ 552450 w 1914525"/>
                <a:gd name="connsiteY105" fmla="*/ 80963 h 1399068"/>
                <a:gd name="connsiteX106" fmla="*/ 519113 w 1914525"/>
                <a:gd name="connsiteY106" fmla="*/ 95250 h 1399068"/>
                <a:gd name="connsiteX107" fmla="*/ 485775 w 1914525"/>
                <a:gd name="connsiteY107" fmla="*/ 100013 h 1399068"/>
                <a:gd name="connsiteX108" fmla="*/ 438150 w 1914525"/>
                <a:gd name="connsiteY108" fmla="*/ 119063 h 1399068"/>
                <a:gd name="connsiteX109" fmla="*/ 404813 w 1914525"/>
                <a:gd name="connsiteY109" fmla="*/ 133350 h 1399068"/>
                <a:gd name="connsiteX110" fmla="*/ 390525 w 1914525"/>
                <a:gd name="connsiteY110" fmla="*/ 147638 h 1399068"/>
                <a:gd name="connsiteX111" fmla="*/ 352425 w 1914525"/>
                <a:gd name="connsiteY111" fmla="*/ 166688 h 1399068"/>
                <a:gd name="connsiteX112" fmla="*/ 319088 w 1914525"/>
                <a:gd name="connsiteY112" fmla="*/ 180975 h 1399068"/>
                <a:gd name="connsiteX113" fmla="*/ 300038 w 1914525"/>
                <a:gd name="connsiteY113" fmla="*/ 195263 h 1399068"/>
                <a:gd name="connsiteX114" fmla="*/ 285750 w 1914525"/>
                <a:gd name="connsiteY114" fmla="*/ 200025 h 1399068"/>
                <a:gd name="connsiteX115" fmla="*/ 266700 w 1914525"/>
                <a:gd name="connsiteY115" fmla="*/ 214313 h 1399068"/>
                <a:gd name="connsiteX116" fmla="*/ 228600 w 1914525"/>
                <a:gd name="connsiteY116" fmla="*/ 233363 h 1399068"/>
                <a:gd name="connsiteX117" fmla="*/ 200025 w 1914525"/>
                <a:gd name="connsiteY117" fmla="*/ 252413 h 1399068"/>
                <a:gd name="connsiteX118" fmla="*/ 185738 w 1914525"/>
                <a:gd name="connsiteY118" fmla="*/ 261938 h 1399068"/>
                <a:gd name="connsiteX119" fmla="*/ 166688 w 1914525"/>
                <a:gd name="connsiteY119" fmla="*/ 271463 h 1399068"/>
                <a:gd name="connsiteX120" fmla="*/ 157163 w 1914525"/>
                <a:gd name="connsiteY120" fmla="*/ 285750 h 1399068"/>
                <a:gd name="connsiteX121" fmla="*/ 142875 w 1914525"/>
                <a:gd name="connsiteY121" fmla="*/ 300038 h 1399068"/>
                <a:gd name="connsiteX122" fmla="*/ 119063 w 1914525"/>
                <a:gd name="connsiteY122" fmla="*/ 333375 h 1399068"/>
                <a:gd name="connsiteX123" fmla="*/ 114300 w 1914525"/>
                <a:gd name="connsiteY123" fmla="*/ 347663 h 1399068"/>
                <a:gd name="connsiteX124" fmla="*/ 104775 w 1914525"/>
                <a:gd name="connsiteY124" fmla="*/ 371475 h 1399068"/>
                <a:gd name="connsiteX125" fmla="*/ 85725 w 1914525"/>
                <a:gd name="connsiteY125" fmla="*/ 404813 h 1399068"/>
                <a:gd name="connsiteX126" fmla="*/ 76200 w 1914525"/>
                <a:gd name="connsiteY126" fmla="*/ 442913 h 1399068"/>
                <a:gd name="connsiteX127" fmla="*/ 71438 w 1914525"/>
                <a:gd name="connsiteY127" fmla="*/ 457200 h 1399068"/>
                <a:gd name="connsiteX128" fmla="*/ 66675 w 1914525"/>
                <a:gd name="connsiteY128" fmla="*/ 490538 h 1399068"/>
                <a:gd name="connsiteX129" fmla="*/ 61913 w 1914525"/>
                <a:gd name="connsiteY129" fmla="*/ 504825 h 1399068"/>
                <a:gd name="connsiteX130" fmla="*/ 57150 w 1914525"/>
                <a:gd name="connsiteY130" fmla="*/ 523875 h 1399068"/>
                <a:gd name="connsiteX131" fmla="*/ 52388 w 1914525"/>
                <a:gd name="connsiteY131" fmla="*/ 576263 h 1399068"/>
                <a:gd name="connsiteX132" fmla="*/ 47625 w 1914525"/>
                <a:gd name="connsiteY132" fmla="*/ 604838 h 1399068"/>
                <a:gd name="connsiteX133" fmla="*/ 38100 w 1914525"/>
                <a:gd name="connsiteY133" fmla="*/ 714375 h 1399068"/>
                <a:gd name="connsiteX134" fmla="*/ 28575 w 1914525"/>
                <a:gd name="connsiteY134" fmla="*/ 762000 h 1399068"/>
                <a:gd name="connsiteX135" fmla="*/ 14288 w 1914525"/>
                <a:gd name="connsiteY135" fmla="*/ 866775 h 1399068"/>
                <a:gd name="connsiteX136" fmla="*/ 9525 w 1914525"/>
                <a:gd name="connsiteY136" fmla="*/ 890588 h 1399068"/>
                <a:gd name="connsiteX137" fmla="*/ 0 w 1914525"/>
                <a:gd name="connsiteY137" fmla="*/ 919163 h 1399068"/>
                <a:gd name="connsiteX138" fmla="*/ 4763 w 1914525"/>
                <a:gd name="connsiteY138" fmla="*/ 1042988 h 1399068"/>
                <a:gd name="connsiteX139" fmla="*/ 14288 w 1914525"/>
                <a:gd name="connsiteY139" fmla="*/ 1076325 h 1399068"/>
                <a:gd name="connsiteX140" fmla="*/ 23813 w 1914525"/>
                <a:gd name="connsiteY140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3907 w 1914525"/>
                <a:gd name="connsiteY23" fmla="*/ 230981 h 1399068"/>
                <a:gd name="connsiteX24" fmla="*/ 890588 w 1914525"/>
                <a:gd name="connsiteY24" fmla="*/ 209550 h 1399068"/>
                <a:gd name="connsiteX25" fmla="*/ 1014412 w 1914525"/>
                <a:gd name="connsiteY25" fmla="*/ 221455 h 1399068"/>
                <a:gd name="connsiteX26" fmla="*/ 1107281 w 1914525"/>
                <a:gd name="connsiteY26" fmla="*/ 200024 h 1399068"/>
                <a:gd name="connsiteX27" fmla="*/ 1247776 w 1914525"/>
                <a:gd name="connsiteY27" fmla="*/ 211931 h 1399068"/>
                <a:gd name="connsiteX28" fmla="*/ 1409700 w 1914525"/>
                <a:gd name="connsiteY28" fmla="*/ 242887 h 1399068"/>
                <a:gd name="connsiteX29" fmla="*/ 1571626 w 1914525"/>
                <a:gd name="connsiteY29" fmla="*/ 335757 h 1399068"/>
                <a:gd name="connsiteX30" fmla="*/ 1557338 w 1914525"/>
                <a:gd name="connsiteY30" fmla="*/ 295275 h 1399068"/>
                <a:gd name="connsiteX31" fmla="*/ 1590675 w 1914525"/>
                <a:gd name="connsiteY31" fmla="*/ 314325 h 1399068"/>
                <a:gd name="connsiteX32" fmla="*/ 1619250 w 1914525"/>
                <a:gd name="connsiteY32" fmla="*/ 342900 h 1399068"/>
                <a:gd name="connsiteX33" fmla="*/ 1657350 w 1914525"/>
                <a:gd name="connsiteY33" fmla="*/ 390525 h 1399068"/>
                <a:gd name="connsiteX34" fmla="*/ 1676400 w 1914525"/>
                <a:gd name="connsiteY34" fmla="*/ 419100 h 1399068"/>
                <a:gd name="connsiteX35" fmla="*/ 1704975 w 1914525"/>
                <a:gd name="connsiteY35" fmla="*/ 471488 h 1399068"/>
                <a:gd name="connsiteX36" fmla="*/ 1747838 w 1914525"/>
                <a:gd name="connsiteY36" fmla="*/ 542925 h 1399068"/>
                <a:gd name="connsiteX37" fmla="*/ 1762125 w 1914525"/>
                <a:gd name="connsiteY37" fmla="*/ 571500 h 1399068"/>
                <a:gd name="connsiteX38" fmla="*/ 1771650 w 1914525"/>
                <a:gd name="connsiteY38" fmla="*/ 600075 h 1399068"/>
                <a:gd name="connsiteX39" fmla="*/ 1790700 w 1914525"/>
                <a:gd name="connsiteY39" fmla="*/ 642938 h 1399068"/>
                <a:gd name="connsiteX40" fmla="*/ 1809750 w 1914525"/>
                <a:gd name="connsiteY40" fmla="*/ 695325 h 1399068"/>
                <a:gd name="connsiteX41" fmla="*/ 1824038 w 1914525"/>
                <a:gd name="connsiteY41" fmla="*/ 747713 h 1399068"/>
                <a:gd name="connsiteX42" fmla="*/ 1833563 w 1914525"/>
                <a:gd name="connsiteY42" fmla="*/ 804863 h 1399068"/>
                <a:gd name="connsiteX43" fmla="*/ 1845469 w 1914525"/>
                <a:gd name="connsiteY43" fmla="*/ 940594 h 1399068"/>
                <a:gd name="connsiteX44" fmla="*/ 1857375 w 1914525"/>
                <a:gd name="connsiteY44" fmla="*/ 1000125 h 1399068"/>
                <a:gd name="connsiteX45" fmla="*/ 1850231 w 1914525"/>
                <a:gd name="connsiteY45" fmla="*/ 1166813 h 1399068"/>
                <a:gd name="connsiteX46" fmla="*/ 1885950 w 1914525"/>
                <a:gd name="connsiteY46" fmla="*/ 1285875 h 1399068"/>
                <a:gd name="connsiteX47" fmla="*/ 1876425 w 1914525"/>
                <a:gd name="connsiteY47" fmla="*/ 1357313 h 1399068"/>
                <a:gd name="connsiteX48" fmla="*/ 1866900 w 1914525"/>
                <a:gd name="connsiteY48" fmla="*/ 1395413 h 1399068"/>
                <a:gd name="connsiteX49" fmla="*/ 1862138 w 1914525"/>
                <a:gd name="connsiteY49" fmla="*/ 1271587 h 1399068"/>
                <a:gd name="connsiteX50" fmla="*/ 1881188 w 1914525"/>
                <a:gd name="connsiteY50" fmla="*/ 1238250 h 1399068"/>
                <a:gd name="connsiteX51" fmla="*/ 1890713 w 1914525"/>
                <a:gd name="connsiteY51" fmla="*/ 1200150 h 1399068"/>
                <a:gd name="connsiteX52" fmla="*/ 1900238 w 1914525"/>
                <a:gd name="connsiteY52" fmla="*/ 1171575 h 1399068"/>
                <a:gd name="connsiteX53" fmla="*/ 1905000 w 1914525"/>
                <a:gd name="connsiteY53" fmla="*/ 1085850 h 1399068"/>
                <a:gd name="connsiteX54" fmla="*/ 1914525 w 1914525"/>
                <a:gd name="connsiteY54" fmla="*/ 809625 h 1399068"/>
                <a:gd name="connsiteX55" fmla="*/ 1909763 w 1914525"/>
                <a:gd name="connsiteY55" fmla="*/ 666750 h 1399068"/>
                <a:gd name="connsiteX56" fmla="*/ 1890713 w 1914525"/>
                <a:gd name="connsiteY56" fmla="*/ 633413 h 1399068"/>
                <a:gd name="connsiteX57" fmla="*/ 1881188 w 1914525"/>
                <a:gd name="connsiteY57" fmla="*/ 609600 h 1399068"/>
                <a:gd name="connsiteX58" fmla="*/ 1871663 w 1914525"/>
                <a:gd name="connsiteY58" fmla="*/ 581025 h 1399068"/>
                <a:gd name="connsiteX59" fmla="*/ 1862138 w 1914525"/>
                <a:gd name="connsiteY59" fmla="*/ 566738 h 1399068"/>
                <a:gd name="connsiteX60" fmla="*/ 1857375 w 1914525"/>
                <a:gd name="connsiteY60" fmla="*/ 542925 h 1399068"/>
                <a:gd name="connsiteX61" fmla="*/ 1847850 w 1914525"/>
                <a:gd name="connsiteY61" fmla="*/ 528638 h 1399068"/>
                <a:gd name="connsiteX62" fmla="*/ 1843088 w 1914525"/>
                <a:gd name="connsiteY62" fmla="*/ 514350 h 1399068"/>
                <a:gd name="connsiteX63" fmla="*/ 1833563 w 1914525"/>
                <a:gd name="connsiteY63" fmla="*/ 495300 h 1399068"/>
                <a:gd name="connsiteX64" fmla="*/ 1824038 w 1914525"/>
                <a:gd name="connsiteY64" fmla="*/ 457200 h 1399068"/>
                <a:gd name="connsiteX65" fmla="*/ 1814513 w 1914525"/>
                <a:gd name="connsiteY65" fmla="*/ 438150 h 1399068"/>
                <a:gd name="connsiteX66" fmla="*/ 1800225 w 1914525"/>
                <a:gd name="connsiteY66" fmla="*/ 404813 h 1399068"/>
                <a:gd name="connsiteX67" fmla="*/ 1790700 w 1914525"/>
                <a:gd name="connsiteY67" fmla="*/ 376238 h 1399068"/>
                <a:gd name="connsiteX68" fmla="*/ 1785938 w 1914525"/>
                <a:gd name="connsiteY68" fmla="*/ 361950 h 1399068"/>
                <a:gd name="connsiteX69" fmla="*/ 1781175 w 1914525"/>
                <a:gd name="connsiteY69" fmla="*/ 342900 h 1399068"/>
                <a:gd name="connsiteX70" fmla="*/ 1771650 w 1914525"/>
                <a:gd name="connsiteY70" fmla="*/ 328613 h 1399068"/>
                <a:gd name="connsiteX71" fmla="*/ 1752600 w 1914525"/>
                <a:gd name="connsiteY71" fmla="*/ 280988 h 1399068"/>
                <a:gd name="connsiteX72" fmla="*/ 1747838 w 1914525"/>
                <a:gd name="connsiteY72" fmla="*/ 266700 h 1399068"/>
                <a:gd name="connsiteX73" fmla="*/ 1738313 w 1914525"/>
                <a:gd name="connsiteY73" fmla="*/ 252413 h 1399068"/>
                <a:gd name="connsiteX74" fmla="*/ 1724025 w 1914525"/>
                <a:gd name="connsiteY74" fmla="*/ 228600 h 1399068"/>
                <a:gd name="connsiteX75" fmla="*/ 1714500 w 1914525"/>
                <a:gd name="connsiteY75" fmla="*/ 214313 h 1399068"/>
                <a:gd name="connsiteX76" fmla="*/ 1700213 w 1914525"/>
                <a:gd name="connsiteY76" fmla="*/ 204788 h 1399068"/>
                <a:gd name="connsiteX77" fmla="*/ 1676400 w 1914525"/>
                <a:gd name="connsiteY77" fmla="*/ 176213 h 1399068"/>
                <a:gd name="connsiteX78" fmla="*/ 1666875 w 1914525"/>
                <a:gd name="connsiteY78" fmla="*/ 161925 h 1399068"/>
                <a:gd name="connsiteX79" fmla="*/ 1638300 w 1914525"/>
                <a:gd name="connsiteY79" fmla="*/ 152400 h 1399068"/>
                <a:gd name="connsiteX80" fmla="*/ 1609725 w 1914525"/>
                <a:gd name="connsiteY80" fmla="*/ 142875 h 1399068"/>
                <a:gd name="connsiteX81" fmla="*/ 1590675 w 1914525"/>
                <a:gd name="connsiteY81" fmla="*/ 133350 h 1399068"/>
                <a:gd name="connsiteX82" fmla="*/ 1533525 w 1914525"/>
                <a:gd name="connsiteY82" fmla="*/ 123825 h 1399068"/>
                <a:gd name="connsiteX83" fmla="*/ 1495425 w 1914525"/>
                <a:gd name="connsiteY83" fmla="*/ 109538 h 1399068"/>
                <a:gd name="connsiteX84" fmla="*/ 1376363 w 1914525"/>
                <a:gd name="connsiteY84" fmla="*/ 95250 h 1399068"/>
                <a:gd name="connsiteX85" fmla="*/ 1343025 w 1914525"/>
                <a:gd name="connsiteY85" fmla="*/ 90488 h 1399068"/>
                <a:gd name="connsiteX86" fmla="*/ 1281113 w 1914525"/>
                <a:gd name="connsiteY86" fmla="*/ 76200 h 1399068"/>
                <a:gd name="connsiteX87" fmla="*/ 1223963 w 1914525"/>
                <a:gd name="connsiteY87" fmla="*/ 71438 h 1399068"/>
                <a:gd name="connsiteX88" fmla="*/ 1181100 w 1914525"/>
                <a:gd name="connsiteY88" fmla="*/ 61913 h 1399068"/>
                <a:gd name="connsiteX89" fmla="*/ 1166813 w 1914525"/>
                <a:gd name="connsiteY89" fmla="*/ 52388 h 1399068"/>
                <a:gd name="connsiteX90" fmla="*/ 1143000 w 1914525"/>
                <a:gd name="connsiteY90" fmla="*/ 47625 h 1399068"/>
                <a:gd name="connsiteX91" fmla="*/ 1114425 w 1914525"/>
                <a:gd name="connsiteY91" fmla="*/ 38100 h 1399068"/>
                <a:gd name="connsiteX92" fmla="*/ 1085850 w 1914525"/>
                <a:gd name="connsiteY92" fmla="*/ 28575 h 1399068"/>
                <a:gd name="connsiteX93" fmla="*/ 1009650 w 1914525"/>
                <a:gd name="connsiteY93" fmla="*/ 19050 h 1399068"/>
                <a:gd name="connsiteX94" fmla="*/ 976313 w 1914525"/>
                <a:gd name="connsiteY94" fmla="*/ 9525 h 1399068"/>
                <a:gd name="connsiteX95" fmla="*/ 923925 w 1914525"/>
                <a:gd name="connsiteY95" fmla="*/ 0 h 1399068"/>
                <a:gd name="connsiteX96" fmla="*/ 771525 w 1914525"/>
                <a:gd name="connsiteY96" fmla="*/ 4763 h 1399068"/>
                <a:gd name="connsiteX97" fmla="*/ 757238 w 1914525"/>
                <a:gd name="connsiteY97" fmla="*/ 9525 h 1399068"/>
                <a:gd name="connsiteX98" fmla="*/ 733425 w 1914525"/>
                <a:gd name="connsiteY98" fmla="*/ 19050 h 1399068"/>
                <a:gd name="connsiteX99" fmla="*/ 714375 w 1914525"/>
                <a:gd name="connsiteY99" fmla="*/ 28575 h 1399068"/>
                <a:gd name="connsiteX100" fmla="*/ 700088 w 1914525"/>
                <a:gd name="connsiteY100" fmla="*/ 33338 h 1399068"/>
                <a:gd name="connsiteX101" fmla="*/ 681038 w 1914525"/>
                <a:gd name="connsiteY101" fmla="*/ 42863 h 1399068"/>
                <a:gd name="connsiteX102" fmla="*/ 633413 w 1914525"/>
                <a:gd name="connsiteY102" fmla="*/ 57150 h 1399068"/>
                <a:gd name="connsiteX103" fmla="*/ 595313 w 1914525"/>
                <a:gd name="connsiteY103" fmla="*/ 71438 h 1399068"/>
                <a:gd name="connsiteX104" fmla="*/ 552450 w 1914525"/>
                <a:gd name="connsiteY104" fmla="*/ 80963 h 1399068"/>
                <a:gd name="connsiteX105" fmla="*/ 519113 w 1914525"/>
                <a:gd name="connsiteY105" fmla="*/ 95250 h 1399068"/>
                <a:gd name="connsiteX106" fmla="*/ 485775 w 1914525"/>
                <a:gd name="connsiteY106" fmla="*/ 100013 h 1399068"/>
                <a:gd name="connsiteX107" fmla="*/ 438150 w 1914525"/>
                <a:gd name="connsiteY107" fmla="*/ 119063 h 1399068"/>
                <a:gd name="connsiteX108" fmla="*/ 404813 w 1914525"/>
                <a:gd name="connsiteY108" fmla="*/ 133350 h 1399068"/>
                <a:gd name="connsiteX109" fmla="*/ 390525 w 1914525"/>
                <a:gd name="connsiteY109" fmla="*/ 147638 h 1399068"/>
                <a:gd name="connsiteX110" fmla="*/ 352425 w 1914525"/>
                <a:gd name="connsiteY110" fmla="*/ 166688 h 1399068"/>
                <a:gd name="connsiteX111" fmla="*/ 319088 w 1914525"/>
                <a:gd name="connsiteY111" fmla="*/ 180975 h 1399068"/>
                <a:gd name="connsiteX112" fmla="*/ 300038 w 1914525"/>
                <a:gd name="connsiteY112" fmla="*/ 195263 h 1399068"/>
                <a:gd name="connsiteX113" fmla="*/ 285750 w 1914525"/>
                <a:gd name="connsiteY113" fmla="*/ 200025 h 1399068"/>
                <a:gd name="connsiteX114" fmla="*/ 266700 w 1914525"/>
                <a:gd name="connsiteY114" fmla="*/ 214313 h 1399068"/>
                <a:gd name="connsiteX115" fmla="*/ 228600 w 1914525"/>
                <a:gd name="connsiteY115" fmla="*/ 233363 h 1399068"/>
                <a:gd name="connsiteX116" fmla="*/ 200025 w 1914525"/>
                <a:gd name="connsiteY116" fmla="*/ 252413 h 1399068"/>
                <a:gd name="connsiteX117" fmla="*/ 185738 w 1914525"/>
                <a:gd name="connsiteY117" fmla="*/ 261938 h 1399068"/>
                <a:gd name="connsiteX118" fmla="*/ 166688 w 1914525"/>
                <a:gd name="connsiteY118" fmla="*/ 271463 h 1399068"/>
                <a:gd name="connsiteX119" fmla="*/ 157163 w 1914525"/>
                <a:gd name="connsiteY119" fmla="*/ 285750 h 1399068"/>
                <a:gd name="connsiteX120" fmla="*/ 142875 w 1914525"/>
                <a:gd name="connsiteY120" fmla="*/ 300038 h 1399068"/>
                <a:gd name="connsiteX121" fmla="*/ 119063 w 1914525"/>
                <a:gd name="connsiteY121" fmla="*/ 333375 h 1399068"/>
                <a:gd name="connsiteX122" fmla="*/ 114300 w 1914525"/>
                <a:gd name="connsiteY122" fmla="*/ 347663 h 1399068"/>
                <a:gd name="connsiteX123" fmla="*/ 104775 w 1914525"/>
                <a:gd name="connsiteY123" fmla="*/ 371475 h 1399068"/>
                <a:gd name="connsiteX124" fmla="*/ 85725 w 1914525"/>
                <a:gd name="connsiteY124" fmla="*/ 404813 h 1399068"/>
                <a:gd name="connsiteX125" fmla="*/ 76200 w 1914525"/>
                <a:gd name="connsiteY125" fmla="*/ 442913 h 1399068"/>
                <a:gd name="connsiteX126" fmla="*/ 71438 w 1914525"/>
                <a:gd name="connsiteY126" fmla="*/ 457200 h 1399068"/>
                <a:gd name="connsiteX127" fmla="*/ 66675 w 1914525"/>
                <a:gd name="connsiteY127" fmla="*/ 490538 h 1399068"/>
                <a:gd name="connsiteX128" fmla="*/ 61913 w 1914525"/>
                <a:gd name="connsiteY128" fmla="*/ 504825 h 1399068"/>
                <a:gd name="connsiteX129" fmla="*/ 57150 w 1914525"/>
                <a:gd name="connsiteY129" fmla="*/ 523875 h 1399068"/>
                <a:gd name="connsiteX130" fmla="*/ 52388 w 1914525"/>
                <a:gd name="connsiteY130" fmla="*/ 576263 h 1399068"/>
                <a:gd name="connsiteX131" fmla="*/ 47625 w 1914525"/>
                <a:gd name="connsiteY131" fmla="*/ 604838 h 1399068"/>
                <a:gd name="connsiteX132" fmla="*/ 38100 w 1914525"/>
                <a:gd name="connsiteY132" fmla="*/ 714375 h 1399068"/>
                <a:gd name="connsiteX133" fmla="*/ 28575 w 1914525"/>
                <a:gd name="connsiteY133" fmla="*/ 762000 h 1399068"/>
                <a:gd name="connsiteX134" fmla="*/ 14288 w 1914525"/>
                <a:gd name="connsiteY134" fmla="*/ 866775 h 1399068"/>
                <a:gd name="connsiteX135" fmla="*/ 9525 w 1914525"/>
                <a:gd name="connsiteY135" fmla="*/ 890588 h 1399068"/>
                <a:gd name="connsiteX136" fmla="*/ 0 w 1914525"/>
                <a:gd name="connsiteY136" fmla="*/ 919163 h 1399068"/>
                <a:gd name="connsiteX137" fmla="*/ 4763 w 1914525"/>
                <a:gd name="connsiteY137" fmla="*/ 1042988 h 1399068"/>
                <a:gd name="connsiteX138" fmla="*/ 14288 w 1914525"/>
                <a:gd name="connsiteY138" fmla="*/ 1076325 h 1399068"/>
                <a:gd name="connsiteX139" fmla="*/ 23813 w 1914525"/>
                <a:gd name="connsiteY139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3907 w 1914525"/>
                <a:gd name="connsiteY23" fmla="*/ 230981 h 1399068"/>
                <a:gd name="connsiteX24" fmla="*/ 890588 w 1914525"/>
                <a:gd name="connsiteY24" fmla="*/ 209550 h 1399068"/>
                <a:gd name="connsiteX25" fmla="*/ 1014412 w 1914525"/>
                <a:gd name="connsiteY25" fmla="*/ 221455 h 1399068"/>
                <a:gd name="connsiteX26" fmla="*/ 1107281 w 1914525"/>
                <a:gd name="connsiteY26" fmla="*/ 200024 h 1399068"/>
                <a:gd name="connsiteX27" fmla="*/ 1247776 w 1914525"/>
                <a:gd name="connsiteY27" fmla="*/ 211931 h 1399068"/>
                <a:gd name="connsiteX28" fmla="*/ 1409700 w 1914525"/>
                <a:gd name="connsiteY28" fmla="*/ 242887 h 1399068"/>
                <a:gd name="connsiteX29" fmla="*/ 1557338 w 1914525"/>
                <a:gd name="connsiteY29" fmla="*/ 295275 h 1399068"/>
                <a:gd name="connsiteX30" fmla="*/ 1590675 w 1914525"/>
                <a:gd name="connsiteY30" fmla="*/ 314325 h 1399068"/>
                <a:gd name="connsiteX31" fmla="*/ 1619250 w 1914525"/>
                <a:gd name="connsiteY31" fmla="*/ 342900 h 1399068"/>
                <a:gd name="connsiteX32" fmla="*/ 1657350 w 1914525"/>
                <a:gd name="connsiteY32" fmla="*/ 390525 h 1399068"/>
                <a:gd name="connsiteX33" fmla="*/ 1676400 w 1914525"/>
                <a:gd name="connsiteY33" fmla="*/ 419100 h 1399068"/>
                <a:gd name="connsiteX34" fmla="*/ 1704975 w 1914525"/>
                <a:gd name="connsiteY34" fmla="*/ 471488 h 1399068"/>
                <a:gd name="connsiteX35" fmla="*/ 1747838 w 1914525"/>
                <a:gd name="connsiteY35" fmla="*/ 542925 h 1399068"/>
                <a:gd name="connsiteX36" fmla="*/ 1762125 w 1914525"/>
                <a:gd name="connsiteY36" fmla="*/ 571500 h 1399068"/>
                <a:gd name="connsiteX37" fmla="*/ 1771650 w 1914525"/>
                <a:gd name="connsiteY37" fmla="*/ 600075 h 1399068"/>
                <a:gd name="connsiteX38" fmla="*/ 1790700 w 1914525"/>
                <a:gd name="connsiteY38" fmla="*/ 642938 h 1399068"/>
                <a:gd name="connsiteX39" fmla="*/ 1809750 w 1914525"/>
                <a:gd name="connsiteY39" fmla="*/ 695325 h 1399068"/>
                <a:gd name="connsiteX40" fmla="*/ 1824038 w 1914525"/>
                <a:gd name="connsiteY40" fmla="*/ 747713 h 1399068"/>
                <a:gd name="connsiteX41" fmla="*/ 1833563 w 1914525"/>
                <a:gd name="connsiteY41" fmla="*/ 804863 h 1399068"/>
                <a:gd name="connsiteX42" fmla="*/ 1845469 w 1914525"/>
                <a:gd name="connsiteY42" fmla="*/ 940594 h 1399068"/>
                <a:gd name="connsiteX43" fmla="*/ 1857375 w 1914525"/>
                <a:gd name="connsiteY43" fmla="*/ 1000125 h 1399068"/>
                <a:gd name="connsiteX44" fmla="*/ 1850231 w 1914525"/>
                <a:gd name="connsiteY44" fmla="*/ 1166813 h 1399068"/>
                <a:gd name="connsiteX45" fmla="*/ 1885950 w 1914525"/>
                <a:gd name="connsiteY45" fmla="*/ 1285875 h 1399068"/>
                <a:gd name="connsiteX46" fmla="*/ 1876425 w 1914525"/>
                <a:gd name="connsiteY46" fmla="*/ 1357313 h 1399068"/>
                <a:gd name="connsiteX47" fmla="*/ 1866900 w 1914525"/>
                <a:gd name="connsiteY47" fmla="*/ 1395413 h 1399068"/>
                <a:gd name="connsiteX48" fmla="*/ 1862138 w 1914525"/>
                <a:gd name="connsiteY48" fmla="*/ 1271587 h 1399068"/>
                <a:gd name="connsiteX49" fmla="*/ 1881188 w 1914525"/>
                <a:gd name="connsiteY49" fmla="*/ 1238250 h 1399068"/>
                <a:gd name="connsiteX50" fmla="*/ 1890713 w 1914525"/>
                <a:gd name="connsiteY50" fmla="*/ 1200150 h 1399068"/>
                <a:gd name="connsiteX51" fmla="*/ 1900238 w 1914525"/>
                <a:gd name="connsiteY51" fmla="*/ 1171575 h 1399068"/>
                <a:gd name="connsiteX52" fmla="*/ 1905000 w 1914525"/>
                <a:gd name="connsiteY52" fmla="*/ 1085850 h 1399068"/>
                <a:gd name="connsiteX53" fmla="*/ 1914525 w 1914525"/>
                <a:gd name="connsiteY53" fmla="*/ 809625 h 1399068"/>
                <a:gd name="connsiteX54" fmla="*/ 1909763 w 1914525"/>
                <a:gd name="connsiteY54" fmla="*/ 666750 h 1399068"/>
                <a:gd name="connsiteX55" fmla="*/ 1890713 w 1914525"/>
                <a:gd name="connsiteY55" fmla="*/ 633413 h 1399068"/>
                <a:gd name="connsiteX56" fmla="*/ 1881188 w 1914525"/>
                <a:gd name="connsiteY56" fmla="*/ 609600 h 1399068"/>
                <a:gd name="connsiteX57" fmla="*/ 1871663 w 1914525"/>
                <a:gd name="connsiteY57" fmla="*/ 581025 h 1399068"/>
                <a:gd name="connsiteX58" fmla="*/ 1862138 w 1914525"/>
                <a:gd name="connsiteY58" fmla="*/ 566738 h 1399068"/>
                <a:gd name="connsiteX59" fmla="*/ 1857375 w 1914525"/>
                <a:gd name="connsiteY59" fmla="*/ 542925 h 1399068"/>
                <a:gd name="connsiteX60" fmla="*/ 1847850 w 1914525"/>
                <a:gd name="connsiteY60" fmla="*/ 528638 h 1399068"/>
                <a:gd name="connsiteX61" fmla="*/ 1843088 w 1914525"/>
                <a:gd name="connsiteY61" fmla="*/ 514350 h 1399068"/>
                <a:gd name="connsiteX62" fmla="*/ 1833563 w 1914525"/>
                <a:gd name="connsiteY62" fmla="*/ 495300 h 1399068"/>
                <a:gd name="connsiteX63" fmla="*/ 1824038 w 1914525"/>
                <a:gd name="connsiteY63" fmla="*/ 457200 h 1399068"/>
                <a:gd name="connsiteX64" fmla="*/ 1814513 w 1914525"/>
                <a:gd name="connsiteY64" fmla="*/ 438150 h 1399068"/>
                <a:gd name="connsiteX65" fmla="*/ 1800225 w 1914525"/>
                <a:gd name="connsiteY65" fmla="*/ 404813 h 1399068"/>
                <a:gd name="connsiteX66" fmla="*/ 1790700 w 1914525"/>
                <a:gd name="connsiteY66" fmla="*/ 376238 h 1399068"/>
                <a:gd name="connsiteX67" fmla="*/ 1785938 w 1914525"/>
                <a:gd name="connsiteY67" fmla="*/ 361950 h 1399068"/>
                <a:gd name="connsiteX68" fmla="*/ 1781175 w 1914525"/>
                <a:gd name="connsiteY68" fmla="*/ 342900 h 1399068"/>
                <a:gd name="connsiteX69" fmla="*/ 1771650 w 1914525"/>
                <a:gd name="connsiteY69" fmla="*/ 328613 h 1399068"/>
                <a:gd name="connsiteX70" fmla="*/ 1752600 w 1914525"/>
                <a:gd name="connsiteY70" fmla="*/ 280988 h 1399068"/>
                <a:gd name="connsiteX71" fmla="*/ 1747838 w 1914525"/>
                <a:gd name="connsiteY71" fmla="*/ 266700 h 1399068"/>
                <a:gd name="connsiteX72" fmla="*/ 1738313 w 1914525"/>
                <a:gd name="connsiteY72" fmla="*/ 252413 h 1399068"/>
                <a:gd name="connsiteX73" fmla="*/ 1724025 w 1914525"/>
                <a:gd name="connsiteY73" fmla="*/ 228600 h 1399068"/>
                <a:gd name="connsiteX74" fmla="*/ 1714500 w 1914525"/>
                <a:gd name="connsiteY74" fmla="*/ 214313 h 1399068"/>
                <a:gd name="connsiteX75" fmla="*/ 1700213 w 1914525"/>
                <a:gd name="connsiteY75" fmla="*/ 204788 h 1399068"/>
                <a:gd name="connsiteX76" fmla="*/ 1676400 w 1914525"/>
                <a:gd name="connsiteY76" fmla="*/ 176213 h 1399068"/>
                <a:gd name="connsiteX77" fmla="*/ 1666875 w 1914525"/>
                <a:gd name="connsiteY77" fmla="*/ 161925 h 1399068"/>
                <a:gd name="connsiteX78" fmla="*/ 1638300 w 1914525"/>
                <a:gd name="connsiteY78" fmla="*/ 152400 h 1399068"/>
                <a:gd name="connsiteX79" fmla="*/ 1609725 w 1914525"/>
                <a:gd name="connsiteY79" fmla="*/ 142875 h 1399068"/>
                <a:gd name="connsiteX80" fmla="*/ 1590675 w 1914525"/>
                <a:gd name="connsiteY80" fmla="*/ 133350 h 1399068"/>
                <a:gd name="connsiteX81" fmla="*/ 1533525 w 1914525"/>
                <a:gd name="connsiteY81" fmla="*/ 123825 h 1399068"/>
                <a:gd name="connsiteX82" fmla="*/ 1495425 w 1914525"/>
                <a:gd name="connsiteY82" fmla="*/ 109538 h 1399068"/>
                <a:gd name="connsiteX83" fmla="*/ 1376363 w 1914525"/>
                <a:gd name="connsiteY83" fmla="*/ 95250 h 1399068"/>
                <a:gd name="connsiteX84" fmla="*/ 1343025 w 1914525"/>
                <a:gd name="connsiteY84" fmla="*/ 90488 h 1399068"/>
                <a:gd name="connsiteX85" fmla="*/ 1281113 w 1914525"/>
                <a:gd name="connsiteY85" fmla="*/ 76200 h 1399068"/>
                <a:gd name="connsiteX86" fmla="*/ 1223963 w 1914525"/>
                <a:gd name="connsiteY86" fmla="*/ 71438 h 1399068"/>
                <a:gd name="connsiteX87" fmla="*/ 1181100 w 1914525"/>
                <a:gd name="connsiteY87" fmla="*/ 61913 h 1399068"/>
                <a:gd name="connsiteX88" fmla="*/ 1166813 w 1914525"/>
                <a:gd name="connsiteY88" fmla="*/ 52388 h 1399068"/>
                <a:gd name="connsiteX89" fmla="*/ 1143000 w 1914525"/>
                <a:gd name="connsiteY89" fmla="*/ 47625 h 1399068"/>
                <a:gd name="connsiteX90" fmla="*/ 1114425 w 1914525"/>
                <a:gd name="connsiteY90" fmla="*/ 38100 h 1399068"/>
                <a:gd name="connsiteX91" fmla="*/ 1085850 w 1914525"/>
                <a:gd name="connsiteY91" fmla="*/ 28575 h 1399068"/>
                <a:gd name="connsiteX92" fmla="*/ 1009650 w 1914525"/>
                <a:gd name="connsiteY92" fmla="*/ 19050 h 1399068"/>
                <a:gd name="connsiteX93" fmla="*/ 976313 w 1914525"/>
                <a:gd name="connsiteY93" fmla="*/ 9525 h 1399068"/>
                <a:gd name="connsiteX94" fmla="*/ 923925 w 1914525"/>
                <a:gd name="connsiteY94" fmla="*/ 0 h 1399068"/>
                <a:gd name="connsiteX95" fmla="*/ 771525 w 1914525"/>
                <a:gd name="connsiteY95" fmla="*/ 4763 h 1399068"/>
                <a:gd name="connsiteX96" fmla="*/ 757238 w 1914525"/>
                <a:gd name="connsiteY96" fmla="*/ 9525 h 1399068"/>
                <a:gd name="connsiteX97" fmla="*/ 733425 w 1914525"/>
                <a:gd name="connsiteY97" fmla="*/ 19050 h 1399068"/>
                <a:gd name="connsiteX98" fmla="*/ 714375 w 1914525"/>
                <a:gd name="connsiteY98" fmla="*/ 28575 h 1399068"/>
                <a:gd name="connsiteX99" fmla="*/ 700088 w 1914525"/>
                <a:gd name="connsiteY99" fmla="*/ 33338 h 1399068"/>
                <a:gd name="connsiteX100" fmla="*/ 681038 w 1914525"/>
                <a:gd name="connsiteY100" fmla="*/ 42863 h 1399068"/>
                <a:gd name="connsiteX101" fmla="*/ 633413 w 1914525"/>
                <a:gd name="connsiteY101" fmla="*/ 57150 h 1399068"/>
                <a:gd name="connsiteX102" fmla="*/ 595313 w 1914525"/>
                <a:gd name="connsiteY102" fmla="*/ 71438 h 1399068"/>
                <a:gd name="connsiteX103" fmla="*/ 552450 w 1914525"/>
                <a:gd name="connsiteY103" fmla="*/ 80963 h 1399068"/>
                <a:gd name="connsiteX104" fmla="*/ 519113 w 1914525"/>
                <a:gd name="connsiteY104" fmla="*/ 95250 h 1399068"/>
                <a:gd name="connsiteX105" fmla="*/ 485775 w 1914525"/>
                <a:gd name="connsiteY105" fmla="*/ 100013 h 1399068"/>
                <a:gd name="connsiteX106" fmla="*/ 438150 w 1914525"/>
                <a:gd name="connsiteY106" fmla="*/ 119063 h 1399068"/>
                <a:gd name="connsiteX107" fmla="*/ 404813 w 1914525"/>
                <a:gd name="connsiteY107" fmla="*/ 133350 h 1399068"/>
                <a:gd name="connsiteX108" fmla="*/ 390525 w 1914525"/>
                <a:gd name="connsiteY108" fmla="*/ 147638 h 1399068"/>
                <a:gd name="connsiteX109" fmla="*/ 352425 w 1914525"/>
                <a:gd name="connsiteY109" fmla="*/ 166688 h 1399068"/>
                <a:gd name="connsiteX110" fmla="*/ 319088 w 1914525"/>
                <a:gd name="connsiteY110" fmla="*/ 180975 h 1399068"/>
                <a:gd name="connsiteX111" fmla="*/ 300038 w 1914525"/>
                <a:gd name="connsiteY111" fmla="*/ 195263 h 1399068"/>
                <a:gd name="connsiteX112" fmla="*/ 285750 w 1914525"/>
                <a:gd name="connsiteY112" fmla="*/ 200025 h 1399068"/>
                <a:gd name="connsiteX113" fmla="*/ 266700 w 1914525"/>
                <a:gd name="connsiteY113" fmla="*/ 214313 h 1399068"/>
                <a:gd name="connsiteX114" fmla="*/ 228600 w 1914525"/>
                <a:gd name="connsiteY114" fmla="*/ 233363 h 1399068"/>
                <a:gd name="connsiteX115" fmla="*/ 200025 w 1914525"/>
                <a:gd name="connsiteY115" fmla="*/ 252413 h 1399068"/>
                <a:gd name="connsiteX116" fmla="*/ 185738 w 1914525"/>
                <a:gd name="connsiteY116" fmla="*/ 261938 h 1399068"/>
                <a:gd name="connsiteX117" fmla="*/ 166688 w 1914525"/>
                <a:gd name="connsiteY117" fmla="*/ 271463 h 1399068"/>
                <a:gd name="connsiteX118" fmla="*/ 157163 w 1914525"/>
                <a:gd name="connsiteY118" fmla="*/ 285750 h 1399068"/>
                <a:gd name="connsiteX119" fmla="*/ 142875 w 1914525"/>
                <a:gd name="connsiteY119" fmla="*/ 300038 h 1399068"/>
                <a:gd name="connsiteX120" fmla="*/ 119063 w 1914525"/>
                <a:gd name="connsiteY120" fmla="*/ 333375 h 1399068"/>
                <a:gd name="connsiteX121" fmla="*/ 114300 w 1914525"/>
                <a:gd name="connsiteY121" fmla="*/ 347663 h 1399068"/>
                <a:gd name="connsiteX122" fmla="*/ 104775 w 1914525"/>
                <a:gd name="connsiteY122" fmla="*/ 371475 h 1399068"/>
                <a:gd name="connsiteX123" fmla="*/ 85725 w 1914525"/>
                <a:gd name="connsiteY123" fmla="*/ 404813 h 1399068"/>
                <a:gd name="connsiteX124" fmla="*/ 76200 w 1914525"/>
                <a:gd name="connsiteY124" fmla="*/ 442913 h 1399068"/>
                <a:gd name="connsiteX125" fmla="*/ 71438 w 1914525"/>
                <a:gd name="connsiteY125" fmla="*/ 457200 h 1399068"/>
                <a:gd name="connsiteX126" fmla="*/ 66675 w 1914525"/>
                <a:gd name="connsiteY126" fmla="*/ 490538 h 1399068"/>
                <a:gd name="connsiteX127" fmla="*/ 61913 w 1914525"/>
                <a:gd name="connsiteY127" fmla="*/ 504825 h 1399068"/>
                <a:gd name="connsiteX128" fmla="*/ 57150 w 1914525"/>
                <a:gd name="connsiteY128" fmla="*/ 523875 h 1399068"/>
                <a:gd name="connsiteX129" fmla="*/ 52388 w 1914525"/>
                <a:gd name="connsiteY129" fmla="*/ 576263 h 1399068"/>
                <a:gd name="connsiteX130" fmla="*/ 47625 w 1914525"/>
                <a:gd name="connsiteY130" fmla="*/ 604838 h 1399068"/>
                <a:gd name="connsiteX131" fmla="*/ 38100 w 1914525"/>
                <a:gd name="connsiteY131" fmla="*/ 714375 h 1399068"/>
                <a:gd name="connsiteX132" fmla="*/ 28575 w 1914525"/>
                <a:gd name="connsiteY132" fmla="*/ 762000 h 1399068"/>
                <a:gd name="connsiteX133" fmla="*/ 14288 w 1914525"/>
                <a:gd name="connsiteY133" fmla="*/ 866775 h 1399068"/>
                <a:gd name="connsiteX134" fmla="*/ 9525 w 1914525"/>
                <a:gd name="connsiteY134" fmla="*/ 890588 h 1399068"/>
                <a:gd name="connsiteX135" fmla="*/ 0 w 1914525"/>
                <a:gd name="connsiteY135" fmla="*/ 919163 h 1399068"/>
                <a:gd name="connsiteX136" fmla="*/ 4763 w 1914525"/>
                <a:gd name="connsiteY136" fmla="*/ 1042988 h 1399068"/>
                <a:gd name="connsiteX137" fmla="*/ 14288 w 1914525"/>
                <a:gd name="connsiteY137" fmla="*/ 1076325 h 1399068"/>
                <a:gd name="connsiteX138" fmla="*/ 23813 w 1914525"/>
                <a:gd name="connsiteY138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00075 w 1914525"/>
                <a:gd name="connsiteY21" fmla="*/ 264318 h 1399068"/>
                <a:gd name="connsiteX22" fmla="*/ 773907 w 1914525"/>
                <a:gd name="connsiteY22" fmla="*/ 230981 h 1399068"/>
                <a:gd name="connsiteX23" fmla="*/ 890588 w 1914525"/>
                <a:gd name="connsiteY23" fmla="*/ 209550 h 1399068"/>
                <a:gd name="connsiteX24" fmla="*/ 1014412 w 1914525"/>
                <a:gd name="connsiteY24" fmla="*/ 221455 h 1399068"/>
                <a:gd name="connsiteX25" fmla="*/ 1107281 w 1914525"/>
                <a:gd name="connsiteY25" fmla="*/ 200024 h 1399068"/>
                <a:gd name="connsiteX26" fmla="*/ 1247776 w 1914525"/>
                <a:gd name="connsiteY26" fmla="*/ 211931 h 1399068"/>
                <a:gd name="connsiteX27" fmla="*/ 1409700 w 1914525"/>
                <a:gd name="connsiteY27" fmla="*/ 242887 h 1399068"/>
                <a:gd name="connsiteX28" fmla="*/ 1557338 w 1914525"/>
                <a:gd name="connsiteY28" fmla="*/ 295275 h 1399068"/>
                <a:gd name="connsiteX29" fmla="*/ 1590675 w 1914525"/>
                <a:gd name="connsiteY29" fmla="*/ 314325 h 1399068"/>
                <a:gd name="connsiteX30" fmla="*/ 1619250 w 1914525"/>
                <a:gd name="connsiteY30" fmla="*/ 342900 h 1399068"/>
                <a:gd name="connsiteX31" fmla="*/ 1657350 w 1914525"/>
                <a:gd name="connsiteY31" fmla="*/ 390525 h 1399068"/>
                <a:gd name="connsiteX32" fmla="*/ 1676400 w 1914525"/>
                <a:gd name="connsiteY32" fmla="*/ 419100 h 1399068"/>
                <a:gd name="connsiteX33" fmla="*/ 1704975 w 1914525"/>
                <a:gd name="connsiteY33" fmla="*/ 471488 h 1399068"/>
                <a:gd name="connsiteX34" fmla="*/ 1747838 w 1914525"/>
                <a:gd name="connsiteY34" fmla="*/ 542925 h 1399068"/>
                <a:gd name="connsiteX35" fmla="*/ 1762125 w 1914525"/>
                <a:gd name="connsiteY35" fmla="*/ 571500 h 1399068"/>
                <a:gd name="connsiteX36" fmla="*/ 1771650 w 1914525"/>
                <a:gd name="connsiteY36" fmla="*/ 600075 h 1399068"/>
                <a:gd name="connsiteX37" fmla="*/ 1790700 w 1914525"/>
                <a:gd name="connsiteY37" fmla="*/ 642938 h 1399068"/>
                <a:gd name="connsiteX38" fmla="*/ 1809750 w 1914525"/>
                <a:gd name="connsiteY38" fmla="*/ 695325 h 1399068"/>
                <a:gd name="connsiteX39" fmla="*/ 1824038 w 1914525"/>
                <a:gd name="connsiteY39" fmla="*/ 747713 h 1399068"/>
                <a:gd name="connsiteX40" fmla="*/ 1833563 w 1914525"/>
                <a:gd name="connsiteY40" fmla="*/ 804863 h 1399068"/>
                <a:gd name="connsiteX41" fmla="*/ 1845469 w 1914525"/>
                <a:gd name="connsiteY41" fmla="*/ 940594 h 1399068"/>
                <a:gd name="connsiteX42" fmla="*/ 1857375 w 1914525"/>
                <a:gd name="connsiteY42" fmla="*/ 1000125 h 1399068"/>
                <a:gd name="connsiteX43" fmla="*/ 1850231 w 1914525"/>
                <a:gd name="connsiteY43" fmla="*/ 1166813 h 1399068"/>
                <a:gd name="connsiteX44" fmla="*/ 1885950 w 1914525"/>
                <a:gd name="connsiteY44" fmla="*/ 1285875 h 1399068"/>
                <a:gd name="connsiteX45" fmla="*/ 1876425 w 1914525"/>
                <a:gd name="connsiteY45" fmla="*/ 1357313 h 1399068"/>
                <a:gd name="connsiteX46" fmla="*/ 1866900 w 1914525"/>
                <a:gd name="connsiteY46" fmla="*/ 1395413 h 1399068"/>
                <a:gd name="connsiteX47" fmla="*/ 1862138 w 1914525"/>
                <a:gd name="connsiteY47" fmla="*/ 1271587 h 1399068"/>
                <a:gd name="connsiteX48" fmla="*/ 1881188 w 1914525"/>
                <a:gd name="connsiteY48" fmla="*/ 1238250 h 1399068"/>
                <a:gd name="connsiteX49" fmla="*/ 1890713 w 1914525"/>
                <a:gd name="connsiteY49" fmla="*/ 1200150 h 1399068"/>
                <a:gd name="connsiteX50" fmla="*/ 1900238 w 1914525"/>
                <a:gd name="connsiteY50" fmla="*/ 1171575 h 1399068"/>
                <a:gd name="connsiteX51" fmla="*/ 1905000 w 1914525"/>
                <a:gd name="connsiteY51" fmla="*/ 1085850 h 1399068"/>
                <a:gd name="connsiteX52" fmla="*/ 1914525 w 1914525"/>
                <a:gd name="connsiteY52" fmla="*/ 809625 h 1399068"/>
                <a:gd name="connsiteX53" fmla="*/ 1909763 w 1914525"/>
                <a:gd name="connsiteY53" fmla="*/ 666750 h 1399068"/>
                <a:gd name="connsiteX54" fmla="*/ 1890713 w 1914525"/>
                <a:gd name="connsiteY54" fmla="*/ 633413 h 1399068"/>
                <a:gd name="connsiteX55" fmla="*/ 1881188 w 1914525"/>
                <a:gd name="connsiteY55" fmla="*/ 609600 h 1399068"/>
                <a:gd name="connsiteX56" fmla="*/ 1871663 w 1914525"/>
                <a:gd name="connsiteY56" fmla="*/ 581025 h 1399068"/>
                <a:gd name="connsiteX57" fmla="*/ 1862138 w 1914525"/>
                <a:gd name="connsiteY57" fmla="*/ 566738 h 1399068"/>
                <a:gd name="connsiteX58" fmla="*/ 1857375 w 1914525"/>
                <a:gd name="connsiteY58" fmla="*/ 542925 h 1399068"/>
                <a:gd name="connsiteX59" fmla="*/ 1847850 w 1914525"/>
                <a:gd name="connsiteY59" fmla="*/ 528638 h 1399068"/>
                <a:gd name="connsiteX60" fmla="*/ 1843088 w 1914525"/>
                <a:gd name="connsiteY60" fmla="*/ 514350 h 1399068"/>
                <a:gd name="connsiteX61" fmla="*/ 1833563 w 1914525"/>
                <a:gd name="connsiteY61" fmla="*/ 495300 h 1399068"/>
                <a:gd name="connsiteX62" fmla="*/ 1824038 w 1914525"/>
                <a:gd name="connsiteY62" fmla="*/ 457200 h 1399068"/>
                <a:gd name="connsiteX63" fmla="*/ 1814513 w 1914525"/>
                <a:gd name="connsiteY63" fmla="*/ 438150 h 1399068"/>
                <a:gd name="connsiteX64" fmla="*/ 1800225 w 1914525"/>
                <a:gd name="connsiteY64" fmla="*/ 404813 h 1399068"/>
                <a:gd name="connsiteX65" fmla="*/ 1790700 w 1914525"/>
                <a:gd name="connsiteY65" fmla="*/ 376238 h 1399068"/>
                <a:gd name="connsiteX66" fmla="*/ 1785938 w 1914525"/>
                <a:gd name="connsiteY66" fmla="*/ 361950 h 1399068"/>
                <a:gd name="connsiteX67" fmla="*/ 1781175 w 1914525"/>
                <a:gd name="connsiteY67" fmla="*/ 342900 h 1399068"/>
                <a:gd name="connsiteX68" fmla="*/ 1771650 w 1914525"/>
                <a:gd name="connsiteY68" fmla="*/ 328613 h 1399068"/>
                <a:gd name="connsiteX69" fmla="*/ 1752600 w 1914525"/>
                <a:gd name="connsiteY69" fmla="*/ 280988 h 1399068"/>
                <a:gd name="connsiteX70" fmla="*/ 1747838 w 1914525"/>
                <a:gd name="connsiteY70" fmla="*/ 266700 h 1399068"/>
                <a:gd name="connsiteX71" fmla="*/ 1738313 w 1914525"/>
                <a:gd name="connsiteY71" fmla="*/ 252413 h 1399068"/>
                <a:gd name="connsiteX72" fmla="*/ 1724025 w 1914525"/>
                <a:gd name="connsiteY72" fmla="*/ 228600 h 1399068"/>
                <a:gd name="connsiteX73" fmla="*/ 1714500 w 1914525"/>
                <a:gd name="connsiteY73" fmla="*/ 214313 h 1399068"/>
                <a:gd name="connsiteX74" fmla="*/ 1700213 w 1914525"/>
                <a:gd name="connsiteY74" fmla="*/ 204788 h 1399068"/>
                <a:gd name="connsiteX75" fmla="*/ 1676400 w 1914525"/>
                <a:gd name="connsiteY75" fmla="*/ 176213 h 1399068"/>
                <a:gd name="connsiteX76" fmla="*/ 1666875 w 1914525"/>
                <a:gd name="connsiteY76" fmla="*/ 161925 h 1399068"/>
                <a:gd name="connsiteX77" fmla="*/ 1638300 w 1914525"/>
                <a:gd name="connsiteY77" fmla="*/ 152400 h 1399068"/>
                <a:gd name="connsiteX78" fmla="*/ 1609725 w 1914525"/>
                <a:gd name="connsiteY78" fmla="*/ 142875 h 1399068"/>
                <a:gd name="connsiteX79" fmla="*/ 1590675 w 1914525"/>
                <a:gd name="connsiteY79" fmla="*/ 133350 h 1399068"/>
                <a:gd name="connsiteX80" fmla="*/ 1533525 w 1914525"/>
                <a:gd name="connsiteY80" fmla="*/ 123825 h 1399068"/>
                <a:gd name="connsiteX81" fmla="*/ 1495425 w 1914525"/>
                <a:gd name="connsiteY81" fmla="*/ 109538 h 1399068"/>
                <a:gd name="connsiteX82" fmla="*/ 1376363 w 1914525"/>
                <a:gd name="connsiteY82" fmla="*/ 95250 h 1399068"/>
                <a:gd name="connsiteX83" fmla="*/ 1343025 w 1914525"/>
                <a:gd name="connsiteY83" fmla="*/ 90488 h 1399068"/>
                <a:gd name="connsiteX84" fmla="*/ 1281113 w 1914525"/>
                <a:gd name="connsiteY84" fmla="*/ 76200 h 1399068"/>
                <a:gd name="connsiteX85" fmla="*/ 1223963 w 1914525"/>
                <a:gd name="connsiteY85" fmla="*/ 71438 h 1399068"/>
                <a:gd name="connsiteX86" fmla="*/ 1181100 w 1914525"/>
                <a:gd name="connsiteY86" fmla="*/ 61913 h 1399068"/>
                <a:gd name="connsiteX87" fmla="*/ 1166813 w 1914525"/>
                <a:gd name="connsiteY87" fmla="*/ 52388 h 1399068"/>
                <a:gd name="connsiteX88" fmla="*/ 1143000 w 1914525"/>
                <a:gd name="connsiteY88" fmla="*/ 47625 h 1399068"/>
                <a:gd name="connsiteX89" fmla="*/ 1114425 w 1914525"/>
                <a:gd name="connsiteY89" fmla="*/ 38100 h 1399068"/>
                <a:gd name="connsiteX90" fmla="*/ 1085850 w 1914525"/>
                <a:gd name="connsiteY90" fmla="*/ 28575 h 1399068"/>
                <a:gd name="connsiteX91" fmla="*/ 1009650 w 1914525"/>
                <a:gd name="connsiteY91" fmla="*/ 19050 h 1399068"/>
                <a:gd name="connsiteX92" fmla="*/ 976313 w 1914525"/>
                <a:gd name="connsiteY92" fmla="*/ 9525 h 1399068"/>
                <a:gd name="connsiteX93" fmla="*/ 923925 w 1914525"/>
                <a:gd name="connsiteY93" fmla="*/ 0 h 1399068"/>
                <a:gd name="connsiteX94" fmla="*/ 771525 w 1914525"/>
                <a:gd name="connsiteY94" fmla="*/ 4763 h 1399068"/>
                <a:gd name="connsiteX95" fmla="*/ 757238 w 1914525"/>
                <a:gd name="connsiteY95" fmla="*/ 9525 h 1399068"/>
                <a:gd name="connsiteX96" fmla="*/ 733425 w 1914525"/>
                <a:gd name="connsiteY96" fmla="*/ 19050 h 1399068"/>
                <a:gd name="connsiteX97" fmla="*/ 714375 w 1914525"/>
                <a:gd name="connsiteY97" fmla="*/ 28575 h 1399068"/>
                <a:gd name="connsiteX98" fmla="*/ 700088 w 1914525"/>
                <a:gd name="connsiteY98" fmla="*/ 33338 h 1399068"/>
                <a:gd name="connsiteX99" fmla="*/ 681038 w 1914525"/>
                <a:gd name="connsiteY99" fmla="*/ 42863 h 1399068"/>
                <a:gd name="connsiteX100" fmla="*/ 633413 w 1914525"/>
                <a:gd name="connsiteY100" fmla="*/ 57150 h 1399068"/>
                <a:gd name="connsiteX101" fmla="*/ 595313 w 1914525"/>
                <a:gd name="connsiteY101" fmla="*/ 71438 h 1399068"/>
                <a:gd name="connsiteX102" fmla="*/ 552450 w 1914525"/>
                <a:gd name="connsiteY102" fmla="*/ 80963 h 1399068"/>
                <a:gd name="connsiteX103" fmla="*/ 519113 w 1914525"/>
                <a:gd name="connsiteY103" fmla="*/ 95250 h 1399068"/>
                <a:gd name="connsiteX104" fmla="*/ 485775 w 1914525"/>
                <a:gd name="connsiteY104" fmla="*/ 100013 h 1399068"/>
                <a:gd name="connsiteX105" fmla="*/ 438150 w 1914525"/>
                <a:gd name="connsiteY105" fmla="*/ 119063 h 1399068"/>
                <a:gd name="connsiteX106" fmla="*/ 404813 w 1914525"/>
                <a:gd name="connsiteY106" fmla="*/ 133350 h 1399068"/>
                <a:gd name="connsiteX107" fmla="*/ 390525 w 1914525"/>
                <a:gd name="connsiteY107" fmla="*/ 147638 h 1399068"/>
                <a:gd name="connsiteX108" fmla="*/ 352425 w 1914525"/>
                <a:gd name="connsiteY108" fmla="*/ 166688 h 1399068"/>
                <a:gd name="connsiteX109" fmla="*/ 319088 w 1914525"/>
                <a:gd name="connsiteY109" fmla="*/ 180975 h 1399068"/>
                <a:gd name="connsiteX110" fmla="*/ 300038 w 1914525"/>
                <a:gd name="connsiteY110" fmla="*/ 195263 h 1399068"/>
                <a:gd name="connsiteX111" fmla="*/ 285750 w 1914525"/>
                <a:gd name="connsiteY111" fmla="*/ 200025 h 1399068"/>
                <a:gd name="connsiteX112" fmla="*/ 266700 w 1914525"/>
                <a:gd name="connsiteY112" fmla="*/ 214313 h 1399068"/>
                <a:gd name="connsiteX113" fmla="*/ 228600 w 1914525"/>
                <a:gd name="connsiteY113" fmla="*/ 233363 h 1399068"/>
                <a:gd name="connsiteX114" fmla="*/ 200025 w 1914525"/>
                <a:gd name="connsiteY114" fmla="*/ 252413 h 1399068"/>
                <a:gd name="connsiteX115" fmla="*/ 185738 w 1914525"/>
                <a:gd name="connsiteY115" fmla="*/ 261938 h 1399068"/>
                <a:gd name="connsiteX116" fmla="*/ 166688 w 1914525"/>
                <a:gd name="connsiteY116" fmla="*/ 271463 h 1399068"/>
                <a:gd name="connsiteX117" fmla="*/ 157163 w 1914525"/>
                <a:gd name="connsiteY117" fmla="*/ 285750 h 1399068"/>
                <a:gd name="connsiteX118" fmla="*/ 142875 w 1914525"/>
                <a:gd name="connsiteY118" fmla="*/ 300038 h 1399068"/>
                <a:gd name="connsiteX119" fmla="*/ 119063 w 1914525"/>
                <a:gd name="connsiteY119" fmla="*/ 333375 h 1399068"/>
                <a:gd name="connsiteX120" fmla="*/ 114300 w 1914525"/>
                <a:gd name="connsiteY120" fmla="*/ 347663 h 1399068"/>
                <a:gd name="connsiteX121" fmla="*/ 104775 w 1914525"/>
                <a:gd name="connsiteY121" fmla="*/ 371475 h 1399068"/>
                <a:gd name="connsiteX122" fmla="*/ 85725 w 1914525"/>
                <a:gd name="connsiteY122" fmla="*/ 404813 h 1399068"/>
                <a:gd name="connsiteX123" fmla="*/ 76200 w 1914525"/>
                <a:gd name="connsiteY123" fmla="*/ 442913 h 1399068"/>
                <a:gd name="connsiteX124" fmla="*/ 71438 w 1914525"/>
                <a:gd name="connsiteY124" fmla="*/ 457200 h 1399068"/>
                <a:gd name="connsiteX125" fmla="*/ 66675 w 1914525"/>
                <a:gd name="connsiteY125" fmla="*/ 490538 h 1399068"/>
                <a:gd name="connsiteX126" fmla="*/ 61913 w 1914525"/>
                <a:gd name="connsiteY126" fmla="*/ 504825 h 1399068"/>
                <a:gd name="connsiteX127" fmla="*/ 57150 w 1914525"/>
                <a:gd name="connsiteY127" fmla="*/ 523875 h 1399068"/>
                <a:gd name="connsiteX128" fmla="*/ 52388 w 1914525"/>
                <a:gd name="connsiteY128" fmla="*/ 576263 h 1399068"/>
                <a:gd name="connsiteX129" fmla="*/ 47625 w 1914525"/>
                <a:gd name="connsiteY129" fmla="*/ 604838 h 1399068"/>
                <a:gd name="connsiteX130" fmla="*/ 38100 w 1914525"/>
                <a:gd name="connsiteY130" fmla="*/ 714375 h 1399068"/>
                <a:gd name="connsiteX131" fmla="*/ 28575 w 1914525"/>
                <a:gd name="connsiteY131" fmla="*/ 762000 h 1399068"/>
                <a:gd name="connsiteX132" fmla="*/ 14288 w 1914525"/>
                <a:gd name="connsiteY132" fmla="*/ 866775 h 1399068"/>
                <a:gd name="connsiteX133" fmla="*/ 9525 w 1914525"/>
                <a:gd name="connsiteY133" fmla="*/ 890588 h 1399068"/>
                <a:gd name="connsiteX134" fmla="*/ 0 w 1914525"/>
                <a:gd name="connsiteY134" fmla="*/ 919163 h 1399068"/>
                <a:gd name="connsiteX135" fmla="*/ 4763 w 1914525"/>
                <a:gd name="connsiteY135" fmla="*/ 1042988 h 1399068"/>
                <a:gd name="connsiteX136" fmla="*/ 14288 w 1914525"/>
                <a:gd name="connsiteY136" fmla="*/ 1076325 h 1399068"/>
                <a:gd name="connsiteX137" fmla="*/ 23813 w 1914525"/>
                <a:gd name="connsiteY137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600075 w 1914525"/>
                <a:gd name="connsiteY20" fmla="*/ 264318 h 1399068"/>
                <a:gd name="connsiteX21" fmla="*/ 773907 w 1914525"/>
                <a:gd name="connsiteY21" fmla="*/ 230981 h 1399068"/>
                <a:gd name="connsiteX22" fmla="*/ 890588 w 1914525"/>
                <a:gd name="connsiteY22" fmla="*/ 209550 h 1399068"/>
                <a:gd name="connsiteX23" fmla="*/ 1014412 w 1914525"/>
                <a:gd name="connsiteY23" fmla="*/ 221455 h 1399068"/>
                <a:gd name="connsiteX24" fmla="*/ 1107281 w 1914525"/>
                <a:gd name="connsiteY24" fmla="*/ 200024 h 1399068"/>
                <a:gd name="connsiteX25" fmla="*/ 1247776 w 1914525"/>
                <a:gd name="connsiteY25" fmla="*/ 211931 h 1399068"/>
                <a:gd name="connsiteX26" fmla="*/ 1409700 w 1914525"/>
                <a:gd name="connsiteY26" fmla="*/ 242887 h 1399068"/>
                <a:gd name="connsiteX27" fmla="*/ 1557338 w 1914525"/>
                <a:gd name="connsiteY27" fmla="*/ 295275 h 1399068"/>
                <a:gd name="connsiteX28" fmla="*/ 1590675 w 1914525"/>
                <a:gd name="connsiteY28" fmla="*/ 314325 h 1399068"/>
                <a:gd name="connsiteX29" fmla="*/ 1619250 w 1914525"/>
                <a:gd name="connsiteY29" fmla="*/ 342900 h 1399068"/>
                <a:gd name="connsiteX30" fmla="*/ 1657350 w 1914525"/>
                <a:gd name="connsiteY30" fmla="*/ 390525 h 1399068"/>
                <a:gd name="connsiteX31" fmla="*/ 1676400 w 1914525"/>
                <a:gd name="connsiteY31" fmla="*/ 419100 h 1399068"/>
                <a:gd name="connsiteX32" fmla="*/ 1704975 w 1914525"/>
                <a:gd name="connsiteY32" fmla="*/ 471488 h 1399068"/>
                <a:gd name="connsiteX33" fmla="*/ 1747838 w 1914525"/>
                <a:gd name="connsiteY33" fmla="*/ 542925 h 1399068"/>
                <a:gd name="connsiteX34" fmla="*/ 1762125 w 1914525"/>
                <a:gd name="connsiteY34" fmla="*/ 571500 h 1399068"/>
                <a:gd name="connsiteX35" fmla="*/ 1771650 w 1914525"/>
                <a:gd name="connsiteY35" fmla="*/ 600075 h 1399068"/>
                <a:gd name="connsiteX36" fmla="*/ 1790700 w 1914525"/>
                <a:gd name="connsiteY36" fmla="*/ 642938 h 1399068"/>
                <a:gd name="connsiteX37" fmla="*/ 1809750 w 1914525"/>
                <a:gd name="connsiteY37" fmla="*/ 695325 h 1399068"/>
                <a:gd name="connsiteX38" fmla="*/ 1824038 w 1914525"/>
                <a:gd name="connsiteY38" fmla="*/ 747713 h 1399068"/>
                <a:gd name="connsiteX39" fmla="*/ 1833563 w 1914525"/>
                <a:gd name="connsiteY39" fmla="*/ 804863 h 1399068"/>
                <a:gd name="connsiteX40" fmla="*/ 1845469 w 1914525"/>
                <a:gd name="connsiteY40" fmla="*/ 940594 h 1399068"/>
                <a:gd name="connsiteX41" fmla="*/ 1857375 w 1914525"/>
                <a:gd name="connsiteY41" fmla="*/ 1000125 h 1399068"/>
                <a:gd name="connsiteX42" fmla="*/ 1850231 w 1914525"/>
                <a:gd name="connsiteY42" fmla="*/ 1166813 h 1399068"/>
                <a:gd name="connsiteX43" fmla="*/ 1885950 w 1914525"/>
                <a:gd name="connsiteY43" fmla="*/ 1285875 h 1399068"/>
                <a:gd name="connsiteX44" fmla="*/ 1876425 w 1914525"/>
                <a:gd name="connsiteY44" fmla="*/ 1357313 h 1399068"/>
                <a:gd name="connsiteX45" fmla="*/ 1866900 w 1914525"/>
                <a:gd name="connsiteY45" fmla="*/ 1395413 h 1399068"/>
                <a:gd name="connsiteX46" fmla="*/ 1862138 w 1914525"/>
                <a:gd name="connsiteY46" fmla="*/ 1271587 h 1399068"/>
                <a:gd name="connsiteX47" fmla="*/ 1881188 w 1914525"/>
                <a:gd name="connsiteY47" fmla="*/ 1238250 h 1399068"/>
                <a:gd name="connsiteX48" fmla="*/ 1890713 w 1914525"/>
                <a:gd name="connsiteY48" fmla="*/ 1200150 h 1399068"/>
                <a:gd name="connsiteX49" fmla="*/ 1900238 w 1914525"/>
                <a:gd name="connsiteY49" fmla="*/ 1171575 h 1399068"/>
                <a:gd name="connsiteX50" fmla="*/ 1905000 w 1914525"/>
                <a:gd name="connsiteY50" fmla="*/ 1085850 h 1399068"/>
                <a:gd name="connsiteX51" fmla="*/ 1914525 w 1914525"/>
                <a:gd name="connsiteY51" fmla="*/ 809625 h 1399068"/>
                <a:gd name="connsiteX52" fmla="*/ 1909763 w 1914525"/>
                <a:gd name="connsiteY52" fmla="*/ 666750 h 1399068"/>
                <a:gd name="connsiteX53" fmla="*/ 1890713 w 1914525"/>
                <a:gd name="connsiteY53" fmla="*/ 633413 h 1399068"/>
                <a:gd name="connsiteX54" fmla="*/ 1881188 w 1914525"/>
                <a:gd name="connsiteY54" fmla="*/ 609600 h 1399068"/>
                <a:gd name="connsiteX55" fmla="*/ 1871663 w 1914525"/>
                <a:gd name="connsiteY55" fmla="*/ 581025 h 1399068"/>
                <a:gd name="connsiteX56" fmla="*/ 1862138 w 1914525"/>
                <a:gd name="connsiteY56" fmla="*/ 566738 h 1399068"/>
                <a:gd name="connsiteX57" fmla="*/ 1857375 w 1914525"/>
                <a:gd name="connsiteY57" fmla="*/ 542925 h 1399068"/>
                <a:gd name="connsiteX58" fmla="*/ 1847850 w 1914525"/>
                <a:gd name="connsiteY58" fmla="*/ 528638 h 1399068"/>
                <a:gd name="connsiteX59" fmla="*/ 1843088 w 1914525"/>
                <a:gd name="connsiteY59" fmla="*/ 514350 h 1399068"/>
                <a:gd name="connsiteX60" fmla="*/ 1833563 w 1914525"/>
                <a:gd name="connsiteY60" fmla="*/ 495300 h 1399068"/>
                <a:gd name="connsiteX61" fmla="*/ 1824038 w 1914525"/>
                <a:gd name="connsiteY61" fmla="*/ 457200 h 1399068"/>
                <a:gd name="connsiteX62" fmla="*/ 1814513 w 1914525"/>
                <a:gd name="connsiteY62" fmla="*/ 438150 h 1399068"/>
                <a:gd name="connsiteX63" fmla="*/ 1800225 w 1914525"/>
                <a:gd name="connsiteY63" fmla="*/ 404813 h 1399068"/>
                <a:gd name="connsiteX64" fmla="*/ 1790700 w 1914525"/>
                <a:gd name="connsiteY64" fmla="*/ 376238 h 1399068"/>
                <a:gd name="connsiteX65" fmla="*/ 1785938 w 1914525"/>
                <a:gd name="connsiteY65" fmla="*/ 361950 h 1399068"/>
                <a:gd name="connsiteX66" fmla="*/ 1781175 w 1914525"/>
                <a:gd name="connsiteY66" fmla="*/ 342900 h 1399068"/>
                <a:gd name="connsiteX67" fmla="*/ 1771650 w 1914525"/>
                <a:gd name="connsiteY67" fmla="*/ 328613 h 1399068"/>
                <a:gd name="connsiteX68" fmla="*/ 1752600 w 1914525"/>
                <a:gd name="connsiteY68" fmla="*/ 280988 h 1399068"/>
                <a:gd name="connsiteX69" fmla="*/ 1747838 w 1914525"/>
                <a:gd name="connsiteY69" fmla="*/ 266700 h 1399068"/>
                <a:gd name="connsiteX70" fmla="*/ 1738313 w 1914525"/>
                <a:gd name="connsiteY70" fmla="*/ 252413 h 1399068"/>
                <a:gd name="connsiteX71" fmla="*/ 1724025 w 1914525"/>
                <a:gd name="connsiteY71" fmla="*/ 228600 h 1399068"/>
                <a:gd name="connsiteX72" fmla="*/ 1714500 w 1914525"/>
                <a:gd name="connsiteY72" fmla="*/ 214313 h 1399068"/>
                <a:gd name="connsiteX73" fmla="*/ 1700213 w 1914525"/>
                <a:gd name="connsiteY73" fmla="*/ 204788 h 1399068"/>
                <a:gd name="connsiteX74" fmla="*/ 1676400 w 1914525"/>
                <a:gd name="connsiteY74" fmla="*/ 176213 h 1399068"/>
                <a:gd name="connsiteX75" fmla="*/ 1666875 w 1914525"/>
                <a:gd name="connsiteY75" fmla="*/ 161925 h 1399068"/>
                <a:gd name="connsiteX76" fmla="*/ 1638300 w 1914525"/>
                <a:gd name="connsiteY76" fmla="*/ 152400 h 1399068"/>
                <a:gd name="connsiteX77" fmla="*/ 1609725 w 1914525"/>
                <a:gd name="connsiteY77" fmla="*/ 142875 h 1399068"/>
                <a:gd name="connsiteX78" fmla="*/ 1590675 w 1914525"/>
                <a:gd name="connsiteY78" fmla="*/ 133350 h 1399068"/>
                <a:gd name="connsiteX79" fmla="*/ 1533525 w 1914525"/>
                <a:gd name="connsiteY79" fmla="*/ 123825 h 1399068"/>
                <a:gd name="connsiteX80" fmla="*/ 1495425 w 1914525"/>
                <a:gd name="connsiteY80" fmla="*/ 109538 h 1399068"/>
                <a:gd name="connsiteX81" fmla="*/ 1376363 w 1914525"/>
                <a:gd name="connsiteY81" fmla="*/ 95250 h 1399068"/>
                <a:gd name="connsiteX82" fmla="*/ 1343025 w 1914525"/>
                <a:gd name="connsiteY82" fmla="*/ 90488 h 1399068"/>
                <a:gd name="connsiteX83" fmla="*/ 1281113 w 1914525"/>
                <a:gd name="connsiteY83" fmla="*/ 76200 h 1399068"/>
                <a:gd name="connsiteX84" fmla="*/ 1223963 w 1914525"/>
                <a:gd name="connsiteY84" fmla="*/ 71438 h 1399068"/>
                <a:gd name="connsiteX85" fmla="*/ 1181100 w 1914525"/>
                <a:gd name="connsiteY85" fmla="*/ 61913 h 1399068"/>
                <a:gd name="connsiteX86" fmla="*/ 1166813 w 1914525"/>
                <a:gd name="connsiteY86" fmla="*/ 52388 h 1399068"/>
                <a:gd name="connsiteX87" fmla="*/ 1143000 w 1914525"/>
                <a:gd name="connsiteY87" fmla="*/ 47625 h 1399068"/>
                <a:gd name="connsiteX88" fmla="*/ 1114425 w 1914525"/>
                <a:gd name="connsiteY88" fmla="*/ 38100 h 1399068"/>
                <a:gd name="connsiteX89" fmla="*/ 1085850 w 1914525"/>
                <a:gd name="connsiteY89" fmla="*/ 28575 h 1399068"/>
                <a:gd name="connsiteX90" fmla="*/ 1009650 w 1914525"/>
                <a:gd name="connsiteY90" fmla="*/ 19050 h 1399068"/>
                <a:gd name="connsiteX91" fmla="*/ 976313 w 1914525"/>
                <a:gd name="connsiteY91" fmla="*/ 9525 h 1399068"/>
                <a:gd name="connsiteX92" fmla="*/ 923925 w 1914525"/>
                <a:gd name="connsiteY92" fmla="*/ 0 h 1399068"/>
                <a:gd name="connsiteX93" fmla="*/ 771525 w 1914525"/>
                <a:gd name="connsiteY93" fmla="*/ 4763 h 1399068"/>
                <a:gd name="connsiteX94" fmla="*/ 757238 w 1914525"/>
                <a:gd name="connsiteY94" fmla="*/ 9525 h 1399068"/>
                <a:gd name="connsiteX95" fmla="*/ 733425 w 1914525"/>
                <a:gd name="connsiteY95" fmla="*/ 19050 h 1399068"/>
                <a:gd name="connsiteX96" fmla="*/ 714375 w 1914525"/>
                <a:gd name="connsiteY96" fmla="*/ 28575 h 1399068"/>
                <a:gd name="connsiteX97" fmla="*/ 700088 w 1914525"/>
                <a:gd name="connsiteY97" fmla="*/ 33338 h 1399068"/>
                <a:gd name="connsiteX98" fmla="*/ 681038 w 1914525"/>
                <a:gd name="connsiteY98" fmla="*/ 42863 h 1399068"/>
                <a:gd name="connsiteX99" fmla="*/ 633413 w 1914525"/>
                <a:gd name="connsiteY99" fmla="*/ 57150 h 1399068"/>
                <a:gd name="connsiteX100" fmla="*/ 595313 w 1914525"/>
                <a:gd name="connsiteY100" fmla="*/ 71438 h 1399068"/>
                <a:gd name="connsiteX101" fmla="*/ 552450 w 1914525"/>
                <a:gd name="connsiteY101" fmla="*/ 80963 h 1399068"/>
                <a:gd name="connsiteX102" fmla="*/ 519113 w 1914525"/>
                <a:gd name="connsiteY102" fmla="*/ 95250 h 1399068"/>
                <a:gd name="connsiteX103" fmla="*/ 485775 w 1914525"/>
                <a:gd name="connsiteY103" fmla="*/ 100013 h 1399068"/>
                <a:gd name="connsiteX104" fmla="*/ 438150 w 1914525"/>
                <a:gd name="connsiteY104" fmla="*/ 119063 h 1399068"/>
                <a:gd name="connsiteX105" fmla="*/ 404813 w 1914525"/>
                <a:gd name="connsiteY105" fmla="*/ 133350 h 1399068"/>
                <a:gd name="connsiteX106" fmla="*/ 390525 w 1914525"/>
                <a:gd name="connsiteY106" fmla="*/ 147638 h 1399068"/>
                <a:gd name="connsiteX107" fmla="*/ 352425 w 1914525"/>
                <a:gd name="connsiteY107" fmla="*/ 166688 h 1399068"/>
                <a:gd name="connsiteX108" fmla="*/ 319088 w 1914525"/>
                <a:gd name="connsiteY108" fmla="*/ 180975 h 1399068"/>
                <a:gd name="connsiteX109" fmla="*/ 300038 w 1914525"/>
                <a:gd name="connsiteY109" fmla="*/ 195263 h 1399068"/>
                <a:gd name="connsiteX110" fmla="*/ 285750 w 1914525"/>
                <a:gd name="connsiteY110" fmla="*/ 200025 h 1399068"/>
                <a:gd name="connsiteX111" fmla="*/ 266700 w 1914525"/>
                <a:gd name="connsiteY111" fmla="*/ 214313 h 1399068"/>
                <a:gd name="connsiteX112" fmla="*/ 228600 w 1914525"/>
                <a:gd name="connsiteY112" fmla="*/ 233363 h 1399068"/>
                <a:gd name="connsiteX113" fmla="*/ 200025 w 1914525"/>
                <a:gd name="connsiteY113" fmla="*/ 252413 h 1399068"/>
                <a:gd name="connsiteX114" fmla="*/ 185738 w 1914525"/>
                <a:gd name="connsiteY114" fmla="*/ 261938 h 1399068"/>
                <a:gd name="connsiteX115" fmla="*/ 166688 w 1914525"/>
                <a:gd name="connsiteY115" fmla="*/ 271463 h 1399068"/>
                <a:gd name="connsiteX116" fmla="*/ 157163 w 1914525"/>
                <a:gd name="connsiteY116" fmla="*/ 285750 h 1399068"/>
                <a:gd name="connsiteX117" fmla="*/ 142875 w 1914525"/>
                <a:gd name="connsiteY117" fmla="*/ 300038 h 1399068"/>
                <a:gd name="connsiteX118" fmla="*/ 119063 w 1914525"/>
                <a:gd name="connsiteY118" fmla="*/ 333375 h 1399068"/>
                <a:gd name="connsiteX119" fmla="*/ 114300 w 1914525"/>
                <a:gd name="connsiteY119" fmla="*/ 347663 h 1399068"/>
                <a:gd name="connsiteX120" fmla="*/ 104775 w 1914525"/>
                <a:gd name="connsiteY120" fmla="*/ 371475 h 1399068"/>
                <a:gd name="connsiteX121" fmla="*/ 85725 w 1914525"/>
                <a:gd name="connsiteY121" fmla="*/ 404813 h 1399068"/>
                <a:gd name="connsiteX122" fmla="*/ 76200 w 1914525"/>
                <a:gd name="connsiteY122" fmla="*/ 442913 h 1399068"/>
                <a:gd name="connsiteX123" fmla="*/ 71438 w 1914525"/>
                <a:gd name="connsiteY123" fmla="*/ 457200 h 1399068"/>
                <a:gd name="connsiteX124" fmla="*/ 66675 w 1914525"/>
                <a:gd name="connsiteY124" fmla="*/ 490538 h 1399068"/>
                <a:gd name="connsiteX125" fmla="*/ 61913 w 1914525"/>
                <a:gd name="connsiteY125" fmla="*/ 504825 h 1399068"/>
                <a:gd name="connsiteX126" fmla="*/ 57150 w 1914525"/>
                <a:gd name="connsiteY126" fmla="*/ 523875 h 1399068"/>
                <a:gd name="connsiteX127" fmla="*/ 52388 w 1914525"/>
                <a:gd name="connsiteY127" fmla="*/ 576263 h 1399068"/>
                <a:gd name="connsiteX128" fmla="*/ 47625 w 1914525"/>
                <a:gd name="connsiteY128" fmla="*/ 604838 h 1399068"/>
                <a:gd name="connsiteX129" fmla="*/ 38100 w 1914525"/>
                <a:gd name="connsiteY129" fmla="*/ 714375 h 1399068"/>
                <a:gd name="connsiteX130" fmla="*/ 28575 w 1914525"/>
                <a:gd name="connsiteY130" fmla="*/ 762000 h 1399068"/>
                <a:gd name="connsiteX131" fmla="*/ 14288 w 1914525"/>
                <a:gd name="connsiteY131" fmla="*/ 866775 h 1399068"/>
                <a:gd name="connsiteX132" fmla="*/ 9525 w 1914525"/>
                <a:gd name="connsiteY132" fmla="*/ 890588 h 1399068"/>
                <a:gd name="connsiteX133" fmla="*/ 0 w 1914525"/>
                <a:gd name="connsiteY133" fmla="*/ 919163 h 1399068"/>
                <a:gd name="connsiteX134" fmla="*/ 4763 w 1914525"/>
                <a:gd name="connsiteY134" fmla="*/ 1042988 h 1399068"/>
                <a:gd name="connsiteX135" fmla="*/ 14288 w 1914525"/>
                <a:gd name="connsiteY135" fmla="*/ 1076325 h 1399068"/>
                <a:gd name="connsiteX136" fmla="*/ 23813 w 1914525"/>
                <a:gd name="connsiteY13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600075 w 1914525"/>
                <a:gd name="connsiteY19" fmla="*/ 264318 h 1399068"/>
                <a:gd name="connsiteX20" fmla="*/ 773907 w 1914525"/>
                <a:gd name="connsiteY20" fmla="*/ 230981 h 1399068"/>
                <a:gd name="connsiteX21" fmla="*/ 890588 w 1914525"/>
                <a:gd name="connsiteY21" fmla="*/ 209550 h 1399068"/>
                <a:gd name="connsiteX22" fmla="*/ 1014412 w 1914525"/>
                <a:gd name="connsiteY22" fmla="*/ 221455 h 1399068"/>
                <a:gd name="connsiteX23" fmla="*/ 1107281 w 1914525"/>
                <a:gd name="connsiteY23" fmla="*/ 200024 h 1399068"/>
                <a:gd name="connsiteX24" fmla="*/ 1247776 w 1914525"/>
                <a:gd name="connsiteY24" fmla="*/ 211931 h 1399068"/>
                <a:gd name="connsiteX25" fmla="*/ 1409700 w 1914525"/>
                <a:gd name="connsiteY25" fmla="*/ 242887 h 1399068"/>
                <a:gd name="connsiteX26" fmla="*/ 1557338 w 1914525"/>
                <a:gd name="connsiteY26" fmla="*/ 295275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600075 w 1914525"/>
                <a:gd name="connsiteY18" fmla="*/ 264318 h 1399068"/>
                <a:gd name="connsiteX19" fmla="*/ 773907 w 1914525"/>
                <a:gd name="connsiteY19" fmla="*/ 230981 h 1399068"/>
                <a:gd name="connsiteX20" fmla="*/ 890588 w 1914525"/>
                <a:gd name="connsiteY20" fmla="*/ 209550 h 1399068"/>
                <a:gd name="connsiteX21" fmla="*/ 1014412 w 1914525"/>
                <a:gd name="connsiteY21" fmla="*/ 221455 h 1399068"/>
                <a:gd name="connsiteX22" fmla="*/ 1107281 w 1914525"/>
                <a:gd name="connsiteY22" fmla="*/ 200024 h 1399068"/>
                <a:gd name="connsiteX23" fmla="*/ 1247776 w 1914525"/>
                <a:gd name="connsiteY23" fmla="*/ 211931 h 1399068"/>
                <a:gd name="connsiteX24" fmla="*/ 1409700 w 1914525"/>
                <a:gd name="connsiteY24" fmla="*/ 242887 h 1399068"/>
                <a:gd name="connsiteX25" fmla="*/ 1557338 w 1914525"/>
                <a:gd name="connsiteY25" fmla="*/ 295275 h 1399068"/>
                <a:gd name="connsiteX26" fmla="*/ 1590675 w 1914525"/>
                <a:gd name="connsiteY26" fmla="*/ 314325 h 1399068"/>
                <a:gd name="connsiteX27" fmla="*/ 1619250 w 1914525"/>
                <a:gd name="connsiteY27" fmla="*/ 342900 h 1399068"/>
                <a:gd name="connsiteX28" fmla="*/ 1657350 w 1914525"/>
                <a:gd name="connsiteY28" fmla="*/ 390525 h 1399068"/>
                <a:gd name="connsiteX29" fmla="*/ 1676400 w 1914525"/>
                <a:gd name="connsiteY29" fmla="*/ 419100 h 1399068"/>
                <a:gd name="connsiteX30" fmla="*/ 1704975 w 1914525"/>
                <a:gd name="connsiteY30" fmla="*/ 471488 h 1399068"/>
                <a:gd name="connsiteX31" fmla="*/ 1747838 w 1914525"/>
                <a:gd name="connsiteY31" fmla="*/ 542925 h 1399068"/>
                <a:gd name="connsiteX32" fmla="*/ 1762125 w 1914525"/>
                <a:gd name="connsiteY32" fmla="*/ 571500 h 1399068"/>
                <a:gd name="connsiteX33" fmla="*/ 1771650 w 1914525"/>
                <a:gd name="connsiteY33" fmla="*/ 600075 h 1399068"/>
                <a:gd name="connsiteX34" fmla="*/ 1790700 w 1914525"/>
                <a:gd name="connsiteY34" fmla="*/ 642938 h 1399068"/>
                <a:gd name="connsiteX35" fmla="*/ 1809750 w 1914525"/>
                <a:gd name="connsiteY35" fmla="*/ 695325 h 1399068"/>
                <a:gd name="connsiteX36" fmla="*/ 1824038 w 1914525"/>
                <a:gd name="connsiteY36" fmla="*/ 747713 h 1399068"/>
                <a:gd name="connsiteX37" fmla="*/ 1833563 w 1914525"/>
                <a:gd name="connsiteY37" fmla="*/ 804863 h 1399068"/>
                <a:gd name="connsiteX38" fmla="*/ 1845469 w 1914525"/>
                <a:gd name="connsiteY38" fmla="*/ 940594 h 1399068"/>
                <a:gd name="connsiteX39" fmla="*/ 1857375 w 1914525"/>
                <a:gd name="connsiteY39" fmla="*/ 1000125 h 1399068"/>
                <a:gd name="connsiteX40" fmla="*/ 1850231 w 1914525"/>
                <a:gd name="connsiteY40" fmla="*/ 1166813 h 1399068"/>
                <a:gd name="connsiteX41" fmla="*/ 1885950 w 1914525"/>
                <a:gd name="connsiteY41" fmla="*/ 1285875 h 1399068"/>
                <a:gd name="connsiteX42" fmla="*/ 1876425 w 1914525"/>
                <a:gd name="connsiteY42" fmla="*/ 1357313 h 1399068"/>
                <a:gd name="connsiteX43" fmla="*/ 1866900 w 1914525"/>
                <a:gd name="connsiteY43" fmla="*/ 1395413 h 1399068"/>
                <a:gd name="connsiteX44" fmla="*/ 1862138 w 1914525"/>
                <a:gd name="connsiteY44" fmla="*/ 1271587 h 1399068"/>
                <a:gd name="connsiteX45" fmla="*/ 1881188 w 1914525"/>
                <a:gd name="connsiteY45" fmla="*/ 1238250 h 1399068"/>
                <a:gd name="connsiteX46" fmla="*/ 1890713 w 1914525"/>
                <a:gd name="connsiteY46" fmla="*/ 1200150 h 1399068"/>
                <a:gd name="connsiteX47" fmla="*/ 1900238 w 1914525"/>
                <a:gd name="connsiteY47" fmla="*/ 1171575 h 1399068"/>
                <a:gd name="connsiteX48" fmla="*/ 1905000 w 1914525"/>
                <a:gd name="connsiteY48" fmla="*/ 1085850 h 1399068"/>
                <a:gd name="connsiteX49" fmla="*/ 1914525 w 1914525"/>
                <a:gd name="connsiteY49" fmla="*/ 809625 h 1399068"/>
                <a:gd name="connsiteX50" fmla="*/ 1909763 w 1914525"/>
                <a:gd name="connsiteY50" fmla="*/ 666750 h 1399068"/>
                <a:gd name="connsiteX51" fmla="*/ 1890713 w 1914525"/>
                <a:gd name="connsiteY51" fmla="*/ 633413 h 1399068"/>
                <a:gd name="connsiteX52" fmla="*/ 1881188 w 1914525"/>
                <a:gd name="connsiteY52" fmla="*/ 609600 h 1399068"/>
                <a:gd name="connsiteX53" fmla="*/ 1871663 w 1914525"/>
                <a:gd name="connsiteY53" fmla="*/ 581025 h 1399068"/>
                <a:gd name="connsiteX54" fmla="*/ 1862138 w 1914525"/>
                <a:gd name="connsiteY54" fmla="*/ 566738 h 1399068"/>
                <a:gd name="connsiteX55" fmla="*/ 1857375 w 1914525"/>
                <a:gd name="connsiteY55" fmla="*/ 542925 h 1399068"/>
                <a:gd name="connsiteX56" fmla="*/ 1847850 w 1914525"/>
                <a:gd name="connsiteY56" fmla="*/ 528638 h 1399068"/>
                <a:gd name="connsiteX57" fmla="*/ 1843088 w 1914525"/>
                <a:gd name="connsiteY57" fmla="*/ 514350 h 1399068"/>
                <a:gd name="connsiteX58" fmla="*/ 1833563 w 1914525"/>
                <a:gd name="connsiteY58" fmla="*/ 495300 h 1399068"/>
                <a:gd name="connsiteX59" fmla="*/ 1824038 w 1914525"/>
                <a:gd name="connsiteY59" fmla="*/ 457200 h 1399068"/>
                <a:gd name="connsiteX60" fmla="*/ 1814513 w 1914525"/>
                <a:gd name="connsiteY60" fmla="*/ 438150 h 1399068"/>
                <a:gd name="connsiteX61" fmla="*/ 1800225 w 1914525"/>
                <a:gd name="connsiteY61" fmla="*/ 404813 h 1399068"/>
                <a:gd name="connsiteX62" fmla="*/ 1790700 w 1914525"/>
                <a:gd name="connsiteY62" fmla="*/ 376238 h 1399068"/>
                <a:gd name="connsiteX63" fmla="*/ 1785938 w 1914525"/>
                <a:gd name="connsiteY63" fmla="*/ 361950 h 1399068"/>
                <a:gd name="connsiteX64" fmla="*/ 1781175 w 1914525"/>
                <a:gd name="connsiteY64" fmla="*/ 342900 h 1399068"/>
                <a:gd name="connsiteX65" fmla="*/ 1771650 w 1914525"/>
                <a:gd name="connsiteY65" fmla="*/ 328613 h 1399068"/>
                <a:gd name="connsiteX66" fmla="*/ 1752600 w 1914525"/>
                <a:gd name="connsiteY66" fmla="*/ 280988 h 1399068"/>
                <a:gd name="connsiteX67" fmla="*/ 1747838 w 1914525"/>
                <a:gd name="connsiteY67" fmla="*/ 266700 h 1399068"/>
                <a:gd name="connsiteX68" fmla="*/ 1738313 w 1914525"/>
                <a:gd name="connsiteY68" fmla="*/ 252413 h 1399068"/>
                <a:gd name="connsiteX69" fmla="*/ 1724025 w 1914525"/>
                <a:gd name="connsiteY69" fmla="*/ 228600 h 1399068"/>
                <a:gd name="connsiteX70" fmla="*/ 1714500 w 1914525"/>
                <a:gd name="connsiteY70" fmla="*/ 214313 h 1399068"/>
                <a:gd name="connsiteX71" fmla="*/ 1700213 w 1914525"/>
                <a:gd name="connsiteY71" fmla="*/ 204788 h 1399068"/>
                <a:gd name="connsiteX72" fmla="*/ 1676400 w 1914525"/>
                <a:gd name="connsiteY72" fmla="*/ 176213 h 1399068"/>
                <a:gd name="connsiteX73" fmla="*/ 1666875 w 1914525"/>
                <a:gd name="connsiteY73" fmla="*/ 161925 h 1399068"/>
                <a:gd name="connsiteX74" fmla="*/ 1638300 w 1914525"/>
                <a:gd name="connsiteY74" fmla="*/ 152400 h 1399068"/>
                <a:gd name="connsiteX75" fmla="*/ 1609725 w 1914525"/>
                <a:gd name="connsiteY75" fmla="*/ 142875 h 1399068"/>
                <a:gd name="connsiteX76" fmla="*/ 1590675 w 1914525"/>
                <a:gd name="connsiteY76" fmla="*/ 133350 h 1399068"/>
                <a:gd name="connsiteX77" fmla="*/ 1533525 w 1914525"/>
                <a:gd name="connsiteY77" fmla="*/ 123825 h 1399068"/>
                <a:gd name="connsiteX78" fmla="*/ 1495425 w 1914525"/>
                <a:gd name="connsiteY78" fmla="*/ 109538 h 1399068"/>
                <a:gd name="connsiteX79" fmla="*/ 1376363 w 1914525"/>
                <a:gd name="connsiteY79" fmla="*/ 95250 h 1399068"/>
                <a:gd name="connsiteX80" fmla="*/ 1343025 w 1914525"/>
                <a:gd name="connsiteY80" fmla="*/ 90488 h 1399068"/>
                <a:gd name="connsiteX81" fmla="*/ 1281113 w 1914525"/>
                <a:gd name="connsiteY81" fmla="*/ 76200 h 1399068"/>
                <a:gd name="connsiteX82" fmla="*/ 1223963 w 1914525"/>
                <a:gd name="connsiteY82" fmla="*/ 71438 h 1399068"/>
                <a:gd name="connsiteX83" fmla="*/ 1181100 w 1914525"/>
                <a:gd name="connsiteY83" fmla="*/ 61913 h 1399068"/>
                <a:gd name="connsiteX84" fmla="*/ 1166813 w 1914525"/>
                <a:gd name="connsiteY84" fmla="*/ 52388 h 1399068"/>
                <a:gd name="connsiteX85" fmla="*/ 1143000 w 1914525"/>
                <a:gd name="connsiteY85" fmla="*/ 47625 h 1399068"/>
                <a:gd name="connsiteX86" fmla="*/ 1114425 w 1914525"/>
                <a:gd name="connsiteY86" fmla="*/ 38100 h 1399068"/>
                <a:gd name="connsiteX87" fmla="*/ 1085850 w 1914525"/>
                <a:gd name="connsiteY87" fmla="*/ 28575 h 1399068"/>
                <a:gd name="connsiteX88" fmla="*/ 1009650 w 1914525"/>
                <a:gd name="connsiteY88" fmla="*/ 19050 h 1399068"/>
                <a:gd name="connsiteX89" fmla="*/ 976313 w 1914525"/>
                <a:gd name="connsiteY89" fmla="*/ 9525 h 1399068"/>
                <a:gd name="connsiteX90" fmla="*/ 923925 w 1914525"/>
                <a:gd name="connsiteY90" fmla="*/ 0 h 1399068"/>
                <a:gd name="connsiteX91" fmla="*/ 771525 w 1914525"/>
                <a:gd name="connsiteY91" fmla="*/ 4763 h 1399068"/>
                <a:gd name="connsiteX92" fmla="*/ 757238 w 1914525"/>
                <a:gd name="connsiteY92" fmla="*/ 9525 h 1399068"/>
                <a:gd name="connsiteX93" fmla="*/ 733425 w 1914525"/>
                <a:gd name="connsiteY93" fmla="*/ 19050 h 1399068"/>
                <a:gd name="connsiteX94" fmla="*/ 714375 w 1914525"/>
                <a:gd name="connsiteY94" fmla="*/ 28575 h 1399068"/>
                <a:gd name="connsiteX95" fmla="*/ 700088 w 1914525"/>
                <a:gd name="connsiteY95" fmla="*/ 33338 h 1399068"/>
                <a:gd name="connsiteX96" fmla="*/ 681038 w 1914525"/>
                <a:gd name="connsiteY96" fmla="*/ 42863 h 1399068"/>
                <a:gd name="connsiteX97" fmla="*/ 633413 w 1914525"/>
                <a:gd name="connsiteY97" fmla="*/ 57150 h 1399068"/>
                <a:gd name="connsiteX98" fmla="*/ 595313 w 1914525"/>
                <a:gd name="connsiteY98" fmla="*/ 71438 h 1399068"/>
                <a:gd name="connsiteX99" fmla="*/ 552450 w 1914525"/>
                <a:gd name="connsiteY99" fmla="*/ 80963 h 1399068"/>
                <a:gd name="connsiteX100" fmla="*/ 519113 w 1914525"/>
                <a:gd name="connsiteY100" fmla="*/ 95250 h 1399068"/>
                <a:gd name="connsiteX101" fmla="*/ 485775 w 1914525"/>
                <a:gd name="connsiteY101" fmla="*/ 100013 h 1399068"/>
                <a:gd name="connsiteX102" fmla="*/ 438150 w 1914525"/>
                <a:gd name="connsiteY102" fmla="*/ 119063 h 1399068"/>
                <a:gd name="connsiteX103" fmla="*/ 404813 w 1914525"/>
                <a:gd name="connsiteY103" fmla="*/ 133350 h 1399068"/>
                <a:gd name="connsiteX104" fmla="*/ 390525 w 1914525"/>
                <a:gd name="connsiteY104" fmla="*/ 147638 h 1399068"/>
                <a:gd name="connsiteX105" fmla="*/ 352425 w 1914525"/>
                <a:gd name="connsiteY105" fmla="*/ 166688 h 1399068"/>
                <a:gd name="connsiteX106" fmla="*/ 319088 w 1914525"/>
                <a:gd name="connsiteY106" fmla="*/ 180975 h 1399068"/>
                <a:gd name="connsiteX107" fmla="*/ 300038 w 1914525"/>
                <a:gd name="connsiteY107" fmla="*/ 195263 h 1399068"/>
                <a:gd name="connsiteX108" fmla="*/ 285750 w 1914525"/>
                <a:gd name="connsiteY108" fmla="*/ 200025 h 1399068"/>
                <a:gd name="connsiteX109" fmla="*/ 266700 w 1914525"/>
                <a:gd name="connsiteY109" fmla="*/ 214313 h 1399068"/>
                <a:gd name="connsiteX110" fmla="*/ 228600 w 1914525"/>
                <a:gd name="connsiteY110" fmla="*/ 233363 h 1399068"/>
                <a:gd name="connsiteX111" fmla="*/ 200025 w 1914525"/>
                <a:gd name="connsiteY111" fmla="*/ 252413 h 1399068"/>
                <a:gd name="connsiteX112" fmla="*/ 185738 w 1914525"/>
                <a:gd name="connsiteY112" fmla="*/ 261938 h 1399068"/>
                <a:gd name="connsiteX113" fmla="*/ 166688 w 1914525"/>
                <a:gd name="connsiteY113" fmla="*/ 271463 h 1399068"/>
                <a:gd name="connsiteX114" fmla="*/ 157163 w 1914525"/>
                <a:gd name="connsiteY114" fmla="*/ 285750 h 1399068"/>
                <a:gd name="connsiteX115" fmla="*/ 142875 w 1914525"/>
                <a:gd name="connsiteY115" fmla="*/ 300038 h 1399068"/>
                <a:gd name="connsiteX116" fmla="*/ 119063 w 1914525"/>
                <a:gd name="connsiteY116" fmla="*/ 333375 h 1399068"/>
                <a:gd name="connsiteX117" fmla="*/ 114300 w 1914525"/>
                <a:gd name="connsiteY117" fmla="*/ 347663 h 1399068"/>
                <a:gd name="connsiteX118" fmla="*/ 104775 w 1914525"/>
                <a:gd name="connsiteY118" fmla="*/ 371475 h 1399068"/>
                <a:gd name="connsiteX119" fmla="*/ 85725 w 1914525"/>
                <a:gd name="connsiteY119" fmla="*/ 404813 h 1399068"/>
                <a:gd name="connsiteX120" fmla="*/ 76200 w 1914525"/>
                <a:gd name="connsiteY120" fmla="*/ 442913 h 1399068"/>
                <a:gd name="connsiteX121" fmla="*/ 71438 w 1914525"/>
                <a:gd name="connsiteY121" fmla="*/ 457200 h 1399068"/>
                <a:gd name="connsiteX122" fmla="*/ 66675 w 1914525"/>
                <a:gd name="connsiteY122" fmla="*/ 490538 h 1399068"/>
                <a:gd name="connsiteX123" fmla="*/ 61913 w 1914525"/>
                <a:gd name="connsiteY123" fmla="*/ 504825 h 1399068"/>
                <a:gd name="connsiteX124" fmla="*/ 57150 w 1914525"/>
                <a:gd name="connsiteY124" fmla="*/ 523875 h 1399068"/>
                <a:gd name="connsiteX125" fmla="*/ 52388 w 1914525"/>
                <a:gd name="connsiteY125" fmla="*/ 576263 h 1399068"/>
                <a:gd name="connsiteX126" fmla="*/ 47625 w 1914525"/>
                <a:gd name="connsiteY126" fmla="*/ 604838 h 1399068"/>
                <a:gd name="connsiteX127" fmla="*/ 38100 w 1914525"/>
                <a:gd name="connsiteY127" fmla="*/ 714375 h 1399068"/>
                <a:gd name="connsiteX128" fmla="*/ 28575 w 1914525"/>
                <a:gd name="connsiteY128" fmla="*/ 762000 h 1399068"/>
                <a:gd name="connsiteX129" fmla="*/ 14288 w 1914525"/>
                <a:gd name="connsiteY129" fmla="*/ 866775 h 1399068"/>
                <a:gd name="connsiteX130" fmla="*/ 9525 w 1914525"/>
                <a:gd name="connsiteY130" fmla="*/ 890588 h 1399068"/>
                <a:gd name="connsiteX131" fmla="*/ 0 w 1914525"/>
                <a:gd name="connsiteY131" fmla="*/ 919163 h 1399068"/>
                <a:gd name="connsiteX132" fmla="*/ 4763 w 1914525"/>
                <a:gd name="connsiteY132" fmla="*/ 1042988 h 1399068"/>
                <a:gd name="connsiteX133" fmla="*/ 14288 w 1914525"/>
                <a:gd name="connsiteY133" fmla="*/ 1076325 h 1399068"/>
                <a:gd name="connsiteX134" fmla="*/ 23813 w 1914525"/>
                <a:gd name="connsiteY13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521494 w 1914525"/>
                <a:gd name="connsiteY15" fmla="*/ 390527 h 1399068"/>
                <a:gd name="connsiteX16" fmla="*/ 452438 w 1914525"/>
                <a:gd name="connsiteY16" fmla="*/ 283369 h 1399068"/>
                <a:gd name="connsiteX17" fmla="*/ 600075 w 1914525"/>
                <a:gd name="connsiteY17" fmla="*/ 264318 h 1399068"/>
                <a:gd name="connsiteX18" fmla="*/ 773907 w 1914525"/>
                <a:gd name="connsiteY18" fmla="*/ 230981 h 1399068"/>
                <a:gd name="connsiteX19" fmla="*/ 890588 w 1914525"/>
                <a:gd name="connsiteY19" fmla="*/ 209550 h 1399068"/>
                <a:gd name="connsiteX20" fmla="*/ 1014412 w 1914525"/>
                <a:gd name="connsiteY20" fmla="*/ 221455 h 1399068"/>
                <a:gd name="connsiteX21" fmla="*/ 1107281 w 1914525"/>
                <a:gd name="connsiteY21" fmla="*/ 200024 h 1399068"/>
                <a:gd name="connsiteX22" fmla="*/ 1247776 w 1914525"/>
                <a:gd name="connsiteY22" fmla="*/ 211931 h 1399068"/>
                <a:gd name="connsiteX23" fmla="*/ 1409700 w 1914525"/>
                <a:gd name="connsiteY23" fmla="*/ 242887 h 1399068"/>
                <a:gd name="connsiteX24" fmla="*/ 1557338 w 1914525"/>
                <a:gd name="connsiteY24" fmla="*/ 295275 h 1399068"/>
                <a:gd name="connsiteX25" fmla="*/ 1590675 w 1914525"/>
                <a:gd name="connsiteY25" fmla="*/ 314325 h 1399068"/>
                <a:gd name="connsiteX26" fmla="*/ 1619250 w 1914525"/>
                <a:gd name="connsiteY26" fmla="*/ 342900 h 1399068"/>
                <a:gd name="connsiteX27" fmla="*/ 1657350 w 1914525"/>
                <a:gd name="connsiteY27" fmla="*/ 390525 h 1399068"/>
                <a:gd name="connsiteX28" fmla="*/ 1676400 w 1914525"/>
                <a:gd name="connsiteY28" fmla="*/ 419100 h 1399068"/>
                <a:gd name="connsiteX29" fmla="*/ 1704975 w 1914525"/>
                <a:gd name="connsiteY29" fmla="*/ 471488 h 1399068"/>
                <a:gd name="connsiteX30" fmla="*/ 1747838 w 1914525"/>
                <a:gd name="connsiteY30" fmla="*/ 542925 h 1399068"/>
                <a:gd name="connsiteX31" fmla="*/ 1762125 w 1914525"/>
                <a:gd name="connsiteY31" fmla="*/ 571500 h 1399068"/>
                <a:gd name="connsiteX32" fmla="*/ 1771650 w 1914525"/>
                <a:gd name="connsiteY32" fmla="*/ 600075 h 1399068"/>
                <a:gd name="connsiteX33" fmla="*/ 1790700 w 1914525"/>
                <a:gd name="connsiteY33" fmla="*/ 642938 h 1399068"/>
                <a:gd name="connsiteX34" fmla="*/ 1809750 w 1914525"/>
                <a:gd name="connsiteY34" fmla="*/ 695325 h 1399068"/>
                <a:gd name="connsiteX35" fmla="*/ 1824038 w 1914525"/>
                <a:gd name="connsiteY35" fmla="*/ 747713 h 1399068"/>
                <a:gd name="connsiteX36" fmla="*/ 1833563 w 1914525"/>
                <a:gd name="connsiteY36" fmla="*/ 804863 h 1399068"/>
                <a:gd name="connsiteX37" fmla="*/ 1845469 w 1914525"/>
                <a:gd name="connsiteY37" fmla="*/ 940594 h 1399068"/>
                <a:gd name="connsiteX38" fmla="*/ 1857375 w 1914525"/>
                <a:gd name="connsiteY38" fmla="*/ 1000125 h 1399068"/>
                <a:gd name="connsiteX39" fmla="*/ 1850231 w 1914525"/>
                <a:gd name="connsiteY39" fmla="*/ 1166813 h 1399068"/>
                <a:gd name="connsiteX40" fmla="*/ 1885950 w 1914525"/>
                <a:gd name="connsiteY40" fmla="*/ 1285875 h 1399068"/>
                <a:gd name="connsiteX41" fmla="*/ 1876425 w 1914525"/>
                <a:gd name="connsiteY41" fmla="*/ 1357313 h 1399068"/>
                <a:gd name="connsiteX42" fmla="*/ 1866900 w 1914525"/>
                <a:gd name="connsiteY42" fmla="*/ 1395413 h 1399068"/>
                <a:gd name="connsiteX43" fmla="*/ 1862138 w 1914525"/>
                <a:gd name="connsiteY43" fmla="*/ 1271587 h 1399068"/>
                <a:gd name="connsiteX44" fmla="*/ 1881188 w 1914525"/>
                <a:gd name="connsiteY44" fmla="*/ 1238250 h 1399068"/>
                <a:gd name="connsiteX45" fmla="*/ 1890713 w 1914525"/>
                <a:gd name="connsiteY45" fmla="*/ 1200150 h 1399068"/>
                <a:gd name="connsiteX46" fmla="*/ 1900238 w 1914525"/>
                <a:gd name="connsiteY46" fmla="*/ 1171575 h 1399068"/>
                <a:gd name="connsiteX47" fmla="*/ 1905000 w 1914525"/>
                <a:gd name="connsiteY47" fmla="*/ 1085850 h 1399068"/>
                <a:gd name="connsiteX48" fmla="*/ 1914525 w 1914525"/>
                <a:gd name="connsiteY48" fmla="*/ 809625 h 1399068"/>
                <a:gd name="connsiteX49" fmla="*/ 1909763 w 1914525"/>
                <a:gd name="connsiteY49" fmla="*/ 666750 h 1399068"/>
                <a:gd name="connsiteX50" fmla="*/ 1890713 w 1914525"/>
                <a:gd name="connsiteY50" fmla="*/ 633413 h 1399068"/>
                <a:gd name="connsiteX51" fmla="*/ 1881188 w 1914525"/>
                <a:gd name="connsiteY51" fmla="*/ 609600 h 1399068"/>
                <a:gd name="connsiteX52" fmla="*/ 1871663 w 1914525"/>
                <a:gd name="connsiteY52" fmla="*/ 581025 h 1399068"/>
                <a:gd name="connsiteX53" fmla="*/ 1862138 w 1914525"/>
                <a:gd name="connsiteY53" fmla="*/ 566738 h 1399068"/>
                <a:gd name="connsiteX54" fmla="*/ 1857375 w 1914525"/>
                <a:gd name="connsiteY54" fmla="*/ 542925 h 1399068"/>
                <a:gd name="connsiteX55" fmla="*/ 1847850 w 1914525"/>
                <a:gd name="connsiteY55" fmla="*/ 528638 h 1399068"/>
                <a:gd name="connsiteX56" fmla="*/ 1843088 w 1914525"/>
                <a:gd name="connsiteY56" fmla="*/ 514350 h 1399068"/>
                <a:gd name="connsiteX57" fmla="*/ 1833563 w 1914525"/>
                <a:gd name="connsiteY57" fmla="*/ 495300 h 1399068"/>
                <a:gd name="connsiteX58" fmla="*/ 1824038 w 1914525"/>
                <a:gd name="connsiteY58" fmla="*/ 457200 h 1399068"/>
                <a:gd name="connsiteX59" fmla="*/ 1814513 w 1914525"/>
                <a:gd name="connsiteY59" fmla="*/ 438150 h 1399068"/>
                <a:gd name="connsiteX60" fmla="*/ 1800225 w 1914525"/>
                <a:gd name="connsiteY60" fmla="*/ 404813 h 1399068"/>
                <a:gd name="connsiteX61" fmla="*/ 1790700 w 1914525"/>
                <a:gd name="connsiteY61" fmla="*/ 376238 h 1399068"/>
                <a:gd name="connsiteX62" fmla="*/ 1785938 w 1914525"/>
                <a:gd name="connsiteY62" fmla="*/ 361950 h 1399068"/>
                <a:gd name="connsiteX63" fmla="*/ 1781175 w 1914525"/>
                <a:gd name="connsiteY63" fmla="*/ 342900 h 1399068"/>
                <a:gd name="connsiteX64" fmla="*/ 1771650 w 1914525"/>
                <a:gd name="connsiteY64" fmla="*/ 328613 h 1399068"/>
                <a:gd name="connsiteX65" fmla="*/ 1752600 w 1914525"/>
                <a:gd name="connsiteY65" fmla="*/ 280988 h 1399068"/>
                <a:gd name="connsiteX66" fmla="*/ 1747838 w 1914525"/>
                <a:gd name="connsiteY66" fmla="*/ 266700 h 1399068"/>
                <a:gd name="connsiteX67" fmla="*/ 1738313 w 1914525"/>
                <a:gd name="connsiteY67" fmla="*/ 252413 h 1399068"/>
                <a:gd name="connsiteX68" fmla="*/ 1724025 w 1914525"/>
                <a:gd name="connsiteY68" fmla="*/ 228600 h 1399068"/>
                <a:gd name="connsiteX69" fmla="*/ 1714500 w 1914525"/>
                <a:gd name="connsiteY69" fmla="*/ 214313 h 1399068"/>
                <a:gd name="connsiteX70" fmla="*/ 1700213 w 1914525"/>
                <a:gd name="connsiteY70" fmla="*/ 204788 h 1399068"/>
                <a:gd name="connsiteX71" fmla="*/ 1676400 w 1914525"/>
                <a:gd name="connsiteY71" fmla="*/ 176213 h 1399068"/>
                <a:gd name="connsiteX72" fmla="*/ 1666875 w 1914525"/>
                <a:gd name="connsiteY72" fmla="*/ 161925 h 1399068"/>
                <a:gd name="connsiteX73" fmla="*/ 1638300 w 1914525"/>
                <a:gd name="connsiteY73" fmla="*/ 152400 h 1399068"/>
                <a:gd name="connsiteX74" fmla="*/ 1609725 w 1914525"/>
                <a:gd name="connsiteY74" fmla="*/ 142875 h 1399068"/>
                <a:gd name="connsiteX75" fmla="*/ 1590675 w 1914525"/>
                <a:gd name="connsiteY75" fmla="*/ 133350 h 1399068"/>
                <a:gd name="connsiteX76" fmla="*/ 1533525 w 1914525"/>
                <a:gd name="connsiteY76" fmla="*/ 123825 h 1399068"/>
                <a:gd name="connsiteX77" fmla="*/ 1495425 w 1914525"/>
                <a:gd name="connsiteY77" fmla="*/ 109538 h 1399068"/>
                <a:gd name="connsiteX78" fmla="*/ 1376363 w 1914525"/>
                <a:gd name="connsiteY78" fmla="*/ 95250 h 1399068"/>
                <a:gd name="connsiteX79" fmla="*/ 1343025 w 1914525"/>
                <a:gd name="connsiteY79" fmla="*/ 90488 h 1399068"/>
                <a:gd name="connsiteX80" fmla="*/ 1281113 w 1914525"/>
                <a:gd name="connsiteY80" fmla="*/ 76200 h 1399068"/>
                <a:gd name="connsiteX81" fmla="*/ 1223963 w 1914525"/>
                <a:gd name="connsiteY81" fmla="*/ 71438 h 1399068"/>
                <a:gd name="connsiteX82" fmla="*/ 1181100 w 1914525"/>
                <a:gd name="connsiteY82" fmla="*/ 61913 h 1399068"/>
                <a:gd name="connsiteX83" fmla="*/ 1166813 w 1914525"/>
                <a:gd name="connsiteY83" fmla="*/ 52388 h 1399068"/>
                <a:gd name="connsiteX84" fmla="*/ 1143000 w 1914525"/>
                <a:gd name="connsiteY84" fmla="*/ 47625 h 1399068"/>
                <a:gd name="connsiteX85" fmla="*/ 1114425 w 1914525"/>
                <a:gd name="connsiteY85" fmla="*/ 38100 h 1399068"/>
                <a:gd name="connsiteX86" fmla="*/ 1085850 w 1914525"/>
                <a:gd name="connsiteY86" fmla="*/ 28575 h 1399068"/>
                <a:gd name="connsiteX87" fmla="*/ 1009650 w 1914525"/>
                <a:gd name="connsiteY87" fmla="*/ 19050 h 1399068"/>
                <a:gd name="connsiteX88" fmla="*/ 976313 w 1914525"/>
                <a:gd name="connsiteY88" fmla="*/ 9525 h 1399068"/>
                <a:gd name="connsiteX89" fmla="*/ 923925 w 1914525"/>
                <a:gd name="connsiteY89" fmla="*/ 0 h 1399068"/>
                <a:gd name="connsiteX90" fmla="*/ 771525 w 1914525"/>
                <a:gd name="connsiteY90" fmla="*/ 4763 h 1399068"/>
                <a:gd name="connsiteX91" fmla="*/ 757238 w 1914525"/>
                <a:gd name="connsiteY91" fmla="*/ 9525 h 1399068"/>
                <a:gd name="connsiteX92" fmla="*/ 733425 w 1914525"/>
                <a:gd name="connsiteY92" fmla="*/ 19050 h 1399068"/>
                <a:gd name="connsiteX93" fmla="*/ 714375 w 1914525"/>
                <a:gd name="connsiteY93" fmla="*/ 28575 h 1399068"/>
                <a:gd name="connsiteX94" fmla="*/ 700088 w 1914525"/>
                <a:gd name="connsiteY94" fmla="*/ 33338 h 1399068"/>
                <a:gd name="connsiteX95" fmla="*/ 681038 w 1914525"/>
                <a:gd name="connsiteY95" fmla="*/ 42863 h 1399068"/>
                <a:gd name="connsiteX96" fmla="*/ 633413 w 1914525"/>
                <a:gd name="connsiteY96" fmla="*/ 57150 h 1399068"/>
                <a:gd name="connsiteX97" fmla="*/ 595313 w 1914525"/>
                <a:gd name="connsiteY97" fmla="*/ 71438 h 1399068"/>
                <a:gd name="connsiteX98" fmla="*/ 552450 w 1914525"/>
                <a:gd name="connsiteY98" fmla="*/ 80963 h 1399068"/>
                <a:gd name="connsiteX99" fmla="*/ 519113 w 1914525"/>
                <a:gd name="connsiteY99" fmla="*/ 95250 h 1399068"/>
                <a:gd name="connsiteX100" fmla="*/ 485775 w 1914525"/>
                <a:gd name="connsiteY100" fmla="*/ 100013 h 1399068"/>
                <a:gd name="connsiteX101" fmla="*/ 438150 w 1914525"/>
                <a:gd name="connsiteY101" fmla="*/ 119063 h 1399068"/>
                <a:gd name="connsiteX102" fmla="*/ 404813 w 1914525"/>
                <a:gd name="connsiteY102" fmla="*/ 133350 h 1399068"/>
                <a:gd name="connsiteX103" fmla="*/ 390525 w 1914525"/>
                <a:gd name="connsiteY103" fmla="*/ 147638 h 1399068"/>
                <a:gd name="connsiteX104" fmla="*/ 352425 w 1914525"/>
                <a:gd name="connsiteY104" fmla="*/ 166688 h 1399068"/>
                <a:gd name="connsiteX105" fmla="*/ 319088 w 1914525"/>
                <a:gd name="connsiteY105" fmla="*/ 180975 h 1399068"/>
                <a:gd name="connsiteX106" fmla="*/ 300038 w 1914525"/>
                <a:gd name="connsiteY106" fmla="*/ 195263 h 1399068"/>
                <a:gd name="connsiteX107" fmla="*/ 285750 w 1914525"/>
                <a:gd name="connsiteY107" fmla="*/ 200025 h 1399068"/>
                <a:gd name="connsiteX108" fmla="*/ 266700 w 1914525"/>
                <a:gd name="connsiteY108" fmla="*/ 214313 h 1399068"/>
                <a:gd name="connsiteX109" fmla="*/ 228600 w 1914525"/>
                <a:gd name="connsiteY109" fmla="*/ 233363 h 1399068"/>
                <a:gd name="connsiteX110" fmla="*/ 200025 w 1914525"/>
                <a:gd name="connsiteY110" fmla="*/ 252413 h 1399068"/>
                <a:gd name="connsiteX111" fmla="*/ 185738 w 1914525"/>
                <a:gd name="connsiteY111" fmla="*/ 261938 h 1399068"/>
                <a:gd name="connsiteX112" fmla="*/ 166688 w 1914525"/>
                <a:gd name="connsiteY112" fmla="*/ 271463 h 1399068"/>
                <a:gd name="connsiteX113" fmla="*/ 157163 w 1914525"/>
                <a:gd name="connsiteY113" fmla="*/ 285750 h 1399068"/>
                <a:gd name="connsiteX114" fmla="*/ 142875 w 1914525"/>
                <a:gd name="connsiteY114" fmla="*/ 300038 h 1399068"/>
                <a:gd name="connsiteX115" fmla="*/ 119063 w 1914525"/>
                <a:gd name="connsiteY115" fmla="*/ 333375 h 1399068"/>
                <a:gd name="connsiteX116" fmla="*/ 114300 w 1914525"/>
                <a:gd name="connsiteY116" fmla="*/ 347663 h 1399068"/>
                <a:gd name="connsiteX117" fmla="*/ 104775 w 1914525"/>
                <a:gd name="connsiteY117" fmla="*/ 371475 h 1399068"/>
                <a:gd name="connsiteX118" fmla="*/ 85725 w 1914525"/>
                <a:gd name="connsiteY118" fmla="*/ 404813 h 1399068"/>
                <a:gd name="connsiteX119" fmla="*/ 76200 w 1914525"/>
                <a:gd name="connsiteY119" fmla="*/ 442913 h 1399068"/>
                <a:gd name="connsiteX120" fmla="*/ 71438 w 1914525"/>
                <a:gd name="connsiteY120" fmla="*/ 457200 h 1399068"/>
                <a:gd name="connsiteX121" fmla="*/ 66675 w 1914525"/>
                <a:gd name="connsiteY121" fmla="*/ 490538 h 1399068"/>
                <a:gd name="connsiteX122" fmla="*/ 61913 w 1914525"/>
                <a:gd name="connsiteY122" fmla="*/ 504825 h 1399068"/>
                <a:gd name="connsiteX123" fmla="*/ 57150 w 1914525"/>
                <a:gd name="connsiteY123" fmla="*/ 523875 h 1399068"/>
                <a:gd name="connsiteX124" fmla="*/ 52388 w 1914525"/>
                <a:gd name="connsiteY124" fmla="*/ 576263 h 1399068"/>
                <a:gd name="connsiteX125" fmla="*/ 47625 w 1914525"/>
                <a:gd name="connsiteY125" fmla="*/ 604838 h 1399068"/>
                <a:gd name="connsiteX126" fmla="*/ 38100 w 1914525"/>
                <a:gd name="connsiteY126" fmla="*/ 714375 h 1399068"/>
                <a:gd name="connsiteX127" fmla="*/ 28575 w 1914525"/>
                <a:gd name="connsiteY127" fmla="*/ 762000 h 1399068"/>
                <a:gd name="connsiteX128" fmla="*/ 14288 w 1914525"/>
                <a:gd name="connsiteY128" fmla="*/ 866775 h 1399068"/>
                <a:gd name="connsiteX129" fmla="*/ 9525 w 1914525"/>
                <a:gd name="connsiteY129" fmla="*/ 890588 h 1399068"/>
                <a:gd name="connsiteX130" fmla="*/ 0 w 1914525"/>
                <a:gd name="connsiteY130" fmla="*/ 919163 h 1399068"/>
                <a:gd name="connsiteX131" fmla="*/ 4763 w 1914525"/>
                <a:gd name="connsiteY131" fmla="*/ 1042988 h 1399068"/>
                <a:gd name="connsiteX132" fmla="*/ 14288 w 1914525"/>
                <a:gd name="connsiteY132" fmla="*/ 1076325 h 1399068"/>
                <a:gd name="connsiteX133" fmla="*/ 23813 w 1914525"/>
                <a:gd name="connsiteY13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521494 w 1914525"/>
                <a:gd name="connsiteY14" fmla="*/ 390527 h 1399068"/>
                <a:gd name="connsiteX15" fmla="*/ 452438 w 1914525"/>
                <a:gd name="connsiteY15" fmla="*/ 283369 h 1399068"/>
                <a:gd name="connsiteX16" fmla="*/ 600075 w 1914525"/>
                <a:gd name="connsiteY16" fmla="*/ 264318 h 1399068"/>
                <a:gd name="connsiteX17" fmla="*/ 773907 w 1914525"/>
                <a:gd name="connsiteY17" fmla="*/ 230981 h 1399068"/>
                <a:gd name="connsiteX18" fmla="*/ 890588 w 1914525"/>
                <a:gd name="connsiteY18" fmla="*/ 209550 h 1399068"/>
                <a:gd name="connsiteX19" fmla="*/ 1014412 w 1914525"/>
                <a:gd name="connsiteY19" fmla="*/ 221455 h 1399068"/>
                <a:gd name="connsiteX20" fmla="*/ 1107281 w 1914525"/>
                <a:gd name="connsiteY20" fmla="*/ 200024 h 1399068"/>
                <a:gd name="connsiteX21" fmla="*/ 1247776 w 1914525"/>
                <a:gd name="connsiteY21" fmla="*/ 211931 h 1399068"/>
                <a:gd name="connsiteX22" fmla="*/ 1409700 w 1914525"/>
                <a:gd name="connsiteY22" fmla="*/ 242887 h 1399068"/>
                <a:gd name="connsiteX23" fmla="*/ 1557338 w 1914525"/>
                <a:gd name="connsiteY23" fmla="*/ 295275 h 1399068"/>
                <a:gd name="connsiteX24" fmla="*/ 1590675 w 1914525"/>
                <a:gd name="connsiteY24" fmla="*/ 314325 h 1399068"/>
                <a:gd name="connsiteX25" fmla="*/ 1619250 w 1914525"/>
                <a:gd name="connsiteY25" fmla="*/ 342900 h 1399068"/>
                <a:gd name="connsiteX26" fmla="*/ 1657350 w 1914525"/>
                <a:gd name="connsiteY26" fmla="*/ 390525 h 1399068"/>
                <a:gd name="connsiteX27" fmla="*/ 1676400 w 1914525"/>
                <a:gd name="connsiteY27" fmla="*/ 419100 h 1399068"/>
                <a:gd name="connsiteX28" fmla="*/ 1704975 w 1914525"/>
                <a:gd name="connsiteY28" fmla="*/ 471488 h 1399068"/>
                <a:gd name="connsiteX29" fmla="*/ 1747838 w 1914525"/>
                <a:gd name="connsiteY29" fmla="*/ 542925 h 1399068"/>
                <a:gd name="connsiteX30" fmla="*/ 1762125 w 1914525"/>
                <a:gd name="connsiteY30" fmla="*/ 571500 h 1399068"/>
                <a:gd name="connsiteX31" fmla="*/ 1771650 w 1914525"/>
                <a:gd name="connsiteY31" fmla="*/ 600075 h 1399068"/>
                <a:gd name="connsiteX32" fmla="*/ 1790700 w 1914525"/>
                <a:gd name="connsiteY32" fmla="*/ 642938 h 1399068"/>
                <a:gd name="connsiteX33" fmla="*/ 1809750 w 1914525"/>
                <a:gd name="connsiteY33" fmla="*/ 695325 h 1399068"/>
                <a:gd name="connsiteX34" fmla="*/ 1824038 w 1914525"/>
                <a:gd name="connsiteY34" fmla="*/ 747713 h 1399068"/>
                <a:gd name="connsiteX35" fmla="*/ 1833563 w 1914525"/>
                <a:gd name="connsiteY35" fmla="*/ 804863 h 1399068"/>
                <a:gd name="connsiteX36" fmla="*/ 1845469 w 1914525"/>
                <a:gd name="connsiteY36" fmla="*/ 940594 h 1399068"/>
                <a:gd name="connsiteX37" fmla="*/ 1857375 w 1914525"/>
                <a:gd name="connsiteY37" fmla="*/ 1000125 h 1399068"/>
                <a:gd name="connsiteX38" fmla="*/ 1850231 w 1914525"/>
                <a:gd name="connsiteY38" fmla="*/ 1166813 h 1399068"/>
                <a:gd name="connsiteX39" fmla="*/ 1885950 w 1914525"/>
                <a:gd name="connsiteY39" fmla="*/ 1285875 h 1399068"/>
                <a:gd name="connsiteX40" fmla="*/ 1876425 w 1914525"/>
                <a:gd name="connsiteY40" fmla="*/ 1357313 h 1399068"/>
                <a:gd name="connsiteX41" fmla="*/ 1866900 w 1914525"/>
                <a:gd name="connsiteY41" fmla="*/ 1395413 h 1399068"/>
                <a:gd name="connsiteX42" fmla="*/ 1862138 w 1914525"/>
                <a:gd name="connsiteY42" fmla="*/ 1271587 h 1399068"/>
                <a:gd name="connsiteX43" fmla="*/ 1881188 w 1914525"/>
                <a:gd name="connsiteY43" fmla="*/ 1238250 h 1399068"/>
                <a:gd name="connsiteX44" fmla="*/ 1890713 w 1914525"/>
                <a:gd name="connsiteY44" fmla="*/ 1200150 h 1399068"/>
                <a:gd name="connsiteX45" fmla="*/ 1900238 w 1914525"/>
                <a:gd name="connsiteY45" fmla="*/ 1171575 h 1399068"/>
                <a:gd name="connsiteX46" fmla="*/ 1905000 w 1914525"/>
                <a:gd name="connsiteY46" fmla="*/ 1085850 h 1399068"/>
                <a:gd name="connsiteX47" fmla="*/ 1914525 w 1914525"/>
                <a:gd name="connsiteY47" fmla="*/ 809625 h 1399068"/>
                <a:gd name="connsiteX48" fmla="*/ 1909763 w 1914525"/>
                <a:gd name="connsiteY48" fmla="*/ 666750 h 1399068"/>
                <a:gd name="connsiteX49" fmla="*/ 1890713 w 1914525"/>
                <a:gd name="connsiteY49" fmla="*/ 633413 h 1399068"/>
                <a:gd name="connsiteX50" fmla="*/ 1881188 w 1914525"/>
                <a:gd name="connsiteY50" fmla="*/ 609600 h 1399068"/>
                <a:gd name="connsiteX51" fmla="*/ 1871663 w 1914525"/>
                <a:gd name="connsiteY51" fmla="*/ 581025 h 1399068"/>
                <a:gd name="connsiteX52" fmla="*/ 1862138 w 1914525"/>
                <a:gd name="connsiteY52" fmla="*/ 566738 h 1399068"/>
                <a:gd name="connsiteX53" fmla="*/ 1857375 w 1914525"/>
                <a:gd name="connsiteY53" fmla="*/ 542925 h 1399068"/>
                <a:gd name="connsiteX54" fmla="*/ 1847850 w 1914525"/>
                <a:gd name="connsiteY54" fmla="*/ 528638 h 1399068"/>
                <a:gd name="connsiteX55" fmla="*/ 1843088 w 1914525"/>
                <a:gd name="connsiteY55" fmla="*/ 514350 h 1399068"/>
                <a:gd name="connsiteX56" fmla="*/ 1833563 w 1914525"/>
                <a:gd name="connsiteY56" fmla="*/ 495300 h 1399068"/>
                <a:gd name="connsiteX57" fmla="*/ 1824038 w 1914525"/>
                <a:gd name="connsiteY57" fmla="*/ 457200 h 1399068"/>
                <a:gd name="connsiteX58" fmla="*/ 1814513 w 1914525"/>
                <a:gd name="connsiteY58" fmla="*/ 438150 h 1399068"/>
                <a:gd name="connsiteX59" fmla="*/ 1800225 w 1914525"/>
                <a:gd name="connsiteY59" fmla="*/ 404813 h 1399068"/>
                <a:gd name="connsiteX60" fmla="*/ 1790700 w 1914525"/>
                <a:gd name="connsiteY60" fmla="*/ 376238 h 1399068"/>
                <a:gd name="connsiteX61" fmla="*/ 1785938 w 1914525"/>
                <a:gd name="connsiteY61" fmla="*/ 361950 h 1399068"/>
                <a:gd name="connsiteX62" fmla="*/ 1781175 w 1914525"/>
                <a:gd name="connsiteY62" fmla="*/ 342900 h 1399068"/>
                <a:gd name="connsiteX63" fmla="*/ 1771650 w 1914525"/>
                <a:gd name="connsiteY63" fmla="*/ 328613 h 1399068"/>
                <a:gd name="connsiteX64" fmla="*/ 1752600 w 1914525"/>
                <a:gd name="connsiteY64" fmla="*/ 280988 h 1399068"/>
                <a:gd name="connsiteX65" fmla="*/ 1747838 w 1914525"/>
                <a:gd name="connsiteY65" fmla="*/ 266700 h 1399068"/>
                <a:gd name="connsiteX66" fmla="*/ 1738313 w 1914525"/>
                <a:gd name="connsiteY66" fmla="*/ 252413 h 1399068"/>
                <a:gd name="connsiteX67" fmla="*/ 1724025 w 1914525"/>
                <a:gd name="connsiteY67" fmla="*/ 228600 h 1399068"/>
                <a:gd name="connsiteX68" fmla="*/ 1714500 w 1914525"/>
                <a:gd name="connsiteY68" fmla="*/ 214313 h 1399068"/>
                <a:gd name="connsiteX69" fmla="*/ 1700213 w 1914525"/>
                <a:gd name="connsiteY69" fmla="*/ 204788 h 1399068"/>
                <a:gd name="connsiteX70" fmla="*/ 1676400 w 1914525"/>
                <a:gd name="connsiteY70" fmla="*/ 176213 h 1399068"/>
                <a:gd name="connsiteX71" fmla="*/ 1666875 w 1914525"/>
                <a:gd name="connsiteY71" fmla="*/ 161925 h 1399068"/>
                <a:gd name="connsiteX72" fmla="*/ 1638300 w 1914525"/>
                <a:gd name="connsiteY72" fmla="*/ 152400 h 1399068"/>
                <a:gd name="connsiteX73" fmla="*/ 1609725 w 1914525"/>
                <a:gd name="connsiteY73" fmla="*/ 142875 h 1399068"/>
                <a:gd name="connsiteX74" fmla="*/ 1590675 w 1914525"/>
                <a:gd name="connsiteY74" fmla="*/ 133350 h 1399068"/>
                <a:gd name="connsiteX75" fmla="*/ 1533525 w 1914525"/>
                <a:gd name="connsiteY75" fmla="*/ 123825 h 1399068"/>
                <a:gd name="connsiteX76" fmla="*/ 1495425 w 1914525"/>
                <a:gd name="connsiteY76" fmla="*/ 109538 h 1399068"/>
                <a:gd name="connsiteX77" fmla="*/ 1376363 w 1914525"/>
                <a:gd name="connsiteY77" fmla="*/ 95250 h 1399068"/>
                <a:gd name="connsiteX78" fmla="*/ 1343025 w 1914525"/>
                <a:gd name="connsiteY78" fmla="*/ 90488 h 1399068"/>
                <a:gd name="connsiteX79" fmla="*/ 1281113 w 1914525"/>
                <a:gd name="connsiteY79" fmla="*/ 76200 h 1399068"/>
                <a:gd name="connsiteX80" fmla="*/ 1223963 w 1914525"/>
                <a:gd name="connsiteY80" fmla="*/ 71438 h 1399068"/>
                <a:gd name="connsiteX81" fmla="*/ 1181100 w 1914525"/>
                <a:gd name="connsiteY81" fmla="*/ 61913 h 1399068"/>
                <a:gd name="connsiteX82" fmla="*/ 1166813 w 1914525"/>
                <a:gd name="connsiteY82" fmla="*/ 52388 h 1399068"/>
                <a:gd name="connsiteX83" fmla="*/ 1143000 w 1914525"/>
                <a:gd name="connsiteY83" fmla="*/ 47625 h 1399068"/>
                <a:gd name="connsiteX84" fmla="*/ 1114425 w 1914525"/>
                <a:gd name="connsiteY84" fmla="*/ 38100 h 1399068"/>
                <a:gd name="connsiteX85" fmla="*/ 1085850 w 1914525"/>
                <a:gd name="connsiteY85" fmla="*/ 28575 h 1399068"/>
                <a:gd name="connsiteX86" fmla="*/ 1009650 w 1914525"/>
                <a:gd name="connsiteY86" fmla="*/ 19050 h 1399068"/>
                <a:gd name="connsiteX87" fmla="*/ 976313 w 1914525"/>
                <a:gd name="connsiteY87" fmla="*/ 9525 h 1399068"/>
                <a:gd name="connsiteX88" fmla="*/ 923925 w 1914525"/>
                <a:gd name="connsiteY88" fmla="*/ 0 h 1399068"/>
                <a:gd name="connsiteX89" fmla="*/ 771525 w 1914525"/>
                <a:gd name="connsiteY89" fmla="*/ 4763 h 1399068"/>
                <a:gd name="connsiteX90" fmla="*/ 757238 w 1914525"/>
                <a:gd name="connsiteY90" fmla="*/ 9525 h 1399068"/>
                <a:gd name="connsiteX91" fmla="*/ 733425 w 1914525"/>
                <a:gd name="connsiteY91" fmla="*/ 19050 h 1399068"/>
                <a:gd name="connsiteX92" fmla="*/ 714375 w 1914525"/>
                <a:gd name="connsiteY92" fmla="*/ 28575 h 1399068"/>
                <a:gd name="connsiteX93" fmla="*/ 700088 w 1914525"/>
                <a:gd name="connsiteY93" fmla="*/ 33338 h 1399068"/>
                <a:gd name="connsiteX94" fmla="*/ 681038 w 1914525"/>
                <a:gd name="connsiteY94" fmla="*/ 42863 h 1399068"/>
                <a:gd name="connsiteX95" fmla="*/ 633413 w 1914525"/>
                <a:gd name="connsiteY95" fmla="*/ 57150 h 1399068"/>
                <a:gd name="connsiteX96" fmla="*/ 595313 w 1914525"/>
                <a:gd name="connsiteY96" fmla="*/ 71438 h 1399068"/>
                <a:gd name="connsiteX97" fmla="*/ 552450 w 1914525"/>
                <a:gd name="connsiteY97" fmla="*/ 80963 h 1399068"/>
                <a:gd name="connsiteX98" fmla="*/ 519113 w 1914525"/>
                <a:gd name="connsiteY98" fmla="*/ 95250 h 1399068"/>
                <a:gd name="connsiteX99" fmla="*/ 485775 w 1914525"/>
                <a:gd name="connsiteY99" fmla="*/ 100013 h 1399068"/>
                <a:gd name="connsiteX100" fmla="*/ 438150 w 1914525"/>
                <a:gd name="connsiteY100" fmla="*/ 119063 h 1399068"/>
                <a:gd name="connsiteX101" fmla="*/ 404813 w 1914525"/>
                <a:gd name="connsiteY101" fmla="*/ 133350 h 1399068"/>
                <a:gd name="connsiteX102" fmla="*/ 390525 w 1914525"/>
                <a:gd name="connsiteY102" fmla="*/ 147638 h 1399068"/>
                <a:gd name="connsiteX103" fmla="*/ 352425 w 1914525"/>
                <a:gd name="connsiteY103" fmla="*/ 166688 h 1399068"/>
                <a:gd name="connsiteX104" fmla="*/ 319088 w 1914525"/>
                <a:gd name="connsiteY104" fmla="*/ 180975 h 1399068"/>
                <a:gd name="connsiteX105" fmla="*/ 300038 w 1914525"/>
                <a:gd name="connsiteY105" fmla="*/ 195263 h 1399068"/>
                <a:gd name="connsiteX106" fmla="*/ 285750 w 1914525"/>
                <a:gd name="connsiteY106" fmla="*/ 200025 h 1399068"/>
                <a:gd name="connsiteX107" fmla="*/ 266700 w 1914525"/>
                <a:gd name="connsiteY107" fmla="*/ 214313 h 1399068"/>
                <a:gd name="connsiteX108" fmla="*/ 228600 w 1914525"/>
                <a:gd name="connsiteY108" fmla="*/ 233363 h 1399068"/>
                <a:gd name="connsiteX109" fmla="*/ 200025 w 1914525"/>
                <a:gd name="connsiteY109" fmla="*/ 252413 h 1399068"/>
                <a:gd name="connsiteX110" fmla="*/ 185738 w 1914525"/>
                <a:gd name="connsiteY110" fmla="*/ 261938 h 1399068"/>
                <a:gd name="connsiteX111" fmla="*/ 166688 w 1914525"/>
                <a:gd name="connsiteY111" fmla="*/ 271463 h 1399068"/>
                <a:gd name="connsiteX112" fmla="*/ 157163 w 1914525"/>
                <a:gd name="connsiteY112" fmla="*/ 285750 h 1399068"/>
                <a:gd name="connsiteX113" fmla="*/ 142875 w 1914525"/>
                <a:gd name="connsiteY113" fmla="*/ 300038 h 1399068"/>
                <a:gd name="connsiteX114" fmla="*/ 119063 w 1914525"/>
                <a:gd name="connsiteY114" fmla="*/ 333375 h 1399068"/>
                <a:gd name="connsiteX115" fmla="*/ 114300 w 1914525"/>
                <a:gd name="connsiteY115" fmla="*/ 347663 h 1399068"/>
                <a:gd name="connsiteX116" fmla="*/ 104775 w 1914525"/>
                <a:gd name="connsiteY116" fmla="*/ 371475 h 1399068"/>
                <a:gd name="connsiteX117" fmla="*/ 85725 w 1914525"/>
                <a:gd name="connsiteY117" fmla="*/ 404813 h 1399068"/>
                <a:gd name="connsiteX118" fmla="*/ 76200 w 1914525"/>
                <a:gd name="connsiteY118" fmla="*/ 442913 h 1399068"/>
                <a:gd name="connsiteX119" fmla="*/ 71438 w 1914525"/>
                <a:gd name="connsiteY119" fmla="*/ 457200 h 1399068"/>
                <a:gd name="connsiteX120" fmla="*/ 66675 w 1914525"/>
                <a:gd name="connsiteY120" fmla="*/ 490538 h 1399068"/>
                <a:gd name="connsiteX121" fmla="*/ 61913 w 1914525"/>
                <a:gd name="connsiteY121" fmla="*/ 504825 h 1399068"/>
                <a:gd name="connsiteX122" fmla="*/ 57150 w 1914525"/>
                <a:gd name="connsiteY122" fmla="*/ 523875 h 1399068"/>
                <a:gd name="connsiteX123" fmla="*/ 52388 w 1914525"/>
                <a:gd name="connsiteY123" fmla="*/ 576263 h 1399068"/>
                <a:gd name="connsiteX124" fmla="*/ 47625 w 1914525"/>
                <a:gd name="connsiteY124" fmla="*/ 604838 h 1399068"/>
                <a:gd name="connsiteX125" fmla="*/ 38100 w 1914525"/>
                <a:gd name="connsiteY125" fmla="*/ 714375 h 1399068"/>
                <a:gd name="connsiteX126" fmla="*/ 28575 w 1914525"/>
                <a:gd name="connsiteY126" fmla="*/ 762000 h 1399068"/>
                <a:gd name="connsiteX127" fmla="*/ 14288 w 1914525"/>
                <a:gd name="connsiteY127" fmla="*/ 866775 h 1399068"/>
                <a:gd name="connsiteX128" fmla="*/ 9525 w 1914525"/>
                <a:gd name="connsiteY128" fmla="*/ 890588 h 1399068"/>
                <a:gd name="connsiteX129" fmla="*/ 0 w 1914525"/>
                <a:gd name="connsiteY129" fmla="*/ 919163 h 1399068"/>
                <a:gd name="connsiteX130" fmla="*/ 4763 w 1914525"/>
                <a:gd name="connsiteY130" fmla="*/ 1042988 h 1399068"/>
                <a:gd name="connsiteX131" fmla="*/ 14288 w 1914525"/>
                <a:gd name="connsiteY131" fmla="*/ 1076325 h 1399068"/>
                <a:gd name="connsiteX132" fmla="*/ 23813 w 1914525"/>
                <a:gd name="connsiteY132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452438 w 1914525"/>
                <a:gd name="connsiteY14" fmla="*/ 283369 h 1399068"/>
                <a:gd name="connsiteX15" fmla="*/ 600075 w 1914525"/>
                <a:gd name="connsiteY15" fmla="*/ 264318 h 1399068"/>
                <a:gd name="connsiteX16" fmla="*/ 773907 w 1914525"/>
                <a:gd name="connsiteY16" fmla="*/ 230981 h 1399068"/>
                <a:gd name="connsiteX17" fmla="*/ 890588 w 1914525"/>
                <a:gd name="connsiteY17" fmla="*/ 209550 h 1399068"/>
                <a:gd name="connsiteX18" fmla="*/ 1014412 w 1914525"/>
                <a:gd name="connsiteY18" fmla="*/ 221455 h 1399068"/>
                <a:gd name="connsiteX19" fmla="*/ 1107281 w 1914525"/>
                <a:gd name="connsiteY19" fmla="*/ 200024 h 1399068"/>
                <a:gd name="connsiteX20" fmla="*/ 1247776 w 1914525"/>
                <a:gd name="connsiteY20" fmla="*/ 211931 h 1399068"/>
                <a:gd name="connsiteX21" fmla="*/ 1409700 w 1914525"/>
                <a:gd name="connsiteY21" fmla="*/ 242887 h 1399068"/>
                <a:gd name="connsiteX22" fmla="*/ 1557338 w 1914525"/>
                <a:gd name="connsiteY22" fmla="*/ 295275 h 1399068"/>
                <a:gd name="connsiteX23" fmla="*/ 1590675 w 1914525"/>
                <a:gd name="connsiteY23" fmla="*/ 314325 h 1399068"/>
                <a:gd name="connsiteX24" fmla="*/ 1619250 w 1914525"/>
                <a:gd name="connsiteY24" fmla="*/ 342900 h 1399068"/>
                <a:gd name="connsiteX25" fmla="*/ 1657350 w 1914525"/>
                <a:gd name="connsiteY25" fmla="*/ 390525 h 1399068"/>
                <a:gd name="connsiteX26" fmla="*/ 1676400 w 1914525"/>
                <a:gd name="connsiteY26" fmla="*/ 419100 h 1399068"/>
                <a:gd name="connsiteX27" fmla="*/ 1704975 w 1914525"/>
                <a:gd name="connsiteY27" fmla="*/ 471488 h 1399068"/>
                <a:gd name="connsiteX28" fmla="*/ 1747838 w 1914525"/>
                <a:gd name="connsiteY28" fmla="*/ 542925 h 1399068"/>
                <a:gd name="connsiteX29" fmla="*/ 1762125 w 1914525"/>
                <a:gd name="connsiteY29" fmla="*/ 571500 h 1399068"/>
                <a:gd name="connsiteX30" fmla="*/ 1771650 w 1914525"/>
                <a:gd name="connsiteY30" fmla="*/ 600075 h 1399068"/>
                <a:gd name="connsiteX31" fmla="*/ 1790700 w 1914525"/>
                <a:gd name="connsiteY31" fmla="*/ 642938 h 1399068"/>
                <a:gd name="connsiteX32" fmla="*/ 1809750 w 1914525"/>
                <a:gd name="connsiteY32" fmla="*/ 695325 h 1399068"/>
                <a:gd name="connsiteX33" fmla="*/ 1824038 w 1914525"/>
                <a:gd name="connsiteY33" fmla="*/ 747713 h 1399068"/>
                <a:gd name="connsiteX34" fmla="*/ 1833563 w 1914525"/>
                <a:gd name="connsiteY34" fmla="*/ 804863 h 1399068"/>
                <a:gd name="connsiteX35" fmla="*/ 1845469 w 1914525"/>
                <a:gd name="connsiteY35" fmla="*/ 940594 h 1399068"/>
                <a:gd name="connsiteX36" fmla="*/ 1857375 w 1914525"/>
                <a:gd name="connsiteY36" fmla="*/ 1000125 h 1399068"/>
                <a:gd name="connsiteX37" fmla="*/ 1850231 w 1914525"/>
                <a:gd name="connsiteY37" fmla="*/ 1166813 h 1399068"/>
                <a:gd name="connsiteX38" fmla="*/ 1885950 w 1914525"/>
                <a:gd name="connsiteY38" fmla="*/ 1285875 h 1399068"/>
                <a:gd name="connsiteX39" fmla="*/ 1876425 w 1914525"/>
                <a:gd name="connsiteY39" fmla="*/ 1357313 h 1399068"/>
                <a:gd name="connsiteX40" fmla="*/ 1866900 w 1914525"/>
                <a:gd name="connsiteY40" fmla="*/ 1395413 h 1399068"/>
                <a:gd name="connsiteX41" fmla="*/ 1862138 w 1914525"/>
                <a:gd name="connsiteY41" fmla="*/ 1271587 h 1399068"/>
                <a:gd name="connsiteX42" fmla="*/ 1881188 w 1914525"/>
                <a:gd name="connsiteY42" fmla="*/ 1238250 h 1399068"/>
                <a:gd name="connsiteX43" fmla="*/ 1890713 w 1914525"/>
                <a:gd name="connsiteY43" fmla="*/ 1200150 h 1399068"/>
                <a:gd name="connsiteX44" fmla="*/ 1900238 w 1914525"/>
                <a:gd name="connsiteY44" fmla="*/ 1171575 h 1399068"/>
                <a:gd name="connsiteX45" fmla="*/ 1905000 w 1914525"/>
                <a:gd name="connsiteY45" fmla="*/ 1085850 h 1399068"/>
                <a:gd name="connsiteX46" fmla="*/ 1914525 w 1914525"/>
                <a:gd name="connsiteY46" fmla="*/ 809625 h 1399068"/>
                <a:gd name="connsiteX47" fmla="*/ 1909763 w 1914525"/>
                <a:gd name="connsiteY47" fmla="*/ 666750 h 1399068"/>
                <a:gd name="connsiteX48" fmla="*/ 1890713 w 1914525"/>
                <a:gd name="connsiteY48" fmla="*/ 633413 h 1399068"/>
                <a:gd name="connsiteX49" fmla="*/ 1881188 w 1914525"/>
                <a:gd name="connsiteY49" fmla="*/ 609600 h 1399068"/>
                <a:gd name="connsiteX50" fmla="*/ 1871663 w 1914525"/>
                <a:gd name="connsiteY50" fmla="*/ 581025 h 1399068"/>
                <a:gd name="connsiteX51" fmla="*/ 1862138 w 1914525"/>
                <a:gd name="connsiteY51" fmla="*/ 566738 h 1399068"/>
                <a:gd name="connsiteX52" fmla="*/ 1857375 w 1914525"/>
                <a:gd name="connsiteY52" fmla="*/ 542925 h 1399068"/>
                <a:gd name="connsiteX53" fmla="*/ 1847850 w 1914525"/>
                <a:gd name="connsiteY53" fmla="*/ 528638 h 1399068"/>
                <a:gd name="connsiteX54" fmla="*/ 1843088 w 1914525"/>
                <a:gd name="connsiteY54" fmla="*/ 514350 h 1399068"/>
                <a:gd name="connsiteX55" fmla="*/ 1833563 w 1914525"/>
                <a:gd name="connsiteY55" fmla="*/ 495300 h 1399068"/>
                <a:gd name="connsiteX56" fmla="*/ 1824038 w 1914525"/>
                <a:gd name="connsiteY56" fmla="*/ 457200 h 1399068"/>
                <a:gd name="connsiteX57" fmla="*/ 1814513 w 1914525"/>
                <a:gd name="connsiteY57" fmla="*/ 438150 h 1399068"/>
                <a:gd name="connsiteX58" fmla="*/ 1800225 w 1914525"/>
                <a:gd name="connsiteY58" fmla="*/ 404813 h 1399068"/>
                <a:gd name="connsiteX59" fmla="*/ 1790700 w 1914525"/>
                <a:gd name="connsiteY59" fmla="*/ 376238 h 1399068"/>
                <a:gd name="connsiteX60" fmla="*/ 1785938 w 1914525"/>
                <a:gd name="connsiteY60" fmla="*/ 361950 h 1399068"/>
                <a:gd name="connsiteX61" fmla="*/ 1781175 w 1914525"/>
                <a:gd name="connsiteY61" fmla="*/ 342900 h 1399068"/>
                <a:gd name="connsiteX62" fmla="*/ 1771650 w 1914525"/>
                <a:gd name="connsiteY62" fmla="*/ 328613 h 1399068"/>
                <a:gd name="connsiteX63" fmla="*/ 1752600 w 1914525"/>
                <a:gd name="connsiteY63" fmla="*/ 280988 h 1399068"/>
                <a:gd name="connsiteX64" fmla="*/ 1747838 w 1914525"/>
                <a:gd name="connsiteY64" fmla="*/ 266700 h 1399068"/>
                <a:gd name="connsiteX65" fmla="*/ 1738313 w 1914525"/>
                <a:gd name="connsiteY65" fmla="*/ 252413 h 1399068"/>
                <a:gd name="connsiteX66" fmla="*/ 1724025 w 1914525"/>
                <a:gd name="connsiteY66" fmla="*/ 228600 h 1399068"/>
                <a:gd name="connsiteX67" fmla="*/ 1714500 w 1914525"/>
                <a:gd name="connsiteY67" fmla="*/ 214313 h 1399068"/>
                <a:gd name="connsiteX68" fmla="*/ 1700213 w 1914525"/>
                <a:gd name="connsiteY68" fmla="*/ 204788 h 1399068"/>
                <a:gd name="connsiteX69" fmla="*/ 1676400 w 1914525"/>
                <a:gd name="connsiteY69" fmla="*/ 176213 h 1399068"/>
                <a:gd name="connsiteX70" fmla="*/ 1666875 w 1914525"/>
                <a:gd name="connsiteY70" fmla="*/ 161925 h 1399068"/>
                <a:gd name="connsiteX71" fmla="*/ 1638300 w 1914525"/>
                <a:gd name="connsiteY71" fmla="*/ 152400 h 1399068"/>
                <a:gd name="connsiteX72" fmla="*/ 1609725 w 1914525"/>
                <a:gd name="connsiteY72" fmla="*/ 142875 h 1399068"/>
                <a:gd name="connsiteX73" fmla="*/ 1590675 w 1914525"/>
                <a:gd name="connsiteY73" fmla="*/ 133350 h 1399068"/>
                <a:gd name="connsiteX74" fmla="*/ 1533525 w 1914525"/>
                <a:gd name="connsiteY74" fmla="*/ 123825 h 1399068"/>
                <a:gd name="connsiteX75" fmla="*/ 1495425 w 1914525"/>
                <a:gd name="connsiteY75" fmla="*/ 109538 h 1399068"/>
                <a:gd name="connsiteX76" fmla="*/ 1376363 w 1914525"/>
                <a:gd name="connsiteY76" fmla="*/ 95250 h 1399068"/>
                <a:gd name="connsiteX77" fmla="*/ 1343025 w 1914525"/>
                <a:gd name="connsiteY77" fmla="*/ 90488 h 1399068"/>
                <a:gd name="connsiteX78" fmla="*/ 1281113 w 1914525"/>
                <a:gd name="connsiteY78" fmla="*/ 76200 h 1399068"/>
                <a:gd name="connsiteX79" fmla="*/ 1223963 w 1914525"/>
                <a:gd name="connsiteY79" fmla="*/ 71438 h 1399068"/>
                <a:gd name="connsiteX80" fmla="*/ 1181100 w 1914525"/>
                <a:gd name="connsiteY80" fmla="*/ 61913 h 1399068"/>
                <a:gd name="connsiteX81" fmla="*/ 1166813 w 1914525"/>
                <a:gd name="connsiteY81" fmla="*/ 52388 h 1399068"/>
                <a:gd name="connsiteX82" fmla="*/ 1143000 w 1914525"/>
                <a:gd name="connsiteY82" fmla="*/ 47625 h 1399068"/>
                <a:gd name="connsiteX83" fmla="*/ 1114425 w 1914525"/>
                <a:gd name="connsiteY83" fmla="*/ 38100 h 1399068"/>
                <a:gd name="connsiteX84" fmla="*/ 1085850 w 1914525"/>
                <a:gd name="connsiteY84" fmla="*/ 28575 h 1399068"/>
                <a:gd name="connsiteX85" fmla="*/ 1009650 w 1914525"/>
                <a:gd name="connsiteY85" fmla="*/ 19050 h 1399068"/>
                <a:gd name="connsiteX86" fmla="*/ 976313 w 1914525"/>
                <a:gd name="connsiteY86" fmla="*/ 9525 h 1399068"/>
                <a:gd name="connsiteX87" fmla="*/ 923925 w 1914525"/>
                <a:gd name="connsiteY87" fmla="*/ 0 h 1399068"/>
                <a:gd name="connsiteX88" fmla="*/ 771525 w 1914525"/>
                <a:gd name="connsiteY88" fmla="*/ 4763 h 1399068"/>
                <a:gd name="connsiteX89" fmla="*/ 757238 w 1914525"/>
                <a:gd name="connsiteY89" fmla="*/ 9525 h 1399068"/>
                <a:gd name="connsiteX90" fmla="*/ 733425 w 1914525"/>
                <a:gd name="connsiteY90" fmla="*/ 19050 h 1399068"/>
                <a:gd name="connsiteX91" fmla="*/ 714375 w 1914525"/>
                <a:gd name="connsiteY91" fmla="*/ 28575 h 1399068"/>
                <a:gd name="connsiteX92" fmla="*/ 700088 w 1914525"/>
                <a:gd name="connsiteY92" fmla="*/ 33338 h 1399068"/>
                <a:gd name="connsiteX93" fmla="*/ 681038 w 1914525"/>
                <a:gd name="connsiteY93" fmla="*/ 42863 h 1399068"/>
                <a:gd name="connsiteX94" fmla="*/ 633413 w 1914525"/>
                <a:gd name="connsiteY94" fmla="*/ 57150 h 1399068"/>
                <a:gd name="connsiteX95" fmla="*/ 595313 w 1914525"/>
                <a:gd name="connsiteY95" fmla="*/ 71438 h 1399068"/>
                <a:gd name="connsiteX96" fmla="*/ 552450 w 1914525"/>
                <a:gd name="connsiteY96" fmla="*/ 80963 h 1399068"/>
                <a:gd name="connsiteX97" fmla="*/ 519113 w 1914525"/>
                <a:gd name="connsiteY97" fmla="*/ 95250 h 1399068"/>
                <a:gd name="connsiteX98" fmla="*/ 485775 w 1914525"/>
                <a:gd name="connsiteY98" fmla="*/ 100013 h 1399068"/>
                <a:gd name="connsiteX99" fmla="*/ 438150 w 1914525"/>
                <a:gd name="connsiteY99" fmla="*/ 119063 h 1399068"/>
                <a:gd name="connsiteX100" fmla="*/ 404813 w 1914525"/>
                <a:gd name="connsiteY100" fmla="*/ 133350 h 1399068"/>
                <a:gd name="connsiteX101" fmla="*/ 390525 w 1914525"/>
                <a:gd name="connsiteY101" fmla="*/ 147638 h 1399068"/>
                <a:gd name="connsiteX102" fmla="*/ 352425 w 1914525"/>
                <a:gd name="connsiteY102" fmla="*/ 166688 h 1399068"/>
                <a:gd name="connsiteX103" fmla="*/ 319088 w 1914525"/>
                <a:gd name="connsiteY103" fmla="*/ 180975 h 1399068"/>
                <a:gd name="connsiteX104" fmla="*/ 300038 w 1914525"/>
                <a:gd name="connsiteY104" fmla="*/ 195263 h 1399068"/>
                <a:gd name="connsiteX105" fmla="*/ 285750 w 1914525"/>
                <a:gd name="connsiteY105" fmla="*/ 200025 h 1399068"/>
                <a:gd name="connsiteX106" fmla="*/ 266700 w 1914525"/>
                <a:gd name="connsiteY106" fmla="*/ 214313 h 1399068"/>
                <a:gd name="connsiteX107" fmla="*/ 228600 w 1914525"/>
                <a:gd name="connsiteY107" fmla="*/ 233363 h 1399068"/>
                <a:gd name="connsiteX108" fmla="*/ 200025 w 1914525"/>
                <a:gd name="connsiteY108" fmla="*/ 252413 h 1399068"/>
                <a:gd name="connsiteX109" fmla="*/ 185738 w 1914525"/>
                <a:gd name="connsiteY109" fmla="*/ 261938 h 1399068"/>
                <a:gd name="connsiteX110" fmla="*/ 166688 w 1914525"/>
                <a:gd name="connsiteY110" fmla="*/ 271463 h 1399068"/>
                <a:gd name="connsiteX111" fmla="*/ 157163 w 1914525"/>
                <a:gd name="connsiteY111" fmla="*/ 285750 h 1399068"/>
                <a:gd name="connsiteX112" fmla="*/ 142875 w 1914525"/>
                <a:gd name="connsiteY112" fmla="*/ 300038 h 1399068"/>
                <a:gd name="connsiteX113" fmla="*/ 119063 w 1914525"/>
                <a:gd name="connsiteY113" fmla="*/ 333375 h 1399068"/>
                <a:gd name="connsiteX114" fmla="*/ 114300 w 1914525"/>
                <a:gd name="connsiteY114" fmla="*/ 347663 h 1399068"/>
                <a:gd name="connsiteX115" fmla="*/ 104775 w 1914525"/>
                <a:gd name="connsiteY115" fmla="*/ 371475 h 1399068"/>
                <a:gd name="connsiteX116" fmla="*/ 85725 w 1914525"/>
                <a:gd name="connsiteY116" fmla="*/ 404813 h 1399068"/>
                <a:gd name="connsiteX117" fmla="*/ 76200 w 1914525"/>
                <a:gd name="connsiteY117" fmla="*/ 442913 h 1399068"/>
                <a:gd name="connsiteX118" fmla="*/ 71438 w 1914525"/>
                <a:gd name="connsiteY118" fmla="*/ 457200 h 1399068"/>
                <a:gd name="connsiteX119" fmla="*/ 66675 w 1914525"/>
                <a:gd name="connsiteY119" fmla="*/ 490538 h 1399068"/>
                <a:gd name="connsiteX120" fmla="*/ 61913 w 1914525"/>
                <a:gd name="connsiteY120" fmla="*/ 504825 h 1399068"/>
                <a:gd name="connsiteX121" fmla="*/ 57150 w 1914525"/>
                <a:gd name="connsiteY121" fmla="*/ 523875 h 1399068"/>
                <a:gd name="connsiteX122" fmla="*/ 52388 w 1914525"/>
                <a:gd name="connsiteY122" fmla="*/ 576263 h 1399068"/>
                <a:gd name="connsiteX123" fmla="*/ 47625 w 1914525"/>
                <a:gd name="connsiteY123" fmla="*/ 604838 h 1399068"/>
                <a:gd name="connsiteX124" fmla="*/ 38100 w 1914525"/>
                <a:gd name="connsiteY124" fmla="*/ 714375 h 1399068"/>
                <a:gd name="connsiteX125" fmla="*/ 28575 w 1914525"/>
                <a:gd name="connsiteY125" fmla="*/ 762000 h 1399068"/>
                <a:gd name="connsiteX126" fmla="*/ 14288 w 1914525"/>
                <a:gd name="connsiteY126" fmla="*/ 866775 h 1399068"/>
                <a:gd name="connsiteX127" fmla="*/ 9525 w 1914525"/>
                <a:gd name="connsiteY127" fmla="*/ 890588 h 1399068"/>
                <a:gd name="connsiteX128" fmla="*/ 0 w 1914525"/>
                <a:gd name="connsiteY128" fmla="*/ 919163 h 1399068"/>
                <a:gd name="connsiteX129" fmla="*/ 4763 w 1914525"/>
                <a:gd name="connsiteY129" fmla="*/ 1042988 h 1399068"/>
                <a:gd name="connsiteX130" fmla="*/ 14288 w 1914525"/>
                <a:gd name="connsiteY130" fmla="*/ 1076325 h 1399068"/>
                <a:gd name="connsiteX131" fmla="*/ 23813 w 1914525"/>
                <a:gd name="connsiteY131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452438 w 1914525"/>
                <a:gd name="connsiteY14" fmla="*/ 283369 h 1399068"/>
                <a:gd name="connsiteX15" fmla="*/ 600075 w 1914525"/>
                <a:gd name="connsiteY15" fmla="*/ 264318 h 1399068"/>
                <a:gd name="connsiteX16" fmla="*/ 773907 w 1914525"/>
                <a:gd name="connsiteY16" fmla="*/ 230981 h 1399068"/>
                <a:gd name="connsiteX17" fmla="*/ 890588 w 1914525"/>
                <a:gd name="connsiteY17" fmla="*/ 209550 h 1399068"/>
                <a:gd name="connsiteX18" fmla="*/ 1107281 w 1914525"/>
                <a:gd name="connsiteY18" fmla="*/ 200024 h 1399068"/>
                <a:gd name="connsiteX19" fmla="*/ 1247776 w 1914525"/>
                <a:gd name="connsiteY19" fmla="*/ 211931 h 1399068"/>
                <a:gd name="connsiteX20" fmla="*/ 1409700 w 1914525"/>
                <a:gd name="connsiteY20" fmla="*/ 242887 h 1399068"/>
                <a:gd name="connsiteX21" fmla="*/ 1557338 w 1914525"/>
                <a:gd name="connsiteY21" fmla="*/ 295275 h 1399068"/>
                <a:gd name="connsiteX22" fmla="*/ 1590675 w 1914525"/>
                <a:gd name="connsiteY22" fmla="*/ 314325 h 1399068"/>
                <a:gd name="connsiteX23" fmla="*/ 1619250 w 1914525"/>
                <a:gd name="connsiteY23" fmla="*/ 342900 h 1399068"/>
                <a:gd name="connsiteX24" fmla="*/ 1657350 w 1914525"/>
                <a:gd name="connsiteY24" fmla="*/ 390525 h 1399068"/>
                <a:gd name="connsiteX25" fmla="*/ 1676400 w 1914525"/>
                <a:gd name="connsiteY25" fmla="*/ 419100 h 1399068"/>
                <a:gd name="connsiteX26" fmla="*/ 1704975 w 1914525"/>
                <a:gd name="connsiteY26" fmla="*/ 471488 h 1399068"/>
                <a:gd name="connsiteX27" fmla="*/ 1747838 w 1914525"/>
                <a:gd name="connsiteY27" fmla="*/ 542925 h 1399068"/>
                <a:gd name="connsiteX28" fmla="*/ 1762125 w 1914525"/>
                <a:gd name="connsiteY28" fmla="*/ 571500 h 1399068"/>
                <a:gd name="connsiteX29" fmla="*/ 1771650 w 1914525"/>
                <a:gd name="connsiteY29" fmla="*/ 600075 h 1399068"/>
                <a:gd name="connsiteX30" fmla="*/ 1790700 w 1914525"/>
                <a:gd name="connsiteY30" fmla="*/ 642938 h 1399068"/>
                <a:gd name="connsiteX31" fmla="*/ 1809750 w 1914525"/>
                <a:gd name="connsiteY31" fmla="*/ 695325 h 1399068"/>
                <a:gd name="connsiteX32" fmla="*/ 1824038 w 1914525"/>
                <a:gd name="connsiteY32" fmla="*/ 747713 h 1399068"/>
                <a:gd name="connsiteX33" fmla="*/ 1833563 w 1914525"/>
                <a:gd name="connsiteY33" fmla="*/ 804863 h 1399068"/>
                <a:gd name="connsiteX34" fmla="*/ 1845469 w 1914525"/>
                <a:gd name="connsiteY34" fmla="*/ 940594 h 1399068"/>
                <a:gd name="connsiteX35" fmla="*/ 1857375 w 1914525"/>
                <a:gd name="connsiteY35" fmla="*/ 1000125 h 1399068"/>
                <a:gd name="connsiteX36" fmla="*/ 1850231 w 1914525"/>
                <a:gd name="connsiteY36" fmla="*/ 1166813 h 1399068"/>
                <a:gd name="connsiteX37" fmla="*/ 1885950 w 1914525"/>
                <a:gd name="connsiteY37" fmla="*/ 1285875 h 1399068"/>
                <a:gd name="connsiteX38" fmla="*/ 1876425 w 1914525"/>
                <a:gd name="connsiteY38" fmla="*/ 1357313 h 1399068"/>
                <a:gd name="connsiteX39" fmla="*/ 1866900 w 1914525"/>
                <a:gd name="connsiteY39" fmla="*/ 1395413 h 1399068"/>
                <a:gd name="connsiteX40" fmla="*/ 1862138 w 1914525"/>
                <a:gd name="connsiteY40" fmla="*/ 1271587 h 1399068"/>
                <a:gd name="connsiteX41" fmla="*/ 1881188 w 1914525"/>
                <a:gd name="connsiteY41" fmla="*/ 1238250 h 1399068"/>
                <a:gd name="connsiteX42" fmla="*/ 1890713 w 1914525"/>
                <a:gd name="connsiteY42" fmla="*/ 1200150 h 1399068"/>
                <a:gd name="connsiteX43" fmla="*/ 1900238 w 1914525"/>
                <a:gd name="connsiteY43" fmla="*/ 1171575 h 1399068"/>
                <a:gd name="connsiteX44" fmla="*/ 1905000 w 1914525"/>
                <a:gd name="connsiteY44" fmla="*/ 1085850 h 1399068"/>
                <a:gd name="connsiteX45" fmla="*/ 1914525 w 1914525"/>
                <a:gd name="connsiteY45" fmla="*/ 809625 h 1399068"/>
                <a:gd name="connsiteX46" fmla="*/ 1909763 w 1914525"/>
                <a:gd name="connsiteY46" fmla="*/ 666750 h 1399068"/>
                <a:gd name="connsiteX47" fmla="*/ 1890713 w 1914525"/>
                <a:gd name="connsiteY47" fmla="*/ 633413 h 1399068"/>
                <a:gd name="connsiteX48" fmla="*/ 1881188 w 1914525"/>
                <a:gd name="connsiteY48" fmla="*/ 609600 h 1399068"/>
                <a:gd name="connsiteX49" fmla="*/ 1871663 w 1914525"/>
                <a:gd name="connsiteY49" fmla="*/ 581025 h 1399068"/>
                <a:gd name="connsiteX50" fmla="*/ 1862138 w 1914525"/>
                <a:gd name="connsiteY50" fmla="*/ 566738 h 1399068"/>
                <a:gd name="connsiteX51" fmla="*/ 1857375 w 1914525"/>
                <a:gd name="connsiteY51" fmla="*/ 542925 h 1399068"/>
                <a:gd name="connsiteX52" fmla="*/ 1847850 w 1914525"/>
                <a:gd name="connsiteY52" fmla="*/ 528638 h 1399068"/>
                <a:gd name="connsiteX53" fmla="*/ 1843088 w 1914525"/>
                <a:gd name="connsiteY53" fmla="*/ 514350 h 1399068"/>
                <a:gd name="connsiteX54" fmla="*/ 1833563 w 1914525"/>
                <a:gd name="connsiteY54" fmla="*/ 495300 h 1399068"/>
                <a:gd name="connsiteX55" fmla="*/ 1824038 w 1914525"/>
                <a:gd name="connsiteY55" fmla="*/ 457200 h 1399068"/>
                <a:gd name="connsiteX56" fmla="*/ 1814513 w 1914525"/>
                <a:gd name="connsiteY56" fmla="*/ 438150 h 1399068"/>
                <a:gd name="connsiteX57" fmla="*/ 1800225 w 1914525"/>
                <a:gd name="connsiteY57" fmla="*/ 404813 h 1399068"/>
                <a:gd name="connsiteX58" fmla="*/ 1790700 w 1914525"/>
                <a:gd name="connsiteY58" fmla="*/ 376238 h 1399068"/>
                <a:gd name="connsiteX59" fmla="*/ 1785938 w 1914525"/>
                <a:gd name="connsiteY59" fmla="*/ 361950 h 1399068"/>
                <a:gd name="connsiteX60" fmla="*/ 1781175 w 1914525"/>
                <a:gd name="connsiteY60" fmla="*/ 342900 h 1399068"/>
                <a:gd name="connsiteX61" fmla="*/ 1771650 w 1914525"/>
                <a:gd name="connsiteY61" fmla="*/ 328613 h 1399068"/>
                <a:gd name="connsiteX62" fmla="*/ 1752600 w 1914525"/>
                <a:gd name="connsiteY62" fmla="*/ 280988 h 1399068"/>
                <a:gd name="connsiteX63" fmla="*/ 1747838 w 1914525"/>
                <a:gd name="connsiteY63" fmla="*/ 266700 h 1399068"/>
                <a:gd name="connsiteX64" fmla="*/ 1738313 w 1914525"/>
                <a:gd name="connsiteY64" fmla="*/ 252413 h 1399068"/>
                <a:gd name="connsiteX65" fmla="*/ 1724025 w 1914525"/>
                <a:gd name="connsiteY65" fmla="*/ 228600 h 1399068"/>
                <a:gd name="connsiteX66" fmla="*/ 1714500 w 1914525"/>
                <a:gd name="connsiteY66" fmla="*/ 214313 h 1399068"/>
                <a:gd name="connsiteX67" fmla="*/ 1700213 w 1914525"/>
                <a:gd name="connsiteY67" fmla="*/ 204788 h 1399068"/>
                <a:gd name="connsiteX68" fmla="*/ 1676400 w 1914525"/>
                <a:gd name="connsiteY68" fmla="*/ 176213 h 1399068"/>
                <a:gd name="connsiteX69" fmla="*/ 1666875 w 1914525"/>
                <a:gd name="connsiteY69" fmla="*/ 161925 h 1399068"/>
                <a:gd name="connsiteX70" fmla="*/ 1638300 w 1914525"/>
                <a:gd name="connsiteY70" fmla="*/ 152400 h 1399068"/>
                <a:gd name="connsiteX71" fmla="*/ 1609725 w 1914525"/>
                <a:gd name="connsiteY71" fmla="*/ 142875 h 1399068"/>
                <a:gd name="connsiteX72" fmla="*/ 1590675 w 1914525"/>
                <a:gd name="connsiteY72" fmla="*/ 133350 h 1399068"/>
                <a:gd name="connsiteX73" fmla="*/ 1533525 w 1914525"/>
                <a:gd name="connsiteY73" fmla="*/ 123825 h 1399068"/>
                <a:gd name="connsiteX74" fmla="*/ 1495425 w 1914525"/>
                <a:gd name="connsiteY74" fmla="*/ 109538 h 1399068"/>
                <a:gd name="connsiteX75" fmla="*/ 1376363 w 1914525"/>
                <a:gd name="connsiteY75" fmla="*/ 95250 h 1399068"/>
                <a:gd name="connsiteX76" fmla="*/ 1343025 w 1914525"/>
                <a:gd name="connsiteY76" fmla="*/ 90488 h 1399068"/>
                <a:gd name="connsiteX77" fmla="*/ 1281113 w 1914525"/>
                <a:gd name="connsiteY77" fmla="*/ 76200 h 1399068"/>
                <a:gd name="connsiteX78" fmla="*/ 1223963 w 1914525"/>
                <a:gd name="connsiteY78" fmla="*/ 71438 h 1399068"/>
                <a:gd name="connsiteX79" fmla="*/ 1181100 w 1914525"/>
                <a:gd name="connsiteY79" fmla="*/ 61913 h 1399068"/>
                <a:gd name="connsiteX80" fmla="*/ 1166813 w 1914525"/>
                <a:gd name="connsiteY80" fmla="*/ 52388 h 1399068"/>
                <a:gd name="connsiteX81" fmla="*/ 1143000 w 1914525"/>
                <a:gd name="connsiteY81" fmla="*/ 47625 h 1399068"/>
                <a:gd name="connsiteX82" fmla="*/ 1114425 w 1914525"/>
                <a:gd name="connsiteY82" fmla="*/ 38100 h 1399068"/>
                <a:gd name="connsiteX83" fmla="*/ 1085850 w 1914525"/>
                <a:gd name="connsiteY83" fmla="*/ 28575 h 1399068"/>
                <a:gd name="connsiteX84" fmla="*/ 1009650 w 1914525"/>
                <a:gd name="connsiteY84" fmla="*/ 19050 h 1399068"/>
                <a:gd name="connsiteX85" fmla="*/ 976313 w 1914525"/>
                <a:gd name="connsiteY85" fmla="*/ 9525 h 1399068"/>
                <a:gd name="connsiteX86" fmla="*/ 923925 w 1914525"/>
                <a:gd name="connsiteY86" fmla="*/ 0 h 1399068"/>
                <a:gd name="connsiteX87" fmla="*/ 771525 w 1914525"/>
                <a:gd name="connsiteY87" fmla="*/ 4763 h 1399068"/>
                <a:gd name="connsiteX88" fmla="*/ 757238 w 1914525"/>
                <a:gd name="connsiteY88" fmla="*/ 9525 h 1399068"/>
                <a:gd name="connsiteX89" fmla="*/ 733425 w 1914525"/>
                <a:gd name="connsiteY89" fmla="*/ 19050 h 1399068"/>
                <a:gd name="connsiteX90" fmla="*/ 714375 w 1914525"/>
                <a:gd name="connsiteY90" fmla="*/ 28575 h 1399068"/>
                <a:gd name="connsiteX91" fmla="*/ 700088 w 1914525"/>
                <a:gd name="connsiteY91" fmla="*/ 33338 h 1399068"/>
                <a:gd name="connsiteX92" fmla="*/ 681038 w 1914525"/>
                <a:gd name="connsiteY92" fmla="*/ 42863 h 1399068"/>
                <a:gd name="connsiteX93" fmla="*/ 633413 w 1914525"/>
                <a:gd name="connsiteY93" fmla="*/ 57150 h 1399068"/>
                <a:gd name="connsiteX94" fmla="*/ 595313 w 1914525"/>
                <a:gd name="connsiteY94" fmla="*/ 71438 h 1399068"/>
                <a:gd name="connsiteX95" fmla="*/ 552450 w 1914525"/>
                <a:gd name="connsiteY95" fmla="*/ 80963 h 1399068"/>
                <a:gd name="connsiteX96" fmla="*/ 519113 w 1914525"/>
                <a:gd name="connsiteY96" fmla="*/ 95250 h 1399068"/>
                <a:gd name="connsiteX97" fmla="*/ 485775 w 1914525"/>
                <a:gd name="connsiteY97" fmla="*/ 100013 h 1399068"/>
                <a:gd name="connsiteX98" fmla="*/ 438150 w 1914525"/>
                <a:gd name="connsiteY98" fmla="*/ 119063 h 1399068"/>
                <a:gd name="connsiteX99" fmla="*/ 404813 w 1914525"/>
                <a:gd name="connsiteY99" fmla="*/ 133350 h 1399068"/>
                <a:gd name="connsiteX100" fmla="*/ 390525 w 1914525"/>
                <a:gd name="connsiteY100" fmla="*/ 147638 h 1399068"/>
                <a:gd name="connsiteX101" fmla="*/ 352425 w 1914525"/>
                <a:gd name="connsiteY101" fmla="*/ 166688 h 1399068"/>
                <a:gd name="connsiteX102" fmla="*/ 319088 w 1914525"/>
                <a:gd name="connsiteY102" fmla="*/ 180975 h 1399068"/>
                <a:gd name="connsiteX103" fmla="*/ 300038 w 1914525"/>
                <a:gd name="connsiteY103" fmla="*/ 195263 h 1399068"/>
                <a:gd name="connsiteX104" fmla="*/ 285750 w 1914525"/>
                <a:gd name="connsiteY104" fmla="*/ 200025 h 1399068"/>
                <a:gd name="connsiteX105" fmla="*/ 266700 w 1914525"/>
                <a:gd name="connsiteY105" fmla="*/ 214313 h 1399068"/>
                <a:gd name="connsiteX106" fmla="*/ 228600 w 1914525"/>
                <a:gd name="connsiteY106" fmla="*/ 233363 h 1399068"/>
                <a:gd name="connsiteX107" fmla="*/ 200025 w 1914525"/>
                <a:gd name="connsiteY107" fmla="*/ 252413 h 1399068"/>
                <a:gd name="connsiteX108" fmla="*/ 185738 w 1914525"/>
                <a:gd name="connsiteY108" fmla="*/ 261938 h 1399068"/>
                <a:gd name="connsiteX109" fmla="*/ 166688 w 1914525"/>
                <a:gd name="connsiteY109" fmla="*/ 271463 h 1399068"/>
                <a:gd name="connsiteX110" fmla="*/ 157163 w 1914525"/>
                <a:gd name="connsiteY110" fmla="*/ 285750 h 1399068"/>
                <a:gd name="connsiteX111" fmla="*/ 142875 w 1914525"/>
                <a:gd name="connsiteY111" fmla="*/ 300038 h 1399068"/>
                <a:gd name="connsiteX112" fmla="*/ 119063 w 1914525"/>
                <a:gd name="connsiteY112" fmla="*/ 333375 h 1399068"/>
                <a:gd name="connsiteX113" fmla="*/ 114300 w 1914525"/>
                <a:gd name="connsiteY113" fmla="*/ 347663 h 1399068"/>
                <a:gd name="connsiteX114" fmla="*/ 104775 w 1914525"/>
                <a:gd name="connsiteY114" fmla="*/ 371475 h 1399068"/>
                <a:gd name="connsiteX115" fmla="*/ 85725 w 1914525"/>
                <a:gd name="connsiteY115" fmla="*/ 404813 h 1399068"/>
                <a:gd name="connsiteX116" fmla="*/ 76200 w 1914525"/>
                <a:gd name="connsiteY116" fmla="*/ 442913 h 1399068"/>
                <a:gd name="connsiteX117" fmla="*/ 71438 w 1914525"/>
                <a:gd name="connsiteY117" fmla="*/ 457200 h 1399068"/>
                <a:gd name="connsiteX118" fmla="*/ 66675 w 1914525"/>
                <a:gd name="connsiteY118" fmla="*/ 490538 h 1399068"/>
                <a:gd name="connsiteX119" fmla="*/ 61913 w 1914525"/>
                <a:gd name="connsiteY119" fmla="*/ 504825 h 1399068"/>
                <a:gd name="connsiteX120" fmla="*/ 57150 w 1914525"/>
                <a:gd name="connsiteY120" fmla="*/ 523875 h 1399068"/>
                <a:gd name="connsiteX121" fmla="*/ 52388 w 1914525"/>
                <a:gd name="connsiteY121" fmla="*/ 576263 h 1399068"/>
                <a:gd name="connsiteX122" fmla="*/ 47625 w 1914525"/>
                <a:gd name="connsiteY122" fmla="*/ 604838 h 1399068"/>
                <a:gd name="connsiteX123" fmla="*/ 38100 w 1914525"/>
                <a:gd name="connsiteY123" fmla="*/ 714375 h 1399068"/>
                <a:gd name="connsiteX124" fmla="*/ 28575 w 1914525"/>
                <a:gd name="connsiteY124" fmla="*/ 762000 h 1399068"/>
                <a:gd name="connsiteX125" fmla="*/ 14288 w 1914525"/>
                <a:gd name="connsiteY125" fmla="*/ 866775 h 1399068"/>
                <a:gd name="connsiteX126" fmla="*/ 9525 w 1914525"/>
                <a:gd name="connsiteY126" fmla="*/ 890588 h 1399068"/>
                <a:gd name="connsiteX127" fmla="*/ 0 w 1914525"/>
                <a:gd name="connsiteY127" fmla="*/ 919163 h 1399068"/>
                <a:gd name="connsiteX128" fmla="*/ 4763 w 1914525"/>
                <a:gd name="connsiteY128" fmla="*/ 1042988 h 1399068"/>
                <a:gd name="connsiteX129" fmla="*/ 14288 w 1914525"/>
                <a:gd name="connsiteY129" fmla="*/ 1076325 h 1399068"/>
                <a:gd name="connsiteX130" fmla="*/ 23813 w 1914525"/>
                <a:gd name="connsiteY130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452438 w 1914525"/>
                <a:gd name="connsiteY13" fmla="*/ 283369 h 1399068"/>
                <a:gd name="connsiteX14" fmla="*/ 600075 w 1914525"/>
                <a:gd name="connsiteY14" fmla="*/ 264318 h 1399068"/>
                <a:gd name="connsiteX15" fmla="*/ 773907 w 1914525"/>
                <a:gd name="connsiteY15" fmla="*/ 230981 h 1399068"/>
                <a:gd name="connsiteX16" fmla="*/ 890588 w 1914525"/>
                <a:gd name="connsiteY16" fmla="*/ 209550 h 1399068"/>
                <a:gd name="connsiteX17" fmla="*/ 1107281 w 1914525"/>
                <a:gd name="connsiteY17" fmla="*/ 200024 h 1399068"/>
                <a:gd name="connsiteX18" fmla="*/ 1247776 w 1914525"/>
                <a:gd name="connsiteY18" fmla="*/ 211931 h 1399068"/>
                <a:gd name="connsiteX19" fmla="*/ 1409700 w 1914525"/>
                <a:gd name="connsiteY19" fmla="*/ 242887 h 1399068"/>
                <a:gd name="connsiteX20" fmla="*/ 1557338 w 1914525"/>
                <a:gd name="connsiteY20" fmla="*/ 295275 h 1399068"/>
                <a:gd name="connsiteX21" fmla="*/ 1590675 w 1914525"/>
                <a:gd name="connsiteY21" fmla="*/ 314325 h 1399068"/>
                <a:gd name="connsiteX22" fmla="*/ 1619250 w 1914525"/>
                <a:gd name="connsiteY22" fmla="*/ 342900 h 1399068"/>
                <a:gd name="connsiteX23" fmla="*/ 1657350 w 1914525"/>
                <a:gd name="connsiteY23" fmla="*/ 390525 h 1399068"/>
                <a:gd name="connsiteX24" fmla="*/ 1676400 w 1914525"/>
                <a:gd name="connsiteY24" fmla="*/ 419100 h 1399068"/>
                <a:gd name="connsiteX25" fmla="*/ 1704975 w 1914525"/>
                <a:gd name="connsiteY25" fmla="*/ 471488 h 1399068"/>
                <a:gd name="connsiteX26" fmla="*/ 1747838 w 1914525"/>
                <a:gd name="connsiteY26" fmla="*/ 542925 h 1399068"/>
                <a:gd name="connsiteX27" fmla="*/ 1762125 w 1914525"/>
                <a:gd name="connsiteY27" fmla="*/ 571500 h 1399068"/>
                <a:gd name="connsiteX28" fmla="*/ 1771650 w 1914525"/>
                <a:gd name="connsiteY28" fmla="*/ 600075 h 1399068"/>
                <a:gd name="connsiteX29" fmla="*/ 1790700 w 1914525"/>
                <a:gd name="connsiteY29" fmla="*/ 642938 h 1399068"/>
                <a:gd name="connsiteX30" fmla="*/ 1809750 w 1914525"/>
                <a:gd name="connsiteY30" fmla="*/ 695325 h 1399068"/>
                <a:gd name="connsiteX31" fmla="*/ 1824038 w 1914525"/>
                <a:gd name="connsiteY31" fmla="*/ 747713 h 1399068"/>
                <a:gd name="connsiteX32" fmla="*/ 1833563 w 1914525"/>
                <a:gd name="connsiteY32" fmla="*/ 804863 h 1399068"/>
                <a:gd name="connsiteX33" fmla="*/ 1845469 w 1914525"/>
                <a:gd name="connsiteY33" fmla="*/ 940594 h 1399068"/>
                <a:gd name="connsiteX34" fmla="*/ 1857375 w 1914525"/>
                <a:gd name="connsiteY34" fmla="*/ 1000125 h 1399068"/>
                <a:gd name="connsiteX35" fmla="*/ 1850231 w 1914525"/>
                <a:gd name="connsiteY35" fmla="*/ 1166813 h 1399068"/>
                <a:gd name="connsiteX36" fmla="*/ 1885950 w 1914525"/>
                <a:gd name="connsiteY36" fmla="*/ 1285875 h 1399068"/>
                <a:gd name="connsiteX37" fmla="*/ 1876425 w 1914525"/>
                <a:gd name="connsiteY37" fmla="*/ 1357313 h 1399068"/>
                <a:gd name="connsiteX38" fmla="*/ 1866900 w 1914525"/>
                <a:gd name="connsiteY38" fmla="*/ 1395413 h 1399068"/>
                <a:gd name="connsiteX39" fmla="*/ 1862138 w 1914525"/>
                <a:gd name="connsiteY39" fmla="*/ 1271587 h 1399068"/>
                <a:gd name="connsiteX40" fmla="*/ 1881188 w 1914525"/>
                <a:gd name="connsiteY40" fmla="*/ 1238250 h 1399068"/>
                <a:gd name="connsiteX41" fmla="*/ 1890713 w 1914525"/>
                <a:gd name="connsiteY41" fmla="*/ 1200150 h 1399068"/>
                <a:gd name="connsiteX42" fmla="*/ 1900238 w 1914525"/>
                <a:gd name="connsiteY42" fmla="*/ 1171575 h 1399068"/>
                <a:gd name="connsiteX43" fmla="*/ 1905000 w 1914525"/>
                <a:gd name="connsiteY43" fmla="*/ 1085850 h 1399068"/>
                <a:gd name="connsiteX44" fmla="*/ 1914525 w 1914525"/>
                <a:gd name="connsiteY44" fmla="*/ 809625 h 1399068"/>
                <a:gd name="connsiteX45" fmla="*/ 1909763 w 1914525"/>
                <a:gd name="connsiteY45" fmla="*/ 666750 h 1399068"/>
                <a:gd name="connsiteX46" fmla="*/ 1890713 w 1914525"/>
                <a:gd name="connsiteY46" fmla="*/ 633413 h 1399068"/>
                <a:gd name="connsiteX47" fmla="*/ 1881188 w 1914525"/>
                <a:gd name="connsiteY47" fmla="*/ 609600 h 1399068"/>
                <a:gd name="connsiteX48" fmla="*/ 1871663 w 1914525"/>
                <a:gd name="connsiteY48" fmla="*/ 581025 h 1399068"/>
                <a:gd name="connsiteX49" fmla="*/ 1862138 w 1914525"/>
                <a:gd name="connsiteY49" fmla="*/ 566738 h 1399068"/>
                <a:gd name="connsiteX50" fmla="*/ 1857375 w 1914525"/>
                <a:gd name="connsiteY50" fmla="*/ 542925 h 1399068"/>
                <a:gd name="connsiteX51" fmla="*/ 1847850 w 1914525"/>
                <a:gd name="connsiteY51" fmla="*/ 528638 h 1399068"/>
                <a:gd name="connsiteX52" fmla="*/ 1843088 w 1914525"/>
                <a:gd name="connsiteY52" fmla="*/ 514350 h 1399068"/>
                <a:gd name="connsiteX53" fmla="*/ 1833563 w 1914525"/>
                <a:gd name="connsiteY53" fmla="*/ 495300 h 1399068"/>
                <a:gd name="connsiteX54" fmla="*/ 1824038 w 1914525"/>
                <a:gd name="connsiteY54" fmla="*/ 457200 h 1399068"/>
                <a:gd name="connsiteX55" fmla="*/ 1814513 w 1914525"/>
                <a:gd name="connsiteY55" fmla="*/ 438150 h 1399068"/>
                <a:gd name="connsiteX56" fmla="*/ 1800225 w 1914525"/>
                <a:gd name="connsiteY56" fmla="*/ 404813 h 1399068"/>
                <a:gd name="connsiteX57" fmla="*/ 1790700 w 1914525"/>
                <a:gd name="connsiteY57" fmla="*/ 376238 h 1399068"/>
                <a:gd name="connsiteX58" fmla="*/ 1785938 w 1914525"/>
                <a:gd name="connsiteY58" fmla="*/ 361950 h 1399068"/>
                <a:gd name="connsiteX59" fmla="*/ 1781175 w 1914525"/>
                <a:gd name="connsiteY59" fmla="*/ 342900 h 1399068"/>
                <a:gd name="connsiteX60" fmla="*/ 1771650 w 1914525"/>
                <a:gd name="connsiteY60" fmla="*/ 328613 h 1399068"/>
                <a:gd name="connsiteX61" fmla="*/ 1752600 w 1914525"/>
                <a:gd name="connsiteY61" fmla="*/ 280988 h 1399068"/>
                <a:gd name="connsiteX62" fmla="*/ 1747838 w 1914525"/>
                <a:gd name="connsiteY62" fmla="*/ 266700 h 1399068"/>
                <a:gd name="connsiteX63" fmla="*/ 1738313 w 1914525"/>
                <a:gd name="connsiteY63" fmla="*/ 252413 h 1399068"/>
                <a:gd name="connsiteX64" fmla="*/ 1724025 w 1914525"/>
                <a:gd name="connsiteY64" fmla="*/ 228600 h 1399068"/>
                <a:gd name="connsiteX65" fmla="*/ 1714500 w 1914525"/>
                <a:gd name="connsiteY65" fmla="*/ 214313 h 1399068"/>
                <a:gd name="connsiteX66" fmla="*/ 1700213 w 1914525"/>
                <a:gd name="connsiteY66" fmla="*/ 204788 h 1399068"/>
                <a:gd name="connsiteX67" fmla="*/ 1676400 w 1914525"/>
                <a:gd name="connsiteY67" fmla="*/ 176213 h 1399068"/>
                <a:gd name="connsiteX68" fmla="*/ 1666875 w 1914525"/>
                <a:gd name="connsiteY68" fmla="*/ 161925 h 1399068"/>
                <a:gd name="connsiteX69" fmla="*/ 1638300 w 1914525"/>
                <a:gd name="connsiteY69" fmla="*/ 152400 h 1399068"/>
                <a:gd name="connsiteX70" fmla="*/ 1609725 w 1914525"/>
                <a:gd name="connsiteY70" fmla="*/ 142875 h 1399068"/>
                <a:gd name="connsiteX71" fmla="*/ 1590675 w 1914525"/>
                <a:gd name="connsiteY71" fmla="*/ 133350 h 1399068"/>
                <a:gd name="connsiteX72" fmla="*/ 1533525 w 1914525"/>
                <a:gd name="connsiteY72" fmla="*/ 123825 h 1399068"/>
                <a:gd name="connsiteX73" fmla="*/ 1495425 w 1914525"/>
                <a:gd name="connsiteY73" fmla="*/ 109538 h 1399068"/>
                <a:gd name="connsiteX74" fmla="*/ 1376363 w 1914525"/>
                <a:gd name="connsiteY74" fmla="*/ 95250 h 1399068"/>
                <a:gd name="connsiteX75" fmla="*/ 1343025 w 1914525"/>
                <a:gd name="connsiteY75" fmla="*/ 90488 h 1399068"/>
                <a:gd name="connsiteX76" fmla="*/ 1281113 w 1914525"/>
                <a:gd name="connsiteY76" fmla="*/ 76200 h 1399068"/>
                <a:gd name="connsiteX77" fmla="*/ 1223963 w 1914525"/>
                <a:gd name="connsiteY77" fmla="*/ 71438 h 1399068"/>
                <a:gd name="connsiteX78" fmla="*/ 1181100 w 1914525"/>
                <a:gd name="connsiteY78" fmla="*/ 61913 h 1399068"/>
                <a:gd name="connsiteX79" fmla="*/ 1166813 w 1914525"/>
                <a:gd name="connsiteY79" fmla="*/ 52388 h 1399068"/>
                <a:gd name="connsiteX80" fmla="*/ 1143000 w 1914525"/>
                <a:gd name="connsiteY80" fmla="*/ 47625 h 1399068"/>
                <a:gd name="connsiteX81" fmla="*/ 1114425 w 1914525"/>
                <a:gd name="connsiteY81" fmla="*/ 38100 h 1399068"/>
                <a:gd name="connsiteX82" fmla="*/ 1085850 w 1914525"/>
                <a:gd name="connsiteY82" fmla="*/ 28575 h 1399068"/>
                <a:gd name="connsiteX83" fmla="*/ 1009650 w 1914525"/>
                <a:gd name="connsiteY83" fmla="*/ 19050 h 1399068"/>
                <a:gd name="connsiteX84" fmla="*/ 976313 w 1914525"/>
                <a:gd name="connsiteY84" fmla="*/ 9525 h 1399068"/>
                <a:gd name="connsiteX85" fmla="*/ 923925 w 1914525"/>
                <a:gd name="connsiteY85" fmla="*/ 0 h 1399068"/>
                <a:gd name="connsiteX86" fmla="*/ 771525 w 1914525"/>
                <a:gd name="connsiteY86" fmla="*/ 4763 h 1399068"/>
                <a:gd name="connsiteX87" fmla="*/ 757238 w 1914525"/>
                <a:gd name="connsiteY87" fmla="*/ 9525 h 1399068"/>
                <a:gd name="connsiteX88" fmla="*/ 733425 w 1914525"/>
                <a:gd name="connsiteY88" fmla="*/ 19050 h 1399068"/>
                <a:gd name="connsiteX89" fmla="*/ 714375 w 1914525"/>
                <a:gd name="connsiteY89" fmla="*/ 28575 h 1399068"/>
                <a:gd name="connsiteX90" fmla="*/ 700088 w 1914525"/>
                <a:gd name="connsiteY90" fmla="*/ 33338 h 1399068"/>
                <a:gd name="connsiteX91" fmla="*/ 681038 w 1914525"/>
                <a:gd name="connsiteY91" fmla="*/ 42863 h 1399068"/>
                <a:gd name="connsiteX92" fmla="*/ 633413 w 1914525"/>
                <a:gd name="connsiteY92" fmla="*/ 57150 h 1399068"/>
                <a:gd name="connsiteX93" fmla="*/ 595313 w 1914525"/>
                <a:gd name="connsiteY93" fmla="*/ 71438 h 1399068"/>
                <a:gd name="connsiteX94" fmla="*/ 552450 w 1914525"/>
                <a:gd name="connsiteY94" fmla="*/ 80963 h 1399068"/>
                <a:gd name="connsiteX95" fmla="*/ 519113 w 1914525"/>
                <a:gd name="connsiteY95" fmla="*/ 95250 h 1399068"/>
                <a:gd name="connsiteX96" fmla="*/ 485775 w 1914525"/>
                <a:gd name="connsiteY96" fmla="*/ 100013 h 1399068"/>
                <a:gd name="connsiteX97" fmla="*/ 438150 w 1914525"/>
                <a:gd name="connsiteY97" fmla="*/ 119063 h 1399068"/>
                <a:gd name="connsiteX98" fmla="*/ 404813 w 1914525"/>
                <a:gd name="connsiteY98" fmla="*/ 133350 h 1399068"/>
                <a:gd name="connsiteX99" fmla="*/ 390525 w 1914525"/>
                <a:gd name="connsiteY99" fmla="*/ 147638 h 1399068"/>
                <a:gd name="connsiteX100" fmla="*/ 352425 w 1914525"/>
                <a:gd name="connsiteY100" fmla="*/ 166688 h 1399068"/>
                <a:gd name="connsiteX101" fmla="*/ 319088 w 1914525"/>
                <a:gd name="connsiteY101" fmla="*/ 180975 h 1399068"/>
                <a:gd name="connsiteX102" fmla="*/ 300038 w 1914525"/>
                <a:gd name="connsiteY102" fmla="*/ 195263 h 1399068"/>
                <a:gd name="connsiteX103" fmla="*/ 285750 w 1914525"/>
                <a:gd name="connsiteY103" fmla="*/ 200025 h 1399068"/>
                <a:gd name="connsiteX104" fmla="*/ 266700 w 1914525"/>
                <a:gd name="connsiteY104" fmla="*/ 214313 h 1399068"/>
                <a:gd name="connsiteX105" fmla="*/ 228600 w 1914525"/>
                <a:gd name="connsiteY105" fmla="*/ 233363 h 1399068"/>
                <a:gd name="connsiteX106" fmla="*/ 200025 w 1914525"/>
                <a:gd name="connsiteY106" fmla="*/ 252413 h 1399068"/>
                <a:gd name="connsiteX107" fmla="*/ 185738 w 1914525"/>
                <a:gd name="connsiteY107" fmla="*/ 261938 h 1399068"/>
                <a:gd name="connsiteX108" fmla="*/ 166688 w 1914525"/>
                <a:gd name="connsiteY108" fmla="*/ 271463 h 1399068"/>
                <a:gd name="connsiteX109" fmla="*/ 157163 w 1914525"/>
                <a:gd name="connsiteY109" fmla="*/ 285750 h 1399068"/>
                <a:gd name="connsiteX110" fmla="*/ 142875 w 1914525"/>
                <a:gd name="connsiteY110" fmla="*/ 300038 h 1399068"/>
                <a:gd name="connsiteX111" fmla="*/ 119063 w 1914525"/>
                <a:gd name="connsiteY111" fmla="*/ 333375 h 1399068"/>
                <a:gd name="connsiteX112" fmla="*/ 114300 w 1914525"/>
                <a:gd name="connsiteY112" fmla="*/ 347663 h 1399068"/>
                <a:gd name="connsiteX113" fmla="*/ 104775 w 1914525"/>
                <a:gd name="connsiteY113" fmla="*/ 371475 h 1399068"/>
                <a:gd name="connsiteX114" fmla="*/ 85725 w 1914525"/>
                <a:gd name="connsiteY114" fmla="*/ 404813 h 1399068"/>
                <a:gd name="connsiteX115" fmla="*/ 76200 w 1914525"/>
                <a:gd name="connsiteY115" fmla="*/ 442913 h 1399068"/>
                <a:gd name="connsiteX116" fmla="*/ 71438 w 1914525"/>
                <a:gd name="connsiteY116" fmla="*/ 457200 h 1399068"/>
                <a:gd name="connsiteX117" fmla="*/ 66675 w 1914525"/>
                <a:gd name="connsiteY117" fmla="*/ 490538 h 1399068"/>
                <a:gd name="connsiteX118" fmla="*/ 61913 w 1914525"/>
                <a:gd name="connsiteY118" fmla="*/ 504825 h 1399068"/>
                <a:gd name="connsiteX119" fmla="*/ 57150 w 1914525"/>
                <a:gd name="connsiteY119" fmla="*/ 523875 h 1399068"/>
                <a:gd name="connsiteX120" fmla="*/ 52388 w 1914525"/>
                <a:gd name="connsiteY120" fmla="*/ 576263 h 1399068"/>
                <a:gd name="connsiteX121" fmla="*/ 47625 w 1914525"/>
                <a:gd name="connsiteY121" fmla="*/ 604838 h 1399068"/>
                <a:gd name="connsiteX122" fmla="*/ 38100 w 1914525"/>
                <a:gd name="connsiteY122" fmla="*/ 714375 h 1399068"/>
                <a:gd name="connsiteX123" fmla="*/ 28575 w 1914525"/>
                <a:gd name="connsiteY123" fmla="*/ 762000 h 1399068"/>
                <a:gd name="connsiteX124" fmla="*/ 14288 w 1914525"/>
                <a:gd name="connsiteY124" fmla="*/ 866775 h 1399068"/>
                <a:gd name="connsiteX125" fmla="*/ 9525 w 1914525"/>
                <a:gd name="connsiteY125" fmla="*/ 890588 h 1399068"/>
                <a:gd name="connsiteX126" fmla="*/ 0 w 1914525"/>
                <a:gd name="connsiteY126" fmla="*/ 919163 h 1399068"/>
                <a:gd name="connsiteX127" fmla="*/ 4763 w 1914525"/>
                <a:gd name="connsiteY127" fmla="*/ 1042988 h 1399068"/>
                <a:gd name="connsiteX128" fmla="*/ 14288 w 1914525"/>
                <a:gd name="connsiteY128" fmla="*/ 1076325 h 1399068"/>
                <a:gd name="connsiteX129" fmla="*/ 23813 w 1914525"/>
                <a:gd name="connsiteY129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73819 w 1914525"/>
                <a:gd name="connsiteY3" fmla="*/ 1190624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452438 w 1914525"/>
                <a:gd name="connsiteY13" fmla="*/ 283369 h 1399068"/>
                <a:gd name="connsiteX14" fmla="*/ 600075 w 1914525"/>
                <a:gd name="connsiteY14" fmla="*/ 264318 h 1399068"/>
                <a:gd name="connsiteX15" fmla="*/ 773907 w 1914525"/>
                <a:gd name="connsiteY15" fmla="*/ 230981 h 1399068"/>
                <a:gd name="connsiteX16" fmla="*/ 890588 w 1914525"/>
                <a:gd name="connsiteY16" fmla="*/ 209550 h 1399068"/>
                <a:gd name="connsiteX17" fmla="*/ 1107281 w 1914525"/>
                <a:gd name="connsiteY17" fmla="*/ 200024 h 1399068"/>
                <a:gd name="connsiteX18" fmla="*/ 1247776 w 1914525"/>
                <a:gd name="connsiteY18" fmla="*/ 211931 h 1399068"/>
                <a:gd name="connsiteX19" fmla="*/ 1409700 w 1914525"/>
                <a:gd name="connsiteY19" fmla="*/ 242887 h 1399068"/>
                <a:gd name="connsiteX20" fmla="*/ 1557338 w 1914525"/>
                <a:gd name="connsiteY20" fmla="*/ 295275 h 1399068"/>
                <a:gd name="connsiteX21" fmla="*/ 1590675 w 1914525"/>
                <a:gd name="connsiteY21" fmla="*/ 314325 h 1399068"/>
                <a:gd name="connsiteX22" fmla="*/ 1619250 w 1914525"/>
                <a:gd name="connsiteY22" fmla="*/ 342900 h 1399068"/>
                <a:gd name="connsiteX23" fmla="*/ 1657350 w 1914525"/>
                <a:gd name="connsiteY23" fmla="*/ 390525 h 1399068"/>
                <a:gd name="connsiteX24" fmla="*/ 1676400 w 1914525"/>
                <a:gd name="connsiteY24" fmla="*/ 419100 h 1399068"/>
                <a:gd name="connsiteX25" fmla="*/ 1704975 w 1914525"/>
                <a:gd name="connsiteY25" fmla="*/ 471488 h 1399068"/>
                <a:gd name="connsiteX26" fmla="*/ 1747838 w 1914525"/>
                <a:gd name="connsiteY26" fmla="*/ 542925 h 1399068"/>
                <a:gd name="connsiteX27" fmla="*/ 1762125 w 1914525"/>
                <a:gd name="connsiteY27" fmla="*/ 571500 h 1399068"/>
                <a:gd name="connsiteX28" fmla="*/ 1771650 w 1914525"/>
                <a:gd name="connsiteY28" fmla="*/ 600075 h 1399068"/>
                <a:gd name="connsiteX29" fmla="*/ 1790700 w 1914525"/>
                <a:gd name="connsiteY29" fmla="*/ 642938 h 1399068"/>
                <a:gd name="connsiteX30" fmla="*/ 1809750 w 1914525"/>
                <a:gd name="connsiteY30" fmla="*/ 695325 h 1399068"/>
                <a:gd name="connsiteX31" fmla="*/ 1824038 w 1914525"/>
                <a:gd name="connsiteY31" fmla="*/ 747713 h 1399068"/>
                <a:gd name="connsiteX32" fmla="*/ 1833563 w 1914525"/>
                <a:gd name="connsiteY32" fmla="*/ 804863 h 1399068"/>
                <a:gd name="connsiteX33" fmla="*/ 1845469 w 1914525"/>
                <a:gd name="connsiteY33" fmla="*/ 940594 h 1399068"/>
                <a:gd name="connsiteX34" fmla="*/ 1857375 w 1914525"/>
                <a:gd name="connsiteY34" fmla="*/ 1000125 h 1399068"/>
                <a:gd name="connsiteX35" fmla="*/ 1850231 w 1914525"/>
                <a:gd name="connsiteY35" fmla="*/ 1166813 h 1399068"/>
                <a:gd name="connsiteX36" fmla="*/ 1885950 w 1914525"/>
                <a:gd name="connsiteY36" fmla="*/ 1285875 h 1399068"/>
                <a:gd name="connsiteX37" fmla="*/ 1876425 w 1914525"/>
                <a:gd name="connsiteY37" fmla="*/ 1357313 h 1399068"/>
                <a:gd name="connsiteX38" fmla="*/ 1866900 w 1914525"/>
                <a:gd name="connsiteY38" fmla="*/ 1395413 h 1399068"/>
                <a:gd name="connsiteX39" fmla="*/ 1862138 w 1914525"/>
                <a:gd name="connsiteY39" fmla="*/ 1271587 h 1399068"/>
                <a:gd name="connsiteX40" fmla="*/ 1881188 w 1914525"/>
                <a:gd name="connsiteY40" fmla="*/ 1238250 h 1399068"/>
                <a:gd name="connsiteX41" fmla="*/ 1890713 w 1914525"/>
                <a:gd name="connsiteY41" fmla="*/ 1200150 h 1399068"/>
                <a:gd name="connsiteX42" fmla="*/ 1900238 w 1914525"/>
                <a:gd name="connsiteY42" fmla="*/ 1171575 h 1399068"/>
                <a:gd name="connsiteX43" fmla="*/ 1905000 w 1914525"/>
                <a:gd name="connsiteY43" fmla="*/ 1085850 h 1399068"/>
                <a:gd name="connsiteX44" fmla="*/ 1914525 w 1914525"/>
                <a:gd name="connsiteY44" fmla="*/ 809625 h 1399068"/>
                <a:gd name="connsiteX45" fmla="*/ 1909763 w 1914525"/>
                <a:gd name="connsiteY45" fmla="*/ 666750 h 1399068"/>
                <a:gd name="connsiteX46" fmla="*/ 1890713 w 1914525"/>
                <a:gd name="connsiteY46" fmla="*/ 633413 h 1399068"/>
                <a:gd name="connsiteX47" fmla="*/ 1881188 w 1914525"/>
                <a:gd name="connsiteY47" fmla="*/ 609600 h 1399068"/>
                <a:gd name="connsiteX48" fmla="*/ 1871663 w 1914525"/>
                <a:gd name="connsiteY48" fmla="*/ 581025 h 1399068"/>
                <a:gd name="connsiteX49" fmla="*/ 1862138 w 1914525"/>
                <a:gd name="connsiteY49" fmla="*/ 566738 h 1399068"/>
                <a:gd name="connsiteX50" fmla="*/ 1857375 w 1914525"/>
                <a:gd name="connsiteY50" fmla="*/ 542925 h 1399068"/>
                <a:gd name="connsiteX51" fmla="*/ 1847850 w 1914525"/>
                <a:gd name="connsiteY51" fmla="*/ 528638 h 1399068"/>
                <a:gd name="connsiteX52" fmla="*/ 1843088 w 1914525"/>
                <a:gd name="connsiteY52" fmla="*/ 514350 h 1399068"/>
                <a:gd name="connsiteX53" fmla="*/ 1833563 w 1914525"/>
                <a:gd name="connsiteY53" fmla="*/ 495300 h 1399068"/>
                <a:gd name="connsiteX54" fmla="*/ 1824038 w 1914525"/>
                <a:gd name="connsiteY54" fmla="*/ 457200 h 1399068"/>
                <a:gd name="connsiteX55" fmla="*/ 1814513 w 1914525"/>
                <a:gd name="connsiteY55" fmla="*/ 438150 h 1399068"/>
                <a:gd name="connsiteX56" fmla="*/ 1800225 w 1914525"/>
                <a:gd name="connsiteY56" fmla="*/ 404813 h 1399068"/>
                <a:gd name="connsiteX57" fmla="*/ 1790700 w 1914525"/>
                <a:gd name="connsiteY57" fmla="*/ 376238 h 1399068"/>
                <a:gd name="connsiteX58" fmla="*/ 1785938 w 1914525"/>
                <a:gd name="connsiteY58" fmla="*/ 361950 h 1399068"/>
                <a:gd name="connsiteX59" fmla="*/ 1781175 w 1914525"/>
                <a:gd name="connsiteY59" fmla="*/ 342900 h 1399068"/>
                <a:gd name="connsiteX60" fmla="*/ 1771650 w 1914525"/>
                <a:gd name="connsiteY60" fmla="*/ 328613 h 1399068"/>
                <a:gd name="connsiteX61" fmla="*/ 1752600 w 1914525"/>
                <a:gd name="connsiteY61" fmla="*/ 280988 h 1399068"/>
                <a:gd name="connsiteX62" fmla="*/ 1747838 w 1914525"/>
                <a:gd name="connsiteY62" fmla="*/ 266700 h 1399068"/>
                <a:gd name="connsiteX63" fmla="*/ 1738313 w 1914525"/>
                <a:gd name="connsiteY63" fmla="*/ 252413 h 1399068"/>
                <a:gd name="connsiteX64" fmla="*/ 1724025 w 1914525"/>
                <a:gd name="connsiteY64" fmla="*/ 228600 h 1399068"/>
                <a:gd name="connsiteX65" fmla="*/ 1714500 w 1914525"/>
                <a:gd name="connsiteY65" fmla="*/ 214313 h 1399068"/>
                <a:gd name="connsiteX66" fmla="*/ 1700213 w 1914525"/>
                <a:gd name="connsiteY66" fmla="*/ 204788 h 1399068"/>
                <a:gd name="connsiteX67" fmla="*/ 1676400 w 1914525"/>
                <a:gd name="connsiteY67" fmla="*/ 176213 h 1399068"/>
                <a:gd name="connsiteX68" fmla="*/ 1666875 w 1914525"/>
                <a:gd name="connsiteY68" fmla="*/ 161925 h 1399068"/>
                <a:gd name="connsiteX69" fmla="*/ 1638300 w 1914525"/>
                <a:gd name="connsiteY69" fmla="*/ 152400 h 1399068"/>
                <a:gd name="connsiteX70" fmla="*/ 1609725 w 1914525"/>
                <a:gd name="connsiteY70" fmla="*/ 142875 h 1399068"/>
                <a:gd name="connsiteX71" fmla="*/ 1590675 w 1914525"/>
                <a:gd name="connsiteY71" fmla="*/ 133350 h 1399068"/>
                <a:gd name="connsiteX72" fmla="*/ 1533525 w 1914525"/>
                <a:gd name="connsiteY72" fmla="*/ 123825 h 1399068"/>
                <a:gd name="connsiteX73" fmla="*/ 1495425 w 1914525"/>
                <a:gd name="connsiteY73" fmla="*/ 109538 h 1399068"/>
                <a:gd name="connsiteX74" fmla="*/ 1376363 w 1914525"/>
                <a:gd name="connsiteY74" fmla="*/ 95250 h 1399068"/>
                <a:gd name="connsiteX75" fmla="*/ 1343025 w 1914525"/>
                <a:gd name="connsiteY75" fmla="*/ 90488 h 1399068"/>
                <a:gd name="connsiteX76" fmla="*/ 1281113 w 1914525"/>
                <a:gd name="connsiteY76" fmla="*/ 76200 h 1399068"/>
                <a:gd name="connsiteX77" fmla="*/ 1223963 w 1914525"/>
                <a:gd name="connsiteY77" fmla="*/ 71438 h 1399068"/>
                <a:gd name="connsiteX78" fmla="*/ 1181100 w 1914525"/>
                <a:gd name="connsiteY78" fmla="*/ 61913 h 1399068"/>
                <a:gd name="connsiteX79" fmla="*/ 1166813 w 1914525"/>
                <a:gd name="connsiteY79" fmla="*/ 52388 h 1399068"/>
                <a:gd name="connsiteX80" fmla="*/ 1143000 w 1914525"/>
                <a:gd name="connsiteY80" fmla="*/ 47625 h 1399068"/>
                <a:gd name="connsiteX81" fmla="*/ 1114425 w 1914525"/>
                <a:gd name="connsiteY81" fmla="*/ 38100 h 1399068"/>
                <a:gd name="connsiteX82" fmla="*/ 1085850 w 1914525"/>
                <a:gd name="connsiteY82" fmla="*/ 28575 h 1399068"/>
                <a:gd name="connsiteX83" fmla="*/ 1009650 w 1914525"/>
                <a:gd name="connsiteY83" fmla="*/ 19050 h 1399068"/>
                <a:gd name="connsiteX84" fmla="*/ 976313 w 1914525"/>
                <a:gd name="connsiteY84" fmla="*/ 9525 h 1399068"/>
                <a:gd name="connsiteX85" fmla="*/ 923925 w 1914525"/>
                <a:gd name="connsiteY85" fmla="*/ 0 h 1399068"/>
                <a:gd name="connsiteX86" fmla="*/ 771525 w 1914525"/>
                <a:gd name="connsiteY86" fmla="*/ 4763 h 1399068"/>
                <a:gd name="connsiteX87" fmla="*/ 757238 w 1914525"/>
                <a:gd name="connsiteY87" fmla="*/ 9525 h 1399068"/>
                <a:gd name="connsiteX88" fmla="*/ 733425 w 1914525"/>
                <a:gd name="connsiteY88" fmla="*/ 19050 h 1399068"/>
                <a:gd name="connsiteX89" fmla="*/ 714375 w 1914525"/>
                <a:gd name="connsiteY89" fmla="*/ 28575 h 1399068"/>
                <a:gd name="connsiteX90" fmla="*/ 700088 w 1914525"/>
                <a:gd name="connsiteY90" fmla="*/ 33338 h 1399068"/>
                <a:gd name="connsiteX91" fmla="*/ 681038 w 1914525"/>
                <a:gd name="connsiteY91" fmla="*/ 42863 h 1399068"/>
                <a:gd name="connsiteX92" fmla="*/ 633413 w 1914525"/>
                <a:gd name="connsiteY92" fmla="*/ 57150 h 1399068"/>
                <a:gd name="connsiteX93" fmla="*/ 595313 w 1914525"/>
                <a:gd name="connsiteY93" fmla="*/ 71438 h 1399068"/>
                <a:gd name="connsiteX94" fmla="*/ 552450 w 1914525"/>
                <a:gd name="connsiteY94" fmla="*/ 80963 h 1399068"/>
                <a:gd name="connsiteX95" fmla="*/ 519113 w 1914525"/>
                <a:gd name="connsiteY95" fmla="*/ 95250 h 1399068"/>
                <a:gd name="connsiteX96" fmla="*/ 485775 w 1914525"/>
                <a:gd name="connsiteY96" fmla="*/ 100013 h 1399068"/>
                <a:gd name="connsiteX97" fmla="*/ 438150 w 1914525"/>
                <a:gd name="connsiteY97" fmla="*/ 119063 h 1399068"/>
                <a:gd name="connsiteX98" fmla="*/ 404813 w 1914525"/>
                <a:gd name="connsiteY98" fmla="*/ 133350 h 1399068"/>
                <a:gd name="connsiteX99" fmla="*/ 390525 w 1914525"/>
                <a:gd name="connsiteY99" fmla="*/ 147638 h 1399068"/>
                <a:gd name="connsiteX100" fmla="*/ 352425 w 1914525"/>
                <a:gd name="connsiteY100" fmla="*/ 166688 h 1399068"/>
                <a:gd name="connsiteX101" fmla="*/ 319088 w 1914525"/>
                <a:gd name="connsiteY101" fmla="*/ 180975 h 1399068"/>
                <a:gd name="connsiteX102" fmla="*/ 300038 w 1914525"/>
                <a:gd name="connsiteY102" fmla="*/ 195263 h 1399068"/>
                <a:gd name="connsiteX103" fmla="*/ 285750 w 1914525"/>
                <a:gd name="connsiteY103" fmla="*/ 200025 h 1399068"/>
                <a:gd name="connsiteX104" fmla="*/ 266700 w 1914525"/>
                <a:gd name="connsiteY104" fmla="*/ 214313 h 1399068"/>
                <a:gd name="connsiteX105" fmla="*/ 228600 w 1914525"/>
                <a:gd name="connsiteY105" fmla="*/ 233363 h 1399068"/>
                <a:gd name="connsiteX106" fmla="*/ 200025 w 1914525"/>
                <a:gd name="connsiteY106" fmla="*/ 252413 h 1399068"/>
                <a:gd name="connsiteX107" fmla="*/ 185738 w 1914525"/>
                <a:gd name="connsiteY107" fmla="*/ 261938 h 1399068"/>
                <a:gd name="connsiteX108" fmla="*/ 166688 w 1914525"/>
                <a:gd name="connsiteY108" fmla="*/ 271463 h 1399068"/>
                <a:gd name="connsiteX109" fmla="*/ 157163 w 1914525"/>
                <a:gd name="connsiteY109" fmla="*/ 285750 h 1399068"/>
                <a:gd name="connsiteX110" fmla="*/ 142875 w 1914525"/>
                <a:gd name="connsiteY110" fmla="*/ 300038 h 1399068"/>
                <a:gd name="connsiteX111" fmla="*/ 119063 w 1914525"/>
                <a:gd name="connsiteY111" fmla="*/ 333375 h 1399068"/>
                <a:gd name="connsiteX112" fmla="*/ 114300 w 1914525"/>
                <a:gd name="connsiteY112" fmla="*/ 347663 h 1399068"/>
                <a:gd name="connsiteX113" fmla="*/ 104775 w 1914525"/>
                <a:gd name="connsiteY113" fmla="*/ 371475 h 1399068"/>
                <a:gd name="connsiteX114" fmla="*/ 85725 w 1914525"/>
                <a:gd name="connsiteY114" fmla="*/ 404813 h 1399068"/>
                <a:gd name="connsiteX115" fmla="*/ 76200 w 1914525"/>
                <a:gd name="connsiteY115" fmla="*/ 442913 h 1399068"/>
                <a:gd name="connsiteX116" fmla="*/ 71438 w 1914525"/>
                <a:gd name="connsiteY116" fmla="*/ 457200 h 1399068"/>
                <a:gd name="connsiteX117" fmla="*/ 66675 w 1914525"/>
                <a:gd name="connsiteY117" fmla="*/ 490538 h 1399068"/>
                <a:gd name="connsiteX118" fmla="*/ 61913 w 1914525"/>
                <a:gd name="connsiteY118" fmla="*/ 504825 h 1399068"/>
                <a:gd name="connsiteX119" fmla="*/ 57150 w 1914525"/>
                <a:gd name="connsiteY119" fmla="*/ 523875 h 1399068"/>
                <a:gd name="connsiteX120" fmla="*/ 52388 w 1914525"/>
                <a:gd name="connsiteY120" fmla="*/ 576263 h 1399068"/>
                <a:gd name="connsiteX121" fmla="*/ 47625 w 1914525"/>
                <a:gd name="connsiteY121" fmla="*/ 604838 h 1399068"/>
                <a:gd name="connsiteX122" fmla="*/ 38100 w 1914525"/>
                <a:gd name="connsiteY122" fmla="*/ 714375 h 1399068"/>
                <a:gd name="connsiteX123" fmla="*/ 28575 w 1914525"/>
                <a:gd name="connsiteY123" fmla="*/ 762000 h 1399068"/>
                <a:gd name="connsiteX124" fmla="*/ 14288 w 1914525"/>
                <a:gd name="connsiteY124" fmla="*/ 866775 h 1399068"/>
                <a:gd name="connsiteX125" fmla="*/ 9525 w 1914525"/>
                <a:gd name="connsiteY125" fmla="*/ 890588 h 1399068"/>
                <a:gd name="connsiteX126" fmla="*/ 0 w 1914525"/>
                <a:gd name="connsiteY126" fmla="*/ 919163 h 1399068"/>
                <a:gd name="connsiteX127" fmla="*/ 4763 w 1914525"/>
                <a:gd name="connsiteY127" fmla="*/ 1042988 h 1399068"/>
                <a:gd name="connsiteX128" fmla="*/ 14288 w 1914525"/>
                <a:gd name="connsiteY128" fmla="*/ 1076325 h 1399068"/>
                <a:gd name="connsiteX129" fmla="*/ 23813 w 1914525"/>
                <a:gd name="connsiteY129" fmla="*/ 1257300 h 1399068"/>
                <a:gd name="connsiteX0" fmla="*/ 30956 w 1914525"/>
                <a:gd name="connsiteY0" fmla="*/ 123825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73819 w 1914525"/>
                <a:gd name="connsiteY3" fmla="*/ 1190624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452438 w 1914525"/>
                <a:gd name="connsiteY13" fmla="*/ 283369 h 1399068"/>
                <a:gd name="connsiteX14" fmla="*/ 600075 w 1914525"/>
                <a:gd name="connsiteY14" fmla="*/ 264318 h 1399068"/>
                <a:gd name="connsiteX15" fmla="*/ 773907 w 1914525"/>
                <a:gd name="connsiteY15" fmla="*/ 230981 h 1399068"/>
                <a:gd name="connsiteX16" fmla="*/ 890588 w 1914525"/>
                <a:gd name="connsiteY16" fmla="*/ 209550 h 1399068"/>
                <a:gd name="connsiteX17" fmla="*/ 1107281 w 1914525"/>
                <a:gd name="connsiteY17" fmla="*/ 200024 h 1399068"/>
                <a:gd name="connsiteX18" fmla="*/ 1247776 w 1914525"/>
                <a:gd name="connsiteY18" fmla="*/ 211931 h 1399068"/>
                <a:gd name="connsiteX19" fmla="*/ 1409700 w 1914525"/>
                <a:gd name="connsiteY19" fmla="*/ 242887 h 1399068"/>
                <a:gd name="connsiteX20" fmla="*/ 1557338 w 1914525"/>
                <a:gd name="connsiteY20" fmla="*/ 295275 h 1399068"/>
                <a:gd name="connsiteX21" fmla="*/ 1590675 w 1914525"/>
                <a:gd name="connsiteY21" fmla="*/ 314325 h 1399068"/>
                <a:gd name="connsiteX22" fmla="*/ 1619250 w 1914525"/>
                <a:gd name="connsiteY22" fmla="*/ 342900 h 1399068"/>
                <a:gd name="connsiteX23" fmla="*/ 1657350 w 1914525"/>
                <a:gd name="connsiteY23" fmla="*/ 390525 h 1399068"/>
                <a:gd name="connsiteX24" fmla="*/ 1676400 w 1914525"/>
                <a:gd name="connsiteY24" fmla="*/ 419100 h 1399068"/>
                <a:gd name="connsiteX25" fmla="*/ 1704975 w 1914525"/>
                <a:gd name="connsiteY25" fmla="*/ 471488 h 1399068"/>
                <a:gd name="connsiteX26" fmla="*/ 1747838 w 1914525"/>
                <a:gd name="connsiteY26" fmla="*/ 542925 h 1399068"/>
                <a:gd name="connsiteX27" fmla="*/ 1762125 w 1914525"/>
                <a:gd name="connsiteY27" fmla="*/ 571500 h 1399068"/>
                <a:gd name="connsiteX28" fmla="*/ 1771650 w 1914525"/>
                <a:gd name="connsiteY28" fmla="*/ 600075 h 1399068"/>
                <a:gd name="connsiteX29" fmla="*/ 1790700 w 1914525"/>
                <a:gd name="connsiteY29" fmla="*/ 642938 h 1399068"/>
                <a:gd name="connsiteX30" fmla="*/ 1809750 w 1914525"/>
                <a:gd name="connsiteY30" fmla="*/ 695325 h 1399068"/>
                <a:gd name="connsiteX31" fmla="*/ 1824038 w 1914525"/>
                <a:gd name="connsiteY31" fmla="*/ 747713 h 1399068"/>
                <a:gd name="connsiteX32" fmla="*/ 1833563 w 1914525"/>
                <a:gd name="connsiteY32" fmla="*/ 804863 h 1399068"/>
                <a:gd name="connsiteX33" fmla="*/ 1845469 w 1914525"/>
                <a:gd name="connsiteY33" fmla="*/ 940594 h 1399068"/>
                <a:gd name="connsiteX34" fmla="*/ 1857375 w 1914525"/>
                <a:gd name="connsiteY34" fmla="*/ 1000125 h 1399068"/>
                <a:gd name="connsiteX35" fmla="*/ 1850231 w 1914525"/>
                <a:gd name="connsiteY35" fmla="*/ 1166813 h 1399068"/>
                <a:gd name="connsiteX36" fmla="*/ 1885950 w 1914525"/>
                <a:gd name="connsiteY36" fmla="*/ 1285875 h 1399068"/>
                <a:gd name="connsiteX37" fmla="*/ 1876425 w 1914525"/>
                <a:gd name="connsiteY37" fmla="*/ 1357313 h 1399068"/>
                <a:gd name="connsiteX38" fmla="*/ 1866900 w 1914525"/>
                <a:gd name="connsiteY38" fmla="*/ 1395413 h 1399068"/>
                <a:gd name="connsiteX39" fmla="*/ 1862138 w 1914525"/>
                <a:gd name="connsiteY39" fmla="*/ 1271587 h 1399068"/>
                <a:gd name="connsiteX40" fmla="*/ 1881188 w 1914525"/>
                <a:gd name="connsiteY40" fmla="*/ 1238250 h 1399068"/>
                <a:gd name="connsiteX41" fmla="*/ 1890713 w 1914525"/>
                <a:gd name="connsiteY41" fmla="*/ 1200150 h 1399068"/>
                <a:gd name="connsiteX42" fmla="*/ 1900238 w 1914525"/>
                <a:gd name="connsiteY42" fmla="*/ 1171575 h 1399068"/>
                <a:gd name="connsiteX43" fmla="*/ 1905000 w 1914525"/>
                <a:gd name="connsiteY43" fmla="*/ 1085850 h 1399068"/>
                <a:gd name="connsiteX44" fmla="*/ 1914525 w 1914525"/>
                <a:gd name="connsiteY44" fmla="*/ 809625 h 1399068"/>
                <a:gd name="connsiteX45" fmla="*/ 1909763 w 1914525"/>
                <a:gd name="connsiteY45" fmla="*/ 666750 h 1399068"/>
                <a:gd name="connsiteX46" fmla="*/ 1890713 w 1914525"/>
                <a:gd name="connsiteY46" fmla="*/ 633413 h 1399068"/>
                <a:gd name="connsiteX47" fmla="*/ 1881188 w 1914525"/>
                <a:gd name="connsiteY47" fmla="*/ 609600 h 1399068"/>
                <a:gd name="connsiteX48" fmla="*/ 1871663 w 1914525"/>
                <a:gd name="connsiteY48" fmla="*/ 581025 h 1399068"/>
                <a:gd name="connsiteX49" fmla="*/ 1862138 w 1914525"/>
                <a:gd name="connsiteY49" fmla="*/ 566738 h 1399068"/>
                <a:gd name="connsiteX50" fmla="*/ 1857375 w 1914525"/>
                <a:gd name="connsiteY50" fmla="*/ 542925 h 1399068"/>
                <a:gd name="connsiteX51" fmla="*/ 1847850 w 1914525"/>
                <a:gd name="connsiteY51" fmla="*/ 528638 h 1399068"/>
                <a:gd name="connsiteX52" fmla="*/ 1843088 w 1914525"/>
                <a:gd name="connsiteY52" fmla="*/ 514350 h 1399068"/>
                <a:gd name="connsiteX53" fmla="*/ 1833563 w 1914525"/>
                <a:gd name="connsiteY53" fmla="*/ 495300 h 1399068"/>
                <a:gd name="connsiteX54" fmla="*/ 1824038 w 1914525"/>
                <a:gd name="connsiteY54" fmla="*/ 457200 h 1399068"/>
                <a:gd name="connsiteX55" fmla="*/ 1814513 w 1914525"/>
                <a:gd name="connsiteY55" fmla="*/ 438150 h 1399068"/>
                <a:gd name="connsiteX56" fmla="*/ 1800225 w 1914525"/>
                <a:gd name="connsiteY56" fmla="*/ 404813 h 1399068"/>
                <a:gd name="connsiteX57" fmla="*/ 1790700 w 1914525"/>
                <a:gd name="connsiteY57" fmla="*/ 376238 h 1399068"/>
                <a:gd name="connsiteX58" fmla="*/ 1785938 w 1914525"/>
                <a:gd name="connsiteY58" fmla="*/ 361950 h 1399068"/>
                <a:gd name="connsiteX59" fmla="*/ 1781175 w 1914525"/>
                <a:gd name="connsiteY59" fmla="*/ 342900 h 1399068"/>
                <a:gd name="connsiteX60" fmla="*/ 1771650 w 1914525"/>
                <a:gd name="connsiteY60" fmla="*/ 328613 h 1399068"/>
                <a:gd name="connsiteX61" fmla="*/ 1752600 w 1914525"/>
                <a:gd name="connsiteY61" fmla="*/ 280988 h 1399068"/>
                <a:gd name="connsiteX62" fmla="*/ 1747838 w 1914525"/>
                <a:gd name="connsiteY62" fmla="*/ 266700 h 1399068"/>
                <a:gd name="connsiteX63" fmla="*/ 1738313 w 1914525"/>
                <a:gd name="connsiteY63" fmla="*/ 252413 h 1399068"/>
                <a:gd name="connsiteX64" fmla="*/ 1724025 w 1914525"/>
                <a:gd name="connsiteY64" fmla="*/ 228600 h 1399068"/>
                <a:gd name="connsiteX65" fmla="*/ 1714500 w 1914525"/>
                <a:gd name="connsiteY65" fmla="*/ 214313 h 1399068"/>
                <a:gd name="connsiteX66" fmla="*/ 1700213 w 1914525"/>
                <a:gd name="connsiteY66" fmla="*/ 204788 h 1399068"/>
                <a:gd name="connsiteX67" fmla="*/ 1676400 w 1914525"/>
                <a:gd name="connsiteY67" fmla="*/ 176213 h 1399068"/>
                <a:gd name="connsiteX68" fmla="*/ 1666875 w 1914525"/>
                <a:gd name="connsiteY68" fmla="*/ 161925 h 1399068"/>
                <a:gd name="connsiteX69" fmla="*/ 1638300 w 1914525"/>
                <a:gd name="connsiteY69" fmla="*/ 152400 h 1399068"/>
                <a:gd name="connsiteX70" fmla="*/ 1609725 w 1914525"/>
                <a:gd name="connsiteY70" fmla="*/ 142875 h 1399068"/>
                <a:gd name="connsiteX71" fmla="*/ 1590675 w 1914525"/>
                <a:gd name="connsiteY71" fmla="*/ 133350 h 1399068"/>
                <a:gd name="connsiteX72" fmla="*/ 1533525 w 1914525"/>
                <a:gd name="connsiteY72" fmla="*/ 123825 h 1399068"/>
                <a:gd name="connsiteX73" fmla="*/ 1495425 w 1914525"/>
                <a:gd name="connsiteY73" fmla="*/ 109538 h 1399068"/>
                <a:gd name="connsiteX74" fmla="*/ 1376363 w 1914525"/>
                <a:gd name="connsiteY74" fmla="*/ 95250 h 1399068"/>
                <a:gd name="connsiteX75" fmla="*/ 1343025 w 1914525"/>
                <a:gd name="connsiteY75" fmla="*/ 90488 h 1399068"/>
                <a:gd name="connsiteX76" fmla="*/ 1281113 w 1914525"/>
                <a:gd name="connsiteY76" fmla="*/ 76200 h 1399068"/>
                <a:gd name="connsiteX77" fmla="*/ 1223963 w 1914525"/>
                <a:gd name="connsiteY77" fmla="*/ 71438 h 1399068"/>
                <a:gd name="connsiteX78" fmla="*/ 1181100 w 1914525"/>
                <a:gd name="connsiteY78" fmla="*/ 61913 h 1399068"/>
                <a:gd name="connsiteX79" fmla="*/ 1166813 w 1914525"/>
                <a:gd name="connsiteY79" fmla="*/ 52388 h 1399068"/>
                <a:gd name="connsiteX80" fmla="*/ 1143000 w 1914525"/>
                <a:gd name="connsiteY80" fmla="*/ 47625 h 1399068"/>
                <a:gd name="connsiteX81" fmla="*/ 1114425 w 1914525"/>
                <a:gd name="connsiteY81" fmla="*/ 38100 h 1399068"/>
                <a:gd name="connsiteX82" fmla="*/ 1085850 w 1914525"/>
                <a:gd name="connsiteY82" fmla="*/ 28575 h 1399068"/>
                <a:gd name="connsiteX83" fmla="*/ 1009650 w 1914525"/>
                <a:gd name="connsiteY83" fmla="*/ 19050 h 1399068"/>
                <a:gd name="connsiteX84" fmla="*/ 976313 w 1914525"/>
                <a:gd name="connsiteY84" fmla="*/ 9525 h 1399068"/>
                <a:gd name="connsiteX85" fmla="*/ 923925 w 1914525"/>
                <a:gd name="connsiteY85" fmla="*/ 0 h 1399068"/>
                <a:gd name="connsiteX86" fmla="*/ 771525 w 1914525"/>
                <a:gd name="connsiteY86" fmla="*/ 4763 h 1399068"/>
                <a:gd name="connsiteX87" fmla="*/ 757238 w 1914525"/>
                <a:gd name="connsiteY87" fmla="*/ 9525 h 1399068"/>
                <a:gd name="connsiteX88" fmla="*/ 733425 w 1914525"/>
                <a:gd name="connsiteY88" fmla="*/ 19050 h 1399068"/>
                <a:gd name="connsiteX89" fmla="*/ 714375 w 1914525"/>
                <a:gd name="connsiteY89" fmla="*/ 28575 h 1399068"/>
                <a:gd name="connsiteX90" fmla="*/ 700088 w 1914525"/>
                <a:gd name="connsiteY90" fmla="*/ 33338 h 1399068"/>
                <a:gd name="connsiteX91" fmla="*/ 681038 w 1914525"/>
                <a:gd name="connsiteY91" fmla="*/ 42863 h 1399068"/>
                <a:gd name="connsiteX92" fmla="*/ 633413 w 1914525"/>
                <a:gd name="connsiteY92" fmla="*/ 57150 h 1399068"/>
                <a:gd name="connsiteX93" fmla="*/ 595313 w 1914525"/>
                <a:gd name="connsiteY93" fmla="*/ 71438 h 1399068"/>
                <a:gd name="connsiteX94" fmla="*/ 552450 w 1914525"/>
                <a:gd name="connsiteY94" fmla="*/ 80963 h 1399068"/>
                <a:gd name="connsiteX95" fmla="*/ 519113 w 1914525"/>
                <a:gd name="connsiteY95" fmla="*/ 95250 h 1399068"/>
                <a:gd name="connsiteX96" fmla="*/ 485775 w 1914525"/>
                <a:gd name="connsiteY96" fmla="*/ 100013 h 1399068"/>
                <a:gd name="connsiteX97" fmla="*/ 438150 w 1914525"/>
                <a:gd name="connsiteY97" fmla="*/ 119063 h 1399068"/>
                <a:gd name="connsiteX98" fmla="*/ 404813 w 1914525"/>
                <a:gd name="connsiteY98" fmla="*/ 133350 h 1399068"/>
                <a:gd name="connsiteX99" fmla="*/ 390525 w 1914525"/>
                <a:gd name="connsiteY99" fmla="*/ 147638 h 1399068"/>
                <a:gd name="connsiteX100" fmla="*/ 352425 w 1914525"/>
                <a:gd name="connsiteY100" fmla="*/ 166688 h 1399068"/>
                <a:gd name="connsiteX101" fmla="*/ 319088 w 1914525"/>
                <a:gd name="connsiteY101" fmla="*/ 180975 h 1399068"/>
                <a:gd name="connsiteX102" fmla="*/ 300038 w 1914525"/>
                <a:gd name="connsiteY102" fmla="*/ 195263 h 1399068"/>
                <a:gd name="connsiteX103" fmla="*/ 285750 w 1914525"/>
                <a:gd name="connsiteY103" fmla="*/ 200025 h 1399068"/>
                <a:gd name="connsiteX104" fmla="*/ 266700 w 1914525"/>
                <a:gd name="connsiteY104" fmla="*/ 214313 h 1399068"/>
                <a:gd name="connsiteX105" fmla="*/ 228600 w 1914525"/>
                <a:gd name="connsiteY105" fmla="*/ 233363 h 1399068"/>
                <a:gd name="connsiteX106" fmla="*/ 200025 w 1914525"/>
                <a:gd name="connsiteY106" fmla="*/ 252413 h 1399068"/>
                <a:gd name="connsiteX107" fmla="*/ 185738 w 1914525"/>
                <a:gd name="connsiteY107" fmla="*/ 261938 h 1399068"/>
                <a:gd name="connsiteX108" fmla="*/ 166688 w 1914525"/>
                <a:gd name="connsiteY108" fmla="*/ 271463 h 1399068"/>
                <a:gd name="connsiteX109" fmla="*/ 157163 w 1914525"/>
                <a:gd name="connsiteY109" fmla="*/ 285750 h 1399068"/>
                <a:gd name="connsiteX110" fmla="*/ 142875 w 1914525"/>
                <a:gd name="connsiteY110" fmla="*/ 300038 h 1399068"/>
                <a:gd name="connsiteX111" fmla="*/ 119063 w 1914525"/>
                <a:gd name="connsiteY111" fmla="*/ 333375 h 1399068"/>
                <a:gd name="connsiteX112" fmla="*/ 114300 w 1914525"/>
                <a:gd name="connsiteY112" fmla="*/ 347663 h 1399068"/>
                <a:gd name="connsiteX113" fmla="*/ 104775 w 1914525"/>
                <a:gd name="connsiteY113" fmla="*/ 371475 h 1399068"/>
                <a:gd name="connsiteX114" fmla="*/ 85725 w 1914525"/>
                <a:gd name="connsiteY114" fmla="*/ 404813 h 1399068"/>
                <a:gd name="connsiteX115" fmla="*/ 76200 w 1914525"/>
                <a:gd name="connsiteY115" fmla="*/ 442913 h 1399068"/>
                <a:gd name="connsiteX116" fmla="*/ 71438 w 1914525"/>
                <a:gd name="connsiteY116" fmla="*/ 457200 h 1399068"/>
                <a:gd name="connsiteX117" fmla="*/ 66675 w 1914525"/>
                <a:gd name="connsiteY117" fmla="*/ 490538 h 1399068"/>
                <a:gd name="connsiteX118" fmla="*/ 61913 w 1914525"/>
                <a:gd name="connsiteY118" fmla="*/ 504825 h 1399068"/>
                <a:gd name="connsiteX119" fmla="*/ 57150 w 1914525"/>
                <a:gd name="connsiteY119" fmla="*/ 523875 h 1399068"/>
                <a:gd name="connsiteX120" fmla="*/ 52388 w 1914525"/>
                <a:gd name="connsiteY120" fmla="*/ 576263 h 1399068"/>
                <a:gd name="connsiteX121" fmla="*/ 47625 w 1914525"/>
                <a:gd name="connsiteY121" fmla="*/ 604838 h 1399068"/>
                <a:gd name="connsiteX122" fmla="*/ 38100 w 1914525"/>
                <a:gd name="connsiteY122" fmla="*/ 714375 h 1399068"/>
                <a:gd name="connsiteX123" fmla="*/ 28575 w 1914525"/>
                <a:gd name="connsiteY123" fmla="*/ 762000 h 1399068"/>
                <a:gd name="connsiteX124" fmla="*/ 14288 w 1914525"/>
                <a:gd name="connsiteY124" fmla="*/ 866775 h 1399068"/>
                <a:gd name="connsiteX125" fmla="*/ 9525 w 1914525"/>
                <a:gd name="connsiteY125" fmla="*/ 890588 h 1399068"/>
                <a:gd name="connsiteX126" fmla="*/ 0 w 1914525"/>
                <a:gd name="connsiteY126" fmla="*/ 919163 h 1399068"/>
                <a:gd name="connsiteX127" fmla="*/ 4763 w 1914525"/>
                <a:gd name="connsiteY127" fmla="*/ 1042988 h 1399068"/>
                <a:gd name="connsiteX128" fmla="*/ 14288 w 1914525"/>
                <a:gd name="connsiteY128" fmla="*/ 1076325 h 1399068"/>
                <a:gd name="connsiteX129" fmla="*/ 30956 w 1914525"/>
                <a:gd name="connsiteY129" fmla="*/ 1238250 h 1399068"/>
                <a:gd name="connsiteX0" fmla="*/ 30956 w 1914525"/>
                <a:gd name="connsiteY0" fmla="*/ 123825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73819 w 1914525"/>
                <a:gd name="connsiteY3" fmla="*/ 1190624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452438 w 1914525"/>
                <a:gd name="connsiteY13" fmla="*/ 283369 h 1399068"/>
                <a:gd name="connsiteX14" fmla="*/ 600075 w 1914525"/>
                <a:gd name="connsiteY14" fmla="*/ 264318 h 1399068"/>
                <a:gd name="connsiteX15" fmla="*/ 773907 w 1914525"/>
                <a:gd name="connsiteY15" fmla="*/ 230981 h 1399068"/>
                <a:gd name="connsiteX16" fmla="*/ 890588 w 1914525"/>
                <a:gd name="connsiteY16" fmla="*/ 209550 h 1399068"/>
                <a:gd name="connsiteX17" fmla="*/ 1107281 w 1914525"/>
                <a:gd name="connsiteY17" fmla="*/ 200024 h 1399068"/>
                <a:gd name="connsiteX18" fmla="*/ 1247776 w 1914525"/>
                <a:gd name="connsiteY18" fmla="*/ 211931 h 1399068"/>
                <a:gd name="connsiteX19" fmla="*/ 1409700 w 1914525"/>
                <a:gd name="connsiteY19" fmla="*/ 242887 h 1399068"/>
                <a:gd name="connsiteX20" fmla="*/ 1557338 w 1914525"/>
                <a:gd name="connsiteY20" fmla="*/ 295275 h 1399068"/>
                <a:gd name="connsiteX21" fmla="*/ 1590675 w 1914525"/>
                <a:gd name="connsiteY21" fmla="*/ 314325 h 1399068"/>
                <a:gd name="connsiteX22" fmla="*/ 1619250 w 1914525"/>
                <a:gd name="connsiteY22" fmla="*/ 342900 h 1399068"/>
                <a:gd name="connsiteX23" fmla="*/ 1657350 w 1914525"/>
                <a:gd name="connsiteY23" fmla="*/ 390525 h 1399068"/>
                <a:gd name="connsiteX24" fmla="*/ 1676400 w 1914525"/>
                <a:gd name="connsiteY24" fmla="*/ 419100 h 1399068"/>
                <a:gd name="connsiteX25" fmla="*/ 1704975 w 1914525"/>
                <a:gd name="connsiteY25" fmla="*/ 471488 h 1399068"/>
                <a:gd name="connsiteX26" fmla="*/ 1747838 w 1914525"/>
                <a:gd name="connsiteY26" fmla="*/ 542925 h 1399068"/>
                <a:gd name="connsiteX27" fmla="*/ 1762125 w 1914525"/>
                <a:gd name="connsiteY27" fmla="*/ 571500 h 1399068"/>
                <a:gd name="connsiteX28" fmla="*/ 1771650 w 1914525"/>
                <a:gd name="connsiteY28" fmla="*/ 600075 h 1399068"/>
                <a:gd name="connsiteX29" fmla="*/ 1790700 w 1914525"/>
                <a:gd name="connsiteY29" fmla="*/ 642938 h 1399068"/>
                <a:gd name="connsiteX30" fmla="*/ 1809750 w 1914525"/>
                <a:gd name="connsiteY30" fmla="*/ 695325 h 1399068"/>
                <a:gd name="connsiteX31" fmla="*/ 1824038 w 1914525"/>
                <a:gd name="connsiteY31" fmla="*/ 747713 h 1399068"/>
                <a:gd name="connsiteX32" fmla="*/ 1833563 w 1914525"/>
                <a:gd name="connsiteY32" fmla="*/ 804863 h 1399068"/>
                <a:gd name="connsiteX33" fmla="*/ 1845469 w 1914525"/>
                <a:gd name="connsiteY33" fmla="*/ 940594 h 1399068"/>
                <a:gd name="connsiteX34" fmla="*/ 1857375 w 1914525"/>
                <a:gd name="connsiteY34" fmla="*/ 1000125 h 1399068"/>
                <a:gd name="connsiteX35" fmla="*/ 1850231 w 1914525"/>
                <a:gd name="connsiteY35" fmla="*/ 1166813 h 1399068"/>
                <a:gd name="connsiteX36" fmla="*/ 1885950 w 1914525"/>
                <a:gd name="connsiteY36" fmla="*/ 1285875 h 1399068"/>
                <a:gd name="connsiteX37" fmla="*/ 1876425 w 1914525"/>
                <a:gd name="connsiteY37" fmla="*/ 1357313 h 1399068"/>
                <a:gd name="connsiteX38" fmla="*/ 1866900 w 1914525"/>
                <a:gd name="connsiteY38" fmla="*/ 1395413 h 1399068"/>
                <a:gd name="connsiteX39" fmla="*/ 1862138 w 1914525"/>
                <a:gd name="connsiteY39" fmla="*/ 1271587 h 1399068"/>
                <a:gd name="connsiteX40" fmla="*/ 1881188 w 1914525"/>
                <a:gd name="connsiteY40" fmla="*/ 1238250 h 1399068"/>
                <a:gd name="connsiteX41" fmla="*/ 1890713 w 1914525"/>
                <a:gd name="connsiteY41" fmla="*/ 1200150 h 1399068"/>
                <a:gd name="connsiteX42" fmla="*/ 1900238 w 1914525"/>
                <a:gd name="connsiteY42" fmla="*/ 1171575 h 1399068"/>
                <a:gd name="connsiteX43" fmla="*/ 1905000 w 1914525"/>
                <a:gd name="connsiteY43" fmla="*/ 1085850 h 1399068"/>
                <a:gd name="connsiteX44" fmla="*/ 1914525 w 1914525"/>
                <a:gd name="connsiteY44" fmla="*/ 809625 h 1399068"/>
                <a:gd name="connsiteX45" fmla="*/ 1909763 w 1914525"/>
                <a:gd name="connsiteY45" fmla="*/ 666750 h 1399068"/>
                <a:gd name="connsiteX46" fmla="*/ 1890713 w 1914525"/>
                <a:gd name="connsiteY46" fmla="*/ 633413 h 1399068"/>
                <a:gd name="connsiteX47" fmla="*/ 1881188 w 1914525"/>
                <a:gd name="connsiteY47" fmla="*/ 609600 h 1399068"/>
                <a:gd name="connsiteX48" fmla="*/ 1871663 w 1914525"/>
                <a:gd name="connsiteY48" fmla="*/ 581025 h 1399068"/>
                <a:gd name="connsiteX49" fmla="*/ 1862138 w 1914525"/>
                <a:gd name="connsiteY49" fmla="*/ 566738 h 1399068"/>
                <a:gd name="connsiteX50" fmla="*/ 1857375 w 1914525"/>
                <a:gd name="connsiteY50" fmla="*/ 542925 h 1399068"/>
                <a:gd name="connsiteX51" fmla="*/ 1847850 w 1914525"/>
                <a:gd name="connsiteY51" fmla="*/ 528638 h 1399068"/>
                <a:gd name="connsiteX52" fmla="*/ 1843088 w 1914525"/>
                <a:gd name="connsiteY52" fmla="*/ 514350 h 1399068"/>
                <a:gd name="connsiteX53" fmla="*/ 1833563 w 1914525"/>
                <a:gd name="connsiteY53" fmla="*/ 495300 h 1399068"/>
                <a:gd name="connsiteX54" fmla="*/ 1824038 w 1914525"/>
                <a:gd name="connsiteY54" fmla="*/ 457200 h 1399068"/>
                <a:gd name="connsiteX55" fmla="*/ 1814513 w 1914525"/>
                <a:gd name="connsiteY55" fmla="*/ 438150 h 1399068"/>
                <a:gd name="connsiteX56" fmla="*/ 1800225 w 1914525"/>
                <a:gd name="connsiteY56" fmla="*/ 404813 h 1399068"/>
                <a:gd name="connsiteX57" fmla="*/ 1790700 w 1914525"/>
                <a:gd name="connsiteY57" fmla="*/ 376238 h 1399068"/>
                <a:gd name="connsiteX58" fmla="*/ 1785938 w 1914525"/>
                <a:gd name="connsiteY58" fmla="*/ 361950 h 1399068"/>
                <a:gd name="connsiteX59" fmla="*/ 1781175 w 1914525"/>
                <a:gd name="connsiteY59" fmla="*/ 342900 h 1399068"/>
                <a:gd name="connsiteX60" fmla="*/ 1771650 w 1914525"/>
                <a:gd name="connsiteY60" fmla="*/ 328613 h 1399068"/>
                <a:gd name="connsiteX61" fmla="*/ 1752600 w 1914525"/>
                <a:gd name="connsiteY61" fmla="*/ 280988 h 1399068"/>
                <a:gd name="connsiteX62" fmla="*/ 1747838 w 1914525"/>
                <a:gd name="connsiteY62" fmla="*/ 266700 h 1399068"/>
                <a:gd name="connsiteX63" fmla="*/ 1738313 w 1914525"/>
                <a:gd name="connsiteY63" fmla="*/ 252413 h 1399068"/>
                <a:gd name="connsiteX64" fmla="*/ 1724025 w 1914525"/>
                <a:gd name="connsiteY64" fmla="*/ 228600 h 1399068"/>
                <a:gd name="connsiteX65" fmla="*/ 1714500 w 1914525"/>
                <a:gd name="connsiteY65" fmla="*/ 214313 h 1399068"/>
                <a:gd name="connsiteX66" fmla="*/ 1700213 w 1914525"/>
                <a:gd name="connsiteY66" fmla="*/ 204788 h 1399068"/>
                <a:gd name="connsiteX67" fmla="*/ 1676400 w 1914525"/>
                <a:gd name="connsiteY67" fmla="*/ 176213 h 1399068"/>
                <a:gd name="connsiteX68" fmla="*/ 1666875 w 1914525"/>
                <a:gd name="connsiteY68" fmla="*/ 161925 h 1399068"/>
                <a:gd name="connsiteX69" fmla="*/ 1638300 w 1914525"/>
                <a:gd name="connsiteY69" fmla="*/ 152400 h 1399068"/>
                <a:gd name="connsiteX70" fmla="*/ 1609725 w 1914525"/>
                <a:gd name="connsiteY70" fmla="*/ 142875 h 1399068"/>
                <a:gd name="connsiteX71" fmla="*/ 1590675 w 1914525"/>
                <a:gd name="connsiteY71" fmla="*/ 133350 h 1399068"/>
                <a:gd name="connsiteX72" fmla="*/ 1533525 w 1914525"/>
                <a:gd name="connsiteY72" fmla="*/ 123825 h 1399068"/>
                <a:gd name="connsiteX73" fmla="*/ 1495425 w 1914525"/>
                <a:gd name="connsiteY73" fmla="*/ 109538 h 1399068"/>
                <a:gd name="connsiteX74" fmla="*/ 1376363 w 1914525"/>
                <a:gd name="connsiteY74" fmla="*/ 95250 h 1399068"/>
                <a:gd name="connsiteX75" fmla="*/ 1343025 w 1914525"/>
                <a:gd name="connsiteY75" fmla="*/ 90488 h 1399068"/>
                <a:gd name="connsiteX76" fmla="*/ 1281113 w 1914525"/>
                <a:gd name="connsiteY76" fmla="*/ 76200 h 1399068"/>
                <a:gd name="connsiteX77" fmla="*/ 1223963 w 1914525"/>
                <a:gd name="connsiteY77" fmla="*/ 71438 h 1399068"/>
                <a:gd name="connsiteX78" fmla="*/ 1181100 w 1914525"/>
                <a:gd name="connsiteY78" fmla="*/ 61913 h 1399068"/>
                <a:gd name="connsiteX79" fmla="*/ 1166813 w 1914525"/>
                <a:gd name="connsiteY79" fmla="*/ 52388 h 1399068"/>
                <a:gd name="connsiteX80" fmla="*/ 1143000 w 1914525"/>
                <a:gd name="connsiteY80" fmla="*/ 47625 h 1399068"/>
                <a:gd name="connsiteX81" fmla="*/ 1114425 w 1914525"/>
                <a:gd name="connsiteY81" fmla="*/ 38100 h 1399068"/>
                <a:gd name="connsiteX82" fmla="*/ 1085850 w 1914525"/>
                <a:gd name="connsiteY82" fmla="*/ 28575 h 1399068"/>
                <a:gd name="connsiteX83" fmla="*/ 1009650 w 1914525"/>
                <a:gd name="connsiteY83" fmla="*/ 19050 h 1399068"/>
                <a:gd name="connsiteX84" fmla="*/ 976313 w 1914525"/>
                <a:gd name="connsiteY84" fmla="*/ 9525 h 1399068"/>
                <a:gd name="connsiteX85" fmla="*/ 923925 w 1914525"/>
                <a:gd name="connsiteY85" fmla="*/ 0 h 1399068"/>
                <a:gd name="connsiteX86" fmla="*/ 771525 w 1914525"/>
                <a:gd name="connsiteY86" fmla="*/ 4763 h 1399068"/>
                <a:gd name="connsiteX87" fmla="*/ 757238 w 1914525"/>
                <a:gd name="connsiteY87" fmla="*/ 9525 h 1399068"/>
                <a:gd name="connsiteX88" fmla="*/ 733425 w 1914525"/>
                <a:gd name="connsiteY88" fmla="*/ 19050 h 1399068"/>
                <a:gd name="connsiteX89" fmla="*/ 714375 w 1914525"/>
                <a:gd name="connsiteY89" fmla="*/ 28575 h 1399068"/>
                <a:gd name="connsiteX90" fmla="*/ 700088 w 1914525"/>
                <a:gd name="connsiteY90" fmla="*/ 33338 h 1399068"/>
                <a:gd name="connsiteX91" fmla="*/ 681038 w 1914525"/>
                <a:gd name="connsiteY91" fmla="*/ 42863 h 1399068"/>
                <a:gd name="connsiteX92" fmla="*/ 633413 w 1914525"/>
                <a:gd name="connsiteY92" fmla="*/ 57150 h 1399068"/>
                <a:gd name="connsiteX93" fmla="*/ 595313 w 1914525"/>
                <a:gd name="connsiteY93" fmla="*/ 71438 h 1399068"/>
                <a:gd name="connsiteX94" fmla="*/ 552450 w 1914525"/>
                <a:gd name="connsiteY94" fmla="*/ 80963 h 1399068"/>
                <a:gd name="connsiteX95" fmla="*/ 519113 w 1914525"/>
                <a:gd name="connsiteY95" fmla="*/ 95250 h 1399068"/>
                <a:gd name="connsiteX96" fmla="*/ 485775 w 1914525"/>
                <a:gd name="connsiteY96" fmla="*/ 100013 h 1399068"/>
                <a:gd name="connsiteX97" fmla="*/ 438150 w 1914525"/>
                <a:gd name="connsiteY97" fmla="*/ 119063 h 1399068"/>
                <a:gd name="connsiteX98" fmla="*/ 404813 w 1914525"/>
                <a:gd name="connsiteY98" fmla="*/ 133350 h 1399068"/>
                <a:gd name="connsiteX99" fmla="*/ 390525 w 1914525"/>
                <a:gd name="connsiteY99" fmla="*/ 147638 h 1399068"/>
                <a:gd name="connsiteX100" fmla="*/ 352425 w 1914525"/>
                <a:gd name="connsiteY100" fmla="*/ 166688 h 1399068"/>
                <a:gd name="connsiteX101" fmla="*/ 319088 w 1914525"/>
                <a:gd name="connsiteY101" fmla="*/ 180975 h 1399068"/>
                <a:gd name="connsiteX102" fmla="*/ 300038 w 1914525"/>
                <a:gd name="connsiteY102" fmla="*/ 195263 h 1399068"/>
                <a:gd name="connsiteX103" fmla="*/ 285750 w 1914525"/>
                <a:gd name="connsiteY103" fmla="*/ 200025 h 1399068"/>
                <a:gd name="connsiteX104" fmla="*/ 266700 w 1914525"/>
                <a:gd name="connsiteY104" fmla="*/ 214313 h 1399068"/>
                <a:gd name="connsiteX105" fmla="*/ 228600 w 1914525"/>
                <a:gd name="connsiteY105" fmla="*/ 233363 h 1399068"/>
                <a:gd name="connsiteX106" fmla="*/ 200025 w 1914525"/>
                <a:gd name="connsiteY106" fmla="*/ 252413 h 1399068"/>
                <a:gd name="connsiteX107" fmla="*/ 185738 w 1914525"/>
                <a:gd name="connsiteY107" fmla="*/ 261938 h 1399068"/>
                <a:gd name="connsiteX108" fmla="*/ 166688 w 1914525"/>
                <a:gd name="connsiteY108" fmla="*/ 271463 h 1399068"/>
                <a:gd name="connsiteX109" fmla="*/ 157163 w 1914525"/>
                <a:gd name="connsiteY109" fmla="*/ 285750 h 1399068"/>
                <a:gd name="connsiteX110" fmla="*/ 142875 w 1914525"/>
                <a:gd name="connsiteY110" fmla="*/ 300038 h 1399068"/>
                <a:gd name="connsiteX111" fmla="*/ 119063 w 1914525"/>
                <a:gd name="connsiteY111" fmla="*/ 333375 h 1399068"/>
                <a:gd name="connsiteX112" fmla="*/ 114300 w 1914525"/>
                <a:gd name="connsiteY112" fmla="*/ 347663 h 1399068"/>
                <a:gd name="connsiteX113" fmla="*/ 104775 w 1914525"/>
                <a:gd name="connsiteY113" fmla="*/ 371475 h 1399068"/>
                <a:gd name="connsiteX114" fmla="*/ 85725 w 1914525"/>
                <a:gd name="connsiteY114" fmla="*/ 404813 h 1399068"/>
                <a:gd name="connsiteX115" fmla="*/ 76200 w 1914525"/>
                <a:gd name="connsiteY115" fmla="*/ 442913 h 1399068"/>
                <a:gd name="connsiteX116" fmla="*/ 71438 w 1914525"/>
                <a:gd name="connsiteY116" fmla="*/ 457200 h 1399068"/>
                <a:gd name="connsiteX117" fmla="*/ 66675 w 1914525"/>
                <a:gd name="connsiteY117" fmla="*/ 490538 h 1399068"/>
                <a:gd name="connsiteX118" fmla="*/ 61913 w 1914525"/>
                <a:gd name="connsiteY118" fmla="*/ 504825 h 1399068"/>
                <a:gd name="connsiteX119" fmla="*/ 57150 w 1914525"/>
                <a:gd name="connsiteY119" fmla="*/ 523875 h 1399068"/>
                <a:gd name="connsiteX120" fmla="*/ 52388 w 1914525"/>
                <a:gd name="connsiteY120" fmla="*/ 576263 h 1399068"/>
                <a:gd name="connsiteX121" fmla="*/ 47625 w 1914525"/>
                <a:gd name="connsiteY121" fmla="*/ 604838 h 1399068"/>
                <a:gd name="connsiteX122" fmla="*/ 38100 w 1914525"/>
                <a:gd name="connsiteY122" fmla="*/ 714375 h 1399068"/>
                <a:gd name="connsiteX123" fmla="*/ 28575 w 1914525"/>
                <a:gd name="connsiteY123" fmla="*/ 762000 h 1399068"/>
                <a:gd name="connsiteX124" fmla="*/ 14288 w 1914525"/>
                <a:gd name="connsiteY124" fmla="*/ 866775 h 1399068"/>
                <a:gd name="connsiteX125" fmla="*/ 9525 w 1914525"/>
                <a:gd name="connsiteY125" fmla="*/ 890588 h 1399068"/>
                <a:gd name="connsiteX126" fmla="*/ 0 w 1914525"/>
                <a:gd name="connsiteY126" fmla="*/ 919163 h 1399068"/>
                <a:gd name="connsiteX127" fmla="*/ 4763 w 1914525"/>
                <a:gd name="connsiteY127" fmla="*/ 1042988 h 1399068"/>
                <a:gd name="connsiteX128" fmla="*/ 14288 w 1914525"/>
                <a:gd name="connsiteY128" fmla="*/ 1076325 h 1399068"/>
                <a:gd name="connsiteX129" fmla="*/ 30956 w 1914525"/>
                <a:gd name="connsiteY129" fmla="*/ 1238250 h 1399068"/>
                <a:gd name="connsiteX0" fmla="*/ 76310 w 1959879"/>
                <a:gd name="connsiteY0" fmla="*/ 1238250 h 1399068"/>
                <a:gd name="connsiteX1" fmla="*/ 104885 w 1959879"/>
                <a:gd name="connsiteY1" fmla="*/ 1312069 h 1399068"/>
                <a:gd name="connsiteX2" fmla="*/ 128698 w 1959879"/>
                <a:gd name="connsiteY2" fmla="*/ 1378743 h 1399068"/>
                <a:gd name="connsiteX3" fmla="*/ 119173 w 1959879"/>
                <a:gd name="connsiteY3" fmla="*/ 1190624 h 1399068"/>
                <a:gd name="connsiteX4" fmla="*/ 121554 w 1959879"/>
                <a:gd name="connsiteY4" fmla="*/ 1023938 h 1399068"/>
                <a:gd name="connsiteX5" fmla="*/ 116792 w 1959879"/>
                <a:gd name="connsiteY5" fmla="*/ 957263 h 1399068"/>
                <a:gd name="connsiteX6" fmla="*/ 126317 w 1959879"/>
                <a:gd name="connsiteY6" fmla="*/ 828675 h 1399068"/>
                <a:gd name="connsiteX7" fmla="*/ 140604 w 1959879"/>
                <a:gd name="connsiteY7" fmla="*/ 762000 h 1399068"/>
                <a:gd name="connsiteX8" fmla="*/ 154892 w 1959879"/>
                <a:gd name="connsiteY8" fmla="*/ 661988 h 1399068"/>
                <a:gd name="connsiteX9" fmla="*/ 166798 w 1959879"/>
                <a:gd name="connsiteY9" fmla="*/ 640557 h 1399068"/>
                <a:gd name="connsiteX10" fmla="*/ 202517 w 1959879"/>
                <a:gd name="connsiteY10" fmla="*/ 609600 h 1399068"/>
                <a:gd name="connsiteX11" fmla="*/ 216804 w 1959879"/>
                <a:gd name="connsiteY11" fmla="*/ 509587 h 1399068"/>
                <a:gd name="connsiteX12" fmla="*/ 245379 w 1959879"/>
                <a:gd name="connsiteY12" fmla="*/ 447675 h 1399068"/>
                <a:gd name="connsiteX13" fmla="*/ 497792 w 1959879"/>
                <a:gd name="connsiteY13" fmla="*/ 283369 h 1399068"/>
                <a:gd name="connsiteX14" fmla="*/ 645429 w 1959879"/>
                <a:gd name="connsiteY14" fmla="*/ 264318 h 1399068"/>
                <a:gd name="connsiteX15" fmla="*/ 819261 w 1959879"/>
                <a:gd name="connsiteY15" fmla="*/ 230981 h 1399068"/>
                <a:gd name="connsiteX16" fmla="*/ 935942 w 1959879"/>
                <a:gd name="connsiteY16" fmla="*/ 209550 h 1399068"/>
                <a:gd name="connsiteX17" fmla="*/ 1152635 w 1959879"/>
                <a:gd name="connsiteY17" fmla="*/ 200024 h 1399068"/>
                <a:gd name="connsiteX18" fmla="*/ 1293130 w 1959879"/>
                <a:gd name="connsiteY18" fmla="*/ 211931 h 1399068"/>
                <a:gd name="connsiteX19" fmla="*/ 1455054 w 1959879"/>
                <a:gd name="connsiteY19" fmla="*/ 242887 h 1399068"/>
                <a:gd name="connsiteX20" fmla="*/ 1602692 w 1959879"/>
                <a:gd name="connsiteY20" fmla="*/ 295275 h 1399068"/>
                <a:gd name="connsiteX21" fmla="*/ 1636029 w 1959879"/>
                <a:gd name="connsiteY21" fmla="*/ 314325 h 1399068"/>
                <a:gd name="connsiteX22" fmla="*/ 1664604 w 1959879"/>
                <a:gd name="connsiteY22" fmla="*/ 342900 h 1399068"/>
                <a:gd name="connsiteX23" fmla="*/ 1702704 w 1959879"/>
                <a:gd name="connsiteY23" fmla="*/ 390525 h 1399068"/>
                <a:gd name="connsiteX24" fmla="*/ 1721754 w 1959879"/>
                <a:gd name="connsiteY24" fmla="*/ 419100 h 1399068"/>
                <a:gd name="connsiteX25" fmla="*/ 1750329 w 1959879"/>
                <a:gd name="connsiteY25" fmla="*/ 471488 h 1399068"/>
                <a:gd name="connsiteX26" fmla="*/ 1793192 w 1959879"/>
                <a:gd name="connsiteY26" fmla="*/ 542925 h 1399068"/>
                <a:gd name="connsiteX27" fmla="*/ 1807479 w 1959879"/>
                <a:gd name="connsiteY27" fmla="*/ 571500 h 1399068"/>
                <a:gd name="connsiteX28" fmla="*/ 1817004 w 1959879"/>
                <a:gd name="connsiteY28" fmla="*/ 600075 h 1399068"/>
                <a:gd name="connsiteX29" fmla="*/ 1836054 w 1959879"/>
                <a:gd name="connsiteY29" fmla="*/ 642938 h 1399068"/>
                <a:gd name="connsiteX30" fmla="*/ 1855104 w 1959879"/>
                <a:gd name="connsiteY30" fmla="*/ 695325 h 1399068"/>
                <a:gd name="connsiteX31" fmla="*/ 1869392 w 1959879"/>
                <a:gd name="connsiteY31" fmla="*/ 747713 h 1399068"/>
                <a:gd name="connsiteX32" fmla="*/ 1878917 w 1959879"/>
                <a:gd name="connsiteY32" fmla="*/ 804863 h 1399068"/>
                <a:gd name="connsiteX33" fmla="*/ 1890823 w 1959879"/>
                <a:gd name="connsiteY33" fmla="*/ 940594 h 1399068"/>
                <a:gd name="connsiteX34" fmla="*/ 1902729 w 1959879"/>
                <a:gd name="connsiteY34" fmla="*/ 1000125 h 1399068"/>
                <a:gd name="connsiteX35" fmla="*/ 1895585 w 1959879"/>
                <a:gd name="connsiteY35" fmla="*/ 1166813 h 1399068"/>
                <a:gd name="connsiteX36" fmla="*/ 1931304 w 1959879"/>
                <a:gd name="connsiteY36" fmla="*/ 1285875 h 1399068"/>
                <a:gd name="connsiteX37" fmla="*/ 1921779 w 1959879"/>
                <a:gd name="connsiteY37" fmla="*/ 1357313 h 1399068"/>
                <a:gd name="connsiteX38" fmla="*/ 1912254 w 1959879"/>
                <a:gd name="connsiteY38" fmla="*/ 1395413 h 1399068"/>
                <a:gd name="connsiteX39" fmla="*/ 1907492 w 1959879"/>
                <a:gd name="connsiteY39" fmla="*/ 1271587 h 1399068"/>
                <a:gd name="connsiteX40" fmla="*/ 1926542 w 1959879"/>
                <a:gd name="connsiteY40" fmla="*/ 1238250 h 1399068"/>
                <a:gd name="connsiteX41" fmla="*/ 1936067 w 1959879"/>
                <a:gd name="connsiteY41" fmla="*/ 1200150 h 1399068"/>
                <a:gd name="connsiteX42" fmla="*/ 1945592 w 1959879"/>
                <a:gd name="connsiteY42" fmla="*/ 1171575 h 1399068"/>
                <a:gd name="connsiteX43" fmla="*/ 1950354 w 1959879"/>
                <a:gd name="connsiteY43" fmla="*/ 1085850 h 1399068"/>
                <a:gd name="connsiteX44" fmla="*/ 1959879 w 1959879"/>
                <a:gd name="connsiteY44" fmla="*/ 809625 h 1399068"/>
                <a:gd name="connsiteX45" fmla="*/ 1955117 w 1959879"/>
                <a:gd name="connsiteY45" fmla="*/ 666750 h 1399068"/>
                <a:gd name="connsiteX46" fmla="*/ 1936067 w 1959879"/>
                <a:gd name="connsiteY46" fmla="*/ 633413 h 1399068"/>
                <a:gd name="connsiteX47" fmla="*/ 1926542 w 1959879"/>
                <a:gd name="connsiteY47" fmla="*/ 609600 h 1399068"/>
                <a:gd name="connsiteX48" fmla="*/ 1917017 w 1959879"/>
                <a:gd name="connsiteY48" fmla="*/ 581025 h 1399068"/>
                <a:gd name="connsiteX49" fmla="*/ 1907492 w 1959879"/>
                <a:gd name="connsiteY49" fmla="*/ 566738 h 1399068"/>
                <a:gd name="connsiteX50" fmla="*/ 1902729 w 1959879"/>
                <a:gd name="connsiteY50" fmla="*/ 542925 h 1399068"/>
                <a:gd name="connsiteX51" fmla="*/ 1893204 w 1959879"/>
                <a:gd name="connsiteY51" fmla="*/ 528638 h 1399068"/>
                <a:gd name="connsiteX52" fmla="*/ 1888442 w 1959879"/>
                <a:gd name="connsiteY52" fmla="*/ 514350 h 1399068"/>
                <a:gd name="connsiteX53" fmla="*/ 1878917 w 1959879"/>
                <a:gd name="connsiteY53" fmla="*/ 495300 h 1399068"/>
                <a:gd name="connsiteX54" fmla="*/ 1869392 w 1959879"/>
                <a:gd name="connsiteY54" fmla="*/ 457200 h 1399068"/>
                <a:gd name="connsiteX55" fmla="*/ 1859867 w 1959879"/>
                <a:gd name="connsiteY55" fmla="*/ 438150 h 1399068"/>
                <a:gd name="connsiteX56" fmla="*/ 1845579 w 1959879"/>
                <a:gd name="connsiteY56" fmla="*/ 404813 h 1399068"/>
                <a:gd name="connsiteX57" fmla="*/ 1836054 w 1959879"/>
                <a:gd name="connsiteY57" fmla="*/ 376238 h 1399068"/>
                <a:gd name="connsiteX58" fmla="*/ 1831292 w 1959879"/>
                <a:gd name="connsiteY58" fmla="*/ 361950 h 1399068"/>
                <a:gd name="connsiteX59" fmla="*/ 1826529 w 1959879"/>
                <a:gd name="connsiteY59" fmla="*/ 342900 h 1399068"/>
                <a:gd name="connsiteX60" fmla="*/ 1817004 w 1959879"/>
                <a:gd name="connsiteY60" fmla="*/ 328613 h 1399068"/>
                <a:gd name="connsiteX61" fmla="*/ 1797954 w 1959879"/>
                <a:gd name="connsiteY61" fmla="*/ 280988 h 1399068"/>
                <a:gd name="connsiteX62" fmla="*/ 1793192 w 1959879"/>
                <a:gd name="connsiteY62" fmla="*/ 266700 h 1399068"/>
                <a:gd name="connsiteX63" fmla="*/ 1783667 w 1959879"/>
                <a:gd name="connsiteY63" fmla="*/ 252413 h 1399068"/>
                <a:gd name="connsiteX64" fmla="*/ 1769379 w 1959879"/>
                <a:gd name="connsiteY64" fmla="*/ 228600 h 1399068"/>
                <a:gd name="connsiteX65" fmla="*/ 1759854 w 1959879"/>
                <a:gd name="connsiteY65" fmla="*/ 214313 h 1399068"/>
                <a:gd name="connsiteX66" fmla="*/ 1745567 w 1959879"/>
                <a:gd name="connsiteY66" fmla="*/ 204788 h 1399068"/>
                <a:gd name="connsiteX67" fmla="*/ 1721754 w 1959879"/>
                <a:gd name="connsiteY67" fmla="*/ 176213 h 1399068"/>
                <a:gd name="connsiteX68" fmla="*/ 1712229 w 1959879"/>
                <a:gd name="connsiteY68" fmla="*/ 161925 h 1399068"/>
                <a:gd name="connsiteX69" fmla="*/ 1683654 w 1959879"/>
                <a:gd name="connsiteY69" fmla="*/ 152400 h 1399068"/>
                <a:gd name="connsiteX70" fmla="*/ 1655079 w 1959879"/>
                <a:gd name="connsiteY70" fmla="*/ 142875 h 1399068"/>
                <a:gd name="connsiteX71" fmla="*/ 1636029 w 1959879"/>
                <a:gd name="connsiteY71" fmla="*/ 133350 h 1399068"/>
                <a:gd name="connsiteX72" fmla="*/ 1578879 w 1959879"/>
                <a:gd name="connsiteY72" fmla="*/ 123825 h 1399068"/>
                <a:gd name="connsiteX73" fmla="*/ 1540779 w 1959879"/>
                <a:gd name="connsiteY73" fmla="*/ 109538 h 1399068"/>
                <a:gd name="connsiteX74" fmla="*/ 1421717 w 1959879"/>
                <a:gd name="connsiteY74" fmla="*/ 95250 h 1399068"/>
                <a:gd name="connsiteX75" fmla="*/ 1388379 w 1959879"/>
                <a:gd name="connsiteY75" fmla="*/ 90488 h 1399068"/>
                <a:gd name="connsiteX76" fmla="*/ 1326467 w 1959879"/>
                <a:gd name="connsiteY76" fmla="*/ 76200 h 1399068"/>
                <a:gd name="connsiteX77" fmla="*/ 1269317 w 1959879"/>
                <a:gd name="connsiteY77" fmla="*/ 71438 h 1399068"/>
                <a:gd name="connsiteX78" fmla="*/ 1226454 w 1959879"/>
                <a:gd name="connsiteY78" fmla="*/ 61913 h 1399068"/>
                <a:gd name="connsiteX79" fmla="*/ 1212167 w 1959879"/>
                <a:gd name="connsiteY79" fmla="*/ 52388 h 1399068"/>
                <a:gd name="connsiteX80" fmla="*/ 1188354 w 1959879"/>
                <a:gd name="connsiteY80" fmla="*/ 47625 h 1399068"/>
                <a:gd name="connsiteX81" fmla="*/ 1159779 w 1959879"/>
                <a:gd name="connsiteY81" fmla="*/ 38100 h 1399068"/>
                <a:gd name="connsiteX82" fmla="*/ 1131204 w 1959879"/>
                <a:gd name="connsiteY82" fmla="*/ 28575 h 1399068"/>
                <a:gd name="connsiteX83" fmla="*/ 1055004 w 1959879"/>
                <a:gd name="connsiteY83" fmla="*/ 19050 h 1399068"/>
                <a:gd name="connsiteX84" fmla="*/ 1021667 w 1959879"/>
                <a:gd name="connsiteY84" fmla="*/ 9525 h 1399068"/>
                <a:gd name="connsiteX85" fmla="*/ 969279 w 1959879"/>
                <a:gd name="connsiteY85" fmla="*/ 0 h 1399068"/>
                <a:gd name="connsiteX86" fmla="*/ 816879 w 1959879"/>
                <a:gd name="connsiteY86" fmla="*/ 4763 h 1399068"/>
                <a:gd name="connsiteX87" fmla="*/ 802592 w 1959879"/>
                <a:gd name="connsiteY87" fmla="*/ 9525 h 1399068"/>
                <a:gd name="connsiteX88" fmla="*/ 778779 w 1959879"/>
                <a:gd name="connsiteY88" fmla="*/ 19050 h 1399068"/>
                <a:gd name="connsiteX89" fmla="*/ 759729 w 1959879"/>
                <a:gd name="connsiteY89" fmla="*/ 28575 h 1399068"/>
                <a:gd name="connsiteX90" fmla="*/ 745442 w 1959879"/>
                <a:gd name="connsiteY90" fmla="*/ 33338 h 1399068"/>
                <a:gd name="connsiteX91" fmla="*/ 726392 w 1959879"/>
                <a:gd name="connsiteY91" fmla="*/ 42863 h 1399068"/>
                <a:gd name="connsiteX92" fmla="*/ 678767 w 1959879"/>
                <a:gd name="connsiteY92" fmla="*/ 57150 h 1399068"/>
                <a:gd name="connsiteX93" fmla="*/ 640667 w 1959879"/>
                <a:gd name="connsiteY93" fmla="*/ 71438 h 1399068"/>
                <a:gd name="connsiteX94" fmla="*/ 597804 w 1959879"/>
                <a:gd name="connsiteY94" fmla="*/ 80963 h 1399068"/>
                <a:gd name="connsiteX95" fmla="*/ 564467 w 1959879"/>
                <a:gd name="connsiteY95" fmla="*/ 95250 h 1399068"/>
                <a:gd name="connsiteX96" fmla="*/ 531129 w 1959879"/>
                <a:gd name="connsiteY96" fmla="*/ 100013 h 1399068"/>
                <a:gd name="connsiteX97" fmla="*/ 483504 w 1959879"/>
                <a:gd name="connsiteY97" fmla="*/ 119063 h 1399068"/>
                <a:gd name="connsiteX98" fmla="*/ 450167 w 1959879"/>
                <a:gd name="connsiteY98" fmla="*/ 133350 h 1399068"/>
                <a:gd name="connsiteX99" fmla="*/ 435879 w 1959879"/>
                <a:gd name="connsiteY99" fmla="*/ 147638 h 1399068"/>
                <a:gd name="connsiteX100" fmla="*/ 397779 w 1959879"/>
                <a:gd name="connsiteY100" fmla="*/ 166688 h 1399068"/>
                <a:gd name="connsiteX101" fmla="*/ 364442 w 1959879"/>
                <a:gd name="connsiteY101" fmla="*/ 180975 h 1399068"/>
                <a:gd name="connsiteX102" fmla="*/ 345392 w 1959879"/>
                <a:gd name="connsiteY102" fmla="*/ 195263 h 1399068"/>
                <a:gd name="connsiteX103" fmla="*/ 331104 w 1959879"/>
                <a:gd name="connsiteY103" fmla="*/ 200025 h 1399068"/>
                <a:gd name="connsiteX104" fmla="*/ 312054 w 1959879"/>
                <a:gd name="connsiteY104" fmla="*/ 214313 h 1399068"/>
                <a:gd name="connsiteX105" fmla="*/ 273954 w 1959879"/>
                <a:gd name="connsiteY105" fmla="*/ 233363 h 1399068"/>
                <a:gd name="connsiteX106" fmla="*/ 245379 w 1959879"/>
                <a:gd name="connsiteY106" fmla="*/ 252413 h 1399068"/>
                <a:gd name="connsiteX107" fmla="*/ 231092 w 1959879"/>
                <a:gd name="connsiteY107" fmla="*/ 261938 h 1399068"/>
                <a:gd name="connsiteX108" fmla="*/ 212042 w 1959879"/>
                <a:gd name="connsiteY108" fmla="*/ 271463 h 1399068"/>
                <a:gd name="connsiteX109" fmla="*/ 202517 w 1959879"/>
                <a:gd name="connsiteY109" fmla="*/ 285750 h 1399068"/>
                <a:gd name="connsiteX110" fmla="*/ 188229 w 1959879"/>
                <a:gd name="connsiteY110" fmla="*/ 300038 h 1399068"/>
                <a:gd name="connsiteX111" fmla="*/ 164417 w 1959879"/>
                <a:gd name="connsiteY111" fmla="*/ 333375 h 1399068"/>
                <a:gd name="connsiteX112" fmla="*/ 159654 w 1959879"/>
                <a:gd name="connsiteY112" fmla="*/ 347663 h 1399068"/>
                <a:gd name="connsiteX113" fmla="*/ 150129 w 1959879"/>
                <a:gd name="connsiteY113" fmla="*/ 371475 h 1399068"/>
                <a:gd name="connsiteX114" fmla="*/ 131079 w 1959879"/>
                <a:gd name="connsiteY114" fmla="*/ 404813 h 1399068"/>
                <a:gd name="connsiteX115" fmla="*/ 121554 w 1959879"/>
                <a:gd name="connsiteY115" fmla="*/ 442913 h 1399068"/>
                <a:gd name="connsiteX116" fmla="*/ 116792 w 1959879"/>
                <a:gd name="connsiteY116" fmla="*/ 457200 h 1399068"/>
                <a:gd name="connsiteX117" fmla="*/ 112029 w 1959879"/>
                <a:gd name="connsiteY117" fmla="*/ 490538 h 1399068"/>
                <a:gd name="connsiteX118" fmla="*/ 107267 w 1959879"/>
                <a:gd name="connsiteY118" fmla="*/ 504825 h 1399068"/>
                <a:gd name="connsiteX119" fmla="*/ 102504 w 1959879"/>
                <a:gd name="connsiteY119" fmla="*/ 523875 h 1399068"/>
                <a:gd name="connsiteX120" fmla="*/ 97742 w 1959879"/>
                <a:gd name="connsiteY120" fmla="*/ 576263 h 1399068"/>
                <a:gd name="connsiteX121" fmla="*/ 92979 w 1959879"/>
                <a:gd name="connsiteY121" fmla="*/ 604838 h 1399068"/>
                <a:gd name="connsiteX122" fmla="*/ 83454 w 1959879"/>
                <a:gd name="connsiteY122" fmla="*/ 714375 h 1399068"/>
                <a:gd name="connsiteX123" fmla="*/ 73929 w 1959879"/>
                <a:gd name="connsiteY123" fmla="*/ 762000 h 1399068"/>
                <a:gd name="connsiteX124" fmla="*/ 59642 w 1959879"/>
                <a:gd name="connsiteY124" fmla="*/ 866775 h 1399068"/>
                <a:gd name="connsiteX125" fmla="*/ 54879 w 1959879"/>
                <a:gd name="connsiteY125" fmla="*/ 890588 h 1399068"/>
                <a:gd name="connsiteX126" fmla="*/ 45354 w 1959879"/>
                <a:gd name="connsiteY126" fmla="*/ 919163 h 1399068"/>
                <a:gd name="connsiteX127" fmla="*/ 50117 w 1959879"/>
                <a:gd name="connsiteY127" fmla="*/ 1042988 h 1399068"/>
                <a:gd name="connsiteX128" fmla="*/ 110 w 1959879"/>
                <a:gd name="connsiteY128" fmla="*/ 1057275 h 1399068"/>
                <a:gd name="connsiteX129" fmla="*/ 76310 w 1959879"/>
                <a:gd name="connsiteY129" fmla="*/ 1238250 h 1399068"/>
                <a:gd name="connsiteX0" fmla="*/ 30956 w 1914525"/>
                <a:gd name="connsiteY0" fmla="*/ 123825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73819 w 1914525"/>
                <a:gd name="connsiteY3" fmla="*/ 1190624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452438 w 1914525"/>
                <a:gd name="connsiteY13" fmla="*/ 283369 h 1399068"/>
                <a:gd name="connsiteX14" fmla="*/ 600075 w 1914525"/>
                <a:gd name="connsiteY14" fmla="*/ 264318 h 1399068"/>
                <a:gd name="connsiteX15" fmla="*/ 773907 w 1914525"/>
                <a:gd name="connsiteY15" fmla="*/ 230981 h 1399068"/>
                <a:gd name="connsiteX16" fmla="*/ 890588 w 1914525"/>
                <a:gd name="connsiteY16" fmla="*/ 209550 h 1399068"/>
                <a:gd name="connsiteX17" fmla="*/ 1107281 w 1914525"/>
                <a:gd name="connsiteY17" fmla="*/ 200024 h 1399068"/>
                <a:gd name="connsiteX18" fmla="*/ 1247776 w 1914525"/>
                <a:gd name="connsiteY18" fmla="*/ 211931 h 1399068"/>
                <a:gd name="connsiteX19" fmla="*/ 1409700 w 1914525"/>
                <a:gd name="connsiteY19" fmla="*/ 242887 h 1399068"/>
                <a:gd name="connsiteX20" fmla="*/ 1557338 w 1914525"/>
                <a:gd name="connsiteY20" fmla="*/ 295275 h 1399068"/>
                <a:gd name="connsiteX21" fmla="*/ 1590675 w 1914525"/>
                <a:gd name="connsiteY21" fmla="*/ 314325 h 1399068"/>
                <a:gd name="connsiteX22" fmla="*/ 1619250 w 1914525"/>
                <a:gd name="connsiteY22" fmla="*/ 342900 h 1399068"/>
                <a:gd name="connsiteX23" fmla="*/ 1657350 w 1914525"/>
                <a:gd name="connsiteY23" fmla="*/ 390525 h 1399068"/>
                <a:gd name="connsiteX24" fmla="*/ 1676400 w 1914525"/>
                <a:gd name="connsiteY24" fmla="*/ 419100 h 1399068"/>
                <a:gd name="connsiteX25" fmla="*/ 1704975 w 1914525"/>
                <a:gd name="connsiteY25" fmla="*/ 471488 h 1399068"/>
                <a:gd name="connsiteX26" fmla="*/ 1747838 w 1914525"/>
                <a:gd name="connsiteY26" fmla="*/ 542925 h 1399068"/>
                <a:gd name="connsiteX27" fmla="*/ 1762125 w 1914525"/>
                <a:gd name="connsiteY27" fmla="*/ 571500 h 1399068"/>
                <a:gd name="connsiteX28" fmla="*/ 1771650 w 1914525"/>
                <a:gd name="connsiteY28" fmla="*/ 600075 h 1399068"/>
                <a:gd name="connsiteX29" fmla="*/ 1790700 w 1914525"/>
                <a:gd name="connsiteY29" fmla="*/ 642938 h 1399068"/>
                <a:gd name="connsiteX30" fmla="*/ 1809750 w 1914525"/>
                <a:gd name="connsiteY30" fmla="*/ 695325 h 1399068"/>
                <a:gd name="connsiteX31" fmla="*/ 1824038 w 1914525"/>
                <a:gd name="connsiteY31" fmla="*/ 747713 h 1399068"/>
                <a:gd name="connsiteX32" fmla="*/ 1833563 w 1914525"/>
                <a:gd name="connsiteY32" fmla="*/ 804863 h 1399068"/>
                <a:gd name="connsiteX33" fmla="*/ 1845469 w 1914525"/>
                <a:gd name="connsiteY33" fmla="*/ 940594 h 1399068"/>
                <a:gd name="connsiteX34" fmla="*/ 1857375 w 1914525"/>
                <a:gd name="connsiteY34" fmla="*/ 1000125 h 1399068"/>
                <a:gd name="connsiteX35" fmla="*/ 1850231 w 1914525"/>
                <a:gd name="connsiteY35" fmla="*/ 1166813 h 1399068"/>
                <a:gd name="connsiteX36" fmla="*/ 1885950 w 1914525"/>
                <a:gd name="connsiteY36" fmla="*/ 1285875 h 1399068"/>
                <a:gd name="connsiteX37" fmla="*/ 1876425 w 1914525"/>
                <a:gd name="connsiteY37" fmla="*/ 1357313 h 1399068"/>
                <a:gd name="connsiteX38" fmla="*/ 1866900 w 1914525"/>
                <a:gd name="connsiteY38" fmla="*/ 1395413 h 1399068"/>
                <a:gd name="connsiteX39" fmla="*/ 1862138 w 1914525"/>
                <a:gd name="connsiteY39" fmla="*/ 1271587 h 1399068"/>
                <a:gd name="connsiteX40" fmla="*/ 1881188 w 1914525"/>
                <a:gd name="connsiteY40" fmla="*/ 1238250 h 1399068"/>
                <a:gd name="connsiteX41" fmla="*/ 1890713 w 1914525"/>
                <a:gd name="connsiteY41" fmla="*/ 1200150 h 1399068"/>
                <a:gd name="connsiteX42" fmla="*/ 1900238 w 1914525"/>
                <a:gd name="connsiteY42" fmla="*/ 1171575 h 1399068"/>
                <a:gd name="connsiteX43" fmla="*/ 1905000 w 1914525"/>
                <a:gd name="connsiteY43" fmla="*/ 1085850 h 1399068"/>
                <a:gd name="connsiteX44" fmla="*/ 1914525 w 1914525"/>
                <a:gd name="connsiteY44" fmla="*/ 809625 h 1399068"/>
                <a:gd name="connsiteX45" fmla="*/ 1909763 w 1914525"/>
                <a:gd name="connsiteY45" fmla="*/ 666750 h 1399068"/>
                <a:gd name="connsiteX46" fmla="*/ 1890713 w 1914525"/>
                <a:gd name="connsiteY46" fmla="*/ 633413 h 1399068"/>
                <a:gd name="connsiteX47" fmla="*/ 1881188 w 1914525"/>
                <a:gd name="connsiteY47" fmla="*/ 609600 h 1399068"/>
                <a:gd name="connsiteX48" fmla="*/ 1871663 w 1914525"/>
                <a:gd name="connsiteY48" fmla="*/ 581025 h 1399068"/>
                <a:gd name="connsiteX49" fmla="*/ 1862138 w 1914525"/>
                <a:gd name="connsiteY49" fmla="*/ 566738 h 1399068"/>
                <a:gd name="connsiteX50" fmla="*/ 1857375 w 1914525"/>
                <a:gd name="connsiteY50" fmla="*/ 542925 h 1399068"/>
                <a:gd name="connsiteX51" fmla="*/ 1847850 w 1914525"/>
                <a:gd name="connsiteY51" fmla="*/ 528638 h 1399068"/>
                <a:gd name="connsiteX52" fmla="*/ 1843088 w 1914525"/>
                <a:gd name="connsiteY52" fmla="*/ 514350 h 1399068"/>
                <a:gd name="connsiteX53" fmla="*/ 1833563 w 1914525"/>
                <a:gd name="connsiteY53" fmla="*/ 495300 h 1399068"/>
                <a:gd name="connsiteX54" fmla="*/ 1824038 w 1914525"/>
                <a:gd name="connsiteY54" fmla="*/ 457200 h 1399068"/>
                <a:gd name="connsiteX55" fmla="*/ 1814513 w 1914525"/>
                <a:gd name="connsiteY55" fmla="*/ 438150 h 1399068"/>
                <a:gd name="connsiteX56" fmla="*/ 1800225 w 1914525"/>
                <a:gd name="connsiteY56" fmla="*/ 404813 h 1399068"/>
                <a:gd name="connsiteX57" fmla="*/ 1790700 w 1914525"/>
                <a:gd name="connsiteY57" fmla="*/ 376238 h 1399068"/>
                <a:gd name="connsiteX58" fmla="*/ 1785938 w 1914525"/>
                <a:gd name="connsiteY58" fmla="*/ 361950 h 1399068"/>
                <a:gd name="connsiteX59" fmla="*/ 1781175 w 1914525"/>
                <a:gd name="connsiteY59" fmla="*/ 342900 h 1399068"/>
                <a:gd name="connsiteX60" fmla="*/ 1771650 w 1914525"/>
                <a:gd name="connsiteY60" fmla="*/ 328613 h 1399068"/>
                <a:gd name="connsiteX61" fmla="*/ 1752600 w 1914525"/>
                <a:gd name="connsiteY61" fmla="*/ 280988 h 1399068"/>
                <a:gd name="connsiteX62" fmla="*/ 1747838 w 1914525"/>
                <a:gd name="connsiteY62" fmla="*/ 266700 h 1399068"/>
                <a:gd name="connsiteX63" fmla="*/ 1738313 w 1914525"/>
                <a:gd name="connsiteY63" fmla="*/ 252413 h 1399068"/>
                <a:gd name="connsiteX64" fmla="*/ 1724025 w 1914525"/>
                <a:gd name="connsiteY64" fmla="*/ 228600 h 1399068"/>
                <a:gd name="connsiteX65" fmla="*/ 1714500 w 1914525"/>
                <a:gd name="connsiteY65" fmla="*/ 214313 h 1399068"/>
                <a:gd name="connsiteX66" fmla="*/ 1700213 w 1914525"/>
                <a:gd name="connsiteY66" fmla="*/ 204788 h 1399068"/>
                <a:gd name="connsiteX67" fmla="*/ 1676400 w 1914525"/>
                <a:gd name="connsiteY67" fmla="*/ 176213 h 1399068"/>
                <a:gd name="connsiteX68" fmla="*/ 1666875 w 1914525"/>
                <a:gd name="connsiteY68" fmla="*/ 161925 h 1399068"/>
                <a:gd name="connsiteX69" fmla="*/ 1638300 w 1914525"/>
                <a:gd name="connsiteY69" fmla="*/ 152400 h 1399068"/>
                <a:gd name="connsiteX70" fmla="*/ 1609725 w 1914525"/>
                <a:gd name="connsiteY70" fmla="*/ 142875 h 1399068"/>
                <a:gd name="connsiteX71" fmla="*/ 1590675 w 1914525"/>
                <a:gd name="connsiteY71" fmla="*/ 133350 h 1399068"/>
                <a:gd name="connsiteX72" fmla="*/ 1533525 w 1914525"/>
                <a:gd name="connsiteY72" fmla="*/ 123825 h 1399068"/>
                <a:gd name="connsiteX73" fmla="*/ 1495425 w 1914525"/>
                <a:gd name="connsiteY73" fmla="*/ 109538 h 1399068"/>
                <a:gd name="connsiteX74" fmla="*/ 1376363 w 1914525"/>
                <a:gd name="connsiteY74" fmla="*/ 95250 h 1399068"/>
                <a:gd name="connsiteX75" fmla="*/ 1343025 w 1914525"/>
                <a:gd name="connsiteY75" fmla="*/ 90488 h 1399068"/>
                <a:gd name="connsiteX76" fmla="*/ 1281113 w 1914525"/>
                <a:gd name="connsiteY76" fmla="*/ 76200 h 1399068"/>
                <a:gd name="connsiteX77" fmla="*/ 1223963 w 1914525"/>
                <a:gd name="connsiteY77" fmla="*/ 71438 h 1399068"/>
                <a:gd name="connsiteX78" fmla="*/ 1181100 w 1914525"/>
                <a:gd name="connsiteY78" fmla="*/ 61913 h 1399068"/>
                <a:gd name="connsiteX79" fmla="*/ 1166813 w 1914525"/>
                <a:gd name="connsiteY79" fmla="*/ 52388 h 1399068"/>
                <a:gd name="connsiteX80" fmla="*/ 1143000 w 1914525"/>
                <a:gd name="connsiteY80" fmla="*/ 47625 h 1399068"/>
                <a:gd name="connsiteX81" fmla="*/ 1114425 w 1914525"/>
                <a:gd name="connsiteY81" fmla="*/ 38100 h 1399068"/>
                <a:gd name="connsiteX82" fmla="*/ 1085850 w 1914525"/>
                <a:gd name="connsiteY82" fmla="*/ 28575 h 1399068"/>
                <a:gd name="connsiteX83" fmla="*/ 1009650 w 1914525"/>
                <a:gd name="connsiteY83" fmla="*/ 19050 h 1399068"/>
                <a:gd name="connsiteX84" fmla="*/ 976313 w 1914525"/>
                <a:gd name="connsiteY84" fmla="*/ 9525 h 1399068"/>
                <a:gd name="connsiteX85" fmla="*/ 923925 w 1914525"/>
                <a:gd name="connsiteY85" fmla="*/ 0 h 1399068"/>
                <a:gd name="connsiteX86" fmla="*/ 771525 w 1914525"/>
                <a:gd name="connsiteY86" fmla="*/ 4763 h 1399068"/>
                <a:gd name="connsiteX87" fmla="*/ 757238 w 1914525"/>
                <a:gd name="connsiteY87" fmla="*/ 9525 h 1399068"/>
                <a:gd name="connsiteX88" fmla="*/ 733425 w 1914525"/>
                <a:gd name="connsiteY88" fmla="*/ 19050 h 1399068"/>
                <a:gd name="connsiteX89" fmla="*/ 714375 w 1914525"/>
                <a:gd name="connsiteY89" fmla="*/ 28575 h 1399068"/>
                <a:gd name="connsiteX90" fmla="*/ 700088 w 1914525"/>
                <a:gd name="connsiteY90" fmla="*/ 33338 h 1399068"/>
                <a:gd name="connsiteX91" fmla="*/ 681038 w 1914525"/>
                <a:gd name="connsiteY91" fmla="*/ 42863 h 1399068"/>
                <a:gd name="connsiteX92" fmla="*/ 633413 w 1914525"/>
                <a:gd name="connsiteY92" fmla="*/ 57150 h 1399068"/>
                <a:gd name="connsiteX93" fmla="*/ 595313 w 1914525"/>
                <a:gd name="connsiteY93" fmla="*/ 71438 h 1399068"/>
                <a:gd name="connsiteX94" fmla="*/ 552450 w 1914525"/>
                <a:gd name="connsiteY94" fmla="*/ 80963 h 1399068"/>
                <a:gd name="connsiteX95" fmla="*/ 519113 w 1914525"/>
                <a:gd name="connsiteY95" fmla="*/ 95250 h 1399068"/>
                <a:gd name="connsiteX96" fmla="*/ 485775 w 1914525"/>
                <a:gd name="connsiteY96" fmla="*/ 100013 h 1399068"/>
                <a:gd name="connsiteX97" fmla="*/ 438150 w 1914525"/>
                <a:gd name="connsiteY97" fmla="*/ 119063 h 1399068"/>
                <a:gd name="connsiteX98" fmla="*/ 404813 w 1914525"/>
                <a:gd name="connsiteY98" fmla="*/ 133350 h 1399068"/>
                <a:gd name="connsiteX99" fmla="*/ 390525 w 1914525"/>
                <a:gd name="connsiteY99" fmla="*/ 147638 h 1399068"/>
                <a:gd name="connsiteX100" fmla="*/ 352425 w 1914525"/>
                <a:gd name="connsiteY100" fmla="*/ 166688 h 1399068"/>
                <a:gd name="connsiteX101" fmla="*/ 319088 w 1914525"/>
                <a:gd name="connsiteY101" fmla="*/ 180975 h 1399068"/>
                <a:gd name="connsiteX102" fmla="*/ 300038 w 1914525"/>
                <a:gd name="connsiteY102" fmla="*/ 195263 h 1399068"/>
                <a:gd name="connsiteX103" fmla="*/ 285750 w 1914525"/>
                <a:gd name="connsiteY103" fmla="*/ 200025 h 1399068"/>
                <a:gd name="connsiteX104" fmla="*/ 266700 w 1914525"/>
                <a:gd name="connsiteY104" fmla="*/ 214313 h 1399068"/>
                <a:gd name="connsiteX105" fmla="*/ 228600 w 1914525"/>
                <a:gd name="connsiteY105" fmla="*/ 233363 h 1399068"/>
                <a:gd name="connsiteX106" fmla="*/ 200025 w 1914525"/>
                <a:gd name="connsiteY106" fmla="*/ 252413 h 1399068"/>
                <a:gd name="connsiteX107" fmla="*/ 185738 w 1914525"/>
                <a:gd name="connsiteY107" fmla="*/ 261938 h 1399068"/>
                <a:gd name="connsiteX108" fmla="*/ 166688 w 1914525"/>
                <a:gd name="connsiteY108" fmla="*/ 271463 h 1399068"/>
                <a:gd name="connsiteX109" fmla="*/ 157163 w 1914525"/>
                <a:gd name="connsiteY109" fmla="*/ 285750 h 1399068"/>
                <a:gd name="connsiteX110" fmla="*/ 142875 w 1914525"/>
                <a:gd name="connsiteY110" fmla="*/ 300038 h 1399068"/>
                <a:gd name="connsiteX111" fmla="*/ 119063 w 1914525"/>
                <a:gd name="connsiteY111" fmla="*/ 333375 h 1399068"/>
                <a:gd name="connsiteX112" fmla="*/ 114300 w 1914525"/>
                <a:gd name="connsiteY112" fmla="*/ 347663 h 1399068"/>
                <a:gd name="connsiteX113" fmla="*/ 104775 w 1914525"/>
                <a:gd name="connsiteY113" fmla="*/ 371475 h 1399068"/>
                <a:gd name="connsiteX114" fmla="*/ 85725 w 1914525"/>
                <a:gd name="connsiteY114" fmla="*/ 404813 h 1399068"/>
                <a:gd name="connsiteX115" fmla="*/ 76200 w 1914525"/>
                <a:gd name="connsiteY115" fmla="*/ 442913 h 1399068"/>
                <a:gd name="connsiteX116" fmla="*/ 71438 w 1914525"/>
                <a:gd name="connsiteY116" fmla="*/ 457200 h 1399068"/>
                <a:gd name="connsiteX117" fmla="*/ 66675 w 1914525"/>
                <a:gd name="connsiteY117" fmla="*/ 490538 h 1399068"/>
                <a:gd name="connsiteX118" fmla="*/ 61913 w 1914525"/>
                <a:gd name="connsiteY118" fmla="*/ 504825 h 1399068"/>
                <a:gd name="connsiteX119" fmla="*/ 57150 w 1914525"/>
                <a:gd name="connsiteY119" fmla="*/ 523875 h 1399068"/>
                <a:gd name="connsiteX120" fmla="*/ 52388 w 1914525"/>
                <a:gd name="connsiteY120" fmla="*/ 576263 h 1399068"/>
                <a:gd name="connsiteX121" fmla="*/ 47625 w 1914525"/>
                <a:gd name="connsiteY121" fmla="*/ 604838 h 1399068"/>
                <a:gd name="connsiteX122" fmla="*/ 38100 w 1914525"/>
                <a:gd name="connsiteY122" fmla="*/ 714375 h 1399068"/>
                <a:gd name="connsiteX123" fmla="*/ 28575 w 1914525"/>
                <a:gd name="connsiteY123" fmla="*/ 762000 h 1399068"/>
                <a:gd name="connsiteX124" fmla="*/ 14288 w 1914525"/>
                <a:gd name="connsiteY124" fmla="*/ 866775 h 1399068"/>
                <a:gd name="connsiteX125" fmla="*/ 9525 w 1914525"/>
                <a:gd name="connsiteY125" fmla="*/ 890588 h 1399068"/>
                <a:gd name="connsiteX126" fmla="*/ 0 w 1914525"/>
                <a:gd name="connsiteY126" fmla="*/ 919163 h 1399068"/>
                <a:gd name="connsiteX127" fmla="*/ 4763 w 1914525"/>
                <a:gd name="connsiteY127" fmla="*/ 1042988 h 1399068"/>
                <a:gd name="connsiteX128" fmla="*/ 30956 w 1914525"/>
                <a:gd name="connsiteY128" fmla="*/ 1238250 h 1399068"/>
                <a:gd name="connsiteX0" fmla="*/ 74282 w 1957851"/>
                <a:gd name="connsiteY0" fmla="*/ 1238250 h 1399068"/>
                <a:gd name="connsiteX1" fmla="*/ 102857 w 1957851"/>
                <a:gd name="connsiteY1" fmla="*/ 1312069 h 1399068"/>
                <a:gd name="connsiteX2" fmla="*/ 126670 w 1957851"/>
                <a:gd name="connsiteY2" fmla="*/ 1378743 h 1399068"/>
                <a:gd name="connsiteX3" fmla="*/ 117145 w 1957851"/>
                <a:gd name="connsiteY3" fmla="*/ 1190624 h 1399068"/>
                <a:gd name="connsiteX4" fmla="*/ 119526 w 1957851"/>
                <a:gd name="connsiteY4" fmla="*/ 1023938 h 1399068"/>
                <a:gd name="connsiteX5" fmla="*/ 114764 w 1957851"/>
                <a:gd name="connsiteY5" fmla="*/ 957263 h 1399068"/>
                <a:gd name="connsiteX6" fmla="*/ 124289 w 1957851"/>
                <a:gd name="connsiteY6" fmla="*/ 828675 h 1399068"/>
                <a:gd name="connsiteX7" fmla="*/ 138576 w 1957851"/>
                <a:gd name="connsiteY7" fmla="*/ 762000 h 1399068"/>
                <a:gd name="connsiteX8" fmla="*/ 152864 w 1957851"/>
                <a:gd name="connsiteY8" fmla="*/ 661988 h 1399068"/>
                <a:gd name="connsiteX9" fmla="*/ 164770 w 1957851"/>
                <a:gd name="connsiteY9" fmla="*/ 640557 h 1399068"/>
                <a:gd name="connsiteX10" fmla="*/ 200489 w 1957851"/>
                <a:gd name="connsiteY10" fmla="*/ 609600 h 1399068"/>
                <a:gd name="connsiteX11" fmla="*/ 214776 w 1957851"/>
                <a:gd name="connsiteY11" fmla="*/ 509587 h 1399068"/>
                <a:gd name="connsiteX12" fmla="*/ 243351 w 1957851"/>
                <a:gd name="connsiteY12" fmla="*/ 447675 h 1399068"/>
                <a:gd name="connsiteX13" fmla="*/ 495764 w 1957851"/>
                <a:gd name="connsiteY13" fmla="*/ 283369 h 1399068"/>
                <a:gd name="connsiteX14" fmla="*/ 643401 w 1957851"/>
                <a:gd name="connsiteY14" fmla="*/ 264318 h 1399068"/>
                <a:gd name="connsiteX15" fmla="*/ 817233 w 1957851"/>
                <a:gd name="connsiteY15" fmla="*/ 230981 h 1399068"/>
                <a:gd name="connsiteX16" fmla="*/ 933914 w 1957851"/>
                <a:gd name="connsiteY16" fmla="*/ 209550 h 1399068"/>
                <a:gd name="connsiteX17" fmla="*/ 1150607 w 1957851"/>
                <a:gd name="connsiteY17" fmla="*/ 200024 h 1399068"/>
                <a:gd name="connsiteX18" fmla="*/ 1291102 w 1957851"/>
                <a:gd name="connsiteY18" fmla="*/ 211931 h 1399068"/>
                <a:gd name="connsiteX19" fmla="*/ 1453026 w 1957851"/>
                <a:gd name="connsiteY19" fmla="*/ 242887 h 1399068"/>
                <a:gd name="connsiteX20" fmla="*/ 1600664 w 1957851"/>
                <a:gd name="connsiteY20" fmla="*/ 295275 h 1399068"/>
                <a:gd name="connsiteX21" fmla="*/ 1634001 w 1957851"/>
                <a:gd name="connsiteY21" fmla="*/ 314325 h 1399068"/>
                <a:gd name="connsiteX22" fmla="*/ 1662576 w 1957851"/>
                <a:gd name="connsiteY22" fmla="*/ 342900 h 1399068"/>
                <a:gd name="connsiteX23" fmla="*/ 1700676 w 1957851"/>
                <a:gd name="connsiteY23" fmla="*/ 390525 h 1399068"/>
                <a:gd name="connsiteX24" fmla="*/ 1719726 w 1957851"/>
                <a:gd name="connsiteY24" fmla="*/ 419100 h 1399068"/>
                <a:gd name="connsiteX25" fmla="*/ 1748301 w 1957851"/>
                <a:gd name="connsiteY25" fmla="*/ 471488 h 1399068"/>
                <a:gd name="connsiteX26" fmla="*/ 1791164 w 1957851"/>
                <a:gd name="connsiteY26" fmla="*/ 542925 h 1399068"/>
                <a:gd name="connsiteX27" fmla="*/ 1805451 w 1957851"/>
                <a:gd name="connsiteY27" fmla="*/ 571500 h 1399068"/>
                <a:gd name="connsiteX28" fmla="*/ 1814976 w 1957851"/>
                <a:gd name="connsiteY28" fmla="*/ 600075 h 1399068"/>
                <a:gd name="connsiteX29" fmla="*/ 1834026 w 1957851"/>
                <a:gd name="connsiteY29" fmla="*/ 642938 h 1399068"/>
                <a:gd name="connsiteX30" fmla="*/ 1853076 w 1957851"/>
                <a:gd name="connsiteY30" fmla="*/ 695325 h 1399068"/>
                <a:gd name="connsiteX31" fmla="*/ 1867364 w 1957851"/>
                <a:gd name="connsiteY31" fmla="*/ 747713 h 1399068"/>
                <a:gd name="connsiteX32" fmla="*/ 1876889 w 1957851"/>
                <a:gd name="connsiteY32" fmla="*/ 804863 h 1399068"/>
                <a:gd name="connsiteX33" fmla="*/ 1888795 w 1957851"/>
                <a:gd name="connsiteY33" fmla="*/ 940594 h 1399068"/>
                <a:gd name="connsiteX34" fmla="*/ 1900701 w 1957851"/>
                <a:gd name="connsiteY34" fmla="*/ 1000125 h 1399068"/>
                <a:gd name="connsiteX35" fmla="*/ 1893557 w 1957851"/>
                <a:gd name="connsiteY35" fmla="*/ 1166813 h 1399068"/>
                <a:gd name="connsiteX36" fmla="*/ 1929276 w 1957851"/>
                <a:gd name="connsiteY36" fmla="*/ 1285875 h 1399068"/>
                <a:gd name="connsiteX37" fmla="*/ 1919751 w 1957851"/>
                <a:gd name="connsiteY37" fmla="*/ 1357313 h 1399068"/>
                <a:gd name="connsiteX38" fmla="*/ 1910226 w 1957851"/>
                <a:gd name="connsiteY38" fmla="*/ 1395413 h 1399068"/>
                <a:gd name="connsiteX39" fmla="*/ 1905464 w 1957851"/>
                <a:gd name="connsiteY39" fmla="*/ 1271587 h 1399068"/>
                <a:gd name="connsiteX40" fmla="*/ 1924514 w 1957851"/>
                <a:gd name="connsiteY40" fmla="*/ 1238250 h 1399068"/>
                <a:gd name="connsiteX41" fmla="*/ 1934039 w 1957851"/>
                <a:gd name="connsiteY41" fmla="*/ 1200150 h 1399068"/>
                <a:gd name="connsiteX42" fmla="*/ 1943564 w 1957851"/>
                <a:gd name="connsiteY42" fmla="*/ 1171575 h 1399068"/>
                <a:gd name="connsiteX43" fmla="*/ 1948326 w 1957851"/>
                <a:gd name="connsiteY43" fmla="*/ 1085850 h 1399068"/>
                <a:gd name="connsiteX44" fmla="*/ 1957851 w 1957851"/>
                <a:gd name="connsiteY44" fmla="*/ 809625 h 1399068"/>
                <a:gd name="connsiteX45" fmla="*/ 1953089 w 1957851"/>
                <a:gd name="connsiteY45" fmla="*/ 666750 h 1399068"/>
                <a:gd name="connsiteX46" fmla="*/ 1934039 w 1957851"/>
                <a:gd name="connsiteY46" fmla="*/ 633413 h 1399068"/>
                <a:gd name="connsiteX47" fmla="*/ 1924514 w 1957851"/>
                <a:gd name="connsiteY47" fmla="*/ 609600 h 1399068"/>
                <a:gd name="connsiteX48" fmla="*/ 1914989 w 1957851"/>
                <a:gd name="connsiteY48" fmla="*/ 581025 h 1399068"/>
                <a:gd name="connsiteX49" fmla="*/ 1905464 w 1957851"/>
                <a:gd name="connsiteY49" fmla="*/ 566738 h 1399068"/>
                <a:gd name="connsiteX50" fmla="*/ 1900701 w 1957851"/>
                <a:gd name="connsiteY50" fmla="*/ 542925 h 1399068"/>
                <a:gd name="connsiteX51" fmla="*/ 1891176 w 1957851"/>
                <a:gd name="connsiteY51" fmla="*/ 528638 h 1399068"/>
                <a:gd name="connsiteX52" fmla="*/ 1886414 w 1957851"/>
                <a:gd name="connsiteY52" fmla="*/ 514350 h 1399068"/>
                <a:gd name="connsiteX53" fmla="*/ 1876889 w 1957851"/>
                <a:gd name="connsiteY53" fmla="*/ 495300 h 1399068"/>
                <a:gd name="connsiteX54" fmla="*/ 1867364 w 1957851"/>
                <a:gd name="connsiteY54" fmla="*/ 457200 h 1399068"/>
                <a:gd name="connsiteX55" fmla="*/ 1857839 w 1957851"/>
                <a:gd name="connsiteY55" fmla="*/ 438150 h 1399068"/>
                <a:gd name="connsiteX56" fmla="*/ 1843551 w 1957851"/>
                <a:gd name="connsiteY56" fmla="*/ 404813 h 1399068"/>
                <a:gd name="connsiteX57" fmla="*/ 1834026 w 1957851"/>
                <a:gd name="connsiteY57" fmla="*/ 376238 h 1399068"/>
                <a:gd name="connsiteX58" fmla="*/ 1829264 w 1957851"/>
                <a:gd name="connsiteY58" fmla="*/ 361950 h 1399068"/>
                <a:gd name="connsiteX59" fmla="*/ 1824501 w 1957851"/>
                <a:gd name="connsiteY59" fmla="*/ 342900 h 1399068"/>
                <a:gd name="connsiteX60" fmla="*/ 1814976 w 1957851"/>
                <a:gd name="connsiteY60" fmla="*/ 328613 h 1399068"/>
                <a:gd name="connsiteX61" fmla="*/ 1795926 w 1957851"/>
                <a:gd name="connsiteY61" fmla="*/ 280988 h 1399068"/>
                <a:gd name="connsiteX62" fmla="*/ 1791164 w 1957851"/>
                <a:gd name="connsiteY62" fmla="*/ 266700 h 1399068"/>
                <a:gd name="connsiteX63" fmla="*/ 1781639 w 1957851"/>
                <a:gd name="connsiteY63" fmla="*/ 252413 h 1399068"/>
                <a:gd name="connsiteX64" fmla="*/ 1767351 w 1957851"/>
                <a:gd name="connsiteY64" fmla="*/ 228600 h 1399068"/>
                <a:gd name="connsiteX65" fmla="*/ 1757826 w 1957851"/>
                <a:gd name="connsiteY65" fmla="*/ 214313 h 1399068"/>
                <a:gd name="connsiteX66" fmla="*/ 1743539 w 1957851"/>
                <a:gd name="connsiteY66" fmla="*/ 204788 h 1399068"/>
                <a:gd name="connsiteX67" fmla="*/ 1719726 w 1957851"/>
                <a:gd name="connsiteY67" fmla="*/ 176213 h 1399068"/>
                <a:gd name="connsiteX68" fmla="*/ 1710201 w 1957851"/>
                <a:gd name="connsiteY68" fmla="*/ 161925 h 1399068"/>
                <a:gd name="connsiteX69" fmla="*/ 1681626 w 1957851"/>
                <a:gd name="connsiteY69" fmla="*/ 152400 h 1399068"/>
                <a:gd name="connsiteX70" fmla="*/ 1653051 w 1957851"/>
                <a:gd name="connsiteY70" fmla="*/ 142875 h 1399068"/>
                <a:gd name="connsiteX71" fmla="*/ 1634001 w 1957851"/>
                <a:gd name="connsiteY71" fmla="*/ 133350 h 1399068"/>
                <a:gd name="connsiteX72" fmla="*/ 1576851 w 1957851"/>
                <a:gd name="connsiteY72" fmla="*/ 123825 h 1399068"/>
                <a:gd name="connsiteX73" fmla="*/ 1538751 w 1957851"/>
                <a:gd name="connsiteY73" fmla="*/ 109538 h 1399068"/>
                <a:gd name="connsiteX74" fmla="*/ 1419689 w 1957851"/>
                <a:gd name="connsiteY74" fmla="*/ 95250 h 1399068"/>
                <a:gd name="connsiteX75" fmla="*/ 1386351 w 1957851"/>
                <a:gd name="connsiteY75" fmla="*/ 90488 h 1399068"/>
                <a:gd name="connsiteX76" fmla="*/ 1324439 w 1957851"/>
                <a:gd name="connsiteY76" fmla="*/ 76200 h 1399068"/>
                <a:gd name="connsiteX77" fmla="*/ 1267289 w 1957851"/>
                <a:gd name="connsiteY77" fmla="*/ 71438 h 1399068"/>
                <a:gd name="connsiteX78" fmla="*/ 1224426 w 1957851"/>
                <a:gd name="connsiteY78" fmla="*/ 61913 h 1399068"/>
                <a:gd name="connsiteX79" fmla="*/ 1210139 w 1957851"/>
                <a:gd name="connsiteY79" fmla="*/ 52388 h 1399068"/>
                <a:gd name="connsiteX80" fmla="*/ 1186326 w 1957851"/>
                <a:gd name="connsiteY80" fmla="*/ 47625 h 1399068"/>
                <a:gd name="connsiteX81" fmla="*/ 1157751 w 1957851"/>
                <a:gd name="connsiteY81" fmla="*/ 38100 h 1399068"/>
                <a:gd name="connsiteX82" fmla="*/ 1129176 w 1957851"/>
                <a:gd name="connsiteY82" fmla="*/ 28575 h 1399068"/>
                <a:gd name="connsiteX83" fmla="*/ 1052976 w 1957851"/>
                <a:gd name="connsiteY83" fmla="*/ 19050 h 1399068"/>
                <a:gd name="connsiteX84" fmla="*/ 1019639 w 1957851"/>
                <a:gd name="connsiteY84" fmla="*/ 9525 h 1399068"/>
                <a:gd name="connsiteX85" fmla="*/ 967251 w 1957851"/>
                <a:gd name="connsiteY85" fmla="*/ 0 h 1399068"/>
                <a:gd name="connsiteX86" fmla="*/ 814851 w 1957851"/>
                <a:gd name="connsiteY86" fmla="*/ 4763 h 1399068"/>
                <a:gd name="connsiteX87" fmla="*/ 800564 w 1957851"/>
                <a:gd name="connsiteY87" fmla="*/ 9525 h 1399068"/>
                <a:gd name="connsiteX88" fmla="*/ 776751 w 1957851"/>
                <a:gd name="connsiteY88" fmla="*/ 19050 h 1399068"/>
                <a:gd name="connsiteX89" fmla="*/ 757701 w 1957851"/>
                <a:gd name="connsiteY89" fmla="*/ 28575 h 1399068"/>
                <a:gd name="connsiteX90" fmla="*/ 743414 w 1957851"/>
                <a:gd name="connsiteY90" fmla="*/ 33338 h 1399068"/>
                <a:gd name="connsiteX91" fmla="*/ 724364 w 1957851"/>
                <a:gd name="connsiteY91" fmla="*/ 42863 h 1399068"/>
                <a:gd name="connsiteX92" fmla="*/ 676739 w 1957851"/>
                <a:gd name="connsiteY92" fmla="*/ 57150 h 1399068"/>
                <a:gd name="connsiteX93" fmla="*/ 638639 w 1957851"/>
                <a:gd name="connsiteY93" fmla="*/ 71438 h 1399068"/>
                <a:gd name="connsiteX94" fmla="*/ 595776 w 1957851"/>
                <a:gd name="connsiteY94" fmla="*/ 80963 h 1399068"/>
                <a:gd name="connsiteX95" fmla="*/ 562439 w 1957851"/>
                <a:gd name="connsiteY95" fmla="*/ 95250 h 1399068"/>
                <a:gd name="connsiteX96" fmla="*/ 529101 w 1957851"/>
                <a:gd name="connsiteY96" fmla="*/ 100013 h 1399068"/>
                <a:gd name="connsiteX97" fmla="*/ 481476 w 1957851"/>
                <a:gd name="connsiteY97" fmla="*/ 119063 h 1399068"/>
                <a:gd name="connsiteX98" fmla="*/ 448139 w 1957851"/>
                <a:gd name="connsiteY98" fmla="*/ 133350 h 1399068"/>
                <a:gd name="connsiteX99" fmla="*/ 433851 w 1957851"/>
                <a:gd name="connsiteY99" fmla="*/ 147638 h 1399068"/>
                <a:gd name="connsiteX100" fmla="*/ 395751 w 1957851"/>
                <a:gd name="connsiteY100" fmla="*/ 166688 h 1399068"/>
                <a:gd name="connsiteX101" fmla="*/ 362414 w 1957851"/>
                <a:gd name="connsiteY101" fmla="*/ 180975 h 1399068"/>
                <a:gd name="connsiteX102" fmla="*/ 343364 w 1957851"/>
                <a:gd name="connsiteY102" fmla="*/ 195263 h 1399068"/>
                <a:gd name="connsiteX103" fmla="*/ 329076 w 1957851"/>
                <a:gd name="connsiteY103" fmla="*/ 200025 h 1399068"/>
                <a:gd name="connsiteX104" fmla="*/ 310026 w 1957851"/>
                <a:gd name="connsiteY104" fmla="*/ 214313 h 1399068"/>
                <a:gd name="connsiteX105" fmla="*/ 271926 w 1957851"/>
                <a:gd name="connsiteY105" fmla="*/ 233363 h 1399068"/>
                <a:gd name="connsiteX106" fmla="*/ 243351 w 1957851"/>
                <a:gd name="connsiteY106" fmla="*/ 252413 h 1399068"/>
                <a:gd name="connsiteX107" fmla="*/ 229064 w 1957851"/>
                <a:gd name="connsiteY107" fmla="*/ 261938 h 1399068"/>
                <a:gd name="connsiteX108" fmla="*/ 210014 w 1957851"/>
                <a:gd name="connsiteY108" fmla="*/ 271463 h 1399068"/>
                <a:gd name="connsiteX109" fmla="*/ 200489 w 1957851"/>
                <a:gd name="connsiteY109" fmla="*/ 285750 h 1399068"/>
                <a:gd name="connsiteX110" fmla="*/ 186201 w 1957851"/>
                <a:gd name="connsiteY110" fmla="*/ 300038 h 1399068"/>
                <a:gd name="connsiteX111" fmla="*/ 162389 w 1957851"/>
                <a:gd name="connsiteY111" fmla="*/ 333375 h 1399068"/>
                <a:gd name="connsiteX112" fmla="*/ 157626 w 1957851"/>
                <a:gd name="connsiteY112" fmla="*/ 347663 h 1399068"/>
                <a:gd name="connsiteX113" fmla="*/ 148101 w 1957851"/>
                <a:gd name="connsiteY113" fmla="*/ 371475 h 1399068"/>
                <a:gd name="connsiteX114" fmla="*/ 129051 w 1957851"/>
                <a:gd name="connsiteY114" fmla="*/ 404813 h 1399068"/>
                <a:gd name="connsiteX115" fmla="*/ 119526 w 1957851"/>
                <a:gd name="connsiteY115" fmla="*/ 442913 h 1399068"/>
                <a:gd name="connsiteX116" fmla="*/ 114764 w 1957851"/>
                <a:gd name="connsiteY116" fmla="*/ 457200 h 1399068"/>
                <a:gd name="connsiteX117" fmla="*/ 110001 w 1957851"/>
                <a:gd name="connsiteY117" fmla="*/ 490538 h 1399068"/>
                <a:gd name="connsiteX118" fmla="*/ 105239 w 1957851"/>
                <a:gd name="connsiteY118" fmla="*/ 504825 h 1399068"/>
                <a:gd name="connsiteX119" fmla="*/ 100476 w 1957851"/>
                <a:gd name="connsiteY119" fmla="*/ 523875 h 1399068"/>
                <a:gd name="connsiteX120" fmla="*/ 95714 w 1957851"/>
                <a:gd name="connsiteY120" fmla="*/ 576263 h 1399068"/>
                <a:gd name="connsiteX121" fmla="*/ 90951 w 1957851"/>
                <a:gd name="connsiteY121" fmla="*/ 604838 h 1399068"/>
                <a:gd name="connsiteX122" fmla="*/ 81426 w 1957851"/>
                <a:gd name="connsiteY122" fmla="*/ 714375 h 1399068"/>
                <a:gd name="connsiteX123" fmla="*/ 71901 w 1957851"/>
                <a:gd name="connsiteY123" fmla="*/ 762000 h 1399068"/>
                <a:gd name="connsiteX124" fmla="*/ 57614 w 1957851"/>
                <a:gd name="connsiteY124" fmla="*/ 866775 h 1399068"/>
                <a:gd name="connsiteX125" fmla="*/ 52851 w 1957851"/>
                <a:gd name="connsiteY125" fmla="*/ 890588 h 1399068"/>
                <a:gd name="connsiteX126" fmla="*/ 43326 w 1957851"/>
                <a:gd name="connsiteY126" fmla="*/ 919163 h 1399068"/>
                <a:gd name="connsiteX127" fmla="*/ 464 w 1957851"/>
                <a:gd name="connsiteY127" fmla="*/ 1045370 h 1399068"/>
                <a:gd name="connsiteX128" fmla="*/ 74282 w 1957851"/>
                <a:gd name="connsiteY128" fmla="*/ 1238250 h 1399068"/>
                <a:gd name="connsiteX0" fmla="*/ 50036 w 1957417"/>
                <a:gd name="connsiteY0" fmla="*/ 1252538 h 1399068"/>
                <a:gd name="connsiteX1" fmla="*/ 102423 w 1957417"/>
                <a:gd name="connsiteY1" fmla="*/ 1312069 h 1399068"/>
                <a:gd name="connsiteX2" fmla="*/ 126236 w 1957417"/>
                <a:gd name="connsiteY2" fmla="*/ 1378743 h 1399068"/>
                <a:gd name="connsiteX3" fmla="*/ 116711 w 1957417"/>
                <a:gd name="connsiteY3" fmla="*/ 1190624 h 1399068"/>
                <a:gd name="connsiteX4" fmla="*/ 119092 w 1957417"/>
                <a:gd name="connsiteY4" fmla="*/ 1023938 h 1399068"/>
                <a:gd name="connsiteX5" fmla="*/ 114330 w 1957417"/>
                <a:gd name="connsiteY5" fmla="*/ 957263 h 1399068"/>
                <a:gd name="connsiteX6" fmla="*/ 123855 w 1957417"/>
                <a:gd name="connsiteY6" fmla="*/ 828675 h 1399068"/>
                <a:gd name="connsiteX7" fmla="*/ 138142 w 1957417"/>
                <a:gd name="connsiteY7" fmla="*/ 762000 h 1399068"/>
                <a:gd name="connsiteX8" fmla="*/ 152430 w 1957417"/>
                <a:gd name="connsiteY8" fmla="*/ 661988 h 1399068"/>
                <a:gd name="connsiteX9" fmla="*/ 164336 w 1957417"/>
                <a:gd name="connsiteY9" fmla="*/ 640557 h 1399068"/>
                <a:gd name="connsiteX10" fmla="*/ 200055 w 1957417"/>
                <a:gd name="connsiteY10" fmla="*/ 609600 h 1399068"/>
                <a:gd name="connsiteX11" fmla="*/ 214342 w 1957417"/>
                <a:gd name="connsiteY11" fmla="*/ 509587 h 1399068"/>
                <a:gd name="connsiteX12" fmla="*/ 242917 w 1957417"/>
                <a:gd name="connsiteY12" fmla="*/ 447675 h 1399068"/>
                <a:gd name="connsiteX13" fmla="*/ 495330 w 1957417"/>
                <a:gd name="connsiteY13" fmla="*/ 283369 h 1399068"/>
                <a:gd name="connsiteX14" fmla="*/ 642967 w 1957417"/>
                <a:gd name="connsiteY14" fmla="*/ 264318 h 1399068"/>
                <a:gd name="connsiteX15" fmla="*/ 816799 w 1957417"/>
                <a:gd name="connsiteY15" fmla="*/ 230981 h 1399068"/>
                <a:gd name="connsiteX16" fmla="*/ 933480 w 1957417"/>
                <a:gd name="connsiteY16" fmla="*/ 209550 h 1399068"/>
                <a:gd name="connsiteX17" fmla="*/ 1150173 w 1957417"/>
                <a:gd name="connsiteY17" fmla="*/ 200024 h 1399068"/>
                <a:gd name="connsiteX18" fmla="*/ 1290668 w 1957417"/>
                <a:gd name="connsiteY18" fmla="*/ 211931 h 1399068"/>
                <a:gd name="connsiteX19" fmla="*/ 1452592 w 1957417"/>
                <a:gd name="connsiteY19" fmla="*/ 242887 h 1399068"/>
                <a:gd name="connsiteX20" fmla="*/ 1600230 w 1957417"/>
                <a:gd name="connsiteY20" fmla="*/ 295275 h 1399068"/>
                <a:gd name="connsiteX21" fmla="*/ 1633567 w 1957417"/>
                <a:gd name="connsiteY21" fmla="*/ 314325 h 1399068"/>
                <a:gd name="connsiteX22" fmla="*/ 1662142 w 1957417"/>
                <a:gd name="connsiteY22" fmla="*/ 342900 h 1399068"/>
                <a:gd name="connsiteX23" fmla="*/ 1700242 w 1957417"/>
                <a:gd name="connsiteY23" fmla="*/ 390525 h 1399068"/>
                <a:gd name="connsiteX24" fmla="*/ 1719292 w 1957417"/>
                <a:gd name="connsiteY24" fmla="*/ 419100 h 1399068"/>
                <a:gd name="connsiteX25" fmla="*/ 1747867 w 1957417"/>
                <a:gd name="connsiteY25" fmla="*/ 471488 h 1399068"/>
                <a:gd name="connsiteX26" fmla="*/ 1790730 w 1957417"/>
                <a:gd name="connsiteY26" fmla="*/ 542925 h 1399068"/>
                <a:gd name="connsiteX27" fmla="*/ 1805017 w 1957417"/>
                <a:gd name="connsiteY27" fmla="*/ 571500 h 1399068"/>
                <a:gd name="connsiteX28" fmla="*/ 1814542 w 1957417"/>
                <a:gd name="connsiteY28" fmla="*/ 600075 h 1399068"/>
                <a:gd name="connsiteX29" fmla="*/ 1833592 w 1957417"/>
                <a:gd name="connsiteY29" fmla="*/ 642938 h 1399068"/>
                <a:gd name="connsiteX30" fmla="*/ 1852642 w 1957417"/>
                <a:gd name="connsiteY30" fmla="*/ 695325 h 1399068"/>
                <a:gd name="connsiteX31" fmla="*/ 1866930 w 1957417"/>
                <a:gd name="connsiteY31" fmla="*/ 747713 h 1399068"/>
                <a:gd name="connsiteX32" fmla="*/ 1876455 w 1957417"/>
                <a:gd name="connsiteY32" fmla="*/ 804863 h 1399068"/>
                <a:gd name="connsiteX33" fmla="*/ 1888361 w 1957417"/>
                <a:gd name="connsiteY33" fmla="*/ 940594 h 1399068"/>
                <a:gd name="connsiteX34" fmla="*/ 1900267 w 1957417"/>
                <a:gd name="connsiteY34" fmla="*/ 1000125 h 1399068"/>
                <a:gd name="connsiteX35" fmla="*/ 1893123 w 1957417"/>
                <a:gd name="connsiteY35" fmla="*/ 1166813 h 1399068"/>
                <a:gd name="connsiteX36" fmla="*/ 1928842 w 1957417"/>
                <a:gd name="connsiteY36" fmla="*/ 1285875 h 1399068"/>
                <a:gd name="connsiteX37" fmla="*/ 1919317 w 1957417"/>
                <a:gd name="connsiteY37" fmla="*/ 1357313 h 1399068"/>
                <a:gd name="connsiteX38" fmla="*/ 1909792 w 1957417"/>
                <a:gd name="connsiteY38" fmla="*/ 1395413 h 1399068"/>
                <a:gd name="connsiteX39" fmla="*/ 1905030 w 1957417"/>
                <a:gd name="connsiteY39" fmla="*/ 1271587 h 1399068"/>
                <a:gd name="connsiteX40" fmla="*/ 1924080 w 1957417"/>
                <a:gd name="connsiteY40" fmla="*/ 1238250 h 1399068"/>
                <a:gd name="connsiteX41" fmla="*/ 1933605 w 1957417"/>
                <a:gd name="connsiteY41" fmla="*/ 1200150 h 1399068"/>
                <a:gd name="connsiteX42" fmla="*/ 1943130 w 1957417"/>
                <a:gd name="connsiteY42" fmla="*/ 1171575 h 1399068"/>
                <a:gd name="connsiteX43" fmla="*/ 1947892 w 1957417"/>
                <a:gd name="connsiteY43" fmla="*/ 1085850 h 1399068"/>
                <a:gd name="connsiteX44" fmla="*/ 1957417 w 1957417"/>
                <a:gd name="connsiteY44" fmla="*/ 809625 h 1399068"/>
                <a:gd name="connsiteX45" fmla="*/ 1952655 w 1957417"/>
                <a:gd name="connsiteY45" fmla="*/ 666750 h 1399068"/>
                <a:gd name="connsiteX46" fmla="*/ 1933605 w 1957417"/>
                <a:gd name="connsiteY46" fmla="*/ 633413 h 1399068"/>
                <a:gd name="connsiteX47" fmla="*/ 1924080 w 1957417"/>
                <a:gd name="connsiteY47" fmla="*/ 609600 h 1399068"/>
                <a:gd name="connsiteX48" fmla="*/ 1914555 w 1957417"/>
                <a:gd name="connsiteY48" fmla="*/ 581025 h 1399068"/>
                <a:gd name="connsiteX49" fmla="*/ 1905030 w 1957417"/>
                <a:gd name="connsiteY49" fmla="*/ 566738 h 1399068"/>
                <a:gd name="connsiteX50" fmla="*/ 1900267 w 1957417"/>
                <a:gd name="connsiteY50" fmla="*/ 542925 h 1399068"/>
                <a:gd name="connsiteX51" fmla="*/ 1890742 w 1957417"/>
                <a:gd name="connsiteY51" fmla="*/ 528638 h 1399068"/>
                <a:gd name="connsiteX52" fmla="*/ 1885980 w 1957417"/>
                <a:gd name="connsiteY52" fmla="*/ 514350 h 1399068"/>
                <a:gd name="connsiteX53" fmla="*/ 1876455 w 1957417"/>
                <a:gd name="connsiteY53" fmla="*/ 495300 h 1399068"/>
                <a:gd name="connsiteX54" fmla="*/ 1866930 w 1957417"/>
                <a:gd name="connsiteY54" fmla="*/ 457200 h 1399068"/>
                <a:gd name="connsiteX55" fmla="*/ 1857405 w 1957417"/>
                <a:gd name="connsiteY55" fmla="*/ 438150 h 1399068"/>
                <a:gd name="connsiteX56" fmla="*/ 1843117 w 1957417"/>
                <a:gd name="connsiteY56" fmla="*/ 404813 h 1399068"/>
                <a:gd name="connsiteX57" fmla="*/ 1833592 w 1957417"/>
                <a:gd name="connsiteY57" fmla="*/ 376238 h 1399068"/>
                <a:gd name="connsiteX58" fmla="*/ 1828830 w 1957417"/>
                <a:gd name="connsiteY58" fmla="*/ 361950 h 1399068"/>
                <a:gd name="connsiteX59" fmla="*/ 1824067 w 1957417"/>
                <a:gd name="connsiteY59" fmla="*/ 342900 h 1399068"/>
                <a:gd name="connsiteX60" fmla="*/ 1814542 w 1957417"/>
                <a:gd name="connsiteY60" fmla="*/ 328613 h 1399068"/>
                <a:gd name="connsiteX61" fmla="*/ 1795492 w 1957417"/>
                <a:gd name="connsiteY61" fmla="*/ 280988 h 1399068"/>
                <a:gd name="connsiteX62" fmla="*/ 1790730 w 1957417"/>
                <a:gd name="connsiteY62" fmla="*/ 266700 h 1399068"/>
                <a:gd name="connsiteX63" fmla="*/ 1781205 w 1957417"/>
                <a:gd name="connsiteY63" fmla="*/ 252413 h 1399068"/>
                <a:gd name="connsiteX64" fmla="*/ 1766917 w 1957417"/>
                <a:gd name="connsiteY64" fmla="*/ 228600 h 1399068"/>
                <a:gd name="connsiteX65" fmla="*/ 1757392 w 1957417"/>
                <a:gd name="connsiteY65" fmla="*/ 214313 h 1399068"/>
                <a:gd name="connsiteX66" fmla="*/ 1743105 w 1957417"/>
                <a:gd name="connsiteY66" fmla="*/ 204788 h 1399068"/>
                <a:gd name="connsiteX67" fmla="*/ 1719292 w 1957417"/>
                <a:gd name="connsiteY67" fmla="*/ 176213 h 1399068"/>
                <a:gd name="connsiteX68" fmla="*/ 1709767 w 1957417"/>
                <a:gd name="connsiteY68" fmla="*/ 161925 h 1399068"/>
                <a:gd name="connsiteX69" fmla="*/ 1681192 w 1957417"/>
                <a:gd name="connsiteY69" fmla="*/ 152400 h 1399068"/>
                <a:gd name="connsiteX70" fmla="*/ 1652617 w 1957417"/>
                <a:gd name="connsiteY70" fmla="*/ 142875 h 1399068"/>
                <a:gd name="connsiteX71" fmla="*/ 1633567 w 1957417"/>
                <a:gd name="connsiteY71" fmla="*/ 133350 h 1399068"/>
                <a:gd name="connsiteX72" fmla="*/ 1576417 w 1957417"/>
                <a:gd name="connsiteY72" fmla="*/ 123825 h 1399068"/>
                <a:gd name="connsiteX73" fmla="*/ 1538317 w 1957417"/>
                <a:gd name="connsiteY73" fmla="*/ 109538 h 1399068"/>
                <a:gd name="connsiteX74" fmla="*/ 1419255 w 1957417"/>
                <a:gd name="connsiteY74" fmla="*/ 95250 h 1399068"/>
                <a:gd name="connsiteX75" fmla="*/ 1385917 w 1957417"/>
                <a:gd name="connsiteY75" fmla="*/ 90488 h 1399068"/>
                <a:gd name="connsiteX76" fmla="*/ 1324005 w 1957417"/>
                <a:gd name="connsiteY76" fmla="*/ 76200 h 1399068"/>
                <a:gd name="connsiteX77" fmla="*/ 1266855 w 1957417"/>
                <a:gd name="connsiteY77" fmla="*/ 71438 h 1399068"/>
                <a:gd name="connsiteX78" fmla="*/ 1223992 w 1957417"/>
                <a:gd name="connsiteY78" fmla="*/ 61913 h 1399068"/>
                <a:gd name="connsiteX79" fmla="*/ 1209705 w 1957417"/>
                <a:gd name="connsiteY79" fmla="*/ 52388 h 1399068"/>
                <a:gd name="connsiteX80" fmla="*/ 1185892 w 1957417"/>
                <a:gd name="connsiteY80" fmla="*/ 47625 h 1399068"/>
                <a:gd name="connsiteX81" fmla="*/ 1157317 w 1957417"/>
                <a:gd name="connsiteY81" fmla="*/ 38100 h 1399068"/>
                <a:gd name="connsiteX82" fmla="*/ 1128742 w 1957417"/>
                <a:gd name="connsiteY82" fmla="*/ 28575 h 1399068"/>
                <a:gd name="connsiteX83" fmla="*/ 1052542 w 1957417"/>
                <a:gd name="connsiteY83" fmla="*/ 19050 h 1399068"/>
                <a:gd name="connsiteX84" fmla="*/ 1019205 w 1957417"/>
                <a:gd name="connsiteY84" fmla="*/ 9525 h 1399068"/>
                <a:gd name="connsiteX85" fmla="*/ 966817 w 1957417"/>
                <a:gd name="connsiteY85" fmla="*/ 0 h 1399068"/>
                <a:gd name="connsiteX86" fmla="*/ 814417 w 1957417"/>
                <a:gd name="connsiteY86" fmla="*/ 4763 h 1399068"/>
                <a:gd name="connsiteX87" fmla="*/ 800130 w 1957417"/>
                <a:gd name="connsiteY87" fmla="*/ 9525 h 1399068"/>
                <a:gd name="connsiteX88" fmla="*/ 776317 w 1957417"/>
                <a:gd name="connsiteY88" fmla="*/ 19050 h 1399068"/>
                <a:gd name="connsiteX89" fmla="*/ 757267 w 1957417"/>
                <a:gd name="connsiteY89" fmla="*/ 28575 h 1399068"/>
                <a:gd name="connsiteX90" fmla="*/ 742980 w 1957417"/>
                <a:gd name="connsiteY90" fmla="*/ 33338 h 1399068"/>
                <a:gd name="connsiteX91" fmla="*/ 723930 w 1957417"/>
                <a:gd name="connsiteY91" fmla="*/ 42863 h 1399068"/>
                <a:gd name="connsiteX92" fmla="*/ 676305 w 1957417"/>
                <a:gd name="connsiteY92" fmla="*/ 57150 h 1399068"/>
                <a:gd name="connsiteX93" fmla="*/ 638205 w 1957417"/>
                <a:gd name="connsiteY93" fmla="*/ 71438 h 1399068"/>
                <a:gd name="connsiteX94" fmla="*/ 595342 w 1957417"/>
                <a:gd name="connsiteY94" fmla="*/ 80963 h 1399068"/>
                <a:gd name="connsiteX95" fmla="*/ 562005 w 1957417"/>
                <a:gd name="connsiteY95" fmla="*/ 95250 h 1399068"/>
                <a:gd name="connsiteX96" fmla="*/ 528667 w 1957417"/>
                <a:gd name="connsiteY96" fmla="*/ 100013 h 1399068"/>
                <a:gd name="connsiteX97" fmla="*/ 481042 w 1957417"/>
                <a:gd name="connsiteY97" fmla="*/ 119063 h 1399068"/>
                <a:gd name="connsiteX98" fmla="*/ 447705 w 1957417"/>
                <a:gd name="connsiteY98" fmla="*/ 133350 h 1399068"/>
                <a:gd name="connsiteX99" fmla="*/ 433417 w 1957417"/>
                <a:gd name="connsiteY99" fmla="*/ 147638 h 1399068"/>
                <a:gd name="connsiteX100" fmla="*/ 395317 w 1957417"/>
                <a:gd name="connsiteY100" fmla="*/ 166688 h 1399068"/>
                <a:gd name="connsiteX101" fmla="*/ 361980 w 1957417"/>
                <a:gd name="connsiteY101" fmla="*/ 180975 h 1399068"/>
                <a:gd name="connsiteX102" fmla="*/ 342930 w 1957417"/>
                <a:gd name="connsiteY102" fmla="*/ 195263 h 1399068"/>
                <a:gd name="connsiteX103" fmla="*/ 328642 w 1957417"/>
                <a:gd name="connsiteY103" fmla="*/ 200025 h 1399068"/>
                <a:gd name="connsiteX104" fmla="*/ 309592 w 1957417"/>
                <a:gd name="connsiteY104" fmla="*/ 214313 h 1399068"/>
                <a:gd name="connsiteX105" fmla="*/ 271492 w 1957417"/>
                <a:gd name="connsiteY105" fmla="*/ 233363 h 1399068"/>
                <a:gd name="connsiteX106" fmla="*/ 242917 w 1957417"/>
                <a:gd name="connsiteY106" fmla="*/ 252413 h 1399068"/>
                <a:gd name="connsiteX107" fmla="*/ 228630 w 1957417"/>
                <a:gd name="connsiteY107" fmla="*/ 261938 h 1399068"/>
                <a:gd name="connsiteX108" fmla="*/ 209580 w 1957417"/>
                <a:gd name="connsiteY108" fmla="*/ 271463 h 1399068"/>
                <a:gd name="connsiteX109" fmla="*/ 200055 w 1957417"/>
                <a:gd name="connsiteY109" fmla="*/ 285750 h 1399068"/>
                <a:gd name="connsiteX110" fmla="*/ 185767 w 1957417"/>
                <a:gd name="connsiteY110" fmla="*/ 300038 h 1399068"/>
                <a:gd name="connsiteX111" fmla="*/ 161955 w 1957417"/>
                <a:gd name="connsiteY111" fmla="*/ 333375 h 1399068"/>
                <a:gd name="connsiteX112" fmla="*/ 157192 w 1957417"/>
                <a:gd name="connsiteY112" fmla="*/ 347663 h 1399068"/>
                <a:gd name="connsiteX113" fmla="*/ 147667 w 1957417"/>
                <a:gd name="connsiteY113" fmla="*/ 371475 h 1399068"/>
                <a:gd name="connsiteX114" fmla="*/ 128617 w 1957417"/>
                <a:gd name="connsiteY114" fmla="*/ 404813 h 1399068"/>
                <a:gd name="connsiteX115" fmla="*/ 119092 w 1957417"/>
                <a:gd name="connsiteY115" fmla="*/ 442913 h 1399068"/>
                <a:gd name="connsiteX116" fmla="*/ 114330 w 1957417"/>
                <a:gd name="connsiteY116" fmla="*/ 457200 h 1399068"/>
                <a:gd name="connsiteX117" fmla="*/ 109567 w 1957417"/>
                <a:gd name="connsiteY117" fmla="*/ 490538 h 1399068"/>
                <a:gd name="connsiteX118" fmla="*/ 104805 w 1957417"/>
                <a:gd name="connsiteY118" fmla="*/ 504825 h 1399068"/>
                <a:gd name="connsiteX119" fmla="*/ 100042 w 1957417"/>
                <a:gd name="connsiteY119" fmla="*/ 523875 h 1399068"/>
                <a:gd name="connsiteX120" fmla="*/ 95280 w 1957417"/>
                <a:gd name="connsiteY120" fmla="*/ 576263 h 1399068"/>
                <a:gd name="connsiteX121" fmla="*/ 90517 w 1957417"/>
                <a:gd name="connsiteY121" fmla="*/ 604838 h 1399068"/>
                <a:gd name="connsiteX122" fmla="*/ 80992 w 1957417"/>
                <a:gd name="connsiteY122" fmla="*/ 714375 h 1399068"/>
                <a:gd name="connsiteX123" fmla="*/ 71467 w 1957417"/>
                <a:gd name="connsiteY123" fmla="*/ 762000 h 1399068"/>
                <a:gd name="connsiteX124" fmla="*/ 57180 w 1957417"/>
                <a:gd name="connsiteY124" fmla="*/ 866775 h 1399068"/>
                <a:gd name="connsiteX125" fmla="*/ 52417 w 1957417"/>
                <a:gd name="connsiteY125" fmla="*/ 890588 h 1399068"/>
                <a:gd name="connsiteX126" fmla="*/ 42892 w 1957417"/>
                <a:gd name="connsiteY126" fmla="*/ 919163 h 1399068"/>
                <a:gd name="connsiteX127" fmla="*/ 30 w 1957417"/>
                <a:gd name="connsiteY127" fmla="*/ 1045370 h 1399068"/>
                <a:gd name="connsiteX128" fmla="*/ 50036 w 1957417"/>
                <a:gd name="connsiteY128" fmla="*/ 1252538 h 1399068"/>
                <a:gd name="connsiteX0" fmla="*/ 50036 w 1957417"/>
                <a:gd name="connsiteY0" fmla="*/ 1252538 h 1399068"/>
                <a:gd name="connsiteX1" fmla="*/ 102423 w 1957417"/>
                <a:gd name="connsiteY1" fmla="*/ 1312069 h 1399068"/>
                <a:gd name="connsiteX2" fmla="*/ 126236 w 1957417"/>
                <a:gd name="connsiteY2" fmla="*/ 1378743 h 1399068"/>
                <a:gd name="connsiteX3" fmla="*/ 116711 w 1957417"/>
                <a:gd name="connsiteY3" fmla="*/ 1190624 h 1399068"/>
                <a:gd name="connsiteX4" fmla="*/ 119092 w 1957417"/>
                <a:gd name="connsiteY4" fmla="*/ 1023938 h 1399068"/>
                <a:gd name="connsiteX5" fmla="*/ 114330 w 1957417"/>
                <a:gd name="connsiteY5" fmla="*/ 957263 h 1399068"/>
                <a:gd name="connsiteX6" fmla="*/ 123855 w 1957417"/>
                <a:gd name="connsiteY6" fmla="*/ 828675 h 1399068"/>
                <a:gd name="connsiteX7" fmla="*/ 138142 w 1957417"/>
                <a:gd name="connsiteY7" fmla="*/ 762000 h 1399068"/>
                <a:gd name="connsiteX8" fmla="*/ 152430 w 1957417"/>
                <a:gd name="connsiteY8" fmla="*/ 661988 h 1399068"/>
                <a:gd name="connsiteX9" fmla="*/ 164336 w 1957417"/>
                <a:gd name="connsiteY9" fmla="*/ 640557 h 1399068"/>
                <a:gd name="connsiteX10" fmla="*/ 200055 w 1957417"/>
                <a:gd name="connsiteY10" fmla="*/ 609600 h 1399068"/>
                <a:gd name="connsiteX11" fmla="*/ 214342 w 1957417"/>
                <a:gd name="connsiteY11" fmla="*/ 509587 h 1399068"/>
                <a:gd name="connsiteX12" fmla="*/ 242917 w 1957417"/>
                <a:gd name="connsiteY12" fmla="*/ 447675 h 1399068"/>
                <a:gd name="connsiteX13" fmla="*/ 495330 w 1957417"/>
                <a:gd name="connsiteY13" fmla="*/ 283369 h 1399068"/>
                <a:gd name="connsiteX14" fmla="*/ 642967 w 1957417"/>
                <a:gd name="connsiteY14" fmla="*/ 264318 h 1399068"/>
                <a:gd name="connsiteX15" fmla="*/ 816799 w 1957417"/>
                <a:gd name="connsiteY15" fmla="*/ 230981 h 1399068"/>
                <a:gd name="connsiteX16" fmla="*/ 933480 w 1957417"/>
                <a:gd name="connsiteY16" fmla="*/ 209550 h 1399068"/>
                <a:gd name="connsiteX17" fmla="*/ 1150173 w 1957417"/>
                <a:gd name="connsiteY17" fmla="*/ 200024 h 1399068"/>
                <a:gd name="connsiteX18" fmla="*/ 1290668 w 1957417"/>
                <a:gd name="connsiteY18" fmla="*/ 211931 h 1399068"/>
                <a:gd name="connsiteX19" fmla="*/ 1452592 w 1957417"/>
                <a:gd name="connsiteY19" fmla="*/ 242887 h 1399068"/>
                <a:gd name="connsiteX20" fmla="*/ 1600230 w 1957417"/>
                <a:gd name="connsiteY20" fmla="*/ 295275 h 1399068"/>
                <a:gd name="connsiteX21" fmla="*/ 1633567 w 1957417"/>
                <a:gd name="connsiteY21" fmla="*/ 314325 h 1399068"/>
                <a:gd name="connsiteX22" fmla="*/ 1662142 w 1957417"/>
                <a:gd name="connsiteY22" fmla="*/ 342900 h 1399068"/>
                <a:gd name="connsiteX23" fmla="*/ 1700242 w 1957417"/>
                <a:gd name="connsiteY23" fmla="*/ 390525 h 1399068"/>
                <a:gd name="connsiteX24" fmla="*/ 1719292 w 1957417"/>
                <a:gd name="connsiteY24" fmla="*/ 419100 h 1399068"/>
                <a:gd name="connsiteX25" fmla="*/ 1747867 w 1957417"/>
                <a:gd name="connsiteY25" fmla="*/ 471488 h 1399068"/>
                <a:gd name="connsiteX26" fmla="*/ 1790730 w 1957417"/>
                <a:gd name="connsiteY26" fmla="*/ 542925 h 1399068"/>
                <a:gd name="connsiteX27" fmla="*/ 1805017 w 1957417"/>
                <a:gd name="connsiteY27" fmla="*/ 571500 h 1399068"/>
                <a:gd name="connsiteX28" fmla="*/ 1814542 w 1957417"/>
                <a:gd name="connsiteY28" fmla="*/ 600075 h 1399068"/>
                <a:gd name="connsiteX29" fmla="*/ 1833592 w 1957417"/>
                <a:gd name="connsiteY29" fmla="*/ 642938 h 1399068"/>
                <a:gd name="connsiteX30" fmla="*/ 1852642 w 1957417"/>
                <a:gd name="connsiteY30" fmla="*/ 695325 h 1399068"/>
                <a:gd name="connsiteX31" fmla="*/ 1866930 w 1957417"/>
                <a:gd name="connsiteY31" fmla="*/ 747713 h 1399068"/>
                <a:gd name="connsiteX32" fmla="*/ 1876455 w 1957417"/>
                <a:gd name="connsiteY32" fmla="*/ 804863 h 1399068"/>
                <a:gd name="connsiteX33" fmla="*/ 1888361 w 1957417"/>
                <a:gd name="connsiteY33" fmla="*/ 940594 h 1399068"/>
                <a:gd name="connsiteX34" fmla="*/ 1900267 w 1957417"/>
                <a:gd name="connsiteY34" fmla="*/ 1000125 h 1399068"/>
                <a:gd name="connsiteX35" fmla="*/ 1893123 w 1957417"/>
                <a:gd name="connsiteY35" fmla="*/ 1166813 h 1399068"/>
                <a:gd name="connsiteX36" fmla="*/ 1928842 w 1957417"/>
                <a:gd name="connsiteY36" fmla="*/ 1285875 h 1399068"/>
                <a:gd name="connsiteX37" fmla="*/ 1919317 w 1957417"/>
                <a:gd name="connsiteY37" fmla="*/ 1357313 h 1399068"/>
                <a:gd name="connsiteX38" fmla="*/ 1909792 w 1957417"/>
                <a:gd name="connsiteY38" fmla="*/ 1395413 h 1399068"/>
                <a:gd name="connsiteX39" fmla="*/ 1905030 w 1957417"/>
                <a:gd name="connsiteY39" fmla="*/ 1271587 h 1399068"/>
                <a:gd name="connsiteX40" fmla="*/ 1924080 w 1957417"/>
                <a:gd name="connsiteY40" fmla="*/ 1238250 h 1399068"/>
                <a:gd name="connsiteX41" fmla="*/ 1933605 w 1957417"/>
                <a:gd name="connsiteY41" fmla="*/ 1200150 h 1399068"/>
                <a:gd name="connsiteX42" fmla="*/ 1943130 w 1957417"/>
                <a:gd name="connsiteY42" fmla="*/ 1171575 h 1399068"/>
                <a:gd name="connsiteX43" fmla="*/ 1947892 w 1957417"/>
                <a:gd name="connsiteY43" fmla="*/ 1085850 h 1399068"/>
                <a:gd name="connsiteX44" fmla="*/ 1957417 w 1957417"/>
                <a:gd name="connsiteY44" fmla="*/ 809625 h 1399068"/>
                <a:gd name="connsiteX45" fmla="*/ 1952655 w 1957417"/>
                <a:gd name="connsiteY45" fmla="*/ 666750 h 1399068"/>
                <a:gd name="connsiteX46" fmla="*/ 1933605 w 1957417"/>
                <a:gd name="connsiteY46" fmla="*/ 633413 h 1399068"/>
                <a:gd name="connsiteX47" fmla="*/ 1924080 w 1957417"/>
                <a:gd name="connsiteY47" fmla="*/ 609600 h 1399068"/>
                <a:gd name="connsiteX48" fmla="*/ 1914555 w 1957417"/>
                <a:gd name="connsiteY48" fmla="*/ 581025 h 1399068"/>
                <a:gd name="connsiteX49" fmla="*/ 1905030 w 1957417"/>
                <a:gd name="connsiteY49" fmla="*/ 566738 h 1399068"/>
                <a:gd name="connsiteX50" fmla="*/ 1900267 w 1957417"/>
                <a:gd name="connsiteY50" fmla="*/ 542925 h 1399068"/>
                <a:gd name="connsiteX51" fmla="*/ 1890742 w 1957417"/>
                <a:gd name="connsiteY51" fmla="*/ 528638 h 1399068"/>
                <a:gd name="connsiteX52" fmla="*/ 1885980 w 1957417"/>
                <a:gd name="connsiteY52" fmla="*/ 514350 h 1399068"/>
                <a:gd name="connsiteX53" fmla="*/ 1876455 w 1957417"/>
                <a:gd name="connsiteY53" fmla="*/ 495300 h 1399068"/>
                <a:gd name="connsiteX54" fmla="*/ 1866930 w 1957417"/>
                <a:gd name="connsiteY54" fmla="*/ 457200 h 1399068"/>
                <a:gd name="connsiteX55" fmla="*/ 1857405 w 1957417"/>
                <a:gd name="connsiteY55" fmla="*/ 438150 h 1399068"/>
                <a:gd name="connsiteX56" fmla="*/ 1843117 w 1957417"/>
                <a:gd name="connsiteY56" fmla="*/ 404813 h 1399068"/>
                <a:gd name="connsiteX57" fmla="*/ 1833592 w 1957417"/>
                <a:gd name="connsiteY57" fmla="*/ 376238 h 1399068"/>
                <a:gd name="connsiteX58" fmla="*/ 1828830 w 1957417"/>
                <a:gd name="connsiteY58" fmla="*/ 361950 h 1399068"/>
                <a:gd name="connsiteX59" fmla="*/ 1824067 w 1957417"/>
                <a:gd name="connsiteY59" fmla="*/ 342900 h 1399068"/>
                <a:gd name="connsiteX60" fmla="*/ 1814542 w 1957417"/>
                <a:gd name="connsiteY60" fmla="*/ 328613 h 1399068"/>
                <a:gd name="connsiteX61" fmla="*/ 1795492 w 1957417"/>
                <a:gd name="connsiteY61" fmla="*/ 280988 h 1399068"/>
                <a:gd name="connsiteX62" fmla="*/ 1790730 w 1957417"/>
                <a:gd name="connsiteY62" fmla="*/ 266700 h 1399068"/>
                <a:gd name="connsiteX63" fmla="*/ 1781205 w 1957417"/>
                <a:gd name="connsiteY63" fmla="*/ 252413 h 1399068"/>
                <a:gd name="connsiteX64" fmla="*/ 1766917 w 1957417"/>
                <a:gd name="connsiteY64" fmla="*/ 228600 h 1399068"/>
                <a:gd name="connsiteX65" fmla="*/ 1757392 w 1957417"/>
                <a:gd name="connsiteY65" fmla="*/ 214313 h 1399068"/>
                <a:gd name="connsiteX66" fmla="*/ 1743105 w 1957417"/>
                <a:gd name="connsiteY66" fmla="*/ 204788 h 1399068"/>
                <a:gd name="connsiteX67" fmla="*/ 1719292 w 1957417"/>
                <a:gd name="connsiteY67" fmla="*/ 176213 h 1399068"/>
                <a:gd name="connsiteX68" fmla="*/ 1709767 w 1957417"/>
                <a:gd name="connsiteY68" fmla="*/ 161925 h 1399068"/>
                <a:gd name="connsiteX69" fmla="*/ 1681192 w 1957417"/>
                <a:gd name="connsiteY69" fmla="*/ 152400 h 1399068"/>
                <a:gd name="connsiteX70" fmla="*/ 1652617 w 1957417"/>
                <a:gd name="connsiteY70" fmla="*/ 142875 h 1399068"/>
                <a:gd name="connsiteX71" fmla="*/ 1633567 w 1957417"/>
                <a:gd name="connsiteY71" fmla="*/ 133350 h 1399068"/>
                <a:gd name="connsiteX72" fmla="*/ 1576417 w 1957417"/>
                <a:gd name="connsiteY72" fmla="*/ 123825 h 1399068"/>
                <a:gd name="connsiteX73" fmla="*/ 1538317 w 1957417"/>
                <a:gd name="connsiteY73" fmla="*/ 109538 h 1399068"/>
                <a:gd name="connsiteX74" fmla="*/ 1419255 w 1957417"/>
                <a:gd name="connsiteY74" fmla="*/ 95250 h 1399068"/>
                <a:gd name="connsiteX75" fmla="*/ 1385917 w 1957417"/>
                <a:gd name="connsiteY75" fmla="*/ 90488 h 1399068"/>
                <a:gd name="connsiteX76" fmla="*/ 1324005 w 1957417"/>
                <a:gd name="connsiteY76" fmla="*/ 76200 h 1399068"/>
                <a:gd name="connsiteX77" fmla="*/ 1266855 w 1957417"/>
                <a:gd name="connsiteY77" fmla="*/ 71438 h 1399068"/>
                <a:gd name="connsiteX78" fmla="*/ 1223992 w 1957417"/>
                <a:gd name="connsiteY78" fmla="*/ 61913 h 1399068"/>
                <a:gd name="connsiteX79" fmla="*/ 1209705 w 1957417"/>
                <a:gd name="connsiteY79" fmla="*/ 52388 h 1399068"/>
                <a:gd name="connsiteX80" fmla="*/ 1185892 w 1957417"/>
                <a:gd name="connsiteY80" fmla="*/ 47625 h 1399068"/>
                <a:gd name="connsiteX81" fmla="*/ 1157317 w 1957417"/>
                <a:gd name="connsiteY81" fmla="*/ 38100 h 1399068"/>
                <a:gd name="connsiteX82" fmla="*/ 1128742 w 1957417"/>
                <a:gd name="connsiteY82" fmla="*/ 28575 h 1399068"/>
                <a:gd name="connsiteX83" fmla="*/ 1052542 w 1957417"/>
                <a:gd name="connsiteY83" fmla="*/ 19050 h 1399068"/>
                <a:gd name="connsiteX84" fmla="*/ 1019205 w 1957417"/>
                <a:gd name="connsiteY84" fmla="*/ 9525 h 1399068"/>
                <a:gd name="connsiteX85" fmla="*/ 966817 w 1957417"/>
                <a:gd name="connsiteY85" fmla="*/ 0 h 1399068"/>
                <a:gd name="connsiteX86" fmla="*/ 814417 w 1957417"/>
                <a:gd name="connsiteY86" fmla="*/ 4763 h 1399068"/>
                <a:gd name="connsiteX87" fmla="*/ 800130 w 1957417"/>
                <a:gd name="connsiteY87" fmla="*/ 9525 h 1399068"/>
                <a:gd name="connsiteX88" fmla="*/ 776317 w 1957417"/>
                <a:gd name="connsiteY88" fmla="*/ 19050 h 1399068"/>
                <a:gd name="connsiteX89" fmla="*/ 757267 w 1957417"/>
                <a:gd name="connsiteY89" fmla="*/ 28575 h 1399068"/>
                <a:gd name="connsiteX90" fmla="*/ 742980 w 1957417"/>
                <a:gd name="connsiteY90" fmla="*/ 33338 h 1399068"/>
                <a:gd name="connsiteX91" fmla="*/ 723930 w 1957417"/>
                <a:gd name="connsiteY91" fmla="*/ 42863 h 1399068"/>
                <a:gd name="connsiteX92" fmla="*/ 676305 w 1957417"/>
                <a:gd name="connsiteY92" fmla="*/ 57150 h 1399068"/>
                <a:gd name="connsiteX93" fmla="*/ 638205 w 1957417"/>
                <a:gd name="connsiteY93" fmla="*/ 71438 h 1399068"/>
                <a:gd name="connsiteX94" fmla="*/ 595342 w 1957417"/>
                <a:gd name="connsiteY94" fmla="*/ 80963 h 1399068"/>
                <a:gd name="connsiteX95" fmla="*/ 562005 w 1957417"/>
                <a:gd name="connsiteY95" fmla="*/ 95250 h 1399068"/>
                <a:gd name="connsiteX96" fmla="*/ 528667 w 1957417"/>
                <a:gd name="connsiteY96" fmla="*/ 100013 h 1399068"/>
                <a:gd name="connsiteX97" fmla="*/ 481042 w 1957417"/>
                <a:gd name="connsiteY97" fmla="*/ 119063 h 1399068"/>
                <a:gd name="connsiteX98" fmla="*/ 447705 w 1957417"/>
                <a:gd name="connsiteY98" fmla="*/ 133350 h 1399068"/>
                <a:gd name="connsiteX99" fmla="*/ 433417 w 1957417"/>
                <a:gd name="connsiteY99" fmla="*/ 147638 h 1399068"/>
                <a:gd name="connsiteX100" fmla="*/ 395317 w 1957417"/>
                <a:gd name="connsiteY100" fmla="*/ 166688 h 1399068"/>
                <a:gd name="connsiteX101" fmla="*/ 361980 w 1957417"/>
                <a:gd name="connsiteY101" fmla="*/ 180975 h 1399068"/>
                <a:gd name="connsiteX102" fmla="*/ 342930 w 1957417"/>
                <a:gd name="connsiteY102" fmla="*/ 195263 h 1399068"/>
                <a:gd name="connsiteX103" fmla="*/ 328642 w 1957417"/>
                <a:gd name="connsiteY103" fmla="*/ 200025 h 1399068"/>
                <a:gd name="connsiteX104" fmla="*/ 309592 w 1957417"/>
                <a:gd name="connsiteY104" fmla="*/ 214313 h 1399068"/>
                <a:gd name="connsiteX105" fmla="*/ 271492 w 1957417"/>
                <a:gd name="connsiteY105" fmla="*/ 233363 h 1399068"/>
                <a:gd name="connsiteX106" fmla="*/ 242917 w 1957417"/>
                <a:gd name="connsiteY106" fmla="*/ 252413 h 1399068"/>
                <a:gd name="connsiteX107" fmla="*/ 228630 w 1957417"/>
                <a:gd name="connsiteY107" fmla="*/ 261938 h 1399068"/>
                <a:gd name="connsiteX108" fmla="*/ 209580 w 1957417"/>
                <a:gd name="connsiteY108" fmla="*/ 271463 h 1399068"/>
                <a:gd name="connsiteX109" fmla="*/ 200055 w 1957417"/>
                <a:gd name="connsiteY109" fmla="*/ 285750 h 1399068"/>
                <a:gd name="connsiteX110" fmla="*/ 185767 w 1957417"/>
                <a:gd name="connsiteY110" fmla="*/ 300038 h 1399068"/>
                <a:gd name="connsiteX111" fmla="*/ 161955 w 1957417"/>
                <a:gd name="connsiteY111" fmla="*/ 333375 h 1399068"/>
                <a:gd name="connsiteX112" fmla="*/ 157192 w 1957417"/>
                <a:gd name="connsiteY112" fmla="*/ 347663 h 1399068"/>
                <a:gd name="connsiteX113" fmla="*/ 147667 w 1957417"/>
                <a:gd name="connsiteY113" fmla="*/ 371475 h 1399068"/>
                <a:gd name="connsiteX114" fmla="*/ 128617 w 1957417"/>
                <a:gd name="connsiteY114" fmla="*/ 404813 h 1399068"/>
                <a:gd name="connsiteX115" fmla="*/ 119092 w 1957417"/>
                <a:gd name="connsiteY115" fmla="*/ 442913 h 1399068"/>
                <a:gd name="connsiteX116" fmla="*/ 114330 w 1957417"/>
                <a:gd name="connsiteY116" fmla="*/ 457200 h 1399068"/>
                <a:gd name="connsiteX117" fmla="*/ 109567 w 1957417"/>
                <a:gd name="connsiteY117" fmla="*/ 490538 h 1399068"/>
                <a:gd name="connsiteX118" fmla="*/ 104805 w 1957417"/>
                <a:gd name="connsiteY118" fmla="*/ 504825 h 1399068"/>
                <a:gd name="connsiteX119" fmla="*/ 100042 w 1957417"/>
                <a:gd name="connsiteY119" fmla="*/ 523875 h 1399068"/>
                <a:gd name="connsiteX120" fmla="*/ 95280 w 1957417"/>
                <a:gd name="connsiteY120" fmla="*/ 576263 h 1399068"/>
                <a:gd name="connsiteX121" fmla="*/ 90517 w 1957417"/>
                <a:gd name="connsiteY121" fmla="*/ 604838 h 1399068"/>
                <a:gd name="connsiteX122" fmla="*/ 80992 w 1957417"/>
                <a:gd name="connsiteY122" fmla="*/ 714375 h 1399068"/>
                <a:gd name="connsiteX123" fmla="*/ 71467 w 1957417"/>
                <a:gd name="connsiteY123" fmla="*/ 762000 h 1399068"/>
                <a:gd name="connsiteX124" fmla="*/ 57180 w 1957417"/>
                <a:gd name="connsiteY124" fmla="*/ 866775 h 1399068"/>
                <a:gd name="connsiteX125" fmla="*/ 42892 w 1957417"/>
                <a:gd name="connsiteY125" fmla="*/ 919163 h 1399068"/>
                <a:gd name="connsiteX126" fmla="*/ 30 w 1957417"/>
                <a:gd name="connsiteY126" fmla="*/ 1045370 h 1399068"/>
                <a:gd name="connsiteX127" fmla="*/ 50036 w 1957417"/>
                <a:gd name="connsiteY127" fmla="*/ 1252538 h 1399068"/>
                <a:gd name="connsiteX0" fmla="*/ 50031 w 1957412"/>
                <a:gd name="connsiteY0" fmla="*/ 1252538 h 1399068"/>
                <a:gd name="connsiteX1" fmla="*/ 102418 w 1957412"/>
                <a:gd name="connsiteY1" fmla="*/ 1312069 h 1399068"/>
                <a:gd name="connsiteX2" fmla="*/ 126231 w 1957412"/>
                <a:gd name="connsiteY2" fmla="*/ 1378743 h 1399068"/>
                <a:gd name="connsiteX3" fmla="*/ 116706 w 1957412"/>
                <a:gd name="connsiteY3" fmla="*/ 1190624 h 1399068"/>
                <a:gd name="connsiteX4" fmla="*/ 119087 w 1957412"/>
                <a:gd name="connsiteY4" fmla="*/ 1023938 h 1399068"/>
                <a:gd name="connsiteX5" fmla="*/ 114325 w 1957412"/>
                <a:gd name="connsiteY5" fmla="*/ 957263 h 1399068"/>
                <a:gd name="connsiteX6" fmla="*/ 123850 w 1957412"/>
                <a:gd name="connsiteY6" fmla="*/ 828675 h 1399068"/>
                <a:gd name="connsiteX7" fmla="*/ 138137 w 1957412"/>
                <a:gd name="connsiteY7" fmla="*/ 762000 h 1399068"/>
                <a:gd name="connsiteX8" fmla="*/ 152425 w 1957412"/>
                <a:gd name="connsiteY8" fmla="*/ 661988 h 1399068"/>
                <a:gd name="connsiteX9" fmla="*/ 164331 w 1957412"/>
                <a:gd name="connsiteY9" fmla="*/ 640557 h 1399068"/>
                <a:gd name="connsiteX10" fmla="*/ 200050 w 1957412"/>
                <a:gd name="connsiteY10" fmla="*/ 609600 h 1399068"/>
                <a:gd name="connsiteX11" fmla="*/ 214337 w 1957412"/>
                <a:gd name="connsiteY11" fmla="*/ 509587 h 1399068"/>
                <a:gd name="connsiteX12" fmla="*/ 242912 w 1957412"/>
                <a:gd name="connsiteY12" fmla="*/ 447675 h 1399068"/>
                <a:gd name="connsiteX13" fmla="*/ 495325 w 1957412"/>
                <a:gd name="connsiteY13" fmla="*/ 283369 h 1399068"/>
                <a:gd name="connsiteX14" fmla="*/ 642962 w 1957412"/>
                <a:gd name="connsiteY14" fmla="*/ 264318 h 1399068"/>
                <a:gd name="connsiteX15" fmla="*/ 816794 w 1957412"/>
                <a:gd name="connsiteY15" fmla="*/ 230981 h 1399068"/>
                <a:gd name="connsiteX16" fmla="*/ 933475 w 1957412"/>
                <a:gd name="connsiteY16" fmla="*/ 209550 h 1399068"/>
                <a:gd name="connsiteX17" fmla="*/ 1150168 w 1957412"/>
                <a:gd name="connsiteY17" fmla="*/ 200024 h 1399068"/>
                <a:gd name="connsiteX18" fmla="*/ 1290663 w 1957412"/>
                <a:gd name="connsiteY18" fmla="*/ 211931 h 1399068"/>
                <a:gd name="connsiteX19" fmla="*/ 1452587 w 1957412"/>
                <a:gd name="connsiteY19" fmla="*/ 242887 h 1399068"/>
                <a:gd name="connsiteX20" fmla="*/ 1600225 w 1957412"/>
                <a:gd name="connsiteY20" fmla="*/ 295275 h 1399068"/>
                <a:gd name="connsiteX21" fmla="*/ 1633562 w 1957412"/>
                <a:gd name="connsiteY21" fmla="*/ 314325 h 1399068"/>
                <a:gd name="connsiteX22" fmla="*/ 1662137 w 1957412"/>
                <a:gd name="connsiteY22" fmla="*/ 342900 h 1399068"/>
                <a:gd name="connsiteX23" fmla="*/ 1700237 w 1957412"/>
                <a:gd name="connsiteY23" fmla="*/ 390525 h 1399068"/>
                <a:gd name="connsiteX24" fmla="*/ 1719287 w 1957412"/>
                <a:gd name="connsiteY24" fmla="*/ 419100 h 1399068"/>
                <a:gd name="connsiteX25" fmla="*/ 1747862 w 1957412"/>
                <a:gd name="connsiteY25" fmla="*/ 471488 h 1399068"/>
                <a:gd name="connsiteX26" fmla="*/ 1790725 w 1957412"/>
                <a:gd name="connsiteY26" fmla="*/ 542925 h 1399068"/>
                <a:gd name="connsiteX27" fmla="*/ 1805012 w 1957412"/>
                <a:gd name="connsiteY27" fmla="*/ 571500 h 1399068"/>
                <a:gd name="connsiteX28" fmla="*/ 1814537 w 1957412"/>
                <a:gd name="connsiteY28" fmla="*/ 600075 h 1399068"/>
                <a:gd name="connsiteX29" fmla="*/ 1833587 w 1957412"/>
                <a:gd name="connsiteY29" fmla="*/ 642938 h 1399068"/>
                <a:gd name="connsiteX30" fmla="*/ 1852637 w 1957412"/>
                <a:gd name="connsiteY30" fmla="*/ 695325 h 1399068"/>
                <a:gd name="connsiteX31" fmla="*/ 1866925 w 1957412"/>
                <a:gd name="connsiteY31" fmla="*/ 747713 h 1399068"/>
                <a:gd name="connsiteX32" fmla="*/ 1876450 w 1957412"/>
                <a:gd name="connsiteY32" fmla="*/ 804863 h 1399068"/>
                <a:gd name="connsiteX33" fmla="*/ 1888356 w 1957412"/>
                <a:gd name="connsiteY33" fmla="*/ 940594 h 1399068"/>
                <a:gd name="connsiteX34" fmla="*/ 1900262 w 1957412"/>
                <a:gd name="connsiteY34" fmla="*/ 1000125 h 1399068"/>
                <a:gd name="connsiteX35" fmla="*/ 1893118 w 1957412"/>
                <a:gd name="connsiteY35" fmla="*/ 1166813 h 1399068"/>
                <a:gd name="connsiteX36" fmla="*/ 1928837 w 1957412"/>
                <a:gd name="connsiteY36" fmla="*/ 1285875 h 1399068"/>
                <a:gd name="connsiteX37" fmla="*/ 1919312 w 1957412"/>
                <a:gd name="connsiteY37" fmla="*/ 1357313 h 1399068"/>
                <a:gd name="connsiteX38" fmla="*/ 1909787 w 1957412"/>
                <a:gd name="connsiteY38" fmla="*/ 1395413 h 1399068"/>
                <a:gd name="connsiteX39" fmla="*/ 1905025 w 1957412"/>
                <a:gd name="connsiteY39" fmla="*/ 1271587 h 1399068"/>
                <a:gd name="connsiteX40" fmla="*/ 1924075 w 1957412"/>
                <a:gd name="connsiteY40" fmla="*/ 1238250 h 1399068"/>
                <a:gd name="connsiteX41" fmla="*/ 1933600 w 1957412"/>
                <a:gd name="connsiteY41" fmla="*/ 1200150 h 1399068"/>
                <a:gd name="connsiteX42" fmla="*/ 1943125 w 1957412"/>
                <a:gd name="connsiteY42" fmla="*/ 1171575 h 1399068"/>
                <a:gd name="connsiteX43" fmla="*/ 1947887 w 1957412"/>
                <a:gd name="connsiteY43" fmla="*/ 1085850 h 1399068"/>
                <a:gd name="connsiteX44" fmla="*/ 1957412 w 1957412"/>
                <a:gd name="connsiteY44" fmla="*/ 809625 h 1399068"/>
                <a:gd name="connsiteX45" fmla="*/ 1952650 w 1957412"/>
                <a:gd name="connsiteY45" fmla="*/ 666750 h 1399068"/>
                <a:gd name="connsiteX46" fmla="*/ 1933600 w 1957412"/>
                <a:gd name="connsiteY46" fmla="*/ 633413 h 1399068"/>
                <a:gd name="connsiteX47" fmla="*/ 1924075 w 1957412"/>
                <a:gd name="connsiteY47" fmla="*/ 609600 h 1399068"/>
                <a:gd name="connsiteX48" fmla="*/ 1914550 w 1957412"/>
                <a:gd name="connsiteY48" fmla="*/ 581025 h 1399068"/>
                <a:gd name="connsiteX49" fmla="*/ 1905025 w 1957412"/>
                <a:gd name="connsiteY49" fmla="*/ 566738 h 1399068"/>
                <a:gd name="connsiteX50" fmla="*/ 1900262 w 1957412"/>
                <a:gd name="connsiteY50" fmla="*/ 542925 h 1399068"/>
                <a:gd name="connsiteX51" fmla="*/ 1890737 w 1957412"/>
                <a:gd name="connsiteY51" fmla="*/ 528638 h 1399068"/>
                <a:gd name="connsiteX52" fmla="*/ 1885975 w 1957412"/>
                <a:gd name="connsiteY52" fmla="*/ 514350 h 1399068"/>
                <a:gd name="connsiteX53" fmla="*/ 1876450 w 1957412"/>
                <a:gd name="connsiteY53" fmla="*/ 495300 h 1399068"/>
                <a:gd name="connsiteX54" fmla="*/ 1866925 w 1957412"/>
                <a:gd name="connsiteY54" fmla="*/ 457200 h 1399068"/>
                <a:gd name="connsiteX55" fmla="*/ 1857400 w 1957412"/>
                <a:gd name="connsiteY55" fmla="*/ 438150 h 1399068"/>
                <a:gd name="connsiteX56" fmla="*/ 1843112 w 1957412"/>
                <a:gd name="connsiteY56" fmla="*/ 404813 h 1399068"/>
                <a:gd name="connsiteX57" fmla="*/ 1833587 w 1957412"/>
                <a:gd name="connsiteY57" fmla="*/ 376238 h 1399068"/>
                <a:gd name="connsiteX58" fmla="*/ 1828825 w 1957412"/>
                <a:gd name="connsiteY58" fmla="*/ 361950 h 1399068"/>
                <a:gd name="connsiteX59" fmla="*/ 1824062 w 1957412"/>
                <a:gd name="connsiteY59" fmla="*/ 342900 h 1399068"/>
                <a:gd name="connsiteX60" fmla="*/ 1814537 w 1957412"/>
                <a:gd name="connsiteY60" fmla="*/ 328613 h 1399068"/>
                <a:gd name="connsiteX61" fmla="*/ 1795487 w 1957412"/>
                <a:gd name="connsiteY61" fmla="*/ 280988 h 1399068"/>
                <a:gd name="connsiteX62" fmla="*/ 1790725 w 1957412"/>
                <a:gd name="connsiteY62" fmla="*/ 266700 h 1399068"/>
                <a:gd name="connsiteX63" fmla="*/ 1781200 w 1957412"/>
                <a:gd name="connsiteY63" fmla="*/ 252413 h 1399068"/>
                <a:gd name="connsiteX64" fmla="*/ 1766912 w 1957412"/>
                <a:gd name="connsiteY64" fmla="*/ 228600 h 1399068"/>
                <a:gd name="connsiteX65" fmla="*/ 1757387 w 1957412"/>
                <a:gd name="connsiteY65" fmla="*/ 214313 h 1399068"/>
                <a:gd name="connsiteX66" fmla="*/ 1743100 w 1957412"/>
                <a:gd name="connsiteY66" fmla="*/ 204788 h 1399068"/>
                <a:gd name="connsiteX67" fmla="*/ 1719287 w 1957412"/>
                <a:gd name="connsiteY67" fmla="*/ 176213 h 1399068"/>
                <a:gd name="connsiteX68" fmla="*/ 1709762 w 1957412"/>
                <a:gd name="connsiteY68" fmla="*/ 161925 h 1399068"/>
                <a:gd name="connsiteX69" fmla="*/ 1681187 w 1957412"/>
                <a:gd name="connsiteY69" fmla="*/ 152400 h 1399068"/>
                <a:gd name="connsiteX70" fmla="*/ 1652612 w 1957412"/>
                <a:gd name="connsiteY70" fmla="*/ 142875 h 1399068"/>
                <a:gd name="connsiteX71" fmla="*/ 1633562 w 1957412"/>
                <a:gd name="connsiteY71" fmla="*/ 133350 h 1399068"/>
                <a:gd name="connsiteX72" fmla="*/ 1576412 w 1957412"/>
                <a:gd name="connsiteY72" fmla="*/ 123825 h 1399068"/>
                <a:gd name="connsiteX73" fmla="*/ 1538312 w 1957412"/>
                <a:gd name="connsiteY73" fmla="*/ 109538 h 1399068"/>
                <a:gd name="connsiteX74" fmla="*/ 1419250 w 1957412"/>
                <a:gd name="connsiteY74" fmla="*/ 95250 h 1399068"/>
                <a:gd name="connsiteX75" fmla="*/ 1385912 w 1957412"/>
                <a:gd name="connsiteY75" fmla="*/ 90488 h 1399068"/>
                <a:gd name="connsiteX76" fmla="*/ 1324000 w 1957412"/>
                <a:gd name="connsiteY76" fmla="*/ 76200 h 1399068"/>
                <a:gd name="connsiteX77" fmla="*/ 1266850 w 1957412"/>
                <a:gd name="connsiteY77" fmla="*/ 71438 h 1399068"/>
                <a:gd name="connsiteX78" fmla="*/ 1223987 w 1957412"/>
                <a:gd name="connsiteY78" fmla="*/ 61913 h 1399068"/>
                <a:gd name="connsiteX79" fmla="*/ 1209700 w 1957412"/>
                <a:gd name="connsiteY79" fmla="*/ 52388 h 1399068"/>
                <a:gd name="connsiteX80" fmla="*/ 1185887 w 1957412"/>
                <a:gd name="connsiteY80" fmla="*/ 47625 h 1399068"/>
                <a:gd name="connsiteX81" fmla="*/ 1157312 w 1957412"/>
                <a:gd name="connsiteY81" fmla="*/ 38100 h 1399068"/>
                <a:gd name="connsiteX82" fmla="*/ 1128737 w 1957412"/>
                <a:gd name="connsiteY82" fmla="*/ 28575 h 1399068"/>
                <a:gd name="connsiteX83" fmla="*/ 1052537 w 1957412"/>
                <a:gd name="connsiteY83" fmla="*/ 19050 h 1399068"/>
                <a:gd name="connsiteX84" fmla="*/ 1019200 w 1957412"/>
                <a:gd name="connsiteY84" fmla="*/ 9525 h 1399068"/>
                <a:gd name="connsiteX85" fmla="*/ 966812 w 1957412"/>
                <a:gd name="connsiteY85" fmla="*/ 0 h 1399068"/>
                <a:gd name="connsiteX86" fmla="*/ 814412 w 1957412"/>
                <a:gd name="connsiteY86" fmla="*/ 4763 h 1399068"/>
                <a:gd name="connsiteX87" fmla="*/ 800125 w 1957412"/>
                <a:gd name="connsiteY87" fmla="*/ 9525 h 1399068"/>
                <a:gd name="connsiteX88" fmla="*/ 776312 w 1957412"/>
                <a:gd name="connsiteY88" fmla="*/ 19050 h 1399068"/>
                <a:gd name="connsiteX89" fmla="*/ 757262 w 1957412"/>
                <a:gd name="connsiteY89" fmla="*/ 28575 h 1399068"/>
                <a:gd name="connsiteX90" fmla="*/ 742975 w 1957412"/>
                <a:gd name="connsiteY90" fmla="*/ 33338 h 1399068"/>
                <a:gd name="connsiteX91" fmla="*/ 723925 w 1957412"/>
                <a:gd name="connsiteY91" fmla="*/ 42863 h 1399068"/>
                <a:gd name="connsiteX92" fmla="*/ 676300 w 1957412"/>
                <a:gd name="connsiteY92" fmla="*/ 57150 h 1399068"/>
                <a:gd name="connsiteX93" fmla="*/ 638200 w 1957412"/>
                <a:gd name="connsiteY93" fmla="*/ 71438 h 1399068"/>
                <a:gd name="connsiteX94" fmla="*/ 595337 w 1957412"/>
                <a:gd name="connsiteY94" fmla="*/ 80963 h 1399068"/>
                <a:gd name="connsiteX95" fmla="*/ 562000 w 1957412"/>
                <a:gd name="connsiteY95" fmla="*/ 95250 h 1399068"/>
                <a:gd name="connsiteX96" fmla="*/ 528662 w 1957412"/>
                <a:gd name="connsiteY96" fmla="*/ 100013 h 1399068"/>
                <a:gd name="connsiteX97" fmla="*/ 481037 w 1957412"/>
                <a:gd name="connsiteY97" fmla="*/ 119063 h 1399068"/>
                <a:gd name="connsiteX98" fmla="*/ 447700 w 1957412"/>
                <a:gd name="connsiteY98" fmla="*/ 133350 h 1399068"/>
                <a:gd name="connsiteX99" fmla="*/ 433412 w 1957412"/>
                <a:gd name="connsiteY99" fmla="*/ 147638 h 1399068"/>
                <a:gd name="connsiteX100" fmla="*/ 395312 w 1957412"/>
                <a:gd name="connsiteY100" fmla="*/ 166688 h 1399068"/>
                <a:gd name="connsiteX101" fmla="*/ 361975 w 1957412"/>
                <a:gd name="connsiteY101" fmla="*/ 180975 h 1399068"/>
                <a:gd name="connsiteX102" fmla="*/ 342925 w 1957412"/>
                <a:gd name="connsiteY102" fmla="*/ 195263 h 1399068"/>
                <a:gd name="connsiteX103" fmla="*/ 328637 w 1957412"/>
                <a:gd name="connsiteY103" fmla="*/ 200025 h 1399068"/>
                <a:gd name="connsiteX104" fmla="*/ 309587 w 1957412"/>
                <a:gd name="connsiteY104" fmla="*/ 214313 h 1399068"/>
                <a:gd name="connsiteX105" fmla="*/ 271487 w 1957412"/>
                <a:gd name="connsiteY105" fmla="*/ 233363 h 1399068"/>
                <a:gd name="connsiteX106" fmla="*/ 242912 w 1957412"/>
                <a:gd name="connsiteY106" fmla="*/ 252413 h 1399068"/>
                <a:gd name="connsiteX107" fmla="*/ 228625 w 1957412"/>
                <a:gd name="connsiteY107" fmla="*/ 261938 h 1399068"/>
                <a:gd name="connsiteX108" fmla="*/ 209575 w 1957412"/>
                <a:gd name="connsiteY108" fmla="*/ 271463 h 1399068"/>
                <a:gd name="connsiteX109" fmla="*/ 200050 w 1957412"/>
                <a:gd name="connsiteY109" fmla="*/ 285750 h 1399068"/>
                <a:gd name="connsiteX110" fmla="*/ 185762 w 1957412"/>
                <a:gd name="connsiteY110" fmla="*/ 300038 h 1399068"/>
                <a:gd name="connsiteX111" fmla="*/ 161950 w 1957412"/>
                <a:gd name="connsiteY111" fmla="*/ 333375 h 1399068"/>
                <a:gd name="connsiteX112" fmla="*/ 157187 w 1957412"/>
                <a:gd name="connsiteY112" fmla="*/ 347663 h 1399068"/>
                <a:gd name="connsiteX113" fmla="*/ 147662 w 1957412"/>
                <a:gd name="connsiteY113" fmla="*/ 371475 h 1399068"/>
                <a:gd name="connsiteX114" fmla="*/ 128612 w 1957412"/>
                <a:gd name="connsiteY114" fmla="*/ 404813 h 1399068"/>
                <a:gd name="connsiteX115" fmla="*/ 119087 w 1957412"/>
                <a:gd name="connsiteY115" fmla="*/ 442913 h 1399068"/>
                <a:gd name="connsiteX116" fmla="*/ 114325 w 1957412"/>
                <a:gd name="connsiteY116" fmla="*/ 457200 h 1399068"/>
                <a:gd name="connsiteX117" fmla="*/ 109562 w 1957412"/>
                <a:gd name="connsiteY117" fmla="*/ 490538 h 1399068"/>
                <a:gd name="connsiteX118" fmla="*/ 104800 w 1957412"/>
                <a:gd name="connsiteY118" fmla="*/ 504825 h 1399068"/>
                <a:gd name="connsiteX119" fmla="*/ 100037 w 1957412"/>
                <a:gd name="connsiteY119" fmla="*/ 523875 h 1399068"/>
                <a:gd name="connsiteX120" fmla="*/ 95275 w 1957412"/>
                <a:gd name="connsiteY120" fmla="*/ 576263 h 1399068"/>
                <a:gd name="connsiteX121" fmla="*/ 90512 w 1957412"/>
                <a:gd name="connsiteY121" fmla="*/ 604838 h 1399068"/>
                <a:gd name="connsiteX122" fmla="*/ 80987 w 1957412"/>
                <a:gd name="connsiteY122" fmla="*/ 714375 h 1399068"/>
                <a:gd name="connsiteX123" fmla="*/ 71462 w 1957412"/>
                <a:gd name="connsiteY123" fmla="*/ 762000 h 1399068"/>
                <a:gd name="connsiteX124" fmla="*/ 57175 w 1957412"/>
                <a:gd name="connsiteY124" fmla="*/ 866775 h 1399068"/>
                <a:gd name="connsiteX125" fmla="*/ 25 w 1957412"/>
                <a:gd name="connsiteY125" fmla="*/ 1045370 h 1399068"/>
                <a:gd name="connsiteX126" fmla="*/ 50031 w 1957412"/>
                <a:gd name="connsiteY126" fmla="*/ 1252538 h 1399068"/>
                <a:gd name="connsiteX0" fmla="*/ 92795 w 2000176"/>
                <a:gd name="connsiteY0" fmla="*/ 1252538 h 1399068"/>
                <a:gd name="connsiteX1" fmla="*/ 145182 w 2000176"/>
                <a:gd name="connsiteY1" fmla="*/ 1312069 h 1399068"/>
                <a:gd name="connsiteX2" fmla="*/ 168995 w 2000176"/>
                <a:gd name="connsiteY2" fmla="*/ 1378743 h 1399068"/>
                <a:gd name="connsiteX3" fmla="*/ 159470 w 2000176"/>
                <a:gd name="connsiteY3" fmla="*/ 1190624 h 1399068"/>
                <a:gd name="connsiteX4" fmla="*/ 161851 w 2000176"/>
                <a:gd name="connsiteY4" fmla="*/ 1023938 h 1399068"/>
                <a:gd name="connsiteX5" fmla="*/ 157089 w 2000176"/>
                <a:gd name="connsiteY5" fmla="*/ 957263 h 1399068"/>
                <a:gd name="connsiteX6" fmla="*/ 166614 w 2000176"/>
                <a:gd name="connsiteY6" fmla="*/ 828675 h 1399068"/>
                <a:gd name="connsiteX7" fmla="*/ 180901 w 2000176"/>
                <a:gd name="connsiteY7" fmla="*/ 762000 h 1399068"/>
                <a:gd name="connsiteX8" fmla="*/ 195189 w 2000176"/>
                <a:gd name="connsiteY8" fmla="*/ 661988 h 1399068"/>
                <a:gd name="connsiteX9" fmla="*/ 207095 w 2000176"/>
                <a:gd name="connsiteY9" fmla="*/ 640557 h 1399068"/>
                <a:gd name="connsiteX10" fmla="*/ 242814 w 2000176"/>
                <a:gd name="connsiteY10" fmla="*/ 609600 h 1399068"/>
                <a:gd name="connsiteX11" fmla="*/ 257101 w 2000176"/>
                <a:gd name="connsiteY11" fmla="*/ 509587 h 1399068"/>
                <a:gd name="connsiteX12" fmla="*/ 285676 w 2000176"/>
                <a:gd name="connsiteY12" fmla="*/ 447675 h 1399068"/>
                <a:gd name="connsiteX13" fmla="*/ 538089 w 2000176"/>
                <a:gd name="connsiteY13" fmla="*/ 283369 h 1399068"/>
                <a:gd name="connsiteX14" fmla="*/ 685726 w 2000176"/>
                <a:gd name="connsiteY14" fmla="*/ 264318 h 1399068"/>
                <a:gd name="connsiteX15" fmla="*/ 859558 w 2000176"/>
                <a:gd name="connsiteY15" fmla="*/ 230981 h 1399068"/>
                <a:gd name="connsiteX16" fmla="*/ 976239 w 2000176"/>
                <a:gd name="connsiteY16" fmla="*/ 209550 h 1399068"/>
                <a:gd name="connsiteX17" fmla="*/ 1192932 w 2000176"/>
                <a:gd name="connsiteY17" fmla="*/ 200024 h 1399068"/>
                <a:gd name="connsiteX18" fmla="*/ 1333427 w 2000176"/>
                <a:gd name="connsiteY18" fmla="*/ 211931 h 1399068"/>
                <a:gd name="connsiteX19" fmla="*/ 1495351 w 2000176"/>
                <a:gd name="connsiteY19" fmla="*/ 242887 h 1399068"/>
                <a:gd name="connsiteX20" fmla="*/ 1642989 w 2000176"/>
                <a:gd name="connsiteY20" fmla="*/ 295275 h 1399068"/>
                <a:gd name="connsiteX21" fmla="*/ 1676326 w 2000176"/>
                <a:gd name="connsiteY21" fmla="*/ 314325 h 1399068"/>
                <a:gd name="connsiteX22" fmla="*/ 1704901 w 2000176"/>
                <a:gd name="connsiteY22" fmla="*/ 342900 h 1399068"/>
                <a:gd name="connsiteX23" fmla="*/ 1743001 w 2000176"/>
                <a:gd name="connsiteY23" fmla="*/ 390525 h 1399068"/>
                <a:gd name="connsiteX24" fmla="*/ 1762051 w 2000176"/>
                <a:gd name="connsiteY24" fmla="*/ 419100 h 1399068"/>
                <a:gd name="connsiteX25" fmla="*/ 1790626 w 2000176"/>
                <a:gd name="connsiteY25" fmla="*/ 471488 h 1399068"/>
                <a:gd name="connsiteX26" fmla="*/ 1833489 w 2000176"/>
                <a:gd name="connsiteY26" fmla="*/ 542925 h 1399068"/>
                <a:gd name="connsiteX27" fmla="*/ 1847776 w 2000176"/>
                <a:gd name="connsiteY27" fmla="*/ 571500 h 1399068"/>
                <a:gd name="connsiteX28" fmla="*/ 1857301 w 2000176"/>
                <a:gd name="connsiteY28" fmla="*/ 600075 h 1399068"/>
                <a:gd name="connsiteX29" fmla="*/ 1876351 w 2000176"/>
                <a:gd name="connsiteY29" fmla="*/ 642938 h 1399068"/>
                <a:gd name="connsiteX30" fmla="*/ 1895401 w 2000176"/>
                <a:gd name="connsiteY30" fmla="*/ 695325 h 1399068"/>
                <a:gd name="connsiteX31" fmla="*/ 1909689 w 2000176"/>
                <a:gd name="connsiteY31" fmla="*/ 747713 h 1399068"/>
                <a:gd name="connsiteX32" fmla="*/ 1919214 w 2000176"/>
                <a:gd name="connsiteY32" fmla="*/ 804863 h 1399068"/>
                <a:gd name="connsiteX33" fmla="*/ 1931120 w 2000176"/>
                <a:gd name="connsiteY33" fmla="*/ 940594 h 1399068"/>
                <a:gd name="connsiteX34" fmla="*/ 1943026 w 2000176"/>
                <a:gd name="connsiteY34" fmla="*/ 1000125 h 1399068"/>
                <a:gd name="connsiteX35" fmla="*/ 1935882 w 2000176"/>
                <a:gd name="connsiteY35" fmla="*/ 1166813 h 1399068"/>
                <a:gd name="connsiteX36" fmla="*/ 1971601 w 2000176"/>
                <a:gd name="connsiteY36" fmla="*/ 1285875 h 1399068"/>
                <a:gd name="connsiteX37" fmla="*/ 1962076 w 2000176"/>
                <a:gd name="connsiteY37" fmla="*/ 1357313 h 1399068"/>
                <a:gd name="connsiteX38" fmla="*/ 1952551 w 2000176"/>
                <a:gd name="connsiteY38" fmla="*/ 1395413 h 1399068"/>
                <a:gd name="connsiteX39" fmla="*/ 1947789 w 2000176"/>
                <a:gd name="connsiteY39" fmla="*/ 1271587 h 1399068"/>
                <a:gd name="connsiteX40" fmla="*/ 1966839 w 2000176"/>
                <a:gd name="connsiteY40" fmla="*/ 1238250 h 1399068"/>
                <a:gd name="connsiteX41" fmla="*/ 1976364 w 2000176"/>
                <a:gd name="connsiteY41" fmla="*/ 1200150 h 1399068"/>
                <a:gd name="connsiteX42" fmla="*/ 1985889 w 2000176"/>
                <a:gd name="connsiteY42" fmla="*/ 1171575 h 1399068"/>
                <a:gd name="connsiteX43" fmla="*/ 1990651 w 2000176"/>
                <a:gd name="connsiteY43" fmla="*/ 1085850 h 1399068"/>
                <a:gd name="connsiteX44" fmla="*/ 2000176 w 2000176"/>
                <a:gd name="connsiteY44" fmla="*/ 809625 h 1399068"/>
                <a:gd name="connsiteX45" fmla="*/ 1995414 w 2000176"/>
                <a:gd name="connsiteY45" fmla="*/ 666750 h 1399068"/>
                <a:gd name="connsiteX46" fmla="*/ 1976364 w 2000176"/>
                <a:gd name="connsiteY46" fmla="*/ 633413 h 1399068"/>
                <a:gd name="connsiteX47" fmla="*/ 1966839 w 2000176"/>
                <a:gd name="connsiteY47" fmla="*/ 609600 h 1399068"/>
                <a:gd name="connsiteX48" fmla="*/ 1957314 w 2000176"/>
                <a:gd name="connsiteY48" fmla="*/ 581025 h 1399068"/>
                <a:gd name="connsiteX49" fmla="*/ 1947789 w 2000176"/>
                <a:gd name="connsiteY49" fmla="*/ 566738 h 1399068"/>
                <a:gd name="connsiteX50" fmla="*/ 1943026 w 2000176"/>
                <a:gd name="connsiteY50" fmla="*/ 542925 h 1399068"/>
                <a:gd name="connsiteX51" fmla="*/ 1933501 w 2000176"/>
                <a:gd name="connsiteY51" fmla="*/ 528638 h 1399068"/>
                <a:gd name="connsiteX52" fmla="*/ 1928739 w 2000176"/>
                <a:gd name="connsiteY52" fmla="*/ 514350 h 1399068"/>
                <a:gd name="connsiteX53" fmla="*/ 1919214 w 2000176"/>
                <a:gd name="connsiteY53" fmla="*/ 495300 h 1399068"/>
                <a:gd name="connsiteX54" fmla="*/ 1909689 w 2000176"/>
                <a:gd name="connsiteY54" fmla="*/ 457200 h 1399068"/>
                <a:gd name="connsiteX55" fmla="*/ 1900164 w 2000176"/>
                <a:gd name="connsiteY55" fmla="*/ 438150 h 1399068"/>
                <a:gd name="connsiteX56" fmla="*/ 1885876 w 2000176"/>
                <a:gd name="connsiteY56" fmla="*/ 404813 h 1399068"/>
                <a:gd name="connsiteX57" fmla="*/ 1876351 w 2000176"/>
                <a:gd name="connsiteY57" fmla="*/ 376238 h 1399068"/>
                <a:gd name="connsiteX58" fmla="*/ 1871589 w 2000176"/>
                <a:gd name="connsiteY58" fmla="*/ 361950 h 1399068"/>
                <a:gd name="connsiteX59" fmla="*/ 1866826 w 2000176"/>
                <a:gd name="connsiteY59" fmla="*/ 342900 h 1399068"/>
                <a:gd name="connsiteX60" fmla="*/ 1857301 w 2000176"/>
                <a:gd name="connsiteY60" fmla="*/ 328613 h 1399068"/>
                <a:gd name="connsiteX61" fmla="*/ 1838251 w 2000176"/>
                <a:gd name="connsiteY61" fmla="*/ 280988 h 1399068"/>
                <a:gd name="connsiteX62" fmla="*/ 1833489 w 2000176"/>
                <a:gd name="connsiteY62" fmla="*/ 266700 h 1399068"/>
                <a:gd name="connsiteX63" fmla="*/ 1823964 w 2000176"/>
                <a:gd name="connsiteY63" fmla="*/ 252413 h 1399068"/>
                <a:gd name="connsiteX64" fmla="*/ 1809676 w 2000176"/>
                <a:gd name="connsiteY64" fmla="*/ 228600 h 1399068"/>
                <a:gd name="connsiteX65" fmla="*/ 1800151 w 2000176"/>
                <a:gd name="connsiteY65" fmla="*/ 214313 h 1399068"/>
                <a:gd name="connsiteX66" fmla="*/ 1785864 w 2000176"/>
                <a:gd name="connsiteY66" fmla="*/ 204788 h 1399068"/>
                <a:gd name="connsiteX67" fmla="*/ 1762051 w 2000176"/>
                <a:gd name="connsiteY67" fmla="*/ 176213 h 1399068"/>
                <a:gd name="connsiteX68" fmla="*/ 1752526 w 2000176"/>
                <a:gd name="connsiteY68" fmla="*/ 161925 h 1399068"/>
                <a:gd name="connsiteX69" fmla="*/ 1723951 w 2000176"/>
                <a:gd name="connsiteY69" fmla="*/ 152400 h 1399068"/>
                <a:gd name="connsiteX70" fmla="*/ 1695376 w 2000176"/>
                <a:gd name="connsiteY70" fmla="*/ 142875 h 1399068"/>
                <a:gd name="connsiteX71" fmla="*/ 1676326 w 2000176"/>
                <a:gd name="connsiteY71" fmla="*/ 133350 h 1399068"/>
                <a:gd name="connsiteX72" fmla="*/ 1619176 w 2000176"/>
                <a:gd name="connsiteY72" fmla="*/ 123825 h 1399068"/>
                <a:gd name="connsiteX73" fmla="*/ 1581076 w 2000176"/>
                <a:gd name="connsiteY73" fmla="*/ 109538 h 1399068"/>
                <a:gd name="connsiteX74" fmla="*/ 1462014 w 2000176"/>
                <a:gd name="connsiteY74" fmla="*/ 95250 h 1399068"/>
                <a:gd name="connsiteX75" fmla="*/ 1428676 w 2000176"/>
                <a:gd name="connsiteY75" fmla="*/ 90488 h 1399068"/>
                <a:gd name="connsiteX76" fmla="*/ 1366764 w 2000176"/>
                <a:gd name="connsiteY76" fmla="*/ 76200 h 1399068"/>
                <a:gd name="connsiteX77" fmla="*/ 1309614 w 2000176"/>
                <a:gd name="connsiteY77" fmla="*/ 71438 h 1399068"/>
                <a:gd name="connsiteX78" fmla="*/ 1266751 w 2000176"/>
                <a:gd name="connsiteY78" fmla="*/ 61913 h 1399068"/>
                <a:gd name="connsiteX79" fmla="*/ 1252464 w 2000176"/>
                <a:gd name="connsiteY79" fmla="*/ 52388 h 1399068"/>
                <a:gd name="connsiteX80" fmla="*/ 1228651 w 2000176"/>
                <a:gd name="connsiteY80" fmla="*/ 47625 h 1399068"/>
                <a:gd name="connsiteX81" fmla="*/ 1200076 w 2000176"/>
                <a:gd name="connsiteY81" fmla="*/ 38100 h 1399068"/>
                <a:gd name="connsiteX82" fmla="*/ 1171501 w 2000176"/>
                <a:gd name="connsiteY82" fmla="*/ 28575 h 1399068"/>
                <a:gd name="connsiteX83" fmla="*/ 1095301 w 2000176"/>
                <a:gd name="connsiteY83" fmla="*/ 19050 h 1399068"/>
                <a:gd name="connsiteX84" fmla="*/ 1061964 w 2000176"/>
                <a:gd name="connsiteY84" fmla="*/ 9525 h 1399068"/>
                <a:gd name="connsiteX85" fmla="*/ 1009576 w 2000176"/>
                <a:gd name="connsiteY85" fmla="*/ 0 h 1399068"/>
                <a:gd name="connsiteX86" fmla="*/ 857176 w 2000176"/>
                <a:gd name="connsiteY86" fmla="*/ 4763 h 1399068"/>
                <a:gd name="connsiteX87" fmla="*/ 842889 w 2000176"/>
                <a:gd name="connsiteY87" fmla="*/ 9525 h 1399068"/>
                <a:gd name="connsiteX88" fmla="*/ 819076 w 2000176"/>
                <a:gd name="connsiteY88" fmla="*/ 19050 h 1399068"/>
                <a:gd name="connsiteX89" fmla="*/ 800026 w 2000176"/>
                <a:gd name="connsiteY89" fmla="*/ 28575 h 1399068"/>
                <a:gd name="connsiteX90" fmla="*/ 785739 w 2000176"/>
                <a:gd name="connsiteY90" fmla="*/ 33338 h 1399068"/>
                <a:gd name="connsiteX91" fmla="*/ 766689 w 2000176"/>
                <a:gd name="connsiteY91" fmla="*/ 42863 h 1399068"/>
                <a:gd name="connsiteX92" fmla="*/ 719064 w 2000176"/>
                <a:gd name="connsiteY92" fmla="*/ 57150 h 1399068"/>
                <a:gd name="connsiteX93" fmla="*/ 680964 w 2000176"/>
                <a:gd name="connsiteY93" fmla="*/ 71438 h 1399068"/>
                <a:gd name="connsiteX94" fmla="*/ 638101 w 2000176"/>
                <a:gd name="connsiteY94" fmla="*/ 80963 h 1399068"/>
                <a:gd name="connsiteX95" fmla="*/ 604764 w 2000176"/>
                <a:gd name="connsiteY95" fmla="*/ 95250 h 1399068"/>
                <a:gd name="connsiteX96" fmla="*/ 571426 w 2000176"/>
                <a:gd name="connsiteY96" fmla="*/ 100013 h 1399068"/>
                <a:gd name="connsiteX97" fmla="*/ 523801 w 2000176"/>
                <a:gd name="connsiteY97" fmla="*/ 119063 h 1399068"/>
                <a:gd name="connsiteX98" fmla="*/ 490464 w 2000176"/>
                <a:gd name="connsiteY98" fmla="*/ 133350 h 1399068"/>
                <a:gd name="connsiteX99" fmla="*/ 476176 w 2000176"/>
                <a:gd name="connsiteY99" fmla="*/ 147638 h 1399068"/>
                <a:gd name="connsiteX100" fmla="*/ 438076 w 2000176"/>
                <a:gd name="connsiteY100" fmla="*/ 166688 h 1399068"/>
                <a:gd name="connsiteX101" fmla="*/ 404739 w 2000176"/>
                <a:gd name="connsiteY101" fmla="*/ 180975 h 1399068"/>
                <a:gd name="connsiteX102" fmla="*/ 385689 w 2000176"/>
                <a:gd name="connsiteY102" fmla="*/ 195263 h 1399068"/>
                <a:gd name="connsiteX103" fmla="*/ 371401 w 2000176"/>
                <a:gd name="connsiteY103" fmla="*/ 200025 h 1399068"/>
                <a:gd name="connsiteX104" fmla="*/ 352351 w 2000176"/>
                <a:gd name="connsiteY104" fmla="*/ 214313 h 1399068"/>
                <a:gd name="connsiteX105" fmla="*/ 314251 w 2000176"/>
                <a:gd name="connsiteY105" fmla="*/ 233363 h 1399068"/>
                <a:gd name="connsiteX106" fmla="*/ 285676 w 2000176"/>
                <a:gd name="connsiteY106" fmla="*/ 252413 h 1399068"/>
                <a:gd name="connsiteX107" fmla="*/ 271389 w 2000176"/>
                <a:gd name="connsiteY107" fmla="*/ 261938 h 1399068"/>
                <a:gd name="connsiteX108" fmla="*/ 252339 w 2000176"/>
                <a:gd name="connsiteY108" fmla="*/ 271463 h 1399068"/>
                <a:gd name="connsiteX109" fmla="*/ 242814 w 2000176"/>
                <a:gd name="connsiteY109" fmla="*/ 285750 h 1399068"/>
                <a:gd name="connsiteX110" fmla="*/ 228526 w 2000176"/>
                <a:gd name="connsiteY110" fmla="*/ 300038 h 1399068"/>
                <a:gd name="connsiteX111" fmla="*/ 204714 w 2000176"/>
                <a:gd name="connsiteY111" fmla="*/ 333375 h 1399068"/>
                <a:gd name="connsiteX112" fmla="*/ 199951 w 2000176"/>
                <a:gd name="connsiteY112" fmla="*/ 347663 h 1399068"/>
                <a:gd name="connsiteX113" fmla="*/ 190426 w 2000176"/>
                <a:gd name="connsiteY113" fmla="*/ 371475 h 1399068"/>
                <a:gd name="connsiteX114" fmla="*/ 171376 w 2000176"/>
                <a:gd name="connsiteY114" fmla="*/ 404813 h 1399068"/>
                <a:gd name="connsiteX115" fmla="*/ 161851 w 2000176"/>
                <a:gd name="connsiteY115" fmla="*/ 442913 h 1399068"/>
                <a:gd name="connsiteX116" fmla="*/ 157089 w 2000176"/>
                <a:gd name="connsiteY116" fmla="*/ 457200 h 1399068"/>
                <a:gd name="connsiteX117" fmla="*/ 152326 w 2000176"/>
                <a:gd name="connsiteY117" fmla="*/ 490538 h 1399068"/>
                <a:gd name="connsiteX118" fmla="*/ 147564 w 2000176"/>
                <a:gd name="connsiteY118" fmla="*/ 504825 h 1399068"/>
                <a:gd name="connsiteX119" fmla="*/ 142801 w 2000176"/>
                <a:gd name="connsiteY119" fmla="*/ 523875 h 1399068"/>
                <a:gd name="connsiteX120" fmla="*/ 138039 w 2000176"/>
                <a:gd name="connsiteY120" fmla="*/ 576263 h 1399068"/>
                <a:gd name="connsiteX121" fmla="*/ 133276 w 2000176"/>
                <a:gd name="connsiteY121" fmla="*/ 604838 h 1399068"/>
                <a:gd name="connsiteX122" fmla="*/ 123751 w 2000176"/>
                <a:gd name="connsiteY122" fmla="*/ 714375 h 1399068"/>
                <a:gd name="connsiteX123" fmla="*/ 114226 w 2000176"/>
                <a:gd name="connsiteY123" fmla="*/ 762000 h 1399068"/>
                <a:gd name="connsiteX124" fmla="*/ 2307 w 2000176"/>
                <a:gd name="connsiteY124" fmla="*/ 809625 h 1399068"/>
                <a:gd name="connsiteX125" fmla="*/ 42789 w 2000176"/>
                <a:gd name="connsiteY125" fmla="*/ 1045370 h 1399068"/>
                <a:gd name="connsiteX126" fmla="*/ 92795 w 2000176"/>
                <a:gd name="connsiteY126" fmla="*/ 1252538 h 1399068"/>
                <a:gd name="connsiteX0" fmla="*/ 93285 w 2000666"/>
                <a:gd name="connsiteY0" fmla="*/ 1252538 h 1399068"/>
                <a:gd name="connsiteX1" fmla="*/ 145672 w 2000666"/>
                <a:gd name="connsiteY1" fmla="*/ 1312069 h 1399068"/>
                <a:gd name="connsiteX2" fmla="*/ 169485 w 2000666"/>
                <a:gd name="connsiteY2" fmla="*/ 1378743 h 1399068"/>
                <a:gd name="connsiteX3" fmla="*/ 159960 w 2000666"/>
                <a:gd name="connsiteY3" fmla="*/ 1190624 h 1399068"/>
                <a:gd name="connsiteX4" fmla="*/ 162341 w 2000666"/>
                <a:gd name="connsiteY4" fmla="*/ 1023938 h 1399068"/>
                <a:gd name="connsiteX5" fmla="*/ 157579 w 2000666"/>
                <a:gd name="connsiteY5" fmla="*/ 957263 h 1399068"/>
                <a:gd name="connsiteX6" fmla="*/ 167104 w 2000666"/>
                <a:gd name="connsiteY6" fmla="*/ 828675 h 1399068"/>
                <a:gd name="connsiteX7" fmla="*/ 181391 w 2000666"/>
                <a:gd name="connsiteY7" fmla="*/ 762000 h 1399068"/>
                <a:gd name="connsiteX8" fmla="*/ 195679 w 2000666"/>
                <a:gd name="connsiteY8" fmla="*/ 661988 h 1399068"/>
                <a:gd name="connsiteX9" fmla="*/ 207585 w 2000666"/>
                <a:gd name="connsiteY9" fmla="*/ 640557 h 1399068"/>
                <a:gd name="connsiteX10" fmla="*/ 243304 w 2000666"/>
                <a:gd name="connsiteY10" fmla="*/ 609600 h 1399068"/>
                <a:gd name="connsiteX11" fmla="*/ 257591 w 2000666"/>
                <a:gd name="connsiteY11" fmla="*/ 509587 h 1399068"/>
                <a:gd name="connsiteX12" fmla="*/ 286166 w 2000666"/>
                <a:gd name="connsiteY12" fmla="*/ 447675 h 1399068"/>
                <a:gd name="connsiteX13" fmla="*/ 538579 w 2000666"/>
                <a:gd name="connsiteY13" fmla="*/ 283369 h 1399068"/>
                <a:gd name="connsiteX14" fmla="*/ 686216 w 2000666"/>
                <a:gd name="connsiteY14" fmla="*/ 264318 h 1399068"/>
                <a:gd name="connsiteX15" fmla="*/ 860048 w 2000666"/>
                <a:gd name="connsiteY15" fmla="*/ 230981 h 1399068"/>
                <a:gd name="connsiteX16" fmla="*/ 976729 w 2000666"/>
                <a:gd name="connsiteY16" fmla="*/ 209550 h 1399068"/>
                <a:gd name="connsiteX17" fmla="*/ 1193422 w 2000666"/>
                <a:gd name="connsiteY17" fmla="*/ 200024 h 1399068"/>
                <a:gd name="connsiteX18" fmla="*/ 1333917 w 2000666"/>
                <a:gd name="connsiteY18" fmla="*/ 211931 h 1399068"/>
                <a:gd name="connsiteX19" fmla="*/ 1495841 w 2000666"/>
                <a:gd name="connsiteY19" fmla="*/ 242887 h 1399068"/>
                <a:gd name="connsiteX20" fmla="*/ 1643479 w 2000666"/>
                <a:gd name="connsiteY20" fmla="*/ 295275 h 1399068"/>
                <a:gd name="connsiteX21" fmla="*/ 1676816 w 2000666"/>
                <a:gd name="connsiteY21" fmla="*/ 314325 h 1399068"/>
                <a:gd name="connsiteX22" fmla="*/ 1705391 w 2000666"/>
                <a:gd name="connsiteY22" fmla="*/ 342900 h 1399068"/>
                <a:gd name="connsiteX23" fmla="*/ 1743491 w 2000666"/>
                <a:gd name="connsiteY23" fmla="*/ 390525 h 1399068"/>
                <a:gd name="connsiteX24" fmla="*/ 1762541 w 2000666"/>
                <a:gd name="connsiteY24" fmla="*/ 419100 h 1399068"/>
                <a:gd name="connsiteX25" fmla="*/ 1791116 w 2000666"/>
                <a:gd name="connsiteY25" fmla="*/ 471488 h 1399068"/>
                <a:gd name="connsiteX26" fmla="*/ 1833979 w 2000666"/>
                <a:gd name="connsiteY26" fmla="*/ 542925 h 1399068"/>
                <a:gd name="connsiteX27" fmla="*/ 1848266 w 2000666"/>
                <a:gd name="connsiteY27" fmla="*/ 571500 h 1399068"/>
                <a:gd name="connsiteX28" fmla="*/ 1857791 w 2000666"/>
                <a:gd name="connsiteY28" fmla="*/ 600075 h 1399068"/>
                <a:gd name="connsiteX29" fmla="*/ 1876841 w 2000666"/>
                <a:gd name="connsiteY29" fmla="*/ 642938 h 1399068"/>
                <a:gd name="connsiteX30" fmla="*/ 1895891 w 2000666"/>
                <a:gd name="connsiteY30" fmla="*/ 695325 h 1399068"/>
                <a:gd name="connsiteX31" fmla="*/ 1910179 w 2000666"/>
                <a:gd name="connsiteY31" fmla="*/ 747713 h 1399068"/>
                <a:gd name="connsiteX32" fmla="*/ 1919704 w 2000666"/>
                <a:gd name="connsiteY32" fmla="*/ 804863 h 1399068"/>
                <a:gd name="connsiteX33" fmla="*/ 1931610 w 2000666"/>
                <a:gd name="connsiteY33" fmla="*/ 940594 h 1399068"/>
                <a:gd name="connsiteX34" fmla="*/ 1943516 w 2000666"/>
                <a:gd name="connsiteY34" fmla="*/ 1000125 h 1399068"/>
                <a:gd name="connsiteX35" fmla="*/ 1936372 w 2000666"/>
                <a:gd name="connsiteY35" fmla="*/ 1166813 h 1399068"/>
                <a:gd name="connsiteX36" fmla="*/ 1972091 w 2000666"/>
                <a:gd name="connsiteY36" fmla="*/ 1285875 h 1399068"/>
                <a:gd name="connsiteX37" fmla="*/ 1962566 w 2000666"/>
                <a:gd name="connsiteY37" fmla="*/ 1357313 h 1399068"/>
                <a:gd name="connsiteX38" fmla="*/ 1953041 w 2000666"/>
                <a:gd name="connsiteY38" fmla="*/ 1395413 h 1399068"/>
                <a:gd name="connsiteX39" fmla="*/ 1948279 w 2000666"/>
                <a:gd name="connsiteY39" fmla="*/ 1271587 h 1399068"/>
                <a:gd name="connsiteX40" fmla="*/ 1967329 w 2000666"/>
                <a:gd name="connsiteY40" fmla="*/ 1238250 h 1399068"/>
                <a:gd name="connsiteX41" fmla="*/ 1976854 w 2000666"/>
                <a:gd name="connsiteY41" fmla="*/ 1200150 h 1399068"/>
                <a:gd name="connsiteX42" fmla="*/ 1986379 w 2000666"/>
                <a:gd name="connsiteY42" fmla="*/ 1171575 h 1399068"/>
                <a:gd name="connsiteX43" fmla="*/ 1991141 w 2000666"/>
                <a:gd name="connsiteY43" fmla="*/ 1085850 h 1399068"/>
                <a:gd name="connsiteX44" fmla="*/ 2000666 w 2000666"/>
                <a:gd name="connsiteY44" fmla="*/ 809625 h 1399068"/>
                <a:gd name="connsiteX45" fmla="*/ 1995904 w 2000666"/>
                <a:gd name="connsiteY45" fmla="*/ 666750 h 1399068"/>
                <a:gd name="connsiteX46" fmla="*/ 1976854 w 2000666"/>
                <a:gd name="connsiteY46" fmla="*/ 633413 h 1399068"/>
                <a:gd name="connsiteX47" fmla="*/ 1967329 w 2000666"/>
                <a:gd name="connsiteY47" fmla="*/ 609600 h 1399068"/>
                <a:gd name="connsiteX48" fmla="*/ 1957804 w 2000666"/>
                <a:gd name="connsiteY48" fmla="*/ 581025 h 1399068"/>
                <a:gd name="connsiteX49" fmla="*/ 1948279 w 2000666"/>
                <a:gd name="connsiteY49" fmla="*/ 566738 h 1399068"/>
                <a:gd name="connsiteX50" fmla="*/ 1943516 w 2000666"/>
                <a:gd name="connsiteY50" fmla="*/ 542925 h 1399068"/>
                <a:gd name="connsiteX51" fmla="*/ 1933991 w 2000666"/>
                <a:gd name="connsiteY51" fmla="*/ 528638 h 1399068"/>
                <a:gd name="connsiteX52" fmla="*/ 1929229 w 2000666"/>
                <a:gd name="connsiteY52" fmla="*/ 514350 h 1399068"/>
                <a:gd name="connsiteX53" fmla="*/ 1919704 w 2000666"/>
                <a:gd name="connsiteY53" fmla="*/ 495300 h 1399068"/>
                <a:gd name="connsiteX54" fmla="*/ 1910179 w 2000666"/>
                <a:gd name="connsiteY54" fmla="*/ 457200 h 1399068"/>
                <a:gd name="connsiteX55" fmla="*/ 1900654 w 2000666"/>
                <a:gd name="connsiteY55" fmla="*/ 438150 h 1399068"/>
                <a:gd name="connsiteX56" fmla="*/ 1886366 w 2000666"/>
                <a:gd name="connsiteY56" fmla="*/ 404813 h 1399068"/>
                <a:gd name="connsiteX57" fmla="*/ 1876841 w 2000666"/>
                <a:gd name="connsiteY57" fmla="*/ 376238 h 1399068"/>
                <a:gd name="connsiteX58" fmla="*/ 1872079 w 2000666"/>
                <a:gd name="connsiteY58" fmla="*/ 361950 h 1399068"/>
                <a:gd name="connsiteX59" fmla="*/ 1867316 w 2000666"/>
                <a:gd name="connsiteY59" fmla="*/ 342900 h 1399068"/>
                <a:gd name="connsiteX60" fmla="*/ 1857791 w 2000666"/>
                <a:gd name="connsiteY60" fmla="*/ 328613 h 1399068"/>
                <a:gd name="connsiteX61" fmla="*/ 1838741 w 2000666"/>
                <a:gd name="connsiteY61" fmla="*/ 280988 h 1399068"/>
                <a:gd name="connsiteX62" fmla="*/ 1833979 w 2000666"/>
                <a:gd name="connsiteY62" fmla="*/ 266700 h 1399068"/>
                <a:gd name="connsiteX63" fmla="*/ 1824454 w 2000666"/>
                <a:gd name="connsiteY63" fmla="*/ 252413 h 1399068"/>
                <a:gd name="connsiteX64" fmla="*/ 1810166 w 2000666"/>
                <a:gd name="connsiteY64" fmla="*/ 228600 h 1399068"/>
                <a:gd name="connsiteX65" fmla="*/ 1800641 w 2000666"/>
                <a:gd name="connsiteY65" fmla="*/ 214313 h 1399068"/>
                <a:gd name="connsiteX66" fmla="*/ 1786354 w 2000666"/>
                <a:gd name="connsiteY66" fmla="*/ 204788 h 1399068"/>
                <a:gd name="connsiteX67" fmla="*/ 1762541 w 2000666"/>
                <a:gd name="connsiteY67" fmla="*/ 176213 h 1399068"/>
                <a:gd name="connsiteX68" fmla="*/ 1753016 w 2000666"/>
                <a:gd name="connsiteY68" fmla="*/ 161925 h 1399068"/>
                <a:gd name="connsiteX69" fmla="*/ 1724441 w 2000666"/>
                <a:gd name="connsiteY69" fmla="*/ 152400 h 1399068"/>
                <a:gd name="connsiteX70" fmla="*/ 1695866 w 2000666"/>
                <a:gd name="connsiteY70" fmla="*/ 142875 h 1399068"/>
                <a:gd name="connsiteX71" fmla="*/ 1676816 w 2000666"/>
                <a:gd name="connsiteY71" fmla="*/ 133350 h 1399068"/>
                <a:gd name="connsiteX72" fmla="*/ 1619666 w 2000666"/>
                <a:gd name="connsiteY72" fmla="*/ 123825 h 1399068"/>
                <a:gd name="connsiteX73" fmla="*/ 1581566 w 2000666"/>
                <a:gd name="connsiteY73" fmla="*/ 109538 h 1399068"/>
                <a:gd name="connsiteX74" fmla="*/ 1462504 w 2000666"/>
                <a:gd name="connsiteY74" fmla="*/ 95250 h 1399068"/>
                <a:gd name="connsiteX75" fmla="*/ 1429166 w 2000666"/>
                <a:gd name="connsiteY75" fmla="*/ 90488 h 1399068"/>
                <a:gd name="connsiteX76" fmla="*/ 1367254 w 2000666"/>
                <a:gd name="connsiteY76" fmla="*/ 76200 h 1399068"/>
                <a:gd name="connsiteX77" fmla="*/ 1310104 w 2000666"/>
                <a:gd name="connsiteY77" fmla="*/ 71438 h 1399068"/>
                <a:gd name="connsiteX78" fmla="*/ 1267241 w 2000666"/>
                <a:gd name="connsiteY78" fmla="*/ 61913 h 1399068"/>
                <a:gd name="connsiteX79" fmla="*/ 1252954 w 2000666"/>
                <a:gd name="connsiteY79" fmla="*/ 52388 h 1399068"/>
                <a:gd name="connsiteX80" fmla="*/ 1229141 w 2000666"/>
                <a:gd name="connsiteY80" fmla="*/ 47625 h 1399068"/>
                <a:gd name="connsiteX81" fmla="*/ 1200566 w 2000666"/>
                <a:gd name="connsiteY81" fmla="*/ 38100 h 1399068"/>
                <a:gd name="connsiteX82" fmla="*/ 1171991 w 2000666"/>
                <a:gd name="connsiteY82" fmla="*/ 28575 h 1399068"/>
                <a:gd name="connsiteX83" fmla="*/ 1095791 w 2000666"/>
                <a:gd name="connsiteY83" fmla="*/ 19050 h 1399068"/>
                <a:gd name="connsiteX84" fmla="*/ 1062454 w 2000666"/>
                <a:gd name="connsiteY84" fmla="*/ 9525 h 1399068"/>
                <a:gd name="connsiteX85" fmla="*/ 1010066 w 2000666"/>
                <a:gd name="connsiteY85" fmla="*/ 0 h 1399068"/>
                <a:gd name="connsiteX86" fmla="*/ 857666 w 2000666"/>
                <a:gd name="connsiteY86" fmla="*/ 4763 h 1399068"/>
                <a:gd name="connsiteX87" fmla="*/ 843379 w 2000666"/>
                <a:gd name="connsiteY87" fmla="*/ 9525 h 1399068"/>
                <a:gd name="connsiteX88" fmla="*/ 819566 w 2000666"/>
                <a:gd name="connsiteY88" fmla="*/ 19050 h 1399068"/>
                <a:gd name="connsiteX89" fmla="*/ 800516 w 2000666"/>
                <a:gd name="connsiteY89" fmla="*/ 28575 h 1399068"/>
                <a:gd name="connsiteX90" fmla="*/ 786229 w 2000666"/>
                <a:gd name="connsiteY90" fmla="*/ 33338 h 1399068"/>
                <a:gd name="connsiteX91" fmla="*/ 767179 w 2000666"/>
                <a:gd name="connsiteY91" fmla="*/ 42863 h 1399068"/>
                <a:gd name="connsiteX92" fmla="*/ 719554 w 2000666"/>
                <a:gd name="connsiteY92" fmla="*/ 57150 h 1399068"/>
                <a:gd name="connsiteX93" fmla="*/ 681454 w 2000666"/>
                <a:gd name="connsiteY93" fmla="*/ 71438 h 1399068"/>
                <a:gd name="connsiteX94" fmla="*/ 638591 w 2000666"/>
                <a:gd name="connsiteY94" fmla="*/ 80963 h 1399068"/>
                <a:gd name="connsiteX95" fmla="*/ 605254 w 2000666"/>
                <a:gd name="connsiteY95" fmla="*/ 95250 h 1399068"/>
                <a:gd name="connsiteX96" fmla="*/ 571916 w 2000666"/>
                <a:gd name="connsiteY96" fmla="*/ 100013 h 1399068"/>
                <a:gd name="connsiteX97" fmla="*/ 524291 w 2000666"/>
                <a:gd name="connsiteY97" fmla="*/ 119063 h 1399068"/>
                <a:gd name="connsiteX98" fmla="*/ 490954 w 2000666"/>
                <a:gd name="connsiteY98" fmla="*/ 133350 h 1399068"/>
                <a:gd name="connsiteX99" fmla="*/ 476666 w 2000666"/>
                <a:gd name="connsiteY99" fmla="*/ 147638 h 1399068"/>
                <a:gd name="connsiteX100" fmla="*/ 438566 w 2000666"/>
                <a:gd name="connsiteY100" fmla="*/ 166688 h 1399068"/>
                <a:gd name="connsiteX101" fmla="*/ 405229 w 2000666"/>
                <a:gd name="connsiteY101" fmla="*/ 180975 h 1399068"/>
                <a:gd name="connsiteX102" fmla="*/ 386179 w 2000666"/>
                <a:gd name="connsiteY102" fmla="*/ 195263 h 1399068"/>
                <a:gd name="connsiteX103" fmla="*/ 371891 w 2000666"/>
                <a:gd name="connsiteY103" fmla="*/ 200025 h 1399068"/>
                <a:gd name="connsiteX104" fmla="*/ 352841 w 2000666"/>
                <a:gd name="connsiteY104" fmla="*/ 214313 h 1399068"/>
                <a:gd name="connsiteX105" fmla="*/ 314741 w 2000666"/>
                <a:gd name="connsiteY105" fmla="*/ 233363 h 1399068"/>
                <a:gd name="connsiteX106" fmla="*/ 286166 w 2000666"/>
                <a:gd name="connsiteY106" fmla="*/ 252413 h 1399068"/>
                <a:gd name="connsiteX107" fmla="*/ 271879 w 2000666"/>
                <a:gd name="connsiteY107" fmla="*/ 261938 h 1399068"/>
                <a:gd name="connsiteX108" fmla="*/ 252829 w 2000666"/>
                <a:gd name="connsiteY108" fmla="*/ 271463 h 1399068"/>
                <a:gd name="connsiteX109" fmla="*/ 243304 w 2000666"/>
                <a:gd name="connsiteY109" fmla="*/ 285750 h 1399068"/>
                <a:gd name="connsiteX110" fmla="*/ 229016 w 2000666"/>
                <a:gd name="connsiteY110" fmla="*/ 300038 h 1399068"/>
                <a:gd name="connsiteX111" fmla="*/ 205204 w 2000666"/>
                <a:gd name="connsiteY111" fmla="*/ 333375 h 1399068"/>
                <a:gd name="connsiteX112" fmla="*/ 200441 w 2000666"/>
                <a:gd name="connsiteY112" fmla="*/ 347663 h 1399068"/>
                <a:gd name="connsiteX113" fmla="*/ 190916 w 2000666"/>
                <a:gd name="connsiteY113" fmla="*/ 371475 h 1399068"/>
                <a:gd name="connsiteX114" fmla="*/ 171866 w 2000666"/>
                <a:gd name="connsiteY114" fmla="*/ 404813 h 1399068"/>
                <a:gd name="connsiteX115" fmla="*/ 162341 w 2000666"/>
                <a:gd name="connsiteY115" fmla="*/ 442913 h 1399068"/>
                <a:gd name="connsiteX116" fmla="*/ 157579 w 2000666"/>
                <a:gd name="connsiteY116" fmla="*/ 457200 h 1399068"/>
                <a:gd name="connsiteX117" fmla="*/ 152816 w 2000666"/>
                <a:gd name="connsiteY117" fmla="*/ 490538 h 1399068"/>
                <a:gd name="connsiteX118" fmla="*/ 148054 w 2000666"/>
                <a:gd name="connsiteY118" fmla="*/ 504825 h 1399068"/>
                <a:gd name="connsiteX119" fmla="*/ 143291 w 2000666"/>
                <a:gd name="connsiteY119" fmla="*/ 523875 h 1399068"/>
                <a:gd name="connsiteX120" fmla="*/ 138529 w 2000666"/>
                <a:gd name="connsiteY120" fmla="*/ 576263 h 1399068"/>
                <a:gd name="connsiteX121" fmla="*/ 133766 w 2000666"/>
                <a:gd name="connsiteY121" fmla="*/ 604838 h 1399068"/>
                <a:gd name="connsiteX122" fmla="*/ 124241 w 2000666"/>
                <a:gd name="connsiteY122" fmla="*/ 714375 h 1399068"/>
                <a:gd name="connsiteX123" fmla="*/ 2797 w 2000666"/>
                <a:gd name="connsiteY123" fmla="*/ 809625 h 1399068"/>
                <a:gd name="connsiteX124" fmla="*/ 43279 w 2000666"/>
                <a:gd name="connsiteY124" fmla="*/ 1045370 h 1399068"/>
                <a:gd name="connsiteX125" fmla="*/ 93285 w 2000666"/>
                <a:gd name="connsiteY125" fmla="*/ 1252538 h 1399068"/>
                <a:gd name="connsiteX0" fmla="*/ 93285 w 2000666"/>
                <a:gd name="connsiteY0" fmla="*/ 1252538 h 1399068"/>
                <a:gd name="connsiteX1" fmla="*/ 145672 w 2000666"/>
                <a:gd name="connsiteY1" fmla="*/ 1312069 h 1399068"/>
                <a:gd name="connsiteX2" fmla="*/ 169485 w 2000666"/>
                <a:gd name="connsiteY2" fmla="*/ 1378743 h 1399068"/>
                <a:gd name="connsiteX3" fmla="*/ 159960 w 2000666"/>
                <a:gd name="connsiteY3" fmla="*/ 1190624 h 1399068"/>
                <a:gd name="connsiteX4" fmla="*/ 162341 w 2000666"/>
                <a:gd name="connsiteY4" fmla="*/ 1023938 h 1399068"/>
                <a:gd name="connsiteX5" fmla="*/ 157579 w 2000666"/>
                <a:gd name="connsiteY5" fmla="*/ 957263 h 1399068"/>
                <a:gd name="connsiteX6" fmla="*/ 167104 w 2000666"/>
                <a:gd name="connsiteY6" fmla="*/ 828675 h 1399068"/>
                <a:gd name="connsiteX7" fmla="*/ 181391 w 2000666"/>
                <a:gd name="connsiteY7" fmla="*/ 762000 h 1399068"/>
                <a:gd name="connsiteX8" fmla="*/ 195679 w 2000666"/>
                <a:gd name="connsiteY8" fmla="*/ 661988 h 1399068"/>
                <a:gd name="connsiteX9" fmla="*/ 207585 w 2000666"/>
                <a:gd name="connsiteY9" fmla="*/ 640557 h 1399068"/>
                <a:gd name="connsiteX10" fmla="*/ 243304 w 2000666"/>
                <a:gd name="connsiteY10" fmla="*/ 609600 h 1399068"/>
                <a:gd name="connsiteX11" fmla="*/ 257591 w 2000666"/>
                <a:gd name="connsiteY11" fmla="*/ 509587 h 1399068"/>
                <a:gd name="connsiteX12" fmla="*/ 286166 w 2000666"/>
                <a:gd name="connsiteY12" fmla="*/ 447675 h 1399068"/>
                <a:gd name="connsiteX13" fmla="*/ 538579 w 2000666"/>
                <a:gd name="connsiteY13" fmla="*/ 283369 h 1399068"/>
                <a:gd name="connsiteX14" fmla="*/ 686216 w 2000666"/>
                <a:gd name="connsiteY14" fmla="*/ 264318 h 1399068"/>
                <a:gd name="connsiteX15" fmla="*/ 860048 w 2000666"/>
                <a:gd name="connsiteY15" fmla="*/ 230981 h 1399068"/>
                <a:gd name="connsiteX16" fmla="*/ 976729 w 2000666"/>
                <a:gd name="connsiteY16" fmla="*/ 209550 h 1399068"/>
                <a:gd name="connsiteX17" fmla="*/ 1193422 w 2000666"/>
                <a:gd name="connsiteY17" fmla="*/ 200024 h 1399068"/>
                <a:gd name="connsiteX18" fmla="*/ 1333917 w 2000666"/>
                <a:gd name="connsiteY18" fmla="*/ 211931 h 1399068"/>
                <a:gd name="connsiteX19" fmla="*/ 1495841 w 2000666"/>
                <a:gd name="connsiteY19" fmla="*/ 242887 h 1399068"/>
                <a:gd name="connsiteX20" fmla="*/ 1643479 w 2000666"/>
                <a:gd name="connsiteY20" fmla="*/ 295275 h 1399068"/>
                <a:gd name="connsiteX21" fmla="*/ 1676816 w 2000666"/>
                <a:gd name="connsiteY21" fmla="*/ 314325 h 1399068"/>
                <a:gd name="connsiteX22" fmla="*/ 1705391 w 2000666"/>
                <a:gd name="connsiteY22" fmla="*/ 342900 h 1399068"/>
                <a:gd name="connsiteX23" fmla="*/ 1743491 w 2000666"/>
                <a:gd name="connsiteY23" fmla="*/ 390525 h 1399068"/>
                <a:gd name="connsiteX24" fmla="*/ 1762541 w 2000666"/>
                <a:gd name="connsiteY24" fmla="*/ 419100 h 1399068"/>
                <a:gd name="connsiteX25" fmla="*/ 1791116 w 2000666"/>
                <a:gd name="connsiteY25" fmla="*/ 471488 h 1399068"/>
                <a:gd name="connsiteX26" fmla="*/ 1833979 w 2000666"/>
                <a:gd name="connsiteY26" fmla="*/ 542925 h 1399068"/>
                <a:gd name="connsiteX27" fmla="*/ 1848266 w 2000666"/>
                <a:gd name="connsiteY27" fmla="*/ 571500 h 1399068"/>
                <a:gd name="connsiteX28" fmla="*/ 1857791 w 2000666"/>
                <a:gd name="connsiteY28" fmla="*/ 600075 h 1399068"/>
                <a:gd name="connsiteX29" fmla="*/ 1876841 w 2000666"/>
                <a:gd name="connsiteY29" fmla="*/ 642938 h 1399068"/>
                <a:gd name="connsiteX30" fmla="*/ 1895891 w 2000666"/>
                <a:gd name="connsiteY30" fmla="*/ 695325 h 1399068"/>
                <a:gd name="connsiteX31" fmla="*/ 1910179 w 2000666"/>
                <a:gd name="connsiteY31" fmla="*/ 747713 h 1399068"/>
                <a:gd name="connsiteX32" fmla="*/ 1919704 w 2000666"/>
                <a:gd name="connsiteY32" fmla="*/ 804863 h 1399068"/>
                <a:gd name="connsiteX33" fmla="*/ 1931610 w 2000666"/>
                <a:gd name="connsiteY33" fmla="*/ 940594 h 1399068"/>
                <a:gd name="connsiteX34" fmla="*/ 1943516 w 2000666"/>
                <a:gd name="connsiteY34" fmla="*/ 1000125 h 1399068"/>
                <a:gd name="connsiteX35" fmla="*/ 1936372 w 2000666"/>
                <a:gd name="connsiteY35" fmla="*/ 1166813 h 1399068"/>
                <a:gd name="connsiteX36" fmla="*/ 1972091 w 2000666"/>
                <a:gd name="connsiteY36" fmla="*/ 1285875 h 1399068"/>
                <a:gd name="connsiteX37" fmla="*/ 1962566 w 2000666"/>
                <a:gd name="connsiteY37" fmla="*/ 1357313 h 1399068"/>
                <a:gd name="connsiteX38" fmla="*/ 1953041 w 2000666"/>
                <a:gd name="connsiteY38" fmla="*/ 1395413 h 1399068"/>
                <a:gd name="connsiteX39" fmla="*/ 1948279 w 2000666"/>
                <a:gd name="connsiteY39" fmla="*/ 1271587 h 1399068"/>
                <a:gd name="connsiteX40" fmla="*/ 1967329 w 2000666"/>
                <a:gd name="connsiteY40" fmla="*/ 1238250 h 1399068"/>
                <a:gd name="connsiteX41" fmla="*/ 1976854 w 2000666"/>
                <a:gd name="connsiteY41" fmla="*/ 1200150 h 1399068"/>
                <a:gd name="connsiteX42" fmla="*/ 1986379 w 2000666"/>
                <a:gd name="connsiteY42" fmla="*/ 1171575 h 1399068"/>
                <a:gd name="connsiteX43" fmla="*/ 1991141 w 2000666"/>
                <a:gd name="connsiteY43" fmla="*/ 1085850 h 1399068"/>
                <a:gd name="connsiteX44" fmla="*/ 2000666 w 2000666"/>
                <a:gd name="connsiteY44" fmla="*/ 809625 h 1399068"/>
                <a:gd name="connsiteX45" fmla="*/ 1995904 w 2000666"/>
                <a:gd name="connsiteY45" fmla="*/ 666750 h 1399068"/>
                <a:gd name="connsiteX46" fmla="*/ 1976854 w 2000666"/>
                <a:gd name="connsiteY46" fmla="*/ 633413 h 1399068"/>
                <a:gd name="connsiteX47" fmla="*/ 1967329 w 2000666"/>
                <a:gd name="connsiteY47" fmla="*/ 609600 h 1399068"/>
                <a:gd name="connsiteX48" fmla="*/ 1957804 w 2000666"/>
                <a:gd name="connsiteY48" fmla="*/ 581025 h 1399068"/>
                <a:gd name="connsiteX49" fmla="*/ 1948279 w 2000666"/>
                <a:gd name="connsiteY49" fmla="*/ 566738 h 1399068"/>
                <a:gd name="connsiteX50" fmla="*/ 1943516 w 2000666"/>
                <a:gd name="connsiteY50" fmla="*/ 542925 h 1399068"/>
                <a:gd name="connsiteX51" fmla="*/ 1933991 w 2000666"/>
                <a:gd name="connsiteY51" fmla="*/ 528638 h 1399068"/>
                <a:gd name="connsiteX52" fmla="*/ 1929229 w 2000666"/>
                <a:gd name="connsiteY52" fmla="*/ 514350 h 1399068"/>
                <a:gd name="connsiteX53" fmla="*/ 1919704 w 2000666"/>
                <a:gd name="connsiteY53" fmla="*/ 495300 h 1399068"/>
                <a:gd name="connsiteX54" fmla="*/ 1910179 w 2000666"/>
                <a:gd name="connsiteY54" fmla="*/ 457200 h 1399068"/>
                <a:gd name="connsiteX55" fmla="*/ 1900654 w 2000666"/>
                <a:gd name="connsiteY55" fmla="*/ 438150 h 1399068"/>
                <a:gd name="connsiteX56" fmla="*/ 1886366 w 2000666"/>
                <a:gd name="connsiteY56" fmla="*/ 404813 h 1399068"/>
                <a:gd name="connsiteX57" fmla="*/ 1876841 w 2000666"/>
                <a:gd name="connsiteY57" fmla="*/ 376238 h 1399068"/>
                <a:gd name="connsiteX58" fmla="*/ 1872079 w 2000666"/>
                <a:gd name="connsiteY58" fmla="*/ 361950 h 1399068"/>
                <a:gd name="connsiteX59" fmla="*/ 1867316 w 2000666"/>
                <a:gd name="connsiteY59" fmla="*/ 342900 h 1399068"/>
                <a:gd name="connsiteX60" fmla="*/ 1857791 w 2000666"/>
                <a:gd name="connsiteY60" fmla="*/ 328613 h 1399068"/>
                <a:gd name="connsiteX61" fmla="*/ 1838741 w 2000666"/>
                <a:gd name="connsiteY61" fmla="*/ 280988 h 1399068"/>
                <a:gd name="connsiteX62" fmla="*/ 1833979 w 2000666"/>
                <a:gd name="connsiteY62" fmla="*/ 266700 h 1399068"/>
                <a:gd name="connsiteX63" fmla="*/ 1824454 w 2000666"/>
                <a:gd name="connsiteY63" fmla="*/ 252413 h 1399068"/>
                <a:gd name="connsiteX64" fmla="*/ 1810166 w 2000666"/>
                <a:gd name="connsiteY64" fmla="*/ 228600 h 1399068"/>
                <a:gd name="connsiteX65" fmla="*/ 1800641 w 2000666"/>
                <a:gd name="connsiteY65" fmla="*/ 214313 h 1399068"/>
                <a:gd name="connsiteX66" fmla="*/ 1786354 w 2000666"/>
                <a:gd name="connsiteY66" fmla="*/ 204788 h 1399068"/>
                <a:gd name="connsiteX67" fmla="*/ 1762541 w 2000666"/>
                <a:gd name="connsiteY67" fmla="*/ 176213 h 1399068"/>
                <a:gd name="connsiteX68" fmla="*/ 1753016 w 2000666"/>
                <a:gd name="connsiteY68" fmla="*/ 161925 h 1399068"/>
                <a:gd name="connsiteX69" fmla="*/ 1724441 w 2000666"/>
                <a:gd name="connsiteY69" fmla="*/ 152400 h 1399068"/>
                <a:gd name="connsiteX70" fmla="*/ 1695866 w 2000666"/>
                <a:gd name="connsiteY70" fmla="*/ 142875 h 1399068"/>
                <a:gd name="connsiteX71" fmla="*/ 1676816 w 2000666"/>
                <a:gd name="connsiteY71" fmla="*/ 133350 h 1399068"/>
                <a:gd name="connsiteX72" fmla="*/ 1619666 w 2000666"/>
                <a:gd name="connsiteY72" fmla="*/ 123825 h 1399068"/>
                <a:gd name="connsiteX73" fmla="*/ 1581566 w 2000666"/>
                <a:gd name="connsiteY73" fmla="*/ 109538 h 1399068"/>
                <a:gd name="connsiteX74" fmla="*/ 1462504 w 2000666"/>
                <a:gd name="connsiteY74" fmla="*/ 95250 h 1399068"/>
                <a:gd name="connsiteX75" fmla="*/ 1429166 w 2000666"/>
                <a:gd name="connsiteY75" fmla="*/ 90488 h 1399068"/>
                <a:gd name="connsiteX76" fmla="*/ 1367254 w 2000666"/>
                <a:gd name="connsiteY76" fmla="*/ 76200 h 1399068"/>
                <a:gd name="connsiteX77" fmla="*/ 1310104 w 2000666"/>
                <a:gd name="connsiteY77" fmla="*/ 71438 h 1399068"/>
                <a:gd name="connsiteX78" fmla="*/ 1267241 w 2000666"/>
                <a:gd name="connsiteY78" fmla="*/ 61913 h 1399068"/>
                <a:gd name="connsiteX79" fmla="*/ 1252954 w 2000666"/>
                <a:gd name="connsiteY79" fmla="*/ 52388 h 1399068"/>
                <a:gd name="connsiteX80" fmla="*/ 1229141 w 2000666"/>
                <a:gd name="connsiteY80" fmla="*/ 47625 h 1399068"/>
                <a:gd name="connsiteX81" fmla="*/ 1200566 w 2000666"/>
                <a:gd name="connsiteY81" fmla="*/ 38100 h 1399068"/>
                <a:gd name="connsiteX82" fmla="*/ 1171991 w 2000666"/>
                <a:gd name="connsiteY82" fmla="*/ 28575 h 1399068"/>
                <a:gd name="connsiteX83" fmla="*/ 1095791 w 2000666"/>
                <a:gd name="connsiteY83" fmla="*/ 19050 h 1399068"/>
                <a:gd name="connsiteX84" fmla="*/ 1062454 w 2000666"/>
                <a:gd name="connsiteY84" fmla="*/ 9525 h 1399068"/>
                <a:gd name="connsiteX85" fmla="*/ 1010066 w 2000666"/>
                <a:gd name="connsiteY85" fmla="*/ 0 h 1399068"/>
                <a:gd name="connsiteX86" fmla="*/ 857666 w 2000666"/>
                <a:gd name="connsiteY86" fmla="*/ 4763 h 1399068"/>
                <a:gd name="connsiteX87" fmla="*/ 843379 w 2000666"/>
                <a:gd name="connsiteY87" fmla="*/ 9525 h 1399068"/>
                <a:gd name="connsiteX88" fmla="*/ 819566 w 2000666"/>
                <a:gd name="connsiteY88" fmla="*/ 19050 h 1399068"/>
                <a:gd name="connsiteX89" fmla="*/ 800516 w 2000666"/>
                <a:gd name="connsiteY89" fmla="*/ 28575 h 1399068"/>
                <a:gd name="connsiteX90" fmla="*/ 786229 w 2000666"/>
                <a:gd name="connsiteY90" fmla="*/ 33338 h 1399068"/>
                <a:gd name="connsiteX91" fmla="*/ 767179 w 2000666"/>
                <a:gd name="connsiteY91" fmla="*/ 42863 h 1399068"/>
                <a:gd name="connsiteX92" fmla="*/ 719554 w 2000666"/>
                <a:gd name="connsiteY92" fmla="*/ 57150 h 1399068"/>
                <a:gd name="connsiteX93" fmla="*/ 681454 w 2000666"/>
                <a:gd name="connsiteY93" fmla="*/ 71438 h 1399068"/>
                <a:gd name="connsiteX94" fmla="*/ 638591 w 2000666"/>
                <a:gd name="connsiteY94" fmla="*/ 80963 h 1399068"/>
                <a:gd name="connsiteX95" fmla="*/ 605254 w 2000666"/>
                <a:gd name="connsiteY95" fmla="*/ 95250 h 1399068"/>
                <a:gd name="connsiteX96" fmla="*/ 571916 w 2000666"/>
                <a:gd name="connsiteY96" fmla="*/ 100013 h 1399068"/>
                <a:gd name="connsiteX97" fmla="*/ 524291 w 2000666"/>
                <a:gd name="connsiteY97" fmla="*/ 119063 h 1399068"/>
                <a:gd name="connsiteX98" fmla="*/ 490954 w 2000666"/>
                <a:gd name="connsiteY98" fmla="*/ 133350 h 1399068"/>
                <a:gd name="connsiteX99" fmla="*/ 476666 w 2000666"/>
                <a:gd name="connsiteY99" fmla="*/ 147638 h 1399068"/>
                <a:gd name="connsiteX100" fmla="*/ 438566 w 2000666"/>
                <a:gd name="connsiteY100" fmla="*/ 166688 h 1399068"/>
                <a:gd name="connsiteX101" fmla="*/ 405229 w 2000666"/>
                <a:gd name="connsiteY101" fmla="*/ 180975 h 1399068"/>
                <a:gd name="connsiteX102" fmla="*/ 386179 w 2000666"/>
                <a:gd name="connsiteY102" fmla="*/ 195263 h 1399068"/>
                <a:gd name="connsiteX103" fmla="*/ 371891 w 2000666"/>
                <a:gd name="connsiteY103" fmla="*/ 200025 h 1399068"/>
                <a:gd name="connsiteX104" fmla="*/ 352841 w 2000666"/>
                <a:gd name="connsiteY104" fmla="*/ 214313 h 1399068"/>
                <a:gd name="connsiteX105" fmla="*/ 314741 w 2000666"/>
                <a:gd name="connsiteY105" fmla="*/ 233363 h 1399068"/>
                <a:gd name="connsiteX106" fmla="*/ 286166 w 2000666"/>
                <a:gd name="connsiteY106" fmla="*/ 252413 h 1399068"/>
                <a:gd name="connsiteX107" fmla="*/ 271879 w 2000666"/>
                <a:gd name="connsiteY107" fmla="*/ 261938 h 1399068"/>
                <a:gd name="connsiteX108" fmla="*/ 252829 w 2000666"/>
                <a:gd name="connsiteY108" fmla="*/ 271463 h 1399068"/>
                <a:gd name="connsiteX109" fmla="*/ 243304 w 2000666"/>
                <a:gd name="connsiteY109" fmla="*/ 285750 h 1399068"/>
                <a:gd name="connsiteX110" fmla="*/ 229016 w 2000666"/>
                <a:gd name="connsiteY110" fmla="*/ 300038 h 1399068"/>
                <a:gd name="connsiteX111" fmla="*/ 205204 w 2000666"/>
                <a:gd name="connsiteY111" fmla="*/ 333375 h 1399068"/>
                <a:gd name="connsiteX112" fmla="*/ 200441 w 2000666"/>
                <a:gd name="connsiteY112" fmla="*/ 347663 h 1399068"/>
                <a:gd name="connsiteX113" fmla="*/ 190916 w 2000666"/>
                <a:gd name="connsiteY113" fmla="*/ 371475 h 1399068"/>
                <a:gd name="connsiteX114" fmla="*/ 171866 w 2000666"/>
                <a:gd name="connsiteY114" fmla="*/ 404813 h 1399068"/>
                <a:gd name="connsiteX115" fmla="*/ 162341 w 2000666"/>
                <a:gd name="connsiteY115" fmla="*/ 442913 h 1399068"/>
                <a:gd name="connsiteX116" fmla="*/ 157579 w 2000666"/>
                <a:gd name="connsiteY116" fmla="*/ 457200 h 1399068"/>
                <a:gd name="connsiteX117" fmla="*/ 152816 w 2000666"/>
                <a:gd name="connsiteY117" fmla="*/ 490538 h 1399068"/>
                <a:gd name="connsiteX118" fmla="*/ 148054 w 2000666"/>
                <a:gd name="connsiteY118" fmla="*/ 504825 h 1399068"/>
                <a:gd name="connsiteX119" fmla="*/ 143291 w 2000666"/>
                <a:gd name="connsiteY119" fmla="*/ 523875 h 1399068"/>
                <a:gd name="connsiteX120" fmla="*/ 138529 w 2000666"/>
                <a:gd name="connsiteY120" fmla="*/ 576263 h 1399068"/>
                <a:gd name="connsiteX121" fmla="*/ 124241 w 2000666"/>
                <a:gd name="connsiteY121" fmla="*/ 714375 h 1399068"/>
                <a:gd name="connsiteX122" fmla="*/ 2797 w 2000666"/>
                <a:gd name="connsiteY122" fmla="*/ 809625 h 1399068"/>
                <a:gd name="connsiteX123" fmla="*/ 43279 w 2000666"/>
                <a:gd name="connsiteY123" fmla="*/ 1045370 h 1399068"/>
                <a:gd name="connsiteX124" fmla="*/ 93285 w 2000666"/>
                <a:gd name="connsiteY124" fmla="*/ 1252538 h 1399068"/>
                <a:gd name="connsiteX0" fmla="*/ 107605 w 2014986"/>
                <a:gd name="connsiteY0" fmla="*/ 1252538 h 1399068"/>
                <a:gd name="connsiteX1" fmla="*/ 159992 w 2014986"/>
                <a:gd name="connsiteY1" fmla="*/ 1312069 h 1399068"/>
                <a:gd name="connsiteX2" fmla="*/ 183805 w 2014986"/>
                <a:gd name="connsiteY2" fmla="*/ 1378743 h 1399068"/>
                <a:gd name="connsiteX3" fmla="*/ 174280 w 2014986"/>
                <a:gd name="connsiteY3" fmla="*/ 1190624 h 1399068"/>
                <a:gd name="connsiteX4" fmla="*/ 176661 w 2014986"/>
                <a:gd name="connsiteY4" fmla="*/ 1023938 h 1399068"/>
                <a:gd name="connsiteX5" fmla="*/ 171899 w 2014986"/>
                <a:gd name="connsiteY5" fmla="*/ 957263 h 1399068"/>
                <a:gd name="connsiteX6" fmla="*/ 181424 w 2014986"/>
                <a:gd name="connsiteY6" fmla="*/ 828675 h 1399068"/>
                <a:gd name="connsiteX7" fmla="*/ 195711 w 2014986"/>
                <a:gd name="connsiteY7" fmla="*/ 762000 h 1399068"/>
                <a:gd name="connsiteX8" fmla="*/ 209999 w 2014986"/>
                <a:gd name="connsiteY8" fmla="*/ 661988 h 1399068"/>
                <a:gd name="connsiteX9" fmla="*/ 221905 w 2014986"/>
                <a:gd name="connsiteY9" fmla="*/ 640557 h 1399068"/>
                <a:gd name="connsiteX10" fmla="*/ 257624 w 2014986"/>
                <a:gd name="connsiteY10" fmla="*/ 609600 h 1399068"/>
                <a:gd name="connsiteX11" fmla="*/ 271911 w 2014986"/>
                <a:gd name="connsiteY11" fmla="*/ 509587 h 1399068"/>
                <a:gd name="connsiteX12" fmla="*/ 300486 w 2014986"/>
                <a:gd name="connsiteY12" fmla="*/ 447675 h 1399068"/>
                <a:gd name="connsiteX13" fmla="*/ 552899 w 2014986"/>
                <a:gd name="connsiteY13" fmla="*/ 283369 h 1399068"/>
                <a:gd name="connsiteX14" fmla="*/ 700536 w 2014986"/>
                <a:gd name="connsiteY14" fmla="*/ 264318 h 1399068"/>
                <a:gd name="connsiteX15" fmla="*/ 874368 w 2014986"/>
                <a:gd name="connsiteY15" fmla="*/ 230981 h 1399068"/>
                <a:gd name="connsiteX16" fmla="*/ 991049 w 2014986"/>
                <a:gd name="connsiteY16" fmla="*/ 209550 h 1399068"/>
                <a:gd name="connsiteX17" fmla="*/ 1207742 w 2014986"/>
                <a:gd name="connsiteY17" fmla="*/ 200024 h 1399068"/>
                <a:gd name="connsiteX18" fmla="*/ 1348237 w 2014986"/>
                <a:gd name="connsiteY18" fmla="*/ 211931 h 1399068"/>
                <a:gd name="connsiteX19" fmla="*/ 1510161 w 2014986"/>
                <a:gd name="connsiteY19" fmla="*/ 242887 h 1399068"/>
                <a:gd name="connsiteX20" fmla="*/ 1657799 w 2014986"/>
                <a:gd name="connsiteY20" fmla="*/ 295275 h 1399068"/>
                <a:gd name="connsiteX21" fmla="*/ 1691136 w 2014986"/>
                <a:gd name="connsiteY21" fmla="*/ 314325 h 1399068"/>
                <a:gd name="connsiteX22" fmla="*/ 1719711 w 2014986"/>
                <a:gd name="connsiteY22" fmla="*/ 342900 h 1399068"/>
                <a:gd name="connsiteX23" fmla="*/ 1757811 w 2014986"/>
                <a:gd name="connsiteY23" fmla="*/ 390525 h 1399068"/>
                <a:gd name="connsiteX24" fmla="*/ 1776861 w 2014986"/>
                <a:gd name="connsiteY24" fmla="*/ 419100 h 1399068"/>
                <a:gd name="connsiteX25" fmla="*/ 1805436 w 2014986"/>
                <a:gd name="connsiteY25" fmla="*/ 471488 h 1399068"/>
                <a:gd name="connsiteX26" fmla="*/ 1848299 w 2014986"/>
                <a:gd name="connsiteY26" fmla="*/ 542925 h 1399068"/>
                <a:gd name="connsiteX27" fmla="*/ 1862586 w 2014986"/>
                <a:gd name="connsiteY27" fmla="*/ 571500 h 1399068"/>
                <a:gd name="connsiteX28" fmla="*/ 1872111 w 2014986"/>
                <a:gd name="connsiteY28" fmla="*/ 600075 h 1399068"/>
                <a:gd name="connsiteX29" fmla="*/ 1891161 w 2014986"/>
                <a:gd name="connsiteY29" fmla="*/ 642938 h 1399068"/>
                <a:gd name="connsiteX30" fmla="*/ 1910211 w 2014986"/>
                <a:gd name="connsiteY30" fmla="*/ 695325 h 1399068"/>
                <a:gd name="connsiteX31" fmla="*/ 1924499 w 2014986"/>
                <a:gd name="connsiteY31" fmla="*/ 747713 h 1399068"/>
                <a:gd name="connsiteX32" fmla="*/ 1934024 w 2014986"/>
                <a:gd name="connsiteY32" fmla="*/ 804863 h 1399068"/>
                <a:gd name="connsiteX33" fmla="*/ 1945930 w 2014986"/>
                <a:gd name="connsiteY33" fmla="*/ 940594 h 1399068"/>
                <a:gd name="connsiteX34" fmla="*/ 1957836 w 2014986"/>
                <a:gd name="connsiteY34" fmla="*/ 1000125 h 1399068"/>
                <a:gd name="connsiteX35" fmla="*/ 1950692 w 2014986"/>
                <a:gd name="connsiteY35" fmla="*/ 1166813 h 1399068"/>
                <a:gd name="connsiteX36" fmla="*/ 1986411 w 2014986"/>
                <a:gd name="connsiteY36" fmla="*/ 1285875 h 1399068"/>
                <a:gd name="connsiteX37" fmla="*/ 1976886 w 2014986"/>
                <a:gd name="connsiteY37" fmla="*/ 1357313 h 1399068"/>
                <a:gd name="connsiteX38" fmla="*/ 1967361 w 2014986"/>
                <a:gd name="connsiteY38" fmla="*/ 1395413 h 1399068"/>
                <a:gd name="connsiteX39" fmla="*/ 1962599 w 2014986"/>
                <a:gd name="connsiteY39" fmla="*/ 1271587 h 1399068"/>
                <a:gd name="connsiteX40" fmla="*/ 1981649 w 2014986"/>
                <a:gd name="connsiteY40" fmla="*/ 1238250 h 1399068"/>
                <a:gd name="connsiteX41" fmla="*/ 1991174 w 2014986"/>
                <a:gd name="connsiteY41" fmla="*/ 1200150 h 1399068"/>
                <a:gd name="connsiteX42" fmla="*/ 2000699 w 2014986"/>
                <a:gd name="connsiteY42" fmla="*/ 1171575 h 1399068"/>
                <a:gd name="connsiteX43" fmla="*/ 2005461 w 2014986"/>
                <a:gd name="connsiteY43" fmla="*/ 1085850 h 1399068"/>
                <a:gd name="connsiteX44" fmla="*/ 2014986 w 2014986"/>
                <a:gd name="connsiteY44" fmla="*/ 809625 h 1399068"/>
                <a:gd name="connsiteX45" fmla="*/ 2010224 w 2014986"/>
                <a:gd name="connsiteY45" fmla="*/ 666750 h 1399068"/>
                <a:gd name="connsiteX46" fmla="*/ 1991174 w 2014986"/>
                <a:gd name="connsiteY46" fmla="*/ 633413 h 1399068"/>
                <a:gd name="connsiteX47" fmla="*/ 1981649 w 2014986"/>
                <a:gd name="connsiteY47" fmla="*/ 609600 h 1399068"/>
                <a:gd name="connsiteX48" fmla="*/ 1972124 w 2014986"/>
                <a:gd name="connsiteY48" fmla="*/ 581025 h 1399068"/>
                <a:gd name="connsiteX49" fmla="*/ 1962599 w 2014986"/>
                <a:gd name="connsiteY49" fmla="*/ 566738 h 1399068"/>
                <a:gd name="connsiteX50" fmla="*/ 1957836 w 2014986"/>
                <a:gd name="connsiteY50" fmla="*/ 542925 h 1399068"/>
                <a:gd name="connsiteX51" fmla="*/ 1948311 w 2014986"/>
                <a:gd name="connsiteY51" fmla="*/ 528638 h 1399068"/>
                <a:gd name="connsiteX52" fmla="*/ 1943549 w 2014986"/>
                <a:gd name="connsiteY52" fmla="*/ 514350 h 1399068"/>
                <a:gd name="connsiteX53" fmla="*/ 1934024 w 2014986"/>
                <a:gd name="connsiteY53" fmla="*/ 495300 h 1399068"/>
                <a:gd name="connsiteX54" fmla="*/ 1924499 w 2014986"/>
                <a:gd name="connsiteY54" fmla="*/ 457200 h 1399068"/>
                <a:gd name="connsiteX55" fmla="*/ 1914974 w 2014986"/>
                <a:gd name="connsiteY55" fmla="*/ 438150 h 1399068"/>
                <a:gd name="connsiteX56" fmla="*/ 1900686 w 2014986"/>
                <a:gd name="connsiteY56" fmla="*/ 404813 h 1399068"/>
                <a:gd name="connsiteX57" fmla="*/ 1891161 w 2014986"/>
                <a:gd name="connsiteY57" fmla="*/ 376238 h 1399068"/>
                <a:gd name="connsiteX58" fmla="*/ 1886399 w 2014986"/>
                <a:gd name="connsiteY58" fmla="*/ 361950 h 1399068"/>
                <a:gd name="connsiteX59" fmla="*/ 1881636 w 2014986"/>
                <a:gd name="connsiteY59" fmla="*/ 342900 h 1399068"/>
                <a:gd name="connsiteX60" fmla="*/ 1872111 w 2014986"/>
                <a:gd name="connsiteY60" fmla="*/ 328613 h 1399068"/>
                <a:gd name="connsiteX61" fmla="*/ 1853061 w 2014986"/>
                <a:gd name="connsiteY61" fmla="*/ 280988 h 1399068"/>
                <a:gd name="connsiteX62" fmla="*/ 1848299 w 2014986"/>
                <a:gd name="connsiteY62" fmla="*/ 266700 h 1399068"/>
                <a:gd name="connsiteX63" fmla="*/ 1838774 w 2014986"/>
                <a:gd name="connsiteY63" fmla="*/ 252413 h 1399068"/>
                <a:gd name="connsiteX64" fmla="*/ 1824486 w 2014986"/>
                <a:gd name="connsiteY64" fmla="*/ 228600 h 1399068"/>
                <a:gd name="connsiteX65" fmla="*/ 1814961 w 2014986"/>
                <a:gd name="connsiteY65" fmla="*/ 214313 h 1399068"/>
                <a:gd name="connsiteX66" fmla="*/ 1800674 w 2014986"/>
                <a:gd name="connsiteY66" fmla="*/ 204788 h 1399068"/>
                <a:gd name="connsiteX67" fmla="*/ 1776861 w 2014986"/>
                <a:gd name="connsiteY67" fmla="*/ 176213 h 1399068"/>
                <a:gd name="connsiteX68" fmla="*/ 1767336 w 2014986"/>
                <a:gd name="connsiteY68" fmla="*/ 161925 h 1399068"/>
                <a:gd name="connsiteX69" fmla="*/ 1738761 w 2014986"/>
                <a:gd name="connsiteY69" fmla="*/ 152400 h 1399068"/>
                <a:gd name="connsiteX70" fmla="*/ 1710186 w 2014986"/>
                <a:gd name="connsiteY70" fmla="*/ 142875 h 1399068"/>
                <a:gd name="connsiteX71" fmla="*/ 1691136 w 2014986"/>
                <a:gd name="connsiteY71" fmla="*/ 133350 h 1399068"/>
                <a:gd name="connsiteX72" fmla="*/ 1633986 w 2014986"/>
                <a:gd name="connsiteY72" fmla="*/ 123825 h 1399068"/>
                <a:gd name="connsiteX73" fmla="*/ 1595886 w 2014986"/>
                <a:gd name="connsiteY73" fmla="*/ 109538 h 1399068"/>
                <a:gd name="connsiteX74" fmla="*/ 1476824 w 2014986"/>
                <a:gd name="connsiteY74" fmla="*/ 95250 h 1399068"/>
                <a:gd name="connsiteX75" fmla="*/ 1443486 w 2014986"/>
                <a:gd name="connsiteY75" fmla="*/ 90488 h 1399068"/>
                <a:gd name="connsiteX76" fmla="*/ 1381574 w 2014986"/>
                <a:gd name="connsiteY76" fmla="*/ 76200 h 1399068"/>
                <a:gd name="connsiteX77" fmla="*/ 1324424 w 2014986"/>
                <a:gd name="connsiteY77" fmla="*/ 71438 h 1399068"/>
                <a:gd name="connsiteX78" fmla="*/ 1281561 w 2014986"/>
                <a:gd name="connsiteY78" fmla="*/ 61913 h 1399068"/>
                <a:gd name="connsiteX79" fmla="*/ 1267274 w 2014986"/>
                <a:gd name="connsiteY79" fmla="*/ 52388 h 1399068"/>
                <a:gd name="connsiteX80" fmla="*/ 1243461 w 2014986"/>
                <a:gd name="connsiteY80" fmla="*/ 47625 h 1399068"/>
                <a:gd name="connsiteX81" fmla="*/ 1214886 w 2014986"/>
                <a:gd name="connsiteY81" fmla="*/ 38100 h 1399068"/>
                <a:gd name="connsiteX82" fmla="*/ 1186311 w 2014986"/>
                <a:gd name="connsiteY82" fmla="*/ 28575 h 1399068"/>
                <a:gd name="connsiteX83" fmla="*/ 1110111 w 2014986"/>
                <a:gd name="connsiteY83" fmla="*/ 19050 h 1399068"/>
                <a:gd name="connsiteX84" fmla="*/ 1076774 w 2014986"/>
                <a:gd name="connsiteY84" fmla="*/ 9525 h 1399068"/>
                <a:gd name="connsiteX85" fmla="*/ 1024386 w 2014986"/>
                <a:gd name="connsiteY85" fmla="*/ 0 h 1399068"/>
                <a:gd name="connsiteX86" fmla="*/ 871986 w 2014986"/>
                <a:gd name="connsiteY86" fmla="*/ 4763 h 1399068"/>
                <a:gd name="connsiteX87" fmla="*/ 857699 w 2014986"/>
                <a:gd name="connsiteY87" fmla="*/ 9525 h 1399068"/>
                <a:gd name="connsiteX88" fmla="*/ 833886 w 2014986"/>
                <a:gd name="connsiteY88" fmla="*/ 19050 h 1399068"/>
                <a:gd name="connsiteX89" fmla="*/ 814836 w 2014986"/>
                <a:gd name="connsiteY89" fmla="*/ 28575 h 1399068"/>
                <a:gd name="connsiteX90" fmla="*/ 800549 w 2014986"/>
                <a:gd name="connsiteY90" fmla="*/ 33338 h 1399068"/>
                <a:gd name="connsiteX91" fmla="*/ 781499 w 2014986"/>
                <a:gd name="connsiteY91" fmla="*/ 42863 h 1399068"/>
                <a:gd name="connsiteX92" fmla="*/ 733874 w 2014986"/>
                <a:gd name="connsiteY92" fmla="*/ 57150 h 1399068"/>
                <a:gd name="connsiteX93" fmla="*/ 695774 w 2014986"/>
                <a:gd name="connsiteY93" fmla="*/ 71438 h 1399068"/>
                <a:gd name="connsiteX94" fmla="*/ 652911 w 2014986"/>
                <a:gd name="connsiteY94" fmla="*/ 80963 h 1399068"/>
                <a:gd name="connsiteX95" fmla="*/ 619574 w 2014986"/>
                <a:gd name="connsiteY95" fmla="*/ 95250 h 1399068"/>
                <a:gd name="connsiteX96" fmla="*/ 586236 w 2014986"/>
                <a:gd name="connsiteY96" fmla="*/ 100013 h 1399068"/>
                <a:gd name="connsiteX97" fmla="*/ 538611 w 2014986"/>
                <a:gd name="connsiteY97" fmla="*/ 119063 h 1399068"/>
                <a:gd name="connsiteX98" fmla="*/ 505274 w 2014986"/>
                <a:gd name="connsiteY98" fmla="*/ 133350 h 1399068"/>
                <a:gd name="connsiteX99" fmla="*/ 490986 w 2014986"/>
                <a:gd name="connsiteY99" fmla="*/ 147638 h 1399068"/>
                <a:gd name="connsiteX100" fmla="*/ 452886 w 2014986"/>
                <a:gd name="connsiteY100" fmla="*/ 166688 h 1399068"/>
                <a:gd name="connsiteX101" fmla="*/ 419549 w 2014986"/>
                <a:gd name="connsiteY101" fmla="*/ 180975 h 1399068"/>
                <a:gd name="connsiteX102" fmla="*/ 400499 w 2014986"/>
                <a:gd name="connsiteY102" fmla="*/ 195263 h 1399068"/>
                <a:gd name="connsiteX103" fmla="*/ 386211 w 2014986"/>
                <a:gd name="connsiteY103" fmla="*/ 200025 h 1399068"/>
                <a:gd name="connsiteX104" fmla="*/ 367161 w 2014986"/>
                <a:gd name="connsiteY104" fmla="*/ 214313 h 1399068"/>
                <a:gd name="connsiteX105" fmla="*/ 329061 w 2014986"/>
                <a:gd name="connsiteY105" fmla="*/ 233363 h 1399068"/>
                <a:gd name="connsiteX106" fmla="*/ 300486 w 2014986"/>
                <a:gd name="connsiteY106" fmla="*/ 252413 h 1399068"/>
                <a:gd name="connsiteX107" fmla="*/ 286199 w 2014986"/>
                <a:gd name="connsiteY107" fmla="*/ 261938 h 1399068"/>
                <a:gd name="connsiteX108" fmla="*/ 267149 w 2014986"/>
                <a:gd name="connsiteY108" fmla="*/ 271463 h 1399068"/>
                <a:gd name="connsiteX109" fmla="*/ 257624 w 2014986"/>
                <a:gd name="connsiteY109" fmla="*/ 285750 h 1399068"/>
                <a:gd name="connsiteX110" fmla="*/ 243336 w 2014986"/>
                <a:gd name="connsiteY110" fmla="*/ 300038 h 1399068"/>
                <a:gd name="connsiteX111" fmla="*/ 219524 w 2014986"/>
                <a:gd name="connsiteY111" fmla="*/ 333375 h 1399068"/>
                <a:gd name="connsiteX112" fmla="*/ 214761 w 2014986"/>
                <a:gd name="connsiteY112" fmla="*/ 347663 h 1399068"/>
                <a:gd name="connsiteX113" fmla="*/ 205236 w 2014986"/>
                <a:gd name="connsiteY113" fmla="*/ 371475 h 1399068"/>
                <a:gd name="connsiteX114" fmla="*/ 186186 w 2014986"/>
                <a:gd name="connsiteY114" fmla="*/ 404813 h 1399068"/>
                <a:gd name="connsiteX115" fmla="*/ 176661 w 2014986"/>
                <a:gd name="connsiteY115" fmla="*/ 442913 h 1399068"/>
                <a:gd name="connsiteX116" fmla="*/ 171899 w 2014986"/>
                <a:gd name="connsiteY116" fmla="*/ 457200 h 1399068"/>
                <a:gd name="connsiteX117" fmla="*/ 167136 w 2014986"/>
                <a:gd name="connsiteY117" fmla="*/ 490538 h 1399068"/>
                <a:gd name="connsiteX118" fmla="*/ 162374 w 2014986"/>
                <a:gd name="connsiteY118" fmla="*/ 504825 h 1399068"/>
                <a:gd name="connsiteX119" fmla="*/ 157611 w 2014986"/>
                <a:gd name="connsiteY119" fmla="*/ 523875 h 1399068"/>
                <a:gd name="connsiteX120" fmla="*/ 152849 w 2014986"/>
                <a:gd name="connsiteY120" fmla="*/ 576263 h 1399068"/>
                <a:gd name="connsiteX121" fmla="*/ 9974 w 2014986"/>
                <a:gd name="connsiteY121" fmla="*/ 559593 h 1399068"/>
                <a:gd name="connsiteX122" fmla="*/ 17117 w 2014986"/>
                <a:gd name="connsiteY122" fmla="*/ 809625 h 1399068"/>
                <a:gd name="connsiteX123" fmla="*/ 57599 w 2014986"/>
                <a:gd name="connsiteY123" fmla="*/ 1045370 h 1399068"/>
                <a:gd name="connsiteX124" fmla="*/ 107605 w 2014986"/>
                <a:gd name="connsiteY124" fmla="*/ 1252538 h 1399068"/>
                <a:gd name="connsiteX0" fmla="*/ 107958 w 2015339"/>
                <a:gd name="connsiteY0" fmla="*/ 1252538 h 1399068"/>
                <a:gd name="connsiteX1" fmla="*/ 160345 w 2015339"/>
                <a:gd name="connsiteY1" fmla="*/ 1312069 h 1399068"/>
                <a:gd name="connsiteX2" fmla="*/ 184158 w 2015339"/>
                <a:gd name="connsiteY2" fmla="*/ 1378743 h 1399068"/>
                <a:gd name="connsiteX3" fmla="*/ 174633 w 2015339"/>
                <a:gd name="connsiteY3" fmla="*/ 1190624 h 1399068"/>
                <a:gd name="connsiteX4" fmla="*/ 177014 w 2015339"/>
                <a:gd name="connsiteY4" fmla="*/ 1023938 h 1399068"/>
                <a:gd name="connsiteX5" fmla="*/ 172252 w 2015339"/>
                <a:gd name="connsiteY5" fmla="*/ 957263 h 1399068"/>
                <a:gd name="connsiteX6" fmla="*/ 181777 w 2015339"/>
                <a:gd name="connsiteY6" fmla="*/ 828675 h 1399068"/>
                <a:gd name="connsiteX7" fmla="*/ 196064 w 2015339"/>
                <a:gd name="connsiteY7" fmla="*/ 762000 h 1399068"/>
                <a:gd name="connsiteX8" fmla="*/ 210352 w 2015339"/>
                <a:gd name="connsiteY8" fmla="*/ 661988 h 1399068"/>
                <a:gd name="connsiteX9" fmla="*/ 222258 w 2015339"/>
                <a:gd name="connsiteY9" fmla="*/ 640557 h 1399068"/>
                <a:gd name="connsiteX10" fmla="*/ 257977 w 2015339"/>
                <a:gd name="connsiteY10" fmla="*/ 609600 h 1399068"/>
                <a:gd name="connsiteX11" fmla="*/ 272264 w 2015339"/>
                <a:gd name="connsiteY11" fmla="*/ 509587 h 1399068"/>
                <a:gd name="connsiteX12" fmla="*/ 300839 w 2015339"/>
                <a:gd name="connsiteY12" fmla="*/ 447675 h 1399068"/>
                <a:gd name="connsiteX13" fmla="*/ 553252 w 2015339"/>
                <a:gd name="connsiteY13" fmla="*/ 283369 h 1399068"/>
                <a:gd name="connsiteX14" fmla="*/ 700889 w 2015339"/>
                <a:gd name="connsiteY14" fmla="*/ 264318 h 1399068"/>
                <a:gd name="connsiteX15" fmla="*/ 874721 w 2015339"/>
                <a:gd name="connsiteY15" fmla="*/ 230981 h 1399068"/>
                <a:gd name="connsiteX16" fmla="*/ 991402 w 2015339"/>
                <a:gd name="connsiteY16" fmla="*/ 209550 h 1399068"/>
                <a:gd name="connsiteX17" fmla="*/ 1208095 w 2015339"/>
                <a:gd name="connsiteY17" fmla="*/ 200024 h 1399068"/>
                <a:gd name="connsiteX18" fmla="*/ 1348590 w 2015339"/>
                <a:gd name="connsiteY18" fmla="*/ 211931 h 1399068"/>
                <a:gd name="connsiteX19" fmla="*/ 1510514 w 2015339"/>
                <a:gd name="connsiteY19" fmla="*/ 242887 h 1399068"/>
                <a:gd name="connsiteX20" fmla="*/ 1658152 w 2015339"/>
                <a:gd name="connsiteY20" fmla="*/ 295275 h 1399068"/>
                <a:gd name="connsiteX21" fmla="*/ 1691489 w 2015339"/>
                <a:gd name="connsiteY21" fmla="*/ 314325 h 1399068"/>
                <a:gd name="connsiteX22" fmla="*/ 1720064 w 2015339"/>
                <a:gd name="connsiteY22" fmla="*/ 342900 h 1399068"/>
                <a:gd name="connsiteX23" fmla="*/ 1758164 w 2015339"/>
                <a:gd name="connsiteY23" fmla="*/ 390525 h 1399068"/>
                <a:gd name="connsiteX24" fmla="*/ 1777214 w 2015339"/>
                <a:gd name="connsiteY24" fmla="*/ 419100 h 1399068"/>
                <a:gd name="connsiteX25" fmla="*/ 1805789 w 2015339"/>
                <a:gd name="connsiteY25" fmla="*/ 471488 h 1399068"/>
                <a:gd name="connsiteX26" fmla="*/ 1848652 w 2015339"/>
                <a:gd name="connsiteY26" fmla="*/ 542925 h 1399068"/>
                <a:gd name="connsiteX27" fmla="*/ 1862939 w 2015339"/>
                <a:gd name="connsiteY27" fmla="*/ 571500 h 1399068"/>
                <a:gd name="connsiteX28" fmla="*/ 1872464 w 2015339"/>
                <a:gd name="connsiteY28" fmla="*/ 600075 h 1399068"/>
                <a:gd name="connsiteX29" fmla="*/ 1891514 w 2015339"/>
                <a:gd name="connsiteY29" fmla="*/ 642938 h 1399068"/>
                <a:gd name="connsiteX30" fmla="*/ 1910564 w 2015339"/>
                <a:gd name="connsiteY30" fmla="*/ 695325 h 1399068"/>
                <a:gd name="connsiteX31" fmla="*/ 1924852 w 2015339"/>
                <a:gd name="connsiteY31" fmla="*/ 747713 h 1399068"/>
                <a:gd name="connsiteX32" fmla="*/ 1934377 w 2015339"/>
                <a:gd name="connsiteY32" fmla="*/ 804863 h 1399068"/>
                <a:gd name="connsiteX33" fmla="*/ 1946283 w 2015339"/>
                <a:gd name="connsiteY33" fmla="*/ 940594 h 1399068"/>
                <a:gd name="connsiteX34" fmla="*/ 1958189 w 2015339"/>
                <a:gd name="connsiteY34" fmla="*/ 1000125 h 1399068"/>
                <a:gd name="connsiteX35" fmla="*/ 1951045 w 2015339"/>
                <a:gd name="connsiteY35" fmla="*/ 1166813 h 1399068"/>
                <a:gd name="connsiteX36" fmla="*/ 1986764 w 2015339"/>
                <a:gd name="connsiteY36" fmla="*/ 1285875 h 1399068"/>
                <a:gd name="connsiteX37" fmla="*/ 1977239 w 2015339"/>
                <a:gd name="connsiteY37" fmla="*/ 1357313 h 1399068"/>
                <a:gd name="connsiteX38" fmla="*/ 1967714 w 2015339"/>
                <a:gd name="connsiteY38" fmla="*/ 1395413 h 1399068"/>
                <a:gd name="connsiteX39" fmla="*/ 1962952 w 2015339"/>
                <a:gd name="connsiteY39" fmla="*/ 1271587 h 1399068"/>
                <a:gd name="connsiteX40" fmla="*/ 1982002 w 2015339"/>
                <a:gd name="connsiteY40" fmla="*/ 1238250 h 1399068"/>
                <a:gd name="connsiteX41" fmla="*/ 1991527 w 2015339"/>
                <a:gd name="connsiteY41" fmla="*/ 1200150 h 1399068"/>
                <a:gd name="connsiteX42" fmla="*/ 2001052 w 2015339"/>
                <a:gd name="connsiteY42" fmla="*/ 1171575 h 1399068"/>
                <a:gd name="connsiteX43" fmla="*/ 2005814 w 2015339"/>
                <a:gd name="connsiteY43" fmla="*/ 1085850 h 1399068"/>
                <a:gd name="connsiteX44" fmla="*/ 2015339 w 2015339"/>
                <a:gd name="connsiteY44" fmla="*/ 809625 h 1399068"/>
                <a:gd name="connsiteX45" fmla="*/ 2010577 w 2015339"/>
                <a:gd name="connsiteY45" fmla="*/ 666750 h 1399068"/>
                <a:gd name="connsiteX46" fmla="*/ 1991527 w 2015339"/>
                <a:gd name="connsiteY46" fmla="*/ 633413 h 1399068"/>
                <a:gd name="connsiteX47" fmla="*/ 1982002 w 2015339"/>
                <a:gd name="connsiteY47" fmla="*/ 609600 h 1399068"/>
                <a:gd name="connsiteX48" fmla="*/ 1972477 w 2015339"/>
                <a:gd name="connsiteY48" fmla="*/ 581025 h 1399068"/>
                <a:gd name="connsiteX49" fmla="*/ 1962952 w 2015339"/>
                <a:gd name="connsiteY49" fmla="*/ 566738 h 1399068"/>
                <a:gd name="connsiteX50" fmla="*/ 1958189 w 2015339"/>
                <a:gd name="connsiteY50" fmla="*/ 542925 h 1399068"/>
                <a:gd name="connsiteX51" fmla="*/ 1948664 w 2015339"/>
                <a:gd name="connsiteY51" fmla="*/ 528638 h 1399068"/>
                <a:gd name="connsiteX52" fmla="*/ 1943902 w 2015339"/>
                <a:gd name="connsiteY52" fmla="*/ 514350 h 1399068"/>
                <a:gd name="connsiteX53" fmla="*/ 1934377 w 2015339"/>
                <a:gd name="connsiteY53" fmla="*/ 495300 h 1399068"/>
                <a:gd name="connsiteX54" fmla="*/ 1924852 w 2015339"/>
                <a:gd name="connsiteY54" fmla="*/ 457200 h 1399068"/>
                <a:gd name="connsiteX55" fmla="*/ 1915327 w 2015339"/>
                <a:gd name="connsiteY55" fmla="*/ 438150 h 1399068"/>
                <a:gd name="connsiteX56" fmla="*/ 1901039 w 2015339"/>
                <a:gd name="connsiteY56" fmla="*/ 404813 h 1399068"/>
                <a:gd name="connsiteX57" fmla="*/ 1891514 w 2015339"/>
                <a:gd name="connsiteY57" fmla="*/ 376238 h 1399068"/>
                <a:gd name="connsiteX58" fmla="*/ 1886752 w 2015339"/>
                <a:gd name="connsiteY58" fmla="*/ 361950 h 1399068"/>
                <a:gd name="connsiteX59" fmla="*/ 1881989 w 2015339"/>
                <a:gd name="connsiteY59" fmla="*/ 342900 h 1399068"/>
                <a:gd name="connsiteX60" fmla="*/ 1872464 w 2015339"/>
                <a:gd name="connsiteY60" fmla="*/ 328613 h 1399068"/>
                <a:gd name="connsiteX61" fmla="*/ 1853414 w 2015339"/>
                <a:gd name="connsiteY61" fmla="*/ 280988 h 1399068"/>
                <a:gd name="connsiteX62" fmla="*/ 1848652 w 2015339"/>
                <a:gd name="connsiteY62" fmla="*/ 266700 h 1399068"/>
                <a:gd name="connsiteX63" fmla="*/ 1839127 w 2015339"/>
                <a:gd name="connsiteY63" fmla="*/ 252413 h 1399068"/>
                <a:gd name="connsiteX64" fmla="*/ 1824839 w 2015339"/>
                <a:gd name="connsiteY64" fmla="*/ 228600 h 1399068"/>
                <a:gd name="connsiteX65" fmla="*/ 1815314 w 2015339"/>
                <a:gd name="connsiteY65" fmla="*/ 214313 h 1399068"/>
                <a:gd name="connsiteX66" fmla="*/ 1801027 w 2015339"/>
                <a:gd name="connsiteY66" fmla="*/ 204788 h 1399068"/>
                <a:gd name="connsiteX67" fmla="*/ 1777214 w 2015339"/>
                <a:gd name="connsiteY67" fmla="*/ 176213 h 1399068"/>
                <a:gd name="connsiteX68" fmla="*/ 1767689 w 2015339"/>
                <a:gd name="connsiteY68" fmla="*/ 161925 h 1399068"/>
                <a:gd name="connsiteX69" fmla="*/ 1739114 w 2015339"/>
                <a:gd name="connsiteY69" fmla="*/ 152400 h 1399068"/>
                <a:gd name="connsiteX70" fmla="*/ 1710539 w 2015339"/>
                <a:gd name="connsiteY70" fmla="*/ 142875 h 1399068"/>
                <a:gd name="connsiteX71" fmla="*/ 1691489 w 2015339"/>
                <a:gd name="connsiteY71" fmla="*/ 133350 h 1399068"/>
                <a:gd name="connsiteX72" fmla="*/ 1634339 w 2015339"/>
                <a:gd name="connsiteY72" fmla="*/ 123825 h 1399068"/>
                <a:gd name="connsiteX73" fmla="*/ 1596239 w 2015339"/>
                <a:gd name="connsiteY73" fmla="*/ 109538 h 1399068"/>
                <a:gd name="connsiteX74" fmla="*/ 1477177 w 2015339"/>
                <a:gd name="connsiteY74" fmla="*/ 95250 h 1399068"/>
                <a:gd name="connsiteX75" fmla="*/ 1443839 w 2015339"/>
                <a:gd name="connsiteY75" fmla="*/ 90488 h 1399068"/>
                <a:gd name="connsiteX76" fmla="*/ 1381927 w 2015339"/>
                <a:gd name="connsiteY76" fmla="*/ 76200 h 1399068"/>
                <a:gd name="connsiteX77" fmla="*/ 1324777 w 2015339"/>
                <a:gd name="connsiteY77" fmla="*/ 71438 h 1399068"/>
                <a:gd name="connsiteX78" fmla="*/ 1281914 w 2015339"/>
                <a:gd name="connsiteY78" fmla="*/ 61913 h 1399068"/>
                <a:gd name="connsiteX79" fmla="*/ 1267627 w 2015339"/>
                <a:gd name="connsiteY79" fmla="*/ 52388 h 1399068"/>
                <a:gd name="connsiteX80" fmla="*/ 1243814 w 2015339"/>
                <a:gd name="connsiteY80" fmla="*/ 47625 h 1399068"/>
                <a:gd name="connsiteX81" fmla="*/ 1215239 w 2015339"/>
                <a:gd name="connsiteY81" fmla="*/ 38100 h 1399068"/>
                <a:gd name="connsiteX82" fmla="*/ 1186664 w 2015339"/>
                <a:gd name="connsiteY82" fmla="*/ 28575 h 1399068"/>
                <a:gd name="connsiteX83" fmla="*/ 1110464 w 2015339"/>
                <a:gd name="connsiteY83" fmla="*/ 19050 h 1399068"/>
                <a:gd name="connsiteX84" fmla="*/ 1077127 w 2015339"/>
                <a:gd name="connsiteY84" fmla="*/ 9525 h 1399068"/>
                <a:gd name="connsiteX85" fmla="*/ 1024739 w 2015339"/>
                <a:gd name="connsiteY85" fmla="*/ 0 h 1399068"/>
                <a:gd name="connsiteX86" fmla="*/ 872339 w 2015339"/>
                <a:gd name="connsiteY86" fmla="*/ 4763 h 1399068"/>
                <a:gd name="connsiteX87" fmla="*/ 858052 w 2015339"/>
                <a:gd name="connsiteY87" fmla="*/ 9525 h 1399068"/>
                <a:gd name="connsiteX88" fmla="*/ 834239 w 2015339"/>
                <a:gd name="connsiteY88" fmla="*/ 19050 h 1399068"/>
                <a:gd name="connsiteX89" fmla="*/ 815189 w 2015339"/>
                <a:gd name="connsiteY89" fmla="*/ 28575 h 1399068"/>
                <a:gd name="connsiteX90" fmla="*/ 800902 w 2015339"/>
                <a:gd name="connsiteY90" fmla="*/ 33338 h 1399068"/>
                <a:gd name="connsiteX91" fmla="*/ 781852 w 2015339"/>
                <a:gd name="connsiteY91" fmla="*/ 42863 h 1399068"/>
                <a:gd name="connsiteX92" fmla="*/ 734227 w 2015339"/>
                <a:gd name="connsiteY92" fmla="*/ 57150 h 1399068"/>
                <a:gd name="connsiteX93" fmla="*/ 696127 w 2015339"/>
                <a:gd name="connsiteY93" fmla="*/ 71438 h 1399068"/>
                <a:gd name="connsiteX94" fmla="*/ 653264 w 2015339"/>
                <a:gd name="connsiteY94" fmla="*/ 80963 h 1399068"/>
                <a:gd name="connsiteX95" fmla="*/ 619927 w 2015339"/>
                <a:gd name="connsiteY95" fmla="*/ 95250 h 1399068"/>
                <a:gd name="connsiteX96" fmla="*/ 586589 w 2015339"/>
                <a:gd name="connsiteY96" fmla="*/ 100013 h 1399068"/>
                <a:gd name="connsiteX97" fmla="*/ 538964 w 2015339"/>
                <a:gd name="connsiteY97" fmla="*/ 119063 h 1399068"/>
                <a:gd name="connsiteX98" fmla="*/ 505627 w 2015339"/>
                <a:gd name="connsiteY98" fmla="*/ 133350 h 1399068"/>
                <a:gd name="connsiteX99" fmla="*/ 491339 w 2015339"/>
                <a:gd name="connsiteY99" fmla="*/ 147638 h 1399068"/>
                <a:gd name="connsiteX100" fmla="*/ 453239 w 2015339"/>
                <a:gd name="connsiteY100" fmla="*/ 166688 h 1399068"/>
                <a:gd name="connsiteX101" fmla="*/ 419902 w 2015339"/>
                <a:gd name="connsiteY101" fmla="*/ 180975 h 1399068"/>
                <a:gd name="connsiteX102" fmla="*/ 400852 w 2015339"/>
                <a:gd name="connsiteY102" fmla="*/ 195263 h 1399068"/>
                <a:gd name="connsiteX103" fmla="*/ 386564 w 2015339"/>
                <a:gd name="connsiteY103" fmla="*/ 200025 h 1399068"/>
                <a:gd name="connsiteX104" fmla="*/ 367514 w 2015339"/>
                <a:gd name="connsiteY104" fmla="*/ 214313 h 1399068"/>
                <a:gd name="connsiteX105" fmla="*/ 329414 w 2015339"/>
                <a:gd name="connsiteY105" fmla="*/ 233363 h 1399068"/>
                <a:gd name="connsiteX106" fmla="*/ 300839 w 2015339"/>
                <a:gd name="connsiteY106" fmla="*/ 252413 h 1399068"/>
                <a:gd name="connsiteX107" fmla="*/ 286552 w 2015339"/>
                <a:gd name="connsiteY107" fmla="*/ 261938 h 1399068"/>
                <a:gd name="connsiteX108" fmla="*/ 267502 w 2015339"/>
                <a:gd name="connsiteY108" fmla="*/ 271463 h 1399068"/>
                <a:gd name="connsiteX109" fmla="*/ 257977 w 2015339"/>
                <a:gd name="connsiteY109" fmla="*/ 285750 h 1399068"/>
                <a:gd name="connsiteX110" fmla="*/ 243689 w 2015339"/>
                <a:gd name="connsiteY110" fmla="*/ 300038 h 1399068"/>
                <a:gd name="connsiteX111" fmla="*/ 219877 w 2015339"/>
                <a:gd name="connsiteY111" fmla="*/ 333375 h 1399068"/>
                <a:gd name="connsiteX112" fmla="*/ 215114 w 2015339"/>
                <a:gd name="connsiteY112" fmla="*/ 347663 h 1399068"/>
                <a:gd name="connsiteX113" fmla="*/ 205589 w 2015339"/>
                <a:gd name="connsiteY113" fmla="*/ 371475 h 1399068"/>
                <a:gd name="connsiteX114" fmla="*/ 186539 w 2015339"/>
                <a:gd name="connsiteY114" fmla="*/ 404813 h 1399068"/>
                <a:gd name="connsiteX115" fmla="*/ 177014 w 2015339"/>
                <a:gd name="connsiteY115" fmla="*/ 442913 h 1399068"/>
                <a:gd name="connsiteX116" fmla="*/ 172252 w 2015339"/>
                <a:gd name="connsiteY116" fmla="*/ 457200 h 1399068"/>
                <a:gd name="connsiteX117" fmla="*/ 167489 w 2015339"/>
                <a:gd name="connsiteY117" fmla="*/ 490538 h 1399068"/>
                <a:gd name="connsiteX118" fmla="*/ 162727 w 2015339"/>
                <a:gd name="connsiteY118" fmla="*/ 504825 h 1399068"/>
                <a:gd name="connsiteX119" fmla="*/ 157964 w 2015339"/>
                <a:gd name="connsiteY119" fmla="*/ 523875 h 1399068"/>
                <a:gd name="connsiteX120" fmla="*/ 10327 w 2015339"/>
                <a:gd name="connsiteY120" fmla="*/ 559593 h 1399068"/>
                <a:gd name="connsiteX121" fmla="*/ 17470 w 2015339"/>
                <a:gd name="connsiteY121" fmla="*/ 809625 h 1399068"/>
                <a:gd name="connsiteX122" fmla="*/ 57952 w 2015339"/>
                <a:gd name="connsiteY122" fmla="*/ 1045370 h 1399068"/>
                <a:gd name="connsiteX123" fmla="*/ 107958 w 2015339"/>
                <a:gd name="connsiteY123" fmla="*/ 1252538 h 1399068"/>
                <a:gd name="connsiteX0" fmla="*/ 108310 w 2015691"/>
                <a:gd name="connsiteY0" fmla="*/ 1252538 h 1399068"/>
                <a:gd name="connsiteX1" fmla="*/ 160697 w 2015691"/>
                <a:gd name="connsiteY1" fmla="*/ 1312069 h 1399068"/>
                <a:gd name="connsiteX2" fmla="*/ 184510 w 2015691"/>
                <a:gd name="connsiteY2" fmla="*/ 1378743 h 1399068"/>
                <a:gd name="connsiteX3" fmla="*/ 174985 w 2015691"/>
                <a:gd name="connsiteY3" fmla="*/ 1190624 h 1399068"/>
                <a:gd name="connsiteX4" fmla="*/ 177366 w 2015691"/>
                <a:gd name="connsiteY4" fmla="*/ 1023938 h 1399068"/>
                <a:gd name="connsiteX5" fmla="*/ 172604 w 2015691"/>
                <a:gd name="connsiteY5" fmla="*/ 957263 h 1399068"/>
                <a:gd name="connsiteX6" fmla="*/ 182129 w 2015691"/>
                <a:gd name="connsiteY6" fmla="*/ 828675 h 1399068"/>
                <a:gd name="connsiteX7" fmla="*/ 196416 w 2015691"/>
                <a:gd name="connsiteY7" fmla="*/ 762000 h 1399068"/>
                <a:gd name="connsiteX8" fmla="*/ 210704 w 2015691"/>
                <a:gd name="connsiteY8" fmla="*/ 661988 h 1399068"/>
                <a:gd name="connsiteX9" fmla="*/ 222610 w 2015691"/>
                <a:gd name="connsiteY9" fmla="*/ 640557 h 1399068"/>
                <a:gd name="connsiteX10" fmla="*/ 258329 w 2015691"/>
                <a:gd name="connsiteY10" fmla="*/ 609600 h 1399068"/>
                <a:gd name="connsiteX11" fmla="*/ 272616 w 2015691"/>
                <a:gd name="connsiteY11" fmla="*/ 509587 h 1399068"/>
                <a:gd name="connsiteX12" fmla="*/ 301191 w 2015691"/>
                <a:gd name="connsiteY12" fmla="*/ 447675 h 1399068"/>
                <a:gd name="connsiteX13" fmla="*/ 553604 w 2015691"/>
                <a:gd name="connsiteY13" fmla="*/ 283369 h 1399068"/>
                <a:gd name="connsiteX14" fmla="*/ 701241 w 2015691"/>
                <a:gd name="connsiteY14" fmla="*/ 264318 h 1399068"/>
                <a:gd name="connsiteX15" fmla="*/ 875073 w 2015691"/>
                <a:gd name="connsiteY15" fmla="*/ 230981 h 1399068"/>
                <a:gd name="connsiteX16" fmla="*/ 991754 w 2015691"/>
                <a:gd name="connsiteY16" fmla="*/ 209550 h 1399068"/>
                <a:gd name="connsiteX17" fmla="*/ 1208447 w 2015691"/>
                <a:gd name="connsiteY17" fmla="*/ 200024 h 1399068"/>
                <a:gd name="connsiteX18" fmla="*/ 1348942 w 2015691"/>
                <a:gd name="connsiteY18" fmla="*/ 211931 h 1399068"/>
                <a:gd name="connsiteX19" fmla="*/ 1510866 w 2015691"/>
                <a:gd name="connsiteY19" fmla="*/ 242887 h 1399068"/>
                <a:gd name="connsiteX20" fmla="*/ 1658504 w 2015691"/>
                <a:gd name="connsiteY20" fmla="*/ 295275 h 1399068"/>
                <a:gd name="connsiteX21" fmla="*/ 1691841 w 2015691"/>
                <a:gd name="connsiteY21" fmla="*/ 314325 h 1399068"/>
                <a:gd name="connsiteX22" fmla="*/ 1720416 w 2015691"/>
                <a:gd name="connsiteY22" fmla="*/ 342900 h 1399068"/>
                <a:gd name="connsiteX23" fmla="*/ 1758516 w 2015691"/>
                <a:gd name="connsiteY23" fmla="*/ 390525 h 1399068"/>
                <a:gd name="connsiteX24" fmla="*/ 1777566 w 2015691"/>
                <a:gd name="connsiteY24" fmla="*/ 419100 h 1399068"/>
                <a:gd name="connsiteX25" fmla="*/ 1806141 w 2015691"/>
                <a:gd name="connsiteY25" fmla="*/ 471488 h 1399068"/>
                <a:gd name="connsiteX26" fmla="*/ 1849004 w 2015691"/>
                <a:gd name="connsiteY26" fmla="*/ 542925 h 1399068"/>
                <a:gd name="connsiteX27" fmla="*/ 1863291 w 2015691"/>
                <a:gd name="connsiteY27" fmla="*/ 571500 h 1399068"/>
                <a:gd name="connsiteX28" fmla="*/ 1872816 w 2015691"/>
                <a:gd name="connsiteY28" fmla="*/ 600075 h 1399068"/>
                <a:gd name="connsiteX29" fmla="*/ 1891866 w 2015691"/>
                <a:gd name="connsiteY29" fmla="*/ 642938 h 1399068"/>
                <a:gd name="connsiteX30" fmla="*/ 1910916 w 2015691"/>
                <a:gd name="connsiteY30" fmla="*/ 695325 h 1399068"/>
                <a:gd name="connsiteX31" fmla="*/ 1925204 w 2015691"/>
                <a:gd name="connsiteY31" fmla="*/ 747713 h 1399068"/>
                <a:gd name="connsiteX32" fmla="*/ 1934729 w 2015691"/>
                <a:gd name="connsiteY32" fmla="*/ 804863 h 1399068"/>
                <a:gd name="connsiteX33" fmla="*/ 1946635 w 2015691"/>
                <a:gd name="connsiteY33" fmla="*/ 940594 h 1399068"/>
                <a:gd name="connsiteX34" fmla="*/ 1958541 w 2015691"/>
                <a:gd name="connsiteY34" fmla="*/ 1000125 h 1399068"/>
                <a:gd name="connsiteX35" fmla="*/ 1951397 w 2015691"/>
                <a:gd name="connsiteY35" fmla="*/ 1166813 h 1399068"/>
                <a:gd name="connsiteX36" fmla="*/ 1987116 w 2015691"/>
                <a:gd name="connsiteY36" fmla="*/ 1285875 h 1399068"/>
                <a:gd name="connsiteX37" fmla="*/ 1977591 w 2015691"/>
                <a:gd name="connsiteY37" fmla="*/ 1357313 h 1399068"/>
                <a:gd name="connsiteX38" fmla="*/ 1968066 w 2015691"/>
                <a:gd name="connsiteY38" fmla="*/ 1395413 h 1399068"/>
                <a:gd name="connsiteX39" fmla="*/ 1963304 w 2015691"/>
                <a:gd name="connsiteY39" fmla="*/ 1271587 h 1399068"/>
                <a:gd name="connsiteX40" fmla="*/ 1982354 w 2015691"/>
                <a:gd name="connsiteY40" fmla="*/ 1238250 h 1399068"/>
                <a:gd name="connsiteX41" fmla="*/ 1991879 w 2015691"/>
                <a:gd name="connsiteY41" fmla="*/ 1200150 h 1399068"/>
                <a:gd name="connsiteX42" fmla="*/ 2001404 w 2015691"/>
                <a:gd name="connsiteY42" fmla="*/ 1171575 h 1399068"/>
                <a:gd name="connsiteX43" fmla="*/ 2006166 w 2015691"/>
                <a:gd name="connsiteY43" fmla="*/ 1085850 h 1399068"/>
                <a:gd name="connsiteX44" fmla="*/ 2015691 w 2015691"/>
                <a:gd name="connsiteY44" fmla="*/ 809625 h 1399068"/>
                <a:gd name="connsiteX45" fmla="*/ 2010929 w 2015691"/>
                <a:gd name="connsiteY45" fmla="*/ 666750 h 1399068"/>
                <a:gd name="connsiteX46" fmla="*/ 1991879 w 2015691"/>
                <a:gd name="connsiteY46" fmla="*/ 633413 h 1399068"/>
                <a:gd name="connsiteX47" fmla="*/ 1982354 w 2015691"/>
                <a:gd name="connsiteY47" fmla="*/ 609600 h 1399068"/>
                <a:gd name="connsiteX48" fmla="*/ 1972829 w 2015691"/>
                <a:gd name="connsiteY48" fmla="*/ 581025 h 1399068"/>
                <a:gd name="connsiteX49" fmla="*/ 1963304 w 2015691"/>
                <a:gd name="connsiteY49" fmla="*/ 566738 h 1399068"/>
                <a:gd name="connsiteX50" fmla="*/ 1958541 w 2015691"/>
                <a:gd name="connsiteY50" fmla="*/ 542925 h 1399068"/>
                <a:gd name="connsiteX51" fmla="*/ 1949016 w 2015691"/>
                <a:gd name="connsiteY51" fmla="*/ 528638 h 1399068"/>
                <a:gd name="connsiteX52" fmla="*/ 1944254 w 2015691"/>
                <a:gd name="connsiteY52" fmla="*/ 514350 h 1399068"/>
                <a:gd name="connsiteX53" fmla="*/ 1934729 w 2015691"/>
                <a:gd name="connsiteY53" fmla="*/ 495300 h 1399068"/>
                <a:gd name="connsiteX54" fmla="*/ 1925204 w 2015691"/>
                <a:gd name="connsiteY54" fmla="*/ 457200 h 1399068"/>
                <a:gd name="connsiteX55" fmla="*/ 1915679 w 2015691"/>
                <a:gd name="connsiteY55" fmla="*/ 438150 h 1399068"/>
                <a:gd name="connsiteX56" fmla="*/ 1901391 w 2015691"/>
                <a:gd name="connsiteY56" fmla="*/ 404813 h 1399068"/>
                <a:gd name="connsiteX57" fmla="*/ 1891866 w 2015691"/>
                <a:gd name="connsiteY57" fmla="*/ 376238 h 1399068"/>
                <a:gd name="connsiteX58" fmla="*/ 1887104 w 2015691"/>
                <a:gd name="connsiteY58" fmla="*/ 361950 h 1399068"/>
                <a:gd name="connsiteX59" fmla="*/ 1882341 w 2015691"/>
                <a:gd name="connsiteY59" fmla="*/ 342900 h 1399068"/>
                <a:gd name="connsiteX60" fmla="*/ 1872816 w 2015691"/>
                <a:gd name="connsiteY60" fmla="*/ 328613 h 1399068"/>
                <a:gd name="connsiteX61" fmla="*/ 1853766 w 2015691"/>
                <a:gd name="connsiteY61" fmla="*/ 280988 h 1399068"/>
                <a:gd name="connsiteX62" fmla="*/ 1849004 w 2015691"/>
                <a:gd name="connsiteY62" fmla="*/ 266700 h 1399068"/>
                <a:gd name="connsiteX63" fmla="*/ 1839479 w 2015691"/>
                <a:gd name="connsiteY63" fmla="*/ 252413 h 1399068"/>
                <a:gd name="connsiteX64" fmla="*/ 1825191 w 2015691"/>
                <a:gd name="connsiteY64" fmla="*/ 228600 h 1399068"/>
                <a:gd name="connsiteX65" fmla="*/ 1815666 w 2015691"/>
                <a:gd name="connsiteY65" fmla="*/ 214313 h 1399068"/>
                <a:gd name="connsiteX66" fmla="*/ 1801379 w 2015691"/>
                <a:gd name="connsiteY66" fmla="*/ 204788 h 1399068"/>
                <a:gd name="connsiteX67" fmla="*/ 1777566 w 2015691"/>
                <a:gd name="connsiteY67" fmla="*/ 176213 h 1399068"/>
                <a:gd name="connsiteX68" fmla="*/ 1768041 w 2015691"/>
                <a:gd name="connsiteY68" fmla="*/ 161925 h 1399068"/>
                <a:gd name="connsiteX69" fmla="*/ 1739466 w 2015691"/>
                <a:gd name="connsiteY69" fmla="*/ 152400 h 1399068"/>
                <a:gd name="connsiteX70" fmla="*/ 1710891 w 2015691"/>
                <a:gd name="connsiteY70" fmla="*/ 142875 h 1399068"/>
                <a:gd name="connsiteX71" fmla="*/ 1691841 w 2015691"/>
                <a:gd name="connsiteY71" fmla="*/ 133350 h 1399068"/>
                <a:gd name="connsiteX72" fmla="*/ 1634691 w 2015691"/>
                <a:gd name="connsiteY72" fmla="*/ 123825 h 1399068"/>
                <a:gd name="connsiteX73" fmla="*/ 1596591 w 2015691"/>
                <a:gd name="connsiteY73" fmla="*/ 109538 h 1399068"/>
                <a:gd name="connsiteX74" fmla="*/ 1477529 w 2015691"/>
                <a:gd name="connsiteY74" fmla="*/ 95250 h 1399068"/>
                <a:gd name="connsiteX75" fmla="*/ 1444191 w 2015691"/>
                <a:gd name="connsiteY75" fmla="*/ 90488 h 1399068"/>
                <a:gd name="connsiteX76" fmla="*/ 1382279 w 2015691"/>
                <a:gd name="connsiteY76" fmla="*/ 76200 h 1399068"/>
                <a:gd name="connsiteX77" fmla="*/ 1325129 w 2015691"/>
                <a:gd name="connsiteY77" fmla="*/ 71438 h 1399068"/>
                <a:gd name="connsiteX78" fmla="*/ 1282266 w 2015691"/>
                <a:gd name="connsiteY78" fmla="*/ 61913 h 1399068"/>
                <a:gd name="connsiteX79" fmla="*/ 1267979 w 2015691"/>
                <a:gd name="connsiteY79" fmla="*/ 52388 h 1399068"/>
                <a:gd name="connsiteX80" fmla="*/ 1244166 w 2015691"/>
                <a:gd name="connsiteY80" fmla="*/ 47625 h 1399068"/>
                <a:gd name="connsiteX81" fmla="*/ 1215591 w 2015691"/>
                <a:gd name="connsiteY81" fmla="*/ 38100 h 1399068"/>
                <a:gd name="connsiteX82" fmla="*/ 1187016 w 2015691"/>
                <a:gd name="connsiteY82" fmla="*/ 28575 h 1399068"/>
                <a:gd name="connsiteX83" fmla="*/ 1110816 w 2015691"/>
                <a:gd name="connsiteY83" fmla="*/ 19050 h 1399068"/>
                <a:gd name="connsiteX84" fmla="*/ 1077479 w 2015691"/>
                <a:gd name="connsiteY84" fmla="*/ 9525 h 1399068"/>
                <a:gd name="connsiteX85" fmla="*/ 1025091 w 2015691"/>
                <a:gd name="connsiteY85" fmla="*/ 0 h 1399068"/>
                <a:gd name="connsiteX86" fmla="*/ 872691 w 2015691"/>
                <a:gd name="connsiteY86" fmla="*/ 4763 h 1399068"/>
                <a:gd name="connsiteX87" fmla="*/ 858404 w 2015691"/>
                <a:gd name="connsiteY87" fmla="*/ 9525 h 1399068"/>
                <a:gd name="connsiteX88" fmla="*/ 834591 w 2015691"/>
                <a:gd name="connsiteY88" fmla="*/ 19050 h 1399068"/>
                <a:gd name="connsiteX89" fmla="*/ 815541 w 2015691"/>
                <a:gd name="connsiteY89" fmla="*/ 28575 h 1399068"/>
                <a:gd name="connsiteX90" fmla="*/ 801254 w 2015691"/>
                <a:gd name="connsiteY90" fmla="*/ 33338 h 1399068"/>
                <a:gd name="connsiteX91" fmla="*/ 782204 w 2015691"/>
                <a:gd name="connsiteY91" fmla="*/ 42863 h 1399068"/>
                <a:gd name="connsiteX92" fmla="*/ 734579 w 2015691"/>
                <a:gd name="connsiteY92" fmla="*/ 57150 h 1399068"/>
                <a:gd name="connsiteX93" fmla="*/ 696479 w 2015691"/>
                <a:gd name="connsiteY93" fmla="*/ 71438 h 1399068"/>
                <a:gd name="connsiteX94" fmla="*/ 653616 w 2015691"/>
                <a:gd name="connsiteY94" fmla="*/ 80963 h 1399068"/>
                <a:gd name="connsiteX95" fmla="*/ 620279 w 2015691"/>
                <a:gd name="connsiteY95" fmla="*/ 95250 h 1399068"/>
                <a:gd name="connsiteX96" fmla="*/ 586941 w 2015691"/>
                <a:gd name="connsiteY96" fmla="*/ 100013 h 1399068"/>
                <a:gd name="connsiteX97" fmla="*/ 539316 w 2015691"/>
                <a:gd name="connsiteY97" fmla="*/ 119063 h 1399068"/>
                <a:gd name="connsiteX98" fmla="*/ 505979 w 2015691"/>
                <a:gd name="connsiteY98" fmla="*/ 133350 h 1399068"/>
                <a:gd name="connsiteX99" fmla="*/ 491691 w 2015691"/>
                <a:gd name="connsiteY99" fmla="*/ 147638 h 1399068"/>
                <a:gd name="connsiteX100" fmla="*/ 453591 w 2015691"/>
                <a:gd name="connsiteY100" fmla="*/ 166688 h 1399068"/>
                <a:gd name="connsiteX101" fmla="*/ 420254 w 2015691"/>
                <a:gd name="connsiteY101" fmla="*/ 180975 h 1399068"/>
                <a:gd name="connsiteX102" fmla="*/ 401204 w 2015691"/>
                <a:gd name="connsiteY102" fmla="*/ 195263 h 1399068"/>
                <a:gd name="connsiteX103" fmla="*/ 386916 w 2015691"/>
                <a:gd name="connsiteY103" fmla="*/ 200025 h 1399068"/>
                <a:gd name="connsiteX104" fmla="*/ 367866 w 2015691"/>
                <a:gd name="connsiteY104" fmla="*/ 214313 h 1399068"/>
                <a:gd name="connsiteX105" fmla="*/ 329766 w 2015691"/>
                <a:gd name="connsiteY105" fmla="*/ 233363 h 1399068"/>
                <a:gd name="connsiteX106" fmla="*/ 301191 w 2015691"/>
                <a:gd name="connsiteY106" fmla="*/ 252413 h 1399068"/>
                <a:gd name="connsiteX107" fmla="*/ 286904 w 2015691"/>
                <a:gd name="connsiteY107" fmla="*/ 261938 h 1399068"/>
                <a:gd name="connsiteX108" fmla="*/ 267854 w 2015691"/>
                <a:gd name="connsiteY108" fmla="*/ 271463 h 1399068"/>
                <a:gd name="connsiteX109" fmla="*/ 258329 w 2015691"/>
                <a:gd name="connsiteY109" fmla="*/ 285750 h 1399068"/>
                <a:gd name="connsiteX110" fmla="*/ 244041 w 2015691"/>
                <a:gd name="connsiteY110" fmla="*/ 300038 h 1399068"/>
                <a:gd name="connsiteX111" fmla="*/ 220229 w 2015691"/>
                <a:gd name="connsiteY111" fmla="*/ 333375 h 1399068"/>
                <a:gd name="connsiteX112" fmla="*/ 215466 w 2015691"/>
                <a:gd name="connsiteY112" fmla="*/ 347663 h 1399068"/>
                <a:gd name="connsiteX113" fmla="*/ 205941 w 2015691"/>
                <a:gd name="connsiteY113" fmla="*/ 371475 h 1399068"/>
                <a:gd name="connsiteX114" fmla="*/ 186891 w 2015691"/>
                <a:gd name="connsiteY114" fmla="*/ 404813 h 1399068"/>
                <a:gd name="connsiteX115" fmla="*/ 177366 w 2015691"/>
                <a:gd name="connsiteY115" fmla="*/ 442913 h 1399068"/>
                <a:gd name="connsiteX116" fmla="*/ 172604 w 2015691"/>
                <a:gd name="connsiteY116" fmla="*/ 457200 h 1399068"/>
                <a:gd name="connsiteX117" fmla="*/ 167841 w 2015691"/>
                <a:gd name="connsiteY117" fmla="*/ 490538 h 1399068"/>
                <a:gd name="connsiteX118" fmla="*/ 163079 w 2015691"/>
                <a:gd name="connsiteY118" fmla="*/ 504825 h 1399068"/>
                <a:gd name="connsiteX119" fmla="*/ 10679 w 2015691"/>
                <a:gd name="connsiteY119" fmla="*/ 559593 h 1399068"/>
                <a:gd name="connsiteX120" fmla="*/ 17822 w 2015691"/>
                <a:gd name="connsiteY120" fmla="*/ 809625 h 1399068"/>
                <a:gd name="connsiteX121" fmla="*/ 58304 w 2015691"/>
                <a:gd name="connsiteY121" fmla="*/ 1045370 h 1399068"/>
                <a:gd name="connsiteX122" fmla="*/ 108310 w 2015691"/>
                <a:gd name="connsiteY122" fmla="*/ 1252538 h 1399068"/>
                <a:gd name="connsiteX0" fmla="*/ 108310 w 2015691"/>
                <a:gd name="connsiteY0" fmla="*/ 1252538 h 1399068"/>
                <a:gd name="connsiteX1" fmla="*/ 160697 w 2015691"/>
                <a:gd name="connsiteY1" fmla="*/ 1312069 h 1399068"/>
                <a:gd name="connsiteX2" fmla="*/ 184510 w 2015691"/>
                <a:gd name="connsiteY2" fmla="*/ 1378743 h 1399068"/>
                <a:gd name="connsiteX3" fmla="*/ 174985 w 2015691"/>
                <a:gd name="connsiteY3" fmla="*/ 1190624 h 1399068"/>
                <a:gd name="connsiteX4" fmla="*/ 177366 w 2015691"/>
                <a:gd name="connsiteY4" fmla="*/ 1023938 h 1399068"/>
                <a:gd name="connsiteX5" fmla="*/ 172604 w 2015691"/>
                <a:gd name="connsiteY5" fmla="*/ 957263 h 1399068"/>
                <a:gd name="connsiteX6" fmla="*/ 182129 w 2015691"/>
                <a:gd name="connsiteY6" fmla="*/ 828675 h 1399068"/>
                <a:gd name="connsiteX7" fmla="*/ 196416 w 2015691"/>
                <a:gd name="connsiteY7" fmla="*/ 762000 h 1399068"/>
                <a:gd name="connsiteX8" fmla="*/ 210704 w 2015691"/>
                <a:gd name="connsiteY8" fmla="*/ 661988 h 1399068"/>
                <a:gd name="connsiteX9" fmla="*/ 222610 w 2015691"/>
                <a:gd name="connsiteY9" fmla="*/ 640557 h 1399068"/>
                <a:gd name="connsiteX10" fmla="*/ 258329 w 2015691"/>
                <a:gd name="connsiteY10" fmla="*/ 609600 h 1399068"/>
                <a:gd name="connsiteX11" fmla="*/ 272616 w 2015691"/>
                <a:gd name="connsiteY11" fmla="*/ 509587 h 1399068"/>
                <a:gd name="connsiteX12" fmla="*/ 301191 w 2015691"/>
                <a:gd name="connsiteY12" fmla="*/ 447675 h 1399068"/>
                <a:gd name="connsiteX13" fmla="*/ 553604 w 2015691"/>
                <a:gd name="connsiteY13" fmla="*/ 283369 h 1399068"/>
                <a:gd name="connsiteX14" fmla="*/ 701241 w 2015691"/>
                <a:gd name="connsiteY14" fmla="*/ 264318 h 1399068"/>
                <a:gd name="connsiteX15" fmla="*/ 875073 w 2015691"/>
                <a:gd name="connsiteY15" fmla="*/ 230981 h 1399068"/>
                <a:gd name="connsiteX16" fmla="*/ 991754 w 2015691"/>
                <a:gd name="connsiteY16" fmla="*/ 209550 h 1399068"/>
                <a:gd name="connsiteX17" fmla="*/ 1208447 w 2015691"/>
                <a:gd name="connsiteY17" fmla="*/ 200024 h 1399068"/>
                <a:gd name="connsiteX18" fmla="*/ 1348942 w 2015691"/>
                <a:gd name="connsiteY18" fmla="*/ 211931 h 1399068"/>
                <a:gd name="connsiteX19" fmla="*/ 1510866 w 2015691"/>
                <a:gd name="connsiteY19" fmla="*/ 242887 h 1399068"/>
                <a:gd name="connsiteX20" fmla="*/ 1658504 w 2015691"/>
                <a:gd name="connsiteY20" fmla="*/ 295275 h 1399068"/>
                <a:gd name="connsiteX21" fmla="*/ 1691841 w 2015691"/>
                <a:gd name="connsiteY21" fmla="*/ 314325 h 1399068"/>
                <a:gd name="connsiteX22" fmla="*/ 1720416 w 2015691"/>
                <a:gd name="connsiteY22" fmla="*/ 342900 h 1399068"/>
                <a:gd name="connsiteX23" fmla="*/ 1758516 w 2015691"/>
                <a:gd name="connsiteY23" fmla="*/ 390525 h 1399068"/>
                <a:gd name="connsiteX24" fmla="*/ 1777566 w 2015691"/>
                <a:gd name="connsiteY24" fmla="*/ 419100 h 1399068"/>
                <a:gd name="connsiteX25" fmla="*/ 1806141 w 2015691"/>
                <a:gd name="connsiteY25" fmla="*/ 471488 h 1399068"/>
                <a:gd name="connsiteX26" fmla="*/ 1849004 w 2015691"/>
                <a:gd name="connsiteY26" fmla="*/ 542925 h 1399068"/>
                <a:gd name="connsiteX27" fmla="*/ 1863291 w 2015691"/>
                <a:gd name="connsiteY27" fmla="*/ 571500 h 1399068"/>
                <a:gd name="connsiteX28" fmla="*/ 1872816 w 2015691"/>
                <a:gd name="connsiteY28" fmla="*/ 600075 h 1399068"/>
                <a:gd name="connsiteX29" fmla="*/ 1891866 w 2015691"/>
                <a:gd name="connsiteY29" fmla="*/ 642938 h 1399068"/>
                <a:gd name="connsiteX30" fmla="*/ 1910916 w 2015691"/>
                <a:gd name="connsiteY30" fmla="*/ 695325 h 1399068"/>
                <a:gd name="connsiteX31" fmla="*/ 1925204 w 2015691"/>
                <a:gd name="connsiteY31" fmla="*/ 747713 h 1399068"/>
                <a:gd name="connsiteX32" fmla="*/ 1934729 w 2015691"/>
                <a:gd name="connsiteY32" fmla="*/ 804863 h 1399068"/>
                <a:gd name="connsiteX33" fmla="*/ 1946635 w 2015691"/>
                <a:gd name="connsiteY33" fmla="*/ 940594 h 1399068"/>
                <a:gd name="connsiteX34" fmla="*/ 1958541 w 2015691"/>
                <a:gd name="connsiteY34" fmla="*/ 1000125 h 1399068"/>
                <a:gd name="connsiteX35" fmla="*/ 1951397 w 2015691"/>
                <a:gd name="connsiteY35" fmla="*/ 1166813 h 1399068"/>
                <a:gd name="connsiteX36" fmla="*/ 1987116 w 2015691"/>
                <a:gd name="connsiteY36" fmla="*/ 1285875 h 1399068"/>
                <a:gd name="connsiteX37" fmla="*/ 1977591 w 2015691"/>
                <a:gd name="connsiteY37" fmla="*/ 1357313 h 1399068"/>
                <a:gd name="connsiteX38" fmla="*/ 1968066 w 2015691"/>
                <a:gd name="connsiteY38" fmla="*/ 1395413 h 1399068"/>
                <a:gd name="connsiteX39" fmla="*/ 1963304 w 2015691"/>
                <a:gd name="connsiteY39" fmla="*/ 1271587 h 1399068"/>
                <a:gd name="connsiteX40" fmla="*/ 1982354 w 2015691"/>
                <a:gd name="connsiteY40" fmla="*/ 1238250 h 1399068"/>
                <a:gd name="connsiteX41" fmla="*/ 1991879 w 2015691"/>
                <a:gd name="connsiteY41" fmla="*/ 1200150 h 1399068"/>
                <a:gd name="connsiteX42" fmla="*/ 2001404 w 2015691"/>
                <a:gd name="connsiteY42" fmla="*/ 1171575 h 1399068"/>
                <a:gd name="connsiteX43" fmla="*/ 2006166 w 2015691"/>
                <a:gd name="connsiteY43" fmla="*/ 1085850 h 1399068"/>
                <a:gd name="connsiteX44" fmla="*/ 2015691 w 2015691"/>
                <a:gd name="connsiteY44" fmla="*/ 809625 h 1399068"/>
                <a:gd name="connsiteX45" fmla="*/ 2010929 w 2015691"/>
                <a:gd name="connsiteY45" fmla="*/ 666750 h 1399068"/>
                <a:gd name="connsiteX46" fmla="*/ 1991879 w 2015691"/>
                <a:gd name="connsiteY46" fmla="*/ 633413 h 1399068"/>
                <a:gd name="connsiteX47" fmla="*/ 1982354 w 2015691"/>
                <a:gd name="connsiteY47" fmla="*/ 609600 h 1399068"/>
                <a:gd name="connsiteX48" fmla="*/ 1972829 w 2015691"/>
                <a:gd name="connsiteY48" fmla="*/ 581025 h 1399068"/>
                <a:gd name="connsiteX49" fmla="*/ 1963304 w 2015691"/>
                <a:gd name="connsiteY49" fmla="*/ 566738 h 1399068"/>
                <a:gd name="connsiteX50" fmla="*/ 1958541 w 2015691"/>
                <a:gd name="connsiteY50" fmla="*/ 542925 h 1399068"/>
                <a:gd name="connsiteX51" fmla="*/ 1949016 w 2015691"/>
                <a:gd name="connsiteY51" fmla="*/ 528638 h 1399068"/>
                <a:gd name="connsiteX52" fmla="*/ 1944254 w 2015691"/>
                <a:gd name="connsiteY52" fmla="*/ 514350 h 1399068"/>
                <a:gd name="connsiteX53" fmla="*/ 1934729 w 2015691"/>
                <a:gd name="connsiteY53" fmla="*/ 495300 h 1399068"/>
                <a:gd name="connsiteX54" fmla="*/ 1925204 w 2015691"/>
                <a:gd name="connsiteY54" fmla="*/ 457200 h 1399068"/>
                <a:gd name="connsiteX55" fmla="*/ 1915679 w 2015691"/>
                <a:gd name="connsiteY55" fmla="*/ 438150 h 1399068"/>
                <a:gd name="connsiteX56" fmla="*/ 1901391 w 2015691"/>
                <a:gd name="connsiteY56" fmla="*/ 404813 h 1399068"/>
                <a:gd name="connsiteX57" fmla="*/ 1891866 w 2015691"/>
                <a:gd name="connsiteY57" fmla="*/ 376238 h 1399068"/>
                <a:gd name="connsiteX58" fmla="*/ 1887104 w 2015691"/>
                <a:gd name="connsiteY58" fmla="*/ 361950 h 1399068"/>
                <a:gd name="connsiteX59" fmla="*/ 1882341 w 2015691"/>
                <a:gd name="connsiteY59" fmla="*/ 342900 h 1399068"/>
                <a:gd name="connsiteX60" fmla="*/ 1872816 w 2015691"/>
                <a:gd name="connsiteY60" fmla="*/ 328613 h 1399068"/>
                <a:gd name="connsiteX61" fmla="*/ 1853766 w 2015691"/>
                <a:gd name="connsiteY61" fmla="*/ 280988 h 1399068"/>
                <a:gd name="connsiteX62" fmla="*/ 1849004 w 2015691"/>
                <a:gd name="connsiteY62" fmla="*/ 266700 h 1399068"/>
                <a:gd name="connsiteX63" fmla="*/ 1839479 w 2015691"/>
                <a:gd name="connsiteY63" fmla="*/ 252413 h 1399068"/>
                <a:gd name="connsiteX64" fmla="*/ 1825191 w 2015691"/>
                <a:gd name="connsiteY64" fmla="*/ 228600 h 1399068"/>
                <a:gd name="connsiteX65" fmla="*/ 1815666 w 2015691"/>
                <a:gd name="connsiteY65" fmla="*/ 214313 h 1399068"/>
                <a:gd name="connsiteX66" fmla="*/ 1801379 w 2015691"/>
                <a:gd name="connsiteY66" fmla="*/ 204788 h 1399068"/>
                <a:gd name="connsiteX67" fmla="*/ 1777566 w 2015691"/>
                <a:gd name="connsiteY67" fmla="*/ 176213 h 1399068"/>
                <a:gd name="connsiteX68" fmla="*/ 1768041 w 2015691"/>
                <a:gd name="connsiteY68" fmla="*/ 161925 h 1399068"/>
                <a:gd name="connsiteX69" fmla="*/ 1739466 w 2015691"/>
                <a:gd name="connsiteY69" fmla="*/ 152400 h 1399068"/>
                <a:gd name="connsiteX70" fmla="*/ 1710891 w 2015691"/>
                <a:gd name="connsiteY70" fmla="*/ 142875 h 1399068"/>
                <a:gd name="connsiteX71" fmla="*/ 1691841 w 2015691"/>
                <a:gd name="connsiteY71" fmla="*/ 133350 h 1399068"/>
                <a:gd name="connsiteX72" fmla="*/ 1634691 w 2015691"/>
                <a:gd name="connsiteY72" fmla="*/ 123825 h 1399068"/>
                <a:gd name="connsiteX73" fmla="*/ 1596591 w 2015691"/>
                <a:gd name="connsiteY73" fmla="*/ 109538 h 1399068"/>
                <a:gd name="connsiteX74" fmla="*/ 1477529 w 2015691"/>
                <a:gd name="connsiteY74" fmla="*/ 95250 h 1399068"/>
                <a:gd name="connsiteX75" fmla="*/ 1444191 w 2015691"/>
                <a:gd name="connsiteY75" fmla="*/ 90488 h 1399068"/>
                <a:gd name="connsiteX76" fmla="*/ 1382279 w 2015691"/>
                <a:gd name="connsiteY76" fmla="*/ 76200 h 1399068"/>
                <a:gd name="connsiteX77" fmla="*/ 1325129 w 2015691"/>
                <a:gd name="connsiteY77" fmla="*/ 71438 h 1399068"/>
                <a:gd name="connsiteX78" fmla="*/ 1282266 w 2015691"/>
                <a:gd name="connsiteY78" fmla="*/ 61913 h 1399068"/>
                <a:gd name="connsiteX79" fmla="*/ 1267979 w 2015691"/>
                <a:gd name="connsiteY79" fmla="*/ 52388 h 1399068"/>
                <a:gd name="connsiteX80" fmla="*/ 1244166 w 2015691"/>
                <a:gd name="connsiteY80" fmla="*/ 47625 h 1399068"/>
                <a:gd name="connsiteX81" fmla="*/ 1215591 w 2015691"/>
                <a:gd name="connsiteY81" fmla="*/ 38100 h 1399068"/>
                <a:gd name="connsiteX82" fmla="*/ 1187016 w 2015691"/>
                <a:gd name="connsiteY82" fmla="*/ 28575 h 1399068"/>
                <a:gd name="connsiteX83" fmla="*/ 1110816 w 2015691"/>
                <a:gd name="connsiteY83" fmla="*/ 19050 h 1399068"/>
                <a:gd name="connsiteX84" fmla="*/ 1077479 w 2015691"/>
                <a:gd name="connsiteY84" fmla="*/ 9525 h 1399068"/>
                <a:gd name="connsiteX85" fmla="*/ 1025091 w 2015691"/>
                <a:gd name="connsiteY85" fmla="*/ 0 h 1399068"/>
                <a:gd name="connsiteX86" fmla="*/ 872691 w 2015691"/>
                <a:gd name="connsiteY86" fmla="*/ 4763 h 1399068"/>
                <a:gd name="connsiteX87" fmla="*/ 858404 w 2015691"/>
                <a:gd name="connsiteY87" fmla="*/ 9525 h 1399068"/>
                <a:gd name="connsiteX88" fmla="*/ 834591 w 2015691"/>
                <a:gd name="connsiteY88" fmla="*/ 19050 h 1399068"/>
                <a:gd name="connsiteX89" fmla="*/ 815541 w 2015691"/>
                <a:gd name="connsiteY89" fmla="*/ 28575 h 1399068"/>
                <a:gd name="connsiteX90" fmla="*/ 801254 w 2015691"/>
                <a:gd name="connsiteY90" fmla="*/ 33338 h 1399068"/>
                <a:gd name="connsiteX91" fmla="*/ 782204 w 2015691"/>
                <a:gd name="connsiteY91" fmla="*/ 42863 h 1399068"/>
                <a:gd name="connsiteX92" fmla="*/ 734579 w 2015691"/>
                <a:gd name="connsiteY92" fmla="*/ 57150 h 1399068"/>
                <a:gd name="connsiteX93" fmla="*/ 696479 w 2015691"/>
                <a:gd name="connsiteY93" fmla="*/ 71438 h 1399068"/>
                <a:gd name="connsiteX94" fmla="*/ 653616 w 2015691"/>
                <a:gd name="connsiteY94" fmla="*/ 80963 h 1399068"/>
                <a:gd name="connsiteX95" fmla="*/ 620279 w 2015691"/>
                <a:gd name="connsiteY95" fmla="*/ 95250 h 1399068"/>
                <a:gd name="connsiteX96" fmla="*/ 586941 w 2015691"/>
                <a:gd name="connsiteY96" fmla="*/ 100013 h 1399068"/>
                <a:gd name="connsiteX97" fmla="*/ 539316 w 2015691"/>
                <a:gd name="connsiteY97" fmla="*/ 119063 h 1399068"/>
                <a:gd name="connsiteX98" fmla="*/ 505979 w 2015691"/>
                <a:gd name="connsiteY98" fmla="*/ 133350 h 1399068"/>
                <a:gd name="connsiteX99" fmla="*/ 491691 w 2015691"/>
                <a:gd name="connsiteY99" fmla="*/ 147638 h 1399068"/>
                <a:gd name="connsiteX100" fmla="*/ 453591 w 2015691"/>
                <a:gd name="connsiteY100" fmla="*/ 166688 h 1399068"/>
                <a:gd name="connsiteX101" fmla="*/ 420254 w 2015691"/>
                <a:gd name="connsiteY101" fmla="*/ 180975 h 1399068"/>
                <a:gd name="connsiteX102" fmla="*/ 401204 w 2015691"/>
                <a:gd name="connsiteY102" fmla="*/ 195263 h 1399068"/>
                <a:gd name="connsiteX103" fmla="*/ 386916 w 2015691"/>
                <a:gd name="connsiteY103" fmla="*/ 200025 h 1399068"/>
                <a:gd name="connsiteX104" fmla="*/ 367866 w 2015691"/>
                <a:gd name="connsiteY104" fmla="*/ 214313 h 1399068"/>
                <a:gd name="connsiteX105" fmla="*/ 329766 w 2015691"/>
                <a:gd name="connsiteY105" fmla="*/ 233363 h 1399068"/>
                <a:gd name="connsiteX106" fmla="*/ 301191 w 2015691"/>
                <a:gd name="connsiteY106" fmla="*/ 252413 h 1399068"/>
                <a:gd name="connsiteX107" fmla="*/ 286904 w 2015691"/>
                <a:gd name="connsiteY107" fmla="*/ 261938 h 1399068"/>
                <a:gd name="connsiteX108" fmla="*/ 267854 w 2015691"/>
                <a:gd name="connsiteY108" fmla="*/ 271463 h 1399068"/>
                <a:gd name="connsiteX109" fmla="*/ 258329 w 2015691"/>
                <a:gd name="connsiteY109" fmla="*/ 285750 h 1399068"/>
                <a:gd name="connsiteX110" fmla="*/ 244041 w 2015691"/>
                <a:gd name="connsiteY110" fmla="*/ 300038 h 1399068"/>
                <a:gd name="connsiteX111" fmla="*/ 220229 w 2015691"/>
                <a:gd name="connsiteY111" fmla="*/ 333375 h 1399068"/>
                <a:gd name="connsiteX112" fmla="*/ 215466 w 2015691"/>
                <a:gd name="connsiteY112" fmla="*/ 347663 h 1399068"/>
                <a:gd name="connsiteX113" fmla="*/ 205941 w 2015691"/>
                <a:gd name="connsiteY113" fmla="*/ 371475 h 1399068"/>
                <a:gd name="connsiteX114" fmla="*/ 186891 w 2015691"/>
                <a:gd name="connsiteY114" fmla="*/ 404813 h 1399068"/>
                <a:gd name="connsiteX115" fmla="*/ 177366 w 2015691"/>
                <a:gd name="connsiteY115" fmla="*/ 442913 h 1399068"/>
                <a:gd name="connsiteX116" fmla="*/ 167841 w 2015691"/>
                <a:gd name="connsiteY116" fmla="*/ 490538 h 1399068"/>
                <a:gd name="connsiteX117" fmla="*/ 163079 w 2015691"/>
                <a:gd name="connsiteY117" fmla="*/ 504825 h 1399068"/>
                <a:gd name="connsiteX118" fmla="*/ 10679 w 2015691"/>
                <a:gd name="connsiteY118" fmla="*/ 559593 h 1399068"/>
                <a:gd name="connsiteX119" fmla="*/ 17822 w 2015691"/>
                <a:gd name="connsiteY119" fmla="*/ 809625 h 1399068"/>
                <a:gd name="connsiteX120" fmla="*/ 58304 w 2015691"/>
                <a:gd name="connsiteY120" fmla="*/ 1045370 h 1399068"/>
                <a:gd name="connsiteX121" fmla="*/ 108310 w 2015691"/>
                <a:gd name="connsiteY121" fmla="*/ 1252538 h 1399068"/>
                <a:gd name="connsiteX0" fmla="*/ 108310 w 2015691"/>
                <a:gd name="connsiteY0" fmla="*/ 1252538 h 1399068"/>
                <a:gd name="connsiteX1" fmla="*/ 160697 w 2015691"/>
                <a:gd name="connsiteY1" fmla="*/ 1312069 h 1399068"/>
                <a:gd name="connsiteX2" fmla="*/ 184510 w 2015691"/>
                <a:gd name="connsiteY2" fmla="*/ 1378743 h 1399068"/>
                <a:gd name="connsiteX3" fmla="*/ 174985 w 2015691"/>
                <a:gd name="connsiteY3" fmla="*/ 1190624 h 1399068"/>
                <a:gd name="connsiteX4" fmla="*/ 177366 w 2015691"/>
                <a:gd name="connsiteY4" fmla="*/ 1023938 h 1399068"/>
                <a:gd name="connsiteX5" fmla="*/ 172604 w 2015691"/>
                <a:gd name="connsiteY5" fmla="*/ 957263 h 1399068"/>
                <a:gd name="connsiteX6" fmla="*/ 182129 w 2015691"/>
                <a:gd name="connsiteY6" fmla="*/ 828675 h 1399068"/>
                <a:gd name="connsiteX7" fmla="*/ 196416 w 2015691"/>
                <a:gd name="connsiteY7" fmla="*/ 762000 h 1399068"/>
                <a:gd name="connsiteX8" fmla="*/ 210704 w 2015691"/>
                <a:gd name="connsiteY8" fmla="*/ 661988 h 1399068"/>
                <a:gd name="connsiteX9" fmla="*/ 222610 w 2015691"/>
                <a:gd name="connsiteY9" fmla="*/ 640557 h 1399068"/>
                <a:gd name="connsiteX10" fmla="*/ 258329 w 2015691"/>
                <a:gd name="connsiteY10" fmla="*/ 609600 h 1399068"/>
                <a:gd name="connsiteX11" fmla="*/ 272616 w 2015691"/>
                <a:gd name="connsiteY11" fmla="*/ 509587 h 1399068"/>
                <a:gd name="connsiteX12" fmla="*/ 301191 w 2015691"/>
                <a:gd name="connsiteY12" fmla="*/ 447675 h 1399068"/>
                <a:gd name="connsiteX13" fmla="*/ 553604 w 2015691"/>
                <a:gd name="connsiteY13" fmla="*/ 283369 h 1399068"/>
                <a:gd name="connsiteX14" fmla="*/ 701241 w 2015691"/>
                <a:gd name="connsiteY14" fmla="*/ 264318 h 1399068"/>
                <a:gd name="connsiteX15" fmla="*/ 875073 w 2015691"/>
                <a:gd name="connsiteY15" fmla="*/ 230981 h 1399068"/>
                <a:gd name="connsiteX16" fmla="*/ 991754 w 2015691"/>
                <a:gd name="connsiteY16" fmla="*/ 209550 h 1399068"/>
                <a:gd name="connsiteX17" fmla="*/ 1208447 w 2015691"/>
                <a:gd name="connsiteY17" fmla="*/ 200024 h 1399068"/>
                <a:gd name="connsiteX18" fmla="*/ 1348942 w 2015691"/>
                <a:gd name="connsiteY18" fmla="*/ 211931 h 1399068"/>
                <a:gd name="connsiteX19" fmla="*/ 1510866 w 2015691"/>
                <a:gd name="connsiteY19" fmla="*/ 242887 h 1399068"/>
                <a:gd name="connsiteX20" fmla="*/ 1658504 w 2015691"/>
                <a:gd name="connsiteY20" fmla="*/ 295275 h 1399068"/>
                <a:gd name="connsiteX21" fmla="*/ 1691841 w 2015691"/>
                <a:gd name="connsiteY21" fmla="*/ 314325 h 1399068"/>
                <a:gd name="connsiteX22" fmla="*/ 1720416 w 2015691"/>
                <a:gd name="connsiteY22" fmla="*/ 342900 h 1399068"/>
                <a:gd name="connsiteX23" fmla="*/ 1758516 w 2015691"/>
                <a:gd name="connsiteY23" fmla="*/ 390525 h 1399068"/>
                <a:gd name="connsiteX24" fmla="*/ 1777566 w 2015691"/>
                <a:gd name="connsiteY24" fmla="*/ 419100 h 1399068"/>
                <a:gd name="connsiteX25" fmla="*/ 1806141 w 2015691"/>
                <a:gd name="connsiteY25" fmla="*/ 471488 h 1399068"/>
                <a:gd name="connsiteX26" fmla="*/ 1849004 w 2015691"/>
                <a:gd name="connsiteY26" fmla="*/ 542925 h 1399068"/>
                <a:gd name="connsiteX27" fmla="*/ 1863291 w 2015691"/>
                <a:gd name="connsiteY27" fmla="*/ 571500 h 1399068"/>
                <a:gd name="connsiteX28" fmla="*/ 1872816 w 2015691"/>
                <a:gd name="connsiteY28" fmla="*/ 600075 h 1399068"/>
                <a:gd name="connsiteX29" fmla="*/ 1891866 w 2015691"/>
                <a:gd name="connsiteY29" fmla="*/ 642938 h 1399068"/>
                <a:gd name="connsiteX30" fmla="*/ 1910916 w 2015691"/>
                <a:gd name="connsiteY30" fmla="*/ 695325 h 1399068"/>
                <a:gd name="connsiteX31" fmla="*/ 1925204 w 2015691"/>
                <a:gd name="connsiteY31" fmla="*/ 747713 h 1399068"/>
                <a:gd name="connsiteX32" fmla="*/ 1934729 w 2015691"/>
                <a:gd name="connsiteY32" fmla="*/ 804863 h 1399068"/>
                <a:gd name="connsiteX33" fmla="*/ 1946635 w 2015691"/>
                <a:gd name="connsiteY33" fmla="*/ 940594 h 1399068"/>
                <a:gd name="connsiteX34" fmla="*/ 1958541 w 2015691"/>
                <a:gd name="connsiteY34" fmla="*/ 1000125 h 1399068"/>
                <a:gd name="connsiteX35" fmla="*/ 1951397 w 2015691"/>
                <a:gd name="connsiteY35" fmla="*/ 1166813 h 1399068"/>
                <a:gd name="connsiteX36" fmla="*/ 1987116 w 2015691"/>
                <a:gd name="connsiteY36" fmla="*/ 1285875 h 1399068"/>
                <a:gd name="connsiteX37" fmla="*/ 1977591 w 2015691"/>
                <a:gd name="connsiteY37" fmla="*/ 1357313 h 1399068"/>
                <a:gd name="connsiteX38" fmla="*/ 1968066 w 2015691"/>
                <a:gd name="connsiteY38" fmla="*/ 1395413 h 1399068"/>
                <a:gd name="connsiteX39" fmla="*/ 1963304 w 2015691"/>
                <a:gd name="connsiteY39" fmla="*/ 1271587 h 1399068"/>
                <a:gd name="connsiteX40" fmla="*/ 1982354 w 2015691"/>
                <a:gd name="connsiteY40" fmla="*/ 1238250 h 1399068"/>
                <a:gd name="connsiteX41" fmla="*/ 1991879 w 2015691"/>
                <a:gd name="connsiteY41" fmla="*/ 1200150 h 1399068"/>
                <a:gd name="connsiteX42" fmla="*/ 2001404 w 2015691"/>
                <a:gd name="connsiteY42" fmla="*/ 1171575 h 1399068"/>
                <a:gd name="connsiteX43" fmla="*/ 2006166 w 2015691"/>
                <a:gd name="connsiteY43" fmla="*/ 1085850 h 1399068"/>
                <a:gd name="connsiteX44" fmla="*/ 2015691 w 2015691"/>
                <a:gd name="connsiteY44" fmla="*/ 809625 h 1399068"/>
                <a:gd name="connsiteX45" fmla="*/ 2010929 w 2015691"/>
                <a:gd name="connsiteY45" fmla="*/ 666750 h 1399068"/>
                <a:gd name="connsiteX46" fmla="*/ 1991879 w 2015691"/>
                <a:gd name="connsiteY46" fmla="*/ 633413 h 1399068"/>
                <a:gd name="connsiteX47" fmla="*/ 1982354 w 2015691"/>
                <a:gd name="connsiteY47" fmla="*/ 609600 h 1399068"/>
                <a:gd name="connsiteX48" fmla="*/ 1972829 w 2015691"/>
                <a:gd name="connsiteY48" fmla="*/ 581025 h 1399068"/>
                <a:gd name="connsiteX49" fmla="*/ 1963304 w 2015691"/>
                <a:gd name="connsiteY49" fmla="*/ 566738 h 1399068"/>
                <a:gd name="connsiteX50" fmla="*/ 1958541 w 2015691"/>
                <a:gd name="connsiteY50" fmla="*/ 542925 h 1399068"/>
                <a:gd name="connsiteX51" fmla="*/ 1949016 w 2015691"/>
                <a:gd name="connsiteY51" fmla="*/ 528638 h 1399068"/>
                <a:gd name="connsiteX52" fmla="*/ 1944254 w 2015691"/>
                <a:gd name="connsiteY52" fmla="*/ 514350 h 1399068"/>
                <a:gd name="connsiteX53" fmla="*/ 1934729 w 2015691"/>
                <a:gd name="connsiteY53" fmla="*/ 495300 h 1399068"/>
                <a:gd name="connsiteX54" fmla="*/ 1925204 w 2015691"/>
                <a:gd name="connsiteY54" fmla="*/ 457200 h 1399068"/>
                <a:gd name="connsiteX55" fmla="*/ 1915679 w 2015691"/>
                <a:gd name="connsiteY55" fmla="*/ 438150 h 1399068"/>
                <a:gd name="connsiteX56" fmla="*/ 1901391 w 2015691"/>
                <a:gd name="connsiteY56" fmla="*/ 404813 h 1399068"/>
                <a:gd name="connsiteX57" fmla="*/ 1891866 w 2015691"/>
                <a:gd name="connsiteY57" fmla="*/ 376238 h 1399068"/>
                <a:gd name="connsiteX58" fmla="*/ 1887104 w 2015691"/>
                <a:gd name="connsiteY58" fmla="*/ 361950 h 1399068"/>
                <a:gd name="connsiteX59" fmla="*/ 1882341 w 2015691"/>
                <a:gd name="connsiteY59" fmla="*/ 342900 h 1399068"/>
                <a:gd name="connsiteX60" fmla="*/ 1872816 w 2015691"/>
                <a:gd name="connsiteY60" fmla="*/ 328613 h 1399068"/>
                <a:gd name="connsiteX61" fmla="*/ 1853766 w 2015691"/>
                <a:gd name="connsiteY61" fmla="*/ 280988 h 1399068"/>
                <a:gd name="connsiteX62" fmla="*/ 1849004 w 2015691"/>
                <a:gd name="connsiteY62" fmla="*/ 266700 h 1399068"/>
                <a:gd name="connsiteX63" fmla="*/ 1839479 w 2015691"/>
                <a:gd name="connsiteY63" fmla="*/ 252413 h 1399068"/>
                <a:gd name="connsiteX64" fmla="*/ 1825191 w 2015691"/>
                <a:gd name="connsiteY64" fmla="*/ 228600 h 1399068"/>
                <a:gd name="connsiteX65" fmla="*/ 1815666 w 2015691"/>
                <a:gd name="connsiteY65" fmla="*/ 214313 h 1399068"/>
                <a:gd name="connsiteX66" fmla="*/ 1801379 w 2015691"/>
                <a:gd name="connsiteY66" fmla="*/ 204788 h 1399068"/>
                <a:gd name="connsiteX67" fmla="*/ 1777566 w 2015691"/>
                <a:gd name="connsiteY67" fmla="*/ 176213 h 1399068"/>
                <a:gd name="connsiteX68" fmla="*/ 1768041 w 2015691"/>
                <a:gd name="connsiteY68" fmla="*/ 161925 h 1399068"/>
                <a:gd name="connsiteX69" fmla="*/ 1739466 w 2015691"/>
                <a:gd name="connsiteY69" fmla="*/ 152400 h 1399068"/>
                <a:gd name="connsiteX70" fmla="*/ 1710891 w 2015691"/>
                <a:gd name="connsiteY70" fmla="*/ 142875 h 1399068"/>
                <a:gd name="connsiteX71" fmla="*/ 1691841 w 2015691"/>
                <a:gd name="connsiteY71" fmla="*/ 133350 h 1399068"/>
                <a:gd name="connsiteX72" fmla="*/ 1634691 w 2015691"/>
                <a:gd name="connsiteY72" fmla="*/ 123825 h 1399068"/>
                <a:gd name="connsiteX73" fmla="*/ 1596591 w 2015691"/>
                <a:gd name="connsiteY73" fmla="*/ 109538 h 1399068"/>
                <a:gd name="connsiteX74" fmla="*/ 1477529 w 2015691"/>
                <a:gd name="connsiteY74" fmla="*/ 95250 h 1399068"/>
                <a:gd name="connsiteX75" fmla="*/ 1444191 w 2015691"/>
                <a:gd name="connsiteY75" fmla="*/ 90488 h 1399068"/>
                <a:gd name="connsiteX76" fmla="*/ 1382279 w 2015691"/>
                <a:gd name="connsiteY76" fmla="*/ 76200 h 1399068"/>
                <a:gd name="connsiteX77" fmla="*/ 1325129 w 2015691"/>
                <a:gd name="connsiteY77" fmla="*/ 71438 h 1399068"/>
                <a:gd name="connsiteX78" fmla="*/ 1282266 w 2015691"/>
                <a:gd name="connsiteY78" fmla="*/ 61913 h 1399068"/>
                <a:gd name="connsiteX79" fmla="*/ 1267979 w 2015691"/>
                <a:gd name="connsiteY79" fmla="*/ 52388 h 1399068"/>
                <a:gd name="connsiteX80" fmla="*/ 1244166 w 2015691"/>
                <a:gd name="connsiteY80" fmla="*/ 47625 h 1399068"/>
                <a:gd name="connsiteX81" fmla="*/ 1215591 w 2015691"/>
                <a:gd name="connsiteY81" fmla="*/ 38100 h 1399068"/>
                <a:gd name="connsiteX82" fmla="*/ 1187016 w 2015691"/>
                <a:gd name="connsiteY82" fmla="*/ 28575 h 1399068"/>
                <a:gd name="connsiteX83" fmla="*/ 1110816 w 2015691"/>
                <a:gd name="connsiteY83" fmla="*/ 19050 h 1399068"/>
                <a:gd name="connsiteX84" fmla="*/ 1077479 w 2015691"/>
                <a:gd name="connsiteY84" fmla="*/ 9525 h 1399068"/>
                <a:gd name="connsiteX85" fmla="*/ 1025091 w 2015691"/>
                <a:gd name="connsiteY85" fmla="*/ 0 h 1399068"/>
                <a:gd name="connsiteX86" fmla="*/ 872691 w 2015691"/>
                <a:gd name="connsiteY86" fmla="*/ 4763 h 1399068"/>
                <a:gd name="connsiteX87" fmla="*/ 858404 w 2015691"/>
                <a:gd name="connsiteY87" fmla="*/ 9525 h 1399068"/>
                <a:gd name="connsiteX88" fmla="*/ 834591 w 2015691"/>
                <a:gd name="connsiteY88" fmla="*/ 19050 h 1399068"/>
                <a:gd name="connsiteX89" fmla="*/ 815541 w 2015691"/>
                <a:gd name="connsiteY89" fmla="*/ 28575 h 1399068"/>
                <a:gd name="connsiteX90" fmla="*/ 801254 w 2015691"/>
                <a:gd name="connsiteY90" fmla="*/ 33338 h 1399068"/>
                <a:gd name="connsiteX91" fmla="*/ 782204 w 2015691"/>
                <a:gd name="connsiteY91" fmla="*/ 42863 h 1399068"/>
                <a:gd name="connsiteX92" fmla="*/ 734579 w 2015691"/>
                <a:gd name="connsiteY92" fmla="*/ 57150 h 1399068"/>
                <a:gd name="connsiteX93" fmla="*/ 696479 w 2015691"/>
                <a:gd name="connsiteY93" fmla="*/ 71438 h 1399068"/>
                <a:gd name="connsiteX94" fmla="*/ 653616 w 2015691"/>
                <a:gd name="connsiteY94" fmla="*/ 80963 h 1399068"/>
                <a:gd name="connsiteX95" fmla="*/ 620279 w 2015691"/>
                <a:gd name="connsiteY95" fmla="*/ 95250 h 1399068"/>
                <a:gd name="connsiteX96" fmla="*/ 586941 w 2015691"/>
                <a:gd name="connsiteY96" fmla="*/ 100013 h 1399068"/>
                <a:gd name="connsiteX97" fmla="*/ 539316 w 2015691"/>
                <a:gd name="connsiteY97" fmla="*/ 119063 h 1399068"/>
                <a:gd name="connsiteX98" fmla="*/ 505979 w 2015691"/>
                <a:gd name="connsiteY98" fmla="*/ 133350 h 1399068"/>
                <a:gd name="connsiteX99" fmla="*/ 491691 w 2015691"/>
                <a:gd name="connsiteY99" fmla="*/ 147638 h 1399068"/>
                <a:gd name="connsiteX100" fmla="*/ 453591 w 2015691"/>
                <a:gd name="connsiteY100" fmla="*/ 166688 h 1399068"/>
                <a:gd name="connsiteX101" fmla="*/ 420254 w 2015691"/>
                <a:gd name="connsiteY101" fmla="*/ 180975 h 1399068"/>
                <a:gd name="connsiteX102" fmla="*/ 401204 w 2015691"/>
                <a:gd name="connsiteY102" fmla="*/ 195263 h 1399068"/>
                <a:gd name="connsiteX103" fmla="*/ 386916 w 2015691"/>
                <a:gd name="connsiteY103" fmla="*/ 200025 h 1399068"/>
                <a:gd name="connsiteX104" fmla="*/ 367866 w 2015691"/>
                <a:gd name="connsiteY104" fmla="*/ 214313 h 1399068"/>
                <a:gd name="connsiteX105" fmla="*/ 329766 w 2015691"/>
                <a:gd name="connsiteY105" fmla="*/ 233363 h 1399068"/>
                <a:gd name="connsiteX106" fmla="*/ 301191 w 2015691"/>
                <a:gd name="connsiteY106" fmla="*/ 252413 h 1399068"/>
                <a:gd name="connsiteX107" fmla="*/ 286904 w 2015691"/>
                <a:gd name="connsiteY107" fmla="*/ 261938 h 1399068"/>
                <a:gd name="connsiteX108" fmla="*/ 267854 w 2015691"/>
                <a:gd name="connsiteY108" fmla="*/ 271463 h 1399068"/>
                <a:gd name="connsiteX109" fmla="*/ 258329 w 2015691"/>
                <a:gd name="connsiteY109" fmla="*/ 285750 h 1399068"/>
                <a:gd name="connsiteX110" fmla="*/ 244041 w 2015691"/>
                <a:gd name="connsiteY110" fmla="*/ 300038 h 1399068"/>
                <a:gd name="connsiteX111" fmla="*/ 220229 w 2015691"/>
                <a:gd name="connsiteY111" fmla="*/ 333375 h 1399068"/>
                <a:gd name="connsiteX112" fmla="*/ 215466 w 2015691"/>
                <a:gd name="connsiteY112" fmla="*/ 347663 h 1399068"/>
                <a:gd name="connsiteX113" fmla="*/ 205941 w 2015691"/>
                <a:gd name="connsiteY113" fmla="*/ 371475 h 1399068"/>
                <a:gd name="connsiteX114" fmla="*/ 186891 w 2015691"/>
                <a:gd name="connsiteY114" fmla="*/ 404813 h 1399068"/>
                <a:gd name="connsiteX115" fmla="*/ 177366 w 2015691"/>
                <a:gd name="connsiteY115" fmla="*/ 442913 h 1399068"/>
                <a:gd name="connsiteX116" fmla="*/ 163079 w 2015691"/>
                <a:gd name="connsiteY116" fmla="*/ 504825 h 1399068"/>
                <a:gd name="connsiteX117" fmla="*/ 10679 w 2015691"/>
                <a:gd name="connsiteY117" fmla="*/ 559593 h 1399068"/>
                <a:gd name="connsiteX118" fmla="*/ 17822 w 2015691"/>
                <a:gd name="connsiteY118" fmla="*/ 809625 h 1399068"/>
                <a:gd name="connsiteX119" fmla="*/ 58304 w 2015691"/>
                <a:gd name="connsiteY119" fmla="*/ 1045370 h 1399068"/>
                <a:gd name="connsiteX120" fmla="*/ 108310 w 2015691"/>
                <a:gd name="connsiteY120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26249 w 2016749"/>
                <a:gd name="connsiteY64" fmla="*/ 228600 h 1399068"/>
                <a:gd name="connsiteX65" fmla="*/ 1816724 w 2016749"/>
                <a:gd name="connsiteY65" fmla="*/ 214313 h 1399068"/>
                <a:gd name="connsiteX66" fmla="*/ 1802437 w 2016749"/>
                <a:gd name="connsiteY66" fmla="*/ 204788 h 1399068"/>
                <a:gd name="connsiteX67" fmla="*/ 1778624 w 2016749"/>
                <a:gd name="connsiteY67" fmla="*/ 176213 h 1399068"/>
                <a:gd name="connsiteX68" fmla="*/ 1769099 w 2016749"/>
                <a:gd name="connsiteY68" fmla="*/ 161925 h 1399068"/>
                <a:gd name="connsiteX69" fmla="*/ 1740524 w 2016749"/>
                <a:gd name="connsiteY69" fmla="*/ 152400 h 1399068"/>
                <a:gd name="connsiteX70" fmla="*/ 1711949 w 2016749"/>
                <a:gd name="connsiteY70" fmla="*/ 142875 h 1399068"/>
                <a:gd name="connsiteX71" fmla="*/ 1692899 w 2016749"/>
                <a:gd name="connsiteY71" fmla="*/ 133350 h 1399068"/>
                <a:gd name="connsiteX72" fmla="*/ 1635749 w 2016749"/>
                <a:gd name="connsiteY72" fmla="*/ 123825 h 1399068"/>
                <a:gd name="connsiteX73" fmla="*/ 1597649 w 2016749"/>
                <a:gd name="connsiteY73" fmla="*/ 109538 h 1399068"/>
                <a:gd name="connsiteX74" fmla="*/ 1478587 w 2016749"/>
                <a:gd name="connsiteY74" fmla="*/ 95250 h 1399068"/>
                <a:gd name="connsiteX75" fmla="*/ 1445249 w 2016749"/>
                <a:gd name="connsiteY75" fmla="*/ 90488 h 1399068"/>
                <a:gd name="connsiteX76" fmla="*/ 1383337 w 2016749"/>
                <a:gd name="connsiteY76" fmla="*/ 76200 h 1399068"/>
                <a:gd name="connsiteX77" fmla="*/ 1326187 w 2016749"/>
                <a:gd name="connsiteY77" fmla="*/ 71438 h 1399068"/>
                <a:gd name="connsiteX78" fmla="*/ 1283324 w 2016749"/>
                <a:gd name="connsiteY78" fmla="*/ 61913 h 1399068"/>
                <a:gd name="connsiteX79" fmla="*/ 1269037 w 2016749"/>
                <a:gd name="connsiteY79" fmla="*/ 52388 h 1399068"/>
                <a:gd name="connsiteX80" fmla="*/ 1245224 w 2016749"/>
                <a:gd name="connsiteY80" fmla="*/ 47625 h 1399068"/>
                <a:gd name="connsiteX81" fmla="*/ 1216649 w 2016749"/>
                <a:gd name="connsiteY81" fmla="*/ 38100 h 1399068"/>
                <a:gd name="connsiteX82" fmla="*/ 1188074 w 2016749"/>
                <a:gd name="connsiteY82" fmla="*/ 28575 h 1399068"/>
                <a:gd name="connsiteX83" fmla="*/ 1111874 w 2016749"/>
                <a:gd name="connsiteY83" fmla="*/ 19050 h 1399068"/>
                <a:gd name="connsiteX84" fmla="*/ 1078537 w 2016749"/>
                <a:gd name="connsiteY84" fmla="*/ 9525 h 1399068"/>
                <a:gd name="connsiteX85" fmla="*/ 1026149 w 2016749"/>
                <a:gd name="connsiteY85" fmla="*/ 0 h 1399068"/>
                <a:gd name="connsiteX86" fmla="*/ 873749 w 2016749"/>
                <a:gd name="connsiteY86" fmla="*/ 4763 h 1399068"/>
                <a:gd name="connsiteX87" fmla="*/ 859462 w 2016749"/>
                <a:gd name="connsiteY87" fmla="*/ 9525 h 1399068"/>
                <a:gd name="connsiteX88" fmla="*/ 835649 w 2016749"/>
                <a:gd name="connsiteY88" fmla="*/ 19050 h 1399068"/>
                <a:gd name="connsiteX89" fmla="*/ 816599 w 2016749"/>
                <a:gd name="connsiteY89" fmla="*/ 28575 h 1399068"/>
                <a:gd name="connsiteX90" fmla="*/ 802312 w 2016749"/>
                <a:gd name="connsiteY90" fmla="*/ 33338 h 1399068"/>
                <a:gd name="connsiteX91" fmla="*/ 783262 w 2016749"/>
                <a:gd name="connsiteY91" fmla="*/ 42863 h 1399068"/>
                <a:gd name="connsiteX92" fmla="*/ 735637 w 2016749"/>
                <a:gd name="connsiteY92" fmla="*/ 57150 h 1399068"/>
                <a:gd name="connsiteX93" fmla="*/ 697537 w 2016749"/>
                <a:gd name="connsiteY93" fmla="*/ 71438 h 1399068"/>
                <a:gd name="connsiteX94" fmla="*/ 654674 w 2016749"/>
                <a:gd name="connsiteY94" fmla="*/ 80963 h 1399068"/>
                <a:gd name="connsiteX95" fmla="*/ 621337 w 2016749"/>
                <a:gd name="connsiteY95" fmla="*/ 95250 h 1399068"/>
                <a:gd name="connsiteX96" fmla="*/ 587999 w 2016749"/>
                <a:gd name="connsiteY96" fmla="*/ 100013 h 1399068"/>
                <a:gd name="connsiteX97" fmla="*/ 540374 w 2016749"/>
                <a:gd name="connsiteY97" fmla="*/ 119063 h 1399068"/>
                <a:gd name="connsiteX98" fmla="*/ 507037 w 2016749"/>
                <a:gd name="connsiteY98" fmla="*/ 133350 h 1399068"/>
                <a:gd name="connsiteX99" fmla="*/ 492749 w 2016749"/>
                <a:gd name="connsiteY99" fmla="*/ 147638 h 1399068"/>
                <a:gd name="connsiteX100" fmla="*/ 454649 w 2016749"/>
                <a:gd name="connsiteY100" fmla="*/ 166688 h 1399068"/>
                <a:gd name="connsiteX101" fmla="*/ 421312 w 2016749"/>
                <a:gd name="connsiteY101" fmla="*/ 180975 h 1399068"/>
                <a:gd name="connsiteX102" fmla="*/ 402262 w 2016749"/>
                <a:gd name="connsiteY102" fmla="*/ 195263 h 1399068"/>
                <a:gd name="connsiteX103" fmla="*/ 387974 w 2016749"/>
                <a:gd name="connsiteY103" fmla="*/ 200025 h 1399068"/>
                <a:gd name="connsiteX104" fmla="*/ 368924 w 2016749"/>
                <a:gd name="connsiteY104" fmla="*/ 214313 h 1399068"/>
                <a:gd name="connsiteX105" fmla="*/ 330824 w 2016749"/>
                <a:gd name="connsiteY105" fmla="*/ 233363 h 1399068"/>
                <a:gd name="connsiteX106" fmla="*/ 302249 w 2016749"/>
                <a:gd name="connsiteY106" fmla="*/ 252413 h 1399068"/>
                <a:gd name="connsiteX107" fmla="*/ 287962 w 2016749"/>
                <a:gd name="connsiteY107" fmla="*/ 261938 h 1399068"/>
                <a:gd name="connsiteX108" fmla="*/ 268912 w 2016749"/>
                <a:gd name="connsiteY108" fmla="*/ 271463 h 1399068"/>
                <a:gd name="connsiteX109" fmla="*/ 259387 w 2016749"/>
                <a:gd name="connsiteY109" fmla="*/ 285750 h 1399068"/>
                <a:gd name="connsiteX110" fmla="*/ 245099 w 2016749"/>
                <a:gd name="connsiteY110" fmla="*/ 300038 h 1399068"/>
                <a:gd name="connsiteX111" fmla="*/ 221287 w 2016749"/>
                <a:gd name="connsiteY111" fmla="*/ 333375 h 1399068"/>
                <a:gd name="connsiteX112" fmla="*/ 216524 w 2016749"/>
                <a:gd name="connsiteY112" fmla="*/ 347663 h 1399068"/>
                <a:gd name="connsiteX113" fmla="*/ 206999 w 2016749"/>
                <a:gd name="connsiteY113" fmla="*/ 371475 h 1399068"/>
                <a:gd name="connsiteX114" fmla="*/ 187949 w 2016749"/>
                <a:gd name="connsiteY114" fmla="*/ 404813 h 1399068"/>
                <a:gd name="connsiteX115" fmla="*/ 178424 w 2016749"/>
                <a:gd name="connsiteY115" fmla="*/ 442913 h 1399068"/>
                <a:gd name="connsiteX116" fmla="*/ 11737 w 2016749"/>
                <a:gd name="connsiteY116" fmla="*/ 559593 h 1399068"/>
                <a:gd name="connsiteX117" fmla="*/ 18880 w 2016749"/>
                <a:gd name="connsiteY117" fmla="*/ 809625 h 1399068"/>
                <a:gd name="connsiteX118" fmla="*/ 59362 w 2016749"/>
                <a:gd name="connsiteY118" fmla="*/ 1045370 h 1399068"/>
                <a:gd name="connsiteX119" fmla="*/ 109368 w 2016749"/>
                <a:gd name="connsiteY119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26249 w 2016749"/>
                <a:gd name="connsiteY64" fmla="*/ 228600 h 1399068"/>
                <a:gd name="connsiteX65" fmla="*/ 1816724 w 2016749"/>
                <a:gd name="connsiteY65" fmla="*/ 214313 h 1399068"/>
                <a:gd name="connsiteX66" fmla="*/ 1802437 w 2016749"/>
                <a:gd name="connsiteY66" fmla="*/ 204788 h 1399068"/>
                <a:gd name="connsiteX67" fmla="*/ 1778624 w 2016749"/>
                <a:gd name="connsiteY67" fmla="*/ 176213 h 1399068"/>
                <a:gd name="connsiteX68" fmla="*/ 1769099 w 2016749"/>
                <a:gd name="connsiteY68" fmla="*/ 161925 h 1399068"/>
                <a:gd name="connsiteX69" fmla="*/ 1740524 w 2016749"/>
                <a:gd name="connsiteY69" fmla="*/ 152400 h 1399068"/>
                <a:gd name="connsiteX70" fmla="*/ 1711949 w 2016749"/>
                <a:gd name="connsiteY70" fmla="*/ 142875 h 1399068"/>
                <a:gd name="connsiteX71" fmla="*/ 1692899 w 2016749"/>
                <a:gd name="connsiteY71" fmla="*/ 133350 h 1399068"/>
                <a:gd name="connsiteX72" fmla="*/ 1635749 w 2016749"/>
                <a:gd name="connsiteY72" fmla="*/ 123825 h 1399068"/>
                <a:gd name="connsiteX73" fmla="*/ 1597649 w 2016749"/>
                <a:gd name="connsiteY73" fmla="*/ 109538 h 1399068"/>
                <a:gd name="connsiteX74" fmla="*/ 1478587 w 2016749"/>
                <a:gd name="connsiteY74" fmla="*/ 95250 h 1399068"/>
                <a:gd name="connsiteX75" fmla="*/ 1445249 w 2016749"/>
                <a:gd name="connsiteY75" fmla="*/ 90488 h 1399068"/>
                <a:gd name="connsiteX76" fmla="*/ 1383337 w 2016749"/>
                <a:gd name="connsiteY76" fmla="*/ 76200 h 1399068"/>
                <a:gd name="connsiteX77" fmla="*/ 1326187 w 2016749"/>
                <a:gd name="connsiteY77" fmla="*/ 71438 h 1399068"/>
                <a:gd name="connsiteX78" fmla="*/ 1283324 w 2016749"/>
                <a:gd name="connsiteY78" fmla="*/ 61913 h 1399068"/>
                <a:gd name="connsiteX79" fmla="*/ 1269037 w 2016749"/>
                <a:gd name="connsiteY79" fmla="*/ 52388 h 1399068"/>
                <a:gd name="connsiteX80" fmla="*/ 1245224 w 2016749"/>
                <a:gd name="connsiteY80" fmla="*/ 47625 h 1399068"/>
                <a:gd name="connsiteX81" fmla="*/ 1216649 w 2016749"/>
                <a:gd name="connsiteY81" fmla="*/ 38100 h 1399068"/>
                <a:gd name="connsiteX82" fmla="*/ 1188074 w 2016749"/>
                <a:gd name="connsiteY82" fmla="*/ 28575 h 1399068"/>
                <a:gd name="connsiteX83" fmla="*/ 1111874 w 2016749"/>
                <a:gd name="connsiteY83" fmla="*/ 19050 h 1399068"/>
                <a:gd name="connsiteX84" fmla="*/ 1078537 w 2016749"/>
                <a:gd name="connsiteY84" fmla="*/ 9525 h 1399068"/>
                <a:gd name="connsiteX85" fmla="*/ 1026149 w 2016749"/>
                <a:gd name="connsiteY85" fmla="*/ 0 h 1399068"/>
                <a:gd name="connsiteX86" fmla="*/ 873749 w 2016749"/>
                <a:gd name="connsiteY86" fmla="*/ 4763 h 1399068"/>
                <a:gd name="connsiteX87" fmla="*/ 859462 w 2016749"/>
                <a:gd name="connsiteY87" fmla="*/ 9525 h 1399068"/>
                <a:gd name="connsiteX88" fmla="*/ 835649 w 2016749"/>
                <a:gd name="connsiteY88" fmla="*/ 19050 h 1399068"/>
                <a:gd name="connsiteX89" fmla="*/ 816599 w 2016749"/>
                <a:gd name="connsiteY89" fmla="*/ 28575 h 1399068"/>
                <a:gd name="connsiteX90" fmla="*/ 802312 w 2016749"/>
                <a:gd name="connsiteY90" fmla="*/ 33338 h 1399068"/>
                <a:gd name="connsiteX91" fmla="*/ 783262 w 2016749"/>
                <a:gd name="connsiteY91" fmla="*/ 42863 h 1399068"/>
                <a:gd name="connsiteX92" fmla="*/ 735637 w 2016749"/>
                <a:gd name="connsiteY92" fmla="*/ 57150 h 1399068"/>
                <a:gd name="connsiteX93" fmla="*/ 697537 w 2016749"/>
                <a:gd name="connsiteY93" fmla="*/ 71438 h 1399068"/>
                <a:gd name="connsiteX94" fmla="*/ 654674 w 2016749"/>
                <a:gd name="connsiteY94" fmla="*/ 80963 h 1399068"/>
                <a:gd name="connsiteX95" fmla="*/ 621337 w 2016749"/>
                <a:gd name="connsiteY95" fmla="*/ 95250 h 1399068"/>
                <a:gd name="connsiteX96" fmla="*/ 587999 w 2016749"/>
                <a:gd name="connsiteY96" fmla="*/ 100013 h 1399068"/>
                <a:gd name="connsiteX97" fmla="*/ 540374 w 2016749"/>
                <a:gd name="connsiteY97" fmla="*/ 119063 h 1399068"/>
                <a:gd name="connsiteX98" fmla="*/ 507037 w 2016749"/>
                <a:gd name="connsiteY98" fmla="*/ 133350 h 1399068"/>
                <a:gd name="connsiteX99" fmla="*/ 492749 w 2016749"/>
                <a:gd name="connsiteY99" fmla="*/ 147638 h 1399068"/>
                <a:gd name="connsiteX100" fmla="*/ 454649 w 2016749"/>
                <a:gd name="connsiteY100" fmla="*/ 166688 h 1399068"/>
                <a:gd name="connsiteX101" fmla="*/ 421312 w 2016749"/>
                <a:gd name="connsiteY101" fmla="*/ 180975 h 1399068"/>
                <a:gd name="connsiteX102" fmla="*/ 402262 w 2016749"/>
                <a:gd name="connsiteY102" fmla="*/ 195263 h 1399068"/>
                <a:gd name="connsiteX103" fmla="*/ 387974 w 2016749"/>
                <a:gd name="connsiteY103" fmla="*/ 200025 h 1399068"/>
                <a:gd name="connsiteX104" fmla="*/ 368924 w 2016749"/>
                <a:gd name="connsiteY104" fmla="*/ 214313 h 1399068"/>
                <a:gd name="connsiteX105" fmla="*/ 330824 w 2016749"/>
                <a:gd name="connsiteY105" fmla="*/ 233363 h 1399068"/>
                <a:gd name="connsiteX106" fmla="*/ 302249 w 2016749"/>
                <a:gd name="connsiteY106" fmla="*/ 252413 h 1399068"/>
                <a:gd name="connsiteX107" fmla="*/ 287962 w 2016749"/>
                <a:gd name="connsiteY107" fmla="*/ 261938 h 1399068"/>
                <a:gd name="connsiteX108" fmla="*/ 259387 w 2016749"/>
                <a:gd name="connsiteY108" fmla="*/ 285750 h 1399068"/>
                <a:gd name="connsiteX109" fmla="*/ 245099 w 2016749"/>
                <a:gd name="connsiteY109" fmla="*/ 300038 h 1399068"/>
                <a:gd name="connsiteX110" fmla="*/ 221287 w 2016749"/>
                <a:gd name="connsiteY110" fmla="*/ 333375 h 1399068"/>
                <a:gd name="connsiteX111" fmla="*/ 216524 w 2016749"/>
                <a:gd name="connsiteY111" fmla="*/ 347663 h 1399068"/>
                <a:gd name="connsiteX112" fmla="*/ 206999 w 2016749"/>
                <a:gd name="connsiteY112" fmla="*/ 371475 h 1399068"/>
                <a:gd name="connsiteX113" fmla="*/ 187949 w 2016749"/>
                <a:gd name="connsiteY113" fmla="*/ 404813 h 1399068"/>
                <a:gd name="connsiteX114" fmla="*/ 178424 w 2016749"/>
                <a:gd name="connsiteY114" fmla="*/ 442913 h 1399068"/>
                <a:gd name="connsiteX115" fmla="*/ 11737 w 2016749"/>
                <a:gd name="connsiteY115" fmla="*/ 559593 h 1399068"/>
                <a:gd name="connsiteX116" fmla="*/ 18880 w 2016749"/>
                <a:gd name="connsiteY116" fmla="*/ 809625 h 1399068"/>
                <a:gd name="connsiteX117" fmla="*/ 59362 w 2016749"/>
                <a:gd name="connsiteY117" fmla="*/ 1045370 h 1399068"/>
                <a:gd name="connsiteX118" fmla="*/ 109368 w 2016749"/>
                <a:gd name="connsiteY118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26249 w 2016749"/>
                <a:gd name="connsiteY64" fmla="*/ 228600 h 1399068"/>
                <a:gd name="connsiteX65" fmla="*/ 1816724 w 2016749"/>
                <a:gd name="connsiteY65" fmla="*/ 214313 h 1399068"/>
                <a:gd name="connsiteX66" fmla="*/ 1802437 w 2016749"/>
                <a:gd name="connsiteY66" fmla="*/ 204788 h 1399068"/>
                <a:gd name="connsiteX67" fmla="*/ 1778624 w 2016749"/>
                <a:gd name="connsiteY67" fmla="*/ 176213 h 1399068"/>
                <a:gd name="connsiteX68" fmla="*/ 1769099 w 2016749"/>
                <a:gd name="connsiteY68" fmla="*/ 161925 h 1399068"/>
                <a:gd name="connsiteX69" fmla="*/ 1740524 w 2016749"/>
                <a:gd name="connsiteY69" fmla="*/ 152400 h 1399068"/>
                <a:gd name="connsiteX70" fmla="*/ 1711949 w 2016749"/>
                <a:gd name="connsiteY70" fmla="*/ 142875 h 1399068"/>
                <a:gd name="connsiteX71" fmla="*/ 1692899 w 2016749"/>
                <a:gd name="connsiteY71" fmla="*/ 133350 h 1399068"/>
                <a:gd name="connsiteX72" fmla="*/ 1635749 w 2016749"/>
                <a:gd name="connsiteY72" fmla="*/ 123825 h 1399068"/>
                <a:gd name="connsiteX73" fmla="*/ 1597649 w 2016749"/>
                <a:gd name="connsiteY73" fmla="*/ 109538 h 1399068"/>
                <a:gd name="connsiteX74" fmla="*/ 1478587 w 2016749"/>
                <a:gd name="connsiteY74" fmla="*/ 95250 h 1399068"/>
                <a:gd name="connsiteX75" fmla="*/ 1445249 w 2016749"/>
                <a:gd name="connsiteY75" fmla="*/ 90488 h 1399068"/>
                <a:gd name="connsiteX76" fmla="*/ 1383337 w 2016749"/>
                <a:gd name="connsiteY76" fmla="*/ 76200 h 1399068"/>
                <a:gd name="connsiteX77" fmla="*/ 1326187 w 2016749"/>
                <a:gd name="connsiteY77" fmla="*/ 71438 h 1399068"/>
                <a:gd name="connsiteX78" fmla="*/ 1283324 w 2016749"/>
                <a:gd name="connsiteY78" fmla="*/ 61913 h 1399068"/>
                <a:gd name="connsiteX79" fmla="*/ 1269037 w 2016749"/>
                <a:gd name="connsiteY79" fmla="*/ 52388 h 1399068"/>
                <a:gd name="connsiteX80" fmla="*/ 1245224 w 2016749"/>
                <a:gd name="connsiteY80" fmla="*/ 47625 h 1399068"/>
                <a:gd name="connsiteX81" fmla="*/ 1216649 w 2016749"/>
                <a:gd name="connsiteY81" fmla="*/ 38100 h 1399068"/>
                <a:gd name="connsiteX82" fmla="*/ 1188074 w 2016749"/>
                <a:gd name="connsiteY82" fmla="*/ 28575 h 1399068"/>
                <a:gd name="connsiteX83" fmla="*/ 1111874 w 2016749"/>
                <a:gd name="connsiteY83" fmla="*/ 19050 h 1399068"/>
                <a:gd name="connsiteX84" fmla="*/ 1078537 w 2016749"/>
                <a:gd name="connsiteY84" fmla="*/ 9525 h 1399068"/>
                <a:gd name="connsiteX85" fmla="*/ 1026149 w 2016749"/>
                <a:gd name="connsiteY85" fmla="*/ 0 h 1399068"/>
                <a:gd name="connsiteX86" fmla="*/ 873749 w 2016749"/>
                <a:gd name="connsiteY86" fmla="*/ 4763 h 1399068"/>
                <a:gd name="connsiteX87" fmla="*/ 859462 w 2016749"/>
                <a:gd name="connsiteY87" fmla="*/ 9525 h 1399068"/>
                <a:gd name="connsiteX88" fmla="*/ 835649 w 2016749"/>
                <a:gd name="connsiteY88" fmla="*/ 19050 h 1399068"/>
                <a:gd name="connsiteX89" fmla="*/ 816599 w 2016749"/>
                <a:gd name="connsiteY89" fmla="*/ 28575 h 1399068"/>
                <a:gd name="connsiteX90" fmla="*/ 802312 w 2016749"/>
                <a:gd name="connsiteY90" fmla="*/ 33338 h 1399068"/>
                <a:gd name="connsiteX91" fmla="*/ 783262 w 2016749"/>
                <a:gd name="connsiteY91" fmla="*/ 42863 h 1399068"/>
                <a:gd name="connsiteX92" fmla="*/ 735637 w 2016749"/>
                <a:gd name="connsiteY92" fmla="*/ 57150 h 1399068"/>
                <a:gd name="connsiteX93" fmla="*/ 697537 w 2016749"/>
                <a:gd name="connsiteY93" fmla="*/ 71438 h 1399068"/>
                <a:gd name="connsiteX94" fmla="*/ 654674 w 2016749"/>
                <a:gd name="connsiteY94" fmla="*/ 80963 h 1399068"/>
                <a:gd name="connsiteX95" fmla="*/ 621337 w 2016749"/>
                <a:gd name="connsiteY95" fmla="*/ 95250 h 1399068"/>
                <a:gd name="connsiteX96" fmla="*/ 587999 w 2016749"/>
                <a:gd name="connsiteY96" fmla="*/ 100013 h 1399068"/>
                <a:gd name="connsiteX97" fmla="*/ 540374 w 2016749"/>
                <a:gd name="connsiteY97" fmla="*/ 119063 h 1399068"/>
                <a:gd name="connsiteX98" fmla="*/ 507037 w 2016749"/>
                <a:gd name="connsiteY98" fmla="*/ 133350 h 1399068"/>
                <a:gd name="connsiteX99" fmla="*/ 492749 w 2016749"/>
                <a:gd name="connsiteY99" fmla="*/ 147638 h 1399068"/>
                <a:gd name="connsiteX100" fmla="*/ 454649 w 2016749"/>
                <a:gd name="connsiteY100" fmla="*/ 166688 h 1399068"/>
                <a:gd name="connsiteX101" fmla="*/ 421312 w 2016749"/>
                <a:gd name="connsiteY101" fmla="*/ 180975 h 1399068"/>
                <a:gd name="connsiteX102" fmla="*/ 402262 w 2016749"/>
                <a:gd name="connsiteY102" fmla="*/ 195263 h 1399068"/>
                <a:gd name="connsiteX103" fmla="*/ 387974 w 2016749"/>
                <a:gd name="connsiteY103" fmla="*/ 200025 h 1399068"/>
                <a:gd name="connsiteX104" fmla="*/ 368924 w 2016749"/>
                <a:gd name="connsiteY104" fmla="*/ 214313 h 1399068"/>
                <a:gd name="connsiteX105" fmla="*/ 330824 w 2016749"/>
                <a:gd name="connsiteY105" fmla="*/ 233363 h 1399068"/>
                <a:gd name="connsiteX106" fmla="*/ 302249 w 2016749"/>
                <a:gd name="connsiteY106" fmla="*/ 252413 h 1399068"/>
                <a:gd name="connsiteX107" fmla="*/ 287962 w 2016749"/>
                <a:gd name="connsiteY107" fmla="*/ 261938 h 1399068"/>
                <a:gd name="connsiteX108" fmla="*/ 259387 w 2016749"/>
                <a:gd name="connsiteY108" fmla="*/ 285750 h 1399068"/>
                <a:gd name="connsiteX109" fmla="*/ 221287 w 2016749"/>
                <a:gd name="connsiteY109" fmla="*/ 333375 h 1399068"/>
                <a:gd name="connsiteX110" fmla="*/ 216524 w 2016749"/>
                <a:gd name="connsiteY110" fmla="*/ 347663 h 1399068"/>
                <a:gd name="connsiteX111" fmla="*/ 206999 w 2016749"/>
                <a:gd name="connsiteY111" fmla="*/ 371475 h 1399068"/>
                <a:gd name="connsiteX112" fmla="*/ 187949 w 2016749"/>
                <a:gd name="connsiteY112" fmla="*/ 404813 h 1399068"/>
                <a:gd name="connsiteX113" fmla="*/ 178424 w 2016749"/>
                <a:gd name="connsiteY113" fmla="*/ 442913 h 1399068"/>
                <a:gd name="connsiteX114" fmla="*/ 11737 w 2016749"/>
                <a:gd name="connsiteY114" fmla="*/ 559593 h 1399068"/>
                <a:gd name="connsiteX115" fmla="*/ 18880 w 2016749"/>
                <a:gd name="connsiteY115" fmla="*/ 809625 h 1399068"/>
                <a:gd name="connsiteX116" fmla="*/ 59362 w 2016749"/>
                <a:gd name="connsiteY116" fmla="*/ 1045370 h 1399068"/>
                <a:gd name="connsiteX117" fmla="*/ 109368 w 2016749"/>
                <a:gd name="connsiteY117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26249 w 2016749"/>
                <a:gd name="connsiteY64" fmla="*/ 228600 h 1399068"/>
                <a:gd name="connsiteX65" fmla="*/ 1816724 w 2016749"/>
                <a:gd name="connsiteY65" fmla="*/ 214313 h 1399068"/>
                <a:gd name="connsiteX66" fmla="*/ 1802437 w 2016749"/>
                <a:gd name="connsiteY66" fmla="*/ 204788 h 1399068"/>
                <a:gd name="connsiteX67" fmla="*/ 1778624 w 2016749"/>
                <a:gd name="connsiteY67" fmla="*/ 176213 h 1399068"/>
                <a:gd name="connsiteX68" fmla="*/ 1769099 w 2016749"/>
                <a:gd name="connsiteY68" fmla="*/ 161925 h 1399068"/>
                <a:gd name="connsiteX69" fmla="*/ 1740524 w 2016749"/>
                <a:gd name="connsiteY69" fmla="*/ 152400 h 1399068"/>
                <a:gd name="connsiteX70" fmla="*/ 1711949 w 2016749"/>
                <a:gd name="connsiteY70" fmla="*/ 142875 h 1399068"/>
                <a:gd name="connsiteX71" fmla="*/ 1692899 w 2016749"/>
                <a:gd name="connsiteY71" fmla="*/ 133350 h 1399068"/>
                <a:gd name="connsiteX72" fmla="*/ 1635749 w 2016749"/>
                <a:gd name="connsiteY72" fmla="*/ 123825 h 1399068"/>
                <a:gd name="connsiteX73" fmla="*/ 1597649 w 2016749"/>
                <a:gd name="connsiteY73" fmla="*/ 109538 h 1399068"/>
                <a:gd name="connsiteX74" fmla="*/ 1478587 w 2016749"/>
                <a:gd name="connsiteY74" fmla="*/ 95250 h 1399068"/>
                <a:gd name="connsiteX75" fmla="*/ 1445249 w 2016749"/>
                <a:gd name="connsiteY75" fmla="*/ 90488 h 1399068"/>
                <a:gd name="connsiteX76" fmla="*/ 1383337 w 2016749"/>
                <a:gd name="connsiteY76" fmla="*/ 76200 h 1399068"/>
                <a:gd name="connsiteX77" fmla="*/ 1326187 w 2016749"/>
                <a:gd name="connsiteY77" fmla="*/ 71438 h 1399068"/>
                <a:gd name="connsiteX78" fmla="*/ 1283324 w 2016749"/>
                <a:gd name="connsiteY78" fmla="*/ 61913 h 1399068"/>
                <a:gd name="connsiteX79" fmla="*/ 1269037 w 2016749"/>
                <a:gd name="connsiteY79" fmla="*/ 52388 h 1399068"/>
                <a:gd name="connsiteX80" fmla="*/ 1245224 w 2016749"/>
                <a:gd name="connsiteY80" fmla="*/ 47625 h 1399068"/>
                <a:gd name="connsiteX81" fmla="*/ 1216649 w 2016749"/>
                <a:gd name="connsiteY81" fmla="*/ 38100 h 1399068"/>
                <a:gd name="connsiteX82" fmla="*/ 1188074 w 2016749"/>
                <a:gd name="connsiteY82" fmla="*/ 28575 h 1399068"/>
                <a:gd name="connsiteX83" fmla="*/ 1111874 w 2016749"/>
                <a:gd name="connsiteY83" fmla="*/ 19050 h 1399068"/>
                <a:gd name="connsiteX84" fmla="*/ 1078537 w 2016749"/>
                <a:gd name="connsiteY84" fmla="*/ 9525 h 1399068"/>
                <a:gd name="connsiteX85" fmla="*/ 1026149 w 2016749"/>
                <a:gd name="connsiteY85" fmla="*/ 0 h 1399068"/>
                <a:gd name="connsiteX86" fmla="*/ 873749 w 2016749"/>
                <a:gd name="connsiteY86" fmla="*/ 4763 h 1399068"/>
                <a:gd name="connsiteX87" fmla="*/ 859462 w 2016749"/>
                <a:gd name="connsiteY87" fmla="*/ 9525 h 1399068"/>
                <a:gd name="connsiteX88" fmla="*/ 835649 w 2016749"/>
                <a:gd name="connsiteY88" fmla="*/ 19050 h 1399068"/>
                <a:gd name="connsiteX89" fmla="*/ 816599 w 2016749"/>
                <a:gd name="connsiteY89" fmla="*/ 28575 h 1399068"/>
                <a:gd name="connsiteX90" fmla="*/ 802312 w 2016749"/>
                <a:gd name="connsiteY90" fmla="*/ 33338 h 1399068"/>
                <a:gd name="connsiteX91" fmla="*/ 783262 w 2016749"/>
                <a:gd name="connsiteY91" fmla="*/ 42863 h 1399068"/>
                <a:gd name="connsiteX92" fmla="*/ 735637 w 2016749"/>
                <a:gd name="connsiteY92" fmla="*/ 57150 h 1399068"/>
                <a:gd name="connsiteX93" fmla="*/ 697537 w 2016749"/>
                <a:gd name="connsiteY93" fmla="*/ 71438 h 1399068"/>
                <a:gd name="connsiteX94" fmla="*/ 654674 w 2016749"/>
                <a:gd name="connsiteY94" fmla="*/ 80963 h 1399068"/>
                <a:gd name="connsiteX95" fmla="*/ 621337 w 2016749"/>
                <a:gd name="connsiteY95" fmla="*/ 95250 h 1399068"/>
                <a:gd name="connsiteX96" fmla="*/ 587999 w 2016749"/>
                <a:gd name="connsiteY96" fmla="*/ 100013 h 1399068"/>
                <a:gd name="connsiteX97" fmla="*/ 540374 w 2016749"/>
                <a:gd name="connsiteY97" fmla="*/ 119063 h 1399068"/>
                <a:gd name="connsiteX98" fmla="*/ 507037 w 2016749"/>
                <a:gd name="connsiteY98" fmla="*/ 133350 h 1399068"/>
                <a:gd name="connsiteX99" fmla="*/ 492749 w 2016749"/>
                <a:gd name="connsiteY99" fmla="*/ 147638 h 1399068"/>
                <a:gd name="connsiteX100" fmla="*/ 454649 w 2016749"/>
                <a:gd name="connsiteY100" fmla="*/ 166688 h 1399068"/>
                <a:gd name="connsiteX101" fmla="*/ 421312 w 2016749"/>
                <a:gd name="connsiteY101" fmla="*/ 180975 h 1399068"/>
                <a:gd name="connsiteX102" fmla="*/ 402262 w 2016749"/>
                <a:gd name="connsiteY102" fmla="*/ 195263 h 1399068"/>
                <a:gd name="connsiteX103" fmla="*/ 387974 w 2016749"/>
                <a:gd name="connsiteY103" fmla="*/ 200025 h 1399068"/>
                <a:gd name="connsiteX104" fmla="*/ 368924 w 2016749"/>
                <a:gd name="connsiteY104" fmla="*/ 214313 h 1399068"/>
                <a:gd name="connsiteX105" fmla="*/ 330824 w 2016749"/>
                <a:gd name="connsiteY105" fmla="*/ 233363 h 1399068"/>
                <a:gd name="connsiteX106" fmla="*/ 302249 w 2016749"/>
                <a:gd name="connsiteY106" fmla="*/ 252413 h 1399068"/>
                <a:gd name="connsiteX107" fmla="*/ 287962 w 2016749"/>
                <a:gd name="connsiteY107" fmla="*/ 261938 h 1399068"/>
                <a:gd name="connsiteX108" fmla="*/ 259387 w 2016749"/>
                <a:gd name="connsiteY108" fmla="*/ 285750 h 1399068"/>
                <a:gd name="connsiteX109" fmla="*/ 221287 w 2016749"/>
                <a:gd name="connsiteY109" fmla="*/ 333375 h 1399068"/>
                <a:gd name="connsiteX110" fmla="*/ 187949 w 2016749"/>
                <a:gd name="connsiteY110" fmla="*/ 254795 h 1399068"/>
                <a:gd name="connsiteX111" fmla="*/ 206999 w 2016749"/>
                <a:gd name="connsiteY111" fmla="*/ 371475 h 1399068"/>
                <a:gd name="connsiteX112" fmla="*/ 187949 w 2016749"/>
                <a:gd name="connsiteY112" fmla="*/ 404813 h 1399068"/>
                <a:gd name="connsiteX113" fmla="*/ 178424 w 2016749"/>
                <a:gd name="connsiteY113" fmla="*/ 442913 h 1399068"/>
                <a:gd name="connsiteX114" fmla="*/ 11737 w 2016749"/>
                <a:gd name="connsiteY114" fmla="*/ 559593 h 1399068"/>
                <a:gd name="connsiteX115" fmla="*/ 18880 w 2016749"/>
                <a:gd name="connsiteY115" fmla="*/ 809625 h 1399068"/>
                <a:gd name="connsiteX116" fmla="*/ 59362 w 2016749"/>
                <a:gd name="connsiteY116" fmla="*/ 1045370 h 1399068"/>
                <a:gd name="connsiteX117" fmla="*/ 109368 w 2016749"/>
                <a:gd name="connsiteY117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26249 w 2016749"/>
                <a:gd name="connsiteY64" fmla="*/ 228600 h 1399068"/>
                <a:gd name="connsiteX65" fmla="*/ 1816724 w 2016749"/>
                <a:gd name="connsiteY65" fmla="*/ 214313 h 1399068"/>
                <a:gd name="connsiteX66" fmla="*/ 1802437 w 2016749"/>
                <a:gd name="connsiteY66" fmla="*/ 204788 h 1399068"/>
                <a:gd name="connsiteX67" fmla="*/ 1778624 w 2016749"/>
                <a:gd name="connsiteY67" fmla="*/ 176213 h 1399068"/>
                <a:gd name="connsiteX68" fmla="*/ 1769099 w 2016749"/>
                <a:gd name="connsiteY68" fmla="*/ 161925 h 1399068"/>
                <a:gd name="connsiteX69" fmla="*/ 1740524 w 2016749"/>
                <a:gd name="connsiteY69" fmla="*/ 152400 h 1399068"/>
                <a:gd name="connsiteX70" fmla="*/ 1711949 w 2016749"/>
                <a:gd name="connsiteY70" fmla="*/ 142875 h 1399068"/>
                <a:gd name="connsiteX71" fmla="*/ 1692899 w 2016749"/>
                <a:gd name="connsiteY71" fmla="*/ 133350 h 1399068"/>
                <a:gd name="connsiteX72" fmla="*/ 1635749 w 2016749"/>
                <a:gd name="connsiteY72" fmla="*/ 123825 h 1399068"/>
                <a:gd name="connsiteX73" fmla="*/ 1597649 w 2016749"/>
                <a:gd name="connsiteY73" fmla="*/ 109538 h 1399068"/>
                <a:gd name="connsiteX74" fmla="*/ 1478587 w 2016749"/>
                <a:gd name="connsiteY74" fmla="*/ 95250 h 1399068"/>
                <a:gd name="connsiteX75" fmla="*/ 1445249 w 2016749"/>
                <a:gd name="connsiteY75" fmla="*/ 90488 h 1399068"/>
                <a:gd name="connsiteX76" fmla="*/ 1383337 w 2016749"/>
                <a:gd name="connsiteY76" fmla="*/ 76200 h 1399068"/>
                <a:gd name="connsiteX77" fmla="*/ 1326187 w 2016749"/>
                <a:gd name="connsiteY77" fmla="*/ 71438 h 1399068"/>
                <a:gd name="connsiteX78" fmla="*/ 1283324 w 2016749"/>
                <a:gd name="connsiteY78" fmla="*/ 61913 h 1399068"/>
                <a:gd name="connsiteX79" fmla="*/ 1269037 w 2016749"/>
                <a:gd name="connsiteY79" fmla="*/ 52388 h 1399068"/>
                <a:gd name="connsiteX80" fmla="*/ 1245224 w 2016749"/>
                <a:gd name="connsiteY80" fmla="*/ 47625 h 1399068"/>
                <a:gd name="connsiteX81" fmla="*/ 1216649 w 2016749"/>
                <a:gd name="connsiteY81" fmla="*/ 38100 h 1399068"/>
                <a:gd name="connsiteX82" fmla="*/ 1188074 w 2016749"/>
                <a:gd name="connsiteY82" fmla="*/ 28575 h 1399068"/>
                <a:gd name="connsiteX83" fmla="*/ 1111874 w 2016749"/>
                <a:gd name="connsiteY83" fmla="*/ 19050 h 1399068"/>
                <a:gd name="connsiteX84" fmla="*/ 1078537 w 2016749"/>
                <a:gd name="connsiteY84" fmla="*/ 9525 h 1399068"/>
                <a:gd name="connsiteX85" fmla="*/ 1026149 w 2016749"/>
                <a:gd name="connsiteY85" fmla="*/ 0 h 1399068"/>
                <a:gd name="connsiteX86" fmla="*/ 873749 w 2016749"/>
                <a:gd name="connsiteY86" fmla="*/ 4763 h 1399068"/>
                <a:gd name="connsiteX87" fmla="*/ 859462 w 2016749"/>
                <a:gd name="connsiteY87" fmla="*/ 9525 h 1399068"/>
                <a:gd name="connsiteX88" fmla="*/ 835649 w 2016749"/>
                <a:gd name="connsiteY88" fmla="*/ 19050 h 1399068"/>
                <a:gd name="connsiteX89" fmla="*/ 816599 w 2016749"/>
                <a:gd name="connsiteY89" fmla="*/ 28575 h 1399068"/>
                <a:gd name="connsiteX90" fmla="*/ 802312 w 2016749"/>
                <a:gd name="connsiteY90" fmla="*/ 33338 h 1399068"/>
                <a:gd name="connsiteX91" fmla="*/ 783262 w 2016749"/>
                <a:gd name="connsiteY91" fmla="*/ 42863 h 1399068"/>
                <a:gd name="connsiteX92" fmla="*/ 735637 w 2016749"/>
                <a:gd name="connsiteY92" fmla="*/ 57150 h 1399068"/>
                <a:gd name="connsiteX93" fmla="*/ 697537 w 2016749"/>
                <a:gd name="connsiteY93" fmla="*/ 71438 h 1399068"/>
                <a:gd name="connsiteX94" fmla="*/ 654674 w 2016749"/>
                <a:gd name="connsiteY94" fmla="*/ 80963 h 1399068"/>
                <a:gd name="connsiteX95" fmla="*/ 621337 w 2016749"/>
                <a:gd name="connsiteY95" fmla="*/ 95250 h 1399068"/>
                <a:gd name="connsiteX96" fmla="*/ 587999 w 2016749"/>
                <a:gd name="connsiteY96" fmla="*/ 100013 h 1399068"/>
                <a:gd name="connsiteX97" fmla="*/ 540374 w 2016749"/>
                <a:gd name="connsiteY97" fmla="*/ 119063 h 1399068"/>
                <a:gd name="connsiteX98" fmla="*/ 507037 w 2016749"/>
                <a:gd name="connsiteY98" fmla="*/ 133350 h 1399068"/>
                <a:gd name="connsiteX99" fmla="*/ 492749 w 2016749"/>
                <a:gd name="connsiteY99" fmla="*/ 147638 h 1399068"/>
                <a:gd name="connsiteX100" fmla="*/ 454649 w 2016749"/>
                <a:gd name="connsiteY100" fmla="*/ 166688 h 1399068"/>
                <a:gd name="connsiteX101" fmla="*/ 421312 w 2016749"/>
                <a:gd name="connsiteY101" fmla="*/ 180975 h 1399068"/>
                <a:gd name="connsiteX102" fmla="*/ 402262 w 2016749"/>
                <a:gd name="connsiteY102" fmla="*/ 195263 h 1399068"/>
                <a:gd name="connsiteX103" fmla="*/ 387974 w 2016749"/>
                <a:gd name="connsiteY103" fmla="*/ 200025 h 1399068"/>
                <a:gd name="connsiteX104" fmla="*/ 368924 w 2016749"/>
                <a:gd name="connsiteY104" fmla="*/ 214313 h 1399068"/>
                <a:gd name="connsiteX105" fmla="*/ 330824 w 2016749"/>
                <a:gd name="connsiteY105" fmla="*/ 233363 h 1399068"/>
                <a:gd name="connsiteX106" fmla="*/ 302249 w 2016749"/>
                <a:gd name="connsiteY106" fmla="*/ 252413 h 1399068"/>
                <a:gd name="connsiteX107" fmla="*/ 287962 w 2016749"/>
                <a:gd name="connsiteY107" fmla="*/ 261938 h 1399068"/>
                <a:gd name="connsiteX108" fmla="*/ 259387 w 2016749"/>
                <a:gd name="connsiteY108" fmla="*/ 285750 h 1399068"/>
                <a:gd name="connsiteX109" fmla="*/ 221287 w 2016749"/>
                <a:gd name="connsiteY109" fmla="*/ 333375 h 1399068"/>
                <a:gd name="connsiteX110" fmla="*/ 206999 w 2016749"/>
                <a:gd name="connsiteY110" fmla="*/ 371475 h 1399068"/>
                <a:gd name="connsiteX111" fmla="*/ 187949 w 2016749"/>
                <a:gd name="connsiteY111" fmla="*/ 404813 h 1399068"/>
                <a:gd name="connsiteX112" fmla="*/ 178424 w 2016749"/>
                <a:gd name="connsiteY112" fmla="*/ 442913 h 1399068"/>
                <a:gd name="connsiteX113" fmla="*/ 11737 w 2016749"/>
                <a:gd name="connsiteY113" fmla="*/ 559593 h 1399068"/>
                <a:gd name="connsiteX114" fmla="*/ 18880 w 2016749"/>
                <a:gd name="connsiteY114" fmla="*/ 809625 h 1399068"/>
                <a:gd name="connsiteX115" fmla="*/ 59362 w 2016749"/>
                <a:gd name="connsiteY115" fmla="*/ 1045370 h 1399068"/>
                <a:gd name="connsiteX116" fmla="*/ 109368 w 2016749"/>
                <a:gd name="connsiteY116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26249 w 2016749"/>
                <a:gd name="connsiteY64" fmla="*/ 228600 h 1399068"/>
                <a:gd name="connsiteX65" fmla="*/ 1816724 w 2016749"/>
                <a:gd name="connsiteY65" fmla="*/ 214313 h 1399068"/>
                <a:gd name="connsiteX66" fmla="*/ 1802437 w 2016749"/>
                <a:gd name="connsiteY66" fmla="*/ 204788 h 1399068"/>
                <a:gd name="connsiteX67" fmla="*/ 1778624 w 2016749"/>
                <a:gd name="connsiteY67" fmla="*/ 176213 h 1399068"/>
                <a:gd name="connsiteX68" fmla="*/ 1769099 w 2016749"/>
                <a:gd name="connsiteY68" fmla="*/ 161925 h 1399068"/>
                <a:gd name="connsiteX69" fmla="*/ 1740524 w 2016749"/>
                <a:gd name="connsiteY69" fmla="*/ 152400 h 1399068"/>
                <a:gd name="connsiteX70" fmla="*/ 1711949 w 2016749"/>
                <a:gd name="connsiteY70" fmla="*/ 142875 h 1399068"/>
                <a:gd name="connsiteX71" fmla="*/ 1692899 w 2016749"/>
                <a:gd name="connsiteY71" fmla="*/ 133350 h 1399068"/>
                <a:gd name="connsiteX72" fmla="*/ 1635749 w 2016749"/>
                <a:gd name="connsiteY72" fmla="*/ 123825 h 1399068"/>
                <a:gd name="connsiteX73" fmla="*/ 1597649 w 2016749"/>
                <a:gd name="connsiteY73" fmla="*/ 109538 h 1399068"/>
                <a:gd name="connsiteX74" fmla="*/ 1478587 w 2016749"/>
                <a:gd name="connsiteY74" fmla="*/ 95250 h 1399068"/>
                <a:gd name="connsiteX75" fmla="*/ 1445249 w 2016749"/>
                <a:gd name="connsiteY75" fmla="*/ 90488 h 1399068"/>
                <a:gd name="connsiteX76" fmla="*/ 1383337 w 2016749"/>
                <a:gd name="connsiteY76" fmla="*/ 76200 h 1399068"/>
                <a:gd name="connsiteX77" fmla="*/ 1326187 w 2016749"/>
                <a:gd name="connsiteY77" fmla="*/ 71438 h 1399068"/>
                <a:gd name="connsiteX78" fmla="*/ 1283324 w 2016749"/>
                <a:gd name="connsiteY78" fmla="*/ 61913 h 1399068"/>
                <a:gd name="connsiteX79" fmla="*/ 1269037 w 2016749"/>
                <a:gd name="connsiteY79" fmla="*/ 52388 h 1399068"/>
                <a:gd name="connsiteX80" fmla="*/ 1245224 w 2016749"/>
                <a:gd name="connsiteY80" fmla="*/ 47625 h 1399068"/>
                <a:gd name="connsiteX81" fmla="*/ 1216649 w 2016749"/>
                <a:gd name="connsiteY81" fmla="*/ 38100 h 1399068"/>
                <a:gd name="connsiteX82" fmla="*/ 1188074 w 2016749"/>
                <a:gd name="connsiteY82" fmla="*/ 28575 h 1399068"/>
                <a:gd name="connsiteX83" fmla="*/ 1111874 w 2016749"/>
                <a:gd name="connsiteY83" fmla="*/ 19050 h 1399068"/>
                <a:gd name="connsiteX84" fmla="*/ 1078537 w 2016749"/>
                <a:gd name="connsiteY84" fmla="*/ 9525 h 1399068"/>
                <a:gd name="connsiteX85" fmla="*/ 1026149 w 2016749"/>
                <a:gd name="connsiteY85" fmla="*/ 0 h 1399068"/>
                <a:gd name="connsiteX86" fmla="*/ 873749 w 2016749"/>
                <a:gd name="connsiteY86" fmla="*/ 4763 h 1399068"/>
                <a:gd name="connsiteX87" fmla="*/ 859462 w 2016749"/>
                <a:gd name="connsiteY87" fmla="*/ 9525 h 1399068"/>
                <a:gd name="connsiteX88" fmla="*/ 835649 w 2016749"/>
                <a:gd name="connsiteY88" fmla="*/ 19050 h 1399068"/>
                <a:gd name="connsiteX89" fmla="*/ 816599 w 2016749"/>
                <a:gd name="connsiteY89" fmla="*/ 28575 h 1399068"/>
                <a:gd name="connsiteX90" fmla="*/ 802312 w 2016749"/>
                <a:gd name="connsiteY90" fmla="*/ 33338 h 1399068"/>
                <a:gd name="connsiteX91" fmla="*/ 783262 w 2016749"/>
                <a:gd name="connsiteY91" fmla="*/ 42863 h 1399068"/>
                <a:gd name="connsiteX92" fmla="*/ 735637 w 2016749"/>
                <a:gd name="connsiteY92" fmla="*/ 57150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92749 w 2016749"/>
                <a:gd name="connsiteY98" fmla="*/ 147638 h 1399068"/>
                <a:gd name="connsiteX99" fmla="*/ 454649 w 2016749"/>
                <a:gd name="connsiteY99" fmla="*/ 166688 h 1399068"/>
                <a:gd name="connsiteX100" fmla="*/ 421312 w 2016749"/>
                <a:gd name="connsiteY100" fmla="*/ 180975 h 1399068"/>
                <a:gd name="connsiteX101" fmla="*/ 402262 w 2016749"/>
                <a:gd name="connsiteY101" fmla="*/ 195263 h 1399068"/>
                <a:gd name="connsiteX102" fmla="*/ 387974 w 2016749"/>
                <a:gd name="connsiteY102" fmla="*/ 200025 h 1399068"/>
                <a:gd name="connsiteX103" fmla="*/ 368924 w 2016749"/>
                <a:gd name="connsiteY103" fmla="*/ 214313 h 1399068"/>
                <a:gd name="connsiteX104" fmla="*/ 330824 w 2016749"/>
                <a:gd name="connsiteY104" fmla="*/ 233363 h 1399068"/>
                <a:gd name="connsiteX105" fmla="*/ 302249 w 2016749"/>
                <a:gd name="connsiteY105" fmla="*/ 252413 h 1399068"/>
                <a:gd name="connsiteX106" fmla="*/ 287962 w 2016749"/>
                <a:gd name="connsiteY106" fmla="*/ 261938 h 1399068"/>
                <a:gd name="connsiteX107" fmla="*/ 259387 w 2016749"/>
                <a:gd name="connsiteY107" fmla="*/ 285750 h 1399068"/>
                <a:gd name="connsiteX108" fmla="*/ 221287 w 2016749"/>
                <a:gd name="connsiteY108" fmla="*/ 333375 h 1399068"/>
                <a:gd name="connsiteX109" fmla="*/ 206999 w 2016749"/>
                <a:gd name="connsiteY109" fmla="*/ 371475 h 1399068"/>
                <a:gd name="connsiteX110" fmla="*/ 187949 w 2016749"/>
                <a:gd name="connsiteY110" fmla="*/ 404813 h 1399068"/>
                <a:gd name="connsiteX111" fmla="*/ 178424 w 2016749"/>
                <a:gd name="connsiteY111" fmla="*/ 442913 h 1399068"/>
                <a:gd name="connsiteX112" fmla="*/ 11737 w 2016749"/>
                <a:gd name="connsiteY112" fmla="*/ 559593 h 1399068"/>
                <a:gd name="connsiteX113" fmla="*/ 18880 w 2016749"/>
                <a:gd name="connsiteY113" fmla="*/ 809625 h 1399068"/>
                <a:gd name="connsiteX114" fmla="*/ 59362 w 2016749"/>
                <a:gd name="connsiteY114" fmla="*/ 1045370 h 1399068"/>
                <a:gd name="connsiteX115" fmla="*/ 109368 w 2016749"/>
                <a:gd name="connsiteY115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26249 w 2016749"/>
                <a:gd name="connsiteY64" fmla="*/ 228600 h 1399068"/>
                <a:gd name="connsiteX65" fmla="*/ 1816724 w 2016749"/>
                <a:gd name="connsiteY65" fmla="*/ 214313 h 1399068"/>
                <a:gd name="connsiteX66" fmla="*/ 1802437 w 2016749"/>
                <a:gd name="connsiteY66" fmla="*/ 204788 h 1399068"/>
                <a:gd name="connsiteX67" fmla="*/ 1778624 w 2016749"/>
                <a:gd name="connsiteY67" fmla="*/ 176213 h 1399068"/>
                <a:gd name="connsiteX68" fmla="*/ 1769099 w 2016749"/>
                <a:gd name="connsiteY68" fmla="*/ 161925 h 1399068"/>
                <a:gd name="connsiteX69" fmla="*/ 1740524 w 2016749"/>
                <a:gd name="connsiteY69" fmla="*/ 152400 h 1399068"/>
                <a:gd name="connsiteX70" fmla="*/ 1711949 w 2016749"/>
                <a:gd name="connsiteY70" fmla="*/ 142875 h 1399068"/>
                <a:gd name="connsiteX71" fmla="*/ 1692899 w 2016749"/>
                <a:gd name="connsiteY71" fmla="*/ 133350 h 1399068"/>
                <a:gd name="connsiteX72" fmla="*/ 1635749 w 2016749"/>
                <a:gd name="connsiteY72" fmla="*/ 123825 h 1399068"/>
                <a:gd name="connsiteX73" fmla="*/ 1597649 w 2016749"/>
                <a:gd name="connsiteY73" fmla="*/ 109538 h 1399068"/>
                <a:gd name="connsiteX74" fmla="*/ 1478587 w 2016749"/>
                <a:gd name="connsiteY74" fmla="*/ 95250 h 1399068"/>
                <a:gd name="connsiteX75" fmla="*/ 1445249 w 2016749"/>
                <a:gd name="connsiteY75" fmla="*/ 90488 h 1399068"/>
                <a:gd name="connsiteX76" fmla="*/ 1383337 w 2016749"/>
                <a:gd name="connsiteY76" fmla="*/ 76200 h 1399068"/>
                <a:gd name="connsiteX77" fmla="*/ 1326187 w 2016749"/>
                <a:gd name="connsiteY77" fmla="*/ 71438 h 1399068"/>
                <a:gd name="connsiteX78" fmla="*/ 1283324 w 2016749"/>
                <a:gd name="connsiteY78" fmla="*/ 61913 h 1399068"/>
                <a:gd name="connsiteX79" fmla="*/ 1269037 w 2016749"/>
                <a:gd name="connsiteY79" fmla="*/ 52388 h 1399068"/>
                <a:gd name="connsiteX80" fmla="*/ 1245224 w 2016749"/>
                <a:gd name="connsiteY80" fmla="*/ 47625 h 1399068"/>
                <a:gd name="connsiteX81" fmla="*/ 1216649 w 2016749"/>
                <a:gd name="connsiteY81" fmla="*/ 38100 h 1399068"/>
                <a:gd name="connsiteX82" fmla="*/ 1188074 w 2016749"/>
                <a:gd name="connsiteY82" fmla="*/ 28575 h 1399068"/>
                <a:gd name="connsiteX83" fmla="*/ 1111874 w 2016749"/>
                <a:gd name="connsiteY83" fmla="*/ 19050 h 1399068"/>
                <a:gd name="connsiteX84" fmla="*/ 1078537 w 2016749"/>
                <a:gd name="connsiteY84" fmla="*/ 9525 h 1399068"/>
                <a:gd name="connsiteX85" fmla="*/ 1026149 w 2016749"/>
                <a:gd name="connsiteY85" fmla="*/ 0 h 1399068"/>
                <a:gd name="connsiteX86" fmla="*/ 873749 w 2016749"/>
                <a:gd name="connsiteY86" fmla="*/ 4763 h 1399068"/>
                <a:gd name="connsiteX87" fmla="*/ 859462 w 2016749"/>
                <a:gd name="connsiteY87" fmla="*/ 9525 h 1399068"/>
                <a:gd name="connsiteX88" fmla="*/ 835649 w 2016749"/>
                <a:gd name="connsiteY88" fmla="*/ 19050 h 1399068"/>
                <a:gd name="connsiteX89" fmla="*/ 816599 w 2016749"/>
                <a:gd name="connsiteY89" fmla="*/ 28575 h 1399068"/>
                <a:gd name="connsiteX90" fmla="*/ 802312 w 2016749"/>
                <a:gd name="connsiteY90" fmla="*/ 33338 h 1399068"/>
                <a:gd name="connsiteX91" fmla="*/ 783262 w 2016749"/>
                <a:gd name="connsiteY91" fmla="*/ 42863 h 1399068"/>
                <a:gd name="connsiteX92" fmla="*/ 654674 w 2016749"/>
                <a:gd name="connsiteY92" fmla="*/ 80963 h 1399068"/>
                <a:gd name="connsiteX93" fmla="*/ 621337 w 2016749"/>
                <a:gd name="connsiteY93" fmla="*/ 95250 h 1399068"/>
                <a:gd name="connsiteX94" fmla="*/ 587999 w 2016749"/>
                <a:gd name="connsiteY94" fmla="*/ 100013 h 1399068"/>
                <a:gd name="connsiteX95" fmla="*/ 540374 w 2016749"/>
                <a:gd name="connsiteY95" fmla="*/ 119063 h 1399068"/>
                <a:gd name="connsiteX96" fmla="*/ 507037 w 2016749"/>
                <a:gd name="connsiteY96" fmla="*/ 133350 h 1399068"/>
                <a:gd name="connsiteX97" fmla="*/ 492749 w 2016749"/>
                <a:gd name="connsiteY97" fmla="*/ 147638 h 1399068"/>
                <a:gd name="connsiteX98" fmla="*/ 454649 w 2016749"/>
                <a:gd name="connsiteY98" fmla="*/ 166688 h 1399068"/>
                <a:gd name="connsiteX99" fmla="*/ 421312 w 2016749"/>
                <a:gd name="connsiteY99" fmla="*/ 180975 h 1399068"/>
                <a:gd name="connsiteX100" fmla="*/ 402262 w 2016749"/>
                <a:gd name="connsiteY100" fmla="*/ 195263 h 1399068"/>
                <a:gd name="connsiteX101" fmla="*/ 387974 w 2016749"/>
                <a:gd name="connsiteY101" fmla="*/ 200025 h 1399068"/>
                <a:gd name="connsiteX102" fmla="*/ 368924 w 2016749"/>
                <a:gd name="connsiteY102" fmla="*/ 214313 h 1399068"/>
                <a:gd name="connsiteX103" fmla="*/ 330824 w 2016749"/>
                <a:gd name="connsiteY103" fmla="*/ 233363 h 1399068"/>
                <a:gd name="connsiteX104" fmla="*/ 302249 w 2016749"/>
                <a:gd name="connsiteY104" fmla="*/ 252413 h 1399068"/>
                <a:gd name="connsiteX105" fmla="*/ 287962 w 2016749"/>
                <a:gd name="connsiteY105" fmla="*/ 261938 h 1399068"/>
                <a:gd name="connsiteX106" fmla="*/ 259387 w 2016749"/>
                <a:gd name="connsiteY106" fmla="*/ 285750 h 1399068"/>
                <a:gd name="connsiteX107" fmla="*/ 221287 w 2016749"/>
                <a:gd name="connsiteY107" fmla="*/ 333375 h 1399068"/>
                <a:gd name="connsiteX108" fmla="*/ 206999 w 2016749"/>
                <a:gd name="connsiteY108" fmla="*/ 371475 h 1399068"/>
                <a:gd name="connsiteX109" fmla="*/ 187949 w 2016749"/>
                <a:gd name="connsiteY109" fmla="*/ 404813 h 1399068"/>
                <a:gd name="connsiteX110" fmla="*/ 178424 w 2016749"/>
                <a:gd name="connsiteY110" fmla="*/ 442913 h 1399068"/>
                <a:gd name="connsiteX111" fmla="*/ 11737 w 2016749"/>
                <a:gd name="connsiteY111" fmla="*/ 559593 h 1399068"/>
                <a:gd name="connsiteX112" fmla="*/ 18880 w 2016749"/>
                <a:gd name="connsiteY112" fmla="*/ 809625 h 1399068"/>
                <a:gd name="connsiteX113" fmla="*/ 59362 w 2016749"/>
                <a:gd name="connsiteY113" fmla="*/ 1045370 h 1399068"/>
                <a:gd name="connsiteX114" fmla="*/ 109368 w 2016749"/>
                <a:gd name="connsiteY114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92749 w 2016749"/>
                <a:gd name="connsiteY98" fmla="*/ 147638 h 1399068"/>
                <a:gd name="connsiteX99" fmla="*/ 454649 w 2016749"/>
                <a:gd name="connsiteY99" fmla="*/ 166688 h 1399068"/>
                <a:gd name="connsiteX100" fmla="*/ 421312 w 2016749"/>
                <a:gd name="connsiteY100" fmla="*/ 180975 h 1399068"/>
                <a:gd name="connsiteX101" fmla="*/ 402262 w 2016749"/>
                <a:gd name="connsiteY101" fmla="*/ 195263 h 1399068"/>
                <a:gd name="connsiteX102" fmla="*/ 387974 w 2016749"/>
                <a:gd name="connsiteY102" fmla="*/ 200025 h 1399068"/>
                <a:gd name="connsiteX103" fmla="*/ 368924 w 2016749"/>
                <a:gd name="connsiteY103" fmla="*/ 214313 h 1399068"/>
                <a:gd name="connsiteX104" fmla="*/ 330824 w 2016749"/>
                <a:gd name="connsiteY104" fmla="*/ 233363 h 1399068"/>
                <a:gd name="connsiteX105" fmla="*/ 302249 w 2016749"/>
                <a:gd name="connsiteY105" fmla="*/ 252413 h 1399068"/>
                <a:gd name="connsiteX106" fmla="*/ 287962 w 2016749"/>
                <a:gd name="connsiteY106" fmla="*/ 261938 h 1399068"/>
                <a:gd name="connsiteX107" fmla="*/ 259387 w 2016749"/>
                <a:gd name="connsiteY107" fmla="*/ 285750 h 1399068"/>
                <a:gd name="connsiteX108" fmla="*/ 221287 w 2016749"/>
                <a:gd name="connsiteY108" fmla="*/ 333375 h 1399068"/>
                <a:gd name="connsiteX109" fmla="*/ 206999 w 2016749"/>
                <a:gd name="connsiteY109" fmla="*/ 371475 h 1399068"/>
                <a:gd name="connsiteX110" fmla="*/ 187949 w 2016749"/>
                <a:gd name="connsiteY110" fmla="*/ 404813 h 1399068"/>
                <a:gd name="connsiteX111" fmla="*/ 178424 w 2016749"/>
                <a:gd name="connsiteY111" fmla="*/ 442913 h 1399068"/>
                <a:gd name="connsiteX112" fmla="*/ 11737 w 2016749"/>
                <a:gd name="connsiteY112" fmla="*/ 559593 h 1399068"/>
                <a:gd name="connsiteX113" fmla="*/ 18880 w 2016749"/>
                <a:gd name="connsiteY113" fmla="*/ 809625 h 1399068"/>
                <a:gd name="connsiteX114" fmla="*/ 59362 w 2016749"/>
                <a:gd name="connsiteY114" fmla="*/ 1045370 h 1399068"/>
                <a:gd name="connsiteX115" fmla="*/ 109368 w 2016749"/>
                <a:gd name="connsiteY115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92749 w 2016749"/>
                <a:gd name="connsiteY98" fmla="*/ 147638 h 1399068"/>
                <a:gd name="connsiteX99" fmla="*/ 454649 w 2016749"/>
                <a:gd name="connsiteY99" fmla="*/ 166688 h 1399068"/>
                <a:gd name="connsiteX100" fmla="*/ 421312 w 2016749"/>
                <a:gd name="connsiteY100" fmla="*/ 180975 h 1399068"/>
                <a:gd name="connsiteX101" fmla="*/ 402262 w 2016749"/>
                <a:gd name="connsiteY101" fmla="*/ 195263 h 1399068"/>
                <a:gd name="connsiteX102" fmla="*/ 387974 w 2016749"/>
                <a:gd name="connsiteY102" fmla="*/ 200025 h 1399068"/>
                <a:gd name="connsiteX103" fmla="*/ 368924 w 2016749"/>
                <a:gd name="connsiteY103" fmla="*/ 214313 h 1399068"/>
                <a:gd name="connsiteX104" fmla="*/ 330824 w 2016749"/>
                <a:gd name="connsiteY104" fmla="*/ 233363 h 1399068"/>
                <a:gd name="connsiteX105" fmla="*/ 302249 w 2016749"/>
                <a:gd name="connsiteY105" fmla="*/ 252413 h 1399068"/>
                <a:gd name="connsiteX106" fmla="*/ 287962 w 2016749"/>
                <a:gd name="connsiteY106" fmla="*/ 261938 h 1399068"/>
                <a:gd name="connsiteX107" fmla="*/ 259387 w 2016749"/>
                <a:gd name="connsiteY107" fmla="*/ 285750 h 1399068"/>
                <a:gd name="connsiteX108" fmla="*/ 221287 w 2016749"/>
                <a:gd name="connsiteY108" fmla="*/ 333375 h 1399068"/>
                <a:gd name="connsiteX109" fmla="*/ 206999 w 2016749"/>
                <a:gd name="connsiteY109" fmla="*/ 371475 h 1399068"/>
                <a:gd name="connsiteX110" fmla="*/ 123655 w 2016749"/>
                <a:gd name="connsiteY110" fmla="*/ 307182 h 1399068"/>
                <a:gd name="connsiteX111" fmla="*/ 178424 w 2016749"/>
                <a:gd name="connsiteY111" fmla="*/ 442913 h 1399068"/>
                <a:gd name="connsiteX112" fmla="*/ 11737 w 2016749"/>
                <a:gd name="connsiteY112" fmla="*/ 559593 h 1399068"/>
                <a:gd name="connsiteX113" fmla="*/ 18880 w 2016749"/>
                <a:gd name="connsiteY113" fmla="*/ 809625 h 1399068"/>
                <a:gd name="connsiteX114" fmla="*/ 59362 w 2016749"/>
                <a:gd name="connsiteY114" fmla="*/ 1045370 h 1399068"/>
                <a:gd name="connsiteX115" fmla="*/ 109368 w 2016749"/>
                <a:gd name="connsiteY115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92749 w 2016749"/>
                <a:gd name="connsiteY98" fmla="*/ 147638 h 1399068"/>
                <a:gd name="connsiteX99" fmla="*/ 454649 w 2016749"/>
                <a:gd name="connsiteY99" fmla="*/ 166688 h 1399068"/>
                <a:gd name="connsiteX100" fmla="*/ 421312 w 2016749"/>
                <a:gd name="connsiteY100" fmla="*/ 180975 h 1399068"/>
                <a:gd name="connsiteX101" fmla="*/ 402262 w 2016749"/>
                <a:gd name="connsiteY101" fmla="*/ 195263 h 1399068"/>
                <a:gd name="connsiteX102" fmla="*/ 387974 w 2016749"/>
                <a:gd name="connsiteY102" fmla="*/ 200025 h 1399068"/>
                <a:gd name="connsiteX103" fmla="*/ 368924 w 2016749"/>
                <a:gd name="connsiteY103" fmla="*/ 214313 h 1399068"/>
                <a:gd name="connsiteX104" fmla="*/ 330824 w 2016749"/>
                <a:gd name="connsiteY104" fmla="*/ 233363 h 1399068"/>
                <a:gd name="connsiteX105" fmla="*/ 302249 w 2016749"/>
                <a:gd name="connsiteY105" fmla="*/ 252413 h 1399068"/>
                <a:gd name="connsiteX106" fmla="*/ 287962 w 2016749"/>
                <a:gd name="connsiteY106" fmla="*/ 261938 h 1399068"/>
                <a:gd name="connsiteX107" fmla="*/ 259387 w 2016749"/>
                <a:gd name="connsiteY107" fmla="*/ 285750 h 1399068"/>
                <a:gd name="connsiteX108" fmla="*/ 221287 w 2016749"/>
                <a:gd name="connsiteY108" fmla="*/ 333375 h 1399068"/>
                <a:gd name="connsiteX109" fmla="*/ 206999 w 2016749"/>
                <a:gd name="connsiteY109" fmla="*/ 371475 h 1399068"/>
                <a:gd name="connsiteX110" fmla="*/ 178424 w 2016749"/>
                <a:gd name="connsiteY110" fmla="*/ 442913 h 1399068"/>
                <a:gd name="connsiteX111" fmla="*/ 11737 w 2016749"/>
                <a:gd name="connsiteY111" fmla="*/ 559593 h 1399068"/>
                <a:gd name="connsiteX112" fmla="*/ 18880 w 2016749"/>
                <a:gd name="connsiteY112" fmla="*/ 809625 h 1399068"/>
                <a:gd name="connsiteX113" fmla="*/ 59362 w 2016749"/>
                <a:gd name="connsiteY113" fmla="*/ 1045370 h 1399068"/>
                <a:gd name="connsiteX114" fmla="*/ 109368 w 2016749"/>
                <a:gd name="connsiteY114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92749 w 2016749"/>
                <a:gd name="connsiteY98" fmla="*/ 147638 h 1399068"/>
                <a:gd name="connsiteX99" fmla="*/ 454649 w 2016749"/>
                <a:gd name="connsiteY99" fmla="*/ 166688 h 1399068"/>
                <a:gd name="connsiteX100" fmla="*/ 421312 w 2016749"/>
                <a:gd name="connsiteY100" fmla="*/ 180975 h 1399068"/>
                <a:gd name="connsiteX101" fmla="*/ 402262 w 2016749"/>
                <a:gd name="connsiteY101" fmla="*/ 195263 h 1399068"/>
                <a:gd name="connsiteX102" fmla="*/ 387974 w 2016749"/>
                <a:gd name="connsiteY102" fmla="*/ 200025 h 1399068"/>
                <a:gd name="connsiteX103" fmla="*/ 368924 w 2016749"/>
                <a:gd name="connsiteY103" fmla="*/ 214313 h 1399068"/>
                <a:gd name="connsiteX104" fmla="*/ 330824 w 2016749"/>
                <a:gd name="connsiteY104" fmla="*/ 233363 h 1399068"/>
                <a:gd name="connsiteX105" fmla="*/ 302249 w 2016749"/>
                <a:gd name="connsiteY105" fmla="*/ 252413 h 1399068"/>
                <a:gd name="connsiteX106" fmla="*/ 287962 w 2016749"/>
                <a:gd name="connsiteY106" fmla="*/ 261938 h 1399068"/>
                <a:gd name="connsiteX107" fmla="*/ 259387 w 2016749"/>
                <a:gd name="connsiteY107" fmla="*/ 285750 h 1399068"/>
                <a:gd name="connsiteX108" fmla="*/ 206999 w 2016749"/>
                <a:gd name="connsiteY108" fmla="*/ 371475 h 1399068"/>
                <a:gd name="connsiteX109" fmla="*/ 178424 w 2016749"/>
                <a:gd name="connsiteY109" fmla="*/ 442913 h 1399068"/>
                <a:gd name="connsiteX110" fmla="*/ 11737 w 2016749"/>
                <a:gd name="connsiteY110" fmla="*/ 559593 h 1399068"/>
                <a:gd name="connsiteX111" fmla="*/ 18880 w 2016749"/>
                <a:gd name="connsiteY111" fmla="*/ 809625 h 1399068"/>
                <a:gd name="connsiteX112" fmla="*/ 59362 w 2016749"/>
                <a:gd name="connsiteY112" fmla="*/ 1045370 h 1399068"/>
                <a:gd name="connsiteX113" fmla="*/ 109368 w 2016749"/>
                <a:gd name="connsiteY113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92749 w 2016749"/>
                <a:gd name="connsiteY98" fmla="*/ 147638 h 1399068"/>
                <a:gd name="connsiteX99" fmla="*/ 454649 w 2016749"/>
                <a:gd name="connsiteY99" fmla="*/ 166688 h 1399068"/>
                <a:gd name="connsiteX100" fmla="*/ 421312 w 2016749"/>
                <a:gd name="connsiteY100" fmla="*/ 180975 h 1399068"/>
                <a:gd name="connsiteX101" fmla="*/ 402262 w 2016749"/>
                <a:gd name="connsiteY101" fmla="*/ 195263 h 1399068"/>
                <a:gd name="connsiteX102" fmla="*/ 387974 w 2016749"/>
                <a:gd name="connsiteY102" fmla="*/ 200025 h 1399068"/>
                <a:gd name="connsiteX103" fmla="*/ 368924 w 2016749"/>
                <a:gd name="connsiteY103" fmla="*/ 214313 h 1399068"/>
                <a:gd name="connsiteX104" fmla="*/ 302249 w 2016749"/>
                <a:gd name="connsiteY104" fmla="*/ 252413 h 1399068"/>
                <a:gd name="connsiteX105" fmla="*/ 287962 w 2016749"/>
                <a:gd name="connsiteY105" fmla="*/ 261938 h 1399068"/>
                <a:gd name="connsiteX106" fmla="*/ 259387 w 2016749"/>
                <a:gd name="connsiteY106" fmla="*/ 285750 h 1399068"/>
                <a:gd name="connsiteX107" fmla="*/ 206999 w 2016749"/>
                <a:gd name="connsiteY107" fmla="*/ 371475 h 1399068"/>
                <a:gd name="connsiteX108" fmla="*/ 178424 w 2016749"/>
                <a:gd name="connsiteY108" fmla="*/ 442913 h 1399068"/>
                <a:gd name="connsiteX109" fmla="*/ 11737 w 2016749"/>
                <a:gd name="connsiteY109" fmla="*/ 559593 h 1399068"/>
                <a:gd name="connsiteX110" fmla="*/ 18880 w 2016749"/>
                <a:gd name="connsiteY110" fmla="*/ 809625 h 1399068"/>
                <a:gd name="connsiteX111" fmla="*/ 59362 w 2016749"/>
                <a:gd name="connsiteY111" fmla="*/ 1045370 h 1399068"/>
                <a:gd name="connsiteX112" fmla="*/ 109368 w 2016749"/>
                <a:gd name="connsiteY112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92749 w 2016749"/>
                <a:gd name="connsiteY98" fmla="*/ 147638 h 1399068"/>
                <a:gd name="connsiteX99" fmla="*/ 454649 w 2016749"/>
                <a:gd name="connsiteY99" fmla="*/ 166688 h 1399068"/>
                <a:gd name="connsiteX100" fmla="*/ 421312 w 2016749"/>
                <a:gd name="connsiteY100" fmla="*/ 180975 h 1399068"/>
                <a:gd name="connsiteX101" fmla="*/ 387974 w 2016749"/>
                <a:gd name="connsiteY101" fmla="*/ 200025 h 1399068"/>
                <a:gd name="connsiteX102" fmla="*/ 368924 w 2016749"/>
                <a:gd name="connsiteY102" fmla="*/ 214313 h 1399068"/>
                <a:gd name="connsiteX103" fmla="*/ 302249 w 2016749"/>
                <a:gd name="connsiteY103" fmla="*/ 252413 h 1399068"/>
                <a:gd name="connsiteX104" fmla="*/ 287962 w 2016749"/>
                <a:gd name="connsiteY104" fmla="*/ 261938 h 1399068"/>
                <a:gd name="connsiteX105" fmla="*/ 259387 w 2016749"/>
                <a:gd name="connsiteY105" fmla="*/ 285750 h 1399068"/>
                <a:gd name="connsiteX106" fmla="*/ 206999 w 2016749"/>
                <a:gd name="connsiteY106" fmla="*/ 371475 h 1399068"/>
                <a:gd name="connsiteX107" fmla="*/ 178424 w 2016749"/>
                <a:gd name="connsiteY107" fmla="*/ 442913 h 1399068"/>
                <a:gd name="connsiteX108" fmla="*/ 11737 w 2016749"/>
                <a:gd name="connsiteY108" fmla="*/ 559593 h 1399068"/>
                <a:gd name="connsiteX109" fmla="*/ 18880 w 2016749"/>
                <a:gd name="connsiteY109" fmla="*/ 809625 h 1399068"/>
                <a:gd name="connsiteX110" fmla="*/ 59362 w 2016749"/>
                <a:gd name="connsiteY110" fmla="*/ 1045370 h 1399068"/>
                <a:gd name="connsiteX111" fmla="*/ 109368 w 2016749"/>
                <a:gd name="connsiteY111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92749 w 2016749"/>
                <a:gd name="connsiteY98" fmla="*/ 147638 h 1399068"/>
                <a:gd name="connsiteX99" fmla="*/ 421312 w 2016749"/>
                <a:gd name="connsiteY99" fmla="*/ 180975 h 1399068"/>
                <a:gd name="connsiteX100" fmla="*/ 387974 w 2016749"/>
                <a:gd name="connsiteY100" fmla="*/ 200025 h 1399068"/>
                <a:gd name="connsiteX101" fmla="*/ 368924 w 2016749"/>
                <a:gd name="connsiteY101" fmla="*/ 214313 h 1399068"/>
                <a:gd name="connsiteX102" fmla="*/ 302249 w 2016749"/>
                <a:gd name="connsiteY102" fmla="*/ 252413 h 1399068"/>
                <a:gd name="connsiteX103" fmla="*/ 287962 w 2016749"/>
                <a:gd name="connsiteY103" fmla="*/ 261938 h 1399068"/>
                <a:gd name="connsiteX104" fmla="*/ 259387 w 2016749"/>
                <a:gd name="connsiteY104" fmla="*/ 285750 h 1399068"/>
                <a:gd name="connsiteX105" fmla="*/ 206999 w 2016749"/>
                <a:gd name="connsiteY105" fmla="*/ 371475 h 1399068"/>
                <a:gd name="connsiteX106" fmla="*/ 178424 w 2016749"/>
                <a:gd name="connsiteY106" fmla="*/ 442913 h 1399068"/>
                <a:gd name="connsiteX107" fmla="*/ 11737 w 2016749"/>
                <a:gd name="connsiteY107" fmla="*/ 559593 h 1399068"/>
                <a:gd name="connsiteX108" fmla="*/ 18880 w 2016749"/>
                <a:gd name="connsiteY108" fmla="*/ 809625 h 1399068"/>
                <a:gd name="connsiteX109" fmla="*/ 59362 w 2016749"/>
                <a:gd name="connsiteY109" fmla="*/ 1045370 h 1399068"/>
                <a:gd name="connsiteX110" fmla="*/ 109368 w 2016749"/>
                <a:gd name="connsiteY110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21312 w 2016749"/>
                <a:gd name="connsiteY98" fmla="*/ 180975 h 1399068"/>
                <a:gd name="connsiteX99" fmla="*/ 387974 w 2016749"/>
                <a:gd name="connsiteY99" fmla="*/ 200025 h 1399068"/>
                <a:gd name="connsiteX100" fmla="*/ 368924 w 2016749"/>
                <a:gd name="connsiteY100" fmla="*/ 214313 h 1399068"/>
                <a:gd name="connsiteX101" fmla="*/ 302249 w 2016749"/>
                <a:gd name="connsiteY101" fmla="*/ 252413 h 1399068"/>
                <a:gd name="connsiteX102" fmla="*/ 287962 w 2016749"/>
                <a:gd name="connsiteY102" fmla="*/ 261938 h 1399068"/>
                <a:gd name="connsiteX103" fmla="*/ 259387 w 2016749"/>
                <a:gd name="connsiteY103" fmla="*/ 285750 h 1399068"/>
                <a:gd name="connsiteX104" fmla="*/ 206999 w 2016749"/>
                <a:gd name="connsiteY104" fmla="*/ 371475 h 1399068"/>
                <a:gd name="connsiteX105" fmla="*/ 178424 w 2016749"/>
                <a:gd name="connsiteY105" fmla="*/ 442913 h 1399068"/>
                <a:gd name="connsiteX106" fmla="*/ 11737 w 2016749"/>
                <a:gd name="connsiteY106" fmla="*/ 559593 h 1399068"/>
                <a:gd name="connsiteX107" fmla="*/ 18880 w 2016749"/>
                <a:gd name="connsiteY107" fmla="*/ 809625 h 1399068"/>
                <a:gd name="connsiteX108" fmla="*/ 59362 w 2016749"/>
                <a:gd name="connsiteY108" fmla="*/ 1045370 h 1399068"/>
                <a:gd name="connsiteX109" fmla="*/ 109368 w 2016749"/>
                <a:gd name="connsiteY109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21312 w 2016749"/>
                <a:gd name="connsiteY98" fmla="*/ 180975 h 1399068"/>
                <a:gd name="connsiteX99" fmla="*/ 387974 w 2016749"/>
                <a:gd name="connsiteY99" fmla="*/ 200025 h 1399068"/>
                <a:gd name="connsiteX100" fmla="*/ 368924 w 2016749"/>
                <a:gd name="connsiteY100" fmla="*/ 214313 h 1399068"/>
                <a:gd name="connsiteX101" fmla="*/ 302249 w 2016749"/>
                <a:gd name="connsiteY101" fmla="*/ 252413 h 1399068"/>
                <a:gd name="connsiteX102" fmla="*/ 287962 w 2016749"/>
                <a:gd name="connsiteY102" fmla="*/ 261938 h 1399068"/>
                <a:gd name="connsiteX103" fmla="*/ 259387 w 2016749"/>
                <a:gd name="connsiteY103" fmla="*/ 285750 h 1399068"/>
                <a:gd name="connsiteX104" fmla="*/ 178424 w 2016749"/>
                <a:gd name="connsiteY104" fmla="*/ 442913 h 1399068"/>
                <a:gd name="connsiteX105" fmla="*/ 11737 w 2016749"/>
                <a:gd name="connsiteY105" fmla="*/ 559593 h 1399068"/>
                <a:gd name="connsiteX106" fmla="*/ 18880 w 2016749"/>
                <a:gd name="connsiteY106" fmla="*/ 809625 h 1399068"/>
                <a:gd name="connsiteX107" fmla="*/ 59362 w 2016749"/>
                <a:gd name="connsiteY107" fmla="*/ 1045370 h 1399068"/>
                <a:gd name="connsiteX108" fmla="*/ 109368 w 2016749"/>
                <a:gd name="connsiteY108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21312 w 2016749"/>
                <a:gd name="connsiteY98" fmla="*/ 180975 h 1399068"/>
                <a:gd name="connsiteX99" fmla="*/ 387974 w 2016749"/>
                <a:gd name="connsiteY99" fmla="*/ 200025 h 1399068"/>
                <a:gd name="connsiteX100" fmla="*/ 368924 w 2016749"/>
                <a:gd name="connsiteY100" fmla="*/ 214313 h 1399068"/>
                <a:gd name="connsiteX101" fmla="*/ 287962 w 2016749"/>
                <a:gd name="connsiteY101" fmla="*/ 261938 h 1399068"/>
                <a:gd name="connsiteX102" fmla="*/ 259387 w 2016749"/>
                <a:gd name="connsiteY102" fmla="*/ 285750 h 1399068"/>
                <a:gd name="connsiteX103" fmla="*/ 178424 w 2016749"/>
                <a:gd name="connsiteY103" fmla="*/ 442913 h 1399068"/>
                <a:gd name="connsiteX104" fmla="*/ 11737 w 2016749"/>
                <a:gd name="connsiteY104" fmla="*/ 559593 h 1399068"/>
                <a:gd name="connsiteX105" fmla="*/ 18880 w 2016749"/>
                <a:gd name="connsiteY105" fmla="*/ 809625 h 1399068"/>
                <a:gd name="connsiteX106" fmla="*/ 59362 w 2016749"/>
                <a:gd name="connsiteY106" fmla="*/ 1045370 h 1399068"/>
                <a:gd name="connsiteX107" fmla="*/ 109368 w 2016749"/>
                <a:gd name="connsiteY107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21312 w 2016749"/>
                <a:gd name="connsiteY98" fmla="*/ 180975 h 1399068"/>
                <a:gd name="connsiteX99" fmla="*/ 387974 w 2016749"/>
                <a:gd name="connsiteY99" fmla="*/ 200025 h 1399068"/>
                <a:gd name="connsiteX100" fmla="*/ 368924 w 2016749"/>
                <a:gd name="connsiteY100" fmla="*/ 214313 h 1399068"/>
                <a:gd name="connsiteX101" fmla="*/ 259387 w 2016749"/>
                <a:gd name="connsiteY101" fmla="*/ 285750 h 1399068"/>
                <a:gd name="connsiteX102" fmla="*/ 178424 w 2016749"/>
                <a:gd name="connsiteY102" fmla="*/ 442913 h 1399068"/>
                <a:gd name="connsiteX103" fmla="*/ 11737 w 2016749"/>
                <a:gd name="connsiteY103" fmla="*/ 559593 h 1399068"/>
                <a:gd name="connsiteX104" fmla="*/ 18880 w 2016749"/>
                <a:gd name="connsiteY104" fmla="*/ 809625 h 1399068"/>
                <a:gd name="connsiteX105" fmla="*/ 59362 w 2016749"/>
                <a:gd name="connsiteY105" fmla="*/ 1045370 h 1399068"/>
                <a:gd name="connsiteX106" fmla="*/ 109368 w 2016749"/>
                <a:gd name="connsiteY106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21312 w 2016749"/>
                <a:gd name="connsiteY98" fmla="*/ 180975 h 1399068"/>
                <a:gd name="connsiteX99" fmla="*/ 368924 w 2016749"/>
                <a:gd name="connsiteY99" fmla="*/ 214313 h 1399068"/>
                <a:gd name="connsiteX100" fmla="*/ 259387 w 2016749"/>
                <a:gd name="connsiteY100" fmla="*/ 285750 h 1399068"/>
                <a:gd name="connsiteX101" fmla="*/ 178424 w 2016749"/>
                <a:gd name="connsiteY101" fmla="*/ 442913 h 1399068"/>
                <a:gd name="connsiteX102" fmla="*/ 11737 w 2016749"/>
                <a:gd name="connsiteY102" fmla="*/ 559593 h 1399068"/>
                <a:gd name="connsiteX103" fmla="*/ 18880 w 2016749"/>
                <a:gd name="connsiteY103" fmla="*/ 809625 h 1399068"/>
                <a:gd name="connsiteX104" fmla="*/ 59362 w 2016749"/>
                <a:gd name="connsiteY104" fmla="*/ 1045370 h 1399068"/>
                <a:gd name="connsiteX105" fmla="*/ 109368 w 2016749"/>
                <a:gd name="connsiteY105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368924 w 2016749"/>
                <a:gd name="connsiteY98" fmla="*/ 214313 h 1399068"/>
                <a:gd name="connsiteX99" fmla="*/ 259387 w 2016749"/>
                <a:gd name="connsiteY99" fmla="*/ 285750 h 1399068"/>
                <a:gd name="connsiteX100" fmla="*/ 178424 w 2016749"/>
                <a:gd name="connsiteY100" fmla="*/ 442913 h 1399068"/>
                <a:gd name="connsiteX101" fmla="*/ 11737 w 2016749"/>
                <a:gd name="connsiteY101" fmla="*/ 559593 h 1399068"/>
                <a:gd name="connsiteX102" fmla="*/ 18880 w 2016749"/>
                <a:gd name="connsiteY102" fmla="*/ 809625 h 1399068"/>
                <a:gd name="connsiteX103" fmla="*/ 59362 w 2016749"/>
                <a:gd name="connsiteY103" fmla="*/ 1045370 h 1399068"/>
                <a:gd name="connsiteX104" fmla="*/ 109368 w 2016749"/>
                <a:gd name="connsiteY104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368924 w 2016749"/>
                <a:gd name="connsiteY97" fmla="*/ 214313 h 1399068"/>
                <a:gd name="connsiteX98" fmla="*/ 259387 w 2016749"/>
                <a:gd name="connsiteY98" fmla="*/ 285750 h 1399068"/>
                <a:gd name="connsiteX99" fmla="*/ 178424 w 2016749"/>
                <a:gd name="connsiteY99" fmla="*/ 442913 h 1399068"/>
                <a:gd name="connsiteX100" fmla="*/ 11737 w 2016749"/>
                <a:gd name="connsiteY100" fmla="*/ 559593 h 1399068"/>
                <a:gd name="connsiteX101" fmla="*/ 18880 w 2016749"/>
                <a:gd name="connsiteY101" fmla="*/ 809625 h 1399068"/>
                <a:gd name="connsiteX102" fmla="*/ 59362 w 2016749"/>
                <a:gd name="connsiteY102" fmla="*/ 1045370 h 1399068"/>
                <a:gd name="connsiteX103" fmla="*/ 109368 w 2016749"/>
                <a:gd name="connsiteY103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587999 w 2016749"/>
                <a:gd name="connsiteY94" fmla="*/ 100013 h 1399068"/>
                <a:gd name="connsiteX95" fmla="*/ 540374 w 2016749"/>
                <a:gd name="connsiteY95" fmla="*/ 119063 h 1399068"/>
                <a:gd name="connsiteX96" fmla="*/ 368924 w 2016749"/>
                <a:gd name="connsiteY96" fmla="*/ 214313 h 1399068"/>
                <a:gd name="connsiteX97" fmla="*/ 259387 w 2016749"/>
                <a:gd name="connsiteY97" fmla="*/ 285750 h 1399068"/>
                <a:gd name="connsiteX98" fmla="*/ 178424 w 2016749"/>
                <a:gd name="connsiteY98" fmla="*/ 442913 h 1399068"/>
                <a:gd name="connsiteX99" fmla="*/ 11737 w 2016749"/>
                <a:gd name="connsiteY99" fmla="*/ 559593 h 1399068"/>
                <a:gd name="connsiteX100" fmla="*/ 18880 w 2016749"/>
                <a:gd name="connsiteY100" fmla="*/ 809625 h 1399068"/>
                <a:gd name="connsiteX101" fmla="*/ 59362 w 2016749"/>
                <a:gd name="connsiteY101" fmla="*/ 1045370 h 1399068"/>
                <a:gd name="connsiteX102" fmla="*/ 109368 w 2016749"/>
                <a:gd name="connsiteY102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540374 w 2016749"/>
                <a:gd name="connsiteY94" fmla="*/ 119063 h 1399068"/>
                <a:gd name="connsiteX95" fmla="*/ 368924 w 2016749"/>
                <a:gd name="connsiteY95" fmla="*/ 214313 h 1399068"/>
                <a:gd name="connsiteX96" fmla="*/ 259387 w 2016749"/>
                <a:gd name="connsiteY96" fmla="*/ 285750 h 1399068"/>
                <a:gd name="connsiteX97" fmla="*/ 178424 w 2016749"/>
                <a:gd name="connsiteY97" fmla="*/ 442913 h 1399068"/>
                <a:gd name="connsiteX98" fmla="*/ 11737 w 2016749"/>
                <a:gd name="connsiteY98" fmla="*/ 559593 h 1399068"/>
                <a:gd name="connsiteX99" fmla="*/ 18880 w 2016749"/>
                <a:gd name="connsiteY99" fmla="*/ 809625 h 1399068"/>
                <a:gd name="connsiteX100" fmla="*/ 59362 w 2016749"/>
                <a:gd name="connsiteY100" fmla="*/ 1045370 h 1399068"/>
                <a:gd name="connsiteX101" fmla="*/ 109368 w 2016749"/>
                <a:gd name="connsiteY101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654674 w 2016749"/>
                <a:gd name="connsiteY92" fmla="*/ 80963 h 1399068"/>
                <a:gd name="connsiteX93" fmla="*/ 540374 w 2016749"/>
                <a:gd name="connsiteY93" fmla="*/ 119063 h 1399068"/>
                <a:gd name="connsiteX94" fmla="*/ 368924 w 2016749"/>
                <a:gd name="connsiteY94" fmla="*/ 214313 h 1399068"/>
                <a:gd name="connsiteX95" fmla="*/ 259387 w 2016749"/>
                <a:gd name="connsiteY95" fmla="*/ 285750 h 1399068"/>
                <a:gd name="connsiteX96" fmla="*/ 178424 w 2016749"/>
                <a:gd name="connsiteY96" fmla="*/ 442913 h 1399068"/>
                <a:gd name="connsiteX97" fmla="*/ 11737 w 2016749"/>
                <a:gd name="connsiteY97" fmla="*/ 559593 h 1399068"/>
                <a:gd name="connsiteX98" fmla="*/ 18880 w 2016749"/>
                <a:gd name="connsiteY98" fmla="*/ 809625 h 1399068"/>
                <a:gd name="connsiteX99" fmla="*/ 59362 w 2016749"/>
                <a:gd name="connsiteY99" fmla="*/ 1045370 h 1399068"/>
                <a:gd name="connsiteX100" fmla="*/ 109368 w 2016749"/>
                <a:gd name="connsiteY100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92699 w 2016749"/>
                <a:gd name="connsiteY6" fmla="*/ 835818 h 1399068"/>
                <a:gd name="connsiteX7" fmla="*/ 183187 w 2016749"/>
                <a:gd name="connsiteY7" fmla="*/ 828675 h 1399068"/>
                <a:gd name="connsiteX8" fmla="*/ 197474 w 2016749"/>
                <a:gd name="connsiteY8" fmla="*/ 762000 h 1399068"/>
                <a:gd name="connsiteX9" fmla="*/ 211762 w 2016749"/>
                <a:gd name="connsiteY9" fmla="*/ 661988 h 1399068"/>
                <a:gd name="connsiteX10" fmla="*/ 223668 w 2016749"/>
                <a:gd name="connsiteY10" fmla="*/ 640557 h 1399068"/>
                <a:gd name="connsiteX11" fmla="*/ 259387 w 2016749"/>
                <a:gd name="connsiteY11" fmla="*/ 609600 h 1399068"/>
                <a:gd name="connsiteX12" fmla="*/ 273674 w 2016749"/>
                <a:gd name="connsiteY12" fmla="*/ 509587 h 1399068"/>
                <a:gd name="connsiteX13" fmla="*/ 302249 w 2016749"/>
                <a:gd name="connsiteY13" fmla="*/ 447675 h 1399068"/>
                <a:gd name="connsiteX14" fmla="*/ 554662 w 2016749"/>
                <a:gd name="connsiteY14" fmla="*/ 283369 h 1399068"/>
                <a:gd name="connsiteX15" fmla="*/ 702299 w 2016749"/>
                <a:gd name="connsiteY15" fmla="*/ 264318 h 1399068"/>
                <a:gd name="connsiteX16" fmla="*/ 876131 w 2016749"/>
                <a:gd name="connsiteY16" fmla="*/ 230981 h 1399068"/>
                <a:gd name="connsiteX17" fmla="*/ 992812 w 2016749"/>
                <a:gd name="connsiteY17" fmla="*/ 209550 h 1399068"/>
                <a:gd name="connsiteX18" fmla="*/ 1209505 w 2016749"/>
                <a:gd name="connsiteY18" fmla="*/ 200024 h 1399068"/>
                <a:gd name="connsiteX19" fmla="*/ 1350000 w 2016749"/>
                <a:gd name="connsiteY19" fmla="*/ 211931 h 1399068"/>
                <a:gd name="connsiteX20" fmla="*/ 1511924 w 2016749"/>
                <a:gd name="connsiteY20" fmla="*/ 242887 h 1399068"/>
                <a:gd name="connsiteX21" fmla="*/ 1659562 w 2016749"/>
                <a:gd name="connsiteY21" fmla="*/ 295275 h 1399068"/>
                <a:gd name="connsiteX22" fmla="*/ 1692899 w 2016749"/>
                <a:gd name="connsiteY22" fmla="*/ 314325 h 1399068"/>
                <a:gd name="connsiteX23" fmla="*/ 1721474 w 2016749"/>
                <a:gd name="connsiteY23" fmla="*/ 342900 h 1399068"/>
                <a:gd name="connsiteX24" fmla="*/ 1759574 w 2016749"/>
                <a:gd name="connsiteY24" fmla="*/ 390525 h 1399068"/>
                <a:gd name="connsiteX25" fmla="*/ 1778624 w 2016749"/>
                <a:gd name="connsiteY25" fmla="*/ 419100 h 1399068"/>
                <a:gd name="connsiteX26" fmla="*/ 1807199 w 2016749"/>
                <a:gd name="connsiteY26" fmla="*/ 471488 h 1399068"/>
                <a:gd name="connsiteX27" fmla="*/ 1850062 w 2016749"/>
                <a:gd name="connsiteY27" fmla="*/ 542925 h 1399068"/>
                <a:gd name="connsiteX28" fmla="*/ 1864349 w 2016749"/>
                <a:gd name="connsiteY28" fmla="*/ 571500 h 1399068"/>
                <a:gd name="connsiteX29" fmla="*/ 1873874 w 2016749"/>
                <a:gd name="connsiteY29" fmla="*/ 600075 h 1399068"/>
                <a:gd name="connsiteX30" fmla="*/ 1892924 w 2016749"/>
                <a:gd name="connsiteY30" fmla="*/ 642938 h 1399068"/>
                <a:gd name="connsiteX31" fmla="*/ 1911974 w 2016749"/>
                <a:gd name="connsiteY31" fmla="*/ 695325 h 1399068"/>
                <a:gd name="connsiteX32" fmla="*/ 1926262 w 2016749"/>
                <a:gd name="connsiteY32" fmla="*/ 747713 h 1399068"/>
                <a:gd name="connsiteX33" fmla="*/ 1935787 w 2016749"/>
                <a:gd name="connsiteY33" fmla="*/ 804863 h 1399068"/>
                <a:gd name="connsiteX34" fmla="*/ 1947693 w 2016749"/>
                <a:gd name="connsiteY34" fmla="*/ 940594 h 1399068"/>
                <a:gd name="connsiteX35" fmla="*/ 1959599 w 2016749"/>
                <a:gd name="connsiteY35" fmla="*/ 1000125 h 1399068"/>
                <a:gd name="connsiteX36" fmla="*/ 1952455 w 2016749"/>
                <a:gd name="connsiteY36" fmla="*/ 1166813 h 1399068"/>
                <a:gd name="connsiteX37" fmla="*/ 1988174 w 2016749"/>
                <a:gd name="connsiteY37" fmla="*/ 1285875 h 1399068"/>
                <a:gd name="connsiteX38" fmla="*/ 1978649 w 2016749"/>
                <a:gd name="connsiteY38" fmla="*/ 1357313 h 1399068"/>
                <a:gd name="connsiteX39" fmla="*/ 1969124 w 2016749"/>
                <a:gd name="connsiteY39" fmla="*/ 1395413 h 1399068"/>
                <a:gd name="connsiteX40" fmla="*/ 1964362 w 2016749"/>
                <a:gd name="connsiteY40" fmla="*/ 1271587 h 1399068"/>
                <a:gd name="connsiteX41" fmla="*/ 1983412 w 2016749"/>
                <a:gd name="connsiteY41" fmla="*/ 1238250 h 1399068"/>
                <a:gd name="connsiteX42" fmla="*/ 1992937 w 2016749"/>
                <a:gd name="connsiteY42" fmla="*/ 1200150 h 1399068"/>
                <a:gd name="connsiteX43" fmla="*/ 2002462 w 2016749"/>
                <a:gd name="connsiteY43" fmla="*/ 1171575 h 1399068"/>
                <a:gd name="connsiteX44" fmla="*/ 2007224 w 2016749"/>
                <a:gd name="connsiteY44" fmla="*/ 1085850 h 1399068"/>
                <a:gd name="connsiteX45" fmla="*/ 2016749 w 2016749"/>
                <a:gd name="connsiteY45" fmla="*/ 809625 h 1399068"/>
                <a:gd name="connsiteX46" fmla="*/ 2011987 w 2016749"/>
                <a:gd name="connsiteY46" fmla="*/ 666750 h 1399068"/>
                <a:gd name="connsiteX47" fmla="*/ 1992937 w 2016749"/>
                <a:gd name="connsiteY47" fmla="*/ 633413 h 1399068"/>
                <a:gd name="connsiteX48" fmla="*/ 1983412 w 2016749"/>
                <a:gd name="connsiteY48" fmla="*/ 609600 h 1399068"/>
                <a:gd name="connsiteX49" fmla="*/ 1973887 w 2016749"/>
                <a:gd name="connsiteY49" fmla="*/ 581025 h 1399068"/>
                <a:gd name="connsiteX50" fmla="*/ 1964362 w 2016749"/>
                <a:gd name="connsiteY50" fmla="*/ 566738 h 1399068"/>
                <a:gd name="connsiteX51" fmla="*/ 1959599 w 2016749"/>
                <a:gd name="connsiteY51" fmla="*/ 542925 h 1399068"/>
                <a:gd name="connsiteX52" fmla="*/ 1950074 w 2016749"/>
                <a:gd name="connsiteY52" fmla="*/ 528638 h 1399068"/>
                <a:gd name="connsiteX53" fmla="*/ 1945312 w 2016749"/>
                <a:gd name="connsiteY53" fmla="*/ 514350 h 1399068"/>
                <a:gd name="connsiteX54" fmla="*/ 1935787 w 2016749"/>
                <a:gd name="connsiteY54" fmla="*/ 495300 h 1399068"/>
                <a:gd name="connsiteX55" fmla="*/ 1926262 w 2016749"/>
                <a:gd name="connsiteY55" fmla="*/ 457200 h 1399068"/>
                <a:gd name="connsiteX56" fmla="*/ 1916737 w 2016749"/>
                <a:gd name="connsiteY56" fmla="*/ 438150 h 1399068"/>
                <a:gd name="connsiteX57" fmla="*/ 1902449 w 2016749"/>
                <a:gd name="connsiteY57" fmla="*/ 404813 h 1399068"/>
                <a:gd name="connsiteX58" fmla="*/ 1892924 w 2016749"/>
                <a:gd name="connsiteY58" fmla="*/ 376238 h 1399068"/>
                <a:gd name="connsiteX59" fmla="*/ 1888162 w 2016749"/>
                <a:gd name="connsiteY59" fmla="*/ 361950 h 1399068"/>
                <a:gd name="connsiteX60" fmla="*/ 1883399 w 2016749"/>
                <a:gd name="connsiteY60" fmla="*/ 342900 h 1399068"/>
                <a:gd name="connsiteX61" fmla="*/ 1873874 w 2016749"/>
                <a:gd name="connsiteY61" fmla="*/ 328613 h 1399068"/>
                <a:gd name="connsiteX62" fmla="*/ 1854824 w 2016749"/>
                <a:gd name="connsiteY62" fmla="*/ 280988 h 1399068"/>
                <a:gd name="connsiteX63" fmla="*/ 1850062 w 2016749"/>
                <a:gd name="connsiteY63" fmla="*/ 266700 h 1399068"/>
                <a:gd name="connsiteX64" fmla="*/ 1840537 w 2016749"/>
                <a:gd name="connsiteY64" fmla="*/ 252413 h 1399068"/>
                <a:gd name="connsiteX65" fmla="*/ 1845299 w 2016749"/>
                <a:gd name="connsiteY65" fmla="*/ 259555 h 1399068"/>
                <a:gd name="connsiteX66" fmla="*/ 1826249 w 2016749"/>
                <a:gd name="connsiteY66" fmla="*/ 228600 h 1399068"/>
                <a:gd name="connsiteX67" fmla="*/ 1816724 w 2016749"/>
                <a:gd name="connsiteY67" fmla="*/ 214313 h 1399068"/>
                <a:gd name="connsiteX68" fmla="*/ 1802437 w 2016749"/>
                <a:gd name="connsiteY68" fmla="*/ 204788 h 1399068"/>
                <a:gd name="connsiteX69" fmla="*/ 1778624 w 2016749"/>
                <a:gd name="connsiteY69" fmla="*/ 176213 h 1399068"/>
                <a:gd name="connsiteX70" fmla="*/ 1769099 w 2016749"/>
                <a:gd name="connsiteY70" fmla="*/ 161925 h 1399068"/>
                <a:gd name="connsiteX71" fmla="*/ 1740524 w 2016749"/>
                <a:gd name="connsiteY71" fmla="*/ 152400 h 1399068"/>
                <a:gd name="connsiteX72" fmla="*/ 1711949 w 2016749"/>
                <a:gd name="connsiteY72" fmla="*/ 142875 h 1399068"/>
                <a:gd name="connsiteX73" fmla="*/ 1692899 w 2016749"/>
                <a:gd name="connsiteY73" fmla="*/ 133350 h 1399068"/>
                <a:gd name="connsiteX74" fmla="*/ 1635749 w 2016749"/>
                <a:gd name="connsiteY74" fmla="*/ 123825 h 1399068"/>
                <a:gd name="connsiteX75" fmla="*/ 1597649 w 2016749"/>
                <a:gd name="connsiteY75" fmla="*/ 109538 h 1399068"/>
                <a:gd name="connsiteX76" fmla="*/ 1478587 w 2016749"/>
                <a:gd name="connsiteY76" fmla="*/ 95250 h 1399068"/>
                <a:gd name="connsiteX77" fmla="*/ 1445249 w 2016749"/>
                <a:gd name="connsiteY77" fmla="*/ 90488 h 1399068"/>
                <a:gd name="connsiteX78" fmla="*/ 1383337 w 2016749"/>
                <a:gd name="connsiteY78" fmla="*/ 76200 h 1399068"/>
                <a:gd name="connsiteX79" fmla="*/ 1326187 w 2016749"/>
                <a:gd name="connsiteY79" fmla="*/ 71438 h 1399068"/>
                <a:gd name="connsiteX80" fmla="*/ 1283324 w 2016749"/>
                <a:gd name="connsiteY80" fmla="*/ 61913 h 1399068"/>
                <a:gd name="connsiteX81" fmla="*/ 1269037 w 2016749"/>
                <a:gd name="connsiteY81" fmla="*/ 52388 h 1399068"/>
                <a:gd name="connsiteX82" fmla="*/ 1245224 w 2016749"/>
                <a:gd name="connsiteY82" fmla="*/ 47625 h 1399068"/>
                <a:gd name="connsiteX83" fmla="*/ 1216649 w 2016749"/>
                <a:gd name="connsiteY83" fmla="*/ 38100 h 1399068"/>
                <a:gd name="connsiteX84" fmla="*/ 1188074 w 2016749"/>
                <a:gd name="connsiteY84" fmla="*/ 28575 h 1399068"/>
                <a:gd name="connsiteX85" fmla="*/ 1111874 w 2016749"/>
                <a:gd name="connsiteY85" fmla="*/ 19050 h 1399068"/>
                <a:gd name="connsiteX86" fmla="*/ 1078537 w 2016749"/>
                <a:gd name="connsiteY86" fmla="*/ 9525 h 1399068"/>
                <a:gd name="connsiteX87" fmla="*/ 1026149 w 2016749"/>
                <a:gd name="connsiteY87" fmla="*/ 0 h 1399068"/>
                <a:gd name="connsiteX88" fmla="*/ 873749 w 2016749"/>
                <a:gd name="connsiteY88" fmla="*/ 4763 h 1399068"/>
                <a:gd name="connsiteX89" fmla="*/ 859462 w 2016749"/>
                <a:gd name="connsiteY89" fmla="*/ 9525 h 1399068"/>
                <a:gd name="connsiteX90" fmla="*/ 835649 w 2016749"/>
                <a:gd name="connsiteY90" fmla="*/ 19050 h 1399068"/>
                <a:gd name="connsiteX91" fmla="*/ 816599 w 2016749"/>
                <a:gd name="connsiteY91" fmla="*/ 28575 h 1399068"/>
                <a:gd name="connsiteX92" fmla="*/ 802312 w 2016749"/>
                <a:gd name="connsiteY92" fmla="*/ 33338 h 1399068"/>
                <a:gd name="connsiteX93" fmla="*/ 654674 w 2016749"/>
                <a:gd name="connsiteY93" fmla="*/ 80963 h 1399068"/>
                <a:gd name="connsiteX94" fmla="*/ 540374 w 2016749"/>
                <a:gd name="connsiteY94" fmla="*/ 119063 h 1399068"/>
                <a:gd name="connsiteX95" fmla="*/ 368924 w 2016749"/>
                <a:gd name="connsiteY95" fmla="*/ 214313 h 1399068"/>
                <a:gd name="connsiteX96" fmla="*/ 259387 w 2016749"/>
                <a:gd name="connsiteY96" fmla="*/ 285750 h 1399068"/>
                <a:gd name="connsiteX97" fmla="*/ 178424 w 2016749"/>
                <a:gd name="connsiteY97" fmla="*/ 442913 h 1399068"/>
                <a:gd name="connsiteX98" fmla="*/ 11737 w 2016749"/>
                <a:gd name="connsiteY98" fmla="*/ 559593 h 1399068"/>
                <a:gd name="connsiteX99" fmla="*/ 18880 w 2016749"/>
                <a:gd name="connsiteY99" fmla="*/ 809625 h 1399068"/>
                <a:gd name="connsiteX100" fmla="*/ 59362 w 2016749"/>
                <a:gd name="connsiteY100" fmla="*/ 1045370 h 1399068"/>
                <a:gd name="connsiteX101" fmla="*/ 109368 w 2016749"/>
                <a:gd name="connsiteY101" fmla="*/ 1252538 h 1399068"/>
                <a:gd name="connsiteX0" fmla="*/ 103906 w 2011287"/>
                <a:gd name="connsiteY0" fmla="*/ 1252538 h 1399068"/>
                <a:gd name="connsiteX1" fmla="*/ 156293 w 2011287"/>
                <a:gd name="connsiteY1" fmla="*/ 1312069 h 1399068"/>
                <a:gd name="connsiteX2" fmla="*/ 180106 w 2011287"/>
                <a:gd name="connsiteY2" fmla="*/ 1378743 h 1399068"/>
                <a:gd name="connsiteX3" fmla="*/ 170581 w 2011287"/>
                <a:gd name="connsiteY3" fmla="*/ 1190624 h 1399068"/>
                <a:gd name="connsiteX4" fmla="*/ 172962 w 2011287"/>
                <a:gd name="connsiteY4" fmla="*/ 1023938 h 1399068"/>
                <a:gd name="connsiteX5" fmla="*/ 168200 w 2011287"/>
                <a:gd name="connsiteY5" fmla="*/ 957263 h 1399068"/>
                <a:gd name="connsiteX6" fmla="*/ 87237 w 2011287"/>
                <a:gd name="connsiteY6" fmla="*/ 835818 h 1399068"/>
                <a:gd name="connsiteX7" fmla="*/ 177725 w 2011287"/>
                <a:gd name="connsiteY7" fmla="*/ 828675 h 1399068"/>
                <a:gd name="connsiteX8" fmla="*/ 192012 w 2011287"/>
                <a:gd name="connsiteY8" fmla="*/ 762000 h 1399068"/>
                <a:gd name="connsiteX9" fmla="*/ 206300 w 2011287"/>
                <a:gd name="connsiteY9" fmla="*/ 661988 h 1399068"/>
                <a:gd name="connsiteX10" fmla="*/ 218206 w 2011287"/>
                <a:gd name="connsiteY10" fmla="*/ 640557 h 1399068"/>
                <a:gd name="connsiteX11" fmla="*/ 253925 w 2011287"/>
                <a:gd name="connsiteY11" fmla="*/ 609600 h 1399068"/>
                <a:gd name="connsiteX12" fmla="*/ 268212 w 2011287"/>
                <a:gd name="connsiteY12" fmla="*/ 509587 h 1399068"/>
                <a:gd name="connsiteX13" fmla="*/ 296787 w 2011287"/>
                <a:gd name="connsiteY13" fmla="*/ 447675 h 1399068"/>
                <a:gd name="connsiteX14" fmla="*/ 549200 w 2011287"/>
                <a:gd name="connsiteY14" fmla="*/ 283369 h 1399068"/>
                <a:gd name="connsiteX15" fmla="*/ 696837 w 2011287"/>
                <a:gd name="connsiteY15" fmla="*/ 264318 h 1399068"/>
                <a:gd name="connsiteX16" fmla="*/ 870669 w 2011287"/>
                <a:gd name="connsiteY16" fmla="*/ 230981 h 1399068"/>
                <a:gd name="connsiteX17" fmla="*/ 987350 w 2011287"/>
                <a:gd name="connsiteY17" fmla="*/ 209550 h 1399068"/>
                <a:gd name="connsiteX18" fmla="*/ 1204043 w 2011287"/>
                <a:gd name="connsiteY18" fmla="*/ 200024 h 1399068"/>
                <a:gd name="connsiteX19" fmla="*/ 1344538 w 2011287"/>
                <a:gd name="connsiteY19" fmla="*/ 211931 h 1399068"/>
                <a:gd name="connsiteX20" fmla="*/ 1506462 w 2011287"/>
                <a:gd name="connsiteY20" fmla="*/ 242887 h 1399068"/>
                <a:gd name="connsiteX21" fmla="*/ 1654100 w 2011287"/>
                <a:gd name="connsiteY21" fmla="*/ 295275 h 1399068"/>
                <a:gd name="connsiteX22" fmla="*/ 1687437 w 2011287"/>
                <a:gd name="connsiteY22" fmla="*/ 314325 h 1399068"/>
                <a:gd name="connsiteX23" fmla="*/ 1716012 w 2011287"/>
                <a:gd name="connsiteY23" fmla="*/ 342900 h 1399068"/>
                <a:gd name="connsiteX24" fmla="*/ 1754112 w 2011287"/>
                <a:gd name="connsiteY24" fmla="*/ 390525 h 1399068"/>
                <a:gd name="connsiteX25" fmla="*/ 1773162 w 2011287"/>
                <a:gd name="connsiteY25" fmla="*/ 419100 h 1399068"/>
                <a:gd name="connsiteX26" fmla="*/ 1801737 w 2011287"/>
                <a:gd name="connsiteY26" fmla="*/ 471488 h 1399068"/>
                <a:gd name="connsiteX27" fmla="*/ 1844600 w 2011287"/>
                <a:gd name="connsiteY27" fmla="*/ 542925 h 1399068"/>
                <a:gd name="connsiteX28" fmla="*/ 1858887 w 2011287"/>
                <a:gd name="connsiteY28" fmla="*/ 571500 h 1399068"/>
                <a:gd name="connsiteX29" fmla="*/ 1868412 w 2011287"/>
                <a:gd name="connsiteY29" fmla="*/ 600075 h 1399068"/>
                <a:gd name="connsiteX30" fmla="*/ 1887462 w 2011287"/>
                <a:gd name="connsiteY30" fmla="*/ 642938 h 1399068"/>
                <a:gd name="connsiteX31" fmla="*/ 1906512 w 2011287"/>
                <a:gd name="connsiteY31" fmla="*/ 695325 h 1399068"/>
                <a:gd name="connsiteX32" fmla="*/ 1920800 w 2011287"/>
                <a:gd name="connsiteY32" fmla="*/ 747713 h 1399068"/>
                <a:gd name="connsiteX33" fmla="*/ 1930325 w 2011287"/>
                <a:gd name="connsiteY33" fmla="*/ 804863 h 1399068"/>
                <a:gd name="connsiteX34" fmla="*/ 1942231 w 2011287"/>
                <a:gd name="connsiteY34" fmla="*/ 940594 h 1399068"/>
                <a:gd name="connsiteX35" fmla="*/ 1954137 w 2011287"/>
                <a:gd name="connsiteY35" fmla="*/ 1000125 h 1399068"/>
                <a:gd name="connsiteX36" fmla="*/ 1946993 w 2011287"/>
                <a:gd name="connsiteY36" fmla="*/ 1166813 h 1399068"/>
                <a:gd name="connsiteX37" fmla="*/ 1982712 w 2011287"/>
                <a:gd name="connsiteY37" fmla="*/ 1285875 h 1399068"/>
                <a:gd name="connsiteX38" fmla="*/ 1973187 w 2011287"/>
                <a:gd name="connsiteY38" fmla="*/ 1357313 h 1399068"/>
                <a:gd name="connsiteX39" fmla="*/ 1963662 w 2011287"/>
                <a:gd name="connsiteY39" fmla="*/ 1395413 h 1399068"/>
                <a:gd name="connsiteX40" fmla="*/ 1958900 w 2011287"/>
                <a:gd name="connsiteY40" fmla="*/ 1271587 h 1399068"/>
                <a:gd name="connsiteX41" fmla="*/ 1977950 w 2011287"/>
                <a:gd name="connsiteY41" fmla="*/ 1238250 h 1399068"/>
                <a:gd name="connsiteX42" fmla="*/ 1987475 w 2011287"/>
                <a:gd name="connsiteY42" fmla="*/ 1200150 h 1399068"/>
                <a:gd name="connsiteX43" fmla="*/ 1997000 w 2011287"/>
                <a:gd name="connsiteY43" fmla="*/ 1171575 h 1399068"/>
                <a:gd name="connsiteX44" fmla="*/ 2001762 w 2011287"/>
                <a:gd name="connsiteY44" fmla="*/ 1085850 h 1399068"/>
                <a:gd name="connsiteX45" fmla="*/ 2011287 w 2011287"/>
                <a:gd name="connsiteY45" fmla="*/ 809625 h 1399068"/>
                <a:gd name="connsiteX46" fmla="*/ 2006525 w 2011287"/>
                <a:gd name="connsiteY46" fmla="*/ 666750 h 1399068"/>
                <a:gd name="connsiteX47" fmla="*/ 1987475 w 2011287"/>
                <a:gd name="connsiteY47" fmla="*/ 633413 h 1399068"/>
                <a:gd name="connsiteX48" fmla="*/ 1977950 w 2011287"/>
                <a:gd name="connsiteY48" fmla="*/ 609600 h 1399068"/>
                <a:gd name="connsiteX49" fmla="*/ 1968425 w 2011287"/>
                <a:gd name="connsiteY49" fmla="*/ 581025 h 1399068"/>
                <a:gd name="connsiteX50" fmla="*/ 1958900 w 2011287"/>
                <a:gd name="connsiteY50" fmla="*/ 566738 h 1399068"/>
                <a:gd name="connsiteX51" fmla="*/ 1954137 w 2011287"/>
                <a:gd name="connsiteY51" fmla="*/ 542925 h 1399068"/>
                <a:gd name="connsiteX52" fmla="*/ 1944612 w 2011287"/>
                <a:gd name="connsiteY52" fmla="*/ 528638 h 1399068"/>
                <a:gd name="connsiteX53" fmla="*/ 1939850 w 2011287"/>
                <a:gd name="connsiteY53" fmla="*/ 514350 h 1399068"/>
                <a:gd name="connsiteX54" fmla="*/ 1930325 w 2011287"/>
                <a:gd name="connsiteY54" fmla="*/ 495300 h 1399068"/>
                <a:gd name="connsiteX55" fmla="*/ 1920800 w 2011287"/>
                <a:gd name="connsiteY55" fmla="*/ 457200 h 1399068"/>
                <a:gd name="connsiteX56" fmla="*/ 1911275 w 2011287"/>
                <a:gd name="connsiteY56" fmla="*/ 438150 h 1399068"/>
                <a:gd name="connsiteX57" fmla="*/ 1896987 w 2011287"/>
                <a:gd name="connsiteY57" fmla="*/ 404813 h 1399068"/>
                <a:gd name="connsiteX58" fmla="*/ 1887462 w 2011287"/>
                <a:gd name="connsiteY58" fmla="*/ 376238 h 1399068"/>
                <a:gd name="connsiteX59" fmla="*/ 1882700 w 2011287"/>
                <a:gd name="connsiteY59" fmla="*/ 361950 h 1399068"/>
                <a:gd name="connsiteX60" fmla="*/ 1877937 w 2011287"/>
                <a:gd name="connsiteY60" fmla="*/ 342900 h 1399068"/>
                <a:gd name="connsiteX61" fmla="*/ 1868412 w 2011287"/>
                <a:gd name="connsiteY61" fmla="*/ 328613 h 1399068"/>
                <a:gd name="connsiteX62" fmla="*/ 1849362 w 2011287"/>
                <a:gd name="connsiteY62" fmla="*/ 280988 h 1399068"/>
                <a:gd name="connsiteX63" fmla="*/ 1844600 w 2011287"/>
                <a:gd name="connsiteY63" fmla="*/ 266700 h 1399068"/>
                <a:gd name="connsiteX64" fmla="*/ 1835075 w 2011287"/>
                <a:gd name="connsiteY64" fmla="*/ 252413 h 1399068"/>
                <a:gd name="connsiteX65" fmla="*/ 1839837 w 2011287"/>
                <a:gd name="connsiteY65" fmla="*/ 259555 h 1399068"/>
                <a:gd name="connsiteX66" fmla="*/ 1820787 w 2011287"/>
                <a:gd name="connsiteY66" fmla="*/ 228600 h 1399068"/>
                <a:gd name="connsiteX67" fmla="*/ 1811262 w 2011287"/>
                <a:gd name="connsiteY67" fmla="*/ 214313 h 1399068"/>
                <a:gd name="connsiteX68" fmla="*/ 1796975 w 2011287"/>
                <a:gd name="connsiteY68" fmla="*/ 204788 h 1399068"/>
                <a:gd name="connsiteX69" fmla="*/ 1773162 w 2011287"/>
                <a:gd name="connsiteY69" fmla="*/ 176213 h 1399068"/>
                <a:gd name="connsiteX70" fmla="*/ 1763637 w 2011287"/>
                <a:gd name="connsiteY70" fmla="*/ 161925 h 1399068"/>
                <a:gd name="connsiteX71" fmla="*/ 1735062 w 2011287"/>
                <a:gd name="connsiteY71" fmla="*/ 152400 h 1399068"/>
                <a:gd name="connsiteX72" fmla="*/ 1706487 w 2011287"/>
                <a:gd name="connsiteY72" fmla="*/ 142875 h 1399068"/>
                <a:gd name="connsiteX73" fmla="*/ 1687437 w 2011287"/>
                <a:gd name="connsiteY73" fmla="*/ 133350 h 1399068"/>
                <a:gd name="connsiteX74" fmla="*/ 1630287 w 2011287"/>
                <a:gd name="connsiteY74" fmla="*/ 123825 h 1399068"/>
                <a:gd name="connsiteX75" fmla="*/ 1592187 w 2011287"/>
                <a:gd name="connsiteY75" fmla="*/ 109538 h 1399068"/>
                <a:gd name="connsiteX76" fmla="*/ 1473125 w 2011287"/>
                <a:gd name="connsiteY76" fmla="*/ 95250 h 1399068"/>
                <a:gd name="connsiteX77" fmla="*/ 1439787 w 2011287"/>
                <a:gd name="connsiteY77" fmla="*/ 90488 h 1399068"/>
                <a:gd name="connsiteX78" fmla="*/ 1377875 w 2011287"/>
                <a:gd name="connsiteY78" fmla="*/ 76200 h 1399068"/>
                <a:gd name="connsiteX79" fmla="*/ 1320725 w 2011287"/>
                <a:gd name="connsiteY79" fmla="*/ 71438 h 1399068"/>
                <a:gd name="connsiteX80" fmla="*/ 1277862 w 2011287"/>
                <a:gd name="connsiteY80" fmla="*/ 61913 h 1399068"/>
                <a:gd name="connsiteX81" fmla="*/ 1263575 w 2011287"/>
                <a:gd name="connsiteY81" fmla="*/ 52388 h 1399068"/>
                <a:gd name="connsiteX82" fmla="*/ 1239762 w 2011287"/>
                <a:gd name="connsiteY82" fmla="*/ 47625 h 1399068"/>
                <a:gd name="connsiteX83" fmla="*/ 1211187 w 2011287"/>
                <a:gd name="connsiteY83" fmla="*/ 38100 h 1399068"/>
                <a:gd name="connsiteX84" fmla="*/ 1182612 w 2011287"/>
                <a:gd name="connsiteY84" fmla="*/ 28575 h 1399068"/>
                <a:gd name="connsiteX85" fmla="*/ 1106412 w 2011287"/>
                <a:gd name="connsiteY85" fmla="*/ 19050 h 1399068"/>
                <a:gd name="connsiteX86" fmla="*/ 1073075 w 2011287"/>
                <a:gd name="connsiteY86" fmla="*/ 9525 h 1399068"/>
                <a:gd name="connsiteX87" fmla="*/ 1020687 w 2011287"/>
                <a:gd name="connsiteY87" fmla="*/ 0 h 1399068"/>
                <a:gd name="connsiteX88" fmla="*/ 868287 w 2011287"/>
                <a:gd name="connsiteY88" fmla="*/ 4763 h 1399068"/>
                <a:gd name="connsiteX89" fmla="*/ 854000 w 2011287"/>
                <a:gd name="connsiteY89" fmla="*/ 9525 h 1399068"/>
                <a:gd name="connsiteX90" fmla="*/ 830187 w 2011287"/>
                <a:gd name="connsiteY90" fmla="*/ 19050 h 1399068"/>
                <a:gd name="connsiteX91" fmla="*/ 811137 w 2011287"/>
                <a:gd name="connsiteY91" fmla="*/ 28575 h 1399068"/>
                <a:gd name="connsiteX92" fmla="*/ 796850 w 2011287"/>
                <a:gd name="connsiteY92" fmla="*/ 33338 h 1399068"/>
                <a:gd name="connsiteX93" fmla="*/ 649212 w 2011287"/>
                <a:gd name="connsiteY93" fmla="*/ 80963 h 1399068"/>
                <a:gd name="connsiteX94" fmla="*/ 534912 w 2011287"/>
                <a:gd name="connsiteY94" fmla="*/ 119063 h 1399068"/>
                <a:gd name="connsiteX95" fmla="*/ 363462 w 2011287"/>
                <a:gd name="connsiteY95" fmla="*/ 214313 h 1399068"/>
                <a:gd name="connsiteX96" fmla="*/ 253925 w 2011287"/>
                <a:gd name="connsiteY96" fmla="*/ 285750 h 1399068"/>
                <a:gd name="connsiteX97" fmla="*/ 99143 w 2011287"/>
                <a:gd name="connsiteY97" fmla="*/ 342901 h 1399068"/>
                <a:gd name="connsiteX98" fmla="*/ 6275 w 2011287"/>
                <a:gd name="connsiteY98" fmla="*/ 559593 h 1399068"/>
                <a:gd name="connsiteX99" fmla="*/ 13418 w 2011287"/>
                <a:gd name="connsiteY99" fmla="*/ 809625 h 1399068"/>
                <a:gd name="connsiteX100" fmla="*/ 53900 w 2011287"/>
                <a:gd name="connsiteY100" fmla="*/ 1045370 h 1399068"/>
                <a:gd name="connsiteX101" fmla="*/ 103906 w 2011287"/>
                <a:gd name="connsiteY101" fmla="*/ 1252538 h 1399068"/>
                <a:gd name="connsiteX0" fmla="*/ 103906 w 2011287"/>
                <a:gd name="connsiteY0" fmla="*/ 1252538 h 1399068"/>
                <a:gd name="connsiteX1" fmla="*/ 156293 w 2011287"/>
                <a:gd name="connsiteY1" fmla="*/ 1312069 h 1399068"/>
                <a:gd name="connsiteX2" fmla="*/ 180106 w 2011287"/>
                <a:gd name="connsiteY2" fmla="*/ 1378743 h 1399068"/>
                <a:gd name="connsiteX3" fmla="*/ 170581 w 2011287"/>
                <a:gd name="connsiteY3" fmla="*/ 1190624 h 1399068"/>
                <a:gd name="connsiteX4" fmla="*/ 172962 w 2011287"/>
                <a:gd name="connsiteY4" fmla="*/ 1023938 h 1399068"/>
                <a:gd name="connsiteX5" fmla="*/ 168200 w 2011287"/>
                <a:gd name="connsiteY5" fmla="*/ 957263 h 1399068"/>
                <a:gd name="connsiteX6" fmla="*/ 87237 w 2011287"/>
                <a:gd name="connsiteY6" fmla="*/ 835818 h 1399068"/>
                <a:gd name="connsiteX7" fmla="*/ 177725 w 2011287"/>
                <a:gd name="connsiteY7" fmla="*/ 828675 h 1399068"/>
                <a:gd name="connsiteX8" fmla="*/ 192012 w 2011287"/>
                <a:gd name="connsiteY8" fmla="*/ 762000 h 1399068"/>
                <a:gd name="connsiteX9" fmla="*/ 206300 w 2011287"/>
                <a:gd name="connsiteY9" fmla="*/ 661988 h 1399068"/>
                <a:gd name="connsiteX10" fmla="*/ 218206 w 2011287"/>
                <a:gd name="connsiteY10" fmla="*/ 640557 h 1399068"/>
                <a:gd name="connsiteX11" fmla="*/ 253925 w 2011287"/>
                <a:gd name="connsiteY11" fmla="*/ 609600 h 1399068"/>
                <a:gd name="connsiteX12" fmla="*/ 268212 w 2011287"/>
                <a:gd name="connsiteY12" fmla="*/ 509587 h 1399068"/>
                <a:gd name="connsiteX13" fmla="*/ 296787 w 2011287"/>
                <a:gd name="connsiteY13" fmla="*/ 447675 h 1399068"/>
                <a:gd name="connsiteX14" fmla="*/ 549200 w 2011287"/>
                <a:gd name="connsiteY14" fmla="*/ 283369 h 1399068"/>
                <a:gd name="connsiteX15" fmla="*/ 696837 w 2011287"/>
                <a:gd name="connsiteY15" fmla="*/ 264318 h 1399068"/>
                <a:gd name="connsiteX16" fmla="*/ 870669 w 2011287"/>
                <a:gd name="connsiteY16" fmla="*/ 230981 h 1399068"/>
                <a:gd name="connsiteX17" fmla="*/ 987350 w 2011287"/>
                <a:gd name="connsiteY17" fmla="*/ 209550 h 1399068"/>
                <a:gd name="connsiteX18" fmla="*/ 1204043 w 2011287"/>
                <a:gd name="connsiteY18" fmla="*/ 200024 h 1399068"/>
                <a:gd name="connsiteX19" fmla="*/ 1344538 w 2011287"/>
                <a:gd name="connsiteY19" fmla="*/ 211931 h 1399068"/>
                <a:gd name="connsiteX20" fmla="*/ 1506462 w 2011287"/>
                <a:gd name="connsiteY20" fmla="*/ 242887 h 1399068"/>
                <a:gd name="connsiteX21" fmla="*/ 1654100 w 2011287"/>
                <a:gd name="connsiteY21" fmla="*/ 295275 h 1399068"/>
                <a:gd name="connsiteX22" fmla="*/ 1687437 w 2011287"/>
                <a:gd name="connsiteY22" fmla="*/ 314325 h 1399068"/>
                <a:gd name="connsiteX23" fmla="*/ 1716012 w 2011287"/>
                <a:gd name="connsiteY23" fmla="*/ 342900 h 1399068"/>
                <a:gd name="connsiteX24" fmla="*/ 1754112 w 2011287"/>
                <a:gd name="connsiteY24" fmla="*/ 390525 h 1399068"/>
                <a:gd name="connsiteX25" fmla="*/ 1773162 w 2011287"/>
                <a:gd name="connsiteY25" fmla="*/ 419100 h 1399068"/>
                <a:gd name="connsiteX26" fmla="*/ 1801737 w 2011287"/>
                <a:gd name="connsiteY26" fmla="*/ 471488 h 1399068"/>
                <a:gd name="connsiteX27" fmla="*/ 1844600 w 2011287"/>
                <a:gd name="connsiteY27" fmla="*/ 542925 h 1399068"/>
                <a:gd name="connsiteX28" fmla="*/ 1858887 w 2011287"/>
                <a:gd name="connsiteY28" fmla="*/ 571500 h 1399068"/>
                <a:gd name="connsiteX29" fmla="*/ 1868412 w 2011287"/>
                <a:gd name="connsiteY29" fmla="*/ 600075 h 1399068"/>
                <a:gd name="connsiteX30" fmla="*/ 1887462 w 2011287"/>
                <a:gd name="connsiteY30" fmla="*/ 642938 h 1399068"/>
                <a:gd name="connsiteX31" fmla="*/ 1906512 w 2011287"/>
                <a:gd name="connsiteY31" fmla="*/ 695325 h 1399068"/>
                <a:gd name="connsiteX32" fmla="*/ 1920800 w 2011287"/>
                <a:gd name="connsiteY32" fmla="*/ 747713 h 1399068"/>
                <a:gd name="connsiteX33" fmla="*/ 1930325 w 2011287"/>
                <a:gd name="connsiteY33" fmla="*/ 804863 h 1399068"/>
                <a:gd name="connsiteX34" fmla="*/ 1942231 w 2011287"/>
                <a:gd name="connsiteY34" fmla="*/ 940594 h 1399068"/>
                <a:gd name="connsiteX35" fmla="*/ 1954137 w 2011287"/>
                <a:gd name="connsiteY35" fmla="*/ 1000125 h 1399068"/>
                <a:gd name="connsiteX36" fmla="*/ 1946993 w 2011287"/>
                <a:gd name="connsiteY36" fmla="*/ 1166813 h 1399068"/>
                <a:gd name="connsiteX37" fmla="*/ 1982712 w 2011287"/>
                <a:gd name="connsiteY37" fmla="*/ 1285875 h 1399068"/>
                <a:gd name="connsiteX38" fmla="*/ 1973187 w 2011287"/>
                <a:gd name="connsiteY38" fmla="*/ 1357313 h 1399068"/>
                <a:gd name="connsiteX39" fmla="*/ 1963662 w 2011287"/>
                <a:gd name="connsiteY39" fmla="*/ 1395413 h 1399068"/>
                <a:gd name="connsiteX40" fmla="*/ 1958900 w 2011287"/>
                <a:gd name="connsiteY40" fmla="*/ 1271587 h 1399068"/>
                <a:gd name="connsiteX41" fmla="*/ 1977950 w 2011287"/>
                <a:gd name="connsiteY41" fmla="*/ 1238250 h 1399068"/>
                <a:gd name="connsiteX42" fmla="*/ 1987475 w 2011287"/>
                <a:gd name="connsiteY42" fmla="*/ 1200150 h 1399068"/>
                <a:gd name="connsiteX43" fmla="*/ 1997000 w 2011287"/>
                <a:gd name="connsiteY43" fmla="*/ 1171575 h 1399068"/>
                <a:gd name="connsiteX44" fmla="*/ 2001762 w 2011287"/>
                <a:gd name="connsiteY44" fmla="*/ 1085850 h 1399068"/>
                <a:gd name="connsiteX45" fmla="*/ 2011287 w 2011287"/>
                <a:gd name="connsiteY45" fmla="*/ 809625 h 1399068"/>
                <a:gd name="connsiteX46" fmla="*/ 2006525 w 2011287"/>
                <a:gd name="connsiteY46" fmla="*/ 666750 h 1399068"/>
                <a:gd name="connsiteX47" fmla="*/ 1987475 w 2011287"/>
                <a:gd name="connsiteY47" fmla="*/ 633413 h 1399068"/>
                <a:gd name="connsiteX48" fmla="*/ 1977950 w 2011287"/>
                <a:gd name="connsiteY48" fmla="*/ 609600 h 1399068"/>
                <a:gd name="connsiteX49" fmla="*/ 1968425 w 2011287"/>
                <a:gd name="connsiteY49" fmla="*/ 581025 h 1399068"/>
                <a:gd name="connsiteX50" fmla="*/ 1958900 w 2011287"/>
                <a:gd name="connsiteY50" fmla="*/ 566738 h 1399068"/>
                <a:gd name="connsiteX51" fmla="*/ 1954137 w 2011287"/>
                <a:gd name="connsiteY51" fmla="*/ 542925 h 1399068"/>
                <a:gd name="connsiteX52" fmla="*/ 1944612 w 2011287"/>
                <a:gd name="connsiteY52" fmla="*/ 528638 h 1399068"/>
                <a:gd name="connsiteX53" fmla="*/ 1939850 w 2011287"/>
                <a:gd name="connsiteY53" fmla="*/ 514350 h 1399068"/>
                <a:gd name="connsiteX54" fmla="*/ 1930325 w 2011287"/>
                <a:gd name="connsiteY54" fmla="*/ 495300 h 1399068"/>
                <a:gd name="connsiteX55" fmla="*/ 1920800 w 2011287"/>
                <a:gd name="connsiteY55" fmla="*/ 457200 h 1399068"/>
                <a:gd name="connsiteX56" fmla="*/ 1911275 w 2011287"/>
                <a:gd name="connsiteY56" fmla="*/ 438150 h 1399068"/>
                <a:gd name="connsiteX57" fmla="*/ 1896987 w 2011287"/>
                <a:gd name="connsiteY57" fmla="*/ 404813 h 1399068"/>
                <a:gd name="connsiteX58" fmla="*/ 1887462 w 2011287"/>
                <a:gd name="connsiteY58" fmla="*/ 376238 h 1399068"/>
                <a:gd name="connsiteX59" fmla="*/ 1882700 w 2011287"/>
                <a:gd name="connsiteY59" fmla="*/ 361950 h 1399068"/>
                <a:gd name="connsiteX60" fmla="*/ 1877937 w 2011287"/>
                <a:gd name="connsiteY60" fmla="*/ 342900 h 1399068"/>
                <a:gd name="connsiteX61" fmla="*/ 1868412 w 2011287"/>
                <a:gd name="connsiteY61" fmla="*/ 328613 h 1399068"/>
                <a:gd name="connsiteX62" fmla="*/ 1849362 w 2011287"/>
                <a:gd name="connsiteY62" fmla="*/ 280988 h 1399068"/>
                <a:gd name="connsiteX63" fmla="*/ 1844600 w 2011287"/>
                <a:gd name="connsiteY63" fmla="*/ 266700 h 1399068"/>
                <a:gd name="connsiteX64" fmla="*/ 1835075 w 2011287"/>
                <a:gd name="connsiteY64" fmla="*/ 252413 h 1399068"/>
                <a:gd name="connsiteX65" fmla="*/ 1839837 w 2011287"/>
                <a:gd name="connsiteY65" fmla="*/ 259555 h 1399068"/>
                <a:gd name="connsiteX66" fmla="*/ 1820787 w 2011287"/>
                <a:gd name="connsiteY66" fmla="*/ 228600 h 1399068"/>
                <a:gd name="connsiteX67" fmla="*/ 1811262 w 2011287"/>
                <a:gd name="connsiteY67" fmla="*/ 214313 h 1399068"/>
                <a:gd name="connsiteX68" fmla="*/ 1796975 w 2011287"/>
                <a:gd name="connsiteY68" fmla="*/ 204788 h 1399068"/>
                <a:gd name="connsiteX69" fmla="*/ 1773162 w 2011287"/>
                <a:gd name="connsiteY69" fmla="*/ 176213 h 1399068"/>
                <a:gd name="connsiteX70" fmla="*/ 1763637 w 2011287"/>
                <a:gd name="connsiteY70" fmla="*/ 161925 h 1399068"/>
                <a:gd name="connsiteX71" fmla="*/ 1735062 w 2011287"/>
                <a:gd name="connsiteY71" fmla="*/ 152400 h 1399068"/>
                <a:gd name="connsiteX72" fmla="*/ 1706487 w 2011287"/>
                <a:gd name="connsiteY72" fmla="*/ 142875 h 1399068"/>
                <a:gd name="connsiteX73" fmla="*/ 1687437 w 2011287"/>
                <a:gd name="connsiteY73" fmla="*/ 133350 h 1399068"/>
                <a:gd name="connsiteX74" fmla="*/ 1630287 w 2011287"/>
                <a:gd name="connsiteY74" fmla="*/ 123825 h 1399068"/>
                <a:gd name="connsiteX75" fmla="*/ 1592187 w 2011287"/>
                <a:gd name="connsiteY75" fmla="*/ 109538 h 1399068"/>
                <a:gd name="connsiteX76" fmla="*/ 1473125 w 2011287"/>
                <a:gd name="connsiteY76" fmla="*/ 95250 h 1399068"/>
                <a:gd name="connsiteX77" fmla="*/ 1439787 w 2011287"/>
                <a:gd name="connsiteY77" fmla="*/ 90488 h 1399068"/>
                <a:gd name="connsiteX78" fmla="*/ 1377875 w 2011287"/>
                <a:gd name="connsiteY78" fmla="*/ 76200 h 1399068"/>
                <a:gd name="connsiteX79" fmla="*/ 1320725 w 2011287"/>
                <a:gd name="connsiteY79" fmla="*/ 71438 h 1399068"/>
                <a:gd name="connsiteX80" fmla="*/ 1277862 w 2011287"/>
                <a:gd name="connsiteY80" fmla="*/ 61913 h 1399068"/>
                <a:gd name="connsiteX81" fmla="*/ 1263575 w 2011287"/>
                <a:gd name="connsiteY81" fmla="*/ 52388 h 1399068"/>
                <a:gd name="connsiteX82" fmla="*/ 1239762 w 2011287"/>
                <a:gd name="connsiteY82" fmla="*/ 47625 h 1399068"/>
                <a:gd name="connsiteX83" fmla="*/ 1211187 w 2011287"/>
                <a:gd name="connsiteY83" fmla="*/ 38100 h 1399068"/>
                <a:gd name="connsiteX84" fmla="*/ 1182612 w 2011287"/>
                <a:gd name="connsiteY84" fmla="*/ 28575 h 1399068"/>
                <a:gd name="connsiteX85" fmla="*/ 1106412 w 2011287"/>
                <a:gd name="connsiteY85" fmla="*/ 19050 h 1399068"/>
                <a:gd name="connsiteX86" fmla="*/ 1073075 w 2011287"/>
                <a:gd name="connsiteY86" fmla="*/ 9525 h 1399068"/>
                <a:gd name="connsiteX87" fmla="*/ 1020687 w 2011287"/>
                <a:gd name="connsiteY87" fmla="*/ 0 h 1399068"/>
                <a:gd name="connsiteX88" fmla="*/ 868287 w 2011287"/>
                <a:gd name="connsiteY88" fmla="*/ 4763 h 1399068"/>
                <a:gd name="connsiteX89" fmla="*/ 854000 w 2011287"/>
                <a:gd name="connsiteY89" fmla="*/ 9525 h 1399068"/>
                <a:gd name="connsiteX90" fmla="*/ 830187 w 2011287"/>
                <a:gd name="connsiteY90" fmla="*/ 19050 h 1399068"/>
                <a:gd name="connsiteX91" fmla="*/ 811137 w 2011287"/>
                <a:gd name="connsiteY91" fmla="*/ 28575 h 1399068"/>
                <a:gd name="connsiteX92" fmla="*/ 796850 w 2011287"/>
                <a:gd name="connsiteY92" fmla="*/ 33338 h 1399068"/>
                <a:gd name="connsiteX93" fmla="*/ 649212 w 2011287"/>
                <a:gd name="connsiteY93" fmla="*/ 80963 h 1399068"/>
                <a:gd name="connsiteX94" fmla="*/ 534912 w 2011287"/>
                <a:gd name="connsiteY94" fmla="*/ 119063 h 1399068"/>
                <a:gd name="connsiteX95" fmla="*/ 363462 w 2011287"/>
                <a:gd name="connsiteY95" fmla="*/ 214313 h 1399068"/>
                <a:gd name="connsiteX96" fmla="*/ 206300 w 2011287"/>
                <a:gd name="connsiteY96" fmla="*/ 95250 h 1399068"/>
                <a:gd name="connsiteX97" fmla="*/ 99143 w 2011287"/>
                <a:gd name="connsiteY97" fmla="*/ 342901 h 1399068"/>
                <a:gd name="connsiteX98" fmla="*/ 6275 w 2011287"/>
                <a:gd name="connsiteY98" fmla="*/ 559593 h 1399068"/>
                <a:gd name="connsiteX99" fmla="*/ 13418 w 2011287"/>
                <a:gd name="connsiteY99" fmla="*/ 809625 h 1399068"/>
                <a:gd name="connsiteX100" fmla="*/ 53900 w 2011287"/>
                <a:gd name="connsiteY100" fmla="*/ 1045370 h 1399068"/>
                <a:gd name="connsiteX101" fmla="*/ 103906 w 2011287"/>
                <a:gd name="connsiteY101" fmla="*/ 1252538 h 1399068"/>
                <a:gd name="connsiteX0" fmla="*/ 102673 w 2010054"/>
                <a:gd name="connsiteY0" fmla="*/ 1252538 h 1399068"/>
                <a:gd name="connsiteX1" fmla="*/ 155060 w 2010054"/>
                <a:gd name="connsiteY1" fmla="*/ 1312069 h 1399068"/>
                <a:gd name="connsiteX2" fmla="*/ 178873 w 2010054"/>
                <a:gd name="connsiteY2" fmla="*/ 1378743 h 1399068"/>
                <a:gd name="connsiteX3" fmla="*/ 169348 w 2010054"/>
                <a:gd name="connsiteY3" fmla="*/ 1190624 h 1399068"/>
                <a:gd name="connsiteX4" fmla="*/ 171729 w 2010054"/>
                <a:gd name="connsiteY4" fmla="*/ 1023938 h 1399068"/>
                <a:gd name="connsiteX5" fmla="*/ 166967 w 2010054"/>
                <a:gd name="connsiteY5" fmla="*/ 957263 h 1399068"/>
                <a:gd name="connsiteX6" fmla="*/ 86004 w 2010054"/>
                <a:gd name="connsiteY6" fmla="*/ 835818 h 1399068"/>
                <a:gd name="connsiteX7" fmla="*/ 176492 w 2010054"/>
                <a:gd name="connsiteY7" fmla="*/ 828675 h 1399068"/>
                <a:gd name="connsiteX8" fmla="*/ 190779 w 2010054"/>
                <a:gd name="connsiteY8" fmla="*/ 762000 h 1399068"/>
                <a:gd name="connsiteX9" fmla="*/ 205067 w 2010054"/>
                <a:gd name="connsiteY9" fmla="*/ 661988 h 1399068"/>
                <a:gd name="connsiteX10" fmla="*/ 216973 w 2010054"/>
                <a:gd name="connsiteY10" fmla="*/ 640557 h 1399068"/>
                <a:gd name="connsiteX11" fmla="*/ 252692 w 2010054"/>
                <a:gd name="connsiteY11" fmla="*/ 609600 h 1399068"/>
                <a:gd name="connsiteX12" fmla="*/ 266979 w 2010054"/>
                <a:gd name="connsiteY12" fmla="*/ 509587 h 1399068"/>
                <a:gd name="connsiteX13" fmla="*/ 295554 w 2010054"/>
                <a:gd name="connsiteY13" fmla="*/ 447675 h 1399068"/>
                <a:gd name="connsiteX14" fmla="*/ 547967 w 2010054"/>
                <a:gd name="connsiteY14" fmla="*/ 283369 h 1399068"/>
                <a:gd name="connsiteX15" fmla="*/ 695604 w 2010054"/>
                <a:gd name="connsiteY15" fmla="*/ 264318 h 1399068"/>
                <a:gd name="connsiteX16" fmla="*/ 869436 w 2010054"/>
                <a:gd name="connsiteY16" fmla="*/ 230981 h 1399068"/>
                <a:gd name="connsiteX17" fmla="*/ 986117 w 2010054"/>
                <a:gd name="connsiteY17" fmla="*/ 209550 h 1399068"/>
                <a:gd name="connsiteX18" fmla="*/ 1202810 w 2010054"/>
                <a:gd name="connsiteY18" fmla="*/ 200024 h 1399068"/>
                <a:gd name="connsiteX19" fmla="*/ 1343305 w 2010054"/>
                <a:gd name="connsiteY19" fmla="*/ 211931 h 1399068"/>
                <a:gd name="connsiteX20" fmla="*/ 1505229 w 2010054"/>
                <a:gd name="connsiteY20" fmla="*/ 242887 h 1399068"/>
                <a:gd name="connsiteX21" fmla="*/ 1652867 w 2010054"/>
                <a:gd name="connsiteY21" fmla="*/ 295275 h 1399068"/>
                <a:gd name="connsiteX22" fmla="*/ 1686204 w 2010054"/>
                <a:gd name="connsiteY22" fmla="*/ 314325 h 1399068"/>
                <a:gd name="connsiteX23" fmla="*/ 1714779 w 2010054"/>
                <a:gd name="connsiteY23" fmla="*/ 342900 h 1399068"/>
                <a:gd name="connsiteX24" fmla="*/ 1752879 w 2010054"/>
                <a:gd name="connsiteY24" fmla="*/ 390525 h 1399068"/>
                <a:gd name="connsiteX25" fmla="*/ 1771929 w 2010054"/>
                <a:gd name="connsiteY25" fmla="*/ 419100 h 1399068"/>
                <a:gd name="connsiteX26" fmla="*/ 1800504 w 2010054"/>
                <a:gd name="connsiteY26" fmla="*/ 471488 h 1399068"/>
                <a:gd name="connsiteX27" fmla="*/ 1843367 w 2010054"/>
                <a:gd name="connsiteY27" fmla="*/ 542925 h 1399068"/>
                <a:gd name="connsiteX28" fmla="*/ 1857654 w 2010054"/>
                <a:gd name="connsiteY28" fmla="*/ 571500 h 1399068"/>
                <a:gd name="connsiteX29" fmla="*/ 1867179 w 2010054"/>
                <a:gd name="connsiteY29" fmla="*/ 600075 h 1399068"/>
                <a:gd name="connsiteX30" fmla="*/ 1886229 w 2010054"/>
                <a:gd name="connsiteY30" fmla="*/ 642938 h 1399068"/>
                <a:gd name="connsiteX31" fmla="*/ 1905279 w 2010054"/>
                <a:gd name="connsiteY31" fmla="*/ 695325 h 1399068"/>
                <a:gd name="connsiteX32" fmla="*/ 1919567 w 2010054"/>
                <a:gd name="connsiteY32" fmla="*/ 747713 h 1399068"/>
                <a:gd name="connsiteX33" fmla="*/ 1929092 w 2010054"/>
                <a:gd name="connsiteY33" fmla="*/ 804863 h 1399068"/>
                <a:gd name="connsiteX34" fmla="*/ 1940998 w 2010054"/>
                <a:gd name="connsiteY34" fmla="*/ 940594 h 1399068"/>
                <a:gd name="connsiteX35" fmla="*/ 1952904 w 2010054"/>
                <a:gd name="connsiteY35" fmla="*/ 1000125 h 1399068"/>
                <a:gd name="connsiteX36" fmla="*/ 1945760 w 2010054"/>
                <a:gd name="connsiteY36" fmla="*/ 1166813 h 1399068"/>
                <a:gd name="connsiteX37" fmla="*/ 1981479 w 2010054"/>
                <a:gd name="connsiteY37" fmla="*/ 1285875 h 1399068"/>
                <a:gd name="connsiteX38" fmla="*/ 1971954 w 2010054"/>
                <a:gd name="connsiteY38" fmla="*/ 1357313 h 1399068"/>
                <a:gd name="connsiteX39" fmla="*/ 1962429 w 2010054"/>
                <a:gd name="connsiteY39" fmla="*/ 1395413 h 1399068"/>
                <a:gd name="connsiteX40" fmla="*/ 1957667 w 2010054"/>
                <a:gd name="connsiteY40" fmla="*/ 1271587 h 1399068"/>
                <a:gd name="connsiteX41" fmla="*/ 1976717 w 2010054"/>
                <a:gd name="connsiteY41" fmla="*/ 1238250 h 1399068"/>
                <a:gd name="connsiteX42" fmla="*/ 1986242 w 2010054"/>
                <a:gd name="connsiteY42" fmla="*/ 1200150 h 1399068"/>
                <a:gd name="connsiteX43" fmla="*/ 1995767 w 2010054"/>
                <a:gd name="connsiteY43" fmla="*/ 1171575 h 1399068"/>
                <a:gd name="connsiteX44" fmla="*/ 2000529 w 2010054"/>
                <a:gd name="connsiteY44" fmla="*/ 1085850 h 1399068"/>
                <a:gd name="connsiteX45" fmla="*/ 2010054 w 2010054"/>
                <a:gd name="connsiteY45" fmla="*/ 809625 h 1399068"/>
                <a:gd name="connsiteX46" fmla="*/ 2005292 w 2010054"/>
                <a:gd name="connsiteY46" fmla="*/ 666750 h 1399068"/>
                <a:gd name="connsiteX47" fmla="*/ 1986242 w 2010054"/>
                <a:gd name="connsiteY47" fmla="*/ 633413 h 1399068"/>
                <a:gd name="connsiteX48" fmla="*/ 1976717 w 2010054"/>
                <a:gd name="connsiteY48" fmla="*/ 609600 h 1399068"/>
                <a:gd name="connsiteX49" fmla="*/ 1967192 w 2010054"/>
                <a:gd name="connsiteY49" fmla="*/ 581025 h 1399068"/>
                <a:gd name="connsiteX50" fmla="*/ 1957667 w 2010054"/>
                <a:gd name="connsiteY50" fmla="*/ 566738 h 1399068"/>
                <a:gd name="connsiteX51" fmla="*/ 1952904 w 2010054"/>
                <a:gd name="connsiteY51" fmla="*/ 542925 h 1399068"/>
                <a:gd name="connsiteX52" fmla="*/ 1943379 w 2010054"/>
                <a:gd name="connsiteY52" fmla="*/ 528638 h 1399068"/>
                <a:gd name="connsiteX53" fmla="*/ 1938617 w 2010054"/>
                <a:gd name="connsiteY53" fmla="*/ 514350 h 1399068"/>
                <a:gd name="connsiteX54" fmla="*/ 1929092 w 2010054"/>
                <a:gd name="connsiteY54" fmla="*/ 495300 h 1399068"/>
                <a:gd name="connsiteX55" fmla="*/ 1919567 w 2010054"/>
                <a:gd name="connsiteY55" fmla="*/ 457200 h 1399068"/>
                <a:gd name="connsiteX56" fmla="*/ 1910042 w 2010054"/>
                <a:gd name="connsiteY56" fmla="*/ 438150 h 1399068"/>
                <a:gd name="connsiteX57" fmla="*/ 1895754 w 2010054"/>
                <a:gd name="connsiteY57" fmla="*/ 404813 h 1399068"/>
                <a:gd name="connsiteX58" fmla="*/ 1886229 w 2010054"/>
                <a:gd name="connsiteY58" fmla="*/ 376238 h 1399068"/>
                <a:gd name="connsiteX59" fmla="*/ 1881467 w 2010054"/>
                <a:gd name="connsiteY59" fmla="*/ 361950 h 1399068"/>
                <a:gd name="connsiteX60" fmla="*/ 1876704 w 2010054"/>
                <a:gd name="connsiteY60" fmla="*/ 342900 h 1399068"/>
                <a:gd name="connsiteX61" fmla="*/ 1867179 w 2010054"/>
                <a:gd name="connsiteY61" fmla="*/ 328613 h 1399068"/>
                <a:gd name="connsiteX62" fmla="*/ 1848129 w 2010054"/>
                <a:gd name="connsiteY62" fmla="*/ 280988 h 1399068"/>
                <a:gd name="connsiteX63" fmla="*/ 1843367 w 2010054"/>
                <a:gd name="connsiteY63" fmla="*/ 266700 h 1399068"/>
                <a:gd name="connsiteX64" fmla="*/ 1833842 w 2010054"/>
                <a:gd name="connsiteY64" fmla="*/ 252413 h 1399068"/>
                <a:gd name="connsiteX65" fmla="*/ 1838604 w 2010054"/>
                <a:gd name="connsiteY65" fmla="*/ 259555 h 1399068"/>
                <a:gd name="connsiteX66" fmla="*/ 1819554 w 2010054"/>
                <a:gd name="connsiteY66" fmla="*/ 228600 h 1399068"/>
                <a:gd name="connsiteX67" fmla="*/ 1810029 w 2010054"/>
                <a:gd name="connsiteY67" fmla="*/ 214313 h 1399068"/>
                <a:gd name="connsiteX68" fmla="*/ 1795742 w 2010054"/>
                <a:gd name="connsiteY68" fmla="*/ 204788 h 1399068"/>
                <a:gd name="connsiteX69" fmla="*/ 1771929 w 2010054"/>
                <a:gd name="connsiteY69" fmla="*/ 176213 h 1399068"/>
                <a:gd name="connsiteX70" fmla="*/ 1762404 w 2010054"/>
                <a:gd name="connsiteY70" fmla="*/ 161925 h 1399068"/>
                <a:gd name="connsiteX71" fmla="*/ 1733829 w 2010054"/>
                <a:gd name="connsiteY71" fmla="*/ 152400 h 1399068"/>
                <a:gd name="connsiteX72" fmla="*/ 1705254 w 2010054"/>
                <a:gd name="connsiteY72" fmla="*/ 142875 h 1399068"/>
                <a:gd name="connsiteX73" fmla="*/ 1686204 w 2010054"/>
                <a:gd name="connsiteY73" fmla="*/ 133350 h 1399068"/>
                <a:gd name="connsiteX74" fmla="*/ 1629054 w 2010054"/>
                <a:gd name="connsiteY74" fmla="*/ 123825 h 1399068"/>
                <a:gd name="connsiteX75" fmla="*/ 1590954 w 2010054"/>
                <a:gd name="connsiteY75" fmla="*/ 109538 h 1399068"/>
                <a:gd name="connsiteX76" fmla="*/ 1471892 w 2010054"/>
                <a:gd name="connsiteY76" fmla="*/ 95250 h 1399068"/>
                <a:gd name="connsiteX77" fmla="*/ 1438554 w 2010054"/>
                <a:gd name="connsiteY77" fmla="*/ 90488 h 1399068"/>
                <a:gd name="connsiteX78" fmla="*/ 1376642 w 2010054"/>
                <a:gd name="connsiteY78" fmla="*/ 76200 h 1399068"/>
                <a:gd name="connsiteX79" fmla="*/ 1319492 w 2010054"/>
                <a:gd name="connsiteY79" fmla="*/ 71438 h 1399068"/>
                <a:gd name="connsiteX80" fmla="*/ 1276629 w 2010054"/>
                <a:gd name="connsiteY80" fmla="*/ 61913 h 1399068"/>
                <a:gd name="connsiteX81" fmla="*/ 1262342 w 2010054"/>
                <a:gd name="connsiteY81" fmla="*/ 52388 h 1399068"/>
                <a:gd name="connsiteX82" fmla="*/ 1238529 w 2010054"/>
                <a:gd name="connsiteY82" fmla="*/ 47625 h 1399068"/>
                <a:gd name="connsiteX83" fmla="*/ 1209954 w 2010054"/>
                <a:gd name="connsiteY83" fmla="*/ 38100 h 1399068"/>
                <a:gd name="connsiteX84" fmla="*/ 1181379 w 2010054"/>
                <a:gd name="connsiteY84" fmla="*/ 28575 h 1399068"/>
                <a:gd name="connsiteX85" fmla="*/ 1105179 w 2010054"/>
                <a:gd name="connsiteY85" fmla="*/ 19050 h 1399068"/>
                <a:gd name="connsiteX86" fmla="*/ 1071842 w 2010054"/>
                <a:gd name="connsiteY86" fmla="*/ 9525 h 1399068"/>
                <a:gd name="connsiteX87" fmla="*/ 1019454 w 2010054"/>
                <a:gd name="connsiteY87" fmla="*/ 0 h 1399068"/>
                <a:gd name="connsiteX88" fmla="*/ 867054 w 2010054"/>
                <a:gd name="connsiteY88" fmla="*/ 4763 h 1399068"/>
                <a:gd name="connsiteX89" fmla="*/ 852767 w 2010054"/>
                <a:gd name="connsiteY89" fmla="*/ 9525 h 1399068"/>
                <a:gd name="connsiteX90" fmla="*/ 828954 w 2010054"/>
                <a:gd name="connsiteY90" fmla="*/ 19050 h 1399068"/>
                <a:gd name="connsiteX91" fmla="*/ 809904 w 2010054"/>
                <a:gd name="connsiteY91" fmla="*/ 28575 h 1399068"/>
                <a:gd name="connsiteX92" fmla="*/ 795617 w 2010054"/>
                <a:gd name="connsiteY92" fmla="*/ 33338 h 1399068"/>
                <a:gd name="connsiteX93" fmla="*/ 647979 w 2010054"/>
                <a:gd name="connsiteY93" fmla="*/ 80963 h 1399068"/>
                <a:gd name="connsiteX94" fmla="*/ 533679 w 2010054"/>
                <a:gd name="connsiteY94" fmla="*/ 119063 h 1399068"/>
                <a:gd name="connsiteX95" fmla="*/ 362229 w 2010054"/>
                <a:gd name="connsiteY95" fmla="*/ 214313 h 1399068"/>
                <a:gd name="connsiteX96" fmla="*/ 205067 w 2010054"/>
                <a:gd name="connsiteY96" fmla="*/ 95250 h 1399068"/>
                <a:gd name="connsiteX97" fmla="*/ 81241 w 2010054"/>
                <a:gd name="connsiteY97" fmla="*/ 342901 h 1399068"/>
                <a:gd name="connsiteX98" fmla="*/ 5042 w 2010054"/>
                <a:gd name="connsiteY98" fmla="*/ 559593 h 1399068"/>
                <a:gd name="connsiteX99" fmla="*/ 12185 w 2010054"/>
                <a:gd name="connsiteY99" fmla="*/ 809625 h 1399068"/>
                <a:gd name="connsiteX100" fmla="*/ 52667 w 2010054"/>
                <a:gd name="connsiteY100" fmla="*/ 1045370 h 1399068"/>
                <a:gd name="connsiteX101" fmla="*/ 102673 w 2010054"/>
                <a:gd name="connsiteY101" fmla="*/ 1252538 h 1399068"/>
                <a:gd name="connsiteX0" fmla="*/ 102673 w 2010054"/>
                <a:gd name="connsiteY0" fmla="*/ 1321709 h 1468239"/>
                <a:gd name="connsiteX1" fmla="*/ 155060 w 2010054"/>
                <a:gd name="connsiteY1" fmla="*/ 1381240 h 1468239"/>
                <a:gd name="connsiteX2" fmla="*/ 178873 w 2010054"/>
                <a:gd name="connsiteY2" fmla="*/ 1447914 h 1468239"/>
                <a:gd name="connsiteX3" fmla="*/ 169348 w 2010054"/>
                <a:gd name="connsiteY3" fmla="*/ 1259795 h 1468239"/>
                <a:gd name="connsiteX4" fmla="*/ 171729 w 2010054"/>
                <a:gd name="connsiteY4" fmla="*/ 1093109 h 1468239"/>
                <a:gd name="connsiteX5" fmla="*/ 166967 w 2010054"/>
                <a:gd name="connsiteY5" fmla="*/ 1026434 h 1468239"/>
                <a:gd name="connsiteX6" fmla="*/ 86004 w 2010054"/>
                <a:gd name="connsiteY6" fmla="*/ 904989 h 1468239"/>
                <a:gd name="connsiteX7" fmla="*/ 176492 w 2010054"/>
                <a:gd name="connsiteY7" fmla="*/ 897846 h 1468239"/>
                <a:gd name="connsiteX8" fmla="*/ 190779 w 2010054"/>
                <a:gd name="connsiteY8" fmla="*/ 831171 h 1468239"/>
                <a:gd name="connsiteX9" fmla="*/ 205067 w 2010054"/>
                <a:gd name="connsiteY9" fmla="*/ 731159 h 1468239"/>
                <a:gd name="connsiteX10" fmla="*/ 216973 w 2010054"/>
                <a:gd name="connsiteY10" fmla="*/ 709728 h 1468239"/>
                <a:gd name="connsiteX11" fmla="*/ 252692 w 2010054"/>
                <a:gd name="connsiteY11" fmla="*/ 678771 h 1468239"/>
                <a:gd name="connsiteX12" fmla="*/ 266979 w 2010054"/>
                <a:gd name="connsiteY12" fmla="*/ 578758 h 1468239"/>
                <a:gd name="connsiteX13" fmla="*/ 295554 w 2010054"/>
                <a:gd name="connsiteY13" fmla="*/ 516846 h 1468239"/>
                <a:gd name="connsiteX14" fmla="*/ 547967 w 2010054"/>
                <a:gd name="connsiteY14" fmla="*/ 352540 h 1468239"/>
                <a:gd name="connsiteX15" fmla="*/ 695604 w 2010054"/>
                <a:gd name="connsiteY15" fmla="*/ 333489 h 1468239"/>
                <a:gd name="connsiteX16" fmla="*/ 869436 w 2010054"/>
                <a:gd name="connsiteY16" fmla="*/ 300152 h 1468239"/>
                <a:gd name="connsiteX17" fmla="*/ 986117 w 2010054"/>
                <a:gd name="connsiteY17" fmla="*/ 278721 h 1468239"/>
                <a:gd name="connsiteX18" fmla="*/ 1202810 w 2010054"/>
                <a:gd name="connsiteY18" fmla="*/ 269195 h 1468239"/>
                <a:gd name="connsiteX19" fmla="*/ 1343305 w 2010054"/>
                <a:gd name="connsiteY19" fmla="*/ 281102 h 1468239"/>
                <a:gd name="connsiteX20" fmla="*/ 1505229 w 2010054"/>
                <a:gd name="connsiteY20" fmla="*/ 312058 h 1468239"/>
                <a:gd name="connsiteX21" fmla="*/ 1652867 w 2010054"/>
                <a:gd name="connsiteY21" fmla="*/ 364446 h 1468239"/>
                <a:gd name="connsiteX22" fmla="*/ 1686204 w 2010054"/>
                <a:gd name="connsiteY22" fmla="*/ 383496 h 1468239"/>
                <a:gd name="connsiteX23" fmla="*/ 1714779 w 2010054"/>
                <a:gd name="connsiteY23" fmla="*/ 412071 h 1468239"/>
                <a:gd name="connsiteX24" fmla="*/ 1752879 w 2010054"/>
                <a:gd name="connsiteY24" fmla="*/ 459696 h 1468239"/>
                <a:gd name="connsiteX25" fmla="*/ 1771929 w 2010054"/>
                <a:gd name="connsiteY25" fmla="*/ 488271 h 1468239"/>
                <a:gd name="connsiteX26" fmla="*/ 1800504 w 2010054"/>
                <a:gd name="connsiteY26" fmla="*/ 540659 h 1468239"/>
                <a:gd name="connsiteX27" fmla="*/ 1843367 w 2010054"/>
                <a:gd name="connsiteY27" fmla="*/ 612096 h 1468239"/>
                <a:gd name="connsiteX28" fmla="*/ 1857654 w 2010054"/>
                <a:gd name="connsiteY28" fmla="*/ 640671 h 1468239"/>
                <a:gd name="connsiteX29" fmla="*/ 1867179 w 2010054"/>
                <a:gd name="connsiteY29" fmla="*/ 669246 h 1468239"/>
                <a:gd name="connsiteX30" fmla="*/ 1886229 w 2010054"/>
                <a:gd name="connsiteY30" fmla="*/ 712109 h 1468239"/>
                <a:gd name="connsiteX31" fmla="*/ 1905279 w 2010054"/>
                <a:gd name="connsiteY31" fmla="*/ 764496 h 1468239"/>
                <a:gd name="connsiteX32" fmla="*/ 1919567 w 2010054"/>
                <a:gd name="connsiteY32" fmla="*/ 816884 h 1468239"/>
                <a:gd name="connsiteX33" fmla="*/ 1929092 w 2010054"/>
                <a:gd name="connsiteY33" fmla="*/ 874034 h 1468239"/>
                <a:gd name="connsiteX34" fmla="*/ 1940998 w 2010054"/>
                <a:gd name="connsiteY34" fmla="*/ 1009765 h 1468239"/>
                <a:gd name="connsiteX35" fmla="*/ 1952904 w 2010054"/>
                <a:gd name="connsiteY35" fmla="*/ 1069296 h 1468239"/>
                <a:gd name="connsiteX36" fmla="*/ 1945760 w 2010054"/>
                <a:gd name="connsiteY36" fmla="*/ 1235984 h 1468239"/>
                <a:gd name="connsiteX37" fmla="*/ 1981479 w 2010054"/>
                <a:gd name="connsiteY37" fmla="*/ 1355046 h 1468239"/>
                <a:gd name="connsiteX38" fmla="*/ 1971954 w 2010054"/>
                <a:gd name="connsiteY38" fmla="*/ 1426484 h 1468239"/>
                <a:gd name="connsiteX39" fmla="*/ 1962429 w 2010054"/>
                <a:gd name="connsiteY39" fmla="*/ 1464584 h 1468239"/>
                <a:gd name="connsiteX40" fmla="*/ 1957667 w 2010054"/>
                <a:gd name="connsiteY40" fmla="*/ 1340758 h 1468239"/>
                <a:gd name="connsiteX41" fmla="*/ 1976717 w 2010054"/>
                <a:gd name="connsiteY41" fmla="*/ 1307421 h 1468239"/>
                <a:gd name="connsiteX42" fmla="*/ 1986242 w 2010054"/>
                <a:gd name="connsiteY42" fmla="*/ 1269321 h 1468239"/>
                <a:gd name="connsiteX43" fmla="*/ 1995767 w 2010054"/>
                <a:gd name="connsiteY43" fmla="*/ 1240746 h 1468239"/>
                <a:gd name="connsiteX44" fmla="*/ 2000529 w 2010054"/>
                <a:gd name="connsiteY44" fmla="*/ 1155021 h 1468239"/>
                <a:gd name="connsiteX45" fmla="*/ 2010054 w 2010054"/>
                <a:gd name="connsiteY45" fmla="*/ 878796 h 1468239"/>
                <a:gd name="connsiteX46" fmla="*/ 2005292 w 2010054"/>
                <a:gd name="connsiteY46" fmla="*/ 735921 h 1468239"/>
                <a:gd name="connsiteX47" fmla="*/ 1986242 w 2010054"/>
                <a:gd name="connsiteY47" fmla="*/ 702584 h 1468239"/>
                <a:gd name="connsiteX48" fmla="*/ 1976717 w 2010054"/>
                <a:gd name="connsiteY48" fmla="*/ 678771 h 1468239"/>
                <a:gd name="connsiteX49" fmla="*/ 1967192 w 2010054"/>
                <a:gd name="connsiteY49" fmla="*/ 650196 h 1468239"/>
                <a:gd name="connsiteX50" fmla="*/ 1957667 w 2010054"/>
                <a:gd name="connsiteY50" fmla="*/ 635909 h 1468239"/>
                <a:gd name="connsiteX51" fmla="*/ 1952904 w 2010054"/>
                <a:gd name="connsiteY51" fmla="*/ 612096 h 1468239"/>
                <a:gd name="connsiteX52" fmla="*/ 1943379 w 2010054"/>
                <a:gd name="connsiteY52" fmla="*/ 597809 h 1468239"/>
                <a:gd name="connsiteX53" fmla="*/ 1938617 w 2010054"/>
                <a:gd name="connsiteY53" fmla="*/ 583521 h 1468239"/>
                <a:gd name="connsiteX54" fmla="*/ 1929092 w 2010054"/>
                <a:gd name="connsiteY54" fmla="*/ 564471 h 1468239"/>
                <a:gd name="connsiteX55" fmla="*/ 1919567 w 2010054"/>
                <a:gd name="connsiteY55" fmla="*/ 526371 h 1468239"/>
                <a:gd name="connsiteX56" fmla="*/ 1910042 w 2010054"/>
                <a:gd name="connsiteY56" fmla="*/ 507321 h 1468239"/>
                <a:gd name="connsiteX57" fmla="*/ 1895754 w 2010054"/>
                <a:gd name="connsiteY57" fmla="*/ 473984 h 1468239"/>
                <a:gd name="connsiteX58" fmla="*/ 1886229 w 2010054"/>
                <a:gd name="connsiteY58" fmla="*/ 445409 h 1468239"/>
                <a:gd name="connsiteX59" fmla="*/ 1881467 w 2010054"/>
                <a:gd name="connsiteY59" fmla="*/ 431121 h 1468239"/>
                <a:gd name="connsiteX60" fmla="*/ 1876704 w 2010054"/>
                <a:gd name="connsiteY60" fmla="*/ 412071 h 1468239"/>
                <a:gd name="connsiteX61" fmla="*/ 1867179 w 2010054"/>
                <a:gd name="connsiteY61" fmla="*/ 397784 h 1468239"/>
                <a:gd name="connsiteX62" fmla="*/ 1848129 w 2010054"/>
                <a:gd name="connsiteY62" fmla="*/ 350159 h 1468239"/>
                <a:gd name="connsiteX63" fmla="*/ 1843367 w 2010054"/>
                <a:gd name="connsiteY63" fmla="*/ 335871 h 1468239"/>
                <a:gd name="connsiteX64" fmla="*/ 1833842 w 2010054"/>
                <a:gd name="connsiteY64" fmla="*/ 321584 h 1468239"/>
                <a:gd name="connsiteX65" fmla="*/ 1838604 w 2010054"/>
                <a:gd name="connsiteY65" fmla="*/ 328726 h 1468239"/>
                <a:gd name="connsiteX66" fmla="*/ 1819554 w 2010054"/>
                <a:gd name="connsiteY66" fmla="*/ 297771 h 1468239"/>
                <a:gd name="connsiteX67" fmla="*/ 1810029 w 2010054"/>
                <a:gd name="connsiteY67" fmla="*/ 283484 h 1468239"/>
                <a:gd name="connsiteX68" fmla="*/ 1795742 w 2010054"/>
                <a:gd name="connsiteY68" fmla="*/ 273959 h 1468239"/>
                <a:gd name="connsiteX69" fmla="*/ 1771929 w 2010054"/>
                <a:gd name="connsiteY69" fmla="*/ 245384 h 1468239"/>
                <a:gd name="connsiteX70" fmla="*/ 1762404 w 2010054"/>
                <a:gd name="connsiteY70" fmla="*/ 231096 h 1468239"/>
                <a:gd name="connsiteX71" fmla="*/ 1733829 w 2010054"/>
                <a:gd name="connsiteY71" fmla="*/ 221571 h 1468239"/>
                <a:gd name="connsiteX72" fmla="*/ 1705254 w 2010054"/>
                <a:gd name="connsiteY72" fmla="*/ 212046 h 1468239"/>
                <a:gd name="connsiteX73" fmla="*/ 1686204 w 2010054"/>
                <a:gd name="connsiteY73" fmla="*/ 202521 h 1468239"/>
                <a:gd name="connsiteX74" fmla="*/ 1629054 w 2010054"/>
                <a:gd name="connsiteY74" fmla="*/ 192996 h 1468239"/>
                <a:gd name="connsiteX75" fmla="*/ 1590954 w 2010054"/>
                <a:gd name="connsiteY75" fmla="*/ 178709 h 1468239"/>
                <a:gd name="connsiteX76" fmla="*/ 1471892 w 2010054"/>
                <a:gd name="connsiteY76" fmla="*/ 164421 h 1468239"/>
                <a:gd name="connsiteX77" fmla="*/ 1438554 w 2010054"/>
                <a:gd name="connsiteY77" fmla="*/ 159659 h 1468239"/>
                <a:gd name="connsiteX78" fmla="*/ 1376642 w 2010054"/>
                <a:gd name="connsiteY78" fmla="*/ 145371 h 1468239"/>
                <a:gd name="connsiteX79" fmla="*/ 1319492 w 2010054"/>
                <a:gd name="connsiteY79" fmla="*/ 140609 h 1468239"/>
                <a:gd name="connsiteX80" fmla="*/ 1276629 w 2010054"/>
                <a:gd name="connsiteY80" fmla="*/ 131084 h 1468239"/>
                <a:gd name="connsiteX81" fmla="*/ 1262342 w 2010054"/>
                <a:gd name="connsiteY81" fmla="*/ 121559 h 1468239"/>
                <a:gd name="connsiteX82" fmla="*/ 1238529 w 2010054"/>
                <a:gd name="connsiteY82" fmla="*/ 116796 h 1468239"/>
                <a:gd name="connsiteX83" fmla="*/ 1209954 w 2010054"/>
                <a:gd name="connsiteY83" fmla="*/ 107271 h 1468239"/>
                <a:gd name="connsiteX84" fmla="*/ 1181379 w 2010054"/>
                <a:gd name="connsiteY84" fmla="*/ 97746 h 1468239"/>
                <a:gd name="connsiteX85" fmla="*/ 1105179 w 2010054"/>
                <a:gd name="connsiteY85" fmla="*/ 88221 h 1468239"/>
                <a:gd name="connsiteX86" fmla="*/ 1071842 w 2010054"/>
                <a:gd name="connsiteY86" fmla="*/ 78696 h 1468239"/>
                <a:gd name="connsiteX87" fmla="*/ 1019454 w 2010054"/>
                <a:gd name="connsiteY87" fmla="*/ 69171 h 1468239"/>
                <a:gd name="connsiteX88" fmla="*/ 867054 w 2010054"/>
                <a:gd name="connsiteY88" fmla="*/ 73934 h 1468239"/>
                <a:gd name="connsiteX89" fmla="*/ 852767 w 2010054"/>
                <a:gd name="connsiteY89" fmla="*/ 78696 h 1468239"/>
                <a:gd name="connsiteX90" fmla="*/ 828954 w 2010054"/>
                <a:gd name="connsiteY90" fmla="*/ 88221 h 1468239"/>
                <a:gd name="connsiteX91" fmla="*/ 809904 w 2010054"/>
                <a:gd name="connsiteY91" fmla="*/ 97746 h 1468239"/>
                <a:gd name="connsiteX92" fmla="*/ 795617 w 2010054"/>
                <a:gd name="connsiteY92" fmla="*/ 102509 h 1468239"/>
                <a:gd name="connsiteX93" fmla="*/ 647979 w 2010054"/>
                <a:gd name="connsiteY93" fmla="*/ 150134 h 1468239"/>
                <a:gd name="connsiteX94" fmla="*/ 533679 w 2010054"/>
                <a:gd name="connsiteY94" fmla="*/ 188234 h 1468239"/>
                <a:gd name="connsiteX95" fmla="*/ 433666 w 2010054"/>
                <a:gd name="connsiteY95" fmla="*/ 115 h 1468239"/>
                <a:gd name="connsiteX96" fmla="*/ 205067 w 2010054"/>
                <a:gd name="connsiteY96" fmla="*/ 164421 h 1468239"/>
                <a:gd name="connsiteX97" fmla="*/ 81241 w 2010054"/>
                <a:gd name="connsiteY97" fmla="*/ 412072 h 1468239"/>
                <a:gd name="connsiteX98" fmla="*/ 5042 w 2010054"/>
                <a:gd name="connsiteY98" fmla="*/ 628764 h 1468239"/>
                <a:gd name="connsiteX99" fmla="*/ 12185 w 2010054"/>
                <a:gd name="connsiteY99" fmla="*/ 878796 h 1468239"/>
                <a:gd name="connsiteX100" fmla="*/ 52667 w 2010054"/>
                <a:gd name="connsiteY100" fmla="*/ 1114541 h 1468239"/>
                <a:gd name="connsiteX101" fmla="*/ 102673 w 2010054"/>
                <a:gd name="connsiteY101" fmla="*/ 1321709 h 1468239"/>
                <a:gd name="connsiteX0" fmla="*/ 102673 w 2010054"/>
                <a:gd name="connsiteY0" fmla="*/ 1321666 h 1468196"/>
                <a:gd name="connsiteX1" fmla="*/ 155060 w 2010054"/>
                <a:gd name="connsiteY1" fmla="*/ 1381197 h 1468196"/>
                <a:gd name="connsiteX2" fmla="*/ 178873 w 2010054"/>
                <a:gd name="connsiteY2" fmla="*/ 1447871 h 1468196"/>
                <a:gd name="connsiteX3" fmla="*/ 169348 w 2010054"/>
                <a:gd name="connsiteY3" fmla="*/ 1259752 h 1468196"/>
                <a:gd name="connsiteX4" fmla="*/ 171729 w 2010054"/>
                <a:gd name="connsiteY4" fmla="*/ 1093066 h 1468196"/>
                <a:gd name="connsiteX5" fmla="*/ 166967 w 2010054"/>
                <a:gd name="connsiteY5" fmla="*/ 1026391 h 1468196"/>
                <a:gd name="connsiteX6" fmla="*/ 86004 w 2010054"/>
                <a:gd name="connsiteY6" fmla="*/ 904946 h 1468196"/>
                <a:gd name="connsiteX7" fmla="*/ 176492 w 2010054"/>
                <a:gd name="connsiteY7" fmla="*/ 897803 h 1468196"/>
                <a:gd name="connsiteX8" fmla="*/ 190779 w 2010054"/>
                <a:gd name="connsiteY8" fmla="*/ 831128 h 1468196"/>
                <a:gd name="connsiteX9" fmla="*/ 205067 w 2010054"/>
                <a:gd name="connsiteY9" fmla="*/ 731116 h 1468196"/>
                <a:gd name="connsiteX10" fmla="*/ 216973 w 2010054"/>
                <a:gd name="connsiteY10" fmla="*/ 709685 h 1468196"/>
                <a:gd name="connsiteX11" fmla="*/ 252692 w 2010054"/>
                <a:gd name="connsiteY11" fmla="*/ 678728 h 1468196"/>
                <a:gd name="connsiteX12" fmla="*/ 266979 w 2010054"/>
                <a:gd name="connsiteY12" fmla="*/ 578715 h 1468196"/>
                <a:gd name="connsiteX13" fmla="*/ 295554 w 2010054"/>
                <a:gd name="connsiteY13" fmla="*/ 516803 h 1468196"/>
                <a:gd name="connsiteX14" fmla="*/ 547967 w 2010054"/>
                <a:gd name="connsiteY14" fmla="*/ 352497 h 1468196"/>
                <a:gd name="connsiteX15" fmla="*/ 695604 w 2010054"/>
                <a:gd name="connsiteY15" fmla="*/ 333446 h 1468196"/>
                <a:gd name="connsiteX16" fmla="*/ 869436 w 2010054"/>
                <a:gd name="connsiteY16" fmla="*/ 300109 h 1468196"/>
                <a:gd name="connsiteX17" fmla="*/ 986117 w 2010054"/>
                <a:gd name="connsiteY17" fmla="*/ 278678 h 1468196"/>
                <a:gd name="connsiteX18" fmla="*/ 1202810 w 2010054"/>
                <a:gd name="connsiteY18" fmla="*/ 269152 h 1468196"/>
                <a:gd name="connsiteX19" fmla="*/ 1343305 w 2010054"/>
                <a:gd name="connsiteY19" fmla="*/ 281059 h 1468196"/>
                <a:gd name="connsiteX20" fmla="*/ 1505229 w 2010054"/>
                <a:gd name="connsiteY20" fmla="*/ 312015 h 1468196"/>
                <a:gd name="connsiteX21" fmla="*/ 1652867 w 2010054"/>
                <a:gd name="connsiteY21" fmla="*/ 364403 h 1468196"/>
                <a:gd name="connsiteX22" fmla="*/ 1686204 w 2010054"/>
                <a:gd name="connsiteY22" fmla="*/ 383453 h 1468196"/>
                <a:gd name="connsiteX23" fmla="*/ 1714779 w 2010054"/>
                <a:gd name="connsiteY23" fmla="*/ 412028 h 1468196"/>
                <a:gd name="connsiteX24" fmla="*/ 1752879 w 2010054"/>
                <a:gd name="connsiteY24" fmla="*/ 459653 h 1468196"/>
                <a:gd name="connsiteX25" fmla="*/ 1771929 w 2010054"/>
                <a:gd name="connsiteY25" fmla="*/ 488228 h 1468196"/>
                <a:gd name="connsiteX26" fmla="*/ 1800504 w 2010054"/>
                <a:gd name="connsiteY26" fmla="*/ 540616 h 1468196"/>
                <a:gd name="connsiteX27" fmla="*/ 1843367 w 2010054"/>
                <a:gd name="connsiteY27" fmla="*/ 612053 h 1468196"/>
                <a:gd name="connsiteX28" fmla="*/ 1857654 w 2010054"/>
                <a:gd name="connsiteY28" fmla="*/ 640628 h 1468196"/>
                <a:gd name="connsiteX29" fmla="*/ 1867179 w 2010054"/>
                <a:gd name="connsiteY29" fmla="*/ 669203 h 1468196"/>
                <a:gd name="connsiteX30" fmla="*/ 1886229 w 2010054"/>
                <a:gd name="connsiteY30" fmla="*/ 712066 h 1468196"/>
                <a:gd name="connsiteX31" fmla="*/ 1905279 w 2010054"/>
                <a:gd name="connsiteY31" fmla="*/ 764453 h 1468196"/>
                <a:gd name="connsiteX32" fmla="*/ 1919567 w 2010054"/>
                <a:gd name="connsiteY32" fmla="*/ 816841 h 1468196"/>
                <a:gd name="connsiteX33" fmla="*/ 1929092 w 2010054"/>
                <a:gd name="connsiteY33" fmla="*/ 873991 h 1468196"/>
                <a:gd name="connsiteX34" fmla="*/ 1940998 w 2010054"/>
                <a:gd name="connsiteY34" fmla="*/ 1009722 h 1468196"/>
                <a:gd name="connsiteX35" fmla="*/ 1952904 w 2010054"/>
                <a:gd name="connsiteY35" fmla="*/ 1069253 h 1468196"/>
                <a:gd name="connsiteX36" fmla="*/ 1945760 w 2010054"/>
                <a:gd name="connsiteY36" fmla="*/ 1235941 h 1468196"/>
                <a:gd name="connsiteX37" fmla="*/ 1981479 w 2010054"/>
                <a:gd name="connsiteY37" fmla="*/ 1355003 h 1468196"/>
                <a:gd name="connsiteX38" fmla="*/ 1971954 w 2010054"/>
                <a:gd name="connsiteY38" fmla="*/ 1426441 h 1468196"/>
                <a:gd name="connsiteX39" fmla="*/ 1962429 w 2010054"/>
                <a:gd name="connsiteY39" fmla="*/ 1464541 h 1468196"/>
                <a:gd name="connsiteX40" fmla="*/ 1957667 w 2010054"/>
                <a:gd name="connsiteY40" fmla="*/ 1340715 h 1468196"/>
                <a:gd name="connsiteX41" fmla="*/ 1976717 w 2010054"/>
                <a:gd name="connsiteY41" fmla="*/ 1307378 h 1468196"/>
                <a:gd name="connsiteX42" fmla="*/ 1986242 w 2010054"/>
                <a:gd name="connsiteY42" fmla="*/ 1269278 h 1468196"/>
                <a:gd name="connsiteX43" fmla="*/ 1995767 w 2010054"/>
                <a:gd name="connsiteY43" fmla="*/ 1240703 h 1468196"/>
                <a:gd name="connsiteX44" fmla="*/ 2000529 w 2010054"/>
                <a:gd name="connsiteY44" fmla="*/ 1154978 h 1468196"/>
                <a:gd name="connsiteX45" fmla="*/ 2010054 w 2010054"/>
                <a:gd name="connsiteY45" fmla="*/ 878753 h 1468196"/>
                <a:gd name="connsiteX46" fmla="*/ 2005292 w 2010054"/>
                <a:gd name="connsiteY46" fmla="*/ 735878 h 1468196"/>
                <a:gd name="connsiteX47" fmla="*/ 1986242 w 2010054"/>
                <a:gd name="connsiteY47" fmla="*/ 702541 h 1468196"/>
                <a:gd name="connsiteX48" fmla="*/ 1976717 w 2010054"/>
                <a:gd name="connsiteY48" fmla="*/ 678728 h 1468196"/>
                <a:gd name="connsiteX49" fmla="*/ 1967192 w 2010054"/>
                <a:gd name="connsiteY49" fmla="*/ 650153 h 1468196"/>
                <a:gd name="connsiteX50" fmla="*/ 1957667 w 2010054"/>
                <a:gd name="connsiteY50" fmla="*/ 635866 h 1468196"/>
                <a:gd name="connsiteX51" fmla="*/ 1952904 w 2010054"/>
                <a:gd name="connsiteY51" fmla="*/ 612053 h 1468196"/>
                <a:gd name="connsiteX52" fmla="*/ 1943379 w 2010054"/>
                <a:gd name="connsiteY52" fmla="*/ 597766 h 1468196"/>
                <a:gd name="connsiteX53" fmla="*/ 1938617 w 2010054"/>
                <a:gd name="connsiteY53" fmla="*/ 583478 h 1468196"/>
                <a:gd name="connsiteX54" fmla="*/ 1929092 w 2010054"/>
                <a:gd name="connsiteY54" fmla="*/ 564428 h 1468196"/>
                <a:gd name="connsiteX55" fmla="*/ 1919567 w 2010054"/>
                <a:gd name="connsiteY55" fmla="*/ 526328 h 1468196"/>
                <a:gd name="connsiteX56" fmla="*/ 1910042 w 2010054"/>
                <a:gd name="connsiteY56" fmla="*/ 507278 h 1468196"/>
                <a:gd name="connsiteX57" fmla="*/ 1895754 w 2010054"/>
                <a:gd name="connsiteY57" fmla="*/ 473941 h 1468196"/>
                <a:gd name="connsiteX58" fmla="*/ 1886229 w 2010054"/>
                <a:gd name="connsiteY58" fmla="*/ 445366 h 1468196"/>
                <a:gd name="connsiteX59" fmla="*/ 1881467 w 2010054"/>
                <a:gd name="connsiteY59" fmla="*/ 431078 h 1468196"/>
                <a:gd name="connsiteX60" fmla="*/ 1876704 w 2010054"/>
                <a:gd name="connsiteY60" fmla="*/ 412028 h 1468196"/>
                <a:gd name="connsiteX61" fmla="*/ 1867179 w 2010054"/>
                <a:gd name="connsiteY61" fmla="*/ 397741 h 1468196"/>
                <a:gd name="connsiteX62" fmla="*/ 1848129 w 2010054"/>
                <a:gd name="connsiteY62" fmla="*/ 350116 h 1468196"/>
                <a:gd name="connsiteX63" fmla="*/ 1843367 w 2010054"/>
                <a:gd name="connsiteY63" fmla="*/ 335828 h 1468196"/>
                <a:gd name="connsiteX64" fmla="*/ 1833842 w 2010054"/>
                <a:gd name="connsiteY64" fmla="*/ 321541 h 1468196"/>
                <a:gd name="connsiteX65" fmla="*/ 1838604 w 2010054"/>
                <a:gd name="connsiteY65" fmla="*/ 328683 h 1468196"/>
                <a:gd name="connsiteX66" fmla="*/ 1819554 w 2010054"/>
                <a:gd name="connsiteY66" fmla="*/ 297728 h 1468196"/>
                <a:gd name="connsiteX67" fmla="*/ 1810029 w 2010054"/>
                <a:gd name="connsiteY67" fmla="*/ 283441 h 1468196"/>
                <a:gd name="connsiteX68" fmla="*/ 1795742 w 2010054"/>
                <a:gd name="connsiteY68" fmla="*/ 273916 h 1468196"/>
                <a:gd name="connsiteX69" fmla="*/ 1771929 w 2010054"/>
                <a:gd name="connsiteY69" fmla="*/ 245341 h 1468196"/>
                <a:gd name="connsiteX70" fmla="*/ 1762404 w 2010054"/>
                <a:gd name="connsiteY70" fmla="*/ 231053 h 1468196"/>
                <a:gd name="connsiteX71" fmla="*/ 1733829 w 2010054"/>
                <a:gd name="connsiteY71" fmla="*/ 221528 h 1468196"/>
                <a:gd name="connsiteX72" fmla="*/ 1705254 w 2010054"/>
                <a:gd name="connsiteY72" fmla="*/ 212003 h 1468196"/>
                <a:gd name="connsiteX73" fmla="*/ 1686204 w 2010054"/>
                <a:gd name="connsiteY73" fmla="*/ 202478 h 1468196"/>
                <a:gd name="connsiteX74" fmla="*/ 1629054 w 2010054"/>
                <a:gd name="connsiteY74" fmla="*/ 192953 h 1468196"/>
                <a:gd name="connsiteX75" fmla="*/ 1590954 w 2010054"/>
                <a:gd name="connsiteY75" fmla="*/ 178666 h 1468196"/>
                <a:gd name="connsiteX76" fmla="*/ 1471892 w 2010054"/>
                <a:gd name="connsiteY76" fmla="*/ 164378 h 1468196"/>
                <a:gd name="connsiteX77" fmla="*/ 1438554 w 2010054"/>
                <a:gd name="connsiteY77" fmla="*/ 159616 h 1468196"/>
                <a:gd name="connsiteX78" fmla="*/ 1376642 w 2010054"/>
                <a:gd name="connsiteY78" fmla="*/ 145328 h 1468196"/>
                <a:gd name="connsiteX79" fmla="*/ 1319492 w 2010054"/>
                <a:gd name="connsiteY79" fmla="*/ 140566 h 1468196"/>
                <a:gd name="connsiteX80" fmla="*/ 1276629 w 2010054"/>
                <a:gd name="connsiteY80" fmla="*/ 131041 h 1468196"/>
                <a:gd name="connsiteX81" fmla="*/ 1262342 w 2010054"/>
                <a:gd name="connsiteY81" fmla="*/ 121516 h 1468196"/>
                <a:gd name="connsiteX82" fmla="*/ 1238529 w 2010054"/>
                <a:gd name="connsiteY82" fmla="*/ 116753 h 1468196"/>
                <a:gd name="connsiteX83" fmla="*/ 1209954 w 2010054"/>
                <a:gd name="connsiteY83" fmla="*/ 107228 h 1468196"/>
                <a:gd name="connsiteX84" fmla="*/ 1181379 w 2010054"/>
                <a:gd name="connsiteY84" fmla="*/ 97703 h 1468196"/>
                <a:gd name="connsiteX85" fmla="*/ 1105179 w 2010054"/>
                <a:gd name="connsiteY85" fmla="*/ 88178 h 1468196"/>
                <a:gd name="connsiteX86" fmla="*/ 1071842 w 2010054"/>
                <a:gd name="connsiteY86" fmla="*/ 78653 h 1468196"/>
                <a:gd name="connsiteX87" fmla="*/ 1019454 w 2010054"/>
                <a:gd name="connsiteY87" fmla="*/ 69128 h 1468196"/>
                <a:gd name="connsiteX88" fmla="*/ 867054 w 2010054"/>
                <a:gd name="connsiteY88" fmla="*/ 73891 h 1468196"/>
                <a:gd name="connsiteX89" fmla="*/ 852767 w 2010054"/>
                <a:gd name="connsiteY89" fmla="*/ 78653 h 1468196"/>
                <a:gd name="connsiteX90" fmla="*/ 828954 w 2010054"/>
                <a:gd name="connsiteY90" fmla="*/ 88178 h 1468196"/>
                <a:gd name="connsiteX91" fmla="*/ 809904 w 2010054"/>
                <a:gd name="connsiteY91" fmla="*/ 97703 h 1468196"/>
                <a:gd name="connsiteX92" fmla="*/ 795617 w 2010054"/>
                <a:gd name="connsiteY92" fmla="*/ 102466 h 1468196"/>
                <a:gd name="connsiteX93" fmla="*/ 647979 w 2010054"/>
                <a:gd name="connsiteY93" fmla="*/ 150091 h 1468196"/>
                <a:gd name="connsiteX94" fmla="*/ 533679 w 2010054"/>
                <a:gd name="connsiteY94" fmla="*/ 188191 h 1468196"/>
                <a:gd name="connsiteX95" fmla="*/ 433666 w 2010054"/>
                <a:gd name="connsiteY95" fmla="*/ 72 h 1468196"/>
                <a:gd name="connsiteX96" fmla="*/ 226499 w 2010054"/>
                <a:gd name="connsiteY96" fmla="*/ 169140 h 1468196"/>
                <a:gd name="connsiteX97" fmla="*/ 81241 w 2010054"/>
                <a:gd name="connsiteY97" fmla="*/ 412029 h 1468196"/>
                <a:gd name="connsiteX98" fmla="*/ 5042 w 2010054"/>
                <a:gd name="connsiteY98" fmla="*/ 628721 h 1468196"/>
                <a:gd name="connsiteX99" fmla="*/ 12185 w 2010054"/>
                <a:gd name="connsiteY99" fmla="*/ 878753 h 1468196"/>
                <a:gd name="connsiteX100" fmla="*/ 52667 w 2010054"/>
                <a:gd name="connsiteY100" fmla="*/ 1114498 h 1468196"/>
                <a:gd name="connsiteX101" fmla="*/ 102673 w 2010054"/>
                <a:gd name="connsiteY101" fmla="*/ 1321666 h 1468196"/>
                <a:gd name="connsiteX0" fmla="*/ 102673 w 2010054"/>
                <a:gd name="connsiteY0" fmla="*/ 1458646 h 1605176"/>
                <a:gd name="connsiteX1" fmla="*/ 155060 w 2010054"/>
                <a:gd name="connsiteY1" fmla="*/ 1518177 h 1605176"/>
                <a:gd name="connsiteX2" fmla="*/ 178873 w 2010054"/>
                <a:gd name="connsiteY2" fmla="*/ 1584851 h 1605176"/>
                <a:gd name="connsiteX3" fmla="*/ 169348 w 2010054"/>
                <a:gd name="connsiteY3" fmla="*/ 1396732 h 1605176"/>
                <a:gd name="connsiteX4" fmla="*/ 171729 w 2010054"/>
                <a:gd name="connsiteY4" fmla="*/ 1230046 h 1605176"/>
                <a:gd name="connsiteX5" fmla="*/ 166967 w 2010054"/>
                <a:gd name="connsiteY5" fmla="*/ 1163371 h 1605176"/>
                <a:gd name="connsiteX6" fmla="*/ 86004 w 2010054"/>
                <a:gd name="connsiteY6" fmla="*/ 1041926 h 1605176"/>
                <a:gd name="connsiteX7" fmla="*/ 176492 w 2010054"/>
                <a:gd name="connsiteY7" fmla="*/ 1034783 h 1605176"/>
                <a:gd name="connsiteX8" fmla="*/ 190779 w 2010054"/>
                <a:gd name="connsiteY8" fmla="*/ 968108 h 1605176"/>
                <a:gd name="connsiteX9" fmla="*/ 205067 w 2010054"/>
                <a:gd name="connsiteY9" fmla="*/ 868096 h 1605176"/>
                <a:gd name="connsiteX10" fmla="*/ 216973 w 2010054"/>
                <a:gd name="connsiteY10" fmla="*/ 846665 h 1605176"/>
                <a:gd name="connsiteX11" fmla="*/ 252692 w 2010054"/>
                <a:gd name="connsiteY11" fmla="*/ 815708 h 1605176"/>
                <a:gd name="connsiteX12" fmla="*/ 266979 w 2010054"/>
                <a:gd name="connsiteY12" fmla="*/ 715695 h 1605176"/>
                <a:gd name="connsiteX13" fmla="*/ 295554 w 2010054"/>
                <a:gd name="connsiteY13" fmla="*/ 653783 h 1605176"/>
                <a:gd name="connsiteX14" fmla="*/ 547967 w 2010054"/>
                <a:gd name="connsiteY14" fmla="*/ 489477 h 1605176"/>
                <a:gd name="connsiteX15" fmla="*/ 695604 w 2010054"/>
                <a:gd name="connsiteY15" fmla="*/ 470426 h 1605176"/>
                <a:gd name="connsiteX16" fmla="*/ 869436 w 2010054"/>
                <a:gd name="connsiteY16" fmla="*/ 437089 h 1605176"/>
                <a:gd name="connsiteX17" fmla="*/ 986117 w 2010054"/>
                <a:gd name="connsiteY17" fmla="*/ 415658 h 1605176"/>
                <a:gd name="connsiteX18" fmla="*/ 1202810 w 2010054"/>
                <a:gd name="connsiteY18" fmla="*/ 406132 h 1605176"/>
                <a:gd name="connsiteX19" fmla="*/ 1343305 w 2010054"/>
                <a:gd name="connsiteY19" fmla="*/ 418039 h 1605176"/>
                <a:gd name="connsiteX20" fmla="*/ 1505229 w 2010054"/>
                <a:gd name="connsiteY20" fmla="*/ 448995 h 1605176"/>
                <a:gd name="connsiteX21" fmla="*/ 1652867 w 2010054"/>
                <a:gd name="connsiteY21" fmla="*/ 501383 h 1605176"/>
                <a:gd name="connsiteX22" fmla="*/ 1686204 w 2010054"/>
                <a:gd name="connsiteY22" fmla="*/ 520433 h 1605176"/>
                <a:gd name="connsiteX23" fmla="*/ 1714779 w 2010054"/>
                <a:gd name="connsiteY23" fmla="*/ 549008 h 1605176"/>
                <a:gd name="connsiteX24" fmla="*/ 1752879 w 2010054"/>
                <a:gd name="connsiteY24" fmla="*/ 596633 h 1605176"/>
                <a:gd name="connsiteX25" fmla="*/ 1771929 w 2010054"/>
                <a:gd name="connsiteY25" fmla="*/ 625208 h 1605176"/>
                <a:gd name="connsiteX26" fmla="*/ 1800504 w 2010054"/>
                <a:gd name="connsiteY26" fmla="*/ 677596 h 1605176"/>
                <a:gd name="connsiteX27" fmla="*/ 1843367 w 2010054"/>
                <a:gd name="connsiteY27" fmla="*/ 749033 h 1605176"/>
                <a:gd name="connsiteX28" fmla="*/ 1857654 w 2010054"/>
                <a:gd name="connsiteY28" fmla="*/ 777608 h 1605176"/>
                <a:gd name="connsiteX29" fmla="*/ 1867179 w 2010054"/>
                <a:gd name="connsiteY29" fmla="*/ 806183 h 1605176"/>
                <a:gd name="connsiteX30" fmla="*/ 1886229 w 2010054"/>
                <a:gd name="connsiteY30" fmla="*/ 849046 h 1605176"/>
                <a:gd name="connsiteX31" fmla="*/ 1905279 w 2010054"/>
                <a:gd name="connsiteY31" fmla="*/ 901433 h 1605176"/>
                <a:gd name="connsiteX32" fmla="*/ 1919567 w 2010054"/>
                <a:gd name="connsiteY32" fmla="*/ 953821 h 1605176"/>
                <a:gd name="connsiteX33" fmla="*/ 1929092 w 2010054"/>
                <a:gd name="connsiteY33" fmla="*/ 1010971 h 1605176"/>
                <a:gd name="connsiteX34" fmla="*/ 1940998 w 2010054"/>
                <a:gd name="connsiteY34" fmla="*/ 1146702 h 1605176"/>
                <a:gd name="connsiteX35" fmla="*/ 1952904 w 2010054"/>
                <a:gd name="connsiteY35" fmla="*/ 1206233 h 1605176"/>
                <a:gd name="connsiteX36" fmla="*/ 1945760 w 2010054"/>
                <a:gd name="connsiteY36" fmla="*/ 1372921 h 1605176"/>
                <a:gd name="connsiteX37" fmla="*/ 1981479 w 2010054"/>
                <a:gd name="connsiteY37" fmla="*/ 1491983 h 1605176"/>
                <a:gd name="connsiteX38" fmla="*/ 1971954 w 2010054"/>
                <a:gd name="connsiteY38" fmla="*/ 1563421 h 1605176"/>
                <a:gd name="connsiteX39" fmla="*/ 1962429 w 2010054"/>
                <a:gd name="connsiteY39" fmla="*/ 1601521 h 1605176"/>
                <a:gd name="connsiteX40" fmla="*/ 1957667 w 2010054"/>
                <a:gd name="connsiteY40" fmla="*/ 1477695 h 1605176"/>
                <a:gd name="connsiteX41" fmla="*/ 1976717 w 2010054"/>
                <a:gd name="connsiteY41" fmla="*/ 1444358 h 1605176"/>
                <a:gd name="connsiteX42" fmla="*/ 1986242 w 2010054"/>
                <a:gd name="connsiteY42" fmla="*/ 1406258 h 1605176"/>
                <a:gd name="connsiteX43" fmla="*/ 1995767 w 2010054"/>
                <a:gd name="connsiteY43" fmla="*/ 1377683 h 1605176"/>
                <a:gd name="connsiteX44" fmla="*/ 2000529 w 2010054"/>
                <a:gd name="connsiteY44" fmla="*/ 1291958 h 1605176"/>
                <a:gd name="connsiteX45" fmla="*/ 2010054 w 2010054"/>
                <a:gd name="connsiteY45" fmla="*/ 1015733 h 1605176"/>
                <a:gd name="connsiteX46" fmla="*/ 2005292 w 2010054"/>
                <a:gd name="connsiteY46" fmla="*/ 872858 h 1605176"/>
                <a:gd name="connsiteX47" fmla="*/ 1986242 w 2010054"/>
                <a:gd name="connsiteY47" fmla="*/ 839521 h 1605176"/>
                <a:gd name="connsiteX48" fmla="*/ 1976717 w 2010054"/>
                <a:gd name="connsiteY48" fmla="*/ 815708 h 1605176"/>
                <a:gd name="connsiteX49" fmla="*/ 1967192 w 2010054"/>
                <a:gd name="connsiteY49" fmla="*/ 787133 h 1605176"/>
                <a:gd name="connsiteX50" fmla="*/ 1957667 w 2010054"/>
                <a:gd name="connsiteY50" fmla="*/ 772846 h 1605176"/>
                <a:gd name="connsiteX51" fmla="*/ 1952904 w 2010054"/>
                <a:gd name="connsiteY51" fmla="*/ 749033 h 1605176"/>
                <a:gd name="connsiteX52" fmla="*/ 1943379 w 2010054"/>
                <a:gd name="connsiteY52" fmla="*/ 734746 h 1605176"/>
                <a:gd name="connsiteX53" fmla="*/ 1938617 w 2010054"/>
                <a:gd name="connsiteY53" fmla="*/ 720458 h 1605176"/>
                <a:gd name="connsiteX54" fmla="*/ 1929092 w 2010054"/>
                <a:gd name="connsiteY54" fmla="*/ 701408 h 1605176"/>
                <a:gd name="connsiteX55" fmla="*/ 1919567 w 2010054"/>
                <a:gd name="connsiteY55" fmla="*/ 663308 h 1605176"/>
                <a:gd name="connsiteX56" fmla="*/ 1910042 w 2010054"/>
                <a:gd name="connsiteY56" fmla="*/ 644258 h 1605176"/>
                <a:gd name="connsiteX57" fmla="*/ 1895754 w 2010054"/>
                <a:gd name="connsiteY57" fmla="*/ 610921 h 1605176"/>
                <a:gd name="connsiteX58" fmla="*/ 1886229 w 2010054"/>
                <a:gd name="connsiteY58" fmla="*/ 582346 h 1605176"/>
                <a:gd name="connsiteX59" fmla="*/ 1881467 w 2010054"/>
                <a:gd name="connsiteY59" fmla="*/ 568058 h 1605176"/>
                <a:gd name="connsiteX60" fmla="*/ 1876704 w 2010054"/>
                <a:gd name="connsiteY60" fmla="*/ 549008 h 1605176"/>
                <a:gd name="connsiteX61" fmla="*/ 1867179 w 2010054"/>
                <a:gd name="connsiteY61" fmla="*/ 534721 h 1605176"/>
                <a:gd name="connsiteX62" fmla="*/ 1848129 w 2010054"/>
                <a:gd name="connsiteY62" fmla="*/ 487096 h 1605176"/>
                <a:gd name="connsiteX63" fmla="*/ 1843367 w 2010054"/>
                <a:gd name="connsiteY63" fmla="*/ 472808 h 1605176"/>
                <a:gd name="connsiteX64" fmla="*/ 1833842 w 2010054"/>
                <a:gd name="connsiteY64" fmla="*/ 458521 h 1605176"/>
                <a:gd name="connsiteX65" fmla="*/ 1838604 w 2010054"/>
                <a:gd name="connsiteY65" fmla="*/ 465663 h 1605176"/>
                <a:gd name="connsiteX66" fmla="*/ 1819554 w 2010054"/>
                <a:gd name="connsiteY66" fmla="*/ 434708 h 1605176"/>
                <a:gd name="connsiteX67" fmla="*/ 1810029 w 2010054"/>
                <a:gd name="connsiteY67" fmla="*/ 420421 h 1605176"/>
                <a:gd name="connsiteX68" fmla="*/ 1795742 w 2010054"/>
                <a:gd name="connsiteY68" fmla="*/ 410896 h 1605176"/>
                <a:gd name="connsiteX69" fmla="*/ 1771929 w 2010054"/>
                <a:gd name="connsiteY69" fmla="*/ 382321 h 1605176"/>
                <a:gd name="connsiteX70" fmla="*/ 1762404 w 2010054"/>
                <a:gd name="connsiteY70" fmla="*/ 368033 h 1605176"/>
                <a:gd name="connsiteX71" fmla="*/ 1733829 w 2010054"/>
                <a:gd name="connsiteY71" fmla="*/ 358508 h 1605176"/>
                <a:gd name="connsiteX72" fmla="*/ 1705254 w 2010054"/>
                <a:gd name="connsiteY72" fmla="*/ 348983 h 1605176"/>
                <a:gd name="connsiteX73" fmla="*/ 1686204 w 2010054"/>
                <a:gd name="connsiteY73" fmla="*/ 339458 h 1605176"/>
                <a:gd name="connsiteX74" fmla="*/ 1629054 w 2010054"/>
                <a:gd name="connsiteY74" fmla="*/ 329933 h 1605176"/>
                <a:gd name="connsiteX75" fmla="*/ 1590954 w 2010054"/>
                <a:gd name="connsiteY75" fmla="*/ 315646 h 1605176"/>
                <a:gd name="connsiteX76" fmla="*/ 1471892 w 2010054"/>
                <a:gd name="connsiteY76" fmla="*/ 301358 h 1605176"/>
                <a:gd name="connsiteX77" fmla="*/ 1438554 w 2010054"/>
                <a:gd name="connsiteY77" fmla="*/ 296596 h 1605176"/>
                <a:gd name="connsiteX78" fmla="*/ 1376642 w 2010054"/>
                <a:gd name="connsiteY78" fmla="*/ 282308 h 1605176"/>
                <a:gd name="connsiteX79" fmla="*/ 1319492 w 2010054"/>
                <a:gd name="connsiteY79" fmla="*/ 277546 h 1605176"/>
                <a:gd name="connsiteX80" fmla="*/ 1276629 w 2010054"/>
                <a:gd name="connsiteY80" fmla="*/ 268021 h 1605176"/>
                <a:gd name="connsiteX81" fmla="*/ 1262342 w 2010054"/>
                <a:gd name="connsiteY81" fmla="*/ 258496 h 1605176"/>
                <a:gd name="connsiteX82" fmla="*/ 1238529 w 2010054"/>
                <a:gd name="connsiteY82" fmla="*/ 253733 h 1605176"/>
                <a:gd name="connsiteX83" fmla="*/ 1209954 w 2010054"/>
                <a:gd name="connsiteY83" fmla="*/ 244208 h 1605176"/>
                <a:gd name="connsiteX84" fmla="*/ 1181379 w 2010054"/>
                <a:gd name="connsiteY84" fmla="*/ 234683 h 1605176"/>
                <a:gd name="connsiteX85" fmla="*/ 1105179 w 2010054"/>
                <a:gd name="connsiteY85" fmla="*/ 225158 h 1605176"/>
                <a:gd name="connsiteX86" fmla="*/ 1071842 w 2010054"/>
                <a:gd name="connsiteY86" fmla="*/ 215633 h 1605176"/>
                <a:gd name="connsiteX87" fmla="*/ 1019454 w 2010054"/>
                <a:gd name="connsiteY87" fmla="*/ 206108 h 1605176"/>
                <a:gd name="connsiteX88" fmla="*/ 867054 w 2010054"/>
                <a:gd name="connsiteY88" fmla="*/ 210871 h 1605176"/>
                <a:gd name="connsiteX89" fmla="*/ 852767 w 2010054"/>
                <a:gd name="connsiteY89" fmla="*/ 215633 h 1605176"/>
                <a:gd name="connsiteX90" fmla="*/ 828954 w 2010054"/>
                <a:gd name="connsiteY90" fmla="*/ 225158 h 1605176"/>
                <a:gd name="connsiteX91" fmla="*/ 809904 w 2010054"/>
                <a:gd name="connsiteY91" fmla="*/ 234683 h 1605176"/>
                <a:gd name="connsiteX92" fmla="*/ 795617 w 2010054"/>
                <a:gd name="connsiteY92" fmla="*/ 239446 h 1605176"/>
                <a:gd name="connsiteX93" fmla="*/ 647979 w 2010054"/>
                <a:gd name="connsiteY93" fmla="*/ 287071 h 1605176"/>
                <a:gd name="connsiteX94" fmla="*/ 647979 w 2010054"/>
                <a:gd name="connsiteY94" fmla="*/ 3703 h 1605176"/>
                <a:gd name="connsiteX95" fmla="*/ 433666 w 2010054"/>
                <a:gd name="connsiteY95" fmla="*/ 137052 h 1605176"/>
                <a:gd name="connsiteX96" fmla="*/ 226499 w 2010054"/>
                <a:gd name="connsiteY96" fmla="*/ 306120 h 1605176"/>
                <a:gd name="connsiteX97" fmla="*/ 81241 w 2010054"/>
                <a:gd name="connsiteY97" fmla="*/ 549009 h 1605176"/>
                <a:gd name="connsiteX98" fmla="*/ 5042 w 2010054"/>
                <a:gd name="connsiteY98" fmla="*/ 765701 h 1605176"/>
                <a:gd name="connsiteX99" fmla="*/ 12185 w 2010054"/>
                <a:gd name="connsiteY99" fmla="*/ 1015733 h 1605176"/>
                <a:gd name="connsiteX100" fmla="*/ 52667 w 2010054"/>
                <a:gd name="connsiteY100" fmla="*/ 1251478 h 1605176"/>
                <a:gd name="connsiteX101" fmla="*/ 102673 w 2010054"/>
                <a:gd name="connsiteY101" fmla="*/ 1458646 h 1605176"/>
                <a:gd name="connsiteX0" fmla="*/ 102673 w 2010054"/>
                <a:gd name="connsiteY0" fmla="*/ 1569244 h 1715774"/>
                <a:gd name="connsiteX1" fmla="*/ 155060 w 2010054"/>
                <a:gd name="connsiteY1" fmla="*/ 1628775 h 1715774"/>
                <a:gd name="connsiteX2" fmla="*/ 178873 w 2010054"/>
                <a:gd name="connsiteY2" fmla="*/ 1695449 h 1715774"/>
                <a:gd name="connsiteX3" fmla="*/ 169348 w 2010054"/>
                <a:gd name="connsiteY3" fmla="*/ 1507330 h 1715774"/>
                <a:gd name="connsiteX4" fmla="*/ 171729 w 2010054"/>
                <a:gd name="connsiteY4" fmla="*/ 1340644 h 1715774"/>
                <a:gd name="connsiteX5" fmla="*/ 166967 w 2010054"/>
                <a:gd name="connsiteY5" fmla="*/ 1273969 h 1715774"/>
                <a:gd name="connsiteX6" fmla="*/ 86004 w 2010054"/>
                <a:gd name="connsiteY6" fmla="*/ 1152524 h 1715774"/>
                <a:gd name="connsiteX7" fmla="*/ 176492 w 2010054"/>
                <a:gd name="connsiteY7" fmla="*/ 1145381 h 1715774"/>
                <a:gd name="connsiteX8" fmla="*/ 190779 w 2010054"/>
                <a:gd name="connsiteY8" fmla="*/ 1078706 h 1715774"/>
                <a:gd name="connsiteX9" fmla="*/ 205067 w 2010054"/>
                <a:gd name="connsiteY9" fmla="*/ 978694 h 1715774"/>
                <a:gd name="connsiteX10" fmla="*/ 216973 w 2010054"/>
                <a:gd name="connsiteY10" fmla="*/ 957263 h 1715774"/>
                <a:gd name="connsiteX11" fmla="*/ 252692 w 2010054"/>
                <a:gd name="connsiteY11" fmla="*/ 926306 h 1715774"/>
                <a:gd name="connsiteX12" fmla="*/ 266979 w 2010054"/>
                <a:gd name="connsiteY12" fmla="*/ 826293 h 1715774"/>
                <a:gd name="connsiteX13" fmla="*/ 295554 w 2010054"/>
                <a:gd name="connsiteY13" fmla="*/ 764381 h 1715774"/>
                <a:gd name="connsiteX14" fmla="*/ 547967 w 2010054"/>
                <a:gd name="connsiteY14" fmla="*/ 600075 h 1715774"/>
                <a:gd name="connsiteX15" fmla="*/ 695604 w 2010054"/>
                <a:gd name="connsiteY15" fmla="*/ 581024 h 1715774"/>
                <a:gd name="connsiteX16" fmla="*/ 869436 w 2010054"/>
                <a:gd name="connsiteY16" fmla="*/ 547687 h 1715774"/>
                <a:gd name="connsiteX17" fmla="*/ 986117 w 2010054"/>
                <a:gd name="connsiteY17" fmla="*/ 526256 h 1715774"/>
                <a:gd name="connsiteX18" fmla="*/ 1202810 w 2010054"/>
                <a:gd name="connsiteY18" fmla="*/ 516730 h 1715774"/>
                <a:gd name="connsiteX19" fmla="*/ 1343305 w 2010054"/>
                <a:gd name="connsiteY19" fmla="*/ 528637 h 1715774"/>
                <a:gd name="connsiteX20" fmla="*/ 1505229 w 2010054"/>
                <a:gd name="connsiteY20" fmla="*/ 559593 h 1715774"/>
                <a:gd name="connsiteX21" fmla="*/ 1652867 w 2010054"/>
                <a:gd name="connsiteY21" fmla="*/ 611981 h 1715774"/>
                <a:gd name="connsiteX22" fmla="*/ 1686204 w 2010054"/>
                <a:gd name="connsiteY22" fmla="*/ 631031 h 1715774"/>
                <a:gd name="connsiteX23" fmla="*/ 1714779 w 2010054"/>
                <a:gd name="connsiteY23" fmla="*/ 659606 h 1715774"/>
                <a:gd name="connsiteX24" fmla="*/ 1752879 w 2010054"/>
                <a:gd name="connsiteY24" fmla="*/ 707231 h 1715774"/>
                <a:gd name="connsiteX25" fmla="*/ 1771929 w 2010054"/>
                <a:gd name="connsiteY25" fmla="*/ 735806 h 1715774"/>
                <a:gd name="connsiteX26" fmla="*/ 1800504 w 2010054"/>
                <a:gd name="connsiteY26" fmla="*/ 788194 h 1715774"/>
                <a:gd name="connsiteX27" fmla="*/ 1843367 w 2010054"/>
                <a:gd name="connsiteY27" fmla="*/ 859631 h 1715774"/>
                <a:gd name="connsiteX28" fmla="*/ 1857654 w 2010054"/>
                <a:gd name="connsiteY28" fmla="*/ 888206 h 1715774"/>
                <a:gd name="connsiteX29" fmla="*/ 1867179 w 2010054"/>
                <a:gd name="connsiteY29" fmla="*/ 916781 h 1715774"/>
                <a:gd name="connsiteX30" fmla="*/ 1886229 w 2010054"/>
                <a:gd name="connsiteY30" fmla="*/ 959644 h 1715774"/>
                <a:gd name="connsiteX31" fmla="*/ 1905279 w 2010054"/>
                <a:gd name="connsiteY31" fmla="*/ 1012031 h 1715774"/>
                <a:gd name="connsiteX32" fmla="*/ 1919567 w 2010054"/>
                <a:gd name="connsiteY32" fmla="*/ 1064419 h 1715774"/>
                <a:gd name="connsiteX33" fmla="*/ 1929092 w 2010054"/>
                <a:gd name="connsiteY33" fmla="*/ 1121569 h 1715774"/>
                <a:gd name="connsiteX34" fmla="*/ 1940998 w 2010054"/>
                <a:gd name="connsiteY34" fmla="*/ 1257300 h 1715774"/>
                <a:gd name="connsiteX35" fmla="*/ 1952904 w 2010054"/>
                <a:gd name="connsiteY35" fmla="*/ 1316831 h 1715774"/>
                <a:gd name="connsiteX36" fmla="*/ 1945760 w 2010054"/>
                <a:gd name="connsiteY36" fmla="*/ 1483519 h 1715774"/>
                <a:gd name="connsiteX37" fmla="*/ 1981479 w 2010054"/>
                <a:gd name="connsiteY37" fmla="*/ 1602581 h 1715774"/>
                <a:gd name="connsiteX38" fmla="*/ 1971954 w 2010054"/>
                <a:gd name="connsiteY38" fmla="*/ 1674019 h 1715774"/>
                <a:gd name="connsiteX39" fmla="*/ 1962429 w 2010054"/>
                <a:gd name="connsiteY39" fmla="*/ 1712119 h 1715774"/>
                <a:gd name="connsiteX40" fmla="*/ 1957667 w 2010054"/>
                <a:gd name="connsiteY40" fmla="*/ 1588293 h 1715774"/>
                <a:gd name="connsiteX41" fmla="*/ 1976717 w 2010054"/>
                <a:gd name="connsiteY41" fmla="*/ 1554956 h 1715774"/>
                <a:gd name="connsiteX42" fmla="*/ 1986242 w 2010054"/>
                <a:gd name="connsiteY42" fmla="*/ 1516856 h 1715774"/>
                <a:gd name="connsiteX43" fmla="*/ 1995767 w 2010054"/>
                <a:gd name="connsiteY43" fmla="*/ 1488281 h 1715774"/>
                <a:gd name="connsiteX44" fmla="*/ 2000529 w 2010054"/>
                <a:gd name="connsiteY44" fmla="*/ 1402556 h 1715774"/>
                <a:gd name="connsiteX45" fmla="*/ 2010054 w 2010054"/>
                <a:gd name="connsiteY45" fmla="*/ 1126331 h 1715774"/>
                <a:gd name="connsiteX46" fmla="*/ 2005292 w 2010054"/>
                <a:gd name="connsiteY46" fmla="*/ 983456 h 1715774"/>
                <a:gd name="connsiteX47" fmla="*/ 1986242 w 2010054"/>
                <a:gd name="connsiteY47" fmla="*/ 950119 h 1715774"/>
                <a:gd name="connsiteX48" fmla="*/ 1976717 w 2010054"/>
                <a:gd name="connsiteY48" fmla="*/ 926306 h 1715774"/>
                <a:gd name="connsiteX49" fmla="*/ 1967192 w 2010054"/>
                <a:gd name="connsiteY49" fmla="*/ 897731 h 1715774"/>
                <a:gd name="connsiteX50" fmla="*/ 1957667 w 2010054"/>
                <a:gd name="connsiteY50" fmla="*/ 883444 h 1715774"/>
                <a:gd name="connsiteX51" fmla="*/ 1952904 w 2010054"/>
                <a:gd name="connsiteY51" fmla="*/ 859631 h 1715774"/>
                <a:gd name="connsiteX52" fmla="*/ 1943379 w 2010054"/>
                <a:gd name="connsiteY52" fmla="*/ 845344 h 1715774"/>
                <a:gd name="connsiteX53" fmla="*/ 1938617 w 2010054"/>
                <a:gd name="connsiteY53" fmla="*/ 831056 h 1715774"/>
                <a:gd name="connsiteX54" fmla="*/ 1929092 w 2010054"/>
                <a:gd name="connsiteY54" fmla="*/ 812006 h 1715774"/>
                <a:gd name="connsiteX55" fmla="*/ 1919567 w 2010054"/>
                <a:gd name="connsiteY55" fmla="*/ 773906 h 1715774"/>
                <a:gd name="connsiteX56" fmla="*/ 1910042 w 2010054"/>
                <a:gd name="connsiteY56" fmla="*/ 754856 h 1715774"/>
                <a:gd name="connsiteX57" fmla="*/ 1895754 w 2010054"/>
                <a:gd name="connsiteY57" fmla="*/ 721519 h 1715774"/>
                <a:gd name="connsiteX58" fmla="*/ 1886229 w 2010054"/>
                <a:gd name="connsiteY58" fmla="*/ 692944 h 1715774"/>
                <a:gd name="connsiteX59" fmla="*/ 1881467 w 2010054"/>
                <a:gd name="connsiteY59" fmla="*/ 678656 h 1715774"/>
                <a:gd name="connsiteX60" fmla="*/ 1876704 w 2010054"/>
                <a:gd name="connsiteY60" fmla="*/ 659606 h 1715774"/>
                <a:gd name="connsiteX61" fmla="*/ 1867179 w 2010054"/>
                <a:gd name="connsiteY61" fmla="*/ 645319 h 1715774"/>
                <a:gd name="connsiteX62" fmla="*/ 1848129 w 2010054"/>
                <a:gd name="connsiteY62" fmla="*/ 597694 h 1715774"/>
                <a:gd name="connsiteX63" fmla="*/ 1843367 w 2010054"/>
                <a:gd name="connsiteY63" fmla="*/ 583406 h 1715774"/>
                <a:gd name="connsiteX64" fmla="*/ 1833842 w 2010054"/>
                <a:gd name="connsiteY64" fmla="*/ 569119 h 1715774"/>
                <a:gd name="connsiteX65" fmla="*/ 1838604 w 2010054"/>
                <a:gd name="connsiteY65" fmla="*/ 576261 h 1715774"/>
                <a:gd name="connsiteX66" fmla="*/ 1819554 w 2010054"/>
                <a:gd name="connsiteY66" fmla="*/ 545306 h 1715774"/>
                <a:gd name="connsiteX67" fmla="*/ 1810029 w 2010054"/>
                <a:gd name="connsiteY67" fmla="*/ 531019 h 1715774"/>
                <a:gd name="connsiteX68" fmla="*/ 1795742 w 2010054"/>
                <a:gd name="connsiteY68" fmla="*/ 521494 h 1715774"/>
                <a:gd name="connsiteX69" fmla="*/ 1771929 w 2010054"/>
                <a:gd name="connsiteY69" fmla="*/ 492919 h 1715774"/>
                <a:gd name="connsiteX70" fmla="*/ 1762404 w 2010054"/>
                <a:gd name="connsiteY70" fmla="*/ 478631 h 1715774"/>
                <a:gd name="connsiteX71" fmla="*/ 1733829 w 2010054"/>
                <a:gd name="connsiteY71" fmla="*/ 469106 h 1715774"/>
                <a:gd name="connsiteX72" fmla="*/ 1705254 w 2010054"/>
                <a:gd name="connsiteY72" fmla="*/ 459581 h 1715774"/>
                <a:gd name="connsiteX73" fmla="*/ 1686204 w 2010054"/>
                <a:gd name="connsiteY73" fmla="*/ 450056 h 1715774"/>
                <a:gd name="connsiteX74" fmla="*/ 1629054 w 2010054"/>
                <a:gd name="connsiteY74" fmla="*/ 440531 h 1715774"/>
                <a:gd name="connsiteX75" fmla="*/ 1590954 w 2010054"/>
                <a:gd name="connsiteY75" fmla="*/ 426244 h 1715774"/>
                <a:gd name="connsiteX76" fmla="*/ 1471892 w 2010054"/>
                <a:gd name="connsiteY76" fmla="*/ 411956 h 1715774"/>
                <a:gd name="connsiteX77" fmla="*/ 1438554 w 2010054"/>
                <a:gd name="connsiteY77" fmla="*/ 407194 h 1715774"/>
                <a:gd name="connsiteX78" fmla="*/ 1376642 w 2010054"/>
                <a:gd name="connsiteY78" fmla="*/ 392906 h 1715774"/>
                <a:gd name="connsiteX79" fmla="*/ 1319492 w 2010054"/>
                <a:gd name="connsiteY79" fmla="*/ 388144 h 1715774"/>
                <a:gd name="connsiteX80" fmla="*/ 1276629 w 2010054"/>
                <a:gd name="connsiteY80" fmla="*/ 378619 h 1715774"/>
                <a:gd name="connsiteX81" fmla="*/ 1262342 w 2010054"/>
                <a:gd name="connsiteY81" fmla="*/ 369094 h 1715774"/>
                <a:gd name="connsiteX82" fmla="*/ 1238529 w 2010054"/>
                <a:gd name="connsiteY82" fmla="*/ 364331 h 1715774"/>
                <a:gd name="connsiteX83" fmla="*/ 1209954 w 2010054"/>
                <a:gd name="connsiteY83" fmla="*/ 354806 h 1715774"/>
                <a:gd name="connsiteX84" fmla="*/ 1181379 w 2010054"/>
                <a:gd name="connsiteY84" fmla="*/ 345281 h 1715774"/>
                <a:gd name="connsiteX85" fmla="*/ 1105179 w 2010054"/>
                <a:gd name="connsiteY85" fmla="*/ 335756 h 1715774"/>
                <a:gd name="connsiteX86" fmla="*/ 1071842 w 2010054"/>
                <a:gd name="connsiteY86" fmla="*/ 326231 h 1715774"/>
                <a:gd name="connsiteX87" fmla="*/ 1019454 w 2010054"/>
                <a:gd name="connsiteY87" fmla="*/ 316706 h 1715774"/>
                <a:gd name="connsiteX88" fmla="*/ 867054 w 2010054"/>
                <a:gd name="connsiteY88" fmla="*/ 321469 h 1715774"/>
                <a:gd name="connsiteX89" fmla="*/ 852767 w 2010054"/>
                <a:gd name="connsiteY89" fmla="*/ 326231 h 1715774"/>
                <a:gd name="connsiteX90" fmla="*/ 828954 w 2010054"/>
                <a:gd name="connsiteY90" fmla="*/ 335756 h 1715774"/>
                <a:gd name="connsiteX91" fmla="*/ 809904 w 2010054"/>
                <a:gd name="connsiteY91" fmla="*/ 345281 h 1715774"/>
                <a:gd name="connsiteX92" fmla="*/ 795617 w 2010054"/>
                <a:gd name="connsiteY92" fmla="*/ 350044 h 1715774"/>
                <a:gd name="connsiteX93" fmla="*/ 907535 w 2010054"/>
                <a:gd name="connsiteY93" fmla="*/ 0 h 1715774"/>
                <a:gd name="connsiteX94" fmla="*/ 647979 w 2010054"/>
                <a:gd name="connsiteY94" fmla="*/ 114301 h 1715774"/>
                <a:gd name="connsiteX95" fmla="*/ 433666 w 2010054"/>
                <a:gd name="connsiteY95" fmla="*/ 247650 h 1715774"/>
                <a:gd name="connsiteX96" fmla="*/ 226499 w 2010054"/>
                <a:gd name="connsiteY96" fmla="*/ 416718 h 1715774"/>
                <a:gd name="connsiteX97" fmla="*/ 81241 w 2010054"/>
                <a:gd name="connsiteY97" fmla="*/ 659607 h 1715774"/>
                <a:gd name="connsiteX98" fmla="*/ 5042 w 2010054"/>
                <a:gd name="connsiteY98" fmla="*/ 876299 h 1715774"/>
                <a:gd name="connsiteX99" fmla="*/ 12185 w 2010054"/>
                <a:gd name="connsiteY99" fmla="*/ 1126331 h 1715774"/>
                <a:gd name="connsiteX100" fmla="*/ 52667 w 2010054"/>
                <a:gd name="connsiteY100" fmla="*/ 1362076 h 1715774"/>
                <a:gd name="connsiteX101" fmla="*/ 102673 w 2010054"/>
                <a:gd name="connsiteY101" fmla="*/ 1569244 h 1715774"/>
                <a:gd name="connsiteX0" fmla="*/ 102673 w 2010054"/>
                <a:gd name="connsiteY0" fmla="*/ 1569244 h 1715774"/>
                <a:gd name="connsiteX1" fmla="*/ 155060 w 2010054"/>
                <a:gd name="connsiteY1" fmla="*/ 1628775 h 1715774"/>
                <a:gd name="connsiteX2" fmla="*/ 178873 w 2010054"/>
                <a:gd name="connsiteY2" fmla="*/ 1695449 h 1715774"/>
                <a:gd name="connsiteX3" fmla="*/ 169348 w 2010054"/>
                <a:gd name="connsiteY3" fmla="*/ 1507330 h 1715774"/>
                <a:gd name="connsiteX4" fmla="*/ 171729 w 2010054"/>
                <a:gd name="connsiteY4" fmla="*/ 1340644 h 1715774"/>
                <a:gd name="connsiteX5" fmla="*/ 166967 w 2010054"/>
                <a:gd name="connsiteY5" fmla="*/ 1273969 h 1715774"/>
                <a:gd name="connsiteX6" fmla="*/ 86004 w 2010054"/>
                <a:gd name="connsiteY6" fmla="*/ 1152524 h 1715774"/>
                <a:gd name="connsiteX7" fmla="*/ 176492 w 2010054"/>
                <a:gd name="connsiteY7" fmla="*/ 1145381 h 1715774"/>
                <a:gd name="connsiteX8" fmla="*/ 190779 w 2010054"/>
                <a:gd name="connsiteY8" fmla="*/ 1078706 h 1715774"/>
                <a:gd name="connsiteX9" fmla="*/ 205067 w 2010054"/>
                <a:gd name="connsiteY9" fmla="*/ 978694 h 1715774"/>
                <a:gd name="connsiteX10" fmla="*/ 216973 w 2010054"/>
                <a:gd name="connsiteY10" fmla="*/ 957263 h 1715774"/>
                <a:gd name="connsiteX11" fmla="*/ 252692 w 2010054"/>
                <a:gd name="connsiteY11" fmla="*/ 926306 h 1715774"/>
                <a:gd name="connsiteX12" fmla="*/ 266979 w 2010054"/>
                <a:gd name="connsiteY12" fmla="*/ 826293 h 1715774"/>
                <a:gd name="connsiteX13" fmla="*/ 295554 w 2010054"/>
                <a:gd name="connsiteY13" fmla="*/ 764381 h 1715774"/>
                <a:gd name="connsiteX14" fmla="*/ 547967 w 2010054"/>
                <a:gd name="connsiteY14" fmla="*/ 600075 h 1715774"/>
                <a:gd name="connsiteX15" fmla="*/ 695604 w 2010054"/>
                <a:gd name="connsiteY15" fmla="*/ 581024 h 1715774"/>
                <a:gd name="connsiteX16" fmla="*/ 869436 w 2010054"/>
                <a:gd name="connsiteY16" fmla="*/ 547687 h 1715774"/>
                <a:gd name="connsiteX17" fmla="*/ 986117 w 2010054"/>
                <a:gd name="connsiteY17" fmla="*/ 526256 h 1715774"/>
                <a:gd name="connsiteX18" fmla="*/ 1202810 w 2010054"/>
                <a:gd name="connsiteY18" fmla="*/ 516730 h 1715774"/>
                <a:gd name="connsiteX19" fmla="*/ 1343305 w 2010054"/>
                <a:gd name="connsiteY19" fmla="*/ 528637 h 1715774"/>
                <a:gd name="connsiteX20" fmla="*/ 1505229 w 2010054"/>
                <a:gd name="connsiteY20" fmla="*/ 559593 h 1715774"/>
                <a:gd name="connsiteX21" fmla="*/ 1652867 w 2010054"/>
                <a:gd name="connsiteY21" fmla="*/ 611981 h 1715774"/>
                <a:gd name="connsiteX22" fmla="*/ 1686204 w 2010054"/>
                <a:gd name="connsiteY22" fmla="*/ 631031 h 1715774"/>
                <a:gd name="connsiteX23" fmla="*/ 1714779 w 2010054"/>
                <a:gd name="connsiteY23" fmla="*/ 659606 h 1715774"/>
                <a:gd name="connsiteX24" fmla="*/ 1752879 w 2010054"/>
                <a:gd name="connsiteY24" fmla="*/ 707231 h 1715774"/>
                <a:gd name="connsiteX25" fmla="*/ 1771929 w 2010054"/>
                <a:gd name="connsiteY25" fmla="*/ 735806 h 1715774"/>
                <a:gd name="connsiteX26" fmla="*/ 1800504 w 2010054"/>
                <a:gd name="connsiteY26" fmla="*/ 788194 h 1715774"/>
                <a:gd name="connsiteX27" fmla="*/ 1843367 w 2010054"/>
                <a:gd name="connsiteY27" fmla="*/ 859631 h 1715774"/>
                <a:gd name="connsiteX28" fmla="*/ 1857654 w 2010054"/>
                <a:gd name="connsiteY28" fmla="*/ 888206 h 1715774"/>
                <a:gd name="connsiteX29" fmla="*/ 1867179 w 2010054"/>
                <a:gd name="connsiteY29" fmla="*/ 916781 h 1715774"/>
                <a:gd name="connsiteX30" fmla="*/ 1886229 w 2010054"/>
                <a:gd name="connsiteY30" fmla="*/ 959644 h 1715774"/>
                <a:gd name="connsiteX31" fmla="*/ 1905279 w 2010054"/>
                <a:gd name="connsiteY31" fmla="*/ 1012031 h 1715774"/>
                <a:gd name="connsiteX32" fmla="*/ 1919567 w 2010054"/>
                <a:gd name="connsiteY32" fmla="*/ 1064419 h 1715774"/>
                <a:gd name="connsiteX33" fmla="*/ 1929092 w 2010054"/>
                <a:gd name="connsiteY33" fmla="*/ 1121569 h 1715774"/>
                <a:gd name="connsiteX34" fmla="*/ 1940998 w 2010054"/>
                <a:gd name="connsiteY34" fmla="*/ 1257300 h 1715774"/>
                <a:gd name="connsiteX35" fmla="*/ 1952904 w 2010054"/>
                <a:gd name="connsiteY35" fmla="*/ 1316831 h 1715774"/>
                <a:gd name="connsiteX36" fmla="*/ 1945760 w 2010054"/>
                <a:gd name="connsiteY36" fmla="*/ 1483519 h 1715774"/>
                <a:gd name="connsiteX37" fmla="*/ 1981479 w 2010054"/>
                <a:gd name="connsiteY37" fmla="*/ 1602581 h 1715774"/>
                <a:gd name="connsiteX38" fmla="*/ 1971954 w 2010054"/>
                <a:gd name="connsiteY38" fmla="*/ 1674019 h 1715774"/>
                <a:gd name="connsiteX39" fmla="*/ 1962429 w 2010054"/>
                <a:gd name="connsiteY39" fmla="*/ 1712119 h 1715774"/>
                <a:gd name="connsiteX40" fmla="*/ 1957667 w 2010054"/>
                <a:gd name="connsiteY40" fmla="*/ 1588293 h 1715774"/>
                <a:gd name="connsiteX41" fmla="*/ 1976717 w 2010054"/>
                <a:gd name="connsiteY41" fmla="*/ 1554956 h 1715774"/>
                <a:gd name="connsiteX42" fmla="*/ 1986242 w 2010054"/>
                <a:gd name="connsiteY42" fmla="*/ 1516856 h 1715774"/>
                <a:gd name="connsiteX43" fmla="*/ 1995767 w 2010054"/>
                <a:gd name="connsiteY43" fmla="*/ 1488281 h 1715774"/>
                <a:gd name="connsiteX44" fmla="*/ 2000529 w 2010054"/>
                <a:gd name="connsiteY44" fmla="*/ 1402556 h 1715774"/>
                <a:gd name="connsiteX45" fmla="*/ 2010054 w 2010054"/>
                <a:gd name="connsiteY45" fmla="*/ 1126331 h 1715774"/>
                <a:gd name="connsiteX46" fmla="*/ 2005292 w 2010054"/>
                <a:gd name="connsiteY46" fmla="*/ 983456 h 1715774"/>
                <a:gd name="connsiteX47" fmla="*/ 1986242 w 2010054"/>
                <a:gd name="connsiteY47" fmla="*/ 950119 h 1715774"/>
                <a:gd name="connsiteX48" fmla="*/ 1976717 w 2010054"/>
                <a:gd name="connsiteY48" fmla="*/ 926306 h 1715774"/>
                <a:gd name="connsiteX49" fmla="*/ 1967192 w 2010054"/>
                <a:gd name="connsiteY49" fmla="*/ 897731 h 1715774"/>
                <a:gd name="connsiteX50" fmla="*/ 1957667 w 2010054"/>
                <a:gd name="connsiteY50" fmla="*/ 883444 h 1715774"/>
                <a:gd name="connsiteX51" fmla="*/ 1952904 w 2010054"/>
                <a:gd name="connsiteY51" fmla="*/ 859631 h 1715774"/>
                <a:gd name="connsiteX52" fmla="*/ 1943379 w 2010054"/>
                <a:gd name="connsiteY52" fmla="*/ 845344 h 1715774"/>
                <a:gd name="connsiteX53" fmla="*/ 1938617 w 2010054"/>
                <a:gd name="connsiteY53" fmla="*/ 831056 h 1715774"/>
                <a:gd name="connsiteX54" fmla="*/ 1929092 w 2010054"/>
                <a:gd name="connsiteY54" fmla="*/ 812006 h 1715774"/>
                <a:gd name="connsiteX55" fmla="*/ 1919567 w 2010054"/>
                <a:gd name="connsiteY55" fmla="*/ 773906 h 1715774"/>
                <a:gd name="connsiteX56" fmla="*/ 1910042 w 2010054"/>
                <a:gd name="connsiteY56" fmla="*/ 754856 h 1715774"/>
                <a:gd name="connsiteX57" fmla="*/ 1895754 w 2010054"/>
                <a:gd name="connsiteY57" fmla="*/ 721519 h 1715774"/>
                <a:gd name="connsiteX58" fmla="*/ 1886229 w 2010054"/>
                <a:gd name="connsiteY58" fmla="*/ 692944 h 1715774"/>
                <a:gd name="connsiteX59" fmla="*/ 1881467 w 2010054"/>
                <a:gd name="connsiteY59" fmla="*/ 678656 h 1715774"/>
                <a:gd name="connsiteX60" fmla="*/ 1876704 w 2010054"/>
                <a:gd name="connsiteY60" fmla="*/ 659606 h 1715774"/>
                <a:gd name="connsiteX61" fmla="*/ 1867179 w 2010054"/>
                <a:gd name="connsiteY61" fmla="*/ 645319 h 1715774"/>
                <a:gd name="connsiteX62" fmla="*/ 1848129 w 2010054"/>
                <a:gd name="connsiteY62" fmla="*/ 597694 h 1715774"/>
                <a:gd name="connsiteX63" fmla="*/ 1843367 w 2010054"/>
                <a:gd name="connsiteY63" fmla="*/ 583406 h 1715774"/>
                <a:gd name="connsiteX64" fmla="*/ 1833842 w 2010054"/>
                <a:gd name="connsiteY64" fmla="*/ 569119 h 1715774"/>
                <a:gd name="connsiteX65" fmla="*/ 1838604 w 2010054"/>
                <a:gd name="connsiteY65" fmla="*/ 576261 h 1715774"/>
                <a:gd name="connsiteX66" fmla="*/ 1819554 w 2010054"/>
                <a:gd name="connsiteY66" fmla="*/ 545306 h 1715774"/>
                <a:gd name="connsiteX67" fmla="*/ 1810029 w 2010054"/>
                <a:gd name="connsiteY67" fmla="*/ 531019 h 1715774"/>
                <a:gd name="connsiteX68" fmla="*/ 1795742 w 2010054"/>
                <a:gd name="connsiteY68" fmla="*/ 521494 h 1715774"/>
                <a:gd name="connsiteX69" fmla="*/ 1771929 w 2010054"/>
                <a:gd name="connsiteY69" fmla="*/ 492919 h 1715774"/>
                <a:gd name="connsiteX70" fmla="*/ 1762404 w 2010054"/>
                <a:gd name="connsiteY70" fmla="*/ 478631 h 1715774"/>
                <a:gd name="connsiteX71" fmla="*/ 1733829 w 2010054"/>
                <a:gd name="connsiteY71" fmla="*/ 469106 h 1715774"/>
                <a:gd name="connsiteX72" fmla="*/ 1705254 w 2010054"/>
                <a:gd name="connsiteY72" fmla="*/ 459581 h 1715774"/>
                <a:gd name="connsiteX73" fmla="*/ 1686204 w 2010054"/>
                <a:gd name="connsiteY73" fmla="*/ 450056 h 1715774"/>
                <a:gd name="connsiteX74" fmla="*/ 1629054 w 2010054"/>
                <a:gd name="connsiteY74" fmla="*/ 440531 h 1715774"/>
                <a:gd name="connsiteX75" fmla="*/ 1590954 w 2010054"/>
                <a:gd name="connsiteY75" fmla="*/ 426244 h 1715774"/>
                <a:gd name="connsiteX76" fmla="*/ 1471892 w 2010054"/>
                <a:gd name="connsiteY76" fmla="*/ 411956 h 1715774"/>
                <a:gd name="connsiteX77" fmla="*/ 1438554 w 2010054"/>
                <a:gd name="connsiteY77" fmla="*/ 407194 h 1715774"/>
                <a:gd name="connsiteX78" fmla="*/ 1376642 w 2010054"/>
                <a:gd name="connsiteY78" fmla="*/ 392906 h 1715774"/>
                <a:gd name="connsiteX79" fmla="*/ 1319492 w 2010054"/>
                <a:gd name="connsiteY79" fmla="*/ 388144 h 1715774"/>
                <a:gd name="connsiteX80" fmla="*/ 1276629 w 2010054"/>
                <a:gd name="connsiteY80" fmla="*/ 378619 h 1715774"/>
                <a:gd name="connsiteX81" fmla="*/ 1262342 w 2010054"/>
                <a:gd name="connsiteY81" fmla="*/ 369094 h 1715774"/>
                <a:gd name="connsiteX82" fmla="*/ 1238529 w 2010054"/>
                <a:gd name="connsiteY82" fmla="*/ 364331 h 1715774"/>
                <a:gd name="connsiteX83" fmla="*/ 1209954 w 2010054"/>
                <a:gd name="connsiteY83" fmla="*/ 354806 h 1715774"/>
                <a:gd name="connsiteX84" fmla="*/ 1181379 w 2010054"/>
                <a:gd name="connsiteY84" fmla="*/ 345281 h 1715774"/>
                <a:gd name="connsiteX85" fmla="*/ 1105179 w 2010054"/>
                <a:gd name="connsiteY85" fmla="*/ 335756 h 1715774"/>
                <a:gd name="connsiteX86" fmla="*/ 1071842 w 2010054"/>
                <a:gd name="connsiteY86" fmla="*/ 326231 h 1715774"/>
                <a:gd name="connsiteX87" fmla="*/ 1019454 w 2010054"/>
                <a:gd name="connsiteY87" fmla="*/ 316706 h 1715774"/>
                <a:gd name="connsiteX88" fmla="*/ 867054 w 2010054"/>
                <a:gd name="connsiteY88" fmla="*/ 321469 h 1715774"/>
                <a:gd name="connsiteX89" fmla="*/ 852767 w 2010054"/>
                <a:gd name="connsiteY89" fmla="*/ 326231 h 1715774"/>
                <a:gd name="connsiteX90" fmla="*/ 828954 w 2010054"/>
                <a:gd name="connsiteY90" fmla="*/ 335756 h 1715774"/>
                <a:gd name="connsiteX91" fmla="*/ 809904 w 2010054"/>
                <a:gd name="connsiteY91" fmla="*/ 345281 h 1715774"/>
                <a:gd name="connsiteX92" fmla="*/ 795617 w 2010054"/>
                <a:gd name="connsiteY92" fmla="*/ 350044 h 1715774"/>
                <a:gd name="connsiteX93" fmla="*/ 907535 w 2010054"/>
                <a:gd name="connsiteY93" fmla="*/ 0 h 1715774"/>
                <a:gd name="connsiteX94" fmla="*/ 624167 w 2010054"/>
                <a:gd name="connsiteY94" fmla="*/ 104776 h 1715774"/>
                <a:gd name="connsiteX95" fmla="*/ 433666 w 2010054"/>
                <a:gd name="connsiteY95" fmla="*/ 247650 h 1715774"/>
                <a:gd name="connsiteX96" fmla="*/ 226499 w 2010054"/>
                <a:gd name="connsiteY96" fmla="*/ 416718 h 1715774"/>
                <a:gd name="connsiteX97" fmla="*/ 81241 w 2010054"/>
                <a:gd name="connsiteY97" fmla="*/ 659607 h 1715774"/>
                <a:gd name="connsiteX98" fmla="*/ 5042 w 2010054"/>
                <a:gd name="connsiteY98" fmla="*/ 876299 h 1715774"/>
                <a:gd name="connsiteX99" fmla="*/ 12185 w 2010054"/>
                <a:gd name="connsiteY99" fmla="*/ 1126331 h 1715774"/>
                <a:gd name="connsiteX100" fmla="*/ 52667 w 2010054"/>
                <a:gd name="connsiteY100" fmla="*/ 1362076 h 1715774"/>
                <a:gd name="connsiteX101" fmla="*/ 102673 w 2010054"/>
                <a:gd name="connsiteY101" fmla="*/ 1569244 h 1715774"/>
                <a:gd name="connsiteX0" fmla="*/ 102673 w 2010054"/>
                <a:gd name="connsiteY0" fmla="*/ 1569244 h 1715774"/>
                <a:gd name="connsiteX1" fmla="*/ 155060 w 2010054"/>
                <a:gd name="connsiteY1" fmla="*/ 1628775 h 1715774"/>
                <a:gd name="connsiteX2" fmla="*/ 178873 w 2010054"/>
                <a:gd name="connsiteY2" fmla="*/ 1695449 h 1715774"/>
                <a:gd name="connsiteX3" fmla="*/ 169348 w 2010054"/>
                <a:gd name="connsiteY3" fmla="*/ 1507330 h 1715774"/>
                <a:gd name="connsiteX4" fmla="*/ 171729 w 2010054"/>
                <a:gd name="connsiteY4" fmla="*/ 1340644 h 1715774"/>
                <a:gd name="connsiteX5" fmla="*/ 166967 w 2010054"/>
                <a:gd name="connsiteY5" fmla="*/ 1273969 h 1715774"/>
                <a:gd name="connsiteX6" fmla="*/ 86004 w 2010054"/>
                <a:gd name="connsiteY6" fmla="*/ 1152524 h 1715774"/>
                <a:gd name="connsiteX7" fmla="*/ 176492 w 2010054"/>
                <a:gd name="connsiteY7" fmla="*/ 1145381 h 1715774"/>
                <a:gd name="connsiteX8" fmla="*/ 190779 w 2010054"/>
                <a:gd name="connsiteY8" fmla="*/ 1078706 h 1715774"/>
                <a:gd name="connsiteX9" fmla="*/ 205067 w 2010054"/>
                <a:gd name="connsiteY9" fmla="*/ 978694 h 1715774"/>
                <a:gd name="connsiteX10" fmla="*/ 216973 w 2010054"/>
                <a:gd name="connsiteY10" fmla="*/ 957263 h 1715774"/>
                <a:gd name="connsiteX11" fmla="*/ 252692 w 2010054"/>
                <a:gd name="connsiteY11" fmla="*/ 926306 h 1715774"/>
                <a:gd name="connsiteX12" fmla="*/ 266979 w 2010054"/>
                <a:gd name="connsiteY12" fmla="*/ 826293 h 1715774"/>
                <a:gd name="connsiteX13" fmla="*/ 295554 w 2010054"/>
                <a:gd name="connsiteY13" fmla="*/ 764381 h 1715774"/>
                <a:gd name="connsiteX14" fmla="*/ 547967 w 2010054"/>
                <a:gd name="connsiteY14" fmla="*/ 600075 h 1715774"/>
                <a:gd name="connsiteX15" fmla="*/ 695604 w 2010054"/>
                <a:gd name="connsiteY15" fmla="*/ 581024 h 1715774"/>
                <a:gd name="connsiteX16" fmla="*/ 869436 w 2010054"/>
                <a:gd name="connsiteY16" fmla="*/ 547687 h 1715774"/>
                <a:gd name="connsiteX17" fmla="*/ 986117 w 2010054"/>
                <a:gd name="connsiteY17" fmla="*/ 526256 h 1715774"/>
                <a:gd name="connsiteX18" fmla="*/ 1202810 w 2010054"/>
                <a:gd name="connsiteY18" fmla="*/ 516730 h 1715774"/>
                <a:gd name="connsiteX19" fmla="*/ 1343305 w 2010054"/>
                <a:gd name="connsiteY19" fmla="*/ 528637 h 1715774"/>
                <a:gd name="connsiteX20" fmla="*/ 1505229 w 2010054"/>
                <a:gd name="connsiteY20" fmla="*/ 559593 h 1715774"/>
                <a:gd name="connsiteX21" fmla="*/ 1652867 w 2010054"/>
                <a:gd name="connsiteY21" fmla="*/ 611981 h 1715774"/>
                <a:gd name="connsiteX22" fmla="*/ 1686204 w 2010054"/>
                <a:gd name="connsiteY22" fmla="*/ 631031 h 1715774"/>
                <a:gd name="connsiteX23" fmla="*/ 1714779 w 2010054"/>
                <a:gd name="connsiteY23" fmla="*/ 659606 h 1715774"/>
                <a:gd name="connsiteX24" fmla="*/ 1752879 w 2010054"/>
                <a:gd name="connsiteY24" fmla="*/ 707231 h 1715774"/>
                <a:gd name="connsiteX25" fmla="*/ 1771929 w 2010054"/>
                <a:gd name="connsiteY25" fmla="*/ 735806 h 1715774"/>
                <a:gd name="connsiteX26" fmla="*/ 1800504 w 2010054"/>
                <a:gd name="connsiteY26" fmla="*/ 788194 h 1715774"/>
                <a:gd name="connsiteX27" fmla="*/ 1843367 w 2010054"/>
                <a:gd name="connsiteY27" fmla="*/ 859631 h 1715774"/>
                <a:gd name="connsiteX28" fmla="*/ 1857654 w 2010054"/>
                <a:gd name="connsiteY28" fmla="*/ 888206 h 1715774"/>
                <a:gd name="connsiteX29" fmla="*/ 1867179 w 2010054"/>
                <a:gd name="connsiteY29" fmla="*/ 916781 h 1715774"/>
                <a:gd name="connsiteX30" fmla="*/ 1886229 w 2010054"/>
                <a:gd name="connsiteY30" fmla="*/ 959644 h 1715774"/>
                <a:gd name="connsiteX31" fmla="*/ 1905279 w 2010054"/>
                <a:gd name="connsiteY31" fmla="*/ 1012031 h 1715774"/>
                <a:gd name="connsiteX32" fmla="*/ 1919567 w 2010054"/>
                <a:gd name="connsiteY32" fmla="*/ 1064419 h 1715774"/>
                <a:gd name="connsiteX33" fmla="*/ 1929092 w 2010054"/>
                <a:gd name="connsiteY33" fmla="*/ 1121569 h 1715774"/>
                <a:gd name="connsiteX34" fmla="*/ 1940998 w 2010054"/>
                <a:gd name="connsiteY34" fmla="*/ 1257300 h 1715774"/>
                <a:gd name="connsiteX35" fmla="*/ 1952904 w 2010054"/>
                <a:gd name="connsiteY35" fmla="*/ 1316831 h 1715774"/>
                <a:gd name="connsiteX36" fmla="*/ 1945760 w 2010054"/>
                <a:gd name="connsiteY36" fmla="*/ 1483519 h 1715774"/>
                <a:gd name="connsiteX37" fmla="*/ 1981479 w 2010054"/>
                <a:gd name="connsiteY37" fmla="*/ 1602581 h 1715774"/>
                <a:gd name="connsiteX38" fmla="*/ 1971954 w 2010054"/>
                <a:gd name="connsiteY38" fmla="*/ 1674019 h 1715774"/>
                <a:gd name="connsiteX39" fmla="*/ 1962429 w 2010054"/>
                <a:gd name="connsiteY39" fmla="*/ 1712119 h 1715774"/>
                <a:gd name="connsiteX40" fmla="*/ 1957667 w 2010054"/>
                <a:gd name="connsiteY40" fmla="*/ 1588293 h 1715774"/>
                <a:gd name="connsiteX41" fmla="*/ 1976717 w 2010054"/>
                <a:gd name="connsiteY41" fmla="*/ 1554956 h 1715774"/>
                <a:gd name="connsiteX42" fmla="*/ 1986242 w 2010054"/>
                <a:gd name="connsiteY42" fmla="*/ 1516856 h 1715774"/>
                <a:gd name="connsiteX43" fmla="*/ 1995767 w 2010054"/>
                <a:gd name="connsiteY43" fmla="*/ 1488281 h 1715774"/>
                <a:gd name="connsiteX44" fmla="*/ 2000529 w 2010054"/>
                <a:gd name="connsiteY44" fmla="*/ 1402556 h 1715774"/>
                <a:gd name="connsiteX45" fmla="*/ 2010054 w 2010054"/>
                <a:gd name="connsiteY45" fmla="*/ 1126331 h 1715774"/>
                <a:gd name="connsiteX46" fmla="*/ 2005292 w 2010054"/>
                <a:gd name="connsiteY46" fmla="*/ 983456 h 1715774"/>
                <a:gd name="connsiteX47" fmla="*/ 1986242 w 2010054"/>
                <a:gd name="connsiteY47" fmla="*/ 950119 h 1715774"/>
                <a:gd name="connsiteX48" fmla="*/ 1976717 w 2010054"/>
                <a:gd name="connsiteY48" fmla="*/ 926306 h 1715774"/>
                <a:gd name="connsiteX49" fmla="*/ 1967192 w 2010054"/>
                <a:gd name="connsiteY49" fmla="*/ 897731 h 1715774"/>
                <a:gd name="connsiteX50" fmla="*/ 1957667 w 2010054"/>
                <a:gd name="connsiteY50" fmla="*/ 883444 h 1715774"/>
                <a:gd name="connsiteX51" fmla="*/ 1952904 w 2010054"/>
                <a:gd name="connsiteY51" fmla="*/ 859631 h 1715774"/>
                <a:gd name="connsiteX52" fmla="*/ 1943379 w 2010054"/>
                <a:gd name="connsiteY52" fmla="*/ 845344 h 1715774"/>
                <a:gd name="connsiteX53" fmla="*/ 1938617 w 2010054"/>
                <a:gd name="connsiteY53" fmla="*/ 831056 h 1715774"/>
                <a:gd name="connsiteX54" fmla="*/ 1929092 w 2010054"/>
                <a:gd name="connsiteY54" fmla="*/ 812006 h 1715774"/>
                <a:gd name="connsiteX55" fmla="*/ 1919567 w 2010054"/>
                <a:gd name="connsiteY55" fmla="*/ 773906 h 1715774"/>
                <a:gd name="connsiteX56" fmla="*/ 1910042 w 2010054"/>
                <a:gd name="connsiteY56" fmla="*/ 754856 h 1715774"/>
                <a:gd name="connsiteX57" fmla="*/ 1895754 w 2010054"/>
                <a:gd name="connsiteY57" fmla="*/ 721519 h 1715774"/>
                <a:gd name="connsiteX58" fmla="*/ 1886229 w 2010054"/>
                <a:gd name="connsiteY58" fmla="*/ 692944 h 1715774"/>
                <a:gd name="connsiteX59" fmla="*/ 1881467 w 2010054"/>
                <a:gd name="connsiteY59" fmla="*/ 678656 h 1715774"/>
                <a:gd name="connsiteX60" fmla="*/ 1876704 w 2010054"/>
                <a:gd name="connsiteY60" fmla="*/ 659606 h 1715774"/>
                <a:gd name="connsiteX61" fmla="*/ 1867179 w 2010054"/>
                <a:gd name="connsiteY61" fmla="*/ 645319 h 1715774"/>
                <a:gd name="connsiteX62" fmla="*/ 1848129 w 2010054"/>
                <a:gd name="connsiteY62" fmla="*/ 597694 h 1715774"/>
                <a:gd name="connsiteX63" fmla="*/ 1843367 w 2010054"/>
                <a:gd name="connsiteY63" fmla="*/ 583406 h 1715774"/>
                <a:gd name="connsiteX64" fmla="*/ 1833842 w 2010054"/>
                <a:gd name="connsiteY64" fmla="*/ 569119 h 1715774"/>
                <a:gd name="connsiteX65" fmla="*/ 1838604 w 2010054"/>
                <a:gd name="connsiteY65" fmla="*/ 576261 h 1715774"/>
                <a:gd name="connsiteX66" fmla="*/ 1819554 w 2010054"/>
                <a:gd name="connsiteY66" fmla="*/ 545306 h 1715774"/>
                <a:gd name="connsiteX67" fmla="*/ 1810029 w 2010054"/>
                <a:gd name="connsiteY67" fmla="*/ 531019 h 1715774"/>
                <a:gd name="connsiteX68" fmla="*/ 1795742 w 2010054"/>
                <a:gd name="connsiteY68" fmla="*/ 521494 h 1715774"/>
                <a:gd name="connsiteX69" fmla="*/ 1771929 w 2010054"/>
                <a:gd name="connsiteY69" fmla="*/ 492919 h 1715774"/>
                <a:gd name="connsiteX70" fmla="*/ 1762404 w 2010054"/>
                <a:gd name="connsiteY70" fmla="*/ 478631 h 1715774"/>
                <a:gd name="connsiteX71" fmla="*/ 1733829 w 2010054"/>
                <a:gd name="connsiteY71" fmla="*/ 469106 h 1715774"/>
                <a:gd name="connsiteX72" fmla="*/ 1705254 w 2010054"/>
                <a:gd name="connsiteY72" fmla="*/ 459581 h 1715774"/>
                <a:gd name="connsiteX73" fmla="*/ 1686204 w 2010054"/>
                <a:gd name="connsiteY73" fmla="*/ 450056 h 1715774"/>
                <a:gd name="connsiteX74" fmla="*/ 1629054 w 2010054"/>
                <a:gd name="connsiteY74" fmla="*/ 440531 h 1715774"/>
                <a:gd name="connsiteX75" fmla="*/ 1590954 w 2010054"/>
                <a:gd name="connsiteY75" fmla="*/ 426244 h 1715774"/>
                <a:gd name="connsiteX76" fmla="*/ 1471892 w 2010054"/>
                <a:gd name="connsiteY76" fmla="*/ 411956 h 1715774"/>
                <a:gd name="connsiteX77" fmla="*/ 1438554 w 2010054"/>
                <a:gd name="connsiteY77" fmla="*/ 407194 h 1715774"/>
                <a:gd name="connsiteX78" fmla="*/ 1376642 w 2010054"/>
                <a:gd name="connsiteY78" fmla="*/ 392906 h 1715774"/>
                <a:gd name="connsiteX79" fmla="*/ 1319492 w 2010054"/>
                <a:gd name="connsiteY79" fmla="*/ 388144 h 1715774"/>
                <a:gd name="connsiteX80" fmla="*/ 1276629 w 2010054"/>
                <a:gd name="connsiteY80" fmla="*/ 378619 h 1715774"/>
                <a:gd name="connsiteX81" fmla="*/ 1262342 w 2010054"/>
                <a:gd name="connsiteY81" fmla="*/ 369094 h 1715774"/>
                <a:gd name="connsiteX82" fmla="*/ 1238529 w 2010054"/>
                <a:gd name="connsiteY82" fmla="*/ 364331 h 1715774"/>
                <a:gd name="connsiteX83" fmla="*/ 1209954 w 2010054"/>
                <a:gd name="connsiteY83" fmla="*/ 354806 h 1715774"/>
                <a:gd name="connsiteX84" fmla="*/ 1181379 w 2010054"/>
                <a:gd name="connsiteY84" fmla="*/ 345281 h 1715774"/>
                <a:gd name="connsiteX85" fmla="*/ 1105179 w 2010054"/>
                <a:gd name="connsiteY85" fmla="*/ 335756 h 1715774"/>
                <a:gd name="connsiteX86" fmla="*/ 1071842 w 2010054"/>
                <a:gd name="connsiteY86" fmla="*/ 326231 h 1715774"/>
                <a:gd name="connsiteX87" fmla="*/ 1019454 w 2010054"/>
                <a:gd name="connsiteY87" fmla="*/ 316706 h 1715774"/>
                <a:gd name="connsiteX88" fmla="*/ 867054 w 2010054"/>
                <a:gd name="connsiteY88" fmla="*/ 321469 h 1715774"/>
                <a:gd name="connsiteX89" fmla="*/ 852767 w 2010054"/>
                <a:gd name="connsiteY89" fmla="*/ 326231 h 1715774"/>
                <a:gd name="connsiteX90" fmla="*/ 828954 w 2010054"/>
                <a:gd name="connsiteY90" fmla="*/ 335756 h 1715774"/>
                <a:gd name="connsiteX91" fmla="*/ 809904 w 2010054"/>
                <a:gd name="connsiteY91" fmla="*/ 345281 h 1715774"/>
                <a:gd name="connsiteX92" fmla="*/ 1036123 w 2010054"/>
                <a:gd name="connsiteY92" fmla="*/ 26194 h 1715774"/>
                <a:gd name="connsiteX93" fmla="*/ 907535 w 2010054"/>
                <a:gd name="connsiteY93" fmla="*/ 0 h 1715774"/>
                <a:gd name="connsiteX94" fmla="*/ 624167 w 2010054"/>
                <a:gd name="connsiteY94" fmla="*/ 104776 h 1715774"/>
                <a:gd name="connsiteX95" fmla="*/ 433666 w 2010054"/>
                <a:gd name="connsiteY95" fmla="*/ 247650 h 1715774"/>
                <a:gd name="connsiteX96" fmla="*/ 226499 w 2010054"/>
                <a:gd name="connsiteY96" fmla="*/ 416718 h 1715774"/>
                <a:gd name="connsiteX97" fmla="*/ 81241 w 2010054"/>
                <a:gd name="connsiteY97" fmla="*/ 659607 h 1715774"/>
                <a:gd name="connsiteX98" fmla="*/ 5042 w 2010054"/>
                <a:gd name="connsiteY98" fmla="*/ 876299 h 1715774"/>
                <a:gd name="connsiteX99" fmla="*/ 12185 w 2010054"/>
                <a:gd name="connsiteY99" fmla="*/ 1126331 h 1715774"/>
                <a:gd name="connsiteX100" fmla="*/ 52667 w 2010054"/>
                <a:gd name="connsiteY100" fmla="*/ 1362076 h 1715774"/>
                <a:gd name="connsiteX101" fmla="*/ 102673 w 2010054"/>
                <a:gd name="connsiteY101" fmla="*/ 1569244 h 1715774"/>
                <a:gd name="connsiteX0" fmla="*/ 102673 w 2010054"/>
                <a:gd name="connsiteY0" fmla="*/ 1553847 h 1700377"/>
                <a:gd name="connsiteX1" fmla="*/ 155060 w 2010054"/>
                <a:gd name="connsiteY1" fmla="*/ 1613378 h 1700377"/>
                <a:gd name="connsiteX2" fmla="*/ 178873 w 2010054"/>
                <a:gd name="connsiteY2" fmla="*/ 1680052 h 1700377"/>
                <a:gd name="connsiteX3" fmla="*/ 169348 w 2010054"/>
                <a:gd name="connsiteY3" fmla="*/ 1491933 h 1700377"/>
                <a:gd name="connsiteX4" fmla="*/ 171729 w 2010054"/>
                <a:gd name="connsiteY4" fmla="*/ 1325247 h 1700377"/>
                <a:gd name="connsiteX5" fmla="*/ 166967 w 2010054"/>
                <a:gd name="connsiteY5" fmla="*/ 1258572 h 1700377"/>
                <a:gd name="connsiteX6" fmla="*/ 86004 w 2010054"/>
                <a:gd name="connsiteY6" fmla="*/ 1137127 h 1700377"/>
                <a:gd name="connsiteX7" fmla="*/ 176492 w 2010054"/>
                <a:gd name="connsiteY7" fmla="*/ 1129984 h 1700377"/>
                <a:gd name="connsiteX8" fmla="*/ 190779 w 2010054"/>
                <a:gd name="connsiteY8" fmla="*/ 1063309 h 1700377"/>
                <a:gd name="connsiteX9" fmla="*/ 205067 w 2010054"/>
                <a:gd name="connsiteY9" fmla="*/ 963297 h 1700377"/>
                <a:gd name="connsiteX10" fmla="*/ 216973 w 2010054"/>
                <a:gd name="connsiteY10" fmla="*/ 941866 h 1700377"/>
                <a:gd name="connsiteX11" fmla="*/ 252692 w 2010054"/>
                <a:gd name="connsiteY11" fmla="*/ 910909 h 1700377"/>
                <a:gd name="connsiteX12" fmla="*/ 266979 w 2010054"/>
                <a:gd name="connsiteY12" fmla="*/ 810896 h 1700377"/>
                <a:gd name="connsiteX13" fmla="*/ 295554 w 2010054"/>
                <a:gd name="connsiteY13" fmla="*/ 748984 h 1700377"/>
                <a:gd name="connsiteX14" fmla="*/ 547967 w 2010054"/>
                <a:gd name="connsiteY14" fmla="*/ 584678 h 1700377"/>
                <a:gd name="connsiteX15" fmla="*/ 695604 w 2010054"/>
                <a:gd name="connsiteY15" fmla="*/ 565627 h 1700377"/>
                <a:gd name="connsiteX16" fmla="*/ 869436 w 2010054"/>
                <a:gd name="connsiteY16" fmla="*/ 532290 h 1700377"/>
                <a:gd name="connsiteX17" fmla="*/ 986117 w 2010054"/>
                <a:gd name="connsiteY17" fmla="*/ 510859 h 1700377"/>
                <a:gd name="connsiteX18" fmla="*/ 1202810 w 2010054"/>
                <a:gd name="connsiteY18" fmla="*/ 501333 h 1700377"/>
                <a:gd name="connsiteX19" fmla="*/ 1343305 w 2010054"/>
                <a:gd name="connsiteY19" fmla="*/ 513240 h 1700377"/>
                <a:gd name="connsiteX20" fmla="*/ 1505229 w 2010054"/>
                <a:gd name="connsiteY20" fmla="*/ 544196 h 1700377"/>
                <a:gd name="connsiteX21" fmla="*/ 1652867 w 2010054"/>
                <a:gd name="connsiteY21" fmla="*/ 596584 h 1700377"/>
                <a:gd name="connsiteX22" fmla="*/ 1686204 w 2010054"/>
                <a:gd name="connsiteY22" fmla="*/ 615634 h 1700377"/>
                <a:gd name="connsiteX23" fmla="*/ 1714779 w 2010054"/>
                <a:gd name="connsiteY23" fmla="*/ 644209 h 1700377"/>
                <a:gd name="connsiteX24" fmla="*/ 1752879 w 2010054"/>
                <a:gd name="connsiteY24" fmla="*/ 691834 h 1700377"/>
                <a:gd name="connsiteX25" fmla="*/ 1771929 w 2010054"/>
                <a:gd name="connsiteY25" fmla="*/ 720409 h 1700377"/>
                <a:gd name="connsiteX26" fmla="*/ 1800504 w 2010054"/>
                <a:gd name="connsiteY26" fmla="*/ 772797 h 1700377"/>
                <a:gd name="connsiteX27" fmla="*/ 1843367 w 2010054"/>
                <a:gd name="connsiteY27" fmla="*/ 844234 h 1700377"/>
                <a:gd name="connsiteX28" fmla="*/ 1857654 w 2010054"/>
                <a:gd name="connsiteY28" fmla="*/ 872809 h 1700377"/>
                <a:gd name="connsiteX29" fmla="*/ 1867179 w 2010054"/>
                <a:gd name="connsiteY29" fmla="*/ 901384 h 1700377"/>
                <a:gd name="connsiteX30" fmla="*/ 1886229 w 2010054"/>
                <a:gd name="connsiteY30" fmla="*/ 944247 h 1700377"/>
                <a:gd name="connsiteX31" fmla="*/ 1905279 w 2010054"/>
                <a:gd name="connsiteY31" fmla="*/ 996634 h 1700377"/>
                <a:gd name="connsiteX32" fmla="*/ 1919567 w 2010054"/>
                <a:gd name="connsiteY32" fmla="*/ 1049022 h 1700377"/>
                <a:gd name="connsiteX33" fmla="*/ 1929092 w 2010054"/>
                <a:gd name="connsiteY33" fmla="*/ 1106172 h 1700377"/>
                <a:gd name="connsiteX34" fmla="*/ 1940998 w 2010054"/>
                <a:gd name="connsiteY34" fmla="*/ 1241903 h 1700377"/>
                <a:gd name="connsiteX35" fmla="*/ 1952904 w 2010054"/>
                <a:gd name="connsiteY35" fmla="*/ 1301434 h 1700377"/>
                <a:gd name="connsiteX36" fmla="*/ 1945760 w 2010054"/>
                <a:gd name="connsiteY36" fmla="*/ 1468122 h 1700377"/>
                <a:gd name="connsiteX37" fmla="*/ 1981479 w 2010054"/>
                <a:gd name="connsiteY37" fmla="*/ 1587184 h 1700377"/>
                <a:gd name="connsiteX38" fmla="*/ 1971954 w 2010054"/>
                <a:gd name="connsiteY38" fmla="*/ 1658622 h 1700377"/>
                <a:gd name="connsiteX39" fmla="*/ 1962429 w 2010054"/>
                <a:gd name="connsiteY39" fmla="*/ 1696722 h 1700377"/>
                <a:gd name="connsiteX40" fmla="*/ 1957667 w 2010054"/>
                <a:gd name="connsiteY40" fmla="*/ 1572896 h 1700377"/>
                <a:gd name="connsiteX41" fmla="*/ 1976717 w 2010054"/>
                <a:gd name="connsiteY41" fmla="*/ 1539559 h 1700377"/>
                <a:gd name="connsiteX42" fmla="*/ 1986242 w 2010054"/>
                <a:gd name="connsiteY42" fmla="*/ 1501459 h 1700377"/>
                <a:gd name="connsiteX43" fmla="*/ 1995767 w 2010054"/>
                <a:gd name="connsiteY43" fmla="*/ 1472884 h 1700377"/>
                <a:gd name="connsiteX44" fmla="*/ 2000529 w 2010054"/>
                <a:gd name="connsiteY44" fmla="*/ 1387159 h 1700377"/>
                <a:gd name="connsiteX45" fmla="*/ 2010054 w 2010054"/>
                <a:gd name="connsiteY45" fmla="*/ 1110934 h 1700377"/>
                <a:gd name="connsiteX46" fmla="*/ 2005292 w 2010054"/>
                <a:gd name="connsiteY46" fmla="*/ 968059 h 1700377"/>
                <a:gd name="connsiteX47" fmla="*/ 1986242 w 2010054"/>
                <a:gd name="connsiteY47" fmla="*/ 934722 h 1700377"/>
                <a:gd name="connsiteX48" fmla="*/ 1976717 w 2010054"/>
                <a:gd name="connsiteY48" fmla="*/ 910909 h 1700377"/>
                <a:gd name="connsiteX49" fmla="*/ 1967192 w 2010054"/>
                <a:gd name="connsiteY49" fmla="*/ 882334 h 1700377"/>
                <a:gd name="connsiteX50" fmla="*/ 1957667 w 2010054"/>
                <a:gd name="connsiteY50" fmla="*/ 868047 h 1700377"/>
                <a:gd name="connsiteX51" fmla="*/ 1952904 w 2010054"/>
                <a:gd name="connsiteY51" fmla="*/ 844234 h 1700377"/>
                <a:gd name="connsiteX52" fmla="*/ 1943379 w 2010054"/>
                <a:gd name="connsiteY52" fmla="*/ 829947 h 1700377"/>
                <a:gd name="connsiteX53" fmla="*/ 1938617 w 2010054"/>
                <a:gd name="connsiteY53" fmla="*/ 815659 h 1700377"/>
                <a:gd name="connsiteX54" fmla="*/ 1929092 w 2010054"/>
                <a:gd name="connsiteY54" fmla="*/ 796609 h 1700377"/>
                <a:gd name="connsiteX55" fmla="*/ 1919567 w 2010054"/>
                <a:gd name="connsiteY55" fmla="*/ 758509 h 1700377"/>
                <a:gd name="connsiteX56" fmla="*/ 1910042 w 2010054"/>
                <a:gd name="connsiteY56" fmla="*/ 739459 h 1700377"/>
                <a:gd name="connsiteX57" fmla="*/ 1895754 w 2010054"/>
                <a:gd name="connsiteY57" fmla="*/ 706122 h 1700377"/>
                <a:gd name="connsiteX58" fmla="*/ 1886229 w 2010054"/>
                <a:gd name="connsiteY58" fmla="*/ 677547 h 1700377"/>
                <a:gd name="connsiteX59" fmla="*/ 1881467 w 2010054"/>
                <a:gd name="connsiteY59" fmla="*/ 663259 h 1700377"/>
                <a:gd name="connsiteX60" fmla="*/ 1876704 w 2010054"/>
                <a:gd name="connsiteY60" fmla="*/ 644209 h 1700377"/>
                <a:gd name="connsiteX61" fmla="*/ 1867179 w 2010054"/>
                <a:gd name="connsiteY61" fmla="*/ 629922 h 1700377"/>
                <a:gd name="connsiteX62" fmla="*/ 1848129 w 2010054"/>
                <a:gd name="connsiteY62" fmla="*/ 582297 h 1700377"/>
                <a:gd name="connsiteX63" fmla="*/ 1843367 w 2010054"/>
                <a:gd name="connsiteY63" fmla="*/ 568009 h 1700377"/>
                <a:gd name="connsiteX64" fmla="*/ 1833842 w 2010054"/>
                <a:gd name="connsiteY64" fmla="*/ 553722 h 1700377"/>
                <a:gd name="connsiteX65" fmla="*/ 1838604 w 2010054"/>
                <a:gd name="connsiteY65" fmla="*/ 560864 h 1700377"/>
                <a:gd name="connsiteX66" fmla="*/ 1819554 w 2010054"/>
                <a:gd name="connsiteY66" fmla="*/ 529909 h 1700377"/>
                <a:gd name="connsiteX67" fmla="*/ 1810029 w 2010054"/>
                <a:gd name="connsiteY67" fmla="*/ 515622 h 1700377"/>
                <a:gd name="connsiteX68" fmla="*/ 1795742 w 2010054"/>
                <a:gd name="connsiteY68" fmla="*/ 506097 h 1700377"/>
                <a:gd name="connsiteX69" fmla="*/ 1771929 w 2010054"/>
                <a:gd name="connsiteY69" fmla="*/ 477522 h 1700377"/>
                <a:gd name="connsiteX70" fmla="*/ 1762404 w 2010054"/>
                <a:gd name="connsiteY70" fmla="*/ 463234 h 1700377"/>
                <a:gd name="connsiteX71" fmla="*/ 1733829 w 2010054"/>
                <a:gd name="connsiteY71" fmla="*/ 453709 h 1700377"/>
                <a:gd name="connsiteX72" fmla="*/ 1705254 w 2010054"/>
                <a:gd name="connsiteY72" fmla="*/ 444184 h 1700377"/>
                <a:gd name="connsiteX73" fmla="*/ 1686204 w 2010054"/>
                <a:gd name="connsiteY73" fmla="*/ 434659 h 1700377"/>
                <a:gd name="connsiteX74" fmla="*/ 1629054 w 2010054"/>
                <a:gd name="connsiteY74" fmla="*/ 425134 h 1700377"/>
                <a:gd name="connsiteX75" fmla="*/ 1590954 w 2010054"/>
                <a:gd name="connsiteY75" fmla="*/ 410847 h 1700377"/>
                <a:gd name="connsiteX76" fmla="*/ 1471892 w 2010054"/>
                <a:gd name="connsiteY76" fmla="*/ 396559 h 1700377"/>
                <a:gd name="connsiteX77" fmla="*/ 1438554 w 2010054"/>
                <a:gd name="connsiteY77" fmla="*/ 391797 h 1700377"/>
                <a:gd name="connsiteX78" fmla="*/ 1376642 w 2010054"/>
                <a:gd name="connsiteY78" fmla="*/ 377509 h 1700377"/>
                <a:gd name="connsiteX79" fmla="*/ 1319492 w 2010054"/>
                <a:gd name="connsiteY79" fmla="*/ 372747 h 1700377"/>
                <a:gd name="connsiteX80" fmla="*/ 1276629 w 2010054"/>
                <a:gd name="connsiteY80" fmla="*/ 363222 h 1700377"/>
                <a:gd name="connsiteX81" fmla="*/ 1262342 w 2010054"/>
                <a:gd name="connsiteY81" fmla="*/ 353697 h 1700377"/>
                <a:gd name="connsiteX82" fmla="*/ 1238529 w 2010054"/>
                <a:gd name="connsiteY82" fmla="*/ 348934 h 1700377"/>
                <a:gd name="connsiteX83" fmla="*/ 1209954 w 2010054"/>
                <a:gd name="connsiteY83" fmla="*/ 339409 h 1700377"/>
                <a:gd name="connsiteX84" fmla="*/ 1181379 w 2010054"/>
                <a:gd name="connsiteY84" fmla="*/ 329884 h 1700377"/>
                <a:gd name="connsiteX85" fmla="*/ 1105179 w 2010054"/>
                <a:gd name="connsiteY85" fmla="*/ 320359 h 1700377"/>
                <a:gd name="connsiteX86" fmla="*/ 1071842 w 2010054"/>
                <a:gd name="connsiteY86" fmla="*/ 310834 h 1700377"/>
                <a:gd name="connsiteX87" fmla="*/ 1019454 w 2010054"/>
                <a:gd name="connsiteY87" fmla="*/ 301309 h 1700377"/>
                <a:gd name="connsiteX88" fmla="*/ 867054 w 2010054"/>
                <a:gd name="connsiteY88" fmla="*/ 306072 h 1700377"/>
                <a:gd name="connsiteX89" fmla="*/ 852767 w 2010054"/>
                <a:gd name="connsiteY89" fmla="*/ 310834 h 1700377"/>
                <a:gd name="connsiteX90" fmla="*/ 828954 w 2010054"/>
                <a:gd name="connsiteY90" fmla="*/ 320359 h 1700377"/>
                <a:gd name="connsiteX91" fmla="*/ 809904 w 2010054"/>
                <a:gd name="connsiteY91" fmla="*/ 329884 h 1700377"/>
                <a:gd name="connsiteX92" fmla="*/ 1036123 w 2010054"/>
                <a:gd name="connsiteY92" fmla="*/ 10797 h 1700377"/>
                <a:gd name="connsiteX93" fmla="*/ 624167 w 2010054"/>
                <a:gd name="connsiteY93" fmla="*/ 89379 h 1700377"/>
                <a:gd name="connsiteX94" fmla="*/ 433666 w 2010054"/>
                <a:gd name="connsiteY94" fmla="*/ 232253 h 1700377"/>
                <a:gd name="connsiteX95" fmla="*/ 226499 w 2010054"/>
                <a:gd name="connsiteY95" fmla="*/ 401321 h 1700377"/>
                <a:gd name="connsiteX96" fmla="*/ 81241 w 2010054"/>
                <a:gd name="connsiteY96" fmla="*/ 644210 h 1700377"/>
                <a:gd name="connsiteX97" fmla="*/ 5042 w 2010054"/>
                <a:gd name="connsiteY97" fmla="*/ 860902 h 1700377"/>
                <a:gd name="connsiteX98" fmla="*/ 12185 w 2010054"/>
                <a:gd name="connsiteY98" fmla="*/ 1110934 h 1700377"/>
                <a:gd name="connsiteX99" fmla="*/ 52667 w 2010054"/>
                <a:gd name="connsiteY99" fmla="*/ 1346679 h 1700377"/>
                <a:gd name="connsiteX100" fmla="*/ 102673 w 2010054"/>
                <a:gd name="connsiteY100" fmla="*/ 1553847 h 1700377"/>
                <a:gd name="connsiteX0" fmla="*/ 102673 w 2010054"/>
                <a:gd name="connsiteY0" fmla="*/ 1553847 h 1700377"/>
                <a:gd name="connsiteX1" fmla="*/ 155060 w 2010054"/>
                <a:gd name="connsiteY1" fmla="*/ 1613378 h 1700377"/>
                <a:gd name="connsiteX2" fmla="*/ 178873 w 2010054"/>
                <a:gd name="connsiteY2" fmla="*/ 1680052 h 1700377"/>
                <a:gd name="connsiteX3" fmla="*/ 169348 w 2010054"/>
                <a:gd name="connsiteY3" fmla="*/ 1491933 h 1700377"/>
                <a:gd name="connsiteX4" fmla="*/ 171729 w 2010054"/>
                <a:gd name="connsiteY4" fmla="*/ 1325247 h 1700377"/>
                <a:gd name="connsiteX5" fmla="*/ 166967 w 2010054"/>
                <a:gd name="connsiteY5" fmla="*/ 1258572 h 1700377"/>
                <a:gd name="connsiteX6" fmla="*/ 86004 w 2010054"/>
                <a:gd name="connsiteY6" fmla="*/ 1137127 h 1700377"/>
                <a:gd name="connsiteX7" fmla="*/ 176492 w 2010054"/>
                <a:gd name="connsiteY7" fmla="*/ 1129984 h 1700377"/>
                <a:gd name="connsiteX8" fmla="*/ 190779 w 2010054"/>
                <a:gd name="connsiteY8" fmla="*/ 1063309 h 1700377"/>
                <a:gd name="connsiteX9" fmla="*/ 205067 w 2010054"/>
                <a:gd name="connsiteY9" fmla="*/ 963297 h 1700377"/>
                <a:gd name="connsiteX10" fmla="*/ 216973 w 2010054"/>
                <a:gd name="connsiteY10" fmla="*/ 941866 h 1700377"/>
                <a:gd name="connsiteX11" fmla="*/ 252692 w 2010054"/>
                <a:gd name="connsiteY11" fmla="*/ 910909 h 1700377"/>
                <a:gd name="connsiteX12" fmla="*/ 266979 w 2010054"/>
                <a:gd name="connsiteY12" fmla="*/ 810896 h 1700377"/>
                <a:gd name="connsiteX13" fmla="*/ 295554 w 2010054"/>
                <a:gd name="connsiteY13" fmla="*/ 748984 h 1700377"/>
                <a:gd name="connsiteX14" fmla="*/ 547967 w 2010054"/>
                <a:gd name="connsiteY14" fmla="*/ 584678 h 1700377"/>
                <a:gd name="connsiteX15" fmla="*/ 695604 w 2010054"/>
                <a:gd name="connsiteY15" fmla="*/ 565627 h 1700377"/>
                <a:gd name="connsiteX16" fmla="*/ 869436 w 2010054"/>
                <a:gd name="connsiteY16" fmla="*/ 532290 h 1700377"/>
                <a:gd name="connsiteX17" fmla="*/ 986117 w 2010054"/>
                <a:gd name="connsiteY17" fmla="*/ 510859 h 1700377"/>
                <a:gd name="connsiteX18" fmla="*/ 1202810 w 2010054"/>
                <a:gd name="connsiteY18" fmla="*/ 501333 h 1700377"/>
                <a:gd name="connsiteX19" fmla="*/ 1343305 w 2010054"/>
                <a:gd name="connsiteY19" fmla="*/ 513240 h 1700377"/>
                <a:gd name="connsiteX20" fmla="*/ 1505229 w 2010054"/>
                <a:gd name="connsiteY20" fmla="*/ 544196 h 1700377"/>
                <a:gd name="connsiteX21" fmla="*/ 1652867 w 2010054"/>
                <a:gd name="connsiteY21" fmla="*/ 596584 h 1700377"/>
                <a:gd name="connsiteX22" fmla="*/ 1686204 w 2010054"/>
                <a:gd name="connsiteY22" fmla="*/ 615634 h 1700377"/>
                <a:gd name="connsiteX23" fmla="*/ 1714779 w 2010054"/>
                <a:gd name="connsiteY23" fmla="*/ 644209 h 1700377"/>
                <a:gd name="connsiteX24" fmla="*/ 1752879 w 2010054"/>
                <a:gd name="connsiteY24" fmla="*/ 691834 h 1700377"/>
                <a:gd name="connsiteX25" fmla="*/ 1771929 w 2010054"/>
                <a:gd name="connsiteY25" fmla="*/ 720409 h 1700377"/>
                <a:gd name="connsiteX26" fmla="*/ 1800504 w 2010054"/>
                <a:gd name="connsiteY26" fmla="*/ 772797 h 1700377"/>
                <a:gd name="connsiteX27" fmla="*/ 1843367 w 2010054"/>
                <a:gd name="connsiteY27" fmla="*/ 844234 h 1700377"/>
                <a:gd name="connsiteX28" fmla="*/ 1857654 w 2010054"/>
                <a:gd name="connsiteY28" fmla="*/ 872809 h 1700377"/>
                <a:gd name="connsiteX29" fmla="*/ 1867179 w 2010054"/>
                <a:gd name="connsiteY29" fmla="*/ 901384 h 1700377"/>
                <a:gd name="connsiteX30" fmla="*/ 1886229 w 2010054"/>
                <a:gd name="connsiteY30" fmla="*/ 944247 h 1700377"/>
                <a:gd name="connsiteX31" fmla="*/ 1905279 w 2010054"/>
                <a:gd name="connsiteY31" fmla="*/ 996634 h 1700377"/>
                <a:gd name="connsiteX32" fmla="*/ 1919567 w 2010054"/>
                <a:gd name="connsiteY32" fmla="*/ 1049022 h 1700377"/>
                <a:gd name="connsiteX33" fmla="*/ 1929092 w 2010054"/>
                <a:gd name="connsiteY33" fmla="*/ 1106172 h 1700377"/>
                <a:gd name="connsiteX34" fmla="*/ 1940998 w 2010054"/>
                <a:gd name="connsiteY34" fmla="*/ 1241903 h 1700377"/>
                <a:gd name="connsiteX35" fmla="*/ 1952904 w 2010054"/>
                <a:gd name="connsiteY35" fmla="*/ 1301434 h 1700377"/>
                <a:gd name="connsiteX36" fmla="*/ 1945760 w 2010054"/>
                <a:gd name="connsiteY36" fmla="*/ 1468122 h 1700377"/>
                <a:gd name="connsiteX37" fmla="*/ 1981479 w 2010054"/>
                <a:gd name="connsiteY37" fmla="*/ 1587184 h 1700377"/>
                <a:gd name="connsiteX38" fmla="*/ 1971954 w 2010054"/>
                <a:gd name="connsiteY38" fmla="*/ 1658622 h 1700377"/>
                <a:gd name="connsiteX39" fmla="*/ 1962429 w 2010054"/>
                <a:gd name="connsiteY39" fmla="*/ 1696722 h 1700377"/>
                <a:gd name="connsiteX40" fmla="*/ 1957667 w 2010054"/>
                <a:gd name="connsiteY40" fmla="*/ 1572896 h 1700377"/>
                <a:gd name="connsiteX41" fmla="*/ 1976717 w 2010054"/>
                <a:gd name="connsiteY41" fmla="*/ 1539559 h 1700377"/>
                <a:gd name="connsiteX42" fmla="*/ 1986242 w 2010054"/>
                <a:gd name="connsiteY42" fmla="*/ 1501459 h 1700377"/>
                <a:gd name="connsiteX43" fmla="*/ 1995767 w 2010054"/>
                <a:gd name="connsiteY43" fmla="*/ 1472884 h 1700377"/>
                <a:gd name="connsiteX44" fmla="*/ 2000529 w 2010054"/>
                <a:gd name="connsiteY44" fmla="*/ 1387159 h 1700377"/>
                <a:gd name="connsiteX45" fmla="*/ 2010054 w 2010054"/>
                <a:gd name="connsiteY45" fmla="*/ 1110934 h 1700377"/>
                <a:gd name="connsiteX46" fmla="*/ 2005292 w 2010054"/>
                <a:gd name="connsiteY46" fmla="*/ 968059 h 1700377"/>
                <a:gd name="connsiteX47" fmla="*/ 1986242 w 2010054"/>
                <a:gd name="connsiteY47" fmla="*/ 934722 h 1700377"/>
                <a:gd name="connsiteX48" fmla="*/ 1976717 w 2010054"/>
                <a:gd name="connsiteY48" fmla="*/ 910909 h 1700377"/>
                <a:gd name="connsiteX49" fmla="*/ 1967192 w 2010054"/>
                <a:gd name="connsiteY49" fmla="*/ 882334 h 1700377"/>
                <a:gd name="connsiteX50" fmla="*/ 1957667 w 2010054"/>
                <a:gd name="connsiteY50" fmla="*/ 868047 h 1700377"/>
                <a:gd name="connsiteX51" fmla="*/ 1952904 w 2010054"/>
                <a:gd name="connsiteY51" fmla="*/ 844234 h 1700377"/>
                <a:gd name="connsiteX52" fmla="*/ 1943379 w 2010054"/>
                <a:gd name="connsiteY52" fmla="*/ 829947 h 1700377"/>
                <a:gd name="connsiteX53" fmla="*/ 1938617 w 2010054"/>
                <a:gd name="connsiteY53" fmla="*/ 815659 h 1700377"/>
                <a:gd name="connsiteX54" fmla="*/ 1929092 w 2010054"/>
                <a:gd name="connsiteY54" fmla="*/ 796609 h 1700377"/>
                <a:gd name="connsiteX55" fmla="*/ 1919567 w 2010054"/>
                <a:gd name="connsiteY55" fmla="*/ 758509 h 1700377"/>
                <a:gd name="connsiteX56" fmla="*/ 1910042 w 2010054"/>
                <a:gd name="connsiteY56" fmla="*/ 739459 h 1700377"/>
                <a:gd name="connsiteX57" fmla="*/ 1895754 w 2010054"/>
                <a:gd name="connsiteY57" fmla="*/ 706122 h 1700377"/>
                <a:gd name="connsiteX58" fmla="*/ 1886229 w 2010054"/>
                <a:gd name="connsiteY58" fmla="*/ 677547 h 1700377"/>
                <a:gd name="connsiteX59" fmla="*/ 1881467 w 2010054"/>
                <a:gd name="connsiteY59" fmla="*/ 663259 h 1700377"/>
                <a:gd name="connsiteX60" fmla="*/ 1876704 w 2010054"/>
                <a:gd name="connsiteY60" fmla="*/ 644209 h 1700377"/>
                <a:gd name="connsiteX61" fmla="*/ 1867179 w 2010054"/>
                <a:gd name="connsiteY61" fmla="*/ 629922 h 1700377"/>
                <a:gd name="connsiteX62" fmla="*/ 1848129 w 2010054"/>
                <a:gd name="connsiteY62" fmla="*/ 582297 h 1700377"/>
                <a:gd name="connsiteX63" fmla="*/ 1843367 w 2010054"/>
                <a:gd name="connsiteY63" fmla="*/ 568009 h 1700377"/>
                <a:gd name="connsiteX64" fmla="*/ 1833842 w 2010054"/>
                <a:gd name="connsiteY64" fmla="*/ 553722 h 1700377"/>
                <a:gd name="connsiteX65" fmla="*/ 1838604 w 2010054"/>
                <a:gd name="connsiteY65" fmla="*/ 560864 h 1700377"/>
                <a:gd name="connsiteX66" fmla="*/ 1819554 w 2010054"/>
                <a:gd name="connsiteY66" fmla="*/ 529909 h 1700377"/>
                <a:gd name="connsiteX67" fmla="*/ 1810029 w 2010054"/>
                <a:gd name="connsiteY67" fmla="*/ 515622 h 1700377"/>
                <a:gd name="connsiteX68" fmla="*/ 1795742 w 2010054"/>
                <a:gd name="connsiteY68" fmla="*/ 506097 h 1700377"/>
                <a:gd name="connsiteX69" fmla="*/ 1771929 w 2010054"/>
                <a:gd name="connsiteY69" fmla="*/ 477522 h 1700377"/>
                <a:gd name="connsiteX70" fmla="*/ 1762404 w 2010054"/>
                <a:gd name="connsiteY70" fmla="*/ 463234 h 1700377"/>
                <a:gd name="connsiteX71" fmla="*/ 1733829 w 2010054"/>
                <a:gd name="connsiteY71" fmla="*/ 453709 h 1700377"/>
                <a:gd name="connsiteX72" fmla="*/ 1705254 w 2010054"/>
                <a:gd name="connsiteY72" fmla="*/ 444184 h 1700377"/>
                <a:gd name="connsiteX73" fmla="*/ 1686204 w 2010054"/>
                <a:gd name="connsiteY73" fmla="*/ 434659 h 1700377"/>
                <a:gd name="connsiteX74" fmla="*/ 1629054 w 2010054"/>
                <a:gd name="connsiteY74" fmla="*/ 425134 h 1700377"/>
                <a:gd name="connsiteX75" fmla="*/ 1590954 w 2010054"/>
                <a:gd name="connsiteY75" fmla="*/ 410847 h 1700377"/>
                <a:gd name="connsiteX76" fmla="*/ 1471892 w 2010054"/>
                <a:gd name="connsiteY76" fmla="*/ 396559 h 1700377"/>
                <a:gd name="connsiteX77" fmla="*/ 1438554 w 2010054"/>
                <a:gd name="connsiteY77" fmla="*/ 391797 h 1700377"/>
                <a:gd name="connsiteX78" fmla="*/ 1376642 w 2010054"/>
                <a:gd name="connsiteY78" fmla="*/ 377509 h 1700377"/>
                <a:gd name="connsiteX79" fmla="*/ 1319492 w 2010054"/>
                <a:gd name="connsiteY79" fmla="*/ 372747 h 1700377"/>
                <a:gd name="connsiteX80" fmla="*/ 1276629 w 2010054"/>
                <a:gd name="connsiteY80" fmla="*/ 363222 h 1700377"/>
                <a:gd name="connsiteX81" fmla="*/ 1262342 w 2010054"/>
                <a:gd name="connsiteY81" fmla="*/ 353697 h 1700377"/>
                <a:gd name="connsiteX82" fmla="*/ 1238529 w 2010054"/>
                <a:gd name="connsiteY82" fmla="*/ 348934 h 1700377"/>
                <a:gd name="connsiteX83" fmla="*/ 1209954 w 2010054"/>
                <a:gd name="connsiteY83" fmla="*/ 339409 h 1700377"/>
                <a:gd name="connsiteX84" fmla="*/ 1181379 w 2010054"/>
                <a:gd name="connsiteY84" fmla="*/ 329884 h 1700377"/>
                <a:gd name="connsiteX85" fmla="*/ 1105179 w 2010054"/>
                <a:gd name="connsiteY85" fmla="*/ 320359 h 1700377"/>
                <a:gd name="connsiteX86" fmla="*/ 1071842 w 2010054"/>
                <a:gd name="connsiteY86" fmla="*/ 310834 h 1700377"/>
                <a:gd name="connsiteX87" fmla="*/ 1019454 w 2010054"/>
                <a:gd name="connsiteY87" fmla="*/ 301309 h 1700377"/>
                <a:gd name="connsiteX88" fmla="*/ 867054 w 2010054"/>
                <a:gd name="connsiteY88" fmla="*/ 306072 h 1700377"/>
                <a:gd name="connsiteX89" fmla="*/ 852767 w 2010054"/>
                <a:gd name="connsiteY89" fmla="*/ 310834 h 1700377"/>
                <a:gd name="connsiteX90" fmla="*/ 809904 w 2010054"/>
                <a:gd name="connsiteY90" fmla="*/ 329884 h 1700377"/>
                <a:gd name="connsiteX91" fmla="*/ 1036123 w 2010054"/>
                <a:gd name="connsiteY91" fmla="*/ 10797 h 1700377"/>
                <a:gd name="connsiteX92" fmla="*/ 624167 w 2010054"/>
                <a:gd name="connsiteY92" fmla="*/ 89379 h 1700377"/>
                <a:gd name="connsiteX93" fmla="*/ 433666 w 2010054"/>
                <a:gd name="connsiteY93" fmla="*/ 232253 h 1700377"/>
                <a:gd name="connsiteX94" fmla="*/ 226499 w 2010054"/>
                <a:gd name="connsiteY94" fmla="*/ 401321 h 1700377"/>
                <a:gd name="connsiteX95" fmla="*/ 81241 w 2010054"/>
                <a:gd name="connsiteY95" fmla="*/ 644210 h 1700377"/>
                <a:gd name="connsiteX96" fmla="*/ 5042 w 2010054"/>
                <a:gd name="connsiteY96" fmla="*/ 860902 h 1700377"/>
                <a:gd name="connsiteX97" fmla="*/ 12185 w 2010054"/>
                <a:gd name="connsiteY97" fmla="*/ 1110934 h 1700377"/>
                <a:gd name="connsiteX98" fmla="*/ 52667 w 2010054"/>
                <a:gd name="connsiteY98" fmla="*/ 1346679 h 1700377"/>
                <a:gd name="connsiteX99" fmla="*/ 102673 w 2010054"/>
                <a:gd name="connsiteY99" fmla="*/ 1553847 h 1700377"/>
                <a:gd name="connsiteX0" fmla="*/ 102673 w 2010054"/>
                <a:gd name="connsiteY0" fmla="*/ 1552674 h 1699204"/>
                <a:gd name="connsiteX1" fmla="*/ 155060 w 2010054"/>
                <a:gd name="connsiteY1" fmla="*/ 1612205 h 1699204"/>
                <a:gd name="connsiteX2" fmla="*/ 178873 w 2010054"/>
                <a:gd name="connsiteY2" fmla="*/ 1678879 h 1699204"/>
                <a:gd name="connsiteX3" fmla="*/ 169348 w 2010054"/>
                <a:gd name="connsiteY3" fmla="*/ 1490760 h 1699204"/>
                <a:gd name="connsiteX4" fmla="*/ 171729 w 2010054"/>
                <a:gd name="connsiteY4" fmla="*/ 1324074 h 1699204"/>
                <a:gd name="connsiteX5" fmla="*/ 166967 w 2010054"/>
                <a:gd name="connsiteY5" fmla="*/ 1257399 h 1699204"/>
                <a:gd name="connsiteX6" fmla="*/ 86004 w 2010054"/>
                <a:gd name="connsiteY6" fmla="*/ 1135954 h 1699204"/>
                <a:gd name="connsiteX7" fmla="*/ 176492 w 2010054"/>
                <a:gd name="connsiteY7" fmla="*/ 1128811 h 1699204"/>
                <a:gd name="connsiteX8" fmla="*/ 190779 w 2010054"/>
                <a:gd name="connsiteY8" fmla="*/ 1062136 h 1699204"/>
                <a:gd name="connsiteX9" fmla="*/ 205067 w 2010054"/>
                <a:gd name="connsiteY9" fmla="*/ 962124 h 1699204"/>
                <a:gd name="connsiteX10" fmla="*/ 216973 w 2010054"/>
                <a:gd name="connsiteY10" fmla="*/ 940693 h 1699204"/>
                <a:gd name="connsiteX11" fmla="*/ 252692 w 2010054"/>
                <a:gd name="connsiteY11" fmla="*/ 909736 h 1699204"/>
                <a:gd name="connsiteX12" fmla="*/ 266979 w 2010054"/>
                <a:gd name="connsiteY12" fmla="*/ 809723 h 1699204"/>
                <a:gd name="connsiteX13" fmla="*/ 295554 w 2010054"/>
                <a:gd name="connsiteY13" fmla="*/ 747811 h 1699204"/>
                <a:gd name="connsiteX14" fmla="*/ 547967 w 2010054"/>
                <a:gd name="connsiteY14" fmla="*/ 583505 h 1699204"/>
                <a:gd name="connsiteX15" fmla="*/ 695604 w 2010054"/>
                <a:gd name="connsiteY15" fmla="*/ 564454 h 1699204"/>
                <a:gd name="connsiteX16" fmla="*/ 869436 w 2010054"/>
                <a:gd name="connsiteY16" fmla="*/ 531117 h 1699204"/>
                <a:gd name="connsiteX17" fmla="*/ 986117 w 2010054"/>
                <a:gd name="connsiteY17" fmla="*/ 509686 h 1699204"/>
                <a:gd name="connsiteX18" fmla="*/ 1202810 w 2010054"/>
                <a:gd name="connsiteY18" fmla="*/ 500160 h 1699204"/>
                <a:gd name="connsiteX19" fmla="*/ 1343305 w 2010054"/>
                <a:gd name="connsiteY19" fmla="*/ 512067 h 1699204"/>
                <a:gd name="connsiteX20" fmla="*/ 1505229 w 2010054"/>
                <a:gd name="connsiteY20" fmla="*/ 543023 h 1699204"/>
                <a:gd name="connsiteX21" fmla="*/ 1652867 w 2010054"/>
                <a:gd name="connsiteY21" fmla="*/ 595411 h 1699204"/>
                <a:gd name="connsiteX22" fmla="*/ 1686204 w 2010054"/>
                <a:gd name="connsiteY22" fmla="*/ 614461 h 1699204"/>
                <a:gd name="connsiteX23" fmla="*/ 1714779 w 2010054"/>
                <a:gd name="connsiteY23" fmla="*/ 643036 h 1699204"/>
                <a:gd name="connsiteX24" fmla="*/ 1752879 w 2010054"/>
                <a:gd name="connsiteY24" fmla="*/ 690661 h 1699204"/>
                <a:gd name="connsiteX25" fmla="*/ 1771929 w 2010054"/>
                <a:gd name="connsiteY25" fmla="*/ 719236 h 1699204"/>
                <a:gd name="connsiteX26" fmla="*/ 1800504 w 2010054"/>
                <a:gd name="connsiteY26" fmla="*/ 771624 h 1699204"/>
                <a:gd name="connsiteX27" fmla="*/ 1843367 w 2010054"/>
                <a:gd name="connsiteY27" fmla="*/ 843061 h 1699204"/>
                <a:gd name="connsiteX28" fmla="*/ 1857654 w 2010054"/>
                <a:gd name="connsiteY28" fmla="*/ 871636 h 1699204"/>
                <a:gd name="connsiteX29" fmla="*/ 1867179 w 2010054"/>
                <a:gd name="connsiteY29" fmla="*/ 900211 h 1699204"/>
                <a:gd name="connsiteX30" fmla="*/ 1886229 w 2010054"/>
                <a:gd name="connsiteY30" fmla="*/ 943074 h 1699204"/>
                <a:gd name="connsiteX31" fmla="*/ 1905279 w 2010054"/>
                <a:gd name="connsiteY31" fmla="*/ 995461 h 1699204"/>
                <a:gd name="connsiteX32" fmla="*/ 1919567 w 2010054"/>
                <a:gd name="connsiteY32" fmla="*/ 1047849 h 1699204"/>
                <a:gd name="connsiteX33" fmla="*/ 1929092 w 2010054"/>
                <a:gd name="connsiteY33" fmla="*/ 1104999 h 1699204"/>
                <a:gd name="connsiteX34" fmla="*/ 1940998 w 2010054"/>
                <a:gd name="connsiteY34" fmla="*/ 1240730 h 1699204"/>
                <a:gd name="connsiteX35" fmla="*/ 1952904 w 2010054"/>
                <a:gd name="connsiteY35" fmla="*/ 1300261 h 1699204"/>
                <a:gd name="connsiteX36" fmla="*/ 1945760 w 2010054"/>
                <a:gd name="connsiteY36" fmla="*/ 1466949 h 1699204"/>
                <a:gd name="connsiteX37" fmla="*/ 1981479 w 2010054"/>
                <a:gd name="connsiteY37" fmla="*/ 1586011 h 1699204"/>
                <a:gd name="connsiteX38" fmla="*/ 1971954 w 2010054"/>
                <a:gd name="connsiteY38" fmla="*/ 1657449 h 1699204"/>
                <a:gd name="connsiteX39" fmla="*/ 1962429 w 2010054"/>
                <a:gd name="connsiteY39" fmla="*/ 1695549 h 1699204"/>
                <a:gd name="connsiteX40" fmla="*/ 1957667 w 2010054"/>
                <a:gd name="connsiteY40" fmla="*/ 1571723 h 1699204"/>
                <a:gd name="connsiteX41" fmla="*/ 1976717 w 2010054"/>
                <a:gd name="connsiteY41" fmla="*/ 1538386 h 1699204"/>
                <a:gd name="connsiteX42" fmla="*/ 1986242 w 2010054"/>
                <a:gd name="connsiteY42" fmla="*/ 1500286 h 1699204"/>
                <a:gd name="connsiteX43" fmla="*/ 1995767 w 2010054"/>
                <a:gd name="connsiteY43" fmla="*/ 1471711 h 1699204"/>
                <a:gd name="connsiteX44" fmla="*/ 2000529 w 2010054"/>
                <a:gd name="connsiteY44" fmla="*/ 1385986 h 1699204"/>
                <a:gd name="connsiteX45" fmla="*/ 2010054 w 2010054"/>
                <a:gd name="connsiteY45" fmla="*/ 1109761 h 1699204"/>
                <a:gd name="connsiteX46" fmla="*/ 2005292 w 2010054"/>
                <a:gd name="connsiteY46" fmla="*/ 966886 h 1699204"/>
                <a:gd name="connsiteX47" fmla="*/ 1986242 w 2010054"/>
                <a:gd name="connsiteY47" fmla="*/ 933549 h 1699204"/>
                <a:gd name="connsiteX48" fmla="*/ 1976717 w 2010054"/>
                <a:gd name="connsiteY48" fmla="*/ 909736 h 1699204"/>
                <a:gd name="connsiteX49" fmla="*/ 1967192 w 2010054"/>
                <a:gd name="connsiteY49" fmla="*/ 881161 h 1699204"/>
                <a:gd name="connsiteX50" fmla="*/ 1957667 w 2010054"/>
                <a:gd name="connsiteY50" fmla="*/ 866874 h 1699204"/>
                <a:gd name="connsiteX51" fmla="*/ 1952904 w 2010054"/>
                <a:gd name="connsiteY51" fmla="*/ 843061 h 1699204"/>
                <a:gd name="connsiteX52" fmla="*/ 1943379 w 2010054"/>
                <a:gd name="connsiteY52" fmla="*/ 828774 h 1699204"/>
                <a:gd name="connsiteX53" fmla="*/ 1938617 w 2010054"/>
                <a:gd name="connsiteY53" fmla="*/ 814486 h 1699204"/>
                <a:gd name="connsiteX54" fmla="*/ 1929092 w 2010054"/>
                <a:gd name="connsiteY54" fmla="*/ 795436 h 1699204"/>
                <a:gd name="connsiteX55" fmla="*/ 1919567 w 2010054"/>
                <a:gd name="connsiteY55" fmla="*/ 757336 h 1699204"/>
                <a:gd name="connsiteX56" fmla="*/ 1910042 w 2010054"/>
                <a:gd name="connsiteY56" fmla="*/ 738286 h 1699204"/>
                <a:gd name="connsiteX57" fmla="*/ 1895754 w 2010054"/>
                <a:gd name="connsiteY57" fmla="*/ 704949 h 1699204"/>
                <a:gd name="connsiteX58" fmla="*/ 1886229 w 2010054"/>
                <a:gd name="connsiteY58" fmla="*/ 676374 h 1699204"/>
                <a:gd name="connsiteX59" fmla="*/ 1881467 w 2010054"/>
                <a:gd name="connsiteY59" fmla="*/ 662086 h 1699204"/>
                <a:gd name="connsiteX60" fmla="*/ 1876704 w 2010054"/>
                <a:gd name="connsiteY60" fmla="*/ 643036 h 1699204"/>
                <a:gd name="connsiteX61" fmla="*/ 1867179 w 2010054"/>
                <a:gd name="connsiteY61" fmla="*/ 628749 h 1699204"/>
                <a:gd name="connsiteX62" fmla="*/ 1848129 w 2010054"/>
                <a:gd name="connsiteY62" fmla="*/ 581124 h 1699204"/>
                <a:gd name="connsiteX63" fmla="*/ 1843367 w 2010054"/>
                <a:gd name="connsiteY63" fmla="*/ 566836 h 1699204"/>
                <a:gd name="connsiteX64" fmla="*/ 1833842 w 2010054"/>
                <a:gd name="connsiteY64" fmla="*/ 552549 h 1699204"/>
                <a:gd name="connsiteX65" fmla="*/ 1838604 w 2010054"/>
                <a:gd name="connsiteY65" fmla="*/ 559691 h 1699204"/>
                <a:gd name="connsiteX66" fmla="*/ 1819554 w 2010054"/>
                <a:gd name="connsiteY66" fmla="*/ 528736 h 1699204"/>
                <a:gd name="connsiteX67" fmla="*/ 1810029 w 2010054"/>
                <a:gd name="connsiteY67" fmla="*/ 514449 h 1699204"/>
                <a:gd name="connsiteX68" fmla="*/ 1795742 w 2010054"/>
                <a:gd name="connsiteY68" fmla="*/ 504924 h 1699204"/>
                <a:gd name="connsiteX69" fmla="*/ 1771929 w 2010054"/>
                <a:gd name="connsiteY69" fmla="*/ 476349 h 1699204"/>
                <a:gd name="connsiteX70" fmla="*/ 1762404 w 2010054"/>
                <a:gd name="connsiteY70" fmla="*/ 462061 h 1699204"/>
                <a:gd name="connsiteX71" fmla="*/ 1733829 w 2010054"/>
                <a:gd name="connsiteY71" fmla="*/ 452536 h 1699204"/>
                <a:gd name="connsiteX72" fmla="*/ 1705254 w 2010054"/>
                <a:gd name="connsiteY72" fmla="*/ 443011 h 1699204"/>
                <a:gd name="connsiteX73" fmla="*/ 1686204 w 2010054"/>
                <a:gd name="connsiteY73" fmla="*/ 433486 h 1699204"/>
                <a:gd name="connsiteX74" fmla="*/ 1629054 w 2010054"/>
                <a:gd name="connsiteY74" fmla="*/ 423961 h 1699204"/>
                <a:gd name="connsiteX75" fmla="*/ 1590954 w 2010054"/>
                <a:gd name="connsiteY75" fmla="*/ 409674 h 1699204"/>
                <a:gd name="connsiteX76" fmla="*/ 1471892 w 2010054"/>
                <a:gd name="connsiteY76" fmla="*/ 395386 h 1699204"/>
                <a:gd name="connsiteX77" fmla="*/ 1438554 w 2010054"/>
                <a:gd name="connsiteY77" fmla="*/ 390624 h 1699204"/>
                <a:gd name="connsiteX78" fmla="*/ 1376642 w 2010054"/>
                <a:gd name="connsiteY78" fmla="*/ 376336 h 1699204"/>
                <a:gd name="connsiteX79" fmla="*/ 1319492 w 2010054"/>
                <a:gd name="connsiteY79" fmla="*/ 371574 h 1699204"/>
                <a:gd name="connsiteX80" fmla="*/ 1276629 w 2010054"/>
                <a:gd name="connsiteY80" fmla="*/ 362049 h 1699204"/>
                <a:gd name="connsiteX81" fmla="*/ 1262342 w 2010054"/>
                <a:gd name="connsiteY81" fmla="*/ 352524 h 1699204"/>
                <a:gd name="connsiteX82" fmla="*/ 1238529 w 2010054"/>
                <a:gd name="connsiteY82" fmla="*/ 347761 h 1699204"/>
                <a:gd name="connsiteX83" fmla="*/ 1209954 w 2010054"/>
                <a:gd name="connsiteY83" fmla="*/ 338236 h 1699204"/>
                <a:gd name="connsiteX84" fmla="*/ 1181379 w 2010054"/>
                <a:gd name="connsiteY84" fmla="*/ 328711 h 1699204"/>
                <a:gd name="connsiteX85" fmla="*/ 1105179 w 2010054"/>
                <a:gd name="connsiteY85" fmla="*/ 319186 h 1699204"/>
                <a:gd name="connsiteX86" fmla="*/ 1071842 w 2010054"/>
                <a:gd name="connsiteY86" fmla="*/ 309661 h 1699204"/>
                <a:gd name="connsiteX87" fmla="*/ 1019454 w 2010054"/>
                <a:gd name="connsiteY87" fmla="*/ 300136 h 1699204"/>
                <a:gd name="connsiteX88" fmla="*/ 867054 w 2010054"/>
                <a:gd name="connsiteY88" fmla="*/ 304899 h 1699204"/>
                <a:gd name="connsiteX89" fmla="*/ 852767 w 2010054"/>
                <a:gd name="connsiteY89" fmla="*/ 309661 h 1699204"/>
                <a:gd name="connsiteX90" fmla="*/ 1036123 w 2010054"/>
                <a:gd name="connsiteY90" fmla="*/ 9624 h 1699204"/>
                <a:gd name="connsiteX91" fmla="*/ 624167 w 2010054"/>
                <a:gd name="connsiteY91" fmla="*/ 88206 h 1699204"/>
                <a:gd name="connsiteX92" fmla="*/ 433666 w 2010054"/>
                <a:gd name="connsiteY92" fmla="*/ 231080 h 1699204"/>
                <a:gd name="connsiteX93" fmla="*/ 226499 w 2010054"/>
                <a:gd name="connsiteY93" fmla="*/ 400148 h 1699204"/>
                <a:gd name="connsiteX94" fmla="*/ 81241 w 2010054"/>
                <a:gd name="connsiteY94" fmla="*/ 643037 h 1699204"/>
                <a:gd name="connsiteX95" fmla="*/ 5042 w 2010054"/>
                <a:gd name="connsiteY95" fmla="*/ 859729 h 1699204"/>
                <a:gd name="connsiteX96" fmla="*/ 12185 w 2010054"/>
                <a:gd name="connsiteY96" fmla="*/ 1109761 h 1699204"/>
                <a:gd name="connsiteX97" fmla="*/ 52667 w 2010054"/>
                <a:gd name="connsiteY97" fmla="*/ 1345506 h 1699204"/>
                <a:gd name="connsiteX98" fmla="*/ 102673 w 2010054"/>
                <a:gd name="connsiteY98" fmla="*/ 1552674 h 1699204"/>
                <a:gd name="connsiteX0" fmla="*/ 102673 w 2010054"/>
                <a:gd name="connsiteY0" fmla="*/ 1552384 h 1698914"/>
                <a:gd name="connsiteX1" fmla="*/ 155060 w 2010054"/>
                <a:gd name="connsiteY1" fmla="*/ 1611915 h 1698914"/>
                <a:gd name="connsiteX2" fmla="*/ 178873 w 2010054"/>
                <a:gd name="connsiteY2" fmla="*/ 1678589 h 1698914"/>
                <a:gd name="connsiteX3" fmla="*/ 169348 w 2010054"/>
                <a:gd name="connsiteY3" fmla="*/ 1490470 h 1698914"/>
                <a:gd name="connsiteX4" fmla="*/ 171729 w 2010054"/>
                <a:gd name="connsiteY4" fmla="*/ 1323784 h 1698914"/>
                <a:gd name="connsiteX5" fmla="*/ 166967 w 2010054"/>
                <a:gd name="connsiteY5" fmla="*/ 1257109 h 1698914"/>
                <a:gd name="connsiteX6" fmla="*/ 86004 w 2010054"/>
                <a:gd name="connsiteY6" fmla="*/ 1135664 h 1698914"/>
                <a:gd name="connsiteX7" fmla="*/ 176492 w 2010054"/>
                <a:gd name="connsiteY7" fmla="*/ 1128521 h 1698914"/>
                <a:gd name="connsiteX8" fmla="*/ 190779 w 2010054"/>
                <a:gd name="connsiteY8" fmla="*/ 1061846 h 1698914"/>
                <a:gd name="connsiteX9" fmla="*/ 205067 w 2010054"/>
                <a:gd name="connsiteY9" fmla="*/ 961834 h 1698914"/>
                <a:gd name="connsiteX10" fmla="*/ 216973 w 2010054"/>
                <a:gd name="connsiteY10" fmla="*/ 940403 h 1698914"/>
                <a:gd name="connsiteX11" fmla="*/ 252692 w 2010054"/>
                <a:gd name="connsiteY11" fmla="*/ 909446 h 1698914"/>
                <a:gd name="connsiteX12" fmla="*/ 266979 w 2010054"/>
                <a:gd name="connsiteY12" fmla="*/ 809433 h 1698914"/>
                <a:gd name="connsiteX13" fmla="*/ 295554 w 2010054"/>
                <a:gd name="connsiteY13" fmla="*/ 747521 h 1698914"/>
                <a:gd name="connsiteX14" fmla="*/ 547967 w 2010054"/>
                <a:gd name="connsiteY14" fmla="*/ 583215 h 1698914"/>
                <a:gd name="connsiteX15" fmla="*/ 695604 w 2010054"/>
                <a:gd name="connsiteY15" fmla="*/ 564164 h 1698914"/>
                <a:gd name="connsiteX16" fmla="*/ 869436 w 2010054"/>
                <a:gd name="connsiteY16" fmla="*/ 530827 h 1698914"/>
                <a:gd name="connsiteX17" fmla="*/ 986117 w 2010054"/>
                <a:gd name="connsiteY17" fmla="*/ 509396 h 1698914"/>
                <a:gd name="connsiteX18" fmla="*/ 1202810 w 2010054"/>
                <a:gd name="connsiteY18" fmla="*/ 499870 h 1698914"/>
                <a:gd name="connsiteX19" fmla="*/ 1343305 w 2010054"/>
                <a:gd name="connsiteY19" fmla="*/ 511777 h 1698914"/>
                <a:gd name="connsiteX20" fmla="*/ 1505229 w 2010054"/>
                <a:gd name="connsiteY20" fmla="*/ 542733 h 1698914"/>
                <a:gd name="connsiteX21" fmla="*/ 1652867 w 2010054"/>
                <a:gd name="connsiteY21" fmla="*/ 595121 h 1698914"/>
                <a:gd name="connsiteX22" fmla="*/ 1686204 w 2010054"/>
                <a:gd name="connsiteY22" fmla="*/ 614171 h 1698914"/>
                <a:gd name="connsiteX23" fmla="*/ 1714779 w 2010054"/>
                <a:gd name="connsiteY23" fmla="*/ 642746 h 1698914"/>
                <a:gd name="connsiteX24" fmla="*/ 1752879 w 2010054"/>
                <a:gd name="connsiteY24" fmla="*/ 690371 h 1698914"/>
                <a:gd name="connsiteX25" fmla="*/ 1771929 w 2010054"/>
                <a:gd name="connsiteY25" fmla="*/ 718946 h 1698914"/>
                <a:gd name="connsiteX26" fmla="*/ 1800504 w 2010054"/>
                <a:gd name="connsiteY26" fmla="*/ 771334 h 1698914"/>
                <a:gd name="connsiteX27" fmla="*/ 1843367 w 2010054"/>
                <a:gd name="connsiteY27" fmla="*/ 842771 h 1698914"/>
                <a:gd name="connsiteX28" fmla="*/ 1857654 w 2010054"/>
                <a:gd name="connsiteY28" fmla="*/ 871346 h 1698914"/>
                <a:gd name="connsiteX29" fmla="*/ 1867179 w 2010054"/>
                <a:gd name="connsiteY29" fmla="*/ 899921 h 1698914"/>
                <a:gd name="connsiteX30" fmla="*/ 1886229 w 2010054"/>
                <a:gd name="connsiteY30" fmla="*/ 942784 h 1698914"/>
                <a:gd name="connsiteX31" fmla="*/ 1905279 w 2010054"/>
                <a:gd name="connsiteY31" fmla="*/ 995171 h 1698914"/>
                <a:gd name="connsiteX32" fmla="*/ 1919567 w 2010054"/>
                <a:gd name="connsiteY32" fmla="*/ 1047559 h 1698914"/>
                <a:gd name="connsiteX33" fmla="*/ 1929092 w 2010054"/>
                <a:gd name="connsiteY33" fmla="*/ 1104709 h 1698914"/>
                <a:gd name="connsiteX34" fmla="*/ 1940998 w 2010054"/>
                <a:gd name="connsiteY34" fmla="*/ 1240440 h 1698914"/>
                <a:gd name="connsiteX35" fmla="*/ 1952904 w 2010054"/>
                <a:gd name="connsiteY35" fmla="*/ 1299971 h 1698914"/>
                <a:gd name="connsiteX36" fmla="*/ 1945760 w 2010054"/>
                <a:gd name="connsiteY36" fmla="*/ 1466659 h 1698914"/>
                <a:gd name="connsiteX37" fmla="*/ 1981479 w 2010054"/>
                <a:gd name="connsiteY37" fmla="*/ 1585721 h 1698914"/>
                <a:gd name="connsiteX38" fmla="*/ 1971954 w 2010054"/>
                <a:gd name="connsiteY38" fmla="*/ 1657159 h 1698914"/>
                <a:gd name="connsiteX39" fmla="*/ 1962429 w 2010054"/>
                <a:gd name="connsiteY39" fmla="*/ 1695259 h 1698914"/>
                <a:gd name="connsiteX40" fmla="*/ 1957667 w 2010054"/>
                <a:gd name="connsiteY40" fmla="*/ 1571433 h 1698914"/>
                <a:gd name="connsiteX41" fmla="*/ 1976717 w 2010054"/>
                <a:gd name="connsiteY41" fmla="*/ 1538096 h 1698914"/>
                <a:gd name="connsiteX42" fmla="*/ 1986242 w 2010054"/>
                <a:gd name="connsiteY42" fmla="*/ 1499996 h 1698914"/>
                <a:gd name="connsiteX43" fmla="*/ 1995767 w 2010054"/>
                <a:gd name="connsiteY43" fmla="*/ 1471421 h 1698914"/>
                <a:gd name="connsiteX44" fmla="*/ 2000529 w 2010054"/>
                <a:gd name="connsiteY44" fmla="*/ 1385696 h 1698914"/>
                <a:gd name="connsiteX45" fmla="*/ 2010054 w 2010054"/>
                <a:gd name="connsiteY45" fmla="*/ 1109471 h 1698914"/>
                <a:gd name="connsiteX46" fmla="*/ 2005292 w 2010054"/>
                <a:gd name="connsiteY46" fmla="*/ 966596 h 1698914"/>
                <a:gd name="connsiteX47" fmla="*/ 1986242 w 2010054"/>
                <a:gd name="connsiteY47" fmla="*/ 933259 h 1698914"/>
                <a:gd name="connsiteX48" fmla="*/ 1976717 w 2010054"/>
                <a:gd name="connsiteY48" fmla="*/ 909446 h 1698914"/>
                <a:gd name="connsiteX49" fmla="*/ 1967192 w 2010054"/>
                <a:gd name="connsiteY49" fmla="*/ 880871 h 1698914"/>
                <a:gd name="connsiteX50" fmla="*/ 1957667 w 2010054"/>
                <a:gd name="connsiteY50" fmla="*/ 866584 h 1698914"/>
                <a:gd name="connsiteX51" fmla="*/ 1952904 w 2010054"/>
                <a:gd name="connsiteY51" fmla="*/ 842771 h 1698914"/>
                <a:gd name="connsiteX52" fmla="*/ 1943379 w 2010054"/>
                <a:gd name="connsiteY52" fmla="*/ 828484 h 1698914"/>
                <a:gd name="connsiteX53" fmla="*/ 1938617 w 2010054"/>
                <a:gd name="connsiteY53" fmla="*/ 814196 h 1698914"/>
                <a:gd name="connsiteX54" fmla="*/ 1929092 w 2010054"/>
                <a:gd name="connsiteY54" fmla="*/ 795146 h 1698914"/>
                <a:gd name="connsiteX55" fmla="*/ 1919567 w 2010054"/>
                <a:gd name="connsiteY55" fmla="*/ 757046 h 1698914"/>
                <a:gd name="connsiteX56" fmla="*/ 1910042 w 2010054"/>
                <a:gd name="connsiteY56" fmla="*/ 737996 h 1698914"/>
                <a:gd name="connsiteX57" fmla="*/ 1895754 w 2010054"/>
                <a:gd name="connsiteY57" fmla="*/ 704659 h 1698914"/>
                <a:gd name="connsiteX58" fmla="*/ 1886229 w 2010054"/>
                <a:gd name="connsiteY58" fmla="*/ 676084 h 1698914"/>
                <a:gd name="connsiteX59" fmla="*/ 1881467 w 2010054"/>
                <a:gd name="connsiteY59" fmla="*/ 661796 h 1698914"/>
                <a:gd name="connsiteX60" fmla="*/ 1876704 w 2010054"/>
                <a:gd name="connsiteY60" fmla="*/ 642746 h 1698914"/>
                <a:gd name="connsiteX61" fmla="*/ 1867179 w 2010054"/>
                <a:gd name="connsiteY61" fmla="*/ 628459 h 1698914"/>
                <a:gd name="connsiteX62" fmla="*/ 1848129 w 2010054"/>
                <a:gd name="connsiteY62" fmla="*/ 580834 h 1698914"/>
                <a:gd name="connsiteX63" fmla="*/ 1843367 w 2010054"/>
                <a:gd name="connsiteY63" fmla="*/ 566546 h 1698914"/>
                <a:gd name="connsiteX64" fmla="*/ 1833842 w 2010054"/>
                <a:gd name="connsiteY64" fmla="*/ 552259 h 1698914"/>
                <a:gd name="connsiteX65" fmla="*/ 1838604 w 2010054"/>
                <a:gd name="connsiteY65" fmla="*/ 559401 h 1698914"/>
                <a:gd name="connsiteX66" fmla="*/ 1819554 w 2010054"/>
                <a:gd name="connsiteY66" fmla="*/ 528446 h 1698914"/>
                <a:gd name="connsiteX67" fmla="*/ 1810029 w 2010054"/>
                <a:gd name="connsiteY67" fmla="*/ 514159 h 1698914"/>
                <a:gd name="connsiteX68" fmla="*/ 1795742 w 2010054"/>
                <a:gd name="connsiteY68" fmla="*/ 504634 h 1698914"/>
                <a:gd name="connsiteX69" fmla="*/ 1771929 w 2010054"/>
                <a:gd name="connsiteY69" fmla="*/ 476059 h 1698914"/>
                <a:gd name="connsiteX70" fmla="*/ 1762404 w 2010054"/>
                <a:gd name="connsiteY70" fmla="*/ 461771 h 1698914"/>
                <a:gd name="connsiteX71" fmla="*/ 1733829 w 2010054"/>
                <a:gd name="connsiteY71" fmla="*/ 452246 h 1698914"/>
                <a:gd name="connsiteX72" fmla="*/ 1705254 w 2010054"/>
                <a:gd name="connsiteY72" fmla="*/ 442721 h 1698914"/>
                <a:gd name="connsiteX73" fmla="*/ 1686204 w 2010054"/>
                <a:gd name="connsiteY73" fmla="*/ 433196 h 1698914"/>
                <a:gd name="connsiteX74" fmla="*/ 1629054 w 2010054"/>
                <a:gd name="connsiteY74" fmla="*/ 423671 h 1698914"/>
                <a:gd name="connsiteX75" fmla="*/ 1590954 w 2010054"/>
                <a:gd name="connsiteY75" fmla="*/ 409384 h 1698914"/>
                <a:gd name="connsiteX76" fmla="*/ 1471892 w 2010054"/>
                <a:gd name="connsiteY76" fmla="*/ 395096 h 1698914"/>
                <a:gd name="connsiteX77" fmla="*/ 1438554 w 2010054"/>
                <a:gd name="connsiteY77" fmla="*/ 390334 h 1698914"/>
                <a:gd name="connsiteX78" fmla="*/ 1376642 w 2010054"/>
                <a:gd name="connsiteY78" fmla="*/ 376046 h 1698914"/>
                <a:gd name="connsiteX79" fmla="*/ 1319492 w 2010054"/>
                <a:gd name="connsiteY79" fmla="*/ 371284 h 1698914"/>
                <a:gd name="connsiteX80" fmla="*/ 1276629 w 2010054"/>
                <a:gd name="connsiteY80" fmla="*/ 361759 h 1698914"/>
                <a:gd name="connsiteX81" fmla="*/ 1262342 w 2010054"/>
                <a:gd name="connsiteY81" fmla="*/ 352234 h 1698914"/>
                <a:gd name="connsiteX82" fmla="*/ 1238529 w 2010054"/>
                <a:gd name="connsiteY82" fmla="*/ 347471 h 1698914"/>
                <a:gd name="connsiteX83" fmla="*/ 1209954 w 2010054"/>
                <a:gd name="connsiteY83" fmla="*/ 337946 h 1698914"/>
                <a:gd name="connsiteX84" fmla="*/ 1181379 w 2010054"/>
                <a:gd name="connsiteY84" fmla="*/ 328421 h 1698914"/>
                <a:gd name="connsiteX85" fmla="*/ 1105179 w 2010054"/>
                <a:gd name="connsiteY85" fmla="*/ 318896 h 1698914"/>
                <a:gd name="connsiteX86" fmla="*/ 1071842 w 2010054"/>
                <a:gd name="connsiteY86" fmla="*/ 309371 h 1698914"/>
                <a:gd name="connsiteX87" fmla="*/ 1019454 w 2010054"/>
                <a:gd name="connsiteY87" fmla="*/ 299846 h 1698914"/>
                <a:gd name="connsiteX88" fmla="*/ 867054 w 2010054"/>
                <a:gd name="connsiteY88" fmla="*/ 304609 h 1698914"/>
                <a:gd name="connsiteX89" fmla="*/ 1036123 w 2010054"/>
                <a:gd name="connsiteY89" fmla="*/ 9334 h 1698914"/>
                <a:gd name="connsiteX90" fmla="*/ 624167 w 2010054"/>
                <a:gd name="connsiteY90" fmla="*/ 87916 h 1698914"/>
                <a:gd name="connsiteX91" fmla="*/ 433666 w 2010054"/>
                <a:gd name="connsiteY91" fmla="*/ 230790 h 1698914"/>
                <a:gd name="connsiteX92" fmla="*/ 226499 w 2010054"/>
                <a:gd name="connsiteY92" fmla="*/ 399858 h 1698914"/>
                <a:gd name="connsiteX93" fmla="*/ 81241 w 2010054"/>
                <a:gd name="connsiteY93" fmla="*/ 642747 h 1698914"/>
                <a:gd name="connsiteX94" fmla="*/ 5042 w 2010054"/>
                <a:gd name="connsiteY94" fmla="*/ 859439 h 1698914"/>
                <a:gd name="connsiteX95" fmla="*/ 12185 w 2010054"/>
                <a:gd name="connsiteY95" fmla="*/ 1109471 h 1698914"/>
                <a:gd name="connsiteX96" fmla="*/ 52667 w 2010054"/>
                <a:gd name="connsiteY96" fmla="*/ 1345216 h 1698914"/>
                <a:gd name="connsiteX97" fmla="*/ 102673 w 2010054"/>
                <a:gd name="connsiteY97" fmla="*/ 1552384 h 1698914"/>
                <a:gd name="connsiteX0" fmla="*/ 102673 w 2010054"/>
                <a:gd name="connsiteY0" fmla="*/ 1543255 h 1689785"/>
                <a:gd name="connsiteX1" fmla="*/ 155060 w 2010054"/>
                <a:gd name="connsiteY1" fmla="*/ 1602786 h 1689785"/>
                <a:gd name="connsiteX2" fmla="*/ 178873 w 2010054"/>
                <a:gd name="connsiteY2" fmla="*/ 1669460 h 1689785"/>
                <a:gd name="connsiteX3" fmla="*/ 169348 w 2010054"/>
                <a:gd name="connsiteY3" fmla="*/ 1481341 h 1689785"/>
                <a:gd name="connsiteX4" fmla="*/ 171729 w 2010054"/>
                <a:gd name="connsiteY4" fmla="*/ 1314655 h 1689785"/>
                <a:gd name="connsiteX5" fmla="*/ 166967 w 2010054"/>
                <a:gd name="connsiteY5" fmla="*/ 1247980 h 1689785"/>
                <a:gd name="connsiteX6" fmla="*/ 86004 w 2010054"/>
                <a:gd name="connsiteY6" fmla="*/ 1126535 h 1689785"/>
                <a:gd name="connsiteX7" fmla="*/ 176492 w 2010054"/>
                <a:gd name="connsiteY7" fmla="*/ 1119392 h 1689785"/>
                <a:gd name="connsiteX8" fmla="*/ 190779 w 2010054"/>
                <a:gd name="connsiteY8" fmla="*/ 1052717 h 1689785"/>
                <a:gd name="connsiteX9" fmla="*/ 205067 w 2010054"/>
                <a:gd name="connsiteY9" fmla="*/ 952705 h 1689785"/>
                <a:gd name="connsiteX10" fmla="*/ 216973 w 2010054"/>
                <a:gd name="connsiteY10" fmla="*/ 931274 h 1689785"/>
                <a:gd name="connsiteX11" fmla="*/ 252692 w 2010054"/>
                <a:gd name="connsiteY11" fmla="*/ 900317 h 1689785"/>
                <a:gd name="connsiteX12" fmla="*/ 266979 w 2010054"/>
                <a:gd name="connsiteY12" fmla="*/ 800304 h 1689785"/>
                <a:gd name="connsiteX13" fmla="*/ 295554 w 2010054"/>
                <a:gd name="connsiteY13" fmla="*/ 738392 h 1689785"/>
                <a:gd name="connsiteX14" fmla="*/ 547967 w 2010054"/>
                <a:gd name="connsiteY14" fmla="*/ 574086 h 1689785"/>
                <a:gd name="connsiteX15" fmla="*/ 695604 w 2010054"/>
                <a:gd name="connsiteY15" fmla="*/ 555035 h 1689785"/>
                <a:gd name="connsiteX16" fmla="*/ 869436 w 2010054"/>
                <a:gd name="connsiteY16" fmla="*/ 521698 h 1689785"/>
                <a:gd name="connsiteX17" fmla="*/ 986117 w 2010054"/>
                <a:gd name="connsiteY17" fmla="*/ 500267 h 1689785"/>
                <a:gd name="connsiteX18" fmla="*/ 1202810 w 2010054"/>
                <a:gd name="connsiteY18" fmla="*/ 490741 h 1689785"/>
                <a:gd name="connsiteX19" fmla="*/ 1343305 w 2010054"/>
                <a:gd name="connsiteY19" fmla="*/ 502648 h 1689785"/>
                <a:gd name="connsiteX20" fmla="*/ 1505229 w 2010054"/>
                <a:gd name="connsiteY20" fmla="*/ 533604 h 1689785"/>
                <a:gd name="connsiteX21" fmla="*/ 1652867 w 2010054"/>
                <a:gd name="connsiteY21" fmla="*/ 585992 h 1689785"/>
                <a:gd name="connsiteX22" fmla="*/ 1686204 w 2010054"/>
                <a:gd name="connsiteY22" fmla="*/ 605042 h 1689785"/>
                <a:gd name="connsiteX23" fmla="*/ 1714779 w 2010054"/>
                <a:gd name="connsiteY23" fmla="*/ 633617 h 1689785"/>
                <a:gd name="connsiteX24" fmla="*/ 1752879 w 2010054"/>
                <a:gd name="connsiteY24" fmla="*/ 681242 h 1689785"/>
                <a:gd name="connsiteX25" fmla="*/ 1771929 w 2010054"/>
                <a:gd name="connsiteY25" fmla="*/ 709817 h 1689785"/>
                <a:gd name="connsiteX26" fmla="*/ 1800504 w 2010054"/>
                <a:gd name="connsiteY26" fmla="*/ 762205 h 1689785"/>
                <a:gd name="connsiteX27" fmla="*/ 1843367 w 2010054"/>
                <a:gd name="connsiteY27" fmla="*/ 833642 h 1689785"/>
                <a:gd name="connsiteX28" fmla="*/ 1857654 w 2010054"/>
                <a:gd name="connsiteY28" fmla="*/ 862217 h 1689785"/>
                <a:gd name="connsiteX29" fmla="*/ 1867179 w 2010054"/>
                <a:gd name="connsiteY29" fmla="*/ 890792 h 1689785"/>
                <a:gd name="connsiteX30" fmla="*/ 1886229 w 2010054"/>
                <a:gd name="connsiteY30" fmla="*/ 933655 h 1689785"/>
                <a:gd name="connsiteX31" fmla="*/ 1905279 w 2010054"/>
                <a:gd name="connsiteY31" fmla="*/ 986042 h 1689785"/>
                <a:gd name="connsiteX32" fmla="*/ 1919567 w 2010054"/>
                <a:gd name="connsiteY32" fmla="*/ 1038430 h 1689785"/>
                <a:gd name="connsiteX33" fmla="*/ 1929092 w 2010054"/>
                <a:gd name="connsiteY33" fmla="*/ 1095580 h 1689785"/>
                <a:gd name="connsiteX34" fmla="*/ 1940998 w 2010054"/>
                <a:gd name="connsiteY34" fmla="*/ 1231311 h 1689785"/>
                <a:gd name="connsiteX35" fmla="*/ 1952904 w 2010054"/>
                <a:gd name="connsiteY35" fmla="*/ 1290842 h 1689785"/>
                <a:gd name="connsiteX36" fmla="*/ 1945760 w 2010054"/>
                <a:gd name="connsiteY36" fmla="*/ 1457530 h 1689785"/>
                <a:gd name="connsiteX37" fmla="*/ 1981479 w 2010054"/>
                <a:gd name="connsiteY37" fmla="*/ 1576592 h 1689785"/>
                <a:gd name="connsiteX38" fmla="*/ 1971954 w 2010054"/>
                <a:gd name="connsiteY38" fmla="*/ 1648030 h 1689785"/>
                <a:gd name="connsiteX39" fmla="*/ 1962429 w 2010054"/>
                <a:gd name="connsiteY39" fmla="*/ 1686130 h 1689785"/>
                <a:gd name="connsiteX40" fmla="*/ 1957667 w 2010054"/>
                <a:gd name="connsiteY40" fmla="*/ 1562304 h 1689785"/>
                <a:gd name="connsiteX41" fmla="*/ 1976717 w 2010054"/>
                <a:gd name="connsiteY41" fmla="*/ 1528967 h 1689785"/>
                <a:gd name="connsiteX42" fmla="*/ 1986242 w 2010054"/>
                <a:gd name="connsiteY42" fmla="*/ 1490867 h 1689785"/>
                <a:gd name="connsiteX43" fmla="*/ 1995767 w 2010054"/>
                <a:gd name="connsiteY43" fmla="*/ 1462292 h 1689785"/>
                <a:gd name="connsiteX44" fmla="*/ 2000529 w 2010054"/>
                <a:gd name="connsiteY44" fmla="*/ 1376567 h 1689785"/>
                <a:gd name="connsiteX45" fmla="*/ 2010054 w 2010054"/>
                <a:gd name="connsiteY45" fmla="*/ 1100342 h 1689785"/>
                <a:gd name="connsiteX46" fmla="*/ 2005292 w 2010054"/>
                <a:gd name="connsiteY46" fmla="*/ 957467 h 1689785"/>
                <a:gd name="connsiteX47" fmla="*/ 1986242 w 2010054"/>
                <a:gd name="connsiteY47" fmla="*/ 924130 h 1689785"/>
                <a:gd name="connsiteX48" fmla="*/ 1976717 w 2010054"/>
                <a:gd name="connsiteY48" fmla="*/ 900317 h 1689785"/>
                <a:gd name="connsiteX49" fmla="*/ 1967192 w 2010054"/>
                <a:gd name="connsiteY49" fmla="*/ 871742 h 1689785"/>
                <a:gd name="connsiteX50" fmla="*/ 1957667 w 2010054"/>
                <a:gd name="connsiteY50" fmla="*/ 857455 h 1689785"/>
                <a:gd name="connsiteX51" fmla="*/ 1952904 w 2010054"/>
                <a:gd name="connsiteY51" fmla="*/ 833642 h 1689785"/>
                <a:gd name="connsiteX52" fmla="*/ 1943379 w 2010054"/>
                <a:gd name="connsiteY52" fmla="*/ 819355 h 1689785"/>
                <a:gd name="connsiteX53" fmla="*/ 1938617 w 2010054"/>
                <a:gd name="connsiteY53" fmla="*/ 805067 h 1689785"/>
                <a:gd name="connsiteX54" fmla="*/ 1929092 w 2010054"/>
                <a:gd name="connsiteY54" fmla="*/ 786017 h 1689785"/>
                <a:gd name="connsiteX55" fmla="*/ 1919567 w 2010054"/>
                <a:gd name="connsiteY55" fmla="*/ 747917 h 1689785"/>
                <a:gd name="connsiteX56" fmla="*/ 1910042 w 2010054"/>
                <a:gd name="connsiteY56" fmla="*/ 728867 h 1689785"/>
                <a:gd name="connsiteX57" fmla="*/ 1895754 w 2010054"/>
                <a:gd name="connsiteY57" fmla="*/ 695530 h 1689785"/>
                <a:gd name="connsiteX58" fmla="*/ 1886229 w 2010054"/>
                <a:gd name="connsiteY58" fmla="*/ 666955 h 1689785"/>
                <a:gd name="connsiteX59" fmla="*/ 1881467 w 2010054"/>
                <a:gd name="connsiteY59" fmla="*/ 652667 h 1689785"/>
                <a:gd name="connsiteX60" fmla="*/ 1876704 w 2010054"/>
                <a:gd name="connsiteY60" fmla="*/ 633617 h 1689785"/>
                <a:gd name="connsiteX61" fmla="*/ 1867179 w 2010054"/>
                <a:gd name="connsiteY61" fmla="*/ 619330 h 1689785"/>
                <a:gd name="connsiteX62" fmla="*/ 1848129 w 2010054"/>
                <a:gd name="connsiteY62" fmla="*/ 571705 h 1689785"/>
                <a:gd name="connsiteX63" fmla="*/ 1843367 w 2010054"/>
                <a:gd name="connsiteY63" fmla="*/ 557417 h 1689785"/>
                <a:gd name="connsiteX64" fmla="*/ 1833842 w 2010054"/>
                <a:gd name="connsiteY64" fmla="*/ 543130 h 1689785"/>
                <a:gd name="connsiteX65" fmla="*/ 1838604 w 2010054"/>
                <a:gd name="connsiteY65" fmla="*/ 550272 h 1689785"/>
                <a:gd name="connsiteX66" fmla="*/ 1819554 w 2010054"/>
                <a:gd name="connsiteY66" fmla="*/ 519317 h 1689785"/>
                <a:gd name="connsiteX67" fmla="*/ 1810029 w 2010054"/>
                <a:gd name="connsiteY67" fmla="*/ 505030 h 1689785"/>
                <a:gd name="connsiteX68" fmla="*/ 1795742 w 2010054"/>
                <a:gd name="connsiteY68" fmla="*/ 495505 h 1689785"/>
                <a:gd name="connsiteX69" fmla="*/ 1771929 w 2010054"/>
                <a:gd name="connsiteY69" fmla="*/ 466930 h 1689785"/>
                <a:gd name="connsiteX70" fmla="*/ 1762404 w 2010054"/>
                <a:gd name="connsiteY70" fmla="*/ 452642 h 1689785"/>
                <a:gd name="connsiteX71" fmla="*/ 1733829 w 2010054"/>
                <a:gd name="connsiteY71" fmla="*/ 443117 h 1689785"/>
                <a:gd name="connsiteX72" fmla="*/ 1705254 w 2010054"/>
                <a:gd name="connsiteY72" fmla="*/ 433592 h 1689785"/>
                <a:gd name="connsiteX73" fmla="*/ 1686204 w 2010054"/>
                <a:gd name="connsiteY73" fmla="*/ 424067 h 1689785"/>
                <a:gd name="connsiteX74" fmla="*/ 1629054 w 2010054"/>
                <a:gd name="connsiteY74" fmla="*/ 414542 h 1689785"/>
                <a:gd name="connsiteX75" fmla="*/ 1590954 w 2010054"/>
                <a:gd name="connsiteY75" fmla="*/ 400255 h 1689785"/>
                <a:gd name="connsiteX76" fmla="*/ 1471892 w 2010054"/>
                <a:gd name="connsiteY76" fmla="*/ 385967 h 1689785"/>
                <a:gd name="connsiteX77" fmla="*/ 1438554 w 2010054"/>
                <a:gd name="connsiteY77" fmla="*/ 381205 h 1689785"/>
                <a:gd name="connsiteX78" fmla="*/ 1376642 w 2010054"/>
                <a:gd name="connsiteY78" fmla="*/ 366917 h 1689785"/>
                <a:gd name="connsiteX79" fmla="*/ 1319492 w 2010054"/>
                <a:gd name="connsiteY79" fmla="*/ 362155 h 1689785"/>
                <a:gd name="connsiteX80" fmla="*/ 1276629 w 2010054"/>
                <a:gd name="connsiteY80" fmla="*/ 352630 h 1689785"/>
                <a:gd name="connsiteX81" fmla="*/ 1262342 w 2010054"/>
                <a:gd name="connsiteY81" fmla="*/ 343105 h 1689785"/>
                <a:gd name="connsiteX82" fmla="*/ 1238529 w 2010054"/>
                <a:gd name="connsiteY82" fmla="*/ 338342 h 1689785"/>
                <a:gd name="connsiteX83" fmla="*/ 1209954 w 2010054"/>
                <a:gd name="connsiteY83" fmla="*/ 328817 h 1689785"/>
                <a:gd name="connsiteX84" fmla="*/ 1181379 w 2010054"/>
                <a:gd name="connsiteY84" fmla="*/ 319292 h 1689785"/>
                <a:gd name="connsiteX85" fmla="*/ 1105179 w 2010054"/>
                <a:gd name="connsiteY85" fmla="*/ 309767 h 1689785"/>
                <a:gd name="connsiteX86" fmla="*/ 1071842 w 2010054"/>
                <a:gd name="connsiteY86" fmla="*/ 300242 h 1689785"/>
                <a:gd name="connsiteX87" fmla="*/ 1019454 w 2010054"/>
                <a:gd name="connsiteY87" fmla="*/ 290717 h 1689785"/>
                <a:gd name="connsiteX88" fmla="*/ 1402835 w 2010054"/>
                <a:gd name="connsiteY88" fmla="*/ 64499 h 1689785"/>
                <a:gd name="connsiteX89" fmla="*/ 1036123 w 2010054"/>
                <a:gd name="connsiteY89" fmla="*/ 205 h 1689785"/>
                <a:gd name="connsiteX90" fmla="*/ 624167 w 2010054"/>
                <a:gd name="connsiteY90" fmla="*/ 78787 h 1689785"/>
                <a:gd name="connsiteX91" fmla="*/ 433666 w 2010054"/>
                <a:gd name="connsiteY91" fmla="*/ 221661 h 1689785"/>
                <a:gd name="connsiteX92" fmla="*/ 226499 w 2010054"/>
                <a:gd name="connsiteY92" fmla="*/ 390729 h 1689785"/>
                <a:gd name="connsiteX93" fmla="*/ 81241 w 2010054"/>
                <a:gd name="connsiteY93" fmla="*/ 633618 h 1689785"/>
                <a:gd name="connsiteX94" fmla="*/ 5042 w 2010054"/>
                <a:gd name="connsiteY94" fmla="*/ 850310 h 1689785"/>
                <a:gd name="connsiteX95" fmla="*/ 12185 w 2010054"/>
                <a:gd name="connsiteY95" fmla="*/ 1100342 h 1689785"/>
                <a:gd name="connsiteX96" fmla="*/ 52667 w 2010054"/>
                <a:gd name="connsiteY96" fmla="*/ 1336087 h 1689785"/>
                <a:gd name="connsiteX97" fmla="*/ 102673 w 2010054"/>
                <a:gd name="connsiteY97" fmla="*/ 1543255 h 1689785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376642 w 2010054"/>
                <a:gd name="connsiteY78" fmla="*/ 366838 h 1689706"/>
                <a:gd name="connsiteX79" fmla="*/ 1319492 w 2010054"/>
                <a:gd name="connsiteY79" fmla="*/ 362076 h 1689706"/>
                <a:gd name="connsiteX80" fmla="*/ 1276629 w 2010054"/>
                <a:gd name="connsiteY80" fmla="*/ 352551 h 1689706"/>
                <a:gd name="connsiteX81" fmla="*/ 1262342 w 2010054"/>
                <a:gd name="connsiteY81" fmla="*/ 343026 h 1689706"/>
                <a:gd name="connsiteX82" fmla="*/ 1238529 w 2010054"/>
                <a:gd name="connsiteY82" fmla="*/ 338263 h 1689706"/>
                <a:gd name="connsiteX83" fmla="*/ 1209954 w 2010054"/>
                <a:gd name="connsiteY83" fmla="*/ 328738 h 1689706"/>
                <a:gd name="connsiteX84" fmla="*/ 1181379 w 2010054"/>
                <a:gd name="connsiteY84" fmla="*/ 319213 h 1689706"/>
                <a:gd name="connsiteX85" fmla="*/ 1105179 w 2010054"/>
                <a:gd name="connsiteY85" fmla="*/ 309688 h 1689706"/>
                <a:gd name="connsiteX86" fmla="*/ 1071842 w 2010054"/>
                <a:gd name="connsiteY86" fmla="*/ 300163 h 1689706"/>
                <a:gd name="connsiteX87" fmla="*/ 1683823 w 2010054"/>
                <a:gd name="connsiteY87" fmla="*/ 209675 h 1689706"/>
                <a:gd name="connsiteX88" fmla="*/ 1402835 w 2010054"/>
                <a:gd name="connsiteY88" fmla="*/ 64420 h 1689706"/>
                <a:gd name="connsiteX89" fmla="*/ 1036123 w 2010054"/>
                <a:gd name="connsiteY89" fmla="*/ 126 h 1689706"/>
                <a:gd name="connsiteX90" fmla="*/ 624167 w 2010054"/>
                <a:gd name="connsiteY90" fmla="*/ 78708 h 1689706"/>
                <a:gd name="connsiteX91" fmla="*/ 433666 w 2010054"/>
                <a:gd name="connsiteY91" fmla="*/ 221582 h 1689706"/>
                <a:gd name="connsiteX92" fmla="*/ 226499 w 2010054"/>
                <a:gd name="connsiteY92" fmla="*/ 390650 h 1689706"/>
                <a:gd name="connsiteX93" fmla="*/ 81241 w 2010054"/>
                <a:gd name="connsiteY93" fmla="*/ 633539 h 1689706"/>
                <a:gd name="connsiteX94" fmla="*/ 5042 w 2010054"/>
                <a:gd name="connsiteY94" fmla="*/ 850231 h 1689706"/>
                <a:gd name="connsiteX95" fmla="*/ 12185 w 2010054"/>
                <a:gd name="connsiteY95" fmla="*/ 1100263 h 1689706"/>
                <a:gd name="connsiteX96" fmla="*/ 52667 w 2010054"/>
                <a:gd name="connsiteY96" fmla="*/ 1336008 h 1689706"/>
                <a:gd name="connsiteX97" fmla="*/ 102673 w 2010054"/>
                <a:gd name="connsiteY97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376642 w 2010054"/>
                <a:gd name="connsiteY78" fmla="*/ 366838 h 1689706"/>
                <a:gd name="connsiteX79" fmla="*/ 1319492 w 2010054"/>
                <a:gd name="connsiteY79" fmla="*/ 362076 h 1689706"/>
                <a:gd name="connsiteX80" fmla="*/ 1276629 w 2010054"/>
                <a:gd name="connsiteY80" fmla="*/ 352551 h 1689706"/>
                <a:gd name="connsiteX81" fmla="*/ 1262342 w 2010054"/>
                <a:gd name="connsiteY81" fmla="*/ 343026 h 1689706"/>
                <a:gd name="connsiteX82" fmla="*/ 1238529 w 2010054"/>
                <a:gd name="connsiteY82" fmla="*/ 338263 h 1689706"/>
                <a:gd name="connsiteX83" fmla="*/ 1209954 w 2010054"/>
                <a:gd name="connsiteY83" fmla="*/ 328738 h 1689706"/>
                <a:gd name="connsiteX84" fmla="*/ 1181379 w 2010054"/>
                <a:gd name="connsiteY84" fmla="*/ 319213 h 1689706"/>
                <a:gd name="connsiteX85" fmla="*/ 1105179 w 2010054"/>
                <a:gd name="connsiteY85" fmla="*/ 309688 h 1689706"/>
                <a:gd name="connsiteX86" fmla="*/ 1814792 w 2010054"/>
                <a:gd name="connsiteY86" fmla="*/ 438275 h 1689706"/>
                <a:gd name="connsiteX87" fmla="*/ 1683823 w 2010054"/>
                <a:gd name="connsiteY87" fmla="*/ 209675 h 1689706"/>
                <a:gd name="connsiteX88" fmla="*/ 1402835 w 2010054"/>
                <a:gd name="connsiteY88" fmla="*/ 64420 h 1689706"/>
                <a:gd name="connsiteX89" fmla="*/ 1036123 w 2010054"/>
                <a:gd name="connsiteY89" fmla="*/ 126 h 1689706"/>
                <a:gd name="connsiteX90" fmla="*/ 624167 w 2010054"/>
                <a:gd name="connsiteY90" fmla="*/ 78708 h 1689706"/>
                <a:gd name="connsiteX91" fmla="*/ 433666 w 2010054"/>
                <a:gd name="connsiteY91" fmla="*/ 221582 h 1689706"/>
                <a:gd name="connsiteX92" fmla="*/ 226499 w 2010054"/>
                <a:gd name="connsiteY92" fmla="*/ 390650 h 1689706"/>
                <a:gd name="connsiteX93" fmla="*/ 81241 w 2010054"/>
                <a:gd name="connsiteY93" fmla="*/ 633539 h 1689706"/>
                <a:gd name="connsiteX94" fmla="*/ 5042 w 2010054"/>
                <a:gd name="connsiteY94" fmla="*/ 850231 h 1689706"/>
                <a:gd name="connsiteX95" fmla="*/ 12185 w 2010054"/>
                <a:gd name="connsiteY95" fmla="*/ 1100263 h 1689706"/>
                <a:gd name="connsiteX96" fmla="*/ 52667 w 2010054"/>
                <a:gd name="connsiteY96" fmla="*/ 1336008 h 1689706"/>
                <a:gd name="connsiteX97" fmla="*/ 102673 w 2010054"/>
                <a:gd name="connsiteY97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376642 w 2010054"/>
                <a:gd name="connsiteY78" fmla="*/ 366838 h 1689706"/>
                <a:gd name="connsiteX79" fmla="*/ 1319492 w 2010054"/>
                <a:gd name="connsiteY79" fmla="*/ 362076 h 1689706"/>
                <a:gd name="connsiteX80" fmla="*/ 1276629 w 2010054"/>
                <a:gd name="connsiteY80" fmla="*/ 352551 h 1689706"/>
                <a:gd name="connsiteX81" fmla="*/ 1262342 w 2010054"/>
                <a:gd name="connsiteY81" fmla="*/ 343026 h 1689706"/>
                <a:gd name="connsiteX82" fmla="*/ 1238529 w 2010054"/>
                <a:gd name="connsiteY82" fmla="*/ 338263 h 1689706"/>
                <a:gd name="connsiteX83" fmla="*/ 1209954 w 2010054"/>
                <a:gd name="connsiteY83" fmla="*/ 328738 h 1689706"/>
                <a:gd name="connsiteX84" fmla="*/ 1181379 w 2010054"/>
                <a:gd name="connsiteY84" fmla="*/ 319213 h 1689706"/>
                <a:gd name="connsiteX85" fmla="*/ 1814792 w 2010054"/>
                <a:gd name="connsiteY85" fmla="*/ 438275 h 1689706"/>
                <a:gd name="connsiteX86" fmla="*/ 1683823 w 2010054"/>
                <a:gd name="connsiteY86" fmla="*/ 209675 h 1689706"/>
                <a:gd name="connsiteX87" fmla="*/ 1402835 w 2010054"/>
                <a:gd name="connsiteY87" fmla="*/ 64420 h 1689706"/>
                <a:gd name="connsiteX88" fmla="*/ 1036123 w 2010054"/>
                <a:gd name="connsiteY88" fmla="*/ 126 h 1689706"/>
                <a:gd name="connsiteX89" fmla="*/ 624167 w 2010054"/>
                <a:gd name="connsiteY89" fmla="*/ 78708 h 1689706"/>
                <a:gd name="connsiteX90" fmla="*/ 433666 w 2010054"/>
                <a:gd name="connsiteY90" fmla="*/ 221582 h 1689706"/>
                <a:gd name="connsiteX91" fmla="*/ 226499 w 2010054"/>
                <a:gd name="connsiteY91" fmla="*/ 390650 h 1689706"/>
                <a:gd name="connsiteX92" fmla="*/ 81241 w 2010054"/>
                <a:gd name="connsiteY92" fmla="*/ 633539 h 1689706"/>
                <a:gd name="connsiteX93" fmla="*/ 5042 w 2010054"/>
                <a:gd name="connsiteY93" fmla="*/ 850231 h 1689706"/>
                <a:gd name="connsiteX94" fmla="*/ 12185 w 2010054"/>
                <a:gd name="connsiteY94" fmla="*/ 1100263 h 1689706"/>
                <a:gd name="connsiteX95" fmla="*/ 52667 w 2010054"/>
                <a:gd name="connsiteY95" fmla="*/ 1336008 h 1689706"/>
                <a:gd name="connsiteX96" fmla="*/ 102673 w 2010054"/>
                <a:gd name="connsiteY96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376642 w 2010054"/>
                <a:gd name="connsiteY78" fmla="*/ 366838 h 1689706"/>
                <a:gd name="connsiteX79" fmla="*/ 1319492 w 2010054"/>
                <a:gd name="connsiteY79" fmla="*/ 362076 h 1689706"/>
                <a:gd name="connsiteX80" fmla="*/ 1276629 w 2010054"/>
                <a:gd name="connsiteY80" fmla="*/ 352551 h 1689706"/>
                <a:gd name="connsiteX81" fmla="*/ 1262342 w 2010054"/>
                <a:gd name="connsiteY81" fmla="*/ 343026 h 1689706"/>
                <a:gd name="connsiteX82" fmla="*/ 1238529 w 2010054"/>
                <a:gd name="connsiteY82" fmla="*/ 338263 h 1689706"/>
                <a:gd name="connsiteX83" fmla="*/ 1209954 w 2010054"/>
                <a:gd name="connsiteY83" fmla="*/ 328738 h 1689706"/>
                <a:gd name="connsiteX84" fmla="*/ 1814792 w 2010054"/>
                <a:gd name="connsiteY84" fmla="*/ 438275 h 1689706"/>
                <a:gd name="connsiteX85" fmla="*/ 1683823 w 2010054"/>
                <a:gd name="connsiteY85" fmla="*/ 209675 h 1689706"/>
                <a:gd name="connsiteX86" fmla="*/ 1402835 w 2010054"/>
                <a:gd name="connsiteY86" fmla="*/ 64420 h 1689706"/>
                <a:gd name="connsiteX87" fmla="*/ 1036123 w 2010054"/>
                <a:gd name="connsiteY87" fmla="*/ 126 h 1689706"/>
                <a:gd name="connsiteX88" fmla="*/ 624167 w 2010054"/>
                <a:gd name="connsiteY88" fmla="*/ 78708 h 1689706"/>
                <a:gd name="connsiteX89" fmla="*/ 433666 w 2010054"/>
                <a:gd name="connsiteY89" fmla="*/ 221582 h 1689706"/>
                <a:gd name="connsiteX90" fmla="*/ 226499 w 2010054"/>
                <a:gd name="connsiteY90" fmla="*/ 390650 h 1689706"/>
                <a:gd name="connsiteX91" fmla="*/ 81241 w 2010054"/>
                <a:gd name="connsiteY91" fmla="*/ 633539 h 1689706"/>
                <a:gd name="connsiteX92" fmla="*/ 5042 w 2010054"/>
                <a:gd name="connsiteY92" fmla="*/ 850231 h 1689706"/>
                <a:gd name="connsiteX93" fmla="*/ 12185 w 2010054"/>
                <a:gd name="connsiteY93" fmla="*/ 1100263 h 1689706"/>
                <a:gd name="connsiteX94" fmla="*/ 52667 w 2010054"/>
                <a:gd name="connsiteY94" fmla="*/ 1336008 h 1689706"/>
                <a:gd name="connsiteX95" fmla="*/ 102673 w 2010054"/>
                <a:gd name="connsiteY95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376642 w 2010054"/>
                <a:gd name="connsiteY78" fmla="*/ 366838 h 1689706"/>
                <a:gd name="connsiteX79" fmla="*/ 1319492 w 2010054"/>
                <a:gd name="connsiteY79" fmla="*/ 362076 h 1689706"/>
                <a:gd name="connsiteX80" fmla="*/ 1276629 w 2010054"/>
                <a:gd name="connsiteY80" fmla="*/ 352551 h 1689706"/>
                <a:gd name="connsiteX81" fmla="*/ 1262342 w 2010054"/>
                <a:gd name="connsiteY81" fmla="*/ 343026 h 1689706"/>
                <a:gd name="connsiteX82" fmla="*/ 1238529 w 2010054"/>
                <a:gd name="connsiteY82" fmla="*/ 338263 h 1689706"/>
                <a:gd name="connsiteX83" fmla="*/ 1814792 w 2010054"/>
                <a:gd name="connsiteY83" fmla="*/ 438275 h 1689706"/>
                <a:gd name="connsiteX84" fmla="*/ 1683823 w 2010054"/>
                <a:gd name="connsiteY84" fmla="*/ 209675 h 1689706"/>
                <a:gd name="connsiteX85" fmla="*/ 1402835 w 2010054"/>
                <a:gd name="connsiteY85" fmla="*/ 64420 h 1689706"/>
                <a:gd name="connsiteX86" fmla="*/ 1036123 w 2010054"/>
                <a:gd name="connsiteY86" fmla="*/ 126 h 1689706"/>
                <a:gd name="connsiteX87" fmla="*/ 624167 w 2010054"/>
                <a:gd name="connsiteY87" fmla="*/ 78708 h 1689706"/>
                <a:gd name="connsiteX88" fmla="*/ 433666 w 2010054"/>
                <a:gd name="connsiteY88" fmla="*/ 221582 h 1689706"/>
                <a:gd name="connsiteX89" fmla="*/ 226499 w 2010054"/>
                <a:gd name="connsiteY89" fmla="*/ 390650 h 1689706"/>
                <a:gd name="connsiteX90" fmla="*/ 81241 w 2010054"/>
                <a:gd name="connsiteY90" fmla="*/ 633539 h 1689706"/>
                <a:gd name="connsiteX91" fmla="*/ 5042 w 2010054"/>
                <a:gd name="connsiteY91" fmla="*/ 850231 h 1689706"/>
                <a:gd name="connsiteX92" fmla="*/ 12185 w 2010054"/>
                <a:gd name="connsiteY92" fmla="*/ 1100263 h 1689706"/>
                <a:gd name="connsiteX93" fmla="*/ 52667 w 2010054"/>
                <a:gd name="connsiteY93" fmla="*/ 1336008 h 1689706"/>
                <a:gd name="connsiteX94" fmla="*/ 102673 w 2010054"/>
                <a:gd name="connsiteY94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376642 w 2010054"/>
                <a:gd name="connsiteY78" fmla="*/ 366838 h 1689706"/>
                <a:gd name="connsiteX79" fmla="*/ 1319492 w 2010054"/>
                <a:gd name="connsiteY79" fmla="*/ 362076 h 1689706"/>
                <a:gd name="connsiteX80" fmla="*/ 1276629 w 2010054"/>
                <a:gd name="connsiteY80" fmla="*/ 352551 h 1689706"/>
                <a:gd name="connsiteX81" fmla="*/ 1262342 w 2010054"/>
                <a:gd name="connsiteY81" fmla="*/ 343026 h 1689706"/>
                <a:gd name="connsiteX82" fmla="*/ 1814792 w 2010054"/>
                <a:gd name="connsiteY82" fmla="*/ 438275 h 1689706"/>
                <a:gd name="connsiteX83" fmla="*/ 1683823 w 2010054"/>
                <a:gd name="connsiteY83" fmla="*/ 209675 h 1689706"/>
                <a:gd name="connsiteX84" fmla="*/ 1402835 w 2010054"/>
                <a:gd name="connsiteY84" fmla="*/ 64420 h 1689706"/>
                <a:gd name="connsiteX85" fmla="*/ 1036123 w 2010054"/>
                <a:gd name="connsiteY85" fmla="*/ 126 h 1689706"/>
                <a:gd name="connsiteX86" fmla="*/ 624167 w 2010054"/>
                <a:gd name="connsiteY86" fmla="*/ 78708 h 1689706"/>
                <a:gd name="connsiteX87" fmla="*/ 433666 w 2010054"/>
                <a:gd name="connsiteY87" fmla="*/ 221582 h 1689706"/>
                <a:gd name="connsiteX88" fmla="*/ 226499 w 2010054"/>
                <a:gd name="connsiteY88" fmla="*/ 390650 h 1689706"/>
                <a:gd name="connsiteX89" fmla="*/ 81241 w 2010054"/>
                <a:gd name="connsiteY89" fmla="*/ 633539 h 1689706"/>
                <a:gd name="connsiteX90" fmla="*/ 5042 w 2010054"/>
                <a:gd name="connsiteY90" fmla="*/ 850231 h 1689706"/>
                <a:gd name="connsiteX91" fmla="*/ 12185 w 2010054"/>
                <a:gd name="connsiteY91" fmla="*/ 1100263 h 1689706"/>
                <a:gd name="connsiteX92" fmla="*/ 52667 w 2010054"/>
                <a:gd name="connsiteY92" fmla="*/ 1336008 h 1689706"/>
                <a:gd name="connsiteX93" fmla="*/ 102673 w 2010054"/>
                <a:gd name="connsiteY93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376642 w 2010054"/>
                <a:gd name="connsiteY78" fmla="*/ 366838 h 1689706"/>
                <a:gd name="connsiteX79" fmla="*/ 1319492 w 2010054"/>
                <a:gd name="connsiteY79" fmla="*/ 362076 h 1689706"/>
                <a:gd name="connsiteX80" fmla="*/ 1276629 w 2010054"/>
                <a:gd name="connsiteY80" fmla="*/ 352551 h 1689706"/>
                <a:gd name="connsiteX81" fmla="*/ 1814792 w 2010054"/>
                <a:gd name="connsiteY81" fmla="*/ 438275 h 1689706"/>
                <a:gd name="connsiteX82" fmla="*/ 1683823 w 2010054"/>
                <a:gd name="connsiteY82" fmla="*/ 209675 h 1689706"/>
                <a:gd name="connsiteX83" fmla="*/ 1402835 w 2010054"/>
                <a:gd name="connsiteY83" fmla="*/ 64420 h 1689706"/>
                <a:gd name="connsiteX84" fmla="*/ 1036123 w 2010054"/>
                <a:gd name="connsiteY84" fmla="*/ 126 h 1689706"/>
                <a:gd name="connsiteX85" fmla="*/ 624167 w 2010054"/>
                <a:gd name="connsiteY85" fmla="*/ 78708 h 1689706"/>
                <a:gd name="connsiteX86" fmla="*/ 433666 w 2010054"/>
                <a:gd name="connsiteY86" fmla="*/ 221582 h 1689706"/>
                <a:gd name="connsiteX87" fmla="*/ 226499 w 2010054"/>
                <a:gd name="connsiteY87" fmla="*/ 390650 h 1689706"/>
                <a:gd name="connsiteX88" fmla="*/ 81241 w 2010054"/>
                <a:gd name="connsiteY88" fmla="*/ 633539 h 1689706"/>
                <a:gd name="connsiteX89" fmla="*/ 5042 w 2010054"/>
                <a:gd name="connsiteY89" fmla="*/ 850231 h 1689706"/>
                <a:gd name="connsiteX90" fmla="*/ 12185 w 2010054"/>
                <a:gd name="connsiteY90" fmla="*/ 1100263 h 1689706"/>
                <a:gd name="connsiteX91" fmla="*/ 52667 w 2010054"/>
                <a:gd name="connsiteY91" fmla="*/ 1336008 h 1689706"/>
                <a:gd name="connsiteX92" fmla="*/ 102673 w 2010054"/>
                <a:gd name="connsiteY92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376642 w 2010054"/>
                <a:gd name="connsiteY78" fmla="*/ 366838 h 1689706"/>
                <a:gd name="connsiteX79" fmla="*/ 1319492 w 2010054"/>
                <a:gd name="connsiteY79" fmla="*/ 362076 h 1689706"/>
                <a:gd name="connsiteX80" fmla="*/ 1814792 w 2010054"/>
                <a:gd name="connsiteY80" fmla="*/ 438275 h 1689706"/>
                <a:gd name="connsiteX81" fmla="*/ 1683823 w 2010054"/>
                <a:gd name="connsiteY81" fmla="*/ 209675 h 1689706"/>
                <a:gd name="connsiteX82" fmla="*/ 1402835 w 2010054"/>
                <a:gd name="connsiteY82" fmla="*/ 64420 h 1689706"/>
                <a:gd name="connsiteX83" fmla="*/ 1036123 w 2010054"/>
                <a:gd name="connsiteY83" fmla="*/ 126 h 1689706"/>
                <a:gd name="connsiteX84" fmla="*/ 624167 w 2010054"/>
                <a:gd name="connsiteY84" fmla="*/ 78708 h 1689706"/>
                <a:gd name="connsiteX85" fmla="*/ 433666 w 2010054"/>
                <a:gd name="connsiteY85" fmla="*/ 221582 h 1689706"/>
                <a:gd name="connsiteX86" fmla="*/ 226499 w 2010054"/>
                <a:gd name="connsiteY86" fmla="*/ 390650 h 1689706"/>
                <a:gd name="connsiteX87" fmla="*/ 81241 w 2010054"/>
                <a:gd name="connsiteY87" fmla="*/ 633539 h 1689706"/>
                <a:gd name="connsiteX88" fmla="*/ 5042 w 2010054"/>
                <a:gd name="connsiteY88" fmla="*/ 850231 h 1689706"/>
                <a:gd name="connsiteX89" fmla="*/ 12185 w 2010054"/>
                <a:gd name="connsiteY89" fmla="*/ 1100263 h 1689706"/>
                <a:gd name="connsiteX90" fmla="*/ 52667 w 2010054"/>
                <a:gd name="connsiteY90" fmla="*/ 1336008 h 1689706"/>
                <a:gd name="connsiteX91" fmla="*/ 102673 w 2010054"/>
                <a:gd name="connsiteY91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376642 w 2010054"/>
                <a:gd name="connsiteY78" fmla="*/ 366838 h 1689706"/>
                <a:gd name="connsiteX79" fmla="*/ 1814792 w 2010054"/>
                <a:gd name="connsiteY79" fmla="*/ 438275 h 1689706"/>
                <a:gd name="connsiteX80" fmla="*/ 1683823 w 2010054"/>
                <a:gd name="connsiteY80" fmla="*/ 209675 h 1689706"/>
                <a:gd name="connsiteX81" fmla="*/ 1402835 w 2010054"/>
                <a:gd name="connsiteY81" fmla="*/ 64420 h 1689706"/>
                <a:gd name="connsiteX82" fmla="*/ 1036123 w 2010054"/>
                <a:gd name="connsiteY82" fmla="*/ 126 h 1689706"/>
                <a:gd name="connsiteX83" fmla="*/ 624167 w 2010054"/>
                <a:gd name="connsiteY83" fmla="*/ 78708 h 1689706"/>
                <a:gd name="connsiteX84" fmla="*/ 433666 w 2010054"/>
                <a:gd name="connsiteY84" fmla="*/ 221582 h 1689706"/>
                <a:gd name="connsiteX85" fmla="*/ 226499 w 2010054"/>
                <a:gd name="connsiteY85" fmla="*/ 390650 h 1689706"/>
                <a:gd name="connsiteX86" fmla="*/ 81241 w 2010054"/>
                <a:gd name="connsiteY86" fmla="*/ 633539 h 1689706"/>
                <a:gd name="connsiteX87" fmla="*/ 5042 w 2010054"/>
                <a:gd name="connsiteY87" fmla="*/ 850231 h 1689706"/>
                <a:gd name="connsiteX88" fmla="*/ 12185 w 2010054"/>
                <a:gd name="connsiteY88" fmla="*/ 1100263 h 1689706"/>
                <a:gd name="connsiteX89" fmla="*/ 52667 w 2010054"/>
                <a:gd name="connsiteY89" fmla="*/ 1336008 h 1689706"/>
                <a:gd name="connsiteX90" fmla="*/ 102673 w 2010054"/>
                <a:gd name="connsiteY90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814792 w 2010054"/>
                <a:gd name="connsiteY78" fmla="*/ 438275 h 1689706"/>
                <a:gd name="connsiteX79" fmla="*/ 1683823 w 2010054"/>
                <a:gd name="connsiteY79" fmla="*/ 209675 h 1689706"/>
                <a:gd name="connsiteX80" fmla="*/ 1402835 w 2010054"/>
                <a:gd name="connsiteY80" fmla="*/ 64420 h 1689706"/>
                <a:gd name="connsiteX81" fmla="*/ 1036123 w 2010054"/>
                <a:gd name="connsiteY81" fmla="*/ 126 h 1689706"/>
                <a:gd name="connsiteX82" fmla="*/ 624167 w 2010054"/>
                <a:gd name="connsiteY82" fmla="*/ 78708 h 1689706"/>
                <a:gd name="connsiteX83" fmla="*/ 433666 w 2010054"/>
                <a:gd name="connsiteY83" fmla="*/ 221582 h 1689706"/>
                <a:gd name="connsiteX84" fmla="*/ 226499 w 2010054"/>
                <a:gd name="connsiteY84" fmla="*/ 390650 h 1689706"/>
                <a:gd name="connsiteX85" fmla="*/ 81241 w 2010054"/>
                <a:gd name="connsiteY85" fmla="*/ 633539 h 1689706"/>
                <a:gd name="connsiteX86" fmla="*/ 5042 w 2010054"/>
                <a:gd name="connsiteY86" fmla="*/ 850231 h 1689706"/>
                <a:gd name="connsiteX87" fmla="*/ 12185 w 2010054"/>
                <a:gd name="connsiteY87" fmla="*/ 1100263 h 1689706"/>
                <a:gd name="connsiteX88" fmla="*/ 52667 w 2010054"/>
                <a:gd name="connsiteY88" fmla="*/ 1336008 h 1689706"/>
                <a:gd name="connsiteX89" fmla="*/ 102673 w 2010054"/>
                <a:gd name="connsiteY89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814792 w 2010054"/>
                <a:gd name="connsiteY77" fmla="*/ 438275 h 1689706"/>
                <a:gd name="connsiteX78" fmla="*/ 1683823 w 2010054"/>
                <a:gd name="connsiteY78" fmla="*/ 209675 h 1689706"/>
                <a:gd name="connsiteX79" fmla="*/ 1402835 w 2010054"/>
                <a:gd name="connsiteY79" fmla="*/ 64420 h 1689706"/>
                <a:gd name="connsiteX80" fmla="*/ 1036123 w 2010054"/>
                <a:gd name="connsiteY80" fmla="*/ 126 h 1689706"/>
                <a:gd name="connsiteX81" fmla="*/ 624167 w 2010054"/>
                <a:gd name="connsiteY81" fmla="*/ 78708 h 1689706"/>
                <a:gd name="connsiteX82" fmla="*/ 433666 w 2010054"/>
                <a:gd name="connsiteY82" fmla="*/ 221582 h 1689706"/>
                <a:gd name="connsiteX83" fmla="*/ 226499 w 2010054"/>
                <a:gd name="connsiteY83" fmla="*/ 390650 h 1689706"/>
                <a:gd name="connsiteX84" fmla="*/ 81241 w 2010054"/>
                <a:gd name="connsiteY84" fmla="*/ 633539 h 1689706"/>
                <a:gd name="connsiteX85" fmla="*/ 5042 w 2010054"/>
                <a:gd name="connsiteY85" fmla="*/ 850231 h 1689706"/>
                <a:gd name="connsiteX86" fmla="*/ 12185 w 2010054"/>
                <a:gd name="connsiteY86" fmla="*/ 1100263 h 1689706"/>
                <a:gd name="connsiteX87" fmla="*/ 52667 w 2010054"/>
                <a:gd name="connsiteY87" fmla="*/ 1336008 h 1689706"/>
                <a:gd name="connsiteX88" fmla="*/ 102673 w 2010054"/>
                <a:gd name="connsiteY88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814792 w 2010054"/>
                <a:gd name="connsiteY76" fmla="*/ 438275 h 1689706"/>
                <a:gd name="connsiteX77" fmla="*/ 1683823 w 2010054"/>
                <a:gd name="connsiteY77" fmla="*/ 209675 h 1689706"/>
                <a:gd name="connsiteX78" fmla="*/ 1402835 w 2010054"/>
                <a:gd name="connsiteY78" fmla="*/ 64420 h 1689706"/>
                <a:gd name="connsiteX79" fmla="*/ 1036123 w 2010054"/>
                <a:gd name="connsiteY79" fmla="*/ 126 h 1689706"/>
                <a:gd name="connsiteX80" fmla="*/ 624167 w 2010054"/>
                <a:gd name="connsiteY80" fmla="*/ 78708 h 1689706"/>
                <a:gd name="connsiteX81" fmla="*/ 433666 w 2010054"/>
                <a:gd name="connsiteY81" fmla="*/ 221582 h 1689706"/>
                <a:gd name="connsiteX82" fmla="*/ 226499 w 2010054"/>
                <a:gd name="connsiteY82" fmla="*/ 390650 h 1689706"/>
                <a:gd name="connsiteX83" fmla="*/ 81241 w 2010054"/>
                <a:gd name="connsiteY83" fmla="*/ 633539 h 1689706"/>
                <a:gd name="connsiteX84" fmla="*/ 5042 w 2010054"/>
                <a:gd name="connsiteY84" fmla="*/ 850231 h 1689706"/>
                <a:gd name="connsiteX85" fmla="*/ 12185 w 2010054"/>
                <a:gd name="connsiteY85" fmla="*/ 1100263 h 1689706"/>
                <a:gd name="connsiteX86" fmla="*/ 52667 w 2010054"/>
                <a:gd name="connsiteY86" fmla="*/ 1336008 h 1689706"/>
                <a:gd name="connsiteX87" fmla="*/ 102673 w 2010054"/>
                <a:gd name="connsiteY87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814792 w 2010054"/>
                <a:gd name="connsiteY75" fmla="*/ 438275 h 1689706"/>
                <a:gd name="connsiteX76" fmla="*/ 1683823 w 2010054"/>
                <a:gd name="connsiteY76" fmla="*/ 209675 h 1689706"/>
                <a:gd name="connsiteX77" fmla="*/ 1402835 w 2010054"/>
                <a:gd name="connsiteY77" fmla="*/ 64420 h 1689706"/>
                <a:gd name="connsiteX78" fmla="*/ 1036123 w 2010054"/>
                <a:gd name="connsiteY78" fmla="*/ 126 h 1689706"/>
                <a:gd name="connsiteX79" fmla="*/ 624167 w 2010054"/>
                <a:gd name="connsiteY79" fmla="*/ 78708 h 1689706"/>
                <a:gd name="connsiteX80" fmla="*/ 433666 w 2010054"/>
                <a:gd name="connsiteY80" fmla="*/ 221582 h 1689706"/>
                <a:gd name="connsiteX81" fmla="*/ 226499 w 2010054"/>
                <a:gd name="connsiteY81" fmla="*/ 390650 h 1689706"/>
                <a:gd name="connsiteX82" fmla="*/ 81241 w 2010054"/>
                <a:gd name="connsiteY82" fmla="*/ 633539 h 1689706"/>
                <a:gd name="connsiteX83" fmla="*/ 5042 w 2010054"/>
                <a:gd name="connsiteY83" fmla="*/ 850231 h 1689706"/>
                <a:gd name="connsiteX84" fmla="*/ 12185 w 2010054"/>
                <a:gd name="connsiteY84" fmla="*/ 1100263 h 1689706"/>
                <a:gd name="connsiteX85" fmla="*/ 52667 w 2010054"/>
                <a:gd name="connsiteY85" fmla="*/ 1336008 h 1689706"/>
                <a:gd name="connsiteX86" fmla="*/ 102673 w 2010054"/>
                <a:gd name="connsiteY86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814792 w 2010054"/>
                <a:gd name="connsiteY74" fmla="*/ 438275 h 1689706"/>
                <a:gd name="connsiteX75" fmla="*/ 1683823 w 2010054"/>
                <a:gd name="connsiteY75" fmla="*/ 209675 h 1689706"/>
                <a:gd name="connsiteX76" fmla="*/ 1402835 w 2010054"/>
                <a:gd name="connsiteY76" fmla="*/ 64420 h 1689706"/>
                <a:gd name="connsiteX77" fmla="*/ 1036123 w 2010054"/>
                <a:gd name="connsiteY77" fmla="*/ 126 h 1689706"/>
                <a:gd name="connsiteX78" fmla="*/ 624167 w 2010054"/>
                <a:gd name="connsiteY78" fmla="*/ 78708 h 1689706"/>
                <a:gd name="connsiteX79" fmla="*/ 433666 w 2010054"/>
                <a:gd name="connsiteY79" fmla="*/ 221582 h 1689706"/>
                <a:gd name="connsiteX80" fmla="*/ 226499 w 2010054"/>
                <a:gd name="connsiteY80" fmla="*/ 390650 h 1689706"/>
                <a:gd name="connsiteX81" fmla="*/ 81241 w 2010054"/>
                <a:gd name="connsiteY81" fmla="*/ 633539 h 1689706"/>
                <a:gd name="connsiteX82" fmla="*/ 5042 w 2010054"/>
                <a:gd name="connsiteY82" fmla="*/ 850231 h 1689706"/>
                <a:gd name="connsiteX83" fmla="*/ 12185 w 2010054"/>
                <a:gd name="connsiteY83" fmla="*/ 1100263 h 1689706"/>
                <a:gd name="connsiteX84" fmla="*/ 52667 w 2010054"/>
                <a:gd name="connsiteY84" fmla="*/ 1336008 h 1689706"/>
                <a:gd name="connsiteX85" fmla="*/ 102673 w 2010054"/>
                <a:gd name="connsiteY85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814792 w 2010054"/>
                <a:gd name="connsiteY73" fmla="*/ 438275 h 1689706"/>
                <a:gd name="connsiteX74" fmla="*/ 1683823 w 2010054"/>
                <a:gd name="connsiteY74" fmla="*/ 209675 h 1689706"/>
                <a:gd name="connsiteX75" fmla="*/ 1402835 w 2010054"/>
                <a:gd name="connsiteY75" fmla="*/ 64420 h 1689706"/>
                <a:gd name="connsiteX76" fmla="*/ 1036123 w 2010054"/>
                <a:gd name="connsiteY76" fmla="*/ 126 h 1689706"/>
                <a:gd name="connsiteX77" fmla="*/ 624167 w 2010054"/>
                <a:gd name="connsiteY77" fmla="*/ 78708 h 1689706"/>
                <a:gd name="connsiteX78" fmla="*/ 433666 w 2010054"/>
                <a:gd name="connsiteY78" fmla="*/ 221582 h 1689706"/>
                <a:gd name="connsiteX79" fmla="*/ 226499 w 2010054"/>
                <a:gd name="connsiteY79" fmla="*/ 390650 h 1689706"/>
                <a:gd name="connsiteX80" fmla="*/ 81241 w 2010054"/>
                <a:gd name="connsiteY80" fmla="*/ 633539 h 1689706"/>
                <a:gd name="connsiteX81" fmla="*/ 5042 w 2010054"/>
                <a:gd name="connsiteY81" fmla="*/ 850231 h 1689706"/>
                <a:gd name="connsiteX82" fmla="*/ 12185 w 2010054"/>
                <a:gd name="connsiteY82" fmla="*/ 1100263 h 1689706"/>
                <a:gd name="connsiteX83" fmla="*/ 52667 w 2010054"/>
                <a:gd name="connsiteY83" fmla="*/ 1336008 h 1689706"/>
                <a:gd name="connsiteX84" fmla="*/ 102673 w 2010054"/>
                <a:gd name="connsiteY84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814792 w 2010054"/>
                <a:gd name="connsiteY72" fmla="*/ 438275 h 1689706"/>
                <a:gd name="connsiteX73" fmla="*/ 1683823 w 2010054"/>
                <a:gd name="connsiteY73" fmla="*/ 209675 h 1689706"/>
                <a:gd name="connsiteX74" fmla="*/ 1402835 w 2010054"/>
                <a:gd name="connsiteY74" fmla="*/ 64420 h 1689706"/>
                <a:gd name="connsiteX75" fmla="*/ 1036123 w 2010054"/>
                <a:gd name="connsiteY75" fmla="*/ 126 h 1689706"/>
                <a:gd name="connsiteX76" fmla="*/ 624167 w 2010054"/>
                <a:gd name="connsiteY76" fmla="*/ 78708 h 1689706"/>
                <a:gd name="connsiteX77" fmla="*/ 433666 w 2010054"/>
                <a:gd name="connsiteY77" fmla="*/ 221582 h 1689706"/>
                <a:gd name="connsiteX78" fmla="*/ 226499 w 2010054"/>
                <a:gd name="connsiteY78" fmla="*/ 390650 h 1689706"/>
                <a:gd name="connsiteX79" fmla="*/ 81241 w 2010054"/>
                <a:gd name="connsiteY79" fmla="*/ 633539 h 1689706"/>
                <a:gd name="connsiteX80" fmla="*/ 5042 w 2010054"/>
                <a:gd name="connsiteY80" fmla="*/ 850231 h 1689706"/>
                <a:gd name="connsiteX81" fmla="*/ 12185 w 2010054"/>
                <a:gd name="connsiteY81" fmla="*/ 1100263 h 1689706"/>
                <a:gd name="connsiteX82" fmla="*/ 52667 w 2010054"/>
                <a:gd name="connsiteY82" fmla="*/ 1336008 h 1689706"/>
                <a:gd name="connsiteX83" fmla="*/ 102673 w 2010054"/>
                <a:gd name="connsiteY83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33829 w 2010054"/>
                <a:gd name="connsiteY70" fmla="*/ 443038 h 1689706"/>
                <a:gd name="connsiteX71" fmla="*/ 1814792 w 2010054"/>
                <a:gd name="connsiteY71" fmla="*/ 438275 h 1689706"/>
                <a:gd name="connsiteX72" fmla="*/ 1683823 w 2010054"/>
                <a:gd name="connsiteY72" fmla="*/ 209675 h 1689706"/>
                <a:gd name="connsiteX73" fmla="*/ 1402835 w 2010054"/>
                <a:gd name="connsiteY73" fmla="*/ 64420 h 1689706"/>
                <a:gd name="connsiteX74" fmla="*/ 1036123 w 2010054"/>
                <a:gd name="connsiteY74" fmla="*/ 126 h 1689706"/>
                <a:gd name="connsiteX75" fmla="*/ 624167 w 2010054"/>
                <a:gd name="connsiteY75" fmla="*/ 78708 h 1689706"/>
                <a:gd name="connsiteX76" fmla="*/ 433666 w 2010054"/>
                <a:gd name="connsiteY76" fmla="*/ 221582 h 1689706"/>
                <a:gd name="connsiteX77" fmla="*/ 226499 w 2010054"/>
                <a:gd name="connsiteY77" fmla="*/ 390650 h 1689706"/>
                <a:gd name="connsiteX78" fmla="*/ 81241 w 2010054"/>
                <a:gd name="connsiteY78" fmla="*/ 633539 h 1689706"/>
                <a:gd name="connsiteX79" fmla="*/ 5042 w 2010054"/>
                <a:gd name="connsiteY79" fmla="*/ 850231 h 1689706"/>
                <a:gd name="connsiteX80" fmla="*/ 12185 w 2010054"/>
                <a:gd name="connsiteY80" fmla="*/ 1100263 h 1689706"/>
                <a:gd name="connsiteX81" fmla="*/ 52667 w 2010054"/>
                <a:gd name="connsiteY81" fmla="*/ 1336008 h 1689706"/>
                <a:gd name="connsiteX82" fmla="*/ 102673 w 2010054"/>
                <a:gd name="connsiteY82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71929 w 2010054"/>
                <a:gd name="connsiteY68" fmla="*/ 466851 h 1689706"/>
                <a:gd name="connsiteX69" fmla="*/ 1733829 w 2010054"/>
                <a:gd name="connsiteY69" fmla="*/ 443038 h 1689706"/>
                <a:gd name="connsiteX70" fmla="*/ 1814792 w 2010054"/>
                <a:gd name="connsiteY70" fmla="*/ 438275 h 1689706"/>
                <a:gd name="connsiteX71" fmla="*/ 1683823 w 2010054"/>
                <a:gd name="connsiteY71" fmla="*/ 209675 h 1689706"/>
                <a:gd name="connsiteX72" fmla="*/ 1402835 w 2010054"/>
                <a:gd name="connsiteY72" fmla="*/ 64420 h 1689706"/>
                <a:gd name="connsiteX73" fmla="*/ 1036123 w 2010054"/>
                <a:gd name="connsiteY73" fmla="*/ 126 h 1689706"/>
                <a:gd name="connsiteX74" fmla="*/ 624167 w 2010054"/>
                <a:gd name="connsiteY74" fmla="*/ 78708 h 1689706"/>
                <a:gd name="connsiteX75" fmla="*/ 433666 w 2010054"/>
                <a:gd name="connsiteY75" fmla="*/ 221582 h 1689706"/>
                <a:gd name="connsiteX76" fmla="*/ 226499 w 2010054"/>
                <a:gd name="connsiteY76" fmla="*/ 390650 h 1689706"/>
                <a:gd name="connsiteX77" fmla="*/ 81241 w 2010054"/>
                <a:gd name="connsiteY77" fmla="*/ 633539 h 1689706"/>
                <a:gd name="connsiteX78" fmla="*/ 5042 w 2010054"/>
                <a:gd name="connsiteY78" fmla="*/ 850231 h 1689706"/>
                <a:gd name="connsiteX79" fmla="*/ 12185 w 2010054"/>
                <a:gd name="connsiteY79" fmla="*/ 1100263 h 1689706"/>
                <a:gd name="connsiteX80" fmla="*/ 52667 w 2010054"/>
                <a:gd name="connsiteY80" fmla="*/ 1336008 h 1689706"/>
                <a:gd name="connsiteX81" fmla="*/ 102673 w 2010054"/>
                <a:gd name="connsiteY81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19554 w 2010054"/>
                <a:gd name="connsiteY65" fmla="*/ 519238 h 1689706"/>
                <a:gd name="connsiteX66" fmla="*/ 1810029 w 2010054"/>
                <a:gd name="connsiteY66" fmla="*/ 504951 h 1689706"/>
                <a:gd name="connsiteX67" fmla="*/ 1771929 w 2010054"/>
                <a:gd name="connsiteY67" fmla="*/ 466851 h 1689706"/>
                <a:gd name="connsiteX68" fmla="*/ 1733829 w 2010054"/>
                <a:gd name="connsiteY68" fmla="*/ 443038 h 1689706"/>
                <a:gd name="connsiteX69" fmla="*/ 1814792 w 2010054"/>
                <a:gd name="connsiteY69" fmla="*/ 438275 h 1689706"/>
                <a:gd name="connsiteX70" fmla="*/ 1683823 w 2010054"/>
                <a:gd name="connsiteY70" fmla="*/ 209675 h 1689706"/>
                <a:gd name="connsiteX71" fmla="*/ 1402835 w 2010054"/>
                <a:gd name="connsiteY71" fmla="*/ 64420 h 1689706"/>
                <a:gd name="connsiteX72" fmla="*/ 1036123 w 2010054"/>
                <a:gd name="connsiteY72" fmla="*/ 126 h 1689706"/>
                <a:gd name="connsiteX73" fmla="*/ 624167 w 2010054"/>
                <a:gd name="connsiteY73" fmla="*/ 78708 h 1689706"/>
                <a:gd name="connsiteX74" fmla="*/ 433666 w 2010054"/>
                <a:gd name="connsiteY74" fmla="*/ 221582 h 1689706"/>
                <a:gd name="connsiteX75" fmla="*/ 226499 w 2010054"/>
                <a:gd name="connsiteY75" fmla="*/ 390650 h 1689706"/>
                <a:gd name="connsiteX76" fmla="*/ 81241 w 2010054"/>
                <a:gd name="connsiteY76" fmla="*/ 633539 h 1689706"/>
                <a:gd name="connsiteX77" fmla="*/ 5042 w 2010054"/>
                <a:gd name="connsiteY77" fmla="*/ 850231 h 1689706"/>
                <a:gd name="connsiteX78" fmla="*/ 12185 w 2010054"/>
                <a:gd name="connsiteY78" fmla="*/ 1100263 h 1689706"/>
                <a:gd name="connsiteX79" fmla="*/ 52667 w 2010054"/>
                <a:gd name="connsiteY79" fmla="*/ 1336008 h 1689706"/>
                <a:gd name="connsiteX80" fmla="*/ 102673 w 2010054"/>
                <a:gd name="connsiteY80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19554 w 2010054"/>
                <a:gd name="connsiteY64" fmla="*/ 519238 h 1689706"/>
                <a:gd name="connsiteX65" fmla="*/ 1810029 w 2010054"/>
                <a:gd name="connsiteY65" fmla="*/ 504951 h 1689706"/>
                <a:gd name="connsiteX66" fmla="*/ 1771929 w 2010054"/>
                <a:gd name="connsiteY66" fmla="*/ 466851 h 1689706"/>
                <a:gd name="connsiteX67" fmla="*/ 1733829 w 2010054"/>
                <a:gd name="connsiteY67" fmla="*/ 443038 h 1689706"/>
                <a:gd name="connsiteX68" fmla="*/ 1814792 w 2010054"/>
                <a:gd name="connsiteY68" fmla="*/ 438275 h 1689706"/>
                <a:gd name="connsiteX69" fmla="*/ 1683823 w 2010054"/>
                <a:gd name="connsiteY69" fmla="*/ 209675 h 1689706"/>
                <a:gd name="connsiteX70" fmla="*/ 1402835 w 2010054"/>
                <a:gd name="connsiteY70" fmla="*/ 64420 h 1689706"/>
                <a:gd name="connsiteX71" fmla="*/ 1036123 w 2010054"/>
                <a:gd name="connsiteY71" fmla="*/ 126 h 1689706"/>
                <a:gd name="connsiteX72" fmla="*/ 624167 w 2010054"/>
                <a:gd name="connsiteY72" fmla="*/ 78708 h 1689706"/>
                <a:gd name="connsiteX73" fmla="*/ 433666 w 2010054"/>
                <a:gd name="connsiteY73" fmla="*/ 221582 h 1689706"/>
                <a:gd name="connsiteX74" fmla="*/ 226499 w 2010054"/>
                <a:gd name="connsiteY74" fmla="*/ 390650 h 1689706"/>
                <a:gd name="connsiteX75" fmla="*/ 81241 w 2010054"/>
                <a:gd name="connsiteY75" fmla="*/ 633539 h 1689706"/>
                <a:gd name="connsiteX76" fmla="*/ 5042 w 2010054"/>
                <a:gd name="connsiteY76" fmla="*/ 850231 h 1689706"/>
                <a:gd name="connsiteX77" fmla="*/ 12185 w 2010054"/>
                <a:gd name="connsiteY77" fmla="*/ 1100263 h 1689706"/>
                <a:gd name="connsiteX78" fmla="*/ 52667 w 2010054"/>
                <a:gd name="connsiteY78" fmla="*/ 1336008 h 1689706"/>
                <a:gd name="connsiteX79" fmla="*/ 102673 w 2010054"/>
                <a:gd name="connsiteY79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19554 w 2010054"/>
                <a:gd name="connsiteY64" fmla="*/ 519238 h 1689706"/>
                <a:gd name="connsiteX65" fmla="*/ 1810029 w 2010054"/>
                <a:gd name="connsiteY65" fmla="*/ 504951 h 1689706"/>
                <a:gd name="connsiteX66" fmla="*/ 1771929 w 2010054"/>
                <a:gd name="connsiteY66" fmla="*/ 466851 h 1689706"/>
                <a:gd name="connsiteX67" fmla="*/ 1814792 w 2010054"/>
                <a:gd name="connsiteY67" fmla="*/ 438275 h 1689706"/>
                <a:gd name="connsiteX68" fmla="*/ 1683823 w 2010054"/>
                <a:gd name="connsiteY68" fmla="*/ 209675 h 1689706"/>
                <a:gd name="connsiteX69" fmla="*/ 1402835 w 2010054"/>
                <a:gd name="connsiteY69" fmla="*/ 64420 h 1689706"/>
                <a:gd name="connsiteX70" fmla="*/ 1036123 w 2010054"/>
                <a:gd name="connsiteY70" fmla="*/ 126 h 1689706"/>
                <a:gd name="connsiteX71" fmla="*/ 624167 w 2010054"/>
                <a:gd name="connsiteY71" fmla="*/ 78708 h 1689706"/>
                <a:gd name="connsiteX72" fmla="*/ 433666 w 2010054"/>
                <a:gd name="connsiteY72" fmla="*/ 221582 h 1689706"/>
                <a:gd name="connsiteX73" fmla="*/ 226499 w 2010054"/>
                <a:gd name="connsiteY73" fmla="*/ 390650 h 1689706"/>
                <a:gd name="connsiteX74" fmla="*/ 81241 w 2010054"/>
                <a:gd name="connsiteY74" fmla="*/ 633539 h 1689706"/>
                <a:gd name="connsiteX75" fmla="*/ 5042 w 2010054"/>
                <a:gd name="connsiteY75" fmla="*/ 850231 h 1689706"/>
                <a:gd name="connsiteX76" fmla="*/ 12185 w 2010054"/>
                <a:gd name="connsiteY76" fmla="*/ 1100263 h 1689706"/>
                <a:gd name="connsiteX77" fmla="*/ 52667 w 2010054"/>
                <a:gd name="connsiteY77" fmla="*/ 1336008 h 1689706"/>
                <a:gd name="connsiteX78" fmla="*/ 102673 w 2010054"/>
                <a:gd name="connsiteY78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19554 w 2010054"/>
                <a:gd name="connsiteY64" fmla="*/ 519238 h 1689706"/>
                <a:gd name="connsiteX65" fmla="*/ 1810029 w 2010054"/>
                <a:gd name="connsiteY65" fmla="*/ 504951 h 1689706"/>
                <a:gd name="connsiteX66" fmla="*/ 1814792 w 2010054"/>
                <a:gd name="connsiteY66" fmla="*/ 438275 h 1689706"/>
                <a:gd name="connsiteX67" fmla="*/ 1683823 w 2010054"/>
                <a:gd name="connsiteY67" fmla="*/ 209675 h 1689706"/>
                <a:gd name="connsiteX68" fmla="*/ 1402835 w 2010054"/>
                <a:gd name="connsiteY68" fmla="*/ 64420 h 1689706"/>
                <a:gd name="connsiteX69" fmla="*/ 1036123 w 2010054"/>
                <a:gd name="connsiteY69" fmla="*/ 126 h 1689706"/>
                <a:gd name="connsiteX70" fmla="*/ 624167 w 2010054"/>
                <a:gd name="connsiteY70" fmla="*/ 78708 h 1689706"/>
                <a:gd name="connsiteX71" fmla="*/ 433666 w 2010054"/>
                <a:gd name="connsiteY71" fmla="*/ 221582 h 1689706"/>
                <a:gd name="connsiteX72" fmla="*/ 226499 w 2010054"/>
                <a:gd name="connsiteY72" fmla="*/ 390650 h 1689706"/>
                <a:gd name="connsiteX73" fmla="*/ 81241 w 2010054"/>
                <a:gd name="connsiteY73" fmla="*/ 633539 h 1689706"/>
                <a:gd name="connsiteX74" fmla="*/ 5042 w 2010054"/>
                <a:gd name="connsiteY74" fmla="*/ 850231 h 1689706"/>
                <a:gd name="connsiteX75" fmla="*/ 12185 w 2010054"/>
                <a:gd name="connsiteY75" fmla="*/ 1100263 h 1689706"/>
                <a:gd name="connsiteX76" fmla="*/ 52667 w 2010054"/>
                <a:gd name="connsiteY76" fmla="*/ 1336008 h 1689706"/>
                <a:gd name="connsiteX77" fmla="*/ 102673 w 2010054"/>
                <a:gd name="connsiteY77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10029 w 2010054"/>
                <a:gd name="connsiteY64" fmla="*/ 504951 h 1689706"/>
                <a:gd name="connsiteX65" fmla="*/ 1814792 w 2010054"/>
                <a:gd name="connsiteY65" fmla="*/ 438275 h 1689706"/>
                <a:gd name="connsiteX66" fmla="*/ 1683823 w 2010054"/>
                <a:gd name="connsiteY66" fmla="*/ 209675 h 1689706"/>
                <a:gd name="connsiteX67" fmla="*/ 1402835 w 2010054"/>
                <a:gd name="connsiteY67" fmla="*/ 64420 h 1689706"/>
                <a:gd name="connsiteX68" fmla="*/ 1036123 w 2010054"/>
                <a:gd name="connsiteY68" fmla="*/ 126 h 1689706"/>
                <a:gd name="connsiteX69" fmla="*/ 624167 w 2010054"/>
                <a:gd name="connsiteY69" fmla="*/ 78708 h 1689706"/>
                <a:gd name="connsiteX70" fmla="*/ 433666 w 2010054"/>
                <a:gd name="connsiteY70" fmla="*/ 221582 h 1689706"/>
                <a:gd name="connsiteX71" fmla="*/ 226499 w 2010054"/>
                <a:gd name="connsiteY71" fmla="*/ 390650 h 1689706"/>
                <a:gd name="connsiteX72" fmla="*/ 81241 w 2010054"/>
                <a:gd name="connsiteY72" fmla="*/ 633539 h 1689706"/>
                <a:gd name="connsiteX73" fmla="*/ 5042 w 2010054"/>
                <a:gd name="connsiteY73" fmla="*/ 850231 h 1689706"/>
                <a:gd name="connsiteX74" fmla="*/ 12185 w 2010054"/>
                <a:gd name="connsiteY74" fmla="*/ 1100263 h 1689706"/>
                <a:gd name="connsiteX75" fmla="*/ 52667 w 2010054"/>
                <a:gd name="connsiteY75" fmla="*/ 1336008 h 1689706"/>
                <a:gd name="connsiteX76" fmla="*/ 102673 w 2010054"/>
                <a:gd name="connsiteY76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10029 w 2010054"/>
                <a:gd name="connsiteY63" fmla="*/ 504951 h 1689706"/>
                <a:gd name="connsiteX64" fmla="*/ 1814792 w 2010054"/>
                <a:gd name="connsiteY64" fmla="*/ 438275 h 1689706"/>
                <a:gd name="connsiteX65" fmla="*/ 1683823 w 2010054"/>
                <a:gd name="connsiteY65" fmla="*/ 209675 h 1689706"/>
                <a:gd name="connsiteX66" fmla="*/ 1402835 w 2010054"/>
                <a:gd name="connsiteY66" fmla="*/ 64420 h 1689706"/>
                <a:gd name="connsiteX67" fmla="*/ 1036123 w 2010054"/>
                <a:gd name="connsiteY67" fmla="*/ 126 h 1689706"/>
                <a:gd name="connsiteX68" fmla="*/ 624167 w 2010054"/>
                <a:gd name="connsiteY68" fmla="*/ 78708 h 1689706"/>
                <a:gd name="connsiteX69" fmla="*/ 433666 w 2010054"/>
                <a:gd name="connsiteY69" fmla="*/ 221582 h 1689706"/>
                <a:gd name="connsiteX70" fmla="*/ 226499 w 2010054"/>
                <a:gd name="connsiteY70" fmla="*/ 390650 h 1689706"/>
                <a:gd name="connsiteX71" fmla="*/ 81241 w 2010054"/>
                <a:gd name="connsiteY71" fmla="*/ 633539 h 1689706"/>
                <a:gd name="connsiteX72" fmla="*/ 5042 w 2010054"/>
                <a:gd name="connsiteY72" fmla="*/ 850231 h 1689706"/>
                <a:gd name="connsiteX73" fmla="*/ 12185 w 2010054"/>
                <a:gd name="connsiteY73" fmla="*/ 1100263 h 1689706"/>
                <a:gd name="connsiteX74" fmla="*/ 52667 w 2010054"/>
                <a:gd name="connsiteY74" fmla="*/ 1336008 h 1689706"/>
                <a:gd name="connsiteX75" fmla="*/ 102673 w 2010054"/>
                <a:gd name="connsiteY75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76704 w 2010054"/>
                <a:gd name="connsiteY59" fmla="*/ 633538 h 1689706"/>
                <a:gd name="connsiteX60" fmla="*/ 1867179 w 2010054"/>
                <a:gd name="connsiteY60" fmla="*/ 619251 h 1689706"/>
                <a:gd name="connsiteX61" fmla="*/ 1848129 w 2010054"/>
                <a:gd name="connsiteY61" fmla="*/ 571626 h 1689706"/>
                <a:gd name="connsiteX62" fmla="*/ 1810029 w 2010054"/>
                <a:gd name="connsiteY62" fmla="*/ 504951 h 1689706"/>
                <a:gd name="connsiteX63" fmla="*/ 1814792 w 2010054"/>
                <a:gd name="connsiteY63" fmla="*/ 438275 h 1689706"/>
                <a:gd name="connsiteX64" fmla="*/ 1683823 w 2010054"/>
                <a:gd name="connsiteY64" fmla="*/ 209675 h 1689706"/>
                <a:gd name="connsiteX65" fmla="*/ 1402835 w 2010054"/>
                <a:gd name="connsiteY65" fmla="*/ 64420 h 1689706"/>
                <a:gd name="connsiteX66" fmla="*/ 1036123 w 2010054"/>
                <a:gd name="connsiteY66" fmla="*/ 126 h 1689706"/>
                <a:gd name="connsiteX67" fmla="*/ 624167 w 2010054"/>
                <a:gd name="connsiteY67" fmla="*/ 78708 h 1689706"/>
                <a:gd name="connsiteX68" fmla="*/ 433666 w 2010054"/>
                <a:gd name="connsiteY68" fmla="*/ 221582 h 1689706"/>
                <a:gd name="connsiteX69" fmla="*/ 226499 w 2010054"/>
                <a:gd name="connsiteY69" fmla="*/ 390650 h 1689706"/>
                <a:gd name="connsiteX70" fmla="*/ 81241 w 2010054"/>
                <a:gd name="connsiteY70" fmla="*/ 633539 h 1689706"/>
                <a:gd name="connsiteX71" fmla="*/ 5042 w 2010054"/>
                <a:gd name="connsiteY71" fmla="*/ 850231 h 1689706"/>
                <a:gd name="connsiteX72" fmla="*/ 12185 w 2010054"/>
                <a:gd name="connsiteY72" fmla="*/ 1100263 h 1689706"/>
                <a:gd name="connsiteX73" fmla="*/ 52667 w 2010054"/>
                <a:gd name="connsiteY73" fmla="*/ 1336008 h 1689706"/>
                <a:gd name="connsiteX74" fmla="*/ 102673 w 2010054"/>
                <a:gd name="connsiteY74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67179 w 2010054"/>
                <a:gd name="connsiteY59" fmla="*/ 619251 h 1689706"/>
                <a:gd name="connsiteX60" fmla="*/ 1848129 w 2010054"/>
                <a:gd name="connsiteY60" fmla="*/ 571626 h 1689706"/>
                <a:gd name="connsiteX61" fmla="*/ 1810029 w 2010054"/>
                <a:gd name="connsiteY61" fmla="*/ 504951 h 1689706"/>
                <a:gd name="connsiteX62" fmla="*/ 1814792 w 2010054"/>
                <a:gd name="connsiteY62" fmla="*/ 438275 h 1689706"/>
                <a:gd name="connsiteX63" fmla="*/ 1683823 w 2010054"/>
                <a:gd name="connsiteY63" fmla="*/ 209675 h 1689706"/>
                <a:gd name="connsiteX64" fmla="*/ 1402835 w 2010054"/>
                <a:gd name="connsiteY64" fmla="*/ 64420 h 1689706"/>
                <a:gd name="connsiteX65" fmla="*/ 1036123 w 2010054"/>
                <a:gd name="connsiteY65" fmla="*/ 126 h 1689706"/>
                <a:gd name="connsiteX66" fmla="*/ 624167 w 2010054"/>
                <a:gd name="connsiteY66" fmla="*/ 78708 h 1689706"/>
                <a:gd name="connsiteX67" fmla="*/ 433666 w 2010054"/>
                <a:gd name="connsiteY67" fmla="*/ 221582 h 1689706"/>
                <a:gd name="connsiteX68" fmla="*/ 226499 w 2010054"/>
                <a:gd name="connsiteY68" fmla="*/ 390650 h 1689706"/>
                <a:gd name="connsiteX69" fmla="*/ 81241 w 2010054"/>
                <a:gd name="connsiteY69" fmla="*/ 633539 h 1689706"/>
                <a:gd name="connsiteX70" fmla="*/ 5042 w 2010054"/>
                <a:gd name="connsiteY70" fmla="*/ 850231 h 1689706"/>
                <a:gd name="connsiteX71" fmla="*/ 12185 w 2010054"/>
                <a:gd name="connsiteY71" fmla="*/ 1100263 h 1689706"/>
                <a:gd name="connsiteX72" fmla="*/ 52667 w 2010054"/>
                <a:gd name="connsiteY72" fmla="*/ 1336008 h 1689706"/>
                <a:gd name="connsiteX73" fmla="*/ 102673 w 2010054"/>
                <a:gd name="connsiteY73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86229 w 2010054"/>
                <a:gd name="connsiteY57" fmla="*/ 666876 h 1689706"/>
                <a:gd name="connsiteX58" fmla="*/ 1867179 w 2010054"/>
                <a:gd name="connsiteY58" fmla="*/ 619251 h 1689706"/>
                <a:gd name="connsiteX59" fmla="*/ 1848129 w 2010054"/>
                <a:gd name="connsiteY59" fmla="*/ 571626 h 1689706"/>
                <a:gd name="connsiteX60" fmla="*/ 1810029 w 2010054"/>
                <a:gd name="connsiteY60" fmla="*/ 504951 h 1689706"/>
                <a:gd name="connsiteX61" fmla="*/ 1814792 w 2010054"/>
                <a:gd name="connsiteY61" fmla="*/ 438275 h 1689706"/>
                <a:gd name="connsiteX62" fmla="*/ 1683823 w 2010054"/>
                <a:gd name="connsiteY62" fmla="*/ 209675 h 1689706"/>
                <a:gd name="connsiteX63" fmla="*/ 1402835 w 2010054"/>
                <a:gd name="connsiteY63" fmla="*/ 64420 h 1689706"/>
                <a:gd name="connsiteX64" fmla="*/ 1036123 w 2010054"/>
                <a:gd name="connsiteY64" fmla="*/ 126 h 1689706"/>
                <a:gd name="connsiteX65" fmla="*/ 624167 w 2010054"/>
                <a:gd name="connsiteY65" fmla="*/ 78708 h 1689706"/>
                <a:gd name="connsiteX66" fmla="*/ 433666 w 2010054"/>
                <a:gd name="connsiteY66" fmla="*/ 221582 h 1689706"/>
                <a:gd name="connsiteX67" fmla="*/ 226499 w 2010054"/>
                <a:gd name="connsiteY67" fmla="*/ 390650 h 1689706"/>
                <a:gd name="connsiteX68" fmla="*/ 81241 w 2010054"/>
                <a:gd name="connsiteY68" fmla="*/ 633539 h 1689706"/>
                <a:gd name="connsiteX69" fmla="*/ 5042 w 2010054"/>
                <a:gd name="connsiteY69" fmla="*/ 850231 h 1689706"/>
                <a:gd name="connsiteX70" fmla="*/ 12185 w 2010054"/>
                <a:gd name="connsiteY70" fmla="*/ 1100263 h 1689706"/>
                <a:gd name="connsiteX71" fmla="*/ 52667 w 2010054"/>
                <a:gd name="connsiteY71" fmla="*/ 1336008 h 1689706"/>
                <a:gd name="connsiteX72" fmla="*/ 102673 w 2010054"/>
                <a:gd name="connsiteY72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86229 w 2010054"/>
                <a:gd name="connsiteY57" fmla="*/ 666876 h 1689706"/>
                <a:gd name="connsiteX58" fmla="*/ 1867179 w 2010054"/>
                <a:gd name="connsiteY58" fmla="*/ 619251 h 1689706"/>
                <a:gd name="connsiteX59" fmla="*/ 1848129 w 2010054"/>
                <a:gd name="connsiteY59" fmla="*/ 571626 h 1689706"/>
                <a:gd name="connsiteX60" fmla="*/ 1814792 w 2010054"/>
                <a:gd name="connsiteY60" fmla="*/ 438275 h 1689706"/>
                <a:gd name="connsiteX61" fmla="*/ 1683823 w 2010054"/>
                <a:gd name="connsiteY61" fmla="*/ 209675 h 1689706"/>
                <a:gd name="connsiteX62" fmla="*/ 1402835 w 2010054"/>
                <a:gd name="connsiteY62" fmla="*/ 64420 h 1689706"/>
                <a:gd name="connsiteX63" fmla="*/ 1036123 w 2010054"/>
                <a:gd name="connsiteY63" fmla="*/ 126 h 1689706"/>
                <a:gd name="connsiteX64" fmla="*/ 624167 w 2010054"/>
                <a:gd name="connsiteY64" fmla="*/ 78708 h 1689706"/>
                <a:gd name="connsiteX65" fmla="*/ 433666 w 2010054"/>
                <a:gd name="connsiteY65" fmla="*/ 221582 h 1689706"/>
                <a:gd name="connsiteX66" fmla="*/ 226499 w 2010054"/>
                <a:gd name="connsiteY66" fmla="*/ 390650 h 1689706"/>
                <a:gd name="connsiteX67" fmla="*/ 81241 w 2010054"/>
                <a:gd name="connsiteY67" fmla="*/ 633539 h 1689706"/>
                <a:gd name="connsiteX68" fmla="*/ 5042 w 2010054"/>
                <a:gd name="connsiteY68" fmla="*/ 850231 h 1689706"/>
                <a:gd name="connsiteX69" fmla="*/ 12185 w 2010054"/>
                <a:gd name="connsiteY69" fmla="*/ 1100263 h 1689706"/>
                <a:gd name="connsiteX70" fmla="*/ 52667 w 2010054"/>
                <a:gd name="connsiteY70" fmla="*/ 1336008 h 1689706"/>
                <a:gd name="connsiteX71" fmla="*/ 102673 w 2010054"/>
                <a:gd name="connsiteY71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19567 w 2010054"/>
                <a:gd name="connsiteY54" fmla="*/ 747838 h 1689706"/>
                <a:gd name="connsiteX55" fmla="*/ 1910042 w 2010054"/>
                <a:gd name="connsiteY55" fmla="*/ 728788 h 1689706"/>
                <a:gd name="connsiteX56" fmla="*/ 1886229 w 2010054"/>
                <a:gd name="connsiteY56" fmla="*/ 666876 h 1689706"/>
                <a:gd name="connsiteX57" fmla="*/ 1867179 w 2010054"/>
                <a:gd name="connsiteY57" fmla="*/ 619251 h 1689706"/>
                <a:gd name="connsiteX58" fmla="*/ 1848129 w 2010054"/>
                <a:gd name="connsiteY58" fmla="*/ 571626 h 1689706"/>
                <a:gd name="connsiteX59" fmla="*/ 1814792 w 2010054"/>
                <a:gd name="connsiteY59" fmla="*/ 438275 h 1689706"/>
                <a:gd name="connsiteX60" fmla="*/ 1683823 w 2010054"/>
                <a:gd name="connsiteY60" fmla="*/ 209675 h 1689706"/>
                <a:gd name="connsiteX61" fmla="*/ 1402835 w 2010054"/>
                <a:gd name="connsiteY61" fmla="*/ 64420 h 1689706"/>
                <a:gd name="connsiteX62" fmla="*/ 1036123 w 2010054"/>
                <a:gd name="connsiteY62" fmla="*/ 126 h 1689706"/>
                <a:gd name="connsiteX63" fmla="*/ 624167 w 2010054"/>
                <a:gd name="connsiteY63" fmla="*/ 78708 h 1689706"/>
                <a:gd name="connsiteX64" fmla="*/ 433666 w 2010054"/>
                <a:gd name="connsiteY64" fmla="*/ 221582 h 1689706"/>
                <a:gd name="connsiteX65" fmla="*/ 226499 w 2010054"/>
                <a:gd name="connsiteY65" fmla="*/ 390650 h 1689706"/>
                <a:gd name="connsiteX66" fmla="*/ 81241 w 2010054"/>
                <a:gd name="connsiteY66" fmla="*/ 633539 h 1689706"/>
                <a:gd name="connsiteX67" fmla="*/ 5042 w 2010054"/>
                <a:gd name="connsiteY67" fmla="*/ 850231 h 1689706"/>
                <a:gd name="connsiteX68" fmla="*/ 12185 w 2010054"/>
                <a:gd name="connsiteY68" fmla="*/ 1100263 h 1689706"/>
                <a:gd name="connsiteX69" fmla="*/ 52667 w 2010054"/>
                <a:gd name="connsiteY69" fmla="*/ 1336008 h 1689706"/>
                <a:gd name="connsiteX70" fmla="*/ 102673 w 2010054"/>
                <a:gd name="connsiteY70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38617 w 2010054"/>
                <a:gd name="connsiteY52" fmla="*/ 804988 h 1689706"/>
                <a:gd name="connsiteX53" fmla="*/ 1919567 w 2010054"/>
                <a:gd name="connsiteY53" fmla="*/ 747838 h 1689706"/>
                <a:gd name="connsiteX54" fmla="*/ 1910042 w 2010054"/>
                <a:gd name="connsiteY54" fmla="*/ 728788 h 1689706"/>
                <a:gd name="connsiteX55" fmla="*/ 1886229 w 2010054"/>
                <a:gd name="connsiteY55" fmla="*/ 666876 h 1689706"/>
                <a:gd name="connsiteX56" fmla="*/ 1867179 w 2010054"/>
                <a:gd name="connsiteY56" fmla="*/ 619251 h 1689706"/>
                <a:gd name="connsiteX57" fmla="*/ 1848129 w 2010054"/>
                <a:gd name="connsiteY57" fmla="*/ 571626 h 1689706"/>
                <a:gd name="connsiteX58" fmla="*/ 1814792 w 2010054"/>
                <a:gd name="connsiteY58" fmla="*/ 438275 h 1689706"/>
                <a:gd name="connsiteX59" fmla="*/ 1683823 w 2010054"/>
                <a:gd name="connsiteY59" fmla="*/ 209675 h 1689706"/>
                <a:gd name="connsiteX60" fmla="*/ 1402835 w 2010054"/>
                <a:gd name="connsiteY60" fmla="*/ 64420 h 1689706"/>
                <a:gd name="connsiteX61" fmla="*/ 1036123 w 2010054"/>
                <a:gd name="connsiteY61" fmla="*/ 126 h 1689706"/>
                <a:gd name="connsiteX62" fmla="*/ 624167 w 2010054"/>
                <a:gd name="connsiteY62" fmla="*/ 78708 h 1689706"/>
                <a:gd name="connsiteX63" fmla="*/ 433666 w 2010054"/>
                <a:gd name="connsiteY63" fmla="*/ 221582 h 1689706"/>
                <a:gd name="connsiteX64" fmla="*/ 226499 w 2010054"/>
                <a:gd name="connsiteY64" fmla="*/ 390650 h 1689706"/>
                <a:gd name="connsiteX65" fmla="*/ 81241 w 2010054"/>
                <a:gd name="connsiteY65" fmla="*/ 633539 h 1689706"/>
                <a:gd name="connsiteX66" fmla="*/ 5042 w 2010054"/>
                <a:gd name="connsiteY66" fmla="*/ 850231 h 1689706"/>
                <a:gd name="connsiteX67" fmla="*/ 12185 w 2010054"/>
                <a:gd name="connsiteY67" fmla="*/ 1100263 h 1689706"/>
                <a:gd name="connsiteX68" fmla="*/ 52667 w 2010054"/>
                <a:gd name="connsiteY68" fmla="*/ 1336008 h 1689706"/>
                <a:gd name="connsiteX69" fmla="*/ 102673 w 2010054"/>
                <a:gd name="connsiteY69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38617 w 2010054"/>
                <a:gd name="connsiteY51" fmla="*/ 804988 h 1689706"/>
                <a:gd name="connsiteX52" fmla="*/ 1919567 w 2010054"/>
                <a:gd name="connsiteY52" fmla="*/ 747838 h 1689706"/>
                <a:gd name="connsiteX53" fmla="*/ 1910042 w 2010054"/>
                <a:gd name="connsiteY53" fmla="*/ 728788 h 1689706"/>
                <a:gd name="connsiteX54" fmla="*/ 1886229 w 2010054"/>
                <a:gd name="connsiteY54" fmla="*/ 666876 h 1689706"/>
                <a:gd name="connsiteX55" fmla="*/ 1867179 w 2010054"/>
                <a:gd name="connsiteY55" fmla="*/ 619251 h 1689706"/>
                <a:gd name="connsiteX56" fmla="*/ 1848129 w 2010054"/>
                <a:gd name="connsiteY56" fmla="*/ 571626 h 1689706"/>
                <a:gd name="connsiteX57" fmla="*/ 1814792 w 2010054"/>
                <a:gd name="connsiteY57" fmla="*/ 438275 h 1689706"/>
                <a:gd name="connsiteX58" fmla="*/ 1683823 w 2010054"/>
                <a:gd name="connsiteY58" fmla="*/ 209675 h 1689706"/>
                <a:gd name="connsiteX59" fmla="*/ 1402835 w 2010054"/>
                <a:gd name="connsiteY59" fmla="*/ 64420 h 1689706"/>
                <a:gd name="connsiteX60" fmla="*/ 1036123 w 2010054"/>
                <a:gd name="connsiteY60" fmla="*/ 126 h 1689706"/>
                <a:gd name="connsiteX61" fmla="*/ 624167 w 2010054"/>
                <a:gd name="connsiteY61" fmla="*/ 78708 h 1689706"/>
                <a:gd name="connsiteX62" fmla="*/ 433666 w 2010054"/>
                <a:gd name="connsiteY62" fmla="*/ 221582 h 1689706"/>
                <a:gd name="connsiteX63" fmla="*/ 226499 w 2010054"/>
                <a:gd name="connsiteY63" fmla="*/ 390650 h 1689706"/>
                <a:gd name="connsiteX64" fmla="*/ 81241 w 2010054"/>
                <a:gd name="connsiteY64" fmla="*/ 633539 h 1689706"/>
                <a:gd name="connsiteX65" fmla="*/ 5042 w 2010054"/>
                <a:gd name="connsiteY65" fmla="*/ 850231 h 1689706"/>
                <a:gd name="connsiteX66" fmla="*/ 12185 w 2010054"/>
                <a:gd name="connsiteY66" fmla="*/ 1100263 h 1689706"/>
                <a:gd name="connsiteX67" fmla="*/ 52667 w 2010054"/>
                <a:gd name="connsiteY67" fmla="*/ 1336008 h 1689706"/>
                <a:gd name="connsiteX68" fmla="*/ 102673 w 2010054"/>
                <a:gd name="connsiteY68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57667 w 2010054"/>
                <a:gd name="connsiteY49" fmla="*/ 857376 h 1689706"/>
                <a:gd name="connsiteX50" fmla="*/ 1938617 w 2010054"/>
                <a:gd name="connsiteY50" fmla="*/ 804988 h 1689706"/>
                <a:gd name="connsiteX51" fmla="*/ 1919567 w 2010054"/>
                <a:gd name="connsiteY51" fmla="*/ 747838 h 1689706"/>
                <a:gd name="connsiteX52" fmla="*/ 1910042 w 2010054"/>
                <a:gd name="connsiteY52" fmla="*/ 728788 h 1689706"/>
                <a:gd name="connsiteX53" fmla="*/ 1886229 w 2010054"/>
                <a:gd name="connsiteY53" fmla="*/ 666876 h 1689706"/>
                <a:gd name="connsiteX54" fmla="*/ 1867179 w 2010054"/>
                <a:gd name="connsiteY54" fmla="*/ 619251 h 1689706"/>
                <a:gd name="connsiteX55" fmla="*/ 1848129 w 2010054"/>
                <a:gd name="connsiteY55" fmla="*/ 571626 h 1689706"/>
                <a:gd name="connsiteX56" fmla="*/ 1814792 w 2010054"/>
                <a:gd name="connsiteY56" fmla="*/ 438275 h 1689706"/>
                <a:gd name="connsiteX57" fmla="*/ 1683823 w 2010054"/>
                <a:gd name="connsiteY57" fmla="*/ 209675 h 1689706"/>
                <a:gd name="connsiteX58" fmla="*/ 1402835 w 2010054"/>
                <a:gd name="connsiteY58" fmla="*/ 64420 h 1689706"/>
                <a:gd name="connsiteX59" fmla="*/ 1036123 w 2010054"/>
                <a:gd name="connsiteY59" fmla="*/ 126 h 1689706"/>
                <a:gd name="connsiteX60" fmla="*/ 624167 w 2010054"/>
                <a:gd name="connsiteY60" fmla="*/ 78708 h 1689706"/>
                <a:gd name="connsiteX61" fmla="*/ 433666 w 2010054"/>
                <a:gd name="connsiteY61" fmla="*/ 221582 h 1689706"/>
                <a:gd name="connsiteX62" fmla="*/ 226499 w 2010054"/>
                <a:gd name="connsiteY62" fmla="*/ 390650 h 1689706"/>
                <a:gd name="connsiteX63" fmla="*/ 81241 w 2010054"/>
                <a:gd name="connsiteY63" fmla="*/ 633539 h 1689706"/>
                <a:gd name="connsiteX64" fmla="*/ 5042 w 2010054"/>
                <a:gd name="connsiteY64" fmla="*/ 850231 h 1689706"/>
                <a:gd name="connsiteX65" fmla="*/ 12185 w 2010054"/>
                <a:gd name="connsiteY65" fmla="*/ 1100263 h 1689706"/>
                <a:gd name="connsiteX66" fmla="*/ 52667 w 2010054"/>
                <a:gd name="connsiteY66" fmla="*/ 1336008 h 1689706"/>
                <a:gd name="connsiteX67" fmla="*/ 102673 w 2010054"/>
                <a:gd name="connsiteY67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57667 w 2010054"/>
                <a:gd name="connsiteY48" fmla="*/ 857376 h 1689706"/>
                <a:gd name="connsiteX49" fmla="*/ 1938617 w 2010054"/>
                <a:gd name="connsiteY49" fmla="*/ 804988 h 1689706"/>
                <a:gd name="connsiteX50" fmla="*/ 1919567 w 2010054"/>
                <a:gd name="connsiteY50" fmla="*/ 747838 h 1689706"/>
                <a:gd name="connsiteX51" fmla="*/ 1910042 w 2010054"/>
                <a:gd name="connsiteY51" fmla="*/ 728788 h 1689706"/>
                <a:gd name="connsiteX52" fmla="*/ 1886229 w 2010054"/>
                <a:gd name="connsiteY52" fmla="*/ 666876 h 1689706"/>
                <a:gd name="connsiteX53" fmla="*/ 1867179 w 2010054"/>
                <a:gd name="connsiteY53" fmla="*/ 619251 h 1689706"/>
                <a:gd name="connsiteX54" fmla="*/ 1848129 w 2010054"/>
                <a:gd name="connsiteY54" fmla="*/ 571626 h 1689706"/>
                <a:gd name="connsiteX55" fmla="*/ 1814792 w 2010054"/>
                <a:gd name="connsiteY55" fmla="*/ 438275 h 1689706"/>
                <a:gd name="connsiteX56" fmla="*/ 1683823 w 2010054"/>
                <a:gd name="connsiteY56" fmla="*/ 209675 h 1689706"/>
                <a:gd name="connsiteX57" fmla="*/ 1402835 w 2010054"/>
                <a:gd name="connsiteY57" fmla="*/ 64420 h 1689706"/>
                <a:gd name="connsiteX58" fmla="*/ 1036123 w 2010054"/>
                <a:gd name="connsiteY58" fmla="*/ 126 h 1689706"/>
                <a:gd name="connsiteX59" fmla="*/ 624167 w 2010054"/>
                <a:gd name="connsiteY59" fmla="*/ 78708 h 1689706"/>
                <a:gd name="connsiteX60" fmla="*/ 433666 w 2010054"/>
                <a:gd name="connsiteY60" fmla="*/ 221582 h 1689706"/>
                <a:gd name="connsiteX61" fmla="*/ 226499 w 2010054"/>
                <a:gd name="connsiteY61" fmla="*/ 390650 h 1689706"/>
                <a:gd name="connsiteX62" fmla="*/ 81241 w 2010054"/>
                <a:gd name="connsiteY62" fmla="*/ 633539 h 1689706"/>
                <a:gd name="connsiteX63" fmla="*/ 5042 w 2010054"/>
                <a:gd name="connsiteY63" fmla="*/ 850231 h 1689706"/>
                <a:gd name="connsiteX64" fmla="*/ 12185 w 2010054"/>
                <a:gd name="connsiteY64" fmla="*/ 1100263 h 1689706"/>
                <a:gd name="connsiteX65" fmla="*/ 52667 w 2010054"/>
                <a:gd name="connsiteY65" fmla="*/ 1336008 h 1689706"/>
                <a:gd name="connsiteX66" fmla="*/ 102673 w 2010054"/>
                <a:gd name="connsiteY66" fmla="*/ 1543176 h 1689706"/>
                <a:gd name="connsiteX0" fmla="*/ 102673 w 2044419"/>
                <a:gd name="connsiteY0" fmla="*/ 1543176 h 1689706"/>
                <a:gd name="connsiteX1" fmla="*/ 155060 w 2044419"/>
                <a:gd name="connsiteY1" fmla="*/ 1602707 h 1689706"/>
                <a:gd name="connsiteX2" fmla="*/ 178873 w 2044419"/>
                <a:gd name="connsiteY2" fmla="*/ 1669381 h 1689706"/>
                <a:gd name="connsiteX3" fmla="*/ 169348 w 2044419"/>
                <a:gd name="connsiteY3" fmla="*/ 1481262 h 1689706"/>
                <a:gd name="connsiteX4" fmla="*/ 171729 w 2044419"/>
                <a:gd name="connsiteY4" fmla="*/ 1314576 h 1689706"/>
                <a:gd name="connsiteX5" fmla="*/ 166967 w 2044419"/>
                <a:gd name="connsiteY5" fmla="*/ 1247901 h 1689706"/>
                <a:gd name="connsiteX6" fmla="*/ 86004 w 2044419"/>
                <a:gd name="connsiteY6" fmla="*/ 1126456 h 1689706"/>
                <a:gd name="connsiteX7" fmla="*/ 176492 w 2044419"/>
                <a:gd name="connsiteY7" fmla="*/ 1119313 h 1689706"/>
                <a:gd name="connsiteX8" fmla="*/ 190779 w 2044419"/>
                <a:gd name="connsiteY8" fmla="*/ 1052638 h 1689706"/>
                <a:gd name="connsiteX9" fmla="*/ 205067 w 2044419"/>
                <a:gd name="connsiteY9" fmla="*/ 952626 h 1689706"/>
                <a:gd name="connsiteX10" fmla="*/ 216973 w 2044419"/>
                <a:gd name="connsiteY10" fmla="*/ 931195 h 1689706"/>
                <a:gd name="connsiteX11" fmla="*/ 252692 w 2044419"/>
                <a:gd name="connsiteY11" fmla="*/ 900238 h 1689706"/>
                <a:gd name="connsiteX12" fmla="*/ 266979 w 2044419"/>
                <a:gd name="connsiteY12" fmla="*/ 800225 h 1689706"/>
                <a:gd name="connsiteX13" fmla="*/ 295554 w 2044419"/>
                <a:gd name="connsiteY13" fmla="*/ 738313 h 1689706"/>
                <a:gd name="connsiteX14" fmla="*/ 547967 w 2044419"/>
                <a:gd name="connsiteY14" fmla="*/ 574007 h 1689706"/>
                <a:gd name="connsiteX15" fmla="*/ 695604 w 2044419"/>
                <a:gd name="connsiteY15" fmla="*/ 554956 h 1689706"/>
                <a:gd name="connsiteX16" fmla="*/ 869436 w 2044419"/>
                <a:gd name="connsiteY16" fmla="*/ 521619 h 1689706"/>
                <a:gd name="connsiteX17" fmla="*/ 986117 w 2044419"/>
                <a:gd name="connsiteY17" fmla="*/ 500188 h 1689706"/>
                <a:gd name="connsiteX18" fmla="*/ 1202810 w 2044419"/>
                <a:gd name="connsiteY18" fmla="*/ 490662 h 1689706"/>
                <a:gd name="connsiteX19" fmla="*/ 1343305 w 2044419"/>
                <a:gd name="connsiteY19" fmla="*/ 502569 h 1689706"/>
                <a:gd name="connsiteX20" fmla="*/ 1505229 w 2044419"/>
                <a:gd name="connsiteY20" fmla="*/ 533525 h 1689706"/>
                <a:gd name="connsiteX21" fmla="*/ 1652867 w 2044419"/>
                <a:gd name="connsiteY21" fmla="*/ 585913 h 1689706"/>
                <a:gd name="connsiteX22" fmla="*/ 1686204 w 2044419"/>
                <a:gd name="connsiteY22" fmla="*/ 604963 h 1689706"/>
                <a:gd name="connsiteX23" fmla="*/ 1714779 w 2044419"/>
                <a:gd name="connsiteY23" fmla="*/ 633538 h 1689706"/>
                <a:gd name="connsiteX24" fmla="*/ 1752879 w 2044419"/>
                <a:gd name="connsiteY24" fmla="*/ 681163 h 1689706"/>
                <a:gd name="connsiteX25" fmla="*/ 1771929 w 2044419"/>
                <a:gd name="connsiteY25" fmla="*/ 709738 h 1689706"/>
                <a:gd name="connsiteX26" fmla="*/ 1800504 w 2044419"/>
                <a:gd name="connsiteY26" fmla="*/ 762126 h 1689706"/>
                <a:gd name="connsiteX27" fmla="*/ 1843367 w 2044419"/>
                <a:gd name="connsiteY27" fmla="*/ 833563 h 1689706"/>
                <a:gd name="connsiteX28" fmla="*/ 1857654 w 2044419"/>
                <a:gd name="connsiteY28" fmla="*/ 862138 h 1689706"/>
                <a:gd name="connsiteX29" fmla="*/ 1867179 w 2044419"/>
                <a:gd name="connsiteY29" fmla="*/ 890713 h 1689706"/>
                <a:gd name="connsiteX30" fmla="*/ 1886229 w 2044419"/>
                <a:gd name="connsiteY30" fmla="*/ 933576 h 1689706"/>
                <a:gd name="connsiteX31" fmla="*/ 1905279 w 2044419"/>
                <a:gd name="connsiteY31" fmla="*/ 985963 h 1689706"/>
                <a:gd name="connsiteX32" fmla="*/ 1919567 w 2044419"/>
                <a:gd name="connsiteY32" fmla="*/ 1038351 h 1689706"/>
                <a:gd name="connsiteX33" fmla="*/ 1929092 w 2044419"/>
                <a:gd name="connsiteY33" fmla="*/ 1095501 h 1689706"/>
                <a:gd name="connsiteX34" fmla="*/ 1940998 w 2044419"/>
                <a:gd name="connsiteY34" fmla="*/ 1231232 h 1689706"/>
                <a:gd name="connsiteX35" fmla="*/ 1952904 w 2044419"/>
                <a:gd name="connsiteY35" fmla="*/ 1290763 h 1689706"/>
                <a:gd name="connsiteX36" fmla="*/ 1945760 w 2044419"/>
                <a:gd name="connsiteY36" fmla="*/ 1457451 h 1689706"/>
                <a:gd name="connsiteX37" fmla="*/ 1981479 w 2044419"/>
                <a:gd name="connsiteY37" fmla="*/ 1576513 h 1689706"/>
                <a:gd name="connsiteX38" fmla="*/ 1971954 w 2044419"/>
                <a:gd name="connsiteY38" fmla="*/ 1647951 h 1689706"/>
                <a:gd name="connsiteX39" fmla="*/ 1962429 w 2044419"/>
                <a:gd name="connsiteY39" fmla="*/ 1686051 h 1689706"/>
                <a:gd name="connsiteX40" fmla="*/ 1957667 w 2044419"/>
                <a:gd name="connsiteY40" fmla="*/ 1562225 h 1689706"/>
                <a:gd name="connsiteX41" fmla="*/ 1976717 w 2044419"/>
                <a:gd name="connsiteY41" fmla="*/ 1528888 h 1689706"/>
                <a:gd name="connsiteX42" fmla="*/ 1986242 w 2044419"/>
                <a:gd name="connsiteY42" fmla="*/ 1490788 h 1689706"/>
                <a:gd name="connsiteX43" fmla="*/ 1995767 w 2044419"/>
                <a:gd name="connsiteY43" fmla="*/ 1462213 h 1689706"/>
                <a:gd name="connsiteX44" fmla="*/ 2000529 w 2044419"/>
                <a:gd name="connsiteY44" fmla="*/ 1376488 h 1689706"/>
                <a:gd name="connsiteX45" fmla="*/ 2010054 w 2044419"/>
                <a:gd name="connsiteY45" fmla="*/ 1100263 h 1689706"/>
                <a:gd name="connsiteX46" fmla="*/ 2005292 w 2044419"/>
                <a:gd name="connsiteY46" fmla="*/ 957388 h 1689706"/>
                <a:gd name="connsiteX47" fmla="*/ 2043392 w 2044419"/>
                <a:gd name="connsiteY47" fmla="*/ 912145 h 1689706"/>
                <a:gd name="connsiteX48" fmla="*/ 1957667 w 2044419"/>
                <a:gd name="connsiteY48" fmla="*/ 857376 h 1689706"/>
                <a:gd name="connsiteX49" fmla="*/ 1938617 w 2044419"/>
                <a:gd name="connsiteY49" fmla="*/ 804988 h 1689706"/>
                <a:gd name="connsiteX50" fmla="*/ 1919567 w 2044419"/>
                <a:gd name="connsiteY50" fmla="*/ 747838 h 1689706"/>
                <a:gd name="connsiteX51" fmla="*/ 1910042 w 2044419"/>
                <a:gd name="connsiteY51" fmla="*/ 728788 h 1689706"/>
                <a:gd name="connsiteX52" fmla="*/ 1886229 w 2044419"/>
                <a:gd name="connsiteY52" fmla="*/ 666876 h 1689706"/>
                <a:gd name="connsiteX53" fmla="*/ 1867179 w 2044419"/>
                <a:gd name="connsiteY53" fmla="*/ 619251 h 1689706"/>
                <a:gd name="connsiteX54" fmla="*/ 1848129 w 2044419"/>
                <a:gd name="connsiteY54" fmla="*/ 571626 h 1689706"/>
                <a:gd name="connsiteX55" fmla="*/ 1814792 w 2044419"/>
                <a:gd name="connsiteY55" fmla="*/ 438275 h 1689706"/>
                <a:gd name="connsiteX56" fmla="*/ 1683823 w 2044419"/>
                <a:gd name="connsiteY56" fmla="*/ 209675 h 1689706"/>
                <a:gd name="connsiteX57" fmla="*/ 1402835 w 2044419"/>
                <a:gd name="connsiteY57" fmla="*/ 64420 h 1689706"/>
                <a:gd name="connsiteX58" fmla="*/ 1036123 w 2044419"/>
                <a:gd name="connsiteY58" fmla="*/ 126 h 1689706"/>
                <a:gd name="connsiteX59" fmla="*/ 624167 w 2044419"/>
                <a:gd name="connsiteY59" fmla="*/ 78708 h 1689706"/>
                <a:gd name="connsiteX60" fmla="*/ 433666 w 2044419"/>
                <a:gd name="connsiteY60" fmla="*/ 221582 h 1689706"/>
                <a:gd name="connsiteX61" fmla="*/ 226499 w 2044419"/>
                <a:gd name="connsiteY61" fmla="*/ 390650 h 1689706"/>
                <a:gd name="connsiteX62" fmla="*/ 81241 w 2044419"/>
                <a:gd name="connsiteY62" fmla="*/ 633539 h 1689706"/>
                <a:gd name="connsiteX63" fmla="*/ 5042 w 2044419"/>
                <a:gd name="connsiteY63" fmla="*/ 850231 h 1689706"/>
                <a:gd name="connsiteX64" fmla="*/ 12185 w 2044419"/>
                <a:gd name="connsiteY64" fmla="*/ 1100263 h 1689706"/>
                <a:gd name="connsiteX65" fmla="*/ 52667 w 2044419"/>
                <a:gd name="connsiteY65" fmla="*/ 1336008 h 1689706"/>
                <a:gd name="connsiteX66" fmla="*/ 102673 w 2044419"/>
                <a:gd name="connsiteY66" fmla="*/ 1543176 h 1689706"/>
                <a:gd name="connsiteX0" fmla="*/ 102673 w 2044419"/>
                <a:gd name="connsiteY0" fmla="*/ 1543176 h 1689706"/>
                <a:gd name="connsiteX1" fmla="*/ 155060 w 2044419"/>
                <a:gd name="connsiteY1" fmla="*/ 1602707 h 1689706"/>
                <a:gd name="connsiteX2" fmla="*/ 178873 w 2044419"/>
                <a:gd name="connsiteY2" fmla="*/ 1669381 h 1689706"/>
                <a:gd name="connsiteX3" fmla="*/ 169348 w 2044419"/>
                <a:gd name="connsiteY3" fmla="*/ 1481262 h 1689706"/>
                <a:gd name="connsiteX4" fmla="*/ 171729 w 2044419"/>
                <a:gd name="connsiteY4" fmla="*/ 1314576 h 1689706"/>
                <a:gd name="connsiteX5" fmla="*/ 166967 w 2044419"/>
                <a:gd name="connsiteY5" fmla="*/ 1247901 h 1689706"/>
                <a:gd name="connsiteX6" fmla="*/ 86004 w 2044419"/>
                <a:gd name="connsiteY6" fmla="*/ 1126456 h 1689706"/>
                <a:gd name="connsiteX7" fmla="*/ 176492 w 2044419"/>
                <a:gd name="connsiteY7" fmla="*/ 1119313 h 1689706"/>
                <a:gd name="connsiteX8" fmla="*/ 190779 w 2044419"/>
                <a:gd name="connsiteY8" fmla="*/ 1052638 h 1689706"/>
                <a:gd name="connsiteX9" fmla="*/ 205067 w 2044419"/>
                <a:gd name="connsiteY9" fmla="*/ 952626 h 1689706"/>
                <a:gd name="connsiteX10" fmla="*/ 216973 w 2044419"/>
                <a:gd name="connsiteY10" fmla="*/ 931195 h 1689706"/>
                <a:gd name="connsiteX11" fmla="*/ 252692 w 2044419"/>
                <a:gd name="connsiteY11" fmla="*/ 900238 h 1689706"/>
                <a:gd name="connsiteX12" fmla="*/ 266979 w 2044419"/>
                <a:gd name="connsiteY12" fmla="*/ 800225 h 1689706"/>
                <a:gd name="connsiteX13" fmla="*/ 295554 w 2044419"/>
                <a:gd name="connsiteY13" fmla="*/ 738313 h 1689706"/>
                <a:gd name="connsiteX14" fmla="*/ 547967 w 2044419"/>
                <a:gd name="connsiteY14" fmla="*/ 574007 h 1689706"/>
                <a:gd name="connsiteX15" fmla="*/ 695604 w 2044419"/>
                <a:gd name="connsiteY15" fmla="*/ 554956 h 1689706"/>
                <a:gd name="connsiteX16" fmla="*/ 869436 w 2044419"/>
                <a:gd name="connsiteY16" fmla="*/ 521619 h 1689706"/>
                <a:gd name="connsiteX17" fmla="*/ 986117 w 2044419"/>
                <a:gd name="connsiteY17" fmla="*/ 500188 h 1689706"/>
                <a:gd name="connsiteX18" fmla="*/ 1202810 w 2044419"/>
                <a:gd name="connsiteY18" fmla="*/ 490662 h 1689706"/>
                <a:gd name="connsiteX19" fmla="*/ 1343305 w 2044419"/>
                <a:gd name="connsiteY19" fmla="*/ 502569 h 1689706"/>
                <a:gd name="connsiteX20" fmla="*/ 1505229 w 2044419"/>
                <a:gd name="connsiteY20" fmla="*/ 533525 h 1689706"/>
                <a:gd name="connsiteX21" fmla="*/ 1652867 w 2044419"/>
                <a:gd name="connsiteY21" fmla="*/ 585913 h 1689706"/>
                <a:gd name="connsiteX22" fmla="*/ 1686204 w 2044419"/>
                <a:gd name="connsiteY22" fmla="*/ 604963 h 1689706"/>
                <a:gd name="connsiteX23" fmla="*/ 1714779 w 2044419"/>
                <a:gd name="connsiteY23" fmla="*/ 633538 h 1689706"/>
                <a:gd name="connsiteX24" fmla="*/ 1752879 w 2044419"/>
                <a:gd name="connsiteY24" fmla="*/ 681163 h 1689706"/>
                <a:gd name="connsiteX25" fmla="*/ 1771929 w 2044419"/>
                <a:gd name="connsiteY25" fmla="*/ 709738 h 1689706"/>
                <a:gd name="connsiteX26" fmla="*/ 1800504 w 2044419"/>
                <a:gd name="connsiteY26" fmla="*/ 762126 h 1689706"/>
                <a:gd name="connsiteX27" fmla="*/ 1843367 w 2044419"/>
                <a:gd name="connsiteY27" fmla="*/ 833563 h 1689706"/>
                <a:gd name="connsiteX28" fmla="*/ 1857654 w 2044419"/>
                <a:gd name="connsiteY28" fmla="*/ 862138 h 1689706"/>
                <a:gd name="connsiteX29" fmla="*/ 1867179 w 2044419"/>
                <a:gd name="connsiteY29" fmla="*/ 890713 h 1689706"/>
                <a:gd name="connsiteX30" fmla="*/ 1886229 w 2044419"/>
                <a:gd name="connsiteY30" fmla="*/ 933576 h 1689706"/>
                <a:gd name="connsiteX31" fmla="*/ 1905279 w 2044419"/>
                <a:gd name="connsiteY31" fmla="*/ 985963 h 1689706"/>
                <a:gd name="connsiteX32" fmla="*/ 1919567 w 2044419"/>
                <a:gd name="connsiteY32" fmla="*/ 1038351 h 1689706"/>
                <a:gd name="connsiteX33" fmla="*/ 1929092 w 2044419"/>
                <a:gd name="connsiteY33" fmla="*/ 1095501 h 1689706"/>
                <a:gd name="connsiteX34" fmla="*/ 1940998 w 2044419"/>
                <a:gd name="connsiteY34" fmla="*/ 1231232 h 1689706"/>
                <a:gd name="connsiteX35" fmla="*/ 1952904 w 2044419"/>
                <a:gd name="connsiteY35" fmla="*/ 1290763 h 1689706"/>
                <a:gd name="connsiteX36" fmla="*/ 1945760 w 2044419"/>
                <a:gd name="connsiteY36" fmla="*/ 1457451 h 1689706"/>
                <a:gd name="connsiteX37" fmla="*/ 1981479 w 2044419"/>
                <a:gd name="connsiteY37" fmla="*/ 1576513 h 1689706"/>
                <a:gd name="connsiteX38" fmla="*/ 1971954 w 2044419"/>
                <a:gd name="connsiteY38" fmla="*/ 1647951 h 1689706"/>
                <a:gd name="connsiteX39" fmla="*/ 1962429 w 2044419"/>
                <a:gd name="connsiteY39" fmla="*/ 1686051 h 1689706"/>
                <a:gd name="connsiteX40" fmla="*/ 1957667 w 2044419"/>
                <a:gd name="connsiteY40" fmla="*/ 1562225 h 1689706"/>
                <a:gd name="connsiteX41" fmla="*/ 1976717 w 2044419"/>
                <a:gd name="connsiteY41" fmla="*/ 1528888 h 1689706"/>
                <a:gd name="connsiteX42" fmla="*/ 1986242 w 2044419"/>
                <a:gd name="connsiteY42" fmla="*/ 1490788 h 1689706"/>
                <a:gd name="connsiteX43" fmla="*/ 1995767 w 2044419"/>
                <a:gd name="connsiteY43" fmla="*/ 1462213 h 1689706"/>
                <a:gd name="connsiteX44" fmla="*/ 2000529 w 2044419"/>
                <a:gd name="connsiteY44" fmla="*/ 1376488 h 1689706"/>
                <a:gd name="connsiteX45" fmla="*/ 2010054 w 2044419"/>
                <a:gd name="connsiteY45" fmla="*/ 1100263 h 1689706"/>
                <a:gd name="connsiteX46" fmla="*/ 2005292 w 2044419"/>
                <a:gd name="connsiteY46" fmla="*/ 957388 h 1689706"/>
                <a:gd name="connsiteX47" fmla="*/ 2043392 w 2044419"/>
                <a:gd name="connsiteY47" fmla="*/ 912145 h 1689706"/>
                <a:gd name="connsiteX48" fmla="*/ 1957667 w 2044419"/>
                <a:gd name="connsiteY48" fmla="*/ 857376 h 1689706"/>
                <a:gd name="connsiteX49" fmla="*/ 1938617 w 2044419"/>
                <a:gd name="connsiteY49" fmla="*/ 804988 h 1689706"/>
                <a:gd name="connsiteX50" fmla="*/ 1919567 w 2044419"/>
                <a:gd name="connsiteY50" fmla="*/ 747838 h 1689706"/>
                <a:gd name="connsiteX51" fmla="*/ 1910042 w 2044419"/>
                <a:gd name="connsiteY51" fmla="*/ 728788 h 1689706"/>
                <a:gd name="connsiteX52" fmla="*/ 1886229 w 2044419"/>
                <a:gd name="connsiteY52" fmla="*/ 666876 h 1689706"/>
                <a:gd name="connsiteX53" fmla="*/ 1867179 w 2044419"/>
                <a:gd name="connsiteY53" fmla="*/ 619251 h 1689706"/>
                <a:gd name="connsiteX54" fmla="*/ 1921947 w 2044419"/>
                <a:gd name="connsiteY54" fmla="*/ 559719 h 1689706"/>
                <a:gd name="connsiteX55" fmla="*/ 1814792 w 2044419"/>
                <a:gd name="connsiteY55" fmla="*/ 438275 h 1689706"/>
                <a:gd name="connsiteX56" fmla="*/ 1683823 w 2044419"/>
                <a:gd name="connsiteY56" fmla="*/ 209675 h 1689706"/>
                <a:gd name="connsiteX57" fmla="*/ 1402835 w 2044419"/>
                <a:gd name="connsiteY57" fmla="*/ 64420 h 1689706"/>
                <a:gd name="connsiteX58" fmla="*/ 1036123 w 2044419"/>
                <a:gd name="connsiteY58" fmla="*/ 126 h 1689706"/>
                <a:gd name="connsiteX59" fmla="*/ 624167 w 2044419"/>
                <a:gd name="connsiteY59" fmla="*/ 78708 h 1689706"/>
                <a:gd name="connsiteX60" fmla="*/ 433666 w 2044419"/>
                <a:gd name="connsiteY60" fmla="*/ 221582 h 1689706"/>
                <a:gd name="connsiteX61" fmla="*/ 226499 w 2044419"/>
                <a:gd name="connsiteY61" fmla="*/ 390650 h 1689706"/>
                <a:gd name="connsiteX62" fmla="*/ 81241 w 2044419"/>
                <a:gd name="connsiteY62" fmla="*/ 633539 h 1689706"/>
                <a:gd name="connsiteX63" fmla="*/ 5042 w 2044419"/>
                <a:gd name="connsiteY63" fmla="*/ 850231 h 1689706"/>
                <a:gd name="connsiteX64" fmla="*/ 12185 w 2044419"/>
                <a:gd name="connsiteY64" fmla="*/ 1100263 h 1689706"/>
                <a:gd name="connsiteX65" fmla="*/ 52667 w 2044419"/>
                <a:gd name="connsiteY65" fmla="*/ 1336008 h 1689706"/>
                <a:gd name="connsiteX66" fmla="*/ 102673 w 2044419"/>
                <a:gd name="connsiteY66" fmla="*/ 1543176 h 1689706"/>
                <a:gd name="connsiteX0" fmla="*/ 102673 w 2044419"/>
                <a:gd name="connsiteY0" fmla="*/ 1543176 h 1689706"/>
                <a:gd name="connsiteX1" fmla="*/ 155060 w 2044419"/>
                <a:gd name="connsiteY1" fmla="*/ 1602707 h 1689706"/>
                <a:gd name="connsiteX2" fmla="*/ 178873 w 2044419"/>
                <a:gd name="connsiteY2" fmla="*/ 1669381 h 1689706"/>
                <a:gd name="connsiteX3" fmla="*/ 169348 w 2044419"/>
                <a:gd name="connsiteY3" fmla="*/ 1481262 h 1689706"/>
                <a:gd name="connsiteX4" fmla="*/ 171729 w 2044419"/>
                <a:gd name="connsiteY4" fmla="*/ 1314576 h 1689706"/>
                <a:gd name="connsiteX5" fmla="*/ 166967 w 2044419"/>
                <a:gd name="connsiteY5" fmla="*/ 1247901 h 1689706"/>
                <a:gd name="connsiteX6" fmla="*/ 86004 w 2044419"/>
                <a:gd name="connsiteY6" fmla="*/ 1126456 h 1689706"/>
                <a:gd name="connsiteX7" fmla="*/ 176492 w 2044419"/>
                <a:gd name="connsiteY7" fmla="*/ 1119313 h 1689706"/>
                <a:gd name="connsiteX8" fmla="*/ 190779 w 2044419"/>
                <a:gd name="connsiteY8" fmla="*/ 1052638 h 1689706"/>
                <a:gd name="connsiteX9" fmla="*/ 205067 w 2044419"/>
                <a:gd name="connsiteY9" fmla="*/ 952626 h 1689706"/>
                <a:gd name="connsiteX10" fmla="*/ 216973 w 2044419"/>
                <a:gd name="connsiteY10" fmla="*/ 931195 h 1689706"/>
                <a:gd name="connsiteX11" fmla="*/ 252692 w 2044419"/>
                <a:gd name="connsiteY11" fmla="*/ 900238 h 1689706"/>
                <a:gd name="connsiteX12" fmla="*/ 266979 w 2044419"/>
                <a:gd name="connsiteY12" fmla="*/ 800225 h 1689706"/>
                <a:gd name="connsiteX13" fmla="*/ 295554 w 2044419"/>
                <a:gd name="connsiteY13" fmla="*/ 738313 h 1689706"/>
                <a:gd name="connsiteX14" fmla="*/ 547967 w 2044419"/>
                <a:gd name="connsiteY14" fmla="*/ 574007 h 1689706"/>
                <a:gd name="connsiteX15" fmla="*/ 695604 w 2044419"/>
                <a:gd name="connsiteY15" fmla="*/ 554956 h 1689706"/>
                <a:gd name="connsiteX16" fmla="*/ 869436 w 2044419"/>
                <a:gd name="connsiteY16" fmla="*/ 521619 h 1689706"/>
                <a:gd name="connsiteX17" fmla="*/ 986117 w 2044419"/>
                <a:gd name="connsiteY17" fmla="*/ 500188 h 1689706"/>
                <a:gd name="connsiteX18" fmla="*/ 1202810 w 2044419"/>
                <a:gd name="connsiteY18" fmla="*/ 490662 h 1689706"/>
                <a:gd name="connsiteX19" fmla="*/ 1343305 w 2044419"/>
                <a:gd name="connsiteY19" fmla="*/ 502569 h 1689706"/>
                <a:gd name="connsiteX20" fmla="*/ 1505229 w 2044419"/>
                <a:gd name="connsiteY20" fmla="*/ 533525 h 1689706"/>
                <a:gd name="connsiteX21" fmla="*/ 1652867 w 2044419"/>
                <a:gd name="connsiteY21" fmla="*/ 585913 h 1689706"/>
                <a:gd name="connsiteX22" fmla="*/ 1686204 w 2044419"/>
                <a:gd name="connsiteY22" fmla="*/ 604963 h 1689706"/>
                <a:gd name="connsiteX23" fmla="*/ 1714779 w 2044419"/>
                <a:gd name="connsiteY23" fmla="*/ 633538 h 1689706"/>
                <a:gd name="connsiteX24" fmla="*/ 1752879 w 2044419"/>
                <a:gd name="connsiteY24" fmla="*/ 681163 h 1689706"/>
                <a:gd name="connsiteX25" fmla="*/ 1771929 w 2044419"/>
                <a:gd name="connsiteY25" fmla="*/ 709738 h 1689706"/>
                <a:gd name="connsiteX26" fmla="*/ 1800504 w 2044419"/>
                <a:gd name="connsiteY26" fmla="*/ 762126 h 1689706"/>
                <a:gd name="connsiteX27" fmla="*/ 1843367 w 2044419"/>
                <a:gd name="connsiteY27" fmla="*/ 833563 h 1689706"/>
                <a:gd name="connsiteX28" fmla="*/ 1857654 w 2044419"/>
                <a:gd name="connsiteY28" fmla="*/ 862138 h 1689706"/>
                <a:gd name="connsiteX29" fmla="*/ 1867179 w 2044419"/>
                <a:gd name="connsiteY29" fmla="*/ 890713 h 1689706"/>
                <a:gd name="connsiteX30" fmla="*/ 1886229 w 2044419"/>
                <a:gd name="connsiteY30" fmla="*/ 933576 h 1689706"/>
                <a:gd name="connsiteX31" fmla="*/ 1905279 w 2044419"/>
                <a:gd name="connsiteY31" fmla="*/ 985963 h 1689706"/>
                <a:gd name="connsiteX32" fmla="*/ 1919567 w 2044419"/>
                <a:gd name="connsiteY32" fmla="*/ 1038351 h 1689706"/>
                <a:gd name="connsiteX33" fmla="*/ 1929092 w 2044419"/>
                <a:gd name="connsiteY33" fmla="*/ 1095501 h 1689706"/>
                <a:gd name="connsiteX34" fmla="*/ 1940998 w 2044419"/>
                <a:gd name="connsiteY34" fmla="*/ 1231232 h 1689706"/>
                <a:gd name="connsiteX35" fmla="*/ 1952904 w 2044419"/>
                <a:gd name="connsiteY35" fmla="*/ 1290763 h 1689706"/>
                <a:gd name="connsiteX36" fmla="*/ 1945760 w 2044419"/>
                <a:gd name="connsiteY36" fmla="*/ 1457451 h 1689706"/>
                <a:gd name="connsiteX37" fmla="*/ 1981479 w 2044419"/>
                <a:gd name="connsiteY37" fmla="*/ 1576513 h 1689706"/>
                <a:gd name="connsiteX38" fmla="*/ 1971954 w 2044419"/>
                <a:gd name="connsiteY38" fmla="*/ 1647951 h 1689706"/>
                <a:gd name="connsiteX39" fmla="*/ 1962429 w 2044419"/>
                <a:gd name="connsiteY39" fmla="*/ 1686051 h 1689706"/>
                <a:gd name="connsiteX40" fmla="*/ 1957667 w 2044419"/>
                <a:gd name="connsiteY40" fmla="*/ 1562225 h 1689706"/>
                <a:gd name="connsiteX41" fmla="*/ 1976717 w 2044419"/>
                <a:gd name="connsiteY41" fmla="*/ 1528888 h 1689706"/>
                <a:gd name="connsiteX42" fmla="*/ 1986242 w 2044419"/>
                <a:gd name="connsiteY42" fmla="*/ 1490788 h 1689706"/>
                <a:gd name="connsiteX43" fmla="*/ 1995767 w 2044419"/>
                <a:gd name="connsiteY43" fmla="*/ 1462213 h 1689706"/>
                <a:gd name="connsiteX44" fmla="*/ 2000529 w 2044419"/>
                <a:gd name="connsiteY44" fmla="*/ 1376488 h 1689706"/>
                <a:gd name="connsiteX45" fmla="*/ 2010054 w 2044419"/>
                <a:gd name="connsiteY45" fmla="*/ 1100263 h 1689706"/>
                <a:gd name="connsiteX46" fmla="*/ 2005292 w 2044419"/>
                <a:gd name="connsiteY46" fmla="*/ 957388 h 1689706"/>
                <a:gd name="connsiteX47" fmla="*/ 2043392 w 2044419"/>
                <a:gd name="connsiteY47" fmla="*/ 912145 h 1689706"/>
                <a:gd name="connsiteX48" fmla="*/ 1957667 w 2044419"/>
                <a:gd name="connsiteY48" fmla="*/ 857376 h 1689706"/>
                <a:gd name="connsiteX49" fmla="*/ 1938617 w 2044419"/>
                <a:gd name="connsiteY49" fmla="*/ 804988 h 1689706"/>
                <a:gd name="connsiteX50" fmla="*/ 1919567 w 2044419"/>
                <a:gd name="connsiteY50" fmla="*/ 747838 h 1689706"/>
                <a:gd name="connsiteX51" fmla="*/ 1910042 w 2044419"/>
                <a:gd name="connsiteY51" fmla="*/ 728788 h 1689706"/>
                <a:gd name="connsiteX52" fmla="*/ 1886229 w 2044419"/>
                <a:gd name="connsiteY52" fmla="*/ 666876 h 1689706"/>
                <a:gd name="connsiteX53" fmla="*/ 1867179 w 2044419"/>
                <a:gd name="connsiteY53" fmla="*/ 619251 h 1689706"/>
                <a:gd name="connsiteX54" fmla="*/ 1921947 w 2044419"/>
                <a:gd name="connsiteY54" fmla="*/ 559719 h 1689706"/>
                <a:gd name="connsiteX55" fmla="*/ 1860035 w 2044419"/>
                <a:gd name="connsiteY55" fmla="*/ 426368 h 1689706"/>
                <a:gd name="connsiteX56" fmla="*/ 1683823 w 2044419"/>
                <a:gd name="connsiteY56" fmla="*/ 209675 h 1689706"/>
                <a:gd name="connsiteX57" fmla="*/ 1402835 w 2044419"/>
                <a:gd name="connsiteY57" fmla="*/ 64420 h 1689706"/>
                <a:gd name="connsiteX58" fmla="*/ 1036123 w 2044419"/>
                <a:gd name="connsiteY58" fmla="*/ 126 h 1689706"/>
                <a:gd name="connsiteX59" fmla="*/ 624167 w 2044419"/>
                <a:gd name="connsiteY59" fmla="*/ 78708 h 1689706"/>
                <a:gd name="connsiteX60" fmla="*/ 433666 w 2044419"/>
                <a:gd name="connsiteY60" fmla="*/ 221582 h 1689706"/>
                <a:gd name="connsiteX61" fmla="*/ 226499 w 2044419"/>
                <a:gd name="connsiteY61" fmla="*/ 390650 h 1689706"/>
                <a:gd name="connsiteX62" fmla="*/ 81241 w 2044419"/>
                <a:gd name="connsiteY62" fmla="*/ 633539 h 1689706"/>
                <a:gd name="connsiteX63" fmla="*/ 5042 w 2044419"/>
                <a:gd name="connsiteY63" fmla="*/ 850231 h 1689706"/>
                <a:gd name="connsiteX64" fmla="*/ 12185 w 2044419"/>
                <a:gd name="connsiteY64" fmla="*/ 1100263 h 1689706"/>
                <a:gd name="connsiteX65" fmla="*/ 52667 w 2044419"/>
                <a:gd name="connsiteY65" fmla="*/ 1336008 h 1689706"/>
                <a:gd name="connsiteX66" fmla="*/ 102673 w 2044419"/>
                <a:gd name="connsiteY66" fmla="*/ 1543176 h 1689706"/>
                <a:gd name="connsiteX0" fmla="*/ 102673 w 2044419"/>
                <a:gd name="connsiteY0" fmla="*/ 1543176 h 1689706"/>
                <a:gd name="connsiteX1" fmla="*/ 155060 w 2044419"/>
                <a:gd name="connsiteY1" fmla="*/ 1602707 h 1689706"/>
                <a:gd name="connsiteX2" fmla="*/ 178873 w 2044419"/>
                <a:gd name="connsiteY2" fmla="*/ 1669381 h 1689706"/>
                <a:gd name="connsiteX3" fmla="*/ 169348 w 2044419"/>
                <a:gd name="connsiteY3" fmla="*/ 1481262 h 1689706"/>
                <a:gd name="connsiteX4" fmla="*/ 171729 w 2044419"/>
                <a:gd name="connsiteY4" fmla="*/ 1314576 h 1689706"/>
                <a:gd name="connsiteX5" fmla="*/ 166967 w 2044419"/>
                <a:gd name="connsiteY5" fmla="*/ 1247901 h 1689706"/>
                <a:gd name="connsiteX6" fmla="*/ 86004 w 2044419"/>
                <a:gd name="connsiteY6" fmla="*/ 1126456 h 1689706"/>
                <a:gd name="connsiteX7" fmla="*/ 176492 w 2044419"/>
                <a:gd name="connsiteY7" fmla="*/ 1119313 h 1689706"/>
                <a:gd name="connsiteX8" fmla="*/ 190779 w 2044419"/>
                <a:gd name="connsiteY8" fmla="*/ 1052638 h 1689706"/>
                <a:gd name="connsiteX9" fmla="*/ 205067 w 2044419"/>
                <a:gd name="connsiteY9" fmla="*/ 952626 h 1689706"/>
                <a:gd name="connsiteX10" fmla="*/ 216973 w 2044419"/>
                <a:gd name="connsiteY10" fmla="*/ 931195 h 1689706"/>
                <a:gd name="connsiteX11" fmla="*/ 252692 w 2044419"/>
                <a:gd name="connsiteY11" fmla="*/ 900238 h 1689706"/>
                <a:gd name="connsiteX12" fmla="*/ 266979 w 2044419"/>
                <a:gd name="connsiteY12" fmla="*/ 800225 h 1689706"/>
                <a:gd name="connsiteX13" fmla="*/ 295554 w 2044419"/>
                <a:gd name="connsiteY13" fmla="*/ 738313 h 1689706"/>
                <a:gd name="connsiteX14" fmla="*/ 547967 w 2044419"/>
                <a:gd name="connsiteY14" fmla="*/ 574007 h 1689706"/>
                <a:gd name="connsiteX15" fmla="*/ 695604 w 2044419"/>
                <a:gd name="connsiteY15" fmla="*/ 554956 h 1689706"/>
                <a:gd name="connsiteX16" fmla="*/ 869436 w 2044419"/>
                <a:gd name="connsiteY16" fmla="*/ 521619 h 1689706"/>
                <a:gd name="connsiteX17" fmla="*/ 986117 w 2044419"/>
                <a:gd name="connsiteY17" fmla="*/ 500188 h 1689706"/>
                <a:gd name="connsiteX18" fmla="*/ 1202810 w 2044419"/>
                <a:gd name="connsiteY18" fmla="*/ 490662 h 1689706"/>
                <a:gd name="connsiteX19" fmla="*/ 1343305 w 2044419"/>
                <a:gd name="connsiteY19" fmla="*/ 502569 h 1689706"/>
                <a:gd name="connsiteX20" fmla="*/ 1505229 w 2044419"/>
                <a:gd name="connsiteY20" fmla="*/ 533525 h 1689706"/>
                <a:gd name="connsiteX21" fmla="*/ 1652867 w 2044419"/>
                <a:gd name="connsiteY21" fmla="*/ 585913 h 1689706"/>
                <a:gd name="connsiteX22" fmla="*/ 1686204 w 2044419"/>
                <a:gd name="connsiteY22" fmla="*/ 604963 h 1689706"/>
                <a:gd name="connsiteX23" fmla="*/ 1714779 w 2044419"/>
                <a:gd name="connsiteY23" fmla="*/ 633538 h 1689706"/>
                <a:gd name="connsiteX24" fmla="*/ 1752879 w 2044419"/>
                <a:gd name="connsiteY24" fmla="*/ 681163 h 1689706"/>
                <a:gd name="connsiteX25" fmla="*/ 1771929 w 2044419"/>
                <a:gd name="connsiteY25" fmla="*/ 709738 h 1689706"/>
                <a:gd name="connsiteX26" fmla="*/ 1800504 w 2044419"/>
                <a:gd name="connsiteY26" fmla="*/ 762126 h 1689706"/>
                <a:gd name="connsiteX27" fmla="*/ 1843367 w 2044419"/>
                <a:gd name="connsiteY27" fmla="*/ 833563 h 1689706"/>
                <a:gd name="connsiteX28" fmla="*/ 1857654 w 2044419"/>
                <a:gd name="connsiteY28" fmla="*/ 862138 h 1689706"/>
                <a:gd name="connsiteX29" fmla="*/ 1867179 w 2044419"/>
                <a:gd name="connsiteY29" fmla="*/ 890713 h 1689706"/>
                <a:gd name="connsiteX30" fmla="*/ 1886229 w 2044419"/>
                <a:gd name="connsiteY30" fmla="*/ 933576 h 1689706"/>
                <a:gd name="connsiteX31" fmla="*/ 1905279 w 2044419"/>
                <a:gd name="connsiteY31" fmla="*/ 985963 h 1689706"/>
                <a:gd name="connsiteX32" fmla="*/ 1919567 w 2044419"/>
                <a:gd name="connsiteY32" fmla="*/ 1038351 h 1689706"/>
                <a:gd name="connsiteX33" fmla="*/ 1929092 w 2044419"/>
                <a:gd name="connsiteY33" fmla="*/ 1095501 h 1689706"/>
                <a:gd name="connsiteX34" fmla="*/ 1940998 w 2044419"/>
                <a:gd name="connsiteY34" fmla="*/ 1231232 h 1689706"/>
                <a:gd name="connsiteX35" fmla="*/ 1952904 w 2044419"/>
                <a:gd name="connsiteY35" fmla="*/ 1290763 h 1689706"/>
                <a:gd name="connsiteX36" fmla="*/ 1945760 w 2044419"/>
                <a:gd name="connsiteY36" fmla="*/ 1457451 h 1689706"/>
                <a:gd name="connsiteX37" fmla="*/ 1981479 w 2044419"/>
                <a:gd name="connsiteY37" fmla="*/ 1576513 h 1689706"/>
                <a:gd name="connsiteX38" fmla="*/ 1971954 w 2044419"/>
                <a:gd name="connsiteY38" fmla="*/ 1647951 h 1689706"/>
                <a:gd name="connsiteX39" fmla="*/ 1962429 w 2044419"/>
                <a:gd name="connsiteY39" fmla="*/ 1686051 h 1689706"/>
                <a:gd name="connsiteX40" fmla="*/ 1957667 w 2044419"/>
                <a:gd name="connsiteY40" fmla="*/ 1562225 h 1689706"/>
                <a:gd name="connsiteX41" fmla="*/ 1976717 w 2044419"/>
                <a:gd name="connsiteY41" fmla="*/ 1528888 h 1689706"/>
                <a:gd name="connsiteX42" fmla="*/ 1986242 w 2044419"/>
                <a:gd name="connsiteY42" fmla="*/ 1490788 h 1689706"/>
                <a:gd name="connsiteX43" fmla="*/ 1995767 w 2044419"/>
                <a:gd name="connsiteY43" fmla="*/ 1462213 h 1689706"/>
                <a:gd name="connsiteX44" fmla="*/ 2000529 w 2044419"/>
                <a:gd name="connsiteY44" fmla="*/ 1376488 h 1689706"/>
                <a:gd name="connsiteX45" fmla="*/ 2010054 w 2044419"/>
                <a:gd name="connsiteY45" fmla="*/ 1100263 h 1689706"/>
                <a:gd name="connsiteX46" fmla="*/ 2005292 w 2044419"/>
                <a:gd name="connsiteY46" fmla="*/ 957388 h 1689706"/>
                <a:gd name="connsiteX47" fmla="*/ 2043392 w 2044419"/>
                <a:gd name="connsiteY47" fmla="*/ 912145 h 1689706"/>
                <a:gd name="connsiteX48" fmla="*/ 1957667 w 2044419"/>
                <a:gd name="connsiteY48" fmla="*/ 857376 h 1689706"/>
                <a:gd name="connsiteX49" fmla="*/ 1938617 w 2044419"/>
                <a:gd name="connsiteY49" fmla="*/ 804988 h 1689706"/>
                <a:gd name="connsiteX50" fmla="*/ 1919567 w 2044419"/>
                <a:gd name="connsiteY50" fmla="*/ 747838 h 1689706"/>
                <a:gd name="connsiteX51" fmla="*/ 1910042 w 2044419"/>
                <a:gd name="connsiteY51" fmla="*/ 728788 h 1689706"/>
                <a:gd name="connsiteX52" fmla="*/ 1886229 w 2044419"/>
                <a:gd name="connsiteY52" fmla="*/ 666876 h 1689706"/>
                <a:gd name="connsiteX53" fmla="*/ 1983860 w 2044419"/>
                <a:gd name="connsiteY53" fmla="*/ 638301 h 1689706"/>
                <a:gd name="connsiteX54" fmla="*/ 1921947 w 2044419"/>
                <a:gd name="connsiteY54" fmla="*/ 559719 h 1689706"/>
                <a:gd name="connsiteX55" fmla="*/ 1860035 w 2044419"/>
                <a:gd name="connsiteY55" fmla="*/ 426368 h 1689706"/>
                <a:gd name="connsiteX56" fmla="*/ 1683823 w 2044419"/>
                <a:gd name="connsiteY56" fmla="*/ 209675 h 1689706"/>
                <a:gd name="connsiteX57" fmla="*/ 1402835 w 2044419"/>
                <a:gd name="connsiteY57" fmla="*/ 64420 h 1689706"/>
                <a:gd name="connsiteX58" fmla="*/ 1036123 w 2044419"/>
                <a:gd name="connsiteY58" fmla="*/ 126 h 1689706"/>
                <a:gd name="connsiteX59" fmla="*/ 624167 w 2044419"/>
                <a:gd name="connsiteY59" fmla="*/ 78708 h 1689706"/>
                <a:gd name="connsiteX60" fmla="*/ 433666 w 2044419"/>
                <a:gd name="connsiteY60" fmla="*/ 221582 h 1689706"/>
                <a:gd name="connsiteX61" fmla="*/ 226499 w 2044419"/>
                <a:gd name="connsiteY61" fmla="*/ 390650 h 1689706"/>
                <a:gd name="connsiteX62" fmla="*/ 81241 w 2044419"/>
                <a:gd name="connsiteY62" fmla="*/ 633539 h 1689706"/>
                <a:gd name="connsiteX63" fmla="*/ 5042 w 2044419"/>
                <a:gd name="connsiteY63" fmla="*/ 850231 h 1689706"/>
                <a:gd name="connsiteX64" fmla="*/ 12185 w 2044419"/>
                <a:gd name="connsiteY64" fmla="*/ 1100263 h 1689706"/>
                <a:gd name="connsiteX65" fmla="*/ 52667 w 2044419"/>
                <a:gd name="connsiteY65" fmla="*/ 1336008 h 1689706"/>
                <a:gd name="connsiteX66" fmla="*/ 102673 w 2044419"/>
                <a:gd name="connsiteY66" fmla="*/ 1543176 h 1689706"/>
                <a:gd name="connsiteX0" fmla="*/ 102673 w 2044419"/>
                <a:gd name="connsiteY0" fmla="*/ 1543176 h 1689706"/>
                <a:gd name="connsiteX1" fmla="*/ 155060 w 2044419"/>
                <a:gd name="connsiteY1" fmla="*/ 1602707 h 1689706"/>
                <a:gd name="connsiteX2" fmla="*/ 178873 w 2044419"/>
                <a:gd name="connsiteY2" fmla="*/ 1669381 h 1689706"/>
                <a:gd name="connsiteX3" fmla="*/ 169348 w 2044419"/>
                <a:gd name="connsiteY3" fmla="*/ 1481262 h 1689706"/>
                <a:gd name="connsiteX4" fmla="*/ 171729 w 2044419"/>
                <a:gd name="connsiteY4" fmla="*/ 1314576 h 1689706"/>
                <a:gd name="connsiteX5" fmla="*/ 166967 w 2044419"/>
                <a:gd name="connsiteY5" fmla="*/ 1247901 h 1689706"/>
                <a:gd name="connsiteX6" fmla="*/ 86004 w 2044419"/>
                <a:gd name="connsiteY6" fmla="*/ 1126456 h 1689706"/>
                <a:gd name="connsiteX7" fmla="*/ 176492 w 2044419"/>
                <a:gd name="connsiteY7" fmla="*/ 1119313 h 1689706"/>
                <a:gd name="connsiteX8" fmla="*/ 190779 w 2044419"/>
                <a:gd name="connsiteY8" fmla="*/ 1052638 h 1689706"/>
                <a:gd name="connsiteX9" fmla="*/ 205067 w 2044419"/>
                <a:gd name="connsiteY9" fmla="*/ 952626 h 1689706"/>
                <a:gd name="connsiteX10" fmla="*/ 216973 w 2044419"/>
                <a:gd name="connsiteY10" fmla="*/ 931195 h 1689706"/>
                <a:gd name="connsiteX11" fmla="*/ 252692 w 2044419"/>
                <a:gd name="connsiteY11" fmla="*/ 900238 h 1689706"/>
                <a:gd name="connsiteX12" fmla="*/ 266979 w 2044419"/>
                <a:gd name="connsiteY12" fmla="*/ 800225 h 1689706"/>
                <a:gd name="connsiteX13" fmla="*/ 295554 w 2044419"/>
                <a:gd name="connsiteY13" fmla="*/ 738313 h 1689706"/>
                <a:gd name="connsiteX14" fmla="*/ 547967 w 2044419"/>
                <a:gd name="connsiteY14" fmla="*/ 574007 h 1689706"/>
                <a:gd name="connsiteX15" fmla="*/ 695604 w 2044419"/>
                <a:gd name="connsiteY15" fmla="*/ 554956 h 1689706"/>
                <a:gd name="connsiteX16" fmla="*/ 869436 w 2044419"/>
                <a:gd name="connsiteY16" fmla="*/ 521619 h 1689706"/>
                <a:gd name="connsiteX17" fmla="*/ 986117 w 2044419"/>
                <a:gd name="connsiteY17" fmla="*/ 500188 h 1689706"/>
                <a:gd name="connsiteX18" fmla="*/ 1202810 w 2044419"/>
                <a:gd name="connsiteY18" fmla="*/ 490662 h 1689706"/>
                <a:gd name="connsiteX19" fmla="*/ 1343305 w 2044419"/>
                <a:gd name="connsiteY19" fmla="*/ 502569 h 1689706"/>
                <a:gd name="connsiteX20" fmla="*/ 1505229 w 2044419"/>
                <a:gd name="connsiteY20" fmla="*/ 533525 h 1689706"/>
                <a:gd name="connsiteX21" fmla="*/ 1652867 w 2044419"/>
                <a:gd name="connsiteY21" fmla="*/ 585913 h 1689706"/>
                <a:gd name="connsiteX22" fmla="*/ 1686204 w 2044419"/>
                <a:gd name="connsiteY22" fmla="*/ 604963 h 1689706"/>
                <a:gd name="connsiteX23" fmla="*/ 1714779 w 2044419"/>
                <a:gd name="connsiteY23" fmla="*/ 633538 h 1689706"/>
                <a:gd name="connsiteX24" fmla="*/ 1752879 w 2044419"/>
                <a:gd name="connsiteY24" fmla="*/ 681163 h 1689706"/>
                <a:gd name="connsiteX25" fmla="*/ 1771929 w 2044419"/>
                <a:gd name="connsiteY25" fmla="*/ 709738 h 1689706"/>
                <a:gd name="connsiteX26" fmla="*/ 1800504 w 2044419"/>
                <a:gd name="connsiteY26" fmla="*/ 762126 h 1689706"/>
                <a:gd name="connsiteX27" fmla="*/ 1843367 w 2044419"/>
                <a:gd name="connsiteY27" fmla="*/ 833563 h 1689706"/>
                <a:gd name="connsiteX28" fmla="*/ 1857654 w 2044419"/>
                <a:gd name="connsiteY28" fmla="*/ 862138 h 1689706"/>
                <a:gd name="connsiteX29" fmla="*/ 1867179 w 2044419"/>
                <a:gd name="connsiteY29" fmla="*/ 890713 h 1689706"/>
                <a:gd name="connsiteX30" fmla="*/ 1886229 w 2044419"/>
                <a:gd name="connsiteY30" fmla="*/ 933576 h 1689706"/>
                <a:gd name="connsiteX31" fmla="*/ 1905279 w 2044419"/>
                <a:gd name="connsiteY31" fmla="*/ 985963 h 1689706"/>
                <a:gd name="connsiteX32" fmla="*/ 1919567 w 2044419"/>
                <a:gd name="connsiteY32" fmla="*/ 1038351 h 1689706"/>
                <a:gd name="connsiteX33" fmla="*/ 1929092 w 2044419"/>
                <a:gd name="connsiteY33" fmla="*/ 1095501 h 1689706"/>
                <a:gd name="connsiteX34" fmla="*/ 1940998 w 2044419"/>
                <a:gd name="connsiteY34" fmla="*/ 1231232 h 1689706"/>
                <a:gd name="connsiteX35" fmla="*/ 1952904 w 2044419"/>
                <a:gd name="connsiteY35" fmla="*/ 1290763 h 1689706"/>
                <a:gd name="connsiteX36" fmla="*/ 1945760 w 2044419"/>
                <a:gd name="connsiteY36" fmla="*/ 1457451 h 1689706"/>
                <a:gd name="connsiteX37" fmla="*/ 1981479 w 2044419"/>
                <a:gd name="connsiteY37" fmla="*/ 1576513 h 1689706"/>
                <a:gd name="connsiteX38" fmla="*/ 1971954 w 2044419"/>
                <a:gd name="connsiteY38" fmla="*/ 1647951 h 1689706"/>
                <a:gd name="connsiteX39" fmla="*/ 1962429 w 2044419"/>
                <a:gd name="connsiteY39" fmla="*/ 1686051 h 1689706"/>
                <a:gd name="connsiteX40" fmla="*/ 1957667 w 2044419"/>
                <a:gd name="connsiteY40" fmla="*/ 1562225 h 1689706"/>
                <a:gd name="connsiteX41" fmla="*/ 1976717 w 2044419"/>
                <a:gd name="connsiteY41" fmla="*/ 1528888 h 1689706"/>
                <a:gd name="connsiteX42" fmla="*/ 1986242 w 2044419"/>
                <a:gd name="connsiteY42" fmla="*/ 1490788 h 1689706"/>
                <a:gd name="connsiteX43" fmla="*/ 1995767 w 2044419"/>
                <a:gd name="connsiteY43" fmla="*/ 1462213 h 1689706"/>
                <a:gd name="connsiteX44" fmla="*/ 2000529 w 2044419"/>
                <a:gd name="connsiteY44" fmla="*/ 1376488 h 1689706"/>
                <a:gd name="connsiteX45" fmla="*/ 2010054 w 2044419"/>
                <a:gd name="connsiteY45" fmla="*/ 1100263 h 1689706"/>
                <a:gd name="connsiteX46" fmla="*/ 2005292 w 2044419"/>
                <a:gd name="connsiteY46" fmla="*/ 957388 h 1689706"/>
                <a:gd name="connsiteX47" fmla="*/ 2043392 w 2044419"/>
                <a:gd name="connsiteY47" fmla="*/ 912145 h 1689706"/>
                <a:gd name="connsiteX48" fmla="*/ 1957667 w 2044419"/>
                <a:gd name="connsiteY48" fmla="*/ 857376 h 1689706"/>
                <a:gd name="connsiteX49" fmla="*/ 1938617 w 2044419"/>
                <a:gd name="connsiteY49" fmla="*/ 804988 h 1689706"/>
                <a:gd name="connsiteX50" fmla="*/ 1919567 w 2044419"/>
                <a:gd name="connsiteY50" fmla="*/ 747838 h 1689706"/>
                <a:gd name="connsiteX51" fmla="*/ 1910042 w 2044419"/>
                <a:gd name="connsiteY51" fmla="*/ 728788 h 1689706"/>
                <a:gd name="connsiteX52" fmla="*/ 1886229 w 2044419"/>
                <a:gd name="connsiteY52" fmla="*/ 666876 h 1689706"/>
                <a:gd name="connsiteX53" fmla="*/ 1983860 w 2044419"/>
                <a:gd name="connsiteY53" fmla="*/ 638301 h 1689706"/>
                <a:gd name="connsiteX54" fmla="*/ 1860035 w 2044419"/>
                <a:gd name="connsiteY54" fmla="*/ 426368 h 1689706"/>
                <a:gd name="connsiteX55" fmla="*/ 1683823 w 2044419"/>
                <a:gd name="connsiteY55" fmla="*/ 209675 h 1689706"/>
                <a:gd name="connsiteX56" fmla="*/ 1402835 w 2044419"/>
                <a:gd name="connsiteY56" fmla="*/ 64420 h 1689706"/>
                <a:gd name="connsiteX57" fmla="*/ 1036123 w 2044419"/>
                <a:gd name="connsiteY57" fmla="*/ 126 h 1689706"/>
                <a:gd name="connsiteX58" fmla="*/ 624167 w 2044419"/>
                <a:gd name="connsiteY58" fmla="*/ 78708 h 1689706"/>
                <a:gd name="connsiteX59" fmla="*/ 433666 w 2044419"/>
                <a:gd name="connsiteY59" fmla="*/ 221582 h 1689706"/>
                <a:gd name="connsiteX60" fmla="*/ 226499 w 2044419"/>
                <a:gd name="connsiteY60" fmla="*/ 390650 h 1689706"/>
                <a:gd name="connsiteX61" fmla="*/ 81241 w 2044419"/>
                <a:gd name="connsiteY61" fmla="*/ 633539 h 1689706"/>
                <a:gd name="connsiteX62" fmla="*/ 5042 w 2044419"/>
                <a:gd name="connsiteY62" fmla="*/ 850231 h 1689706"/>
                <a:gd name="connsiteX63" fmla="*/ 12185 w 2044419"/>
                <a:gd name="connsiteY63" fmla="*/ 1100263 h 1689706"/>
                <a:gd name="connsiteX64" fmla="*/ 52667 w 2044419"/>
                <a:gd name="connsiteY64" fmla="*/ 1336008 h 1689706"/>
                <a:gd name="connsiteX65" fmla="*/ 102673 w 2044419"/>
                <a:gd name="connsiteY65" fmla="*/ 1543176 h 1689706"/>
                <a:gd name="connsiteX0" fmla="*/ 102673 w 2044419"/>
                <a:gd name="connsiteY0" fmla="*/ 1543176 h 1689706"/>
                <a:gd name="connsiteX1" fmla="*/ 155060 w 2044419"/>
                <a:gd name="connsiteY1" fmla="*/ 1602707 h 1689706"/>
                <a:gd name="connsiteX2" fmla="*/ 178873 w 2044419"/>
                <a:gd name="connsiteY2" fmla="*/ 1669381 h 1689706"/>
                <a:gd name="connsiteX3" fmla="*/ 169348 w 2044419"/>
                <a:gd name="connsiteY3" fmla="*/ 1481262 h 1689706"/>
                <a:gd name="connsiteX4" fmla="*/ 171729 w 2044419"/>
                <a:gd name="connsiteY4" fmla="*/ 1314576 h 1689706"/>
                <a:gd name="connsiteX5" fmla="*/ 166967 w 2044419"/>
                <a:gd name="connsiteY5" fmla="*/ 1247901 h 1689706"/>
                <a:gd name="connsiteX6" fmla="*/ 86004 w 2044419"/>
                <a:gd name="connsiteY6" fmla="*/ 1126456 h 1689706"/>
                <a:gd name="connsiteX7" fmla="*/ 176492 w 2044419"/>
                <a:gd name="connsiteY7" fmla="*/ 1119313 h 1689706"/>
                <a:gd name="connsiteX8" fmla="*/ 190779 w 2044419"/>
                <a:gd name="connsiteY8" fmla="*/ 1052638 h 1689706"/>
                <a:gd name="connsiteX9" fmla="*/ 205067 w 2044419"/>
                <a:gd name="connsiteY9" fmla="*/ 952626 h 1689706"/>
                <a:gd name="connsiteX10" fmla="*/ 216973 w 2044419"/>
                <a:gd name="connsiteY10" fmla="*/ 931195 h 1689706"/>
                <a:gd name="connsiteX11" fmla="*/ 252692 w 2044419"/>
                <a:gd name="connsiteY11" fmla="*/ 900238 h 1689706"/>
                <a:gd name="connsiteX12" fmla="*/ 266979 w 2044419"/>
                <a:gd name="connsiteY12" fmla="*/ 800225 h 1689706"/>
                <a:gd name="connsiteX13" fmla="*/ 295554 w 2044419"/>
                <a:gd name="connsiteY13" fmla="*/ 738313 h 1689706"/>
                <a:gd name="connsiteX14" fmla="*/ 547967 w 2044419"/>
                <a:gd name="connsiteY14" fmla="*/ 574007 h 1689706"/>
                <a:gd name="connsiteX15" fmla="*/ 695604 w 2044419"/>
                <a:gd name="connsiteY15" fmla="*/ 554956 h 1689706"/>
                <a:gd name="connsiteX16" fmla="*/ 869436 w 2044419"/>
                <a:gd name="connsiteY16" fmla="*/ 521619 h 1689706"/>
                <a:gd name="connsiteX17" fmla="*/ 986117 w 2044419"/>
                <a:gd name="connsiteY17" fmla="*/ 500188 h 1689706"/>
                <a:gd name="connsiteX18" fmla="*/ 1202810 w 2044419"/>
                <a:gd name="connsiteY18" fmla="*/ 490662 h 1689706"/>
                <a:gd name="connsiteX19" fmla="*/ 1343305 w 2044419"/>
                <a:gd name="connsiteY19" fmla="*/ 502569 h 1689706"/>
                <a:gd name="connsiteX20" fmla="*/ 1505229 w 2044419"/>
                <a:gd name="connsiteY20" fmla="*/ 533525 h 1689706"/>
                <a:gd name="connsiteX21" fmla="*/ 1652867 w 2044419"/>
                <a:gd name="connsiteY21" fmla="*/ 585913 h 1689706"/>
                <a:gd name="connsiteX22" fmla="*/ 1686204 w 2044419"/>
                <a:gd name="connsiteY22" fmla="*/ 604963 h 1689706"/>
                <a:gd name="connsiteX23" fmla="*/ 1714779 w 2044419"/>
                <a:gd name="connsiteY23" fmla="*/ 633538 h 1689706"/>
                <a:gd name="connsiteX24" fmla="*/ 1752879 w 2044419"/>
                <a:gd name="connsiteY24" fmla="*/ 681163 h 1689706"/>
                <a:gd name="connsiteX25" fmla="*/ 1771929 w 2044419"/>
                <a:gd name="connsiteY25" fmla="*/ 709738 h 1689706"/>
                <a:gd name="connsiteX26" fmla="*/ 1800504 w 2044419"/>
                <a:gd name="connsiteY26" fmla="*/ 762126 h 1689706"/>
                <a:gd name="connsiteX27" fmla="*/ 1843367 w 2044419"/>
                <a:gd name="connsiteY27" fmla="*/ 833563 h 1689706"/>
                <a:gd name="connsiteX28" fmla="*/ 1857654 w 2044419"/>
                <a:gd name="connsiteY28" fmla="*/ 862138 h 1689706"/>
                <a:gd name="connsiteX29" fmla="*/ 1867179 w 2044419"/>
                <a:gd name="connsiteY29" fmla="*/ 890713 h 1689706"/>
                <a:gd name="connsiteX30" fmla="*/ 1886229 w 2044419"/>
                <a:gd name="connsiteY30" fmla="*/ 933576 h 1689706"/>
                <a:gd name="connsiteX31" fmla="*/ 1905279 w 2044419"/>
                <a:gd name="connsiteY31" fmla="*/ 985963 h 1689706"/>
                <a:gd name="connsiteX32" fmla="*/ 1919567 w 2044419"/>
                <a:gd name="connsiteY32" fmla="*/ 1038351 h 1689706"/>
                <a:gd name="connsiteX33" fmla="*/ 1929092 w 2044419"/>
                <a:gd name="connsiteY33" fmla="*/ 1095501 h 1689706"/>
                <a:gd name="connsiteX34" fmla="*/ 1940998 w 2044419"/>
                <a:gd name="connsiteY34" fmla="*/ 1231232 h 1689706"/>
                <a:gd name="connsiteX35" fmla="*/ 1952904 w 2044419"/>
                <a:gd name="connsiteY35" fmla="*/ 1290763 h 1689706"/>
                <a:gd name="connsiteX36" fmla="*/ 1945760 w 2044419"/>
                <a:gd name="connsiteY36" fmla="*/ 1457451 h 1689706"/>
                <a:gd name="connsiteX37" fmla="*/ 1981479 w 2044419"/>
                <a:gd name="connsiteY37" fmla="*/ 1576513 h 1689706"/>
                <a:gd name="connsiteX38" fmla="*/ 1971954 w 2044419"/>
                <a:gd name="connsiteY38" fmla="*/ 1647951 h 1689706"/>
                <a:gd name="connsiteX39" fmla="*/ 1962429 w 2044419"/>
                <a:gd name="connsiteY39" fmla="*/ 1686051 h 1689706"/>
                <a:gd name="connsiteX40" fmla="*/ 1957667 w 2044419"/>
                <a:gd name="connsiteY40" fmla="*/ 1562225 h 1689706"/>
                <a:gd name="connsiteX41" fmla="*/ 1976717 w 2044419"/>
                <a:gd name="connsiteY41" fmla="*/ 1528888 h 1689706"/>
                <a:gd name="connsiteX42" fmla="*/ 1986242 w 2044419"/>
                <a:gd name="connsiteY42" fmla="*/ 1490788 h 1689706"/>
                <a:gd name="connsiteX43" fmla="*/ 1995767 w 2044419"/>
                <a:gd name="connsiteY43" fmla="*/ 1462213 h 1689706"/>
                <a:gd name="connsiteX44" fmla="*/ 2000529 w 2044419"/>
                <a:gd name="connsiteY44" fmla="*/ 1376488 h 1689706"/>
                <a:gd name="connsiteX45" fmla="*/ 2010054 w 2044419"/>
                <a:gd name="connsiteY45" fmla="*/ 1100263 h 1689706"/>
                <a:gd name="connsiteX46" fmla="*/ 2005292 w 2044419"/>
                <a:gd name="connsiteY46" fmla="*/ 957388 h 1689706"/>
                <a:gd name="connsiteX47" fmla="*/ 2043392 w 2044419"/>
                <a:gd name="connsiteY47" fmla="*/ 912145 h 1689706"/>
                <a:gd name="connsiteX48" fmla="*/ 1957667 w 2044419"/>
                <a:gd name="connsiteY48" fmla="*/ 857376 h 1689706"/>
                <a:gd name="connsiteX49" fmla="*/ 1938617 w 2044419"/>
                <a:gd name="connsiteY49" fmla="*/ 804988 h 1689706"/>
                <a:gd name="connsiteX50" fmla="*/ 1919567 w 2044419"/>
                <a:gd name="connsiteY50" fmla="*/ 747838 h 1689706"/>
                <a:gd name="connsiteX51" fmla="*/ 1910042 w 2044419"/>
                <a:gd name="connsiteY51" fmla="*/ 728788 h 1689706"/>
                <a:gd name="connsiteX52" fmla="*/ 1983860 w 2044419"/>
                <a:gd name="connsiteY52" fmla="*/ 638301 h 1689706"/>
                <a:gd name="connsiteX53" fmla="*/ 1860035 w 2044419"/>
                <a:gd name="connsiteY53" fmla="*/ 426368 h 1689706"/>
                <a:gd name="connsiteX54" fmla="*/ 1683823 w 2044419"/>
                <a:gd name="connsiteY54" fmla="*/ 209675 h 1689706"/>
                <a:gd name="connsiteX55" fmla="*/ 1402835 w 2044419"/>
                <a:gd name="connsiteY55" fmla="*/ 64420 h 1689706"/>
                <a:gd name="connsiteX56" fmla="*/ 1036123 w 2044419"/>
                <a:gd name="connsiteY56" fmla="*/ 126 h 1689706"/>
                <a:gd name="connsiteX57" fmla="*/ 624167 w 2044419"/>
                <a:gd name="connsiteY57" fmla="*/ 78708 h 1689706"/>
                <a:gd name="connsiteX58" fmla="*/ 433666 w 2044419"/>
                <a:gd name="connsiteY58" fmla="*/ 221582 h 1689706"/>
                <a:gd name="connsiteX59" fmla="*/ 226499 w 2044419"/>
                <a:gd name="connsiteY59" fmla="*/ 390650 h 1689706"/>
                <a:gd name="connsiteX60" fmla="*/ 81241 w 2044419"/>
                <a:gd name="connsiteY60" fmla="*/ 633539 h 1689706"/>
                <a:gd name="connsiteX61" fmla="*/ 5042 w 2044419"/>
                <a:gd name="connsiteY61" fmla="*/ 850231 h 1689706"/>
                <a:gd name="connsiteX62" fmla="*/ 12185 w 2044419"/>
                <a:gd name="connsiteY62" fmla="*/ 1100263 h 1689706"/>
                <a:gd name="connsiteX63" fmla="*/ 52667 w 2044419"/>
                <a:gd name="connsiteY63" fmla="*/ 1336008 h 1689706"/>
                <a:gd name="connsiteX64" fmla="*/ 102673 w 2044419"/>
                <a:gd name="connsiteY64" fmla="*/ 1543176 h 1689706"/>
                <a:gd name="connsiteX0" fmla="*/ 102673 w 2044419"/>
                <a:gd name="connsiteY0" fmla="*/ 1543176 h 1689706"/>
                <a:gd name="connsiteX1" fmla="*/ 155060 w 2044419"/>
                <a:gd name="connsiteY1" fmla="*/ 1602707 h 1689706"/>
                <a:gd name="connsiteX2" fmla="*/ 178873 w 2044419"/>
                <a:gd name="connsiteY2" fmla="*/ 1669381 h 1689706"/>
                <a:gd name="connsiteX3" fmla="*/ 169348 w 2044419"/>
                <a:gd name="connsiteY3" fmla="*/ 1481262 h 1689706"/>
                <a:gd name="connsiteX4" fmla="*/ 171729 w 2044419"/>
                <a:gd name="connsiteY4" fmla="*/ 1314576 h 1689706"/>
                <a:gd name="connsiteX5" fmla="*/ 166967 w 2044419"/>
                <a:gd name="connsiteY5" fmla="*/ 1247901 h 1689706"/>
                <a:gd name="connsiteX6" fmla="*/ 86004 w 2044419"/>
                <a:gd name="connsiteY6" fmla="*/ 1126456 h 1689706"/>
                <a:gd name="connsiteX7" fmla="*/ 176492 w 2044419"/>
                <a:gd name="connsiteY7" fmla="*/ 1119313 h 1689706"/>
                <a:gd name="connsiteX8" fmla="*/ 190779 w 2044419"/>
                <a:gd name="connsiteY8" fmla="*/ 1052638 h 1689706"/>
                <a:gd name="connsiteX9" fmla="*/ 205067 w 2044419"/>
                <a:gd name="connsiteY9" fmla="*/ 952626 h 1689706"/>
                <a:gd name="connsiteX10" fmla="*/ 216973 w 2044419"/>
                <a:gd name="connsiteY10" fmla="*/ 931195 h 1689706"/>
                <a:gd name="connsiteX11" fmla="*/ 252692 w 2044419"/>
                <a:gd name="connsiteY11" fmla="*/ 900238 h 1689706"/>
                <a:gd name="connsiteX12" fmla="*/ 266979 w 2044419"/>
                <a:gd name="connsiteY12" fmla="*/ 800225 h 1689706"/>
                <a:gd name="connsiteX13" fmla="*/ 295554 w 2044419"/>
                <a:gd name="connsiteY13" fmla="*/ 738313 h 1689706"/>
                <a:gd name="connsiteX14" fmla="*/ 547967 w 2044419"/>
                <a:gd name="connsiteY14" fmla="*/ 574007 h 1689706"/>
                <a:gd name="connsiteX15" fmla="*/ 695604 w 2044419"/>
                <a:gd name="connsiteY15" fmla="*/ 554956 h 1689706"/>
                <a:gd name="connsiteX16" fmla="*/ 869436 w 2044419"/>
                <a:gd name="connsiteY16" fmla="*/ 521619 h 1689706"/>
                <a:gd name="connsiteX17" fmla="*/ 986117 w 2044419"/>
                <a:gd name="connsiteY17" fmla="*/ 500188 h 1689706"/>
                <a:gd name="connsiteX18" fmla="*/ 1202810 w 2044419"/>
                <a:gd name="connsiteY18" fmla="*/ 490662 h 1689706"/>
                <a:gd name="connsiteX19" fmla="*/ 1343305 w 2044419"/>
                <a:gd name="connsiteY19" fmla="*/ 502569 h 1689706"/>
                <a:gd name="connsiteX20" fmla="*/ 1505229 w 2044419"/>
                <a:gd name="connsiteY20" fmla="*/ 533525 h 1689706"/>
                <a:gd name="connsiteX21" fmla="*/ 1652867 w 2044419"/>
                <a:gd name="connsiteY21" fmla="*/ 585913 h 1689706"/>
                <a:gd name="connsiteX22" fmla="*/ 1686204 w 2044419"/>
                <a:gd name="connsiteY22" fmla="*/ 604963 h 1689706"/>
                <a:gd name="connsiteX23" fmla="*/ 1714779 w 2044419"/>
                <a:gd name="connsiteY23" fmla="*/ 633538 h 1689706"/>
                <a:gd name="connsiteX24" fmla="*/ 1752879 w 2044419"/>
                <a:gd name="connsiteY24" fmla="*/ 681163 h 1689706"/>
                <a:gd name="connsiteX25" fmla="*/ 1771929 w 2044419"/>
                <a:gd name="connsiteY25" fmla="*/ 709738 h 1689706"/>
                <a:gd name="connsiteX26" fmla="*/ 1800504 w 2044419"/>
                <a:gd name="connsiteY26" fmla="*/ 762126 h 1689706"/>
                <a:gd name="connsiteX27" fmla="*/ 1843367 w 2044419"/>
                <a:gd name="connsiteY27" fmla="*/ 833563 h 1689706"/>
                <a:gd name="connsiteX28" fmla="*/ 1857654 w 2044419"/>
                <a:gd name="connsiteY28" fmla="*/ 862138 h 1689706"/>
                <a:gd name="connsiteX29" fmla="*/ 1867179 w 2044419"/>
                <a:gd name="connsiteY29" fmla="*/ 890713 h 1689706"/>
                <a:gd name="connsiteX30" fmla="*/ 1886229 w 2044419"/>
                <a:gd name="connsiteY30" fmla="*/ 933576 h 1689706"/>
                <a:gd name="connsiteX31" fmla="*/ 1905279 w 2044419"/>
                <a:gd name="connsiteY31" fmla="*/ 985963 h 1689706"/>
                <a:gd name="connsiteX32" fmla="*/ 1919567 w 2044419"/>
                <a:gd name="connsiteY32" fmla="*/ 1038351 h 1689706"/>
                <a:gd name="connsiteX33" fmla="*/ 1929092 w 2044419"/>
                <a:gd name="connsiteY33" fmla="*/ 1095501 h 1689706"/>
                <a:gd name="connsiteX34" fmla="*/ 1940998 w 2044419"/>
                <a:gd name="connsiteY34" fmla="*/ 1231232 h 1689706"/>
                <a:gd name="connsiteX35" fmla="*/ 1952904 w 2044419"/>
                <a:gd name="connsiteY35" fmla="*/ 1290763 h 1689706"/>
                <a:gd name="connsiteX36" fmla="*/ 1945760 w 2044419"/>
                <a:gd name="connsiteY36" fmla="*/ 1457451 h 1689706"/>
                <a:gd name="connsiteX37" fmla="*/ 1981479 w 2044419"/>
                <a:gd name="connsiteY37" fmla="*/ 1576513 h 1689706"/>
                <a:gd name="connsiteX38" fmla="*/ 1971954 w 2044419"/>
                <a:gd name="connsiteY38" fmla="*/ 1647951 h 1689706"/>
                <a:gd name="connsiteX39" fmla="*/ 1962429 w 2044419"/>
                <a:gd name="connsiteY39" fmla="*/ 1686051 h 1689706"/>
                <a:gd name="connsiteX40" fmla="*/ 1957667 w 2044419"/>
                <a:gd name="connsiteY40" fmla="*/ 1562225 h 1689706"/>
                <a:gd name="connsiteX41" fmla="*/ 1976717 w 2044419"/>
                <a:gd name="connsiteY41" fmla="*/ 1528888 h 1689706"/>
                <a:gd name="connsiteX42" fmla="*/ 1986242 w 2044419"/>
                <a:gd name="connsiteY42" fmla="*/ 1490788 h 1689706"/>
                <a:gd name="connsiteX43" fmla="*/ 1995767 w 2044419"/>
                <a:gd name="connsiteY43" fmla="*/ 1462213 h 1689706"/>
                <a:gd name="connsiteX44" fmla="*/ 2000529 w 2044419"/>
                <a:gd name="connsiteY44" fmla="*/ 1376488 h 1689706"/>
                <a:gd name="connsiteX45" fmla="*/ 2010054 w 2044419"/>
                <a:gd name="connsiteY45" fmla="*/ 1100263 h 1689706"/>
                <a:gd name="connsiteX46" fmla="*/ 2005292 w 2044419"/>
                <a:gd name="connsiteY46" fmla="*/ 957388 h 1689706"/>
                <a:gd name="connsiteX47" fmla="*/ 2043392 w 2044419"/>
                <a:gd name="connsiteY47" fmla="*/ 912145 h 1689706"/>
                <a:gd name="connsiteX48" fmla="*/ 1957667 w 2044419"/>
                <a:gd name="connsiteY48" fmla="*/ 857376 h 1689706"/>
                <a:gd name="connsiteX49" fmla="*/ 1938617 w 2044419"/>
                <a:gd name="connsiteY49" fmla="*/ 804988 h 1689706"/>
                <a:gd name="connsiteX50" fmla="*/ 1919567 w 2044419"/>
                <a:gd name="connsiteY50" fmla="*/ 747838 h 1689706"/>
                <a:gd name="connsiteX51" fmla="*/ 1983860 w 2044419"/>
                <a:gd name="connsiteY51" fmla="*/ 638301 h 1689706"/>
                <a:gd name="connsiteX52" fmla="*/ 1860035 w 2044419"/>
                <a:gd name="connsiteY52" fmla="*/ 426368 h 1689706"/>
                <a:gd name="connsiteX53" fmla="*/ 1683823 w 2044419"/>
                <a:gd name="connsiteY53" fmla="*/ 209675 h 1689706"/>
                <a:gd name="connsiteX54" fmla="*/ 1402835 w 2044419"/>
                <a:gd name="connsiteY54" fmla="*/ 64420 h 1689706"/>
                <a:gd name="connsiteX55" fmla="*/ 1036123 w 2044419"/>
                <a:gd name="connsiteY55" fmla="*/ 126 h 1689706"/>
                <a:gd name="connsiteX56" fmla="*/ 624167 w 2044419"/>
                <a:gd name="connsiteY56" fmla="*/ 78708 h 1689706"/>
                <a:gd name="connsiteX57" fmla="*/ 433666 w 2044419"/>
                <a:gd name="connsiteY57" fmla="*/ 221582 h 1689706"/>
                <a:gd name="connsiteX58" fmla="*/ 226499 w 2044419"/>
                <a:gd name="connsiteY58" fmla="*/ 390650 h 1689706"/>
                <a:gd name="connsiteX59" fmla="*/ 81241 w 2044419"/>
                <a:gd name="connsiteY59" fmla="*/ 633539 h 1689706"/>
                <a:gd name="connsiteX60" fmla="*/ 5042 w 2044419"/>
                <a:gd name="connsiteY60" fmla="*/ 850231 h 1689706"/>
                <a:gd name="connsiteX61" fmla="*/ 12185 w 2044419"/>
                <a:gd name="connsiteY61" fmla="*/ 1100263 h 1689706"/>
                <a:gd name="connsiteX62" fmla="*/ 52667 w 2044419"/>
                <a:gd name="connsiteY62" fmla="*/ 1336008 h 1689706"/>
                <a:gd name="connsiteX63" fmla="*/ 102673 w 2044419"/>
                <a:gd name="connsiteY63" fmla="*/ 1543176 h 1689706"/>
                <a:gd name="connsiteX0" fmla="*/ 102673 w 2044419"/>
                <a:gd name="connsiteY0" fmla="*/ 1543176 h 1689706"/>
                <a:gd name="connsiteX1" fmla="*/ 155060 w 2044419"/>
                <a:gd name="connsiteY1" fmla="*/ 1602707 h 1689706"/>
                <a:gd name="connsiteX2" fmla="*/ 178873 w 2044419"/>
                <a:gd name="connsiteY2" fmla="*/ 1669381 h 1689706"/>
                <a:gd name="connsiteX3" fmla="*/ 169348 w 2044419"/>
                <a:gd name="connsiteY3" fmla="*/ 1481262 h 1689706"/>
                <a:gd name="connsiteX4" fmla="*/ 171729 w 2044419"/>
                <a:gd name="connsiteY4" fmla="*/ 1314576 h 1689706"/>
                <a:gd name="connsiteX5" fmla="*/ 166967 w 2044419"/>
                <a:gd name="connsiteY5" fmla="*/ 1247901 h 1689706"/>
                <a:gd name="connsiteX6" fmla="*/ 86004 w 2044419"/>
                <a:gd name="connsiteY6" fmla="*/ 1126456 h 1689706"/>
                <a:gd name="connsiteX7" fmla="*/ 176492 w 2044419"/>
                <a:gd name="connsiteY7" fmla="*/ 1119313 h 1689706"/>
                <a:gd name="connsiteX8" fmla="*/ 190779 w 2044419"/>
                <a:gd name="connsiteY8" fmla="*/ 1052638 h 1689706"/>
                <a:gd name="connsiteX9" fmla="*/ 205067 w 2044419"/>
                <a:gd name="connsiteY9" fmla="*/ 952626 h 1689706"/>
                <a:gd name="connsiteX10" fmla="*/ 216973 w 2044419"/>
                <a:gd name="connsiteY10" fmla="*/ 931195 h 1689706"/>
                <a:gd name="connsiteX11" fmla="*/ 252692 w 2044419"/>
                <a:gd name="connsiteY11" fmla="*/ 900238 h 1689706"/>
                <a:gd name="connsiteX12" fmla="*/ 266979 w 2044419"/>
                <a:gd name="connsiteY12" fmla="*/ 800225 h 1689706"/>
                <a:gd name="connsiteX13" fmla="*/ 295554 w 2044419"/>
                <a:gd name="connsiteY13" fmla="*/ 738313 h 1689706"/>
                <a:gd name="connsiteX14" fmla="*/ 547967 w 2044419"/>
                <a:gd name="connsiteY14" fmla="*/ 574007 h 1689706"/>
                <a:gd name="connsiteX15" fmla="*/ 695604 w 2044419"/>
                <a:gd name="connsiteY15" fmla="*/ 554956 h 1689706"/>
                <a:gd name="connsiteX16" fmla="*/ 869436 w 2044419"/>
                <a:gd name="connsiteY16" fmla="*/ 521619 h 1689706"/>
                <a:gd name="connsiteX17" fmla="*/ 986117 w 2044419"/>
                <a:gd name="connsiteY17" fmla="*/ 500188 h 1689706"/>
                <a:gd name="connsiteX18" fmla="*/ 1202810 w 2044419"/>
                <a:gd name="connsiteY18" fmla="*/ 490662 h 1689706"/>
                <a:gd name="connsiteX19" fmla="*/ 1343305 w 2044419"/>
                <a:gd name="connsiteY19" fmla="*/ 502569 h 1689706"/>
                <a:gd name="connsiteX20" fmla="*/ 1505229 w 2044419"/>
                <a:gd name="connsiteY20" fmla="*/ 533525 h 1689706"/>
                <a:gd name="connsiteX21" fmla="*/ 1652867 w 2044419"/>
                <a:gd name="connsiteY21" fmla="*/ 585913 h 1689706"/>
                <a:gd name="connsiteX22" fmla="*/ 1686204 w 2044419"/>
                <a:gd name="connsiteY22" fmla="*/ 604963 h 1689706"/>
                <a:gd name="connsiteX23" fmla="*/ 1714779 w 2044419"/>
                <a:gd name="connsiteY23" fmla="*/ 633538 h 1689706"/>
                <a:gd name="connsiteX24" fmla="*/ 1752879 w 2044419"/>
                <a:gd name="connsiteY24" fmla="*/ 681163 h 1689706"/>
                <a:gd name="connsiteX25" fmla="*/ 1771929 w 2044419"/>
                <a:gd name="connsiteY25" fmla="*/ 709738 h 1689706"/>
                <a:gd name="connsiteX26" fmla="*/ 1800504 w 2044419"/>
                <a:gd name="connsiteY26" fmla="*/ 762126 h 1689706"/>
                <a:gd name="connsiteX27" fmla="*/ 1843367 w 2044419"/>
                <a:gd name="connsiteY27" fmla="*/ 833563 h 1689706"/>
                <a:gd name="connsiteX28" fmla="*/ 1857654 w 2044419"/>
                <a:gd name="connsiteY28" fmla="*/ 862138 h 1689706"/>
                <a:gd name="connsiteX29" fmla="*/ 1867179 w 2044419"/>
                <a:gd name="connsiteY29" fmla="*/ 890713 h 1689706"/>
                <a:gd name="connsiteX30" fmla="*/ 1886229 w 2044419"/>
                <a:gd name="connsiteY30" fmla="*/ 933576 h 1689706"/>
                <a:gd name="connsiteX31" fmla="*/ 1905279 w 2044419"/>
                <a:gd name="connsiteY31" fmla="*/ 985963 h 1689706"/>
                <a:gd name="connsiteX32" fmla="*/ 1919567 w 2044419"/>
                <a:gd name="connsiteY32" fmla="*/ 1038351 h 1689706"/>
                <a:gd name="connsiteX33" fmla="*/ 1929092 w 2044419"/>
                <a:gd name="connsiteY33" fmla="*/ 1095501 h 1689706"/>
                <a:gd name="connsiteX34" fmla="*/ 1940998 w 2044419"/>
                <a:gd name="connsiteY34" fmla="*/ 1231232 h 1689706"/>
                <a:gd name="connsiteX35" fmla="*/ 1952904 w 2044419"/>
                <a:gd name="connsiteY35" fmla="*/ 1290763 h 1689706"/>
                <a:gd name="connsiteX36" fmla="*/ 1945760 w 2044419"/>
                <a:gd name="connsiteY36" fmla="*/ 1457451 h 1689706"/>
                <a:gd name="connsiteX37" fmla="*/ 1981479 w 2044419"/>
                <a:gd name="connsiteY37" fmla="*/ 1576513 h 1689706"/>
                <a:gd name="connsiteX38" fmla="*/ 1971954 w 2044419"/>
                <a:gd name="connsiteY38" fmla="*/ 1647951 h 1689706"/>
                <a:gd name="connsiteX39" fmla="*/ 1962429 w 2044419"/>
                <a:gd name="connsiteY39" fmla="*/ 1686051 h 1689706"/>
                <a:gd name="connsiteX40" fmla="*/ 1957667 w 2044419"/>
                <a:gd name="connsiteY40" fmla="*/ 1562225 h 1689706"/>
                <a:gd name="connsiteX41" fmla="*/ 1976717 w 2044419"/>
                <a:gd name="connsiteY41" fmla="*/ 1528888 h 1689706"/>
                <a:gd name="connsiteX42" fmla="*/ 1986242 w 2044419"/>
                <a:gd name="connsiteY42" fmla="*/ 1490788 h 1689706"/>
                <a:gd name="connsiteX43" fmla="*/ 1995767 w 2044419"/>
                <a:gd name="connsiteY43" fmla="*/ 1462213 h 1689706"/>
                <a:gd name="connsiteX44" fmla="*/ 2000529 w 2044419"/>
                <a:gd name="connsiteY44" fmla="*/ 1376488 h 1689706"/>
                <a:gd name="connsiteX45" fmla="*/ 2010054 w 2044419"/>
                <a:gd name="connsiteY45" fmla="*/ 1100263 h 1689706"/>
                <a:gd name="connsiteX46" fmla="*/ 2005292 w 2044419"/>
                <a:gd name="connsiteY46" fmla="*/ 957388 h 1689706"/>
                <a:gd name="connsiteX47" fmla="*/ 2043392 w 2044419"/>
                <a:gd name="connsiteY47" fmla="*/ 912145 h 1689706"/>
                <a:gd name="connsiteX48" fmla="*/ 1957667 w 2044419"/>
                <a:gd name="connsiteY48" fmla="*/ 857376 h 1689706"/>
                <a:gd name="connsiteX49" fmla="*/ 1938617 w 2044419"/>
                <a:gd name="connsiteY49" fmla="*/ 804988 h 1689706"/>
                <a:gd name="connsiteX50" fmla="*/ 1983860 w 2044419"/>
                <a:gd name="connsiteY50" fmla="*/ 638301 h 1689706"/>
                <a:gd name="connsiteX51" fmla="*/ 1860035 w 2044419"/>
                <a:gd name="connsiteY51" fmla="*/ 426368 h 1689706"/>
                <a:gd name="connsiteX52" fmla="*/ 1683823 w 2044419"/>
                <a:gd name="connsiteY52" fmla="*/ 209675 h 1689706"/>
                <a:gd name="connsiteX53" fmla="*/ 1402835 w 2044419"/>
                <a:gd name="connsiteY53" fmla="*/ 64420 h 1689706"/>
                <a:gd name="connsiteX54" fmla="*/ 1036123 w 2044419"/>
                <a:gd name="connsiteY54" fmla="*/ 126 h 1689706"/>
                <a:gd name="connsiteX55" fmla="*/ 624167 w 2044419"/>
                <a:gd name="connsiteY55" fmla="*/ 78708 h 1689706"/>
                <a:gd name="connsiteX56" fmla="*/ 433666 w 2044419"/>
                <a:gd name="connsiteY56" fmla="*/ 221582 h 1689706"/>
                <a:gd name="connsiteX57" fmla="*/ 226499 w 2044419"/>
                <a:gd name="connsiteY57" fmla="*/ 390650 h 1689706"/>
                <a:gd name="connsiteX58" fmla="*/ 81241 w 2044419"/>
                <a:gd name="connsiteY58" fmla="*/ 633539 h 1689706"/>
                <a:gd name="connsiteX59" fmla="*/ 5042 w 2044419"/>
                <a:gd name="connsiteY59" fmla="*/ 850231 h 1689706"/>
                <a:gd name="connsiteX60" fmla="*/ 12185 w 2044419"/>
                <a:gd name="connsiteY60" fmla="*/ 1100263 h 1689706"/>
                <a:gd name="connsiteX61" fmla="*/ 52667 w 2044419"/>
                <a:gd name="connsiteY61" fmla="*/ 1336008 h 1689706"/>
                <a:gd name="connsiteX62" fmla="*/ 102673 w 2044419"/>
                <a:gd name="connsiteY62" fmla="*/ 1543176 h 1689706"/>
                <a:gd name="connsiteX0" fmla="*/ 102673 w 2044419"/>
                <a:gd name="connsiteY0" fmla="*/ 1543176 h 1689706"/>
                <a:gd name="connsiteX1" fmla="*/ 155060 w 2044419"/>
                <a:gd name="connsiteY1" fmla="*/ 1602707 h 1689706"/>
                <a:gd name="connsiteX2" fmla="*/ 178873 w 2044419"/>
                <a:gd name="connsiteY2" fmla="*/ 1669381 h 1689706"/>
                <a:gd name="connsiteX3" fmla="*/ 169348 w 2044419"/>
                <a:gd name="connsiteY3" fmla="*/ 1481262 h 1689706"/>
                <a:gd name="connsiteX4" fmla="*/ 171729 w 2044419"/>
                <a:gd name="connsiteY4" fmla="*/ 1314576 h 1689706"/>
                <a:gd name="connsiteX5" fmla="*/ 166967 w 2044419"/>
                <a:gd name="connsiteY5" fmla="*/ 1247901 h 1689706"/>
                <a:gd name="connsiteX6" fmla="*/ 86004 w 2044419"/>
                <a:gd name="connsiteY6" fmla="*/ 1126456 h 1689706"/>
                <a:gd name="connsiteX7" fmla="*/ 176492 w 2044419"/>
                <a:gd name="connsiteY7" fmla="*/ 1119313 h 1689706"/>
                <a:gd name="connsiteX8" fmla="*/ 190779 w 2044419"/>
                <a:gd name="connsiteY8" fmla="*/ 1052638 h 1689706"/>
                <a:gd name="connsiteX9" fmla="*/ 205067 w 2044419"/>
                <a:gd name="connsiteY9" fmla="*/ 952626 h 1689706"/>
                <a:gd name="connsiteX10" fmla="*/ 216973 w 2044419"/>
                <a:gd name="connsiteY10" fmla="*/ 931195 h 1689706"/>
                <a:gd name="connsiteX11" fmla="*/ 252692 w 2044419"/>
                <a:gd name="connsiteY11" fmla="*/ 900238 h 1689706"/>
                <a:gd name="connsiteX12" fmla="*/ 266979 w 2044419"/>
                <a:gd name="connsiteY12" fmla="*/ 800225 h 1689706"/>
                <a:gd name="connsiteX13" fmla="*/ 295554 w 2044419"/>
                <a:gd name="connsiteY13" fmla="*/ 738313 h 1689706"/>
                <a:gd name="connsiteX14" fmla="*/ 547967 w 2044419"/>
                <a:gd name="connsiteY14" fmla="*/ 574007 h 1689706"/>
                <a:gd name="connsiteX15" fmla="*/ 695604 w 2044419"/>
                <a:gd name="connsiteY15" fmla="*/ 554956 h 1689706"/>
                <a:gd name="connsiteX16" fmla="*/ 869436 w 2044419"/>
                <a:gd name="connsiteY16" fmla="*/ 521619 h 1689706"/>
                <a:gd name="connsiteX17" fmla="*/ 986117 w 2044419"/>
                <a:gd name="connsiteY17" fmla="*/ 500188 h 1689706"/>
                <a:gd name="connsiteX18" fmla="*/ 1202810 w 2044419"/>
                <a:gd name="connsiteY18" fmla="*/ 490662 h 1689706"/>
                <a:gd name="connsiteX19" fmla="*/ 1343305 w 2044419"/>
                <a:gd name="connsiteY19" fmla="*/ 502569 h 1689706"/>
                <a:gd name="connsiteX20" fmla="*/ 1505229 w 2044419"/>
                <a:gd name="connsiteY20" fmla="*/ 533525 h 1689706"/>
                <a:gd name="connsiteX21" fmla="*/ 1652867 w 2044419"/>
                <a:gd name="connsiteY21" fmla="*/ 585913 h 1689706"/>
                <a:gd name="connsiteX22" fmla="*/ 1686204 w 2044419"/>
                <a:gd name="connsiteY22" fmla="*/ 604963 h 1689706"/>
                <a:gd name="connsiteX23" fmla="*/ 1714779 w 2044419"/>
                <a:gd name="connsiteY23" fmla="*/ 633538 h 1689706"/>
                <a:gd name="connsiteX24" fmla="*/ 1752879 w 2044419"/>
                <a:gd name="connsiteY24" fmla="*/ 681163 h 1689706"/>
                <a:gd name="connsiteX25" fmla="*/ 1771929 w 2044419"/>
                <a:gd name="connsiteY25" fmla="*/ 709738 h 1689706"/>
                <a:gd name="connsiteX26" fmla="*/ 1800504 w 2044419"/>
                <a:gd name="connsiteY26" fmla="*/ 762126 h 1689706"/>
                <a:gd name="connsiteX27" fmla="*/ 1843367 w 2044419"/>
                <a:gd name="connsiteY27" fmla="*/ 833563 h 1689706"/>
                <a:gd name="connsiteX28" fmla="*/ 1857654 w 2044419"/>
                <a:gd name="connsiteY28" fmla="*/ 862138 h 1689706"/>
                <a:gd name="connsiteX29" fmla="*/ 1867179 w 2044419"/>
                <a:gd name="connsiteY29" fmla="*/ 890713 h 1689706"/>
                <a:gd name="connsiteX30" fmla="*/ 1886229 w 2044419"/>
                <a:gd name="connsiteY30" fmla="*/ 933576 h 1689706"/>
                <a:gd name="connsiteX31" fmla="*/ 1905279 w 2044419"/>
                <a:gd name="connsiteY31" fmla="*/ 985963 h 1689706"/>
                <a:gd name="connsiteX32" fmla="*/ 1919567 w 2044419"/>
                <a:gd name="connsiteY32" fmla="*/ 1038351 h 1689706"/>
                <a:gd name="connsiteX33" fmla="*/ 1929092 w 2044419"/>
                <a:gd name="connsiteY33" fmla="*/ 1095501 h 1689706"/>
                <a:gd name="connsiteX34" fmla="*/ 1940998 w 2044419"/>
                <a:gd name="connsiteY34" fmla="*/ 1231232 h 1689706"/>
                <a:gd name="connsiteX35" fmla="*/ 1952904 w 2044419"/>
                <a:gd name="connsiteY35" fmla="*/ 1290763 h 1689706"/>
                <a:gd name="connsiteX36" fmla="*/ 1945760 w 2044419"/>
                <a:gd name="connsiteY36" fmla="*/ 1457451 h 1689706"/>
                <a:gd name="connsiteX37" fmla="*/ 1981479 w 2044419"/>
                <a:gd name="connsiteY37" fmla="*/ 1576513 h 1689706"/>
                <a:gd name="connsiteX38" fmla="*/ 1971954 w 2044419"/>
                <a:gd name="connsiteY38" fmla="*/ 1647951 h 1689706"/>
                <a:gd name="connsiteX39" fmla="*/ 1962429 w 2044419"/>
                <a:gd name="connsiteY39" fmla="*/ 1686051 h 1689706"/>
                <a:gd name="connsiteX40" fmla="*/ 1957667 w 2044419"/>
                <a:gd name="connsiteY40" fmla="*/ 1562225 h 1689706"/>
                <a:gd name="connsiteX41" fmla="*/ 1976717 w 2044419"/>
                <a:gd name="connsiteY41" fmla="*/ 1528888 h 1689706"/>
                <a:gd name="connsiteX42" fmla="*/ 1986242 w 2044419"/>
                <a:gd name="connsiteY42" fmla="*/ 1490788 h 1689706"/>
                <a:gd name="connsiteX43" fmla="*/ 1995767 w 2044419"/>
                <a:gd name="connsiteY43" fmla="*/ 1462213 h 1689706"/>
                <a:gd name="connsiteX44" fmla="*/ 2000529 w 2044419"/>
                <a:gd name="connsiteY44" fmla="*/ 1376488 h 1689706"/>
                <a:gd name="connsiteX45" fmla="*/ 2010054 w 2044419"/>
                <a:gd name="connsiteY45" fmla="*/ 1100263 h 1689706"/>
                <a:gd name="connsiteX46" fmla="*/ 2005292 w 2044419"/>
                <a:gd name="connsiteY46" fmla="*/ 957388 h 1689706"/>
                <a:gd name="connsiteX47" fmla="*/ 2043392 w 2044419"/>
                <a:gd name="connsiteY47" fmla="*/ 912145 h 1689706"/>
                <a:gd name="connsiteX48" fmla="*/ 1957667 w 2044419"/>
                <a:gd name="connsiteY48" fmla="*/ 857376 h 1689706"/>
                <a:gd name="connsiteX49" fmla="*/ 2019579 w 2044419"/>
                <a:gd name="connsiteY49" fmla="*/ 831182 h 1689706"/>
                <a:gd name="connsiteX50" fmla="*/ 1983860 w 2044419"/>
                <a:gd name="connsiteY50" fmla="*/ 638301 h 1689706"/>
                <a:gd name="connsiteX51" fmla="*/ 1860035 w 2044419"/>
                <a:gd name="connsiteY51" fmla="*/ 426368 h 1689706"/>
                <a:gd name="connsiteX52" fmla="*/ 1683823 w 2044419"/>
                <a:gd name="connsiteY52" fmla="*/ 209675 h 1689706"/>
                <a:gd name="connsiteX53" fmla="*/ 1402835 w 2044419"/>
                <a:gd name="connsiteY53" fmla="*/ 64420 h 1689706"/>
                <a:gd name="connsiteX54" fmla="*/ 1036123 w 2044419"/>
                <a:gd name="connsiteY54" fmla="*/ 126 h 1689706"/>
                <a:gd name="connsiteX55" fmla="*/ 624167 w 2044419"/>
                <a:gd name="connsiteY55" fmla="*/ 78708 h 1689706"/>
                <a:gd name="connsiteX56" fmla="*/ 433666 w 2044419"/>
                <a:gd name="connsiteY56" fmla="*/ 221582 h 1689706"/>
                <a:gd name="connsiteX57" fmla="*/ 226499 w 2044419"/>
                <a:gd name="connsiteY57" fmla="*/ 390650 h 1689706"/>
                <a:gd name="connsiteX58" fmla="*/ 81241 w 2044419"/>
                <a:gd name="connsiteY58" fmla="*/ 633539 h 1689706"/>
                <a:gd name="connsiteX59" fmla="*/ 5042 w 2044419"/>
                <a:gd name="connsiteY59" fmla="*/ 850231 h 1689706"/>
                <a:gd name="connsiteX60" fmla="*/ 12185 w 2044419"/>
                <a:gd name="connsiteY60" fmla="*/ 1100263 h 1689706"/>
                <a:gd name="connsiteX61" fmla="*/ 52667 w 2044419"/>
                <a:gd name="connsiteY61" fmla="*/ 1336008 h 1689706"/>
                <a:gd name="connsiteX62" fmla="*/ 102673 w 2044419"/>
                <a:gd name="connsiteY62" fmla="*/ 1543176 h 1689706"/>
                <a:gd name="connsiteX0" fmla="*/ 102673 w 2043626"/>
                <a:gd name="connsiteY0" fmla="*/ 1543176 h 1689706"/>
                <a:gd name="connsiteX1" fmla="*/ 155060 w 2043626"/>
                <a:gd name="connsiteY1" fmla="*/ 1602707 h 1689706"/>
                <a:gd name="connsiteX2" fmla="*/ 178873 w 2043626"/>
                <a:gd name="connsiteY2" fmla="*/ 1669381 h 1689706"/>
                <a:gd name="connsiteX3" fmla="*/ 169348 w 2043626"/>
                <a:gd name="connsiteY3" fmla="*/ 1481262 h 1689706"/>
                <a:gd name="connsiteX4" fmla="*/ 171729 w 2043626"/>
                <a:gd name="connsiteY4" fmla="*/ 1314576 h 1689706"/>
                <a:gd name="connsiteX5" fmla="*/ 166967 w 2043626"/>
                <a:gd name="connsiteY5" fmla="*/ 1247901 h 1689706"/>
                <a:gd name="connsiteX6" fmla="*/ 86004 w 2043626"/>
                <a:gd name="connsiteY6" fmla="*/ 1126456 h 1689706"/>
                <a:gd name="connsiteX7" fmla="*/ 176492 w 2043626"/>
                <a:gd name="connsiteY7" fmla="*/ 1119313 h 1689706"/>
                <a:gd name="connsiteX8" fmla="*/ 190779 w 2043626"/>
                <a:gd name="connsiteY8" fmla="*/ 1052638 h 1689706"/>
                <a:gd name="connsiteX9" fmla="*/ 205067 w 2043626"/>
                <a:gd name="connsiteY9" fmla="*/ 952626 h 1689706"/>
                <a:gd name="connsiteX10" fmla="*/ 216973 w 2043626"/>
                <a:gd name="connsiteY10" fmla="*/ 931195 h 1689706"/>
                <a:gd name="connsiteX11" fmla="*/ 252692 w 2043626"/>
                <a:gd name="connsiteY11" fmla="*/ 900238 h 1689706"/>
                <a:gd name="connsiteX12" fmla="*/ 266979 w 2043626"/>
                <a:gd name="connsiteY12" fmla="*/ 800225 h 1689706"/>
                <a:gd name="connsiteX13" fmla="*/ 295554 w 2043626"/>
                <a:gd name="connsiteY13" fmla="*/ 738313 h 1689706"/>
                <a:gd name="connsiteX14" fmla="*/ 547967 w 2043626"/>
                <a:gd name="connsiteY14" fmla="*/ 574007 h 1689706"/>
                <a:gd name="connsiteX15" fmla="*/ 695604 w 2043626"/>
                <a:gd name="connsiteY15" fmla="*/ 554956 h 1689706"/>
                <a:gd name="connsiteX16" fmla="*/ 869436 w 2043626"/>
                <a:gd name="connsiteY16" fmla="*/ 521619 h 1689706"/>
                <a:gd name="connsiteX17" fmla="*/ 986117 w 2043626"/>
                <a:gd name="connsiteY17" fmla="*/ 500188 h 1689706"/>
                <a:gd name="connsiteX18" fmla="*/ 1202810 w 2043626"/>
                <a:gd name="connsiteY18" fmla="*/ 490662 h 1689706"/>
                <a:gd name="connsiteX19" fmla="*/ 1343305 w 2043626"/>
                <a:gd name="connsiteY19" fmla="*/ 502569 h 1689706"/>
                <a:gd name="connsiteX20" fmla="*/ 1505229 w 2043626"/>
                <a:gd name="connsiteY20" fmla="*/ 533525 h 1689706"/>
                <a:gd name="connsiteX21" fmla="*/ 1652867 w 2043626"/>
                <a:gd name="connsiteY21" fmla="*/ 585913 h 1689706"/>
                <a:gd name="connsiteX22" fmla="*/ 1686204 w 2043626"/>
                <a:gd name="connsiteY22" fmla="*/ 604963 h 1689706"/>
                <a:gd name="connsiteX23" fmla="*/ 1714779 w 2043626"/>
                <a:gd name="connsiteY23" fmla="*/ 633538 h 1689706"/>
                <a:gd name="connsiteX24" fmla="*/ 1752879 w 2043626"/>
                <a:gd name="connsiteY24" fmla="*/ 681163 h 1689706"/>
                <a:gd name="connsiteX25" fmla="*/ 1771929 w 2043626"/>
                <a:gd name="connsiteY25" fmla="*/ 709738 h 1689706"/>
                <a:gd name="connsiteX26" fmla="*/ 1800504 w 2043626"/>
                <a:gd name="connsiteY26" fmla="*/ 762126 h 1689706"/>
                <a:gd name="connsiteX27" fmla="*/ 1843367 w 2043626"/>
                <a:gd name="connsiteY27" fmla="*/ 833563 h 1689706"/>
                <a:gd name="connsiteX28" fmla="*/ 1857654 w 2043626"/>
                <a:gd name="connsiteY28" fmla="*/ 862138 h 1689706"/>
                <a:gd name="connsiteX29" fmla="*/ 1867179 w 2043626"/>
                <a:gd name="connsiteY29" fmla="*/ 890713 h 1689706"/>
                <a:gd name="connsiteX30" fmla="*/ 1886229 w 2043626"/>
                <a:gd name="connsiteY30" fmla="*/ 933576 h 1689706"/>
                <a:gd name="connsiteX31" fmla="*/ 1905279 w 2043626"/>
                <a:gd name="connsiteY31" fmla="*/ 985963 h 1689706"/>
                <a:gd name="connsiteX32" fmla="*/ 1919567 w 2043626"/>
                <a:gd name="connsiteY32" fmla="*/ 1038351 h 1689706"/>
                <a:gd name="connsiteX33" fmla="*/ 1929092 w 2043626"/>
                <a:gd name="connsiteY33" fmla="*/ 1095501 h 1689706"/>
                <a:gd name="connsiteX34" fmla="*/ 1940998 w 2043626"/>
                <a:gd name="connsiteY34" fmla="*/ 1231232 h 1689706"/>
                <a:gd name="connsiteX35" fmla="*/ 1952904 w 2043626"/>
                <a:gd name="connsiteY35" fmla="*/ 1290763 h 1689706"/>
                <a:gd name="connsiteX36" fmla="*/ 1945760 w 2043626"/>
                <a:gd name="connsiteY36" fmla="*/ 1457451 h 1689706"/>
                <a:gd name="connsiteX37" fmla="*/ 1981479 w 2043626"/>
                <a:gd name="connsiteY37" fmla="*/ 1576513 h 1689706"/>
                <a:gd name="connsiteX38" fmla="*/ 1971954 w 2043626"/>
                <a:gd name="connsiteY38" fmla="*/ 1647951 h 1689706"/>
                <a:gd name="connsiteX39" fmla="*/ 1962429 w 2043626"/>
                <a:gd name="connsiteY39" fmla="*/ 1686051 h 1689706"/>
                <a:gd name="connsiteX40" fmla="*/ 1957667 w 2043626"/>
                <a:gd name="connsiteY40" fmla="*/ 1562225 h 1689706"/>
                <a:gd name="connsiteX41" fmla="*/ 1976717 w 2043626"/>
                <a:gd name="connsiteY41" fmla="*/ 1528888 h 1689706"/>
                <a:gd name="connsiteX42" fmla="*/ 1986242 w 2043626"/>
                <a:gd name="connsiteY42" fmla="*/ 1490788 h 1689706"/>
                <a:gd name="connsiteX43" fmla="*/ 1995767 w 2043626"/>
                <a:gd name="connsiteY43" fmla="*/ 1462213 h 1689706"/>
                <a:gd name="connsiteX44" fmla="*/ 2000529 w 2043626"/>
                <a:gd name="connsiteY44" fmla="*/ 1376488 h 1689706"/>
                <a:gd name="connsiteX45" fmla="*/ 2010054 w 2043626"/>
                <a:gd name="connsiteY45" fmla="*/ 1100263 h 1689706"/>
                <a:gd name="connsiteX46" fmla="*/ 2005292 w 2043626"/>
                <a:gd name="connsiteY46" fmla="*/ 957388 h 1689706"/>
                <a:gd name="connsiteX47" fmla="*/ 2043392 w 2043626"/>
                <a:gd name="connsiteY47" fmla="*/ 912145 h 1689706"/>
                <a:gd name="connsiteX48" fmla="*/ 2019579 w 2043626"/>
                <a:gd name="connsiteY48" fmla="*/ 831182 h 1689706"/>
                <a:gd name="connsiteX49" fmla="*/ 1983860 w 2043626"/>
                <a:gd name="connsiteY49" fmla="*/ 638301 h 1689706"/>
                <a:gd name="connsiteX50" fmla="*/ 1860035 w 2043626"/>
                <a:gd name="connsiteY50" fmla="*/ 426368 h 1689706"/>
                <a:gd name="connsiteX51" fmla="*/ 1683823 w 2043626"/>
                <a:gd name="connsiteY51" fmla="*/ 209675 h 1689706"/>
                <a:gd name="connsiteX52" fmla="*/ 1402835 w 2043626"/>
                <a:gd name="connsiteY52" fmla="*/ 64420 h 1689706"/>
                <a:gd name="connsiteX53" fmla="*/ 1036123 w 2043626"/>
                <a:gd name="connsiteY53" fmla="*/ 126 h 1689706"/>
                <a:gd name="connsiteX54" fmla="*/ 624167 w 2043626"/>
                <a:gd name="connsiteY54" fmla="*/ 78708 h 1689706"/>
                <a:gd name="connsiteX55" fmla="*/ 433666 w 2043626"/>
                <a:gd name="connsiteY55" fmla="*/ 221582 h 1689706"/>
                <a:gd name="connsiteX56" fmla="*/ 226499 w 2043626"/>
                <a:gd name="connsiteY56" fmla="*/ 390650 h 1689706"/>
                <a:gd name="connsiteX57" fmla="*/ 81241 w 2043626"/>
                <a:gd name="connsiteY57" fmla="*/ 633539 h 1689706"/>
                <a:gd name="connsiteX58" fmla="*/ 5042 w 2043626"/>
                <a:gd name="connsiteY58" fmla="*/ 850231 h 1689706"/>
                <a:gd name="connsiteX59" fmla="*/ 12185 w 2043626"/>
                <a:gd name="connsiteY59" fmla="*/ 1100263 h 1689706"/>
                <a:gd name="connsiteX60" fmla="*/ 52667 w 2043626"/>
                <a:gd name="connsiteY60" fmla="*/ 1336008 h 1689706"/>
                <a:gd name="connsiteX61" fmla="*/ 102673 w 2043626"/>
                <a:gd name="connsiteY61" fmla="*/ 1543176 h 1689706"/>
                <a:gd name="connsiteX0" fmla="*/ 102673 w 2048614"/>
                <a:gd name="connsiteY0" fmla="*/ 1543176 h 1689706"/>
                <a:gd name="connsiteX1" fmla="*/ 155060 w 2048614"/>
                <a:gd name="connsiteY1" fmla="*/ 1602707 h 1689706"/>
                <a:gd name="connsiteX2" fmla="*/ 178873 w 2048614"/>
                <a:gd name="connsiteY2" fmla="*/ 1669381 h 1689706"/>
                <a:gd name="connsiteX3" fmla="*/ 169348 w 2048614"/>
                <a:gd name="connsiteY3" fmla="*/ 1481262 h 1689706"/>
                <a:gd name="connsiteX4" fmla="*/ 171729 w 2048614"/>
                <a:gd name="connsiteY4" fmla="*/ 1314576 h 1689706"/>
                <a:gd name="connsiteX5" fmla="*/ 166967 w 2048614"/>
                <a:gd name="connsiteY5" fmla="*/ 1247901 h 1689706"/>
                <a:gd name="connsiteX6" fmla="*/ 86004 w 2048614"/>
                <a:gd name="connsiteY6" fmla="*/ 1126456 h 1689706"/>
                <a:gd name="connsiteX7" fmla="*/ 176492 w 2048614"/>
                <a:gd name="connsiteY7" fmla="*/ 1119313 h 1689706"/>
                <a:gd name="connsiteX8" fmla="*/ 190779 w 2048614"/>
                <a:gd name="connsiteY8" fmla="*/ 1052638 h 1689706"/>
                <a:gd name="connsiteX9" fmla="*/ 205067 w 2048614"/>
                <a:gd name="connsiteY9" fmla="*/ 952626 h 1689706"/>
                <a:gd name="connsiteX10" fmla="*/ 216973 w 2048614"/>
                <a:gd name="connsiteY10" fmla="*/ 931195 h 1689706"/>
                <a:gd name="connsiteX11" fmla="*/ 252692 w 2048614"/>
                <a:gd name="connsiteY11" fmla="*/ 900238 h 1689706"/>
                <a:gd name="connsiteX12" fmla="*/ 266979 w 2048614"/>
                <a:gd name="connsiteY12" fmla="*/ 800225 h 1689706"/>
                <a:gd name="connsiteX13" fmla="*/ 295554 w 2048614"/>
                <a:gd name="connsiteY13" fmla="*/ 738313 h 1689706"/>
                <a:gd name="connsiteX14" fmla="*/ 547967 w 2048614"/>
                <a:gd name="connsiteY14" fmla="*/ 574007 h 1689706"/>
                <a:gd name="connsiteX15" fmla="*/ 695604 w 2048614"/>
                <a:gd name="connsiteY15" fmla="*/ 554956 h 1689706"/>
                <a:gd name="connsiteX16" fmla="*/ 869436 w 2048614"/>
                <a:gd name="connsiteY16" fmla="*/ 521619 h 1689706"/>
                <a:gd name="connsiteX17" fmla="*/ 986117 w 2048614"/>
                <a:gd name="connsiteY17" fmla="*/ 500188 h 1689706"/>
                <a:gd name="connsiteX18" fmla="*/ 1202810 w 2048614"/>
                <a:gd name="connsiteY18" fmla="*/ 490662 h 1689706"/>
                <a:gd name="connsiteX19" fmla="*/ 1343305 w 2048614"/>
                <a:gd name="connsiteY19" fmla="*/ 502569 h 1689706"/>
                <a:gd name="connsiteX20" fmla="*/ 1505229 w 2048614"/>
                <a:gd name="connsiteY20" fmla="*/ 533525 h 1689706"/>
                <a:gd name="connsiteX21" fmla="*/ 1652867 w 2048614"/>
                <a:gd name="connsiteY21" fmla="*/ 585913 h 1689706"/>
                <a:gd name="connsiteX22" fmla="*/ 1686204 w 2048614"/>
                <a:gd name="connsiteY22" fmla="*/ 604963 h 1689706"/>
                <a:gd name="connsiteX23" fmla="*/ 1714779 w 2048614"/>
                <a:gd name="connsiteY23" fmla="*/ 633538 h 1689706"/>
                <a:gd name="connsiteX24" fmla="*/ 1752879 w 2048614"/>
                <a:gd name="connsiteY24" fmla="*/ 681163 h 1689706"/>
                <a:gd name="connsiteX25" fmla="*/ 1771929 w 2048614"/>
                <a:gd name="connsiteY25" fmla="*/ 709738 h 1689706"/>
                <a:gd name="connsiteX26" fmla="*/ 1800504 w 2048614"/>
                <a:gd name="connsiteY26" fmla="*/ 762126 h 1689706"/>
                <a:gd name="connsiteX27" fmla="*/ 1843367 w 2048614"/>
                <a:gd name="connsiteY27" fmla="*/ 833563 h 1689706"/>
                <a:gd name="connsiteX28" fmla="*/ 1857654 w 2048614"/>
                <a:gd name="connsiteY28" fmla="*/ 862138 h 1689706"/>
                <a:gd name="connsiteX29" fmla="*/ 1867179 w 2048614"/>
                <a:gd name="connsiteY29" fmla="*/ 890713 h 1689706"/>
                <a:gd name="connsiteX30" fmla="*/ 1886229 w 2048614"/>
                <a:gd name="connsiteY30" fmla="*/ 933576 h 1689706"/>
                <a:gd name="connsiteX31" fmla="*/ 1905279 w 2048614"/>
                <a:gd name="connsiteY31" fmla="*/ 985963 h 1689706"/>
                <a:gd name="connsiteX32" fmla="*/ 1919567 w 2048614"/>
                <a:gd name="connsiteY32" fmla="*/ 1038351 h 1689706"/>
                <a:gd name="connsiteX33" fmla="*/ 1929092 w 2048614"/>
                <a:gd name="connsiteY33" fmla="*/ 1095501 h 1689706"/>
                <a:gd name="connsiteX34" fmla="*/ 1940998 w 2048614"/>
                <a:gd name="connsiteY34" fmla="*/ 1231232 h 1689706"/>
                <a:gd name="connsiteX35" fmla="*/ 1952904 w 2048614"/>
                <a:gd name="connsiteY35" fmla="*/ 1290763 h 1689706"/>
                <a:gd name="connsiteX36" fmla="*/ 1945760 w 2048614"/>
                <a:gd name="connsiteY36" fmla="*/ 1457451 h 1689706"/>
                <a:gd name="connsiteX37" fmla="*/ 1981479 w 2048614"/>
                <a:gd name="connsiteY37" fmla="*/ 1576513 h 1689706"/>
                <a:gd name="connsiteX38" fmla="*/ 1971954 w 2048614"/>
                <a:gd name="connsiteY38" fmla="*/ 1647951 h 1689706"/>
                <a:gd name="connsiteX39" fmla="*/ 1962429 w 2048614"/>
                <a:gd name="connsiteY39" fmla="*/ 1686051 h 1689706"/>
                <a:gd name="connsiteX40" fmla="*/ 1957667 w 2048614"/>
                <a:gd name="connsiteY40" fmla="*/ 1562225 h 1689706"/>
                <a:gd name="connsiteX41" fmla="*/ 1976717 w 2048614"/>
                <a:gd name="connsiteY41" fmla="*/ 1528888 h 1689706"/>
                <a:gd name="connsiteX42" fmla="*/ 1986242 w 2048614"/>
                <a:gd name="connsiteY42" fmla="*/ 1490788 h 1689706"/>
                <a:gd name="connsiteX43" fmla="*/ 1995767 w 2048614"/>
                <a:gd name="connsiteY43" fmla="*/ 1462213 h 1689706"/>
                <a:gd name="connsiteX44" fmla="*/ 2000529 w 2048614"/>
                <a:gd name="connsiteY44" fmla="*/ 1376488 h 1689706"/>
                <a:gd name="connsiteX45" fmla="*/ 2010054 w 2048614"/>
                <a:gd name="connsiteY45" fmla="*/ 1100263 h 1689706"/>
                <a:gd name="connsiteX46" fmla="*/ 2045773 w 2048614"/>
                <a:gd name="connsiteY46" fmla="*/ 983582 h 1689706"/>
                <a:gd name="connsiteX47" fmla="*/ 2043392 w 2048614"/>
                <a:gd name="connsiteY47" fmla="*/ 912145 h 1689706"/>
                <a:gd name="connsiteX48" fmla="*/ 2019579 w 2048614"/>
                <a:gd name="connsiteY48" fmla="*/ 831182 h 1689706"/>
                <a:gd name="connsiteX49" fmla="*/ 1983860 w 2048614"/>
                <a:gd name="connsiteY49" fmla="*/ 638301 h 1689706"/>
                <a:gd name="connsiteX50" fmla="*/ 1860035 w 2048614"/>
                <a:gd name="connsiteY50" fmla="*/ 426368 h 1689706"/>
                <a:gd name="connsiteX51" fmla="*/ 1683823 w 2048614"/>
                <a:gd name="connsiteY51" fmla="*/ 209675 h 1689706"/>
                <a:gd name="connsiteX52" fmla="*/ 1402835 w 2048614"/>
                <a:gd name="connsiteY52" fmla="*/ 64420 h 1689706"/>
                <a:gd name="connsiteX53" fmla="*/ 1036123 w 2048614"/>
                <a:gd name="connsiteY53" fmla="*/ 126 h 1689706"/>
                <a:gd name="connsiteX54" fmla="*/ 624167 w 2048614"/>
                <a:gd name="connsiteY54" fmla="*/ 78708 h 1689706"/>
                <a:gd name="connsiteX55" fmla="*/ 433666 w 2048614"/>
                <a:gd name="connsiteY55" fmla="*/ 221582 h 1689706"/>
                <a:gd name="connsiteX56" fmla="*/ 226499 w 2048614"/>
                <a:gd name="connsiteY56" fmla="*/ 390650 h 1689706"/>
                <a:gd name="connsiteX57" fmla="*/ 81241 w 2048614"/>
                <a:gd name="connsiteY57" fmla="*/ 633539 h 1689706"/>
                <a:gd name="connsiteX58" fmla="*/ 5042 w 2048614"/>
                <a:gd name="connsiteY58" fmla="*/ 850231 h 1689706"/>
                <a:gd name="connsiteX59" fmla="*/ 12185 w 2048614"/>
                <a:gd name="connsiteY59" fmla="*/ 1100263 h 1689706"/>
                <a:gd name="connsiteX60" fmla="*/ 52667 w 2048614"/>
                <a:gd name="connsiteY60" fmla="*/ 1336008 h 1689706"/>
                <a:gd name="connsiteX61" fmla="*/ 102673 w 2048614"/>
                <a:gd name="connsiteY61" fmla="*/ 1543176 h 1689706"/>
                <a:gd name="connsiteX0" fmla="*/ 102673 w 2047807"/>
                <a:gd name="connsiteY0" fmla="*/ 1543176 h 1689706"/>
                <a:gd name="connsiteX1" fmla="*/ 155060 w 2047807"/>
                <a:gd name="connsiteY1" fmla="*/ 1602707 h 1689706"/>
                <a:gd name="connsiteX2" fmla="*/ 178873 w 2047807"/>
                <a:gd name="connsiteY2" fmla="*/ 1669381 h 1689706"/>
                <a:gd name="connsiteX3" fmla="*/ 169348 w 2047807"/>
                <a:gd name="connsiteY3" fmla="*/ 1481262 h 1689706"/>
                <a:gd name="connsiteX4" fmla="*/ 171729 w 2047807"/>
                <a:gd name="connsiteY4" fmla="*/ 1314576 h 1689706"/>
                <a:gd name="connsiteX5" fmla="*/ 166967 w 2047807"/>
                <a:gd name="connsiteY5" fmla="*/ 1247901 h 1689706"/>
                <a:gd name="connsiteX6" fmla="*/ 86004 w 2047807"/>
                <a:gd name="connsiteY6" fmla="*/ 1126456 h 1689706"/>
                <a:gd name="connsiteX7" fmla="*/ 176492 w 2047807"/>
                <a:gd name="connsiteY7" fmla="*/ 1119313 h 1689706"/>
                <a:gd name="connsiteX8" fmla="*/ 190779 w 2047807"/>
                <a:gd name="connsiteY8" fmla="*/ 1052638 h 1689706"/>
                <a:gd name="connsiteX9" fmla="*/ 205067 w 2047807"/>
                <a:gd name="connsiteY9" fmla="*/ 952626 h 1689706"/>
                <a:gd name="connsiteX10" fmla="*/ 216973 w 2047807"/>
                <a:gd name="connsiteY10" fmla="*/ 931195 h 1689706"/>
                <a:gd name="connsiteX11" fmla="*/ 252692 w 2047807"/>
                <a:gd name="connsiteY11" fmla="*/ 900238 h 1689706"/>
                <a:gd name="connsiteX12" fmla="*/ 266979 w 2047807"/>
                <a:gd name="connsiteY12" fmla="*/ 800225 h 1689706"/>
                <a:gd name="connsiteX13" fmla="*/ 295554 w 2047807"/>
                <a:gd name="connsiteY13" fmla="*/ 738313 h 1689706"/>
                <a:gd name="connsiteX14" fmla="*/ 547967 w 2047807"/>
                <a:gd name="connsiteY14" fmla="*/ 574007 h 1689706"/>
                <a:gd name="connsiteX15" fmla="*/ 695604 w 2047807"/>
                <a:gd name="connsiteY15" fmla="*/ 554956 h 1689706"/>
                <a:gd name="connsiteX16" fmla="*/ 869436 w 2047807"/>
                <a:gd name="connsiteY16" fmla="*/ 521619 h 1689706"/>
                <a:gd name="connsiteX17" fmla="*/ 986117 w 2047807"/>
                <a:gd name="connsiteY17" fmla="*/ 500188 h 1689706"/>
                <a:gd name="connsiteX18" fmla="*/ 1202810 w 2047807"/>
                <a:gd name="connsiteY18" fmla="*/ 490662 h 1689706"/>
                <a:gd name="connsiteX19" fmla="*/ 1343305 w 2047807"/>
                <a:gd name="connsiteY19" fmla="*/ 502569 h 1689706"/>
                <a:gd name="connsiteX20" fmla="*/ 1505229 w 2047807"/>
                <a:gd name="connsiteY20" fmla="*/ 533525 h 1689706"/>
                <a:gd name="connsiteX21" fmla="*/ 1652867 w 2047807"/>
                <a:gd name="connsiteY21" fmla="*/ 585913 h 1689706"/>
                <a:gd name="connsiteX22" fmla="*/ 1686204 w 2047807"/>
                <a:gd name="connsiteY22" fmla="*/ 604963 h 1689706"/>
                <a:gd name="connsiteX23" fmla="*/ 1714779 w 2047807"/>
                <a:gd name="connsiteY23" fmla="*/ 633538 h 1689706"/>
                <a:gd name="connsiteX24" fmla="*/ 1752879 w 2047807"/>
                <a:gd name="connsiteY24" fmla="*/ 681163 h 1689706"/>
                <a:gd name="connsiteX25" fmla="*/ 1771929 w 2047807"/>
                <a:gd name="connsiteY25" fmla="*/ 709738 h 1689706"/>
                <a:gd name="connsiteX26" fmla="*/ 1800504 w 2047807"/>
                <a:gd name="connsiteY26" fmla="*/ 762126 h 1689706"/>
                <a:gd name="connsiteX27" fmla="*/ 1843367 w 2047807"/>
                <a:gd name="connsiteY27" fmla="*/ 833563 h 1689706"/>
                <a:gd name="connsiteX28" fmla="*/ 1857654 w 2047807"/>
                <a:gd name="connsiteY28" fmla="*/ 862138 h 1689706"/>
                <a:gd name="connsiteX29" fmla="*/ 1867179 w 2047807"/>
                <a:gd name="connsiteY29" fmla="*/ 890713 h 1689706"/>
                <a:gd name="connsiteX30" fmla="*/ 1886229 w 2047807"/>
                <a:gd name="connsiteY30" fmla="*/ 933576 h 1689706"/>
                <a:gd name="connsiteX31" fmla="*/ 1905279 w 2047807"/>
                <a:gd name="connsiteY31" fmla="*/ 985963 h 1689706"/>
                <a:gd name="connsiteX32" fmla="*/ 1919567 w 2047807"/>
                <a:gd name="connsiteY32" fmla="*/ 1038351 h 1689706"/>
                <a:gd name="connsiteX33" fmla="*/ 1929092 w 2047807"/>
                <a:gd name="connsiteY33" fmla="*/ 1095501 h 1689706"/>
                <a:gd name="connsiteX34" fmla="*/ 1940998 w 2047807"/>
                <a:gd name="connsiteY34" fmla="*/ 1231232 h 1689706"/>
                <a:gd name="connsiteX35" fmla="*/ 1952904 w 2047807"/>
                <a:gd name="connsiteY35" fmla="*/ 1290763 h 1689706"/>
                <a:gd name="connsiteX36" fmla="*/ 1945760 w 2047807"/>
                <a:gd name="connsiteY36" fmla="*/ 1457451 h 1689706"/>
                <a:gd name="connsiteX37" fmla="*/ 1981479 w 2047807"/>
                <a:gd name="connsiteY37" fmla="*/ 1576513 h 1689706"/>
                <a:gd name="connsiteX38" fmla="*/ 1971954 w 2047807"/>
                <a:gd name="connsiteY38" fmla="*/ 1647951 h 1689706"/>
                <a:gd name="connsiteX39" fmla="*/ 1962429 w 2047807"/>
                <a:gd name="connsiteY39" fmla="*/ 1686051 h 1689706"/>
                <a:gd name="connsiteX40" fmla="*/ 1957667 w 2047807"/>
                <a:gd name="connsiteY40" fmla="*/ 1562225 h 1689706"/>
                <a:gd name="connsiteX41" fmla="*/ 1976717 w 2047807"/>
                <a:gd name="connsiteY41" fmla="*/ 1528888 h 1689706"/>
                <a:gd name="connsiteX42" fmla="*/ 1986242 w 2047807"/>
                <a:gd name="connsiteY42" fmla="*/ 1490788 h 1689706"/>
                <a:gd name="connsiteX43" fmla="*/ 1995767 w 2047807"/>
                <a:gd name="connsiteY43" fmla="*/ 1462213 h 1689706"/>
                <a:gd name="connsiteX44" fmla="*/ 2000529 w 2047807"/>
                <a:gd name="connsiteY44" fmla="*/ 1376488 h 1689706"/>
                <a:gd name="connsiteX45" fmla="*/ 2010054 w 2047807"/>
                <a:gd name="connsiteY45" fmla="*/ 1100263 h 1689706"/>
                <a:gd name="connsiteX46" fmla="*/ 2045773 w 2047807"/>
                <a:gd name="connsiteY46" fmla="*/ 983582 h 1689706"/>
                <a:gd name="connsiteX47" fmla="*/ 2043392 w 2047807"/>
                <a:gd name="connsiteY47" fmla="*/ 912145 h 1689706"/>
                <a:gd name="connsiteX48" fmla="*/ 2043391 w 2047807"/>
                <a:gd name="connsiteY48" fmla="*/ 833563 h 1689706"/>
                <a:gd name="connsiteX49" fmla="*/ 1983860 w 2047807"/>
                <a:gd name="connsiteY49" fmla="*/ 638301 h 1689706"/>
                <a:gd name="connsiteX50" fmla="*/ 1860035 w 2047807"/>
                <a:gd name="connsiteY50" fmla="*/ 426368 h 1689706"/>
                <a:gd name="connsiteX51" fmla="*/ 1683823 w 2047807"/>
                <a:gd name="connsiteY51" fmla="*/ 209675 h 1689706"/>
                <a:gd name="connsiteX52" fmla="*/ 1402835 w 2047807"/>
                <a:gd name="connsiteY52" fmla="*/ 64420 h 1689706"/>
                <a:gd name="connsiteX53" fmla="*/ 1036123 w 2047807"/>
                <a:gd name="connsiteY53" fmla="*/ 126 h 1689706"/>
                <a:gd name="connsiteX54" fmla="*/ 624167 w 2047807"/>
                <a:gd name="connsiteY54" fmla="*/ 78708 h 1689706"/>
                <a:gd name="connsiteX55" fmla="*/ 433666 w 2047807"/>
                <a:gd name="connsiteY55" fmla="*/ 221582 h 1689706"/>
                <a:gd name="connsiteX56" fmla="*/ 226499 w 2047807"/>
                <a:gd name="connsiteY56" fmla="*/ 390650 h 1689706"/>
                <a:gd name="connsiteX57" fmla="*/ 81241 w 2047807"/>
                <a:gd name="connsiteY57" fmla="*/ 633539 h 1689706"/>
                <a:gd name="connsiteX58" fmla="*/ 5042 w 2047807"/>
                <a:gd name="connsiteY58" fmla="*/ 850231 h 1689706"/>
                <a:gd name="connsiteX59" fmla="*/ 12185 w 2047807"/>
                <a:gd name="connsiteY59" fmla="*/ 1100263 h 1689706"/>
                <a:gd name="connsiteX60" fmla="*/ 52667 w 2047807"/>
                <a:gd name="connsiteY60" fmla="*/ 1336008 h 1689706"/>
                <a:gd name="connsiteX61" fmla="*/ 102673 w 2047807"/>
                <a:gd name="connsiteY61" fmla="*/ 1543176 h 1689706"/>
                <a:gd name="connsiteX0" fmla="*/ 102673 w 2047807"/>
                <a:gd name="connsiteY0" fmla="*/ 1543176 h 1689706"/>
                <a:gd name="connsiteX1" fmla="*/ 155060 w 2047807"/>
                <a:gd name="connsiteY1" fmla="*/ 1602707 h 1689706"/>
                <a:gd name="connsiteX2" fmla="*/ 178873 w 2047807"/>
                <a:gd name="connsiteY2" fmla="*/ 1669381 h 1689706"/>
                <a:gd name="connsiteX3" fmla="*/ 169348 w 2047807"/>
                <a:gd name="connsiteY3" fmla="*/ 1481262 h 1689706"/>
                <a:gd name="connsiteX4" fmla="*/ 171729 w 2047807"/>
                <a:gd name="connsiteY4" fmla="*/ 1314576 h 1689706"/>
                <a:gd name="connsiteX5" fmla="*/ 166967 w 2047807"/>
                <a:gd name="connsiteY5" fmla="*/ 1247901 h 1689706"/>
                <a:gd name="connsiteX6" fmla="*/ 86004 w 2047807"/>
                <a:gd name="connsiteY6" fmla="*/ 1126456 h 1689706"/>
                <a:gd name="connsiteX7" fmla="*/ 176492 w 2047807"/>
                <a:gd name="connsiteY7" fmla="*/ 1119313 h 1689706"/>
                <a:gd name="connsiteX8" fmla="*/ 190779 w 2047807"/>
                <a:gd name="connsiteY8" fmla="*/ 1052638 h 1689706"/>
                <a:gd name="connsiteX9" fmla="*/ 205067 w 2047807"/>
                <a:gd name="connsiteY9" fmla="*/ 952626 h 1689706"/>
                <a:gd name="connsiteX10" fmla="*/ 216973 w 2047807"/>
                <a:gd name="connsiteY10" fmla="*/ 931195 h 1689706"/>
                <a:gd name="connsiteX11" fmla="*/ 252692 w 2047807"/>
                <a:gd name="connsiteY11" fmla="*/ 900238 h 1689706"/>
                <a:gd name="connsiteX12" fmla="*/ 266979 w 2047807"/>
                <a:gd name="connsiteY12" fmla="*/ 800225 h 1689706"/>
                <a:gd name="connsiteX13" fmla="*/ 295554 w 2047807"/>
                <a:gd name="connsiteY13" fmla="*/ 738313 h 1689706"/>
                <a:gd name="connsiteX14" fmla="*/ 547967 w 2047807"/>
                <a:gd name="connsiteY14" fmla="*/ 574007 h 1689706"/>
                <a:gd name="connsiteX15" fmla="*/ 695604 w 2047807"/>
                <a:gd name="connsiteY15" fmla="*/ 554956 h 1689706"/>
                <a:gd name="connsiteX16" fmla="*/ 869436 w 2047807"/>
                <a:gd name="connsiteY16" fmla="*/ 521619 h 1689706"/>
                <a:gd name="connsiteX17" fmla="*/ 986117 w 2047807"/>
                <a:gd name="connsiteY17" fmla="*/ 500188 h 1689706"/>
                <a:gd name="connsiteX18" fmla="*/ 1202810 w 2047807"/>
                <a:gd name="connsiteY18" fmla="*/ 490662 h 1689706"/>
                <a:gd name="connsiteX19" fmla="*/ 1343305 w 2047807"/>
                <a:gd name="connsiteY19" fmla="*/ 502569 h 1689706"/>
                <a:gd name="connsiteX20" fmla="*/ 1505229 w 2047807"/>
                <a:gd name="connsiteY20" fmla="*/ 533525 h 1689706"/>
                <a:gd name="connsiteX21" fmla="*/ 1652867 w 2047807"/>
                <a:gd name="connsiteY21" fmla="*/ 585913 h 1689706"/>
                <a:gd name="connsiteX22" fmla="*/ 1686204 w 2047807"/>
                <a:gd name="connsiteY22" fmla="*/ 604963 h 1689706"/>
                <a:gd name="connsiteX23" fmla="*/ 1714779 w 2047807"/>
                <a:gd name="connsiteY23" fmla="*/ 633538 h 1689706"/>
                <a:gd name="connsiteX24" fmla="*/ 1752879 w 2047807"/>
                <a:gd name="connsiteY24" fmla="*/ 681163 h 1689706"/>
                <a:gd name="connsiteX25" fmla="*/ 1771929 w 2047807"/>
                <a:gd name="connsiteY25" fmla="*/ 709738 h 1689706"/>
                <a:gd name="connsiteX26" fmla="*/ 1800504 w 2047807"/>
                <a:gd name="connsiteY26" fmla="*/ 762126 h 1689706"/>
                <a:gd name="connsiteX27" fmla="*/ 1843367 w 2047807"/>
                <a:gd name="connsiteY27" fmla="*/ 833563 h 1689706"/>
                <a:gd name="connsiteX28" fmla="*/ 1857654 w 2047807"/>
                <a:gd name="connsiteY28" fmla="*/ 862138 h 1689706"/>
                <a:gd name="connsiteX29" fmla="*/ 1867179 w 2047807"/>
                <a:gd name="connsiteY29" fmla="*/ 890713 h 1689706"/>
                <a:gd name="connsiteX30" fmla="*/ 1886229 w 2047807"/>
                <a:gd name="connsiteY30" fmla="*/ 933576 h 1689706"/>
                <a:gd name="connsiteX31" fmla="*/ 1905279 w 2047807"/>
                <a:gd name="connsiteY31" fmla="*/ 985963 h 1689706"/>
                <a:gd name="connsiteX32" fmla="*/ 1919567 w 2047807"/>
                <a:gd name="connsiteY32" fmla="*/ 1038351 h 1689706"/>
                <a:gd name="connsiteX33" fmla="*/ 1929092 w 2047807"/>
                <a:gd name="connsiteY33" fmla="*/ 1095501 h 1689706"/>
                <a:gd name="connsiteX34" fmla="*/ 1940998 w 2047807"/>
                <a:gd name="connsiteY34" fmla="*/ 1231232 h 1689706"/>
                <a:gd name="connsiteX35" fmla="*/ 1952904 w 2047807"/>
                <a:gd name="connsiteY35" fmla="*/ 1290763 h 1689706"/>
                <a:gd name="connsiteX36" fmla="*/ 1945760 w 2047807"/>
                <a:gd name="connsiteY36" fmla="*/ 1457451 h 1689706"/>
                <a:gd name="connsiteX37" fmla="*/ 1981479 w 2047807"/>
                <a:gd name="connsiteY37" fmla="*/ 1576513 h 1689706"/>
                <a:gd name="connsiteX38" fmla="*/ 1971954 w 2047807"/>
                <a:gd name="connsiteY38" fmla="*/ 1647951 h 1689706"/>
                <a:gd name="connsiteX39" fmla="*/ 1962429 w 2047807"/>
                <a:gd name="connsiteY39" fmla="*/ 1686051 h 1689706"/>
                <a:gd name="connsiteX40" fmla="*/ 1957667 w 2047807"/>
                <a:gd name="connsiteY40" fmla="*/ 1562225 h 1689706"/>
                <a:gd name="connsiteX41" fmla="*/ 1976717 w 2047807"/>
                <a:gd name="connsiteY41" fmla="*/ 1528888 h 1689706"/>
                <a:gd name="connsiteX42" fmla="*/ 1986242 w 2047807"/>
                <a:gd name="connsiteY42" fmla="*/ 1490788 h 1689706"/>
                <a:gd name="connsiteX43" fmla="*/ 1995767 w 2047807"/>
                <a:gd name="connsiteY43" fmla="*/ 1462213 h 1689706"/>
                <a:gd name="connsiteX44" fmla="*/ 2000529 w 2047807"/>
                <a:gd name="connsiteY44" fmla="*/ 1376488 h 1689706"/>
                <a:gd name="connsiteX45" fmla="*/ 2010054 w 2047807"/>
                <a:gd name="connsiteY45" fmla="*/ 1100263 h 1689706"/>
                <a:gd name="connsiteX46" fmla="*/ 2045773 w 2047807"/>
                <a:gd name="connsiteY46" fmla="*/ 983582 h 1689706"/>
                <a:gd name="connsiteX47" fmla="*/ 2043392 w 2047807"/>
                <a:gd name="connsiteY47" fmla="*/ 924051 h 1689706"/>
                <a:gd name="connsiteX48" fmla="*/ 2043391 w 2047807"/>
                <a:gd name="connsiteY48" fmla="*/ 833563 h 1689706"/>
                <a:gd name="connsiteX49" fmla="*/ 1983860 w 2047807"/>
                <a:gd name="connsiteY49" fmla="*/ 638301 h 1689706"/>
                <a:gd name="connsiteX50" fmla="*/ 1860035 w 2047807"/>
                <a:gd name="connsiteY50" fmla="*/ 426368 h 1689706"/>
                <a:gd name="connsiteX51" fmla="*/ 1683823 w 2047807"/>
                <a:gd name="connsiteY51" fmla="*/ 209675 h 1689706"/>
                <a:gd name="connsiteX52" fmla="*/ 1402835 w 2047807"/>
                <a:gd name="connsiteY52" fmla="*/ 64420 h 1689706"/>
                <a:gd name="connsiteX53" fmla="*/ 1036123 w 2047807"/>
                <a:gd name="connsiteY53" fmla="*/ 126 h 1689706"/>
                <a:gd name="connsiteX54" fmla="*/ 624167 w 2047807"/>
                <a:gd name="connsiteY54" fmla="*/ 78708 h 1689706"/>
                <a:gd name="connsiteX55" fmla="*/ 433666 w 2047807"/>
                <a:gd name="connsiteY55" fmla="*/ 221582 h 1689706"/>
                <a:gd name="connsiteX56" fmla="*/ 226499 w 2047807"/>
                <a:gd name="connsiteY56" fmla="*/ 390650 h 1689706"/>
                <a:gd name="connsiteX57" fmla="*/ 81241 w 2047807"/>
                <a:gd name="connsiteY57" fmla="*/ 633539 h 1689706"/>
                <a:gd name="connsiteX58" fmla="*/ 5042 w 2047807"/>
                <a:gd name="connsiteY58" fmla="*/ 850231 h 1689706"/>
                <a:gd name="connsiteX59" fmla="*/ 12185 w 2047807"/>
                <a:gd name="connsiteY59" fmla="*/ 1100263 h 1689706"/>
                <a:gd name="connsiteX60" fmla="*/ 52667 w 2047807"/>
                <a:gd name="connsiteY60" fmla="*/ 1336008 h 1689706"/>
                <a:gd name="connsiteX61" fmla="*/ 102673 w 2047807"/>
                <a:gd name="connsiteY61" fmla="*/ 1543176 h 1689706"/>
                <a:gd name="connsiteX0" fmla="*/ 102673 w 2052041"/>
                <a:gd name="connsiteY0" fmla="*/ 1543176 h 1689706"/>
                <a:gd name="connsiteX1" fmla="*/ 155060 w 2052041"/>
                <a:gd name="connsiteY1" fmla="*/ 1602707 h 1689706"/>
                <a:gd name="connsiteX2" fmla="*/ 178873 w 2052041"/>
                <a:gd name="connsiteY2" fmla="*/ 1669381 h 1689706"/>
                <a:gd name="connsiteX3" fmla="*/ 169348 w 2052041"/>
                <a:gd name="connsiteY3" fmla="*/ 1481262 h 1689706"/>
                <a:gd name="connsiteX4" fmla="*/ 171729 w 2052041"/>
                <a:gd name="connsiteY4" fmla="*/ 1314576 h 1689706"/>
                <a:gd name="connsiteX5" fmla="*/ 166967 w 2052041"/>
                <a:gd name="connsiteY5" fmla="*/ 1247901 h 1689706"/>
                <a:gd name="connsiteX6" fmla="*/ 86004 w 2052041"/>
                <a:gd name="connsiteY6" fmla="*/ 1126456 h 1689706"/>
                <a:gd name="connsiteX7" fmla="*/ 176492 w 2052041"/>
                <a:gd name="connsiteY7" fmla="*/ 1119313 h 1689706"/>
                <a:gd name="connsiteX8" fmla="*/ 190779 w 2052041"/>
                <a:gd name="connsiteY8" fmla="*/ 1052638 h 1689706"/>
                <a:gd name="connsiteX9" fmla="*/ 205067 w 2052041"/>
                <a:gd name="connsiteY9" fmla="*/ 952626 h 1689706"/>
                <a:gd name="connsiteX10" fmla="*/ 216973 w 2052041"/>
                <a:gd name="connsiteY10" fmla="*/ 931195 h 1689706"/>
                <a:gd name="connsiteX11" fmla="*/ 252692 w 2052041"/>
                <a:gd name="connsiteY11" fmla="*/ 900238 h 1689706"/>
                <a:gd name="connsiteX12" fmla="*/ 266979 w 2052041"/>
                <a:gd name="connsiteY12" fmla="*/ 800225 h 1689706"/>
                <a:gd name="connsiteX13" fmla="*/ 295554 w 2052041"/>
                <a:gd name="connsiteY13" fmla="*/ 738313 h 1689706"/>
                <a:gd name="connsiteX14" fmla="*/ 547967 w 2052041"/>
                <a:gd name="connsiteY14" fmla="*/ 574007 h 1689706"/>
                <a:gd name="connsiteX15" fmla="*/ 695604 w 2052041"/>
                <a:gd name="connsiteY15" fmla="*/ 554956 h 1689706"/>
                <a:gd name="connsiteX16" fmla="*/ 869436 w 2052041"/>
                <a:gd name="connsiteY16" fmla="*/ 521619 h 1689706"/>
                <a:gd name="connsiteX17" fmla="*/ 986117 w 2052041"/>
                <a:gd name="connsiteY17" fmla="*/ 500188 h 1689706"/>
                <a:gd name="connsiteX18" fmla="*/ 1202810 w 2052041"/>
                <a:gd name="connsiteY18" fmla="*/ 490662 h 1689706"/>
                <a:gd name="connsiteX19" fmla="*/ 1343305 w 2052041"/>
                <a:gd name="connsiteY19" fmla="*/ 502569 h 1689706"/>
                <a:gd name="connsiteX20" fmla="*/ 1505229 w 2052041"/>
                <a:gd name="connsiteY20" fmla="*/ 533525 h 1689706"/>
                <a:gd name="connsiteX21" fmla="*/ 1652867 w 2052041"/>
                <a:gd name="connsiteY21" fmla="*/ 585913 h 1689706"/>
                <a:gd name="connsiteX22" fmla="*/ 1686204 w 2052041"/>
                <a:gd name="connsiteY22" fmla="*/ 604963 h 1689706"/>
                <a:gd name="connsiteX23" fmla="*/ 1714779 w 2052041"/>
                <a:gd name="connsiteY23" fmla="*/ 633538 h 1689706"/>
                <a:gd name="connsiteX24" fmla="*/ 1752879 w 2052041"/>
                <a:gd name="connsiteY24" fmla="*/ 681163 h 1689706"/>
                <a:gd name="connsiteX25" fmla="*/ 1771929 w 2052041"/>
                <a:gd name="connsiteY25" fmla="*/ 709738 h 1689706"/>
                <a:gd name="connsiteX26" fmla="*/ 1800504 w 2052041"/>
                <a:gd name="connsiteY26" fmla="*/ 762126 h 1689706"/>
                <a:gd name="connsiteX27" fmla="*/ 1843367 w 2052041"/>
                <a:gd name="connsiteY27" fmla="*/ 833563 h 1689706"/>
                <a:gd name="connsiteX28" fmla="*/ 1857654 w 2052041"/>
                <a:gd name="connsiteY28" fmla="*/ 862138 h 1689706"/>
                <a:gd name="connsiteX29" fmla="*/ 1867179 w 2052041"/>
                <a:gd name="connsiteY29" fmla="*/ 890713 h 1689706"/>
                <a:gd name="connsiteX30" fmla="*/ 1886229 w 2052041"/>
                <a:gd name="connsiteY30" fmla="*/ 933576 h 1689706"/>
                <a:gd name="connsiteX31" fmla="*/ 1905279 w 2052041"/>
                <a:gd name="connsiteY31" fmla="*/ 985963 h 1689706"/>
                <a:gd name="connsiteX32" fmla="*/ 1919567 w 2052041"/>
                <a:gd name="connsiteY32" fmla="*/ 1038351 h 1689706"/>
                <a:gd name="connsiteX33" fmla="*/ 1929092 w 2052041"/>
                <a:gd name="connsiteY33" fmla="*/ 1095501 h 1689706"/>
                <a:gd name="connsiteX34" fmla="*/ 1940998 w 2052041"/>
                <a:gd name="connsiteY34" fmla="*/ 1231232 h 1689706"/>
                <a:gd name="connsiteX35" fmla="*/ 1952904 w 2052041"/>
                <a:gd name="connsiteY35" fmla="*/ 1290763 h 1689706"/>
                <a:gd name="connsiteX36" fmla="*/ 1945760 w 2052041"/>
                <a:gd name="connsiteY36" fmla="*/ 1457451 h 1689706"/>
                <a:gd name="connsiteX37" fmla="*/ 1981479 w 2052041"/>
                <a:gd name="connsiteY37" fmla="*/ 1576513 h 1689706"/>
                <a:gd name="connsiteX38" fmla="*/ 1971954 w 2052041"/>
                <a:gd name="connsiteY38" fmla="*/ 1647951 h 1689706"/>
                <a:gd name="connsiteX39" fmla="*/ 1962429 w 2052041"/>
                <a:gd name="connsiteY39" fmla="*/ 1686051 h 1689706"/>
                <a:gd name="connsiteX40" fmla="*/ 1957667 w 2052041"/>
                <a:gd name="connsiteY40" fmla="*/ 1562225 h 1689706"/>
                <a:gd name="connsiteX41" fmla="*/ 1976717 w 2052041"/>
                <a:gd name="connsiteY41" fmla="*/ 1528888 h 1689706"/>
                <a:gd name="connsiteX42" fmla="*/ 1986242 w 2052041"/>
                <a:gd name="connsiteY42" fmla="*/ 1490788 h 1689706"/>
                <a:gd name="connsiteX43" fmla="*/ 1995767 w 2052041"/>
                <a:gd name="connsiteY43" fmla="*/ 1462213 h 1689706"/>
                <a:gd name="connsiteX44" fmla="*/ 2000529 w 2052041"/>
                <a:gd name="connsiteY44" fmla="*/ 1376488 h 1689706"/>
                <a:gd name="connsiteX45" fmla="*/ 2010054 w 2052041"/>
                <a:gd name="connsiteY45" fmla="*/ 1100263 h 1689706"/>
                <a:gd name="connsiteX46" fmla="*/ 2050535 w 2052041"/>
                <a:gd name="connsiteY46" fmla="*/ 985964 h 1689706"/>
                <a:gd name="connsiteX47" fmla="*/ 2043392 w 2052041"/>
                <a:gd name="connsiteY47" fmla="*/ 924051 h 1689706"/>
                <a:gd name="connsiteX48" fmla="*/ 2043391 w 2052041"/>
                <a:gd name="connsiteY48" fmla="*/ 833563 h 1689706"/>
                <a:gd name="connsiteX49" fmla="*/ 1983860 w 2052041"/>
                <a:gd name="connsiteY49" fmla="*/ 638301 h 1689706"/>
                <a:gd name="connsiteX50" fmla="*/ 1860035 w 2052041"/>
                <a:gd name="connsiteY50" fmla="*/ 426368 h 1689706"/>
                <a:gd name="connsiteX51" fmla="*/ 1683823 w 2052041"/>
                <a:gd name="connsiteY51" fmla="*/ 209675 h 1689706"/>
                <a:gd name="connsiteX52" fmla="*/ 1402835 w 2052041"/>
                <a:gd name="connsiteY52" fmla="*/ 64420 h 1689706"/>
                <a:gd name="connsiteX53" fmla="*/ 1036123 w 2052041"/>
                <a:gd name="connsiteY53" fmla="*/ 126 h 1689706"/>
                <a:gd name="connsiteX54" fmla="*/ 624167 w 2052041"/>
                <a:gd name="connsiteY54" fmla="*/ 78708 h 1689706"/>
                <a:gd name="connsiteX55" fmla="*/ 433666 w 2052041"/>
                <a:gd name="connsiteY55" fmla="*/ 221582 h 1689706"/>
                <a:gd name="connsiteX56" fmla="*/ 226499 w 2052041"/>
                <a:gd name="connsiteY56" fmla="*/ 390650 h 1689706"/>
                <a:gd name="connsiteX57" fmla="*/ 81241 w 2052041"/>
                <a:gd name="connsiteY57" fmla="*/ 633539 h 1689706"/>
                <a:gd name="connsiteX58" fmla="*/ 5042 w 2052041"/>
                <a:gd name="connsiteY58" fmla="*/ 850231 h 1689706"/>
                <a:gd name="connsiteX59" fmla="*/ 12185 w 2052041"/>
                <a:gd name="connsiteY59" fmla="*/ 1100263 h 1689706"/>
                <a:gd name="connsiteX60" fmla="*/ 52667 w 2052041"/>
                <a:gd name="connsiteY60" fmla="*/ 1336008 h 1689706"/>
                <a:gd name="connsiteX61" fmla="*/ 102673 w 2052041"/>
                <a:gd name="connsiteY61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86004 w 2062442"/>
                <a:gd name="connsiteY6" fmla="*/ 1126456 h 1689706"/>
                <a:gd name="connsiteX7" fmla="*/ 176492 w 2062442"/>
                <a:gd name="connsiteY7" fmla="*/ 1119313 h 1689706"/>
                <a:gd name="connsiteX8" fmla="*/ 190779 w 2062442"/>
                <a:gd name="connsiteY8" fmla="*/ 1052638 h 1689706"/>
                <a:gd name="connsiteX9" fmla="*/ 205067 w 2062442"/>
                <a:gd name="connsiteY9" fmla="*/ 952626 h 1689706"/>
                <a:gd name="connsiteX10" fmla="*/ 216973 w 2062442"/>
                <a:gd name="connsiteY10" fmla="*/ 931195 h 1689706"/>
                <a:gd name="connsiteX11" fmla="*/ 252692 w 2062442"/>
                <a:gd name="connsiteY11" fmla="*/ 900238 h 1689706"/>
                <a:gd name="connsiteX12" fmla="*/ 266979 w 2062442"/>
                <a:gd name="connsiteY12" fmla="*/ 800225 h 1689706"/>
                <a:gd name="connsiteX13" fmla="*/ 295554 w 2062442"/>
                <a:gd name="connsiteY13" fmla="*/ 738313 h 1689706"/>
                <a:gd name="connsiteX14" fmla="*/ 547967 w 2062442"/>
                <a:gd name="connsiteY14" fmla="*/ 574007 h 1689706"/>
                <a:gd name="connsiteX15" fmla="*/ 695604 w 2062442"/>
                <a:gd name="connsiteY15" fmla="*/ 554956 h 1689706"/>
                <a:gd name="connsiteX16" fmla="*/ 869436 w 2062442"/>
                <a:gd name="connsiteY16" fmla="*/ 521619 h 1689706"/>
                <a:gd name="connsiteX17" fmla="*/ 986117 w 2062442"/>
                <a:gd name="connsiteY17" fmla="*/ 500188 h 1689706"/>
                <a:gd name="connsiteX18" fmla="*/ 1202810 w 2062442"/>
                <a:gd name="connsiteY18" fmla="*/ 490662 h 1689706"/>
                <a:gd name="connsiteX19" fmla="*/ 1343305 w 2062442"/>
                <a:gd name="connsiteY19" fmla="*/ 502569 h 1689706"/>
                <a:gd name="connsiteX20" fmla="*/ 1505229 w 2062442"/>
                <a:gd name="connsiteY20" fmla="*/ 533525 h 1689706"/>
                <a:gd name="connsiteX21" fmla="*/ 1652867 w 2062442"/>
                <a:gd name="connsiteY21" fmla="*/ 585913 h 1689706"/>
                <a:gd name="connsiteX22" fmla="*/ 1686204 w 2062442"/>
                <a:gd name="connsiteY22" fmla="*/ 604963 h 1689706"/>
                <a:gd name="connsiteX23" fmla="*/ 1714779 w 2062442"/>
                <a:gd name="connsiteY23" fmla="*/ 633538 h 1689706"/>
                <a:gd name="connsiteX24" fmla="*/ 1752879 w 2062442"/>
                <a:gd name="connsiteY24" fmla="*/ 681163 h 1689706"/>
                <a:gd name="connsiteX25" fmla="*/ 1771929 w 2062442"/>
                <a:gd name="connsiteY25" fmla="*/ 709738 h 1689706"/>
                <a:gd name="connsiteX26" fmla="*/ 1800504 w 2062442"/>
                <a:gd name="connsiteY26" fmla="*/ 762126 h 1689706"/>
                <a:gd name="connsiteX27" fmla="*/ 1843367 w 2062442"/>
                <a:gd name="connsiteY27" fmla="*/ 833563 h 1689706"/>
                <a:gd name="connsiteX28" fmla="*/ 1857654 w 2062442"/>
                <a:gd name="connsiteY28" fmla="*/ 862138 h 1689706"/>
                <a:gd name="connsiteX29" fmla="*/ 1867179 w 2062442"/>
                <a:gd name="connsiteY29" fmla="*/ 890713 h 1689706"/>
                <a:gd name="connsiteX30" fmla="*/ 1886229 w 2062442"/>
                <a:gd name="connsiteY30" fmla="*/ 933576 h 1689706"/>
                <a:gd name="connsiteX31" fmla="*/ 1905279 w 2062442"/>
                <a:gd name="connsiteY31" fmla="*/ 985963 h 1689706"/>
                <a:gd name="connsiteX32" fmla="*/ 1919567 w 2062442"/>
                <a:gd name="connsiteY32" fmla="*/ 1038351 h 1689706"/>
                <a:gd name="connsiteX33" fmla="*/ 1929092 w 2062442"/>
                <a:gd name="connsiteY33" fmla="*/ 1095501 h 1689706"/>
                <a:gd name="connsiteX34" fmla="*/ 1940998 w 2062442"/>
                <a:gd name="connsiteY34" fmla="*/ 1231232 h 1689706"/>
                <a:gd name="connsiteX35" fmla="*/ 1952904 w 2062442"/>
                <a:gd name="connsiteY35" fmla="*/ 1290763 h 1689706"/>
                <a:gd name="connsiteX36" fmla="*/ 1945760 w 2062442"/>
                <a:gd name="connsiteY36" fmla="*/ 1457451 h 1689706"/>
                <a:gd name="connsiteX37" fmla="*/ 1981479 w 2062442"/>
                <a:gd name="connsiteY37" fmla="*/ 1576513 h 1689706"/>
                <a:gd name="connsiteX38" fmla="*/ 1971954 w 2062442"/>
                <a:gd name="connsiteY38" fmla="*/ 1647951 h 1689706"/>
                <a:gd name="connsiteX39" fmla="*/ 1962429 w 2062442"/>
                <a:gd name="connsiteY39" fmla="*/ 1686051 h 1689706"/>
                <a:gd name="connsiteX40" fmla="*/ 1957667 w 2062442"/>
                <a:gd name="connsiteY40" fmla="*/ 1562225 h 1689706"/>
                <a:gd name="connsiteX41" fmla="*/ 1976717 w 2062442"/>
                <a:gd name="connsiteY41" fmla="*/ 1528888 h 1689706"/>
                <a:gd name="connsiteX42" fmla="*/ 1986242 w 2062442"/>
                <a:gd name="connsiteY42" fmla="*/ 1490788 h 1689706"/>
                <a:gd name="connsiteX43" fmla="*/ 1995767 w 2062442"/>
                <a:gd name="connsiteY43" fmla="*/ 1462213 h 1689706"/>
                <a:gd name="connsiteX44" fmla="*/ 2000529 w 2062442"/>
                <a:gd name="connsiteY44" fmla="*/ 1376488 h 1689706"/>
                <a:gd name="connsiteX45" fmla="*/ 2062442 w 2062442"/>
                <a:gd name="connsiteY45" fmla="*/ 1131219 h 1689706"/>
                <a:gd name="connsiteX46" fmla="*/ 2050535 w 2062442"/>
                <a:gd name="connsiteY46" fmla="*/ 985964 h 1689706"/>
                <a:gd name="connsiteX47" fmla="*/ 2043392 w 2062442"/>
                <a:gd name="connsiteY47" fmla="*/ 924051 h 1689706"/>
                <a:gd name="connsiteX48" fmla="*/ 2043391 w 2062442"/>
                <a:gd name="connsiteY48" fmla="*/ 833563 h 1689706"/>
                <a:gd name="connsiteX49" fmla="*/ 1983860 w 2062442"/>
                <a:gd name="connsiteY49" fmla="*/ 638301 h 1689706"/>
                <a:gd name="connsiteX50" fmla="*/ 1860035 w 2062442"/>
                <a:gd name="connsiteY50" fmla="*/ 426368 h 1689706"/>
                <a:gd name="connsiteX51" fmla="*/ 1683823 w 2062442"/>
                <a:gd name="connsiteY51" fmla="*/ 209675 h 1689706"/>
                <a:gd name="connsiteX52" fmla="*/ 1402835 w 2062442"/>
                <a:gd name="connsiteY52" fmla="*/ 64420 h 1689706"/>
                <a:gd name="connsiteX53" fmla="*/ 1036123 w 2062442"/>
                <a:gd name="connsiteY53" fmla="*/ 126 h 1689706"/>
                <a:gd name="connsiteX54" fmla="*/ 624167 w 2062442"/>
                <a:gd name="connsiteY54" fmla="*/ 78708 h 1689706"/>
                <a:gd name="connsiteX55" fmla="*/ 433666 w 2062442"/>
                <a:gd name="connsiteY55" fmla="*/ 221582 h 1689706"/>
                <a:gd name="connsiteX56" fmla="*/ 226499 w 2062442"/>
                <a:gd name="connsiteY56" fmla="*/ 390650 h 1689706"/>
                <a:gd name="connsiteX57" fmla="*/ 81241 w 2062442"/>
                <a:gd name="connsiteY57" fmla="*/ 633539 h 1689706"/>
                <a:gd name="connsiteX58" fmla="*/ 5042 w 2062442"/>
                <a:gd name="connsiteY58" fmla="*/ 850231 h 1689706"/>
                <a:gd name="connsiteX59" fmla="*/ 12185 w 2062442"/>
                <a:gd name="connsiteY59" fmla="*/ 1100263 h 1689706"/>
                <a:gd name="connsiteX60" fmla="*/ 52667 w 2062442"/>
                <a:gd name="connsiteY60" fmla="*/ 1336008 h 1689706"/>
                <a:gd name="connsiteX61" fmla="*/ 102673 w 2062442"/>
                <a:gd name="connsiteY61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24104 w 2062442"/>
                <a:gd name="connsiteY6" fmla="*/ 1143125 h 1689706"/>
                <a:gd name="connsiteX7" fmla="*/ 176492 w 2062442"/>
                <a:gd name="connsiteY7" fmla="*/ 1119313 h 1689706"/>
                <a:gd name="connsiteX8" fmla="*/ 190779 w 2062442"/>
                <a:gd name="connsiteY8" fmla="*/ 1052638 h 1689706"/>
                <a:gd name="connsiteX9" fmla="*/ 205067 w 2062442"/>
                <a:gd name="connsiteY9" fmla="*/ 952626 h 1689706"/>
                <a:gd name="connsiteX10" fmla="*/ 216973 w 2062442"/>
                <a:gd name="connsiteY10" fmla="*/ 931195 h 1689706"/>
                <a:gd name="connsiteX11" fmla="*/ 252692 w 2062442"/>
                <a:gd name="connsiteY11" fmla="*/ 900238 h 1689706"/>
                <a:gd name="connsiteX12" fmla="*/ 266979 w 2062442"/>
                <a:gd name="connsiteY12" fmla="*/ 800225 h 1689706"/>
                <a:gd name="connsiteX13" fmla="*/ 295554 w 2062442"/>
                <a:gd name="connsiteY13" fmla="*/ 738313 h 1689706"/>
                <a:gd name="connsiteX14" fmla="*/ 547967 w 2062442"/>
                <a:gd name="connsiteY14" fmla="*/ 574007 h 1689706"/>
                <a:gd name="connsiteX15" fmla="*/ 695604 w 2062442"/>
                <a:gd name="connsiteY15" fmla="*/ 554956 h 1689706"/>
                <a:gd name="connsiteX16" fmla="*/ 869436 w 2062442"/>
                <a:gd name="connsiteY16" fmla="*/ 521619 h 1689706"/>
                <a:gd name="connsiteX17" fmla="*/ 986117 w 2062442"/>
                <a:gd name="connsiteY17" fmla="*/ 500188 h 1689706"/>
                <a:gd name="connsiteX18" fmla="*/ 1202810 w 2062442"/>
                <a:gd name="connsiteY18" fmla="*/ 490662 h 1689706"/>
                <a:gd name="connsiteX19" fmla="*/ 1343305 w 2062442"/>
                <a:gd name="connsiteY19" fmla="*/ 502569 h 1689706"/>
                <a:gd name="connsiteX20" fmla="*/ 1505229 w 2062442"/>
                <a:gd name="connsiteY20" fmla="*/ 533525 h 1689706"/>
                <a:gd name="connsiteX21" fmla="*/ 1652867 w 2062442"/>
                <a:gd name="connsiteY21" fmla="*/ 585913 h 1689706"/>
                <a:gd name="connsiteX22" fmla="*/ 1686204 w 2062442"/>
                <a:gd name="connsiteY22" fmla="*/ 604963 h 1689706"/>
                <a:gd name="connsiteX23" fmla="*/ 1714779 w 2062442"/>
                <a:gd name="connsiteY23" fmla="*/ 633538 h 1689706"/>
                <a:gd name="connsiteX24" fmla="*/ 1752879 w 2062442"/>
                <a:gd name="connsiteY24" fmla="*/ 681163 h 1689706"/>
                <a:gd name="connsiteX25" fmla="*/ 1771929 w 2062442"/>
                <a:gd name="connsiteY25" fmla="*/ 709738 h 1689706"/>
                <a:gd name="connsiteX26" fmla="*/ 1800504 w 2062442"/>
                <a:gd name="connsiteY26" fmla="*/ 762126 h 1689706"/>
                <a:gd name="connsiteX27" fmla="*/ 1843367 w 2062442"/>
                <a:gd name="connsiteY27" fmla="*/ 833563 h 1689706"/>
                <a:gd name="connsiteX28" fmla="*/ 1857654 w 2062442"/>
                <a:gd name="connsiteY28" fmla="*/ 862138 h 1689706"/>
                <a:gd name="connsiteX29" fmla="*/ 1867179 w 2062442"/>
                <a:gd name="connsiteY29" fmla="*/ 890713 h 1689706"/>
                <a:gd name="connsiteX30" fmla="*/ 1886229 w 2062442"/>
                <a:gd name="connsiteY30" fmla="*/ 933576 h 1689706"/>
                <a:gd name="connsiteX31" fmla="*/ 1905279 w 2062442"/>
                <a:gd name="connsiteY31" fmla="*/ 985963 h 1689706"/>
                <a:gd name="connsiteX32" fmla="*/ 1919567 w 2062442"/>
                <a:gd name="connsiteY32" fmla="*/ 1038351 h 1689706"/>
                <a:gd name="connsiteX33" fmla="*/ 1929092 w 2062442"/>
                <a:gd name="connsiteY33" fmla="*/ 1095501 h 1689706"/>
                <a:gd name="connsiteX34" fmla="*/ 1940998 w 2062442"/>
                <a:gd name="connsiteY34" fmla="*/ 1231232 h 1689706"/>
                <a:gd name="connsiteX35" fmla="*/ 1952904 w 2062442"/>
                <a:gd name="connsiteY35" fmla="*/ 1290763 h 1689706"/>
                <a:gd name="connsiteX36" fmla="*/ 1945760 w 2062442"/>
                <a:gd name="connsiteY36" fmla="*/ 1457451 h 1689706"/>
                <a:gd name="connsiteX37" fmla="*/ 1981479 w 2062442"/>
                <a:gd name="connsiteY37" fmla="*/ 1576513 h 1689706"/>
                <a:gd name="connsiteX38" fmla="*/ 1971954 w 2062442"/>
                <a:gd name="connsiteY38" fmla="*/ 1647951 h 1689706"/>
                <a:gd name="connsiteX39" fmla="*/ 1962429 w 2062442"/>
                <a:gd name="connsiteY39" fmla="*/ 1686051 h 1689706"/>
                <a:gd name="connsiteX40" fmla="*/ 1957667 w 2062442"/>
                <a:gd name="connsiteY40" fmla="*/ 1562225 h 1689706"/>
                <a:gd name="connsiteX41" fmla="*/ 1976717 w 2062442"/>
                <a:gd name="connsiteY41" fmla="*/ 1528888 h 1689706"/>
                <a:gd name="connsiteX42" fmla="*/ 1986242 w 2062442"/>
                <a:gd name="connsiteY42" fmla="*/ 1490788 h 1689706"/>
                <a:gd name="connsiteX43" fmla="*/ 1995767 w 2062442"/>
                <a:gd name="connsiteY43" fmla="*/ 1462213 h 1689706"/>
                <a:gd name="connsiteX44" fmla="*/ 2000529 w 2062442"/>
                <a:gd name="connsiteY44" fmla="*/ 1376488 h 1689706"/>
                <a:gd name="connsiteX45" fmla="*/ 2062442 w 2062442"/>
                <a:gd name="connsiteY45" fmla="*/ 1131219 h 1689706"/>
                <a:gd name="connsiteX46" fmla="*/ 2050535 w 2062442"/>
                <a:gd name="connsiteY46" fmla="*/ 985964 h 1689706"/>
                <a:gd name="connsiteX47" fmla="*/ 2043392 w 2062442"/>
                <a:gd name="connsiteY47" fmla="*/ 924051 h 1689706"/>
                <a:gd name="connsiteX48" fmla="*/ 2043391 w 2062442"/>
                <a:gd name="connsiteY48" fmla="*/ 833563 h 1689706"/>
                <a:gd name="connsiteX49" fmla="*/ 1983860 w 2062442"/>
                <a:gd name="connsiteY49" fmla="*/ 638301 h 1689706"/>
                <a:gd name="connsiteX50" fmla="*/ 1860035 w 2062442"/>
                <a:gd name="connsiteY50" fmla="*/ 426368 h 1689706"/>
                <a:gd name="connsiteX51" fmla="*/ 1683823 w 2062442"/>
                <a:gd name="connsiteY51" fmla="*/ 209675 h 1689706"/>
                <a:gd name="connsiteX52" fmla="*/ 1402835 w 2062442"/>
                <a:gd name="connsiteY52" fmla="*/ 64420 h 1689706"/>
                <a:gd name="connsiteX53" fmla="*/ 1036123 w 2062442"/>
                <a:gd name="connsiteY53" fmla="*/ 126 h 1689706"/>
                <a:gd name="connsiteX54" fmla="*/ 624167 w 2062442"/>
                <a:gd name="connsiteY54" fmla="*/ 78708 h 1689706"/>
                <a:gd name="connsiteX55" fmla="*/ 433666 w 2062442"/>
                <a:gd name="connsiteY55" fmla="*/ 221582 h 1689706"/>
                <a:gd name="connsiteX56" fmla="*/ 226499 w 2062442"/>
                <a:gd name="connsiteY56" fmla="*/ 390650 h 1689706"/>
                <a:gd name="connsiteX57" fmla="*/ 81241 w 2062442"/>
                <a:gd name="connsiteY57" fmla="*/ 633539 h 1689706"/>
                <a:gd name="connsiteX58" fmla="*/ 5042 w 2062442"/>
                <a:gd name="connsiteY58" fmla="*/ 850231 h 1689706"/>
                <a:gd name="connsiteX59" fmla="*/ 12185 w 2062442"/>
                <a:gd name="connsiteY59" fmla="*/ 1100263 h 1689706"/>
                <a:gd name="connsiteX60" fmla="*/ 52667 w 2062442"/>
                <a:gd name="connsiteY60" fmla="*/ 1336008 h 1689706"/>
                <a:gd name="connsiteX61" fmla="*/ 102673 w 2062442"/>
                <a:gd name="connsiteY61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05067 w 2062442"/>
                <a:gd name="connsiteY8" fmla="*/ 952626 h 1689706"/>
                <a:gd name="connsiteX9" fmla="*/ 216973 w 2062442"/>
                <a:gd name="connsiteY9" fmla="*/ 931195 h 1689706"/>
                <a:gd name="connsiteX10" fmla="*/ 252692 w 2062442"/>
                <a:gd name="connsiteY10" fmla="*/ 900238 h 1689706"/>
                <a:gd name="connsiteX11" fmla="*/ 266979 w 2062442"/>
                <a:gd name="connsiteY11" fmla="*/ 800225 h 1689706"/>
                <a:gd name="connsiteX12" fmla="*/ 295554 w 2062442"/>
                <a:gd name="connsiteY12" fmla="*/ 738313 h 1689706"/>
                <a:gd name="connsiteX13" fmla="*/ 547967 w 2062442"/>
                <a:gd name="connsiteY13" fmla="*/ 574007 h 1689706"/>
                <a:gd name="connsiteX14" fmla="*/ 695604 w 2062442"/>
                <a:gd name="connsiteY14" fmla="*/ 554956 h 1689706"/>
                <a:gd name="connsiteX15" fmla="*/ 869436 w 2062442"/>
                <a:gd name="connsiteY15" fmla="*/ 521619 h 1689706"/>
                <a:gd name="connsiteX16" fmla="*/ 986117 w 2062442"/>
                <a:gd name="connsiteY16" fmla="*/ 500188 h 1689706"/>
                <a:gd name="connsiteX17" fmla="*/ 1202810 w 2062442"/>
                <a:gd name="connsiteY17" fmla="*/ 490662 h 1689706"/>
                <a:gd name="connsiteX18" fmla="*/ 1343305 w 2062442"/>
                <a:gd name="connsiteY18" fmla="*/ 502569 h 1689706"/>
                <a:gd name="connsiteX19" fmla="*/ 1505229 w 2062442"/>
                <a:gd name="connsiteY19" fmla="*/ 533525 h 1689706"/>
                <a:gd name="connsiteX20" fmla="*/ 1652867 w 2062442"/>
                <a:gd name="connsiteY20" fmla="*/ 585913 h 1689706"/>
                <a:gd name="connsiteX21" fmla="*/ 1686204 w 2062442"/>
                <a:gd name="connsiteY21" fmla="*/ 604963 h 1689706"/>
                <a:gd name="connsiteX22" fmla="*/ 1714779 w 2062442"/>
                <a:gd name="connsiteY22" fmla="*/ 633538 h 1689706"/>
                <a:gd name="connsiteX23" fmla="*/ 1752879 w 2062442"/>
                <a:gd name="connsiteY23" fmla="*/ 681163 h 1689706"/>
                <a:gd name="connsiteX24" fmla="*/ 1771929 w 2062442"/>
                <a:gd name="connsiteY24" fmla="*/ 709738 h 1689706"/>
                <a:gd name="connsiteX25" fmla="*/ 1800504 w 2062442"/>
                <a:gd name="connsiteY25" fmla="*/ 762126 h 1689706"/>
                <a:gd name="connsiteX26" fmla="*/ 1843367 w 2062442"/>
                <a:gd name="connsiteY26" fmla="*/ 833563 h 1689706"/>
                <a:gd name="connsiteX27" fmla="*/ 1857654 w 2062442"/>
                <a:gd name="connsiteY27" fmla="*/ 862138 h 1689706"/>
                <a:gd name="connsiteX28" fmla="*/ 1867179 w 2062442"/>
                <a:gd name="connsiteY28" fmla="*/ 890713 h 1689706"/>
                <a:gd name="connsiteX29" fmla="*/ 1886229 w 2062442"/>
                <a:gd name="connsiteY29" fmla="*/ 933576 h 1689706"/>
                <a:gd name="connsiteX30" fmla="*/ 1905279 w 2062442"/>
                <a:gd name="connsiteY30" fmla="*/ 985963 h 1689706"/>
                <a:gd name="connsiteX31" fmla="*/ 1919567 w 2062442"/>
                <a:gd name="connsiteY31" fmla="*/ 1038351 h 1689706"/>
                <a:gd name="connsiteX32" fmla="*/ 1929092 w 2062442"/>
                <a:gd name="connsiteY32" fmla="*/ 1095501 h 1689706"/>
                <a:gd name="connsiteX33" fmla="*/ 1940998 w 2062442"/>
                <a:gd name="connsiteY33" fmla="*/ 1231232 h 1689706"/>
                <a:gd name="connsiteX34" fmla="*/ 1952904 w 2062442"/>
                <a:gd name="connsiteY34" fmla="*/ 1290763 h 1689706"/>
                <a:gd name="connsiteX35" fmla="*/ 1945760 w 2062442"/>
                <a:gd name="connsiteY35" fmla="*/ 1457451 h 1689706"/>
                <a:gd name="connsiteX36" fmla="*/ 1981479 w 2062442"/>
                <a:gd name="connsiteY36" fmla="*/ 1576513 h 1689706"/>
                <a:gd name="connsiteX37" fmla="*/ 1971954 w 2062442"/>
                <a:gd name="connsiteY37" fmla="*/ 1647951 h 1689706"/>
                <a:gd name="connsiteX38" fmla="*/ 1962429 w 2062442"/>
                <a:gd name="connsiteY38" fmla="*/ 1686051 h 1689706"/>
                <a:gd name="connsiteX39" fmla="*/ 1957667 w 2062442"/>
                <a:gd name="connsiteY39" fmla="*/ 1562225 h 1689706"/>
                <a:gd name="connsiteX40" fmla="*/ 1976717 w 2062442"/>
                <a:gd name="connsiteY40" fmla="*/ 1528888 h 1689706"/>
                <a:gd name="connsiteX41" fmla="*/ 1986242 w 2062442"/>
                <a:gd name="connsiteY41" fmla="*/ 1490788 h 1689706"/>
                <a:gd name="connsiteX42" fmla="*/ 1995767 w 2062442"/>
                <a:gd name="connsiteY42" fmla="*/ 1462213 h 1689706"/>
                <a:gd name="connsiteX43" fmla="*/ 2000529 w 2062442"/>
                <a:gd name="connsiteY43" fmla="*/ 1376488 h 1689706"/>
                <a:gd name="connsiteX44" fmla="*/ 2062442 w 2062442"/>
                <a:gd name="connsiteY44" fmla="*/ 1131219 h 1689706"/>
                <a:gd name="connsiteX45" fmla="*/ 2050535 w 2062442"/>
                <a:gd name="connsiteY45" fmla="*/ 985964 h 1689706"/>
                <a:gd name="connsiteX46" fmla="*/ 2043392 w 2062442"/>
                <a:gd name="connsiteY46" fmla="*/ 924051 h 1689706"/>
                <a:gd name="connsiteX47" fmla="*/ 2043391 w 2062442"/>
                <a:gd name="connsiteY47" fmla="*/ 833563 h 1689706"/>
                <a:gd name="connsiteX48" fmla="*/ 1983860 w 2062442"/>
                <a:gd name="connsiteY48" fmla="*/ 638301 h 1689706"/>
                <a:gd name="connsiteX49" fmla="*/ 1860035 w 2062442"/>
                <a:gd name="connsiteY49" fmla="*/ 426368 h 1689706"/>
                <a:gd name="connsiteX50" fmla="*/ 1683823 w 2062442"/>
                <a:gd name="connsiteY50" fmla="*/ 209675 h 1689706"/>
                <a:gd name="connsiteX51" fmla="*/ 1402835 w 2062442"/>
                <a:gd name="connsiteY51" fmla="*/ 64420 h 1689706"/>
                <a:gd name="connsiteX52" fmla="*/ 1036123 w 2062442"/>
                <a:gd name="connsiteY52" fmla="*/ 126 h 1689706"/>
                <a:gd name="connsiteX53" fmla="*/ 624167 w 2062442"/>
                <a:gd name="connsiteY53" fmla="*/ 78708 h 1689706"/>
                <a:gd name="connsiteX54" fmla="*/ 433666 w 2062442"/>
                <a:gd name="connsiteY54" fmla="*/ 221582 h 1689706"/>
                <a:gd name="connsiteX55" fmla="*/ 226499 w 2062442"/>
                <a:gd name="connsiteY55" fmla="*/ 390650 h 1689706"/>
                <a:gd name="connsiteX56" fmla="*/ 81241 w 2062442"/>
                <a:gd name="connsiteY56" fmla="*/ 633539 h 1689706"/>
                <a:gd name="connsiteX57" fmla="*/ 5042 w 2062442"/>
                <a:gd name="connsiteY57" fmla="*/ 850231 h 1689706"/>
                <a:gd name="connsiteX58" fmla="*/ 12185 w 2062442"/>
                <a:gd name="connsiteY58" fmla="*/ 1100263 h 1689706"/>
                <a:gd name="connsiteX59" fmla="*/ 52667 w 2062442"/>
                <a:gd name="connsiteY59" fmla="*/ 1336008 h 1689706"/>
                <a:gd name="connsiteX60" fmla="*/ 102673 w 2062442"/>
                <a:gd name="connsiteY60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05067 w 2062442"/>
                <a:gd name="connsiteY8" fmla="*/ 952626 h 1689706"/>
                <a:gd name="connsiteX9" fmla="*/ 252692 w 2062442"/>
                <a:gd name="connsiteY9" fmla="*/ 900238 h 1689706"/>
                <a:gd name="connsiteX10" fmla="*/ 266979 w 2062442"/>
                <a:gd name="connsiteY10" fmla="*/ 800225 h 1689706"/>
                <a:gd name="connsiteX11" fmla="*/ 295554 w 2062442"/>
                <a:gd name="connsiteY11" fmla="*/ 738313 h 1689706"/>
                <a:gd name="connsiteX12" fmla="*/ 547967 w 2062442"/>
                <a:gd name="connsiteY12" fmla="*/ 574007 h 1689706"/>
                <a:gd name="connsiteX13" fmla="*/ 695604 w 2062442"/>
                <a:gd name="connsiteY13" fmla="*/ 554956 h 1689706"/>
                <a:gd name="connsiteX14" fmla="*/ 869436 w 2062442"/>
                <a:gd name="connsiteY14" fmla="*/ 521619 h 1689706"/>
                <a:gd name="connsiteX15" fmla="*/ 986117 w 2062442"/>
                <a:gd name="connsiteY15" fmla="*/ 500188 h 1689706"/>
                <a:gd name="connsiteX16" fmla="*/ 1202810 w 2062442"/>
                <a:gd name="connsiteY16" fmla="*/ 490662 h 1689706"/>
                <a:gd name="connsiteX17" fmla="*/ 1343305 w 2062442"/>
                <a:gd name="connsiteY17" fmla="*/ 502569 h 1689706"/>
                <a:gd name="connsiteX18" fmla="*/ 1505229 w 2062442"/>
                <a:gd name="connsiteY18" fmla="*/ 533525 h 1689706"/>
                <a:gd name="connsiteX19" fmla="*/ 1652867 w 2062442"/>
                <a:gd name="connsiteY19" fmla="*/ 585913 h 1689706"/>
                <a:gd name="connsiteX20" fmla="*/ 1686204 w 2062442"/>
                <a:gd name="connsiteY20" fmla="*/ 604963 h 1689706"/>
                <a:gd name="connsiteX21" fmla="*/ 1714779 w 2062442"/>
                <a:gd name="connsiteY21" fmla="*/ 633538 h 1689706"/>
                <a:gd name="connsiteX22" fmla="*/ 1752879 w 2062442"/>
                <a:gd name="connsiteY22" fmla="*/ 681163 h 1689706"/>
                <a:gd name="connsiteX23" fmla="*/ 1771929 w 2062442"/>
                <a:gd name="connsiteY23" fmla="*/ 709738 h 1689706"/>
                <a:gd name="connsiteX24" fmla="*/ 1800504 w 2062442"/>
                <a:gd name="connsiteY24" fmla="*/ 762126 h 1689706"/>
                <a:gd name="connsiteX25" fmla="*/ 1843367 w 2062442"/>
                <a:gd name="connsiteY25" fmla="*/ 833563 h 1689706"/>
                <a:gd name="connsiteX26" fmla="*/ 1857654 w 2062442"/>
                <a:gd name="connsiteY26" fmla="*/ 862138 h 1689706"/>
                <a:gd name="connsiteX27" fmla="*/ 1867179 w 2062442"/>
                <a:gd name="connsiteY27" fmla="*/ 890713 h 1689706"/>
                <a:gd name="connsiteX28" fmla="*/ 1886229 w 2062442"/>
                <a:gd name="connsiteY28" fmla="*/ 933576 h 1689706"/>
                <a:gd name="connsiteX29" fmla="*/ 1905279 w 2062442"/>
                <a:gd name="connsiteY29" fmla="*/ 985963 h 1689706"/>
                <a:gd name="connsiteX30" fmla="*/ 1919567 w 2062442"/>
                <a:gd name="connsiteY30" fmla="*/ 1038351 h 1689706"/>
                <a:gd name="connsiteX31" fmla="*/ 1929092 w 2062442"/>
                <a:gd name="connsiteY31" fmla="*/ 1095501 h 1689706"/>
                <a:gd name="connsiteX32" fmla="*/ 1940998 w 2062442"/>
                <a:gd name="connsiteY32" fmla="*/ 1231232 h 1689706"/>
                <a:gd name="connsiteX33" fmla="*/ 1952904 w 2062442"/>
                <a:gd name="connsiteY33" fmla="*/ 1290763 h 1689706"/>
                <a:gd name="connsiteX34" fmla="*/ 1945760 w 2062442"/>
                <a:gd name="connsiteY34" fmla="*/ 1457451 h 1689706"/>
                <a:gd name="connsiteX35" fmla="*/ 1981479 w 2062442"/>
                <a:gd name="connsiteY35" fmla="*/ 1576513 h 1689706"/>
                <a:gd name="connsiteX36" fmla="*/ 1971954 w 2062442"/>
                <a:gd name="connsiteY36" fmla="*/ 1647951 h 1689706"/>
                <a:gd name="connsiteX37" fmla="*/ 1962429 w 2062442"/>
                <a:gd name="connsiteY37" fmla="*/ 1686051 h 1689706"/>
                <a:gd name="connsiteX38" fmla="*/ 1957667 w 2062442"/>
                <a:gd name="connsiteY38" fmla="*/ 1562225 h 1689706"/>
                <a:gd name="connsiteX39" fmla="*/ 1976717 w 2062442"/>
                <a:gd name="connsiteY39" fmla="*/ 1528888 h 1689706"/>
                <a:gd name="connsiteX40" fmla="*/ 1986242 w 2062442"/>
                <a:gd name="connsiteY40" fmla="*/ 1490788 h 1689706"/>
                <a:gd name="connsiteX41" fmla="*/ 1995767 w 2062442"/>
                <a:gd name="connsiteY41" fmla="*/ 1462213 h 1689706"/>
                <a:gd name="connsiteX42" fmla="*/ 2000529 w 2062442"/>
                <a:gd name="connsiteY42" fmla="*/ 1376488 h 1689706"/>
                <a:gd name="connsiteX43" fmla="*/ 2062442 w 2062442"/>
                <a:gd name="connsiteY43" fmla="*/ 1131219 h 1689706"/>
                <a:gd name="connsiteX44" fmla="*/ 2050535 w 2062442"/>
                <a:gd name="connsiteY44" fmla="*/ 985964 h 1689706"/>
                <a:gd name="connsiteX45" fmla="*/ 2043392 w 2062442"/>
                <a:gd name="connsiteY45" fmla="*/ 924051 h 1689706"/>
                <a:gd name="connsiteX46" fmla="*/ 2043391 w 2062442"/>
                <a:gd name="connsiteY46" fmla="*/ 833563 h 1689706"/>
                <a:gd name="connsiteX47" fmla="*/ 1983860 w 2062442"/>
                <a:gd name="connsiteY47" fmla="*/ 638301 h 1689706"/>
                <a:gd name="connsiteX48" fmla="*/ 1860035 w 2062442"/>
                <a:gd name="connsiteY48" fmla="*/ 426368 h 1689706"/>
                <a:gd name="connsiteX49" fmla="*/ 1683823 w 2062442"/>
                <a:gd name="connsiteY49" fmla="*/ 209675 h 1689706"/>
                <a:gd name="connsiteX50" fmla="*/ 1402835 w 2062442"/>
                <a:gd name="connsiteY50" fmla="*/ 64420 h 1689706"/>
                <a:gd name="connsiteX51" fmla="*/ 1036123 w 2062442"/>
                <a:gd name="connsiteY51" fmla="*/ 126 h 1689706"/>
                <a:gd name="connsiteX52" fmla="*/ 624167 w 2062442"/>
                <a:gd name="connsiteY52" fmla="*/ 78708 h 1689706"/>
                <a:gd name="connsiteX53" fmla="*/ 433666 w 2062442"/>
                <a:gd name="connsiteY53" fmla="*/ 221582 h 1689706"/>
                <a:gd name="connsiteX54" fmla="*/ 226499 w 2062442"/>
                <a:gd name="connsiteY54" fmla="*/ 390650 h 1689706"/>
                <a:gd name="connsiteX55" fmla="*/ 81241 w 2062442"/>
                <a:gd name="connsiteY55" fmla="*/ 633539 h 1689706"/>
                <a:gd name="connsiteX56" fmla="*/ 5042 w 2062442"/>
                <a:gd name="connsiteY56" fmla="*/ 850231 h 1689706"/>
                <a:gd name="connsiteX57" fmla="*/ 12185 w 2062442"/>
                <a:gd name="connsiteY57" fmla="*/ 1100263 h 1689706"/>
                <a:gd name="connsiteX58" fmla="*/ 52667 w 2062442"/>
                <a:gd name="connsiteY58" fmla="*/ 1336008 h 1689706"/>
                <a:gd name="connsiteX59" fmla="*/ 102673 w 2062442"/>
                <a:gd name="connsiteY59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05067 w 2062442"/>
                <a:gd name="connsiteY8" fmla="*/ 952626 h 1689706"/>
                <a:gd name="connsiteX9" fmla="*/ 233642 w 2062442"/>
                <a:gd name="connsiteY9" fmla="*/ 895476 h 1689706"/>
                <a:gd name="connsiteX10" fmla="*/ 266979 w 2062442"/>
                <a:gd name="connsiteY10" fmla="*/ 800225 h 1689706"/>
                <a:gd name="connsiteX11" fmla="*/ 295554 w 2062442"/>
                <a:gd name="connsiteY11" fmla="*/ 738313 h 1689706"/>
                <a:gd name="connsiteX12" fmla="*/ 547967 w 2062442"/>
                <a:gd name="connsiteY12" fmla="*/ 574007 h 1689706"/>
                <a:gd name="connsiteX13" fmla="*/ 695604 w 2062442"/>
                <a:gd name="connsiteY13" fmla="*/ 554956 h 1689706"/>
                <a:gd name="connsiteX14" fmla="*/ 869436 w 2062442"/>
                <a:gd name="connsiteY14" fmla="*/ 521619 h 1689706"/>
                <a:gd name="connsiteX15" fmla="*/ 986117 w 2062442"/>
                <a:gd name="connsiteY15" fmla="*/ 500188 h 1689706"/>
                <a:gd name="connsiteX16" fmla="*/ 1202810 w 2062442"/>
                <a:gd name="connsiteY16" fmla="*/ 490662 h 1689706"/>
                <a:gd name="connsiteX17" fmla="*/ 1343305 w 2062442"/>
                <a:gd name="connsiteY17" fmla="*/ 502569 h 1689706"/>
                <a:gd name="connsiteX18" fmla="*/ 1505229 w 2062442"/>
                <a:gd name="connsiteY18" fmla="*/ 533525 h 1689706"/>
                <a:gd name="connsiteX19" fmla="*/ 1652867 w 2062442"/>
                <a:gd name="connsiteY19" fmla="*/ 585913 h 1689706"/>
                <a:gd name="connsiteX20" fmla="*/ 1686204 w 2062442"/>
                <a:gd name="connsiteY20" fmla="*/ 604963 h 1689706"/>
                <a:gd name="connsiteX21" fmla="*/ 1714779 w 2062442"/>
                <a:gd name="connsiteY21" fmla="*/ 633538 h 1689706"/>
                <a:gd name="connsiteX22" fmla="*/ 1752879 w 2062442"/>
                <a:gd name="connsiteY22" fmla="*/ 681163 h 1689706"/>
                <a:gd name="connsiteX23" fmla="*/ 1771929 w 2062442"/>
                <a:gd name="connsiteY23" fmla="*/ 709738 h 1689706"/>
                <a:gd name="connsiteX24" fmla="*/ 1800504 w 2062442"/>
                <a:gd name="connsiteY24" fmla="*/ 762126 h 1689706"/>
                <a:gd name="connsiteX25" fmla="*/ 1843367 w 2062442"/>
                <a:gd name="connsiteY25" fmla="*/ 833563 h 1689706"/>
                <a:gd name="connsiteX26" fmla="*/ 1857654 w 2062442"/>
                <a:gd name="connsiteY26" fmla="*/ 862138 h 1689706"/>
                <a:gd name="connsiteX27" fmla="*/ 1867179 w 2062442"/>
                <a:gd name="connsiteY27" fmla="*/ 890713 h 1689706"/>
                <a:gd name="connsiteX28" fmla="*/ 1886229 w 2062442"/>
                <a:gd name="connsiteY28" fmla="*/ 933576 h 1689706"/>
                <a:gd name="connsiteX29" fmla="*/ 1905279 w 2062442"/>
                <a:gd name="connsiteY29" fmla="*/ 985963 h 1689706"/>
                <a:gd name="connsiteX30" fmla="*/ 1919567 w 2062442"/>
                <a:gd name="connsiteY30" fmla="*/ 1038351 h 1689706"/>
                <a:gd name="connsiteX31" fmla="*/ 1929092 w 2062442"/>
                <a:gd name="connsiteY31" fmla="*/ 1095501 h 1689706"/>
                <a:gd name="connsiteX32" fmla="*/ 1940998 w 2062442"/>
                <a:gd name="connsiteY32" fmla="*/ 1231232 h 1689706"/>
                <a:gd name="connsiteX33" fmla="*/ 1952904 w 2062442"/>
                <a:gd name="connsiteY33" fmla="*/ 1290763 h 1689706"/>
                <a:gd name="connsiteX34" fmla="*/ 1945760 w 2062442"/>
                <a:gd name="connsiteY34" fmla="*/ 1457451 h 1689706"/>
                <a:gd name="connsiteX35" fmla="*/ 1981479 w 2062442"/>
                <a:gd name="connsiteY35" fmla="*/ 1576513 h 1689706"/>
                <a:gd name="connsiteX36" fmla="*/ 1971954 w 2062442"/>
                <a:gd name="connsiteY36" fmla="*/ 1647951 h 1689706"/>
                <a:gd name="connsiteX37" fmla="*/ 1962429 w 2062442"/>
                <a:gd name="connsiteY37" fmla="*/ 1686051 h 1689706"/>
                <a:gd name="connsiteX38" fmla="*/ 1957667 w 2062442"/>
                <a:gd name="connsiteY38" fmla="*/ 1562225 h 1689706"/>
                <a:gd name="connsiteX39" fmla="*/ 1976717 w 2062442"/>
                <a:gd name="connsiteY39" fmla="*/ 1528888 h 1689706"/>
                <a:gd name="connsiteX40" fmla="*/ 1986242 w 2062442"/>
                <a:gd name="connsiteY40" fmla="*/ 1490788 h 1689706"/>
                <a:gd name="connsiteX41" fmla="*/ 1995767 w 2062442"/>
                <a:gd name="connsiteY41" fmla="*/ 1462213 h 1689706"/>
                <a:gd name="connsiteX42" fmla="*/ 2000529 w 2062442"/>
                <a:gd name="connsiteY42" fmla="*/ 1376488 h 1689706"/>
                <a:gd name="connsiteX43" fmla="*/ 2062442 w 2062442"/>
                <a:gd name="connsiteY43" fmla="*/ 1131219 h 1689706"/>
                <a:gd name="connsiteX44" fmla="*/ 2050535 w 2062442"/>
                <a:gd name="connsiteY44" fmla="*/ 985964 h 1689706"/>
                <a:gd name="connsiteX45" fmla="*/ 2043392 w 2062442"/>
                <a:gd name="connsiteY45" fmla="*/ 924051 h 1689706"/>
                <a:gd name="connsiteX46" fmla="*/ 2043391 w 2062442"/>
                <a:gd name="connsiteY46" fmla="*/ 833563 h 1689706"/>
                <a:gd name="connsiteX47" fmla="*/ 1983860 w 2062442"/>
                <a:gd name="connsiteY47" fmla="*/ 638301 h 1689706"/>
                <a:gd name="connsiteX48" fmla="*/ 1860035 w 2062442"/>
                <a:gd name="connsiteY48" fmla="*/ 426368 h 1689706"/>
                <a:gd name="connsiteX49" fmla="*/ 1683823 w 2062442"/>
                <a:gd name="connsiteY49" fmla="*/ 209675 h 1689706"/>
                <a:gd name="connsiteX50" fmla="*/ 1402835 w 2062442"/>
                <a:gd name="connsiteY50" fmla="*/ 64420 h 1689706"/>
                <a:gd name="connsiteX51" fmla="*/ 1036123 w 2062442"/>
                <a:gd name="connsiteY51" fmla="*/ 126 h 1689706"/>
                <a:gd name="connsiteX52" fmla="*/ 624167 w 2062442"/>
                <a:gd name="connsiteY52" fmla="*/ 78708 h 1689706"/>
                <a:gd name="connsiteX53" fmla="*/ 433666 w 2062442"/>
                <a:gd name="connsiteY53" fmla="*/ 221582 h 1689706"/>
                <a:gd name="connsiteX54" fmla="*/ 226499 w 2062442"/>
                <a:gd name="connsiteY54" fmla="*/ 390650 h 1689706"/>
                <a:gd name="connsiteX55" fmla="*/ 81241 w 2062442"/>
                <a:gd name="connsiteY55" fmla="*/ 633539 h 1689706"/>
                <a:gd name="connsiteX56" fmla="*/ 5042 w 2062442"/>
                <a:gd name="connsiteY56" fmla="*/ 850231 h 1689706"/>
                <a:gd name="connsiteX57" fmla="*/ 12185 w 2062442"/>
                <a:gd name="connsiteY57" fmla="*/ 1100263 h 1689706"/>
                <a:gd name="connsiteX58" fmla="*/ 52667 w 2062442"/>
                <a:gd name="connsiteY58" fmla="*/ 1336008 h 1689706"/>
                <a:gd name="connsiteX59" fmla="*/ 102673 w 2062442"/>
                <a:gd name="connsiteY59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33642 w 2062442"/>
                <a:gd name="connsiteY8" fmla="*/ 895476 h 1689706"/>
                <a:gd name="connsiteX9" fmla="*/ 266979 w 2062442"/>
                <a:gd name="connsiteY9" fmla="*/ 800225 h 1689706"/>
                <a:gd name="connsiteX10" fmla="*/ 295554 w 2062442"/>
                <a:gd name="connsiteY10" fmla="*/ 738313 h 1689706"/>
                <a:gd name="connsiteX11" fmla="*/ 547967 w 2062442"/>
                <a:gd name="connsiteY11" fmla="*/ 574007 h 1689706"/>
                <a:gd name="connsiteX12" fmla="*/ 695604 w 2062442"/>
                <a:gd name="connsiteY12" fmla="*/ 554956 h 1689706"/>
                <a:gd name="connsiteX13" fmla="*/ 869436 w 2062442"/>
                <a:gd name="connsiteY13" fmla="*/ 521619 h 1689706"/>
                <a:gd name="connsiteX14" fmla="*/ 986117 w 2062442"/>
                <a:gd name="connsiteY14" fmla="*/ 500188 h 1689706"/>
                <a:gd name="connsiteX15" fmla="*/ 1202810 w 2062442"/>
                <a:gd name="connsiteY15" fmla="*/ 490662 h 1689706"/>
                <a:gd name="connsiteX16" fmla="*/ 1343305 w 2062442"/>
                <a:gd name="connsiteY16" fmla="*/ 502569 h 1689706"/>
                <a:gd name="connsiteX17" fmla="*/ 1505229 w 2062442"/>
                <a:gd name="connsiteY17" fmla="*/ 533525 h 1689706"/>
                <a:gd name="connsiteX18" fmla="*/ 1652867 w 2062442"/>
                <a:gd name="connsiteY18" fmla="*/ 585913 h 1689706"/>
                <a:gd name="connsiteX19" fmla="*/ 1686204 w 2062442"/>
                <a:gd name="connsiteY19" fmla="*/ 604963 h 1689706"/>
                <a:gd name="connsiteX20" fmla="*/ 1714779 w 2062442"/>
                <a:gd name="connsiteY20" fmla="*/ 633538 h 1689706"/>
                <a:gd name="connsiteX21" fmla="*/ 1752879 w 2062442"/>
                <a:gd name="connsiteY21" fmla="*/ 681163 h 1689706"/>
                <a:gd name="connsiteX22" fmla="*/ 1771929 w 2062442"/>
                <a:gd name="connsiteY22" fmla="*/ 709738 h 1689706"/>
                <a:gd name="connsiteX23" fmla="*/ 1800504 w 2062442"/>
                <a:gd name="connsiteY23" fmla="*/ 762126 h 1689706"/>
                <a:gd name="connsiteX24" fmla="*/ 1843367 w 2062442"/>
                <a:gd name="connsiteY24" fmla="*/ 833563 h 1689706"/>
                <a:gd name="connsiteX25" fmla="*/ 1857654 w 2062442"/>
                <a:gd name="connsiteY25" fmla="*/ 862138 h 1689706"/>
                <a:gd name="connsiteX26" fmla="*/ 1867179 w 2062442"/>
                <a:gd name="connsiteY26" fmla="*/ 890713 h 1689706"/>
                <a:gd name="connsiteX27" fmla="*/ 1886229 w 2062442"/>
                <a:gd name="connsiteY27" fmla="*/ 933576 h 1689706"/>
                <a:gd name="connsiteX28" fmla="*/ 1905279 w 2062442"/>
                <a:gd name="connsiteY28" fmla="*/ 985963 h 1689706"/>
                <a:gd name="connsiteX29" fmla="*/ 1919567 w 2062442"/>
                <a:gd name="connsiteY29" fmla="*/ 1038351 h 1689706"/>
                <a:gd name="connsiteX30" fmla="*/ 1929092 w 2062442"/>
                <a:gd name="connsiteY30" fmla="*/ 1095501 h 1689706"/>
                <a:gd name="connsiteX31" fmla="*/ 1940998 w 2062442"/>
                <a:gd name="connsiteY31" fmla="*/ 1231232 h 1689706"/>
                <a:gd name="connsiteX32" fmla="*/ 1952904 w 2062442"/>
                <a:gd name="connsiteY32" fmla="*/ 1290763 h 1689706"/>
                <a:gd name="connsiteX33" fmla="*/ 1945760 w 2062442"/>
                <a:gd name="connsiteY33" fmla="*/ 1457451 h 1689706"/>
                <a:gd name="connsiteX34" fmla="*/ 1981479 w 2062442"/>
                <a:gd name="connsiteY34" fmla="*/ 1576513 h 1689706"/>
                <a:gd name="connsiteX35" fmla="*/ 1971954 w 2062442"/>
                <a:gd name="connsiteY35" fmla="*/ 1647951 h 1689706"/>
                <a:gd name="connsiteX36" fmla="*/ 1962429 w 2062442"/>
                <a:gd name="connsiteY36" fmla="*/ 1686051 h 1689706"/>
                <a:gd name="connsiteX37" fmla="*/ 1957667 w 2062442"/>
                <a:gd name="connsiteY37" fmla="*/ 1562225 h 1689706"/>
                <a:gd name="connsiteX38" fmla="*/ 1976717 w 2062442"/>
                <a:gd name="connsiteY38" fmla="*/ 1528888 h 1689706"/>
                <a:gd name="connsiteX39" fmla="*/ 1986242 w 2062442"/>
                <a:gd name="connsiteY39" fmla="*/ 1490788 h 1689706"/>
                <a:gd name="connsiteX40" fmla="*/ 1995767 w 2062442"/>
                <a:gd name="connsiteY40" fmla="*/ 1462213 h 1689706"/>
                <a:gd name="connsiteX41" fmla="*/ 2000529 w 2062442"/>
                <a:gd name="connsiteY41" fmla="*/ 1376488 h 1689706"/>
                <a:gd name="connsiteX42" fmla="*/ 2062442 w 2062442"/>
                <a:gd name="connsiteY42" fmla="*/ 1131219 h 1689706"/>
                <a:gd name="connsiteX43" fmla="*/ 2050535 w 2062442"/>
                <a:gd name="connsiteY43" fmla="*/ 985964 h 1689706"/>
                <a:gd name="connsiteX44" fmla="*/ 2043392 w 2062442"/>
                <a:gd name="connsiteY44" fmla="*/ 924051 h 1689706"/>
                <a:gd name="connsiteX45" fmla="*/ 2043391 w 2062442"/>
                <a:gd name="connsiteY45" fmla="*/ 833563 h 1689706"/>
                <a:gd name="connsiteX46" fmla="*/ 1983860 w 2062442"/>
                <a:gd name="connsiteY46" fmla="*/ 638301 h 1689706"/>
                <a:gd name="connsiteX47" fmla="*/ 1860035 w 2062442"/>
                <a:gd name="connsiteY47" fmla="*/ 426368 h 1689706"/>
                <a:gd name="connsiteX48" fmla="*/ 1683823 w 2062442"/>
                <a:gd name="connsiteY48" fmla="*/ 209675 h 1689706"/>
                <a:gd name="connsiteX49" fmla="*/ 1402835 w 2062442"/>
                <a:gd name="connsiteY49" fmla="*/ 64420 h 1689706"/>
                <a:gd name="connsiteX50" fmla="*/ 1036123 w 2062442"/>
                <a:gd name="connsiteY50" fmla="*/ 126 h 1689706"/>
                <a:gd name="connsiteX51" fmla="*/ 624167 w 2062442"/>
                <a:gd name="connsiteY51" fmla="*/ 78708 h 1689706"/>
                <a:gd name="connsiteX52" fmla="*/ 433666 w 2062442"/>
                <a:gd name="connsiteY52" fmla="*/ 221582 h 1689706"/>
                <a:gd name="connsiteX53" fmla="*/ 226499 w 2062442"/>
                <a:gd name="connsiteY53" fmla="*/ 390650 h 1689706"/>
                <a:gd name="connsiteX54" fmla="*/ 81241 w 2062442"/>
                <a:gd name="connsiteY54" fmla="*/ 633539 h 1689706"/>
                <a:gd name="connsiteX55" fmla="*/ 5042 w 2062442"/>
                <a:gd name="connsiteY55" fmla="*/ 850231 h 1689706"/>
                <a:gd name="connsiteX56" fmla="*/ 12185 w 2062442"/>
                <a:gd name="connsiteY56" fmla="*/ 1100263 h 1689706"/>
                <a:gd name="connsiteX57" fmla="*/ 52667 w 2062442"/>
                <a:gd name="connsiteY57" fmla="*/ 1336008 h 1689706"/>
                <a:gd name="connsiteX58" fmla="*/ 102673 w 2062442"/>
                <a:gd name="connsiteY58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24117 w 2062442"/>
                <a:gd name="connsiteY8" fmla="*/ 895476 h 1689706"/>
                <a:gd name="connsiteX9" fmla="*/ 266979 w 2062442"/>
                <a:gd name="connsiteY9" fmla="*/ 800225 h 1689706"/>
                <a:gd name="connsiteX10" fmla="*/ 295554 w 2062442"/>
                <a:gd name="connsiteY10" fmla="*/ 738313 h 1689706"/>
                <a:gd name="connsiteX11" fmla="*/ 547967 w 2062442"/>
                <a:gd name="connsiteY11" fmla="*/ 574007 h 1689706"/>
                <a:gd name="connsiteX12" fmla="*/ 695604 w 2062442"/>
                <a:gd name="connsiteY12" fmla="*/ 554956 h 1689706"/>
                <a:gd name="connsiteX13" fmla="*/ 869436 w 2062442"/>
                <a:gd name="connsiteY13" fmla="*/ 521619 h 1689706"/>
                <a:gd name="connsiteX14" fmla="*/ 986117 w 2062442"/>
                <a:gd name="connsiteY14" fmla="*/ 500188 h 1689706"/>
                <a:gd name="connsiteX15" fmla="*/ 1202810 w 2062442"/>
                <a:gd name="connsiteY15" fmla="*/ 490662 h 1689706"/>
                <a:gd name="connsiteX16" fmla="*/ 1343305 w 2062442"/>
                <a:gd name="connsiteY16" fmla="*/ 502569 h 1689706"/>
                <a:gd name="connsiteX17" fmla="*/ 1505229 w 2062442"/>
                <a:gd name="connsiteY17" fmla="*/ 533525 h 1689706"/>
                <a:gd name="connsiteX18" fmla="*/ 1652867 w 2062442"/>
                <a:gd name="connsiteY18" fmla="*/ 585913 h 1689706"/>
                <a:gd name="connsiteX19" fmla="*/ 1686204 w 2062442"/>
                <a:gd name="connsiteY19" fmla="*/ 604963 h 1689706"/>
                <a:gd name="connsiteX20" fmla="*/ 1714779 w 2062442"/>
                <a:gd name="connsiteY20" fmla="*/ 633538 h 1689706"/>
                <a:gd name="connsiteX21" fmla="*/ 1752879 w 2062442"/>
                <a:gd name="connsiteY21" fmla="*/ 681163 h 1689706"/>
                <a:gd name="connsiteX22" fmla="*/ 1771929 w 2062442"/>
                <a:gd name="connsiteY22" fmla="*/ 709738 h 1689706"/>
                <a:gd name="connsiteX23" fmla="*/ 1800504 w 2062442"/>
                <a:gd name="connsiteY23" fmla="*/ 762126 h 1689706"/>
                <a:gd name="connsiteX24" fmla="*/ 1843367 w 2062442"/>
                <a:gd name="connsiteY24" fmla="*/ 833563 h 1689706"/>
                <a:gd name="connsiteX25" fmla="*/ 1857654 w 2062442"/>
                <a:gd name="connsiteY25" fmla="*/ 862138 h 1689706"/>
                <a:gd name="connsiteX26" fmla="*/ 1867179 w 2062442"/>
                <a:gd name="connsiteY26" fmla="*/ 890713 h 1689706"/>
                <a:gd name="connsiteX27" fmla="*/ 1886229 w 2062442"/>
                <a:gd name="connsiteY27" fmla="*/ 933576 h 1689706"/>
                <a:gd name="connsiteX28" fmla="*/ 1905279 w 2062442"/>
                <a:gd name="connsiteY28" fmla="*/ 985963 h 1689706"/>
                <a:gd name="connsiteX29" fmla="*/ 1919567 w 2062442"/>
                <a:gd name="connsiteY29" fmla="*/ 1038351 h 1689706"/>
                <a:gd name="connsiteX30" fmla="*/ 1929092 w 2062442"/>
                <a:gd name="connsiteY30" fmla="*/ 1095501 h 1689706"/>
                <a:gd name="connsiteX31" fmla="*/ 1940998 w 2062442"/>
                <a:gd name="connsiteY31" fmla="*/ 1231232 h 1689706"/>
                <a:gd name="connsiteX32" fmla="*/ 1952904 w 2062442"/>
                <a:gd name="connsiteY32" fmla="*/ 1290763 h 1689706"/>
                <a:gd name="connsiteX33" fmla="*/ 1945760 w 2062442"/>
                <a:gd name="connsiteY33" fmla="*/ 1457451 h 1689706"/>
                <a:gd name="connsiteX34" fmla="*/ 1981479 w 2062442"/>
                <a:gd name="connsiteY34" fmla="*/ 1576513 h 1689706"/>
                <a:gd name="connsiteX35" fmla="*/ 1971954 w 2062442"/>
                <a:gd name="connsiteY35" fmla="*/ 1647951 h 1689706"/>
                <a:gd name="connsiteX36" fmla="*/ 1962429 w 2062442"/>
                <a:gd name="connsiteY36" fmla="*/ 1686051 h 1689706"/>
                <a:gd name="connsiteX37" fmla="*/ 1957667 w 2062442"/>
                <a:gd name="connsiteY37" fmla="*/ 1562225 h 1689706"/>
                <a:gd name="connsiteX38" fmla="*/ 1976717 w 2062442"/>
                <a:gd name="connsiteY38" fmla="*/ 1528888 h 1689706"/>
                <a:gd name="connsiteX39" fmla="*/ 1986242 w 2062442"/>
                <a:gd name="connsiteY39" fmla="*/ 1490788 h 1689706"/>
                <a:gd name="connsiteX40" fmla="*/ 1995767 w 2062442"/>
                <a:gd name="connsiteY40" fmla="*/ 1462213 h 1689706"/>
                <a:gd name="connsiteX41" fmla="*/ 2000529 w 2062442"/>
                <a:gd name="connsiteY41" fmla="*/ 1376488 h 1689706"/>
                <a:gd name="connsiteX42" fmla="*/ 2062442 w 2062442"/>
                <a:gd name="connsiteY42" fmla="*/ 1131219 h 1689706"/>
                <a:gd name="connsiteX43" fmla="*/ 2050535 w 2062442"/>
                <a:gd name="connsiteY43" fmla="*/ 985964 h 1689706"/>
                <a:gd name="connsiteX44" fmla="*/ 2043392 w 2062442"/>
                <a:gd name="connsiteY44" fmla="*/ 924051 h 1689706"/>
                <a:gd name="connsiteX45" fmla="*/ 2043391 w 2062442"/>
                <a:gd name="connsiteY45" fmla="*/ 833563 h 1689706"/>
                <a:gd name="connsiteX46" fmla="*/ 1983860 w 2062442"/>
                <a:gd name="connsiteY46" fmla="*/ 638301 h 1689706"/>
                <a:gd name="connsiteX47" fmla="*/ 1860035 w 2062442"/>
                <a:gd name="connsiteY47" fmla="*/ 426368 h 1689706"/>
                <a:gd name="connsiteX48" fmla="*/ 1683823 w 2062442"/>
                <a:gd name="connsiteY48" fmla="*/ 209675 h 1689706"/>
                <a:gd name="connsiteX49" fmla="*/ 1402835 w 2062442"/>
                <a:gd name="connsiteY49" fmla="*/ 64420 h 1689706"/>
                <a:gd name="connsiteX50" fmla="*/ 1036123 w 2062442"/>
                <a:gd name="connsiteY50" fmla="*/ 126 h 1689706"/>
                <a:gd name="connsiteX51" fmla="*/ 624167 w 2062442"/>
                <a:gd name="connsiteY51" fmla="*/ 78708 h 1689706"/>
                <a:gd name="connsiteX52" fmla="*/ 433666 w 2062442"/>
                <a:gd name="connsiteY52" fmla="*/ 221582 h 1689706"/>
                <a:gd name="connsiteX53" fmla="*/ 226499 w 2062442"/>
                <a:gd name="connsiteY53" fmla="*/ 390650 h 1689706"/>
                <a:gd name="connsiteX54" fmla="*/ 81241 w 2062442"/>
                <a:gd name="connsiteY54" fmla="*/ 633539 h 1689706"/>
                <a:gd name="connsiteX55" fmla="*/ 5042 w 2062442"/>
                <a:gd name="connsiteY55" fmla="*/ 850231 h 1689706"/>
                <a:gd name="connsiteX56" fmla="*/ 12185 w 2062442"/>
                <a:gd name="connsiteY56" fmla="*/ 1100263 h 1689706"/>
                <a:gd name="connsiteX57" fmla="*/ 52667 w 2062442"/>
                <a:gd name="connsiteY57" fmla="*/ 1336008 h 1689706"/>
                <a:gd name="connsiteX58" fmla="*/ 102673 w 2062442"/>
                <a:gd name="connsiteY58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24117 w 2062442"/>
                <a:gd name="connsiteY8" fmla="*/ 895476 h 1689706"/>
                <a:gd name="connsiteX9" fmla="*/ 266979 w 2062442"/>
                <a:gd name="connsiteY9" fmla="*/ 800225 h 1689706"/>
                <a:gd name="connsiteX10" fmla="*/ 547967 w 2062442"/>
                <a:gd name="connsiteY10" fmla="*/ 574007 h 1689706"/>
                <a:gd name="connsiteX11" fmla="*/ 695604 w 2062442"/>
                <a:gd name="connsiteY11" fmla="*/ 554956 h 1689706"/>
                <a:gd name="connsiteX12" fmla="*/ 869436 w 2062442"/>
                <a:gd name="connsiteY12" fmla="*/ 521619 h 1689706"/>
                <a:gd name="connsiteX13" fmla="*/ 986117 w 2062442"/>
                <a:gd name="connsiteY13" fmla="*/ 500188 h 1689706"/>
                <a:gd name="connsiteX14" fmla="*/ 1202810 w 2062442"/>
                <a:gd name="connsiteY14" fmla="*/ 490662 h 1689706"/>
                <a:gd name="connsiteX15" fmla="*/ 1343305 w 2062442"/>
                <a:gd name="connsiteY15" fmla="*/ 502569 h 1689706"/>
                <a:gd name="connsiteX16" fmla="*/ 1505229 w 2062442"/>
                <a:gd name="connsiteY16" fmla="*/ 533525 h 1689706"/>
                <a:gd name="connsiteX17" fmla="*/ 1652867 w 2062442"/>
                <a:gd name="connsiteY17" fmla="*/ 585913 h 1689706"/>
                <a:gd name="connsiteX18" fmla="*/ 1686204 w 2062442"/>
                <a:gd name="connsiteY18" fmla="*/ 604963 h 1689706"/>
                <a:gd name="connsiteX19" fmla="*/ 1714779 w 2062442"/>
                <a:gd name="connsiteY19" fmla="*/ 633538 h 1689706"/>
                <a:gd name="connsiteX20" fmla="*/ 1752879 w 2062442"/>
                <a:gd name="connsiteY20" fmla="*/ 681163 h 1689706"/>
                <a:gd name="connsiteX21" fmla="*/ 1771929 w 2062442"/>
                <a:gd name="connsiteY21" fmla="*/ 709738 h 1689706"/>
                <a:gd name="connsiteX22" fmla="*/ 1800504 w 2062442"/>
                <a:gd name="connsiteY22" fmla="*/ 762126 h 1689706"/>
                <a:gd name="connsiteX23" fmla="*/ 1843367 w 2062442"/>
                <a:gd name="connsiteY23" fmla="*/ 833563 h 1689706"/>
                <a:gd name="connsiteX24" fmla="*/ 1857654 w 2062442"/>
                <a:gd name="connsiteY24" fmla="*/ 862138 h 1689706"/>
                <a:gd name="connsiteX25" fmla="*/ 1867179 w 2062442"/>
                <a:gd name="connsiteY25" fmla="*/ 890713 h 1689706"/>
                <a:gd name="connsiteX26" fmla="*/ 1886229 w 2062442"/>
                <a:gd name="connsiteY26" fmla="*/ 933576 h 1689706"/>
                <a:gd name="connsiteX27" fmla="*/ 1905279 w 2062442"/>
                <a:gd name="connsiteY27" fmla="*/ 985963 h 1689706"/>
                <a:gd name="connsiteX28" fmla="*/ 1919567 w 2062442"/>
                <a:gd name="connsiteY28" fmla="*/ 1038351 h 1689706"/>
                <a:gd name="connsiteX29" fmla="*/ 1929092 w 2062442"/>
                <a:gd name="connsiteY29" fmla="*/ 1095501 h 1689706"/>
                <a:gd name="connsiteX30" fmla="*/ 1940998 w 2062442"/>
                <a:gd name="connsiteY30" fmla="*/ 1231232 h 1689706"/>
                <a:gd name="connsiteX31" fmla="*/ 1952904 w 2062442"/>
                <a:gd name="connsiteY31" fmla="*/ 1290763 h 1689706"/>
                <a:gd name="connsiteX32" fmla="*/ 1945760 w 2062442"/>
                <a:gd name="connsiteY32" fmla="*/ 1457451 h 1689706"/>
                <a:gd name="connsiteX33" fmla="*/ 1981479 w 2062442"/>
                <a:gd name="connsiteY33" fmla="*/ 1576513 h 1689706"/>
                <a:gd name="connsiteX34" fmla="*/ 1971954 w 2062442"/>
                <a:gd name="connsiteY34" fmla="*/ 1647951 h 1689706"/>
                <a:gd name="connsiteX35" fmla="*/ 1962429 w 2062442"/>
                <a:gd name="connsiteY35" fmla="*/ 1686051 h 1689706"/>
                <a:gd name="connsiteX36" fmla="*/ 1957667 w 2062442"/>
                <a:gd name="connsiteY36" fmla="*/ 1562225 h 1689706"/>
                <a:gd name="connsiteX37" fmla="*/ 1976717 w 2062442"/>
                <a:gd name="connsiteY37" fmla="*/ 1528888 h 1689706"/>
                <a:gd name="connsiteX38" fmla="*/ 1986242 w 2062442"/>
                <a:gd name="connsiteY38" fmla="*/ 1490788 h 1689706"/>
                <a:gd name="connsiteX39" fmla="*/ 1995767 w 2062442"/>
                <a:gd name="connsiteY39" fmla="*/ 1462213 h 1689706"/>
                <a:gd name="connsiteX40" fmla="*/ 2000529 w 2062442"/>
                <a:gd name="connsiteY40" fmla="*/ 1376488 h 1689706"/>
                <a:gd name="connsiteX41" fmla="*/ 2062442 w 2062442"/>
                <a:gd name="connsiteY41" fmla="*/ 1131219 h 1689706"/>
                <a:gd name="connsiteX42" fmla="*/ 2050535 w 2062442"/>
                <a:gd name="connsiteY42" fmla="*/ 985964 h 1689706"/>
                <a:gd name="connsiteX43" fmla="*/ 2043392 w 2062442"/>
                <a:gd name="connsiteY43" fmla="*/ 924051 h 1689706"/>
                <a:gd name="connsiteX44" fmla="*/ 2043391 w 2062442"/>
                <a:gd name="connsiteY44" fmla="*/ 833563 h 1689706"/>
                <a:gd name="connsiteX45" fmla="*/ 1983860 w 2062442"/>
                <a:gd name="connsiteY45" fmla="*/ 638301 h 1689706"/>
                <a:gd name="connsiteX46" fmla="*/ 1860035 w 2062442"/>
                <a:gd name="connsiteY46" fmla="*/ 426368 h 1689706"/>
                <a:gd name="connsiteX47" fmla="*/ 1683823 w 2062442"/>
                <a:gd name="connsiteY47" fmla="*/ 209675 h 1689706"/>
                <a:gd name="connsiteX48" fmla="*/ 1402835 w 2062442"/>
                <a:gd name="connsiteY48" fmla="*/ 64420 h 1689706"/>
                <a:gd name="connsiteX49" fmla="*/ 1036123 w 2062442"/>
                <a:gd name="connsiteY49" fmla="*/ 126 h 1689706"/>
                <a:gd name="connsiteX50" fmla="*/ 624167 w 2062442"/>
                <a:gd name="connsiteY50" fmla="*/ 78708 h 1689706"/>
                <a:gd name="connsiteX51" fmla="*/ 433666 w 2062442"/>
                <a:gd name="connsiteY51" fmla="*/ 221582 h 1689706"/>
                <a:gd name="connsiteX52" fmla="*/ 226499 w 2062442"/>
                <a:gd name="connsiteY52" fmla="*/ 390650 h 1689706"/>
                <a:gd name="connsiteX53" fmla="*/ 81241 w 2062442"/>
                <a:gd name="connsiteY53" fmla="*/ 633539 h 1689706"/>
                <a:gd name="connsiteX54" fmla="*/ 5042 w 2062442"/>
                <a:gd name="connsiteY54" fmla="*/ 850231 h 1689706"/>
                <a:gd name="connsiteX55" fmla="*/ 12185 w 2062442"/>
                <a:gd name="connsiteY55" fmla="*/ 1100263 h 1689706"/>
                <a:gd name="connsiteX56" fmla="*/ 52667 w 2062442"/>
                <a:gd name="connsiteY56" fmla="*/ 1336008 h 1689706"/>
                <a:gd name="connsiteX57" fmla="*/ 102673 w 2062442"/>
                <a:gd name="connsiteY57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24117 w 2062442"/>
                <a:gd name="connsiteY8" fmla="*/ 895476 h 1689706"/>
                <a:gd name="connsiteX9" fmla="*/ 266979 w 2062442"/>
                <a:gd name="connsiteY9" fmla="*/ 800225 h 1689706"/>
                <a:gd name="connsiteX10" fmla="*/ 397947 w 2062442"/>
                <a:gd name="connsiteY10" fmla="*/ 678779 h 1689706"/>
                <a:gd name="connsiteX11" fmla="*/ 547967 w 2062442"/>
                <a:gd name="connsiteY11" fmla="*/ 574007 h 1689706"/>
                <a:gd name="connsiteX12" fmla="*/ 695604 w 2062442"/>
                <a:gd name="connsiteY12" fmla="*/ 554956 h 1689706"/>
                <a:gd name="connsiteX13" fmla="*/ 869436 w 2062442"/>
                <a:gd name="connsiteY13" fmla="*/ 521619 h 1689706"/>
                <a:gd name="connsiteX14" fmla="*/ 986117 w 2062442"/>
                <a:gd name="connsiteY14" fmla="*/ 500188 h 1689706"/>
                <a:gd name="connsiteX15" fmla="*/ 1202810 w 2062442"/>
                <a:gd name="connsiteY15" fmla="*/ 490662 h 1689706"/>
                <a:gd name="connsiteX16" fmla="*/ 1343305 w 2062442"/>
                <a:gd name="connsiteY16" fmla="*/ 502569 h 1689706"/>
                <a:gd name="connsiteX17" fmla="*/ 1505229 w 2062442"/>
                <a:gd name="connsiteY17" fmla="*/ 533525 h 1689706"/>
                <a:gd name="connsiteX18" fmla="*/ 1652867 w 2062442"/>
                <a:gd name="connsiteY18" fmla="*/ 585913 h 1689706"/>
                <a:gd name="connsiteX19" fmla="*/ 1686204 w 2062442"/>
                <a:gd name="connsiteY19" fmla="*/ 604963 h 1689706"/>
                <a:gd name="connsiteX20" fmla="*/ 1714779 w 2062442"/>
                <a:gd name="connsiteY20" fmla="*/ 633538 h 1689706"/>
                <a:gd name="connsiteX21" fmla="*/ 1752879 w 2062442"/>
                <a:gd name="connsiteY21" fmla="*/ 681163 h 1689706"/>
                <a:gd name="connsiteX22" fmla="*/ 1771929 w 2062442"/>
                <a:gd name="connsiteY22" fmla="*/ 709738 h 1689706"/>
                <a:gd name="connsiteX23" fmla="*/ 1800504 w 2062442"/>
                <a:gd name="connsiteY23" fmla="*/ 762126 h 1689706"/>
                <a:gd name="connsiteX24" fmla="*/ 1843367 w 2062442"/>
                <a:gd name="connsiteY24" fmla="*/ 833563 h 1689706"/>
                <a:gd name="connsiteX25" fmla="*/ 1857654 w 2062442"/>
                <a:gd name="connsiteY25" fmla="*/ 862138 h 1689706"/>
                <a:gd name="connsiteX26" fmla="*/ 1867179 w 2062442"/>
                <a:gd name="connsiteY26" fmla="*/ 890713 h 1689706"/>
                <a:gd name="connsiteX27" fmla="*/ 1886229 w 2062442"/>
                <a:gd name="connsiteY27" fmla="*/ 933576 h 1689706"/>
                <a:gd name="connsiteX28" fmla="*/ 1905279 w 2062442"/>
                <a:gd name="connsiteY28" fmla="*/ 985963 h 1689706"/>
                <a:gd name="connsiteX29" fmla="*/ 1919567 w 2062442"/>
                <a:gd name="connsiteY29" fmla="*/ 1038351 h 1689706"/>
                <a:gd name="connsiteX30" fmla="*/ 1929092 w 2062442"/>
                <a:gd name="connsiteY30" fmla="*/ 1095501 h 1689706"/>
                <a:gd name="connsiteX31" fmla="*/ 1940998 w 2062442"/>
                <a:gd name="connsiteY31" fmla="*/ 1231232 h 1689706"/>
                <a:gd name="connsiteX32" fmla="*/ 1952904 w 2062442"/>
                <a:gd name="connsiteY32" fmla="*/ 1290763 h 1689706"/>
                <a:gd name="connsiteX33" fmla="*/ 1945760 w 2062442"/>
                <a:gd name="connsiteY33" fmla="*/ 1457451 h 1689706"/>
                <a:gd name="connsiteX34" fmla="*/ 1981479 w 2062442"/>
                <a:gd name="connsiteY34" fmla="*/ 1576513 h 1689706"/>
                <a:gd name="connsiteX35" fmla="*/ 1971954 w 2062442"/>
                <a:gd name="connsiteY35" fmla="*/ 1647951 h 1689706"/>
                <a:gd name="connsiteX36" fmla="*/ 1962429 w 2062442"/>
                <a:gd name="connsiteY36" fmla="*/ 1686051 h 1689706"/>
                <a:gd name="connsiteX37" fmla="*/ 1957667 w 2062442"/>
                <a:gd name="connsiteY37" fmla="*/ 1562225 h 1689706"/>
                <a:gd name="connsiteX38" fmla="*/ 1976717 w 2062442"/>
                <a:gd name="connsiteY38" fmla="*/ 1528888 h 1689706"/>
                <a:gd name="connsiteX39" fmla="*/ 1986242 w 2062442"/>
                <a:gd name="connsiteY39" fmla="*/ 1490788 h 1689706"/>
                <a:gd name="connsiteX40" fmla="*/ 1995767 w 2062442"/>
                <a:gd name="connsiteY40" fmla="*/ 1462213 h 1689706"/>
                <a:gd name="connsiteX41" fmla="*/ 2000529 w 2062442"/>
                <a:gd name="connsiteY41" fmla="*/ 1376488 h 1689706"/>
                <a:gd name="connsiteX42" fmla="*/ 2062442 w 2062442"/>
                <a:gd name="connsiteY42" fmla="*/ 1131219 h 1689706"/>
                <a:gd name="connsiteX43" fmla="*/ 2050535 w 2062442"/>
                <a:gd name="connsiteY43" fmla="*/ 985964 h 1689706"/>
                <a:gd name="connsiteX44" fmla="*/ 2043392 w 2062442"/>
                <a:gd name="connsiteY44" fmla="*/ 924051 h 1689706"/>
                <a:gd name="connsiteX45" fmla="*/ 2043391 w 2062442"/>
                <a:gd name="connsiteY45" fmla="*/ 833563 h 1689706"/>
                <a:gd name="connsiteX46" fmla="*/ 1983860 w 2062442"/>
                <a:gd name="connsiteY46" fmla="*/ 638301 h 1689706"/>
                <a:gd name="connsiteX47" fmla="*/ 1860035 w 2062442"/>
                <a:gd name="connsiteY47" fmla="*/ 426368 h 1689706"/>
                <a:gd name="connsiteX48" fmla="*/ 1683823 w 2062442"/>
                <a:gd name="connsiteY48" fmla="*/ 209675 h 1689706"/>
                <a:gd name="connsiteX49" fmla="*/ 1402835 w 2062442"/>
                <a:gd name="connsiteY49" fmla="*/ 64420 h 1689706"/>
                <a:gd name="connsiteX50" fmla="*/ 1036123 w 2062442"/>
                <a:gd name="connsiteY50" fmla="*/ 126 h 1689706"/>
                <a:gd name="connsiteX51" fmla="*/ 624167 w 2062442"/>
                <a:gd name="connsiteY51" fmla="*/ 78708 h 1689706"/>
                <a:gd name="connsiteX52" fmla="*/ 433666 w 2062442"/>
                <a:gd name="connsiteY52" fmla="*/ 221582 h 1689706"/>
                <a:gd name="connsiteX53" fmla="*/ 226499 w 2062442"/>
                <a:gd name="connsiteY53" fmla="*/ 390650 h 1689706"/>
                <a:gd name="connsiteX54" fmla="*/ 81241 w 2062442"/>
                <a:gd name="connsiteY54" fmla="*/ 633539 h 1689706"/>
                <a:gd name="connsiteX55" fmla="*/ 5042 w 2062442"/>
                <a:gd name="connsiteY55" fmla="*/ 850231 h 1689706"/>
                <a:gd name="connsiteX56" fmla="*/ 12185 w 2062442"/>
                <a:gd name="connsiteY56" fmla="*/ 1100263 h 1689706"/>
                <a:gd name="connsiteX57" fmla="*/ 52667 w 2062442"/>
                <a:gd name="connsiteY57" fmla="*/ 1336008 h 1689706"/>
                <a:gd name="connsiteX58" fmla="*/ 102673 w 2062442"/>
                <a:gd name="connsiteY58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24117 w 2062442"/>
                <a:gd name="connsiteY8" fmla="*/ 895476 h 1689706"/>
                <a:gd name="connsiteX9" fmla="*/ 266979 w 2062442"/>
                <a:gd name="connsiteY9" fmla="*/ 800225 h 1689706"/>
                <a:gd name="connsiteX10" fmla="*/ 383659 w 2062442"/>
                <a:gd name="connsiteY10" fmla="*/ 666873 h 1689706"/>
                <a:gd name="connsiteX11" fmla="*/ 547967 w 2062442"/>
                <a:gd name="connsiteY11" fmla="*/ 574007 h 1689706"/>
                <a:gd name="connsiteX12" fmla="*/ 695604 w 2062442"/>
                <a:gd name="connsiteY12" fmla="*/ 554956 h 1689706"/>
                <a:gd name="connsiteX13" fmla="*/ 869436 w 2062442"/>
                <a:gd name="connsiteY13" fmla="*/ 521619 h 1689706"/>
                <a:gd name="connsiteX14" fmla="*/ 986117 w 2062442"/>
                <a:gd name="connsiteY14" fmla="*/ 500188 h 1689706"/>
                <a:gd name="connsiteX15" fmla="*/ 1202810 w 2062442"/>
                <a:gd name="connsiteY15" fmla="*/ 490662 h 1689706"/>
                <a:gd name="connsiteX16" fmla="*/ 1343305 w 2062442"/>
                <a:gd name="connsiteY16" fmla="*/ 502569 h 1689706"/>
                <a:gd name="connsiteX17" fmla="*/ 1505229 w 2062442"/>
                <a:gd name="connsiteY17" fmla="*/ 533525 h 1689706"/>
                <a:gd name="connsiteX18" fmla="*/ 1652867 w 2062442"/>
                <a:gd name="connsiteY18" fmla="*/ 585913 h 1689706"/>
                <a:gd name="connsiteX19" fmla="*/ 1686204 w 2062442"/>
                <a:gd name="connsiteY19" fmla="*/ 604963 h 1689706"/>
                <a:gd name="connsiteX20" fmla="*/ 1714779 w 2062442"/>
                <a:gd name="connsiteY20" fmla="*/ 633538 h 1689706"/>
                <a:gd name="connsiteX21" fmla="*/ 1752879 w 2062442"/>
                <a:gd name="connsiteY21" fmla="*/ 681163 h 1689706"/>
                <a:gd name="connsiteX22" fmla="*/ 1771929 w 2062442"/>
                <a:gd name="connsiteY22" fmla="*/ 709738 h 1689706"/>
                <a:gd name="connsiteX23" fmla="*/ 1800504 w 2062442"/>
                <a:gd name="connsiteY23" fmla="*/ 762126 h 1689706"/>
                <a:gd name="connsiteX24" fmla="*/ 1843367 w 2062442"/>
                <a:gd name="connsiteY24" fmla="*/ 833563 h 1689706"/>
                <a:gd name="connsiteX25" fmla="*/ 1857654 w 2062442"/>
                <a:gd name="connsiteY25" fmla="*/ 862138 h 1689706"/>
                <a:gd name="connsiteX26" fmla="*/ 1867179 w 2062442"/>
                <a:gd name="connsiteY26" fmla="*/ 890713 h 1689706"/>
                <a:gd name="connsiteX27" fmla="*/ 1886229 w 2062442"/>
                <a:gd name="connsiteY27" fmla="*/ 933576 h 1689706"/>
                <a:gd name="connsiteX28" fmla="*/ 1905279 w 2062442"/>
                <a:gd name="connsiteY28" fmla="*/ 985963 h 1689706"/>
                <a:gd name="connsiteX29" fmla="*/ 1919567 w 2062442"/>
                <a:gd name="connsiteY29" fmla="*/ 1038351 h 1689706"/>
                <a:gd name="connsiteX30" fmla="*/ 1929092 w 2062442"/>
                <a:gd name="connsiteY30" fmla="*/ 1095501 h 1689706"/>
                <a:gd name="connsiteX31" fmla="*/ 1940998 w 2062442"/>
                <a:gd name="connsiteY31" fmla="*/ 1231232 h 1689706"/>
                <a:gd name="connsiteX32" fmla="*/ 1952904 w 2062442"/>
                <a:gd name="connsiteY32" fmla="*/ 1290763 h 1689706"/>
                <a:gd name="connsiteX33" fmla="*/ 1945760 w 2062442"/>
                <a:gd name="connsiteY33" fmla="*/ 1457451 h 1689706"/>
                <a:gd name="connsiteX34" fmla="*/ 1981479 w 2062442"/>
                <a:gd name="connsiteY34" fmla="*/ 1576513 h 1689706"/>
                <a:gd name="connsiteX35" fmla="*/ 1971954 w 2062442"/>
                <a:gd name="connsiteY35" fmla="*/ 1647951 h 1689706"/>
                <a:gd name="connsiteX36" fmla="*/ 1962429 w 2062442"/>
                <a:gd name="connsiteY36" fmla="*/ 1686051 h 1689706"/>
                <a:gd name="connsiteX37" fmla="*/ 1957667 w 2062442"/>
                <a:gd name="connsiteY37" fmla="*/ 1562225 h 1689706"/>
                <a:gd name="connsiteX38" fmla="*/ 1976717 w 2062442"/>
                <a:gd name="connsiteY38" fmla="*/ 1528888 h 1689706"/>
                <a:gd name="connsiteX39" fmla="*/ 1986242 w 2062442"/>
                <a:gd name="connsiteY39" fmla="*/ 1490788 h 1689706"/>
                <a:gd name="connsiteX40" fmla="*/ 1995767 w 2062442"/>
                <a:gd name="connsiteY40" fmla="*/ 1462213 h 1689706"/>
                <a:gd name="connsiteX41" fmla="*/ 2000529 w 2062442"/>
                <a:gd name="connsiteY41" fmla="*/ 1376488 h 1689706"/>
                <a:gd name="connsiteX42" fmla="*/ 2062442 w 2062442"/>
                <a:gd name="connsiteY42" fmla="*/ 1131219 h 1689706"/>
                <a:gd name="connsiteX43" fmla="*/ 2050535 w 2062442"/>
                <a:gd name="connsiteY43" fmla="*/ 985964 h 1689706"/>
                <a:gd name="connsiteX44" fmla="*/ 2043392 w 2062442"/>
                <a:gd name="connsiteY44" fmla="*/ 924051 h 1689706"/>
                <a:gd name="connsiteX45" fmla="*/ 2043391 w 2062442"/>
                <a:gd name="connsiteY45" fmla="*/ 833563 h 1689706"/>
                <a:gd name="connsiteX46" fmla="*/ 1983860 w 2062442"/>
                <a:gd name="connsiteY46" fmla="*/ 638301 h 1689706"/>
                <a:gd name="connsiteX47" fmla="*/ 1860035 w 2062442"/>
                <a:gd name="connsiteY47" fmla="*/ 426368 h 1689706"/>
                <a:gd name="connsiteX48" fmla="*/ 1683823 w 2062442"/>
                <a:gd name="connsiteY48" fmla="*/ 209675 h 1689706"/>
                <a:gd name="connsiteX49" fmla="*/ 1402835 w 2062442"/>
                <a:gd name="connsiteY49" fmla="*/ 64420 h 1689706"/>
                <a:gd name="connsiteX50" fmla="*/ 1036123 w 2062442"/>
                <a:gd name="connsiteY50" fmla="*/ 126 h 1689706"/>
                <a:gd name="connsiteX51" fmla="*/ 624167 w 2062442"/>
                <a:gd name="connsiteY51" fmla="*/ 78708 h 1689706"/>
                <a:gd name="connsiteX52" fmla="*/ 433666 w 2062442"/>
                <a:gd name="connsiteY52" fmla="*/ 221582 h 1689706"/>
                <a:gd name="connsiteX53" fmla="*/ 226499 w 2062442"/>
                <a:gd name="connsiteY53" fmla="*/ 390650 h 1689706"/>
                <a:gd name="connsiteX54" fmla="*/ 81241 w 2062442"/>
                <a:gd name="connsiteY54" fmla="*/ 633539 h 1689706"/>
                <a:gd name="connsiteX55" fmla="*/ 5042 w 2062442"/>
                <a:gd name="connsiteY55" fmla="*/ 850231 h 1689706"/>
                <a:gd name="connsiteX56" fmla="*/ 12185 w 2062442"/>
                <a:gd name="connsiteY56" fmla="*/ 1100263 h 1689706"/>
                <a:gd name="connsiteX57" fmla="*/ 52667 w 2062442"/>
                <a:gd name="connsiteY57" fmla="*/ 1336008 h 1689706"/>
                <a:gd name="connsiteX58" fmla="*/ 102673 w 2062442"/>
                <a:gd name="connsiteY58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24117 w 2062442"/>
                <a:gd name="connsiteY8" fmla="*/ 895476 h 1689706"/>
                <a:gd name="connsiteX9" fmla="*/ 266979 w 2062442"/>
                <a:gd name="connsiteY9" fmla="*/ 800225 h 1689706"/>
                <a:gd name="connsiteX10" fmla="*/ 383659 w 2062442"/>
                <a:gd name="connsiteY10" fmla="*/ 666873 h 1689706"/>
                <a:gd name="connsiteX11" fmla="*/ 547967 w 2062442"/>
                <a:gd name="connsiteY11" fmla="*/ 574007 h 1689706"/>
                <a:gd name="connsiteX12" fmla="*/ 695604 w 2062442"/>
                <a:gd name="connsiteY12" fmla="*/ 554956 h 1689706"/>
                <a:gd name="connsiteX13" fmla="*/ 869436 w 2062442"/>
                <a:gd name="connsiteY13" fmla="*/ 521619 h 1689706"/>
                <a:gd name="connsiteX14" fmla="*/ 986117 w 2062442"/>
                <a:gd name="connsiteY14" fmla="*/ 500188 h 1689706"/>
                <a:gd name="connsiteX15" fmla="*/ 1202810 w 2062442"/>
                <a:gd name="connsiteY15" fmla="*/ 490662 h 1689706"/>
                <a:gd name="connsiteX16" fmla="*/ 1343305 w 2062442"/>
                <a:gd name="connsiteY16" fmla="*/ 502569 h 1689706"/>
                <a:gd name="connsiteX17" fmla="*/ 1505229 w 2062442"/>
                <a:gd name="connsiteY17" fmla="*/ 533525 h 1689706"/>
                <a:gd name="connsiteX18" fmla="*/ 1652867 w 2062442"/>
                <a:gd name="connsiteY18" fmla="*/ 585913 h 1689706"/>
                <a:gd name="connsiteX19" fmla="*/ 1686204 w 2062442"/>
                <a:gd name="connsiteY19" fmla="*/ 604963 h 1689706"/>
                <a:gd name="connsiteX20" fmla="*/ 1714779 w 2062442"/>
                <a:gd name="connsiteY20" fmla="*/ 633538 h 1689706"/>
                <a:gd name="connsiteX21" fmla="*/ 1752879 w 2062442"/>
                <a:gd name="connsiteY21" fmla="*/ 681163 h 1689706"/>
                <a:gd name="connsiteX22" fmla="*/ 1771929 w 2062442"/>
                <a:gd name="connsiteY22" fmla="*/ 709738 h 1689706"/>
                <a:gd name="connsiteX23" fmla="*/ 1800504 w 2062442"/>
                <a:gd name="connsiteY23" fmla="*/ 762126 h 1689706"/>
                <a:gd name="connsiteX24" fmla="*/ 1843367 w 2062442"/>
                <a:gd name="connsiteY24" fmla="*/ 833563 h 1689706"/>
                <a:gd name="connsiteX25" fmla="*/ 1857654 w 2062442"/>
                <a:gd name="connsiteY25" fmla="*/ 862138 h 1689706"/>
                <a:gd name="connsiteX26" fmla="*/ 1867179 w 2062442"/>
                <a:gd name="connsiteY26" fmla="*/ 890713 h 1689706"/>
                <a:gd name="connsiteX27" fmla="*/ 1886229 w 2062442"/>
                <a:gd name="connsiteY27" fmla="*/ 933576 h 1689706"/>
                <a:gd name="connsiteX28" fmla="*/ 1905279 w 2062442"/>
                <a:gd name="connsiteY28" fmla="*/ 985963 h 1689706"/>
                <a:gd name="connsiteX29" fmla="*/ 1919567 w 2062442"/>
                <a:gd name="connsiteY29" fmla="*/ 1038351 h 1689706"/>
                <a:gd name="connsiteX30" fmla="*/ 1929092 w 2062442"/>
                <a:gd name="connsiteY30" fmla="*/ 1095501 h 1689706"/>
                <a:gd name="connsiteX31" fmla="*/ 1940998 w 2062442"/>
                <a:gd name="connsiteY31" fmla="*/ 1231232 h 1689706"/>
                <a:gd name="connsiteX32" fmla="*/ 1952904 w 2062442"/>
                <a:gd name="connsiteY32" fmla="*/ 1290763 h 1689706"/>
                <a:gd name="connsiteX33" fmla="*/ 1945760 w 2062442"/>
                <a:gd name="connsiteY33" fmla="*/ 1457451 h 1689706"/>
                <a:gd name="connsiteX34" fmla="*/ 1981479 w 2062442"/>
                <a:gd name="connsiteY34" fmla="*/ 1576513 h 1689706"/>
                <a:gd name="connsiteX35" fmla="*/ 1971954 w 2062442"/>
                <a:gd name="connsiteY35" fmla="*/ 1647951 h 1689706"/>
                <a:gd name="connsiteX36" fmla="*/ 1962429 w 2062442"/>
                <a:gd name="connsiteY36" fmla="*/ 1686051 h 1689706"/>
                <a:gd name="connsiteX37" fmla="*/ 1957667 w 2062442"/>
                <a:gd name="connsiteY37" fmla="*/ 1562225 h 1689706"/>
                <a:gd name="connsiteX38" fmla="*/ 1976717 w 2062442"/>
                <a:gd name="connsiteY38" fmla="*/ 1528888 h 1689706"/>
                <a:gd name="connsiteX39" fmla="*/ 1986242 w 2062442"/>
                <a:gd name="connsiteY39" fmla="*/ 1490788 h 1689706"/>
                <a:gd name="connsiteX40" fmla="*/ 1995767 w 2062442"/>
                <a:gd name="connsiteY40" fmla="*/ 1462213 h 1689706"/>
                <a:gd name="connsiteX41" fmla="*/ 2000529 w 2062442"/>
                <a:gd name="connsiteY41" fmla="*/ 1376488 h 1689706"/>
                <a:gd name="connsiteX42" fmla="*/ 2062442 w 2062442"/>
                <a:gd name="connsiteY42" fmla="*/ 1131219 h 1689706"/>
                <a:gd name="connsiteX43" fmla="*/ 2050535 w 2062442"/>
                <a:gd name="connsiteY43" fmla="*/ 985964 h 1689706"/>
                <a:gd name="connsiteX44" fmla="*/ 2043392 w 2062442"/>
                <a:gd name="connsiteY44" fmla="*/ 924051 h 1689706"/>
                <a:gd name="connsiteX45" fmla="*/ 2043391 w 2062442"/>
                <a:gd name="connsiteY45" fmla="*/ 833563 h 1689706"/>
                <a:gd name="connsiteX46" fmla="*/ 1983860 w 2062442"/>
                <a:gd name="connsiteY46" fmla="*/ 638301 h 1689706"/>
                <a:gd name="connsiteX47" fmla="*/ 1860035 w 2062442"/>
                <a:gd name="connsiteY47" fmla="*/ 426368 h 1689706"/>
                <a:gd name="connsiteX48" fmla="*/ 1683823 w 2062442"/>
                <a:gd name="connsiteY48" fmla="*/ 209675 h 1689706"/>
                <a:gd name="connsiteX49" fmla="*/ 1402835 w 2062442"/>
                <a:gd name="connsiteY49" fmla="*/ 64420 h 1689706"/>
                <a:gd name="connsiteX50" fmla="*/ 1036123 w 2062442"/>
                <a:gd name="connsiteY50" fmla="*/ 126 h 1689706"/>
                <a:gd name="connsiteX51" fmla="*/ 624167 w 2062442"/>
                <a:gd name="connsiteY51" fmla="*/ 78708 h 1689706"/>
                <a:gd name="connsiteX52" fmla="*/ 433666 w 2062442"/>
                <a:gd name="connsiteY52" fmla="*/ 221582 h 1689706"/>
                <a:gd name="connsiteX53" fmla="*/ 226499 w 2062442"/>
                <a:gd name="connsiteY53" fmla="*/ 390650 h 1689706"/>
                <a:gd name="connsiteX54" fmla="*/ 81241 w 2062442"/>
                <a:gd name="connsiteY54" fmla="*/ 633539 h 1689706"/>
                <a:gd name="connsiteX55" fmla="*/ 5042 w 2062442"/>
                <a:gd name="connsiteY55" fmla="*/ 850231 h 1689706"/>
                <a:gd name="connsiteX56" fmla="*/ 12185 w 2062442"/>
                <a:gd name="connsiteY56" fmla="*/ 1100263 h 1689706"/>
                <a:gd name="connsiteX57" fmla="*/ 52667 w 2062442"/>
                <a:gd name="connsiteY57" fmla="*/ 1336008 h 1689706"/>
                <a:gd name="connsiteX58" fmla="*/ 102673 w 2062442"/>
                <a:gd name="connsiteY58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24117 w 2062442"/>
                <a:gd name="connsiteY8" fmla="*/ 895476 h 1689706"/>
                <a:gd name="connsiteX9" fmla="*/ 266979 w 2062442"/>
                <a:gd name="connsiteY9" fmla="*/ 800225 h 1689706"/>
                <a:gd name="connsiteX10" fmla="*/ 383659 w 2062442"/>
                <a:gd name="connsiteY10" fmla="*/ 666873 h 1689706"/>
                <a:gd name="connsiteX11" fmla="*/ 547967 w 2062442"/>
                <a:gd name="connsiteY11" fmla="*/ 574007 h 1689706"/>
                <a:gd name="connsiteX12" fmla="*/ 695604 w 2062442"/>
                <a:gd name="connsiteY12" fmla="*/ 554956 h 1689706"/>
                <a:gd name="connsiteX13" fmla="*/ 869436 w 2062442"/>
                <a:gd name="connsiteY13" fmla="*/ 521619 h 1689706"/>
                <a:gd name="connsiteX14" fmla="*/ 986117 w 2062442"/>
                <a:gd name="connsiteY14" fmla="*/ 500188 h 1689706"/>
                <a:gd name="connsiteX15" fmla="*/ 1202810 w 2062442"/>
                <a:gd name="connsiteY15" fmla="*/ 490662 h 1689706"/>
                <a:gd name="connsiteX16" fmla="*/ 1343305 w 2062442"/>
                <a:gd name="connsiteY16" fmla="*/ 502569 h 1689706"/>
                <a:gd name="connsiteX17" fmla="*/ 1505229 w 2062442"/>
                <a:gd name="connsiteY17" fmla="*/ 533525 h 1689706"/>
                <a:gd name="connsiteX18" fmla="*/ 1652867 w 2062442"/>
                <a:gd name="connsiteY18" fmla="*/ 585913 h 1689706"/>
                <a:gd name="connsiteX19" fmla="*/ 1686204 w 2062442"/>
                <a:gd name="connsiteY19" fmla="*/ 604963 h 1689706"/>
                <a:gd name="connsiteX20" fmla="*/ 1714779 w 2062442"/>
                <a:gd name="connsiteY20" fmla="*/ 633538 h 1689706"/>
                <a:gd name="connsiteX21" fmla="*/ 1752879 w 2062442"/>
                <a:gd name="connsiteY21" fmla="*/ 681163 h 1689706"/>
                <a:gd name="connsiteX22" fmla="*/ 1771929 w 2062442"/>
                <a:gd name="connsiteY22" fmla="*/ 709738 h 1689706"/>
                <a:gd name="connsiteX23" fmla="*/ 1800504 w 2062442"/>
                <a:gd name="connsiteY23" fmla="*/ 762126 h 1689706"/>
                <a:gd name="connsiteX24" fmla="*/ 1843367 w 2062442"/>
                <a:gd name="connsiteY24" fmla="*/ 833563 h 1689706"/>
                <a:gd name="connsiteX25" fmla="*/ 1857654 w 2062442"/>
                <a:gd name="connsiteY25" fmla="*/ 862138 h 1689706"/>
                <a:gd name="connsiteX26" fmla="*/ 1867179 w 2062442"/>
                <a:gd name="connsiteY26" fmla="*/ 890713 h 1689706"/>
                <a:gd name="connsiteX27" fmla="*/ 1886229 w 2062442"/>
                <a:gd name="connsiteY27" fmla="*/ 933576 h 1689706"/>
                <a:gd name="connsiteX28" fmla="*/ 1905279 w 2062442"/>
                <a:gd name="connsiteY28" fmla="*/ 985963 h 1689706"/>
                <a:gd name="connsiteX29" fmla="*/ 1919567 w 2062442"/>
                <a:gd name="connsiteY29" fmla="*/ 1038351 h 1689706"/>
                <a:gd name="connsiteX30" fmla="*/ 1929092 w 2062442"/>
                <a:gd name="connsiteY30" fmla="*/ 1095501 h 1689706"/>
                <a:gd name="connsiteX31" fmla="*/ 1940998 w 2062442"/>
                <a:gd name="connsiteY31" fmla="*/ 1231232 h 1689706"/>
                <a:gd name="connsiteX32" fmla="*/ 1952904 w 2062442"/>
                <a:gd name="connsiteY32" fmla="*/ 1290763 h 1689706"/>
                <a:gd name="connsiteX33" fmla="*/ 1945760 w 2062442"/>
                <a:gd name="connsiteY33" fmla="*/ 1457451 h 1689706"/>
                <a:gd name="connsiteX34" fmla="*/ 1981479 w 2062442"/>
                <a:gd name="connsiteY34" fmla="*/ 1576513 h 1689706"/>
                <a:gd name="connsiteX35" fmla="*/ 1971954 w 2062442"/>
                <a:gd name="connsiteY35" fmla="*/ 1647951 h 1689706"/>
                <a:gd name="connsiteX36" fmla="*/ 1962429 w 2062442"/>
                <a:gd name="connsiteY36" fmla="*/ 1686051 h 1689706"/>
                <a:gd name="connsiteX37" fmla="*/ 1976717 w 2062442"/>
                <a:gd name="connsiteY37" fmla="*/ 1528888 h 1689706"/>
                <a:gd name="connsiteX38" fmla="*/ 1986242 w 2062442"/>
                <a:gd name="connsiteY38" fmla="*/ 1490788 h 1689706"/>
                <a:gd name="connsiteX39" fmla="*/ 1995767 w 2062442"/>
                <a:gd name="connsiteY39" fmla="*/ 1462213 h 1689706"/>
                <a:gd name="connsiteX40" fmla="*/ 2000529 w 2062442"/>
                <a:gd name="connsiteY40" fmla="*/ 1376488 h 1689706"/>
                <a:gd name="connsiteX41" fmla="*/ 2062442 w 2062442"/>
                <a:gd name="connsiteY41" fmla="*/ 1131219 h 1689706"/>
                <a:gd name="connsiteX42" fmla="*/ 2050535 w 2062442"/>
                <a:gd name="connsiteY42" fmla="*/ 985964 h 1689706"/>
                <a:gd name="connsiteX43" fmla="*/ 2043392 w 2062442"/>
                <a:gd name="connsiteY43" fmla="*/ 924051 h 1689706"/>
                <a:gd name="connsiteX44" fmla="*/ 2043391 w 2062442"/>
                <a:gd name="connsiteY44" fmla="*/ 833563 h 1689706"/>
                <a:gd name="connsiteX45" fmla="*/ 1983860 w 2062442"/>
                <a:gd name="connsiteY45" fmla="*/ 638301 h 1689706"/>
                <a:gd name="connsiteX46" fmla="*/ 1860035 w 2062442"/>
                <a:gd name="connsiteY46" fmla="*/ 426368 h 1689706"/>
                <a:gd name="connsiteX47" fmla="*/ 1683823 w 2062442"/>
                <a:gd name="connsiteY47" fmla="*/ 209675 h 1689706"/>
                <a:gd name="connsiteX48" fmla="*/ 1402835 w 2062442"/>
                <a:gd name="connsiteY48" fmla="*/ 64420 h 1689706"/>
                <a:gd name="connsiteX49" fmla="*/ 1036123 w 2062442"/>
                <a:gd name="connsiteY49" fmla="*/ 126 h 1689706"/>
                <a:gd name="connsiteX50" fmla="*/ 624167 w 2062442"/>
                <a:gd name="connsiteY50" fmla="*/ 78708 h 1689706"/>
                <a:gd name="connsiteX51" fmla="*/ 433666 w 2062442"/>
                <a:gd name="connsiteY51" fmla="*/ 221582 h 1689706"/>
                <a:gd name="connsiteX52" fmla="*/ 226499 w 2062442"/>
                <a:gd name="connsiteY52" fmla="*/ 390650 h 1689706"/>
                <a:gd name="connsiteX53" fmla="*/ 81241 w 2062442"/>
                <a:gd name="connsiteY53" fmla="*/ 633539 h 1689706"/>
                <a:gd name="connsiteX54" fmla="*/ 5042 w 2062442"/>
                <a:gd name="connsiteY54" fmla="*/ 850231 h 1689706"/>
                <a:gd name="connsiteX55" fmla="*/ 12185 w 2062442"/>
                <a:gd name="connsiteY55" fmla="*/ 1100263 h 1689706"/>
                <a:gd name="connsiteX56" fmla="*/ 52667 w 2062442"/>
                <a:gd name="connsiteY56" fmla="*/ 1336008 h 1689706"/>
                <a:gd name="connsiteX57" fmla="*/ 102673 w 2062442"/>
                <a:gd name="connsiteY57" fmla="*/ 1543176 h 1689706"/>
                <a:gd name="connsiteX0" fmla="*/ 102673 w 2062442"/>
                <a:gd name="connsiteY0" fmla="*/ 1543176 h 1689705"/>
                <a:gd name="connsiteX1" fmla="*/ 155060 w 2062442"/>
                <a:gd name="connsiteY1" fmla="*/ 1602707 h 1689705"/>
                <a:gd name="connsiteX2" fmla="*/ 178873 w 2062442"/>
                <a:gd name="connsiteY2" fmla="*/ 1669381 h 1689705"/>
                <a:gd name="connsiteX3" fmla="*/ 169348 w 2062442"/>
                <a:gd name="connsiteY3" fmla="*/ 1481262 h 1689705"/>
                <a:gd name="connsiteX4" fmla="*/ 171729 w 2062442"/>
                <a:gd name="connsiteY4" fmla="*/ 1314576 h 1689705"/>
                <a:gd name="connsiteX5" fmla="*/ 166967 w 2062442"/>
                <a:gd name="connsiteY5" fmla="*/ 1247901 h 1689705"/>
                <a:gd name="connsiteX6" fmla="*/ 176492 w 2062442"/>
                <a:gd name="connsiteY6" fmla="*/ 1119313 h 1689705"/>
                <a:gd name="connsiteX7" fmla="*/ 190779 w 2062442"/>
                <a:gd name="connsiteY7" fmla="*/ 1052638 h 1689705"/>
                <a:gd name="connsiteX8" fmla="*/ 224117 w 2062442"/>
                <a:gd name="connsiteY8" fmla="*/ 895476 h 1689705"/>
                <a:gd name="connsiteX9" fmla="*/ 266979 w 2062442"/>
                <a:gd name="connsiteY9" fmla="*/ 800225 h 1689705"/>
                <a:gd name="connsiteX10" fmla="*/ 383659 w 2062442"/>
                <a:gd name="connsiteY10" fmla="*/ 666873 h 1689705"/>
                <a:gd name="connsiteX11" fmla="*/ 547967 w 2062442"/>
                <a:gd name="connsiteY11" fmla="*/ 574007 h 1689705"/>
                <a:gd name="connsiteX12" fmla="*/ 695604 w 2062442"/>
                <a:gd name="connsiteY12" fmla="*/ 554956 h 1689705"/>
                <a:gd name="connsiteX13" fmla="*/ 869436 w 2062442"/>
                <a:gd name="connsiteY13" fmla="*/ 521619 h 1689705"/>
                <a:gd name="connsiteX14" fmla="*/ 986117 w 2062442"/>
                <a:gd name="connsiteY14" fmla="*/ 500188 h 1689705"/>
                <a:gd name="connsiteX15" fmla="*/ 1202810 w 2062442"/>
                <a:gd name="connsiteY15" fmla="*/ 490662 h 1689705"/>
                <a:gd name="connsiteX16" fmla="*/ 1343305 w 2062442"/>
                <a:gd name="connsiteY16" fmla="*/ 502569 h 1689705"/>
                <a:gd name="connsiteX17" fmla="*/ 1505229 w 2062442"/>
                <a:gd name="connsiteY17" fmla="*/ 533525 h 1689705"/>
                <a:gd name="connsiteX18" fmla="*/ 1652867 w 2062442"/>
                <a:gd name="connsiteY18" fmla="*/ 585913 h 1689705"/>
                <a:gd name="connsiteX19" fmla="*/ 1686204 w 2062442"/>
                <a:gd name="connsiteY19" fmla="*/ 604963 h 1689705"/>
                <a:gd name="connsiteX20" fmla="*/ 1714779 w 2062442"/>
                <a:gd name="connsiteY20" fmla="*/ 633538 h 1689705"/>
                <a:gd name="connsiteX21" fmla="*/ 1752879 w 2062442"/>
                <a:gd name="connsiteY21" fmla="*/ 681163 h 1689705"/>
                <a:gd name="connsiteX22" fmla="*/ 1771929 w 2062442"/>
                <a:gd name="connsiteY22" fmla="*/ 709738 h 1689705"/>
                <a:gd name="connsiteX23" fmla="*/ 1800504 w 2062442"/>
                <a:gd name="connsiteY23" fmla="*/ 762126 h 1689705"/>
                <a:gd name="connsiteX24" fmla="*/ 1843367 w 2062442"/>
                <a:gd name="connsiteY24" fmla="*/ 833563 h 1689705"/>
                <a:gd name="connsiteX25" fmla="*/ 1857654 w 2062442"/>
                <a:gd name="connsiteY25" fmla="*/ 862138 h 1689705"/>
                <a:gd name="connsiteX26" fmla="*/ 1867179 w 2062442"/>
                <a:gd name="connsiteY26" fmla="*/ 890713 h 1689705"/>
                <a:gd name="connsiteX27" fmla="*/ 1886229 w 2062442"/>
                <a:gd name="connsiteY27" fmla="*/ 933576 h 1689705"/>
                <a:gd name="connsiteX28" fmla="*/ 1905279 w 2062442"/>
                <a:gd name="connsiteY28" fmla="*/ 985963 h 1689705"/>
                <a:gd name="connsiteX29" fmla="*/ 1919567 w 2062442"/>
                <a:gd name="connsiteY29" fmla="*/ 1038351 h 1689705"/>
                <a:gd name="connsiteX30" fmla="*/ 1929092 w 2062442"/>
                <a:gd name="connsiteY30" fmla="*/ 1095501 h 1689705"/>
                <a:gd name="connsiteX31" fmla="*/ 1940998 w 2062442"/>
                <a:gd name="connsiteY31" fmla="*/ 1231232 h 1689705"/>
                <a:gd name="connsiteX32" fmla="*/ 1952904 w 2062442"/>
                <a:gd name="connsiteY32" fmla="*/ 1290763 h 1689705"/>
                <a:gd name="connsiteX33" fmla="*/ 1945760 w 2062442"/>
                <a:gd name="connsiteY33" fmla="*/ 1457451 h 1689705"/>
                <a:gd name="connsiteX34" fmla="*/ 1962429 w 2062442"/>
                <a:gd name="connsiteY34" fmla="*/ 1578895 h 1689705"/>
                <a:gd name="connsiteX35" fmla="*/ 1971954 w 2062442"/>
                <a:gd name="connsiteY35" fmla="*/ 1647951 h 1689705"/>
                <a:gd name="connsiteX36" fmla="*/ 1962429 w 2062442"/>
                <a:gd name="connsiteY36" fmla="*/ 1686051 h 1689705"/>
                <a:gd name="connsiteX37" fmla="*/ 1976717 w 2062442"/>
                <a:gd name="connsiteY37" fmla="*/ 1528888 h 1689705"/>
                <a:gd name="connsiteX38" fmla="*/ 1986242 w 2062442"/>
                <a:gd name="connsiteY38" fmla="*/ 1490788 h 1689705"/>
                <a:gd name="connsiteX39" fmla="*/ 1995767 w 2062442"/>
                <a:gd name="connsiteY39" fmla="*/ 1462213 h 1689705"/>
                <a:gd name="connsiteX40" fmla="*/ 2000529 w 2062442"/>
                <a:gd name="connsiteY40" fmla="*/ 1376488 h 1689705"/>
                <a:gd name="connsiteX41" fmla="*/ 2062442 w 2062442"/>
                <a:gd name="connsiteY41" fmla="*/ 1131219 h 1689705"/>
                <a:gd name="connsiteX42" fmla="*/ 2050535 w 2062442"/>
                <a:gd name="connsiteY42" fmla="*/ 985964 h 1689705"/>
                <a:gd name="connsiteX43" fmla="*/ 2043392 w 2062442"/>
                <a:gd name="connsiteY43" fmla="*/ 924051 h 1689705"/>
                <a:gd name="connsiteX44" fmla="*/ 2043391 w 2062442"/>
                <a:gd name="connsiteY44" fmla="*/ 833563 h 1689705"/>
                <a:gd name="connsiteX45" fmla="*/ 1983860 w 2062442"/>
                <a:gd name="connsiteY45" fmla="*/ 638301 h 1689705"/>
                <a:gd name="connsiteX46" fmla="*/ 1860035 w 2062442"/>
                <a:gd name="connsiteY46" fmla="*/ 426368 h 1689705"/>
                <a:gd name="connsiteX47" fmla="*/ 1683823 w 2062442"/>
                <a:gd name="connsiteY47" fmla="*/ 209675 h 1689705"/>
                <a:gd name="connsiteX48" fmla="*/ 1402835 w 2062442"/>
                <a:gd name="connsiteY48" fmla="*/ 64420 h 1689705"/>
                <a:gd name="connsiteX49" fmla="*/ 1036123 w 2062442"/>
                <a:gd name="connsiteY49" fmla="*/ 126 h 1689705"/>
                <a:gd name="connsiteX50" fmla="*/ 624167 w 2062442"/>
                <a:gd name="connsiteY50" fmla="*/ 78708 h 1689705"/>
                <a:gd name="connsiteX51" fmla="*/ 433666 w 2062442"/>
                <a:gd name="connsiteY51" fmla="*/ 221582 h 1689705"/>
                <a:gd name="connsiteX52" fmla="*/ 226499 w 2062442"/>
                <a:gd name="connsiteY52" fmla="*/ 390650 h 1689705"/>
                <a:gd name="connsiteX53" fmla="*/ 81241 w 2062442"/>
                <a:gd name="connsiteY53" fmla="*/ 633539 h 1689705"/>
                <a:gd name="connsiteX54" fmla="*/ 5042 w 2062442"/>
                <a:gd name="connsiteY54" fmla="*/ 850231 h 1689705"/>
                <a:gd name="connsiteX55" fmla="*/ 12185 w 2062442"/>
                <a:gd name="connsiteY55" fmla="*/ 1100263 h 1689705"/>
                <a:gd name="connsiteX56" fmla="*/ 52667 w 2062442"/>
                <a:gd name="connsiteY56" fmla="*/ 1336008 h 1689705"/>
                <a:gd name="connsiteX57" fmla="*/ 102673 w 2062442"/>
                <a:gd name="connsiteY57" fmla="*/ 1543176 h 1689705"/>
                <a:gd name="connsiteX0" fmla="*/ 102673 w 2062442"/>
                <a:gd name="connsiteY0" fmla="*/ 1543176 h 1689650"/>
                <a:gd name="connsiteX1" fmla="*/ 155060 w 2062442"/>
                <a:gd name="connsiteY1" fmla="*/ 1602707 h 1689650"/>
                <a:gd name="connsiteX2" fmla="*/ 178873 w 2062442"/>
                <a:gd name="connsiteY2" fmla="*/ 1669381 h 1689650"/>
                <a:gd name="connsiteX3" fmla="*/ 169348 w 2062442"/>
                <a:gd name="connsiteY3" fmla="*/ 1481262 h 1689650"/>
                <a:gd name="connsiteX4" fmla="*/ 171729 w 2062442"/>
                <a:gd name="connsiteY4" fmla="*/ 1314576 h 1689650"/>
                <a:gd name="connsiteX5" fmla="*/ 166967 w 2062442"/>
                <a:gd name="connsiteY5" fmla="*/ 1247901 h 1689650"/>
                <a:gd name="connsiteX6" fmla="*/ 176492 w 2062442"/>
                <a:gd name="connsiteY6" fmla="*/ 1119313 h 1689650"/>
                <a:gd name="connsiteX7" fmla="*/ 190779 w 2062442"/>
                <a:gd name="connsiteY7" fmla="*/ 1052638 h 1689650"/>
                <a:gd name="connsiteX8" fmla="*/ 224117 w 2062442"/>
                <a:gd name="connsiteY8" fmla="*/ 895476 h 1689650"/>
                <a:gd name="connsiteX9" fmla="*/ 266979 w 2062442"/>
                <a:gd name="connsiteY9" fmla="*/ 800225 h 1689650"/>
                <a:gd name="connsiteX10" fmla="*/ 383659 w 2062442"/>
                <a:gd name="connsiteY10" fmla="*/ 666873 h 1689650"/>
                <a:gd name="connsiteX11" fmla="*/ 547967 w 2062442"/>
                <a:gd name="connsiteY11" fmla="*/ 574007 h 1689650"/>
                <a:gd name="connsiteX12" fmla="*/ 695604 w 2062442"/>
                <a:gd name="connsiteY12" fmla="*/ 554956 h 1689650"/>
                <a:gd name="connsiteX13" fmla="*/ 869436 w 2062442"/>
                <a:gd name="connsiteY13" fmla="*/ 521619 h 1689650"/>
                <a:gd name="connsiteX14" fmla="*/ 986117 w 2062442"/>
                <a:gd name="connsiteY14" fmla="*/ 500188 h 1689650"/>
                <a:gd name="connsiteX15" fmla="*/ 1202810 w 2062442"/>
                <a:gd name="connsiteY15" fmla="*/ 490662 h 1689650"/>
                <a:gd name="connsiteX16" fmla="*/ 1343305 w 2062442"/>
                <a:gd name="connsiteY16" fmla="*/ 502569 h 1689650"/>
                <a:gd name="connsiteX17" fmla="*/ 1505229 w 2062442"/>
                <a:gd name="connsiteY17" fmla="*/ 533525 h 1689650"/>
                <a:gd name="connsiteX18" fmla="*/ 1652867 w 2062442"/>
                <a:gd name="connsiteY18" fmla="*/ 585913 h 1689650"/>
                <a:gd name="connsiteX19" fmla="*/ 1686204 w 2062442"/>
                <a:gd name="connsiteY19" fmla="*/ 604963 h 1689650"/>
                <a:gd name="connsiteX20" fmla="*/ 1714779 w 2062442"/>
                <a:gd name="connsiteY20" fmla="*/ 633538 h 1689650"/>
                <a:gd name="connsiteX21" fmla="*/ 1752879 w 2062442"/>
                <a:gd name="connsiteY21" fmla="*/ 681163 h 1689650"/>
                <a:gd name="connsiteX22" fmla="*/ 1771929 w 2062442"/>
                <a:gd name="connsiteY22" fmla="*/ 709738 h 1689650"/>
                <a:gd name="connsiteX23" fmla="*/ 1800504 w 2062442"/>
                <a:gd name="connsiteY23" fmla="*/ 762126 h 1689650"/>
                <a:gd name="connsiteX24" fmla="*/ 1843367 w 2062442"/>
                <a:gd name="connsiteY24" fmla="*/ 833563 h 1689650"/>
                <a:gd name="connsiteX25" fmla="*/ 1857654 w 2062442"/>
                <a:gd name="connsiteY25" fmla="*/ 862138 h 1689650"/>
                <a:gd name="connsiteX26" fmla="*/ 1867179 w 2062442"/>
                <a:gd name="connsiteY26" fmla="*/ 890713 h 1689650"/>
                <a:gd name="connsiteX27" fmla="*/ 1886229 w 2062442"/>
                <a:gd name="connsiteY27" fmla="*/ 933576 h 1689650"/>
                <a:gd name="connsiteX28" fmla="*/ 1905279 w 2062442"/>
                <a:gd name="connsiteY28" fmla="*/ 985963 h 1689650"/>
                <a:gd name="connsiteX29" fmla="*/ 1919567 w 2062442"/>
                <a:gd name="connsiteY29" fmla="*/ 1038351 h 1689650"/>
                <a:gd name="connsiteX30" fmla="*/ 1929092 w 2062442"/>
                <a:gd name="connsiteY30" fmla="*/ 1095501 h 1689650"/>
                <a:gd name="connsiteX31" fmla="*/ 1940998 w 2062442"/>
                <a:gd name="connsiteY31" fmla="*/ 1231232 h 1689650"/>
                <a:gd name="connsiteX32" fmla="*/ 1952904 w 2062442"/>
                <a:gd name="connsiteY32" fmla="*/ 1290763 h 1689650"/>
                <a:gd name="connsiteX33" fmla="*/ 1945760 w 2062442"/>
                <a:gd name="connsiteY33" fmla="*/ 1457451 h 1689650"/>
                <a:gd name="connsiteX34" fmla="*/ 1938617 w 2062442"/>
                <a:gd name="connsiteY34" fmla="*/ 1583658 h 1689650"/>
                <a:gd name="connsiteX35" fmla="*/ 1971954 w 2062442"/>
                <a:gd name="connsiteY35" fmla="*/ 1647951 h 1689650"/>
                <a:gd name="connsiteX36" fmla="*/ 1962429 w 2062442"/>
                <a:gd name="connsiteY36" fmla="*/ 1686051 h 1689650"/>
                <a:gd name="connsiteX37" fmla="*/ 1976717 w 2062442"/>
                <a:gd name="connsiteY37" fmla="*/ 1528888 h 1689650"/>
                <a:gd name="connsiteX38" fmla="*/ 1986242 w 2062442"/>
                <a:gd name="connsiteY38" fmla="*/ 1490788 h 1689650"/>
                <a:gd name="connsiteX39" fmla="*/ 1995767 w 2062442"/>
                <a:gd name="connsiteY39" fmla="*/ 1462213 h 1689650"/>
                <a:gd name="connsiteX40" fmla="*/ 2000529 w 2062442"/>
                <a:gd name="connsiteY40" fmla="*/ 1376488 h 1689650"/>
                <a:gd name="connsiteX41" fmla="*/ 2062442 w 2062442"/>
                <a:gd name="connsiteY41" fmla="*/ 1131219 h 1689650"/>
                <a:gd name="connsiteX42" fmla="*/ 2050535 w 2062442"/>
                <a:gd name="connsiteY42" fmla="*/ 985964 h 1689650"/>
                <a:gd name="connsiteX43" fmla="*/ 2043392 w 2062442"/>
                <a:gd name="connsiteY43" fmla="*/ 924051 h 1689650"/>
                <a:gd name="connsiteX44" fmla="*/ 2043391 w 2062442"/>
                <a:gd name="connsiteY44" fmla="*/ 833563 h 1689650"/>
                <a:gd name="connsiteX45" fmla="*/ 1983860 w 2062442"/>
                <a:gd name="connsiteY45" fmla="*/ 638301 h 1689650"/>
                <a:gd name="connsiteX46" fmla="*/ 1860035 w 2062442"/>
                <a:gd name="connsiteY46" fmla="*/ 426368 h 1689650"/>
                <a:gd name="connsiteX47" fmla="*/ 1683823 w 2062442"/>
                <a:gd name="connsiteY47" fmla="*/ 209675 h 1689650"/>
                <a:gd name="connsiteX48" fmla="*/ 1402835 w 2062442"/>
                <a:gd name="connsiteY48" fmla="*/ 64420 h 1689650"/>
                <a:gd name="connsiteX49" fmla="*/ 1036123 w 2062442"/>
                <a:gd name="connsiteY49" fmla="*/ 126 h 1689650"/>
                <a:gd name="connsiteX50" fmla="*/ 624167 w 2062442"/>
                <a:gd name="connsiteY50" fmla="*/ 78708 h 1689650"/>
                <a:gd name="connsiteX51" fmla="*/ 433666 w 2062442"/>
                <a:gd name="connsiteY51" fmla="*/ 221582 h 1689650"/>
                <a:gd name="connsiteX52" fmla="*/ 226499 w 2062442"/>
                <a:gd name="connsiteY52" fmla="*/ 390650 h 1689650"/>
                <a:gd name="connsiteX53" fmla="*/ 81241 w 2062442"/>
                <a:gd name="connsiteY53" fmla="*/ 633539 h 1689650"/>
                <a:gd name="connsiteX54" fmla="*/ 5042 w 2062442"/>
                <a:gd name="connsiteY54" fmla="*/ 850231 h 1689650"/>
                <a:gd name="connsiteX55" fmla="*/ 12185 w 2062442"/>
                <a:gd name="connsiteY55" fmla="*/ 1100263 h 1689650"/>
                <a:gd name="connsiteX56" fmla="*/ 52667 w 2062442"/>
                <a:gd name="connsiteY56" fmla="*/ 1336008 h 1689650"/>
                <a:gd name="connsiteX57" fmla="*/ 102673 w 2062442"/>
                <a:gd name="connsiteY57" fmla="*/ 1543176 h 1689650"/>
                <a:gd name="connsiteX0" fmla="*/ 102673 w 2062442"/>
                <a:gd name="connsiteY0" fmla="*/ 1543176 h 1689569"/>
                <a:gd name="connsiteX1" fmla="*/ 155060 w 2062442"/>
                <a:gd name="connsiteY1" fmla="*/ 1602707 h 1689569"/>
                <a:gd name="connsiteX2" fmla="*/ 178873 w 2062442"/>
                <a:gd name="connsiteY2" fmla="*/ 1669381 h 1689569"/>
                <a:gd name="connsiteX3" fmla="*/ 169348 w 2062442"/>
                <a:gd name="connsiteY3" fmla="*/ 1481262 h 1689569"/>
                <a:gd name="connsiteX4" fmla="*/ 171729 w 2062442"/>
                <a:gd name="connsiteY4" fmla="*/ 1314576 h 1689569"/>
                <a:gd name="connsiteX5" fmla="*/ 166967 w 2062442"/>
                <a:gd name="connsiteY5" fmla="*/ 1247901 h 1689569"/>
                <a:gd name="connsiteX6" fmla="*/ 176492 w 2062442"/>
                <a:gd name="connsiteY6" fmla="*/ 1119313 h 1689569"/>
                <a:gd name="connsiteX7" fmla="*/ 190779 w 2062442"/>
                <a:gd name="connsiteY7" fmla="*/ 1052638 h 1689569"/>
                <a:gd name="connsiteX8" fmla="*/ 224117 w 2062442"/>
                <a:gd name="connsiteY8" fmla="*/ 895476 h 1689569"/>
                <a:gd name="connsiteX9" fmla="*/ 266979 w 2062442"/>
                <a:gd name="connsiteY9" fmla="*/ 800225 h 1689569"/>
                <a:gd name="connsiteX10" fmla="*/ 383659 w 2062442"/>
                <a:gd name="connsiteY10" fmla="*/ 666873 h 1689569"/>
                <a:gd name="connsiteX11" fmla="*/ 547967 w 2062442"/>
                <a:gd name="connsiteY11" fmla="*/ 574007 h 1689569"/>
                <a:gd name="connsiteX12" fmla="*/ 695604 w 2062442"/>
                <a:gd name="connsiteY12" fmla="*/ 554956 h 1689569"/>
                <a:gd name="connsiteX13" fmla="*/ 869436 w 2062442"/>
                <a:gd name="connsiteY13" fmla="*/ 521619 h 1689569"/>
                <a:gd name="connsiteX14" fmla="*/ 986117 w 2062442"/>
                <a:gd name="connsiteY14" fmla="*/ 500188 h 1689569"/>
                <a:gd name="connsiteX15" fmla="*/ 1202810 w 2062442"/>
                <a:gd name="connsiteY15" fmla="*/ 490662 h 1689569"/>
                <a:gd name="connsiteX16" fmla="*/ 1343305 w 2062442"/>
                <a:gd name="connsiteY16" fmla="*/ 502569 h 1689569"/>
                <a:gd name="connsiteX17" fmla="*/ 1505229 w 2062442"/>
                <a:gd name="connsiteY17" fmla="*/ 533525 h 1689569"/>
                <a:gd name="connsiteX18" fmla="*/ 1652867 w 2062442"/>
                <a:gd name="connsiteY18" fmla="*/ 585913 h 1689569"/>
                <a:gd name="connsiteX19" fmla="*/ 1686204 w 2062442"/>
                <a:gd name="connsiteY19" fmla="*/ 604963 h 1689569"/>
                <a:gd name="connsiteX20" fmla="*/ 1714779 w 2062442"/>
                <a:gd name="connsiteY20" fmla="*/ 633538 h 1689569"/>
                <a:gd name="connsiteX21" fmla="*/ 1752879 w 2062442"/>
                <a:gd name="connsiteY21" fmla="*/ 681163 h 1689569"/>
                <a:gd name="connsiteX22" fmla="*/ 1771929 w 2062442"/>
                <a:gd name="connsiteY22" fmla="*/ 709738 h 1689569"/>
                <a:gd name="connsiteX23" fmla="*/ 1800504 w 2062442"/>
                <a:gd name="connsiteY23" fmla="*/ 762126 h 1689569"/>
                <a:gd name="connsiteX24" fmla="*/ 1843367 w 2062442"/>
                <a:gd name="connsiteY24" fmla="*/ 833563 h 1689569"/>
                <a:gd name="connsiteX25" fmla="*/ 1857654 w 2062442"/>
                <a:gd name="connsiteY25" fmla="*/ 862138 h 1689569"/>
                <a:gd name="connsiteX26" fmla="*/ 1867179 w 2062442"/>
                <a:gd name="connsiteY26" fmla="*/ 890713 h 1689569"/>
                <a:gd name="connsiteX27" fmla="*/ 1886229 w 2062442"/>
                <a:gd name="connsiteY27" fmla="*/ 933576 h 1689569"/>
                <a:gd name="connsiteX28" fmla="*/ 1905279 w 2062442"/>
                <a:gd name="connsiteY28" fmla="*/ 985963 h 1689569"/>
                <a:gd name="connsiteX29" fmla="*/ 1919567 w 2062442"/>
                <a:gd name="connsiteY29" fmla="*/ 1038351 h 1689569"/>
                <a:gd name="connsiteX30" fmla="*/ 1929092 w 2062442"/>
                <a:gd name="connsiteY30" fmla="*/ 1095501 h 1689569"/>
                <a:gd name="connsiteX31" fmla="*/ 1940998 w 2062442"/>
                <a:gd name="connsiteY31" fmla="*/ 1231232 h 1689569"/>
                <a:gd name="connsiteX32" fmla="*/ 1952904 w 2062442"/>
                <a:gd name="connsiteY32" fmla="*/ 1290763 h 1689569"/>
                <a:gd name="connsiteX33" fmla="*/ 1945760 w 2062442"/>
                <a:gd name="connsiteY33" fmla="*/ 1457451 h 1689569"/>
                <a:gd name="connsiteX34" fmla="*/ 1957667 w 2062442"/>
                <a:gd name="connsiteY34" fmla="*/ 1590802 h 1689569"/>
                <a:gd name="connsiteX35" fmla="*/ 1971954 w 2062442"/>
                <a:gd name="connsiteY35" fmla="*/ 1647951 h 1689569"/>
                <a:gd name="connsiteX36" fmla="*/ 1962429 w 2062442"/>
                <a:gd name="connsiteY36" fmla="*/ 1686051 h 1689569"/>
                <a:gd name="connsiteX37" fmla="*/ 1976717 w 2062442"/>
                <a:gd name="connsiteY37" fmla="*/ 1528888 h 1689569"/>
                <a:gd name="connsiteX38" fmla="*/ 1986242 w 2062442"/>
                <a:gd name="connsiteY38" fmla="*/ 1490788 h 1689569"/>
                <a:gd name="connsiteX39" fmla="*/ 1995767 w 2062442"/>
                <a:gd name="connsiteY39" fmla="*/ 1462213 h 1689569"/>
                <a:gd name="connsiteX40" fmla="*/ 2000529 w 2062442"/>
                <a:gd name="connsiteY40" fmla="*/ 1376488 h 1689569"/>
                <a:gd name="connsiteX41" fmla="*/ 2062442 w 2062442"/>
                <a:gd name="connsiteY41" fmla="*/ 1131219 h 1689569"/>
                <a:gd name="connsiteX42" fmla="*/ 2050535 w 2062442"/>
                <a:gd name="connsiteY42" fmla="*/ 985964 h 1689569"/>
                <a:gd name="connsiteX43" fmla="*/ 2043392 w 2062442"/>
                <a:gd name="connsiteY43" fmla="*/ 924051 h 1689569"/>
                <a:gd name="connsiteX44" fmla="*/ 2043391 w 2062442"/>
                <a:gd name="connsiteY44" fmla="*/ 833563 h 1689569"/>
                <a:gd name="connsiteX45" fmla="*/ 1983860 w 2062442"/>
                <a:gd name="connsiteY45" fmla="*/ 638301 h 1689569"/>
                <a:gd name="connsiteX46" fmla="*/ 1860035 w 2062442"/>
                <a:gd name="connsiteY46" fmla="*/ 426368 h 1689569"/>
                <a:gd name="connsiteX47" fmla="*/ 1683823 w 2062442"/>
                <a:gd name="connsiteY47" fmla="*/ 209675 h 1689569"/>
                <a:gd name="connsiteX48" fmla="*/ 1402835 w 2062442"/>
                <a:gd name="connsiteY48" fmla="*/ 64420 h 1689569"/>
                <a:gd name="connsiteX49" fmla="*/ 1036123 w 2062442"/>
                <a:gd name="connsiteY49" fmla="*/ 126 h 1689569"/>
                <a:gd name="connsiteX50" fmla="*/ 624167 w 2062442"/>
                <a:gd name="connsiteY50" fmla="*/ 78708 h 1689569"/>
                <a:gd name="connsiteX51" fmla="*/ 433666 w 2062442"/>
                <a:gd name="connsiteY51" fmla="*/ 221582 h 1689569"/>
                <a:gd name="connsiteX52" fmla="*/ 226499 w 2062442"/>
                <a:gd name="connsiteY52" fmla="*/ 390650 h 1689569"/>
                <a:gd name="connsiteX53" fmla="*/ 81241 w 2062442"/>
                <a:gd name="connsiteY53" fmla="*/ 633539 h 1689569"/>
                <a:gd name="connsiteX54" fmla="*/ 5042 w 2062442"/>
                <a:gd name="connsiteY54" fmla="*/ 850231 h 1689569"/>
                <a:gd name="connsiteX55" fmla="*/ 12185 w 2062442"/>
                <a:gd name="connsiteY55" fmla="*/ 1100263 h 1689569"/>
                <a:gd name="connsiteX56" fmla="*/ 52667 w 2062442"/>
                <a:gd name="connsiteY56" fmla="*/ 1336008 h 1689569"/>
                <a:gd name="connsiteX57" fmla="*/ 102673 w 2062442"/>
                <a:gd name="connsiteY57" fmla="*/ 1543176 h 1689569"/>
                <a:gd name="connsiteX0" fmla="*/ 102673 w 2062442"/>
                <a:gd name="connsiteY0" fmla="*/ 1543176 h 1689569"/>
                <a:gd name="connsiteX1" fmla="*/ 155060 w 2062442"/>
                <a:gd name="connsiteY1" fmla="*/ 1602707 h 1689569"/>
                <a:gd name="connsiteX2" fmla="*/ 178873 w 2062442"/>
                <a:gd name="connsiteY2" fmla="*/ 1669381 h 1689569"/>
                <a:gd name="connsiteX3" fmla="*/ 169348 w 2062442"/>
                <a:gd name="connsiteY3" fmla="*/ 1481262 h 1689569"/>
                <a:gd name="connsiteX4" fmla="*/ 171729 w 2062442"/>
                <a:gd name="connsiteY4" fmla="*/ 1314576 h 1689569"/>
                <a:gd name="connsiteX5" fmla="*/ 166967 w 2062442"/>
                <a:gd name="connsiteY5" fmla="*/ 1247901 h 1689569"/>
                <a:gd name="connsiteX6" fmla="*/ 176492 w 2062442"/>
                <a:gd name="connsiteY6" fmla="*/ 1119313 h 1689569"/>
                <a:gd name="connsiteX7" fmla="*/ 190779 w 2062442"/>
                <a:gd name="connsiteY7" fmla="*/ 1052638 h 1689569"/>
                <a:gd name="connsiteX8" fmla="*/ 224117 w 2062442"/>
                <a:gd name="connsiteY8" fmla="*/ 895476 h 1689569"/>
                <a:gd name="connsiteX9" fmla="*/ 266979 w 2062442"/>
                <a:gd name="connsiteY9" fmla="*/ 800225 h 1689569"/>
                <a:gd name="connsiteX10" fmla="*/ 383659 w 2062442"/>
                <a:gd name="connsiteY10" fmla="*/ 666873 h 1689569"/>
                <a:gd name="connsiteX11" fmla="*/ 547967 w 2062442"/>
                <a:gd name="connsiteY11" fmla="*/ 574007 h 1689569"/>
                <a:gd name="connsiteX12" fmla="*/ 695604 w 2062442"/>
                <a:gd name="connsiteY12" fmla="*/ 554956 h 1689569"/>
                <a:gd name="connsiteX13" fmla="*/ 869436 w 2062442"/>
                <a:gd name="connsiteY13" fmla="*/ 521619 h 1689569"/>
                <a:gd name="connsiteX14" fmla="*/ 986117 w 2062442"/>
                <a:gd name="connsiteY14" fmla="*/ 500188 h 1689569"/>
                <a:gd name="connsiteX15" fmla="*/ 1202810 w 2062442"/>
                <a:gd name="connsiteY15" fmla="*/ 490662 h 1689569"/>
                <a:gd name="connsiteX16" fmla="*/ 1343305 w 2062442"/>
                <a:gd name="connsiteY16" fmla="*/ 502569 h 1689569"/>
                <a:gd name="connsiteX17" fmla="*/ 1505229 w 2062442"/>
                <a:gd name="connsiteY17" fmla="*/ 533525 h 1689569"/>
                <a:gd name="connsiteX18" fmla="*/ 1652867 w 2062442"/>
                <a:gd name="connsiteY18" fmla="*/ 585913 h 1689569"/>
                <a:gd name="connsiteX19" fmla="*/ 1686204 w 2062442"/>
                <a:gd name="connsiteY19" fmla="*/ 604963 h 1689569"/>
                <a:gd name="connsiteX20" fmla="*/ 1714779 w 2062442"/>
                <a:gd name="connsiteY20" fmla="*/ 633538 h 1689569"/>
                <a:gd name="connsiteX21" fmla="*/ 1752879 w 2062442"/>
                <a:gd name="connsiteY21" fmla="*/ 681163 h 1689569"/>
                <a:gd name="connsiteX22" fmla="*/ 1771929 w 2062442"/>
                <a:gd name="connsiteY22" fmla="*/ 709738 h 1689569"/>
                <a:gd name="connsiteX23" fmla="*/ 1800504 w 2062442"/>
                <a:gd name="connsiteY23" fmla="*/ 762126 h 1689569"/>
                <a:gd name="connsiteX24" fmla="*/ 1843367 w 2062442"/>
                <a:gd name="connsiteY24" fmla="*/ 833563 h 1689569"/>
                <a:gd name="connsiteX25" fmla="*/ 1857654 w 2062442"/>
                <a:gd name="connsiteY25" fmla="*/ 862138 h 1689569"/>
                <a:gd name="connsiteX26" fmla="*/ 1867179 w 2062442"/>
                <a:gd name="connsiteY26" fmla="*/ 890713 h 1689569"/>
                <a:gd name="connsiteX27" fmla="*/ 1886229 w 2062442"/>
                <a:gd name="connsiteY27" fmla="*/ 933576 h 1689569"/>
                <a:gd name="connsiteX28" fmla="*/ 1905279 w 2062442"/>
                <a:gd name="connsiteY28" fmla="*/ 985963 h 1689569"/>
                <a:gd name="connsiteX29" fmla="*/ 1919567 w 2062442"/>
                <a:gd name="connsiteY29" fmla="*/ 1038351 h 1689569"/>
                <a:gd name="connsiteX30" fmla="*/ 1929092 w 2062442"/>
                <a:gd name="connsiteY30" fmla="*/ 1095501 h 1689569"/>
                <a:gd name="connsiteX31" fmla="*/ 1940998 w 2062442"/>
                <a:gd name="connsiteY31" fmla="*/ 1231232 h 1689569"/>
                <a:gd name="connsiteX32" fmla="*/ 1952904 w 2062442"/>
                <a:gd name="connsiteY32" fmla="*/ 1290763 h 1689569"/>
                <a:gd name="connsiteX33" fmla="*/ 1945760 w 2062442"/>
                <a:gd name="connsiteY33" fmla="*/ 1457451 h 1689569"/>
                <a:gd name="connsiteX34" fmla="*/ 1957667 w 2062442"/>
                <a:gd name="connsiteY34" fmla="*/ 1590802 h 1689569"/>
                <a:gd name="connsiteX35" fmla="*/ 1957667 w 2062442"/>
                <a:gd name="connsiteY35" fmla="*/ 1647951 h 1689569"/>
                <a:gd name="connsiteX36" fmla="*/ 1962429 w 2062442"/>
                <a:gd name="connsiteY36" fmla="*/ 1686051 h 1689569"/>
                <a:gd name="connsiteX37" fmla="*/ 1976717 w 2062442"/>
                <a:gd name="connsiteY37" fmla="*/ 1528888 h 1689569"/>
                <a:gd name="connsiteX38" fmla="*/ 1986242 w 2062442"/>
                <a:gd name="connsiteY38" fmla="*/ 1490788 h 1689569"/>
                <a:gd name="connsiteX39" fmla="*/ 1995767 w 2062442"/>
                <a:gd name="connsiteY39" fmla="*/ 1462213 h 1689569"/>
                <a:gd name="connsiteX40" fmla="*/ 2000529 w 2062442"/>
                <a:gd name="connsiteY40" fmla="*/ 1376488 h 1689569"/>
                <a:gd name="connsiteX41" fmla="*/ 2062442 w 2062442"/>
                <a:gd name="connsiteY41" fmla="*/ 1131219 h 1689569"/>
                <a:gd name="connsiteX42" fmla="*/ 2050535 w 2062442"/>
                <a:gd name="connsiteY42" fmla="*/ 985964 h 1689569"/>
                <a:gd name="connsiteX43" fmla="*/ 2043392 w 2062442"/>
                <a:gd name="connsiteY43" fmla="*/ 924051 h 1689569"/>
                <a:gd name="connsiteX44" fmla="*/ 2043391 w 2062442"/>
                <a:gd name="connsiteY44" fmla="*/ 833563 h 1689569"/>
                <a:gd name="connsiteX45" fmla="*/ 1983860 w 2062442"/>
                <a:gd name="connsiteY45" fmla="*/ 638301 h 1689569"/>
                <a:gd name="connsiteX46" fmla="*/ 1860035 w 2062442"/>
                <a:gd name="connsiteY46" fmla="*/ 426368 h 1689569"/>
                <a:gd name="connsiteX47" fmla="*/ 1683823 w 2062442"/>
                <a:gd name="connsiteY47" fmla="*/ 209675 h 1689569"/>
                <a:gd name="connsiteX48" fmla="*/ 1402835 w 2062442"/>
                <a:gd name="connsiteY48" fmla="*/ 64420 h 1689569"/>
                <a:gd name="connsiteX49" fmla="*/ 1036123 w 2062442"/>
                <a:gd name="connsiteY49" fmla="*/ 126 h 1689569"/>
                <a:gd name="connsiteX50" fmla="*/ 624167 w 2062442"/>
                <a:gd name="connsiteY50" fmla="*/ 78708 h 1689569"/>
                <a:gd name="connsiteX51" fmla="*/ 433666 w 2062442"/>
                <a:gd name="connsiteY51" fmla="*/ 221582 h 1689569"/>
                <a:gd name="connsiteX52" fmla="*/ 226499 w 2062442"/>
                <a:gd name="connsiteY52" fmla="*/ 390650 h 1689569"/>
                <a:gd name="connsiteX53" fmla="*/ 81241 w 2062442"/>
                <a:gd name="connsiteY53" fmla="*/ 633539 h 1689569"/>
                <a:gd name="connsiteX54" fmla="*/ 5042 w 2062442"/>
                <a:gd name="connsiteY54" fmla="*/ 850231 h 1689569"/>
                <a:gd name="connsiteX55" fmla="*/ 12185 w 2062442"/>
                <a:gd name="connsiteY55" fmla="*/ 1100263 h 1689569"/>
                <a:gd name="connsiteX56" fmla="*/ 52667 w 2062442"/>
                <a:gd name="connsiteY56" fmla="*/ 1336008 h 1689569"/>
                <a:gd name="connsiteX57" fmla="*/ 102673 w 2062442"/>
                <a:gd name="connsiteY57" fmla="*/ 1543176 h 1689569"/>
                <a:gd name="connsiteX0" fmla="*/ 102673 w 2062442"/>
                <a:gd name="connsiteY0" fmla="*/ 1543176 h 1689569"/>
                <a:gd name="connsiteX1" fmla="*/ 155060 w 2062442"/>
                <a:gd name="connsiteY1" fmla="*/ 1602707 h 1689569"/>
                <a:gd name="connsiteX2" fmla="*/ 178873 w 2062442"/>
                <a:gd name="connsiteY2" fmla="*/ 1669381 h 1689569"/>
                <a:gd name="connsiteX3" fmla="*/ 169348 w 2062442"/>
                <a:gd name="connsiteY3" fmla="*/ 1481262 h 1689569"/>
                <a:gd name="connsiteX4" fmla="*/ 171729 w 2062442"/>
                <a:gd name="connsiteY4" fmla="*/ 1314576 h 1689569"/>
                <a:gd name="connsiteX5" fmla="*/ 166967 w 2062442"/>
                <a:gd name="connsiteY5" fmla="*/ 1247901 h 1689569"/>
                <a:gd name="connsiteX6" fmla="*/ 176492 w 2062442"/>
                <a:gd name="connsiteY6" fmla="*/ 1119313 h 1689569"/>
                <a:gd name="connsiteX7" fmla="*/ 190779 w 2062442"/>
                <a:gd name="connsiteY7" fmla="*/ 1052638 h 1689569"/>
                <a:gd name="connsiteX8" fmla="*/ 224117 w 2062442"/>
                <a:gd name="connsiteY8" fmla="*/ 895476 h 1689569"/>
                <a:gd name="connsiteX9" fmla="*/ 266979 w 2062442"/>
                <a:gd name="connsiteY9" fmla="*/ 800225 h 1689569"/>
                <a:gd name="connsiteX10" fmla="*/ 383659 w 2062442"/>
                <a:gd name="connsiteY10" fmla="*/ 666873 h 1689569"/>
                <a:gd name="connsiteX11" fmla="*/ 547967 w 2062442"/>
                <a:gd name="connsiteY11" fmla="*/ 574007 h 1689569"/>
                <a:gd name="connsiteX12" fmla="*/ 695604 w 2062442"/>
                <a:gd name="connsiteY12" fmla="*/ 554956 h 1689569"/>
                <a:gd name="connsiteX13" fmla="*/ 869436 w 2062442"/>
                <a:gd name="connsiteY13" fmla="*/ 521619 h 1689569"/>
                <a:gd name="connsiteX14" fmla="*/ 986117 w 2062442"/>
                <a:gd name="connsiteY14" fmla="*/ 500188 h 1689569"/>
                <a:gd name="connsiteX15" fmla="*/ 1202810 w 2062442"/>
                <a:gd name="connsiteY15" fmla="*/ 490662 h 1689569"/>
                <a:gd name="connsiteX16" fmla="*/ 1343305 w 2062442"/>
                <a:gd name="connsiteY16" fmla="*/ 502569 h 1689569"/>
                <a:gd name="connsiteX17" fmla="*/ 1505229 w 2062442"/>
                <a:gd name="connsiteY17" fmla="*/ 533525 h 1689569"/>
                <a:gd name="connsiteX18" fmla="*/ 1652867 w 2062442"/>
                <a:gd name="connsiteY18" fmla="*/ 585913 h 1689569"/>
                <a:gd name="connsiteX19" fmla="*/ 1686204 w 2062442"/>
                <a:gd name="connsiteY19" fmla="*/ 604963 h 1689569"/>
                <a:gd name="connsiteX20" fmla="*/ 1714779 w 2062442"/>
                <a:gd name="connsiteY20" fmla="*/ 633538 h 1689569"/>
                <a:gd name="connsiteX21" fmla="*/ 1752879 w 2062442"/>
                <a:gd name="connsiteY21" fmla="*/ 681163 h 1689569"/>
                <a:gd name="connsiteX22" fmla="*/ 1771929 w 2062442"/>
                <a:gd name="connsiteY22" fmla="*/ 709738 h 1689569"/>
                <a:gd name="connsiteX23" fmla="*/ 1800504 w 2062442"/>
                <a:gd name="connsiteY23" fmla="*/ 762126 h 1689569"/>
                <a:gd name="connsiteX24" fmla="*/ 1843367 w 2062442"/>
                <a:gd name="connsiteY24" fmla="*/ 833563 h 1689569"/>
                <a:gd name="connsiteX25" fmla="*/ 1857654 w 2062442"/>
                <a:gd name="connsiteY25" fmla="*/ 862138 h 1689569"/>
                <a:gd name="connsiteX26" fmla="*/ 1867179 w 2062442"/>
                <a:gd name="connsiteY26" fmla="*/ 890713 h 1689569"/>
                <a:gd name="connsiteX27" fmla="*/ 1886229 w 2062442"/>
                <a:gd name="connsiteY27" fmla="*/ 933576 h 1689569"/>
                <a:gd name="connsiteX28" fmla="*/ 1905279 w 2062442"/>
                <a:gd name="connsiteY28" fmla="*/ 985963 h 1689569"/>
                <a:gd name="connsiteX29" fmla="*/ 1919567 w 2062442"/>
                <a:gd name="connsiteY29" fmla="*/ 1038351 h 1689569"/>
                <a:gd name="connsiteX30" fmla="*/ 1929092 w 2062442"/>
                <a:gd name="connsiteY30" fmla="*/ 1095501 h 1689569"/>
                <a:gd name="connsiteX31" fmla="*/ 1940998 w 2062442"/>
                <a:gd name="connsiteY31" fmla="*/ 1231232 h 1689569"/>
                <a:gd name="connsiteX32" fmla="*/ 1952904 w 2062442"/>
                <a:gd name="connsiteY32" fmla="*/ 1290763 h 1689569"/>
                <a:gd name="connsiteX33" fmla="*/ 1945760 w 2062442"/>
                <a:gd name="connsiteY33" fmla="*/ 1457451 h 1689569"/>
                <a:gd name="connsiteX34" fmla="*/ 1957667 w 2062442"/>
                <a:gd name="connsiteY34" fmla="*/ 1590802 h 1689569"/>
                <a:gd name="connsiteX35" fmla="*/ 1957667 w 2062442"/>
                <a:gd name="connsiteY35" fmla="*/ 1647951 h 1689569"/>
                <a:gd name="connsiteX36" fmla="*/ 1962429 w 2062442"/>
                <a:gd name="connsiteY36" fmla="*/ 1686051 h 1689569"/>
                <a:gd name="connsiteX37" fmla="*/ 1976717 w 2062442"/>
                <a:gd name="connsiteY37" fmla="*/ 1528888 h 1689569"/>
                <a:gd name="connsiteX38" fmla="*/ 1986242 w 2062442"/>
                <a:gd name="connsiteY38" fmla="*/ 1490788 h 1689569"/>
                <a:gd name="connsiteX39" fmla="*/ 1995767 w 2062442"/>
                <a:gd name="connsiteY39" fmla="*/ 1462213 h 1689569"/>
                <a:gd name="connsiteX40" fmla="*/ 2000529 w 2062442"/>
                <a:gd name="connsiteY40" fmla="*/ 1376488 h 1689569"/>
                <a:gd name="connsiteX41" fmla="*/ 2062442 w 2062442"/>
                <a:gd name="connsiteY41" fmla="*/ 1131219 h 1689569"/>
                <a:gd name="connsiteX42" fmla="*/ 2050535 w 2062442"/>
                <a:gd name="connsiteY42" fmla="*/ 985964 h 1689569"/>
                <a:gd name="connsiteX43" fmla="*/ 2043392 w 2062442"/>
                <a:gd name="connsiteY43" fmla="*/ 924051 h 1689569"/>
                <a:gd name="connsiteX44" fmla="*/ 2043391 w 2062442"/>
                <a:gd name="connsiteY44" fmla="*/ 833563 h 1689569"/>
                <a:gd name="connsiteX45" fmla="*/ 1983860 w 2062442"/>
                <a:gd name="connsiteY45" fmla="*/ 638301 h 1689569"/>
                <a:gd name="connsiteX46" fmla="*/ 1860035 w 2062442"/>
                <a:gd name="connsiteY46" fmla="*/ 426368 h 1689569"/>
                <a:gd name="connsiteX47" fmla="*/ 1683823 w 2062442"/>
                <a:gd name="connsiteY47" fmla="*/ 209675 h 1689569"/>
                <a:gd name="connsiteX48" fmla="*/ 1402835 w 2062442"/>
                <a:gd name="connsiteY48" fmla="*/ 64420 h 1689569"/>
                <a:gd name="connsiteX49" fmla="*/ 1036123 w 2062442"/>
                <a:gd name="connsiteY49" fmla="*/ 126 h 1689569"/>
                <a:gd name="connsiteX50" fmla="*/ 624167 w 2062442"/>
                <a:gd name="connsiteY50" fmla="*/ 78708 h 1689569"/>
                <a:gd name="connsiteX51" fmla="*/ 433666 w 2062442"/>
                <a:gd name="connsiteY51" fmla="*/ 221582 h 1689569"/>
                <a:gd name="connsiteX52" fmla="*/ 226499 w 2062442"/>
                <a:gd name="connsiteY52" fmla="*/ 390650 h 1689569"/>
                <a:gd name="connsiteX53" fmla="*/ 81241 w 2062442"/>
                <a:gd name="connsiteY53" fmla="*/ 633539 h 1689569"/>
                <a:gd name="connsiteX54" fmla="*/ 5042 w 2062442"/>
                <a:gd name="connsiteY54" fmla="*/ 850231 h 1689569"/>
                <a:gd name="connsiteX55" fmla="*/ 12185 w 2062442"/>
                <a:gd name="connsiteY55" fmla="*/ 1100263 h 1689569"/>
                <a:gd name="connsiteX56" fmla="*/ 52667 w 2062442"/>
                <a:gd name="connsiteY56" fmla="*/ 1336008 h 1689569"/>
                <a:gd name="connsiteX57" fmla="*/ 102673 w 2062442"/>
                <a:gd name="connsiteY57" fmla="*/ 1543176 h 1689569"/>
                <a:gd name="connsiteX0" fmla="*/ 102673 w 2062442"/>
                <a:gd name="connsiteY0" fmla="*/ 1543176 h 1689569"/>
                <a:gd name="connsiteX1" fmla="*/ 155060 w 2062442"/>
                <a:gd name="connsiteY1" fmla="*/ 1602707 h 1689569"/>
                <a:gd name="connsiteX2" fmla="*/ 178873 w 2062442"/>
                <a:gd name="connsiteY2" fmla="*/ 1669381 h 1689569"/>
                <a:gd name="connsiteX3" fmla="*/ 169348 w 2062442"/>
                <a:gd name="connsiteY3" fmla="*/ 1481262 h 1689569"/>
                <a:gd name="connsiteX4" fmla="*/ 171729 w 2062442"/>
                <a:gd name="connsiteY4" fmla="*/ 1314576 h 1689569"/>
                <a:gd name="connsiteX5" fmla="*/ 166967 w 2062442"/>
                <a:gd name="connsiteY5" fmla="*/ 1247901 h 1689569"/>
                <a:gd name="connsiteX6" fmla="*/ 176492 w 2062442"/>
                <a:gd name="connsiteY6" fmla="*/ 1119313 h 1689569"/>
                <a:gd name="connsiteX7" fmla="*/ 190779 w 2062442"/>
                <a:gd name="connsiteY7" fmla="*/ 1052638 h 1689569"/>
                <a:gd name="connsiteX8" fmla="*/ 224117 w 2062442"/>
                <a:gd name="connsiteY8" fmla="*/ 895476 h 1689569"/>
                <a:gd name="connsiteX9" fmla="*/ 266979 w 2062442"/>
                <a:gd name="connsiteY9" fmla="*/ 800225 h 1689569"/>
                <a:gd name="connsiteX10" fmla="*/ 383659 w 2062442"/>
                <a:gd name="connsiteY10" fmla="*/ 666873 h 1689569"/>
                <a:gd name="connsiteX11" fmla="*/ 547967 w 2062442"/>
                <a:gd name="connsiteY11" fmla="*/ 574007 h 1689569"/>
                <a:gd name="connsiteX12" fmla="*/ 695604 w 2062442"/>
                <a:gd name="connsiteY12" fmla="*/ 554956 h 1689569"/>
                <a:gd name="connsiteX13" fmla="*/ 869436 w 2062442"/>
                <a:gd name="connsiteY13" fmla="*/ 521619 h 1689569"/>
                <a:gd name="connsiteX14" fmla="*/ 986117 w 2062442"/>
                <a:gd name="connsiteY14" fmla="*/ 500188 h 1689569"/>
                <a:gd name="connsiteX15" fmla="*/ 1202810 w 2062442"/>
                <a:gd name="connsiteY15" fmla="*/ 490662 h 1689569"/>
                <a:gd name="connsiteX16" fmla="*/ 1343305 w 2062442"/>
                <a:gd name="connsiteY16" fmla="*/ 502569 h 1689569"/>
                <a:gd name="connsiteX17" fmla="*/ 1505229 w 2062442"/>
                <a:gd name="connsiteY17" fmla="*/ 533525 h 1689569"/>
                <a:gd name="connsiteX18" fmla="*/ 1652867 w 2062442"/>
                <a:gd name="connsiteY18" fmla="*/ 585913 h 1689569"/>
                <a:gd name="connsiteX19" fmla="*/ 1686204 w 2062442"/>
                <a:gd name="connsiteY19" fmla="*/ 604963 h 1689569"/>
                <a:gd name="connsiteX20" fmla="*/ 1714779 w 2062442"/>
                <a:gd name="connsiteY20" fmla="*/ 633538 h 1689569"/>
                <a:gd name="connsiteX21" fmla="*/ 1752879 w 2062442"/>
                <a:gd name="connsiteY21" fmla="*/ 681163 h 1689569"/>
                <a:gd name="connsiteX22" fmla="*/ 1771929 w 2062442"/>
                <a:gd name="connsiteY22" fmla="*/ 709738 h 1689569"/>
                <a:gd name="connsiteX23" fmla="*/ 1800504 w 2062442"/>
                <a:gd name="connsiteY23" fmla="*/ 762126 h 1689569"/>
                <a:gd name="connsiteX24" fmla="*/ 1843367 w 2062442"/>
                <a:gd name="connsiteY24" fmla="*/ 833563 h 1689569"/>
                <a:gd name="connsiteX25" fmla="*/ 1857654 w 2062442"/>
                <a:gd name="connsiteY25" fmla="*/ 862138 h 1689569"/>
                <a:gd name="connsiteX26" fmla="*/ 1867179 w 2062442"/>
                <a:gd name="connsiteY26" fmla="*/ 890713 h 1689569"/>
                <a:gd name="connsiteX27" fmla="*/ 1886229 w 2062442"/>
                <a:gd name="connsiteY27" fmla="*/ 933576 h 1689569"/>
                <a:gd name="connsiteX28" fmla="*/ 1905279 w 2062442"/>
                <a:gd name="connsiteY28" fmla="*/ 985963 h 1689569"/>
                <a:gd name="connsiteX29" fmla="*/ 1919567 w 2062442"/>
                <a:gd name="connsiteY29" fmla="*/ 1038351 h 1689569"/>
                <a:gd name="connsiteX30" fmla="*/ 1929092 w 2062442"/>
                <a:gd name="connsiteY30" fmla="*/ 1095501 h 1689569"/>
                <a:gd name="connsiteX31" fmla="*/ 1940998 w 2062442"/>
                <a:gd name="connsiteY31" fmla="*/ 1231232 h 1689569"/>
                <a:gd name="connsiteX32" fmla="*/ 1952904 w 2062442"/>
                <a:gd name="connsiteY32" fmla="*/ 1290763 h 1689569"/>
                <a:gd name="connsiteX33" fmla="*/ 1945760 w 2062442"/>
                <a:gd name="connsiteY33" fmla="*/ 1457451 h 1689569"/>
                <a:gd name="connsiteX34" fmla="*/ 1957667 w 2062442"/>
                <a:gd name="connsiteY34" fmla="*/ 1590802 h 1689569"/>
                <a:gd name="connsiteX35" fmla="*/ 1957667 w 2062442"/>
                <a:gd name="connsiteY35" fmla="*/ 1647951 h 1689569"/>
                <a:gd name="connsiteX36" fmla="*/ 1962429 w 2062442"/>
                <a:gd name="connsiteY36" fmla="*/ 1686051 h 1689569"/>
                <a:gd name="connsiteX37" fmla="*/ 1976717 w 2062442"/>
                <a:gd name="connsiteY37" fmla="*/ 1528888 h 1689569"/>
                <a:gd name="connsiteX38" fmla="*/ 1986242 w 2062442"/>
                <a:gd name="connsiteY38" fmla="*/ 1490788 h 1689569"/>
                <a:gd name="connsiteX39" fmla="*/ 1995767 w 2062442"/>
                <a:gd name="connsiteY39" fmla="*/ 1462213 h 1689569"/>
                <a:gd name="connsiteX40" fmla="*/ 2000529 w 2062442"/>
                <a:gd name="connsiteY40" fmla="*/ 1376488 h 1689569"/>
                <a:gd name="connsiteX41" fmla="*/ 2062442 w 2062442"/>
                <a:gd name="connsiteY41" fmla="*/ 1131219 h 1689569"/>
                <a:gd name="connsiteX42" fmla="*/ 2050535 w 2062442"/>
                <a:gd name="connsiteY42" fmla="*/ 985964 h 1689569"/>
                <a:gd name="connsiteX43" fmla="*/ 2043392 w 2062442"/>
                <a:gd name="connsiteY43" fmla="*/ 924051 h 1689569"/>
                <a:gd name="connsiteX44" fmla="*/ 2043391 w 2062442"/>
                <a:gd name="connsiteY44" fmla="*/ 833563 h 1689569"/>
                <a:gd name="connsiteX45" fmla="*/ 1983860 w 2062442"/>
                <a:gd name="connsiteY45" fmla="*/ 638301 h 1689569"/>
                <a:gd name="connsiteX46" fmla="*/ 1860035 w 2062442"/>
                <a:gd name="connsiteY46" fmla="*/ 426368 h 1689569"/>
                <a:gd name="connsiteX47" fmla="*/ 1683823 w 2062442"/>
                <a:gd name="connsiteY47" fmla="*/ 209675 h 1689569"/>
                <a:gd name="connsiteX48" fmla="*/ 1402835 w 2062442"/>
                <a:gd name="connsiteY48" fmla="*/ 64420 h 1689569"/>
                <a:gd name="connsiteX49" fmla="*/ 1036123 w 2062442"/>
                <a:gd name="connsiteY49" fmla="*/ 126 h 1689569"/>
                <a:gd name="connsiteX50" fmla="*/ 624167 w 2062442"/>
                <a:gd name="connsiteY50" fmla="*/ 78708 h 1689569"/>
                <a:gd name="connsiteX51" fmla="*/ 433666 w 2062442"/>
                <a:gd name="connsiteY51" fmla="*/ 221582 h 1689569"/>
                <a:gd name="connsiteX52" fmla="*/ 226499 w 2062442"/>
                <a:gd name="connsiteY52" fmla="*/ 390650 h 1689569"/>
                <a:gd name="connsiteX53" fmla="*/ 81241 w 2062442"/>
                <a:gd name="connsiteY53" fmla="*/ 633539 h 1689569"/>
                <a:gd name="connsiteX54" fmla="*/ 5042 w 2062442"/>
                <a:gd name="connsiteY54" fmla="*/ 850231 h 1689569"/>
                <a:gd name="connsiteX55" fmla="*/ 12185 w 2062442"/>
                <a:gd name="connsiteY55" fmla="*/ 1100263 h 1689569"/>
                <a:gd name="connsiteX56" fmla="*/ 52667 w 2062442"/>
                <a:gd name="connsiteY56" fmla="*/ 1336008 h 1689569"/>
                <a:gd name="connsiteX57" fmla="*/ 102673 w 2062442"/>
                <a:gd name="connsiteY57" fmla="*/ 1543176 h 1689569"/>
                <a:gd name="connsiteX0" fmla="*/ 102673 w 2062442"/>
                <a:gd name="connsiteY0" fmla="*/ 1543176 h 1691823"/>
                <a:gd name="connsiteX1" fmla="*/ 155060 w 2062442"/>
                <a:gd name="connsiteY1" fmla="*/ 1602707 h 1691823"/>
                <a:gd name="connsiteX2" fmla="*/ 178873 w 2062442"/>
                <a:gd name="connsiteY2" fmla="*/ 1669381 h 1691823"/>
                <a:gd name="connsiteX3" fmla="*/ 169348 w 2062442"/>
                <a:gd name="connsiteY3" fmla="*/ 1481262 h 1691823"/>
                <a:gd name="connsiteX4" fmla="*/ 171729 w 2062442"/>
                <a:gd name="connsiteY4" fmla="*/ 1314576 h 1691823"/>
                <a:gd name="connsiteX5" fmla="*/ 166967 w 2062442"/>
                <a:gd name="connsiteY5" fmla="*/ 1247901 h 1691823"/>
                <a:gd name="connsiteX6" fmla="*/ 176492 w 2062442"/>
                <a:gd name="connsiteY6" fmla="*/ 1119313 h 1691823"/>
                <a:gd name="connsiteX7" fmla="*/ 190779 w 2062442"/>
                <a:gd name="connsiteY7" fmla="*/ 1052638 h 1691823"/>
                <a:gd name="connsiteX8" fmla="*/ 224117 w 2062442"/>
                <a:gd name="connsiteY8" fmla="*/ 895476 h 1691823"/>
                <a:gd name="connsiteX9" fmla="*/ 266979 w 2062442"/>
                <a:gd name="connsiteY9" fmla="*/ 800225 h 1691823"/>
                <a:gd name="connsiteX10" fmla="*/ 383659 w 2062442"/>
                <a:gd name="connsiteY10" fmla="*/ 666873 h 1691823"/>
                <a:gd name="connsiteX11" fmla="*/ 547967 w 2062442"/>
                <a:gd name="connsiteY11" fmla="*/ 574007 h 1691823"/>
                <a:gd name="connsiteX12" fmla="*/ 695604 w 2062442"/>
                <a:gd name="connsiteY12" fmla="*/ 554956 h 1691823"/>
                <a:gd name="connsiteX13" fmla="*/ 869436 w 2062442"/>
                <a:gd name="connsiteY13" fmla="*/ 521619 h 1691823"/>
                <a:gd name="connsiteX14" fmla="*/ 986117 w 2062442"/>
                <a:gd name="connsiteY14" fmla="*/ 500188 h 1691823"/>
                <a:gd name="connsiteX15" fmla="*/ 1202810 w 2062442"/>
                <a:gd name="connsiteY15" fmla="*/ 490662 h 1691823"/>
                <a:gd name="connsiteX16" fmla="*/ 1343305 w 2062442"/>
                <a:gd name="connsiteY16" fmla="*/ 502569 h 1691823"/>
                <a:gd name="connsiteX17" fmla="*/ 1505229 w 2062442"/>
                <a:gd name="connsiteY17" fmla="*/ 533525 h 1691823"/>
                <a:gd name="connsiteX18" fmla="*/ 1652867 w 2062442"/>
                <a:gd name="connsiteY18" fmla="*/ 585913 h 1691823"/>
                <a:gd name="connsiteX19" fmla="*/ 1686204 w 2062442"/>
                <a:gd name="connsiteY19" fmla="*/ 604963 h 1691823"/>
                <a:gd name="connsiteX20" fmla="*/ 1714779 w 2062442"/>
                <a:gd name="connsiteY20" fmla="*/ 633538 h 1691823"/>
                <a:gd name="connsiteX21" fmla="*/ 1752879 w 2062442"/>
                <a:gd name="connsiteY21" fmla="*/ 681163 h 1691823"/>
                <a:gd name="connsiteX22" fmla="*/ 1771929 w 2062442"/>
                <a:gd name="connsiteY22" fmla="*/ 709738 h 1691823"/>
                <a:gd name="connsiteX23" fmla="*/ 1800504 w 2062442"/>
                <a:gd name="connsiteY23" fmla="*/ 762126 h 1691823"/>
                <a:gd name="connsiteX24" fmla="*/ 1843367 w 2062442"/>
                <a:gd name="connsiteY24" fmla="*/ 833563 h 1691823"/>
                <a:gd name="connsiteX25" fmla="*/ 1857654 w 2062442"/>
                <a:gd name="connsiteY25" fmla="*/ 862138 h 1691823"/>
                <a:gd name="connsiteX26" fmla="*/ 1867179 w 2062442"/>
                <a:gd name="connsiteY26" fmla="*/ 890713 h 1691823"/>
                <a:gd name="connsiteX27" fmla="*/ 1886229 w 2062442"/>
                <a:gd name="connsiteY27" fmla="*/ 933576 h 1691823"/>
                <a:gd name="connsiteX28" fmla="*/ 1905279 w 2062442"/>
                <a:gd name="connsiteY28" fmla="*/ 985963 h 1691823"/>
                <a:gd name="connsiteX29" fmla="*/ 1919567 w 2062442"/>
                <a:gd name="connsiteY29" fmla="*/ 1038351 h 1691823"/>
                <a:gd name="connsiteX30" fmla="*/ 1929092 w 2062442"/>
                <a:gd name="connsiteY30" fmla="*/ 1095501 h 1691823"/>
                <a:gd name="connsiteX31" fmla="*/ 1940998 w 2062442"/>
                <a:gd name="connsiteY31" fmla="*/ 1231232 h 1691823"/>
                <a:gd name="connsiteX32" fmla="*/ 1952904 w 2062442"/>
                <a:gd name="connsiteY32" fmla="*/ 1290763 h 1691823"/>
                <a:gd name="connsiteX33" fmla="*/ 1945760 w 2062442"/>
                <a:gd name="connsiteY33" fmla="*/ 1457451 h 1691823"/>
                <a:gd name="connsiteX34" fmla="*/ 1957667 w 2062442"/>
                <a:gd name="connsiteY34" fmla="*/ 1647951 h 1691823"/>
                <a:gd name="connsiteX35" fmla="*/ 1962429 w 2062442"/>
                <a:gd name="connsiteY35" fmla="*/ 1686051 h 1691823"/>
                <a:gd name="connsiteX36" fmla="*/ 1976717 w 2062442"/>
                <a:gd name="connsiteY36" fmla="*/ 1528888 h 1691823"/>
                <a:gd name="connsiteX37" fmla="*/ 1986242 w 2062442"/>
                <a:gd name="connsiteY37" fmla="*/ 1490788 h 1691823"/>
                <a:gd name="connsiteX38" fmla="*/ 1995767 w 2062442"/>
                <a:gd name="connsiteY38" fmla="*/ 1462213 h 1691823"/>
                <a:gd name="connsiteX39" fmla="*/ 2000529 w 2062442"/>
                <a:gd name="connsiteY39" fmla="*/ 1376488 h 1691823"/>
                <a:gd name="connsiteX40" fmla="*/ 2062442 w 2062442"/>
                <a:gd name="connsiteY40" fmla="*/ 1131219 h 1691823"/>
                <a:gd name="connsiteX41" fmla="*/ 2050535 w 2062442"/>
                <a:gd name="connsiteY41" fmla="*/ 985964 h 1691823"/>
                <a:gd name="connsiteX42" fmla="*/ 2043392 w 2062442"/>
                <a:gd name="connsiteY42" fmla="*/ 924051 h 1691823"/>
                <a:gd name="connsiteX43" fmla="*/ 2043391 w 2062442"/>
                <a:gd name="connsiteY43" fmla="*/ 833563 h 1691823"/>
                <a:gd name="connsiteX44" fmla="*/ 1983860 w 2062442"/>
                <a:gd name="connsiteY44" fmla="*/ 638301 h 1691823"/>
                <a:gd name="connsiteX45" fmla="*/ 1860035 w 2062442"/>
                <a:gd name="connsiteY45" fmla="*/ 426368 h 1691823"/>
                <a:gd name="connsiteX46" fmla="*/ 1683823 w 2062442"/>
                <a:gd name="connsiteY46" fmla="*/ 209675 h 1691823"/>
                <a:gd name="connsiteX47" fmla="*/ 1402835 w 2062442"/>
                <a:gd name="connsiteY47" fmla="*/ 64420 h 1691823"/>
                <a:gd name="connsiteX48" fmla="*/ 1036123 w 2062442"/>
                <a:gd name="connsiteY48" fmla="*/ 126 h 1691823"/>
                <a:gd name="connsiteX49" fmla="*/ 624167 w 2062442"/>
                <a:gd name="connsiteY49" fmla="*/ 78708 h 1691823"/>
                <a:gd name="connsiteX50" fmla="*/ 433666 w 2062442"/>
                <a:gd name="connsiteY50" fmla="*/ 221582 h 1691823"/>
                <a:gd name="connsiteX51" fmla="*/ 226499 w 2062442"/>
                <a:gd name="connsiteY51" fmla="*/ 390650 h 1691823"/>
                <a:gd name="connsiteX52" fmla="*/ 81241 w 2062442"/>
                <a:gd name="connsiteY52" fmla="*/ 633539 h 1691823"/>
                <a:gd name="connsiteX53" fmla="*/ 5042 w 2062442"/>
                <a:gd name="connsiteY53" fmla="*/ 850231 h 1691823"/>
                <a:gd name="connsiteX54" fmla="*/ 12185 w 2062442"/>
                <a:gd name="connsiteY54" fmla="*/ 1100263 h 1691823"/>
                <a:gd name="connsiteX55" fmla="*/ 52667 w 2062442"/>
                <a:gd name="connsiteY55" fmla="*/ 1336008 h 1691823"/>
                <a:gd name="connsiteX56" fmla="*/ 102673 w 2062442"/>
                <a:gd name="connsiteY56" fmla="*/ 1543176 h 1691823"/>
                <a:gd name="connsiteX0" fmla="*/ 102673 w 2062442"/>
                <a:gd name="connsiteY0" fmla="*/ 1543176 h 1691450"/>
                <a:gd name="connsiteX1" fmla="*/ 155060 w 2062442"/>
                <a:gd name="connsiteY1" fmla="*/ 1602707 h 1691450"/>
                <a:gd name="connsiteX2" fmla="*/ 178873 w 2062442"/>
                <a:gd name="connsiteY2" fmla="*/ 1669381 h 1691450"/>
                <a:gd name="connsiteX3" fmla="*/ 169348 w 2062442"/>
                <a:gd name="connsiteY3" fmla="*/ 1481262 h 1691450"/>
                <a:gd name="connsiteX4" fmla="*/ 171729 w 2062442"/>
                <a:gd name="connsiteY4" fmla="*/ 1314576 h 1691450"/>
                <a:gd name="connsiteX5" fmla="*/ 166967 w 2062442"/>
                <a:gd name="connsiteY5" fmla="*/ 1247901 h 1691450"/>
                <a:gd name="connsiteX6" fmla="*/ 176492 w 2062442"/>
                <a:gd name="connsiteY6" fmla="*/ 1119313 h 1691450"/>
                <a:gd name="connsiteX7" fmla="*/ 190779 w 2062442"/>
                <a:gd name="connsiteY7" fmla="*/ 1052638 h 1691450"/>
                <a:gd name="connsiteX8" fmla="*/ 224117 w 2062442"/>
                <a:gd name="connsiteY8" fmla="*/ 895476 h 1691450"/>
                <a:gd name="connsiteX9" fmla="*/ 266979 w 2062442"/>
                <a:gd name="connsiteY9" fmla="*/ 800225 h 1691450"/>
                <a:gd name="connsiteX10" fmla="*/ 383659 w 2062442"/>
                <a:gd name="connsiteY10" fmla="*/ 666873 h 1691450"/>
                <a:gd name="connsiteX11" fmla="*/ 547967 w 2062442"/>
                <a:gd name="connsiteY11" fmla="*/ 574007 h 1691450"/>
                <a:gd name="connsiteX12" fmla="*/ 695604 w 2062442"/>
                <a:gd name="connsiteY12" fmla="*/ 554956 h 1691450"/>
                <a:gd name="connsiteX13" fmla="*/ 869436 w 2062442"/>
                <a:gd name="connsiteY13" fmla="*/ 521619 h 1691450"/>
                <a:gd name="connsiteX14" fmla="*/ 986117 w 2062442"/>
                <a:gd name="connsiteY14" fmla="*/ 500188 h 1691450"/>
                <a:gd name="connsiteX15" fmla="*/ 1202810 w 2062442"/>
                <a:gd name="connsiteY15" fmla="*/ 490662 h 1691450"/>
                <a:gd name="connsiteX16" fmla="*/ 1343305 w 2062442"/>
                <a:gd name="connsiteY16" fmla="*/ 502569 h 1691450"/>
                <a:gd name="connsiteX17" fmla="*/ 1505229 w 2062442"/>
                <a:gd name="connsiteY17" fmla="*/ 533525 h 1691450"/>
                <a:gd name="connsiteX18" fmla="*/ 1652867 w 2062442"/>
                <a:gd name="connsiteY18" fmla="*/ 585913 h 1691450"/>
                <a:gd name="connsiteX19" fmla="*/ 1686204 w 2062442"/>
                <a:gd name="connsiteY19" fmla="*/ 604963 h 1691450"/>
                <a:gd name="connsiteX20" fmla="*/ 1714779 w 2062442"/>
                <a:gd name="connsiteY20" fmla="*/ 633538 h 1691450"/>
                <a:gd name="connsiteX21" fmla="*/ 1752879 w 2062442"/>
                <a:gd name="connsiteY21" fmla="*/ 681163 h 1691450"/>
                <a:gd name="connsiteX22" fmla="*/ 1771929 w 2062442"/>
                <a:gd name="connsiteY22" fmla="*/ 709738 h 1691450"/>
                <a:gd name="connsiteX23" fmla="*/ 1800504 w 2062442"/>
                <a:gd name="connsiteY23" fmla="*/ 762126 h 1691450"/>
                <a:gd name="connsiteX24" fmla="*/ 1843367 w 2062442"/>
                <a:gd name="connsiteY24" fmla="*/ 833563 h 1691450"/>
                <a:gd name="connsiteX25" fmla="*/ 1857654 w 2062442"/>
                <a:gd name="connsiteY25" fmla="*/ 862138 h 1691450"/>
                <a:gd name="connsiteX26" fmla="*/ 1867179 w 2062442"/>
                <a:gd name="connsiteY26" fmla="*/ 890713 h 1691450"/>
                <a:gd name="connsiteX27" fmla="*/ 1886229 w 2062442"/>
                <a:gd name="connsiteY27" fmla="*/ 933576 h 1691450"/>
                <a:gd name="connsiteX28" fmla="*/ 1905279 w 2062442"/>
                <a:gd name="connsiteY28" fmla="*/ 985963 h 1691450"/>
                <a:gd name="connsiteX29" fmla="*/ 1919567 w 2062442"/>
                <a:gd name="connsiteY29" fmla="*/ 1038351 h 1691450"/>
                <a:gd name="connsiteX30" fmla="*/ 1929092 w 2062442"/>
                <a:gd name="connsiteY30" fmla="*/ 1095501 h 1691450"/>
                <a:gd name="connsiteX31" fmla="*/ 1940998 w 2062442"/>
                <a:gd name="connsiteY31" fmla="*/ 1231232 h 1691450"/>
                <a:gd name="connsiteX32" fmla="*/ 1952904 w 2062442"/>
                <a:gd name="connsiteY32" fmla="*/ 1290763 h 1691450"/>
                <a:gd name="connsiteX33" fmla="*/ 1945760 w 2062442"/>
                <a:gd name="connsiteY33" fmla="*/ 1457451 h 1691450"/>
                <a:gd name="connsiteX34" fmla="*/ 1955286 w 2062442"/>
                <a:gd name="connsiteY34" fmla="*/ 1645569 h 1691450"/>
                <a:gd name="connsiteX35" fmla="*/ 1962429 w 2062442"/>
                <a:gd name="connsiteY35" fmla="*/ 1686051 h 1691450"/>
                <a:gd name="connsiteX36" fmla="*/ 1976717 w 2062442"/>
                <a:gd name="connsiteY36" fmla="*/ 1528888 h 1691450"/>
                <a:gd name="connsiteX37" fmla="*/ 1986242 w 2062442"/>
                <a:gd name="connsiteY37" fmla="*/ 1490788 h 1691450"/>
                <a:gd name="connsiteX38" fmla="*/ 1995767 w 2062442"/>
                <a:gd name="connsiteY38" fmla="*/ 1462213 h 1691450"/>
                <a:gd name="connsiteX39" fmla="*/ 2000529 w 2062442"/>
                <a:gd name="connsiteY39" fmla="*/ 1376488 h 1691450"/>
                <a:gd name="connsiteX40" fmla="*/ 2062442 w 2062442"/>
                <a:gd name="connsiteY40" fmla="*/ 1131219 h 1691450"/>
                <a:gd name="connsiteX41" fmla="*/ 2050535 w 2062442"/>
                <a:gd name="connsiteY41" fmla="*/ 985964 h 1691450"/>
                <a:gd name="connsiteX42" fmla="*/ 2043392 w 2062442"/>
                <a:gd name="connsiteY42" fmla="*/ 924051 h 1691450"/>
                <a:gd name="connsiteX43" fmla="*/ 2043391 w 2062442"/>
                <a:gd name="connsiteY43" fmla="*/ 833563 h 1691450"/>
                <a:gd name="connsiteX44" fmla="*/ 1983860 w 2062442"/>
                <a:gd name="connsiteY44" fmla="*/ 638301 h 1691450"/>
                <a:gd name="connsiteX45" fmla="*/ 1860035 w 2062442"/>
                <a:gd name="connsiteY45" fmla="*/ 426368 h 1691450"/>
                <a:gd name="connsiteX46" fmla="*/ 1683823 w 2062442"/>
                <a:gd name="connsiteY46" fmla="*/ 209675 h 1691450"/>
                <a:gd name="connsiteX47" fmla="*/ 1402835 w 2062442"/>
                <a:gd name="connsiteY47" fmla="*/ 64420 h 1691450"/>
                <a:gd name="connsiteX48" fmla="*/ 1036123 w 2062442"/>
                <a:gd name="connsiteY48" fmla="*/ 126 h 1691450"/>
                <a:gd name="connsiteX49" fmla="*/ 624167 w 2062442"/>
                <a:gd name="connsiteY49" fmla="*/ 78708 h 1691450"/>
                <a:gd name="connsiteX50" fmla="*/ 433666 w 2062442"/>
                <a:gd name="connsiteY50" fmla="*/ 221582 h 1691450"/>
                <a:gd name="connsiteX51" fmla="*/ 226499 w 2062442"/>
                <a:gd name="connsiteY51" fmla="*/ 390650 h 1691450"/>
                <a:gd name="connsiteX52" fmla="*/ 81241 w 2062442"/>
                <a:gd name="connsiteY52" fmla="*/ 633539 h 1691450"/>
                <a:gd name="connsiteX53" fmla="*/ 5042 w 2062442"/>
                <a:gd name="connsiteY53" fmla="*/ 850231 h 1691450"/>
                <a:gd name="connsiteX54" fmla="*/ 12185 w 2062442"/>
                <a:gd name="connsiteY54" fmla="*/ 1100263 h 1691450"/>
                <a:gd name="connsiteX55" fmla="*/ 52667 w 2062442"/>
                <a:gd name="connsiteY55" fmla="*/ 1336008 h 1691450"/>
                <a:gd name="connsiteX56" fmla="*/ 102673 w 2062442"/>
                <a:gd name="connsiteY56" fmla="*/ 1543176 h 1691450"/>
                <a:gd name="connsiteX0" fmla="*/ 102673 w 2062442"/>
                <a:gd name="connsiteY0" fmla="*/ 1543176 h 1691450"/>
                <a:gd name="connsiteX1" fmla="*/ 155060 w 2062442"/>
                <a:gd name="connsiteY1" fmla="*/ 1602707 h 1691450"/>
                <a:gd name="connsiteX2" fmla="*/ 178873 w 2062442"/>
                <a:gd name="connsiteY2" fmla="*/ 1669381 h 1691450"/>
                <a:gd name="connsiteX3" fmla="*/ 169348 w 2062442"/>
                <a:gd name="connsiteY3" fmla="*/ 1481262 h 1691450"/>
                <a:gd name="connsiteX4" fmla="*/ 171729 w 2062442"/>
                <a:gd name="connsiteY4" fmla="*/ 1314576 h 1691450"/>
                <a:gd name="connsiteX5" fmla="*/ 166967 w 2062442"/>
                <a:gd name="connsiteY5" fmla="*/ 1247901 h 1691450"/>
                <a:gd name="connsiteX6" fmla="*/ 176492 w 2062442"/>
                <a:gd name="connsiteY6" fmla="*/ 1119313 h 1691450"/>
                <a:gd name="connsiteX7" fmla="*/ 190779 w 2062442"/>
                <a:gd name="connsiteY7" fmla="*/ 1052638 h 1691450"/>
                <a:gd name="connsiteX8" fmla="*/ 224117 w 2062442"/>
                <a:gd name="connsiteY8" fmla="*/ 895476 h 1691450"/>
                <a:gd name="connsiteX9" fmla="*/ 266979 w 2062442"/>
                <a:gd name="connsiteY9" fmla="*/ 800225 h 1691450"/>
                <a:gd name="connsiteX10" fmla="*/ 383659 w 2062442"/>
                <a:gd name="connsiteY10" fmla="*/ 666873 h 1691450"/>
                <a:gd name="connsiteX11" fmla="*/ 547967 w 2062442"/>
                <a:gd name="connsiteY11" fmla="*/ 574007 h 1691450"/>
                <a:gd name="connsiteX12" fmla="*/ 695604 w 2062442"/>
                <a:gd name="connsiteY12" fmla="*/ 554956 h 1691450"/>
                <a:gd name="connsiteX13" fmla="*/ 869436 w 2062442"/>
                <a:gd name="connsiteY13" fmla="*/ 521619 h 1691450"/>
                <a:gd name="connsiteX14" fmla="*/ 986117 w 2062442"/>
                <a:gd name="connsiteY14" fmla="*/ 500188 h 1691450"/>
                <a:gd name="connsiteX15" fmla="*/ 1202810 w 2062442"/>
                <a:gd name="connsiteY15" fmla="*/ 490662 h 1691450"/>
                <a:gd name="connsiteX16" fmla="*/ 1343305 w 2062442"/>
                <a:gd name="connsiteY16" fmla="*/ 502569 h 1691450"/>
                <a:gd name="connsiteX17" fmla="*/ 1505229 w 2062442"/>
                <a:gd name="connsiteY17" fmla="*/ 533525 h 1691450"/>
                <a:gd name="connsiteX18" fmla="*/ 1652867 w 2062442"/>
                <a:gd name="connsiteY18" fmla="*/ 585913 h 1691450"/>
                <a:gd name="connsiteX19" fmla="*/ 1686204 w 2062442"/>
                <a:gd name="connsiteY19" fmla="*/ 604963 h 1691450"/>
                <a:gd name="connsiteX20" fmla="*/ 1714779 w 2062442"/>
                <a:gd name="connsiteY20" fmla="*/ 633538 h 1691450"/>
                <a:gd name="connsiteX21" fmla="*/ 1752879 w 2062442"/>
                <a:gd name="connsiteY21" fmla="*/ 681163 h 1691450"/>
                <a:gd name="connsiteX22" fmla="*/ 1771929 w 2062442"/>
                <a:gd name="connsiteY22" fmla="*/ 709738 h 1691450"/>
                <a:gd name="connsiteX23" fmla="*/ 1800504 w 2062442"/>
                <a:gd name="connsiteY23" fmla="*/ 762126 h 1691450"/>
                <a:gd name="connsiteX24" fmla="*/ 1843367 w 2062442"/>
                <a:gd name="connsiteY24" fmla="*/ 833563 h 1691450"/>
                <a:gd name="connsiteX25" fmla="*/ 1857654 w 2062442"/>
                <a:gd name="connsiteY25" fmla="*/ 862138 h 1691450"/>
                <a:gd name="connsiteX26" fmla="*/ 1867179 w 2062442"/>
                <a:gd name="connsiteY26" fmla="*/ 890713 h 1691450"/>
                <a:gd name="connsiteX27" fmla="*/ 1886229 w 2062442"/>
                <a:gd name="connsiteY27" fmla="*/ 933576 h 1691450"/>
                <a:gd name="connsiteX28" fmla="*/ 1905279 w 2062442"/>
                <a:gd name="connsiteY28" fmla="*/ 985963 h 1691450"/>
                <a:gd name="connsiteX29" fmla="*/ 1919567 w 2062442"/>
                <a:gd name="connsiteY29" fmla="*/ 1038351 h 1691450"/>
                <a:gd name="connsiteX30" fmla="*/ 1929092 w 2062442"/>
                <a:gd name="connsiteY30" fmla="*/ 1095501 h 1691450"/>
                <a:gd name="connsiteX31" fmla="*/ 1940998 w 2062442"/>
                <a:gd name="connsiteY31" fmla="*/ 1231232 h 1691450"/>
                <a:gd name="connsiteX32" fmla="*/ 1952904 w 2062442"/>
                <a:gd name="connsiteY32" fmla="*/ 1290763 h 1691450"/>
                <a:gd name="connsiteX33" fmla="*/ 1945760 w 2062442"/>
                <a:gd name="connsiteY33" fmla="*/ 1457451 h 1691450"/>
                <a:gd name="connsiteX34" fmla="*/ 1955286 w 2062442"/>
                <a:gd name="connsiteY34" fmla="*/ 1645569 h 1691450"/>
                <a:gd name="connsiteX35" fmla="*/ 1962429 w 2062442"/>
                <a:gd name="connsiteY35" fmla="*/ 1686051 h 1691450"/>
                <a:gd name="connsiteX36" fmla="*/ 1976717 w 2062442"/>
                <a:gd name="connsiteY36" fmla="*/ 1528888 h 1691450"/>
                <a:gd name="connsiteX37" fmla="*/ 1986242 w 2062442"/>
                <a:gd name="connsiteY37" fmla="*/ 1490788 h 1691450"/>
                <a:gd name="connsiteX38" fmla="*/ 1995767 w 2062442"/>
                <a:gd name="connsiteY38" fmla="*/ 1462213 h 1691450"/>
                <a:gd name="connsiteX39" fmla="*/ 2019579 w 2062442"/>
                <a:gd name="connsiteY39" fmla="*/ 1376488 h 1691450"/>
                <a:gd name="connsiteX40" fmla="*/ 2062442 w 2062442"/>
                <a:gd name="connsiteY40" fmla="*/ 1131219 h 1691450"/>
                <a:gd name="connsiteX41" fmla="*/ 2050535 w 2062442"/>
                <a:gd name="connsiteY41" fmla="*/ 985964 h 1691450"/>
                <a:gd name="connsiteX42" fmla="*/ 2043392 w 2062442"/>
                <a:gd name="connsiteY42" fmla="*/ 924051 h 1691450"/>
                <a:gd name="connsiteX43" fmla="*/ 2043391 w 2062442"/>
                <a:gd name="connsiteY43" fmla="*/ 833563 h 1691450"/>
                <a:gd name="connsiteX44" fmla="*/ 1983860 w 2062442"/>
                <a:gd name="connsiteY44" fmla="*/ 638301 h 1691450"/>
                <a:gd name="connsiteX45" fmla="*/ 1860035 w 2062442"/>
                <a:gd name="connsiteY45" fmla="*/ 426368 h 1691450"/>
                <a:gd name="connsiteX46" fmla="*/ 1683823 w 2062442"/>
                <a:gd name="connsiteY46" fmla="*/ 209675 h 1691450"/>
                <a:gd name="connsiteX47" fmla="*/ 1402835 w 2062442"/>
                <a:gd name="connsiteY47" fmla="*/ 64420 h 1691450"/>
                <a:gd name="connsiteX48" fmla="*/ 1036123 w 2062442"/>
                <a:gd name="connsiteY48" fmla="*/ 126 h 1691450"/>
                <a:gd name="connsiteX49" fmla="*/ 624167 w 2062442"/>
                <a:gd name="connsiteY49" fmla="*/ 78708 h 1691450"/>
                <a:gd name="connsiteX50" fmla="*/ 433666 w 2062442"/>
                <a:gd name="connsiteY50" fmla="*/ 221582 h 1691450"/>
                <a:gd name="connsiteX51" fmla="*/ 226499 w 2062442"/>
                <a:gd name="connsiteY51" fmla="*/ 390650 h 1691450"/>
                <a:gd name="connsiteX52" fmla="*/ 81241 w 2062442"/>
                <a:gd name="connsiteY52" fmla="*/ 633539 h 1691450"/>
                <a:gd name="connsiteX53" fmla="*/ 5042 w 2062442"/>
                <a:gd name="connsiteY53" fmla="*/ 850231 h 1691450"/>
                <a:gd name="connsiteX54" fmla="*/ 12185 w 2062442"/>
                <a:gd name="connsiteY54" fmla="*/ 1100263 h 1691450"/>
                <a:gd name="connsiteX55" fmla="*/ 52667 w 2062442"/>
                <a:gd name="connsiteY55" fmla="*/ 1336008 h 1691450"/>
                <a:gd name="connsiteX56" fmla="*/ 102673 w 2062442"/>
                <a:gd name="connsiteY56" fmla="*/ 1543176 h 1691450"/>
                <a:gd name="connsiteX0" fmla="*/ 102673 w 2062442"/>
                <a:gd name="connsiteY0" fmla="*/ 1543176 h 1691450"/>
                <a:gd name="connsiteX1" fmla="*/ 155060 w 2062442"/>
                <a:gd name="connsiteY1" fmla="*/ 1602707 h 1691450"/>
                <a:gd name="connsiteX2" fmla="*/ 178873 w 2062442"/>
                <a:gd name="connsiteY2" fmla="*/ 1669381 h 1691450"/>
                <a:gd name="connsiteX3" fmla="*/ 169348 w 2062442"/>
                <a:gd name="connsiteY3" fmla="*/ 1481262 h 1691450"/>
                <a:gd name="connsiteX4" fmla="*/ 171729 w 2062442"/>
                <a:gd name="connsiteY4" fmla="*/ 1314576 h 1691450"/>
                <a:gd name="connsiteX5" fmla="*/ 166967 w 2062442"/>
                <a:gd name="connsiteY5" fmla="*/ 1247901 h 1691450"/>
                <a:gd name="connsiteX6" fmla="*/ 176492 w 2062442"/>
                <a:gd name="connsiteY6" fmla="*/ 1119313 h 1691450"/>
                <a:gd name="connsiteX7" fmla="*/ 190779 w 2062442"/>
                <a:gd name="connsiteY7" fmla="*/ 1052638 h 1691450"/>
                <a:gd name="connsiteX8" fmla="*/ 224117 w 2062442"/>
                <a:gd name="connsiteY8" fmla="*/ 895476 h 1691450"/>
                <a:gd name="connsiteX9" fmla="*/ 266979 w 2062442"/>
                <a:gd name="connsiteY9" fmla="*/ 800225 h 1691450"/>
                <a:gd name="connsiteX10" fmla="*/ 383659 w 2062442"/>
                <a:gd name="connsiteY10" fmla="*/ 666873 h 1691450"/>
                <a:gd name="connsiteX11" fmla="*/ 547967 w 2062442"/>
                <a:gd name="connsiteY11" fmla="*/ 574007 h 1691450"/>
                <a:gd name="connsiteX12" fmla="*/ 695604 w 2062442"/>
                <a:gd name="connsiteY12" fmla="*/ 554956 h 1691450"/>
                <a:gd name="connsiteX13" fmla="*/ 869436 w 2062442"/>
                <a:gd name="connsiteY13" fmla="*/ 521619 h 1691450"/>
                <a:gd name="connsiteX14" fmla="*/ 986117 w 2062442"/>
                <a:gd name="connsiteY14" fmla="*/ 500188 h 1691450"/>
                <a:gd name="connsiteX15" fmla="*/ 1202810 w 2062442"/>
                <a:gd name="connsiteY15" fmla="*/ 490662 h 1691450"/>
                <a:gd name="connsiteX16" fmla="*/ 1343305 w 2062442"/>
                <a:gd name="connsiteY16" fmla="*/ 502569 h 1691450"/>
                <a:gd name="connsiteX17" fmla="*/ 1505229 w 2062442"/>
                <a:gd name="connsiteY17" fmla="*/ 533525 h 1691450"/>
                <a:gd name="connsiteX18" fmla="*/ 1652867 w 2062442"/>
                <a:gd name="connsiteY18" fmla="*/ 585913 h 1691450"/>
                <a:gd name="connsiteX19" fmla="*/ 1686204 w 2062442"/>
                <a:gd name="connsiteY19" fmla="*/ 604963 h 1691450"/>
                <a:gd name="connsiteX20" fmla="*/ 1714779 w 2062442"/>
                <a:gd name="connsiteY20" fmla="*/ 633538 h 1691450"/>
                <a:gd name="connsiteX21" fmla="*/ 1752879 w 2062442"/>
                <a:gd name="connsiteY21" fmla="*/ 681163 h 1691450"/>
                <a:gd name="connsiteX22" fmla="*/ 1771929 w 2062442"/>
                <a:gd name="connsiteY22" fmla="*/ 709738 h 1691450"/>
                <a:gd name="connsiteX23" fmla="*/ 1800504 w 2062442"/>
                <a:gd name="connsiteY23" fmla="*/ 762126 h 1691450"/>
                <a:gd name="connsiteX24" fmla="*/ 1843367 w 2062442"/>
                <a:gd name="connsiteY24" fmla="*/ 833563 h 1691450"/>
                <a:gd name="connsiteX25" fmla="*/ 1857654 w 2062442"/>
                <a:gd name="connsiteY25" fmla="*/ 862138 h 1691450"/>
                <a:gd name="connsiteX26" fmla="*/ 1867179 w 2062442"/>
                <a:gd name="connsiteY26" fmla="*/ 890713 h 1691450"/>
                <a:gd name="connsiteX27" fmla="*/ 1886229 w 2062442"/>
                <a:gd name="connsiteY27" fmla="*/ 933576 h 1691450"/>
                <a:gd name="connsiteX28" fmla="*/ 1905279 w 2062442"/>
                <a:gd name="connsiteY28" fmla="*/ 985963 h 1691450"/>
                <a:gd name="connsiteX29" fmla="*/ 1919567 w 2062442"/>
                <a:gd name="connsiteY29" fmla="*/ 1038351 h 1691450"/>
                <a:gd name="connsiteX30" fmla="*/ 1929092 w 2062442"/>
                <a:gd name="connsiteY30" fmla="*/ 1095501 h 1691450"/>
                <a:gd name="connsiteX31" fmla="*/ 1940998 w 2062442"/>
                <a:gd name="connsiteY31" fmla="*/ 1231232 h 1691450"/>
                <a:gd name="connsiteX32" fmla="*/ 1952904 w 2062442"/>
                <a:gd name="connsiteY32" fmla="*/ 1290763 h 1691450"/>
                <a:gd name="connsiteX33" fmla="*/ 1945760 w 2062442"/>
                <a:gd name="connsiteY33" fmla="*/ 1457451 h 1691450"/>
                <a:gd name="connsiteX34" fmla="*/ 1955286 w 2062442"/>
                <a:gd name="connsiteY34" fmla="*/ 1645569 h 1691450"/>
                <a:gd name="connsiteX35" fmla="*/ 1962429 w 2062442"/>
                <a:gd name="connsiteY35" fmla="*/ 1686051 h 1691450"/>
                <a:gd name="connsiteX36" fmla="*/ 1983861 w 2062442"/>
                <a:gd name="connsiteY36" fmla="*/ 1540794 h 1691450"/>
                <a:gd name="connsiteX37" fmla="*/ 1986242 w 2062442"/>
                <a:gd name="connsiteY37" fmla="*/ 1490788 h 1691450"/>
                <a:gd name="connsiteX38" fmla="*/ 1995767 w 2062442"/>
                <a:gd name="connsiteY38" fmla="*/ 1462213 h 1691450"/>
                <a:gd name="connsiteX39" fmla="*/ 2019579 w 2062442"/>
                <a:gd name="connsiteY39" fmla="*/ 1376488 h 1691450"/>
                <a:gd name="connsiteX40" fmla="*/ 2062442 w 2062442"/>
                <a:gd name="connsiteY40" fmla="*/ 1131219 h 1691450"/>
                <a:gd name="connsiteX41" fmla="*/ 2050535 w 2062442"/>
                <a:gd name="connsiteY41" fmla="*/ 985964 h 1691450"/>
                <a:gd name="connsiteX42" fmla="*/ 2043392 w 2062442"/>
                <a:gd name="connsiteY42" fmla="*/ 924051 h 1691450"/>
                <a:gd name="connsiteX43" fmla="*/ 2043391 w 2062442"/>
                <a:gd name="connsiteY43" fmla="*/ 833563 h 1691450"/>
                <a:gd name="connsiteX44" fmla="*/ 1983860 w 2062442"/>
                <a:gd name="connsiteY44" fmla="*/ 638301 h 1691450"/>
                <a:gd name="connsiteX45" fmla="*/ 1860035 w 2062442"/>
                <a:gd name="connsiteY45" fmla="*/ 426368 h 1691450"/>
                <a:gd name="connsiteX46" fmla="*/ 1683823 w 2062442"/>
                <a:gd name="connsiteY46" fmla="*/ 209675 h 1691450"/>
                <a:gd name="connsiteX47" fmla="*/ 1402835 w 2062442"/>
                <a:gd name="connsiteY47" fmla="*/ 64420 h 1691450"/>
                <a:gd name="connsiteX48" fmla="*/ 1036123 w 2062442"/>
                <a:gd name="connsiteY48" fmla="*/ 126 h 1691450"/>
                <a:gd name="connsiteX49" fmla="*/ 624167 w 2062442"/>
                <a:gd name="connsiteY49" fmla="*/ 78708 h 1691450"/>
                <a:gd name="connsiteX50" fmla="*/ 433666 w 2062442"/>
                <a:gd name="connsiteY50" fmla="*/ 221582 h 1691450"/>
                <a:gd name="connsiteX51" fmla="*/ 226499 w 2062442"/>
                <a:gd name="connsiteY51" fmla="*/ 390650 h 1691450"/>
                <a:gd name="connsiteX52" fmla="*/ 81241 w 2062442"/>
                <a:gd name="connsiteY52" fmla="*/ 633539 h 1691450"/>
                <a:gd name="connsiteX53" fmla="*/ 5042 w 2062442"/>
                <a:gd name="connsiteY53" fmla="*/ 850231 h 1691450"/>
                <a:gd name="connsiteX54" fmla="*/ 12185 w 2062442"/>
                <a:gd name="connsiteY54" fmla="*/ 1100263 h 1691450"/>
                <a:gd name="connsiteX55" fmla="*/ 52667 w 2062442"/>
                <a:gd name="connsiteY55" fmla="*/ 1336008 h 1691450"/>
                <a:gd name="connsiteX56" fmla="*/ 102673 w 2062442"/>
                <a:gd name="connsiteY56" fmla="*/ 1543176 h 1691450"/>
                <a:gd name="connsiteX0" fmla="*/ 102673 w 2062442"/>
                <a:gd name="connsiteY0" fmla="*/ 1543176 h 1691450"/>
                <a:gd name="connsiteX1" fmla="*/ 155060 w 2062442"/>
                <a:gd name="connsiteY1" fmla="*/ 1602707 h 1691450"/>
                <a:gd name="connsiteX2" fmla="*/ 178873 w 2062442"/>
                <a:gd name="connsiteY2" fmla="*/ 1669381 h 1691450"/>
                <a:gd name="connsiteX3" fmla="*/ 169348 w 2062442"/>
                <a:gd name="connsiteY3" fmla="*/ 1481262 h 1691450"/>
                <a:gd name="connsiteX4" fmla="*/ 171729 w 2062442"/>
                <a:gd name="connsiteY4" fmla="*/ 1314576 h 1691450"/>
                <a:gd name="connsiteX5" fmla="*/ 166967 w 2062442"/>
                <a:gd name="connsiteY5" fmla="*/ 1247901 h 1691450"/>
                <a:gd name="connsiteX6" fmla="*/ 176492 w 2062442"/>
                <a:gd name="connsiteY6" fmla="*/ 1119313 h 1691450"/>
                <a:gd name="connsiteX7" fmla="*/ 190779 w 2062442"/>
                <a:gd name="connsiteY7" fmla="*/ 1052638 h 1691450"/>
                <a:gd name="connsiteX8" fmla="*/ 224117 w 2062442"/>
                <a:gd name="connsiteY8" fmla="*/ 895476 h 1691450"/>
                <a:gd name="connsiteX9" fmla="*/ 266979 w 2062442"/>
                <a:gd name="connsiteY9" fmla="*/ 800225 h 1691450"/>
                <a:gd name="connsiteX10" fmla="*/ 383659 w 2062442"/>
                <a:gd name="connsiteY10" fmla="*/ 666873 h 1691450"/>
                <a:gd name="connsiteX11" fmla="*/ 547967 w 2062442"/>
                <a:gd name="connsiteY11" fmla="*/ 574007 h 1691450"/>
                <a:gd name="connsiteX12" fmla="*/ 695604 w 2062442"/>
                <a:gd name="connsiteY12" fmla="*/ 554956 h 1691450"/>
                <a:gd name="connsiteX13" fmla="*/ 869436 w 2062442"/>
                <a:gd name="connsiteY13" fmla="*/ 521619 h 1691450"/>
                <a:gd name="connsiteX14" fmla="*/ 986117 w 2062442"/>
                <a:gd name="connsiteY14" fmla="*/ 500188 h 1691450"/>
                <a:gd name="connsiteX15" fmla="*/ 1202810 w 2062442"/>
                <a:gd name="connsiteY15" fmla="*/ 490662 h 1691450"/>
                <a:gd name="connsiteX16" fmla="*/ 1343305 w 2062442"/>
                <a:gd name="connsiteY16" fmla="*/ 502569 h 1691450"/>
                <a:gd name="connsiteX17" fmla="*/ 1505229 w 2062442"/>
                <a:gd name="connsiteY17" fmla="*/ 533525 h 1691450"/>
                <a:gd name="connsiteX18" fmla="*/ 1652867 w 2062442"/>
                <a:gd name="connsiteY18" fmla="*/ 585913 h 1691450"/>
                <a:gd name="connsiteX19" fmla="*/ 1686204 w 2062442"/>
                <a:gd name="connsiteY19" fmla="*/ 604963 h 1691450"/>
                <a:gd name="connsiteX20" fmla="*/ 1714779 w 2062442"/>
                <a:gd name="connsiteY20" fmla="*/ 633538 h 1691450"/>
                <a:gd name="connsiteX21" fmla="*/ 1752879 w 2062442"/>
                <a:gd name="connsiteY21" fmla="*/ 681163 h 1691450"/>
                <a:gd name="connsiteX22" fmla="*/ 1771929 w 2062442"/>
                <a:gd name="connsiteY22" fmla="*/ 709738 h 1691450"/>
                <a:gd name="connsiteX23" fmla="*/ 1800504 w 2062442"/>
                <a:gd name="connsiteY23" fmla="*/ 762126 h 1691450"/>
                <a:gd name="connsiteX24" fmla="*/ 1843367 w 2062442"/>
                <a:gd name="connsiteY24" fmla="*/ 833563 h 1691450"/>
                <a:gd name="connsiteX25" fmla="*/ 1857654 w 2062442"/>
                <a:gd name="connsiteY25" fmla="*/ 862138 h 1691450"/>
                <a:gd name="connsiteX26" fmla="*/ 1867179 w 2062442"/>
                <a:gd name="connsiteY26" fmla="*/ 890713 h 1691450"/>
                <a:gd name="connsiteX27" fmla="*/ 1886229 w 2062442"/>
                <a:gd name="connsiteY27" fmla="*/ 933576 h 1691450"/>
                <a:gd name="connsiteX28" fmla="*/ 1905279 w 2062442"/>
                <a:gd name="connsiteY28" fmla="*/ 985963 h 1691450"/>
                <a:gd name="connsiteX29" fmla="*/ 1919567 w 2062442"/>
                <a:gd name="connsiteY29" fmla="*/ 1038351 h 1691450"/>
                <a:gd name="connsiteX30" fmla="*/ 1929092 w 2062442"/>
                <a:gd name="connsiteY30" fmla="*/ 1095501 h 1691450"/>
                <a:gd name="connsiteX31" fmla="*/ 1940998 w 2062442"/>
                <a:gd name="connsiteY31" fmla="*/ 1231232 h 1691450"/>
                <a:gd name="connsiteX32" fmla="*/ 1952904 w 2062442"/>
                <a:gd name="connsiteY32" fmla="*/ 1290763 h 1691450"/>
                <a:gd name="connsiteX33" fmla="*/ 1945760 w 2062442"/>
                <a:gd name="connsiteY33" fmla="*/ 1457451 h 1691450"/>
                <a:gd name="connsiteX34" fmla="*/ 1955286 w 2062442"/>
                <a:gd name="connsiteY34" fmla="*/ 1645569 h 1691450"/>
                <a:gd name="connsiteX35" fmla="*/ 1962429 w 2062442"/>
                <a:gd name="connsiteY35" fmla="*/ 1686051 h 1691450"/>
                <a:gd name="connsiteX36" fmla="*/ 1983861 w 2062442"/>
                <a:gd name="connsiteY36" fmla="*/ 1540794 h 1691450"/>
                <a:gd name="connsiteX37" fmla="*/ 1986242 w 2062442"/>
                <a:gd name="connsiteY37" fmla="*/ 1490788 h 1691450"/>
                <a:gd name="connsiteX38" fmla="*/ 1995767 w 2062442"/>
                <a:gd name="connsiteY38" fmla="*/ 1462213 h 1691450"/>
                <a:gd name="connsiteX39" fmla="*/ 2019579 w 2062442"/>
                <a:gd name="connsiteY39" fmla="*/ 1376488 h 1691450"/>
                <a:gd name="connsiteX40" fmla="*/ 2062442 w 2062442"/>
                <a:gd name="connsiteY40" fmla="*/ 1131219 h 1691450"/>
                <a:gd name="connsiteX41" fmla="*/ 2050535 w 2062442"/>
                <a:gd name="connsiteY41" fmla="*/ 985964 h 1691450"/>
                <a:gd name="connsiteX42" fmla="*/ 2043392 w 2062442"/>
                <a:gd name="connsiteY42" fmla="*/ 924051 h 1691450"/>
                <a:gd name="connsiteX43" fmla="*/ 2043391 w 2062442"/>
                <a:gd name="connsiteY43" fmla="*/ 833563 h 1691450"/>
                <a:gd name="connsiteX44" fmla="*/ 1983860 w 2062442"/>
                <a:gd name="connsiteY44" fmla="*/ 638301 h 1691450"/>
                <a:gd name="connsiteX45" fmla="*/ 1860035 w 2062442"/>
                <a:gd name="connsiteY45" fmla="*/ 426368 h 1691450"/>
                <a:gd name="connsiteX46" fmla="*/ 1683823 w 2062442"/>
                <a:gd name="connsiteY46" fmla="*/ 209675 h 1691450"/>
                <a:gd name="connsiteX47" fmla="*/ 1402835 w 2062442"/>
                <a:gd name="connsiteY47" fmla="*/ 64420 h 1691450"/>
                <a:gd name="connsiteX48" fmla="*/ 1036123 w 2062442"/>
                <a:gd name="connsiteY48" fmla="*/ 126 h 1691450"/>
                <a:gd name="connsiteX49" fmla="*/ 624167 w 2062442"/>
                <a:gd name="connsiteY49" fmla="*/ 78708 h 1691450"/>
                <a:gd name="connsiteX50" fmla="*/ 433666 w 2062442"/>
                <a:gd name="connsiteY50" fmla="*/ 221582 h 1691450"/>
                <a:gd name="connsiteX51" fmla="*/ 226499 w 2062442"/>
                <a:gd name="connsiteY51" fmla="*/ 390650 h 1691450"/>
                <a:gd name="connsiteX52" fmla="*/ 81241 w 2062442"/>
                <a:gd name="connsiteY52" fmla="*/ 633539 h 1691450"/>
                <a:gd name="connsiteX53" fmla="*/ 5042 w 2062442"/>
                <a:gd name="connsiteY53" fmla="*/ 850231 h 1691450"/>
                <a:gd name="connsiteX54" fmla="*/ 12185 w 2062442"/>
                <a:gd name="connsiteY54" fmla="*/ 1100263 h 1691450"/>
                <a:gd name="connsiteX55" fmla="*/ 52667 w 2062442"/>
                <a:gd name="connsiteY55" fmla="*/ 1336008 h 1691450"/>
                <a:gd name="connsiteX56" fmla="*/ 102673 w 2062442"/>
                <a:gd name="connsiteY56" fmla="*/ 1543176 h 1691450"/>
                <a:gd name="connsiteX0" fmla="*/ 102673 w 2062442"/>
                <a:gd name="connsiteY0" fmla="*/ 1543176 h 1691450"/>
                <a:gd name="connsiteX1" fmla="*/ 155060 w 2062442"/>
                <a:gd name="connsiteY1" fmla="*/ 1602707 h 1691450"/>
                <a:gd name="connsiteX2" fmla="*/ 178873 w 2062442"/>
                <a:gd name="connsiteY2" fmla="*/ 1669381 h 1691450"/>
                <a:gd name="connsiteX3" fmla="*/ 169348 w 2062442"/>
                <a:gd name="connsiteY3" fmla="*/ 1481262 h 1691450"/>
                <a:gd name="connsiteX4" fmla="*/ 171729 w 2062442"/>
                <a:gd name="connsiteY4" fmla="*/ 1314576 h 1691450"/>
                <a:gd name="connsiteX5" fmla="*/ 166967 w 2062442"/>
                <a:gd name="connsiteY5" fmla="*/ 1247901 h 1691450"/>
                <a:gd name="connsiteX6" fmla="*/ 176492 w 2062442"/>
                <a:gd name="connsiteY6" fmla="*/ 1119313 h 1691450"/>
                <a:gd name="connsiteX7" fmla="*/ 190779 w 2062442"/>
                <a:gd name="connsiteY7" fmla="*/ 1052638 h 1691450"/>
                <a:gd name="connsiteX8" fmla="*/ 224117 w 2062442"/>
                <a:gd name="connsiteY8" fmla="*/ 895476 h 1691450"/>
                <a:gd name="connsiteX9" fmla="*/ 266979 w 2062442"/>
                <a:gd name="connsiteY9" fmla="*/ 800225 h 1691450"/>
                <a:gd name="connsiteX10" fmla="*/ 383659 w 2062442"/>
                <a:gd name="connsiteY10" fmla="*/ 666873 h 1691450"/>
                <a:gd name="connsiteX11" fmla="*/ 547967 w 2062442"/>
                <a:gd name="connsiteY11" fmla="*/ 574007 h 1691450"/>
                <a:gd name="connsiteX12" fmla="*/ 695604 w 2062442"/>
                <a:gd name="connsiteY12" fmla="*/ 554956 h 1691450"/>
                <a:gd name="connsiteX13" fmla="*/ 869436 w 2062442"/>
                <a:gd name="connsiteY13" fmla="*/ 521619 h 1691450"/>
                <a:gd name="connsiteX14" fmla="*/ 986117 w 2062442"/>
                <a:gd name="connsiteY14" fmla="*/ 500188 h 1691450"/>
                <a:gd name="connsiteX15" fmla="*/ 1202810 w 2062442"/>
                <a:gd name="connsiteY15" fmla="*/ 490662 h 1691450"/>
                <a:gd name="connsiteX16" fmla="*/ 1343305 w 2062442"/>
                <a:gd name="connsiteY16" fmla="*/ 502569 h 1691450"/>
                <a:gd name="connsiteX17" fmla="*/ 1505229 w 2062442"/>
                <a:gd name="connsiteY17" fmla="*/ 533525 h 1691450"/>
                <a:gd name="connsiteX18" fmla="*/ 1652867 w 2062442"/>
                <a:gd name="connsiteY18" fmla="*/ 585913 h 1691450"/>
                <a:gd name="connsiteX19" fmla="*/ 1686204 w 2062442"/>
                <a:gd name="connsiteY19" fmla="*/ 604963 h 1691450"/>
                <a:gd name="connsiteX20" fmla="*/ 1714779 w 2062442"/>
                <a:gd name="connsiteY20" fmla="*/ 633538 h 1691450"/>
                <a:gd name="connsiteX21" fmla="*/ 1752879 w 2062442"/>
                <a:gd name="connsiteY21" fmla="*/ 681163 h 1691450"/>
                <a:gd name="connsiteX22" fmla="*/ 1771929 w 2062442"/>
                <a:gd name="connsiteY22" fmla="*/ 709738 h 1691450"/>
                <a:gd name="connsiteX23" fmla="*/ 1800504 w 2062442"/>
                <a:gd name="connsiteY23" fmla="*/ 762126 h 1691450"/>
                <a:gd name="connsiteX24" fmla="*/ 1843367 w 2062442"/>
                <a:gd name="connsiteY24" fmla="*/ 833563 h 1691450"/>
                <a:gd name="connsiteX25" fmla="*/ 1857654 w 2062442"/>
                <a:gd name="connsiteY25" fmla="*/ 862138 h 1691450"/>
                <a:gd name="connsiteX26" fmla="*/ 1867179 w 2062442"/>
                <a:gd name="connsiteY26" fmla="*/ 890713 h 1691450"/>
                <a:gd name="connsiteX27" fmla="*/ 1886229 w 2062442"/>
                <a:gd name="connsiteY27" fmla="*/ 933576 h 1691450"/>
                <a:gd name="connsiteX28" fmla="*/ 1905279 w 2062442"/>
                <a:gd name="connsiteY28" fmla="*/ 985963 h 1691450"/>
                <a:gd name="connsiteX29" fmla="*/ 1919567 w 2062442"/>
                <a:gd name="connsiteY29" fmla="*/ 1038351 h 1691450"/>
                <a:gd name="connsiteX30" fmla="*/ 1929092 w 2062442"/>
                <a:gd name="connsiteY30" fmla="*/ 1095501 h 1691450"/>
                <a:gd name="connsiteX31" fmla="*/ 1940998 w 2062442"/>
                <a:gd name="connsiteY31" fmla="*/ 1231232 h 1691450"/>
                <a:gd name="connsiteX32" fmla="*/ 1952904 w 2062442"/>
                <a:gd name="connsiteY32" fmla="*/ 1290763 h 1691450"/>
                <a:gd name="connsiteX33" fmla="*/ 1945760 w 2062442"/>
                <a:gd name="connsiteY33" fmla="*/ 1457451 h 1691450"/>
                <a:gd name="connsiteX34" fmla="*/ 1955286 w 2062442"/>
                <a:gd name="connsiteY34" fmla="*/ 1645569 h 1691450"/>
                <a:gd name="connsiteX35" fmla="*/ 1962429 w 2062442"/>
                <a:gd name="connsiteY35" fmla="*/ 1686051 h 1691450"/>
                <a:gd name="connsiteX36" fmla="*/ 1983861 w 2062442"/>
                <a:gd name="connsiteY36" fmla="*/ 1550319 h 1691450"/>
                <a:gd name="connsiteX37" fmla="*/ 1986242 w 2062442"/>
                <a:gd name="connsiteY37" fmla="*/ 1490788 h 1691450"/>
                <a:gd name="connsiteX38" fmla="*/ 1995767 w 2062442"/>
                <a:gd name="connsiteY38" fmla="*/ 1462213 h 1691450"/>
                <a:gd name="connsiteX39" fmla="*/ 2019579 w 2062442"/>
                <a:gd name="connsiteY39" fmla="*/ 1376488 h 1691450"/>
                <a:gd name="connsiteX40" fmla="*/ 2062442 w 2062442"/>
                <a:gd name="connsiteY40" fmla="*/ 1131219 h 1691450"/>
                <a:gd name="connsiteX41" fmla="*/ 2050535 w 2062442"/>
                <a:gd name="connsiteY41" fmla="*/ 985964 h 1691450"/>
                <a:gd name="connsiteX42" fmla="*/ 2043392 w 2062442"/>
                <a:gd name="connsiteY42" fmla="*/ 924051 h 1691450"/>
                <a:gd name="connsiteX43" fmla="*/ 2043391 w 2062442"/>
                <a:gd name="connsiteY43" fmla="*/ 833563 h 1691450"/>
                <a:gd name="connsiteX44" fmla="*/ 1983860 w 2062442"/>
                <a:gd name="connsiteY44" fmla="*/ 638301 h 1691450"/>
                <a:gd name="connsiteX45" fmla="*/ 1860035 w 2062442"/>
                <a:gd name="connsiteY45" fmla="*/ 426368 h 1691450"/>
                <a:gd name="connsiteX46" fmla="*/ 1683823 w 2062442"/>
                <a:gd name="connsiteY46" fmla="*/ 209675 h 1691450"/>
                <a:gd name="connsiteX47" fmla="*/ 1402835 w 2062442"/>
                <a:gd name="connsiteY47" fmla="*/ 64420 h 1691450"/>
                <a:gd name="connsiteX48" fmla="*/ 1036123 w 2062442"/>
                <a:gd name="connsiteY48" fmla="*/ 126 h 1691450"/>
                <a:gd name="connsiteX49" fmla="*/ 624167 w 2062442"/>
                <a:gd name="connsiteY49" fmla="*/ 78708 h 1691450"/>
                <a:gd name="connsiteX50" fmla="*/ 433666 w 2062442"/>
                <a:gd name="connsiteY50" fmla="*/ 221582 h 1691450"/>
                <a:gd name="connsiteX51" fmla="*/ 226499 w 2062442"/>
                <a:gd name="connsiteY51" fmla="*/ 390650 h 1691450"/>
                <a:gd name="connsiteX52" fmla="*/ 81241 w 2062442"/>
                <a:gd name="connsiteY52" fmla="*/ 633539 h 1691450"/>
                <a:gd name="connsiteX53" fmla="*/ 5042 w 2062442"/>
                <a:gd name="connsiteY53" fmla="*/ 850231 h 1691450"/>
                <a:gd name="connsiteX54" fmla="*/ 12185 w 2062442"/>
                <a:gd name="connsiteY54" fmla="*/ 1100263 h 1691450"/>
                <a:gd name="connsiteX55" fmla="*/ 52667 w 2062442"/>
                <a:gd name="connsiteY55" fmla="*/ 1336008 h 1691450"/>
                <a:gd name="connsiteX56" fmla="*/ 102673 w 2062442"/>
                <a:gd name="connsiteY56" fmla="*/ 1543176 h 1691450"/>
                <a:gd name="connsiteX0" fmla="*/ 102673 w 2062442"/>
                <a:gd name="connsiteY0" fmla="*/ 1543176 h 1691450"/>
                <a:gd name="connsiteX1" fmla="*/ 155060 w 2062442"/>
                <a:gd name="connsiteY1" fmla="*/ 1602707 h 1691450"/>
                <a:gd name="connsiteX2" fmla="*/ 178873 w 2062442"/>
                <a:gd name="connsiteY2" fmla="*/ 1669381 h 1691450"/>
                <a:gd name="connsiteX3" fmla="*/ 169348 w 2062442"/>
                <a:gd name="connsiteY3" fmla="*/ 1481262 h 1691450"/>
                <a:gd name="connsiteX4" fmla="*/ 171729 w 2062442"/>
                <a:gd name="connsiteY4" fmla="*/ 1314576 h 1691450"/>
                <a:gd name="connsiteX5" fmla="*/ 166967 w 2062442"/>
                <a:gd name="connsiteY5" fmla="*/ 1247901 h 1691450"/>
                <a:gd name="connsiteX6" fmla="*/ 176492 w 2062442"/>
                <a:gd name="connsiteY6" fmla="*/ 1119313 h 1691450"/>
                <a:gd name="connsiteX7" fmla="*/ 190779 w 2062442"/>
                <a:gd name="connsiteY7" fmla="*/ 1052638 h 1691450"/>
                <a:gd name="connsiteX8" fmla="*/ 224117 w 2062442"/>
                <a:gd name="connsiteY8" fmla="*/ 895476 h 1691450"/>
                <a:gd name="connsiteX9" fmla="*/ 266979 w 2062442"/>
                <a:gd name="connsiteY9" fmla="*/ 800225 h 1691450"/>
                <a:gd name="connsiteX10" fmla="*/ 383659 w 2062442"/>
                <a:gd name="connsiteY10" fmla="*/ 666873 h 1691450"/>
                <a:gd name="connsiteX11" fmla="*/ 547967 w 2062442"/>
                <a:gd name="connsiteY11" fmla="*/ 574007 h 1691450"/>
                <a:gd name="connsiteX12" fmla="*/ 695604 w 2062442"/>
                <a:gd name="connsiteY12" fmla="*/ 554956 h 1691450"/>
                <a:gd name="connsiteX13" fmla="*/ 869436 w 2062442"/>
                <a:gd name="connsiteY13" fmla="*/ 521619 h 1691450"/>
                <a:gd name="connsiteX14" fmla="*/ 986117 w 2062442"/>
                <a:gd name="connsiteY14" fmla="*/ 500188 h 1691450"/>
                <a:gd name="connsiteX15" fmla="*/ 1202810 w 2062442"/>
                <a:gd name="connsiteY15" fmla="*/ 490662 h 1691450"/>
                <a:gd name="connsiteX16" fmla="*/ 1343305 w 2062442"/>
                <a:gd name="connsiteY16" fmla="*/ 502569 h 1691450"/>
                <a:gd name="connsiteX17" fmla="*/ 1505229 w 2062442"/>
                <a:gd name="connsiteY17" fmla="*/ 533525 h 1691450"/>
                <a:gd name="connsiteX18" fmla="*/ 1652867 w 2062442"/>
                <a:gd name="connsiteY18" fmla="*/ 585913 h 1691450"/>
                <a:gd name="connsiteX19" fmla="*/ 1686204 w 2062442"/>
                <a:gd name="connsiteY19" fmla="*/ 604963 h 1691450"/>
                <a:gd name="connsiteX20" fmla="*/ 1714779 w 2062442"/>
                <a:gd name="connsiteY20" fmla="*/ 633538 h 1691450"/>
                <a:gd name="connsiteX21" fmla="*/ 1752879 w 2062442"/>
                <a:gd name="connsiteY21" fmla="*/ 681163 h 1691450"/>
                <a:gd name="connsiteX22" fmla="*/ 1771929 w 2062442"/>
                <a:gd name="connsiteY22" fmla="*/ 709738 h 1691450"/>
                <a:gd name="connsiteX23" fmla="*/ 1800504 w 2062442"/>
                <a:gd name="connsiteY23" fmla="*/ 762126 h 1691450"/>
                <a:gd name="connsiteX24" fmla="*/ 1843367 w 2062442"/>
                <a:gd name="connsiteY24" fmla="*/ 833563 h 1691450"/>
                <a:gd name="connsiteX25" fmla="*/ 1857654 w 2062442"/>
                <a:gd name="connsiteY25" fmla="*/ 862138 h 1691450"/>
                <a:gd name="connsiteX26" fmla="*/ 1867179 w 2062442"/>
                <a:gd name="connsiteY26" fmla="*/ 890713 h 1691450"/>
                <a:gd name="connsiteX27" fmla="*/ 1886229 w 2062442"/>
                <a:gd name="connsiteY27" fmla="*/ 933576 h 1691450"/>
                <a:gd name="connsiteX28" fmla="*/ 1905279 w 2062442"/>
                <a:gd name="connsiteY28" fmla="*/ 985963 h 1691450"/>
                <a:gd name="connsiteX29" fmla="*/ 1919567 w 2062442"/>
                <a:gd name="connsiteY29" fmla="*/ 1038351 h 1691450"/>
                <a:gd name="connsiteX30" fmla="*/ 1929092 w 2062442"/>
                <a:gd name="connsiteY30" fmla="*/ 1095501 h 1691450"/>
                <a:gd name="connsiteX31" fmla="*/ 1940998 w 2062442"/>
                <a:gd name="connsiteY31" fmla="*/ 1231232 h 1691450"/>
                <a:gd name="connsiteX32" fmla="*/ 1952904 w 2062442"/>
                <a:gd name="connsiteY32" fmla="*/ 1290763 h 1691450"/>
                <a:gd name="connsiteX33" fmla="*/ 1945760 w 2062442"/>
                <a:gd name="connsiteY33" fmla="*/ 1457451 h 1691450"/>
                <a:gd name="connsiteX34" fmla="*/ 1955286 w 2062442"/>
                <a:gd name="connsiteY34" fmla="*/ 1645569 h 1691450"/>
                <a:gd name="connsiteX35" fmla="*/ 1962429 w 2062442"/>
                <a:gd name="connsiteY35" fmla="*/ 1686051 h 1691450"/>
                <a:gd name="connsiteX36" fmla="*/ 1983861 w 2062442"/>
                <a:gd name="connsiteY36" fmla="*/ 1550319 h 1691450"/>
                <a:gd name="connsiteX37" fmla="*/ 1986242 w 2062442"/>
                <a:gd name="connsiteY37" fmla="*/ 1490788 h 1691450"/>
                <a:gd name="connsiteX38" fmla="*/ 1995767 w 2062442"/>
                <a:gd name="connsiteY38" fmla="*/ 1462213 h 1691450"/>
                <a:gd name="connsiteX39" fmla="*/ 2019579 w 2062442"/>
                <a:gd name="connsiteY39" fmla="*/ 1376488 h 1691450"/>
                <a:gd name="connsiteX40" fmla="*/ 2062442 w 2062442"/>
                <a:gd name="connsiteY40" fmla="*/ 1131219 h 1691450"/>
                <a:gd name="connsiteX41" fmla="*/ 2057678 w 2062442"/>
                <a:gd name="connsiteY41" fmla="*/ 997871 h 1691450"/>
                <a:gd name="connsiteX42" fmla="*/ 2043392 w 2062442"/>
                <a:gd name="connsiteY42" fmla="*/ 924051 h 1691450"/>
                <a:gd name="connsiteX43" fmla="*/ 2043391 w 2062442"/>
                <a:gd name="connsiteY43" fmla="*/ 833563 h 1691450"/>
                <a:gd name="connsiteX44" fmla="*/ 1983860 w 2062442"/>
                <a:gd name="connsiteY44" fmla="*/ 638301 h 1691450"/>
                <a:gd name="connsiteX45" fmla="*/ 1860035 w 2062442"/>
                <a:gd name="connsiteY45" fmla="*/ 426368 h 1691450"/>
                <a:gd name="connsiteX46" fmla="*/ 1683823 w 2062442"/>
                <a:gd name="connsiteY46" fmla="*/ 209675 h 1691450"/>
                <a:gd name="connsiteX47" fmla="*/ 1402835 w 2062442"/>
                <a:gd name="connsiteY47" fmla="*/ 64420 h 1691450"/>
                <a:gd name="connsiteX48" fmla="*/ 1036123 w 2062442"/>
                <a:gd name="connsiteY48" fmla="*/ 126 h 1691450"/>
                <a:gd name="connsiteX49" fmla="*/ 624167 w 2062442"/>
                <a:gd name="connsiteY49" fmla="*/ 78708 h 1691450"/>
                <a:gd name="connsiteX50" fmla="*/ 433666 w 2062442"/>
                <a:gd name="connsiteY50" fmla="*/ 221582 h 1691450"/>
                <a:gd name="connsiteX51" fmla="*/ 226499 w 2062442"/>
                <a:gd name="connsiteY51" fmla="*/ 390650 h 1691450"/>
                <a:gd name="connsiteX52" fmla="*/ 81241 w 2062442"/>
                <a:gd name="connsiteY52" fmla="*/ 633539 h 1691450"/>
                <a:gd name="connsiteX53" fmla="*/ 5042 w 2062442"/>
                <a:gd name="connsiteY53" fmla="*/ 850231 h 1691450"/>
                <a:gd name="connsiteX54" fmla="*/ 12185 w 2062442"/>
                <a:gd name="connsiteY54" fmla="*/ 1100263 h 1691450"/>
                <a:gd name="connsiteX55" fmla="*/ 52667 w 2062442"/>
                <a:gd name="connsiteY55" fmla="*/ 1336008 h 1691450"/>
                <a:gd name="connsiteX56" fmla="*/ 102673 w 2062442"/>
                <a:gd name="connsiteY56" fmla="*/ 1543176 h 1691450"/>
                <a:gd name="connsiteX0" fmla="*/ 102673 w 2062442"/>
                <a:gd name="connsiteY0" fmla="*/ 1543176 h 1691450"/>
                <a:gd name="connsiteX1" fmla="*/ 155060 w 2062442"/>
                <a:gd name="connsiteY1" fmla="*/ 1602707 h 1691450"/>
                <a:gd name="connsiteX2" fmla="*/ 178873 w 2062442"/>
                <a:gd name="connsiteY2" fmla="*/ 1669381 h 1691450"/>
                <a:gd name="connsiteX3" fmla="*/ 169348 w 2062442"/>
                <a:gd name="connsiteY3" fmla="*/ 1481262 h 1691450"/>
                <a:gd name="connsiteX4" fmla="*/ 171729 w 2062442"/>
                <a:gd name="connsiteY4" fmla="*/ 1314576 h 1691450"/>
                <a:gd name="connsiteX5" fmla="*/ 166967 w 2062442"/>
                <a:gd name="connsiteY5" fmla="*/ 1247901 h 1691450"/>
                <a:gd name="connsiteX6" fmla="*/ 176492 w 2062442"/>
                <a:gd name="connsiteY6" fmla="*/ 1119313 h 1691450"/>
                <a:gd name="connsiteX7" fmla="*/ 190779 w 2062442"/>
                <a:gd name="connsiteY7" fmla="*/ 1052638 h 1691450"/>
                <a:gd name="connsiteX8" fmla="*/ 224117 w 2062442"/>
                <a:gd name="connsiteY8" fmla="*/ 895476 h 1691450"/>
                <a:gd name="connsiteX9" fmla="*/ 266979 w 2062442"/>
                <a:gd name="connsiteY9" fmla="*/ 800225 h 1691450"/>
                <a:gd name="connsiteX10" fmla="*/ 383659 w 2062442"/>
                <a:gd name="connsiteY10" fmla="*/ 666873 h 1691450"/>
                <a:gd name="connsiteX11" fmla="*/ 547967 w 2062442"/>
                <a:gd name="connsiteY11" fmla="*/ 574007 h 1691450"/>
                <a:gd name="connsiteX12" fmla="*/ 695604 w 2062442"/>
                <a:gd name="connsiteY12" fmla="*/ 554956 h 1691450"/>
                <a:gd name="connsiteX13" fmla="*/ 869436 w 2062442"/>
                <a:gd name="connsiteY13" fmla="*/ 521619 h 1691450"/>
                <a:gd name="connsiteX14" fmla="*/ 986117 w 2062442"/>
                <a:gd name="connsiteY14" fmla="*/ 500188 h 1691450"/>
                <a:gd name="connsiteX15" fmla="*/ 1202810 w 2062442"/>
                <a:gd name="connsiteY15" fmla="*/ 490662 h 1691450"/>
                <a:gd name="connsiteX16" fmla="*/ 1343305 w 2062442"/>
                <a:gd name="connsiteY16" fmla="*/ 502569 h 1691450"/>
                <a:gd name="connsiteX17" fmla="*/ 1505229 w 2062442"/>
                <a:gd name="connsiteY17" fmla="*/ 533525 h 1691450"/>
                <a:gd name="connsiteX18" fmla="*/ 1652867 w 2062442"/>
                <a:gd name="connsiteY18" fmla="*/ 585913 h 1691450"/>
                <a:gd name="connsiteX19" fmla="*/ 1686204 w 2062442"/>
                <a:gd name="connsiteY19" fmla="*/ 604963 h 1691450"/>
                <a:gd name="connsiteX20" fmla="*/ 1714779 w 2062442"/>
                <a:gd name="connsiteY20" fmla="*/ 633538 h 1691450"/>
                <a:gd name="connsiteX21" fmla="*/ 1752879 w 2062442"/>
                <a:gd name="connsiteY21" fmla="*/ 681163 h 1691450"/>
                <a:gd name="connsiteX22" fmla="*/ 1771929 w 2062442"/>
                <a:gd name="connsiteY22" fmla="*/ 709738 h 1691450"/>
                <a:gd name="connsiteX23" fmla="*/ 1800504 w 2062442"/>
                <a:gd name="connsiteY23" fmla="*/ 762126 h 1691450"/>
                <a:gd name="connsiteX24" fmla="*/ 1843367 w 2062442"/>
                <a:gd name="connsiteY24" fmla="*/ 833563 h 1691450"/>
                <a:gd name="connsiteX25" fmla="*/ 1857654 w 2062442"/>
                <a:gd name="connsiteY25" fmla="*/ 862138 h 1691450"/>
                <a:gd name="connsiteX26" fmla="*/ 1867179 w 2062442"/>
                <a:gd name="connsiteY26" fmla="*/ 890713 h 1691450"/>
                <a:gd name="connsiteX27" fmla="*/ 1886229 w 2062442"/>
                <a:gd name="connsiteY27" fmla="*/ 933576 h 1691450"/>
                <a:gd name="connsiteX28" fmla="*/ 1905279 w 2062442"/>
                <a:gd name="connsiteY28" fmla="*/ 985963 h 1691450"/>
                <a:gd name="connsiteX29" fmla="*/ 1919567 w 2062442"/>
                <a:gd name="connsiteY29" fmla="*/ 1038351 h 1691450"/>
                <a:gd name="connsiteX30" fmla="*/ 1929092 w 2062442"/>
                <a:gd name="connsiteY30" fmla="*/ 1095501 h 1691450"/>
                <a:gd name="connsiteX31" fmla="*/ 1940998 w 2062442"/>
                <a:gd name="connsiteY31" fmla="*/ 1231232 h 1691450"/>
                <a:gd name="connsiteX32" fmla="*/ 1952904 w 2062442"/>
                <a:gd name="connsiteY32" fmla="*/ 1290763 h 1691450"/>
                <a:gd name="connsiteX33" fmla="*/ 1945760 w 2062442"/>
                <a:gd name="connsiteY33" fmla="*/ 1457451 h 1691450"/>
                <a:gd name="connsiteX34" fmla="*/ 1955286 w 2062442"/>
                <a:gd name="connsiteY34" fmla="*/ 1645569 h 1691450"/>
                <a:gd name="connsiteX35" fmla="*/ 1962429 w 2062442"/>
                <a:gd name="connsiteY35" fmla="*/ 1686051 h 1691450"/>
                <a:gd name="connsiteX36" fmla="*/ 1983861 w 2062442"/>
                <a:gd name="connsiteY36" fmla="*/ 1550319 h 1691450"/>
                <a:gd name="connsiteX37" fmla="*/ 1986242 w 2062442"/>
                <a:gd name="connsiteY37" fmla="*/ 1490788 h 1691450"/>
                <a:gd name="connsiteX38" fmla="*/ 1995767 w 2062442"/>
                <a:gd name="connsiteY38" fmla="*/ 1462213 h 1691450"/>
                <a:gd name="connsiteX39" fmla="*/ 2019579 w 2062442"/>
                <a:gd name="connsiteY39" fmla="*/ 1376488 h 1691450"/>
                <a:gd name="connsiteX40" fmla="*/ 2062442 w 2062442"/>
                <a:gd name="connsiteY40" fmla="*/ 1131219 h 1691450"/>
                <a:gd name="connsiteX41" fmla="*/ 2057678 w 2062442"/>
                <a:gd name="connsiteY41" fmla="*/ 997871 h 1691450"/>
                <a:gd name="connsiteX42" fmla="*/ 2050536 w 2062442"/>
                <a:gd name="connsiteY42" fmla="*/ 924051 h 1691450"/>
                <a:gd name="connsiteX43" fmla="*/ 2043391 w 2062442"/>
                <a:gd name="connsiteY43" fmla="*/ 833563 h 1691450"/>
                <a:gd name="connsiteX44" fmla="*/ 1983860 w 2062442"/>
                <a:gd name="connsiteY44" fmla="*/ 638301 h 1691450"/>
                <a:gd name="connsiteX45" fmla="*/ 1860035 w 2062442"/>
                <a:gd name="connsiteY45" fmla="*/ 426368 h 1691450"/>
                <a:gd name="connsiteX46" fmla="*/ 1683823 w 2062442"/>
                <a:gd name="connsiteY46" fmla="*/ 209675 h 1691450"/>
                <a:gd name="connsiteX47" fmla="*/ 1402835 w 2062442"/>
                <a:gd name="connsiteY47" fmla="*/ 64420 h 1691450"/>
                <a:gd name="connsiteX48" fmla="*/ 1036123 w 2062442"/>
                <a:gd name="connsiteY48" fmla="*/ 126 h 1691450"/>
                <a:gd name="connsiteX49" fmla="*/ 624167 w 2062442"/>
                <a:gd name="connsiteY49" fmla="*/ 78708 h 1691450"/>
                <a:gd name="connsiteX50" fmla="*/ 433666 w 2062442"/>
                <a:gd name="connsiteY50" fmla="*/ 221582 h 1691450"/>
                <a:gd name="connsiteX51" fmla="*/ 226499 w 2062442"/>
                <a:gd name="connsiteY51" fmla="*/ 390650 h 1691450"/>
                <a:gd name="connsiteX52" fmla="*/ 81241 w 2062442"/>
                <a:gd name="connsiteY52" fmla="*/ 633539 h 1691450"/>
                <a:gd name="connsiteX53" fmla="*/ 5042 w 2062442"/>
                <a:gd name="connsiteY53" fmla="*/ 850231 h 1691450"/>
                <a:gd name="connsiteX54" fmla="*/ 12185 w 2062442"/>
                <a:gd name="connsiteY54" fmla="*/ 1100263 h 1691450"/>
                <a:gd name="connsiteX55" fmla="*/ 52667 w 2062442"/>
                <a:gd name="connsiteY55" fmla="*/ 1336008 h 1691450"/>
                <a:gd name="connsiteX56" fmla="*/ 102673 w 2062442"/>
                <a:gd name="connsiteY56" fmla="*/ 1543176 h 1691450"/>
                <a:gd name="connsiteX0" fmla="*/ 102673 w 2071967"/>
                <a:gd name="connsiteY0" fmla="*/ 1543176 h 1691450"/>
                <a:gd name="connsiteX1" fmla="*/ 155060 w 2071967"/>
                <a:gd name="connsiteY1" fmla="*/ 1602707 h 1691450"/>
                <a:gd name="connsiteX2" fmla="*/ 178873 w 2071967"/>
                <a:gd name="connsiteY2" fmla="*/ 1669381 h 1691450"/>
                <a:gd name="connsiteX3" fmla="*/ 169348 w 2071967"/>
                <a:gd name="connsiteY3" fmla="*/ 1481262 h 1691450"/>
                <a:gd name="connsiteX4" fmla="*/ 171729 w 2071967"/>
                <a:gd name="connsiteY4" fmla="*/ 1314576 h 1691450"/>
                <a:gd name="connsiteX5" fmla="*/ 166967 w 2071967"/>
                <a:gd name="connsiteY5" fmla="*/ 1247901 h 1691450"/>
                <a:gd name="connsiteX6" fmla="*/ 176492 w 2071967"/>
                <a:gd name="connsiteY6" fmla="*/ 1119313 h 1691450"/>
                <a:gd name="connsiteX7" fmla="*/ 190779 w 2071967"/>
                <a:gd name="connsiteY7" fmla="*/ 1052638 h 1691450"/>
                <a:gd name="connsiteX8" fmla="*/ 224117 w 2071967"/>
                <a:gd name="connsiteY8" fmla="*/ 895476 h 1691450"/>
                <a:gd name="connsiteX9" fmla="*/ 266979 w 2071967"/>
                <a:gd name="connsiteY9" fmla="*/ 800225 h 1691450"/>
                <a:gd name="connsiteX10" fmla="*/ 383659 w 2071967"/>
                <a:gd name="connsiteY10" fmla="*/ 666873 h 1691450"/>
                <a:gd name="connsiteX11" fmla="*/ 547967 w 2071967"/>
                <a:gd name="connsiteY11" fmla="*/ 574007 h 1691450"/>
                <a:gd name="connsiteX12" fmla="*/ 695604 w 2071967"/>
                <a:gd name="connsiteY12" fmla="*/ 554956 h 1691450"/>
                <a:gd name="connsiteX13" fmla="*/ 869436 w 2071967"/>
                <a:gd name="connsiteY13" fmla="*/ 521619 h 1691450"/>
                <a:gd name="connsiteX14" fmla="*/ 986117 w 2071967"/>
                <a:gd name="connsiteY14" fmla="*/ 500188 h 1691450"/>
                <a:gd name="connsiteX15" fmla="*/ 1202810 w 2071967"/>
                <a:gd name="connsiteY15" fmla="*/ 490662 h 1691450"/>
                <a:gd name="connsiteX16" fmla="*/ 1343305 w 2071967"/>
                <a:gd name="connsiteY16" fmla="*/ 502569 h 1691450"/>
                <a:gd name="connsiteX17" fmla="*/ 1505229 w 2071967"/>
                <a:gd name="connsiteY17" fmla="*/ 533525 h 1691450"/>
                <a:gd name="connsiteX18" fmla="*/ 1652867 w 2071967"/>
                <a:gd name="connsiteY18" fmla="*/ 585913 h 1691450"/>
                <a:gd name="connsiteX19" fmla="*/ 1686204 w 2071967"/>
                <a:gd name="connsiteY19" fmla="*/ 604963 h 1691450"/>
                <a:gd name="connsiteX20" fmla="*/ 1714779 w 2071967"/>
                <a:gd name="connsiteY20" fmla="*/ 633538 h 1691450"/>
                <a:gd name="connsiteX21" fmla="*/ 1752879 w 2071967"/>
                <a:gd name="connsiteY21" fmla="*/ 681163 h 1691450"/>
                <a:gd name="connsiteX22" fmla="*/ 1771929 w 2071967"/>
                <a:gd name="connsiteY22" fmla="*/ 709738 h 1691450"/>
                <a:gd name="connsiteX23" fmla="*/ 1800504 w 2071967"/>
                <a:gd name="connsiteY23" fmla="*/ 762126 h 1691450"/>
                <a:gd name="connsiteX24" fmla="*/ 1843367 w 2071967"/>
                <a:gd name="connsiteY24" fmla="*/ 833563 h 1691450"/>
                <a:gd name="connsiteX25" fmla="*/ 1857654 w 2071967"/>
                <a:gd name="connsiteY25" fmla="*/ 862138 h 1691450"/>
                <a:gd name="connsiteX26" fmla="*/ 1867179 w 2071967"/>
                <a:gd name="connsiteY26" fmla="*/ 890713 h 1691450"/>
                <a:gd name="connsiteX27" fmla="*/ 1886229 w 2071967"/>
                <a:gd name="connsiteY27" fmla="*/ 933576 h 1691450"/>
                <a:gd name="connsiteX28" fmla="*/ 1905279 w 2071967"/>
                <a:gd name="connsiteY28" fmla="*/ 985963 h 1691450"/>
                <a:gd name="connsiteX29" fmla="*/ 1919567 w 2071967"/>
                <a:gd name="connsiteY29" fmla="*/ 1038351 h 1691450"/>
                <a:gd name="connsiteX30" fmla="*/ 1929092 w 2071967"/>
                <a:gd name="connsiteY30" fmla="*/ 1095501 h 1691450"/>
                <a:gd name="connsiteX31" fmla="*/ 1940998 w 2071967"/>
                <a:gd name="connsiteY31" fmla="*/ 1231232 h 1691450"/>
                <a:gd name="connsiteX32" fmla="*/ 1952904 w 2071967"/>
                <a:gd name="connsiteY32" fmla="*/ 1290763 h 1691450"/>
                <a:gd name="connsiteX33" fmla="*/ 1945760 w 2071967"/>
                <a:gd name="connsiteY33" fmla="*/ 1457451 h 1691450"/>
                <a:gd name="connsiteX34" fmla="*/ 1955286 w 2071967"/>
                <a:gd name="connsiteY34" fmla="*/ 1645569 h 1691450"/>
                <a:gd name="connsiteX35" fmla="*/ 1962429 w 2071967"/>
                <a:gd name="connsiteY35" fmla="*/ 1686051 h 1691450"/>
                <a:gd name="connsiteX36" fmla="*/ 1983861 w 2071967"/>
                <a:gd name="connsiteY36" fmla="*/ 1550319 h 1691450"/>
                <a:gd name="connsiteX37" fmla="*/ 1986242 w 2071967"/>
                <a:gd name="connsiteY37" fmla="*/ 1490788 h 1691450"/>
                <a:gd name="connsiteX38" fmla="*/ 1995767 w 2071967"/>
                <a:gd name="connsiteY38" fmla="*/ 1462213 h 1691450"/>
                <a:gd name="connsiteX39" fmla="*/ 2019579 w 2071967"/>
                <a:gd name="connsiteY39" fmla="*/ 1376488 h 1691450"/>
                <a:gd name="connsiteX40" fmla="*/ 2071967 w 2071967"/>
                <a:gd name="connsiteY40" fmla="*/ 1133600 h 1691450"/>
                <a:gd name="connsiteX41" fmla="*/ 2057678 w 2071967"/>
                <a:gd name="connsiteY41" fmla="*/ 997871 h 1691450"/>
                <a:gd name="connsiteX42" fmla="*/ 2050536 w 2071967"/>
                <a:gd name="connsiteY42" fmla="*/ 924051 h 1691450"/>
                <a:gd name="connsiteX43" fmla="*/ 2043391 w 2071967"/>
                <a:gd name="connsiteY43" fmla="*/ 833563 h 1691450"/>
                <a:gd name="connsiteX44" fmla="*/ 1983860 w 2071967"/>
                <a:gd name="connsiteY44" fmla="*/ 638301 h 1691450"/>
                <a:gd name="connsiteX45" fmla="*/ 1860035 w 2071967"/>
                <a:gd name="connsiteY45" fmla="*/ 426368 h 1691450"/>
                <a:gd name="connsiteX46" fmla="*/ 1683823 w 2071967"/>
                <a:gd name="connsiteY46" fmla="*/ 209675 h 1691450"/>
                <a:gd name="connsiteX47" fmla="*/ 1402835 w 2071967"/>
                <a:gd name="connsiteY47" fmla="*/ 64420 h 1691450"/>
                <a:gd name="connsiteX48" fmla="*/ 1036123 w 2071967"/>
                <a:gd name="connsiteY48" fmla="*/ 126 h 1691450"/>
                <a:gd name="connsiteX49" fmla="*/ 624167 w 2071967"/>
                <a:gd name="connsiteY49" fmla="*/ 78708 h 1691450"/>
                <a:gd name="connsiteX50" fmla="*/ 433666 w 2071967"/>
                <a:gd name="connsiteY50" fmla="*/ 221582 h 1691450"/>
                <a:gd name="connsiteX51" fmla="*/ 226499 w 2071967"/>
                <a:gd name="connsiteY51" fmla="*/ 390650 h 1691450"/>
                <a:gd name="connsiteX52" fmla="*/ 81241 w 2071967"/>
                <a:gd name="connsiteY52" fmla="*/ 633539 h 1691450"/>
                <a:gd name="connsiteX53" fmla="*/ 5042 w 2071967"/>
                <a:gd name="connsiteY53" fmla="*/ 850231 h 1691450"/>
                <a:gd name="connsiteX54" fmla="*/ 12185 w 2071967"/>
                <a:gd name="connsiteY54" fmla="*/ 1100263 h 1691450"/>
                <a:gd name="connsiteX55" fmla="*/ 52667 w 2071967"/>
                <a:gd name="connsiteY55" fmla="*/ 1336008 h 1691450"/>
                <a:gd name="connsiteX56" fmla="*/ 102673 w 2071967"/>
                <a:gd name="connsiteY56" fmla="*/ 1543176 h 1691450"/>
                <a:gd name="connsiteX0" fmla="*/ 102673 w 2071967"/>
                <a:gd name="connsiteY0" fmla="*/ 1543176 h 1690817"/>
                <a:gd name="connsiteX1" fmla="*/ 155060 w 2071967"/>
                <a:gd name="connsiteY1" fmla="*/ 1602707 h 1690817"/>
                <a:gd name="connsiteX2" fmla="*/ 178873 w 2071967"/>
                <a:gd name="connsiteY2" fmla="*/ 1669381 h 1690817"/>
                <a:gd name="connsiteX3" fmla="*/ 169348 w 2071967"/>
                <a:gd name="connsiteY3" fmla="*/ 1481262 h 1690817"/>
                <a:gd name="connsiteX4" fmla="*/ 171729 w 2071967"/>
                <a:gd name="connsiteY4" fmla="*/ 1314576 h 1690817"/>
                <a:gd name="connsiteX5" fmla="*/ 166967 w 2071967"/>
                <a:gd name="connsiteY5" fmla="*/ 1247901 h 1690817"/>
                <a:gd name="connsiteX6" fmla="*/ 176492 w 2071967"/>
                <a:gd name="connsiteY6" fmla="*/ 1119313 h 1690817"/>
                <a:gd name="connsiteX7" fmla="*/ 190779 w 2071967"/>
                <a:gd name="connsiteY7" fmla="*/ 1052638 h 1690817"/>
                <a:gd name="connsiteX8" fmla="*/ 224117 w 2071967"/>
                <a:gd name="connsiteY8" fmla="*/ 895476 h 1690817"/>
                <a:gd name="connsiteX9" fmla="*/ 266979 w 2071967"/>
                <a:gd name="connsiteY9" fmla="*/ 800225 h 1690817"/>
                <a:gd name="connsiteX10" fmla="*/ 383659 w 2071967"/>
                <a:gd name="connsiteY10" fmla="*/ 666873 h 1690817"/>
                <a:gd name="connsiteX11" fmla="*/ 547967 w 2071967"/>
                <a:gd name="connsiteY11" fmla="*/ 574007 h 1690817"/>
                <a:gd name="connsiteX12" fmla="*/ 695604 w 2071967"/>
                <a:gd name="connsiteY12" fmla="*/ 554956 h 1690817"/>
                <a:gd name="connsiteX13" fmla="*/ 869436 w 2071967"/>
                <a:gd name="connsiteY13" fmla="*/ 521619 h 1690817"/>
                <a:gd name="connsiteX14" fmla="*/ 986117 w 2071967"/>
                <a:gd name="connsiteY14" fmla="*/ 500188 h 1690817"/>
                <a:gd name="connsiteX15" fmla="*/ 1202810 w 2071967"/>
                <a:gd name="connsiteY15" fmla="*/ 490662 h 1690817"/>
                <a:gd name="connsiteX16" fmla="*/ 1343305 w 2071967"/>
                <a:gd name="connsiteY16" fmla="*/ 502569 h 1690817"/>
                <a:gd name="connsiteX17" fmla="*/ 1505229 w 2071967"/>
                <a:gd name="connsiteY17" fmla="*/ 533525 h 1690817"/>
                <a:gd name="connsiteX18" fmla="*/ 1652867 w 2071967"/>
                <a:gd name="connsiteY18" fmla="*/ 585913 h 1690817"/>
                <a:gd name="connsiteX19" fmla="*/ 1686204 w 2071967"/>
                <a:gd name="connsiteY19" fmla="*/ 604963 h 1690817"/>
                <a:gd name="connsiteX20" fmla="*/ 1714779 w 2071967"/>
                <a:gd name="connsiteY20" fmla="*/ 633538 h 1690817"/>
                <a:gd name="connsiteX21" fmla="*/ 1752879 w 2071967"/>
                <a:gd name="connsiteY21" fmla="*/ 681163 h 1690817"/>
                <a:gd name="connsiteX22" fmla="*/ 1771929 w 2071967"/>
                <a:gd name="connsiteY22" fmla="*/ 709738 h 1690817"/>
                <a:gd name="connsiteX23" fmla="*/ 1800504 w 2071967"/>
                <a:gd name="connsiteY23" fmla="*/ 762126 h 1690817"/>
                <a:gd name="connsiteX24" fmla="*/ 1843367 w 2071967"/>
                <a:gd name="connsiteY24" fmla="*/ 833563 h 1690817"/>
                <a:gd name="connsiteX25" fmla="*/ 1857654 w 2071967"/>
                <a:gd name="connsiteY25" fmla="*/ 862138 h 1690817"/>
                <a:gd name="connsiteX26" fmla="*/ 1867179 w 2071967"/>
                <a:gd name="connsiteY26" fmla="*/ 890713 h 1690817"/>
                <a:gd name="connsiteX27" fmla="*/ 1886229 w 2071967"/>
                <a:gd name="connsiteY27" fmla="*/ 933576 h 1690817"/>
                <a:gd name="connsiteX28" fmla="*/ 1905279 w 2071967"/>
                <a:gd name="connsiteY28" fmla="*/ 985963 h 1690817"/>
                <a:gd name="connsiteX29" fmla="*/ 1919567 w 2071967"/>
                <a:gd name="connsiteY29" fmla="*/ 1038351 h 1690817"/>
                <a:gd name="connsiteX30" fmla="*/ 1929092 w 2071967"/>
                <a:gd name="connsiteY30" fmla="*/ 1095501 h 1690817"/>
                <a:gd name="connsiteX31" fmla="*/ 1940998 w 2071967"/>
                <a:gd name="connsiteY31" fmla="*/ 1231232 h 1690817"/>
                <a:gd name="connsiteX32" fmla="*/ 1952904 w 2071967"/>
                <a:gd name="connsiteY32" fmla="*/ 1290763 h 1690817"/>
                <a:gd name="connsiteX33" fmla="*/ 1945760 w 2071967"/>
                <a:gd name="connsiteY33" fmla="*/ 1457451 h 1690817"/>
                <a:gd name="connsiteX34" fmla="*/ 1940998 w 2071967"/>
                <a:gd name="connsiteY34" fmla="*/ 1640807 h 1690817"/>
                <a:gd name="connsiteX35" fmla="*/ 1962429 w 2071967"/>
                <a:gd name="connsiteY35" fmla="*/ 1686051 h 1690817"/>
                <a:gd name="connsiteX36" fmla="*/ 1983861 w 2071967"/>
                <a:gd name="connsiteY36" fmla="*/ 1550319 h 1690817"/>
                <a:gd name="connsiteX37" fmla="*/ 1986242 w 2071967"/>
                <a:gd name="connsiteY37" fmla="*/ 1490788 h 1690817"/>
                <a:gd name="connsiteX38" fmla="*/ 1995767 w 2071967"/>
                <a:gd name="connsiteY38" fmla="*/ 1462213 h 1690817"/>
                <a:gd name="connsiteX39" fmla="*/ 2019579 w 2071967"/>
                <a:gd name="connsiteY39" fmla="*/ 1376488 h 1690817"/>
                <a:gd name="connsiteX40" fmla="*/ 2071967 w 2071967"/>
                <a:gd name="connsiteY40" fmla="*/ 1133600 h 1690817"/>
                <a:gd name="connsiteX41" fmla="*/ 2057678 w 2071967"/>
                <a:gd name="connsiteY41" fmla="*/ 997871 h 1690817"/>
                <a:gd name="connsiteX42" fmla="*/ 2050536 w 2071967"/>
                <a:gd name="connsiteY42" fmla="*/ 924051 h 1690817"/>
                <a:gd name="connsiteX43" fmla="*/ 2043391 w 2071967"/>
                <a:gd name="connsiteY43" fmla="*/ 833563 h 1690817"/>
                <a:gd name="connsiteX44" fmla="*/ 1983860 w 2071967"/>
                <a:gd name="connsiteY44" fmla="*/ 638301 h 1690817"/>
                <a:gd name="connsiteX45" fmla="*/ 1860035 w 2071967"/>
                <a:gd name="connsiteY45" fmla="*/ 426368 h 1690817"/>
                <a:gd name="connsiteX46" fmla="*/ 1683823 w 2071967"/>
                <a:gd name="connsiteY46" fmla="*/ 209675 h 1690817"/>
                <a:gd name="connsiteX47" fmla="*/ 1402835 w 2071967"/>
                <a:gd name="connsiteY47" fmla="*/ 64420 h 1690817"/>
                <a:gd name="connsiteX48" fmla="*/ 1036123 w 2071967"/>
                <a:gd name="connsiteY48" fmla="*/ 126 h 1690817"/>
                <a:gd name="connsiteX49" fmla="*/ 624167 w 2071967"/>
                <a:gd name="connsiteY49" fmla="*/ 78708 h 1690817"/>
                <a:gd name="connsiteX50" fmla="*/ 433666 w 2071967"/>
                <a:gd name="connsiteY50" fmla="*/ 221582 h 1690817"/>
                <a:gd name="connsiteX51" fmla="*/ 226499 w 2071967"/>
                <a:gd name="connsiteY51" fmla="*/ 390650 h 1690817"/>
                <a:gd name="connsiteX52" fmla="*/ 81241 w 2071967"/>
                <a:gd name="connsiteY52" fmla="*/ 633539 h 1690817"/>
                <a:gd name="connsiteX53" fmla="*/ 5042 w 2071967"/>
                <a:gd name="connsiteY53" fmla="*/ 850231 h 1690817"/>
                <a:gd name="connsiteX54" fmla="*/ 12185 w 2071967"/>
                <a:gd name="connsiteY54" fmla="*/ 1100263 h 1690817"/>
                <a:gd name="connsiteX55" fmla="*/ 52667 w 2071967"/>
                <a:gd name="connsiteY55" fmla="*/ 1336008 h 1690817"/>
                <a:gd name="connsiteX56" fmla="*/ 102673 w 2071967"/>
                <a:gd name="connsiteY56" fmla="*/ 1543176 h 1690817"/>
                <a:gd name="connsiteX0" fmla="*/ 102673 w 2071967"/>
                <a:gd name="connsiteY0" fmla="*/ 1543176 h 1673161"/>
                <a:gd name="connsiteX1" fmla="*/ 155060 w 2071967"/>
                <a:gd name="connsiteY1" fmla="*/ 1602707 h 1673161"/>
                <a:gd name="connsiteX2" fmla="*/ 178873 w 2071967"/>
                <a:gd name="connsiteY2" fmla="*/ 1669381 h 1673161"/>
                <a:gd name="connsiteX3" fmla="*/ 169348 w 2071967"/>
                <a:gd name="connsiteY3" fmla="*/ 1481262 h 1673161"/>
                <a:gd name="connsiteX4" fmla="*/ 171729 w 2071967"/>
                <a:gd name="connsiteY4" fmla="*/ 1314576 h 1673161"/>
                <a:gd name="connsiteX5" fmla="*/ 166967 w 2071967"/>
                <a:gd name="connsiteY5" fmla="*/ 1247901 h 1673161"/>
                <a:gd name="connsiteX6" fmla="*/ 176492 w 2071967"/>
                <a:gd name="connsiteY6" fmla="*/ 1119313 h 1673161"/>
                <a:gd name="connsiteX7" fmla="*/ 190779 w 2071967"/>
                <a:gd name="connsiteY7" fmla="*/ 1052638 h 1673161"/>
                <a:gd name="connsiteX8" fmla="*/ 224117 w 2071967"/>
                <a:gd name="connsiteY8" fmla="*/ 895476 h 1673161"/>
                <a:gd name="connsiteX9" fmla="*/ 266979 w 2071967"/>
                <a:gd name="connsiteY9" fmla="*/ 800225 h 1673161"/>
                <a:gd name="connsiteX10" fmla="*/ 383659 w 2071967"/>
                <a:gd name="connsiteY10" fmla="*/ 666873 h 1673161"/>
                <a:gd name="connsiteX11" fmla="*/ 547967 w 2071967"/>
                <a:gd name="connsiteY11" fmla="*/ 574007 h 1673161"/>
                <a:gd name="connsiteX12" fmla="*/ 695604 w 2071967"/>
                <a:gd name="connsiteY12" fmla="*/ 554956 h 1673161"/>
                <a:gd name="connsiteX13" fmla="*/ 869436 w 2071967"/>
                <a:gd name="connsiteY13" fmla="*/ 521619 h 1673161"/>
                <a:gd name="connsiteX14" fmla="*/ 986117 w 2071967"/>
                <a:gd name="connsiteY14" fmla="*/ 500188 h 1673161"/>
                <a:gd name="connsiteX15" fmla="*/ 1202810 w 2071967"/>
                <a:gd name="connsiteY15" fmla="*/ 490662 h 1673161"/>
                <a:gd name="connsiteX16" fmla="*/ 1343305 w 2071967"/>
                <a:gd name="connsiteY16" fmla="*/ 502569 h 1673161"/>
                <a:gd name="connsiteX17" fmla="*/ 1505229 w 2071967"/>
                <a:gd name="connsiteY17" fmla="*/ 533525 h 1673161"/>
                <a:gd name="connsiteX18" fmla="*/ 1652867 w 2071967"/>
                <a:gd name="connsiteY18" fmla="*/ 585913 h 1673161"/>
                <a:gd name="connsiteX19" fmla="*/ 1686204 w 2071967"/>
                <a:gd name="connsiteY19" fmla="*/ 604963 h 1673161"/>
                <a:gd name="connsiteX20" fmla="*/ 1714779 w 2071967"/>
                <a:gd name="connsiteY20" fmla="*/ 633538 h 1673161"/>
                <a:gd name="connsiteX21" fmla="*/ 1752879 w 2071967"/>
                <a:gd name="connsiteY21" fmla="*/ 681163 h 1673161"/>
                <a:gd name="connsiteX22" fmla="*/ 1771929 w 2071967"/>
                <a:gd name="connsiteY22" fmla="*/ 709738 h 1673161"/>
                <a:gd name="connsiteX23" fmla="*/ 1800504 w 2071967"/>
                <a:gd name="connsiteY23" fmla="*/ 762126 h 1673161"/>
                <a:gd name="connsiteX24" fmla="*/ 1843367 w 2071967"/>
                <a:gd name="connsiteY24" fmla="*/ 833563 h 1673161"/>
                <a:gd name="connsiteX25" fmla="*/ 1857654 w 2071967"/>
                <a:gd name="connsiteY25" fmla="*/ 862138 h 1673161"/>
                <a:gd name="connsiteX26" fmla="*/ 1867179 w 2071967"/>
                <a:gd name="connsiteY26" fmla="*/ 890713 h 1673161"/>
                <a:gd name="connsiteX27" fmla="*/ 1886229 w 2071967"/>
                <a:gd name="connsiteY27" fmla="*/ 933576 h 1673161"/>
                <a:gd name="connsiteX28" fmla="*/ 1905279 w 2071967"/>
                <a:gd name="connsiteY28" fmla="*/ 985963 h 1673161"/>
                <a:gd name="connsiteX29" fmla="*/ 1919567 w 2071967"/>
                <a:gd name="connsiteY29" fmla="*/ 1038351 h 1673161"/>
                <a:gd name="connsiteX30" fmla="*/ 1929092 w 2071967"/>
                <a:gd name="connsiteY30" fmla="*/ 1095501 h 1673161"/>
                <a:gd name="connsiteX31" fmla="*/ 1940998 w 2071967"/>
                <a:gd name="connsiteY31" fmla="*/ 1231232 h 1673161"/>
                <a:gd name="connsiteX32" fmla="*/ 1952904 w 2071967"/>
                <a:gd name="connsiteY32" fmla="*/ 1290763 h 1673161"/>
                <a:gd name="connsiteX33" fmla="*/ 1945760 w 2071967"/>
                <a:gd name="connsiteY33" fmla="*/ 1457451 h 1673161"/>
                <a:gd name="connsiteX34" fmla="*/ 1940998 w 2071967"/>
                <a:gd name="connsiteY34" fmla="*/ 1640807 h 1673161"/>
                <a:gd name="connsiteX35" fmla="*/ 1943379 w 2071967"/>
                <a:gd name="connsiteY35" fmla="*/ 1664620 h 1673161"/>
                <a:gd name="connsiteX36" fmla="*/ 1983861 w 2071967"/>
                <a:gd name="connsiteY36" fmla="*/ 1550319 h 1673161"/>
                <a:gd name="connsiteX37" fmla="*/ 1986242 w 2071967"/>
                <a:gd name="connsiteY37" fmla="*/ 1490788 h 1673161"/>
                <a:gd name="connsiteX38" fmla="*/ 1995767 w 2071967"/>
                <a:gd name="connsiteY38" fmla="*/ 1462213 h 1673161"/>
                <a:gd name="connsiteX39" fmla="*/ 2019579 w 2071967"/>
                <a:gd name="connsiteY39" fmla="*/ 1376488 h 1673161"/>
                <a:gd name="connsiteX40" fmla="*/ 2071967 w 2071967"/>
                <a:gd name="connsiteY40" fmla="*/ 1133600 h 1673161"/>
                <a:gd name="connsiteX41" fmla="*/ 2057678 w 2071967"/>
                <a:gd name="connsiteY41" fmla="*/ 997871 h 1673161"/>
                <a:gd name="connsiteX42" fmla="*/ 2050536 w 2071967"/>
                <a:gd name="connsiteY42" fmla="*/ 924051 h 1673161"/>
                <a:gd name="connsiteX43" fmla="*/ 2043391 w 2071967"/>
                <a:gd name="connsiteY43" fmla="*/ 833563 h 1673161"/>
                <a:gd name="connsiteX44" fmla="*/ 1983860 w 2071967"/>
                <a:gd name="connsiteY44" fmla="*/ 638301 h 1673161"/>
                <a:gd name="connsiteX45" fmla="*/ 1860035 w 2071967"/>
                <a:gd name="connsiteY45" fmla="*/ 426368 h 1673161"/>
                <a:gd name="connsiteX46" fmla="*/ 1683823 w 2071967"/>
                <a:gd name="connsiteY46" fmla="*/ 209675 h 1673161"/>
                <a:gd name="connsiteX47" fmla="*/ 1402835 w 2071967"/>
                <a:gd name="connsiteY47" fmla="*/ 64420 h 1673161"/>
                <a:gd name="connsiteX48" fmla="*/ 1036123 w 2071967"/>
                <a:gd name="connsiteY48" fmla="*/ 126 h 1673161"/>
                <a:gd name="connsiteX49" fmla="*/ 624167 w 2071967"/>
                <a:gd name="connsiteY49" fmla="*/ 78708 h 1673161"/>
                <a:gd name="connsiteX50" fmla="*/ 433666 w 2071967"/>
                <a:gd name="connsiteY50" fmla="*/ 221582 h 1673161"/>
                <a:gd name="connsiteX51" fmla="*/ 226499 w 2071967"/>
                <a:gd name="connsiteY51" fmla="*/ 390650 h 1673161"/>
                <a:gd name="connsiteX52" fmla="*/ 81241 w 2071967"/>
                <a:gd name="connsiteY52" fmla="*/ 633539 h 1673161"/>
                <a:gd name="connsiteX53" fmla="*/ 5042 w 2071967"/>
                <a:gd name="connsiteY53" fmla="*/ 850231 h 1673161"/>
                <a:gd name="connsiteX54" fmla="*/ 12185 w 2071967"/>
                <a:gd name="connsiteY54" fmla="*/ 1100263 h 1673161"/>
                <a:gd name="connsiteX55" fmla="*/ 52667 w 2071967"/>
                <a:gd name="connsiteY55" fmla="*/ 1336008 h 1673161"/>
                <a:gd name="connsiteX56" fmla="*/ 102673 w 2071967"/>
                <a:gd name="connsiteY56" fmla="*/ 1543176 h 1673161"/>
                <a:gd name="connsiteX0" fmla="*/ 102673 w 2071967"/>
                <a:gd name="connsiteY0" fmla="*/ 1543176 h 1673161"/>
                <a:gd name="connsiteX1" fmla="*/ 155060 w 2071967"/>
                <a:gd name="connsiteY1" fmla="*/ 1602707 h 1673161"/>
                <a:gd name="connsiteX2" fmla="*/ 178873 w 2071967"/>
                <a:gd name="connsiteY2" fmla="*/ 1669381 h 1673161"/>
                <a:gd name="connsiteX3" fmla="*/ 169348 w 2071967"/>
                <a:gd name="connsiteY3" fmla="*/ 1481262 h 1673161"/>
                <a:gd name="connsiteX4" fmla="*/ 171729 w 2071967"/>
                <a:gd name="connsiteY4" fmla="*/ 1314576 h 1673161"/>
                <a:gd name="connsiteX5" fmla="*/ 166967 w 2071967"/>
                <a:gd name="connsiteY5" fmla="*/ 1247901 h 1673161"/>
                <a:gd name="connsiteX6" fmla="*/ 176492 w 2071967"/>
                <a:gd name="connsiteY6" fmla="*/ 1119313 h 1673161"/>
                <a:gd name="connsiteX7" fmla="*/ 190779 w 2071967"/>
                <a:gd name="connsiteY7" fmla="*/ 1052638 h 1673161"/>
                <a:gd name="connsiteX8" fmla="*/ 224117 w 2071967"/>
                <a:gd name="connsiteY8" fmla="*/ 895476 h 1673161"/>
                <a:gd name="connsiteX9" fmla="*/ 266979 w 2071967"/>
                <a:gd name="connsiteY9" fmla="*/ 800225 h 1673161"/>
                <a:gd name="connsiteX10" fmla="*/ 383659 w 2071967"/>
                <a:gd name="connsiteY10" fmla="*/ 666873 h 1673161"/>
                <a:gd name="connsiteX11" fmla="*/ 547967 w 2071967"/>
                <a:gd name="connsiteY11" fmla="*/ 574007 h 1673161"/>
                <a:gd name="connsiteX12" fmla="*/ 695604 w 2071967"/>
                <a:gd name="connsiteY12" fmla="*/ 554956 h 1673161"/>
                <a:gd name="connsiteX13" fmla="*/ 869436 w 2071967"/>
                <a:gd name="connsiteY13" fmla="*/ 521619 h 1673161"/>
                <a:gd name="connsiteX14" fmla="*/ 986117 w 2071967"/>
                <a:gd name="connsiteY14" fmla="*/ 500188 h 1673161"/>
                <a:gd name="connsiteX15" fmla="*/ 1202810 w 2071967"/>
                <a:gd name="connsiteY15" fmla="*/ 490662 h 1673161"/>
                <a:gd name="connsiteX16" fmla="*/ 1343305 w 2071967"/>
                <a:gd name="connsiteY16" fmla="*/ 502569 h 1673161"/>
                <a:gd name="connsiteX17" fmla="*/ 1505229 w 2071967"/>
                <a:gd name="connsiteY17" fmla="*/ 533525 h 1673161"/>
                <a:gd name="connsiteX18" fmla="*/ 1652867 w 2071967"/>
                <a:gd name="connsiteY18" fmla="*/ 585913 h 1673161"/>
                <a:gd name="connsiteX19" fmla="*/ 1686204 w 2071967"/>
                <a:gd name="connsiteY19" fmla="*/ 604963 h 1673161"/>
                <a:gd name="connsiteX20" fmla="*/ 1714779 w 2071967"/>
                <a:gd name="connsiteY20" fmla="*/ 633538 h 1673161"/>
                <a:gd name="connsiteX21" fmla="*/ 1752879 w 2071967"/>
                <a:gd name="connsiteY21" fmla="*/ 681163 h 1673161"/>
                <a:gd name="connsiteX22" fmla="*/ 1771929 w 2071967"/>
                <a:gd name="connsiteY22" fmla="*/ 709738 h 1673161"/>
                <a:gd name="connsiteX23" fmla="*/ 1800504 w 2071967"/>
                <a:gd name="connsiteY23" fmla="*/ 762126 h 1673161"/>
                <a:gd name="connsiteX24" fmla="*/ 1843367 w 2071967"/>
                <a:gd name="connsiteY24" fmla="*/ 833563 h 1673161"/>
                <a:gd name="connsiteX25" fmla="*/ 1857654 w 2071967"/>
                <a:gd name="connsiteY25" fmla="*/ 862138 h 1673161"/>
                <a:gd name="connsiteX26" fmla="*/ 1867179 w 2071967"/>
                <a:gd name="connsiteY26" fmla="*/ 890713 h 1673161"/>
                <a:gd name="connsiteX27" fmla="*/ 1886229 w 2071967"/>
                <a:gd name="connsiteY27" fmla="*/ 933576 h 1673161"/>
                <a:gd name="connsiteX28" fmla="*/ 1905279 w 2071967"/>
                <a:gd name="connsiteY28" fmla="*/ 985963 h 1673161"/>
                <a:gd name="connsiteX29" fmla="*/ 1919567 w 2071967"/>
                <a:gd name="connsiteY29" fmla="*/ 1038351 h 1673161"/>
                <a:gd name="connsiteX30" fmla="*/ 1929092 w 2071967"/>
                <a:gd name="connsiteY30" fmla="*/ 1095501 h 1673161"/>
                <a:gd name="connsiteX31" fmla="*/ 1940998 w 2071967"/>
                <a:gd name="connsiteY31" fmla="*/ 1231232 h 1673161"/>
                <a:gd name="connsiteX32" fmla="*/ 1952904 w 2071967"/>
                <a:gd name="connsiteY32" fmla="*/ 1290763 h 1673161"/>
                <a:gd name="connsiteX33" fmla="*/ 1945760 w 2071967"/>
                <a:gd name="connsiteY33" fmla="*/ 1457451 h 1673161"/>
                <a:gd name="connsiteX34" fmla="*/ 1940998 w 2071967"/>
                <a:gd name="connsiteY34" fmla="*/ 1640807 h 1673161"/>
                <a:gd name="connsiteX35" fmla="*/ 1943379 w 2071967"/>
                <a:gd name="connsiteY35" fmla="*/ 1664620 h 1673161"/>
                <a:gd name="connsiteX36" fmla="*/ 1983861 w 2071967"/>
                <a:gd name="connsiteY36" fmla="*/ 1550319 h 1673161"/>
                <a:gd name="connsiteX37" fmla="*/ 1986242 w 2071967"/>
                <a:gd name="connsiteY37" fmla="*/ 1490788 h 1673161"/>
                <a:gd name="connsiteX38" fmla="*/ 1995767 w 2071967"/>
                <a:gd name="connsiteY38" fmla="*/ 1462213 h 1673161"/>
                <a:gd name="connsiteX39" fmla="*/ 2019579 w 2071967"/>
                <a:gd name="connsiteY39" fmla="*/ 1376488 h 1673161"/>
                <a:gd name="connsiteX40" fmla="*/ 2071967 w 2071967"/>
                <a:gd name="connsiteY40" fmla="*/ 1133600 h 1673161"/>
                <a:gd name="connsiteX41" fmla="*/ 2057678 w 2071967"/>
                <a:gd name="connsiteY41" fmla="*/ 997871 h 1673161"/>
                <a:gd name="connsiteX42" fmla="*/ 2050536 w 2071967"/>
                <a:gd name="connsiteY42" fmla="*/ 924051 h 1673161"/>
                <a:gd name="connsiteX43" fmla="*/ 2043391 w 2071967"/>
                <a:gd name="connsiteY43" fmla="*/ 833563 h 1673161"/>
                <a:gd name="connsiteX44" fmla="*/ 1983860 w 2071967"/>
                <a:gd name="connsiteY44" fmla="*/ 638301 h 1673161"/>
                <a:gd name="connsiteX45" fmla="*/ 1860035 w 2071967"/>
                <a:gd name="connsiteY45" fmla="*/ 426368 h 1673161"/>
                <a:gd name="connsiteX46" fmla="*/ 1683823 w 2071967"/>
                <a:gd name="connsiteY46" fmla="*/ 209675 h 1673161"/>
                <a:gd name="connsiteX47" fmla="*/ 1402835 w 2071967"/>
                <a:gd name="connsiteY47" fmla="*/ 64420 h 1673161"/>
                <a:gd name="connsiteX48" fmla="*/ 1036123 w 2071967"/>
                <a:gd name="connsiteY48" fmla="*/ 126 h 1673161"/>
                <a:gd name="connsiteX49" fmla="*/ 624167 w 2071967"/>
                <a:gd name="connsiteY49" fmla="*/ 78708 h 1673161"/>
                <a:gd name="connsiteX50" fmla="*/ 433666 w 2071967"/>
                <a:gd name="connsiteY50" fmla="*/ 221582 h 1673161"/>
                <a:gd name="connsiteX51" fmla="*/ 226499 w 2071967"/>
                <a:gd name="connsiteY51" fmla="*/ 390650 h 1673161"/>
                <a:gd name="connsiteX52" fmla="*/ 81241 w 2071967"/>
                <a:gd name="connsiteY52" fmla="*/ 633539 h 1673161"/>
                <a:gd name="connsiteX53" fmla="*/ 5042 w 2071967"/>
                <a:gd name="connsiteY53" fmla="*/ 850231 h 1673161"/>
                <a:gd name="connsiteX54" fmla="*/ 12185 w 2071967"/>
                <a:gd name="connsiteY54" fmla="*/ 1100263 h 1673161"/>
                <a:gd name="connsiteX55" fmla="*/ 52667 w 2071967"/>
                <a:gd name="connsiteY55" fmla="*/ 1336008 h 1673161"/>
                <a:gd name="connsiteX56" fmla="*/ 102673 w 2071967"/>
                <a:gd name="connsiteY56" fmla="*/ 1543176 h 1673161"/>
                <a:gd name="connsiteX0" fmla="*/ 102673 w 2071967"/>
                <a:gd name="connsiteY0" fmla="*/ 1543176 h 1673161"/>
                <a:gd name="connsiteX1" fmla="*/ 155060 w 2071967"/>
                <a:gd name="connsiteY1" fmla="*/ 1602707 h 1673161"/>
                <a:gd name="connsiteX2" fmla="*/ 178873 w 2071967"/>
                <a:gd name="connsiteY2" fmla="*/ 1669381 h 1673161"/>
                <a:gd name="connsiteX3" fmla="*/ 169348 w 2071967"/>
                <a:gd name="connsiteY3" fmla="*/ 1481262 h 1673161"/>
                <a:gd name="connsiteX4" fmla="*/ 171729 w 2071967"/>
                <a:gd name="connsiteY4" fmla="*/ 1314576 h 1673161"/>
                <a:gd name="connsiteX5" fmla="*/ 166967 w 2071967"/>
                <a:gd name="connsiteY5" fmla="*/ 1247901 h 1673161"/>
                <a:gd name="connsiteX6" fmla="*/ 176492 w 2071967"/>
                <a:gd name="connsiteY6" fmla="*/ 1119313 h 1673161"/>
                <a:gd name="connsiteX7" fmla="*/ 190779 w 2071967"/>
                <a:gd name="connsiteY7" fmla="*/ 1052638 h 1673161"/>
                <a:gd name="connsiteX8" fmla="*/ 224117 w 2071967"/>
                <a:gd name="connsiteY8" fmla="*/ 895476 h 1673161"/>
                <a:gd name="connsiteX9" fmla="*/ 266979 w 2071967"/>
                <a:gd name="connsiteY9" fmla="*/ 800225 h 1673161"/>
                <a:gd name="connsiteX10" fmla="*/ 383659 w 2071967"/>
                <a:gd name="connsiteY10" fmla="*/ 666873 h 1673161"/>
                <a:gd name="connsiteX11" fmla="*/ 547967 w 2071967"/>
                <a:gd name="connsiteY11" fmla="*/ 574007 h 1673161"/>
                <a:gd name="connsiteX12" fmla="*/ 695604 w 2071967"/>
                <a:gd name="connsiteY12" fmla="*/ 554956 h 1673161"/>
                <a:gd name="connsiteX13" fmla="*/ 869436 w 2071967"/>
                <a:gd name="connsiteY13" fmla="*/ 521619 h 1673161"/>
                <a:gd name="connsiteX14" fmla="*/ 986117 w 2071967"/>
                <a:gd name="connsiteY14" fmla="*/ 500188 h 1673161"/>
                <a:gd name="connsiteX15" fmla="*/ 1202810 w 2071967"/>
                <a:gd name="connsiteY15" fmla="*/ 490662 h 1673161"/>
                <a:gd name="connsiteX16" fmla="*/ 1343305 w 2071967"/>
                <a:gd name="connsiteY16" fmla="*/ 502569 h 1673161"/>
                <a:gd name="connsiteX17" fmla="*/ 1505229 w 2071967"/>
                <a:gd name="connsiteY17" fmla="*/ 533525 h 1673161"/>
                <a:gd name="connsiteX18" fmla="*/ 1652867 w 2071967"/>
                <a:gd name="connsiteY18" fmla="*/ 585913 h 1673161"/>
                <a:gd name="connsiteX19" fmla="*/ 1686204 w 2071967"/>
                <a:gd name="connsiteY19" fmla="*/ 604963 h 1673161"/>
                <a:gd name="connsiteX20" fmla="*/ 1714779 w 2071967"/>
                <a:gd name="connsiteY20" fmla="*/ 633538 h 1673161"/>
                <a:gd name="connsiteX21" fmla="*/ 1752879 w 2071967"/>
                <a:gd name="connsiteY21" fmla="*/ 681163 h 1673161"/>
                <a:gd name="connsiteX22" fmla="*/ 1771929 w 2071967"/>
                <a:gd name="connsiteY22" fmla="*/ 709738 h 1673161"/>
                <a:gd name="connsiteX23" fmla="*/ 1800504 w 2071967"/>
                <a:gd name="connsiteY23" fmla="*/ 762126 h 1673161"/>
                <a:gd name="connsiteX24" fmla="*/ 1843367 w 2071967"/>
                <a:gd name="connsiteY24" fmla="*/ 833563 h 1673161"/>
                <a:gd name="connsiteX25" fmla="*/ 1857654 w 2071967"/>
                <a:gd name="connsiteY25" fmla="*/ 862138 h 1673161"/>
                <a:gd name="connsiteX26" fmla="*/ 1867179 w 2071967"/>
                <a:gd name="connsiteY26" fmla="*/ 890713 h 1673161"/>
                <a:gd name="connsiteX27" fmla="*/ 1886229 w 2071967"/>
                <a:gd name="connsiteY27" fmla="*/ 933576 h 1673161"/>
                <a:gd name="connsiteX28" fmla="*/ 1905279 w 2071967"/>
                <a:gd name="connsiteY28" fmla="*/ 985963 h 1673161"/>
                <a:gd name="connsiteX29" fmla="*/ 1919567 w 2071967"/>
                <a:gd name="connsiteY29" fmla="*/ 1038351 h 1673161"/>
                <a:gd name="connsiteX30" fmla="*/ 1929092 w 2071967"/>
                <a:gd name="connsiteY30" fmla="*/ 1095501 h 1673161"/>
                <a:gd name="connsiteX31" fmla="*/ 1940998 w 2071967"/>
                <a:gd name="connsiteY31" fmla="*/ 1231232 h 1673161"/>
                <a:gd name="connsiteX32" fmla="*/ 1952904 w 2071967"/>
                <a:gd name="connsiteY32" fmla="*/ 1290763 h 1673161"/>
                <a:gd name="connsiteX33" fmla="*/ 1945760 w 2071967"/>
                <a:gd name="connsiteY33" fmla="*/ 1457451 h 1673161"/>
                <a:gd name="connsiteX34" fmla="*/ 1940998 w 2071967"/>
                <a:gd name="connsiteY34" fmla="*/ 1640807 h 1673161"/>
                <a:gd name="connsiteX35" fmla="*/ 1943379 w 2071967"/>
                <a:gd name="connsiteY35" fmla="*/ 1664620 h 1673161"/>
                <a:gd name="connsiteX36" fmla="*/ 1983861 w 2071967"/>
                <a:gd name="connsiteY36" fmla="*/ 1550319 h 1673161"/>
                <a:gd name="connsiteX37" fmla="*/ 1991004 w 2071967"/>
                <a:gd name="connsiteY37" fmla="*/ 1490788 h 1673161"/>
                <a:gd name="connsiteX38" fmla="*/ 1995767 w 2071967"/>
                <a:gd name="connsiteY38" fmla="*/ 1462213 h 1673161"/>
                <a:gd name="connsiteX39" fmla="*/ 2019579 w 2071967"/>
                <a:gd name="connsiteY39" fmla="*/ 1376488 h 1673161"/>
                <a:gd name="connsiteX40" fmla="*/ 2071967 w 2071967"/>
                <a:gd name="connsiteY40" fmla="*/ 1133600 h 1673161"/>
                <a:gd name="connsiteX41" fmla="*/ 2057678 w 2071967"/>
                <a:gd name="connsiteY41" fmla="*/ 997871 h 1673161"/>
                <a:gd name="connsiteX42" fmla="*/ 2050536 w 2071967"/>
                <a:gd name="connsiteY42" fmla="*/ 924051 h 1673161"/>
                <a:gd name="connsiteX43" fmla="*/ 2043391 w 2071967"/>
                <a:gd name="connsiteY43" fmla="*/ 833563 h 1673161"/>
                <a:gd name="connsiteX44" fmla="*/ 1983860 w 2071967"/>
                <a:gd name="connsiteY44" fmla="*/ 638301 h 1673161"/>
                <a:gd name="connsiteX45" fmla="*/ 1860035 w 2071967"/>
                <a:gd name="connsiteY45" fmla="*/ 426368 h 1673161"/>
                <a:gd name="connsiteX46" fmla="*/ 1683823 w 2071967"/>
                <a:gd name="connsiteY46" fmla="*/ 209675 h 1673161"/>
                <a:gd name="connsiteX47" fmla="*/ 1402835 w 2071967"/>
                <a:gd name="connsiteY47" fmla="*/ 64420 h 1673161"/>
                <a:gd name="connsiteX48" fmla="*/ 1036123 w 2071967"/>
                <a:gd name="connsiteY48" fmla="*/ 126 h 1673161"/>
                <a:gd name="connsiteX49" fmla="*/ 624167 w 2071967"/>
                <a:gd name="connsiteY49" fmla="*/ 78708 h 1673161"/>
                <a:gd name="connsiteX50" fmla="*/ 433666 w 2071967"/>
                <a:gd name="connsiteY50" fmla="*/ 221582 h 1673161"/>
                <a:gd name="connsiteX51" fmla="*/ 226499 w 2071967"/>
                <a:gd name="connsiteY51" fmla="*/ 390650 h 1673161"/>
                <a:gd name="connsiteX52" fmla="*/ 81241 w 2071967"/>
                <a:gd name="connsiteY52" fmla="*/ 633539 h 1673161"/>
                <a:gd name="connsiteX53" fmla="*/ 5042 w 2071967"/>
                <a:gd name="connsiteY53" fmla="*/ 850231 h 1673161"/>
                <a:gd name="connsiteX54" fmla="*/ 12185 w 2071967"/>
                <a:gd name="connsiteY54" fmla="*/ 1100263 h 1673161"/>
                <a:gd name="connsiteX55" fmla="*/ 52667 w 2071967"/>
                <a:gd name="connsiteY55" fmla="*/ 1336008 h 1673161"/>
                <a:gd name="connsiteX56" fmla="*/ 102673 w 2071967"/>
                <a:gd name="connsiteY56" fmla="*/ 1543176 h 1673161"/>
                <a:gd name="connsiteX0" fmla="*/ 102673 w 2071967"/>
                <a:gd name="connsiteY0" fmla="*/ 1543176 h 1673161"/>
                <a:gd name="connsiteX1" fmla="*/ 155060 w 2071967"/>
                <a:gd name="connsiteY1" fmla="*/ 1602707 h 1673161"/>
                <a:gd name="connsiteX2" fmla="*/ 178873 w 2071967"/>
                <a:gd name="connsiteY2" fmla="*/ 1669381 h 1673161"/>
                <a:gd name="connsiteX3" fmla="*/ 169348 w 2071967"/>
                <a:gd name="connsiteY3" fmla="*/ 1481262 h 1673161"/>
                <a:gd name="connsiteX4" fmla="*/ 171729 w 2071967"/>
                <a:gd name="connsiteY4" fmla="*/ 1314576 h 1673161"/>
                <a:gd name="connsiteX5" fmla="*/ 166967 w 2071967"/>
                <a:gd name="connsiteY5" fmla="*/ 1247901 h 1673161"/>
                <a:gd name="connsiteX6" fmla="*/ 176492 w 2071967"/>
                <a:gd name="connsiteY6" fmla="*/ 1119313 h 1673161"/>
                <a:gd name="connsiteX7" fmla="*/ 190779 w 2071967"/>
                <a:gd name="connsiteY7" fmla="*/ 1052638 h 1673161"/>
                <a:gd name="connsiteX8" fmla="*/ 224117 w 2071967"/>
                <a:gd name="connsiteY8" fmla="*/ 895476 h 1673161"/>
                <a:gd name="connsiteX9" fmla="*/ 266979 w 2071967"/>
                <a:gd name="connsiteY9" fmla="*/ 800225 h 1673161"/>
                <a:gd name="connsiteX10" fmla="*/ 383659 w 2071967"/>
                <a:gd name="connsiteY10" fmla="*/ 666873 h 1673161"/>
                <a:gd name="connsiteX11" fmla="*/ 547967 w 2071967"/>
                <a:gd name="connsiteY11" fmla="*/ 574007 h 1673161"/>
                <a:gd name="connsiteX12" fmla="*/ 695604 w 2071967"/>
                <a:gd name="connsiteY12" fmla="*/ 554956 h 1673161"/>
                <a:gd name="connsiteX13" fmla="*/ 869436 w 2071967"/>
                <a:gd name="connsiteY13" fmla="*/ 521619 h 1673161"/>
                <a:gd name="connsiteX14" fmla="*/ 986117 w 2071967"/>
                <a:gd name="connsiteY14" fmla="*/ 500188 h 1673161"/>
                <a:gd name="connsiteX15" fmla="*/ 1202810 w 2071967"/>
                <a:gd name="connsiteY15" fmla="*/ 490662 h 1673161"/>
                <a:gd name="connsiteX16" fmla="*/ 1343305 w 2071967"/>
                <a:gd name="connsiteY16" fmla="*/ 502569 h 1673161"/>
                <a:gd name="connsiteX17" fmla="*/ 1505229 w 2071967"/>
                <a:gd name="connsiteY17" fmla="*/ 533525 h 1673161"/>
                <a:gd name="connsiteX18" fmla="*/ 1647471 w 2071967"/>
                <a:gd name="connsiteY18" fmla="*/ 596705 h 1673161"/>
                <a:gd name="connsiteX19" fmla="*/ 1686204 w 2071967"/>
                <a:gd name="connsiteY19" fmla="*/ 604963 h 1673161"/>
                <a:gd name="connsiteX20" fmla="*/ 1714779 w 2071967"/>
                <a:gd name="connsiteY20" fmla="*/ 633538 h 1673161"/>
                <a:gd name="connsiteX21" fmla="*/ 1752879 w 2071967"/>
                <a:gd name="connsiteY21" fmla="*/ 681163 h 1673161"/>
                <a:gd name="connsiteX22" fmla="*/ 1771929 w 2071967"/>
                <a:gd name="connsiteY22" fmla="*/ 709738 h 1673161"/>
                <a:gd name="connsiteX23" fmla="*/ 1800504 w 2071967"/>
                <a:gd name="connsiteY23" fmla="*/ 762126 h 1673161"/>
                <a:gd name="connsiteX24" fmla="*/ 1843367 w 2071967"/>
                <a:gd name="connsiteY24" fmla="*/ 833563 h 1673161"/>
                <a:gd name="connsiteX25" fmla="*/ 1857654 w 2071967"/>
                <a:gd name="connsiteY25" fmla="*/ 862138 h 1673161"/>
                <a:gd name="connsiteX26" fmla="*/ 1867179 w 2071967"/>
                <a:gd name="connsiteY26" fmla="*/ 890713 h 1673161"/>
                <a:gd name="connsiteX27" fmla="*/ 1886229 w 2071967"/>
                <a:gd name="connsiteY27" fmla="*/ 933576 h 1673161"/>
                <a:gd name="connsiteX28" fmla="*/ 1905279 w 2071967"/>
                <a:gd name="connsiteY28" fmla="*/ 985963 h 1673161"/>
                <a:gd name="connsiteX29" fmla="*/ 1919567 w 2071967"/>
                <a:gd name="connsiteY29" fmla="*/ 1038351 h 1673161"/>
                <a:gd name="connsiteX30" fmla="*/ 1929092 w 2071967"/>
                <a:gd name="connsiteY30" fmla="*/ 1095501 h 1673161"/>
                <a:gd name="connsiteX31" fmla="*/ 1940998 w 2071967"/>
                <a:gd name="connsiteY31" fmla="*/ 1231232 h 1673161"/>
                <a:gd name="connsiteX32" fmla="*/ 1952904 w 2071967"/>
                <a:gd name="connsiteY32" fmla="*/ 1290763 h 1673161"/>
                <a:gd name="connsiteX33" fmla="*/ 1945760 w 2071967"/>
                <a:gd name="connsiteY33" fmla="*/ 1457451 h 1673161"/>
                <a:gd name="connsiteX34" fmla="*/ 1940998 w 2071967"/>
                <a:gd name="connsiteY34" fmla="*/ 1640807 h 1673161"/>
                <a:gd name="connsiteX35" fmla="*/ 1943379 w 2071967"/>
                <a:gd name="connsiteY35" fmla="*/ 1664620 h 1673161"/>
                <a:gd name="connsiteX36" fmla="*/ 1983861 w 2071967"/>
                <a:gd name="connsiteY36" fmla="*/ 1550319 h 1673161"/>
                <a:gd name="connsiteX37" fmla="*/ 1991004 w 2071967"/>
                <a:gd name="connsiteY37" fmla="*/ 1490788 h 1673161"/>
                <a:gd name="connsiteX38" fmla="*/ 1995767 w 2071967"/>
                <a:gd name="connsiteY38" fmla="*/ 1462213 h 1673161"/>
                <a:gd name="connsiteX39" fmla="*/ 2019579 w 2071967"/>
                <a:gd name="connsiteY39" fmla="*/ 1376488 h 1673161"/>
                <a:gd name="connsiteX40" fmla="*/ 2071967 w 2071967"/>
                <a:gd name="connsiteY40" fmla="*/ 1133600 h 1673161"/>
                <a:gd name="connsiteX41" fmla="*/ 2057678 w 2071967"/>
                <a:gd name="connsiteY41" fmla="*/ 997871 h 1673161"/>
                <a:gd name="connsiteX42" fmla="*/ 2050536 w 2071967"/>
                <a:gd name="connsiteY42" fmla="*/ 924051 h 1673161"/>
                <a:gd name="connsiteX43" fmla="*/ 2043391 w 2071967"/>
                <a:gd name="connsiteY43" fmla="*/ 833563 h 1673161"/>
                <a:gd name="connsiteX44" fmla="*/ 1983860 w 2071967"/>
                <a:gd name="connsiteY44" fmla="*/ 638301 h 1673161"/>
                <a:gd name="connsiteX45" fmla="*/ 1860035 w 2071967"/>
                <a:gd name="connsiteY45" fmla="*/ 426368 h 1673161"/>
                <a:gd name="connsiteX46" fmla="*/ 1683823 w 2071967"/>
                <a:gd name="connsiteY46" fmla="*/ 209675 h 1673161"/>
                <a:gd name="connsiteX47" fmla="*/ 1402835 w 2071967"/>
                <a:gd name="connsiteY47" fmla="*/ 64420 h 1673161"/>
                <a:gd name="connsiteX48" fmla="*/ 1036123 w 2071967"/>
                <a:gd name="connsiteY48" fmla="*/ 126 h 1673161"/>
                <a:gd name="connsiteX49" fmla="*/ 624167 w 2071967"/>
                <a:gd name="connsiteY49" fmla="*/ 78708 h 1673161"/>
                <a:gd name="connsiteX50" fmla="*/ 433666 w 2071967"/>
                <a:gd name="connsiteY50" fmla="*/ 221582 h 1673161"/>
                <a:gd name="connsiteX51" fmla="*/ 226499 w 2071967"/>
                <a:gd name="connsiteY51" fmla="*/ 390650 h 1673161"/>
                <a:gd name="connsiteX52" fmla="*/ 81241 w 2071967"/>
                <a:gd name="connsiteY52" fmla="*/ 633539 h 1673161"/>
                <a:gd name="connsiteX53" fmla="*/ 5042 w 2071967"/>
                <a:gd name="connsiteY53" fmla="*/ 850231 h 1673161"/>
                <a:gd name="connsiteX54" fmla="*/ 12185 w 2071967"/>
                <a:gd name="connsiteY54" fmla="*/ 1100263 h 1673161"/>
                <a:gd name="connsiteX55" fmla="*/ 52667 w 2071967"/>
                <a:gd name="connsiteY55" fmla="*/ 1336008 h 1673161"/>
                <a:gd name="connsiteX56" fmla="*/ 102673 w 2071967"/>
                <a:gd name="connsiteY56" fmla="*/ 1543176 h 1673161"/>
                <a:gd name="connsiteX0" fmla="*/ 102673 w 2071967"/>
                <a:gd name="connsiteY0" fmla="*/ 1543176 h 1673161"/>
                <a:gd name="connsiteX1" fmla="*/ 155060 w 2071967"/>
                <a:gd name="connsiteY1" fmla="*/ 1602707 h 1673161"/>
                <a:gd name="connsiteX2" fmla="*/ 178873 w 2071967"/>
                <a:gd name="connsiteY2" fmla="*/ 1669381 h 1673161"/>
                <a:gd name="connsiteX3" fmla="*/ 169348 w 2071967"/>
                <a:gd name="connsiteY3" fmla="*/ 1481262 h 1673161"/>
                <a:gd name="connsiteX4" fmla="*/ 171729 w 2071967"/>
                <a:gd name="connsiteY4" fmla="*/ 1314576 h 1673161"/>
                <a:gd name="connsiteX5" fmla="*/ 166967 w 2071967"/>
                <a:gd name="connsiteY5" fmla="*/ 1247901 h 1673161"/>
                <a:gd name="connsiteX6" fmla="*/ 176492 w 2071967"/>
                <a:gd name="connsiteY6" fmla="*/ 1119313 h 1673161"/>
                <a:gd name="connsiteX7" fmla="*/ 190779 w 2071967"/>
                <a:gd name="connsiteY7" fmla="*/ 1052638 h 1673161"/>
                <a:gd name="connsiteX8" fmla="*/ 224117 w 2071967"/>
                <a:gd name="connsiteY8" fmla="*/ 895476 h 1673161"/>
                <a:gd name="connsiteX9" fmla="*/ 266979 w 2071967"/>
                <a:gd name="connsiteY9" fmla="*/ 800225 h 1673161"/>
                <a:gd name="connsiteX10" fmla="*/ 383659 w 2071967"/>
                <a:gd name="connsiteY10" fmla="*/ 666873 h 1673161"/>
                <a:gd name="connsiteX11" fmla="*/ 547967 w 2071967"/>
                <a:gd name="connsiteY11" fmla="*/ 574007 h 1673161"/>
                <a:gd name="connsiteX12" fmla="*/ 695604 w 2071967"/>
                <a:gd name="connsiteY12" fmla="*/ 554956 h 1673161"/>
                <a:gd name="connsiteX13" fmla="*/ 869436 w 2071967"/>
                <a:gd name="connsiteY13" fmla="*/ 521619 h 1673161"/>
                <a:gd name="connsiteX14" fmla="*/ 986117 w 2071967"/>
                <a:gd name="connsiteY14" fmla="*/ 500188 h 1673161"/>
                <a:gd name="connsiteX15" fmla="*/ 1202810 w 2071967"/>
                <a:gd name="connsiteY15" fmla="*/ 490662 h 1673161"/>
                <a:gd name="connsiteX16" fmla="*/ 1343305 w 2071967"/>
                <a:gd name="connsiteY16" fmla="*/ 502569 h 1673161"/>
                <a:gd name="connsiteX17" fmla="*/ 1505229 w 2071967"/>
                <a:gd name="connsiteY17" fmla="*/ 533525 h 1673161"/>
                <a:gd name="connsiteX18" fmla="*/ 1647471 w 2071967"/>
                <a:gd name="connsiteY18" fmla="*/ 596705 h 1673161"/>
                <a:gd name="connsiteX19" fmla="*/ 1686204 w 2071967"/>
                <a:gd name="connsiteY19" fmla="*/ 604963 h 1673161"/>
                <a:gd name="connsiteX20" fmla="*/ 1714779 w 2071967"/>
                <a:gd name="connsiteY20" fmla="*/ 638934 h 1673161"/>
                <a:gd name="connsiteX21" fmla="*/ 1752879 w 2071967"/>
                <a:gd name="connsiteY21" fmla="*/ 681163 h 1673161"/>
                <a:gd name="connsiteX22" fmla="*/ 1771929 w 2071967"/>
                <a:gd name="connsiteY22" fmla="*/ 709738 h 1673161"/>
                <a:gd name="connsiteX23" fmla="*/ 1800504 w 2071967"/>
                <a:gd name="connsiteY23" fmla="*/ 762126 h 1673161"/>
                <a:gd name="connsiteX24" fmla="*/ 1843367 w 2071967"/>
                <a:gd name="connsiteY24" fmla="*/ 833563 h 1673161"/>
                <a:gd name="connsiteX25" fmla="*/ 1857654 w 2071967"/>
                <a:gd name="connsiteY25" fmla="*/ 862138 h 1673161"/>
                <a:gd name="connsiteX26" fmla="*/ 1867179 w 2071967"/>
                <a:gd name="connsiteY26" fmla="*/ 890713 h 1673161"/>
                <a:gd name="connsiteX27" fmla="*/ 1886229 w 2071967"/>
                <a:gd name="connsiteY27" fmla="*/ 933576 h 1673161"/>
                <a:gd name="connsiteX28" fmla="*/ 1905279 w 2071967"/>
                <a:gd name="connsiteY28" fmla="*/ 985963 h 1673161"/>
                <a:gd name="connsiteX29" fmla="*/ 1919567 w 2071967"/>
                <a:gd name="connsiteY29" fmla="*/ 1038351 h 1673161"/>
                <a:gd name="connsiteX30" fmla="*/ 1929092 w 2071967"/>
                <a:gd name="connsiteY30" fmla="*/ 1095501 h 1673161"/>
                <a:gd name="connsiteX31" fmla="*/ 1940998 w 2071967"/>
                <a:gd name="connsiteY31" fmla="*/ 1231232 h 1673161"/>
                <a:gd name="connsiteX32" fmla="*/ 1952904 w 2071967"/>
                <a:gd name="connsiteY32" fmla="*/ 1290763 h 1673161"/>
                <a:gd name="connsiteX33" fmla="*/ 1945760 w 2071967"/>
                <a:gd name="connsiteY33" fmla="*/ 1457451 h 1673161"/>
                <a:gd name="connsiteX34" fmla="*/ 1940998 w 2071967"/>
                <a:gd name="connsiteY34" fmla="*/ 1640807 h 1673161"/>
                <a:gd name="connsiteX35" fmla="*/ 1943379 w 2071967"/>
                <a:gd name="connsiteY35" fmla="*/ 1664620 h 1673161"/>
                <a:gd name="connsiteX36" fmla="*/ 1983861 w 2071967"/>
                <a:gd name="connsiteY36" fmla="*/ 1550319 h 1673161"/>
                <a:gd name="connsiteX37" fmla="*/ 1991004 w 2071967"/>
                <a:gd name="connsiteY37" fmla="*/ 1490788 h 1673161"/>
                <a:gd name="connsiteX38" fmla="*/ 1995767 w 2071967"/>
                <a:gd name="connsiteY38" fmla="*/ 1462213 h 1673161"/>
                <a:gd name="connsiteX39" fmla="*/ 2019579 w 2071967"/>
                <a:gd name="connsiteY39" fmla="*/ 1376488 h 1673161"/>
                <a:gd name="connsiteX40" fmla="*/ 2071967 w 2071967"/>
                <a:gd name="connsiteY40" fmla="*/ 1133600 h 1673161"/>
                <a:gd name="connsiteX41" fmla="*/ 2057678 w 2071967"/>
                <a:gd name="connsiteY41" fmla="*/ 997871 h 1673161"/>
                <a:gd name="connsiteX42" fmla="*/ 2050536 w 2071967"/>
                <a:gd name="connsiteY42" fmla="*/ 924051 h 1673161"/>
                <a:gd name="connsiteX43" fmla="*/ 2043391 w 2071967"/>
                <a:gd name="connsiteY43" fmla="*/ 833563 h 1673161"/>
                <a:gd name="connsiteX44" fmla="*/ 1983860 w 2071967"/>
                <a:gd name="connsiteY44" fmla="*/ 638301 h 1673161"/>
                <a:gd name="connsiteX45" fmla="*/ 1860035 w 2071967"/>
                <a:gd name="connsiteY45" fmla="*/ 426368 h 1673161"/>
                <a:gd name="connsiteX46" fmla="*/ 1683823 w 2071967"/>
                <a:gd name="connsiteY46" fmla="*/ 209675 h 1673161"/>
                <a:gd name="connsiteX47" fmla="*/ 1402835 w 2071967"/>
                <a:gd name="connsiteY47" fmla="*/ 64420 h 1673161"/>
                <a:gd name="connsiteX48" fmla="*/ 1036123 w 2071967"/>
                <a:gd name="connsiteY48" fmla="*/ 126 h 1673161"/>
                <a:gd name="connsiteX49" fmla="*/ 624167 w 2071967"/>
                <a:gd name="connsiteY49" fmla="*/ 78708 h 1673161"/>
                <a:gd name="connsiteX50" fmla="*/ 433666 w 2071967"/>
                <a:gd name="connsiteY50" fmla="*/ 221582 h 1673161"/>
                <a:gd name="connsiteX51" fmla="*/ 226499 w 2071967"/>
                <a:gd name="connsiteY51" fmla="*/ 390650 h 1673161"/>
                <a:gd name="connsiteX52" fmla="*/ 81241 w 2071967"/>
                <a:gd name="connsiteY52" fmla="*/ 633539 h 1673161"/>
                <a:gd name="connsiteX53" fmla="*/ 5042 w 2071967"/>
                <a:gd name="connsiteY53" fmla="*/ 850231 h 1673161"/>
                <a:gd name="connsiteX54" fmla="*/ 12185 w 2071967"/>
                <a:gd name="connsiteY54" fmla="*/ 1100263 h 1673161"/>
                <a:gd name="connsiteX55" fmla="*/ 52667 w 2071967"/>
                <a:gd name="connsiteY55" fmla="*/ 1336008 h 1673161"/>
                <a:gd name="connsiteX56" fmla="*/ 102673 w 2071967"/>
                <a:gd name="connsiteY56" fmla="*/ 1543176 h 167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071967" h="1673161">
                  <a:moveTo>
                    <a:pt x="102673" y="1543176"/>
                  </a:moveTo>
                  <a:cubicBezTo>
                    <a:pt x="111801" y="1588023"/>
                    <a:pt x="145138" y="1582467"/>
                    <a:pt x="155060" y="1602707"/>
                  </a:cubicBezTo>
                  <a:cubicBezTo>
                    <a:pt x="164982" y="1622947"/>
                    <a:pt x="176492" y="1689622"/>
                    <a:pt x="178873" y="1669381"/>
                  </a:cubicBezTo>
                  <a:cubicBezTo>
                    <a:pt x="181254" y="1649140"/>
                    <a:pt x="167364" y="1533649"/>
                    <a:pt x="169348" y="1481262"/>
                  </a:cubicBezTo>
                  <a:cubicBezTo>
                    <a:pt x="170935" y="1425700"/>
                    <a:pt x="172126" y="1353469"/>
                    <a:pt x="171729" y="1314576"/>
                  </a:cubicBezTo>
                  <a:cubicBezTo>
                    <a:pt x="171332" y="1275683"/>
                    <a:pt x="166173" y="1280445"/>
                    <a:pt x="166967" y="1247901"/>
                  </a:cubicBezTo>
                  <a:cubicBezTo>
                    <a:pt x="167761" y="1215357"/>
                    <a:pt x="172523" y="1151857"/>
                    <a:pt x="176492" y="1119313"/>
                  </a:cubicBezTo>
                  <a:cubicBezTo>
                    <a:pt x="180461" y="1086769"/>
                    <a:pt x="182841" y="1089944"/>
                    <a:pt x="190779" y="1052638"/>
                  </a:cubicBezTo>
                  <a:cubicBezTo>
                    <a:pt x="198717" y="1015332"/>
                    <a:pt x="211417" y="937545"/>
                    <a:pt x="224117" y="895476"/>
                  </a:cubicBezTo>
                  <a:cubicBezTo>
                    <a:pt x="236817" y="853407"/>
                    <a:pt x="240389" y="838325"/>
                    <a:pt x="266979" y="800225"/>
                  </a:cubicBezTo>
                  <a:cubicBezTo>
                    <a:pt x="293569" y="762125"/>
                    <a:pt x="336828" y="704576"/>
                    <a:pt x="383659" y="666873"/>
                  </a:cubicBezTo>
                  <a:cubicBezTo>
                    <a:pt x="430490" y="629170"/>
                    <a:pt x="495976" y="592660"/>
                    <a:pt x="547967" y="574007"/>
                  </a:cubicBezTo>
                  <a:cubicBezTo>
                    <a:pt x="599958" y="555354"/>
                    <a:pt x="642026" y="563687"/>
                    <a:pt x="695604" y="554956"/>
                  </a:cubicBezTo>
                  <a:cubicBezTo>
                    <a:pt x="749182" y="546225"/>
                    <a:pt x="821017" y="530747"/>
                    <a:pt x="869436" y="521619"/>
                  </a:cubicBezTo>
                  <a:cubicBezTo>
                    <a:pt x="917855" y="512491"/>
                    <a:pt x="930555" y="505347"/>
                    <a:pt x="986117" y="500188"/>
                  </a:cubicBezTo>
                  <a:cubicBezTo>
                    <a:pt x="1041679" y="495029"/>
                    <a:pt x="1143279" y="490265"/>
                    <a:pt x="1202810" y="490662"/>
                  </a:cubicBezTo>
                  <a:cubicBezTo>
                    <a:pt x="1262341" y="491059"/>
                    <a:pt x="1292902" y="495425"/>
                    <a:pt x="1343305" y="502569"/>
                  </a:cubicBezTo>
                  <a:cubicBezTo>
                    <a:pt x="1393708" y="509713"/>
                    <a:pt x="1454535" y="517836"/>
                    <a:pt x="1505229" y="533525"/>
                  </a:cubicBezTo>
                  <a:cubicBezTo>
                    <a:pt x="1555923" y="549214"/>
                    <a:pt x="1617309" y="584799"/>
                    <a:pt x="1647471" y="596705"/>
                  </a:cubicBezTo>
                  <a:cubicBezTo>
                    <a:pt x="1677633" y="608611"/>
                    <a:pt x="1674986" y="597925"/>
                    <a:pt x="1686204" y="604963"/>
                  </a:cubicBezTo>
                  <a:cubicBezTo>
                    <a:pt x="1697422" y="612001"/>
                    <a:pt x="1703667" y="626234"/>
                    <a:pt x="1714779" y="638934"/>
                  </a:cubicBezTo>
                  <a:cubicBezTo>
                    <a:pt x="1725891" y="651634"/>
                    <a:pt x="1743354" y="669362"/>
                    <a:pt x="1752879" y="681163"/>
                  </a:cubicBezTo>
                  <a:cubicBezTo>
                    <a:pt x="1762404" y="692964"/>
                    <a:pt x="1763992" y="696244"/>
                    <a:pt x="1771929" y="709738"/>
                  </a:cubicBezTo>
                  <a:cubicBezTo>
                    <a:pt x="1779866" y="723232"/>
                    <a:pt x="1788598" y="741489"/>
                    <a:pt x="1800504" y="762126"/>
                  </a:cubicBezTo>
                  <a:cubicBezTo>
                    <a:pt x="1812410" y="782763"/>
                    <a:pt x="1833842" y="816894"/>
                    <a:pt x="1843367" y="833563"/>
                  </a:cubicBezTo>
                  <a:cubicBezTo>
                    <a:pt x="1852892" y="850232"/>
                    <a:pt x="1853685" y="852613"/>
                    <a:pt x="1857654" y="862138"/>
                  </a:cubicBezTo>
                  <a:cubicBezTo>
                    <a:pt x="1861623" y="871663"/>
                    <a:pt x="1862417" y="878807"/>
                    <a:pt x="1867179" y="890713"/>
                  </a:cubicBezTo>
                  <a:cubicBezTo>
                    <a:pt x="1871941" y="902619"/>
                    <a:pt x="1879879" y="917701"/>
                    <a:pt x="1886229" y="933576"/>
                  </a:cubicBezTo>
                  <a:cubicBezTo>
                    <a:pt x="1892579" y="949451"/>
                    <a:pt x="1899723" y="968501"/>
                    <a:pt x="1905279" y="985963"/>
                  </a:cubicBezTo>
                  <a:cubicBezTo>
                    <a:pt x="1910835" y="1003425"/>
                    <a:pt x="1908247" y="981746"/>
                    <a:pt x="1919567" y="1038351"/>
                  </a:cubicBezTo>
                  <a:cubicBezTo>
                    <a:pt x="1926530" y="1073171"/>
                    <a:pt x="1923184" y="1054150"/>
                    <a:pt x="1929092" y="1095501"/>
                  </a:cubicBezTo>
                  <a:cubicBezTo>
                    <a:pt x="1930679" y="1141538"/>
                    <a:pt x="1937029" y="1198688"/>
                    <a:pt x="1940998" y="1231232"/>
                  </a:cubicBezTo>
                  <a:cubicBezTo>
                    <a:pt x="1944967" y="1263776"/>
                    <a:pt x="1948935" y="1278063"/>
                    <a:pt x="1952904" y="1290763"/>
                  </a:cubicBezTo>
                  <a:cubicBezTo>
                    <a:pt x="1955682" y="1328466"/>
                    <a:pt x="1947744" y="1399110"/>
                    <a:pt x="1945760" y="1457451"/>
                  </a:cubicBezTo>
                  <a:cubicBezTo>
                    <a:pt x="1943776" y="1515792"/>
                    <a:pt x="1941395" y="1606279"/>
                    <a:pt x="1940998" y="1640807"/>
                  </a:cubicBezTo>
                  <a:cubicBezTo>
                    <a:pt x="1940601" y="1675335"/>
                    <a:pt x="1933854" y="1672557"/>
                    <a:pt x="1943379" y="1664620"/>
                  </a:cubicBezTo>
                  <a:cubicBezTo>
                    <a:pt x="1944173" y="1644776"/>
                    <a:pt x="1975924" y="1579291"/>
                    <a:pt x="1983861" y="1550319"/>
                  </a:cubicBezTo>
                  <a:cubicBezTo>
                    <a:pt x="1991799" y="1521347"/>
                    <a:pt x="1989020" y="1505472"/>
                    <a:pt x="1991004" y="1490788"/>
                  </a:cubicBezTo>
                  <a:cubicBezTo>
                    <a:pt x="1992988" y="1476104"/>
                    <a:pt x="1991005" y="1481263"/>
                    <a:pt x="1995767" y="1462213"/>
                  </a:cubicBezTo>
                  <a:cubicBezTo>
                    <a:pt x="2000529" y="1443163"/>
                    <a:pt x="2006879" y="1431257"/>
                    <a:pt x="2019579" y="1376488"/>
                  </a:cubicBezTo>
                  <a:cubicBezTo>
                    <a:pt x="2032279" y="1321719"/>
                    <a:pt x="2060191" y="1274922"/>
                    <a:pt x="2071967" y="1133600"/>
                  </a:cubicBezTo>
                  <a:cubicBezTo>
                    <a:pt x="2070380" y="1085975"/>
                    <a:pt x="2061250" y="1032796"/>
                    <a:pt x="2057678" y="997871"/>
                  </a:cubicBezTo>
                  <a:cubicBezTo>
                    <a:pt x="2054106" y="962946"/>
                    <a:pt x="2052917" y="951436"/>
                    <a:pt x="2050536" y="924051"/>
                  </a:cubicBezTo>
                  <a:cubicBezTo>
                    <a:pt x="2048155" y="896666"/>
                    <a:pt x="2054504" y="881188"/>
                    <a:pt x="2043391" y="833563"/>
                  </a:cubicBezTo>
                  <a:cubicBezTo>
                    <a:pt x="2032278" y="785938"/>
                    <a:pt x="1996957" y="701404"/>
                    <a:pt x="1983860" y="638301"/>
                  </a:cubicBezTo>
                  <a:cubicBezTo>
                    <a:pt x="1970763" y="575198"/>
                    <a:pt x="1910041" y="497806"/>
                    <a:pt x="1860035" y="426368"/>
                  </a:cubicBezTo>
                  <a:cubicBezTo>
                    <a:pt x="1810029" y="354930"/>
                    <a:pt x="1696546" y="211796"/>
                    <a:pt x="1683823" y="209675"/>
                  </a:cubicBezTo>
                  <a:cubicBezTo>
                    <a:pt x="1633023" y="211263"/>
                    <a:pt x="1510785" y="99345"/>
                    <a:pt x="1402835" y="64420"/>
                  </a:cubicBezTo>
                  <a:cubicBezTo>
                    <a:pt x="1294885" y="29495"/>
                    <a:pt x="1165901" y="-2255"/>
                    <a:pt x="1036123" y="126"/>
                  </a:cubicBezTo>
                  <a:cubicBezTo>
                    <a:pt x="906345" y="2507"/>
                    <a:pt x="724576" y="41799"/>
                    <a:pt x="624167" y="78708"/>
                  </a:cubicBezTo>
                  <a:cubicBezTo>
                    <a:pt x="523758" y="115617"/>
                    <a:pt x="499944" y="169592"/>
                    <a:pt x="433666" y="221582"/>
                  </a:cubicBezTo>
                  <a:cubicBezTo>
                    <a:pt x="367388" y="273572"/>
                    <a:pt x="285237" y="321991"/>
                    <a:pt x="226499" y="390650"/>
                  </a:cubicBezTo>
                  <a:cubicBezTo>
                    <a:pt x="167762" y="459310"/>
                    <a:pt x="118151" y="556942"/>
                    <a:pt x="81241" y="633539"/>
                  </a:cubicBezTo>
                  <a:cubicBezTo>
                    <a:pt x="44331" y="710136"/>
                    <a:pt x="16551" y="772444"/>
                    <a:pt x="5042" y="850231"/>
                  </a:cubicBezTo>
                  <a:cubicBezTo>
                    <a:pt x="-6467" y="928018"/>
                    <a:pt x="4248" y="1019300"/>
                    <a:pt x="12185" y="1100263"/>
                  </a:cubicBezTo>
                  <a:cubicBezTo>
                    <a:pt x="20122" y="1181226"/>
                    <a:pt x="37586" y="1262189"/>
                    <a:pt x="52667" y="1336008"/>
                  </a:cubicBezTo>
                  <a:cubicBezTo>
                    <a:pt x="67748" y="1409827"/>
                    <a:pt x="93545" y="1498329"/>
                    <a:pt x="102673" y="1543176"/>
                  </a:cubicBezTo>
                  <a:close/>
                </a:path>
              </a:pathLst>
            </a:custGeom>
            <a:solidFill>
              <a:srgbClr val="2E1A0D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 97"/>
            <p:cNvSpPr/>
            <p:nvPr/>
          </p:nvSpPr>
          <p:spPr>
            <a:xfrm rot="327380">
              <a:off x="-521594" y="4358661"/>
              <a:ext cx="961340" cy="193518"/>
            </a:xfrm>
            <a:custGeom>
              <a:avLst/>
              <a:gdLst>
                <a:gd name="connsiteX0" fmla="*/ 0 w 541109"/>
                <a:gd name="connsiteY0" fmla="*/ 164306 h 180975"/>
                <a:gd name="connsiteX1" fmla="*/ 0 w 541109"/>
                <a:gd name="connsiteY1" fmla="*/ 164306 h 180975"/>
                <a:gd name="connsiteX2" fmla="*/ 66675 w 541109"/>
                <a:gd name="connsiteY2" fmla="*/ 159544 h 180975"/>
                <a:gd name="connsiteX3" fmla="*/ 73819 w 541109"/>
                <a:gd name="connsiteY3" fmla="*/ 154781 h 180975"/>
                <a:gd name="connsiteX4" fmla="*/ 88107 w 541109"/>
                <a:gd name="connsiteY4" fmla="*/ 150019 h 180975"/>
                <a:gd name="connsiteX5" fmla="*/ 107157 w 541109"/>
                <a:gd name="connsiteY5" fmla="*/ 140494 h 180975"/>
                <a:gd name="connsiteX6" fmla="*/ 116682 w 541109"/>
                <a:gd name="connsiteY6" fmla="*/ 138113 h 180975"/>
                <a:gd name="connsiteX7" fmla="*/ 130969 w 541109"/>
                <a:gd name="connsiteY7" fmla="*/ 133350 h 180975"/>
                <a:gd name="connsiteX8" fmla="*/ 140494 w 541109"/>
                <a:gd name="connsiteY8" fmla="*/ 130969 h 180975"/>
                <a:gd name="connsiteX9" fmla="*/ 154782 w 541109"/>
                <a:gd name="connsiteY9" fmla="*/ 126206 h 180975"/>
                <a:gd name="connsiteX10" fmla="*/ 173832 w 541109"/>
                <a:gd name="connsiteY10" fmla="*/ 121444 h 180975"/>
                <a:gd name="connsiteX11" fmla="*/ 207169 w 541109"/>
                <a:gd name="connsiteY11" fmla="*/ 123825 h 180975"/>
                <a:gd name="connsiteX12" fmla="*/ 228600 w 541109"/>
                <a:gd name="connsiteY12" fmla="*/ 128588 h 180975"/>
                <a:gd name="connsiteX13" fmla="*/ 242888 w 541109"/>
                <a:gd name="connsiteY13" fmla="*/ 133350 h 180975"/>
                <a:gd name="connsiteX14" fmla="*/ 257175 w 541109"/>
                <a:gd name="connsiteY14" fmla="*/ 138113 h 180975"/>
                <a:gd name="connsiteX15" fmla="*/ 264319 w 541109"/>
                <a:gd name="connsiteY15" fmla="*/ 140494 h 180975"/>
                <a:gd name="connsiteX16" fmla="*/ 283369 w 541109"/>
                <a:gd name="connsiteY16" fmla="*/ 150019 h 180975"/>
                <a:gd name="connsiteX17" fmla="*/ 292894 w 541109"/>
                <a:gd name="connsiteY17" fmla="*/ 152400 h 180975"/>
                <a:gd name="connsiteX18" fmla="*/ 307182 w 541109"/>
                <a:gd name="connsiteY18" fmla="*/ 157163 h 180975"/>
                <a:gd name="connsiteX19" fmla="*/ 316707 w 541109"/>
                <a:gd name="connsiteY19" fmla="*/ 159544 h 180975"/>
                <a:gd name="connsiteX20" fmla="*/ 333375 w 541109"/>
                <a:gd name="connsiteY20" fmla="*/ 164306 h 180975"/>
                <a:gd name="connsiteX21" fmla="*/ 357188 w 541109"/>
                <a:gd name="connsiteY21" fmla="*/ 169069 h 180975"/>
                <a:gd name="connsiteX22" fmla="*/ 364332 w 541109"/>
                <a:gd name="connsiteY22" fmla="*/ 171450 h 180975"/>
                <a:gd name="connsiteX23" fmla="*/ 407194 w 541109"/>
                <a:gd name="connsiteY23" fmla="*/ 180975 h 180975"/>
                <a:gd name="connsiteX24" fmla="*/ 533400 w 541109"/>
                <a:gd name="connsiteY24" fmla="*/ 178594 h 180975"/>
                <a:gd name="connsiteX25" fmla="*/ 540544 w 541109"/>
                <a:gd name="connsiteY25" fmla="*/ 173831 h 180975"/>
                <a:gd name="connsiteX26" fmla="*/ 538163 w 541109"/>
                <a:gd name="connsiteY26" fmla="*/ 142875 h 180975"/>
                <a:gd name="connsiteX27" fmla="*/ 523875 w 541109"/>
                <a:gd name="connsiteY27" fmla="*/ 133350 h 180975"/>
                <a:gd name="connsiteX28" fmla="*/ 511969 w 541109"/>
                <a:gd name="connsiteY28" fmla="*/ 121444 h 180975"/>
                <a:gd name="connsiteX29" fmla="*/ 497682 w 541109"/>
                <a:gd name="connsiteY29" fmla="*/ 107156 h 180975"/>
                <a:gd name="connsiteX30" fmla="*/ 476250 w 541109"/>
                <a:gd name="connsiteY30" fmla="*/ 95250 h 180975"/>
                <a:gd name="connsiteX31" fmla="*/ 461963 w 541109"/>
                <a:gd name="connsiteY31" fmla="*/ 88106 h 180975"/>
                <a:gd name="connsiteX32" fmla="*/ 454819 w 541109"/>
                <a:gd name="connsiteY32" fmla="*/ 83344 h 180975"/>
                <a:gd name="connsiteX33" fmla="*/ 438150 w 541109"/>
                <a:gd name="connsiteY33" fmla="*/ 76200 h 180975"/>
                <a:gd name="connsiteX34" fmla="*/ 423863 w 541109"/>
                <a:gd name="connsiteY34" fmla="*/ 69056 h 180975"/>
                <a:gd name="connsiteX35" fmla="*/ 416719 w 541109"/>
                <a:gd name="connsiteY35" fmla="*/ 64294 h 180975"/>
                <a:gd name="connsiteX36" fmla="*/ 400050 w 541109"/>
                <a:gd name="connsiteY36" fmla="*/ 57150 h 180975"/>
                <a:gd name="connsiteX37" fmla="*/ 383382 w 541109"/>
                <a:gd name="connsiteY37" fmla="*/ 47625 h 180975"/>
                <a:gd name="connsiteX38" fmla="*/ 369094 w 541109"/>
                <a:gd name="connsiteY38" fmla="*/ 42863 h 180975"/>
                <a:gd name="connsiteX39" fmla="*/ 350044 w 541109"/>
                <a:gd name="connsiteY39" fmla="*/ 33338 h 180975"/>
                <a:gd name="connsiteX40" fmla="*/ 335757 w 541109"/>
                <a:gd name="connsiteY40" fmla="*/ 28575 h 180975"/>
                <a:gd name="connsiteX41" fmla="*/ 328613 w 541109"/>
                <a:gd name="connsiteY41" fmla="*/ 26194 h 180975"/>
                <a:gd name="connsiteX42" fmla="*/ 309563 w 541109"/>
                <a:gd name="connsiteY42" fmla="*/ 19050 h 180975"/>
                <a:gd name="connsiteX43" fmla="*/ 280988 w 541109"/>
                <a:gd name="connsiteY43" fmla="*/ 11906 h 180975"/>
                <a:gd name="connsiteX44" fmla="*/ 264319 w 541109"/>
                <a:gd name="connsiteY44" fmla="*/ 9525 h 180975"/>
                <a:gd name="connsiteX45" fmla="*/ 254794 w 541109"/>
                <a:gd name="connsiteY45" fmla="*/ 7144 h 180975"/>
                <a:gd name="connsiteX46" fmla="*/ 197644 w 541109"/>
                <a:gd name="connsiteY46" fmla="*/ 2381 h 180975"/>
                <a:gd name="connsiteX47" fmla="*/ 190500 w 541109"/>
                <a:gd name="connsiteY47" fmla="*/ 0 h 180975"/>
                <a:gd name="connsiteX48" fmla="*/ 80963 w 541109"/>
                <a:gd name="connsiteY48" fmla="*/ 2381 h 180975"/>
                <a:gd name="connsiteX49" fmla="*/ 59532 w 541109"/>
                <a:gd name="connsiteY49" fmla="*/ 14288 h 180975"/>
                <a:gd name="connsiteX50" fmla="*/ 45244 w 541109"/>
                <a:gd name="connsiteY50" fmla="*/ 28575 h 180975"/>
                <a:gd name="connsiteX51" fmla="*/ 33338 w 541109"/>
                <a:gd name="connsiteY51" fmla="*/ 40481 h 180975"/>
                <a:gd name="connsiteX52" fmla="*/ 26194 w 541109"/>
                <a:gd name="connsiteY52" fmla="*/ 57150 h 180975"/>
                <a:gd name="connsiteX53" fmla="*/ 16669 w 541109"/>
                <a:gd name="connsiteY53" fmla="*/ 78581 h 180975"/>
                <a:gd name="connsiteX54" fmla="*/ 11907 w 541109"/>
                <a:gd name="connsiteY54" fmla="*/ 95250 h 180975"/>
                <a:gd name="connsiteX55" fmla="*/ 9525 w 541109"/>
                <a:gd name="connsiteY55" fmla="*/ 109538 h 180975"/>
                <a:gd name="connsiteX56" fmla="*/ 7144 w 541109"/>
                <a:gd name="connsiteY56" fmla="*/ 116681 h 180975"/>
                <a:gd name="connsiteX57" fmla="*/ 4763 w 541109"/>
                <a:gd name="connsiteY57" fmla="*/ 126206 h 180975"/>
                <a:gd name="connsiteX58" fmla="*/ 0 w 541109"/>
                <a:gd name="connsiteY58" fmla="*/ 164306 h 180975"/>
                <a:gd name="connsiteX0" fmla="*/ 0 w 541109"/>
                <a:gd name="connsiteY0" fmla="*/ 165220 h 181889"/>
                <a:gd name="connsiteX1" fmla="*/ 0 w 541109"/>
                <a:gd name="connsiteY1" fmla="*/ 165220 h 181889"/>
                <a:gd name="connsiteX2" fmla="*/ 66675 w 541109"/>
                <a:gd name="connsiteY2" fmla="*/ 160458 h 181889"/>
                <a:gd name="connsiteX3" fmla="*/ 73819 w 541109"/>
                <a:gd name="connsiteY3" fmla="*/ 155695 h 181889"/>
                <a:gd name="connsiteX4" fmla="*/ 88107 w 541109"/>
                <a:gd name="connsiteY4" fmla="*/ 150933 h 181889"/>
                <a:gd name="connsiteX5" fmla="*/ 107157 w 541109"/>
                <a:gd name="connsiteY5" fmla="*/ 141408 h 181889"/>
                <a:gd name="connsiteX6" fmla="*/ 116682 w 541109"/>
                <a:gd name="connsiteY6" fmla="*/ 139027 h 181889"/>
                <a:gd name="connsiteX7" fmla="*/ 130969 w 541109"/>
                <a:gd name="connsiteY7" fmla="*/ 134264 h 181889"/>
                <a:gd name="connsiteX8" fmla="*/ 140494 w 541109"/>
                <a:gd name="connsiteY8" fmla="*/ 131883 h 181889"/>
                <a:gd name="connsiteX9" fmla="*/ 154782 w 541109"/>
                <a:gd name="connsiteY9" fmla="*/ 127120 h 181889"/>
                <a:gd name="connsiteX10" fmla="*/ 173832 w 541109"/>
                <a:gd name="connsiteY10" fmla="*/ 122358 h 181889"/>
                <a:gd name="connsiteX11" fmla="*/ 207169 w 541109"/>
                <a:gd name="connsiteY11" fmla="*/ 124739 h 181889"/>
                <a:gd name="connsiteX12" fmla="*/ 228600 w 541109"/>
                <a:gd name="connsiteY12" fmla="*/ 129502 h 181889"/>
                <a:gd name="connsiteX13" fmla="*/ 242888 w 541109"/>
                <a:gd name="connsiteY13" fmla="*/ 134264 h 181889"/>
                <a:gd name="connsiteX14" fmla="*/ 257175 w 541109"/>
                <a:gd name="connsiteY14" fmla="*/ 139027 h 181889"/>
                <a:gd name="connsiteX15" fmla="*/ 264319 w 541109"/>
                <a:gd name="connsiteY15" fmla="*/ 141408 h 181889"/>
                <a:gd name="connsiteX16" fmla="*/ 283369 w 541109"/>
                <a:gd name="connsiteY16" fmla="*/ 150933 h 181889"/>
                <a:gd name="connsiteX17" fmla="*/ 292894 w 541109"/>
                <a:gd name="connsiteY17" fmla="*/ 153314 h 181889"/>
                <a:gd name="connsiteX18" fmla="*/ 307182 w 541109"/>
                <a:gd name="connsiteY18" fmla="*/ 158077 h 181889"/>
                <a:gd name="connsiteX19" fmla="*/ 316707 w 541109"/>
                <a:gd name="connsiteY19" fmla="*/ 160458 h 181889"/>
                <a:gd name="connsiteX20" fmla="*/ 333375 w 541109"/>
                <a:gd name="connsiteY20" fmla="*/ 165220 h 181889"/>
                <a:gd name="connsiteX21" fmla="*/ 357188 w 541109"/>
                <a:gd name="connsiteY21" fmla="*/ 169983 h 181889"/>
                <a:gd name="connsiteX22" fmla="*/ 364332 w 541109"/>
                <a:gd name="connsiteY22" fmla="*/ 172364 h 181889"/>
                <a:gd name="connsiteX23" fmla="*/ 407194 w 541109"/>
                <a:gd name="connsiteY23" fmla="*/ 181889 h 181889"/>
                <a:gd name="connsiteX24" fmla="*/ 533400 w 541109"/>
                <a:gd name="connsiteY24" fmla="*/ 179508 h 181889"/>
                <a:gd name="connsiteX25" fmla="*/ 540544 w 541109"/>
                <a:gd name="connsiteY25" fmla="*/ 174745 h 181889"/>
                <a:gd name="connsiteX26" fmla="*/ 538163 w 541109"/>
                <a:gd name="connsiteY26" fmla="*/ 143789 h 181889"/>
                <a:gd name="connsiteX27" fmla="*/ 523875 w 541109"/>
                <a:gd name="connsiteY27" fmla="*/ 134264 h 181889"/>
                <a:gd name="connsiteX28" fmla="*/ 511969 w 541109"/>
                <a:gd name="connsiteY28" fmla="*/ 122358 h 181889"/>
                <a:gd name="connsiteX29" fmla="*/ 497682 w 541109"/>
                <a:gd name="connsiteY29" fmla="*/ 108070 h 181889"/>
                <a:gd name="connsiteX30" fmla="*/ 476250 w 541109"/>
                <a:gd name="connsiteY30" fmla="*/ 96164 h 181889"/>
                <a:gd name="connsiteX31" fmla="*/ 461963 w 541109"/>
                <a:gd name="connsiteY31" fmla="*/ 89020 h 181889"/>
                <a:gd name="connsiteX32" fmla="*/ 454819 w 541109"/>
                <a:gd name="connsiteY32" fmla="*/ 84258 h 181889"/>
                <a:gd name="connsiteX33" fmla="*/ 438150 w 541109"/>
                <a:gd name="connsiteY33" fmla="*/ 77114 h 181889"/>
                <a:gd name="connsiteX34" fmla="*/ 423863 w 541109"/>
                <a:gd name="connsiteY34" fmla="*/ 69970 h 181889"/>
                <a:gd name="connsiteX35" fmla="*/ 416719 w 541109"/>
                <a:gd name="connsiteY35" fmla="*/ 65208 h 181889"/>
                <a:gd name="connsiteX36" fmla="*/ 400050 w 541109"/>
                <a:gd name="connsiteY36" fmla="*/ 58064 h 181889"/>
                <a:gd name="connsiteX37" fmla="*/ 383382 w 541109"/>
                <a:gd name="connsiteY37" fmla="*/ 48539 h 181889"/>
                <a:gd name="connsiteX38" fmla="*/ 369094 w 541109"/>
                <a:gd name="connsiteY38" fmla="*/ 43777 h 181889"/>
                <a:gd name="connsiteX39" fmla="*/ 350044 w 541109"/>
                <a:gd name="connsiteY39" fmla="*/ 34252 h 181889"/>
                <a:gd name="connsiteX40" fmla="*/ 335757 w 541109"/>
                <a:gd name="connsiteY40" fmla="*/ 29489 h 181889"/>
                <a:gd name="connsiteX41" fmla="*/ 328613 w 541109"/>
                <a:gd name="connsiteY41" fmla="*/ 27108 h 181889"/>
                <a:gd name="connsiteX42" fmla="*/ 309563 w 541109"/>
                <a:gd name="connsiteY42" fmla="*/ 19964 h 181889"/>
                <a:gd name="connsiteX43" fmla="*/ 280988 w 541109"/>
                <a:gd name="connsiteY43" fmla="*/ 12820 h 181889"/>
                <a:gd name="connsiteX44" fmla="*/ 264319 w 541109"/>
                <a:gd name="connsiteY44" fmla="*/ 10439 h 181889"/>
                <a:gd name="connsiteX45" fmla="*/ 254794 w 541109"/>
                <a:gd name="connsiteY45" fmla="*/ 8058 h 181889"/>
                <a:gd name="connsiteX46" fmla="*/ 197644 w 541109"/>
                <a:gd name="connsiteY46" fmla="*/ 3295 h 181889"/>
                <a:gd name="connsiteX47" fmla="*/ 190500 w 541109"/>
                <a:gd name="connsiteY47" fmla="*/ 914 h 181889"/>
                <a:gd name="connsiteX48" fmla="*/ 85726 w 541109"/>
                <a:gd name="connsiteY48" fmla="*/ 19964 h 181889"/>
                <a:gd name="connsiteX49" fmla="*/ 59532 w 541109"/>
                <a:gd name="connsiteY49" fmla="*/ 15202 h 181889"/>
                <a:gd name="connsiteX50" fmla="*/ 45244 w 541109"/>
                <a:gd name="connsiteY50" fmla="*/ 29489 h 181889"/>
                <a:gd name="connsiteX51" fmla="*/ 33338 w 541109"/>
                <a:gd name="connsiteY51" fmla="*/ 41395 h 181889"/>
                <a:gd name="connsiteX52" fmla="*/ 26194 w 541109"/>
                <a:gd name="connsiteY52" fmla="*/ 58064 h 181889"/>
                <a:gd name="connsiteX53" fmla="*/ 16669 w 541109"/>
                <a:gd name="connsiteY53" fmla="*/ 79495 h 181889"/>
                <a:gd name="connsiteX54" fmla="*/ 11907 w 541109"/>
                <a:gd name="connsiteY54" fmla="*/ 96164 h 181889"/>
                <a:gd name="connsiteX55" fmla="*/ 9525 w 541109"/>
                <a:gd name="connsiteY55" fmla="*/ 110452 h 181889"/>
                <a:gd name="connsiteX56" fmla="*/ 7144 w 541109"/>
                <a:gd name="connsiteY56" fmla="*/ 117595 h 181889"/>
                <a:gd name="connsiteX57" fmla="*/ 4763 w 541109"/>
                <a:gd name="connsiteY57" fmla="*/ 127120 h 181889"/>
                <a:gd name="connsiteX58" fmla="*/ 0 w 541109"/>
                <a:gd name="connsiteY58" fmla="*/ 165220 h 181889"/>
                <a:gd name="connsiteX0" fmla="*/ 0 w 541109"/>
                <a:gd name="connsiteY0" fmla="*/ 165220 h 181889"/>
                <a:gd name="connsiteX1" fmla="*/ 0 w 541109"/>
                <a:gd name="connsiteY1" fmla="*/ 165220 h 181889"/>
                <a:gd name="connsiteX2" fmla="*/ 66675 w 541109"/>
                <a:gd name="connsiteY2" fmla="*/ 160458 h 181889"/>
                <a:gd name="connsiteX3" fmla="*/ 73819 w 541109"/>
                <a:gd name="connsiteY3" fmla="*/ 155695 h 181889"/>
                <a:gd name="connsiteX4" fmla="*/ 88107 w 541109"/>
                <a:gd name="connsiteY4" fmla="*/ 150933 h 181889"/>
                <a:gd name="connsiteX5" fmla="*/ 107157 w 541109"/>
                <a:gd name="connsiteY5" fmla="*/ 141408 h 181889"/>
                <a:gd name="connsiteX6" fmla="*/ 116682 w 541109"/>
                <a:gd name="connsiteY6" fmla="*/ 139027 h 181889"/>
                <a:gd name="connsiteX7" fmla="*/ 130969 w 541109"/>
                <a:gd name="connsiteY7" fmla="*/ 134264 h 181889"/>
                <a:gd name="connsiteX8" fmla="*/ 140494 w 541109"/>
                <a:gd name="connsiteY8" fmla="*/ 131883 h 181889"/>
                <a:gd name="connsiteX9" fmla="*/ 154782 w 541109"/>
                <a:gd name="connsiteY9" fmla="*/ 127120 h 181889"/>
                <a:gd name="connsiteX10" fmla="*/ 173832 w 541109"/>
                <a:gd name="connsiteY10" fmla="*/ 122358 h 181889"/>
                <a:gd name="connsiteX11" fmla="*/ 207169 w 541109"/>
                <a:gd name="connsiteY11" fmla="*/ 124739 h 181889"/>
                <a:gd name="connsiteX12" fmla="*/ 228600 w 541109"/>
                <a:gd name="connsiteY12" fmla="*/ 129502 h 181889"/>
                <a:gd name="connsiteX13" fmla="*/ 242888 w 541109"/>
                <a:gd name="connsiteY13" fmla="*/ 134264 h 181889"/>
                <a:gd name="connsiteX14" fmla="*/ 257175 w 541109"/>
                <a:gd name="connsiteY14" fmla="*/ 139027 h 181889"/>
                <a:gd name="connsiteX15" fmla="*/ 264319 w 541109"/>
                <a:gd name="connsiteY15" fmla="*/ 141408 h 181889"/>
                <a:gd name="connsiteX16" fmla="*/ 283369 w 541109"/>
                <a:gd name="connsiteY16" fmla="*/ 150933 h 181889"/>
                <a:gd name="connsiteX17" fmla="*/ 292894 w 541109"/>
                <a:gd name="connsiteY17" fmla="*/ 153314 h 181889"/>
                <a:gd name="connsiteX18" fmla="*/ 307182 w 541109"/>
                <a:gd name="connsiteY18" fmla="*/ 158077 h 181889"/>
                <a:gd name="connsiteX19" fmla="*/ 316707 w 541109"/>
                <a:gd name="connsiteY19" fmla="*/ 160458 h 181889"/>
                <a:gd name="connsiteX20" fmla="*/ 333375 w 541109"/>
                <a:gd name="connsiteY20" fmla="*/ 165220 h 181889"/>
                <a:gd name="connsiteX21" fmla="*/ 357188 w 541109"/>
                <a:gd name="connsiteY21" fmla="*/ 169983 h 181889"/>
                <a:gd name="connsiteX22" fmla="*/ 364332 w 541109"/>
                <a:gd name="connsiteY22" fmla="*/ 172364 h 181889"/>
                <a:gd name="connsiteX23" fmla="*/ 407194 w 541109"/>
                <a:gd name="connsiteY23" fmla="*/ 181889 h 181889"/>
                <a:gd name="connsiteX24" fmla="*/ 533400 w 541109"/>
                <a:gd name="connsiteY24" fmla="*/ 179508 h 181889"/>
                <a:gd name="connsiteX25" fmla="*/ 540544 w 541109"/>
                <a:gd name="connsiteY25" fmla="*/ 174745 h 181889"/>
                <a:gd name="connsiteX26" fmla="*/ 538163 w 541109"/>
                <a:gd name="connsiteY26" fmla="*/ 143789 h 181889"/>
                <a:gd name="connsiteX27" fmla="*/ 523875 w 541109"/>
                <a:gd name="connsiteY27" fmla="*/ 134264 h 181889"/>
                <a:gd name="connsiteX28" fmla="*/ 511969 w 541109"/>
                <a:gd name="connsiteY28" fmla="*/ 122358 h 181889"/>
                <a:gd name="connsiteX29" fmla="*/ 497682 w 541109"/>
                <a:gd name="connsiteY29" fmla="*/ 108070 h 181889"/>
                <a:gd name="connsiteX30" fmla="*/ 476250 w 541109"/>
                <a:gd name="connsiteY30" fmla="*/ 96164 h 181889"/>
                <a:gd name="connsiteX31" fmla="*/ 461963 w 541109"/>
                <a:gd name="connsiteY31" fmla="*/ 89020 h 181889"/>
                <a:gd name="connsiteX32" fmla="*/ 454819 w 541109"/>
                <a:gd name="connsiteY32" fmla="*/ 84258 h 181889"/>
                <a:gd name="connsiteX33" fmla="*/ 438150 w 541109"/>
                <a:gd name="connsiteY33" fmla="*/ 77114 h 181889"/>
                <a:gd name="connsiteX34" fmla="*/ 423863 w 541109"/>
                <a:gd name="connsiteY34" fmla="*/ 69970 h 181889"/>
                <a:gd name="connsiteX35" fmla="*/ 416719 w 541109"/>
                <a:gd name="connsiteY35" fmla="*/ 65208 h 181889"/>
                <a:gd name="connsiteX36" fmla="*/ 400050 w 541109"/>
                <a:gd name="connsiteY36" fmla="*/ 58064 h 181889"/>
                <a:gd name="connsiteX37" fmla="*/ 383382 w 541109"/>
                <a:gd name="connsiteY37" fmla="*/ 48539 h 181889"/>
                <a:gd name="connsiteX38" fmla="*/ 369094 w 541109"/>
                <a:gd name="connsiteY38" fmla="*/ 43777 h 181889"/>
                <a:gd name="connsiteX39" fmla="*/ 350044 w 541109"/>
                <a:gd name="connsiteY39" fmla="*/ 34252 h 181889"/>
                <a:gd name="connsiteX40" fmla="*/ 335757 w 541109"/>
                <a:gd name="connsiteY40" fmla="*/ 29489 h 181889"/>
                <a:gd name="connsiteX41" fmla="*/ 328613 w 541109"/>
                <a:gd name="connsiteY41" fmla="*/ 27108 h 181889"/>
                <a:gd name="connsiteX42" fmla="*/ 309563 w 541109"/>
                <a:gd name="connsiteY42" fmla="*/ 19964 h 181889"/>
                <a:gd name="connsiteX43" fmla="*/ 280988 w 541109"/>
                <a:gd name="connsiteY43" fmla="*/ 12820 h 181889"/>
                <a:gd name="connsiteX44" fmla="*/ 264319 w 541109"/>
                <a:gd name="connsiteY44" fmla="*/ 10439 h 181889"/>
                <a:gd name="connsiteX45" fmla="*/ 254794 w 541109"/>
                <a:gd name="connsiteY45" fmla="*/ 8058 h 181889"/>
                <a:gd name="connsiteX46" fmla="*/ 197644 w 541109"/>
                <a:gd name="connsiteY46" fmla="*/ 3295 h 181889"/>
                <a:gd name="connsiteX47" fmla="*/ 190500 w 541109"/>
                <a:gd name="connsiteY47" fmla="*/ 914 h 181889"/>
                <a:gd name="connsiteX48" fmla="*/ 85726 w 541109"/>
                <a:gd name="connsiteY48" fmla="*/ 19964 h 181889"/>
                <a:gd name="connsiteX49" fmla="*/ 59532 w 541109"/>
                <a:gd name="connsiteY49" fmla="*/ 15202 h 181889"/>
                <a:gd name="connsiteX50" fmla="*/ 45244 w 541109"/>
                <a:gd name="connsiteY50" fmla="*/ 48539 h 181889"/>
                <a:gd name="connsiteX51" fmla="*/ 33338 w 541109"/>
                <a:gd name="connsiteY51" fmla="*/ 41395 h 181889"/>
                <a:gd name="connsiteX52" fmla="*/ 26194 w 541109"/>
                <a:gd name="connsiteY52" fmla="*/ 58064 h 181889"/>
                <a:gd name="connsiteX53" fmla="*/ 16669 w 541109"/>
                <a:gd name="connsiteY53" fmla="*/ 79495 h 181889"/>
                <a:gd name="connsiteX54" fmla="*/ 11907 w 541109"/>
                <a:gd name="connsiteY54" fmla="*/ 96164 h 181889"/>
                <a:gd name="connsiteX55" fmla="*/ 9525 w 541109"/>
                <a:gd name="connsiteY55" fmla="*/ 110452 h 181889"/>
                <a:gd name="connsiteX56" fmla="*/ 7144 w 541109"/>
                <a:gd name="connsiteY56" fmla="*/ 117595 h 181889"/>
                <a:gd name="connsiteX57" fmla="*/ 4763 w 541109"/>
                <a:gd name="connsiteY57" fmla="*/ 127120 h 181889"/>
                <a:gd name="connsiteX58" fmla="*/ 0 w 541109"/>
                <a:gd name="connsiteY58" fmla="*/ 165220 h 181889"/>
                <a:gd name="connsiteX0" fmla="*/ 0 w 541109"/>
                <a:gd name="connsiteY0" fmla="*/ 165220 h 181889"/>
                <a:gd name="connsiteX1" fmla="*/ 0 w 541109"/>
                <a:gd name="connsiteY1" fmla="*/ 165220 h 181889"/>
                <a:gd name="connsiteX2" fmla="*/ 66675 w 541109"/>
                <a:gd name="connsiteY2" fmla="*/ 160458 h 181889"/>
                <a:gd name="connsiteX3" fmla="*/ 73819 w 541109"/>
                <a:gd name="connsiteY3" fmla="*/ 155695 h 181889"/>
                <a:gd name="connsiteX4" fmla="*/ 88107 w 541109"/>
                <a:gd name="connsiteY4" fmla="*/ 150933 h 181889"/>
                <a:gd name="connsiteX5" fmla="*/ 107157 w 541109"/>
                <a:gd name="connsiteY5" fmla="*/ 141408 h 181889"/>
                <a:gd name="connsiteX6" fmla="*/ 116682 w 541109"/>
                <a:gd name="connsiteY6" fmla="*/ 139027 h 181889"/>
                <a:gd name="connsiteX7" fmla="*/ 130969 w 541109"/>
                <a:gd name="connsiteY7" fmla="*/ 134264 h 181889"/>
                <a:gd name="connsiteX8" fmla="*/ 140494 w 541109"/>
                <a:gd name="connsiteY8" fmla="*/ 131883 h 181889"/>
                <a:gd name="connsiteX9" fmla="*/ 154782 w 541109"/>
                <a:gd name="connsiteY9" fmla="*/ 127120 h 181889"/>
                <a:gd name="connsiteX10" fmla="*/ 173832 w 541109"/>
                <a:gd name="connsiteY10" fmla="*/ 122358 h 181889"/>
                <a:gd name="connsiteX11" fmla="*/ 207169 w 541109"/>
                <a:gd name="connsiteY11" fmla="*/ 124739 h 181889"/>
                <a:gd name="connsiteX12" fmla="*/ 228600 w 541109"/>
                <a:gd name="connsiteY12" fmla="*/ 129502 h 181889"/>
                <a:gd name="connsiteX13" fmla="*/ 242888 w 541109"/>
                <a:gd name="connsiteY13" fmla="*/ 134264 h 181889"/>
                <a:gd name="connsiteX14" fmla="*/ 257175 w 541109"/>
                <a:gd name="connsiteY14" fmla="*/ 139027 h 181889"/>
                <a:gd name="connsiteX15" fmla="*/ 264319 w 541109"/>
                <a:gd name="connsiteY15" fmla="*/ 141408 h 181889"/>
                <a:gd name="connsiteX16" fmla="*/ 283369 w 541109"/>
                <a:gd name="connsiteY16" fmla="*/ 150933 h 181889"/>
                <a:gd name="connsiteX17" fmla="*/ 292894 w 541109"/>
                <a:gd name="connsiteY17" fmla="*/ 153314 h 181889"/>
                <a:gd name="connsiteX18" fmla="*/ 307182 w 541109"/>
                <a:gd name="connsiteY18" fmla="*/ 158077 h 181889"/>
                <a:gd name="connsiteX19" fmla="*/ 316707 w 541109"/>
                <a:gd name="connsiteY19" fmla="*/ 160458 h 181889"/>
                <a:gd name="connsiteX20" fmla="*/ 333375 w 541109"/>
                <a:gd name="connsiteY20" fmla="*/ 165220 h 181889"/>
                <a:gd name="connsiteX21" fmla="*/ 357188 w 541109"/>
                <a:gd name="connsiteY21" fmla="*/ 169983 h 181889"/>
                <a:gd name="connsiteX22" fmla="*/ 364332 w 541109"/>
                <a:gd name="connsiteY22" fmla="*/ 172364 h 181889"/>
                <a:gd name="connsiteX23" fmla="*/ 407194 w 541109"/>
                <a:gd name="connsiteY23" fmla="*/ 181889 h 181889"/>
                <a:gd name="connsiteX24" fmla="*/ 533400 w 541109"/>
                <a:gd name="connsiteY24" fmla="*/ 179508 h 181889"/>
                <a:gd name="connsiteX25" fmla="*/ 540544 w 541109"/>
                <a:gd name="connsiteY25" fmla="*/ 174745 h 181889"/>
                <a:gd name="connsiteX26" fmla="*/ 538163 w 541109"/>
                <a:gd name="connsiteY26" fmla="*/ 143789 h 181889"/>
                <a:gd name="connsiteX27" fmla="*/ 523875 w 541109"/>
                <a:gd name="connsiteY27" fmla="*/ 134264 h 181889"/>
                <a:gd name="connsiteX28" fmla="*/ 511969 w 541109"/>
                <a:gd name="connsiteY28" fmla="*/ 122358 h 181889"/>
                <a:gd name="connsiteX29" fmla="*/ 497682 w 541109"/>
                <a:gd name="connsiteY29" fmla="*/ 108070 h 181889"/>
                <a:gd name="connsiteX30" fmla="*/ 476250 w 541109"/>
                <a:gd name="connsiteY30" fmla="*/ 96164 h 181889"/>
                <a:gd name="connsiteX31" fmla="*/ 461963 w 541109"/>
                <a:gd name="connsiteY31" fmla="*/ 89020 h 181889"/>
                <a:gd name="connsiteX32" fmla="*/ 454819 w 541109"/>
                <a:gd name="connsiteY32" fmla="*/ 84258 h 181889"/>
                <a:gd name="connsiteX33" fmla="*/ 438150 w 541109"/>
                <a:gd name="connsiteY33" fmla="*/ 77114 h 181889"/>
                <a:gd name="connsiteX34" fmla="*/ 423863 w 541109"/>
                <a:gd name="connsiteY34" fmla="*/ 69970 h 181889"/>
                <a:gd name="connsiteX35" fmla="*/ 416719 w 541109"/>
                <a:gd name="connsiteY35" fmla="*/ 65208 h 181889"/>
                <a:gd name="connsiteX36" fmla="*/ 400050 w 541109"/>
                <a:gd name="connsiteY36" fmla="*/ 58064 h 181889"/>
                <a:gd name="connsiteX37" fmla="*/ 383382 w 541109"/>
                <a:gd name="connsiteY37" fmla="*/ 48539 h 181889"/>
                <a:gd name="connsiteX38" fmla="*/ 369094 w 541109"/>
                <a:gd name="connsiteY38" fmla="*/ 43777 h 181889"/>
                <a:gd name="connsiteX39" fmla="*/ 350044 w 541109"/>
                <a:gd name="connsiteY39" fmla="*/ 34252 h 181889"/>
                <a:gd name="connsiteX40" fmla="*/ 335757 w 541109"/>
                <a:gd name="connsiteY40" fmla="*/ 29489 h 181889"/>
                <a:gd name="connsiteX41" fmla="*/ 328613 w 541109"/>
                <a:gd name="connsiteY41" fmla="*/ 27108 h 181889"/>
                <a:gd name="connsiteX42" fmla="*/ 309563 w 541109"/>
                <a:gd name="connsiteY42" fmla="*/ 19964 h 181889"/>
                <a:gd name="connsiteX43" fmla="*/ 280988 w 541109"/>
                <a:gd name="connsiteY43" fmla="*/ 12820 h 181889"/>
                <a:gd name="connsiteX44" fmla="*/ 264319 w 541109"/>
                <a:gd name="connsiteY44" fmla="*/ 10439 h 181889"/>
                <a:gd name="connsiteX45" fmla="*/ 254794 w 541109"/>
                <a:gd name="connsiteY45" fmla="*/ 8058 h 181889"/>
                <a:gd name="connsiteX46" fmla="*/ 197644 w 541109"/>
                <a:gd name="connsiteY46" fmla="*/ 3295 h 181889"/>
                <a:gd name="connsiteX47" fmla="*/ 190500 w 541109"/>
                <a:gd name="connsiteY47" fmla="*/ 914 h 181889"/>
                <a:gd name="connsiteX48" fmla="*/ 85726 w 541109"/>
                <a:gd name="connsiteY48" fmla="*/ 19964 h 181889"/>
                <a:gd name="connsiteX49" fmla="*/ 45244 w 541109"/>
                <a:gd name="connsiteY49" fmla="*/ 48539 h 181889"/>
                <a:gd name="connsiteX50" fmla="*/ 33338 w 541109"/>
                <a:gd name="connsiteY50" fmla="*/ 41395 h 181889"/>
                <a:gd name="connsiteX51" fmla="*/ 26194 w 541109"/>
                <a:gd name="connsiteY51" fmla="*/ 58064 h 181889"/>
                <a:gd name="connsiteX52" fmla="*/ 16669 w 541109"/>
                <a:gd name="connsiteY52" fmla="*/ 79495 h 181889"/>
                <a:gd name="connsiteX53" fmla="*/ 11907 w 541109"/>
                <a:gd name="connsiteY53" fmla="*/ 96164 h 181889"/>
                <a:gd name="connsiteX54" fmla="*/ 9525 w 541109"/>
                <a:gd name="connsiteY54" fmla="*/ 110452 h 181889"/>
                <a:gd name="connsiteX55" fmla="*/ 7144 w 541109"/>
                <a:gd name="connsiteY55" fmla="*/ 117595 h 181889"/>
                <a:gd name="connsiteX56" fmla="*/ 4763 w 541109"/>
                <a:gd name="connsiteY56" fmla="*/ 127120 h 181889"/>
                <a:gd name="connsiteX57" fmla="*/ 0 w 541109"/>
                <a:gd name="connsiteY57" fmla="*/ 165220 h 181889"/>
                <a:gd name="connsiteX0" fmla="*/ 0 w 541109"/>
                <a:gd name="connsiteY0" fmla="*/ 165220 h 181889"/>
                <a:gd name="connsiteX1" fmla="*/ 0 w 541109"/>
                <a:gd name="connsiteY1" fmla="*/ 165220 h 181889"/>
                <a:gd name="connsiteX2" fmla="*/ 66675 w 541109"/>
                <a:gd name="connsiteY2" fmla="*/ 160458 h 181889"/>
                <a:gd name="connsiteX3" fmla="*/ 73819 w 541109"/>
                <a:gd name="connsiteY3" fmla="*/ 155695 h 181889"/>
                <a:gd name="connsiteX4" fmla="*/ 88107 w 541109"/>
                <a:gd name="connsiteY4" fmla="*/ 150933 h 181889"/>
                <a:gd name="connsiteX5" fmla="*/ 107157 w 541109"/>
                <a:gd name="connsiteY5" fmla="*/ 141408 h 181889"/>
                <a:gd name="connsiteX6" fmla="*/ 116682 w 541109"/>
                <a:gd name="connsiteY6" fmla="*/ 139027 h 181889"/>
                <a:gd name="connsiteX7" fmla="*/ 130969 w 541109"/>
                <a:gd name="connsiteY7" fmla="*/ 134264 h 181889"/>
                <a:gd name="connsiteX8" fmla="*/ 140494 w 541109"/>
                <a:gd name="connsiteY8" fmla="*/ 131883 h 181889"/>
                <a:gd name="connsiteX9" fmla="*/ 154782 w 541109"/>
                <a:gd name="connsiteY9" fmla="*/ 127120 h 181889"/>
                <a:gd name="connsiteX10" fmla="*/ 173832 w 541109"/>
                <a:gd name="connsiteY10" fmla="*/ 122358 h 181889"/>
                <a:gd name="connsiteX11" fmla="*/ 207169 w 541109"/>
                <a:gd name="connsiteY11" fmla="*/ 124739 h 181889"/>
                <a:gd name="connsiteX12" fmla="*/ 228600 w 541109"/>
                <a:gd name="connsiteY12" fmla="*/ 129502 h 181889"/>
                <a:gd name="connsiteX13" fmla="*/ 242888 w 541109"/>
                <a:gd name="connsiteY13" fmla="*/ 134264 h 181889"/>
                <a:gd name="connsiteX14" fmla="*/ 257175 w 541109"/>
                <a:gd name="connsiteY14" fmla="*/ 139027 h 181889"/>
                <a:gd name="connsiteX15" fmla="*/ 264319 w 541109"/>
                <a:gd name="connsiteY15" fmla="*/ 141408 h 181889"/>
                <a:gd name="connsiteX16" fmla="*/ 283369 w 541109"/>
                <a:gd name="connsiteY16" fmla="*/ 150933 h 181889"/>
                <a:gd name="connsiteX17" fmla="*/ 292894 w 541109"/>
                <a:gd name="connsiteY17" fmla="*/ 153314 h 181889"/>
                <a:gd name="connsiteX18" fmla="*/ 307182 w 541109"/>
                <a:gd name="connsiteY18" fmla="*/ 158077 h 181889"/>
                <a:gd name="connsiteX19" fmla="*/ 316707 w 541109"/>
                <a:gd name="connsiteY19" fmla="*/ 160458 h 181889"/>
                <a:gd name="connsiteX20" fmla="*/ 333375 w 541109"/>
                <a:gd name="connsiteY20" fmla="*/ 165220 h 181889"/>
                <a:gd name="connsiteX21" fmla="*/ 357188 w 541109"/>
                <a:gd name="connsiteY21" fmla="*/ 169983 h 181889"/>
                <a:gd name="connsiteX22" fmla="*/ 364332 w 541109"/>
                <a:gd name="connsiteY22" fmla="*/ 172364 h 181889"/>
                <a:gd name="connsiteX23" fmla="*/ 407194 w 541109"/>
                <a:gd name="connsiteY23" fmla="*/ 181889 h 181889"/>
                <a:gd name="connsiteX24" fmla="*/ 533400 w 541109"/>
                <a:gd name="connsiteY24" fmla="*/ 179508 h 181889"/>
                <a:gd name="connsiteX25" fmla="*/ 540544 w 541109"/>
                <a:gd name="connsiteY25" fmla="*/ 174745 h 181889"/>
                <a:gd name="connsiteX26" fmla="*/ 538163 w 541109"/>
                <a:gd name="connsiteY26" fmla="*/ 143789 h 181889"/>
                <a:gd name="connsiteX27" fmla="*/ 523875 w 541109"/>
                <a:gd name="connsiteY27" fmla="*/ 134264 h 181889"/>
                <a:gd name="connsiteX28" fmla="*/ 511969 w 541109"/>
                <a:gd name="connsiteY28" fmla="*/ 122358 h 181889"/>
                <a:gd name="connsiteX29" fmla="*/ 497682 w 541109"/>
                <a:gd name="connsiteY29" fmla="*/ 108070 h 181889"/>
                <a:gd name="connsiteX30" fmla="*/ 476250 w 541109"/>
                <a:gd name="connsiteY30" fmla="*/ 96164 h 181889"/>
                <a:gd name="connsiteX31" fmla="*/ 461963 w 541109"/>
                <a:gd name="connsiteY31" fmla="*/ 89020 h 181889"/>
                <a:gd name="connsiteX32" fmla="*/ 454819 w 541109"/>
                <a:gd name="connsiteY32" fmla="*/ 84258 h 181889"/>
                <a:gd name="connsiteX33" fmla="*/ 438150 w 541109"/>
                <a:gd name="connsiteY33" fmla="*/ 77114 h 181889"/>
                <a:gd name="connsiteX34" fmla="*/ 423863 w 541109"/>
                <a:gd name="connsiteY34" fmla="*/ 69970 h 181889"/>
                <a:gd name="connsiteX35" fmla="*/ 416719 w 541109"/>
                <a:gd name="connsiteY35" fmla="*/ 65208 h 181889"/>
                <a:gd name="connsiteX36" fmla="*/ 400050 w 541109"/>
                <a:gd name="connsiteY36" fmla="*/ 58064 h 181889"/>
                <a:gd name="connsiteX37" fmla="*/ 383382 w 541109"/>
                <a:gd name="connsiteY37" fmla="*/ 48539 h 181889"/>
                <a:gd name="connsiteX38" fmla="*/ 369094 w 541109"/>
                <a:gd name="connsiteY38" fmla="*/ 43777 h 181889"/>
                <a:gd name="connsiteX39" fmla="*/ 350044 w 541109"/>
                <a:gd name="connsiteY39" fmla="*/ 34252 h 181889"/>
                <a:gd name="connsiteX40" fmla="*/ 335757 w 541109"/>
                <a:gd name="connsiteY40" fmla="*/ 29489 h 181889"/>
                <a:gd name="connsiteX41" fmla="*/ 328613 w 541109"/>
                <a:gd name="connsiteY41" fmla="*/ 27108 h 181889"/>
                <a:gd name="connsiteX42" fmla="*/ 309563 w 541109"/>
                <a:gd name="connsiteY42" fmla="*/ 19964 h 181889"/>
                <a:gd name="connsiteX43" fmla="*/ 280988 w 541109"/>
                <a:gd name="connsiteY43" fmla="*/ 12820 h 181889"/>
                <a:gd name="connsiteX44" fmla="*/ 264319 w 541109"/>
                <a:gd name="connsiteY44" fmla="*/ 10439 h 181889"/>
                <a:gd name="connsiteX45" fmla="*/ 254794 w 541109"/>
                <a:gd name="connsiteY45" fmla="*/ 8058 h 181889"/>
                <a:gd name="connsiteX46" fmla="*/ 197644 w 541109"/>
                <a:gd name="connsiteY46" fmla="*/ 3295 h 181889"/>
                <a:gd name="connsiteX47" fmla="*/ 190500 w 541109"/>
                <a:gd name="connsiteY47" fmla="*/ 914 h 181889"/>
                <a:gd name="connsiteX48" fmla="*/ 85726 w 541109"/>
                <a:gd name="connsiteY48" fmla="*/ 19964 h 181889"/>
                <a:gd name="connsiteX49" fmla="*/ 45244 w 541109"/>
                <a:gd name="connsiteY49" fmla="*/ 48539 h 181889"/>
                <a:gd name="connsiteX50" fmla="*/ 33338 w 541109"/>
                <a:gd name="connsiteY50" fmla="*/ 41395 h 181889"/>
                <a:gd name="connsiteX51" fmla="*/ 16669 w 541109"/>
                <a:gd name="connsiteY51" fmla="*/ 79495 h 181889"/>
                <a:gd name="connsiteX52" fmla="*/ 11907 w 541109"/>
                <a:gd name="connsiteY52" fmla="*/ 96164 h 181889"/>
                <a:gd name="connsiteX53" fmla="*/ 9525 w 541109"/>
                <a:gd name="connsiteY53" fmla="*/ 110452 h 181889"/>
                <a:gd name="connsiteX54" fmla="*/ 7144 w 541109"/>
                <a:gd name="connsiteY54" fmla="*/ 117595 h 181889"/>
                <a:gd name="connsiteX55" fmla="*/ 4763 w 541109"/>
                <a:gd name="connsiteY55" fmla="*/ 127120 h 181889"/>
                <a:gd name="connsiteX56" fmla="*/ 0 w 541109"/>
                <a:gd name="connsiteY56" fmla="*/ 165220 h 181889"/>
                <a:gd name="connsiteX0" fmla="*/ 0 w 541109"/>
                <a:gd name="connsiteY0" fmla="*/ 165220 h 181889"/>
                <a:gd name="connsiteX1" fmla="*/ 0 w 541109"/>
                <a:gd name="connsiteY1" fmla="*/ 165220 h 181889"/>
                <a:gd name="connsiteX2" fmla="*/ 66675 w 541109"/>
                <a:gd name="connsiteY2" fmla="*/ 160458 h 181889"/>
                <a:gd name="connsiteX3" fmla="*/ 73819 w 541109"/>
                <a:gd name="connsiteY3" fmla="*/ 155695 h 181889"/>
                <a:gd name="connsiteX4" fmla="*/ 88107 w 541109"/>
                <a:gd name="connsiteY4" fmla="*/ 150933 h 181889"/>
                <a:gd name="connsiteX5" fmla="*/ 107157 w 541109"/>
                <a:gd name="connsiteY5" fmla="*/ 141408 h 181889"/>
                <a:gd name="connsiteX6" fmla="*/ 116682 w 541109"/>
                <a:gd name="connsiteY6" fmla="*/ 139027 h 181889"/>
                <a:gd name="connsiteX7" fmla="*/ 130969 w 541109"/>
                <a:gd name="connsiteY7" fmla="*/ 134264 h 181889"/>
                <a:gd name="connsiteX8" fmla="*/ 140494 w 541109"/>
                <a:gd name="connsiteY8" fmla="*/ 131883 h 181889"/>
                <a:gd name="connsiteX9" fmla="*/ 154782 w 541109"/>
                <a:gd name="connsiteY9" fmla="*/ 127120 h 181889"/>
                <a:gd name="connsiteX10" fmla="*/ 173832 w 541109"/>
                <a:gd name="connsiteY10" fmla="*/ 122358 h 181889"/>
                <a:gd name="connsiteX11" fmla="*/ 207169 w 541109"/>
                <a:gd name="connsiteY11" fmla="*/ 124739 h 181889"/>
                <a:gd name="connsiteX12" fmla="*/ 228600 w 541109"/>
                <a:gd name="connsiteY12" fmla="*/ 129502 h 181889"/>
                <a:gd name="connsiteX13" fmla="*/ 242888 w 541109"/>
                <a:gd name="connsiteY13" fmla="*/ 134264 h 181889"/>
                <a:gd name="connsiteX14" fmla="*/ 257175 w 541109"/>
                <a:gd name="connsiteY14" fmla="*/ 139027 h 181889"/>
                <a:gd name="connsiteX15" fmla="*/ 264319 w 541109"/>
                <a:gd name="connsiteY15" fmla="*/ 141408 h 181889"/>
                <a:gd name="connsiteX16" fmla="*/ 283369 w 541109"/>
                <a:gd name="connsiteY16" fmla="*/ 150933 h 181889"/>
                <a:gd name="connsiteX17" fmla="*/ 292894 w 541109"/>
                <a:gd name="connsiteY17" fmla="*/ 153314 h 181889"/>
                <a:gd name="connsiteX18" fmla="*/ 307182 w 541109"/>
                <a:gd name="connsiteY18" fmla="*/ 158077 h 181889"/>
                <a:gd name="connsiteX19" fmla="*/ 316707 w 541109"/>
                <a:gd name="connsiteY19" fmla="*/ 160458 h 181889"/>
                <a:gd name="connsiteX20" fmla="*/ 333375 w 541109"/>
                <a:gd name="connsiteY20" fmla="*/ 165220 h 181889"/>
                <a:gd name="connsiteX21" fmla="*/ 357188 w 541109"/>
                <a:gd name="connsiteY21" fmla="*/ 169983 h 181889"/>
                <a:gd name="connsiteX22" fmla="*/ 364332 w 541109"/>
                <a:gd name="connsiteY22" fmla="*/ 172364 h 181889"/>
                <a:gd name="connsiteX23" fmla="*/ 407194 w 541109"/>
                <a:gd name="connsiteY23" fmla="*/ 181889 h 181889"/>
                <a:gd name="connsiteX24" fmla="*/ 533400 w 541109"/>
                <a:gd name="connsiteY24" fmla="*/ 179508 h 181889"/>
                <a:gd name="connsiteX25" fmla="*/ 540544 w 541109"/>
                <a:gd name="connsiteY25" fmla="*/ 174745 h 181889"/>
                <a:gd name="connsiteX26" fmla="*/ 538163 w 541109"/>
                <a:gd name="connsiteY26" fmla="*/ 143789 h 181889"/>
                <a:gd name="connsiteX27" fmla="*/ 523875 w 541109"/>
                <a:gd name="connsiteY27" fmla="*/ 134264 h 181889"/>
                <a:gd name="connsiteX28" fmla="*/ 511969 w 541109"/>
                <a:gd name="connsiteY28" fmla="*/ 122358 h 181889"/>
                <a:gd name="connsiteX29" fmla="*/ 497682 w 541109"/>
                <a:gd name="connsiteY29" fmla="*/ 108070 h 181889"/>
                <a:gd name="connsiteX30" fmla="*/ 476250 w 541109"/>
                <a:gd name="connsiteY30" fmla="*/ 96164 h 181889"/>
                <a:gd name="connsiteX31" fmla="*/ 461963 w 541109"/>
                <a:gd name="connsiteY31" fmla="*/ 89020 h 181889"/>
                <a:gd name="connsiteX32" fmla="*/ 454819 w 541109"/>
                <a:gd name="connsiteY32" fmla="*/ 84258 h 181889"/>
                <a:gd name="connsiteX33" fmla="*/ 438150 w 541109"/>
                <a:gd name="connsiteY33" fmla="*/ 77114 h 181889"/>
                <a:gd name="connsiteX34" fmla="*/ 423863 w 541109"/>
                <a:gd name="connsiteY34" fmla="*/ 69970 h 181889"/>
                <a:gd name="connsiteX35" fmla="*/ 416719 w 541109"/>
                <a:gd name="connsiteY35" fmla="*/ 65208 h 181889"/>
                <a:gd name="connsiteX36" fmla="*/ 400050 w 541109"/>
                <a:gd name="connsiteY36" fmla="*/ 58064 h 181889"/>
                <a:gd name="connsiteX37" fmla="*/ 383382 w 541109"/>
                <a:gd name="connsiteY37" fmla="*/ 48539 h 181889"/>
                <a:gd name="connsiteX38" fmla="*/ 369094 w 541109"/>
                <a:gd name="connsiteY38" fmla="*/ 43777 h 181889"/>
                <a:gd name="connsiteX39" fmla="*/ 350044 w 541109"/>
                <a:gd name="connsiteY39" fmla="*/ 34252 h 181889"/>
                <a:gd name="connsiteX40" fmla="*/ 335757 w 541109"/>
                <a:gd name="connsiteY40" fmla="*/ 29489 h 181889"/>
                <a:gd name="connsiteX41" fmla="*/ 328613 w 541109"/>
                <a:gd name="connsiteY41" fmla="*/ 27108 h 181889"/>
                <a:gd name="connsiteX42" fmla="*/ 309563 w 541109"/>
                <a:gd name="connsiteY42" fmla="*/ 19964 h 181889"/>
                <a:gd name="connsiteX43" fmla="*/ 280988 w 541109"/>
                <a:gd name="connsiteY43" fmla="*/ 12820 h 181889"/>
                <a:gd name="connsiteX44" fmla="*/ 264319 w 541109"/>
                <a:gd name="connsiteY44" fmla="*/ 10439 h 181889"/>
                <a:gd name="connsiteX45" fmla="*/ 254794 w 541109"/>
                <a:gd name="connsiteY45" fmla="*/ 8058 h 181889"/>
                <a:gd name="connsiteX46" fmla="*/ 197644 w 541109"/>
                <a:gd name="connsiteY46" fmla="*/ 3295 h 181889"/>
                <a:gd name="connsiteX47" fmla="*/ 190500 w 541109"/>
                <a:gd name="connsiteY47" fmla="*/ 914 h 181889"/>
                <a:gd name="connsiteX48" fmla="*/ 85726 w 541109"/>
                <a:gd name="connsiteY48" fmla="*/ 19964 h 181889"/>
                <a:gd name="connsiteX49" fmla="*/ 45244 w 541109"/>
                <a:gd name="connsiteY49" fmla="*/ 48539 h 181889"/>
                <a:gd name="connsiteX50" fmla="*/ 16669 w 541109"/>
                <a:gd name="connsiteY50" fmla="*/ 79495 h 181889"/>
                <a:gd name="connsiteX51" fmla="*/ 11907 w 541109"/>
                <a:gd name="connsiteY51" fmla="*/ 96164 h 181889"/>
                <a:gd name="connsiteX52" fmla="*/ 9525 w 541109"/>
                <a:gd name="connsiteY52" fmla="*/ 110452 h 181889"/>
                <a:gd name="connsiteX53" fmla="*/ 7144 w 541109"/>
                <a:gd name="connsiteY53" fmla="*/ 117595 h 181889"/>
                <a:gd name="connsiteX54" fmla="*/ 4763 w 541109"/>
                <a:gd name="connsiteY54" fmla="*/ 127120 h 181889"/>
                <a:gd name="connsiteX55" fmla="*/ 0 w 541109"/>
                <a:gd name="connsiteY55" fmla="*/ 165220 h 181889"/>
                <a:gd name="connsiteX0" fmla="*/ 0 w 541109"/>
                <a:gd name="connsiteY0" fmla="*/ 165220 h 181889"/>
                <a:gd name="connsiteX1" fmla="*/ 0 w 541109"/>
                <a:gd name="connsiteY1" fmla="*/ 165220 h 181889"/>
                <a:gd name="connsiteX2" fmla="*/ 66675 w 541109"/>
                <a:gd name="connsiteY2" fmla="*/ 160458 h 181889"/>
                <a:gd name="connsiteX3" fmla="*/ 73819 w 541109"/>
                <a:gd name="connsiteY3" fmla="*/ 155695 h 181889"/>
                <a:gd name="connsiteX4" fmla="*/ 88107 w 541109"/>
                <a:gd name="connsiteY4" fmla="*/ 150933 h 181889"/>
                <a:gd name="connsiteX5" fmla="*/ 107157 w 541109"/>
                <a:gd name="connsiteY5" fmla="*/ 141408 h 181889"/>
                <a:gd name="connsiteX6" fmla="*/ 116682 w 541109"/>
                <a:gd name="connsiteY6" fmla="*/ 139027 h 181889"/>
                <a:gd name="connsiteX7" fmla="*/ 130969 w 541109"/>
                <a:gd name="connsiteY7" fmla="*/ 134264 h 181889"/>
                <a:gd name="connsiteX8" fmla="*/ 140494 w 541109"/>
                <a:gd name="connsiteY8" fmla="*/ 131883 h 181889"/>
                <a:gd name="connsiteX9" fmla="*/ 154782 w 541109"/>
                <a:gd name="connsiteY9" fmla="*/ 127120 h 181889"/>
                <a:gd name="connsiteX10" fmla="*/ 173832 w 541109"/>
                <a:gd name="connsiteY10" fmla="*/ 122358 h 181889"/>
                <a:gd name="connsiteX11" fmla="*/ 207169 w 541109"/>
                <a:gd name="connsiteY11" fmla="*/ 124739 h 181889"/>
                <a:gd name="connsiteX12" fmla="*/ 228600 w 541109"/>
                <a:gd name="connsiteY12" fmla="*/ 129502 h 181889"/>
                <a:gd name="connsiteX13" fmla="*/ 242888 w 541109"/>
                <a:gd name="connsiteY13" fmla="*/ 134264 h 181889"/>
                <a:gd name="connsiteX14" fmla="*/ 257175 w 541109"/>
                <a:gd name="connsiteY14" fmla="*/ 139027 h 181889"/>
                <a:gd name="connsiteX15" fmla="*/ 264319 w 541109"/>
                <a:gd name="connsiteY15" fmla="*/ 141408 h 181889"/>
                <a:gd name="connsiteX16" fmla="*/ 283369 w 541109"/>
                <a:gd name="connsiteY16" fmla="*/ 150933 h 181889"/>
                <a:gd name="connsiteX17" fmla="*/ 292894 w 541109"/>
                <a:gd name="connsiteY17" fmla="*/ 153314 h 181889"/>
                <a:gd name="connsiteX18" fmla="*/ 307182 w 541109"/>
                <a:gd name="connsiteY18" fmla="*/ 158077 h 181889"/>
                <a:gd name="connsiteX19" fmla="*/ 316707 w 541109"/>
                <a:gd name="connsiteY19" fmla="*/ 160458 h 181889"/>
                <a:gd name="connsiteX20" fmla="*/ 333375 w 541109"/>
                <a:gd name="connsiteY20" fmla="*/ 165220 h 181889"/>
                <a:gd name="connsiteX21" fmla="*/ 357188 w 541109"/>
                <a:gd name="connsiteY21" fmla="*/ 169983 h 181889"/>
                <a:gd name="connsiteX22" fmla="*/ 364332 w 541109"/>
                <a:gd name="connsiteY22" fmla="*/ 172364 h 181889"/>
                <a:gd name="connsiteX23" fmla="*/ 407194 w 541109"/>
                <a:gd name="connsiteY23" fmla="*/ 181889 h 181889"/>
                <a:gd name="connsiteX24" fmla="*/ 533400 w 541109"/>
                <a:gd name="connsiteY24" fmla="*/ 179508 h 181889"/>
                <a:gd name="connsiteX25" fmla="*/ 540544 w 541109"/>
                <a:gd name="connsiteY25" fmla="*/ 174745 h 181889"/>
                <a:gd name="connsiteX26" fmla="*/ 538163 w 541109"/>
                <a:gd name="connsiteY26" fmla="*/ 143789 h 181889"/>
                <a:gd name="connsiteX27" fmla="*/ 523875 w 541109"/>
                <a:gd name="connsiteY27" fmla="*/ 134264 h 181889"/>
                <a:gd name="connsiteX28" fmla="*/ 511969 w 541109"/>
                <a:gd name="connsiteY28" fmla="*/ 122358 h 181889"/>
                <a:gd name="connsiteX29" fmla="*/ 497682 w 541109"/>
                <a:gd name="connsiteY29" fmla="*/ 108070 h 181889"/>
                <a:gd name="connsiteX30" fmla="*/ 476250 w 541109"/>
                <a:gd name="connsiteY30" fmla="*/ 96164 h 181889"/>
                <a:gd name="connsiteX31" fmla="*/ 461963 w 541109"/>
                <a:gd name="connsiteY31" fmla="*/ 89020 h 181889"/>
                <a:gd name="connsiteX32" fmla="*/ 454819 w 541109"/>
                <a:gd name="connsiteY32" fmla="*/ 84258 h 181889"/>
                <a:gd name="connsiteX33" fmla="*/ 438150 w 541109"/>
                <a:gd name="connsiteY33" fmla="*/ 77114 h 181889"/>
                <a:gd name="connsiteX34" fmla="*/ 423863 w 541109"/>
                <a:gd name="connsiteY34" fmla="*/ 69970 h 181889"/>
                <a:gd name="connsiteX35" fmla="*/ 416719 w 541109"/>
                <a:gd name="connsiteY35" fmla="*/ 65208 h 181889"/>
                <a:gd name="connsiteX36" fmla="*/ 400050 w 541109"/>
                <a:gd name="connsiteY36" fmla="*/ 58064 h 181889"/>
                <a:gd name="connsiteX37" fmla="*/ 383382 w 541109"/>
                <a:gd name="connsiteY37" fmla="*/ 48539 h 181889"/>
                <a:gd name="connsiteX38" fmla="*/ 369094 w 541109"/>
                <a:gd name="connsiteY38" fmla="*/ 43777 h 181889"/>
                <a:gd name="connsiteX39" fmla="*/ 350044 w 541109"/>
                <a:gd name="connsiteY39" fmla="*/ 34252 h 181889"/>
                <a:gd name="connsiteX40" fmla="*/ 335757 w 541109"/>
                <a:gd name="connsiteY40" fmla="*/ 29489 h 181889"/>
                <a:gd name="connsiteX41" fmla="*/ 328613 w 541109"/>
                <a:gd name="connsiteY41" fmla="*/ 27108 h 181889"/>
                <a:gd name="connsiteX42" fmla="*/ 309563 w 541109"/>
                <a:gd name="connsiteY42" fmla="*/ 19964 h 181889"/>
                <a:gd name="connsiteX43" fmla="*/ 280988 w 541109"/>
                <a:gd name="connsiteY43" fmla="*/ 12820 h 181889"/>
                <a:gd name="connsiteX44" fmla="*/ 264319 w 541109"/>
                <a:gd name="connsiteY44" fmla="*/ 10439 h 181889"/>
                <a:gd name="connsiteX45" fmla="*/ 254794 w 541109"/>
                <a:gd name="connsiteY45" fmla="*/ 8058 h 181889"/>
                <a:gd name="connsiteX46" fmla="*/ 197644 w 541109"/>
                <a:gd name="connsiteY46" fmla="*/ 3295 h 181889"/>
                <a:gd name="connsiteX47" fmla="*/ 190500 w 541109"/>
                <a:gd name="connsiteY47" fmla="*/ 914 h 181889"/>
                <a:gd name="connsiteX48" fmla="*/ 85726 w 541109"/>
                <a:gd name="connsiteY48" fmla="*/ 19964 h 181889"/>
                <a:gd name="connsiteX49" fmla="*/ 45244 w 541109"/>
                <a:gd name="connsiteY49" fmla="*/ 48539 h 181889"/>
                <a:gd name="connsiteX50" fmla="*/ 16669 w 541109"/>
                <a:gd name="connsiteY50" fmla="*/ 79495 h 181889"/>
                <a:gd name="connsiteX51" fmla="*/ 11907 w 541109"/>
                <a:gd name="connsiteY51" fmla="*/ 96164 h 181889"/>
                <a:gd name="connsiteX52" fmla="*/ 9525 w 541109"/>
                <a:gd name="connsiteY52" fmla="*/ 110452 h 181889"/>
                <a:gd name="connsiteX53" fmla="*/ 7144 w 541109"/>
                <a:gd name="connsiteY53" fmla="*/ 117595 h 181889"/>
                <a:gd name="connsiteX54" fmla="*/ 4763 w 541109"/>
                <a:gd name="connsiteY54" fmla="*/ 127120 h 181889"/>
                <a:gd name="connsiteX55" fmla="*/ 0 w 541109"/>
                <a:gd name="connsiteY55" fmla="*/ 165220 h 181889"/>
                <a:gd name="connsiteX0" fmla="*/ 20841 w 542900"/>
                <a:gd name="connsiteY0" fmla="*/ 155695 h 181889"/>
                <a:gd name="connsiteX1" fmla="*/ 1791 w 542900"/>
                <a:gd name="connsiteY1" fmla="*/ 165220 h 181889"/>
                <a:gd name="connsiteX2" fmla="*/ 68466 w 542900"/>
                <a:gd name="connsiteY2" fmla="*/ 160458 h 181889"/>
                <a:gd name="connsiteX3" fmla="*/ 75610 w 542900"/>
                <a:gd name="connsiteY3" fmla="*/ 155695 h 181889"/>
                <a:gd name="connsiteX4" fmla="*/ 89898 w 542900"/>
                <a:gd name="connsiteY4" fmla="*/ 150933 h 181889"/>
                <a:gd name="connsiteX5" fmla="*/ 108948 w 542900"/>
                <a:gd name="connsiteY5" fmla="*/ 141408 h 181889"/>
                <a:gd name="connsiteX6" fmla="*/ 118473 w 542900"/>
                <a:gd name="connsiteY6" fmla="*/ 139027 h 181889"/>
                <a:gd name="connsiteX7" fmla="*/ 132760 w 542900"/>
                <a:gd name="connsiteY7" fmla="*/ 134264 h 181889"/>
                <a:gd name="connsiteX8" fmla="*/ 142285 w 542900"/>
                <a:gd name="connsiteY8" fmla="*/ 131883 h 181889"/>
                <a:gd name="connsiteX9" fmla="*/ 156573 w 542900"/>
                <a:gd name="connsiteY9" fmla="*/ 127120 h 181889"/>
                <a:gd name="connsiteX10" fmla="*/ 175623 w 542900"/>
                <a:gd name="connsiteY10" fmla="*/ 122358 h 181889"/>
                <a:gd name="connsiteX11" fmla="*/ 208960 w 542900"/>
                <a:gd name="connsiteY11" fmla="*/ 124739 h 181889"/>
                <a:gd name="connsiteX12" fmla="*/ 230391 w 542900"/>
                <a:gd name="connsiteY12" fmla="*/ 129502 h 181889"/>
                <a:gd name="connsiteX13" fmla="*/ 244679 w 542900"/>
                <a:gd name="connsiteY13" fmla="*/ 134264 h 181889"/>
                <a:gd name="connsiteX14" fmla="*/ 258966 w 542900"/>
                <a:gd name="connsiteY14" fmla="*/ 139027 h 181889"/>
                <a:gd name="connsiteX15" fmla="*/ 266110 w 542900"/>
                <a:gd name="connsiteY15" fmla="*/ 141408 h 181889"/>
                <a:gd name="connsiteX16" fmla="*/ 285160 w 542900"/>
                <a:gd name="connsiteY16" fmla="*/ 150933 h 181889"/>
                <a:gd name="connsiteX17" fmla="*/ 294685 w 542900"/>
                <a:gd name="connsiteY17" fmla="*/ 153314 h 181889"/>
                <a:gd name="connsiteX18" fmla="*/ 308973 w 542900"/>
                <a:gd name="connsiteY18" fmla="*/ 158077 h 181889"/>
                <a:gd name="connsiteX19" fmla="*/ 318498 w 542900"/>
                <a:gd name="connsiteY19" fmla="*/ 160458 h 181889"/>
                <a:gd name="connsiteX20" fmla="*/ 335166 w 542900"/>
                <a:gd name="connsiteY20" fmla="*/ 165220 h 181889"/>
                <a:gd name="connsiteX21" fmla="*/ 358979 w 542900"/>
                <a:gd name="connsiteY21" fmla="*/ 169983 h 181889"/>
                <a:gd name="connsiteX22" fmla="*/ 366123 w 542900"/>
                <a:gd name="connsiteY22" fmla="*/ 172364 h 181889"/>
                <a:gd name="connsiteX23" fmla="*/ 408985 w 542900"/>
                <a:gd name="connsiteY23" fmla="*/ 181889 h 181889"/>
                <a:gd name="connsiteX24" fmla="*/ 535191 w 542900"/>
                <a:gd name="connsiteY24" fmla="*/ 179508 h 181889"/>
                <a:gd name="connsiteX25" fmla="*/ 542335 w 542900"/>
                <a:gd name="connsiteY25" fmla="*/ 174745 h 181889"/>
                <a:gd name="connsiteX26" fmla="*/ 539954 w 542900"/>
                <a:gd name="connsiteY26" fmla="*/ 143789 h 181889"/>
                <a:gd name="connsiteX27" fmla="*/ 525666 w 542900"/>
                <a:gd name="connsiteY27" fmla="*/ 134264 h 181889"/>
                <a:gd name="connsiteX28" fmla="*/ 513760 w 542900"/>
                <a:gd name="connsiteY28" fmla="*/ 122358 h 181889"/>
                <a:gd name="connsiteX29" fmla="*/ 499473 w 542900"/>
                <a:gd name="connsiteY29" fmla="*/ 108070 h 181889"/>
                <a:gd name="connsiteX30" fmla="*/ 478041 w 542900"/>
                <a:gd name="connsiteY30" fmla="*/ 96164 h 181889"/>
                <a:gd name="connsiteX31" fmla="*/ 463754 w 542900"/>
                <a:gd name="connsiteY31" fmla="*/ 89020 h 181889"/>
                <a:gd name="connsiteX32" fmla="*/ 456610 w 542900"/>
                <a:gd name="connsiteY32" fmla="*/ 84258 h 181889"/>
                <a:gd name="connsiteX33" fmla="*/ 439941 w 542900"/>
                <a:gd name="connsiteY33" fmla="*/ 77114 h 181889"/>
                <a:gd name="connsiteX34" fmla="*/ 425654 w 542900"/>
                <a:gd name="connsiteY34" fmla="*/ 69970 h 181889"/>
                <a:gd name="connsiteX35" fmla="*/ 418510 w 542900"/>
                <a:gd name="connsiteY35" fmla="*/ 65208 h 181889"/>
                <a:gd name="connsiteX36" fmla="*/ 401841 w 542900"/>
                <a:gd name="connsiteY36" fmla="*/ 58064 h 181889"/>
                <a:gd name="connsiteX37" fmla="*/ 385173 w 542900"/>
                <a:gd name="connsiteY37" fmla="*/ 48539 h 181889"/>
                <a:gd name="connsiteX38" fmla="*/ 370885 w 542900"/>
                <a:gd name="connsiteY38" fmla="*/ 43777 h 181889"/>
                <a:gd name="connsiteX39" fmla="*/ 351835 w 542900"/>
                <a:gd name="connsiteY39" fmla="*/ 34252 h 181889"/>
                <a:gd name="connsiteX40" fmla="*/ 337548 w 542900"/>
                <a:gd name="connsiteY40" fmla="*/ 29489 h 181889"/>
                <a:gd name="connsiteX41" fmla="*/ 330404 w 542900"/>
                <a:gd name="connsiteY41" fmla="*/ 27108 h 181889"/>
                <a:gd name="connsiteX42" fmla="*/ 311354 w 542900"/>
                <a:gd name="connsiteY42" fmla="*/ 19964 h 181889"/>
                <a:gd name="connsiteX43" fmla="*/ 282779 w 542900"/>
                <a:gd name="connsiteY43" fmla="*/ 12820 h 181889"/>
                <a:gd name="connsiteX44" fmla="*/ 266110 w 542900"/>
                <a:gd name="connsiteY44" fmla="*/ 10439 h 181889"/>
                <a:gd name="connsiteX45" fmla="*/ 256585 w 542900"/>
                <a:gd name="connsiteY45" fmla="*/ 8058 h 181889"/>
                <a:gd name="connsiteX46" fmla="*/ 199435 w 542900"/>
                <a:gd name="connsiteY46" fmla="*/ 3295 h 181889"/>
                <a:gd name="connsiteX47" fmla="*/ 192291 w 542900"/>
                <a:gd name="connsiteY47" fmla="*/ 914 h 181889"/>
                <a:gd name="connsiteX48" fmla="*/ 87517 w 542900"/>
                <a:gd name="connsiteY48" fmla="*/ 19964 h 181889"/>
                <a:gd name="connsiteX49" fmla="*/ 47035 w 542900"/>
                <a:gd name="connsiteY49" fmla="*/ 48539 h 181889"/>
                <a:gd name="connsiteX50" fmla="*/ 18460 w 542900"/>
                <a:gd name="connsiteY50" fmla="*/ 79495 h 181889"/>
                <a:gd name="connsiteX51" fmla="*/ 13698 w 542900"/>
                <a:gd name="connsiteY51" fmla="*/ 96164 h 181889"/>
                <a:gd name="connsiteX52" fmla="*/ 11316 w 542900"/>
                <a:gd name="connsiteY52" fmla="*/ 110452 h 181889"/>
                <a:gd name="connsiteX53" fmla="*/ 8935 w 542900"/>
                <a:gd name="connsiteY53" fmla="*/ 117595 h 181889"/>
                <a:gd name="connsiteX54" fmla="*/ 6554 w 542900"/>
                <a:gd name="connsiteY54" fmla="*/ 127120 h 181889"/>
                <a:gd name="connsiteX55" fmla="*/ 20841 w 542900"/>
                <a:gd name="connsiteY55" fmla="*/ 155695 h 181889"/>
                <a:gd name="connsiteX0" fmla="*/ 8553 w 544899"/>
                <a:gd name="connsiteY0" fmla="*/ 127120 h 181889"/>
                <a:gd name="connsiteX1" fmla="*/ 3790 w 544899"/>
                <a:gd name="connsiteY1" fmla="*/ 165220 h 181889"/>
                <a:gd name="connsiteX2" fmla="*/ 70465 w 544899"/>
                <a:gd name="connsiteY2" fmla="*/ 160458 h 181889"/>
                <a:gd name="connsiteX3" fmla="*/ 77609 w 544899"/>
                <a:gd name="connsiteY3" fmla="*/ 155695 h 181889"/>
                <a:gd name="connsiteX4" fmla="*/ 91897 w 544899"/>
                <a:gd name="connsiteY4" fmla="*/ 150933 h 181889"/>
                <a:gd name="connsiteX5" fmla="*/ 110947 w 544899"/>
                <a:gd name="connsiteY5" fmla="*/ 141408 h 181889"/>
                <a:gd name="connsiteX6" fmla="*/ 120472 w 544899"/>
                <a:gd name="connsiteY6" fmla="*/ 139027 h 181889"/>
                <a:gd name="connsiteX7" fmla="*/ 134759 w 544899"/>
                <a:gd name="connsiteY7" fmla="*/ 134264 h 181889"/>
                <a:gd name="connsiteX8" fmla="*/ 144284 w 544899"/>
                <a:gd name="connsiteY8" fmla="*/ 131883 h 181889"/>
                <a:gd name="connsiteX9" fmla="*/ 158572 w 544899"/>
                <a:gd name="connsiteY9" fmla="*/ 127120 h 181889"/>
                <a:gd name="connsiteX10" fmla="*/ 177622 w 544899"/>
                <a:gd name="connsiteY10" fmla="*/ 122358 h 181889"/>
                <a:gd name="connsiteX11" fmla="*/ 210959 w 544899"/>
                <a:gd name="connsiteY11" fmla="*/ 124739 h 181889"/>
                <a:gd name="connsiteX12" fmla="*/ 232390 w 544899"/>
                <a:gd name="connsiteY12" fmla="*/ 129502 h 181889"/>
                <a:gd name="connsiteX13" fmla="*/ 246678 w 544899"/>
                <a:gd name="connsiteY13" fmla="*/ 134264 h 181889"/>
                <a:gd name="connsiteX14" fmla="*/ 260965 w 544899"/>
                <a:gd name="connsiteY14" fmla="*/ 139027 h 181889"/>
                <a:gd name="connsiteX15" fmla="*/ 268109 w 544899"/>
                <a:gd name="connsiteY15" fmla="*/ 141408 h 181889"/>
                <a:gd name="connsiteX16" fmla="*/ 287159 w 544899"/>
                <a:gd name="connsiteY16" fmla="*/ 150933 h 181889"/>
                <a:gd name="connsiteX17" fmla="*/ 296684 w 544899"/>
                <a:gd name="connsiteY17" fmla="*/ 153314 h 181889"/>
                <a:gd name="connsiteX18" fmla="*/ 310972 w 544899"/>
                <a:gd name="connsiteY18" fmla="*/ 158077 h 181889"/>
                <a:gd name="connsiteX19" fmla="*/ 320497 w 544899"/>
                <a:gd name="connsiteY19" fmla="*/ 160458 h 181889"/>
                <a:gd name="connsiteX20" fmla="*/ 337165 w 544899"/>
                <a:gd name="connsiteY20" fmla="*/ 165220 h 181889"/>
                <a:gd name="connsiteX21" fmla="*/ 360978 w 544899"/>
                <a:gd name="connsiteY21" fmla="*/ 169983 h 181889"/>
                <a:gd name="connsiteX22" fmla="*/ 368122 w 544899"/>
                <a:gd name="connsiteY22" fmla="*/ 172364 h 181889"/>
                <a:gd name="connsiteX23" fmla="*/ 410984 w 544899"/>
                <a:gd name="connsiteY23" fmla="*/ 181889 h 181889"/>
                <a:gd name="connsiteX24" fmla="*/ 537190 w 544899"/>
                <a:gd name="connsiteY24" fmla="*/ 179508 h 181889"/>
                <a:gd name="connsiteX25" fmla="*/ 544334 w 544899"/>
                <a:gd name="connsiteY25" fmla="*/ 174745 h 181889"/>
                <a:gd name="connsiteX26" fmla="*/ 541953 w 544899"/>
                <a:gd name="connsiteY26" fmla="*/ 143789 h 181889"/>
                <a:gd name="connsiteX27" fmla="*/ 527665 w 544899"/>
                <a:gd name="connsiteY27" fmla="*/ 134264 h 181889"/>
                <a:gd name="connsiteX28" fmla="*/ 515759 w 544899"/>
                <a:gd name="connsiteY28" fmla="*/ 122358 h 181889"/>
                <a:gd name="connsiteX29" fmla="*/ 501472 w 544899"/>
                <a:gd name="connsiteY29" fmla="*/ 108070 h 181889"/>
                <a:gd name="connsiteX30" fmla="*/ 480040 w 544899"/>
                <a:gd name="connsiteY30" fmla="*/ 96164 h 181889"/>
                <a:gd name="connsiteX31" fmla="*/ 465753 w 544899"/>
                <a:gd name="connsiteY31" fmla="*/ 89020 h 181889"/>
                <a:gd name="connsiteX32" fmla="*/ 458609 w 544899"/>
                <a:gd name="connsiteY32" fmla="*/ 84258 h 181889"/>
                <a:gd name="connsiteX33" fmla="*/ 441940 w 544899"/>
                <a:gd name="connsiteY33" fmla="*/ 77114 h 181889"/>
                <a:gd name="connsiteX34" fmla="*/ 427653 w 544899"/>
                <a:gd name="connsiteY34" fmla="*/ 69970 h 181889"/>
                <a:gd name="connsiteX35" fmla="*/ 420509 w 544899"/>
                <a:gd name="connsiteY35" fmla="*/ 65208 h 181889"/>
                <a:gd name="connsiteX36" fmla="*/ 403840 w 544899"/>
                <a:gd name="connsiteY36" fmla="*/ 58064 h 181889"/>
                <a:gd name="connsiteX37" fmla="*/ 387172 w 544899"/>
                <a:gd name="connsiteY37" fmla="*/ 48539 h 181889"/>
                <a:gd name="connsiteX38" fmla="*/ 372884 w 544899"/>
                <a:gd name="connsiteY38" fmla="*/ 43777 h 181889"/>
                <a:gd name="connsiteX39" fmla="*/ 353834 w 544899"/>
                <a:gd name="connsiteY39" fmla="*/ 34252 h 181889"/>
                <a:gd name="connsiteX40" fmla="*/ 339547 w 544899"/>
                <a:gd name="connsiteY40" fmla="*/ 29489 h 181889"/>
                <a:gd name="connsiteX41" fmla="*/ 332403 w 544899"/>
                <a:gd name="connsiteY41" fmla="*/ 27108 h 181889"/>
                <a:gd name="connsiteX42" fmla="*/ 313353 w 544899"/>
                <a:gd name="connsiteY42" fmla="*/ 19964 h 181889"/>
                <a:gd name="connsiteX43" fmla="*/ 284778 w 544899"/>
                <a:gd name="connsiteY43" fmla="*/ 12820 h 181889"/>
                <a:gd name="connsiteX44" fmla="*/ 268109 w 544899"/>
                <a:gd name="connsiteY44" fmla="*/ 10439 h 181889"/>
                <a:gd name="connsiteX45" fmla="*/ 258584 w 544899"/>
                <a:gd name="connsiteY45" fmla="*/ 8058 h 181889"/>
                <a:gd name="connsiteX46" fmla="*/ 201434 w 544899"/>
                <a:gd name="connsiteY46" fmla="*/ 3295 h 181889"/>
                <a:gd name="connsiteX47" fmla="*/ 194290 w 544899"/>
                <a:gd name="connsiteY47" fmla="*/ 914 h 181889"/>
                <a:gd name="connsiteX48" fmla="*/ 89516 w 544899"/>
                <a:gd name="connsiteY48" fmla="*/ 19964 h 181889"/>
                <a:gd name="connsiteX49" fmla="*/ 49034 w 544899"/>
                <a:gd name="connsiteY49" fmla="*/ 48539 h 181889"/>
                <a:gd name="connsiteX50" fmla="*/ 20459 w 544899"/>
                <a:gd name="connsiteY50" fmla="*/ 79495 h 181889"/>
                <a:gd name="connsiteX51" fmla="*/ 15697 w 544899"/>
                <a:gd name="connsiteY51" fmla="*/ 96164 h 181889"/>
                <a:gd name="connsiteX52" fmla="*/ 13315 w 544899"/>
                <a:gd name="connsiteY52" fmla="*/ 110452 h 181889"/>
                <a:gd name="connsiteX53" fmla="*/ 10934 w 544899"/>
                <a:gd name="connsiteY53" fmla="*/ 117595 h 181889"/>
                <a:gd name="connsiteX54" fmla="*/ 8553 w 544899"/>
                <a:gd name="connsiteY54" fmla="*/ 127120 h 181889"/>
                <a:gd name="connsiteX0" fmla="*/ 4863 w 541209"/>
                <a:gd name="connsiteY0" fmla="*/ 127120 h 181889"/>
                <a:gd name="connsiteX1" fmla="*/ 4863 w 541209"/>
                <a:gd name="connsiteY1" fmla="*/ 155695 h 181889"/>
                <a:gd name="connsiteX2" fmla="*/ 66775 w 541209"/>
                <a:gd name="connsiteY2" fmla="*/ 160458 h 181889"/>
                <a:gd name="connsiteX3" fmla="*/ 73919 w 541209"/>
                <a:gd name="connsiteY3" fmla="*/ 155695 h 181889"/>
                <a:gd name="connsiteX4" fmla="*/ 88207 w 541209"/>
                <a:gd name="connsiteY4" fmla="*/ 150933 h 181889"/>
                <a:gd name="connsiteX5" fmla="*/ 107257 w 541209"/>
                <a:gd name="connsiteY5" fmla="*/ 141408 h 181889"/>
                <a:gd name="connsiteX6" fmla="*/ 116782 w 541209"/>
                <a:gd name="connsiteY6" fmla="*/ 139027 h 181889"/>
                <a:gd name="connsiteX7" fmla="*/ 131069 w 541209"/>
                <a:gd name="connsiteY7" fmla="*/ 134264 h 181889"/>
                <a:gd name="connsiteX8" fmla="*/ 140594 w 541209"/>
                <a:gd name="connsiteY8" fmla="*/ 131883 h 181889"/>
                <a:gd name="connsiteX9" fmla="*/ 154882 w 541209"/>
                <a:gd name="connsiteY9" fmla="*/ 127120 h 181889"/>
                <a:gd name="connsiteX10" fmla="*/ 173932 w 541209"/>
                <a:gd name="connsiteY10" fmla="*/ 122358 h 181889"/>
                <a:gd name="connsiteX11" fmla="*/ 207269 w 541209"/>
                <a:gd name="connsiteY11" fmla="*/ 124739 h 181889"/>
                <a:gd name="connsiteX12" fmla="*/ 228700 w 541209"/>
                <a:gd name="connsiteY12" fmla="*/ 129502 h 181889"/>
                <a:gd name="connsiteX13" fmla="*/ 242988 w 541209"/>
                <a:gd name="connsiteY13" fmla="*/ 134264 h 181889"/>
                <a:gd name="connsiteX14" fmla="*/ 257275 w 541209"/>
                <a:gd name="connsiteY14" fmla="*/ 139027 h 181889"/>
                <a:gd name="connsiteX15" fmla="*/ 264419 w 541209"/>
                <a:gd name="connsiteY15" fmla="*/ 141408 h 181889"/>
                <a:gd name="connsiteX16" fmla="*/ 283469 w 541209"/>
                <a:gd name="connsiteY16" fmla="*/ 150933 h 181889"/>
                <a:gd name="connsiteX17" fmla="*/ 292994 w 541209"/>
                <a:gd name="connsiteY17" fmla="*/ 153314 h 181889"/>
                <a:gd name="connsiteX18" fmla="*/ 307282 w 541209"/>
                <a:gd name="connsiteY18" fmla="*/ 158077 h 181889"/>
                <a:gd name="connsiteX19" fmla="*/ 316807 w 541209"/>
                <a:gd name="connsiteY19" fmla="*/ 160458 h 181889"/>
                <a:gd name="connsiteX20" fmla="*/ 333475 w 541209"/>
                <a:gd name="connsiteY20" fmla="*/ 165220 h 181889"/>
                <a:gd name="connsiteX21" fmla="*/ 357288 w 541209"/>
                <a:gd name="connsiteY21" fmla="*/ 169983 h 181889"/>
                <a:gd name="connsiteX22" fmla="*/ 364432 w 541209"/>
                <a:gd name="connsiteY22" fmla="*/ 172364 h 181889"/>
                <a:gd name="connsiteX23" fmla="*/ 407294 w 541209"/>
                <a:gd name="connsiteY23" fmla="*/ 181889 h 181889"/>
                <a:gd name="connsiteX24" fmla="*/ 533500 w 541209"/>
                <a:gd name="connsiteY24" fmla="*/ 179508 h 181889"/>
                <a:gd name="connsiteX25" fmla="*/ 540644 w 541209"/>
                <a:gd name="connsiteY25" fmla="*/ 174745 h 181889"/>
                <a:gd name="connsiteX26" fmla="*/ 538263 w 541209"/>
                <a:gd name="connsiteY26" fmla="*/ 143789 h 181889"/>
                <a:gd name="connsiteX27" fmla="*/ 523975 w 541209"/>
                <a:gd name="connsiteY27" fmla="*/ 134264 h 181889"/>
                <a:gd name="connsiteX28" fmla="*/ 512069 w 541209"/>
                <a:gd name="connsiteY28" fmla="*/ 122358 h 181889"/>
                <a:gd name="connsiteX29" fmla="*/ 497782 w 541209"/>
                <a:gd name="connsiteY29" fmla="*/ 108070 h 181889"/>
                <a:gd name="connsiteX30" fmla="*/ 476350 w 541209"/>
                <a:gd name="connsiteY30" fmla="*/ 96164 h 181889"/>
                <a:gd name="connsiteX31" fmla="*/ 462063 w 541209"/>
                <a:gd name="connsiteY31" fmla="*/ 89020 h 181889"/>
                <a:gd name="connsiteX32" fmla="*/ 454919 w 541209"/>
                <a:gd name="connsiteY32" fmla="*/ 84258 h 181889"/>
                <a:gd name="connsiteX33" fmla="*/ 438250 w 541209"/>
                <a:gd name="connsiteY33" fmla="*/ 77114 h 181889"/>
                <a:gd name="connsiteX34" fmla="*/ 423963 w 541209"/>
                <a:gd name="connsiteY34" fmla="*/ 69970 h 181889"/>
                <a:gd name="connsiteX35" fmla="*/ 416819 w 541209"/>
                <a:gd name="connsiteY35" fmla="*/ 65208 h 181889"/>
                <a:gd name="connsiteX36" fmla="*/ 400150 w 541209"/>
                <a:gd name="connsiteY36" fmla="*/ 58064 h 181889"/>
                <a:gd name="connsiteX37" fmla="*/ 383482 w 541209"/>
                <a:gd name="connsiteY37" fmla="*/ 48539 h 181889"/>
                <a:gd name="connsiteX38" fmla="*/ 369194 w 541209"/>
                <a:gd name="connsiteY38" fmla="*/ 43777 h 181889"/>
                <a:gd name="connsiteX39" fmla="*/ 350144 w 541209"/>
                <a:gd name="connsiteY39" fmla="*/ 34252 h 181889"/>
                <a:gd name="connsiteX40" fmla="*/ 335857 w 541209"/>
                <a:gd name="connsiteY40" fmla="*/ 29489 h 181889"/>
                <a:gd name="connsiteX41" fmla="*/ 328713 w 541209"/>
                <a:gd name="connsiteY41" fmla="*/ 27108 h 181889"/>
                <a:gd name="connsiteX42" fmla="*/ 309663 w 541209"/>
                <a:gd name="connsiteY42" fmla="*/ 19964 h 181889"/>
                <a:gd name="connsiteX43" fmla="*/ 281088 w 541209"/>
                <a:gd name="connsiteY43" fmla="*/ 12820 h 181889"/>
                <a:gd name="connsiteX44" fmla="*/ 264419 w 541209"/>
                <a:gd name="connsiteY44" fmla="*/ 10439 h 181889"/>
                <a:gd name="connsiteX45" fmla="*/ 254894 w 541209"/>
                <a:gd name="connsiteY45" fmla="*/ 8058 h 181889"/>
                <a:gd name="connsiteX46" fmla="*/ 197744 w 541209"/>
                <a:gd name="connsiteY46" fmla="*/ 3295 h 181889"/>
                <a:gd name="connsiteX47" fmla="*/ 190600 w 541209"/>
                <a:gd name="connsiteY47" fmla="*/ 914 h 181889"/>
                <a:gd name="connsiteX48" fmla="*/ 85826 w 541209"/>
                <a:gd name="connsiteY48" fmla="*/ 19964 h 181889"/>
                <a:gd name="connsiteX49" fmla="*/ 45344 w 541209"/>
                <a:gd name="connsiteY49" fmla="*/ 48539 h 181889"/>
                <a:gd name="connsiteX50" fmla="*/ 16769 w 541209"/>
                <a:gd name="connsiteY50" fmla="*/ 79495 h 181889"/>
                <a:gd name="connsiteX51" fmla="*/ 12007 w 541209"/>
                <a:gd name="connsiteY51" fmla="*/ 96164 h 181889"/>
                <a:gd name="connsiteX52" fmla="*/ 9625 w 541209"/>
                <a:gd name="connsiteY52" fmla="*/ 110452 h 181889"/>
                <a:gd name="connsiteX53" fmla="*/ 7244 w 541209"/>
                <a:gd name="connsiteY53" fmla="*/ 117595 h 181889"/>
                <a:gd name="connsiteX54" fmla="*/ 4863 w 541209"/>
                <a:gd name="connsiteY54" fmla="*/ 127120 h 181889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3932 w 545190"/>
                <a:gd name="connsiteY10" fmla="*/ 122358 h 179737"/>
                <a:gd name="connsiteX11" fmla="*/ 207269 w 545190"/>
                <a:gd name="connsiteY11" fmla="*/ 124739 h 179737"/>
                <a:gd name="connsiteX12" fmla="*/ 228700 w 545190"/>
                <a:gd name="connsiteY12" fmla="*/ 129502 h 179737"/>
                <a:gd name="connsiteX13" fmla="*/ 242988 w 545190"/>
                <a:gd name="connsiteY13" fmla="*/ 134264 h 179737"/>
                <a:gd name="connsiteX14" fmla="*/ 257275 w 545190"/>
                <a:gd name="connsiteY14" fmla="*/ 139027 h 179737"/>
                <a:gd name="connsiteX15" fmla="*/ 264419 w 545190"/>
                <a:gd name="connsiteY15" fmla="*/ 141408 h 179737"/>
                <a:gd name="connsiteX16" fmla="*/ 283469 w 545190"/>
                <a:gd name="connsiteY16" fmla="*/ 150933 h 179737"/>
                <a:gd name="connsiteX17" fmla="*/ 292994 w 545190"/>
                <a:gd name="connsiteY17" fmla="*/ 153314 h 179737"/>
                <a:gd name="connsiteX18" fmla="*/ 307282 w 545190"/>
                <a:gd name="connsiteY18" fmla="*/ 158077 h 179737"/>
                <a:gd name="connsiteX19" fmla="*/ 316807 w 545190"/>
                <a:gd name="connsiteY19" fmla="*/ 160458 h 179737"/>
                <a:gd name="connsiteX20" fmla="*/ 333475 w 545190"/>
                <a:gd name="connsiteY20" fmla="*/ 165220 h 179737"/>
                <a:gd name="connsiteX21" fmla="*/ 357288 w 545190"/>
                <a:gd name="connsiteY21" fmla="*/ 169983 h 179737"/>
                <a:gd name="connsiteX22" fmla="*/ 364432 w 545190"/>
                <a:gd name="connsiteY22" fmla="*/ 172364 h 179737"/>
                <a:gd name="connsiteX23" fmla="*/ 412056 w 545190"/>
                <a:gd name="connsiteY23" fmla="*/ 179508 h 179737"/>
                <a:gd name="connsiteX24" fmla="*/ 533500 w 545190"/>
                <a:gd name="connsiteY24" fmla="*/ 179508 h 179737"/>
                <a:gd name="connsiteX25" fmla="*/ 540644 w 545190"/>
                <a:gd name="connsiteY25" fmla="*/ 174745 h 179737"/>
                <a:gd name="connsiteX26" fmla="*/ 538263 w 545190"/>
                <a:gd name="connsiteY26" fmla="*/ 143789 h 179737"/>
                <a:gd name="connsiteX27" fmla="*/ 523975 w 545190"/>
                <a:gd name="connsiteY27" fmla="*/ 134264 h 179737"/>
                <a:gd name="connsiteX28" fmla="*/ 512069 w 545190"/>
                <a:gd name="connsiteY28" fmla="*/ 122358 h 179737"/>
                <a:gd name="connsiteX29" fmla="*/ 497782 w 545190"/>
                <a:gd name="connsiteY29" fmla="*/ 108070 h 179737"/>
                <a:gd name="connsiteX30" fmla="*/ 476350 w 545190"/>
                <a:gd name="connsiteY30" fmla="*/ 96164 h 179737"/>
                <a:gd name="connsiteX31" fmla="*/ 462063 w 545190"/>
                <a:gd name="connsiteY31" fmla="*/ 89020 h 179737"/>
                <a:gd name="connsiteX32" fmla="*/ 454919 w 545190"/>
                <a:gd name="connsiteY32" fmla="*/ 84258 h 179737"/>
                <a:gd name="connsiteX33" fmla="*/ 438250 w 545190"/>
                <a:gd name="connsiteY33" fmla="*/ 77114 h 179737"/>
                <a:gd name="connsiteX34" fmla="*/ 423963 w 545190"/>
                <a:gd name="connsiteY34" fmla="*/ 69970 h 179737"/>
                <a:gd name="connsiteX35" fmla="*/ 416819 w 545190"/>
                <a:gd name="connsiteY35" fmla="*/ 65208 h 179737"/>
                <a:gd name="connsiteX36" fmla="*/ 400150 w 545190"/>
                <a:gd name="connsiteY36" fmla="*/ 58064 h 179737"/>
                <a:gd name="connsiteX37" fmla="*/ 383482 w 545190"/>
                <a:gd name="connsiteY37" fmla="*/ 48539 h 179737"/>
                <a:gd name="connsiteX38" fmla="*/ 369194 w 545190"/>
                <a:gd name="connsiteY38" fmla="*/ 43777 h 179737"/>
                <a:gd name="connsiteX39" fmla="*/ 350144 w 545190"/>
                <a:gd name="connsiteY39" fmla="*/ 34252 h 179737"/>
                <a:gd name="connsiteX40" fmla="*/ 335857 w 545190"/>
                <a:gd name="connsiteY40" fmla="*/ 29489 h 179737"/>
                <a:gd name="connsiteX41" fmla="*/ 328713 w 545190"/>
                <a:gd name="connsiteY41" fmla="*/ 27108 h 179737"/>
                <a:gd name="connsiteX42" fmla="*/ 309663 w 545190"/>
                <a:gd name="connsiteY42" fmla="*/ 19964 h 179737"/>
                <a:gd name="connsiteX43" fmla="*/ 281088 w 545190"/>
                <a:gd name="connsiteY43" fmla="*/ 12820 h 179737"/>
                <a:gd name="connsiteX44" fmla="*/ 264419 w 545190"/>
                <a:gd name="connsiteY44" fmla="*/ 10439 h 179737"/>
                <a:gd name="connsiteX45" fmla="*/ 254894 w 545190"/>
                <a:gd name="connsiteY45" fmla="*/ 8058 h 179737"/>
                <a:gd name="connsiteX46" fmla="*/ 197744 w 545190"/>
                <a:gd name="connsiteY46" fmla="*/ 3295 h 179737"/>
                <a:gd name="connsiteX47" fmla="*/ 190600 w 545190"/>
                <a:gd name="connsiteY47" fmla="*/ 914 h 179737"/>
                <a:gd name="connsiteX48" fmla="*/ 85826 w 545190"/>
                <a:gd name="connsiteY48" fmla="*/ 19964 h 179737"/>
                <a:gd name="connsiteX49" fmla="*/ 45344 w 545190"/>
                <a:gd name="connsiteY49" fmla="*/ 48539 h 179737"/>
                <a:gd name="connsiteX50" fmla="*/ 16769 w 545190"/>
                <a:gd name="connsiteY50" fmla="*/ 79495 h 179737"/>
                <a:gd name="connsiteX51" fmla="*/ 12007 w 545190"/>
                <a:gd name="connsiteY51" fmla="*/ 96164 h 179737"/>
                <a:gd name="connsiteX52" fmla="*/ 9625 w 545190"/>
                <a:gd name="connsiteY52" fmla="*/ 110452 h 179737"/>
                <a:gd name="connsiteX53" fmla="*/ 7244 w 545190"/>
                <a:gd name="connsiteY53" fmla="*/ 117595 h 179737"/>
                <a:gd name="connsiteX54" fmla="*/ 4863 w 545190"/>
                <a:gd name="connsiteY54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3932 w 545190"/>
                <a:gd name="connsiteY10" fmla="*/ 122358 h 179737"/>
                <a:gd name="connsiteX11" fmla="*/ 207269 w 545190"/>
                <a:gd name="connsiteY11" fmla="*/ 131883 h 179737"/>
                <a:gd name="connsiteX12" fmla="*/ 228700 w 545190"/>
                <a:gd name="connsiteY12" fmla="*/ 129502 h 179737"/>
                <a:gd name="connsiteX13" fmla="*/ 242988 w 545190"/>
                <a:gd name="connsiteY13" fmla="*/ 134264 h 179737"/>
                <a:gd name="connsiteX14" fmla="*/ 257275 w 545190"/>
                <a:gd name="connsiteY14" fmla="*/ 139027 h 179737"/>
                <a:gd name="connsiteX15" fmla="*/ 264419 w 545190"/>
                <a:gd name="connsiteY15" fmla="*/ 141408 h 179737"/>
                <a:gd name="connsiteX16" fmla="*/ 283469 w 545190"/>
                <a:gd name="connsiteY16" fmla="*/ 150933 h 179737"/>
                <a:gd name="connsiteX17" fmla="*/ 292994 w 545190"/>
                <a:gd name="connsiteY17" fmla="*/ 153314 h 179737"/>
                <a:gd name="connsiteX18" fmla="*/ 307282 w 545190"/>
                <a:gd name="connsiteY18" fmla="*/ 158077 h 179737"/>
                <a:gd name="connsiteX19" fmla="*/ 316807 w 545190"/>
                <a:gd name="connsiteY19" fmla="*/ 160458 h 179737"/>
                <a:gd name="connsiteX20" fmla="*/ 333475 w 545190"/>
                <a:gd name="connsiteY20" fmla="*/ 165220 h 179737"/>
                <a:gd name="connsiteX21" fmla="*/ 357288 w 545190"/>
                <a:gd name="connsiteY21" fmla="*/ 169983 h 179737"/>
                <a:gd name="connsiteX22" fmla="*/ 364432 w 545190"/>
                <a:gd name="connsiteY22" fmla="*/ 172364 h 179737"/>
                <a:gd name="connsiteX23" fmla="*/ 412056 w 545190"/>
                <a:gd name="connsiteY23" fmla="*/ 179508 h 179737"/>
                <a:gd name="connsiteX24" fmla="*/ 533500 w 545190"/>
                <a:gd name="connsiteY24" fmla="*/ 179508 h 179737"/>
                <a:gd name="connsiteX25" fmla="*/ 540644 w 545190"/>
                <a:gd name="connsiteY25" fmla="*/ 174745 h 179737"/>
                <a:gd name="connsiteX26" fmla="*/ 538263 w 545190"/>
                <a:gd name="connsiteY26" fmla="*/ 143789 h 179737"/>
                <a:gd name="connsiteX27" fmla="*/ 523975 w 545190"/>
                <a:gd name="connsiteY27" fmla="*/ 134264 h 179737"/>
                <a:gd name="connsiteX28" fmla="*/ 512069 w 545190"/>
                <a:gd name="connsiteY28" fmla="*/ 122358 h 179737"/>
                <a:gd name="connsiteX29" fmla="*/ 497782 w 545190"/>
                <a:gd name="connsiteY29" fmla="*/ 108070 h 179737"/>
                <a:gd name="connsiteX30" fmla="*/ 476350 w 545190"/>
                <a:gd name="connsiteY30" fmla="*/ 96164 h 179737"/>
                <a:gd name="connsiteX31" fmla="*/ 462063 w 545190"/>
                <a:gd name="connsiteY31" fmla="*/ 89020 h 179737"/>
                <a:gd name="connsiteX32" fmla="*/ 454919 w 545190"/>
                <a:gd name="connsiteY32" fmla="*/ 84258 h 179737"/>
                <a:gd name="connsiteX33" fmla="*/ 438250 w 545190"/>
                <a:gd name="connsiteY33" fmla="*/ 77114 h 179737"/>
                <a:gd name="connsiteX34" fmla="*/ 423963 w 545190"/>
                <a:gd name="connsiteY34" fmla="*/ 69970 h 179737"/>
                <a:gd name="connsiteX35" fmla="*/ 416819 w 545190"/>
                <a:gd name="connsiteY35" fmla="*/ 65208 h 179737"/>
                <a:gd name="connsiteX36" fmla="*/ 400150 w 545190"/>
                <a:gd name="connsiteY36" fmla="*/ 58064 h 179737"/>
                <a:gd name="connsiteX37" fmla="*/ 383482 w 545190"/>
                <a:gd name="connsiteY37" fmla="*/ 48539 h 179737"/>
                <a:gd name="connsiteX38" fmla="*/ 369194 w 545190"/>
                <a:gd name="connsiteY38" fmla="*/ 43777 h 179737"/>
                <a:gd name="connsiteX39" fmla="*/ 350144 w 545190"/>
                <a:gd name="connsiteY39" fmla="*/ 34252 h 179737"/>
                <a:gd name="connsiteX40" fmla="*/ 335857 w 545190"/>
                <a:gd name="connsiteY40" fmla="*/ 29489 h 179737"/>
                <a:gd name="connsiteX41" fmla="*/ 328713 w 545190"/>
                <a:gd name="connsiteY41" fmla="*/ 27108 h 179737"/>
                <a:gd name="connsiteX42" fmla="*/ 309663 w 545190"/>
                <a:gd name="connsiteY42" fmla="*/ 19964 h 179737"/>
                <a:gd name="connsiteX43" fmla="*/ 281088 w 545190"/>
                <a:gd name="connsiteY43" fmla="*/ 12820 h 179737"/>
                <a:gd name="connsiteX44" fmla="*/ 264419 w 545190"/>
                <a:gd name="connsiteY44" fmla="*/ 10439 h 179737"/>
                <a:gd name="connsiteX45" fmla="*/ 254894 w 545190"/>
                <a:gd name="connsiteY45" fmla="*/ 8058 h 179737"/>
                <a:gd name="connsiteX46" fmla="*/ 197744 w 545190"/>
                <a:gd name="connsiteY46" fmla="*/ 3295 h 179737"/>
                <a:gd name="connsiteX47" fmla="*/ 190600 w 545190"/>
                <a:gd name="connsiteY47" fmla="*/ 914 h 179737"/>
                <a:gd name="connsiteX48" fmla="*/ 85826 w 545190"/>
                <a:gd name="connsiteY48" fmla="*/ 19964 h 179737"/>
                <a:gd name="connsiteX49" fmla="*/ 45344 w 545190"/>
                <a:gd name="connsiteY49" fmla="*/ 48539 h 179737"/>
                <a:gd name="connsiteX50" fmla="*/ 16769 w 545190"/>
                <a:gd name="connsiteY50" fmla="*/ 79495 h 179737"/>
                <a:gd name="connsiteX51" fmla="*/ 12007 w 545190"/>
                <a:gd name="connsiteY51" fmla="*/ 96164 h 179737"/>
                <a:gd name="connsiteX52" fmla="*/ 9625 w 545190"/>
                <a:gd name="connsiteY52" fmla="*/ 110452 h 179737"/>
                <a:gd name="connsiteX53" fmla="*/ 7244 w 545190"/>
                <a:gd name="connsiteY53" fmla="*/ 117595 h 179737"/>
                <a:gd name="connsiteX54" fmla="*/ 4863 w 545190"/>
                <a:gd name="connsiteY54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3932 w 545190"/>
                <a:gd name="connsiteY10" fmla="*/ 122358 h 179737"/>
                <a:gd name="connsiteX11" fmla="*/ 228700 w 545190"/>
                <a:gd name="connsiteY11" fmla="*/ 129502 h 179737"/>
                <a:gd name="connsiteX12" fmla="*/ 242988 w 545190"/>
                <a:gd name="connsiteY12" fmla="*/ 134264 h 179737"/>
                <a:gd name="connsiteX13" fmla="*/ 257275 w 545190"/>
                <a:gd name="connsiteY13" fmla="*/ 139027 h 179737"/>
                <a:gd name="connsiteX14" fmla="*/ 264419 w 545190"/>
                <a:gd name="connsiteY14" fmla="*/ 141408 h 179737"/>
                <a:gd name="connsiteX15" fmla="*/ 283469 w 545190"/>
                <a:gd name="connsiteY15" fmla="*/ 150933 h 179737"/>
                <a:gd name="connsiteX16" fmla="*/ 292994 w 545190"/>
                <a:gd name="connsiteY16" fmla="*/ 153314 h 179737"/>
                <a:gd name="connsiteX17" fmla="*/ 307282 w 545190"/>
                <a:gd name="connsiteY17" fmla="*/ 158077 h 179737"/>
                <a:gd name="connsiteX18" fmla="*/ 316807 w 545190"/>
                <a:gd name="connsiteY18" fmla="*/ 160458 h 179737"/>
                <a:gd name="connsiteX19" fmla="*/ 333475 w 545190"/>
                <a:gd name="connsiteY19" fmla="*/ 165220 h 179737"/>
                <a:gd name="connsiteX20" fmla="*/ 357288 w 545190"/>
                <a:gd name="connsiteY20" fmla="*/ 169983 h 179737"/>
                <a:gd name="connsiteX21" fmla="*/ 364432 w 545190"/>
                <a:gd name="connsiteY21" fmla="*/ 172364 h 179737"/>
                <a:gd name="connsiteX22" fmla="*/ 412056 w 545190"/>
                <a:gd name="connsiteY22" fmla="*/ 179508 h 179737"/>
                <a:gd name="connsiteX23" fmla="*/ 533500 w 545190"/>
                <a:gd name="connsiteY23" fmla="*/ 179508 h 179737"/>
                <a:gd name="connsiteX24" fmla="*/ 540644 w 545190"/>
                <a:gd name="connsiteY24" fmla="*/ 174745 h 179737"/>
                <a:gd name="connsiteX25" fmla="*/ 538263 w 545190"/>
                <a:gd name="connsiteY25" fmla="*/ 143789 h 179737"/>
                <a:gd name="connsiteX26" fmla="*/ 523975 w 545190"/>
                <a:gd name="connsiteY26" fmla="*/ 134264 h 179737"/>
                <a:gd name="connsiteX27" fmla="*/ 512069 w 545190"/>
                <a:gd name="connsiteY27" fmla="*/ 122358 h 179737"/>
                <a:gd name="connsiteX28" fmla="*/ 497782 w 545190"/>
                <a:gd name="connsiteY28" fmla="*/ 108070 h 179737"/>
                <a:gd name="connsiteX29" fmla="*/ 476350 w 545190"/>
                <a:gd name="connsiteY29" fmla="*/ 96164 h 179737"/>
                <a:gd name="connsiteX30" fmla="*/ 462063 w 545190"/>
                <a:gd name="connsiteY30" fmla="*/ 89020 h 179737"/>
                <a:gd name="connsiteX31" fmla="*/ 454919 w 545190"/>
                <a:gd name="connsiteY31" fmla="*/ 84258 h 179737"/>
                <a:gd name="connsiteX32" fmla="*/ 438250 w 545190"/>
                <a:gd name="connsiteY32" fmla="*/ 77114 h 179737"/>
                <a:gd name="connsiteX33" fmla="*/ 423963 w 545190"/>
                <a:gd name="connsiteY33" fmla="*/ 69970 h 179737"/>
                <a:gd name="connsiteX34" fmla="*/ 416819 w 545190"/>
                <a:gd name="connsiteY34" fmla="*/ 65208 h 179737"/>
                <a:gd name="connsiteX35" fmla="*/ 400150 w 545190"/>
                <a:gd name="connsiteY35" fmla="*/ 58064 h 179737"/>
                <a:gd name="connsiteX36" fmla="*/ 383482 w 545190"/>
                <a:gd name="connsiteY36" fmla="*/ 48539 h 179737"/>
                <a:gd name="connsiteX37" fmla="*/ 369194 w 545190"/>
                <a:gd name="connsiteY37" fmla="*/ 43777 h 179737"/>
                <a:gd name="connsiteX38" fmla="*/ 350144 w 545190"/>
                <a:gd name="connsiteY38" fmla="*/ 34252 h 179737"/>
                <a:gd name="connsiteX39" fmla="*/ 335857 w 545190"/>
                <a:gd name="connsiteY39" fmla="*/ 29489 h 179737"/>
                <a:gd name="connsiteX40" fmla="*/ 328713 w 545190"/>
                <a:gd name="connsiteY40" fmla="*/ 27108 h 179737"/>
                <a:gd name="connsiteX41" fmla="*/ 309663 w 545190"/>
                <a:gd name="connsiteY41" fmla="*/ 19964 h 179737"/>
                <a:gd name="connsiteX42" fmla="*/ 281088 w 545190"/>
                <a:gd name="connsiteY42" fmla="*/ 12820 h 179737"/>
                <a:gd name="connsiteX43" fmla="*/ 264419 w 545190"/>
                <a:gd name="connsiteY43" fmla="*/ 10439 h 179737"/>
                <a:gd name="connsiteX44" fmla="*/ 254894 w 545190"/>
                <a:gd name="connsiteY44" fmla="*/ 8058 h 179737"/>
                <a:gd name="connsiteX45" fmla="*/ 197744 w 545190"/>
                <a:gd name="connsiteY45" fmla="*/ 3295 h 179737"/>
                <a:gd name="connsiteX46" fmla="*/ 190600 w 545190"/>
                <a:gd name="connsiteY46" fmla="*/ 914 h 179737"/>
                <a:gd name="connsiteX47" fmla="*/ 85826 w 545190"/>
                <a:gd name="connsiteY47" fmla="*/ 19964 h 179737"/>
                <a:gd name="connsiteX48" fmla="*/ 45344 w 545190"/>
                <a:gd name="connsiteY48" fmla="*/ 48539 h 179737"/>
                <a:gd name="connsiteX49" fmla="*/ 16769 w 545190"/>
                <a:gd name="connsiteY49" fmla="*/ 79495 h 179737"/>
                <a:gd name="connsiteX50" fmla="*/ 12007 w 545190"/>
                <a:gd name="connsiteY50" fmla="*/ 96164 h 179737"/>
                <a:gd name="connsiteX51" fmla="*/ 9625 w 545190"/>
                <a:gd name="connsiteY51" fmla="*/ 110452 h 179737"/>
                <a:gd name="connsiteX52" fmla="*/ 7244 w 545190"/>
                <a:gd name="connsiteY52" fmla="*/ 117595 h 179737"/>
                <a:gd name="connsiteX53" fmla="*/ 4863 w 545190"/>
                <a:gd name="connsiteY53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228700 w 545190"/>
                <a:gd name="connsiteY10" fmla="*/ 129502 h 179737"/>
                <a:gd name="connsiteX11" fmla="*/ 242988 w 545190"/>
                <a:gd name="connsiteY11" fmla="*/ 134264 h 179737"/>
                <a:gd name="connsiteX12" fmla="*/ 257275 w 545190"/>
                <a:gd name="connsiteY12" fmla="*/ 139027 h 179737"/>
                <a:gd name="connsiteX13" fmla="*/ 264419 w 545190"/>
                <a:gd name="connsiteY13" fmla="*/ 141408 h 179737"/>
                <a:gd name="connsiteX14" fmla="*/ 283469 w 545190"/>
                <a:gd name="connsiteY14" fmla="*/ 150933 h 179737"/>
                <a:gd name="connsiteX15" fmla="*/ 292994 w 545190"/>
                <a:gd name="connsiteY15" fmla="*/ 153314 h 179737"/>
                <a:gd name="connsiteX16" fmla="*/ 307282 w 545190"/>
                <a:gd name="connsiteY16" fmla="*/ 158077 h 179737"/>
                <a:gd name="connsiteX17" fmla="*/ 316807 w 545190"/>
                <a:gd name="connsiteY17" fmla="*/ 160458 h 179737"/>
                <a:gd name="connsiteX18" fmla="*/ 333475 w 545190"/>
                <a:gd name="connsiteY18" fmla="*/ 165220 h 179737"/>
                <a:gd name="connsiteX19" fmla="*/ 357288 w 545190"/>
                <a:gd name="connsiteY19" fmla="*/ 169983 h 179737"/>
                <a:gd name="connsiteX20" fmla="*/ 364432 w 545190"/>
                <a:gd name="connsiteY20" fmla="*/ 172364 h 179737"/>
                <a:gd name="connsiteX21" fmla="*/ 412056 w 545190"/>
                <a:gd name="connsiteY21" fmla="*/ 179508 h 179737"/>
                <a:gd name="connsiteX22" fmla="*/ 533500 w 545190"/>
                <a:gd name="connsiteY22" fmla="*/ 179508 h 179737"/>
                <a:gd name="connsiteX23" fmla="*/ 540644 w 545190"/>
                <a:gd name="connsiteY23" fmla="*/ 174745 h 179737"/>
                <a:gd name="connsiteX24" fmla="*/ 538263 w 545190"/>
                <a:gd name="connsiteY24" fmla="*/ 143789 h 179737"/>
                <a:gd name="connsiteX25" fmla="*/ 523975 w 545190"/>
                <a:gd name="connsiteY25" fmla="*/ 134264 h 179737"/>
                <a:gd name="connsiteX26" fmla="*/ 512069 w 545190"/>
                <a:gd name="connsiteY26" fmla="*/ 122358 h 179737"/>
                <a:gd name="connsiteX27" fmla="*/ 497782 w 545190"/>
                <a:gd name="connsiteY27" fmla="*/ 108070 h 179737"/>
                <a:gd name="connsiteX28" fmla="*/ 476350 w 545190"/>
                <a:gd name="connsiteY28" fmla="*/ 96164 h 179737"/>
                <a:gd name="connsiteX29" fmla="*/ 462063 w 545190"/>
                <a:gd name="connsiteY29" fmla="*/ 89020 h 179737"/>
                <a:gd name="connsiteX30" fmla="*/ 454919 w 545190"/>
                <a:gd name="connsiteY30" fmla="*/ 84258 h 179737"/>
                <a:gd name="connsiteX31" fmla="*/ 438250 w 545190"/>
                <a:gd name="connsiteY31" fmla="*/ 77114 h 179737"/>
                <a:gd name="connsiteX32" fmla="*/ 423963 w 545190"/>
                <a:gd name="connsiteY32" fmla="*/ 69970 h 179737"/>
                <a:gd name="connsiteX33" fmla="*/ 416819 w 545190"/>
                <a:gd name="connsiteY33" fmla="*/ 65208 h 179737"/>
                <a:gd name="connsiteX34" fmla="*/ 400150 w 545190"/>
                <a:gd name="connsiteY34" fmla="*/ 58064 h 179737"/>
                <a:gd name="connsiteX35" fmla="*/ 383482 w 545190"/>
                <a:gd name="connsiteY35" fmla="*/ 48539 h 179737"/>
                <a:gd name="connsiteX36" fmla="*/ 369194 w 545190"/>
                <a:gd name="connsiteY36" fmla="*/ 43777 h 179737"/>
                <a:gd name="connsiteX37" fmla="*/ 350144 w 545190"/>
                <a:gd name="connsiteY37" fmla="*/ 34252 h 179737"/>
                <a:gd name="connsiteX38" fmla="*/ 335857 w 545190"/>
                <a:gd name="connsiteY38" fmla="*/ 29489 h 179737"/>
                <a:gd name="connsiteX39" fmla="*/ 328713 w 545190"/>
                <a:gd name="connsiteY39" fmla="*/ 27108 h 179737"/>
                <a:gd name="connsiteX40" fmla="*/ 309663 w 545190"/>
                <a:gd name="connsiteY40" fmla="*/ 19964 h 179737"/>
                <a:gd name="connsiteX41" fmla="*/ 281088 w 545190"/>
                <a:gd name="connsiteY41" fmla="*/ 12820 h 179737"/>
                <a:gd name="connsiteX42" fmla="*/ 264419 w 545190"/>
                <a:gd name="connsiteY42" fmla="*/ 10439 h 179737"/>
                <a:gd name="connsiteX43" fmla="*/ 254894 w 545190"/>
                <a:gd name="connsiteY43" fmla="*/ 8058 h 179737"/>
                <a:gd name="connsiteX44" fmla="*/ 197744 w 545190"/>
                <a:gd name="connsiteY44" fmla="*/ 3295 h 179737"/>
                <a:gd name="connsiteX45" fmla="*/ 190600 w 545190"/>
                <a:gd name="connsiteY45" fmla="*/ 914 h 179737"/>
                <a:gd name="connsiteX46" fmla="*/ 85826 w 545190"/>
                <a:gd name="connsiteY46" fmla="*/ 19964 h 179737"/>
                <a:gd name="connsiteX47" fmla="*/ 45344 w 545190"/>
                <a:gd name="connsiteY47" fmla="*/ 48539 h 179737"/>
                <a:gd name="connsiteX48" fmla="*/ 16769 w 545190"/>
                <a:gd name="connsiteY48" fmla="*/ 79495 h 179737"/>
                <a:gd name="connsiteX49" fmla="*/ 12007 w 545190"/>
                <a:gd name="connsiteY49" fmla="*/ 96164 h 179737"/>
                <a:gd name="connsiteX50" fmla="*/ 9625 w 545190"/>
                <a:gd name="connsiteY50" fmla="*/ 110452 h 179737"/>
                <a:gd name="connsiteX51" fmla="*/ 7244 w 545190"/>
                <a:gd name="connsiteY51" fmla="*/ 117595 h 179737"/>
                <a:gd name="connsiteX52" fmla="*/ 4863 w 545190"/>
                <a:gd name="connsiteY52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8694 w 545190"/>
                <a:gd name="connsiteY10" fmla="*/ 129502 h 179737"/>
                <a:gd name="connsiteX11" fmla="*/ 228700 w 545190"/>
                <a:gd name="connsiteY11" fmla="*/ 129502 h 179737"/>
                <a:gd name="connsiteX12" fmla="*/ 242988 w 545190"/>
                <a:gd name="connsiteY12" fmla="*/ 134264 h 179737"/>
                <a:gd name="connsiteX13" fmla="*/ 257275 w 545190"/>
                <a:gd name="connsiteY13" fmla="*/ 139027 h 179737"/>
                <a:gd name="connsiteX14" fmla="*/ 264419 w 545190"/>
                <a:gd name="connsiteY14" fmla="*/ 141408 h 179737"/>
                <a:gd name="connsiteX15" fmla="*/ 283469 w 545190"/>
                <a:gd name="connsiteY15" fmla="*/ 150933 h 179737"/>
                <a:gd name="connsiteX16" fmla="*/ 292994 w 545190"/>
                <a:gd name="connsiteY16" fmla="*/ 153314 h 179737"/>
                <a:gd name="connsiteX17" fmla="*/ 307282 w 545190"/>
                <a:gd name="connsiteY17" fmla="*/ 158077 h 179737"/>
                <a:gd name="connsiteX18" fmla="*/ 316807 w 545190"/>
                <a:gd name="connsiteY18" fmla="*/ 160458 h 179737"/>
                <a:gd name="connsiteX19" fmla="*/ 333475 w 545190"/>
                <a:gd name="connsiteY19" fmla="*/ 165220 h 179737"/>
                <a:gd name="connsiteX20" fmla="*/ 357288 w 545190"/>
                <a:gd name="connsiteY20" fmla="*/ 169983 h 179737"/>
                <a:gd name="connsiteX21" fmla="*/ 364432 w 545190"/>
                <a:gd name="connsiteY21" fmla="*/ 172364 h 179737"/>
                <a:gd name="connsiteX22" fmla="*/ 412056 w 545190"/>
                <a:gd name="connsiteY22" fmla="*/ 179508 h 179737"/>
                <a:gd name="connsiteX23" fmla="*/ 533500 w 545190"/>
                <a:gd name="connsiteY23" fmla="*/ 179508 h 179737"/>
                <a:gd name="connsiteX24" fmla="*/ 540644 w 545190"/>
                <a:gd name="connsiteY24" fmla="*/ 174745 h 179737"/>
                <a:gd name="connsiteX25" fmla="*/ 538263 w 545190"/>
                <a:gd name="connsiteY25" fmla="*/ 143789 h 179737"/>
                <a:gd name="connsiteX26" fmla="*/ 523975 w 545190"/>
                <a:gd name="connsiteY26" fmla="*/ 134264 h 179737"/>
                <a:gd name="connsiteX27" fmla="*/ 512069 w 545190"/>
                <a:gd name="connsiteY27" fmla="*/ 122358 h 179737"/>
                <a:gd name="connsiteX28" fmla="*/ 497782 w 545190"/>
                <a:gd name="connsiteY28" fmla="*/ 108070 h 179737"/>
                <a:gd name="connsiteX29" fmla="*/ 476350 w 545190"/>
                <a:gd name="connsiteY29" fmla="*/ 96164 h 179737"/>
                <a:gd name="connsiteX30" fmla="*/ 462063 w 545190"/>
                <a:gd name="connsiteY30" fmla="*/ 89020 h 179737"/>
                <a:gd name="connsiteX31" fmla="*/ 454919 w 545190"/>
                <a:gd name="connsiteY31" fmla="*/ 84258 h 179737"/>
                <a:gd name="connsiteX32" fmla="*/ 438250 w 545190"/>
                <a:gd name="connsiteY32" fmla="*/ 77114 h 179737"/>
                <a:gd name="connsiteX33" fmla="*/ 423963 w 545190"/>
                <a:gd name="connsiteY33" fmla="*/ 69970 h 179737"/>
                <a:gd name="connsiteX34" fmla="*/ 416819 w 545190"/>
                <a:gd name="connsiteY34" fmla="*/ 65208 h 179737"/>
                <a:gd name="connsiteX35" fmla="*/ 400150 w 545190"/>
                <a:gd name="connsiteY35" fmla="*/ 58064 h 179737"/>
                <a:gd name="connsiteX36" fmla="*/ 383482 w 545190"/>
                <a:gd name="connsiteY36" fmla="*/ 48539 h 179737"/>
                <a:gd name="connsiteX37" fmla="*/ 369194 w 545190"/>
                <a:gd name="connsiteY37" fmla="*/ 43777 h 179737"/>
                <a:gd name="connsiteX38" fmla="*/ 350144 w 545190"/>
                <a:gd name="connsiteY38" fmla="*/ 34252 h 179737"/>
                <a:gd name="connsiteX39" fmla="*/ 335857 w 545190"/>
                <a:gd name="connsiteY39" fmla="*/ 29489 h 179737"/>
                <a:gd name="connsiteX40" fmla="*/ 328713 w 545190"/>
                <a:gd name="connsiteY40" fmla="*/ 27108 h 179737"/>
                <a:gd name="connsiteX41" fmla="*/ 309663 w 545190"/>
                <a:gd name="connsiteY41" fmla="*/ 19964 h 179737"/>
                <a:gd name="connsiteX42" fmla="*/ 281088 w 545190"/>
                <a:gd name="connsiteY42" fmla="*/ 12820 h 179737"/>
                <a:gd name="connsiteX43" fmla="*/ 264419 w 545190"/>
                <a:gd name="connsiteY43" fmla="*/ 10439 h 179737"/>
                <a:gd name="connsiteX44" fmla="*/ 254894 w 545190"/>
                <a:gd name="connsiteY44" fmla="*/ 8058 h 179737"/>
                <a:gd name="connsiteX45" fmla="*/ 197744 w 545190"/>
                <a:gd name="connsiteY45" fmla="*/ 3295 h 179737"/>
                <a:gd name="connsiteX46" fmla="*/ 190600 w 545190"/>
                <a:gd name="connsiteY46" fmla="*/ 914 h 179737"/>
                <a:gd name="connsiteX47" fmla="*/ 85826 w 545190"/>
                <a:gd name="connsiteY47" fmla="*/ 19964 h 179737"/>
                <a:gd name="connsiteX48" fmla="*/ 45344 w 545190"/>
                <a:gd name="connsiteY48" fmla="*/ 48539 h 179737"/>
                <a:gd name="connsiteX49" fmla="*/ 16769 w 545190"/>
                <a:gd name="connsiteY49" fmla="*/ 79495 h 179737"/>
                <a:gd name="connsiteX50" fmla="*/ 12007 w 545190"/>
                <a:gd name="connsiteY50" fmla="*/ 96164 h 179737"/>
                <a:gd name="connsiteX51" fmla="*/ 9625 w 545190"/>
                <a:gd name="connsiteY51" fmla="*/ 110452 h 179737"/>
                <a:gd name="connsiteX52" fmla="*/ 7244 w 545190"/>
                <a:gd name="connsiteY52" fmla="*/ 117595 h 179737"/>
                <a:gd name="connsiteX53" fmla="*/ 4863 w 545190"/>
                <a:gd name="connsiteY53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8694 w 545190"/>
                <a:gd name="connsiteY10" fmla="*/ 139027 h 179737"/>
                <a:gd name="connsiteX11" fmla="*/ 228700 w 545190"/>
                <a:gd name="connsiteY11" fmla="*/ 129502 h 179737"/>
                <a:gd name="connsiteX12" fmla="*/ 242988 w 545190"/>
                <a:gd name="connsiteY12" fmla="*/ 134264 h 179737"/>
                <a:gd name="connsiteX13" fmla="*/ 257275 w 545190"/>
                <a:gd name="connsiteY13" fmla="*/ 139027 h 179737"/>
                <a:gd name="connsiteX14" fmla="*/ 264419 w 545190"/>
                <a:gd name="connsiteY14" fmla="*/ 141408 h 179737"/>
                <a:gd name="connsiteX15" fmla="*/ 283469 w 545190"/>
                <a:gd name="connsiteY15" fmla="*/ 150933 h 179737"/>
                <a:gd name="connsiteX16" fmla="*/ 292994 w 545190"/>
                <a:gd name="connsiteY16" fmla="*/ 153314 h 179737"/>
                <a:gd name="connsiteX17" fmla="*/ 307282 w 545190"/>
                <a:gd name="connsiteY17" fmla="*/ 158077 h 179737"/>
                <a:gd name="connsiteX18" fmla="*/ 316807 w 545190"/>
                <a:gd name="connsiteY18" fmla="*/ 160458 h 179737"/>
                <a:gd name="connsiteX19" fmla="*/ 333475 w 545190"/>
                <a:gd name="connsiteY19" fmla="*/ 165220 h 179737"/>
                <a:gd name="connsiteX20" fmla="*/ 357288 w 545190"/>
                <a:gd name="connsiteY20" fmla="*/ 169983 h 179737"/>
                <a:gd name="connsiteX21" fmla="*/ 364432 w 545190"/>
                <a:gd name="connsiteY21" fmla="*/ 172364 h 179737"/>
                <a:gd name="connsiteX22" fmla="*/ 412056 w 545190"/>
                <a:gd name="connsiteY22" fmla="*/ 179508 h 179737"/>
                <a:gd name="connsiteX23" fmla="*/ 533500 w 545190"/>
                <a:gd name="connsiteY23" fmla="*/ 179508 h 179737"/>
                <a:gd name="connsiteX24" fmla="*/ 540644 w 545190"/>
                <a:gd name="connsiteY24" fmla="*/ 174745 h 179737"/>
                <a:gd name="connsiteX25" fmla="*/ 538263 w 545190"/>
                <a:gd name="connsiteY25" fmla="*/ 143789 h 179737"/>
                <a:gd name="connsiteX26" fmla="*/ 523975 w 545190"/>
                <a:gd name="connsiteY26" fmla="*/ 134264 h 179737"/>
                <a:gd name="connsiteX27" fmla="*/ 512069 w 545190"/>
                <a:gd name="connsiteY27" fmla="*/ 122358 h 179737"/>
                <a:gd name="connsiteX28" fmla="*/ 497782 w 545190"/>
                <a:gd name="connsiteY28" fmla="*/ 108070 h 179737"/>
                <a:gd name="connsiteX29" fmla="*/ 476350 w 545190"/>
                <a:gd name="connsiteY29" fmla="*/ 96164 h 179737"/>
                <a:gd name="connsiteX30" fmla="*/ 462063 w 545190"/>
                <a:gd name="connsiteY30" fmla="*/ 89020 h 179737"/>
                <a:gd name="connsiteX31" fmla="*/ 454919 w 545190"/>
                <a:gd name="connsiteY31" fmla="*/ 84258 h 179737"/>
                <a:gd name="connsiteX32" fmla="*/ 438250 w 545190"/>
                <a:gd name="connsiteY32" fmla="*/ 77114 h 179737"/>
                <a:gd name="connsiteX33" fmla="*/ 423963 w 545190"/>
                <a:gd name="connsiteY33" fmla="*/ 69970 h 179737"/>
                <a:gd name="connsiteX34" fmla="*/ 416819 w 545190"/>
                <a:gd name="connsiteY34" fmla="*/ 65208 h 179737"/>
                <a:gd name="connsiteX35" fmla="*/ 400150 w 545190"/>
                <a:gd name="connsiteY35" fmla="*/ 58064 h 179737"/>
                <a:gd name="connsiteX36" fmla="*/ 383482 w 545190"/>
                <a:gd name="connsiteY36" fmla="*/ 48539 h 179737"/>
                <a:gd name="connsiteX37" fmla="*/ 369194 w 545190"/>
                <a:gd name="connsiteY37" fmla="*/ 43777 h 179737"/>
                <a:gd name="connsiteX38" fmla="*/ 350144 w 545190"/>
                <a:gd name="connsiteY38" fmla="*/ 34252 h 179737"/>
                <a:gd name="connsiteX39" fmla="*/ 335857 w 545190"/>
                <a:gd name="connsiteY39" fmla="*/ 29489 h 179737"/>
                <a:gd name="connsiteX40" fmla="*/ 328713 w 545190"/>
                <a:gd name="connsiteY40" fmla="*/ 27108 h 179737"/>
                <a:gd name="connsiteX41" fmla="*/ 309663 w 545190"/>
                <a:gd name="connsiteY41" fmla="*/ 19964 h 179737"/>
                <a:gd name="connsiteX42" fmla="*/ 281088 w 545190"/>
                <a:gd name="connsiteY42" fmla="*/ 12820 h 179737"/>
                <a:gd name="connsiteX43" fmla="*/ 264419 w 545190"/>
                <a:gd name="connsiteY43" fmla="*/ 10439 h 179737"/>
                <a:gd name="connsiteX44" fmla="*/ 254894 w 545190"/>
                <a:gd name="connsiteY44" fmla="*/ 8058 h 179737"/>
                <a:gd name="connsiteX45" fmla="*/ 197744 w 545190"/>
                <a:gd name="connsiteY45" fmla="*/ 3295 h 179737"/>
                <a:gd name="connsiteX46" fmla="*/ 190600 w 545190"/>
                <a:gd name="connsiteY46" fmla="*/ 914 h 179737"/>
                <a:gd name="connsiteX47" fmla="*/ 85826 w 545190"/>
                <a:gd name="connsiteY47" fmla="*/ 19964 h 179737"/>
                <a:gd name="connsiteX48" fmla="*/ 45344 w 545190"/>
                <a:gd name="connsiteY48" fmla="*/ 48539 h 179737"/>
                <a:gd name="connsiteX49" fmla="*/ 16769 w 545190"/>
                <a:gd name="connsiteY49" fmla="*/ 79495 h 179737"/>
                <a:gd name="connsiteX50" fmla="*/ 12007 w 545190"/>
                <a:gd name="connsiteY50" fmla="*/ 96164 h 179737"/>
                <a:gd name="connsiteX51" fmla="*/ 9625 w 545190"/>
                <a:gd name="connsiteY51" fmla="*/ 110452 h 179737"/>
                <a:gd name="connsiteX52" fmla="*/ 7244 w 545190"/>
                <a:gd name="connsiteY52" fmla="*/ 117595 h 179737"/>
                <a:gd name="connsiteX53" fmla="*/ 4863 w 545190"/>
                <a:gd name="connsiteY53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8694 w 545190"/>
                <a:gd name="connsiteY10" fmla="*/ 139027 h 179737"/>
                <a:gd name="connsiteX11" fmla="*/ 228700 w 545190"/>
                <a:gd name="connsiteY11" fmla="*/ 129502 h 179737"/>
                <a:gd name="connsiteX12" fmla="*/ 242988 w 545190"/>
                <a:gd name="connsiteY12" fmla="*/ 134264 h 179737"/>
                <a:gd name="connsiteX13" fmla="*/ 257275 w 545190"/>
                <a:gd name="connsiteY13" fmla="*/ 139027 h 179737"/>
                <a:gd name="connsiteX14" fmla="*/ 264419 w 545190"/>
                <a:gd name="connsiteY14" fmla="*/ 141408 h 179737"/>
                <a:gd name="connsiteX15" fmla="*/ 283469 w 545190"/>
                <a:gd name="connsiteY15" fmla="*/ 150933 h 179737"/>
                <a:gd name="connsiteX16" fmla="*/ 292994 w 545190"/>
                <a:gd name="connsiteY16" fmla="*/ 153314 h 179737"/>
                <a:gd name="connsiteX17" fmla="*/ 307282 w 545190"/>
                <a:gd name="connsiteY17" fmla="*/ 158077 h 179737"/>
                <a:gd name="connsiteX18" fmla="*/ 316807 w 545190"/>
                <a:gd name="connsiteY18" fmla="*/ 160458 h 179737"/>
                <a:gd name="connsiteX19" fmla="*/ 333475 w 545190"/>
                <a:gd name="connsiteY19" fmla="*/ 165220 h 179737"/>
                <a:gd name="connsiteX20" fmla="*/ 357288 w 545190"/>
                <a:gd name="connsiteY20" fmla="*/ 169983 h 179737"/>
                <a:gd name="connsiteX21" fmla="*/ 364432 w 545190"/>
                <a:gd name="connsiteY21" fmla="*/ 172364 h 179737"/>
                <a:gd name="connsiteX22" fmla="*/ 412056 w 545190"/>
                <a:gd name="connsiteY22" fmla="*/ 179508 h 179737"/>
                <a:gd name="connsiteX23" fmla="*/ 533500 w 545190"/>
                <a:gd name="connsiteY23" fmla="*/ 179508 h 179737"/>
                <a:gd name="connsiteX24" fmla="*/ 540644 w 545190"/>
                <a:gd name="connsiteY24" fmla="*/ 174745 h 179737"/>
                <a:gd name="connsiteX25" fmla="*/ 538263 w 545190"/>
                <a:gd name="connsiteY25" fmla="*/ 143789 h 179737"/>
                <a:gd name="connsiteX26" fmla="*/ 523975 w 545190"/>
                <a:gd name="connsiteY26" fmla="*/ 134264 h 179737"/>
                <a:gd name="connsiteX27" fmla="*/ 512069 w 545190"/>
                <a:gd name="connsiteY27" fmla="*/ 122358 h 179737"/>
                <a:gd name="connsiteX28" fmla="*/ 497782 w 545190"/>
                <a:gd name="connsiteY28" fmla="*/ 108070 h 179737"/>
                <a:gd name="connsiteX29" fmla="*/ 476350 w 545190"/>
                <a:gd name="connsiteY29" fmla="*/ 96164 h 179737"/>
                <a:gd name="connsiteX30" fmla="*/ 462063 w 545190"/>
                <a:gd name="connsiteY30" fmla="*/ 89020 h 179737"/>
                <a:gd name="connsiteX31" fmla="*/ 454919 w 545190"/>
                <a:gd name="connsiteY31" fmla="*/ 84258 h 179737"/>
                <a:gd name="connsiteX32" fmla="*/ 438250 w 545190"/>
                <a:gd name="connsiteY32" fmla="*/ 77114 h 179737"/>
                <a:gd name="connsiteX33" fmla="*/ 423963 w 545190"/>
                <a:gd name="connsiteY33" fmla="*/ 69970 h 179737"/>
                <a:gd name="connsiteX34" fmla="*/ 416819 w 545190"/>
                <a:gd name="connsiteY34" fmla="*/ 65208 h 179737"/>
                <a:gd name="connsiteX35" fmla="*/ 400150 w 545190"/>
                <a:gd name="connsiteY35" fmla="*/ 58064 h 179737"/>
                <a:gd name="connsiteX36" fmla="*/ 383482 w 545190"/>
                <a:gd name="connsiteY36" fmla="*/ 48539 h 179737"/>
                <a:gd name="connsiteX37" fmla="*/ 369194 w 545190"/>
                <a:gd name="connsiteY37" fmla="*/ 43777 h 179737"/>
                <a:gd name="connsiteX38" fmla="*/ 350144 w 545190"/>
                <a:gd name="connsiteY38" fmla="*/ 34252 h 179737"/>
                <a:gd name="connsiteX39" fmla="*/ 335857 w 545190"/>
                <a:gd name="connsiteY39" fmla="*/ 29489 h 179737"/>
                <a:gd name="connsiteX40" fmla="*/ 328713 w 545190"/>
                <a:gd name="connsiteY40" fmla="*/ 27108 h 179737"/>
                <a:gd name="connsiteX41" fmla="*/ 309663 w 545190"/>
                <a:gd name="connsiteY41" fmla="*/ 19964 h 179737"/>
                <a:gd name="connsiteX42" fmla="*/ 281088 w 545190"/>
                <a:gd name="connsiteY42" fmla="*/ 12820 h 179737"/>
                <a:gd name="connsiteX43" fmla="*/ 264419 w 545190"/>
                <a:gd name="connsiteY43" fmla="*/ 10439 h 179737"/>
                <a:gd name="connsiteX44" fmla="*/ 254894 w 545190"/>
                <a:gd name="connsiteY44" fmla="*/ 8058 h 179737"/>
                <a:gd name="connsiteX45" fmla="*/ 197744 w 545190"/>
                <a:gd name="connsiteY45" fmla="*/ 3295 h 179737"/>
                <a:gd name="connsiteX46" fmla="*/ 190600 w 545190"/>
                <a:gd name="connsiteY46" fmla="*/ 914 h 179737"/>
                <a:gd name="connsiteX47" fmla="*/ 85826 w 545190"/>
                <a:gd name="connsiteY47" fmla="*/ 19964 h 179737"/>
                <a:gd name="connsiteX48" fmla="*/ 45344 w 545190"/>
                <a:gd name="connsiteY48" fmla="*/ 48539 h 179737"/>
                <a:gd name="connsiteX49" fmla="*/ 16769 w 545190"/>
                <a:gd name="connsiteY49" fmla="*/ 79495 h 179737"/>
                <a:gd name="connsiteX50" fmla="*/ 12007 w 545190"/>
                <a:gd name="connsiteY50" fmla="*/ 96164 h 179737"/>
                <a:gd name="connsiteX51" fmla="*/ 9625 w 545190"/>
                <a:gd name="connsiteY51" fmla="*/ 110452 h 179737"/>
                <a:gd name="connsiteX52" fmla="*/ 7244 w 545190"/>
                <a:gd name="connsiteY52" fmla="*/ 117595 h 179737"/>
                <a:gd name="connsiteX53" fmla="*/ 4863 w 545190"/>
                <a:gd name="connsiteY53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8694 w 545190"/>
                <a:gd name="connsiteY10" fmla="*/ 139027 h 179737"/>
                <a:gd name="connsiteX11" fmla="*/ 228700 w 545190"/>
                <a:gd name="connsiteY11" fmla="*/ 129502 h 179737"/>
                <a:gd name="connsiteX12" fmla="*/ 242988 w 545190"/>
                <a:gd name="connsiteY12" fmla="*/ 134264 h 179737"/>
                <a:gd name="connsiteX13" fmla="*/ 228700 w 545190"/>
                <a:gd name="connsiteY13" fmla="*/ 124739 h 179737"/>
                <a:gd name="connsiteX14" fmla="*/ 257275 w 545190"/>
                <a:gd name="connsiteY14" fmla="*/ 139027 h 179737"/>
                <a:gd name="connsiteX15" fmla="*/ 264419 w 545190"/>
                <a:gd name="connsiteY15" fmla="*/ 141408 h 179737"/>
                <a:gd name="connsiteX16" fmla="*/ 283469 w 545190"/>
                <a:gd name="connsiteY16" fmla="*/ 150933 h 179737"/>
                <a:gd name="connsiteX17" fmla="*/ 292994 w 545190"/>
                <a:gd name="connsiteY17" fmla="*/ 153314 h 179737"/>
                <a:gd name="connsiteX18" fmla="*/ 307282 w 545190"/>
                <a:gd name="connsiteY18" fmla="*/ 158077 h 179737"/>
                <a:gd name="connsiteX19" fmla="*/ 316807 w 545190"/>
                <a:gd name="connsiteY19" fmla="*/ 160458 h 179737"/>
                <a:gd name="connsiteX20" fmla="*/ 333475 w 545190"/>
                <a:gd name="connsiteY20" fmla="*/ 165220 h 179737"/>
                <a:gd name="connsiteX21" fmla="*/ 357288 w 545190"/>
                <a:gd name="connsiteY21" fmla="*/ 169983 h 179737"/>
                <a:gd name="connsiteX22" fmla="*/ 364432 w 545190"/>
                <a:gd name="connsiteY22" fmla="*/ 172364 h 179737"/>
                <a:gd name="connsiteX23" fmla="*/ 412056 w 545190"/>
                <a:gd name="connsiteY23" fmla="*/ 179508 h 179737"/>
                <a:gd name="connsiteX24" fmla="*/ 533500 w 545190"/>
                <a:gd name="connsiteY24" fmla="*/ 179508 h 179737"/>
                <a:gd name="connsiteX25" fmla="*/ 540644 w 545190"/>
                <a:gd name="connsiteY25" fmla="*/ 174745 h 179737"/>
                <a:gd name="connsiteX26" fmla="*/ 538263 w 545190"/>
                <a:gd name="connsiteY26" fmla="*/ 143789 h 179737"/>
                <a:gd name="connsiteX27" fmla="*/ 523975 w 545190"/>
                <a:gd name="connsiteY27" fmla="*/ 134264 h 179737"/>
                <a:gd name="connsiteX28" fmla="*/ 512069 w 545190"/>
                <a:gd name="connsiteY28" fmla="*/ 122358 h 179737"/>
                <a:gd name="connsiteX29" fmla="*/ 497782 w 545190"/>
                <a:gd name="connsiteY29" fmla="*/ 108070 h 179737"/>
                <a:gd name="connsiteX30" fmla="*/ 476350 w 545190"/>
                <a:gd name="connsiteY30" fmla="*/ 96164 h 179737"/>
                <a:gd name="connsiteX31" fmla="*/ 462063 w 545190"/>
                <a:gd name="connsiteY31" fmla="*/ 89020 h 179737"/>
                <a:gd name="connsiteX32" fmla="*/ 454919 w 545190"/>
                <a:gd name="connsiteY32" fmla="*/ 84258 h 179737"/>
                <a:gd name="connsiteX33" fmla="*/ 438250 w 545190"/>
                <a:gd name="connsiteY33" fmla="*/ 77114 h 179737"/>
                <a:gd name="connsiteX34" fmla="*/ 423963 w 545190"/>
                <a:gd name="connsiteY34" fmla="*/ 69970 h 179737"/>
                <a:gd name="connsiteX35" fmla="*/ 416819 w 545190"/>
                <a:gd name="connsiteY35" fmla="*/ 65208 h 179737"/>
                <a:gd name="connsiteX36" fmla="*/ 400150 w 545190"/>
                <a:gd name="connsiteY36" fmla="*/ 58064 h 179737"/>
                <a:gd name="connsiteX37" fmla="*/ 383482 w 545190"/>
                <a:gd name="connsiteY37" fmla="*/ 48539 h 179737"/>
                <a:gd name="connsiteX38" fmla="*/ 369194 w 545190"/>
                <a:gd name="connsiteY38" fmla="*/ 43777 h 179737"/>
                <a:gd name="connsiteX39" fmla="*/ 350144 w 545190"/>
                <a:gd name="connsiteY39" fmla="*/ 34252 h 179737"/>
                <a:gd name="connsiteX40" fmla="*/ 335857 w 545190"/>
                <a:gd name="connsiteY40" fmla="*/ 29489 h 179737"/>
                <a:gd name="connsiteX41" fmla="*/ 328713 w 545190"/>
                <a:gd name="connsiteY41" fmla="*/ 27108 h 179737"/>
                <a:gd name="connsiteX42" fmla="*/ 309663 w 545190"/>
                <a:gd name="connsiteY42" fmla="*/ 19964 h 179737"/>
                <a:gd name="connsiteX43" fmla="*/ 281088 w 545190"/>
                <a:gd name="connsiteY43" fmla="*/ 12820 h 179737"/>
                <a:gd name="connsiteX44" fmla="*/ 264419 w 545190"/>
                <a:gd name="connsiteY44" fmla="*/ 10439 h 179737"/>
                <a:gd name="connsiteX45" fmla="*/ 254894 w 545190"/>
                <a:gd name="connsiteY45" fmla="*/ 8058 h 179737"/>
                <a:gd name="connsiteX46" fmla="*/ 197744 w 545190"/>
                <a:gd name="connsiteY46" fmla="*/ 3295 h 179737"/>
                <a:gd name="connsiteX47" fmla="*/ 190600 w 545190"/>
                <a:gd name="connsiteY47" fmla="*/ 914 h 179737"/>
                <a:gd name="connsiteX48" fmla="*/ 85826 w 545190"/>
                <a:gd name="connsiteY48" fmla="*/ 19964 h 179737"/>
                <a:gd name="connsiteX49" fmla="*/ 45344 w 545190"/>
                <a:gd name="connsiteY49" fmla="*/ 48539 h 179737"/>
                <a:gd name="connsiteX50" fmla="*/ 16769 w 545190"/>
                <a:gd name="connsiteY50" fmla="*/ 79495 h 179737"/>
                <a:gd name="connsiteX51" fmla="*/ 12007 w 545190"/>
                <a:gd name="connsiteY51" fmla="*/ 96164 h 179737"/>
                <a:gd name="connsiteX52" fmla="*/ 9625 w 545190"/>
                <a:gd name="connsiteY52" fmla="*/ 110452 h 179737"/>
                <a:gd name="connsiteX53" fmla="*/ 7244 w 545190"/>
                <a:gd name="connsiteY53" fmla="*/ 117595 h 179737"/>
                <a:gd name="connsiteX54" fmla="*/ 4863 w 545190"/>
                <a:gd name="connsiteY54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78694 w 545190"/>
                <a:gd name="connsiteY9" fmla="*/ 139027 h 179737"/>
                <a:gd name="connsiteX10" fmla="*/ 228700 w 545190"/>
                <a:gd name="connsiteY10" fmla="*/ 129502 h 179737"/>
                <a:gd name="connsiteX11" fmla="*/ 242988 w 545190"/>
                <a:gd name="connsiteY11" fmla="*/ 134264 h 179737"/>
                <a:gd name="connsiteX12" fmla="*/ 228700 w 545190"/>
                <a:gd name="connsiteY12" fmla="*/ 124739 h 179737"/>
                <a:gd name="connsiteX13" fmla="*/ 257275 w 545190"/>
                <a:gd name="connsiteY13" fmla="*/ 139027 h 179737"/>
                <a:gd name="connsiteX14" fmla="*/ 264419 w 545190"/>
                <a:gd name="connsiteY14" fmla="*/ 141408 h 179737"/>
                <a:gd name="connsiteX15" fmla="*/ 283469 w 545190"/>
                <a:gd name="connsiteY15" fmla="*/ 150933 h 179737"/>
                <a:gd name="connsiteX16" fmla="*/ 292994 w 545190"/>
                <a:gd name="connsiteY16" fmla="*/ 153314 h 179737"/>
                <a:gd name="connsiteX17" fmla="*/ 307282 w 545190"/>
                <a:gd name="connsiteY17" fmla="*/ 158077 h 179737"/>
                <a:gd name="connsiteX18" fmla="*/ 316807 w 545190"/>
                <a:gd name="connsiteY18" fmla="*/ 160458 h 179737"/>
                <a:gd name="connsiteX19" fmla="*/ 333475 w 545190"/>
                <a:gd name="connsiteY19" fmla="*/ 165220 h 179737"/>
                <a:gd name="connsiteX20" fmla="*/ 357288 w 545190"/>
                <a:gd name="connsiteY20" fmla="*/ 169983 h 179737"/>
                <a:gd name="connsiteX21" fmla="*/ 364432 w 545190"/>
                <a:gd name="connsiteY21" fmla="*/ 172364 h 179737"/>
                <a:gd name="connsiteX22" fmla="*/ 412056 w 545190"/>
                <a:gd name="connsiteY22" fmla="*/ 179508 h 179737"/>
                <a:gd name="connsiteX23" fmla="*/ 533500 w 545190"/>
                <a:gd name="connsiteY23" fmla="*/ 179508 h 179737"/>
                <a:gd name="connsiteX24" fmla="*/ 540644 w 545190"/>
                <a:gd name="connsiteY24" fmla="*/ 174745 h 179737"/>
                <a:gd name="connsiteX25" fmla="*/ 538263 w 545190"/>
                <a:gd name="connsiteY25" fmla="*/ 143789 h 179737"/>
                <a:gd name="connsiteX26" fmla="*/ 523975 w 545190"/>
                <a:gd name="connsiteY26" fmla="*/ 134264 h 179737"/>
                <a:gd name="connsiteX27" fmla="*/ 512069 w 545190"/>
                <a:gd name="connsiteY27" fmla="*/ 122358 h 179737"/>
                <a:gd name="connsiteX28" fmla="*/ 497782 w 545190"/>
                <a:gd name="connsiteY28" fmla="*/ 108070 h 179737"/>
                <a:gd name="connsiteX29" fmla="*/ 476350 w 545190"/>
                <a:gd name="connsiteY29" fmla="*/ 96164 h 179737"/>
                <a:gd name="connsiteX30" fmla="*/ 462063 w 545190"/>
                <a:gd name="connsiteY30" fmla="*/ 89020 h 179737"/>
                <a:gd name="connsiteX31" fmla="*/ 454919 w 545190"/>
                <a:gd name="connsiteY31" fmla="*/ 84258 h 179737"/>
                <a:gd name="connsiteX32" fmla="*/ 438250 w 545190"/>
                <a:gd name="connsiteY32" fmla="*/ 77114 h 179737"/>
                <a:gd name="connsiteX33" fmla="*/ 423963 w 545190"/>
                <a:gd name="connsiteY33" fmla="*/ 69970 h 179737"/>
                <a:gd name="connsiteX34" fmla="*/ 416819 w 545190"/>
                <a:gd name="connsiteY34" fmla="*/ 65208 h 179737"/>
                <a:gd name="connsiteX35" fmla="*/ 400150 w 545190"/>
                <a:gd name="connsiteY35" fmla="*/ 58064 h 179737"/>
                <a:gd name="connsiteX36" fmla="*/ 383482 w 545190"/>
                <a:gd name="connsiteY36" fmla="*/ 48539 h 179737"/>
                <a:gd name="connsiteX37" fmla="*/ 369194 w 545190"/>
                <a:gd name="connsiteY37" fmla="*/ 43777 h 179737"/>
                <a:gd name="connsiteX38" fmla="*/ 350144 w 545190"/>
                <a:gd name="connsiteY38" fmla="*/ 34252 h 179737"/>
                <a:gd name="connsiteX39" fmla="*/ 335857 w 545190"/>
                <a:gd name="connsiteY39" fmla="*/ 29489 h 179737"/>
                <a:gd name="connsiteX40" fmla="*/ 328713 w 545190"/>
                <a:gd name="connsiteY40" fmla="*/ 27108 h 179737"/>
                <a:gd name="connsiteX41" fmla="*/ 309663 w 545190"/>
                <a:gd name="connsiteY41" fmla="*/ 19964 h 179737"/>
                <a:gd name="connsiteX42" fmla="*/ 281088 w 545190"/>
                <a:gd name="connsiteY42" fmla="*/ 12820 h 179737"/>
                <a:gd name="connsiteX43" fmla="*/ 264419 w 545190"/>
                <a:gd name="connsiteY43" fmla="*/ 10439 h 179737"/>
                <a:gd name="connsiteX44" fmla="*/ 254894 w 545190"/>
                <a:gd name="connsiteY44" fmla="*/ 8058 h 179737"/>
                <a:gd name="connsiteX45" fmla="*/ 197744 w 545190"/>
                <a:gd name="connsiteY45" fmla="*/ 3295 h 179737"/>
                <a:gd name="connsiteX46" fmla="*/ 190600 w 545190"/>
                <a:gd name="connsiteY46" fmla="*/ 914 h 179737"/>
                <a:gd name="connsiteX47" fmla="*/ 85826 w 545190"/>
                <a:gd name="connsiteY47" fmla="*/ 19964 h 179737"/>
                <a:gd name="connsiteX48" fmla="*/ 45344 w 545190"/>
                <a:gd name="connsiteY48" fmla="*/ 48539 h 179737"/>
                <a:gd name="connsiteX49" fmla="*/ 16769 w 545190"/>
                <a:gd name="connsiteY49" fmla="*/ 79495 h 179737"/>
                <a:gd name="connsiteX50" fmla="*/ 12007 w 545190"/>
                <a:gd name="connsiteY50" fmla="*/ 96164 h 179737"/>
                <a:gd name="connsiteX51" fmla="*/ 9625 w 545190"/>
                <a:gd name="connsiteY51" fmla="*/ 110452 h 179737"/>
                <a:gd name="connsiteX52" fmla="*/ 7244 w 545190"/>
                <a:gd name="connsiteY52" fmla="*/ 117595 h 179737"/>
                <a:gd name="connsiteX53" fmla="*/ 4863 w 545190"/>
                <a:gd name="connsiteY53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78694 w 545190"/>
                <a:gd name="connsiteY8" fmla="*/ 139027 h 179737"/>
                <a:gd name="connsiteX9" fmla="*/ 228700 w 545190"/>
                <a:gd name="connsiteY9" fmla="*/ 129502 h 179737"/>
                <a:gd name="connsiteX10" fmla="*/ 242988 w 545190"/>
                <a:gd name="connsiteY10" fmla="*/ 134264 h 179737"/>
                <a:gd name="connsiteX11" fmla="*/ 228700 w 545190"/>
                <a:gd name="connsiteY11" fmla="*/ 124739 h 179737"/>
                <a:gd name="connsiteX12" fmla="*/ 257275 w 545190"/>
                <a:gd name="connsiteY12" fmla="*/ 139027 h 179737"/>
                <a:gd name="connsiteX13" fmla="*/ 264419 w 545190"/>
                <a:gd name="connsiteY13" fmla="*/ 141408 h 179737"/>
                <a:gd name="connsiteX14" fmla="*/ 283469 w 545190"/>
                <a:gd name="connsiteY14" fmla="*/ 150933 h 179737"/>
                <a:gd name="connsiteX15" fmla="*/ 292994 w 545190"/>
                <a:gd name="connsiteY15" fmla="*/ 153314 h 179737"/>
                <a:gd name="connsiteX16" fmla="*/ 307282 w 545190"/>
                <a:gd name="connsiteY16" fmla="*/ 158077 h 179737"/>
                <a:gd name="connsiteX17" fmla="*/ 316807 w 545190"/>
                <a:gd name="connsiteY17" fmla="*/ 160458 h 179737"/>
                <a:gd name="connsiteX18" fmla="*/ 333475 w 545190"/>
                <a:gd name="connsiteY18" fmla="*/ 165220 h 179737"/>
                <a:gd name="connsiteX19" fmla="*/ 357288 w 545190"/>
                <a:gd name="connsiteY19" fmla="*/ 169983 h 179737"/>
                <a:gd name="connsiteX20" fmla="*/ 364432 w 545190"/>
                <a:gd name="connsiteY20" fmla="*/ 172364 h 179737"/>
                <a:gd name="connsiteX21" fmla="*/ 412056 w 545190"/>
                <a:gd name="connsiteY21" fmla="*/ 179508 h 179737"/>
                <a:gd name="connsiteX22" fmla="*/ 533500 w 545190"/>
                <a:gd name="connsiteY22" fmla="*/ 179508 h 179737"/>
                <a:gd name="connsiteX23" fmla="*/ 540644 w 545190"/>
                <a:gd name="connsiteY23" fmla="*/ 174745 h 179737"/>
                <a:gd name="connsiteX24" fmla="*/ 538263 w 545190"/>
                <a:gd name="connsiteY24" fmla="*/ 143789 h 179737"/>
                <a:gd name="connsiteX25" fmla="*/ 523975 w 545190"/>
                <a:gd name="connsiteY25" fmla="*/ 134264 h 179737"/>
                <a:gd name="connsiteX26" fmla="*/ 512069 w 545190"/>
                <a:gd name="connsiteY26" fmla="*/ 122358 h 179737"/>
                <a:gd name="connsiteX27" fmla="*/ 497782 w 545190"/>
                <a:gd name="connsiteY27" fmla="*/ 108070 h 179737"/>
                <a:gd name="connsiteX28" fmla="*/ 476350 w 545190"/>
                <a:gd name="connsiteY28" fmla="*/ 96164 h 179737"/>
                <a:gd name="connsiteX29" fmla="*/ 462063 w 545190"/>
                <a:gd name="connsiteY29" fmla="*/ 89020 h 179737"/>
                <a:gd name="connsiteX30" fmla="*/ 454919 w 545190"/>
                <a:gd name="connsiteY30" fmla="*/ 84258 h 179737"/>
                <a:gd name="connsiteX31" fmla="*/ 438250 w 545190"/>
                <a:gd name="connsiteY31" fmla="*/ 77114 h 179737"/>
                <a:gd name="connsiteX32" fmla="*/ 423963 w 545190"/>
                <a:gd name="connsiteY32" fmla="*/ 69970 h 179737"/>
                <a:gd name="connsiteX33" fmla="*/ 416819 w 545190"/>
                <a:gd name="connsiteY33" fmla="*/ 65208 h 179737"/>
                <a:gd name="connsiteX34" fmla="*/ 400150 w 545190"/>
                <a:gd name="connsiteY34" fmla="*/ 58064 h 179737"/>
                <a:gd name="connsiteX35" fmla="*/ 383482 w 545190"/>
                <a:gd name="connsiteY35" fmla="*/ 48539 h 179737"/>
                <a:gd name="connsiteX36" fmla="*/ 369194 w 545190"/>
                <a:gd name="connsiteY36" fmla="*/ 43777 h 179737"/>
                <a:gd name="connsiteX37" fmla="*/ 350144 w 545190"/>
                <a:gd name="connsiteY37" fmla="*/ 34252 h 179737"/>
                <a:gd name="connsiteX38" fmla="*/ 335857 w 545190"/>
                <a:gd name="connsiteY38" fmla="*/ 29489 h 179737"/>
                <a:gd name="connsiteX39" fmla="*/ 328713 w 545190"/>
                <a:gd name="connsiteY39" fmla="*/ 27108 h 179737"/>
                <a:gd name="connsiteX40" fmla="*/ 309663 w 545190"/>
                <a:gd name="connsiteY40" fmla="*/ 19964 h 179737"/>
                <a:gd name="connsiteX41" fmla="*/ 281088 w 545190"/>
                <a:gd name="connsiteY41" fmla="*/ 12820 h 179737"/>
                <a:gd name="connsiteX42" fmla="*/ 264419 w 545190"/>
                <a:gd name="connsiteY42" fmla="*/ 10439 h 179737"/>
                <a:gd name="connsiteX43" fmla="*/ 254894 w 545190"/>
                <a:gd name="connsiteY43" fmla="*/ 8058 h 179737"/>
                <a:gd name="connsiteX44" fmla="*/ 197744 w 545190"/>
                <a:gd name="connsiteY44" fmla="*/ 3295 h 179737"/>
                <a:gd name="connsiteX45" fmla="*/ 190600 w 545190"/>
                <a:gd name="connsiteY45" fmla="*/ 914 h 179737"/>
                <a:gd name="connsiteX46" fmla="*/ 85826 w 545190"/>
                <a:gd name="connsiteY46" fmla="*/ 19964 h 179737"/>
                <a:gd name="connsiteX47" fmla="*/ 45344 w 545190"/>
                <a:gd name="connsiteY47" fmla="*/ 48539 h 179737"/>
                <a:gd name="connsiteX48" fmla="*/ 16769 w 545190"/>
                <a:gd name="connsiteY48" fmla="*/ 79495 h 179737"/>
                <a:gd name="connsiteX49" fmla="*/ 12007 w 545190"/>
                <a:gd name="connsiteY49" fmla="*/ 96164 h 179737"/>
                <a:gd name="connsiteX50" fmla="*/ 9625 w 545190"/>
                <a:gd name="connsiteY50" fmla="*/ 110452 h 179737"/>
                <a:gd name="connsiteX51" fmla="*/ 7244 w 545190"/>
                <a:gd name="connsiteY51" fmla="*/ 117595 h 179737"/>
                <a:gd name="connsiteX52" fmla="*/ 4863 w 545190"/>
                <a:gd name="connsiteY52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78694 w 545190"/>
                <a:gd name="connsiteY8" fmla="*/ 139027 h 179737"/>
                <a:gd name="connsiteX9" fmla="*/ 228700 w 545190"/>
                <a:gd name="connsiteY9" fmla="*/ 129502 h 179737"/>
                <a:gd name="connsiteX10" fmla="*/ 242988 w 545190"/>
                <a:gd name="connsiteY10" fmla="*/ 134264 h 179737"/>
                <a:gd name="connsiteX11" fmla="*/ 228700 w 545190"/>
                <a:gd name="connsiteY11" fmla="*/ 124739 h 179737"/>
                <a:gd name="connsiteX12" fmla="*/ 264419 w 545190"/>
                <a:gd name="connsiteY12" fmla="*/ 141408 h 179737"/>
                <a:gd name="connsiteX13" fmla="*/ 283469 w 545190"/>
                <a:gd name="connsiteY13" fmla="*/ 150933 h 179737"/>
                <a:gd name="connsiteX14" fmla="*/ 292994 w 545190"/>
                <a:gd name="connsiteY14" fmla="*/ 153314 h 179737"/>
                <a:gd name="connsiteX15" fmla="*/ 307282 w 545190"/>
                <a:gd name="connsiteY15" fmla="*/ 158077 h 179737"/>
                <a:gd name="connsiteX16" fmla="*/ 316807 w 545190"/>
                <a:gd name="connsiteY16" fmla="*/ 160458 h 179737"/>
                <a:gd name="connsiteX17" fmla="*/ 333475 w 545190"/>
                <a:gd name="connsiteY17" fmla="*/ 165220 h 179737"/>
                <a:gd name="connsiteX18" fmla="*/ 357288 w 545190"/>
                <a:gd name="connsiteY18" fmla="*/ 169983 h 179737"/>
                <a:gd name="connsiteX19" fmla="*/ 364432 w 545190"/>
                <a:gd name="connsiteY19" fmla="*/ 172364 h 179737"/>
                <a:gd name="connsiteX20" fmla="*/ 412056 w 545190"/>
                <a:gd name="connsiteY20" fmla="*/ 179508 h 179737"/>
                <a:gd name="connsiteX21" fmla="*/ 533500 w 545190"/>
                <a:gd name="connsiteY21" fmla="*/ 179508 h 179737"/>
                <a:gd name="connsiteX22" fmla="*/ 540644 w 545190"/>
                <a:gd name="connsiteY22" fmla="*/ 174745 h 179737"/>
                <a:gd name="connsiteX23" fmla="*/ 538263 w 545190"/>
                <a:gd name="connsiteY23" fmla="*/ 143789 h 179737"/>
                <a:gd name="connsiteX24" fmla="*/ 523975 w 545190"/>
                <a:gd name="connsiteY24" fmla="*/ 134264 h 179737"/>
                <a:gd name="connsiteX25" fmla="*/ 512069 w 545190"/>
                <a:gd name="connsiteY25" fmla="*/ 122358 h 179737"/>
                <a:gd name="connsiteX26" fmla="*/ 497782 w 545190"/>
                <a:gd name="connsiteY26" fmla="*/ 108070 h 179737"/>
                <a:gd name="connsiteX27" fmla="*/ 476350 w 545190"/>
                <a:gd name="connsiteY27" fmla="*/ 96164 h 179737"/>
                <a:gd name="connsiteX28" fmla="*/ 462063 w 545190"/>
                <a:gd name="connsiteY28" fmla="*/ 89020 h 179737"/>
                <a:gd name="connsiteX29" fmla="*/ 454919 w 545190"/>
                <a:gd name="connsiteY29" fmla="*/ 84258 h 179737"/>
                <a:gd name="connsiteX30" fmla="*/ 438250 w 545190"/>
                <a:gd name="connsiteY30" fmla="*/ 77114 h 179737"/>
                <a:gd name="connsiteX31" fmla="*/ 423963 w 545190"/>
                <a:gd name="connsiteY31" fmla="*/ 69970 h 179737"/>
                <a:gd name="connsiteX32" fmla="*/ 416819 w 545190"/>
                <a:gd name="connsiteY32" fmla="*/ 65208 h 179737"/>
                <a:gd name="connsiteX33" fmla="*/ 400150 w 545190"/>
                <a:gd name="connsiteY33" fmla="*/ 58064 h 179737"/>
                <a:gd name="connsiteX34" fmla="*/ 383482 w 545190"/>
                <a:gd name="connsiteY34" fmla="*/ 48539 h 179737"/>
                <a:gd name="connsiteX35" fmla="*/ 369194 w 545190"/>
                <a:gd name="connsiteY35" fmla="*/ 43777 h 179737"/>
                <a:gd name="connsiteX36" fmla="*/ 350144 w 545190"/>
                <a:gd name="connsiteY36" fmla="*/ 34252 h 179737"/>
                <a:gd name="connsiteX37" fmla="*/ 335857 w 545190"/>
                <a:gd name="connsiteY37" fmla="*/ 29489 h 179737"/>
                <a:gd name="connsiteX38" fmla="*/ 328713 w 545190"/>
                <a:gd name="connsiteY38" fmla="*/ 27108 h 179737"/>
                <a:gd name="connsiteX39" fmla="*/ 309663 w 545190"/>
                <a:gd name="connsiteY39" fmla="*/ 19964 h 179737"/>
                <a:gd name="connsiteX40" fmla="*/ 281088 w 545190"/>
                <a:gd name="connsiteY40" fmla="*/ 12820 h 179737"/>
                <a:gd name="connsiteX41" fmla="*/ 264419 w 545190"/>
                <a:gd name="connsiteY41" fmla="*/ 10439 h 179737"/>
                <a:gd name="connsiteX42" fmla="*/ 254894 w 545190"/>
                <a:gd name="connsiteY42" fmla="*/ 8058 h 179737"/>
                <a:gd name="connsiteX43" fmla="*/ 197744 w 545190"/>
                <a:gd name="connsiteY43" fmla="*/ 3295 h 179737"/>
                <a:gd name="connsiteX44" fmla="*/ 190600 w 545190"/>
                <a:gd name="connsiteY44" fmla="*/ 914 h 179737"/>
                <a:gd name="connsiteX45" fmla="*/ 85826 w 545190"/>
                <a:gd name="connsiteY45" fmla="*/ 19964 h 179737"/>
                <a:gd name="connsiteX46" fmla="*/ 45344 w 545190"/>
                <a:gd name="connsiteY46" fmla="*/ 48539 h 179737"/>
                <a:gd name="connsiteX47" fmla="*/ 16769 w 545190"/>
                <a:gd name="connsiteY47" fmla="*/ 79495 h 179737"/>
                <a:gd name="connsiteX48" fmla="*/ 12007 w 545190"/>
                <a:gd name="connsiteY48" fmla="*/ 96164 h 179737"/>
                <a:gd name="connsiteX49" fmla="*/ 9625 w 545190"/>
                <a:gd name="connsiteY49" fmla="*/ 110452 h 179737"/>
                <a:gd name="connsiteX50" fmla="*/ 7244 w 545190"/>
                <a:gd name="connsiteY50" fmla="*/ 117595 h 179737"/>
                <a:gd name="connsiteX51" fmla="*/ 4863 w 545190"/>
                <a:gd name="connsiteY51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78694 w 545190"/>
                <a:gd name="connsiteY8" fmla="*/ 139027 h 179737"/>
                <a:gd name="connsiteX9" fmla="*/ 228700 w 545190"/>
                <a:gd name="connsiteY9" fmla="*/ 129502 h 179737"/>
                <a:gd name="connsiteX10" fmla="*/ 242988 w 545190"/>
                <a:gd name="connsiteY10" fmla="*/ 134264 h 179737"/>
                <a:gd name="connsiteX11" fmla="*/ 264419 w 545190"/>
                <a:gd name="connsiteY11" fmla="*/ 141408 h 179737"/>
                <a:gd name="connsiteX12" fmla="*/ 283469 w 545190"/>
                <a:gd name="connsiteY12" fmla="*/ 150933 h 179737"/>
                <a:gd name="connsiteX13" fmla="*/ 292994 w 545190"/>
                <a:gd name="connsiteY13" fmla="*/ 153314 h 179737"/>
                <a:gd name="connsiteX14" fmla="*/ 307282 w 545190"/>
                <a:gd name="connsiteY14" fmla="*/ 158077 h 179737"/>
                <a:gd name="connsiteX15" fmla="*/ 316807 w 545190"/>
                <a:gd name="connsiteY15" fmla="*/ 160458 h 179737"/>
                <a:gd name="connsiteX16" fmla="*/ 333475 w 545190"/>
                <a:gd name="connsiteY16" fmla="*/ 165220 h 179737"/>
                <a:gd name="connsiteX17" fmla="*/ 357288 w 545190"/>
                <a:gd name="connsiteY17" fmla="*/ 169983 h 179737"/>
                <a:gd name="connsiteX18" fmla="*/ 364432 w 545190"/>
                <a:gd name="connsiteY18" fmla="*/ 172364 h 179737"/>
                <a:gd name="connsiteX19" fmla="*/ 412056 w 545190"/>
                <a:gd name="connsiteY19" fmla="*/ 179508 h 179737"/>
                <a:gd name="connsiteX20" fmla="*/ 533500 w 545190"/>
                <a:gd name="connsiteY20" fmla="*/ 179508 h 179737"/>
                <a:gd name="connsiteX21" fmla="*/ 540644 w 545190"/>
                <a:gd name="connsiteY21" fmla="*/ 174745 h 179737"/>
                <a:gd name="connsiteX22" fmla="*/ 538263 w 545190"/>
                <a:gd name="connsiteY22" fmla="*/ 143789 h 179737"/>
                <a:gd name="connsiteX23" fmla="*/ 523975 w 545190"/>
                <a:gd name="connsiteY23" fmla="*/ 134264 h 179737"/>
                <a:gd name="connsiteX24" fmla="*/ 512069 w 545190"/>
                <a:gd name="connsiteY24" fmla="*/ 122358 h 179737"/>
                <a:gd name="connsiteX25" fmla="*/ 497782 w 545190"/>
                <a:gd name="connsiteY25" fmla="*/ 108070 h 179737"/>
                <a:gd name="connsiteX26" fmla="*/ 476350 w 545190"/>
                <a:gd name="connsiteY26" fmla="*/ 96164 h 179737"/>
                <a:gd name="connsiteX27" fmla="*/ 462063 w 545190"/>
                <a:gd name="connsiteY27" fmla="*/ 89020 h 179737"/>
                <a:gd name="connsiteX28" fmla="*/ 454919 w 545190"/>
                <a:gd name="connsiteY28" fmla="*/ 84258 h 179737"/>
                <a:gd name="connsiteX29" fmla="*/ 438250 w 545190"/>
                <a:gd name="connsiteY29" fmla="*/ 77114 h 179737"/>
                <a:gd name="connsiteX30" fmla="*/ 423963 w 545190"/>
                <a:gd name="connsiteY30" fmla="*/ 69970 h 179737"/>
                <a:gd name="connsiteX31" fmla="*/ 416819 w 545190"/>
                <a:gd name="connsiteY31" fmla="*/ 65208 h 179737"/>
                <a:gd name="connsiteX32" fmla="*/ 400150 w 545190"/>
                <a:gd name="connsiteY32" fmla="*/ 58064 h 179737"/>
                <a:gd name="connsiteX33" fmla="*/ 383482 w 545190"/>
                <a:gd name="connsiteY33" fmla="*/ 48539 h 179737"/>
                <a:gd name="connsiteX34" fmla="*/ 369194 w 545190"/>
                <a:gd name="connsiteY34" fmla="*/ 43777 h 179737"/>
                <a:gd name="connsiteX35" fmla="*/ 350144 w 545190"/>
                <a:gd name="connsiteY35" fmla="*/ 34252 h 179737"/>
                <a:gd name="connsiteX36" fmla="*/ 335857 w 545190"/>
                <a:gd name="connsiteY36" fmla="*/ 29489 h 179737"/>
                <a:gd name="connsiteX37" fmla="*/ 328713 w 545190"/>
                <a:gd name="connsiteY37" fmla="*/ 27108 h 179737"/>
                <a:gd name="connsiteX38" fmla="*/ 309663 w 545190"/>
                <a:gd name="connsiteY38" fmla="*/ 19964 h 179737"/>
                <a:gd name="connsiteX39" fmla="*/ 281088 w 545190"/>
                <a:gd name="connsiteY39" fmla="*/ 12820 h 179737"/>
                <a:gd name="connsiteX40" fmla="*/ 264419 w 545190"/>
                <a:gd name="connsiteY40" fmla="*/ 10439 h 179737"/>
                <a:gd name="connsiteX41" fmla="*/ 254894 w 545190"/>
                <a:gd name="connsiteY41" fmla="*/ 8058 h 179737"/>
                <a:gd name="connsiteX42" fmla="*/ 197744 w 545190"/>
                <a:gd name="connsiteY42" fmla="*/ 3295 h 179737"/>
                <a:gd name="connsiteX43" fmla="*/ 190600 w 545190"/>
                <a:gd name="connsiteY43" fmla="*/ 914 h 179737"/>
                <a:gd name="connsiteX44" fmla="*/ 85826 w 545190"/>
                <a:gd name="connsiteY44" fmla="*/ 19964 h 179737"/>
                <a:gd name="connsiteX45" fmla="*/ 45344 w 545190"/>
                <a:gd name="connsiteY45" fmla="*/ 48539 h 179737"/>
                <a:gd name="connsiteX46" fmla="*/ 16769 w 545190"/>
                <a:gd name="connsiteY46" fmla="*/ 79495 h 179737"/>
                <a:gd name="connsiteX47" fmla="*/ 12007 w 545190"/>
                <a:gd name="connsiteY47" fmla="*/ 96164 h 179737"/>
                <a:gd name="connsiteX48" fmla="*/ 9625 w 545190"/>
                <a:gd name="connsiteY48" fmla="*/ 110452 h 179737"/>
                <a:gd name="connsiteX49" fmla="*/ 7244 w 545190"/>
                <a:gd name="connsiteY49" fmla="*/ 117595 h 179737"/>
                <a:gd name="connsiteX50" fmla="*/ 4863 w 545190"/>
                <a:gd name="connsiteY50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78694 w 545190"/>
                <a:gd name="connsiteY8" fmla="*/ 139027 h 179737"/>
                <a:gd name="connsiteX9" fmla="*/ 228700 w 545190"/>
                <a:gd name="connsiteY9" fmla="*/ 129502 h 179737"/>
                <a:gd name="connsiteX10" fmla="*/ 264419 w 545190"/>
                <a:gd name="connsiteY10" fmla="*/ 141408 h 179737"/>
                <a:gd name="connsiteX11" fmla="*/ 283469 w 545190"/>
                <a:gd name="connsiteY11" fmla="*/ 150933 h 179737"/>
                <a:gd name="connsiteX12" fmla="*/ 292994 w 545190"/>
                <a:gd name="connsiteY12" fmla="*/ 153314 h 179737"/>
                <a:gd name="connsiteX13" fmla="*/ 307282 w 545190"/>
                <a:gd name="connsiteY13" fmla="*/ 158077 h 179737"/>
                <a:gd name="connsiteX14" fmla="*/ 316807 w 545190"/>
                <a:gd name="connsiteY14" fmla="*/ 160458 h 179737"/>
                <a:gd name="connsiteX15" fmla="*/ 333475 w 545190"/>
                <a:gd name="connsiteY15" fmla="*/ 165220 h 179737"/>
                <a:gd name="connsiteX16" fmla="*/ 357288 w 545190"/>
                <a:gd name="connsiteY16" fmla="*/ 169983 h 179737"/>
                <a:gd name="connsiteX17" fmla="*/ 364432 w 545190"/>
                <a:gd name="connsiteY17" fmla="*/ 172364 h 179737"/>
                <a:gd name="connsiteX18" fmla="*/ 412056 w 545190"/>
                <a:gd name="connsiteY18" fmla="*/ 179508 h 179737"/>
                <a:gd name="connsiteX19" fmla="*/ 533500 w 545190"/>
                <a:gd name="connsiteY19" fmla="*/ 179508 h 179737"/>
                <a:gd name="connsiteX20" fmla="*/ 540644 w 545190"/>
                <a:gd name="connsiteY20" fmla="*/ 174745 h 179737"/>
                <a:gd name="connsiteX21" fmla="*/ 538263 w 545190"/>
                <a:gd name="connsiteY21" fmla="*/ 143789 h 179737"/>
                <a:gd name="connsiteX22" fmla="*/ 523975 w 545190"/>
                <a:gd name="connsiteY22" fmla="*/ 134264 h 179737"/>
                <a:gd name="connsiteX23" fmla="*/ 512069 w 545190"/>
                <a:gd name="connsiteY23" fmla="*/ 122358 h 179737"/>
                <a:gd name="connsiteX24" fmla="*/ 497782 w 545190"/>
                <a:gd name="connsiteY24" fmla="*/ 108070 h 179737"/>
                <a:gd name="connsiteX25" fmla="*/ 476350 w 545190"/>
                <a:gd name="connsiteY25" fmla="*/ 96164 h 179737"/>
                <a:gd name="connsiteX26" fmla="*/ 462063 w 545190"/>
                <a:gd name="connsiteY26" fmla="*/ 89020 h 179737"/>
                <a:gd name="connsiteX27" fmla="*/ 454919 w 545190"/>
                <a:gd name="connsiteY27" fmla="*/ 84258 h 179737"/>
                <a:gd name="connsiteX28" fmla="*/ 438250 w 545190"/>
                <a:gd name="connsiteY28" fmla="*/ 77114 h 179737"/>
                <a:gd name="connsiteX29" fmla="*/ 423963 w 545190"/>
                <a:gd name="connsiteY29" fmla="*/ 69970 h 179737"/>
                <a:gd name="connsiteX30" fmla="*/ 416819 w 545190"/>
                <a:gd name="connsiteY30" fmla="*/ 65208 h 179737"/>
                <a:gd name="connsiteX31" fmla="*/ 400150 w 545190"/>
                <a:gd name="connsiteY31" fmla="*/ 58064 h 179737"/>
                <a:gd name="connsiteX32" fmla="*/ 383482 w 545190"/>
                <a:gd name="connsiteY32" fmla="*/ 48539 h 179737"/>
                <a:gd name="connsiteX33" fmla="*/ 369194 w 545190"/>
                <a:gd name="connsiteY33" fmla="*/ 43777 h 179737"/>
                <a:gd name="connsiteX34" fmla="*/ 350144 w 545190"/>
                <a:gd name="connsiteY34" fmla="*/ 34252 h 179737"/>
                <a:gd name="connsiteX35" fmla="*/ 335857 w 545190"/>
                <a:gd name="connsiteY35" fmla="*/ 29489 h 179737"/>
                <a:gd name="connsiteX36" fmla="*/ 328713 w 545190"/>
                <a:gd name="connsiteY36" fmla="*/ 27108 h 179737"/>
                <a:gd name="connsiteX37" fmla="*/ 309663 w 545190"/>
                <a:gd name="connsiteY37" fmla="*/ 19964 h 179737"/>
                <a:gd name="connsiteX38" fmla="*/ 281088 w 545190"/>
                <a:gd name="connsiteY38" fmla="*/ 12820 h 179737"/>
                <a:gd name="connsiteX39" fmla="*/ 264419 w 545190"/>
                <a:gd name="connsiteY39" fmla="*/ 10439 h 179737"/>
                <a:gd name="connsiteX40" fmla="*/ 254894 w 545190"/>
                <a:gd name="connsiteY40" fmla="*/ 8058 h 179737"/>
                <a:gd name="connsiteX41" fmla="*/ 197744 w 545190"/>
                <a:gd name="connsiteY41" fmla="*/ 3295 h 179737"/>
                <a:gd name="connsiteX42" fmla="*/ 190600 w 545190"/>
                <a:gd name="connsiteY42" fmla="*/ 914 h 179737"/>
                <a:gd name="connsiteX43" fmla="*/ 85826 w 545190"/>
                <a:gd name="connsiteY43" fmla="*/ 19964 h 179737"/>
                <a:gd name="connsiteX44" fmla="*/ 45344 w 545190"/>
                <a:gd name="connsiteY44" fmla="*/ 48539 h 179737"/>
                <a:gd name="connsiteX45" fmla="*/ 16769 w 545190"/>
                <a:gd name="connsiteY45" fmla="*/ 79495 h 179737"/>
                <a:gd name="connsiteX46" fmla="*/ 12007 w 545190"/>
                <a:gd name="connsiteY46" fmla="*/ 96164 h 179737"/>
                <a:gd name="connsiteX47" fmla="*/ 9625 w 545190"/>
                <a:gd name="connsiteY47" fmla="*/ 110452 h 179737"/>
                <a:gd name="connsiteX48" fmla="*/ 7244 w 545190"/>
                <a:gd name="connsiteY48" fmla="*/ 117595 h 179737"/>
                <a:gd name="connsiteX49" fmla="*/ 4863 w 545190"/>
                <a:gd name="connsiteY49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78694 w 545190"/>
                <a:gd name="connsiteY8" fmla="*/ 139027 h 179737"/>
                <a:gd name="connsiteX9" fmla="*/ 264419 w 545190"/>
                <a:gd name="connsiteY9" fmla="*/ 141408 h 179737"/>
                <a:gd name="connsiteX10" fmla="*/ 283469 w 545190"/>
                <a:gd name="connsiteY10" fmla="*/ 150933 h 179737"/>
                <a:gd name="connsiteX11" fmla="*/ 292994 w 545190"/>
                <a:gd name="connsiteY11" fmla="*/ 153314 h 179737"/>
                <a:gd name="connsiteX12" fmla="*/ 307282 w 545190"/>
                <a:gd name="connsiteY12" fmla="*/ 158077 h 179737"/>
                <a:gd name="connsiteX13" fmla="*/ 316807 w 545190"/>
                <a:gd name="connsiteY13" fmla="*/ 160458 h 179737"/>
                <a:gd name="connsiteX14" fmla="*/ 333475 w 545190"/>
                <a:gd name="connsiteY14" fmla="*/ 165220 h 179737"/>
                <a:gd name="connsiteX15" fmla="*/ 357288 w 545190"/>
                <a:gd name="connsiteY15" fmla="*/ 169983 h 179737"/>
                <a:gd name="connsiteX16" fmla="*/ 364432 w 545190"/>
                <a:gd name="connsiteY16" fmla="*/ 172364 h 179737"/>
                <a:gd name="connsiteX17" fmla="*/ 412056 w 545190"/>
                <a:gd name="connsiteY17" fmla="*/ 179508 h 179737"/>
                <a:gd name="connsiteX18" fmla="*/ 533500 w 545190"/>
                <a:gd name="connsiteY18" fmla="*/ 179508 h 179737"/>
                <a:gd name="connsiteX19" fmla="*/ 540644 w 545190"/>
                <a:gd name="connsiteY19" fmla="*/ 174745 h 179737"/>
                <a:gd name="connsiteX20" fmla="*/ 538263 w 545190"/>
                <a:gd name="connsiteY20" fmla="*/ 143789 h 179737"/>
                <a:gd name="connsiteX21" fmla="*/ 523975 w 545190"/>
                <a:gd name="connsiteY21" fmla="*/ 134264 h 179737"/>
                <a:gd name="connsiteX22" fmla="*/ 512069 w 545190"/>
                <a:gd name="connsiteY22" fmla="*/ 122358 h 179737"/>
                <a:gd name="connsiteX23" fmla="*/ 497782 w 545190"/>
                <a:gd name="connsiteY23" fmla="*/ 108070 h 179737"/>
                <a:gd name="connsiteX24" fmla="*/ 476350 w 545190"/>
                <a:gd name="connsiteY24" fmla="*/ 96164 h 179737"/>
                <a:gd name="connsiteX25" fmla="*/ 462063 w 545190"/>
                <a:gd name="connsiteY25" fmla="*/ 89020 h 179737"/>
                <a:gd name="connsiteX26" fmla="*/ 454919 w 545190"/>
                <a:gd name="connsiteY26" fmla="*/ 84258 h 179737"/>
                <a:gd name="connsiteX27" fmla="*/ 438250 w 545190"/>
                <a:gd name="connsiteY27" fmla="*/ 77114 h 179737"/>
                <a:gd name="connsiteX28" fmla="*/ 423963 w 545190"/>
                <a:gd name="connsiteY28" fmla="*/ 69970 h 179737"/>
                <a:gd name="connsiteX29" fmla="*/ 416819 w 545190"/>
                <a:gd name="connsiteY29" fmla="*/ 65208 h 179737"/>
                <a:gd name="connsiteX30" fmla="*/ 400150 w 545190"/>
                <a:gd name="connsiteY30" fmla="*/ 58064 h 179737"/>
                <a:gd name="connsiteX31" fmla="*/ 383482 w 545190"/>
                <a:gd name="connsiteY31" fmla="*/ 48539 h 179737"/>
                <a:gd name="connsiteX32" fmla="*/ 369194 w 545190"/>
                <a:gd name="connsiteY32" fmla="*/ 43777 h 179737"/>
                <a:gd name="connsiteX33" fmla="*/ 350144 w 545190"/>
                <a:gd name="connsiteY33" fmla="*/ 34252 h 179737"/>
                <a:gd name="connsiteX34" fmla="*/ 335857 w 545190"/>
                <a:gd name="connsiteY34" fmla="*/ 29489 h 179737"/>
                <a:gd name="connsiteX35" fmla="*/ 328713 w 545190"/>
                <a:gd name="connsiteY35" fmla="*/ 27108 h 179737"/>
                <a:gd name="connsiteX36" fmla="*/ 309663 w 545190"/>
                <a:gd name="connsiteY36" fmla="*/ 19964 h 179737"/>
                <a:gd name="connsiteX37" fmla="*/ 281088 w 545190"/>
                <a:gd name="connsiteY37" fmla="*/ 12820 h 179737"/>
                <a:gd name="connsiteX38" fmla="*/ 264419 w 545190"/>
                <a:gd name="connsiteY38" fmla="*/ 10439 h 179737"/>
                <a:gd name="connsiteX39" fmla="*/ 254894 w 545190"/>
                <a:gd name="connsiteY39" fmla="*/ 8058 h 179737"/>
                <a:gd name="connsiteX40" fmla="*/ 197744 w 545190"/>
                <a:gd name="connsiteY40" fmla="*/ 3295 h 179737"/>
                <a:gd name="connsiteX41" fmla="*/ 190600 w 545190"/>
                <a:gd name="connsiteY41" fmla="*/ 914 h 179737"/>
                <a:gd name="connsiteX42" fmla="*/ 85826 w 545190"/>
                <a:gd name="connsiteY42" fmla="*/ 19964 h 179737"/>
                <a:gd name="connsiteX43" fmla="*/ 45344 w 545190"/>
                <a:gd name="connsiteY43" fmla="*/ 48539 h 179737"/>
                <a:gd name="connsiteX44" fmla="*/ 16769 w 545190"/>
                <a:gd name="connsiteY44" fmla="*/ 79495 h 179737"/>
                <a:gd name="connsiteX45" fmla="*/ 12007 w 545190"/>
                <a:gd name="connsiteY45" fmla="*/ 96164 h 179737"/>
                <a:gd name="connsiteX46" fmla="*/ 9625 w 545190"/>
                <a:gd name="connsiteY46" fmla="*/ 110452 h 179737"/>
                <a:gd name="connsiteX47" fmla="*/ 7244 w 545190"/>
                <a:gd name="connsiteY47" fmla="*/ 117595 h 179737"/>
                <a:gd name="connsiteX48" fmla="*/ 4863 w 545190"/>
                <a:gd name="connsiteY48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78694 w 545190"/>
                <a:gd name="connsiteY8" fmla="*/ 139027 h 179737"/>
                <a:gd name="connsiteX9" fmla="*/ 283469 w 545190"/>
                <a:gd name="connsiteY9" fmla="*/ 150933 h 179737"/>
                <a:gd name="connsiteX10" fmla="*/ 292994 w 545190"/>
                <a:gd name="connsiteY10" fmla="*/ 153314 h 179737"/>
                <a:gd name="connsiteX11" fmla="*/ 307282 w 545190"/>
                <a:gd name="connsiteY11" fmla="*/ 158077 h 179737"/>
                <a:gd name="connsiteX12" fmla="*/ 316807 w 545190"/>
                <a:gd name="connsiteY12" fmla="*/ 160458 h 179737"/>
                <a:gd name="connsiteX13" fmla="*/ 333475 w 545190"/>
                <a:gd name="connsiteY13" fmla="*/ 165220 h 179737"/>
                <a:gd name="connsiteX14" fmla="*/ 357288 w 545190"/>
                <a:gd name="connsiteY14" fmla="*/ 169983 h 179737"/>
                <a:gd name="connsiteX15" fmla="*/ 364432 w 545190"/>
                <a:gd name="connsiteY15" fmla="*/ 172364 h 179737"/>
                <a:gd name="connsiteX16" fmla="*/ 412056 w 545190"/>
                <a:gd name="connsiteY16" fmla="*/ 179508 h 179737"/>
                <a:gd name="connsiteX17" fmla="*/ 533500 w 545190"/>
                <a:gd name="connsiteY17" fmla="*/ 179508 h 179737"/>
                <a:gd name="connsiteX18" fmla="*/ 540644 w 545190"/>
                <a:gd name="connsiteY18" fmla="*/ 174745 h 179737"/>
                <a:gd name="connsiteX19" fmla="*/ 538263 w 545190"/>
                <a:gd name="connsiteY19" fmla="*/ 143789 h 179737"/>
                <a:gd name="connsiteX20" fmla="*/ 523975 w 545190"/>
                <a:gd name="connsiteY20" fmla="*/ 134264 h 179737"/>
                <a:gd name="connsiteX21" fmla="*/ 512069 w 545190"/>
                <a:gd name="connsiteY21" fmla="*/ 122358 h 179737"/>
                <a:gd name="connsiteX22" fmla="*/ 497782 w 545190"/>
                <a:gd name="connsiteY22" fmla="*/ 108070 h 179737"/>
                <a:gd name="connsiteX23" fmla="*/ 476350 w 545190"/>
                <a:gd name="connsiteY23" fmla="*/ 96164 h 179737"/>
                <a:gd name="connsiteX24" fmla="*/ 462063 w 545190"/>
                <a:gd name="connsiteY24" fmla="*/ 89020 h 179737"/>
                <a:gd name="connsiteX25" fmla="*/ 454919 w 545190"/>
                <a:gd name="connsiteY25" fmla="*/ 84258 h 179737"/>
                <a:gd name="connsiteX26" fmla="*/ 438250 w 545190"/>
                <a:gd name="connsiteY26" fmla="*/ 77114 h 179737"/>
                <a:gd name="connsiteX27" fmla="*/ 423963 w 545190"/>
                <a:gd name="connsiteY27" fmla="*/ 69970 h 179737"/>
                <a:gd name="connsiteX28" fmla="*/ 416819 w 545190"/>
                <a:gd name="connsiteY28" fmla="*/ 65208 h 179737"/>
                <a:gd name="connsiteX29" fmla="*/ 400150 w 545190"/>
                <a:gd name="connsiteY29" fmla="*/ 58064 h 179737"/>
                <a:gd name="connsiteX30" fmla="*/ 383482 w 545190"/>
                <a:gd name="connsiteY30" fmla="*/ 48539 h 179737"/>
                <a:gd name="connsiteX31" fmla="*/ 369194 w 545190"/>
                <a:gd name="connsiteY31" fmla="*/ 43777 h 179737"/>
                <a:gd name="connsiteX32" fmla="*/ 350144 w 545190"/>
                <a:gd name="connsiteY32" fmla="*/ 34252 h 179737"/>
                <a:gd name="connsiteX33" fmla="*/ 335857 w 545190"/>
                <a:gd name="connsiteY33" fmla="*/ 29489 h 179737"/>
                <a:gd name="connsiteX34" fmla="*/ 328713 w 545190"/>
                <a:gd name="connsiteY34" fmla="*/ 27108 h 179737"/>
                <a:gd name="connsiteX35" fmla="*/ 309663 w 545190"/>
                <a:gd name="connsiteY35" fmla="*/ 19964 h 179737"/>
                <a:gd name="connsiteX36" fmla="*/ 281088 w 545190"/>
                <a:gd name="connsiteY36" fmla="*/ 12820 h 179737"/>
                <a:gd name="connsiteX37" fmla="*/ 264419 w 545190"/>
                <a:gd name="connsiteY37" fmla="*/ 10439 h 179737"/>
                <a:gd name="connsiteX38" fmla="*/ 254894 w 545190"/>
                <a:gd name="connsiteY38" fmla="*/ 8058 h 179737"/>
                <a:gd name="connsiteX39" fmla="*/ 197744 w 545190"/>
                <a:gd name="connsiteY39" fmla="*/ 3295 h 179737"/>
                <a:gd name="connsiteX40" fmla="*/ 190600 w 545190"/>
                <a:gd name="connsiteY40" fmla="*/ 914 h 179737"/>
                <a:gd name="connsiteX41" fmla="*/ 85826 w 545190"/>
                <a:gd name="connsiteY41" fmla="*/ 19964 h 179737"/>
                <a:gd name="connsiteX42" fmla="*/ 45344 w 545190"/>
                <a:gd name="connsiteY42" fmla="*/ 48539 h 179737"/>
                <a:gd name="connsiteX43" fmla="*/ 16769 w 545190"/>
                <a:gd name="connsiteY43" fmla="*/ 79495 h 179737"/>
                <a:gd name="connsiteX44" fmla="*/ 12007 w 545190"/>
                <a:gd name="connsiteY44" fmla="*/ 96164 h 179737"/>
                <a:gd name="connsiteX45" fmla="*/ 9625 w 545190"/>
                <a:gd name="connsiteY45" fmla="*/ 110452 h 179737"/>
                <a:gd name="connsiteX46" fmla="*/ 7244 w 545190"/>
                <a:gd name="connsiteY46" fmla="*/ 117595 h 179737"/>
                <a:gd name="connsiteX47" fmla="*/ 4863 w 545190"/>
                <a:gd name="connsiteY47" fmla="*/ 127120 h 179737"/>
                <a:gd name="connsiteX0" fmla="*/ 4863 w 544724"/>
                <a:gd name="connsiteY0" fmla="*/ 127120 h 181985"/>
                <a:gd name="connsiteX1" fmla="*/ 4863 w 544724"/>
                <a:gd name="connsiteY1" fmla="*/ 155695 h 181985"/>
                <a:gd name="connsiteX2" fmla="*/ 66775 w 544724"/>
                <a:gd name="connsiteY2" fmla="*/ 160458 h 181985"/>
                <a:gd name="connsiteX3" fmla="*/ 73919 w 544724"/>
                <a:gd name="connsiteY3" fmla="*/ 155695 h 181985"/>
                <a:gd name="connsiteX4" fmla="*/ 88207 w 544724"/>
                <a:gd name="connsiteY4" fmla="*/ 150933 h 181985"/>
                <a:gd name="connsiteX5" fmla="*/ 107257 w 544724"/>
                <a:gd name="connsiteY5" fmla="*/ 141408 h 181985"/>
                <a:gd name="connsiteX6" fmla="*/ 116782 w 544724"/>
                <a:gd name="connsiteY6" fmla="*/ 139027 h 181985"/>
                <a:gd name="connsiteX7" fmla="*/ 131069 w 544724"/>
                <a:gd name="connsiteY7" fmla="*/ 134264 h 181985"/>
                <a:gd name="connsiteX8" fmla="*/ 178694 w 544724"/>
                <a:gd name="connsiteY8" fmla="*/ 139027 h 181985"/>
                <a:gd name="connsiteX9" fmla="*/ 283469 w 544724"/>
                <a:gd name="connsiteY9" fmla="*/ 150933 h 181985"/>
                <a:gd name="connsiteX10" fmla="*/ 292994 w 544724"/>
                <a:gd name="connsiteY10" fmla="*/ 153314 h 181985"/>
                <a:gd name="connsiteX11" fmla="*/ 307282 w 544724"/>
                <a:gd name="connsiteY11" fmla="*/ 158077 h 181985"/>
                <a:gd name="connsiteX12" fmla="*/ 316807 w 544724"/>
                <a:gd name="connsiteY12" fmla="*/ 160458 h 181985"/>
                <a:gd name="connsiteX13" fmla="*/ 333475 w 544724"/>
                <a:gd name="connsiteY13" fmla="*/ 165220 h 181985"/>
                <a:gd name="connsiteX14" fmla="*/ 357288 w 544724"/>
                <a:gd name="connsiteY14" fmla="*/ 169983 h 181985"/>
                <a:gd name="connsiteX15" fmla="*/ 364432 w 544724"/>
                <a:gd name="connsiteY15" fmla="*/ 172364 h 181985"/>
                <a:gd name="connsiteX16" fmla="*/ 412056 w 544724"/>
                <a:gd name="connsiteY16" fmla="*/ 179508 h 181985"/>
                <a:gd name="connsiteX17" fmla="*/ 533500 w 544724"/>
                <a:gd name="connsiteY17" fmla="*/ 179508 h 181985"/>
                <a:gd name="connsiteX18" fmla="*/ 538263 w 544724"/>
                <a:gd name="connsiteY18" fmla="*/ 143789 h 181985"/>
                <a:gd name="connsiteX19" fmla="*/ 523975 w 544724"/>
                <a:gd name="connsiteY19" fmla="*/ 134264 h 181985"/>
                <a:gd name="connsiteX20" fmla="*/ 512069 w 544724"/>
                <a:gd name="connsiteY20" fmla="*/ 122358 h 181985"/>
                <a:gd name="connsiteX21" fmla="*/ 497782 w 544724"/>
                <a:gd name="connsiteY21" fmla="*/ 108070 h 181985"/>
                <a:gd name="connsiteX22" fmla="*/ 476350 w 544724"/>
                <a:gd name="connsiteY22" fmla="*/ 96164 h 181985"/>
                <a:gd name="connsiteX23" fmla="*/ 462063 w 544724"/>
                <a:gd name="connsiteY23" fmla="*/ 89020 h 181985"/>
                <a:gd name="connsiteX24" fmla="*/ 454919 w 544724"/>
                <a:gd name="connsiteY24" fmla="*/ 84258 h 181985"/>
                <a:gd name="connsiteX25" fmla="*/ 438250 w 544724"/>
                <a:gd name="connsiteY25" fmla="*/ 77114 h 181985"/>
                <a:gd name="connsiteX26" fmla="*/ 423963 w 544724"/>
                <a:gd name="connsiteY26" fmla="*/ 69970 h 181985"/>
                <a:gd name="connsiteX27" fmla="*/ 416819 w 544724"/>
                <a:gd name="connsiteY27" fmla="*/ 65208 h 181985"/>
                <a:gd name="connsiteX28" fmla="*/ 400150 w 544724"/>
                <a:gd name="connsiteY28" fmla="*/ 58064 h 181985"/>
                <a:gd name="connsiteX29" fmla="*/ 383482 w 544724"/>
                <a:gd name="connsiteY29" fmla="*/ 48539 h 181985"/>
                <a:gd name="connsiteX30" fmla="*/ 369194 w 544724"/>
                <a:gd name="connsiteY30" fmla="*/ 43777 h 181985"/>
                <a:gd name="connsiteX31" fmla="*/ 350144 w 544724"/>
                <a:gd name="connsiteY31" fmla="*/ 34252 h 181985"/>
                <a:gd name="connsiteX32" fmla="*/ 335857 w 544724"/>
                <a:gd name="connsiteY32" fmla="*/ 29489 h 181985"/>
                <a:gd name="connsiteX33" fmla="*/ 328713 w 544724"/>
                <a:gd name="connsiteY33" fmla="*/ 27108 h 181985"/>
                <a:gd name="connsiteX34" fmla="*/ 309663 w 544724"/>
                <a:gd name="connsiteY34" fmla="*/ 19964 h 181985"/>
                <a:gd name="connsiteX35" fmla="*/ 281088 w 544724"/>
                <a:gd name="connsiteY35" fmla="*/ 12820 h 181985"/>
                <a:gd name="connsiteX36" fmla="*/ 264419 w 544724"/>
                <a:gd name="connsiteY36" fmla="*/ 10439 h 181985"/>
                <a:gd name="connsiteX37" fmla="*/ 254894 w 544724"/>
                <a:gd name="connsiteY37" fmla="*/ 8058 h 181985"/>
                <a:gd name="connsiteX38" fmla="*/ 197744 w 544724"/>
                <a:gd name="connsiteY38" fmla="*/ 3295 h 181985"/>
                <a:gd name="connsiteX39" fmla="*/ 190600 w 544724"/>
                <a:gd name="connsiteY39" fmla="*/ 914 h 181985"/>
                <a:gd name="connsiteX40" fmla="*/ 85826 w 544724"/>
                <a:gd name="connsiteY40" fmla="*/ 19964 h 181985"/>
                <a:gd name="connsiteX41" fmla="*/ 45344 w 544724"/>
                <a:gd name="connsiteY41" fmla="*/ 48539 h 181985"/>
                <a:gd name="connsiteX42" fmla="*/ 16769 w 544724"/>
                <a:gd name="connsiteY42" fmla="*/ 79495 h 181985"/>
                <a:gd name="connsiteX43" fmla="*/ 12007 w 544724"/>
                <a:gd name="connsiteY43" fmla="*/ 96164 h 181985"/>
                <a:gd name="connsiteX44" fmla="*/ 9625 w 544724"/>
                <a:gd name="connsiteY44" fmla="*/ 110452 h 181985"/>
                <a:gd name="connsiteX45" fmla="*/ 7244 w 544724"/>
                <a:gd name="connsiteY45" fmla="*/ 117595 h 181985"/>
                <a:gd name="connsiteX46" fmla="*/ 4863 w 544724"/>
                <a:gd name="connsiteY46" fmla="*/ 127120 h 181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44724" h="181985">
                  <a:moveTo>
                    <a:pt x="4863" y="127120"/>
                  </a:moveTo>
                  <a:cubicBezTo>
                    <a:pt x="3672" y="135058"/>
                    <a:pt x="-5456" y="150139"/>
                    <a:pt x="4863" y="155695"/>
                  </a:cubicBezTo>
                  <a:cubicBezTo>
                    <a:pt x="15182" y="161251"/>
                    <a:pt x="55266" y="160458"/>
                    <a:pt x="66775" y="160458"/>
                  </a:cubicBezTo>
                  <a:cubicBezTo>
                    <a:pt x="78284" y="160458"/>
                    <a:pt x="71304" y="156857"/>
                    <a:pt x="73919" y="155695"/>
                  </a:cubicBezTo>
                  <a:cubicBezTo>
                    <a:pt x="78507" y="153656"/>
                    <a:pt x="83717" y="153178"/>
                    <a:pt x="88207" y="150933"/>
                  </a:cubicBezTo>
                  <a:cubicBezTo>
                    <a:pt x="94557" y="147758"/>
                    <a:pt x="100369" y="143130"/>
                    <a:pt x="107257" y="141408"/>
                  </a:cubicBezTo>
                  <a:cubicBezTo>
                    <a:pt x="110432" y="140614"/>
                    <a:pt x="113647" y="139967"/>
                    <a:pt x="116782" y="139027"/>
                  </a:cubicBezTo>
                  <a:cubicBezTo>
                    <a:pt x="121590" y="137584"/>
                    <a:pt x="120750" y="134264"/>
                    <a:pt x="131069" y="134264"/>
                  </a:cubicBezTo>
                  <a:cubicBezTo>
                    <a:pt x="141388" y="134264"/>
                    <a:pt x="153294" y="136249"/>
                    <a:pt x="178694" y="139027"/>
                  </a:cubicBezTo>
                  <a:lnTo>
                    <a:pt x="283469" y="150933"/>
                  </a:lnTo>
                  <a:cubicBezTo>
                    <a:pt x="302519" y="153314"/>
                    <a:pt x="289859" y="152374"/>
                    <a:pt x="292994" y="153314"/>
                  </a:cubicBezTo>
                  <a:cubicBezTo>
                    <a:pt x="297803" y="154757"/>
                    <a:pt x="302412" y="156860"/>
                    <a:pt x="307282" y="158077"/>
                  </a:cubicBezTo>
                  <a:cubicBezTo>
                    <a:pt x="310457" y="158871"/>
                    <a:pt x="313660" y="159559"/>
                    <a:pt x="316807" y="160458"/>
                  </a:cubicBezTo>
                  <a:cubicBezTo>
                    <a:pt x="329308" y="164029"/>
                    <a:pt x="318577" y="162028"/>
                    <a:pt x="333475" y="165220"/>
                  </a:cubicBezTo>
                  <a:cubicBezTo>
                    <a:pt x="341390" y="166916"/>
                    <a:pt x="349608" y="167423"/>
                    <a:pt x="357288" y="169983"/>
                  </a:cubicBezTo>
                  <a:cubicBezTo>
                    <a:pt x="359669" y="170777"/>
                    <a:pt x="355304" y="170777"/>
                    <a:pt x="364432" y="172364"/>
                  </a:cubicBezTo>
                  <a:cubicBezTo>
                    <a:pt x="373560" y="173952"/>
                    <a:pt x="392210" y="175539"/>
                    <a:pt x="412056" y="179508"/>
                  </a:cubicBezTo>
                  <a:cubicBezTo>
                    <a:pt x="454125" y="178714"/>
                    <a:pt x="512466" y="185461"/>
                    <a:pt x="533500" y="179508"/>
                  </a:cubicBezTo>
                  <a:cubicBezTo>
                    <a:pt x="554535" y="173555"/>
                    <a:pt x="539851" y="151330"/>
                    <a:pt x="538263" y="143789"/>
                  </a:cubicBezTo>
                  <a:cubicBezTo>
                    <a:pt x="536675" y="136248"/>
                    <a:pt x="528875" y="135897"/>
                    <a:pt x="523975" y="134264"/>
                  </a:cubicBezTo>
                  <a:cubicBezTo>
                    <a:pt x="514161" y="119542"/>
                    <a:pt x="525059" y="133904"/>
                    <a:pt x="512069" y="122358"/>
                  </a:cubicBezTo>
                  <a:cubicBezTo>
                    <a:pt x="507035" y="117883"/>
                    <a:pt x="503386" y="111806"/>
                    <a:pt x="497782" y="108070"/>
                  </a:cubicBezTo>
                  <a:cubicBezTo>
                    <a:pt x="481405" y="97153"/>
                    <a:pt x="488924" y="100355"/>
                    <a:pt x="476350" y="96164"/>
                  </a:cubicBezTo>
                  <a:cubicBezTo>
                    <a:pt x="455886" y="82521"/>
                    <a:pt x="481775" y="98876"/>
                    <a:pt x="462063" y="89020"/>
                  </a:cubicBezTo>
                  <a:cubicBezTo>
                    <a:pt x="459503" y="87740"/>
                    <a:pt x="457404" y="85678"/>
                    <a:pt x="454919" y="84258"/>
                  </a:cubicBezTo>
                  <a:cubicBezTo>
                    <a:pt x="446676" y="79548"/>
                    <a:pt x="446267" y="79786"/>
                    <a:pt x="438250" y="77114"/>
                  </a:cubicBezTo>
                  <a:cubicBezTo>
                    <a:pt x="417786" y="63471"/>
                    <a:pt x="443675" y="79826"/>
                    <a:pt x="423963" y="69970"/>
                  </a:cubicBezTo>
                  <a:cubicBezTo>
                    <a:pt x="421403" y="68690"/>
                    <a:pt x="419304" y="66628"/>
                    <a:pt x="416819" y="65208"/>
                  </a:cubicBezTo>
                  <a:cubicBezTo>
                    <a:pt x="408576" y="60498"/>
                    <a:pt x="408167" y="60736"/>
                    <a:pt x="400150" y="58064"/>
                  </a:cubicBezTo>
                  <a:cubicBezTo>
                    <a:pt x="393709" y="53770"/>
                    <a:pt x="391032" y="51559"/>
                    <a:pt x="383482" y="48539"/>
                  </a:cubicBezTo>
                  <a:cubicBezTo>
                    <a:pt x="378821" y="46675"/>
                    <a:pt x="369194" y="43777"/>
                    <a:pt x="369194" y="43777"/>
                  </a:cubicBezTo>
                  <a:cubicBezTo>
                    <a:pt x="359662" y="37422"/>
                    <a:pt x="362962" y="38913"/>
                    <a:pt x="350144" y="34252"/>
                  </a:cubicBezTo>
                  <a:cubicBezTo>
                    <a:pt x="345426" y="32536"/>
                    <a:pt x="340619" y="31077"/>
                    <a:pt x="335857" y="29489"/>
                  </a:cubicBezTo>
                  <a:lnTo>
                    <a:pt x="328713" y="27108"/>
                  </a:lnTo>
                  <a:cubicBezTo>
                    <a:pt x="316282" y="18820"/>
                    <a:pt x="327091" y="24716"/>
                    <a:pt x="309663" y="19964"/>
                  </a:cubicBezTo>
                  <a:cubicBezTo>
                    <a:pt x="283339" y="12786"/>
                    <a:pt x="307497" y="16883"/>
                    <a:pt x="281088" y="12820"/>
                  </a:cubicBezTo>
                  <a:cubicBezTo>
                    <a:pt x="275541" y="11966"/>
                    <a:pt x="269941" y="11443"/>
                    <a:pt x="264419" y="10439"/>
                  </a:cubicBezTo>
                  <a:cubicBezTo>
                    <a:pt x="261199" y="9854"/>
                    <a:pt x="258134" y="8521"/>
                    <a:pt x="254894" y="8058"/>
                  </a:cubicBezTo>
                  <a:cubicBezTo>
                    <a:pt x="240943" y="6065"/>
                    <a:pt x="209784" y="4155"/>
                    <a:pt x="197744" y="3295"/>
                  </a:cubicBezTo>
                  <a:cubicBezTo>
                    <a:pt x="195363" y="2501"/>
                    <a:pt x="209253" y="-1864"/>
                    <a:pt x="190600" y="914"/>
                  </a:cubicBezTo>
                  <a:cubicBezTo>
                    <a:pt x="171947" y="3692"/>
                    <a:pt x="110035" y="12027"/>
                    <a:pt x="85826" y="19964"/>
                  </a:cubicBezTo>
                  <a:cubicBezTo>
                    <a:pt x="61617" y="27901"/>
                    <a:pt x="56853" y="38617"/>
                    <a:pt x="45344" y="48539"/>
                  </a:cubicBezTo>
                  <a:cubicBezTo>
                    <a:pt x="33835" y="58461"/>
                    <a:pt x="22325" y="71557"/>
                    <a:pt x="16769" y="79495"/>
                  </a:cubicBezTo>
                  <a:cubicBezTo>
                    <a:pt x="14499" y="86305"/>
                    <a:pt x="13502" y="88687"/>
                    <a:pt x="12007" y="96164"/>
                  </a:cubicBezTo>
                  <a:cubicBezTo>
                    <a:pt x="11060" y="100899"/>
                    <a:pt x="10673" y="105739"/>
                    <a:pt x="9625" y="110452"/>
                  </a:cubicBezTo>
                  <a:cubicBezTo>
                    <a:pt x="9080" y="112902"/>
                    <a:pt x="7933" y="115182"/>
                    <a:pt x="7244" y="117595"/>
                  </a:cubicBezTo>
                  <a:cubicBezTo>
                    <a:pt x="6345" y="120742"/>
                    <a:pt x="5573" y="123925"/>
                    <a:pt x="4863" y="127120"/>
                  </a:cubicBezTo>
                  <a:close/>
                </a:path>
              </a:pathLst>
            </a:custGeom>
            <a:solidFill>
              <a:srgbClr val="95A5A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 98"/>
            <p:cNvSpPr/>
            <p:nvPr/>
          </p:nvSpPr>
          <p:spPr>
            <a:xfrm rot="21235956">
              <a:off x="988076" y="4346245"/>
              <a:ext cx="959661" cy="193345"/>
            </a:xfrm>
            <a:custGeom>
              <a:avLst/>
              <a:gdLst>
                <a:gd name="connsiteX0" fmla="*/ 14605 w 510188"/>
                <a:gd name="connsiteY0" fmla="*/ 157162 h 157162"/>
                <a:gd name="connsiteX1" fmla="*/ 14605 w 510188"/>
                <a:gd name="connsiteY1" fmla="*/ 157162 h 157162"/>
                <a:gd name="connsiteX2" fmla="*/ 86042 w 510188"/>
                <a:gd name="connsiteY2" fmla="*/ 154781 h 157162"/>
                <a:gd name="connsiteX3" fmla="*/ 100330 w 510188"/>
                <a:gd name="connsiteY3" fmla="*/ 150019 h 157162"/>
                <a:gd name="connsiteX4" fmla="*/ 109855 w 510188"/>
                <a:gd name="connsiteY4" fmla="*/ 147637 h 157162"/>
                <a:gd name="connsiteX5" fmla="*/ 116998 w 510188"/>
                <a:gd name="connsiteY5" fmla="*/ 145256 h 157162"/>
                <a:gd name="connsiteX6" fmla="*/ 128905 w 510188"/>
                <a:gd name="connsiteY6" fmla="*/ 142875 h 157162"/>
                <a:gd name="connsiteX7" fmla="*/ 143192 w 510188"/>
                <a:gd name="connsiteY7" fmla="*/ 138112 h 157162"/>
                <a:gd name="connsiteX8" fmla="*/ 150336 w 510188"/>
                <a:gd name="connsiteY8" fmla="*/ 135731 h 157162"/>
                <a:gd name="connsiteX9" fmla="*/ 171767 w 510188"/>
                <a:gd name="connsiteY9" fmla="*/ 130969 h 157162"/>
                <a:gd name="connsiteX10" fmla="*/ 183673 w 510188"/>
                <a:gd name="connsiteY10" fmla="*/ 126206 h 157162"/>
                <a:gd name="connsiteX11" fmla="*/ 200342 w 510188"/>
                <a:gd name="connsiteY11" fmla="*/ 121444 h 157162"/>
                <a:gd name="connsiteX12" fmla="*/ 212248 w 510188"/>
                <a:gd name="connsiteY12" fmla="*/ 116681 h 157162"/>
                <a:gd name="connsiteX13" fmla="*/ 224155 w 510188"/>
                <a:gd name="connsiteY13" fmla="*/ 114300 h 157162"/>
                <a:gd name="connsiteX14" fmla="*/ 240823 w 510188"/>
                <a:gd name="connsiteY14" fmla="*/ 109537 h 157162"/>
                <a:gd name="connsiteX15" fmla="*/ 269398 w 510188"/>
                <a:gd name="connsiteY15" fmla="*/ 104775 h 157162"/>
                <a:gd name="connsiteX16" fmla="*/ 326548 w 510188"/>
                <a:gd name="connsiteY16" fmla="*/ 107156 h 157162"/>
                <a:gd name="connsiteX17" fmla="*/ 336073 w 510188"/>
                <a:gd name="connsiteY17" fmla="*/ 109537 h 157162"/>
                <a:gd name="connsiteX18" fmla="*/ 347980 w 510188"/>
                <a:gd name="connsiteY18" fmla="*/ 111919 h 157162"/>
                <a:gd name="connsiteX19" fmla="*/ 362267 w 510188"/>
                <a:gd name="connsiteY19" fmla="*/ 116681 h 157162"/>
                <a:gd name="connsiteX20" fmla="*/ 390842 w 510188"/>
                <a:gd name="connsiteY20" fmla="*/ 119062 h 157162"/>
                <a:gd name="connsiteX21" fmla="*/ 497998 w 510188"/>
                <a:gd name="connsiteY21" fmla="*/ 114300 h 157162"/>
                <a:gd name="connsiteX22" fmla="*/ 505142 w 510188"/>
                <a:gd name="connsiteY22" fmla="*/ 107156 h 157162"/>
                <a:gd name="connsiteX23" fmla="*/ 509905 w 510188"/>
                <a:gd name="connsiteY23" fmla="*/ 88106 h 157162"/>
                <a:gd name="connsiteX24" fmla="*/ 500380 w 510188"/>
                <a:gd name="connsiteY24" fmla="*/ 47625 h 157162"/>
                <a:gd name="connsiteX25" fmla="*/ 493236 w 510188"/>
                <a:gd name="connsiteY25" fmla="*/ 45244 h 157162"/>
                <a:gd name="connsiteX26" fmla="*/ 476567 w 510188"/>
                <a:gd name="connsiteY26" fmla="*/ 35719 h 157162"/>
                <a:gd name="connsiteX27" fmla="*/ 462280 w 510188"/>
                <a:gd name="connsiteY27" fmla="*/ 30956 h 157162"/>
                <a:gd name="connsiteX28" fmla="*/ 455136 w 510188"/>
                <a:gd name="connsiteY28" fmla="*/ 26194 h 157162"/>
                <a:gd name="connsiteX29" fmla="*/ 438467 w 510188"/>
                <a:gd name="connsiteY29" fmla="*/ 23812 h 157162"/>
                <a:gd name="connsiteX30" fmla="*/ 431323 w 510188"/>
                <a:gd name="connsiteY30" fmla="*/ 19050 h 157162"/>
                <a:gd name="connsiteX31" fmla="*/ 417036 w 510188"/>
                <a:gd name="connsiteY31" fmla="*/ 16669 h 157162"/>
                <a:gd name="connsiteX32" fmla="*/ 407511 w 510188"/>
                <a:gd name="connsiteY32" fmla="*/ 14287 h 157162"/>
                <a:gd name="connsiteX33" fmla="*/ 393223 w 510188"/>
                <a:gd name="connsiteY33" fmla="*/ 9525 h 157162"/>
                <a:gd name="connsiteX34" fmla="*/ 386080 w 510188"/>
                <a:gd name="connsiteY34" fmla="*/ 7144 h 157162"/>
                <a:gd name="connsiteX35" fmla="*/ 338455 w 510188"/>
                <a:gd name="connsiteY35" fmla="*/ 0 h 157162"/>
                <a:gd name="connsiteX36" fmla="*/ 209867 w 510188"/>
                <a:gd name="connsiteY36" fmla="*/ 2381 h 157162"/>
                <a:gd name="connsiteX37" fmla="*/ 197961 w 510188"/>
                <a:gd name="connsiteY37" fmla="*/ 4762 h 157162"/>
                <a:gd name="connsiteX38" fmla="*/ 155098 w 510188"/>
                <a:gd name="connsiteY38" fmla="*/ 14287 h 157162"/>
                <a:gd name="connsiteX39" fmla="*/ 133667 w 510188"/>
                <a:gd name="connsiteY39" fmla="*/ 21431 h 157162"/>
                <a:gd name="connsiteX40" fmla="*/ 116998 w 510188"/>
                <a:gd name="connsiteY40" fmla="*/ 30956 h 157162"/>
                <a:gd name="connsiteX41" fmla="*/ 97948 w 510188"/>
                <a:gd name="connsiteY41" fmla="*/ 38100 h 157162"/>
                <a:gd name="connsiteX42" fmla="*/ 90805 w 510188"/>
                <a:gd name="connsiteY42" fmla="*/ 42862 h 157162"/>
                <a:gd name="connsiteX43" fmla="*/ 74136 w 510188"/>
                <a:gd name="connsiteY43" fmla="*/ 52387 h 157162"/>
                <a:gd name="connsiteX44" fmla="*/ 66992 w 510188"/>
                <a:gd name="connsiteY44" fmla="*/ 59531 h 157162"/>
                <a:gd name="connsiteX45" fmla="*/ 40798 w 510188"/>
                <a:gd name="connsiteY45" fmla="*/ 78581 h 157162"/>
                <a:gd name="connsiteX46" fmla="*/ 26511 w 510188"/>
                <a:gd name="connsiteY46" fmla="*/ 100012 h 157162"/>
                <a:gd name="connsiteX47" fmla="*/ 21748 w 510188"/>
                <a:gd name="connsiteY47" fmla="*/ 107156 h 157162"/>
                <a:gd name="connsiteX48" fmla="*/ 14605 w 510188"/>
                <a:gd name="connsiteY48" fmla="*/ 111919 h 157162"/>
                <a:gd name="connsiteX49" fmla="*/ 12223 w 510188"/>
                <a:gd name="connsiteY49" fmla="*/ 119062 h 157162"/>
                <a:gd name="connsiteX50" fmla="*/ 5080 w 510188"/>
                <a:gd name="connsiteY50" fmla="*/ 123825 h 157162"/>
                <a:gd name="connsiteX51" fmla="*/ 317 w 510188"/>
                <a:gd name="connsiteY51" fmla="*/ 130969 h 157162"/>
                <a:gd name="connsiteX52" fmla="*/ 14605 w 510188"/>
                <a:gd name="connsiteY52" fmla="*/ 157162 h 157162"/>
                <a:gd name="connsiteX0" fmla="*/ 28746 w 510041"/>
                <a:gd name="connsiteY0" fmla="*/ 171450 h 171450"/>
                <a:gd name="connsiteX1" fmla="*/ 14458 w 510041"/>
                <a:gd name="connsiteY1" fmla="*/ 157162 h 171450"/>
                <a:gd name="connsiteX2" fmla="*/ 85895 w 510041"/>
                <a:gd name="connsiteY2" fmla="*/ 154781 h 171450"/>
                <a:gd name="connsiteX3" fmla="*/ 100183 w 510041"/>
                <a:gd name="connsiteY3" fmla="*/ 150019 h 171450"/>
                <a:gd name="connsiteX4" fmla="*/ 109708 w 510041"/>
                <a:gd name="connsiteY4" fmla="*/ 147637 h 171450"/>
                <a:gd name="connsiteX5" fmla="*/ 116851 w 510041"/>
                <a:gd name="connsiteY5" fmla="*/ 145256 h 171450"/>
                <a:gd name="connsiteX6" fmla="*/ 128758 w 510041"/>
                <a:gd name="connsiteY6" fmla="*/ 142875 h 171450"/>
                <a:gd name="connsiteX7" fmla="*/ 143045 w 510041"/>
                <a:gd name="connsiteY7" fmla="*/ 138112 h 171450"/>
                <a:gd name="connsiteX8" fmla="*/ 150189 w 510041"/>
                <a:gd name="connsiteY8" fmla="*/ 135731 h 171450"/>
                <a:gd name="connsiteX9" fmla="*/ 171620 w 510041"/>
                <a:gd name="connsiteY9" fmla="*/ 130969 h 171450"/>
                <a:gd name="connsiteX10" fmla="*/ 183526 w 510041"/>
                <a:gd name="connsiteY10" fmla="*/ 126206 h 171450"/>
                <a:gd name="connsiteX11" fmla="*/ 200195 w 510041"/>
                <a:gd name="connsiteY11" fmla="*/ 121444 h 171450"/>
                <a:gd name="connsiteX12" fmla="*/ 212101 w 510041"/>
                <a:gd name="connsiteY12" fmla="*/ 116681 h 171450"/>
                <a:gd name="connsiteX13" fmla="*/ 224008 w 510041"/>
                <a:gd name="connsiteY13" fmla="*/ 114300 h 171450"/>
                <a:gd name="connsiteX14" fmla="*/ 240676 w 510041"/>
                <a:gd name="connsiteY14" fmla="*/ 109537 h 171450"/>
                <a:gd name="connsiteX15" fmla="*/ 269251 w 510041"/>
                <a:gd name="connsiteY15" fmla="*/ 104775 h 171450"/>
                <a:gd name="connsiteX16" fmla="*/ 326401 w 510041"/>
                <a:gd name="connsiteY16" fmla="*/ 107156 h 171450"/>
                <a:gd name="connsiteX17" fmla="*/ 335926 w 510041"/>
                <a:gd name="connsiteY17" fmla="*/ 109537 h 171450"/>
                <a:gd name="connsiteX18" fmla="*/ 347833 w 510041"/>
                <a:gd name="connsiteY18" fmla="*/ 111919 h 171450"/>
                <a:gd name="connsiteX19" fmla="*/ 362120 w 510041"/>
                <a:gd name="connsiteY19" fmla="*/ 116681 h 171450"/>
                <a:gd name="connsiteX20" fmla="*/ 390695 w 510041"/>
                <a:gd name="connsiteY20" fmla="*/ 119062 h 171450"/>
                <a:gd name="connsiteX21" fmla="*/ 497851 w 510041"/>
                <a:gd name="connsiteY21" fmla="*/ 114300 h 171450"/>
                <a:gd name="connsiteX22" fmla="*/ 504995 w 510041"/>
                <a:gd name="connsiteY22" fmla="*/ 107156 h 171450"/>
                <a:gd name="connsiteX23" fmla="*/ 509758 w 510041"/>
                <a:gd name="connsiteY23" fmla="*/ 88106 h 171450"/>
                <a:gd name="connsiteX24" fmla="*/ 500233 w 510041"/>
                <a:gd name="connsiteY24" fmla="*/ 47625 h 171450"/>
                <a:gd name="connsiteX25" fmla="*/ 493089 w 510041"/>
                <a:gd name="connsiteY25" fmla="*/ 45244 h 171450"/>
                <a:gd name="connsiteX26" fmla="*/ 476420 w 510041"/>
                <a:gd name="connsiteY26" fmla="*/ 35719 h 171450"/>
                <a:gd name="connsiteX27" fmla="*/ 462133 w 510041"/>
                <a:gd name="connsiteY27" fmla="*/ 30956 h 171450"/>
                <a:gd name="connsiteX28" fmla="*/ 454989 w 510041"/>
                <a:gd name="connsiteY28" fmla="*/ 26194 h 171450"/>
                <a:gd name="connsiteX29" fmla="*/ 438320 w 510041"/>
                <a:gd name="connsiteY29" fmla="*/ 23812 h 171450"/>
                <a:gd name="connsiteX30" fmla="*/ 431176 w 510041"/>
                <a:gd name="connsiteY30" fmla="*/ 19050 h 171450"/>
                <a:gd name="connsiteX31" fmla="*/ 416889 w 510041"/>
                <a:gd name="connsiteY31" fmla="*/ 16669 h 171450"/>
                <a:gd name="connsiteX32" fmla="*/ 407364 w 510041"/>
                <a:gd name="connsiteY32" fmla="*/ 14287 h 171450"/>
                <a:gd name="connsiteX33" fmla="*/ 393076 w 510041"/>
                <a:gd name="connsiteY33" fmla="*/ 9525 h 171450"/>
                <a:gd name="connsiteX34" fmla="*/ 385933 w 510041"/>
                <a:gd name="connsiteY34" fmla="*/ 7144 h 171450"/>
                <a:gd name="connsiteX35" fmla="*/ 338308 w 510041"/>
                <a:gd name="connsiteY35" fmla="*/ 0 h 171450"/>
                <a:gd name="connsiteX36" fmla="*/ 209720 w 510041"/>
                <a:gd name="connsiteY36" fmla="*/ 2381 h 171450"/>
                <a:gd name="connsiteX37" fmla="*/ 197814 w 510041"/>
                <a:gd name="connsiteY37" fmla="*/ 4762 h 171450"/>
                <a:gd name="connsiteX38" fmla="*/ 154951 w 510041"/>
                <a:gd name="connsiteY38" fmla="*/ 14287 h 171450"/>
                <a:gd name="connsiteX39" fmla="*/ 133520 w 510041"/>
                <a:gd name="connsiteY39" fmla="*/ 21431 h 171450"/>
                <a:gd name="connsiteX40" fmla="*/ 116851 w 510041"/>
                <a:gd name="connsiteY40" fmla="*/ 30956 h 171450"/>
                <a:gd name="connsiteX41" fmla="*/ 97801 w 510041"/>
                <a:gd name="connsiteY41" fmla="*/ 38100 h 171450"/>
                <a:gd name="connsiteX42" fmla="*/ 90658 w 510041"/>
                <a:gd name="connsiteY42" fmla="*/ 42862 h 171450"/>
                <a:gd name="connsiteX43" fmla="*/ 73989 w 510041"/>
                <a:gd name="connsiteY43" fmla="*/ 52387 h 171450"/>
                <a:gd name="connsiteX44" fmla="*/ 66845 w 510041"/>
                <a:gd name="connsiteY44" fmla="*/ 59531 h 171450"/>
                <a:gd name="connsiteX45" fmla="*/ 40651 w 510041"/>
                <a:gd name="connsiteY45" fmla="*/ 78581 h 171450"/>
                <a:gd name="connsiteX46" fmla="*/ 26364 w 510041"/>
                <a:gd name="connsiteY46" fmla="*/ 100012 h 171450"/>
                <a:gd name="connsiteX47" fmla="*/ 21601 w 510041"/>
                <a:gd name="connsiteY47" fmla="*/ 107156 h 171450"/>
                <a:gd name="connsiteX48" fmla="*/ 14458 w 510041"/>
                <a:gd name="connsiteY48" fmla="*/ 111919 h 171450"/>
                <a:gd name="connsiteX49" fmla="*/ 12076 w 510041"/>
                <a:gd name="connsiteY49" fmla="*/ 119062 h 171450"/>
                <a:gd name="connsiteX50" fmla="*/ 4933 w 510041"/>
                <a:gd name="connsiteY50" fmla="*/ 123825 h 171450"/>
                <a:gd name="connsiteX51" fmla="*/ 170 w 510041"/>
                <a:gd name="connsiteY51" fmla="*/ 130969 h 171450"/>
                <a:gd name="connsiteX52" fmla="*/ 28746 w 510041"/>
                <a:gd name="connsiteY52" fmla="*/ 171450 h 171450"/>
                <a:gd name="connsiteX0" fmla="*/ 0 w 509871"/>
                <a:gd name="connsiteY0" fmla="*/ 130969 h 158772"/>
                <a:gd name="connsiteX1" fmla="*/ 14288 w 509871"/>
                <a:gd name="connsiteY1" fmla="*/ 157162 h 158772"/>
                <a:gd name="connsiteX2" fmla="*/ 85725 w 509871"/>
                <a:gd name="connsiteY2" fmla="*/ 154781 h 158772"/>
                <a:gd name="connsiteX3" fmla="*/ 100013 w 509871"/>
                <a:gd name="connsiteY3" fmla="*/ 150019 h 158772"/>
                <a:gd name="connsiteX4" fmla="*/ 109538 w 509871"/>
                <a:gd name="connsiteY4" fmla="*/ 147637 h 158772"/>
                <a:gd name="connsiteX5" fmla="*/ 116681 w 509871"/>
                <a:gd name="connsiteY5" fmla="*/ 145256 h 158772"/>
                <a:gd name="connsiteX6" fmla="*/ 128588 w 509871"/>
                <a:gd name="connsiteY6" fmla="*/ 142875 h 158772"/>
                <a:gd name="connsiteX7" fmla="*/ 142875 w 509871"/>
                <a:gd name="connsiteY7" fmla="*/ 138112 h 158772"/>
                <a:gd name="connsiteX8" fmla="*/ 150019 w 509871"/>
                <a:gd name="connsiteY8" fmla="*/ 135731 h 158772"/>
                <a:gd name="connsiteX9" fmla="*/ 171450 w 509871"/>
                <a:gd name="connsiteY9" fmla="*/ 130969 h 158772"/>
                <a:gd name="connsiteX10" fmla="*/ 183356 w 509871"/>
                <a:gd name="connsiteY10" fmla="*/ 126206 h 158772"/>
                <a:gd name="connsiteX11" fmla="*/ 200025 w 509871"/>
                <a:gd name="connsiteY11" fmla="*/ 121444 h 158772"/>
                <a:gd name="connsiteX12" fmla="*/ 211931 w 509871"/>
                <a:gd name="connsiteY12" fmla="*/ 116681 h 158772"/>
                <a:gd name="connsiteX13" fmla="*/ 223838 w 509871"/>
                <a:gd name="connsiteY13" fmla="*/ 114300 h 158772"/>
                <a:gd name="connsiteX14" fmla="*/ 240506 w 509871"/>
                <a:gd name="connsiteY14" fmla="*/ 109537 h 158772"/>
                <a:gd name="connsiteX15" fmla="*/ 269081 w 509871"/>
                <a:gd name="connsiteY15" fmla="*/ 104775 h 158772"/>
                <a:gd name="connsiteX16" fmla="*/ 326231 w 509871"/>
                <a:gd name="connsiteY16" fmla="*/ 107156 h 158772"/>
                <a:gd name="connsiteX17" fmla="*/ 335756 w 509871"/>
                <a:gd name="connsiteY17" fmla="*/ 109537 h 158772"/>
                <a:gd name="connsiteX18" fmla="*/ 347663 w 509871"/>
                <a:gd name="connsiteY18" fmla="*/ 111919 h 158772"/>
                <a:gd name="connsiteX19" fmla="*/ 361950 w 509871"/>
                <a:gd name="connsiteY19" fmla="*/ 116681 h 158772"/>
                <a:gd name="connsiteX20" fmla="*/ 390525 w 509871"/>
                <a:gd name="connsiteY20" fmla="*/ 119062 h 158772"/>
                <a:gd name="connsiteX21" fmla="*/ 497681 w 509871"/>
                <a:gd name="connsiteY21" fmla="*/ 114300 h 158772"/>
                <a:gd name="connsiteX22" fmla="*/ 504825 w 509871"/>
                <a:gd name="connsiteY22" fmla="*/ 107156 h 158772"/>
                <a:gd name="connsiteX23" fmla="*/ 509588 w 509871"/>
                <a:gd name="connsiteY23" fmla="*/ 88106 h 158772"/>
                <a:gd name="connsiteX24" fmla="*/ 500063 w 509871"/>
                <a:gd name="connsiteY24" fmla="*/ 47625 h 158772"/>
                <a:gd name="connsiteX25" fmla="*/ 492919 w 509871"/>
                <a:gd name="connsiteY25" fmla="*/ 45244 h 158772"/>
                <a:gd name="connsiteX26" fmla="*/ 476250 w 509871"/>
                <a:gd name="connsiteY26" fmla="*/ 35719 h 158772"/>
                <a:gd name="connsiteX27" fmla="*/ 461963 w 509871"/>
                <a:gd name="connsiteY27" fmla="*/ 30956 h 158772"/>
                <a:gd name="connsiteX28" fmla="*/ 454819 w 509871"/>
                <a:gd name="connsiteY28" fmla="*/ 26194 h 158772"/>
                <a:gd name="connsiteX29" fmla="*/ 438150 w 509871"/>
                <a:gd name="connsiteY29" fmla="*/ 23812 h 158772"/>
                <a:gd name="connsiteX30" fmla="*/ 431006 w 509871"/>
                <a:gd name="connsiteY30" fmla="*/ 19050 h 158772"/>
                <a:gd name="connsiteX31" fmla="*/ 416719 w 509871"/>
                <a:gd name="connsiteY31" fmla="*/ 16669 h 158772"/>
                <a:gd name="connsiteX32" fmla="*/ 407194 w 509871"/>
                <a:gd name="connsiteY32" fmla="*/ 14287 h 158772"/>
                <a:gd name="connsiteX33" fmla="*/ 392906 w 509871"/>
                <a:gd name="connsiteY33" fmla="*/ 9525 h 158772"/>
                <a:gd name="connsiteX34" fmla="*/ 385763 w 509871"/>
                <a:gd name="connsiteY34" fmla="*/ 7144 h 158772"/>
                <a:gd name="connsiteX35" fmla="*/ 338138 w 509871"/>
                <a:gd name="connsiteY35" fmla="*/ 0 h 158772"/>
                <a:gd name="connsiteX36" fmla="*/ 209550 w 509871"/>
                <a:gd name="connsiteY36" fmla="*/ 2381 h 158772"/>
                <a:gd name="connsiteX37" fmla="*/ 197644 w 509871"/>
                <a:gd name="connsiteY37" fmla="*/ 4762 h 158772"/>
                <a:gd name="connsiteX38" fmla="*/ 154781 w 509871"/>
                <a:gd name="connsiteY38" fmla="*/ 14287 h 158772"/>
                <a:gd name="connsiteX39" fmla="*/ 133350 w 509871"/>
                <a:gd name="connsiteY39" fmla="*/ 21431 h 158772"/>
                <a:gd name="connsiteX40" fmla="*/ 116681 w 509871"/>
                <a:gd name="connsiteY40" fmla="*/ 30956 h 158772"/>
                <a:gd name="connsiteX41" fmla="*/ 97631 w 509871"/>
                <a:gd name="connsiteY41" fmla="*/ 38100 h 158772"/>
                <a:gd name="connsiteX42" fmla="*/ 90488 w 509871"/>
                <a:gd name="connsiteY42" fmla="*/ 42862 h 158772"/>
                <a:gd name="connsiteX43" fmla="*/ 73819 w 509871"/>
                <a:gd name="connsiteY43" fmla="*/ 52387 h 158772"/>
                <a:gd name="connsiteX44" fmla="*/ 66675 w 509871"/>
                <a:gd name="connsiteY44" fmla="*/ 59531 h 158772"/>
                <a:gd name="connsiteX45" fmla="*/ 40481 w 509871"/>
                <a:gd name="connsiteY45" fmla="*/ 78581 h 158772"/>
                <a:gd name="connsiteX46" fmla="*/ 26194 w 509871"/>
                <a:gd name="connsiteY46" fmla="*/ 100012 h 158772"/>
                <a:gd name="connsiteX47" fmla="*/ 21431 w 509871"/>
                <a:gd name="connsiteY47" fmla="*/ 107156 h 158772"/>
                <a:gd name="connsiteX48" fmla="*/ 14288 w 509871"/>
                <a:gd name="connsiteY48" fmla="*/ 111919 h 158772"/>
                <a:gd name="connsiteX49" fmla="*/ 11906 w 509871"/>
                <a:gd name="connsiteY49" fmla="*/ 119062 h 158772"/>
                <a:gd name="connsiteX50" fmla="*/ 4763 w 509871"/>
                <a:gd name="connsiteY50" fmla="*/ 123825 h 158772"/>
                <a:gd name="connsiteX51" fmla="*/ 0 w 509871"/>
                <a:gd name="connsiteY51" fmla="*/ 130969 h 158772"/>
                <a:gd name="connsiteX0" fmla="*/ 0 w 509871"/>
                <a:gd name="connsiteY0" fmla="*/ 130969 h 158772"/>
                <a:gd name="connsiteX1" fmla="*/ 14288 w 509871"/>
                <a:gd name="connsiteY1" fmla="*/ 157162 h 158772"/>
                <a:gd name="connsiteX2" fmla="*/ 85725 w 509871"/>
                <a:gd name="connsiteY2" fmla="*/ 154781 h 158772"/>
                <a:gd name="connsiteX3" fmla="*/ 100013 w 509871"/>
                <a:gd name="connsiteY3" fmla="*/ 150019 h 158772"/>
                <a:gd name="connsiteX4" fmla="*/ 109538 w 509871"/>
                <a:gd name="connsiteY4" fmla="*/ 147637 h 158772"/>
                <a:gd name="connsiteX5" fmla="*/ 116681 w 509871"/>
                <a:gd name="connsiteY5" fmla="*/ 145256 h 158772"/>
                <a:gd name="connsiteX6" fmla="*/ 128588 w 509871"/>
                <a:gd name="connsiteY6" fmla="*/ 142875 h 158772"/>
                <a:gd name="connsiteX7" fmla="*/ 142875 w 509871"/>
                <a:gd name="connsiteY7" fmla="*/ 138112 h 158772"/>
                <a:gd name="connsiteX8" fmla="*/ 150019 w 509871"/>
                <a:gd name="connsiteY8" fmla="*/ 135731 h 158772"/>
                <a:gd name="connsiteX9" fmla="*/ 171450 w 509871"/>
                <a:gd name="connsiteY9" fmla="*/ 130969 h 158772"/>
                <a:gd name="connsiteX10" fmla="*/ 183356 w 509871"/>
                <a:gd name="connsiteY10" fmla="*/ 126206 h 158772"/>
                <a:gd name="connsiteX11" fmla="*/ 200025 w 509871"/>
                <a:gd name="connsiteY11" fmla="*/ 121444 h 158772"/>
                <a:gd name="connsiteX12" fmla="*/ 211931 w 509871"/>
                <a:gd name="connsiteY12" fmla="*/ 116681 h 158772"/>
                <a:gd name="connsiteX13" fmla="*/ 223838 w 509871"/>
                <a:gd name="connsiteY13" fmla="*/ 114300 h 158772"/>
                <a:gd name="connsiteX14" fmla="*/ 240506 w 509871"/>
                <a:gd name="connsiteY14" fmla="*/ 109537 h 158772"/>
                <a:gd name="connsiteX15" fmla="*/ 269081 w 509871"/>
                <a:gd name="connsiteY15" fmla="*/ 104775 h 158772"/>
                <a:gd name="connsiteX16" fmla="*/ 326231 w 509871"/>
                <a:gd name="connsiteY16" fmla="*/ 107156 h 158772"/>
                <a:gd name="connsiteX17" fmla="*/ 335756 w 509871"/>
                <a:gd name="connsiteY17" fmla="*/ 109537 h 158772"/>
                <a:gd name="connsiteX18" fmla="*/ 347663 w 509871"/>
                <a:gd name="connsiteY18" fmla="*/ 111919 h 158772"/>
                <a:gd name="connsiteX19" fmla="*/ 361950 w 509871"/>
                <a:gd name="connsiteY19" fmla="*/ 116681 h 158772"/>
                <a:gd name="connsiteX20" fmla="*/ 395287 w 509871"/>
                <a:gd name="connsiteY20" fmla="*/ 102394 h 158772"/>
                <a:gd name="connsiteX21" fmla="*/ 497681 w 509871"/>
                <a:gd name="connsiteY21" fmla="*/ 114300 h 158772"/>
                <a:gd name="connsiteX22" fmla="*/ 504825 w 509871"/>
                <a:gd name="connsiteY22" fmla="*/ 107156 h 158772"/>
                <a:gd name="connsiteX23" fmla="*/ 509588 w 509871"/>
                <a:gd name="connsiteY23" fmla="*/ 88106 h 158772"/>
                <a:gd name="connsiteX24" fmla="*/ 500063 w 509871"/>
                <a:gd name="connsiteY24" fmla="*/ 47625 h 158772"/>
                <a:gd name="connsiteX25" fmla="*/ 492919 w 509871"/>
                <a:gd name="connsiteY25" fmla="*/ 45244 h 158772"/>
                <a:gd name="connsiteX26" fmla="*/ 476250 w 509871"/>
                <a:gd name="connsiteY26" fmla="*/ 35719 h 158772"/>
                <a:gd name="connsiteX27" fmla="*/ 461963 w 509871"/>
                <a:gd name="connsiteY27" fmla="*/ 30956 h 158772"/>
                <a:gd name="connsiteX28" fmla="*/ 454819 w 509871"/>
                <a:gd name="connsiteY28" fmla="*/ 26194 h 158772"/>
                <a:gd name="connsiteX29" fmla="*/ 438150 w 509871"/>
                <a:gd name="connsiteY29" fmla="*/ 23812 h 158772"/>
                <a:gd name="connsiteX30" fmla="*/ 431006 w 509871"/>
                <a:gd name="connsiteY30" fmla="*/ 19050 h 158772"/>
                <a:gd name="connsiteX31" fmla="*/ 416719 w 509871"/>
                <a:gd name="connsiteY31" fmla="*/ 16669 h 158772"/>
                <a:gd name="connsiteX32" fmla="*/ 407194 w 509871"/>
                <a:gd name="connsiteY32" fmla="*/ 14287 h 158772"/>
                <a:gd name="connsiteX33" fmla="*/ 392906 w 509871"/>
                <a:gd name="connsiteY33" fmla="*/ 9525 h 158772"/>
                <a:gd name="connsiteX34" fmla="*/ 385763 w 509871"/>
                <a:gd name="connsiteY34" fmla="*/ 7144 h 158772"/>
                <a:gd name="connsiteX35" fmla="*/ 338138 w 509871"/>
                <a:gd name="connsiteY35" fmla="*/ 0 h 158772"/>
                <a:gd name="connsiteX36" fmla="*/ 209550 w 509871"/>
                <a:gd name="connsiteY36" fmla="*/ 2381 h 158772"/>
                <a:gd name="connsiteX37" fmla="*/ 197644 w 509871"/>
                <a:gd name="connsiteY37" fmla="*/ 4762 h 158772"/>
                <a:gd name="connsiteX38" fmla="*/ 154781 w 509871"/>
                <a:gd name="connsiteY38" fmla="*/ 14287 h 158772"/>
                <a:gd name="connsiteX39" fmla="*/ 133350 w 509871"/>
                <a:gd name="connsiteY39" fmla="*/ 21431 h 158772"/>
                <a:gd name="connsiteX40" fmla="*/ 116681 w 509871"/>
                <a:gd name="connsiteY40" fmla="*/ 30956 h 158772"/>
                <a:gd name="connsiteX41" fmla="*/ 97631 w 509871"/>
                <a:gd name="connsiteY41" fmla="*/ 38100 h 158772"/>
                <a:gd name="connsiteX42" fmla="*/ 90488 w 509871"/>
                <a:gd name="connsiteY42" fmla="*/ 42862 h 158772"/>
                <a:gd name="connsiteX43" fmla="*/ 73819 w 509871"/>
                <a:gd name="connsiteY43" fmla="*/ 52387 h 158772"/>
                <a:gd name="connsiteX44" fmla="*/ 66675 w 509871"/>
                <a:gd name="connsiteY44" fmla="*/ 59531 h 158772"/>
                <a:gd name="connsiteX45" fmla="*/ 40481 w 509871"/>
                <a:gd name="connsiteY45" fmla="*/ 78581 h 158772"/>
                <a:gd name="connsiteX46" fmla="*/ 26194 w 509871"/>
                <a:gd name="connsiteY46" fmla="*/ 100012 h 158772"/>
                <a:gd name="connsiteX47" fmla="*/ 21431 w 509871"/>
                <a:gd name="connsiteY47" fmla="*/ 107156 h 158772"/>
                <a:gd name="connsiteX48" fmla="*/ 14288 w 509871"/>
                <a:gd name="connsiteY48" fmla="*/ 111919 h 158772"/>
                <a:gd name="connsiteX49" fmla="*/ 11906 w 509871"/>
                <a:gd name="connsiteY49" fmla="*/ 119062 h 158772"/>
                <a:gd name="connsiteX50" fmla="*/ 4763 w 509871"/>
                <a:gd name="connsiteY50" fmla="*/ 123825 h 158772"/>
                <a:gd name="connsiteX51" fmla="*/ 0 w 509871"/>
                <a:gd name="connsiteY51" fmla="*/ 130969 h 158772"/>
                <a:gd name="connsiteX0" fmla="*/ 0 w 509871"/>
                <a:gd name="connsiteY0" fmla="*/ 130969 h 158772"/>
                <a:gd name="connsiteX1" fmla="*/ 14288 w 509871"/>
                <a:gd name="connsiteY1" fmla="*/ 157162 h 158772"/>
                <a:gd name="connsiteX2" fmla="*/ 85725 w 509871"/>
                <a:gd name="connsiteY2" fmla="*/ 154781 h 158772"/>
                <a:gd name="connsiteX3" fmla="*/ 100013 w 509871"/>
                <a:gd name="connsiteY3" fmla="*/ 150019 h 158772"/>
                <a:gd name="connsiteX4" fmla="*/ 109538 w 509871"/>
                <a:gd name="connsiteY4" fmla="*/ 147637 h 158772"/>
                <a:gd name="connsiteX5" fmla="*/ 116681 w 509871"/>
                <a:gd name="connsiteY5" fmla="*/ 145256 h 158772"/>
                <a:gd name="connsiteX6" fmla="*/ 128588 w 509871"/>
                <a:gd name="connsiteY6" fmla="*/ 142875 h 158772"/>
                <a:gd name="connsiteX7" fmla="*/ 142875 w 509871"/>
                <a:gd name="connsiteY7" fmla="*/ 138112 h 158772"/>
                <a:gd name="connsiteX8" fmla="*/ 150019 w 509871"/>
                <a:gd name="connsiteY8" fmla="*/ 135731 h 158772"/>
                <a:gd name="connsiteX9" fmla="*/ 171450 w 509871"/>
                <a:gd name="connsiteY9" fmla="*/ 130969 h 158772"/>
                <a:gd name="connsiteX10" fmla="*/ 183356 w 509871"/>
                <a:gd name="connsiteY10" fmla="*/ 126206 h 158772"/>
                <a:gd name="connsiteX11" fmla="*/ 200025 w 509871"/>
                <a:gd name="connsiteY11" fmla="*/ 121444 h 158772"/>
                <a:gd name="connsiteX12" fmla="*/ 211931 w 509871"/>
                <a:gd name="connsiteY12" fmla="*/ 116681 h 158772"/>
                <a:gd name="connsiteX13" fmla="*/ 223838 w 509871"/>
                <a:gd name="connsiteY13" fmla="*/ 114300 h 158772"/>
                <a:gd name="connsiteX14" fmla="*/ 240506 w 509871"/>
                <a:gd name="connsiteY14" fmla="*/ 109537 h 158772"/>
                <a:gd name="connsiteX15" fmla="*/ 269081 w 509871"/>
                <a:gd name="connsiteY15" fmla="*/ 104775 h 158772"/>
                <a:gd name="connsiteX16" fmla="*/ 326231 w 509871"/>
                <a:gd name="connsiteY16" fmla="*/ 107156 h 158772"/>
                <a:gd name="connsiteX17" fmla="*/ 335756 w 509871"/>
                <a:gd name="connsiteY17" fmla="*/ 109537 h 158772"/>
                <a:gd name="connsiteX18" fmla="*/ 347663 w 509871"/>
                <a:gd name="connsiteY18" fmla="*/ 111919 h 158772"/>
                <a:gd name="connsiteX19" fmla="*/ 395287 w 509871"/>
                <a:gd name="connsiteY19" fmla="*/ 102394 h 158772"/>
                <a:gd name="connsiteX20" fmla="*/ 497681 w 509871"/>
                <a:gd name="connsiteY20" fmla="*/ 114300 h 158772"/>
                <a:gd name="connsiteX21" fmla="*/ 504825 w 509871"/>
                <a:gd name="connsiteY21" fmla="*/ 107156 h 158772"/>
                <a:gd name="connsiteX22" fmla="*/ 509588 w 509871"/>
                <a:gd name="connsiteY22" fmla="*/ 88106 h 158772"/>
                <a:gd name="connsiteX23" fmla="*/ 500063 w 509871"/>
                <a:gd name="connsiteY23" fmla="*/ 47625 h 158772"/>
                <a:gd name="connsiteX24" fmla="*/ 492919 w 509871"/>
                <a:gd name="connsiteY24" fmla="*/ 45244 h 158772"/>
                <a:gd name="connsiteX25" fmla="*/ 476250 w 509871"/>
                <a:gd name="connsiteY25" fmla="*/ 35719 h 158772"/>
                <a:gd name="connsiteX26" fmla="*/ 461963 w 509871"/>
                <a:gd name="connsiteY26" fmla="*/ 30956 h 158772"/>
                <a:gd name="connsiteX27" fmla="*/ 454819 w 509871"/>
                <a:gd name="connsiteY27" fmla="*/ 26194 h 158772"/>
                <a:gd name="connsiteX28" fmla="*/ 438150 w 509871"/>
                <a:gd name="connsiteY28" fmla="*/ 23812 h 158772"/>
                <a:gd name="connsiteX29" fmla="*/ 431006 w 509871"/>
                <a:gd name="connsiteY29" fmla="*/ 19050 h 158772"/>
                <a:gd name="connsiteX30" fmla="*/ 416719 w 509871"/>
                <a:gd name="connsiteY30" fmla="*/ 16669 h 158772"/>
                <a:gd name="connsiteX31" fmla="*/ 407194 w 509871"/>
                <a:gd name="connsiteY31" fmla="*/ 14287 h 158772"/>
                <a:gd name="connsiteX32" fmla="*/ 392906 w 509871"/>
                <a:gd name="connsiteY32" fmla="*/ 9525 h 158772"/>
                <a:gd name="connsiteX33" fmla="*/ 385763 w 509871"/>
                <a:gd name="connsiteY33" fmla="*/ 7144 h 158772"/>
                <a:gd name="connsiteX34" fmla="*/ 338138 w 509871"/>
                <a:gd name="connsiteY34" fmla="*/ 0 h 158772"/>
                <a:gd name="connsiteX35" fmla="*/ 209550 w 509871"/>
                <a:gd name="connsiteY35" fmla="*/ 2381 h 158772"/>
                <a:gd name="connsiteX36" fmla="*/ 197644 w 509871"/>
                <a:gd name="connsiteY36" fmla="*/ 4762 h 158772"/>
                <a:gd name="connsiteX37" fmla="*/ 154781 w 509871"/>
                <a:gd name="connsiteY37" fmla="*/ 14287 h 158772"/>
                <a:gd name="connsiteX38" fmla="*/ 133350 w 509871"/>
                <a:gd name="connsiteY38" fmla="*/ 21431 h 158772"/>
                <a:gd name="connsiteX39" fmla="*/ 116681 w 509871"/>
                <a:gd name="connsiteY39" fmla="*/ 30956 h 158772"/>
                <a:gd name="connsiteX40" fmla="*/ 97631 w 509871"/>
                <a:gd name="connsiteY40" fmla="*/ 38100 h 158772"/>
                <a:gd name="connsiteX41" fmla="*/ 90488 w 509871"/>
                <a:gd name="connsiteY41" fmla="*/ 42862 h 158772"/>
                <a:gd name="connsiteX42" fmla="*/ 73819 w 509871"/>
                <a:gd name="connsiteY42" fmla="*/ 52387 h 158772"/>
                <a:gd name="connsiteX43" fmla="*/ 66675 w 509871"/>
                <a:gd name="connsiteY43" fmla="*/ 59531 h 158772"/>
                <a:gd name="connsiteX44" fmla="*/ 40481 w 509871"/>
                <a:gd name="connsiteY44" fmla="*/ 78581 h 158772"/>
                <a:gd name="connsiteX45" fmla="*/ 26194 w 509871"/>
                <a:gd name="connsiteY45" fmla="*/ 100012 h 158772"/>
                <a:gd name="connsiteX46" fmla="*/ 21431 w 509871"/>
                <a:gd name="connsiteY46" fmla="*/ 107156 h 158772"/>
                <a:gd name="connsiteX47" fmla="*/ 14288 w 509871"/>
                <a:gd name="connsiteY47" fmla="*/ 111919 h 158772"/>
                <a:gd name="connsiteX48" fmla="*/ 11906 w 509871"/>
                <a:gd name="connsiteY48" fmla="*/ 119062 h 158772"/>
                <a:gd name="connsiteX49" fmla="*/ 4763 w 509871"/>
                <a:gd name="connsiteY49" fmla="*/ 123825 h 158772"/>
                <a:gd name="connsiteX50" fmla="*/ 0 w 509871"/>
                <a:gd name="connsiteY50" fmla="*/ 130969 h 158772"/>
                <a:gd name="connsiteX0" fmla="*/ 0 w 509871"/>
                <a:gd name="connsiteY0" fmla="*/ 130969 h 158772"/>
                <a:gd name="connsiteX1" fmla="*/ 14288 w 509871"/>
                <a:gd name="connsiteY1" fmla="*/ 157162 h 158772"/>
                <a:gd name="connsiteX2" fmla="*/ 85725 w 509871"/>
                <a:gd name="connsiteY2" fmla="*/ 154781 h 158772"/>
                <a:gd name="connsiteX3" fmla="*/ 100013 w 509871"/>
                <a:gd name="connsiteY3" fmla="*/ 150019 h 158772"/>
                <a:gd name="connsiteX4" fmla="*/ 109538 w 509871"/>
                <a:gd name="connsiteY4" fmla="*/ 147637 h 158772"/>
                <a:gd name="connsiteX5" fmla="*/ 116681 w 509871"/>
                <a:gd name="connsiteY5" fmla="*/ 145256 h 158772"/>
                <a:gd name="connsiteX6" fmla="*/ 128588 w 509871"/>
                <a:gd name="connsiteY6" fmla="*/ 142875 h 158772"/>
                <a:gd name="connsiteX7" fmla="*/ 142875 w 509871"/>
                <a:gd name="connsiteY7" fmla="*/ 138112 h 158772"/>
                <a:gd name="connsiteX8" fmla="*/ 150019 w 509871"/>
                <a:gd name="connsiteY8" fmla="*/ 135731 h 158772"/>
                <a:gd name="connsiteX9" fmla="*/ 171450 w 509871"/>
                <a:gd name="connsiteY9" fmla="*/ 130969 h 158772"/>
                <a:gd name="connsiteX10" fmla="*/ 183356 w 509871"/>
                <a:gd name="connsiteY10" fmla="*/ 126206 h 158772"/>
                <a:gd name="connsiteX11" fmla="*/ 200025 w 509871"/>
                <a:gd name="connsiteY11" fmla="*/ 121444 h 158772"/>
                <a:gd name="connsiteX12" fmla="*/ 211931 w 509871"/>
                <a:gd name="connsiteY12" fmla="*/ 116681 h 158772"/>
                <a:gd name="connsiteX13" fmla="*/ 223838 w 509871"/>
                <a:gd name="connsiteY13" fmla="*/ 114300 h 158772"/>
                <a:gd name="connsiteX14" fmla="*/ 240506 w 509871"/>
                <a:gd name="connsiteY14" fmla="*/ 109537 h 158772"/>
                <a:gd name="connsiteX15" fmla="*/ 269081 w 509871"/>
                <a:gd name="connsiteY15" fmla="*/ 104775 h 158772"/>
                <a:gd name="connsiteX16" fmla="*/ 326231 w 509871"/>
                <a:gd name="connsiteY16" fmla="*/ 107156 h 158772"/>
                <a:gd name="connsiteX17" fmla="*/ 335756 w 509871"/>
                <a:gd name="connsiteY17" fmla="*/ 109537 h 158772"/>
                <a:gd name="connsiteX18" fmla="*/ 395287 w 509871"/>
                <a:gd name="connsiteY18" fmla="*/ 102394 h 158772"/>
                <a:gd name="connsiteX19" fmla="*/ 497681 w 509871"/>
                <a:gd name="connsiteY19" fmla="*/ 114300 h 158772"/>
                <a:gd name="connsiteX20" fmla="*/ 504825 w 509871"/>
                <a:gd name="connsiteY20" fmla="*/ 107156 h 158772"/>
                <a:gd name="connsiteX21" fmla="*/ 509588 w 509871"/>
                <a:gd name="connsiteY21" fmla="*/ 88106 h 158772"/>
                <a:gd name="connsiteX22" fmla="*/ 500063 w 509871"/>
                <a:gd name="connsiteY22" fmla="*/ 47625 h 158772"/>
                <a:gd name="connsiteX23" fmla="*/ 492919 w 509871"/>
                <a:gd name="connsiteY23" fmla="*/ 45244 h 158772"/>
                <a:gd name="connsiteX24" fmla="*/ 476250 w 509871"/>
                <a:gd name="connsiteY24" fmla="*/ 35719 h 158772"/>
                <a:gd name="connsiteX25" fmla="*/ 461963 w 509871"/>
                <a:gd name="connsiteY25" fmla="*/ 30956 h 158772"/>
                <a:gd name="connsiteX26" fmla="*/ 454819 w 509871"/>
                <a:gd name="connsiteY26" fmla="*/ 26194 h 158772"/>
                <a:gd name="connsiteX27" fmla="*/ 438150 w 509871"/>
                <a:gd name="connsiteY27" fmla="*/ 23812 h 158772"/>
                <a:gd name="connsiteX28" fmla="*/ 431006 w 509871"/>
                <a:gd name="connsiteY28" fmla="*/ 19050 h 158772"/>
                <a:gd name="connsiteX29" fmla="*/ 416719 w 509871"/>
                <a:gd name="connsiteY29" fmla="*/ 16669 h 158772"/>
                <a:gd name="connsiteX30" fmla="*/ 407194 w 509871"/>
                <a:gd name="connsiteY30" fmla="*/ 14287 h 158772"/>
                <a:gd name="connsiteX31" fmla="*/ 392906 w 509871"/>
                <a:gd name="connsiteY31" fmla="*/ 9525 h 158772"/>
                <a:gd name="connsiteX32" fmla="*/ 385763 w 509871"/>
                <a:gd name="connsiteY32" fmla="*/ 7144 h 158772"/>
                <a:gd name="connsiteX33" fmla="*/ 338138 w 509871"/>
                <a:gd name="connsiteY33" fmla="*/ 0 h 158772"/>
                <a:gd name="connsiteX34" fmla="*/ 209550 w 509871"/>
                <a:gd name="connsiteY34" fmla="*/ 2381 h 158772"/>
                <a:gd name="connsiteX35" fmla="*/ 197644 w 509871"/>
                <a:gd name="connsiteY35" fmla="*/ 4762 h 158772"/>
                <a:gd name="connsiteX36" fmla="*/ 154781 w 509871"/>
                <a:gd name="connsiteY36" fmla="*/ 14287 h 158772"/>
                <a:gd name="connsiteX37" fmla="*/ 133350 w 509871"/>
                <a:gd name="connsiteY37" fmla="*/ 21431 h 158772"/>
                <a:gd name="connsiteX38" fmla="*/ 116681 w 509871"/>
                <a:gd name="connsiteY38" fmla="*/ 30956 h 158772"/>
                <a:gd name="connsiteX39" fmla="*/ 97631 w 509871"/>
                <a:gd name="connsiteY39" fmla="*/ 38100 h 158772"/>
                <a:gd name="connsiteX40" fmla="*/ 90488 w 509871"/>
                <a:gd name="connsiteY40" fmla="*/ 42862 h 158772"/>
                <a:gd name="connsiteX41" fmla="*/ 73819 w 509871"/>
                <a:gd name="connsiteY41" fmla="*/ 52387 h 158772"/>
                <a:gd name="connsiteX42" fmla="*/ 66675 w 509871"/>
                <a:gd name="connsiteY42" fmla="*/ 59531 h 158772"/>
                <a:gd name="connsiteX43" fmla="*/ 40481 w 509871"/>
                <a:gd name="connsiteY43" fmla="*/ 78581 h 158772"/>
                <a:gd name="connsiteX44" fmla="*/ 26194 w 509871"/>
                <a:gd name="connsiteY44" fmla="*/ 100012 h 158772"/>
                <a:gd name="connsiteX45" fmla="*/ 21431 w 509871"/>
                <a:gd name="connsiteY45" fmla="*/ 107156 h 158772"/>
                <a:gd name="connsiteX46" fmla="*/ 14288 w 509871"/>
                <a:gd name="connsiteY46" fmla="*/ 111919 h 158772"/>
                <a:gd name="connsiteX47" fmla="*/ 11906 w 509871"/>
                <a:gd name="connsiteY47" fmla="*/ 119062 h 158772"/>
                <a:gd name="connsiteX48" fmla="*/ 4763 w 509871"/>
                <a:gd name="connsiteY48" fmla="*/ 123825 h 158772"/>
                <a:gd name="connsiteX49" fmla="*/ 0 w 509871"/>
                <a:gd name="connsiteY49" fmla="*/ 130969 h 158772"/>
                <a:gd name="connsiteX0" fmla="*/ 0 w 509871"/>
                <a:gd name="connsiteY0" fmla="*/ 130969 h 158772"/>
                <a:gd name="connsiteX1" fmla="*/ 14288 w 509871"/>
                <a:gd name="connsiteY1" fmla="*/ 157162 h 158772"/>
                <a:gd name="connsiteX2" fmla="*/ 85725 w 509871"/>
                <a:gd name="connsiteY2" fmla="*/ 154781 h 158772"/>
                <a:gd name="connsiteX3" fmla="*/ 100013 w 509871"/>
                <a:gd name="connsiteY3" fmla="*/ 150019 h 158772"/>
                <a:gd name="connsiteX4" fmla="*/ 109538 w 509871"/>
                <a:gd name="connsiteY4" fmla="*/ 147637 h 158772"/>
                <a:gd name="connsiteX5" fmla="*/ 116681 w 509871"/>
                <a:gd name="connsiteY5" fmla="*/ 145256 h 158772"/>
                <a:gd name="connsiteX6" fmla="*/ 128588 w 509871"/>
                <a:gd name="connsiteY6" fmla="*/ 142875 h 158772"/>
                <a:gd name="connsiteX7" fmla="*/ 142875 w 509871"/>
                <a:gd name="connsiteY7" fmla="*/ 138112 h 158772"/>
                <a:gd name="connsiteX8" fmla="*/ 150019 w 509871"/>
                <a:gd name="connsiteY8" fmla="*/ 135731 h 158772"/>
                <a:gd name="connsiteX9" fmla="*/ 171450 w 509871"/>
                <a:gd name="connsiteY9" fmla="*/ 130969 h 158772"/>
                <a:gd name="connsiteX10" fmla="*/ 183356 w 509871"/>
                <a:gd name="connsiteY10" fmla="*/ 126206 h 158772"/>
                <a:gd name="connsiteX11" fmla="*/ 200025 w 509871"/>
                <a:gd name="connsiteY11" fmla="*/ 121444 h 158772"/>
                <a:gd name="connsiteX12" fmla="*/ 211931 w 509871"/>
                <a:gd name="connsiteY12" fmla="*/ 116681 h 158772"/>
                <a:gd name="connsiteX13" fmla="*/ 223838 w 509871"/>
                <a:gd name="connsiteY13" fmla="*/ 114300 h 158772"/>
                <a:gd name="connsiteX14" fmla="*/ 240506 w 509871"/>
                <a:gd name="connsiteY14" fmla="*/ 109537 h 158772"/>
                <a:gd name="connsiteX15" fmla="*/ 269081 w 509871"/>
                <a:gd name="connsiteY15" fmla="*/ 104775 h 158772"/>
                <a:gd name="connsiteX16" fmla="*/ 326231 w 509871"/>
                <a:gd name="connsiteY16" fmla="*/ 107156 h 158772"/>
                <a:gd name="connsiteX17" fmla="*/ 335756 w 509871"/>
                <a:gd name="connsiteY17" fmla="*/ 109537 h 158772"/>
                <a:gd name="connsiteX18" fmla="*/ 395287 w 509871"/>
                <a:gd name="connsiteY18" fmla="*/ 102394 h 158772"/>
                <a:gd name="connsiteX19" fmla="*/ 497681 w 509871"/>
                <a:gd name="connsiteY19" fmla="*/ 114300 h 158772"/>
                <a:gd name="connsiteX20" fmla="*/ 504825 w 509871"/>
                <a:gd name="connsiteY20" fmla="*/ 107156 h 158772"/>
                <a:gd name="connsiteX21" fmla="*/ 509588 w 509871"/>
                <a:gd name="connsiteY21" fmla="*/ 88106 h 158772"/>
                <a:gd name="connsiteX22" fmla="*/ 500063 w 509871"/>
                <a:gd name="connsiteY22" fmla="*/ 47625 h 158772"/>
                <a:gd name="connsiteX23" fmla="*/ 492919 w 509871"/>
                <a:gd name="connsiteY23" fmla="*/ 45244 h 158772"/>
                <a:gd name="connsiteX24" fmla="*/ 476250 w 509871"/>
                <a:gd name="connsiteY24" fmla="*/ 35719 h 158772"/>
                <a:gd name="connsiteX25" fmla="*/ 461963 w 509871"/>
                <a:gd name="connsiteY25" fmla="*/ 30956 h 158772"/>
                <a:gd name="connsiteX26" fmla="*/ 454819 w 509871"/>
                <a:gd name="connsiteY26" fmla="*/ 26194 h 158772"/>
                <a:gd name="connsiteX27" fmla="*/ 438150 w 509871"/>
                <a:gd name="connsiteY27" fmla="*/ 23812 h 158772"/>
                <a:gd name="connsiteX28" fmla="*/ 431006 w 509871"/>
                <a:gd name="connsiteY28" fmla="*/ 19050 h 158772"/>
                <a:gd name="connsiteX29" fmla="*/ 416719 w 509871"/>
                <a:gd name="connsiteY29" fmla="*/ 16669 h 158772"/>
                <a:gd name="connsiteX30" fmla="*/ 407194 w 509871"/>
                <a:gd name="connsiteY30" fmla="*/ 14287 h 158772"/>
                <a:gd name="connsiteX31" fmla="*/ 392906 w 509871"/>
                <a:gd name="connsiteY31" fmla="*/ 9525 h 158772"/>
                <a:gd name="connsiteX32" fmla="*/ 385763 w 509871"/>
                <a:gd name="connsiteY32" fmla="*/ 7144 h 158772"/>
                <a:gd name="connsiteX33" fmla="*/ 338138 w 509871"/>
                <a:gd name="connsiteY33" fmla="*/ 0 h 158772"/>
                <a:gd name="connsiteX34" fmla="*/ 209550 w 509871"/>
                <a:gd name="connsiteY34" fmla="*/ 2381 h 158772"/>
                <a:gd name="connsiteX35" fmla="*/ 197644 w 509871"/>
                <a:gd name="connsiteY35" fmla="*/ 4762 h 158772"/>
                <a:gd name="connsiteX36" fmla="*/ 154781 w 509871"/>
                <a:gd name="connsiteY36" fmla="*/ 14287 h 158772"/>
                <a:gd name="connsiteX37" fmla="*/ 133350 w 509871"/>
                <a:gd name="connsiteY37" fmla="*/ 21431 h 158772"/>
                <a:gd name="connsiteX38" fmla="*/ 116681 w 509871"/>
                <a:gd name="connsiteY38" fmla="*/ 30956 h 158772"/>
                <a:gd name="connsiteX39" fmla="*/ 97631 w 509871"/>
                <a:gd name="connsiteY39" fmla="*/ 38100 h 158772"/>
                <a:gd name="connsiteX40" fmla="*/ 90488 w 509871"/>
                <a:gd name="connsiteY40" fmla="*/ 42862 h 158772"/>
                <a:gd name="connsiteX41" fmla="*/ 73819 w 509871"/>
                <a:gd name="connsiteY41" fmla="*/ 52387 h 158772"/>
                <a:gd name="connsiteX42" fmla="*/ 66675 w 509871"/>
                <a:gd name="connsiteY42" fmla="*/ 59531 h 158772"/>
                <a:gd name="connsiteX43" fmla="*/ 40481 w 509871"/>
                <a:gd name="connsiteY43" fmla="*/ 78581 h 158772"/>
                <a:gd name="connsiteX44" fmla="*/ 26194 w 509871"/>
                <a:gd name="connsiteY44" fmla="*/ 100012 h 158772"/>
                <a:gd name="connsiteX45" fmla="*/ 21431 w 509871"/>
                <a:gd name="connsiteY45" fmla="*/ 107156 h 158772"/>
                <a:gd name="connsiteX46" fmla="*/ 14288 w 509871"/>
                <a:gd name="connsiteY46" fmla="*/ 111919 h 158772"/>
                <a:gd name="connsiteX47" fmla="*/ 11906 w 509871"/>
                <a:gd name="connsiteY47" fmla="*/ 119062 h 158772"/>
                <a:gd name="connsiteX48" fmla="*/ 4763 w 509871"/>
                <a:gd name="connsiteY48" fmla="*/ 123825 h 158772"/>
                <a:gd name="connsiteX49" fmla="*/ 0 w 509871"/>
                <a:gd name="connsiteY49" fmla="*/ 130969 h 158772"/>
                <a:gd name="connsiteX0" fmla="*/ 0 w 509871"/>
                <a:gd name="connsiteY0" fmla="*/ 130969 h 158772"/>
                <a:gd name="connsiteX1" fmla="*/ 14288 w 509871"/>
                <a:gd name="connsiteY1" fmla="*/ 157162 h 158772"/>
                <a:gd name="connsiteX2" fmla="*/ 85725 w 509871"/>
                <a:gd name="connsiteY2" fmla="*/ 154781 h 158772"/>
                <a:gd name="connsiteX3" fmla="*/ 100013 w 509871"/>
                <a:gd name="connsiteY3" fmla="*/ 150019 h 158772"/>
                <a:gd name="connsiteX4" fmla="*/ 109538 w 509871"/>
                <a:gd name="connsiteY4" fmla="*/ 147637 h 158772"/>
                <a:gd name="connsiteX5" fmla="*/ 116681 w 509871"/>
                <a:gd name="connsiteY5" fmla="*/ 145256 h 158772"/>
                <a:gd name="connsiteX6" fmla="*/ 128588 w 509871"/>
                <a:gd name="connsiteY6" fmla="*/ 142875 h 158772"/>
                <a:gd name="connsiteX7" fmla="*/ 142875 w 509871"/>
                <a:gd name="connsiteY7" fmla="*/ 138112 h 158772"/>
                <a:gd name="connsiteX8" fmla="*/ 150019 w 509871"/>
                <a:gd name="connsiteY8" fmla="*/ 135731 h 158772"/>
                <a:gd name="connsiteX9" fmla="*/ 171450 w 509871"/>
                <a:gd name="connsiteY9" fmla="*/ 130969 h 158772"/>
                <a:gd name="connsiteX10" fmla="*/ 183356 w 509871"/>
                <a:gd name="connsiteY10" fmla="*/ 126206 h 158772"/>
                <a:gd name="connsiteX11" fmla="*/ 200025 w 509871"/>
                <a:gd name="connsiteY11" fmla="*/ 121444 h 158772"/>
                <a:gd name="connsiteX12" fmla="*/ 211931 w 509871"/>
                <a:gd name="connsiteY12" fmla="*/ 116681 h 158772"/>
                <a:gd name="connsiteX13" fmla="*/ 223838 w 509871"/>
                <a:gd name="connsiteY13" fmla="*/ 114300 h 158772"/>
                <a:gd name="connsiteX14" fmla="*/ 240506 w 509871"/>
                <a:gd name="connsiteY14" fmla="*/ 109537 h 158772"/>
                <a:gd name="connsiteX15" fmla="*/ 269081 w 509871"/>
                <a:gd name="connsiteY15" fmla="*/ 104775 h 158772"/>
                <a:gd name="connsiteX16" fmla="*/ 326231 w 509871"/>
                <a:gd name="connsiteY16" fmla="*/ 107156 h 158772"/>
                <a:gd name="connsiteX17" fmla="*/ 335756 w 509871"/>
                <a:gd name="connsiteY17" fmla="*/ 109537 h 158772"/>
                <a:gd name="connsiteX18" fmla="*/ 395287 w 509871"/>
                <a:gd name="connsiteY18" fmla="*/ 102394 h 158772"/>
                <a:gd name="connsiteX19" fmla="*/ 467122 w 509871"/>
                <a:gd name="connsiteY19" fmla="*/ 109538 h 158772"/>
                <a:gd name="connsiteX20" fmla="*/ 497681 w 509871"/>
                <a:gd name="connsiteY20" fmla="*/ 114300 h 158772"/>
                <a:gd name="connsiteX21" fmla="*/ 504825 w 509871"/>
                <a:gd name="connsiteY21" fmla="*/ 107156 h 158772"/>
                <a:gd name="connsiteX22" fmla="*/ 509588 w 509871"/>
                <a:gd name="connsiteY22" fmla="*/ 88106 h 158772"/>
                <a:gd name="connsiteX23" fmla="*/ 500063 w 509871"/>
                <a:gd name="connsiteY23" fmla="*/ 47625 h 158772"/>
                <a:gd name="connsiteX24" fmla="*/ 492919 w 509871"/>
                <a:gd name="connsiteY24" fmla="*/ 45244 h 158772"/>
                <a:gd name="connsiteX25" fmla="*/ 476250 w 509871"/>
                <a:gd name="connsiteY25" fmla="*/ 35719 h 158772"/>
                <a:gd name="connsiteX26" fmla="*/ 461963 w 509871"/>
                <a:gd name="connsiteY26" fmla="*/ 30956 h 158772"/>
                <a:gd name="connsiteX27" fmla="*/ 454819 w 509871"/>
                <a:gd name="connsiteY27" fmla="*/ 26194 h 158772"/>
                <a:gd name="connsiteX28" fmla="*/ 438150 w 509871"/>
                <a:gd name="connsiteY28" fmla="*/ 23812 h 158772"/>
                <a:gd name="connsiteX29" fmla="*/ 431006 w 509871"/>
                <a:gd name="connsiteY29" fmla="*/ 19050 h 158772"/>
                <a:gd name="connsiteX30" fmla="*/ 416719 w 509871"/>
                <a:gd name="connsiteY30" fmla="*/ 16669 h 158772"/>
                <a:gd name="connsiteX31" fmla="*/ 407194 w 509871"/>
                <a:gd name="connsiteY31" fmla="*/ 14287 h 158772"/>
                <a:gd name="connsiteX32" fmla="*/ 392906 w 509871"/>
                <a:gd name="connsiteY32" fmla="*/ 9525 h 158772"/>
                <a:gd name="connsiteX33" fmla="*/ 385763 w 509871"/>
                <a:gd name="connsiteY33" fmla="*/ 7144 h 158772"/>
                <a:gd name="connsiteX34" fmla="*/ 338138 w 509871"/>
                <a:gd name="connsiteY34" fmla="*/ 0 h 158772"/>
                <a:gd name="connsiteX35" fmla="*/ 209550 w 509871"/>
                <a:gd name="connsiteY35" fmla="*/ 2381 h 158772"/>
                <a:gd name="connsiteX36" fmla="*/ 197644 w 509871"/>
                <a:gd name="connsiteY36" fmla="*/ 4762 h 158772"/>
                <a:gd name="connsiteX37" fmla="*/ 154781 w 509871"/>
                <a:gd name="connsiteY37" fmla="*/ 14287 h 158772"/>
                <a:gd name="connsiteX38" fmla="*/ 133350 w 509871"/>
                <a:gd name="connsiteY38" fmla="*/ 21431 h 158772"/>
                <a:gd name="connsiteX39" fmla="*/ 116681 w 509871"/>
                <a:gd name="connsiteY39" fmla="*/ 30956 h 158772"/>
                <a:gd name="connsiteX40" fmla="*/ 97631 w 509871"/>
                <a:gd name="connsiteY40" fmla="*/ 38100 h 158772"/>
                <a:gd name="connsiteX41" fmla="*/ 90488 w 509871"/>
                <a:gd name="connsiteY41" fmla="*/ 42862 h 158772"/>
                <a:gd name="connsiteX42" fmla="*/ 73819 w 509871"/>
                <a:gd name="connsiteY42" fmla="*/ 52387 h 158772"/>
                <a:gd name="connsiteX43" fmla="*/ 66675 w 509871"/>
                <a:gd name="connsiteY43" fmla="*/ 59531 h 158772"/>
                <a:gd name="connsiteX44" fmla="*/ 40481 w 509871"/>
                <a:gd name="connsiteY44" fmla="*/ 78581 h 158772"/>
                <a:gd name="connsiteX45" fmla="*/ 26194 w 509871"/>
                <a:gd name="connsiteY45" fmla="*/ 100012 h 158772"/>
                <a:gd name="connsiteX46" fmla="*/ 21431 w 509871"/>
                <a:gd name="connsiteY46" fmla="*/ 107156 h 158772"/>
                <a:gd name="connsiteX47" fmla="*/ 14288 w 509871"/>
                <a:gd name="connsiteY47" fmla="*/ 111919 h 158772"/>
                <a:gd name="connsiteX48" fmla="*/ 11906 w 509871"/>
                <a:gd name="connsiteY48" fmla="*/ 119062 h 158772"/>
                <a:gd name="connsiteX49" fmla="*/ 4763 w 509871"/>
                <a:gd name="connsiteY49" fmla="*/ 123825 h 158772"/>
                <a:gd name="connsiteX50" fmla="*/ 0 w 509871"/>
                <a:gd name="connsiteY50" fmla="*/ 130969 h 158772"/>
                <a:gd name="connsiteX0" fmla="*/ 0 w 509871"/>
                <a:gd name="connsiteY0" fmla="*/ 130969 h 158772"/>
                <a:gd name="connsiteX1" fmla="*/ 14288 w 509871"/>
                <a:gd name="connsiteY1" fmla="*/ 157162 h 158772"/>
                <a:gd name="connsiteX2" fmla="*/ 85725 w 509871"/>
                <a:gd name="connsiteY2" fmla="*/ 154781 h 158772"/>
                <a:gd name="connsiteX3" fmla="*/ 100013 w 509871"/>
                <a:gd name="connsiteY3" fmla="*/ 150019 h 158772"/>
                <a:gd name="connsiteX4" fmla="*/ 109538 w 509871"/>
                <a:gd name="connsiteY4" fmla="*/ 147637 h 158772"/>
                <a:gd name="connsiteX5" fmla="*/ 116681 w 509871"/>
                <a:gd name="connsiteY5" fmla="*/ 145256 h 158772"/>
                <a:gd name="connsiteX6" fmla="*/ 128588 w 509871"/>
                <a:gd name="connsiteY6" fmla="*/ 142875 h 158772"/>
                <a:gd name="connsiteX7" fmla="*/ 142875 w 509871"/>
                <a:gd name="connsiteY7" fmla="*/ 138112 h 158772"/>
                <a:gd name="connsiteX8" fmla="*/ 150019 w 509871"/>
                <a:gd name="connsiteY8" fmla="*/ 135731 h 158772"/>
                <a:gd name="connsiteX9" fmla="*/ 171450 w 509871"/>
                <a:gd name="connsiteY9" fmla="*/ 130969 h 158772"/>
                <a:gd name="connsiteX10" fmla="*/ 183356 w 509871"/>
                <a:gd name="connsiteY10" fmla="*/ 126206 h 158772"/>
                <a:gd name="connsiteX11" fmla="*/ 200025 w 509871"/>
                <a:gd name="connsiteY11" fmla="*/ 121444 h 158772"/>
                <a:gd name="connsiteX12" fmla="*/ 211931 w 509871"/>
                <a:gd name="connsiteY12" fmla="*/ 116681 h 158772"/>
                <a:gd name="connsiteX13" fmla="*/ 223838 w 509871"/>
                <a:gd name="connsiteY13" fmla="*/ 114300 h 158772"/>
                <a:gd name="connsiteX14" fmla="*/ 240506 w 509871"/>
                <a:gd name="connsiteY14" fmla="*/ 109537 h 158772"/>
                <a:gd name="connsiteX15" fmla="*/ 269081 w 509871"/>
                <a:gd name="connsiteY15" fmla="*/ 104775 h 158772"/>
                <a:gd name="connsiteX16" fmla="*/ 326231 w 509871"/>
                <a:gd name="connsiteY16" fmla="*/ 107156 h 158772"/>
                <a:gd name="connsiteX17" fmla="*/ 335756 w 509871"/>
                <a:gd name="connsiteY17" fmla="*/ 109537 h 158772"/>
                <a:gd name="connsiteX18" fmla="*/ 395287 w 509871"/>
                <a:gd name="connsiteY18" fmla="*/ 102394 h 158772"/>
                <a:gd name="connsiteX19" fmla="*/ 457597 w 509871"/>
                <a:gd name="connsiteY19" fmla="*/ 114301 h 158772"/>
                <a:gd name="connsiteX20" fmla="*/ 497681 w 509871"/>
                <a:gd name="connsiteY20" fmla="*/ 114300 h 158772"/>
                <a:gd name="connsiteX21" fmla="*/ 504825 w 509871"/>
                <a:gd name="connsiteY21" fmla="*/ 107156 h 158772"/>
                <a:gd name="connsiteX22" fmla="*/ 509588 w 509871"/>
                <a:gd name="connsiteY22" fmla="*/ 88106 h 158772"/>
                <a:gd name="connsiteX23" fmla="*/ 500063 w 509871"/>
                <a:gd name="connsiteY23" fmla="*/ 47625 h 158772"/>
                <a:gd name="connsiteX24" fmla="*/ 492919 w 509871"/>
                <a:gd name="connsiteY24" fmla="*/ 45244 h 158772"/>
                <a:gd name="connsiteX25" fmla="*/ 476250 w 509871"/>
                <a:gd name="connsiteY25" fmla="*/ 35719 h 158772"/>
                <a:gd name="connsiteX26" fmla="*/ 461963 w 509871"/>
                <a:gd name="connsiteY26" fmla="*/ 30956 h 158772"/>
                <a:gd name="connsiteX27" fmla="*/ 454819 w 509871"/>
                <a:gd name="connsiteY27" fmla="*/ 26194 h 158772"/>
                <a:gd name="connsiteX28" fmla="*/ 438150 w 509871"/>
                <a:gd name="connsiteY28" fmla="*/ 23812 h 158772"/>
                <a:gd name="connsiteX29" fmla="*/ 431006 w 509871"/>
                <a:gd name="connsiteY29" fmla="*/ 19050 h 158772"/>
                <a:gd name="connsiteX30" fmla="*/ 416719 w 509871"/>
                <a:gd name="connsiteY30" fmla="*/ 16669 h 158772"/>
                <a:gd name="connsiteX31" fmla="*/ 407194 w 509871"/>
                <a:gd name="connsiteY31" fmla="*/ 14287 h 158772"/>
                <a:gd name="connsiteX32" fmla="*/ 392906 w 509871"/>
                <a:gd name="connsiteY32" fmla="*/ 9525 h 158772"/>
                <a:gd name="connsiteX33" fmla="*/ 385763 w 509871"/>
                <a:gd name="connsiteY33" fmla="*/ 7144 h 158772"/>
                <a:gd name="connsiteX34" fmla="*/ 338138 w 509871"/>
                <a:gd name="connsiteY34" fmla="*/ 0 h 158772"/>
                <a:gd name="connsiteX35" fmla="*/ 209550 w 509871"/>
                <a:gd name="connsiteY35" fmla="*/ 2381 h 158772"/>
                <a:gd name="connsiteX36" fmla="*/ 197644 w 509871"/>
                <a:gd name="connsiteY36" fmla="*/ 4762 h 158772"/>
                <a:gd name="connsiteX37" fmla="*/ 154781 w 509871"/>
                <a:gd name="connsiteY37" fmla="*/ 14287 h 158772"/>
                <a:gd name="connsiteX38" fmla="*/ 133350 w 509871"/>
                <a:gd name="connsiteY38" fmla="*/ 21431 h 158772"/>
                <a:gd name="connsiteX39" fmla="*/ 116681 w 509871"/>
                <a:gd name="connsiteY39" fmla="*/ 30956 h 158772"/>
                <a:gd name="connsiteX40" fmla="*/ 97631 w 509871"/>
                <a:gd name="connsiteY40" fmla="*/ 38100 h 158772"/>
                <a:gd name="connsiteX41" fmla="*/ 90488 w 509871"/>
                <a:gd name="connsiteY41" fmla="*/ 42862 h 158772"/>
                <a:gd name="connsiteX42" fmla="*/ 73819 w 509871"/>
                <a:gd name="connsiteY42" fmla="*/ 52387 h 158772"/>
                <a:gd name="connsiteX43" fmla="*/ 66675 w 509871"/>
                <a:gd name="connsiteY43" fmla="*/ 59531 h 158772"/>
                <a:gd name="connsiteX44" fmla="*/ 40481 w 509871"/>
                <a:gd name="connsiteY44" fmla="*/ 78581 h 158772"/>
                <a:gd name="connsiteX45" fmla="*/ 26194 w 509871"/>
                <a:gd name="connsiteY45" fmla="*/ 100012 h 158772"/>
                <a:gd name="connsiteX46" fmla="*/ 21431 w 509871"/>
                <a:gd name="connsiteY46" fmla="*/ 107156 h 158772"/>
                <a:gd name="connsiteX47" fmla="*/ 14288 w 509871"/>
                <a:gd name="connsiteY47" fmla="*/ 111919 h 158772"/>
                <a:gd name="connsiteX48" fmla="*/ 11906 w 509871"/>
                <a:gd name="connsiteY48" fmla="*/ 119062 h 158772"/>
                <a:gd name="connsiteX49" fmla="*/ 4763 w 509871"/>
                <a:gd name="connsiteY49" fmla="*/ 123825 h 158772"/>
                <a:gd name="connsiteX50" fmla="*/ 0 w 509871"/>
                <a:gd name="connsiteY50" fmla="*/ 130969 h 158772"/>
                <a:gd name="connsiteX0" fmla="*/ 0 w 509871"/>
                <a:gd name="connsiteY0" fmla="*/ 130969 h 158772"/>
                <a:gd name="connsiteX1" fmla="*/ 14288 w 509871"/>
                <a:gd name="connsiteY1" fmla="*/ 157162 h 158772"/>
                <a:gd name="connsiteX2" fmla="*/ 85725 w 509871"/>
                <a:gd name="connsiteY2" fmla="*/ 154781 h 158772"/>
                <a:gd name="connsiteX3" fmla="*/ 100013 w 509871"/>
                <a:gd name="connsiteY3" fmla="*/ 150019 h 158772"/>
                <a:gd name="connsiteX4" fmla="*/ 109538 w 509871"/>
                <a:gd name="connsiteY4" fmla="*/ 147637 h 158772"/>
                <a:gd name="connsiteX5" fmla="*/ 116681 w 509871"/>
                <a:gd name="connsiteY5" fmla="*/ 145256 h 158772"/>
                <a:gd name="connsiteX6" fmla="*/ 128588 w 509871"/>
                <a:gd name="connsiteY6" fmla="*/ 142875 h 158772"/>
                <a:gd name="connsiteX7" fmla="*/ 142875 w 509871"/>
                <a:gd name="connsiteY7" fmla="*/ 138112 h 158772"/>
                <a:gd name="connsiteX8" fmla="*/ 150019 w 509871"/>
                <a:gd name="connsiteY8" fmla="*/ 135731 h 158772"/>
                <a:gd name="connsiteX9" fmla="*/ 171450 w 509871"/>
                <a:gd name="connsiteY9" fmla="*/ 130969 h 158772"/>
                <a:gd name="connsiteX10" fmla="*/ 183356 w 509871"/>
                <a:gd name="connsiteY10" fmla="*/ 126206 h 158772"/>
                <a:gd name="connsiteX11" fmla="*/ 200025 w 509871"/>
                <a:gd name="connsiteY11" fmla="*/ 121444 h 158772"/>
                <a:gd name="connsiteX12" fmla="*/ 211931 w 509871"/>
                <a:gd name="connsiteY12" fmla="*/ 116681 h 158772"/>
                <a:gd name="connsiteX13" fmla="*/ 223838 w 509871"/>
                <a:gd name="connsiteY13" fmla="*/ 114300 h 158772"/>
                <a:gd name="connsiteX14" fmla="*/ 240506 w 509871"/>
                <a:gd name="connsiteY14" fmla="*/ 109537 h 158772"/>
                <a:gd name="connsiteX15" fmla="*/ 269081 w 509871"/>
                <a:gd name="connsiteY15" fmla="*/ 104775 h 158772"/>
                <a:gd name="connsiteX16" fmla="*/ 326231 w 509871"/>
                <a:gd name="connsiteY16" fmla="*/ 107156 h 158772"/>
                <a:gd name="connsiteX17" fmla="*/ 335756 w 509871"/>
                <a:gd name="connsiteY17" fmla="*/ 109537 h 158772"/>
                <a:gd name="connsiteX18" fmla="*/ 395287 w 509871"/>
                <a:gd name="connsiteY18" fmla="*/ 102394 h 158772"/>
                <a:gd name="connsiteX19" fmla="*/ 455216 w 509871"/>
                <a:gd name="connsiteY19" fmla="*/ 116682 h 158772"/>
                <a:gd name="connsiteX20" fmla="*/ 497681 w 509871"/>
                <a:gd name="connsiteY20" fmla="*/ 114300 h 158772"/>
                <a:gd name="connsiteX21" fmla="*/ 504825 w 509871"/>
                <a:gd name="connsiteY21" fmla="*/ 107156 h 158772"/>
                <a:gd name="connsiteX22" fmla="*/ 509588 w 509871"/>
                <a:gd name="connsiteY22" fmla="*/ 88106 h 158772"/>
                <a:gd name="connsiteX23" fmla="*/ 500063 w 509871"/>
                <a:gd name="connsiteY23" fmla="*/ 47625 h 158772"/>
                <a:gd name="connsiteX24" fmla="*/ 492919 w 509871"/>
                <a:gd name="connsiteY24" fmla="*/ 45244 h 158772"/>
                <a:gd name="connsiteX25" fmla="*/ 476250 w 509871"/>
                <a:gd name="connsiteY25" fmla="*/ 35719 h 158772"/>
                <a:gd name="connsiteX26" fmla="*/ 461963 w 509871"/>
                <a:gd name="connsiteY26" fmla="*/ 30956 h 158772"/>
                <a:gd name="connsiteX27" fmla="*/ 454819 w 509871"/>
                <a:gd name="connsiteY27" fmla="*/ 26194 h 158772"/>
                <a:gd name="connsiteX28" fmla="*/ 438150 w 509871"/>
                <a:gd name="connsiteY28" fmla="*/ 23812 h 158772"/>
                <a:gd name="connsiteX29" fmla="*/ 431006 w 509871"/>
                <a:gd name="connsiteY29" fmla="*/ 19050 h 158772"/>
                <a:gd name="connsiteX30" fmla="*/ 416719 w 509871"/>
                <a:gd name="connsiteY30" fmla="*/ 16669 h 158772"/>
                <a:gd name="connsiteX31" fmla="*/ 407194 w 509871"/>
                <a:gd name="connsiteY31" fmla="*/ 14287 h 158772"/>
                <a:gd name="connsiteX32" fmla="*/ 392906 w 509871"/>
                <a:gd name="connsiteY32" fmla="*/ 9525 h 158772"/>
                <a:gd name="connsiteX33" fmla="*/ 385763 w 509871"/>
                <a:gd name="connsiteY33" fmla="*/ 7144 h 158772"/>
                <a:gd name="connsiteX34" fmla="*/ 338138 w 509871"/>
                <a:gd name="connsiteY34" fmla="*/ 0 h 158772"/>
                <a:gd name="connsiteX35" fmla="*/ 209550 w 509871"/>
                <a:gd name="connsiteY35" fmla="*/ 2381 h 158772"/>
                <a:gd name="connsiteX36" fmla="*/ 197644 w 509871"/>
                <a:gd name="connsiteY36" fmla="*/ 4762 h 158772"/>
                <a:gd name="connsiteX37" fmla="*/ 154781 w 509871"/>
                <a:gd name="connsiteY37" fmla="*/ 14287 h 158772"/>
                <a:gd name="connsiteX38" fmla="*/ 133350 w 509871"/>
                <a:gd name="connsiteY38" fmla="*/ 21431 h 158772"/>
                <a:gd name="connsiteX39" fmla="*/ 116681 w 509871"/>
                <a:gd name="connsiteY39" fmla="*/ 30956 h 158772"/>
                <a:gd name="connsiteX40" fmla="*/ 97631 w 509871"/>
                <a:gd name="connsiteY40" fmla="*/ 38100 h 158772"/>
                <a:gd name="connsiteX41" fmla="*/ 90488 w 509871"/>
                <a:gd name="connsiteY41" fmla="*/ 42862 h 158772"/>
                <a:gd name="connsiteX42" fmla="*/ 73819 w 509871"/>
                <a:gd name="connsiteY42" fmla="*/ 52387 h 158772"/>
                <a:gd name="connsiteX43" fmla="*/ 66675 w 509871"/>
                <a:gd name="connsiteY43" fmla="*/ 59531 h 158772"/>
                <a:gd name="connsiteX44" fmla="*/ 40481 w 509871"/>
                <a:gd name="connsiteY44" fmla="*/ 78581 h 158772"/>
                <a:gd name="connsiteX45" fmla="*/ 26194 w 509871"/>
                <a:gd name="connsiteY45" fmla="*/ 100012 h 158772"/>
                <a:gd name="connsiteX46" fmla="*/ 21431 w 509871"/>
                <a:gd name="connsiteY46" fmla="*/ 107156 h 158772"/>
                <a:gd name="connsiteX47" fmla="*/ 14288 w 509871"/>
                <a:gd name="connsiteY47" fmla="*/ 111919 h 158772"/>
                <a:gd name="connsiteX48" fmla="*/ 11906 w 509871"/>
                <a:gd name="connsiteY48" fmla="*/ 119062 h 158772"/>
                <a:gd name="connsiteX49" fmla="*/ 4763 w 509871"/>
                <a:gd name="connsiteY49" fmla="*/ 123825 h 158772"/>
                <a:gd name="connsiteX50" fmla="*/ 0 w 509871"/>
                <a:gd name="connsiteY50" fmla="*/ 130969 h 158772"/>
                <a:gd name="connsiteX0" fmla="*/ 0 w 509871"/>
                <a:gd name="connsiteY0" fmla="*/ 130969 h 158772"/>
                <a:gd name="connsiteX1" fmla="*/ 14288 w 509871"/>
                <a:gd name="connsiteY1" fmla="*/ 157162 h 158772"/>
                <a:gd name="connsiteX2" fmla="*/ 85725 w 509871"/>
                <a:gd name="connsiteY2" fmla="*/ 154781 h 158772"/>
                <a:gd name="connsiteX3" fmla="*/ 100013 w 509871"/>
                <a:gd name="connsiteY3" fmla="*/ 150019 h 158772"/>
                <a:gd name="connsiteX4" fmla="*/ 109538 w 509871"/>
                <a:gd name="connsiteY4" fmla="*/ 147637 h 158772"/>
                <a:gd name="connsiteX5" fmla="*/ 116681 w 509871"/>
                <a:gd name="connsiteY5" fmla="*/ 145256 h 158772"/>
                <a:gd name="connsiteX6" fmla="*/ 128588 w 509871"/>
                <a:gd name="connsiteY6" fmla="*/ 142875 h 158772"/>
                <a:gd name="connsiteX7" fmla="*/ 142875 w 509871"/>
                <a:gd name="connsiteY7" fmla="*/ 138112 h 158772"/>
                <a:gd name="connsiteX8" fmla="*/ 150019 w 509871"/>
                <a:gd name="connsiteY8" fmla="*/ 135731 h 158772"/>
                <a:gd name="connsiteX9" fmla="*/ 171450 w 509871"/>
                <a:gd name="connsiteY9" fmla="*/ 130969 h 158772"/>
                <a:gd name="connsiteX10" fmla="*/ 183356 w 509871"/>
                <a:gd name="connsiteY10" fmla="*/ 126206 h 158772"/>
                <a:gd name="connsiteX11" fmla="*/ 200025 w 509871"/>
                <a:gd name="connsiteY11" fmla="*/ 121444 h 158772"/>
                <a:gd name="connsiteX12" fmla="*/ 211931 w 509871"/>
                <a:gd name="connsiteY12" fmla="*/ 116681 h 158772"/>
                <a:gd name="connsiteX13" fmla="*/ 223838 w 509871"/>
                <a:gd name="connsiteY13" fmla="*/ 114300 h 158772"/>
                <a:gd name="connsiteX14" fmla="*/ 240506 w 509871"/>
                <a:gd name="connsiteY14" fmla="*/ 109537 h 158772"/>
                <a:gd name="connsiteX15" fmla="*/ 269081 w 509871"/>
                <a:gd name="connsiteY15" fmla="*/ 104775 h 158772"/>
                <a:gd name="connsiteX16" fmla="*/ 326231 w 509871"/>
                <a:gd name="connsiteY16" fmla="*/ 107156 h 158772"/>
                <a:gd name="connsiteX17" fmla="*/ 335756 w 509871"/>
                <a:gd name="connsiteY17" fmla="*/ 109537 h 158772"/>
                <a:gd name="connsiteX18" fmla="*/ 395287 w 509871"/>
                <a:gd name="connsiteY18" fmla="*/ 102394 h 158772"/>
                <a:gd name="connsiteX19" fmla="*/ 455216 w 509871"/>
                <a:gd name="connsiteY19" fmla="*/ 123826 h 158772"/>
                <a:gd name="connsiteX20" fmla="*/ 497681 w 509871"/>
                <a:gd name="connsiteY20" fmla="*/ 114300 h 158772"/>
                <a:gd name="connsiteX21" fmla="*/ 504825 w 509871"/>
                <a:gd name="connsiteY21" fmla="*/ 107156 h 158772"/>
                <a:gd name="connsiteX22" fmla="*/ 509588 w 509871"/>
                <a:gd name="connsiteY22" fmla="*/ 88106 h 158772"/>
                <a:gd name="connsiteX23" fmla="*/ 500063 w 509871"/>
                <a:gd name="connsiteY23" fmla="*/ 47625 h 158772"/>
                <a:gd name="connsiteX24" fmla="*/ 492919 w 509871"/>
                <a:gd name="connsiteY24" fmla="*/ 45244 h 158772"/>
                <a:gd name="connsiteX25" fmla="*/ 476250 w 509871"/>
                <a:gd name="connsiteY25" fmla="*/ 35719 h 158772"/>
                <a:gd name="connsiteX26" fmla="*/ 461963 w 509871"/>
                <a:gd name="connsiteY26" fmla="*/ 30956 h 158772"/>
                <a:gd name="connsiteX27" fmla="*/ 454819 w 509871"/>
                <a:gd name="connsiteY27" fmla="*/ 26194 h 158772"/>
                <a:gd name="connsiteX28" fmla="*/ 438150 w 509871"/>
                <a:gd name="connsiteY28" fmla="*/ 23812 h 158772"/>
                <a:gd name="connsiteX29" fmla="*/ 431006 w 509871"/>
                <a:gd name="connsiteY29" fmla="*/ 19050 h 158772"/>
                <a:gd name="connsiteX30" fmla="*/ 416719 w 509871"/>
                <a:gd name="connsiteY30" fmla="*/ 16669 h 158772"/>
                <a:gd name="connsiteX31" fmla="*/ 407194 w 509871"/>
                <a:gd name="connsiteY31" fmla="*/ 14287 h 158772"/>
                <a:gd name="connsiteX32" fmla="*/ 392906 w 509871"/>
                <a:gd name="connsiteY32" fmla="*/ 9525 h 158772"/>
                <a:gd name="connsiteX33" fmla="*/ 385763 w 509871"/>
                <a:gd name="connsiteY33" fmla="*/ 7144 h 158772"/>
                <a:gd name="connsiteX34" fmla="*/ 338138 w 509871"/>
                <a:gd name="connsiteY34" fmla="*/ 0 h 158772"/>
                <a:gd name="connsiteX35" fmla="*/ 209550 w 509871"/>
                <a:gd name="connsiteY35" fmla="*/ 2381 h 158772"/>
                <a:gd name="connsiteX36" fmla="*/ 197644 w 509871"/>
                <a:gd name="connsiteY36" fmla="*/ 4762 h 158772"/>
                <a:gd name="connsiteX37" fmla="*/ 154781 w 509871"/>
                <a:gd name="connsiteY37" fmla="*/ 14287 h 158772"/>
                <a:gd name="connsiteX38" fmla="*/ 133350 w 509871"/>
                <a:gd name="connsiteY38" fmla="*/ 21431 h 158772"/>
                <a:gd name="connsiteX39" fmla="*/ 116681 w 509871"/>
                <a:gd name="connsiteY39" fmla="*/ 30956 h 158772"/>
                <a:gd name="connsiteX40" fmla="*/ 97631 w 509871"/>
                <a:gd name="connsiteY40" fmla="*/ 38100 h 158772"/>
                <a:gd name="connsiteX41" fmla="*/ 90488 w 509871"/>
                <a:gd name="connsiteY41" fmla="*/ 42862 h 158772"/>
                <a:gd name="connsiteX42" fmla="*/ 73819 w 509871"/>
                <a:gd name="connsiteY42" fmla="*/ 52387 h 158772"/>
                <a:gd name="connsiteX43" fmla="*/ 66675 w 509871"/>
                <a:gd name="connsiteY43" fmla="*/ 59531 h 158772"/>
                <a:gd name="connsiteX44" fmla="*/ 40481 w 509871"/>
                <a:gd name="connsiteY44" fmla="*/ 78581 h 158772"/>
                <a:gd name="connsiteX45" fmla="*/ 26194 w 509871"/>
                <a:gd name="connsiteY45" fmla="*/ 100012 h 158772"/>
                <a:gd name="connsiteX46" fmla="*/ 21431 w 509871"/>
                <a:gd name="connsiteY46" fmla="*/ 107156 h 158772"/>
                <a:gd name="connsiteX47" fmla="*/ 14288 w 509871"/>
                <a:gd name="connsiteY47" fmla="*/ 111919 h 158772"/>
                <a:gd name="connsiteX48" fmla="*/ 11906 w 509871"/>
                <a:gd name="connsiteY48" fmla="*/ 119062 h 158772"/>
                <a:gd name="connsiteX49" fmla="*/ 4763 w 509871"/>
                <a:gd name="connsiteY49" fmla="*/ 123825 h 158772"/>
                <a:gd name="connsiteX50" fmla="*/ 0 w 509871"/>
                <a:gd name="connsiteY50" fmla="*/ 130969 h 158772"/>
                <a:gd name="connsiteX0" fmla="*/ 0 w 509871"/>
                <a:gd name="connsiteY0" fmla="*/ 161926 h 189729"/>
                <a:gd name="connsiteX1" fmla="*/ 14288 w 509871"/>
                <a:gd name="connsiteY1" fmla="*/ 188119 h 189729"/>
                <a:gd name="connsiteX2" fmla="*/ 85725 w 509871"/>
                <a:gd name="connsiteY2" fmla="*/ 185738 h 189729"/>
                <a:gd name="connsiteX3" fmla="*/ 100013 w 509871"/>
                <a:gd name="connsiteY3" fmla="*/ 180976 h 189729"/>
                <a:gd name="connsiteX4" fmla="*/ 109538 w 509871"/>
                <a:gd name="connsiteY4" fmla="*/ 178594 h 189729"/>
                <a:gd name="connsiteX5" fmla="*/ 116681 w 509871"/>
                <a:gd name="connsiteY5" fmla="*/ 176213 h 189729"/>
                <a:gd name="connsiteX6" fmla="*/ 128588 w 509871"/>
                <a:gd name="connsiteY6" fmla="*/ 173832 h 189729"/>
                <a:gd name="connsiteX7" fmla="*/ 142875 w 509871"/>
                <a:gd name="connsiteY7" fmla="*/ 169069 h 189729"/>
                <a:gd name="connsiteX8" fmla="*/ 150019 w 509871"/>
                <a:gd name="connsiteY8" fmla="*/ 166688 h 189729"/>
                <a:gd name="connsiteX9" fmla="*/ 171450 w 509871"/>
                <a:gd name="connsiteY9" fmla="*/ 161926 h 189729"/>
                <a:gd name="connsiteX10" fmla="*/ 183356 w 509871"/>
                <a:gd name="connsiteY10" fmla="*/ 157163 h 189729"/>
                <a:gd name="connsiteX11" fmla="*/ 200025 w 509871"/>
                <a:gd name="connsiteY11" fmla="*/ 152401 h 189729"/>
                <a:gd name="connsiteX12" fmla="*/ 211931 w 509871"/>
                <a:gd name="connsiteY12" fmla="*/ 147638 h 189729"/>
                <a:gd name="connsiteX13" fmla="*/ 223838 w 509871"/>
                <a:gd name="connsiteY13" fmla="*/ 145257 h 189729"/>
                <a:gd name="connsiteX14" fmla="*/ 240506 w 509871"/>
                <a:gd name="connsiteY14" fmla="*/ 140494 h 189729"/>
                <a:gd name="connsiteX15" fmla="*/ 269081 w 509871"/>
                <a:gd name="connsiteY15" fmla="*/ 135732 h 189729"/>
                <a:gd name="connsiteX16" fmla="*/ 326231 w 509871"/>
                <a:gd name="connsiteY16" fmla="*/ 138113 h 189729"/>
                <a:gd name="connsiteX17" fmla="*/ 335756 w 509871"/>
                <a:gd name="connsiteY17" fmla="*/ 140494 h 189729"/>
                <a:gd name="connsiteX18" fmla="*/ 395287 w 509871"/>
                <a:gd name="connsiteY18" fmla="*/ 133351 h 189729"/>
                <a:gd name="connsiteX19" fmla="*/ 455216 w 509871"/>
                <a:gd name="connsiteY19" fmla="*/ 154783 h 189729"/>
                <a:gd name="connsiteX20" fmla="*/ 497681 w 509871"/>
                <a:gd name="connsiteY20" fmla="*/ 145257 h 189729"/>
                <a:gd name="connsiteX21" fmla="*/ 504825 w 509871"/>
                <a:gd name="connsiteY21" fmla="*/ 138113 h 189729"/>
                <a:gd name="connsiteX22" fmla="*/ 509588 w 509871"/>
                <a:gd name="connsiteY22" fmla="*/ 119063 h 189729"/>
                <a:gd name="connsiteX23" fmla="*/ 500063 w 509871"/>
                <a:gd name="connsiteY23" fmla="*/ 78582 h 189729"/>
                <a:gd name="connsiteX24" fmla="*/ 492919 w 509871"/>
                <a:gd name="connsiteY24" fmla="*/ 76201 h 189729"/>
                <a:gd name="connsiteX25" fmla="*/ 476250 w 509871"/>
                <a:gd name="connsiteY25" fmla="*/ 66676 h 189729"/>
                <a:gd name="connsiteX26" fmla="*/ 461963 w 509871"/>
                <a:gd name="connsiteY26" fmla="*/ 61913 h 189729"/>
                <a:gd name="connsiteX27" fmla="*/ 454819 w 509871"/>
                <a:gd name="connsiteY27" fmla="*/ 57151 h 189729"/>
                <a:gd name="connsiteX28" fmla="*/ 438150 w 509871"/>
                <a:gd name="connsiteY28" fmla="*/ 54769 h 189729"/>
                <a:gd name="connsiteX29" fmla="*/ 431006 w 509871"/>
                <a:gd name="connsiteY29" fmla="*/ 50007 h 189729"/>
                <a:gd name="connsiteX30" fmla="*/ 416719 w 509871"/>
                <a:gd name="connsiteY30" fmla="*/ 47626 h 189729"/>
                <a:gd name="connsiteX31" fmla="*/ 407194 w 509871"/>
                <a:gd name="connsiteY31" fmla="*/ 45244 h 189729"/>
                <a:gd name="connsiteX32" fmla="*/ 392906 w 509871"/>
                <a:gd name="connsiteY32" fmla="*/ 40482 h 189729"/>
                <a:gd name="connsiteX33" fmla="*/ 385763 w 509871"/>
                <a:gd name="connsiteY33" fmla="*/ 38101 h 189729"/>
                <a:gd name="connsiteX34" fmla="*/ 342901 w 509871"/>
                <a:gd name="connsiteY34" fmla="*/ 0 h 189729"/>
                <a:gd name="connsiteX35" fmla="*/ 209550 w 509871"/>
                <a:gd name="connsiteY35" fmla="*/ 33338 h 189729"/>
                <a:gd name="connsiteX36" fmla="*/ 197644 w 509871"/>
                <a:gd name="connsiteY36" fmla="*/ 35719 h 189729"/>
                <a:gd name="connsiteX37" fmla="*/ 154781 w 509871"/>
                <a:gd name="connsiteY37" fmla="*/ 45244 h 189729"/>
                <a:gd name="connsiteX38" fmla="*/ 133350 w 509871"/>
                <a:gd name="connsiteY38" fmla="*/ 52388 h 189729"/>
                <a:gd name="connsiteX39" fmla="*/ 116681 w 509871"/>
                <a:gd name="connsiteY39" fmla="*/ 61913 h 189729"/>
                <a:gd name="connsiteX40" fmla="*/ 97631 w 509871"/>
                <a:gd name="connsiteY40" fmla="*/ 69057 h 189729"/>
                <a:gd name="connsiteX41" fmla="*/ 90488 w 509871"/>
                <a:gd name="connsiteY41" fmla="*/ 73819 h 189729"/>
                <a:gd name="connsiteX42" fmla="*/ 73819 w 509871"/>
                <a:gd name="connsiteY42" fmla="*/ 83344 h 189729"/>
                <a:gd name="connsiteX43" fmla="*/ 66675 w 509871"/>
                <a:gd name="connsiteY43" fmla="*/ 90488 h 189729"/>
                <a:gd name="connsiteX44" fmla="*/ 40481 w 509871"/>
                <a:gd name="connsiteY44" fmla="*/ 109538 h 189729"/>
                <a:gd name="connsiteX45" fmla="*/ 26194 w 509871"/>
                <a:gd name="connsiteY45" fmla="*/ 130969 h 189729"/>
                <a:gd name="connsiteX46" fmla="*/ 21431 w 509871"/>
                <a:gd name="connsiteY46" fmla="*/ 138113 h 189729"/>
                <a:gd name="connsiteX47" fmla="*/ 14288 w 509871"/>
                <a:gd name="connsiteY47" fmla="*/ 142876 h 189729"/>
                <a:gd name="connsiteX48" fmla="*/ 11906 w 509871"/>
                <a:gd name="connsiteY48" fmla="*/ 150019 h 189729"/>
                <a:gd name="connsiteX49" fmla="*/ 4763 w 509871"/>
                <a:gd name="connsiteY49" fmla="*/ 154782 h 189729"/>
                <a:gd name="connsiteX50" fmla="*/ 0 w 509871"/>
                <a:gd name="connsiteY50" fmla="*/ 161926 h 189729"/>
                <a:gd name="connsiteX0" fmla="*/ 0 w 509871"/>
                <a:gd name="connsiteY0" fmla="*/ 161926 h 189729"/>
                <a:gd name="connsiteX1" fmla="*/ 14288 w 509871"/>
                <a:gd name="connsiteY1" fmla="*/ 188119 h 189729"/>
                <a:gd name="connsiteX2" fmla="*/ 85725 w 509871"/>
                <a:gd name="connsiteY2" fmla="*/ 185738 h 189729"/>
                <a:gd name="connsiteX3" fmla="*/ 100013 w 509871"/>
                <a:gd name="connsiteY3" fmla="*/ 180976 h 189729"/>
                <a:gd name="connsiteX4" fmla="*/ 109538 w 509871"/>
                <a:gd name="connsiteY4" fmla="*/ 178594 h 189729"/>
                <a:gd name="connsiteX5" fmla="*/ 116681 w 509871"/>
                <a:gd name="connsiteY5" fmla="*/ 176213 h 189729"/>
                <a:gd name="connsiteX6" fmla="*/ 128588 w 509871"/>
                <a:gd name="connsiteY6" fmla="*/ 173832 h 189729"/>
                <a:gd name="connsiteX7" fmla="*/ 142875 w 509871"/>
                <a:gd name="connsiteY7" fmla="*/ 169069 h 189729"/>
                <a:gd name="connsiteX8" fmla="*/ 150019 w 509871"/>
                <a:gd name="connsiteY8" fmla="*/ 166688 h 189729"/>
                <a:gd name="connsiteX9" fmla="*/ 171450 w 509871"/>
                <a:gd name="connsiteY9" fmla="*/ 161926 h 189729"/>
                <a:gd name="connsiteX10" fmla="*/ 183356 w 509871"/>
                <a:gd name="connsiteY10" fmla="*/ 157163 h 189729"/>
                <a:gd name="connsiteX11" fmla="*/ 200025 w 509871"/>
                <a:gd name="connsiteY11" fmla="*/ 152401 h 189729"/>
                <a:gd name="connsiteX12" fmla="*/ 211931 w 509871"/>
                <a:gd name="connsiteY12" fmla="*/ 147638 h 189729"/>
                <a:gd name="connsiteX13" fmla="*/ 223838 w 509871"/>
                <a:gd name="connsiteY13" fmla="*/ 145257 h 189729"/>
                <a:gd name="connsiteX14" fmla="*/ 240506 w 509871"/>
                <a:gd name="connsiteY14" fmla="*/ 140494 h 189729"/>
                <a:gd name="connsiteX15" fmla="*/ 269081 w 509871"/>
                <a:gd name="connsiteY15" fmla="*/ 135732 h 189729"/>
                <a:gd name="connsiteX16" fmla="*/ 326231 w 509871"/>
                <a:gd name="connsiteY16" fmla="*/ 138113 h 189729"/>
                <a:gd name="connsiteX17" fmla="*/ 335756 w 509871"/>
                <a:gd name="connsiteY17" fmla="*/ 140494 h 189729"/>
                <a:gd name="connsiteX18" fmla="*/ 395287 w 509871"/>
                <a:gd name="connsiteY18" fmla="*/ 133351 h 189729"/>
                <a:gd name="connsiteX19" fmla="*/ 455216 w 509871"/>
                <a:gd name="connsiteY19" fmla="*/ 154783 h 189729"/>
                <a:gd name="connsiteX20" fmla="*/ 497681 w 509871"/>
                <a:gd name="connsiteY20" fmla="*/ 145257 h 189729"/>
                <a:gd name="connsiteX21" fmla="*/ 504825 w 509871"/>
                <a:gd name="connsiteY21" fmla="*/ 138113 h 189729"/>
                <a:gd name="connsiteX22" fmla="*/ 509588 w 509871"/>
                <a:gd name="connsiteY22" fmla="*/ 119063 h 189729"/>
                <a:gd name="connsiteX23" fmla="*/ 500063 w 509871"/>
                <a:gd name="connsiteY23" fmla="*/ 78582 h 189729"/>
                <a:gd name="connsiteX24" fmla="*/ 492919 w 509871"/>
                <a:gd name="connsiteY24" fmla="*/ 76201 h 189729"/>
                <a:gd name="connsiteX25" fmla="*/ 476250 w 509871"/>
                <a:gd name="connsiteY25" fmla="*/ 66676 h 189729"/>
                <a:gd name="connsiteX26" fmla="*/ 461963 w 509871"/>
                <a:gd name="connsiteY26" fmla="*/ 61913 h 189729"/>
                <a:gd name="connsiteX27" fmla="*/ 454819 w 509871"/>
                <a:gd name="connsiteY27" fmla="*/ 57151 h 189729"/>
                <a:gd name="connsiteX28" fmla="*/ 438150 w 509871"/>
                <a:gd name="connsiteY28" fmla="*/ 54769 h 189729"/>
                <a:gd name="connsiteX29" fmla="*/ 416719 w 509871"/>
                <a:gd name="connsiteY29" fmla="*/ 47626 h 189729"/>
                <a:gd name="connsiteX30" fmla="*/ 407194 w 509871"/>
                <a:gd name="connsiteY30" fmla="*/ 45244 h 189729"/>
                <a:gd name="connsiteX31" fmla="*/ 392906 w 509871"/>
                <a:gd name="connsiteY31" fmla="*/ 40482 h 189729"/>
                <a:gd name="connsiteX32" fmla="*/ 385763 w 509871"/>
                <a:gd name="connsiteY32" fmla="*/ 38101 h 189729"/>
                <a:gd name="connsiteX33" fmla="*/ 342901 w 509871"/>
                <a:gd name="connsiteY33" fmla="*/ 0 h 189729"/>
                <a:gd name="connsiteX34" fmla="*/ 209550 w 509871"/>
                <a:gd name="connsiteY34" fmla="*/ 33338 h 189729"/>
                <a:gd name="connsiteX35" fmla="*/ 197644 w 509871"/>
                <a:gd name="connsiteY35" fmla="*/ 35719 h 189729"/>
                <a:gd name="connsiteX36" fmla="*/ 154781 w 509871"/>
                <a:gd name="connsiteY36" fmla="*/ 45244 h 189729"/>
                <a:gd name="connsiteX37" fmla="*/ 133350 w 509871"/>
                <a:gd name="connsiteY37" fmla="*/ 52388 h 189729"/>
                <a:gd name="connsiteX38" fmla="*/ 116681 w 509871"/>
                <a:gd name="connsiteY38" fmla="*/ 61913 h 189729"/>
                <a:gd name="connsiteX39" fmla="*/ 97631 w 509871"/>
                <a:gd name="connsiteY39" fmla="*/ 69057 h 189729"/>
                <a:gd name="connsiteX40" fmla="*/ 90488 w 509871"/>
                <a:gd name="connsiteY40" fmla="*/ 73819 h 189729"/>
                <a:gd name="connsiteX41" fmla="*/ 73819 w 509871"/>
                <a:gd name="connsiteY41" fmla="*/ 83344 h 189729"/>
                <a:gd name="connsiteX42" fmla="*/ 66675 w 509871"/>
                <a:gd name="connsiteY42" fmla="*/ 90488 h 189729"/>
                <a:gd name="connsiteX43" fmla="*/ 40481 w 509871"/>
                <a:gd name="connsiteY43" fmla="*/ 109538 h 189729"/>
                <a:gd name="connsiteX44" fmla="*/ 26194 w 509871"/>
                <a:gd name="connsiteY44" fmla="*/ 130969 h 189729"/>
                <a:gd name="connsiteX45" fmla="*/ 21431 w 509871"/>
                <a:gd name="connsiteY45" fmla="*/ 138113 h 189729"/>
                <a:gd name="connsiteX46" fmla="*/ 14288 w 509871"/>
                <a:gd name="connsiteY46" fmla="*/ 142876 h 189729"/>
                <a:gd name="connsiteX47" fmla="*/ 11906 w 509871"/>
                <a:gd name="connsiteY47" fmla="*/ 150019 h 189729"/>
                <a:gd name="connsiteX48" fmla="*/ 4763 w 509871"/>
                <a:gd name="connsiteY48" fmla="*/ 154782 h 189729"/>
                <a:gd name="connsiteX49" fmla="*/ 0 w 509871"/>
                <a:gd name="connsiteY49" fmla="*/ 161926 h 189729"/>
                <a:gd name="connsiteX0" fmla="*/ 0 w 509871"/>
                <a:gd name="connsiteY0" fmla="*/ 163606 h 191409"/>
                <a:gd name="connsiteX1" fmla="*/ 14288 w 509871"/>
                <a:gd name="connsiteY1" fmla="*/ 189799 h 191409"/>
                <a:gd name="connsiteX2" fmla="*/ 85725 w 509871"/>
                <a:gd name="connsiteY2" fmla="*/ 187418 h 191409"/>
                <a:gd name="connsiteX3" fmla="*/ 100013 w 509871"/>
                <a:gd name="connsiteY3" fmla="*/ 182656 h 191409"/>
                <a:gd name="connsiteX4" fmla="*/ 109538 w 509871"/>
                <a:gd name="connsiteY4" fmla="*/ 180274 h 191409"/>
                <a:gd name="connsiteX5" fmla="*/ 116681 w 509871"/>
                <a:gd name="connsiteY5" fmla="*/ 177893 h 191409"/>
                <a:gd name="connsiteX6" fmla="*/ 128588 w 509871"/>
                <a:gd name="connsiteY6" fmla="*/ 175512 h 191409"/>
                <a:gd name="connsiteX7" fmla="*/ 142875 w 509871"/>
                <a:gd name="connsiteY7" fmla="*/ 170749 h 191409"/>
                <a:gd name="connsiteX8" fmla="*/ 150019 w 509871"/>
                <a:gd name="connsiteY8" fmla="*/ 168368 h 191409"/>
                <a:gd name="connsiteX9" fmla="*/ 171450 w 509871"/>
                <a:gd name="connsiteY9" fmla="*/ 163606 h 191409"/>
                <a:gd name="connsiteX10" fmla="*/ 183356 w 509871"/>
                <a:gd name="connsiteY10" fmla="*/ 158843 h 191409"/>
                <a:gd name="connsiteX11" fmla="*/ 200025 w 509871"/>
                <a:gd name="connsiteY11" fmla="*/ 154081 h 191409"/>
                <a:gd name="connsiteX12" fmla="*/ 211931 w 509871"/>
                <a:gd name="connsiteY12" fmla="*/ 149318 h 191409"/>
                <a:gd name="connsiteX13" fmla="*/ 223838 w 509871"/>
                <a:gd name="connsiteY13" fmla="*/ 146937 h 191409"/>
                <a:gd name="connsiteX14" fmla="*/ 240506 w 509871"/>
                <a:gd name="connsiteY14" fmla="*/ 142174 h 191409"/>
                <a:gd name="connsiteX15" fmla="*/ 269081 w 509871"/>
                <a:gd name="connsiteY15" fmla="*/ 137412 h 191409"/>
                <a:gd name="connsiteX16" fmla="*/ 326231 w 509871"/>
                <a:gd name="connsiteY16" fmla="*/ 139793 h 191409"/>
                <a:gd name="connsiteX17" fmla="*/ 335756 w 509871"/>
                <a:gd name="connsiteY17" fmla="*/ 142174 h 191409"/>
                <a:gd name="connsiteX18" fmla="*/ 395287 w 509871"/>
                <a:gd name="connsiteY18" fmla="*/ 135031 h 191409"/>
                <a:gd name="connsiteX19" fmla="*/ 455216 w 509871"/>
                <a:gd name="connsiteY19" fmla="*/ 156463 h 191409"/>
                <a:gd name="connsiteX20" fmla="*/ 497681 w 509871"/>
                <a:gd name="connsiteY20" fmla="*/ 146937 h 191409"/>
                <a:gd name="connsiteX21" fmla="*/ 504825 w 509871"/>
                <a:gd name="connsiteY21" fmla="*/ 139793 h 191409"/>
                <a:gd name="connsiteX22" fmla="*/ 509588 w 509871"/>
                <a:gd name="connsiteY22" fmla="*/ 120743 h 191409"/>
                <a:gd name="connsiteX23" fmla="*/ 500063 w 509871"/>
                <a:gd name="connsiteY23" fmla="*/ 80262 h 191409"/>
                <a:gd name="connsiteX24" fmla="*/ 492919 w 509871"/>
                <a:gd name="connsiteY24" fmla="*/ 77881 h 191409"/>
                <a:gd name="connsiteX25" fmla="*/ 476250 w 509871"/>
                <a:gd name="connsiteY25" fmla="*/ 68356 h 191409"/>
                <a:gd name="connsiteX26" fmla="*/ 461963 w 509871"/>
                <a:gd name="connsiteY26" fmla="*/ 63593 h 191409"/>
                <a:gd name="connsiteX27" fmla="*/ 454819 w 509871"/>
                <a:gd name="connsiteY27" fmla="*/ 58831 h 191409"/>
                <a:gd name="connsiteX28" fmla="*/ 438150 w 509871"/>
                <a:gd name="connsiteY28" fmla="*/ 56449 h 191409"/>
                <a:gd name="connsiteX29" fmla="*/ 416719 w 509871"/>
                <a:gd name="connsiteY29" fmla="*/ 49306 h 191409"/>
                <a:gd name="connsiteX30" fmla="*/ 407194 w 509871"/>
                <a:gd name="connsiteY30" fmla="*/ 46924 h 191409"/>
                <a:gd name="connsiteX31" fmla="*/ 392906 w 509871"/>
                <a:gd name="connsiteY31" fmla="*/ 42162 h 191409"/>
                <a:gd name="connsiteX32" fmla="*/ 428625 w 509871"/>
                <a:gd name="connsiteY32" fmla="*/ 8825 h 191409"/>
                <a:gd name="connsiteX33" fmla="*/ 342901 w 509871"/>
                <a:gd name="connsiteY33" fmla="*/ 1680 h 191409"/>
                <a:gd name="connsiteX34" fmla="*/ 209550 w 509871"/>
                <a:gd name="connsiteY34" fmla="*/ 35018 h 191409"/>
                <a:gd name="connsiteX35" fmla="*/ 197644 w 509871"/>
                <a:gd name="connsiteY35" fmla="*/ 37399 h 191409"/>
                <a:gd name="connsiteX36" fmla="*/ 154781 w 509871"/>
                <a:gd name="connsiteY36" fmla="*/ 46924 h 191409"/>
                <a:gd name="connsiteX37" fmla="*/ 133350 w 509871"/>
                <a:gd name="connsiteY37" fmla="*/ 54068 h 191409"/>
                <a:gd name="connsiteX38" fmla="*/ 116681 w 509871"/>
                <a:gd name="connsiteY38" fmla="*/ 63593 h 191409"/>
                <a:gd name="connsiteX39" fmla="*/ 97631 w 509871"/>
                <a:gd name="connsiteY39" fmla="*/ 70737 h 191409"/>
                <a:gd name="connsiteX40" fmla="*/ 90488 w 509871"/>
                <a:gd name="connsiteY40" fmla="*/ 75499 h 191409"/>
                <a:gd name="connsiteX41" fmla="*/ 73819 w 509871"/>
                <a:gd name="connsiteY41" fmla="*/ 85024 h 191409"/>
                <a:gd name="connsiteX42" fmla="*/ 66675 w 509871"/>
                <a:gd name="connsiteY42" fmla="*/ 92168 h 191409"/>
                <a:gd name="connsiteX43" fmla="*/ 40481 w 509871"/>
                <a:gd name="connsiteY43" fmla="*/ 111218 h 191409"/>
                <a:gd name="connsiteX44" fmla="*/ 26194 w 509871"/>
                <a:gd name="connsiteY44" fmla="*/ 132649 h 191409"/>
                <a:gd name="connsiteX45" fmla="*/ 21431 w 509871"/>
                <a:gd name="connsiteY45" fmla="*/ 139793 h 191409"/>
                <a:gd name="connsiteX46" fmla="*/ 14288 w 509871"/>
                <a:gd name="connsiteY46" fmla="*/ 144556 h 191409"/>
                <a:gd name="connsiteX47" fmla="*/ 11906 w 509871"/>
                <a:gd name="connsiteY47" fmla="*/ 151699 h 191409"/>
                <a:gd name="connsiteX48" fmla="*/ 4763 w 509871"/>
                <a:gd name="connsiteY48" fmla="*/ 156462 h 191409"/>
                <a:gd name="connsiteX49" fmla="*/ 0 w 509871"/>
                <a:gd name="connsiteY49" fmla="*/ 163606 h 191409"/>
                <a:gd name="connsiteX0" fmla="*/ 0 w 509871"/>
                <a:gd name="connsiteY0" fmla="*/ 163737 h 191540"/>
                <a:gd name="connsiteX1" fmla="*/ 14288 w 509871"/>
                <a:gd name="connsiteY1" fmla="*/ 189930 h 191540"/>
                <a:gd name="connsiteX2" fmla="*/ 85725 w 509871"/>
                <a:gd name="connsiteY2" fmla="*/ 187549 h 191540"/>
                <a:gd name="connsiteX3" fmla="*/ 100013 w 509871"/>
                <a:gd name="connsiteY3" fmla="*/ 182787 h 191540"/>
                <a:gd name="connsiteX4" fmla="*/ 109538 w 509871"/>
                <a:gd name="connsiteY4" fmla="*/ 180405 h 191540"/>
                <a:gd name="connsiteX5" fmla="*/ 116681 w 509871"/>
                <a:gd name="connsiteY5" fmla="*/ 178024 h 191540"/>
                <a:gd name="connsiteX6" fmla="*/ 128588 w 509871"/>
                <a:gd name="connsiteY6" fmla="*/ 175643 h 191540"/>
                <a:gd name="connsiteX7" fmla="*/ 142875 w 509871"/>
                <a:gd name="connsiteY7" fmla="*/ 170880 h 191540"/>
                <a:gd name="connsiteX8" fmla="*/ 150019 w 509871"/>
                <a:gd name="connsiteY8" fmla="*/ 168499 h 191540"/>
                <a:gd name="connsiteX9" fmla="*/ 171450 w 509871"/>
                <a:gd name="connsiteY9" fmla="*/ 163737 h 191540"/>
                <a:gd name="connsiteX10" fmla="*/ 183356 w 509871"/>
                <a:gd name="connsiteY10" fmla="*/ 158974 h 191540"/>
                <a:gd name="connsiteX11" fmla="*/ 200025 w 509871"/>
                <a:gd name="connsiteY11" fmla="*/ 154212 h 191540"/>
                <a:gd name="connsiteX12" fmla="*/ 211931 w 509871"/>
                <a:gd name="connsiteY12" fmla="*/ 149449 h 191540"/>
                <a:gd name="connsiteX13" fmla="*/ 223838 w 509871"/>
                <a:gd name="connsiteY13" fmla="*/ 147068 h 191540"/>
                <a:gd name="connsiteX14" fmla="*/ 240506 w 509871"/>
                <a:gd name="connsiteY14" fmla="*/ 142305 h 191540"/>
                <a:gd name="connsiteX15" fmla="*/ 269081 w 509871"/>
                <a:gd name="connsiteY15" fmla="*/ 137543 h 191540"/>
                <a:gd name="connsiteX16" fmla="*/ 326231 w 509871"/>
                <a:gd name="connsiteY16" fmla="*/ 139924 h 191540"/>
                <a:gd name="connsiteX17" fmla="*/ 335756 w 509871"/>
                <a:gd name="connsiteY17" fmla="*/ 142305 h 191540"/>
                <a:gd name="connsiteX18" fmla="*/ 395287 w 509871"/>
                <a:gd name="connsiteY18" fmla="*/ 135162 h 191540"/>
                <a:gd name="connsiteX19" fmla="*/ 455216 w 509871"/>
                <a:gd name="connsiteY19" fmla="*/ 156594 h 191540"/>
                <a:gd name="connsiteX20" fmla="*/ 497681 w 509871"/>
                <a:gd name="connsiteY20" fmla="*/ 147068 h 191540"/>
                <a:gd name="connsiteX21" fmla="*/ 504825 w 509871"/>
                <a:gd name="connsiteY21" fmla="*/ 139924 h 191540"/>
                <a:gd name="connsiteX22" fmla="*/ 509588 w 509871"/>
                <a:gd name="connsiteY22" fmla="*/ 120874 h 191540"/>
                <a:gd name="connsiteX23" fmla="*/ 500063 w 509871"/>
                <a:gd name="connsiteY23" fmla="*/ 80393 h 191540"/>
                <a:gd name="connsiteX24" fmla="*/ 492919 w 509871"/>
                <a:gd name="connsiteY24" fmla="*/ 78012 h 191540"/>
                <a:gd name="connsiteX25" fmla="*/ 476250 w 509871"/>
                <a:gd name="connsiteY25" fmla="*/ 68487 h 191540"/>
                <a:gd name="connsiteX26" fmla="*/ 461963 w 509871"/>
                <a:gd name="connsiteY26" fmla="*/ 63724 h 191540"/>
                <a:gd name="connsiteX27" fmla="*/ 454819 w 509871"/>
                <a:gd name="connsiteY27" fmla="*/ 58962 h 191540"/>
                <a:gd name="connsiteX28" fmla="*/ 438150 w 509871"/>
                <a:gd name="connsiteY28" fmla="*/ 56580 h 191540"/>
                <a:gd name="connsiteX29" fmla="*/ 416719 w 509871"/>
                <a:gd name="connsiteY29" fmla="*/ 49437 h 191540"/>
                <a:gd name="connsiteX30" fmla="*/ 407194 w 509871"/>
                <a:gd name="connsiteY30" fmla="*/ 47055 h 191540"/>
                <a:gd name="connsiteX31" fmla="*/ 428625 w 509871"/>
                <a:gd name="connsiteY31" fmla="*/ 8956 h 191540"/>
                <a:gd name="connsiteX32" fmla="*/ 342901 w 509871"/>
                <a:gd name="connsiteY32" fmla="*/ 1811 h 191540"/>
                <a:gd name="connsiteX33" fmla="*/ 209550 w 509871"/>
                <a:gd name="connsiteY33" fmla="*/ 35149 h 191540"/>
                <a:gd name="connsiteX34" fmla="*/ 197644 w 509871"/>
                <a:gd name="connsiteY34" fmla="*/ 37530 h 191540"/>
                <a:gd name="connsiteX35" fmla="*/ 154781 w 509871"/>
                <a:gd name="connsiteY35" fmla="*/ 47055 h 191540"/>
                <a:gd name="connsiteX36" fmla="*/ 133350 w 509871"/>
                <a:gd name="connsiteY36" fmla="*/ 54199 h 191540"/>
                <a:gd name="connsiteX37" fmla="*/ 116681 w 509871"/>
                <a:gd name="connsiteY37" fmla="*/ 63724 h 191540"/>
                <a:gd name="connsiteX38" fmla="*/ 97631 w 509871"/>
                <a:gd name="connsiteY38" fmla="*/ 70868 h 191540"/>
                <a:gd name="connsiteX39" fmla="*/ 90488 w 509871"/>
                <a:gd name="connsiteY39" fmla="*/ 75630 h 191540"/>
                <a:gd name="connsiteX40" fmla="*/ 73819 w 509871"/>
                <a:gd name="connsiteY40" fmla="*/ 85155 h 191540"/>
                <a:gd name="connsiteX41" fmla="*/ 66675 w 509871"/>
                <a:gd name="connsiteY41" fmla="*/ 92299 h 191540"/>
                <a:gd name="connsiteX42" fmla="*/ 40481 w 509871"/>
                <a:gd name="connsiteY42" fmla="*/ 111349 h 191540"/>
                <a:gd name="connsiteX43" fmla="*/ 26194 w 509871"/>
                <a:gd name="connsiteY43" fmla="*/ 132780 h 191540"/>
                <a:gd name="connsiteX44" fmla="*/ 21431 w 509871"/>
                <a:gd name="connsiteY44" fmla="*/ 139924 h 191540"/>
                <a:gd name="connsiteX45" fmla="*/ 14288 w 509871"/>
                <a:gd name="connsiteY45" fmla="*/ 144687 h 191540"/>
                <a:gd name="connsiteX46" fmla="*/ 11906 w 509871"/>
                <a:gd name="connsiteY46" fmla="*/ 151830 h 191540"/>
                <a:gd name="connsiteX47" fmla="*/ 4763 w 509871"/>
                <a:gd name="connsiteY47" fmla="*/ 156593 h 191540"/>
                <a:gd name="connsiteX48" fmla="*/ 0 w 509871"/>
                <a:gd name="connsiteY48" fmla="*/ 163737 h 191540"/>
                <a:gd name="connsiteX0" fmla="*/ 0 w 509871"/>
                <a:gd name="connsiteY0" fmla="*/ 163737 h 191540"/>
                <a:gd name="connsiteX1" fmla="*/ 14288 w 509871"/>
                <a:gd name="connsiteY1" fmla="*/ 189930 h 191540"/>
                <a:gd name="connsiteX2" fmla="*/ 85725 w 509871"/>
                <a:gd name="connsiteY2" fmla="*/ 187549 h 191540"/>
                <a:gd name="connsiteX3" fmla="*/ 100013 w 509871"/>
                <a:gd name="connsiteY3" fmla="*/ 182787 h 191540"/>
                <a:gd name="connsiteX4" fmla="*/ 109538 w 509871"/>
                <a:gd name="connsiteY4" fmla="*/ 180405 h 191540"/>
                <a:gd name="connsiteX5" fmla="*/ 116681 w 509871"/>
                <a:gd name="connsiteY5" fmla="*/ 178024 h 191540"/>
                <a:gd name="connsiteX6" fmla="*/ 128588 w 509871"/>
                <a:gd name="connsiteY6" fmla="*/ 175643 h 191540"/>
                <a:gd name="connsiteX7" fmla="*/ 142875 w 509871"/>
                <a:gd name="connsiteY7" fmla="*/ 170880 h 191540"/>
                <a:gd name="connsiteX8" fmla="*/ 150019 w 509871"/>
                <a:gd name="connsiteY8" fmla="*/ 168499 h 191540"/>
                <a:gd name="connsiteX9" fmla="*/ 171450 w 509871"/>
                <a:gd name="connsiteY9" fmla="*/ 163737 h 191540"/>
                <a:gd name="connsiteX10" fmla="*/ 183356 w 509871"/>
                <a:gd name="connsiteY10" fmla="*/ 158974 h 191540"/>
                <a:gd name="connsiteX11" fmla="*/ 200025 w 509871"/>
                <a:gd name="connsiteY11" fmla="*/ 154212 h 191540"/>
                <a:gd name="connsiteX12" fmla="*/ 211931 w 509871"/>
                <a:gd name="connsiteY12" fmla="*/ 149449 h 191540"/>
                <a:gd name="connsiteX13" fmla="*/ 223838 w 509871"/>
                <a:gd name="connsiteY13" fmla="*/ 147068 h 191540"/>
                <a:gd name="connsiteX14" fmla="*/ 240506 w 509871"/>
                <a:gd name="connsiteY14" fmla="*/ 142305 h 191540"/>
                <a:gd name="connsiteX15" fmla="*/ 269081 w 509871"/>
                <a:gd name="connsiteY15" fmla="*/ 137543 h 191540"/>
                <a:gd name="connsiteX16" fmla="*/ 326231 w 509871"/>
                <a:gd name="connsiteY16" fmla="*/ 139924 h 191540"/>
                <a:gd name="connsiteX17" fmla="*/ 335756 w 509871"/>
                <a:gd name="connsiteY17" fmla="*/ 142305 h 191540"/>
                <a:gd name="connsiteX18" fmla="*/ 395287 w 509871"/>
                <a:gd name="connsiteY18" fmla="*/ 135162 h 191540"/>
                <a:gd name="connsiteX19" fmla="*/ 455216 w 509871"/>
                <a:gd name="connsiteY19" fmla="*/ 156594 h 191540"/>
                <a:gd name="connsiteX20" fmla="*/ 497681 w 509871"/>
                <a:gd name="connsiteY20" fmla="*/ 147068 h 191540"/>
                <a:gd name="connsiteX21" fmla="*/ 504825 w 509871"/>
                <a:gd name="connsiteY21" fmla="*/ 139924 h 191540"/>
                <a:gd name="connsiteX22" fmla="*/ 509588 w 509871"/>
                <a:gd name="connsiteY22" fmla="*/ 120874 h 191540"/>
                <a:gd name="connsiteX23" fmla="*/ 500063 w 509871"/>
                <a:gd name="connsiteY23" fmla="*/ 80393 h 191540"/>
                <a:gd name="connsiteX24" fmla="*/ 492919 w 509871"/>
                <a:gd name="connsiteY24" fmla="*/ 78012 h 191540"/>
                <a:gd name="connsiteX25" fmla="*/ 476250 w 509871"/>
                <a:gd name="connsiteY25" fmla="*/ 68487 h 191540"/>
                <a:gd name="connsiteX26" fmla="*/ 461963 w 509871"/>
                <a:gd name="connsiteY26" fmla="*/ 63724 h 191540"/>
                <a:gd name="connsiteX27" fmla="*/ 454819 w 509871"/>
                <a:gd name="connsiteY27" fmla="*/ 58962 h 191540"/>
                <a:gd name="connsiteX28" fmla="*/ 438150 w 509871"/>
                <a:gd name="connsiteY28" fmla="*/ 56580 h 191540"/>
                <a:gd name="connsiteX29" fmla="*/ 407194 w 509871"/>
                <a:gd name="connsiteY29" fmla="*/ 47055 h 191540"/>
                <a:gd name="connsiteX30" fmla="*/ 428625 w 509871"/>
                <a:gd name="connsiteY30" fmla="*/ 8956 h 191540"/>
                <a:gd name="connsiteX31" fmla="*/ 342901 w 509871"/>
                <a:gd name="connsiteY31" fmla="*/ 1811 h 191540"/>
                <a:gd name="connsiteX32" fmla="*/ 209550 w 509871"/>
                <a:gd name="connsiteY32" fmla="*/ 35149 h 191540"/>
                <a:gd name="connsiteX33" fmla="*/ 197644 w 509871"/>
                <a:gd name="connsiteY33" fmla="*/ 37530 h 191540"/>
                <a:gd name="connsiteX34" fmla="*/ 154781 w 509871"/>
                <a:gd name="connsiteY34" fmla="*/ 47055 h 191540"/>
                <a:gd name="connsiteX35" fmla="*/ 133350 w 509871"/>
                <a:gd name="connsiteY35" fmla="*/ 54199 h 191540"/>
                <a:gd name="connsiteX36" fmla="*/ 116681 w 509871"/>
                <a:gd name="connsiteY36" fmla="*/ 63724 h 191540"/>
                <a:gd name="connsiteX37" fmla="*/ 97631 w 509871"/>
                <a:gd name="connsiteY37" fmla="*/ 70868 h 191540"/>
                <a:gd name="connsiteX38" fmla="*/ 90488 w 509871"/>
                <a:gd name="connsiteY38" fmla="*/ 75630 h 191540"/>
                <a:gd name="connsiteX39" fmla="*/ 73819 w 509871"/>
                <a:gd name="connsiteY39" fmla="*/ 85155 h 191540"/>
                <a:gd name="connsiteX40" fmla="*/ 66675 w 509871"/>
                <a:gd name="connsiteY40" fmla="*/ 92299 h 191540"/>
                <a:gd name="connsiteX41" fmla="*/ 40481 w 509871"/>
                <a:gd name="connsiteY41" fmla="*/ 111349 h 191540"/>
                <a:gd name="connsiteX42" fmla="*/ 26194 w 509871"/>
                <a:gd name="connsiteY42" fmla="*/ 132780 h 191540"/>
                <a:gd name="connsiteX43" fmla="*/ 21431 w 509871"/>
                <a:gd name="connsiteY43" fmla="*/ 139924 h 191540"/>
                <a:gd name="connsiteX44" fmla="*/ 14288 w 509871"/>
                <a:gd name="connsiteY44" fmla="*/ 144687 h 191540"/>
                <a:gd name="connsiteX45" fmla="*/ 11906 w 509871"/>
                <a:gd name="connsiteY45" fmla="*/ 151830 h 191540"/>
                <a:gd name="connsiteX46" fmla="*/ 4763 w 509871"/>
                <a:gd name="connsiteY46" fmla="*/ 156593 h 191540"/>
                <a:gd name="connsiteX47" fmla="*/ 0 w 509871"/>
                <a:gd name="connsiteY47" fmla="*/ 163737 h 191540"/>
                <a:gd name="connsiteX0" fmla="*/ 0 w 509871"/>
                <a:gd name="connsiteY0" fmla="*/ 164044 h 191847"/>
                <a:gd name="connsiteX1" fmla="*/ 14288 w 509871"/>
                <a:gd name="connsiteY1" fmla="*/ 190237 h 191847"/>
                <a:gd name="connsiteX2" fmla="*/ 85725 w 509871"/>
                <a:gd name="connsiteY2" fmla="*/ 187856 h 191847"/>
                <a:gd name="connsiteX3" fmla="*/ 100013 w 509871"/>
                <a:gd name="connsiteY3" fmla="*/ 183094 h 191847"/>
                <a:gd name="connsiteX4" fmla="*/ 109538 w 509871"/>
                <a:gd name="connsiteY4" fmla="*/ 180712 h 191847"/>
                <a:gd name="connsiteX5" fmla="*/ 116681 w 509871"/>
                <a:gd name="connsiteY5" fmla="*/ 178331 h 191847"/>
                <a:gd name="connsiteX6" fmla="*/ 128588 w 509871"/>
                <a:gd name="connsiteY6" fmla="*/ 175950 h 191847"/>
                <a:gd name="connsiteX7" fmla="*/ 142875 w 509871"/>
                <a:gd name="connsiteY7" fmla="*/ 171187 h 191847"/>
                <a:gd name="connsiteX8" fmla="*/ 150019 w 509871"/>
                <a:gd name="connsiteY8" fmla="*/ 168806 h 191847"/>
                <a:gd name="connsiteX9" fmla="*/ 171450 w 509871"/>
                <a:gd name="connsiteY9" fmla="*/ 164044 h 191847"/>
                <a:gd name="connsiteX10" fmla="*/ 183356 w 509871"/>
                <a:gd name="connsiteY10" fmla="*/ 159281 h 191847"/>
                <a:gd name="connsiteX11" fmla="*/ 200025 w 509871"/>
                <a:gd name="connsiteY11" fmla="*/ 154519 h 191847"/>
                <a:gd name="connsiteX12" fmla="*/ 211931 w 509871"/>
                <a:gd name="connsiteY12" fmla="*/ 149756 h 191847"/>
                <a:gd name="connsiteX13" fmla="*/ 223838 w 509871"/>
                <a:gd name="connsiteY13" fmla="*/ 147375 h 191847"/>
                <a:gd name="connsiteX14" fmla="*/ 240506 w 509871"/>
                <a:gd name="connsiteY14" fmla="*/ 142612 h 191847"/>
                <a:gd name="connsiteX15" fmla="*/ 269081 w 509871"/>
                <a:gd name="connsiteY15" fmla="*/ 137850 h 191847"/>
                <a:gd name="connsiteX16" fmla="*/ 326231 w 509871"/>
                <a:gd name="connsiteY16" fmla="*/ 140231 h 191847"/>
                <a:gd name="connsiteX17" fmla="*/ 335756 w 509871"/>
                <a:gd name="connsiteY17" fmla="*/ 142612 h 191847"/>
                <a:gd name="connsiteX18" fmla="*/ 395287 w 509871"/>
                <a:gd name="connsiteY18" fmla="*/ 135469 h 191847"/>
                <a:gd name="connsiteX19" fmla="*/ 455216 w 509871"/>
                <a:gd name="connsiteY19" fmla="*/ 156901 h 191847"/>
                <a:gd name="connsiteX20" fmla="*/ 497681 w 509871"/>
                <a:gd name="connsiteY20" fmla="*/ 147375 h 191847"/>
                <a:gd name="connsiteX21" fmla="*/ 504825 w 509871"/>
                <a:gd name="connsiteY21" fmla="*/ 140231 h 191847"/>
                <a:gd name="connsiteX22" fmla="*/ 509588 w 509871"/>
                <a:gd name="connsiteY22" fmla="*/ 121181 h 191847"/>
                <a:gd name="connsiteX23" fmla="*/ 500063 w 509871"/>
                <a:gd name="connsiteY23" fmla="*/ 80700 h 191847"/>
                <a:gd name="connsiteX24" fmla="*/ 492919 w 509871"/>
                <a:gd name="connsiteY24" fmla="*/ 78319 h 191847"/>
                <a:gd name="connsiteX25" fmla="*/ 476250 w 509871"/>
                <a:gd name="connsiteY25" fmla="*/ 68794 h 191847"/>
                <a:gd name="connsiteX26" fmla="*/ 461963 w 509871"/>
                <a:gd name="connsiteY26" fmla="*/ 64031 h 191847"/>
                <a:gd name="connsiteX27" fmla="*/ 454819 w 509871"/>
                <a:gd name="connsiteY27" fmla="*/ 59269 h 191847"/>
                <a:gd name="connsiteX28" fmla="*/ 438150 w 509871"/>
                <a:gd name="connsiteY28" fmla="*/ 56887 h 191847"/>
                <a:gd name="connsiteX29" fmla="*/ 428625 w 509871"/>
                <a:gd name="connsiteY29" fmla="*/ 9263 h 191847"/>
                <a:gd name="connsiteX30" fmla="*/ 342901 w 509871"/>
                <a:gd name="connsiteY30" fmla="*/ 2118 h 191847"/>
                <a:gd name="connsiteX31" fmla="*/ 209550 w 509871"/>
                <a:gd name="connsiteY31" fmla="*/ 35456 h 191847"/>
                <a:gd name="connsiteX32" fmla="*/ 197644 w 509871"/>
                <a:gd name="connsiteY32" fmla="*/ 37837 h 191847"/>
                <a:gd name="connsiteX33" fmla="*/ 154781 w 509871"/>
                <a:gd name="connsiteY33" fmla="*/ 47362 h 191847"/>
                <a:gd name="connsiteX34" fmla="*/ 133350 w 509871"/>
                <a:gd name="connsiteY34" fmla="*/ 54506 h 191847"/>
                <a:gd name="connsiteX35" fmla="*/ 116681 w 509871"/>
                <a:gd name="connsiteY35" fmla="*/ 64031 h 191847"/>
                <a:gd name="connsiteX36" fmla="*/ 97631 w 509871"/>
                <a:gd name="connsiteY36" fmla="*/ 71175 h 191847"/>
                <a:gd name="connsiteX37" fmla="*/ 90488 w 509871"/>
                <a:gd name="connsiteY37" fmla="*/ 75937 h 191847"/>
                <a:gd name="connsiteX38" fmla="*/ 73819 w 509871"/>
                <a:gd name="connsiteY38" fmla="*/ 85462 h 191847"/>
                <a:gd name="connsiteX39" fmla="*/ 66675 w 509871"/>
                <a:gd name="connsiteY39" fmla="*/ 92606 h 191847"/>
                <a:gd name="connsiteX40" fmla="*/ 40481 w 509871"/>
                <a:gd name="connsiteY40" fmla="*/ 111656 h 191847"/>
                <a:gd name="connsiteX41" fmla="*/ 26194 w 509871"/>
                <a:gd name="connsiteY41" fmla="*/ 133087 h 191847"/>
                <a:gd name="connsiteX42" fmla="*/ 21431 w 509871"/>
                <a:gd name="connsiteY42" fmla="*/ 140231 h 191847"/>
                <a:gd name="connsiteX43" fmla="*/ 14288 w 509871"/>
                <a:gd name="connsiteY43" fmla="*/ 144994 h 191847"/>
                <a:gd name="connsiteX44" fmla="*/ 11906 w 509871"/>
                <a:gd name="connsiteY44" fmla="*/ 152137 h 191847"/>
                <a:gd name="connsiteX45" fmla="*/ 4763 w 509871"/>
                <a:gd name="connsiteY45" fmla="*/ 156900 h 191847"/>
                <a:gd name="connsiteX46" fmla="*/ 0 w 509871"/>
                <a:gd name="connsiteY46" fmla="*/ 164044 h 191847"/>
                <a:gd name="connsiteX0" fmla="*/ 0 w 509871"/>
                <a:gd name="connsiteY0" fmla="*/ 162615 h 190418"/>
                <a:gd name="connsiteX1" fmla="*/ 14288 w 509871"/>
                <a:gd name="connsiteY1" fmla="*/ 188808 h 190418"/>
                <a:gd name="connsiteX2" fmla="*/ 85725 w 509871"/>
                <a:gd name="connsiteY2" fmla="*/ 186427 h 190418"/>
                <a:gd name="connsiteX3" fmla="*/ 100013 w 509871"/>
                <a:gd name="connsiteY3" fmla="*/ 181665 h 190418"/>
                <a:gd name="connsiteX4" fmla="*/ 109538 w 509871"/>
                <a:gd name="connsiteY4" fmla="*/ 179283 h 190418"/>
                <a:gd name="connsiteX5" fmla="*/ 116681 w 509871"/>
                <a:gd name="connsiteY5" fmla="*/ 176902 h 190418"/>
                <a:gd name="connsiteX6" fmla="*/ 128588 w 509871"/>
                <a:gd name="connsiteY6" fmla="*/ 174521 h 190418"/>
                <a:gd name="connsiteX7" fmla="*/ 142875 w 509871"/>
                <a:gd name="connsiteY7" fmla="*/ 169758 h 190418"/>
                <a:gd name="connsiteX8" fmla="*/ 150019 w 509871"/>
                <a:gd name="connsiteY8" fmla="*/ 167377 h 190418"/>
                <a:gd name="connsiteX9" fmla="*/ 171450 w 509871"/>
                <a:gd name="connsiteY9" fmla="*/ 162615 h 190418"/>
                <a:gd name="connsiteX10" fmla="*/ 183356 w 509871"/>
                <a:gd name="connsiteY10" fmla="*/ 157852 h 190418"/>
                <a:gd name="connsiteX11" fmla="*/ 200025 w 509871"/>
                <a:gd name="connsiteY11" fmla="*/ 153090 h 190418"/>
                <a:gd name="connsiteX12" fmla="*/ 211931 w 509871"/>
                <a:gd name="connsiteY12" fmla="*/ 148327 h 190418"/>
                <a:gd name="connsiteX13" fmla="*/ 223838 w 509871"/>
                <a:gd name="connsiteY13" fmla="*/ 145946 h 190418"/>
                <a:gd name="connsiteX14" fmla="*/ 240506 w 509871"/>
                <a:gd name="connsiteY14" fmla="*/ 141183 h 190418"/>
                <a:gd name="connsiteX15" fmla="*/ 269081 w 509871"/>
                <a:gd name="connsiteY15" fmla="*/ 136421 h 190418"/>
                <a:gd name="connsiteX16" fmla="*/ 326231 w 509871"/>
                <a:gd name="connsiteY16" fmla="*/ 138802 h 190418"/>
                <a:gd name="connsiteX17" fmla="*/ 335756 w 509871"/>
                <a:gd name="connsiteY17" fmla="*/ 141183 h 190418"/>
                <a:gd name="connsiteX18" fmla="*/ 395287 w 509871"/>
                <a:gd name="connsiteY18" fmla="*/ 134040 h 190418"/>
                <a:gd name="connsiteX19" fmla="*/ 455216 w 509871"/>
                <a:gd name="connsiteY19" fmla="*/ 155472 h 190418"/>
                <a:gd name="connsiteX20" fmla="*/ 497681 w 509871"/>
                <a:gd name="connsiteY20" fmla="*/ 145946 h 190418"/>
                <a:gd name="connsiteX21" fmla="*/ 504825 w 509871"/>
                <a:gd name="connsiteY21" fmla="*/ 138802 h 190418"/>
                <a:gd name="connsiteX22" fmla="*/ 509588 w 509871"/>
                <a:gd name="connsiteY22" fmla="*/ 119752 h 190418"/>
                <a:gd name="connsiteX23" fmla="*/ 500063 w 509871"/>
                <a:gd name="connsiteY23" fmla="*/ 79271 h 190418"/>
                <a:gd name="connsiteX24" fmla="*/ 492919 w 509871"/>
                <a:gd name="connsiteY24" fmla="*/ 76890 h 190418"/>
                <a:gd name="connsiteX25" fmla="*/ 476250 w 509871"/>
                <a:gd name="connsiteY25" fmla="*/ 67365 h 190418"/>
                <a:gd name="connsiteX26" fmla="*/ 461963 w 509871"/>
                <a:gd name="connsiteY26" fmla="*/ 62602 h 190418"/>
                <a:gd name="connsiteX27" fmla="*/ 454819 w 509871"/>
                <a:gd name="connsiteY27" fmla="*/ 57840 h 190418"/>
                <a:gd name="connsiteX28" fmla="*/ 438150 w 509871"/>
                <a:gd name="connsiteY28" fmla="*/ 55458 h 190418"/>
                <a:gd name="connsiteX29" fmla="*/ 431006 w 509871"/>
                <a:gd name="connsiteY29" fmla="*/ 14978 h 190418"/>
                <a:gd name="connsiteX30" fmla="*/ 342901 w 509871"/>
                <a:gd name="connsiteY30" fmla="*/ 689 h 190418"/>
                <a:gd name="connsiteX31" fmla="*/ 209550 w 509871"/>
                <a:gd name="connsiteY31" fmla="*/ 34027 h 190418"/>
                <a:gd name="connsiteX32" fmla="*/ 197644 w 509871"/>
                <a:gd name="connsiteY32" fmla="*/ 36408 h 190418"/>
                <a:gd name="connsiteX33" fmla="*/ 154781 w 509871"/>
                <a:gd name="connsiteY33" fmla="*/ 45933 h 190418"/>
                <a:gd name="connsiteX34" fmla="*/ 133350 w 509871"/>
                <a:gd name="connsiteY34" fmla="*/ 53077 h 190418"/>
                <a:gd name="connsiteX35" fmla="*/ 116681 w 509871"/>
                <a:gd name="connsiteY35" fmla="*/ 62602 h 190418"/>
                <a:gd name="connsiteX36" fmla="*/ 97631 w 509871"/>
                <a:gd name="connsiteY36" fmla="*/ 69746 h 190418"/>
                <a:gd name="connsiteX37" fmla="*/ 90488 w 509871"/>
                <a:gd name="connsiteY37" fmla="*/ 74508 h 190418"/>
                <a:gd name="connsiteX38" fmla="*/ 73819 w 509871"/>
                <a:gd name="connsiteY38" fmla="*/ 84033 h 190418"/>
                <a:gd name="connsiteX39" fmla="*/ 66675 w 509871"/>
                <a:gd name="connsiteY39" fmla="*/ 91177 h 190418"/>
                <a:gd name="connsiteX40" fmla="*/ 40481 w 509871"/>
                <a:gd name="connsiteY40" fmla="*/ 110227 h 190418"/>
                <a:gd name="connsiteX41" fmla="*/ 26194 w 509871"/>
                <a:gd name="connsiteY41" fmla="*/ 131658 h 190418"/>
                <a:gd name="connsiteX42" fmla="*/ 21431 w 509871"/>
                <a:gd name="connsiteY42" fmla="*/ 138802 h 190418"/>
                <a:gd name="connsiteX43" fmla="*/ 14288 w 509871"/>
                <a:gd name="connsiteY43" fmla="*/ 143565 h 190418"/>
                <a:gd name="connsiteX44" fmla="*/ 11906 w 509871"/>
                <a:gd name="connsiteY44" fmla="*/ 150708 h 190418"/>
                <a:gd name="connsiteX45" fmla="*/ 4763 w 509871"/>
                <a:gd name="connsiteY45" fmla="*/ 155471 h 190418"/>
                <a:gd name="connsiteX46" fmla="*/ 0 w 509871"/>
                <a:gd name="connsiteY46" fmla="*/ 162615 h 190418"/>
                <a:gd name="connsiteX0" fmla="*/ 0 w 509871"/>
                <a:gd name="connsiteY0" fmla="*/ 152704 h 180507"/>
                <a:gd name="connsiteX1" fmla="*/ 14288 w 509871"/>
                <a:gd name="connsiteY1" fmla="*/ 178897 h 180507"/>
                <a:gd name="connsiteX2" fmla="*/ 85725 w 509871"/>
                <a:gd name="connsiteY2" fmla="*/ 176516 h 180507"/>
                <a:gd name="connsiteX3" fmla="*/ 100013 w 509871"/>
                <a:gd name="connsiteY3" fmla="*/ 171754 h 180507"/>
                <a:gd name="connsiteX4" fmla="*/ 109538 w 509871"/>
                <a:gd name="connsiteY4" fmla="*/ 169372 h 180507"/>
                <a:gd name="connsiteX5" fmla="*/ 116681 w 509871"/>
                <a:gd name="connsiteY5" fmla="*/ 166991 h 180507"/>
                <a:gd name="connsiteX6" fmla="*/ 128588 w 509871"/>
                <a:gd name="connsiteY6" fmla="*/ 164610 h 180507"/>
                <a:gd name="connsiteX7" fmla="*/ 142875 w 509871"/>
                <a:gd name="connsiteY7" fmla="*/ 159847 h 180507"/>
                <a:gd name="connsiteX8" fmla="*/ 150019 w 509871"/>
                <a:gd name="connsiteY8" fmla="*/ 157466 h 180507"/>
                <a:gd name="connsiteX9" fmla="*/ 171450 w 509871"/>
                <a:gd name="connsiteY9" fmla="*/ 152704 h 180507"/>
                <a:gd name="connsiteX10" fmla="*/ 183356 w 509871"/>
                <a:gd name="connsiteY10" fmla="*/ 147941 h 180507"/>
                <a:gd name="connsiteX11" fmla="*/ 200025 w 509871"/>
                <a:gd name="connsiteY11" fmla="*/ 143179 h 180507"/>
                <a:gd name="connsiteX12" fmla="*/ 211931 w 509871"/>
                <a:gd name="connsiteY12" fmla="*/ 138416 h 180507"/>
                <a:gd name="connsiteX13" fmla="*/ 223838 w 509871"/>
                <a:gd name="connsiteY13" fmla="*/ 136035 h 180507"/>
                <a:gd name="connsiteX14" fmla="*/ 240506 w 509871"/>
                <a:gd name="connsiteY14" fmla="*/ 131272 h 180507"/>
                <a:gd name="connsiteX15" fmla="*/ 269081 w 509871"/>
                <a:gd name="connsiteY15" fmla="*/ 126510 h 180507"/>
                <a:gd name="connsiteX16" fmla="*/ 326231 w 509871"/>
                <a:gd name="connsiteY16" fmla="*/ 128891 h 180507"/>
                <a:gd name="connsiteX17" fmla="*/ 335756 w 509871"/>
                <a:gd name="connsiteY17" fmla="*/ 131272 h 180507"/>
                <a:gd name="connsiteX18" fmla="*/ 395287 w 509871"/>
                <a:gd name="connsiteY18" fmla="*/ 124129 h 180507"/>
                <a:gd name="connsiteX19" fmla="*/ 455216 w 509871"/>
                <a:gd name="connsiteY19" fmla="*/ 145561 h 180507"/>
                <a:gd name="connsiteX20" fmla="*/ 497681 w 509871"/>
                <a:gd name="connsiteY20" fmla="*/ 136035 h 180507"/>
                <a:gd name="connsiteX21" fmla="*/ 504825 w 509871"/>
                <a:gd name="connsiteY21" fmla="*/ 128891 h 180507"/>
                <a:gd name="connsiteX22" fmla="*/ 509588 w 509871"/>
                <a:gd name="connsiteY22" fmla="*/ 109841 h 180507"/>
                <a:gd name="connsiteX23" fmla="*/ 500063 w 509871"/>
                <a:gd name="connsiteY23" fmla="*/ 69360 h 180507"/>
                <a:gd name="connsiteX24" fmla="*/ 492919 w 509871"/>
                <a:gd name="connsiteY24" fmla="*/ 66979 h 180507"/>
                <a:gd name="connsiteX25" fmla="*/ 476250 w 509871"/>
                <a:gd name="connsiteY25" fmla="*/ 57454 h 180507"/>
                <a:gd name="connsiteX26" fmla="*/ 461963 w 509871"/>
                <a:gd name="connsiteY26" fmla="*/ 52691 h 180507"/>
                <a:gd name="connsiteX27" fmla="*/ 454819 w 509871"/>
                <a:gd name="connsiteY27" fmla="*/ 47929 h 180507"/>
                <a:gd name="connsiteX28" fmla="*/ 438150 w 509871"/>
                <a:gd name="connsiteY28" fmla="*/ 45547 h 180507"/>
                <a:gd name="connsiteX29" fmla="*/ 431006 w 509871"/>
                <a:gd name="connsiteY29" fmla="*/ 5067 h 180507"/>
                <a:gd name="connsiteX30" fmla="*/ 345282 w 509871"/>
                <a:gd name="connsiteY30" fmla="*/ 2685 h 180507"/>
                <a:gd name="connsiteX31" fmla="*/ 209550 w 509871"/>
                <a:gd name="connsiteY31" fmla="*/ 24116 h 180507"/>
                <a:gd name="connsiteX32" fmla="*/ 197644 w 509871"/>
                <a:gd name="connsiteY32" fmla="*/ 26497 h 180507"/>
                <a:gd name="connsiteX33" fmla="*/ 154781 w 509871"/>
                <a:gd name="connsiteY33" fmla="*/ 36022 h 180507"/>
                <a:gd name="connsiteX34" fmla="*/ 133350 w 509871"/>
                <a:gd name="connsiteY34" fmla="*/ 43166 h 180507"/>
                <a:gd name="connsiteX35" fmla="*/ 116681 w 509871"/>
                <a:gd name="connsiteY35" fmla="*/ 52691 h 180507"/>
                <a:gd name="connsiteX36" fmla="*/ 97631 w 509871"/>
                <a:gd name="connsiteY36" fmla="*/ 59835 h 180507"/>
                <a:gd name="connsiteX37" fmla="*/ 90488 w 509871"/>
                <a:gd name="connsiteY37" fmla="*/ 64597 h 180507"/>
                <a:gd name="connsiteX38" fmla="*/ 73819 w 509871"/>
                <a:gd name="connsiteY38" fmla="*/ 74122 h 180507"/>
                <a:gd name="connsiteX39" fmla="*/ 66675 w 509871"/>
                <a:gd name="connsiteY39" fmla="*/ 81266 h 180507"/>
                <a:gd name="connsiteX40" fmla="*/ 40481 w 509871"/>
                <a:gd name="connsiteY40" fmla="*/ 100316 h 180507"/>
                <a:gd name="connsiteX41" fmla="*/ 26194 w 509871"/>
                <a:gd name="connsiteY41" fmla="*/ 121747 h 180507"/>
                <a:gd name="connsiteX42" fmla="*/ 21431 w 509871"/>
                <a:gd name="connsiteY42" fmla="*/ 128891 h 180507"/>
                <a:gd name="connsiteX43" fmla="*/ 14288 w 509871"/>
                <a:gd name="connsiteY43" fmla="*/ 133654 h 180507"/>
                <a:gd name="connsiteX44" fmla="*/ 11906 w 509871"/>
                <a:gd name="connsiteY44" fmla="*/ 140797 h 180507"/>
                <a:gd name="connsiteX45" fmla="*/ 4763 w 509871"/>
                <a:gd name="connsiteY45" fmla="*/ 145560 h 180507"/>
                <a:gd name="connsiteX46" fmla="*/ 0 w 509871"/>
                <a:gd name="connsiteY46" fmla="*/ 152704 h 180507"/>
                <a:gd name="connsiteX0" fmla="*/ 0 w 509871"/>
                <a:gd name="connsiteY0" fmla="*/ 152847 h 180650"/>
                <a:gd name="connsiteX1" fmla="*/ 14288 w 509871"/>
                <a:gd name="connsiteY1" fmla="*/ 179040 h 180650"/>
                <a:gd name="connsiteX2" fmla="*/ 85725 w 509871"/>
                <a:gd name="connsiteY2" fmla="*/ 176659 h 180650"/>
                <a:gd name="connsiteX3" fmla="*/ 100013 w 509871"/>
                <a:gd name="connsiteY3" fmla="*/ 171897 h 180650"/>
                <a:gd name="connsiteX4" fmla="*/ 109538 w 509871"/>
                <a:gd name="connsiteY4" fmla="*/ 169515 h 180650"/>
                <a:gd name="connsiteX5" fmla="*/ 116681 w 509871"/>
                <a:gd name="connsiteY5" fmla="*/ 167134 h 180650"/>
                <a:gd name="connsiteX6" fmla="*/ 128588 w 509871"/>
                <a:gd name="connsiteY6" fmla="*/ 164753 h 180650"/>
                <a:gd name="connsiteX7" fmla="*/ 142875 w 509871"/>
                <a:gd name="connsiteY7" fmla="*/ 159990 h 180650"/>
                <a:gd name="connsiteX8" fmla="*/ 150019 w 509871"/>
                <a:gd name="connsiteY8" fmla="*/ 157609 h 180650"/>
                <a:gd name="connsiteX9" fmla="*/ 171450 w 509871"/>
                <a:gd name="connsiteY9" fmla="*/ 152847 h 180650"/>
                <a:gd name="connsiteX10" fmla="*/ 183356 w 509871"/>
                <a:gd name="connsiteY10" fmla="*/ 148084 h 180650"/>
                <a:gd name="connsiteX11" fmla="*/ 200025 w 509871"/>
                <a:gd name="connsiteY11" fmla="*/ 143322 h 180650"/>
                <a:gd name="connsiteX12" fmla="*/ 211931 w 509871"/>
                <a:gd name="connsiteY12" fmla="*/ 138559 h 180650"/>
                <a:gd name="connsiteX13" fmla="*/ 223838 w 509871"/>
                <a:gd name="connsiteY13" fmla="*/ 136178 h 180650"/>
                <a:gd name="connsiteX14" fmla="*/ 240506 w 509871"/>
                <a:gd name="connsiteY14" fmla="*/ 131415 h 180650"/>
                <a:gd name="connsiteX15" fmla="*/ 269081 w 509871"/>
                <a:gd name="connsiteY15" fmla="*/ 126653 h 180650"/>
                <a:gd name="connsiteX16" fmla="*/ 326231 w 509871"/>
                <a:gd name="connsiteY16" fmla="*/ 129034 h 180650"/>
                <a:gd name="connsiteX17" fmla="*/ 335756 w 509871"/>
                <a:gd name="connsiteY17" fmla="*/ 131415 h 180650"/>
                <a:gd name="connsiteX18" fmla="*/ 395287 w 509871"/>
                <a:gd name="connsiteY18" fmla="*/ 124272 h 180650"/>
                <a:gd name="connsiteX19" fmla="*/ 455216 w 509871"/>
                <a:gd name="connsiteY19" fmla="*/ 145704 h 180650"/>
                <a:gd name="connsiteX20" fmla="*/ 497681 w 509871"/>
                <a:gd name="connsiteY20" fmla="*/ 136178 h 180650"/>
                <a:gd name="connsiteX21" fmla="*/ 504825 w 509871"/>
                <a:gd name="connsiteY21" fmla="*/ 129034 h 180650"/>
                <a:gd name="connsiteX22" fmla="*/ 509588 w 509871"/>
                <a:gd name="connsiteY22" fmla="*/ 109984 h 180650"/>
                <a:gd name="connsiteX23" fmla="*/ 500063 w 509871"/>
                <a:gd name="connsiteY23" fmla="*/ 69503 h 180650"/>
                <a:gd name="connsiteX24" fmla="*/ 492919 w 509871"/>
                <a:gd name="connsiteY24" fmla="*/ 67122 h 180650"/>
                <a:gd name="connsiteX25" fmla="*/ 476250 w 509871"/>
                <a:gd name="connsiteY25" fmla="*/ 57597 h 180650"/>
                <a:gd name="connsiteX26" fmla="*/ 461963 w 509871"/>
                <a:gd name="connsiteY26" fmla="*/ 52834 h 180650"/>
                <a:gd name="connsiteX27" fmla="*/ 454819 w 509871"/>
                <a:gd name="connsiteY27" fmla="*/ 48072 h 180650"/>
                <a:gd name="connsiteX28" fmla="*/ 431006 w 509871"/>
                <a:gd name="connsiteY28" fmla="*/ 5210 h 180650"/>
                <a:gd name="connsiteX29" fmla="*/ 345282 w 509871"/>
                <a:gd name="connsiteY29" fmla="*/ 2828 h 180650"/>
                <a:gd name="connsiteX30" fmla="*/ 209550 w 509871"/>
                <a:gd name="connsiteY30" fmla="*/ 24259 h 180650"/>
                <a:gd name="connsiteX31" fmla="*/ 197644 w 509871"/>
                <a:gd name="connsiteY31" fmla="*/ 26640 h 180650"/>
                <a:gd name="connsiteX32" fmla="*/ 154781 w 509871"/>
                <a:gd name="connsiteY32" fmla="*/ 36165 h 180650"/>
                <a:gd name="connsiteX33" fmla="*/ 133350 w 509871"/>
                <a:gd name="connsiteY33" fmla="*/ 43309 h 180650"/>
                <a:gd name="connsiteX34" fmla="*/ 116681 w 509871"/>
                <a:gd name="connsiteY34" fmla="*/ 52834 h 180650"/>
                <a:gd name="connsiteX35" fmla="*/ 97631 w 509871"/>
                <a:gd name="connsiteY35" fmla="*/ 59978 h 180650"/>
                <a:gd name="connsiteX36" fmla="*/ 90488 w 509871"/>
                <a:gd name="connsiteY36" fmla="*/ 64740 h 180650"/>
                <a:gd name="connsiteX37" fmla="*/ 73819 w 509871"/>
                <a:gd name="connsiteY37" fmla="*/ 74265 h 180650"/>
                <a:gd name="connsiteX38" fmla="*/ 66675 w 509871"/>
                <a:gd name="connsiteY38" fmla="*/ 81409 h 180650"/>
                <a:gd name="connsiteX39" fmla="*/ 40481 w 509871"/>
                <a:gd name="connsiteY39" fmla="*/ 100459 h 180650"/>
                <a:gd name="connsiteX40" fmla="*/ 26194 w 509871"/>
                <a:gd name="connsiteY40" fmla="*/ 121890 h 180650"/>
                <a:gd name="connsiteX41" fmla="*/ 21431 w 509871"/>
                <a:gd name="connsiteY41" fmla="*/ 129034 h 180650"/>
                <a:gd name="connsiteX42" fmla="*/ 14288 w 509871"/>
                <a:gd name="connsiteY42" fmla="*/ 133797 h 180650"/>
                <a:gd name="connsiteX43" fmla="*/ 11906 w 509871"/>
                <a:gd name="connsiteY43" fmla="*/ 140940 h 180650"/>
                <a:gd name="connsiteX44" fmla="*/ 4763 w 509871"/>
                <a:gd name="connsiteY44" fmla="*/ 145703 h 180650"/>
                <a:gd name="connsiteX45" fmla="*/ 0 w 509871"/>
                <a:gd name="connsiteY45" fmla="*/ 152847 h 180650"/>
                <a:gd name="connsiteX0" fmla="*/ 0 w 509871"/>
                <a:gd name="connsiteY0" fmla="*/ 150139 h 177942"/>
                <a:gd name="connsiteX1" fmla="*/ 14288 w 509871"/>
                <a:gd name="connsiteY1" fmla="*/ 176332 h 177942"/>
                <a:gd name="connsiteX2" fmla="*/ 85725 w 509871"/>
                <a:gd name="connsiteY2" fmla="*/ 173951 h 177942"/>
                <a:gd name="connsiteX3" fmla="*/ 100013 w 509871"/>
                <a:gd name="connsiteY3" fmla="*/ 169189 h 177942"/>
                <a:gd name="connsiteX4" fmla="*/ 109538 w 509871"/>
                <a:gd name="connsiteY4" fmla="*/ 166807 h 177942"/>
                <a:gd name="connsiteX5" fmla="*/ 116681 w 509871"/>
                <a:gd name="connsiteY5" fmla="*/ 164426 h 177942"/>
                <a:gd name="connsiteX6" fmla="*/ 128588 w 509871"/>
                <a:gd name="connsiteY6" fmla="*/ 162045 h 177942"/>
                <a:gd name="connsiteX7" fmla="*/ 142875 w 509871"/>
                <a:gd name="connsiteY7" fmla="*/ 157282 h 177942"/>
                <a:gd name="connsiteX8" fmla="*/ 150019 w 509871"/>
                <a:gd name="connsiteY8" fmla="*/ 154901 h 177942"/>
                <a:gd name="connsiteX9" fmla="*/ 171450 w 509871"/>
                <a:gd name="connsiteY9" fmla="*/ 150139 h 177942"/>
                <a:gd name="connsiteX10" fmla="*/ 183356 w 509871"/>
                <a:gd name="connsiteY10" fmla="*/ 145376 h 177942"/>
                <a:gd name="connsiteX11" fmla="*/ 200025 w 509871"/>
                <a:gd name="connsiteY11" fmla="*/ 140614 h 177942"/>
                <a:gd name="connsiteX12" fmla="*/ 211931 w 509871"/>
                <a:gd name="connsiteY12" fmla="*/ 135851 h 177942"/>
                <a:gd name="connsiteX13" fmla="*/ 223838 w 509871"/>
                <a:gd name="connsiteY13" fmla="*/ 133470 h 177942"/>
                <a:gd name="connsiteX14" fmla="*/ 240506 w 509871"/>
                <a:gd name="connsiteY14" fmla="*/ 128707 h 177942"/>
                <a:gd name="connsiteX15" fmla="*/ 269081 w 509871"/>
                <a:gd name="connsiteY15" fmla="*/ 123945 h 177942"/>
                <a:gd name="connsiteX16" fmla="*/ 326231 w 509871"/>
                <a:gd name="connsiteY16" fmla="*/ 126326 h 177942"/>
                <a:gd name="connsiteX17" fmla="*/ 335756 w 509871"/>
                <a:gd name="connsiteY17" fmla="*/ 128707 h 177942"/>
                <a:gd name="connsiteX18" fmla="*/ 395287 w 509871"/>
                <a:gd name="connsiteY18" fmla="*/ 121564 h 177942"/>
                <a:gd name="connsiteX19" fmla="*/ 455216 w 509871"/>
                <a:gd name="connsiteY19" fmla="*/ 142996 h 177942"/>
                <a:gd name="connsiteX20" fmla="*/ 497681 w 509871"/>
                <a:gd name="connsiteY20" fmla="*/ 133470 h 177942"/>
                <a:gd name="connsiteX21" fmla="*/ 504825 w 509871"/>
                <a:gd name="connsiteY21" fmla="*/ 126326 h 177942"/>
                <a:gd name="connsiteX22" fmla="*/ 509588 w 509871"/>
                <a:gd name="connsiteY22" fmla="*/ 107276 h 177942"/>
                <a:gd name="connsiteX23" fmla="*/ 500063 w 509871"/>
                <a:gd name="connsiteY23" fmla="*/ 66795 h 177942"/>
                <a:gd name="connsiteX24" fmla="*/ 492919 w 509871"/>
                <a:gd name="connsiteY24" fmla="*/ 64414 h 177942"/>
                <a:gd name="connsiteX25" fmla="*/ 476250 w 509871"/>
                <a:gd name="connsiteY25" fmla="*/ 54889 h 177942"/>
                <a:gd name="connsiteX26" fmla="*/ 461963 w 509871"/>
                <a:gd name="connsiteY26" fmla="*/ 50126 h 177942"/>
                <a:gd name="connsiteX27" fmla="*/ 454819 w 509871"/>
                <a:gd name="connsiteY27" fmla="*/ 45364 h 177942"/>
                <a:gd name="connsiteX28" fmla="*/ 435769 w 509871"/>
                <a:gd name="connsiteY28" fmla="*/ 14409 h 177942"/>
                <a:gd name="connsiteX29" fmla="*/ 345282 w 509871"/>
                <a:gd name="connsiteY29" fmla="*/ 120 h 177942"/>
                <a:gd name="connsiteX30" fmla="*/ 209550 w 509871"/>
                <a:gd name="connsiteY30" fmla="*/ 21551 h 177942"/>
                <a:gd name="connsiteX31" fmla="*/ 197644 w 509871"/>
                <a:gd name="connsiteY31" fmla="*/ 23932 h 177942"/>
                <a:gd name="connsiteX32" fmla="*/ 154781 w 509871"/>
                <a:gd name="connsiteY32" fmla="*/ 33457 h 177942"/>
                <a:gd name="connsiteX33" fmla="*/ 133350 w 509871"/>
                <a:gd name="connsiteY33" fmla="*/ 40601 h 177942"/>
                <a:gd name="connsiteX34" fmla="*/ 116681 w 509871"/>
                <a:gd name="connsiteY34" fmla="*/ 50126 h 177942"/>
                <a:gd name="connsiteX35" fmla="*/ 97631 w 509871"/>
                <a:gd name="connsiteY35" fmla="*/ 57270 h 177942"/>
                <a:gd name="connsiteX36" fmla="*/ 90488 w 509871"/>
                <a:gd name="connsiteY36" fmla="*/ 62032 h 177942"/>
                <a:gd name="connsiteX37" fmla="*/ 73819 w 509871"/>
                <a:gd name="connsiteY37" fmla="*/ 71557 h 177942"/>
                <a:gd name="connsiteX38" fmla="*/ 66675 w 509871"/>
                <a:gd name="connsiteY38" fmla="*/ 78701 h 177942"/>
                <a:gd name="connsiteX39" fmla="*/ 40481 w 509871"/>
                <a:gd name="connsiteY39" fmla="*/ 97751 h 177942"/>
                <a:gd name="connsiteX40" fmla="*/ 26194 w 509871"/>
                <a:gd name="connsiteY40" fmla="*/ 119182 h 177942"/>
                <a:gd name="connsiteX41" fmla="*/ 21431 w 509871"/>
                <a:gd name="connsiteY41" fmla="*/ 126326 h 177942"/>
                <a:gd name="connsiteX42" fmla="*/ 14288 w 509871"/>
                <a:gd name="connsiteY42" fmla="*/ 131089 h 177942"/>
                <a:gd name="connsiteX43" fmla="*/ 11906 w 509871"/>
                <a:gd name="connsiteY43" fmla="*/ 138232 h 177942"/>
                <a:gd name="connsiteX44" fmla="*/ 4763 w 509871"/>
                <a:gd name="connsiteY44" fmla="*/ 142995 h 177942"/>
                <a:gd name="connsiteX45" fmla="*/ 0 w 509871"/>
                <a:gd name="connsiteY45" fmla="*/ 150139 h 177942"/>
                <a:gd name="connsiteX0" fmla="*/ 0 w 509871"/>
                <a:gd name="connsiteY0" fmla="*/ 150139 h 177942"/>
                <a:gd name="connsiteX1" fmla="*/ 14288 w 509871"/>
                <a:gd name="connsiteY1" fmla="*/ 176332 h 177942"/>
                <a:gd name="connsiteX2" fmla="*/ 85725 w 509871"/>
                <a:gd name="connsiteY2" fmla="*/ 173951 h 177942"/>
                <a:gd name="connsiteX3" fmla="*/ 100013 w 509871"/>
                <a:gd name="connsiteY3" fmla="*/ 169189 h 177942"/>
                <a:gd name="connsiteX4" fmla="*/ 109538 w 509871"/>
                <a:gd name="connsiteY4" fmla="*/ 166807 h 177942"/>
                <a:gd name="connsiteX5" fmla="*/ 116681 w 509871"/>
                <a:gd name="connsiteY5" fmla="*/ 164426 h 177942"/>
                <a:gd name="connsiteX6" fmla="*/ 128588 w 509871"/>
                <a:gd name="connsiteY6" fmla="*/ 162045 h 177942"/>
                <a:gd name="connsiteX7" fmla="*/ 142875 w 509871"/>
                <a:gd name="connsiteY7" fmla="*/ 157282 h 177942"/>
                <a:gd name="connsiteX8" fmla="*/ 150019 w 509871"/>
                <a:gd name="connsiteY8" fmla="*/ 154901 h 177942"/>
                <a:gd name="connsiteX9" fmla="*/ 171450 w 509871"/>
                <a:gd name="connsiteY9" fmla="*/ 150139 h 177942"/>
                <a:gd name="connsiteX10" fmla="*/ 183356 w 509871"/>
                <a:gd name="connsiteY10" fmla="*/ 145376 h 177942"/>
                <a:gd name="connsiteX11" fmla="*/ 200025 w 509871"/>
                <a:gd name="connsiteY11" fmla="*/ 140614 h 177942"/>
                <a:gd name="connsiteX12" fmla="*/ 211931 w 509871"/>
                <a:gd name="connsiteY12" fmla="*/ 135851 h 177942"/>
                <a:gd name="connsiteX13" fmla="*/ 223838 w 509871"/>
                <a:gd name="connsiteY13" fmla="*/ 133470 h 177942"/>
                <a:gd name="connsiteX14" fmla="*/ 240506 w 509871"/>
                <a:gd name="connsiteY14" fmla="*/ 128707 h 177942"/>
                <a:gd name="connsiteX15" fmla="*/ 269081 w 509871"/>
                <a:gd name="connsiteY15" fmla="*/ 123945 h 177942"/>
                <a:gd name="connsiteX16" fmla="*/ 326231 w 509871"/>
                <a:gd name="connsiteY16" fmla="*/ 126326 h 177942"/>
                <a:gd name="connsiteX17" fmla="*/ 335756 w 509871"/>
                <a:gd name="connsiteY17" fmla="*/ 128707 h 177942"/>
                <a:gd name="connsiteX18" fmla="*/ 395287 w 509871"/>
                <a:gd name="connsiteY18" fmla="*/ 121564 h 177942"/>
                <a:gd name="connsiteX19" fmla="*/ 455216 w 509871"/>
                <a:gd name="connsiteY19" fmla="*/ 142996 h 177942"/>
                <a:gd name="connsiteX20" fmla="*/ 497681 w 509871"/>
                <a:gd name="connsiteY20" fmla="*/ 133470 h 177942"/>
                <a:gd name="connsiteX21" fmla="*/ 504825 w 509871"/>
                <a:gd name="connsiteY21" fmla="*/ 126326 h 177942"/>
                <a:gd name="connsiteX22" fmla="*/ 509588 w 509871"/>
                <a:gd name="connsiteY22" fmla="*/ 107276 h 177942"/>
                <a:gd name="connsiteX23" fmla="*/ 500063 w 509871"/>
                <a:gd name="connsiteY23" fmla="*/ 66795 h 177942"/>
                <a:gd name="connsiteX24" fmla="*/ 492919 w 509871"/>
                <a:gd name="connsiteY24" fmla="*/ 64414 h 177942"/>
                <a:gd name="connsiteX25" fmla="*/ 476250 w 509871"/>
                <a:gd name="connsiteY25" fmla="*/ 54889 h 177942"/>
                <a:gd name="connsiteX26" fmla="*/ 461963 w 509871"/>
                <a:gd name="connsiteY26" fmla="*/ 50126 h 177942"/>
                <a:gd name="connsiteX27" fmla="*/ 454819 w 509871"/>
                <a:gd name="connsiteY27" fmla="*/ 45364 h 177942"/>
                <a:gd name="connsiteX28" fmla="*/ 435769 w 509871"/>
                <a:gd name="connsiteY28" fmla="*/ 14409 h 177942"/>
                <a:gd name="connsiteX29" fmla="*/ 345282 w 509871"/>
                <a:gd name="connsiteY29" fmla="*/ 120 h 177942"/>
                <a:gd name="connsiteX30" fmla="*/ 209550 w 509871"/>
                <a:gd name="connsiteY30" fmla="*/ 21551 h 177942"/>
                <a:gd name="connsiteX31" fmla="*/ 197644 w 509871"/>
                <a:gd name="connsiteY31" fmla="*/ 23932 h 177942"/>
                <a:gd name="connsiteX32" fmla="*/ 154781 w 509871"/>
                <a:gd name="connsiteY32" fmla="*/ 33457 h 177942"/>
                <a:gd name="connsiteX33" fmla="*/ 133350 w 509871"/>
                <a:gd name="connsiteY33" fmla="*/ 40601 h 177942"/>
                <a:gd name="connsiteX34" fmla="*/ 116681 w 509871"/>
                <a:gd name="connsiteY34" fmla="*/ 50126 h 177942"/>
                <a:gd name="connsiteX35" fmla="*/ 97631 w 509871"/>
                <a:gd name="connsiteY35" fmla="*/ 57270 h 177942"/>
                <a:gd name="connsiteX36" fmla="*/ 90488 w 509871"/>
                <a:gd name="connsiteY36" fmla="*/ 62032 h 177942"/>
                <a:gd name="connsiteX37" fmla="*/ 73819 w 509871"/>
                <a:gd name="connsiteY37" fmla="*/ 71557 h 177942"/>
                <a:gd name="connsiteX38" fmla="*/ 66675 w 509871"/>
                <a:gd name="connsiteY38" fmla="*/ 78701 h 177942"/>
                <a:gd name="connsiteX39" fmla="*/ 40481 w 509871"/>
                <a:gd name="connsiteY39" fmla="*/ 97751 h 177942"/>
                <a:gd name="connsiteX40" fmla="*/ 26194 w 509871"/>
                <a:gd name="connsiteY40" fmla="*/ 119182 h 177942"/>
                <a:gd name="connsiteX41" fmla="*/ 21431 w 509871"/>
                <a:gd name="connsiteY41" fmla="*/ 126326 h 177942"/>
                <a:gd name="connsiteX42" fmla="*/ 14288 w 509871"/>
                <a:gd name="connsiteY42" fmla="*/ 131089 h 177942"/>
                <a:gd name="connsiteX43" fmla="*/ 11906 w 509871"/>
                <a:gd name="connsiteY43" fmla="*/ 138232 h 177942"/>
                <a:gd name="connsiteX44" fmla="*/ 4763 w 509871"/>
                <a:gd name="connsiteY44" fmla="*/ 142995 h 177942"/>
                <a:gd name="connsiteX45" fmla="*/ 0 w 509871"/>
                <a:gd name="connsiteY45" fmla="*/ 150139 h 177942"/>
                <a:gd name="connsiteX0" fmla="*/ 0 w 509871"/>
                <a:gd name="connsiteY0" fmla="*/ 150139 h 177942"/>
                <a:gd name="connsiteX1" fmla="*/ 14288 w 509871"/>
                <a:gd name="connsiteY1" fmla="*/ 176332 h 177942"/>
                <a:gd name="connsiteX2" fmla="*/ 85725 w 509871"/>
                <a:gd name="connsiteY2" fmla="*/ 173951 h 177942"/>
                <a:gd name="connsiteX3" fmla="*/ 100013 w 509871"/>
                <a:gd name="connsiteY3" fmla="*/ 169189 h 177942"/>
                <a:gd name="connsiteX4" fmla="*/ 109538 w 509871"/>
                <a:gd name="connsiteY4" fmla="*/ 166807 h 177942"/>
                <a:gd name="connsiteX5" fmla="*/ 116681 w 509871"/>
                <a:gd name="connsiteY5" fmla="*/ 164426 h 177942"/>
                <a:gd name="connsiteX6" fmla="*/ 128588 w 509871"/>
                <a:gd name="connsiteY6" fmla="*/ 162045 h 177942"/>
                <a:gd name="connsiteX7" fmla="*/ 142875 w 509871"/>
                <a:gd name="connsiteY7" fmla="*/ 157282 h 177942"/>
                <a:gd name="connsiteX8" fmla="*/ 150019 w 509871"/>
                <a:gd name="connsiteY8" fmla="*/ 154901 h 177942"/>
                <a:gd name="connsiteX9" fmla="*/ 171450 w 509871"/>
                <a:gd name="connsiteY9" fmla="*/ 150139 h 177942"/>
                <a:gd name="connsiteX10" fmla="*/ 183356 w 509871"/>
                <a:gd name="connsiteY10" fmla="*/ 145376 h 177942"/>
                <a:gd name="connsiteX11" fmla="*/ 200025 w 509871"/>
                <a:gd name="connsiteY11" fmla="*/ 140614 h 177942"/>
                <a:gd name="connsiteX12" fmla="*/ 211931 w 509871"/>
                <a:gd name="connsiteY12" fmla="*/ 135851 h 177942"/>
                <a:gd name="connsiteX13" fmla="*/ 223838 w 509871"/>
                <a:gd name="connsiteY13" fmla="*/ 133470 h 177942"/>
                <a:gd name="connsiteX14" fmla="*/ 240506 w 509871"/>
                <a:gd name="connsiteY14" fmla="*/ 128707 h 177942"/>
                <a:gd name="connsiteX15" fmla="*/ 269081 w 509871"/>
                <a:gd name="connsiteY15" fmla="*/ 123945 h 177942"/>
                <a:gd name="connsiteX16" fmla="*/ 326231 w 509871"/>
                <a:gd name="connsiteY16" fmla="*/ 126326 h 177942"/>
                <a:gd name="connsiteX17" fmla="*/ 335756 w 509871"/>
                <a:gd name="connsiteY17" fmla="*/ 128707 h 177942"/>
                <a:gd name="connsiteX18" fmla="*/ 395287 w 509871"/>
                <a:gd name="connsiteY18" fmla="*/ 121564 h 177942"/>
                <a:gd name="connsiteX19" fmla="*/ 455216 w 509871"/>
                <a:gd name="connsiteY19" fmla="*/ 142996 h 177942"/>
                <a:gd name="connsiteX20" fmla="*/ 497681 w 509871"/>
                <a:gd name="connsiteY20" fmla="*/ 133470 h 177942"/>
                <a:gd name="connsiteX21" fmla="*/ 504825 w 509871"/>
                <a:gd name="connsiteY21" fmla="*/ 126326 h 177942"/>
                <a:gd name="connsiteX22" fmla="*/ 509588 w 509871"/>
                <a:gd name="connsiteY22" fmla="*/ 107276 h 177942"/>
                <a:gd name="connsiteX23" fmla="*/ 500063 w 509871"/>
                <a:gd name="connsiteY23" fmla="*/ 66795 h 177942"/>
                <a:gd name="connsiteX24" fmla="*/ 492919 w 509871"/>
                <a:gd name="connsiteY24" fmla="*/ 64414 h 177942"/>
                <a:gd name="connsiteX25" fmla="*/ 476250 w 509871"/>
                <a:gd name="connsiteY25" fmla="*/ 54889 h 177942"/>
                <a:gd name="connsiteX26" fmla="*/ 454819 w 509871"/>
                <a:gd name="connsiteY26" fmla="*/ 45364 h 177942"/>
                <a:gd name="connsiteX27" fmla="*/ 435769 w 509871"/>
                <a:gd name="connsiteY27" fmla="*/ 14409 h 177942"/>
                <a:gd name="connsiteX28" fmla="*/ 345282 w 509871"/>
                <a:gd name="connsiteY28" fmla="*/ 120 h 177942"/>
                <a:gd name="connsiteX29" fmla="*/ 209550 w 509871"/>
                <a:gd name="connsiteY29" fmla="*/ 21551 h 177942"/>
                <a:gd name="connsiteX30" fmla="*/ 197644 w 509871"/>
                <a:gd name="connsiteY30" fmla="*/ 23932 h 177942"/>
                <a:gd name="connsiteX31" fmla="*/ 154781 w 509871"/>
                <a:gd name="connsiteY31" fmla="*/ 33457 h 177942"/>
                <a:gd name="connsiteX32" fmla="*/ 133350 w 509871"/>
                <a:gd name="connsiteY32" fmla="*/ 40601 h 177942"/>
                <a:gd name="connsiteX33" fmla="*/ 116681 w 509871"/>
                <a:gd name="connsiteY33" fmla="*/ 50126 h 177942"/>
                <a:gd name="connsiteX34" fmla="*/ 97631 w 509871"/>
                <a:gd name="connsiteY34" fmla="*/ 57270 h 177942"/>
                <a:gd name="connsiteX35" fmla="*/ 90488 w 509871"/>
                <a:gd name="connsiteY35" fmla="*/ 62032 h 177942"/>
                <a:gd name="connsiteX36" fmla="*/ 73819 w 509871"/>
                <a:gd name="connsiteY36" fmla="*/ 71557 h 177942"/>
                <a:gd name="connsiteX37" fmla="*/ 66675 w 509871"/>
                <a:gd name="connsiteY37" fmla="*/ 78701 h 177942"/>
                <a:gd name="connsiteX38" fmla="*/ 40481 w 509871"/>
                <a:gd name="connsiteY38" fmla="*/ 97751 h 177942"/>
                <a:gd name="connsiteX39" fmla="*/ 26194 w 509871"/>
                <a:gd name="connsiteY39" fmla="*/ 119182 h 177942"/>
                <a:gd name="connsiteX40" fmla="*/ 21431 w 509871"/>
                <a:gd name="connsiteY40" fmla="*/ 126326 h 177942"/>
                <a:gd name="connsiteX41" fmla="*/ 14288 w 509871"/>
                <a:gd name="connsiteY41" fmla="*/ 131089 h 177942"/>
                <a:gd name="connsiteX42" fmla="*/ 11906 w 509871"/>
                <a:gd name="connsiteY42" fmla="*/ 138232 h 177942"/>
                <a:gd name="connsiteX43" fmla="*/ 4763 w 509871"/>
                <a:gd name="connsiteY43" fmla="*/ 142995 h 177942"/>
                <a:gd name="connsiteX44" fmla="*/ 0 w 509871"/>
                <a:gd name="connsiteY44" fmla="*/ 150139 h 177942"/>
                <a:gd name="connsiteX0" fmla="*/ 0 w 509871"/>
                <a:gd name="connsiteY0" fmla="*/ 150162 h 177965"/>
                <a:gd name="connsiteX1" fmla="*/ 14288 w 509871"/>
                <a:gd name="connsiteY1" fmla="*/ 176355 h 177965"/>
                <a:gd name="connsiteX2" fmla="*/ 85725 w 509871"/>
                <a:gd name="connsiteY2" fmla="*/ 173974 h 177965"/>
                <a:gd name="connsiteX3" fmla="*/ 100013 w 509871"/>
                <a:gd name="connsiteY3" fmla="*/ 169212 h 177965"/>
                <a:gd name="connsiteX4" fmla="*/ 109538 w 509871"/>
                <a:gd name="connsiteY4" fmla="*/ 166830 h 177965"/>
                <a:gd name="connsiteX5" fmla="*/ 116681 w 509871"/>
                <a:gd name="connsiteY5" fmla="*/ 164449 h 177965"/>
                <a:gd name="connsiteX6" fmla="*/ 128588 w 509871"/>
                <a:gd name="connsiteY6" fmla="*/ 162068 h 177965"/>
                <a:gd name="connsiteX7" fmla="*/ 142875 w 509871"/>
                <a:gd name="connsiteY7" fmla="*/ 157305 h 177965"/>
                <a:gd name="connsiteX8" fmla="*/ 150019 w 509871"/>
                <a:gd name="connsiteY8" fmla="*/ 154924 h 177965"/>
                <a:gd name="connsiteX9" fmla="*/ 171450 w 509871"/>
                <a:gd name="connsiteY9" fmla="*/ 150162 h 177965"/>
                <a:gd name="connsiteX10" fmla="*/ 183356 w 509871"/>
                <a:gd name="connsiteY10" fmla="*/ 145399 h 177965"/>
                <a:gd name="connsiteX11" fmla="*/ 200025 w 509871"/>
                <a:gd name="connsiteY11" fmla="*/ 140637 h 177965"/>
                <a:gd name="connsiteX12" fmla="*/ 211931 w 509871"/>
                <a:gd name="connsiteY12" fmla="*/ 135874 h 177965"/>
                <a:gd name="connsiteX13" fmla="*/ 223838 w 509871"/>
                <a:gd name="connsiteY13" fmla="*/ 133493 h 177965"/>
                <a:gd name="connsiteX14" fmla="*/ 240506 w 509871"/>
                <a:gd name="connsiteY14" fmla="*/ 128730 h 177965"/>
                <a:gd name="connsiteX15" fmla="*/ 269081 w 509871"/>
                <a:gd name="connsiteY15" fmla="*/ 123968 h 177965"/>
                <a:gd name="connsiteX16" fmla="*/ 326231 w 509871"/>
                <a:gd name="connsiteY16" fmla="*/ 126349 h 177965"/>
                <a:gd name="connsiteX17" fmla="*/ 335756 w 509871"/>
                <a:gd name="connsiteY17" fmla="*/ 128730 h 177965"/>
                <a:gd name="connsiteX18" fmla="*/ 395287 w 509871"/>
                <a:gd name="connsiteY18" fmla="*/ 121587 h 177965"/>
                <a:gd name="connsiteX19" fmla="*/ 455216 w 509871"/>
                <a:gd name="connsiteY19" fmla="*/ 143019 h 177965"/>
                <a:gd name="connsiteX20" fmla="*/ 497681 w 509871"/>
                <a:gd name="connsiteY20" fmla="*/ 133493 h 177965"/>
                <a:gd name="connsiteX21" fmla="*/ 504825 w 509871"/>
                <a:gd name="connsiteY21" fmla="*/ 126349 h 177965"/>
                <a:gd name="connsiteX22" fmla="*/ 509588 w 509871"/>
                <a:gd name="connsiteY22" fmla="*/ 107299 h 177965"/>
                <a:gd name="connsiteX23" fmla="*/ 500063 w 509871"/>
                <a:gd name="connsiteY23" fmla="*/ 66818 h 177965"/>
                <a:gd name="connsiteX24" fmla="*/ 492919 w 509871"/>
                <a:gd name="connsiteY24" fmla="*/ 64437 h 177965"/>
                <a:gd name="connsiteX25" fmla="*/ 476250 w 509871"/>
                <a:gd name="connsiteY25" fmla="*/ 54912 h 177965"/>
                <a:gd name="connsiteX26" fmla="*/ 435769 w 509871"/>
                <a:gd name="connsiteY26" fmla="*/ 14432 h 177965"/>
                <a:gd name="connsiteX27" fmla="*/ 345282 w 509871"/>
                <a:gd name="connsiteY27" fmla="*/ 143 h 177965"/>
                <a:gd name="connsiteX28" fmla="*/ 209550 w 509871"/>
                <a:gd name="connsiteY28" fmla="*/ 21574 h 177965"/>
                <a:gd name="connsiteX29" fmla="*/ 197644 w 509871"/>
                <a:gd name="connsiteY29" fmla="*/ 23955 h 177965"/>
                <a:gd name="connsiteX30" fmla="*/ 154781 w 509871"/>
                <a:gd name="connsiteY30" fmla="*/ 33480 h 177965"/>
                <a:gd name="connsiteX31" fmla="*/ 133350 w 509871"/>
                <a:gd name="connsiteY31" fmla="*/ 40624 h 177965"/>
                <a:gd name="connsiteX32" fmla="*/ 116681 w 509871"/>
                <a:gd name="connsiteY32" fmla="*/ 50149 h 177965"/>
                <a:gd name="connsiteX33" fmla="*/ 97631 w 509871"/>
                <a:gd name="connsiteY33" fmla="*/ 57293 h 177965"/>
                <a:gd name="connsiteX34" fmla="*/ 90488 w 509871"/>
                <a:gd name="connsiteY34" fmla="*/ 62055 h 177965"/>
                <a:gd name="connsiteX35" fmla="*/ 73819 w 509871"/>
                <a:gd name="connsiteY35" fmla="*/ 71580 h 177965"/>
                <a:gd name="connsiteX36" fmla="*/ 66675 w 509871"/>
                <a:gd name="connsiteY36" fmla="*/ 78724 h 177965"/>
                <a:gd name="connsiteX37" fmla="*/ 40481 w 509871"/>
                <a:gd name="connsiteY37" fmla="*/ 97774 h 177965"/>
                <a:gd name="connsiteX38" fmla="*/ 26194 w 509871"/>
                <a:gd name="connsiteY38" fmla="*/ 119205 h 177965"/>
                <a:gd name="connsiteX39" fmla="*/ 21431 w 509871"/>
                <a:gd name="connsiteY39" fmla="*/ 126349 h 177965"/>
                <a:gd name="connsiteX40" fmla="*/ 14288 w 509871"/>
                <a:gd name="connsiteY40" fmla="*/ 131112 h 177965"/>
                <a:gd name="connsiteX41" fmla="*/ 11906 w 509871"/>
                <a:gd name="connsiteY41" fmla="*/ 138255 h 177965"/>
                <a:gd name="connsiteX42" fmla="*/ 4763 w 509871"/>
                <a:gd name="connsiteY42" fmla="*/ 143018 h 177965"/>
                <a:gd name="connsiteX43" fmla="*/ 0 w 509871"/>
                <a:gd name="connsiteY43" fmla="*/ 150162 h 177965"/>
                <a:gd name="connsiteX0" fmla="*/ 0 w 509871"/>
                <a:gd name="connsiteY0" fmla="*/ 150197 h 178000"/>
                <a:gd name="connsiteX1" fmla="*/ 14288 w 509871"/>
                <a:gd name="connsiteY1" fmla="*/ 176390 h 178000"/>
                <a:gd name="connsiteX2" fmla="*/ 85725 w 509871"/>
                <a:gd name="connsiteY2" fmla="*/ 174009 h 178000"/>
                <a:gd name="connsiteX3" fmla="*/ 100013 w 509871"/>
                <a:gd name="connsiteY3" fmla="*/ 169247 h 178000"/>
                <a:gd name="connsiteX4" fmla="*/ 109538 w 509871"/>
                <a:gd name="connsiteY4" fmla="*/ 166865 h 178000"/>
                <a:gd name="connsiteX5" fmla="*/ 116681 w 509871"/>
                <a:gd name="connsiteY5" fmla="*/ 164484 h 178000"/>
                <a:gd name="connsiteX6" fmla="*/ 128588 w 509871"/>
                <a:gd name="connsiteY6" fmla="*/ 162103 h 178000"/>
                <a:gd name="connsiteX7" fmla="*/ 142875 w 509871"/>
                <a:gd name="connsiteY7" fmla="*/ 157340 h 178000"/>
                <a:gd name="connsiteX8" fmla="*/ 150019 w 509871"/>
                <a:gd name="connsiteY8" fmla="*/ 154959 h 178000"/>
                <a:gd name="connsiteX9" fmla="*/ 171450 w 509871"/>
                <a:gd name="connsiteY9" fmla="*/ 150197 h 178000"/>
                <a:gd name="connsiteX10" fmla="*/ 183356 w 509871"/>
                <a:gd name="connsiteY10" fmla="*/ 145434 h 178000"/>
                <a:gd name="connsiteX11" fmla="*/ 200025 w 509871"/>
                <a:gd name="connsiteY11" fmla="*/ 140672 h 178000"/>
                <a:gd name="connsiteX12" fmla="*/ 211931 w 509871"/>
                <a:gd name="connsiteY12" fmla="*/ 135909 h 178000"/>
                <a:gd name="connsiteX13" fmla="*/ 223838 w 509871"/>
                <a:gd name="connsiteY13" fmla="*/ 133528 h 178000"/>
                <a:gd name="connsiteX14" fmla="*/ 240506 w 509871"/>
                <a:gd name="connsiteY14" fmla="*/ 128765 h 178000"/>
                <a:gd name="connsiteX15" fmla="*/ 269081 w 509871"/>
                <a:gd name="connsiteY15" fmla="*/ 124003 h 178000"/>
                <a:gd name="connsiteX16" fmla="*/ 326231 w 509871"/>
                <a:gd name="connsiteY16" fmla="*/ 126384 h 178000"/>
                <a:gd name="connsiteX17" fmla="*/ 335756 w 509871"/>
                <a:gd name="connsiteY17" fmla="*/ 128765 h 178000"/>
                <a:gd name="connsiteX18" fmla="*/ 395287 w 509871"/>
                <a:gd name="connsiteY18" fmla="*/ 121622 h 178000"/>
                <a:gd name="connsiteX19" fmla="*/ 455216 w 509871"/>
                <a:gd name="connsiteY19" fmla="*/ 143054 h 178000"/>
                <a:gd name="connsiteX20" fmla="*/ 497681 w 509871"/>
                <a:gd name="connsiteY20" fmla="*/ 133528 h 178000"/>
                <a:gd name="connsiteX21" fmla="*/ 504825 w 509871"/>
                <a:gd name="connsiteY21" fmla="*/ 126384 h 178000"/>
                <a:gd name="connsiteX22" fmla="*/ 509588 w 509871"/>
                <a:gd name="connsiteY22" fmla="*/ 107334 h 178000"/>
                <a:gd name="connsiteX23" fmla="*/ 500063 w 509871"/>
                <a:gd name="connsiteY23" fmla="*/ 66853 h 178000"/>
                <a:gd name="connsiteX24" fmla="*/ 492919 w 509871"/>
                <a:gd name="connsiteY24" fmla="*/ 64472 h 178000"/>
                <a:gd name="connsiteX25" fmla="*/ 435769 w 509871"/>
                <a:gd name="connsiteY25" fmla="*/ 14467 h 178000"/>
                <a:gd name="connsiteX26" fmla="*/ 345282 w 509871"/>
                <a:gd name="connsiteY26" fmla="*/ 178 h 178000"/>
                <a:gd name="connsiteX27" fmla="*/ 209550 w 509871"/>
                <a:gd name="connsiteY27" fmla="*/ 21609 h 178000"/>
                <a:gd name="connsiteX28" fmla="*/ 197644 w 509871"/>
                <a:gd name="connsiteY28" fmla="*/ 23990 h 178000"/>
                <a:gd name="connsiteX29" fmla="*/ 154781 w 509871"/>
                <a:gd name="connsiteY29" fmla="*/ 33515 h 178000"/>
                <a:gd name="connsiteX30" fmla="*/ 133350 w 509871"/>
                <a:gd name="connsiteY30" fmla="*/ 40659 h 178000"/>
                <a:gd name="connsiteX31" fmla="*/ 116681 w 509871"/>
                <a:gd name="connsiteY31" fmla="*/ 50184 h 178000"/>
                <a:gd name="connsiteX32" fmla="*/ 97631 w 509871"/>
                <a:gd name="connsiteY32" fmla="*/ 57328 h 178000"/>
                <a:gd name="connsiteX33" fmla="*/ 90488 w 509871"/>
                <a:gd name="connsiteY33" fmla="*/ 62090 h 178000"/>
                <a:gd name="connsiteX34" fmla="*/ 73819 w 509871"/>
                <a:gd name="connsiteY34" fmla="*/ 71615 h 178000"/>
                <a:gd name="connsiteX35" fmla="*/ 66675 w 509871"/>
                <a:gd name="connsiteY35" fmla="*/ 78759 h 178000"/>
                <a:gd name="connsiteX36" fmla="*/ 40481 w 509871"/>
                <a:gd name="connsiteY36" fmla="*/ 97809 h 178000"/>
                <a:gd name="connsiteX37" fmla="*/ 26194 w 509871"/>
                <a:gd name="connsiteY37" fmla="*/ 119240 h 178000"/>
                <a:gd name="connsiteX38" fmla="*/ 21431 w 509871"/>
                <a:gd name="connsiteY38" fmla="*/ 126384 h 178000"/>
                <a:gd name="connsiteX39" fmla="*/ 14288 w 509871"/>
                <a:gd name="connsiteY39" fmla="*/ 131147 h 178000"/>
                <a:gd name="connsiteX40" fmla="*/ 11906 w 509871"/>
                <a:gd name="connsiteY40" fmla="*/ 138290 h 178000"/>
                <a:gd name="connsiteX41" fmla="*/ 4763 w 509871"/>
                <a:gd name="connsiteY41" fmla="*/ 143053 h 178000"/>
                <a:gd name="connsiteX42" fmla="*/ 0 w 509871"/>
                <a:gd name="connsiteY42" fmla="*/ 150197 h 178000"/>
                <a:gd name="connsiteX0" fmla="*/ 0 w 509588"/>
                <a:gd name="connsiteY0" fmla="*/ 150208 h 178011"/>
                <a:gd name="connsiteX1" fmla="*/ 14288 w 509588"/>
                <a:gd name="connsiteY1" fmla="*/ 176401 h 178011"/>
                <a:gd name="connsiteX2" fmla="*/ 85725 w 509588"/>
                <a:gd name="connsiteY2" fmla="*/ 174020 h 178011"/>
                <a:gd name="connsiteX3" fmla="*/ 100013 w 509588"/>
                <a:gd name="connsiteY3" fmla="*/ 169258 h 178011"/>
                <a:gd name="connsiteX4" fmla="*/ 109538 w 509588"/>
                <a:gd name="connsiteY4" fmla="*/ 166876 h 178011"/>
                <a:gd name="connsiteX5" fmla="*/ 116681 w 509588"/>
                <a:gd name="connsiteY5" fmla="*/ 164495 h 178011"/>
                <a:gd name="connsiteX6" fmla="*/ 128588 w 509588"/>
                <a:gd name="connsiteY6" fmla="*/ 162114 h 178011"/>
                <a:gd name="connsiteX7" fmla="*/ 142875 w 509588"/>
                <a:gd name="connsiteY7" fmla="*/ 157351 h 178011"/>
                <a:gd name="connsiteX8" fmla="*/ 150019 w 509588"/>
                <a:gd name="connsiteY8" fmla="*/ 154970 h 178011"/>
                <a:gd name="connsiteX9" fmla="*/ 171450 w 509588"/>
                <a:gd name="connsiteY9" fmla="*/ 150208 h 178011"/>
                <a:gd name="connsiteX10" fmla="*/ 183356 w 509588"/>
                <a:gd name="connsiteY10" fmla="*/ 145445 h 178011"/>
                <a:gd name="connsiteX11" fmla="*/ 200025 w 509588"/>
                <a:gd name="connsiteY11" fmla="*/ 140683 h 178011"/>
                <a:gd name="connsiteX12" fmla="*/ 211931 w 509588"/>
                <a:gd name="connsiteY12" fmla="*/ 135920 h 178011"/>
                <a:gd name="connsiteX13" fmla="*/ 223838 w 509588"/>
                <a:gd name="connsiteY13" fmla="*/ 133539 h 178011"/>
                <a:gd name="connsiteX14" fmla="*/ 240506 w 509588"/>
                <a:gd name="connsiteY14" fmla="*/ 128776 h 178011"/>
                <a:gd name="connsiteX15" fmla="*/ 269081 w 509588"/>
                <a:gd name="connsiteY15" fmla="*/ 124014 h 178011"/>
                <a:gd name="connsiteX16" fmla="*/ 326231 w 509588"/>
                <a:gd name="connsiteY16" fmla="*/ 126395 h 178011"/>
                <a:gd name="connsiteX17" fmla="*/ 335756 w 509588"/>
                <a:gd name="connsiteY17" fmla="*/ 128776 h 178011"/>
                <a:gd name="connsiteX18" fmla="*/ 395287 w 509588"/>
                <a:gd name="connsiteY18" fmla="*/ 121633 h 178011"/>
                <a:gd name="connsiteX19" fmla="*/ 455216 w 509588"/>
                <a:gd name="connsiteY19" fmla="*/ 143065 h 178011"/>
                <a:gd name="connsiteX20" fmla="*/ 497681 w 509588"/>
                <a:gd name="connsiteY20" fmla="*/ 133539 h 178011"/>
                <a:gd name="connsiteX21" fmla="*/ 504825 w 509588"/>
                <a:gd name="connsiteY21" fmla="*/ 126395 h 178011"/>
                <a:gd name="connsiteX22" fmla="*/ 509588 w 509588"/>
                <a:gd name="connsiteY22" fmla="*/ 107345 h 178011"/>
                <a:gd name="connsiteX23" fmla="*/ 500063 w 509588"/>
                <a:gd name="connsiteY23" fmla="*/ 66864 h 178011"/>
                <a:gd name="connsiteX24" fmla="*/ 435769 w 509588"/>
                <a:gd name="connsiteY24" fmla="*/ 14478 h 178011"/>
                <a:gd name="connsiteX25" fmla="*/ 345282 w 509588"/>
                <a:gd name="connsiteY25" fmla="*/ 189 h 178011"/>
                <a:gd name="connsiteX26" fmla="*/ 209550 w 509588"/>
                <a:gd name="connsiteY26" fmla="*/ 21620 h 178011"/>
                <a:gd name="connsiteX27" fmla="*/ 197644 w 509588"/>
                <a:gd name="connsiteY27" fmla="*/ 24001 h 178011"/>
                <a:gd name="connsiteX28" fmla="*/ 154781 w 509588"/>
                <a:gd name="connsiteY28" fmla="*/ 33526 h 178011"/>
                <a:gd name="connsiteX29" fmla="*/ 133350 w 509588"/>
                <a:gd name="connsiteY29" fmla="*/ 40670 h 178011"/>
                <a:gd name="connsiteX30" fmla="*/ 116681 w 509588"/>
                <a:gd name="connsiteY30" fmla="*/ 50195 h 178011"/>
                <a:gd name="connsiteX31" fmla="*/ 97631 w 509588"/>
                <a:gd name="connsiteY31" fmla="*/ 57339 h 178011"/>
                <a:gd name="connsiteX32" fmla="*/ 90488 w 509588"/>
                <a:gd name="connsiteY32" fmla="*/ 62101 h 178011"/>
                <a:gd name="connsiteX33" fmla="*/ 73819 w 509588"/>
                <a:gd name="connsiteY33" fmla="*/ 71626 h 178011"/>
                <a:gd name="connsiteX34" fmla="*/ 66675 w 509588"/>
                <a:gd name="connsiteY34" fmla="*/ 78770 h 178011"/>
                <a:gd name="connsiteX35" fmla="*/ 40481 w 509588"/>
                <a:gd name="connsiteY35" fmla="*/ 97820 h 178011"/>
                <a:gd name="connsiteX36" fmla="*/ 26194 w 509588"/>
                <a:gd name="connsiteY36" fmla="*/ 119251 h 178011"/>
                <a:gd name="connsiteX37" fmla="*/ 21431 w 509588"/>
                <a:gd name="connsiteY37" fmla="*/ 126395 h 178011"/>
                <a:gd name="connsiteX38" fmla="*/ 14288 w 509588"/>
                <a:gd name="connsiteY38" fmla="*/ 131158 h 178011"/>
                <a:gd name="connsiteX39" fmla="*/ 11906 w 509588"/>
                <a:gd name="connsiteY39" fmla="*/ 138301 h 178011"/>
                <a:gd name="connsiteX40" fmla="*/ 4763 w 509588"/>
                <a:gd name="connsiteY40" fmla="*/ 143064 h 178011"/>
                <a:gd name="connsiteX41" fmla="*/ 0 w 509588"/>
                <a:gd name="connsiteY41" fmla="*/ 150208 h 178011"/>
                <a:gd name="connsiteX0" fmla="*/ 0 w 509588"/>
                <a:gd name="connsiteY0" fmla="*/ 142143 h 169946"/>
                <a:gd name="connsiteX1" fmla="*/ 14288 w 509588"/>
                <a:gd name="connsiteY1" fmla="*/ 168336 h 169946"/>
                <a:gd name="connsiteX2" fmla="*/ 85725 w 509588"/>
                <a:gd name="connsiteY2" fmla="*/ 165955 h 169946"/>
                <a:gd name="connsiteX3" fmla="*/ 100013 w 509588"/>
                <a:gd name="connsiteY3" fmla="*/ 161193 h 169946"/>
                <a:gd name="connsiteX4" fmla="*/ 109538 w 509588"/>
                <a:gd name="connsiteY4" fmla="*/ 158811 h 169946"/>
                <a:gd name="connsiteX5" fmla="*/ 116681 w 509588"/>
                <a:gd name="connsiteY5" fmla="*/ 156430 h 169946"/>
                <a:gd name="connsiteX6" fmla="*/ 128588 w 509588"/>
                <a:gd name="connsiteY6" fmla="*/ 154049 h 169946"/>
                <a:gd name="connsiteX7" fmla="*/ 142875 w 509588"/>
                <a:gd name="connsiteY7" fmla="*/ 149286 h 169946"/>
                <a:gd name="connsiteX8" fmla="*/ 150019 w 509588"/>
                <a:gd name="connsiteY8" fmla="*/ 146905 h 169946"/>
                <a:gd name="connsiteX9" fmla="*/ 171450 w 509588"/>
                <a:gd name="connsiteY9" fmla="*/ 142143 h 169946"/>
                <a:gd name="connsiteX10" fmla="*/ 183356 w 509588"/>
                <a:gd name="connsiteY10" fmla="*/ 137380 h 169946"/>
                <a:gd name="connsiteX11" fmla="*/ 200025 w 509588"/>
                <a:gd name="connsiteY11" fmla="*/ 132618 h 169946"/>
                <a:gd name="connsiteX12" fmla="*/ 211931 w 509588"/>
                <a:gd name="connsiteY12" fmla="*/ 127855 h 169946"/>
                <a:gd name="connsiteX13" fmla="*/ 223838 w 509588"/>
                <a:gd name="connsiteY13" fmla="*/ 125474 h 169946"/>
                <a:gd name="connsiteX14" fmla="*/ 240506 w 509588"/>
                <a:gd name="connsiteY14" fmla="*/ 120711 h 169946"/>
                <a:gd name="connsiteX15" fmla="*/ 269081 w 509588"/>
                <a:gd name="connsiteY15" fmla="*/ 115949 h 169946"/>
                <a:gd name="connsiteX16" fmla="*/ 326231 w 509588"/>
                <a:gd name="connsiteY16" fmla="*/ 118330 h 169946"/>
                <a:gd name="connsiteX17" fmla="*/ 335756 w 509588"/>
                <a:gd name="connsiteY17" fmla="*/ 120711 h 169946"/>
                <a:gd name="connsiteX18" fmla="*/ 395287 w 509588"/>
                <a:gd name="connsiteY18" fmla="*/ 113568 h 169946"/>
                <a:gd name="connsiteX19" fmla="*/ 455216 w 509588"/>
                <a:gd name="connsiteY19" fmla="*/ 135000 h 169946"/>
                <a:gd name="connsiteX20" fmla="*/ 497681 w 509588"/>
                <a:gd name="connsiteY20" fmla="*/ 125474 h 169946"/>
                <a:gd name="connsiteX21" fmla="*/ 504825 w 509588"/>
                <a:gd name="connsiteY21" fmla="*/ 118330 h 169946"/>
                <a:gd name="connsiteX22" fmla="*/ 509588 w 509588"/>
                <a:gd name="connsiteY22" fmla="*/ 99280 h 169946"/>
                <a:gd name="connsiteX23" fmla="*/ 500063 w 509588"/>
                <a:gd name="connsiteY23" fmla="*/ 58799 h 169946"/>
                <a:gd name="connsiteX24" fmla="*/ 435769 w 509588"/>
                <a:gd name="connsiteY24" fmla="*/ 6413 h 169946"/>
                <a:gd name="connsiteX25" fmla="*/ 345282 w 509588"/>
                <a:gd name="connsiteY25" fmla="*/ 1649 h 169946"/>
                <a:gd name="connsiteX26" fmla="*/ 209550 w 509588"/>
                <a:gd name="connsiteY26" fmla="*/ 13555 h 169946"/>
                <a:gd name="connsiteX27" fmla="*/ 197644 w 509588"/>
                <a:gd name="connsiteY27" fmla="*/ 15936 h 169946"/>
                <a:gd name="connsiteX28" fmla="*/ 154781 w 509588"/>
                <a:gd name="connsiteY28" fmla="*/ 25461 h 169946"/>
                <a:gd name="connsiteX29" fmla="*/ 133350 w 509588"/>
                <a:gd name="connsiteY29" fmla="*/ 32605 h 169946"/>
                <a:gd name="connsiteX30" fmla="*/ 116681 w 509588"/>
                <a:gd name="connsiteY30" fmla="*/ 42130 h 169946"/>
                <a:gd name="connsiteX31" fmla="*/ 97631 w 509588"/>
                <a:gd name="connsiteY31" fmla="*/ 49274 h 169946"/>
                <a:gd name="connsiteX32" fmla="*/ 90488 w 509588"/>
                <a:gd name="connsiteY32" fmla="*/ 54036 h 169946"/>
                <a:gd name="connsiteX33" fmla="*/ 73819 w 509588"/>
                <a:gd name="connsiteY33" fmla="*/ 63561 h 169946"/>
                <a:gd name="connsiteX34" fmla="*/ 66675 w 509588"/>
                <a:gd name="connsiteY34" fmla="*/ 70705 h 169946"/>
                <a:gd name="connsiteX35" fmla="*/ 40481 w 509588"/>
                <a:gd name="connsiteY35" fmla="*/ 89755 h 169946"/>
                <a:gd name="connsiteX36" fmla="*/ 26194 w 509588"/>
                <a:gd name="connsiteY36" fmla="*/ 111186 h 169946"/>
                <a:gd name="connsiteX37" fmla="*/ 21431 w 509588"/>
                <a:gd name="connsiteY37" fmla="*/ 118330 h 169946"/>
                <a:gd name="connsiteX38" fmla="*/ 14288 w 509588"/>
                <a:gd name="connsiteY38" fmla="*/ 123093 h 169946"/>
                <a:gd name="connsiteX39" fmla="*/ 11906 w 509588"/>
                <a:gd name="connsiteY39" fmla="*/ 130236 h 169946"/>
                <a:gd name="connsiteX40" fmla="*/ 4763 w 509588"/>
                <a:gd name="connsiteY40" fmla="*/ 134999 h 169946"/>
                <a:gd name="connsiteX41" fmla="*/ 0 w 509588"/>
                <a:gd name="connsiteY41" fmla="*/ 142143 h 169946"/>
                <a:gd name="connsiteX0" fmla="*/ 0 w 509588"/>
                <a:gd name="connsiteY0" fmla="*/ 140538 h 168341"/>
                <a:gd name="connsiteX1" fmla="*/ 14288 w 509588"/>
                <a:gd name="connsiteY1" fmla="*/ 166731 h 168341"/>
                <a:gd name="connsiteX2" fmla="*/ 85725 w 509588"/>
                <a:gd name="connsiteY2" fmla="*/ 164350 h 168341"/>
                <a:gd name="connsiteX3" fmla="*/ 100013 w 509588"/>
                <a:gd name="connsiteY3" fmla="*/ 159588 h 168341"/>
                <a:gd name="connsiteX4" fmla="*/ 109538 w 509588"/>
                <a:gd name="connsiteY4" fmla="*/ 157206 h 168341"/>
                <a:gd name="connsiteX5" fmla="*/ 116681 w 509588"/>
                <a:gd name="connsiteY5" fmla="*/ 154825 h 168341"/>
                <a:gd name="connsiteX6" fmla="*/ 128588 w 509588"/>
                <a:gd name="connsiteY6" fmla="*/ 152444 h 168341"/>
                <a:gd name="connsiteX7" fmla="*/ 142875 w 509588"/>
                <a:gd name="connsiteY7" fmla="*/ 147681 h 168341"/>
                <a:gd name="connsiteX8" fmla="*/ 150019 w 509588"/>
                <a:gd name="connsiteY8" fmla="*/ 145300 h 168341"/>
                <a:gd name="connsiteX9" fmla="*/ 171450 w 509588"/>
                <a:gd name="connsiteY9" fmla="*/ 140538 h 168341"/>
                <a:gd name="connsiteX10" fmla="*/ 183356 w 509588"/>
                <a:gd name="connsiteY10" fmla="*/ 135775 h 168341"/>
                <a:gd name="connsiteX11" fmla="*/ 200025 w 509588"/>
                <a:gd name="connsiteY11" fmla="*/ 131013 h 168341"/>
                <a:gd name="connsiteX12" fmla="*/ 211931 w 509588"/>
                <a:gd name="connsiteY12" fmla="*/ 126250 h 168341"/>
                <a:gd name="connsiteX13" fmla="*/ 223838 w 509588"/>
                <a:gd name="connsiteY13" fmla="*/ 123869 h 168341"/>
                <a:gd name="connsiteX14" fmla="*/ 240506 w 509588"/>
                <a:gd name="connsiteY14" fmla="*/ 119106 h 168341"/>
                <a:gd name="connsiteX15" fmla="*/ 269081 w 509588"/>
                <a:gd name="connsiteY15" fmla="*/ 114344 h 168341"/>
                <a:gd name="connsiteX16" fmla="*/ 326231 w 509588"/>
                <a:gd name="connsiteY16" fmla="*/ 116725 h 168341"/>
                <a:gd name="connsiteX17" fmla="*/ 335756 w 509588"/>
                <a:gd name="connsiteY17" fmla="*/ 119106 h 168341"/>
                <a:gd name="connsiteX18" fmla="*/ 395287 w 509588"/>
                <a:gd name="connsiteY18" fmla="*/ 111963 h 168341"/>
                <a:gd name="connsiteX19" fmla="*/ 455216 w 509588"/>
                <a:gd name="connsiteY19" fmla="*/ 133395 h 168341"/>
                <a:gd name="connsiteX20" fmla="*/ 497681 w 509588"/>
                <a:gd name="connsiteY20" fmla="*/ 123869 h 168341"/>
                <a:gd name="connsiteX21" fmla="*/ 504825 w 509588"/>
                <a:gd name="connsiteY21" fmla="*/ 116725 h 168341"/>
                <a:gd name="connsiteX22" fmla="*/ 509588 w 509588"/>
                <a:gd name="connsiteY22" fmla="*/ 97675 h 168341"/>
                <a:gd name="connsiteX23" fmla="*/ 500063 w 509588"/>
                <a:gd name="connsiteY23" fmla="*/ 57194 h 168341"/>
                <a:gd name="connsiteX24" fmla="*/ 438150 w 509588"/>
                <a:gd name="connsiteY24" fmla="*/ 16714 h 168341"/>
                <a:gd name="connsiteX25" fmla="*/ 345282 w 509588"/>
                <a:gd name="connsiteY25" fmla="*/ 44 h 168341"/>
                <a:gd name="connsiteX26" fmla="*/ 209550 w 509588"/>
                <a:gd name="connsiteY26" fmla="*/ 11950 h 168341"/>
                <a:gd name="connsiteX27" fmla="*/ 197644 w 509588"/>
                <a:gd name="connsiteY27" fmla="*/ 14331 h 168341"/>
                <a:gd name="connsiteX28" fmla="*/ 154781 w 509588"/>
                <a:gd name="connsiteY28" fmla="*/ 23856 h 168341"/>
                <a:gd name="connsiteX29" fmla="*/ 133350 w 509588"/>
                <a:gd name="connsiteY29" fmla="*/ 31000 h 168341"/>
                <a:gd name="connsiteX30" fmla="*/ 116681 w 509588"/>
                <a:gd name="connsiteY30" fmla="*/ 40525 h 168341"/>
                <a:gd name="connsiteX31" fmla="*/ 97631 w 509588"/>
                <a:gd name="connsiteY31" fmla="*/ 47669 h 168341"/>
                <a:gd name="connsiteX32" fmla="*/ 90488 w 509588"/>
                <a:gd name="connsiteY32" fmla="*/ 52431 h 168341"/>
                <a:gd name="connsiteX33" fmla="*/ 73819 w 509588"/>
                <a:gd name="connsiteY33" fmla="*/ 61956 h 168341"/>
                <a:gd name="connsiteX34" fmla="*/ 66675 w 509588"/>
                <a:gd name="connsiteY34" fmla="*/ 69100 h 168341"/>
                <a:gd name="connsiteX35" fmla="*/ 40481 w 509588"/>
                <a:gd name="connsiteY35" fmla="*/ 88150 h 168341"/>
                <a:gd name="connsiteX36" fmla="*/ 26194 w 509588"/>
                <a:gd name="connsiteY36" fmla="*/ 109581 h 168341"/>
                <a:gd name="connsiteX37" fmla="*/ 21431 w 509588"/>
                <a:gd name="connsiteY37" fmla="*/ 116725 h 168341"/>
                <a:gd name="connsiteX38" fmla="*/ 14288 w 509588"/>
                <a:gd name="connsiteY38" fmla="*/ 121488 h 168341"/>
                <a:gd name="connsiteX39" fmla="*/ 11906 w 509588"/>
                <a:gd name="connsiteY39" fmla="*/ 128631 h 168341"/>
                <a:gd name="connsiteX40" fmla="*/ 4763 w 509588"/>
                <a:gd name="connsiteY40" fmla="*/ 133394 h 168341"/>
                <a:gd name="connsiteX41" fmla="*/ 0 w 509588"/>
                <a:gd name="connsiteY41" fmla="*/ 140538 h 168341"/>
                <a:gd name="connsiteX0" fmla="*/ 0 w 509588"/>
                <a:gd name="connsiteY0" fmla="*/ 140538 h 168341"/>
                <a:gd name="connsiteX1" fmla="*/ 14288 w 509588"/>
                <a:gd name="connsiteY1" fmla="*/ 166731 h 168341"/>
                <a:gd name="connsiteX2" fmla="*/ 85725 w 509588"/>
                <a:gd name="connsiteY2" fmla="*/ 164350 h 168341"/>
                <a:gd name="connsiteX3" fmla="*/ 100013 w 509588"/>
                <a:gd name="connsiteY3" fmla="*/ 159588 h 168341"/>
                <a:gd name="connsiteX4" fmla="*/ 109538 w 509588"/>
                <a:gd name="connsiteY4" fmla="*/ 157206 h 168341"/>
                <a:gd name="connsiteX5" fmla="*/ 116681 w 509588"/>
                <a:gd name="connsiteY5" fmla="*/ 154825 h 168341"/>
                <a:gd name="connsiteX6" fmla="*/ 128588 w 509588"/>
                <a:gd name="connsiteY6" fmla="*/ 152444 h 168341"/>
                <a:gd name="connsiteX7" fmla="*/ 142875 w 509588"/>
                <a:gd name="connsiteY7" fmla="*/ 147681 h 168341"/>
                <a:gd name="connsiteX8" fmla="*/ 150019 w 509588"/>
                <a:gd name="connsiteY8" fmla="*/ 145300 h 168341"/>
                <a:gd name="connsiteX9" fmla="*/ 171450 w 509588"/>
                <a:gd name="connsiteY9" fmla="*/ 140538 h 168341"/>
                <a:gd name="connsiteX10" fmla="*/ 183356 w 509588"/>
                <a:gd name="connsiteY10" fmla="*/ 135775 h 168341"/>
                <a:gd name="connsiteX11" fmla="*/ 200025 w 509588"/>
                <a:gd name="connsiteY11" fmla="*/ 131013 h 168341"/>
                <a:gd name="connsiteX12" fmla="*/ 211931 w 509588"/>
                <a:gd name="connsiteY12" fmla="*/ 126250 h 168341"/>
                <a:gd name="connsiteX13" fmla="*/ 223838 w 509588"/>
                <a:gd name="connsiteY13" fmla="*/ 123869 h 168341"/>
                <a:gd name="connsiteX14" fmla="*/ 240506 w 509588"/>
                <a:gd name="connsiteY14" fmla="*/ 119106 h 168341"/>
                <a:gd name="connsiteX15" fmla="*/ 269081 w 509588"/>
                <a:gd name="connsiteY15" fmla="*/ 114344 h 168341"/>
                <a:gd name="connsiteX16" fmla="*/ 326231 w 509588"/>
                <a:gd name="connsiteY16" fmla="*/ 116725 h 168341"/>
                <a:gd name="connsiteX17" fmla="*/ 335756 w 509588"/>
                <a:gd name="connsiteY17" fmla="*/ 119106 h 168341"/>
                <a:gd name="connsiteX18" fmla="*/ 395287 w 509588"/>
                <a:gd name="connsiteY18" fmla="*/ 111963 h 168341"/>
                <a:gd name="connsiteX19" fmla="*/ 455216 w 509588"/>
                <a:gd name="connsiteY19" fmla="*/ 133395 h 168341"/>
                <a:gd name="connsiteX20" fmla="*/ 497681 w 509588"/>
                <a:gd name="connsiteY20" fmla="*/ 123869 h 168341"/>
                <a:gd name="connsiteX21" fmla="*/ 504825 w 509588"/>
                <a:gd name="connsiteY21" fmla="*/ 116725 h 168341"/>
                <a:gd name="connsiteX22" fmla="*/ 509588 w 509588"/>
                <a:gd name="connsiteY22" fmla="*/ 97675 h 168341"/>
                <a:gd name="connsiteX23" fmla="*/ 500063 w 509588"/>
                <a:gd name="connsiteY23" fmla="*/ 57194 h 168341"/>
                <a:gd name="connsiteX24" fmla="*/ 438150 w 509588"/>
                <a:gd name="connsiteY24" fmla="*/ 16714 h 168341"/>
                <a:gd name="connsiteX25" fmla="*/ 345282 w 509588"/>
                <a:gd name="connsiteY25" fmla="*/ 44 h 168341"/>
                <a:gd name="connsiteX26" fmla="*/ 209550 w 509588"/>
                <a:gd name="connsiteY26" fmla="*/ 11950 h 168341"/>
                <a:gd name="connsiteX27" fmla="*/ 197644 w 509588"/>
                <a:gd name="connsiteY27" fmla="*/ 14331 h 168341"/>
                <a:gd name="connsiteX28" fmla="*/ 154781 w 509588"/>
                <a:gd name="connsiteY28" fmla="*/ 23856 h 168341"/>
                <a:gd name="connsiteX29" fmla="*/ 133350 w 509588"/>
                <a:gd name="connsiteY29" fmla="*/ 31000 h 168341"/>
                <a:gd name="connsiteX30" fmla="*/ 116681 w 509588"/>
                <a:gd name="connsiteY30" fmla="*/ 40525 h 168341"/>
                <a:gd name="connsiteX31" fmla="*/ 97631 w 509588"/>
                <a:gd name="connsiteY31" fmla="*/ 47669 h 168341"/>
                <a:gd name="connsiteX32" fmla="*/ 90488 w 509588"/>
                <a:gd name="connsiteY32" fmla="*/ 52431 h 168341"/>
                <a:gd name="connsiteX33" fmla="*/ 73819 w 509588"/>
                <a:gd name="connsiteY33" fmla="*/ 61956 h 168341"/>
                <a:gd name="connsiteX34" fmla="*/ 66675 w 509588"/>
                <a:gd name="connsiteY34" fmla="*/ 69100 h 168341"/>
                <a:gd name="connsiteX35" fmla="*/ 40481 w 509588"/>
                <a:gd name="connsiteY35" fmla="*/ 88150 h 168341"/>
                <a:gd name="connsiteX36" fmla="*/ 26194 w 509588"/>
                <a:gd name="connsiteY36" fmla="*/ 109581 h 168341"/>
                <a:gd name="connsiteX37" fmla="*/ 21431 w 509588"/>
                <a:gd name="connsiteY37" fmla="*/ 116725 h 168341"/>
                <a:gd name="connsiteX38" fmla="*/ 14288 w 509588"/>
                <a:gd name="connsiteY38" fmla="*/ 121488 h 168341"/>
                <a:gd name="connsiteX39" fmla="*/ 11906 w 509588"/>
                <a:gd name="connsiteY39" fmla="*/ 128631 h 168341"/>
                <a:gd name="connsiteX40" fmla="*/ 4763 w 509588"/>
                <a:gd name="connsiteY40" fmla="*/ 133394 h 168341"/>
                <a:gd name="connsiteX41" fmla="*/ 0 w 509588"/>
                <a:gd name="connsiteY41" fmla="*/ 140538 h 168341"/>
                <a:gd name="connsiteX0" fmla="*/ 0 w 509588"/>
                <a:gd name="connsiteY0" fmla="*/ 140538 h 168341"/>
                <a:gd name="connsiteX1" fmla="*/ 14288 w 509588"/>
                <a:gd name="connsiteY1" fmla="*/ 166731 h 168341"/>
                <a:gd name="connsiteX2" fmla="*/ 85725 w 509588"/>
                <a:gd name="connsiteY2" fmla="*/ 164350 h 168341"/>
                <a:gd name="connsiteX3" fmla="*/ 100013 w 509588"/>
                <a:gd name="connsiteY3" fmla="*/ 159588 h 168341"/>
                <a:gd name="connsiteX4" fmla="*/ 109538 w 509588"/>
                <a:gd name="connsiteY4" fmla="*/ 157206 h 168341"/>
                <a:gd name="connsiteX5" fmla="*/ 116681 w 509588"/>
                <a:gd name="connsiteY5" fmla="*/ 154825 h 168341"/>
                <a:gd name="connsiteX6" fmla="*/ 128588 w 509588"/>
                <a:gd name="connsiteY6" fmla="*/ 152444 h 168341"/>
                <a:gd name="connsiteX7" fmla="*/ 142875 w 509588"/>
                <a:gd name="connsiteY7" fmla="*/ 147681 h 168341"/>
                <a:gd name="connsiteX8" fmla="*/ 150019 w 509588"/>
                <a:gd name="connsiteY8" fmla="*/ 145300 h 168341"/>
                <a:gd name="connsiteX9" fmla="*/ 171450 w 509588"/>
                <a:gd name="connsiteY9" fmla="*/ 140538 h 168341"/>
                <a:gd name="connsiteX10" fmla="*/ 183356 w 509588"/>
                <a:gd name="connsiteY10" fmla="*/ 135775 h 168341"/>
                <a:gd name="connsiteX11" fmla="*/ 200025 w 509588"/>
                <a:gd name="connsiteY11" fmla="*/ 131013 h 168341"/>
                <a:gd name="connsiteX12" fmla="*/ 211931 w 509588"/>
                <a:gd name="connsiteY12" fmla="*/ 126250 h 168341"/>
                <a:gd name="connsiteX13" fmla="*/ 223838 w 509588"/>
                <a:gd name="connsiteY13" fmla="*/ 123869 h 168341"/>
                <a:gd name="connsiteX14" fmla="*/ 240506 w 509588"/>
                <a:gd name="connsiteY14" fmla="*/ 119106 h 168341"/>
                <a:gd name="connsiteX15" fmla="*/ 269081 w 509588"/>
                <a:gd name="connsiteY15" fmla="*/ 114344 h 168341"/>
                <a:gd name="connsiteX16" fmla="*/ 326231 w 509588"/>
                <a:gd name="connsiteY16" fmla="*/ 116725 h 168341"/>
                <a:gd name="connsiteX17" fmla="*/ 335756 w 509588"/>
                <a:gd name="connsiteY17" fmla="*/ 119106 h 168341"/>
                <a:gd name="connsiteX18" fmla="*/ 395287 w 509588"/>
                <a:gd name="connsiteY18" fmla="*/ 111963 h 168341"/>
                <a:gd name="connsiteX19" fmla="*/ 471885 w 509588"/>
                <a:gd name="connsiteY19" fmla="*/ 142920 h 168341"/>
                <a:gd name="connsiteX20" fmla="*/ 497681 w 509588"/>
                <a:gd name="connsiteY20" fmla="*/ 123869 h 168341"/>
                <a:gd name="connsiteX21" fmla="*/ 504825 w 509588"/>
                <a:gd name="connsiteY21" fmla="*/ 116725 h 168341"/>
                <a:gd name="connsiteX22" fmla="*/ 509588 w 509588"/>
                <a:gd name="connsiteY22" fmla="*/ 97675 h 168341"/>
                <a:gd name="connsiteX23" fmla="*/ 500063 w 509588"/>
                <a:gd name="connsiteY23" fmla="*/ 57194 h 168341"/>
                <a:gd name="connsiteX24" fmla="*/ 438150 w 509588"/>
                <a:gd name="connsiteY24" fmla="*/ 16714 h 168341"/>
                <a:gd name="connsiteX25" fmla="*/ 345282 w 509588"/>
                <a:gd name="connsiteY25" fmla="*/ 44 h 168341"/>
                <a:gd name="connsiteX26" fmla="*/ 209550 w 509588"/>
                <a:gd name="connsiteY26" fmla="*/ 11950 h 168341"/>
                <a:gd name="connsiteX27" fmla="*/ 197644 w 509588"/>
                <a:gd name="connsiteY27" fmla="*/ 14331 h 168341"/>
                <a:gd name="connsiteX28" fmla="*/ 154781 w 509588"/>
                <a:gd name="connsiteY28" fmla="*/ 23856 h 168341"/>
                <a:gd name="connsiteX29" fmla="*/ 133350 w 509588"/>
                <a:gd name="connsiteY29" fmla="*/ 31000 h 168341"/>
                <a:gd name="connsiteX30" fmla="*/ 116681 w 509588"/>
                <a:gd name="connsiteY30" fmla="*/ 40525 h 168341"/>
                <a:gd name="connsiteX31" fmla="*/ 97631 w 509588"/>
                <a:gd name="connsiteY31" fmla="*/ 47669 h 168341"/>
                <a:gd name="connsiteX32" fmla="*/ 90488 w 509588"/>
                <a:gd name="connsiteY32" fmla="*/ 52431 h 168341"/>
                <a:gd name="connsiteX33" fmla="*/ 73819 w 509588"/>
                <a:gd name="connsiteY33" fmla="*/ 61956 h 168341"/>
                <a:gd name="connsiteX34" fmla="*/ 66675 w 509588"/>
                <a:gd name="connsiteY34" fmla="*/ 69100 h 168341"/>
                <a:gd name="connsiteX35" fmla="*/ 40481 w 509588"/>
                <a:gd name="connsiteY35" fmla="*/ 88150 h 168341"/>
                <a:gd name="connsiteX36" fmla="*/ 26194 w 509588"/>
                <a:gd name="connsiteY36" fmla="*/ 109581 h 168341"/>
                <a:gd name="connsiteX37" fmla="*/ 21431 w 509588"/>
                <a:gd name="connsiteY37" fmla="*/ 116725 h 168341"/>
                <a:gd name="connsiteX38" fmla="*/ 14288 w 509588"/>
                <a:gd name="connsiteY38" fmla="*/ 121488 h 168341"/>
                <a:gd name="connsiteX39" fmla="*/ 11906 w 509588"/>
                <a:gd name="connsiteY39" fmla="*/ 128631 h 168341"/>
                <a:gd name="connsiteX40" fmla="*/ 4763 w 509588"/>
                <a:gd name="connsiteY40" fmla="*/ 133394 h 168341"/>
                <a:gd name="connsiteX41" fmla="*/ 0 w 509588"/>
                <a:gd name="connsiteY41" fmla="*/ 140538 h 168341"/>
                <a:gd name="connsiteX0" fmla="*/ 0 w 514731"/>
                <a:gd name="connsiteY0" fmla="*/ 140538 h 168341"/>
                <a:gd name="connsiteX1" fmla="*/ 14288 w 514731"/>
                <a:gd name="connsiteY1" fmla="*/ 166731 h 168341"/>
                <a:gd name="connsiteX2" fmla="*/ 85725 w 514731"/>
                <a:gd name="connsiteY2" fmla="*/ 164350 h 168341"/>
                <a:gd name="connsiteX3" fmla="*/ 100013 w 514731"/>
                <a:gd name="connsiteY3" fmla="*/ 159588 h 168341"/>
                <a:gd name="connsiteX4" fmla="*/ 109538 w 514731"/>
                <a:gd name="connsiteY4" fmla="*/ 157206 h 168341"/>
                <a:gd name="connsiteX5" fmla="*/ 116681 w 514731"/>
                <a:gd name="connsiteY5" fmla="*/ 154825 h 168341"/>
                <a:gd name="connsiteX6" fmla="*/ 128588 w 514731"/>
                <a:gd name="connsiteY6" fmla="*/ 152444 h 168341"/>
                <a:gd name="connsiteX7" fmla="*/ 142875 w 514731"/>
                <a:gd name="connsiteY7" fmla="*/ 147681 h 168341"/>
                <a:gd name="connsiteX8" fmla="*/ 150019 w 514731"/>
                <a:gd name="connsiteY8" fmla="*/ 145300 h 168341"/>
                <a:gd name="connsiteX9" fmla="*/ 171450 w 514731"/>
                <a:gd name="connsiteY9" fmla="*/ 140538 h 168341"/>
                <a:gd name="connsiteX10" fmla="*/ 183356 w 514731"/>
                <a:gd name="connsiteY10" fmla="*/ 135775 h 168341"/>
                <a:gd name="connsiteX11" fmla="*/ 200025 w 514731"/>
                <a:gd name="connsiteY11" fmla="*/ 131013 h 168341"/>
                <a:gd name="connsiteX12" fmla="*/ 211931 w 514731"/>
                <a:gd name="connsiteY12" fmla="*/ 126250 h 168341"/>
                <a:gd name="connsiteX13" fmla="*/ 223838 w 514731"/>
                <a:gd name="connsiteY13" fmla="*/ 123869 h 168341"/>
                <a:gd name="connsiteX14" fmla="*/ 240506 w 514731"/>
                <a:gd name="connsiteY14" fmla="*/ 119106 h 168341"/>
                <a:gd name="connsiteX15" fmla="*/ 269081 w 514731"/>
                <a:gd name="connsiteY15" fmla="*/ 114344 h 168341"/>
                <a:gd name="connsiteX16" fmla="*/ 326231 w 514731"/>
                <a:gd name="connsiteY16" fmla="*/ 116725 h 168341"/>
                <a:gd name="connsiteX17" fmla="*/ 335756 w 514731"/>
                <a:gd name="connsiteY17" fmla="*/ 119106 h 168341"/>
                <a:gd name="connsiteX18" fmla="*/ 395287 w 514731"/>
                <a:gd name="connsiteY18" fmla="*/ 111963 h 168341"/>
                <a:gd name="connsiteX19" fmla="*/ 471885 w 514731"/>
                <a:gd name="connsiteY19" fmla="*/ 142920 h 168341"/>
                <a:gd name="connsiteX20" fmla="*/ 497681 w 514731"/>
                <a:gd name="connsiteY20" fmla="*/ 123869 h 168341"/>
                <a:gd name="connsiteX21" fmla="*/ 514350 w 514731"/>
                <a:gd name="connsiteY21" fmla="*/ 121487 h 168341"/>
                <a:gd name="connsiteX22" fmla="*/ 509588 w 514731"/>
                <a:gd name="connsiteY22" fmla="*/ 97675 h 168341"/>
                <a:gd name="connsiteX23" fmla="*/ 500063 w 514731"/>
                <a:gd name="connsiteY23" fmla="*/ 57194 h 168341"/>
                <a:gd name="connsiteX24" fmla="*/ 438150 w 514731"/>
                <a:gd name="connsiteY24" fmla="*/ 16714 h 168341"/>
                <a:gd name="connsiteX25" fmla="*/ 345282 w 514731"/>
                <a:gd name="connsiteY25" fmla="*/ 44 h 168341"/>
                <a:gd name="connsiteX26" fmla="*/ 209550 w 514731"/>
                <a:gd name="connsiteY26" fmla="*/ 11950 h 168341"/>
                <a:gd name="connsiteX27" fmla="*/ 197644 w 514731"/>
                <a:gd name="connsiteY27" fmla="*/ 14331 h 168341"/>
                <a:gd name="connsiteX28" fmla="*/ 154781 w 514731"/>
                <a:gd name="connsiteY28" fmla="*/ 23856 h 168341"/>
                <a:gd name="connsiteX29" fmla="*/ 133350 w 514731"/>
                <a:gd name="connsiteY29" fmla="*/ 31000 h 168341"/>
                <a:gd name="connsiteX30" fmla="*/ 116681 w 514731"/>
                <a:gd name="connsiteY30" fmla="*/ 40525 h 168341"/>
                <a:gd name="connsiteX31" fmla="*/ 97631 w 514731"/>
                <a:gd name="connsiteY31" fmla="*/ 47669 h 168341"/>
                <a:gd name="connsiteX32" fmla="*/ 90488 w 514731"/>
                <a:gd name="connsiteY32" fmla="*/ 52431 h 168341"/>
                <a:gd name="connsiteX33" fmla="*/ 73819 w 514731"/>
                <a:gd name="connsiteY33" fmla="*/ 61956 h 168341"/>
                <a:gd name="connsiteX34" fmla="*/ 66675 w 514731"/>
                <a:gd name="connsiteY34" fmla="*/ 69100 h 168341"/>
                <a:gd name="connsiteX35" fmla="*/ 40481 w 514731"/>
                <a:gd name="connsiteY35" fmla="*/ 88150 h 168341"/>
                <a:gd name="connsiteX36" fmla="*/ 26194 w 514731"/>
                <a:gd name="connsiteY36" fmla="*/ 109581 h 168341"/>
                <a:gd name="connsiteX37" fmla="*/ 21431 w 514731"/>
                <a:gd name="connsiteY37" fmla="*/ 116725 h 168341"/>
                <a:gd name="connsiteX38" fmla="*/ 14288 w 514731"/>
                <a:gd name="connsiteY38" fmla="*/ 121488 h 168341"/>
                <a:gd name="connsiteX39" fmla="*/ 11906 w 514731"/>
                <a:gd name="connsiteY39" fmla="*/ 128631 h 168341"/>
                <a:gd name="connsiteX40" fmla="*/ 4763 w 514731"/>
                <a:gd name="connsiteY40" fmla="*/ 133394 h 168341"/>
                <a:gd name="connsiteX41" fmla="*/ 0 w 514731"/>
                <a:gd name="connsiteY41" fmla="*/ 140538 h 168341"/>
                <a:gd name="connsiteX0" fmla="*/ 0 w 514731"/>
                <a:gd name="connsiteY0" fmla="*/ 140538 h 168341"/>
                <a:gd name="connsiteX1" fmla="*/ 14288 w 514731"/>
                <a:gd name="connsiteY1" fmla="*/ 166731 h 168341"/>
                <a:gd name="connsiteX2" fmla="*/ 85725 w 514731"/>
                <a:gd name="connsiteY2" fmla="*/ 164350 h 168341"/>
                <a:gd name="connsiteX3" fmla="*/ 100013 w 514731"/>
                <a:gd name="connsiteY3" fmla="*/ 159588 h 168341"/>
                <a:gd name="connsiteX4" fmla="*/ 109538 w 514731"/>
                <a:gd name="connsiteY4" fmla="*/ 157206 h 168341"/>
                <a:gd name="connsiteX5" fmla="*/ 116681 w 514731"/>
                <a:gd name="connsiteY5" fmla="*/ 154825 h 168341"/>
                <a:gd name="connsiteX6" fmla="*/ 128588 w 514731"/>
                <a:gd name="connsiteY6" fmla="*/ 152444 h 168341"/>
                <a:gd name="connsiteX7" fmla="*/ 142875 w 514731"/>
                <a:gd name="connsiteY7" fmla="*/ 147681 h 168341"/>
                <a:gd name="connsiteX8" fmla="*/ 150019 w 514731"/>
                <a:gd name="connsiteY8" fmla="*/ 145300 h 168341"/>
                <a:gd name="connsiteX9" fmla="*/ 171450 w 514731"/>
                <a:gd name="connsiteY9" fmla="*/ 140538 h 168341"/>
                <a:gd name="connsiteX10" fmla="*/ 183356 w 514731"/>
                <a:gd name="connsiteY10" fmla="*/ 135775 h 168341"/>
                <a:gd name="connsiteX11" fmla="*/ 200025 w 514731"/>
                <a:gd name="connsiteY11" fmla="*/ 131013 h 168341"/>
                <a:gd name="connsiteX12" fmla="*/ 211931 w 514731"/>
                <a:gd name="connsiteY12" fmla="*/ 126250 h 168341"/>
                <a:gd name="connsiteX13" fmla="*/ 223838 w 514731"/>
                <a:gd name="connsiteY13" fmla="*/ 123869 h 168341"/>
                <a:gd name="connsiteX14" fmla="*/ 240506 w 514731"/>
                <a:gd name="connsiteY14" fmla="*/ 119106 h 168341"/>
                <a:gd name="connsiteX15" fmla="*/ 269081 w 514731"/>
                <a:gd name="connsiteY15" fmla="*/ 114344 h 168341"/>
                <a:gd name="connsiteX16" fmla="*/ 326231 w 514731"/>
                <a:gd name="connsiteY16" fmla="*/ 116725 h 168341"/>
                <a:gd name="connsiteX17" fmla="*/ 335756 w 514731"/>
                <a:gd name="connsiteY17" fmla="*/ 119106 h 168341"/>
                <a:gd name="connsiteX18" fmla="*/ 404812 w 514731"/>
                <a:gd name="connsiteY18" fmla="*/ 128632 h 168341"/>
                <a:gd name="connsiteX19" fmla="*/ 471885 w 514731"/>
                <a:gd name="connsiteY19" fmla="*/ 142920 h 168341"/>
                <a:gd name="connsiteX20" fmla="*/ 497681 w 514731"/>
                <a:gd name="connsiteY20" fmla="*/ 123869 h 168341"/>
                <a:gd name="connsiteX21" fmla="*/ 514350 w 514731"/>
                <a:gd name="connsiteY21" fmla="*/ 121487 h 168341"/>
                <a:gd name="connsiteX22" fmla="*/ 509588 w 514731"/>
                <a:gd name="connsiteY22" fmla="*/ 97675 h 168341"/>
                <a:gd name="connsiteX23" fmla="*/ 500063 w 514731"/>
                <a:gd name="connsiteY23" fmla="*/ 57194 h 168341"/>
                <a:gd name="connsiteX24" fmla="*/ 438150 w 514731"/>
                <a:gd name="connsiteY24" fmla="*/ 16714 h 168341"/>
                <a:gd name="connsiteX25" fmla="*/ 345282 w 514731"/>
                <a:gd name="connsiteY25" fmla="*/ 44 h 168341"/>
                <a:gd name="connsiteX26" fmla="*/ 209550 w 514731"/>
                <a:gd name="connsiteY26" fmla="*/ 11950 h 168341"/>
                <a:gd name="connsiteX27" fmla="*/ 197644 w 514731"/>
                <a:gd name="connsiteY27" fmla="*/ 14331 h 168341"/>
                <a:gd name="connsiteX28" fmla="*/ 154781 w 514731"/>
                <a:gd name="connsiteY28" fmla="*/ 23856 h 168341"/>
                <a:gd name="connsiteX29" fmla="*/ 133350 w 514731"/>
                <a:gd name="connsiteY29" fmla="*/ 31000 h 168341"/>
                <a:gd name="connsiteX30" fmla="*/ 116681 w 514731"/>
                <a:gd name="connsiteY30" fmla="*/ 40525 h 168341"/>
                <a:gd name="connsiteX31" fmla="*/ 97631 w 514731"/>
                <a:gd name="connsiteY31" fmla="*/ 47669 h 168341"/>
                <a:gd name="connsiteX32" fmla="*/ 90488 w 514731"/>
                <a:gd name="connsiteY32" fmla="*/ 52431 h 168341"/>
                <a:gd name="connsiteX33" fmla="*/ 73819 w 514731"/>
                <a:gd name="connsiteY33" fmla="*/ 61956 h 168341"/>
                <a:gd name="connsiteX34" fmla="*/ 66675 w 514731"/>
                <a:gd name="connsiteY34" fmla="*/ 69100 h 168341"/>
                <a:gd name="connsiteX35" fmla="*/ 40481 w 514731"/>
                <a:gd name="connsiteY35" fmla="*/ 88150 h 168341"/>
                <a:gd name="connsiteX36" fmla="*/ 26194 w 514731"/>
                <a:gd name="connsiteY36" fmla="*/ 109581 h 168341"/>
                <a:gd name="connsiteX37" fmla="*/ 21431 w 514731"/>
                <a:gd name="connsiteY37" fmla="*/ 116725 h 168341"/>
                <a:gd name="connsiteX38" fmla="*/ 14288 w 514731"/>
                <a:gd name="connsiteY38" fmla="*/ 121488 h 168341"/>
                <a:gd name="connsiteX39" fmla="*/ 11906 w 514731"/>
                <a:gd name="connsiteY39" fmla="*/ 128631 h 168341"/>
                <a:gd name="connsiteX40" fmla="*/ 4763 w 514731"/>
                <a:gd name="connsiteY40" fmla="*/ 133394 h 168341"/>
                <a:gd name="connsiteX41" fmla="*/ 0 w 514731"/>
                <a:gd name="connsiteY41" fmla="*/ 140538 h 168341"/>
                <a:gd name="connsiteX0" fmla="*/ 0 w 509956"/>
                <a:gd name="connsiteY0" fmla="*/ 140538 h 168341"/>
                <a:gd name="connsiteX1" fmla="*/ 14288 w 509956"/>
                <a:gd name="connsiteY1" fmla="*/ 166731 h 168341"/>
                <a:gd name="connsiteX2" fmla="*/ 85725 w 509956"/>
                <a:gd name="connsiteY2" fmla="*/ 164350 h 168341"/>
                <a:gd name="connsiteX3" fmla="*/ 100013 w 509956"/>
                <a:gd name="connsiteY3" fmla="*/ 159588 h 168341"/>
                <a:gd name="connsiteX4" fmla="*/ 109538 w 509956"/>
                <a:gd name="connsiteY4" fmla="*/ 157206 h 168341"/>
                <a:gd name="connsiteX5" fmla="*/ 116681 w 509956"/>
                <a:gd name="connsiteY5" fmla="*/ 154825 h 168341"/>
                <a:gd name="connsiteX6" fmla="*/ 128588 w 509956"/>
                <a:gd name="connsiteY6" fmla="*/ 152444 h 168341"/>
                <a:gd name="connsiteX7" fmla="*/ 142875 w 509956"/>
                <a:gd name="connsiteY7" fmla="*/ 147681 h 168341"/>
                <a:gd name="connsiteX8" fmla="*/ 150019 w 509956"/>
                <a:gd name="connsiteY8" fmla="*/ 145300 h 168341"/>
                <a:gd name="connsiteX9" fmla="*/ 171450 w 509956"/>
                <a:gd name="connsiteY9" fmla="*/ 140538 h 168341"/>
                <a:gd name="connsiteX10" fmla="*/ 183356 w 509956"/>
                <a:gd name="connsiteY10" fmla="*/ 135775 h 168341"/>
                <a:gd name="connsiteX11" fmla="*/ 200025 w 509956"/>
                <a:gd name="connsiteY11" fmla="*/ 131013 h 168341"/>
                <a:gd name="connsiteX12" fmla="*/ 211931 w 509956"/>
                <a:gd name="connsiteY12" fmla="*/ 126250 h 168341"/>
                <a:gd name="connsiteX13" fmla="*/ 223838 w 509956"/>
                <a:gd name="connsiteY13" fmla="*/ 123869 h 168341"/>
                <a:gd name="connsiteX14" fmla="*/ 240506 w 509956"/>
                <a:gd name="connsiteY14" fmla="*/ 119106 h 168341"/>
                <a:gd name="connsiteX15" fmla="*/ 269081 w 509956"/>
                <a:gd name="connsiteY15" fmla="*/ 114344 h 168341"/>
                <a:gd name="connsiteX16" fmla="*/ 326231 w 509956"/>
                <a:gd name="connsiteY16" fmla="*/ 116725 h 168341"/>
                <a:gd name="connsiteX17" fmla="*/ 335756 w 509956"/>
                <a:gd name="connsiteY17" fmla="*/ 119106 h 168341"/>
                <a:gd name="connsiteX18" fmla="*/ 404812 w 509956"/>
                <a:gd name="connsiteY18" fmla="*/ 128632 h 168341"/>
                <a:gd name="connsiteX19" fmla="*/ 471885 w 509956"/>
                <a:gd name="connsiteY19" fmla="*/ 142920 h 168341"/>
                <a:gd name="connsiteX20" fmla="*/ 497681 w 509956"/>
                <a:gd name="connsiteY20" fmla="*/ 123869 h 168341"/>
                <a:gd name="connsiteX21" fmla="*/ 509588 w 509956"/>
                <a:gd name="connsiteY21" fmla="*/ 97675 h 168341"/>
                <a:gd name="connsiteX22" fmla="*/ 500063 w 509956"/>
                <a:gd name="connsiteY22" fmla="*/ 57194 h 168341"/>
                <a:gd name="connsiteX23" fmla="*/ 438150 w 509956"/>
                <a:gd name="connsiteY23" fmla="*/ 16714 h 168341"/>
                <a:gd name="connsiteX24" fmla="*/ 345282 w 509956"/>
                <a:gd name="connsiteY24" fmla="*/ 44 h 168341"/>
                <a:gd name="connsiteX25" fmla="*/ 209550 w 509956"/>
                <a:gd name="connsiteY25" fmla="*/ 11950 h 168341"/>
                <a:gd name="connsiteX26" fmla="*/ 197644 w 509956"/>
                <a:gd name="connsiteY26" fmla="*/ 14331 h 168341"/>
                <a:gd name="connsiteX27" fmla="*/ 154781 w 509956"/>
                <a:gd name="connsiteY27" fmla="*/ 23856 h 168341"/>
                <a:gd name="connsiteX28" fmla="*/ 133350 w 509956"/>
                <a:gd name="connsiteY28" fmla="*/ 31000 h 168341"/>
                <a:gd name="connsiteX29" fmla="*/ 116681 w 509956"/>
                <a:gd name="connsiteY29" fmla="*/ 40525 h 168341"/>
                <a:gd name="connsiteX30" fmla="*/ 97631 w 509956"/>
                <a:gd name="connsiteY30" fmla="*/ 47669 h 168341"/>
                <a:gd name="connsiteX31" fmla="*/ 90488 w 509956"/>
                <a:gd name="connsiteY31" fmla="*/ 52431 h 168341"/>
                <a:gd name="connsiteX32" fmla="*/ 73819 w 509956"/>
                <a:gd name="connsiteY32" fmla="*/ 61956 h 168341"/>
                <a:gd name="connsiteX33" fmla="*/ 66675 w 509956"/>
                <a:gd name="connsiteY33" fmla="*/ 69100 h 168341"/>
                <a:gd name="connsiteX34" fmla="*/ 40481 w 509956"/>
                <a:gd name="connsiteY34" fmla="*/ 88150 h 168341"/>
                <a:gd name="connsiteX35" fmla="*/ 26194 w 509956"/>
                <a:gd name="connsiteY35" fmla="*/ 109581 h 168341"/>
                <a:gd name="connsiteX36" fmla="*/ 21431 w 509956"/>
                <a:gd name="connsiteY36" fmla="*/ 116725 h 168341"/>
                <a:gd name="connsiteX37" fmla="*/ 14288 w 509956"/>
                <a:gd name="connsiteY37" fmla="*/ 121488 h 168341"/>
                <a:gd name="connsiteX38" fmla="*/ 11906 w 509956"/>
                <a:gd name="connsiteY38" fmla="*/ 128631 h 168341"/>
                <a:gd name="connsiteX39" fmla="*/ 4763 w 509956"/>
                <a:gd name="connsiteY39" fmla="*/ 133394 h 168341"/>
                <a:gd name="connsiteX40" fmla="*/ 0 w 509956"/>
                <a:gd name="connsiteY40" fmla="*/ 140538 h 168341"/>
                <a:gd name="connsiteX0" fmla="*/ 0 w 514193"/>
                <a:gd name="connsiteY0" fmla="*/ 140538 h 168341"/>
                <a:gd name="connsiteX1" fmla="*/ 14288 w 514193"/>
                <a:gd name="connsiteY1" fmla="*/ 166731 h 168341"/>
                <a:gd name="connsiteX2" fmla="*/ 85725 w 514193"/>
                <a:gd name="connsiteY2" fmla="*/ 164350 h 168341"/>
                <a:gd name="connsiteX3" fmla="*/ 100013 w 514193"/>
                <a:gd name="connsiteY3" fmla="*/ 159588 h 168341"/>
                <a:gd name="connsiteX4" fmla="*/ 109538 w 514193"/>
                <a:gd name="connsiteY4" fmla="*/ 157206 h 168341"/>
                <a:gd name="connsiteX5" fmla="*/ 116681 w 514193"/>
                <a:gd name="connsiteY5" fmla="*/ 154825 h 168341"/>
                <a:gd name="connsiteX6" fmla="*/ 128588 w 514193"/>
                <a:gd name="connsiteY6" fmla="*/ 152444 h 168341"/>
                <a:gd name="connsiteX7" fmla="*/ 142875 w 514193"/>
                <a:gd name="connsiteY7" fmla="*/ 147681 h 168341"/>
                <a:gd name="connsiteX8" fmla="*/ 150019 w 514193"/>
                <a:gd name="connsiteY8" fmla="*/ 145300 h 168341"/>
                <a:gd name="connsiteX9" fmla="*/ 171450 w 514193"/>
                <a:gd name="connsiteY9" fmla="*/ 140538 h 168341"/>
                <a:gd name="connsiteX10" fmla="*/ 183356 w 514193"/>
                <a:gd name="connsiteY10" fmla="*/ 135775 h 168341"/>
                <a:gd name="connsiteX11" fmla="*/ 200025 w 514193"/>
                <a:gd name="connsiteY11" fmla="*/ 131013 h 168341"/>
                <a:gd name="connsiteX12" fmla="*/ 211931 w 514193"/>
                <a:gd name="connsiteY12" fmla="*/ 126250 h 168341"/>
                <a:gd name="connsiteX13" fmla="*/ 223838 w 514193"/>
                <a:gd name="connsiteY13" fmla="*/ 123869 h 168341"/>
                <a:gd name="connsiteX14" fmla="*/ 240506 w 514193"/>
                <a:gd name="connsiteY14" fmla="*/ 119106 h 168341"/>
                <a:gd name="connsiteX15" fmla="*/ 269081 w 514193"/>
                <a:gd name="connsiteY15" fmla="*/ 114344 h 168341"/>
                <a:gd name="connsiteX16" fmla="*/ 326231 w 514193"/>
                <a:gd name="connsiteY16" fmla="*/ 116725 h 168341"/>
                <a:gd name="connsiteX17" fmla="*/ 335756 w 514193"/>
                <a:gd name="connsiteY17" fmla="*/ 119106 h 168341"/>
                <a:gd name="connsiteX18" fmla="*/ 404812 w 514193"/>
                <a:gd name="connsiteY18" fmla="*/ 128632 h 168341"/>
                <a:gd name="connsiteX19" fmla="*/ 471885 w 514193"/>
                <a:gd name="connsiteY19" fmla="*/ 142920 h 168341"/>
                <a:gd name="connsiteX20" fmla="*/ 511968 w 514193"/>
                <a:gd name="connsiteY20" fmla="*/ 135776 h 168341"/>
                <a:gd name="connsiteX21" fmla="*/ 509588 w 514193"/>
                <a:gd name="connsiteY21" fmla="*/ 97675 h 168341"/>
                <a:gd name="connsiteX22" fmla="*/ 500063 w 514193"/>
                <a:gd name="connsiteY22" fmla="*/ 57194 h 168341"/>
                <a:gd name="connsiteX23" fmla="*/ 438150 w 514193"/>
                <a:gd name="connsiteY23" fmla="*/ 16714 h 168341"/>
                <a:gd name="connsiteX24" fmla="*/ 345282 w 514193"/>
                <a:gd name="connsiteY24" fmla="*/ 44 h 168341"/>
                <a:gd name="connsiteX25" fmla="*/ 209550 w 514193"/>
                <a:gd name="connsiteY25" fmla="*/ 11950 h 168341"/>
                <a:gd name="connsiteX26" fmla="*/ 197644 w 514193"/>
                <a:gd name="connsiteY26" fmla="*/ 14331 h 168341"/>
                <a:gd name="connsiteX27" fmla="*/ 154781 w 514193"/>
                <a:gd name="connsiteY27" fmla="*/ 23856 h 168341"/>
                <a:gd name="connsiteX28" fmla="*/ 133350 w 514193"/>
                <a:gd name="connsiteY28" fmla="*/ 31000 h 168341"/>
                <a:gd name="connsiteX29" fmla="*/ 116681 w 514193"/>
                <a:gd name="connsiteY29" fmla="*/ 40525 h 168341"/>
                <a:gd name="connsiteX30" fmla="*/ 97631 w 514193"/>
                <a:gd name="connsiteY30" fmla="*/ 47669 h 168341"/>
                <a:gd name="connsiteX31" fmla="*/ 90488 w 514193"/>
                <a:gd name="connsiteY31" fmla="*/ 52431 h 168341"/>
                <a:gd name="connsiteX32" fmla="*/ 73819 w 514193"/>
                <a:gd name="connsiteY32" fmla="*/ 61956 h 168341"/>
                <a:gd name="connsiteX33" fmla="*/ 66675 w 514193"/>
                <a:gd name="connsiteY33" fmla="*/ 69100 h 168341"/>
                <a:gd name="connsiteX34" fmla="*/ 40481 w 514193"/>
                <a:gd name="connsiteY34" fmla="*/ 88150 h 168341"/>
                <a:gd name="connsiteX35" fmla="*/ 26194 w 514193"/>
                <a:gd name="connsiteY35" fmla="*/ 109581 h 168341"/>
                <a:gd name="connsiteX36" fmla="*/ 21431 w 514193"/>
                <a:gd name="connsiteY36" fmla="*/ 116725 h 168341"/>
                <a:gd name="connsiteX37" fmla="*/ 14288 w 514193"/>
                <a:gd name="connsiteY37" fmla="*/ 121488 h 168341"/>
                <a:gd name="connsiteX38" fmla="*/ 11906 w 514193"/>
                <a:gd name="connsiteY38" fmla="*/ 128631 h 168341"/>
                <a:gd name="connsiteX39" fmla="*/ 4763 w 514193"/>
                <a:gd name="connsiteY39" fmla="*/ 133394 h 168341"/>
                <a:gd name="connsiteX40" fmla="*/ 0 w 514193"/>
                <a:gd name="connsiteY40" fmla="*/ 140538 h 168341"/>
                <a:gd name="connsiteX0" fmla="*/ 0 w 514193"/>
                <a:gd name="connsiteY0" fmla="*/ 140538 h 168341"/>
                <a:gd name="connsiteX1" fmla="*/ 14288 w 514193"/>
                <a:gd name="connsiteY1" fmla="*/ 166731 h 168341"/>
                <a:gd name="connsiteX2" fmla="*/ 85725 w 514193"/>
                <a:gd name="connsiteY2" fmla="*/ 164350 h 168341"/>
                <a:gd name="connsiteX3" fmla="*/ 100013 w 514193"/>
                <a:gd name="connsiteY3" fmla="*/ 159588 h 168341"/>
                <a:gd name="connsiteX4" fmla="*/ 109538 w 514193"/>
                <a:gd name="connsiteY4" fmla="*/ 157206 h 168341"/>
                <a:gd name="connsiteX5" fmla="*/ 116681 w 514193"/>
                <a:gd name="connsiteY5" fmla="*/ 154825 h 168341"/>
                <a:gd name="connsiteX6" fmla="*/ 128588 w 514193"/>
                <a:gd name="connsiteY6" fmla="*/ 152444 h 168341"/>
                <a:gd name="connsiteX7" fmla="*/ 142875 w 514193"/>
                <a:gd name="connsiteY7" fmla="*/ 147681 h 168341"/>
                <a:gd name="connsiteX8" fmla="*/ 150019 w 514193"/>
                <a:gd name="connsiteY8" fmla="*/ 145300 h 168341"/>
                <a:gd name="connsiteX9" fmla="*/ 171450 w 514193"/>
                <a:gd name="connsiteY9" fmla="*/ 140538 h 168341"/>
                <a:gd name="connsiteX10" fmla="*/ 183356 w 514193"/>
                <a:gd name="connsiteY10" fmla="*/ 135775 h 168341"/>
                <a:gd name="connsiteX11" fmla="*/ 200025 w 514193"/>
                <a:gd name="connsiteY11" fmla="*/ 131013 h 168341"/>
                <a:gd name="connsiteX12" fmla="*/ 211931 w 514193"/>
                <a:gd name="connsiteY12" fmla="*/ 126250 h 168341"/>
                <a:gd name="connsiteX13" fmla="*/ 223838 w 514193"/>
                <a:gd name="connsiteY13" fmla="*/ 123869 h 168341"/>
                <a:gd name="connsiteX14" fmla="*/ 240506 w 514193"/>
                <a:gd name="connsiteY14" fmla="*/ 119106 h 168341"/>
                <a:gd name="connsiteX15" fmla="*/ 269081 w 514193"/>
                <a:gd name="connsiteY15" fmla="*/ 114344 h 168341"/>
                <a:gd name="connsiteX16" fmla="*/ 326231 w 514193"/>
                <a:gd name="connsiteY16" fmla="*/ 116725 h 168341"/>
                <a:gd name="connsiteX17" fmla="*/ 335756 w 514193"/>
                <a:gd name="connsiteY17" fmla="*/ 119106 h 168341"/>
                <a:gd name="connsiteX18" fmla="*/ 404812 w 514193"/>
                <a:gd name="connsiteY18" fmla="*/ 128632 h 168341"/>
                <a:gd name="connsiteX19" fmla="*/ 471885 w 514193"/>
                <a:gd name="connsiteY19" fmla="*/ 145301 h 168341"/>
                <a:gd name="connsiteX20" fmla="*/ 511968 w 514193"/>
                <a:gd name="connsiteY20" fmla="*/ 135776 h 168341"/>
                <a:gd name="connsiteX21" fmla="*/ 509588 w 514193"/>
                <a:gd name="connsiteY21" fmla="*/ 97675 h 168341"/>
                <a:gd name="connsiteX22" fmla="*/ 500063 w 514193"/>
                <a:gd name="connsiteY22" fmla="*/ 57194 h 168341"/>
                <a:gd name="connsiteX23" fmla="*/ 438150 w 514193"/>
                <a:gd name="connsiteY23" fmla="*/ 16714 h 168341"/>
                <a:gd name="connsiteX24" fmla="*/ 345282 w 514193"/>
                <a:gd name="connsiteY24" fmla="*/ 44 h 168341"/>
                <a:gd name="connsiteX25" fmla="*/ 209550 w 514193"/>
                <a:gd name="connsiteY25" fmla="*/ 11950 h 168341"/>
                <a:gd name="connsiteX26" fmla="*/ 197644 w 514193"/>
                <a:gd name="connsiteY26" fmla="*/ 14331 h 168341"/>
                <a:gd name="connsiteX27" fmla="*/ 154781 w 514193"/>
                <a:gd name="connsiteY27" fmla="*/ 23856 h 168341"/>
                <a:gd name="connsiteX28" fmla="*/ 133350 w 514193"/>
                <a:gd name="connsiteY28" fmla="*/ 31000 h 168341"/>
                <a:gd name="connsiteX29" fmla="*/ 116681 w 514193"/>
                <a:gd name="connsiteY29" fmla="*/ 40525 h 168341"/>
                <a:gd name="connsiteX30" fmla="*/ 97631 w 514193"/>
                <a:gd name="connsiteY30" fmla="*/ 47669 h 168341"/>
                <a:gd name="connsiteX31" fmla="*/ 90488 w 514193"/>
                <a:gd name="connsiteY31" fmla="*/ 52431 h 168341"/>
                <a:gd name="connsiteX32" fmla="*/ 73819 w 514193"/>
                <a:gd name="connsiteY32" fmla="*/ 61956 h 168341"/>
                <a:gd name="connsiteX33" fmla="*/ 66675 w 514193"/>
                <a:gd name="connsiteY33" fmla="*/ 69100 h 168341"/>
                <a:gd name="connsiteX34" fmla="*/ 40481 w 514193"/>
                <a:gd name="connsiteY34" fmla="*/ 88150 h 168341"/>
                <a:gd name="connsiteX35" fmla="*/ 26194 w 514193"/>
                <a:gd name="connsiteY35" fmla="*/ 109581 h 168341"/>
                <a:gd name="connsiteX36" fmla="*/ 21431 w 514193"/>
                <a:gd name="connsiteY36" fmla="*/ 116725 h 168341"/>
                <a:gd name="connsiteX37" fmla="*/ 14288 w 514193"/>
                <a:gd name="connsiteY37" fmla="*/ 121488 h 168341"/>
                <a:gd name="connsiteX38" fmla="*/ 11906 w 514193"/>
                <a:gd name="connsiteY38" fmla="*/ 128631 h 168341"/>
                <a:gd name="connsiteX39" fmla="*/ 4763 w 514193"/>
                <a:gd name="connsiteY39" fmla="*/ 133394 h 168341"/>
                <a:gd name="connsiteX40" fmla="*/ 0 w 514193"/>
                <a:gd name="connsiteY40" fmla="*/ 140538 h 168341"/>
                <a:gd name="connsiteX0" fmla="*/ 0 w 514193"/>
                <a:gd name="connsiteY0" fmla="*/ 140538 h 168341"/>
                <a:gd name="connsiteX1" fmla="*/ 14288 w 514193"/>
                <a:gd name="connsiteY1" fmla="*/ 166731 h 168341"/>
                <a:gd name="connsiteX2" fmla="*/ 85725 w 514193"/>
                <a:gd name="connsiteY2" fmla="*/ 164350 h 168341"/>
                <a:gd name="connsiteX3" fmla="*/ 100013 w 514193"/>
                <a:gd name="connsiteY3" fmla="*/ 159588 h 168341"/>
                <a:gd name="connsiteX4" fmla="*/ 109538 w 514193"/>
                <a:gd name="connsiteY4" fmla="*/ 157206 h 168341"/>
                <a:gd name="connsiteX5" fmla="*/ 116681 w 514193"/>
                <a:gd name="connsiteY5" fmla="*/ 154825 h 168341"/>
                <a:gd name="connsiteX6" fmla="*/ 128588 w 514193"/>
                <a:gd name="connsiteY6" fmla="*/ 152444 h 168341"/>
                <a:gd name="connsiteX7" fmla="*/ 142875 w 514193"/>
                <a:gd name="connsiteY7" fmla="*/ 147681 h 168341"/>
                <a:gd name="connsiteX8" fmla="*/ 150019 w 514193"/>
                <a:gd name="connsiteY8" fmla="*/ 145300 h 168341"/>
                <a:gd name="connsiteX9" fmla="*/ 171450 w 514193"/>
                <a:gd name="connsiteY9" fmla="*/ 140538 h 168341"/>
                <a:gd name="connsiteX10" fmla="*/ 183356 w 514193"/>
                <a:gd name="connsiteY10" fmla="*/ 135775 h 168341"/>
                <a:gd name="connsiteX11" fmla="*/ 200025 w 514193"/>
                <a:gd name="connsiteY11" fmla="*/ 131013 h 168341"/>
                <a:gd name="connsiteX12" fmla="*/ 211931 w 514193"/>
                <a:gd name="connsiteY12" fmla="*/ 126250 h 168341"/>
                <a:gd name="connsiteX13" fmla="*/ 223838 w 514193"/>
                <a:gd name="connsiteY13" fmla="*/ 123869 h 168341"/>
                <a:gd name="connsiteX14" fmla="*/ 240506 w 514193"/>
                <a:gd name="connsiteY14" fmla="*/ 119106 h 168341"/>
                <a:gd name="connsiteX15" fmla="*/ 269081 w 514193"/>
                <a:gd name="connsiteY15" fmla="*/ 114344 h 168341"/>
                <a:gd name="connsiteX16" fmla="*/ 326231 w 514193"/>
                <a:gd name="connsiteY16" fmla="*/ 116725 h 168341"/>
                <a:gd name="connsiteX17" fmla="*/ 335756 w 514193"/>
                <a:gd name="connsiteY17" fmla="*/ 119106 h 168341"/>
                <a:gd name="connsiteX18" fmla="*/ 407193 w 514193"/>
                <a:gd name="connsiteY18" fmla="*/ 138157 h 168341"/>
                <a:gd name="connsiteX19" fmla="*/ 471885 w 514193"/>
                <a:gd name="connsiteY19" fmla="*/ 145301 h 168341"/>
                <a:gd name="connsiteX20" fmla="*/ 511968 w 514193"/>
                <a:gd name="connsiteY20" fmla="*/ 135776 h 168341"/>
                <a:gd name="connsiteX21" fmla="*/ 509588 w 514193"/>
                <a:gd name="connsiteY21" fmla="*/ 97675 h 168341"/>
                <a:gd name="connsiteX22" fmla="*/ 500063 w 514193"/>
                <a:gd name="connsiteY22" fmla="*/ 57194 h 168341"/>
                <a:gd name="connsiteX23" fmla="*/ 438150 w 514193"/>
                <a:gd name="connsiteY23" fmla="*/ 16714 h 168341"/>
                <a:gd name="connsiteX24" fmla="*/ 345282 w 514193"/>
                <a:gd name="connsiteY24" fmla="*/ 44 h 168341"/>
                <a:gd name="connsiteX25" fmla="*/ 209550 w 514193"/>
                <a:gd name="connsiteY25" fmla="*/ 11950 h 168341"/>
                <a:gd name="connsiteX26" fmla="*/ 197644 w 514193"/>
                <a:gd name="connsiteY26" fmla="*/ 14331 h 168341"/>
                <a:gd name="connsiteX27" fmla="*/ 154781 w 514193"/>
                <a:gd name="connsiteY27" fmla="*/ 23856 h 168341"/>
                <a:gd name="connsiteX28" fmla="*/ 133350 w 514193"/>
                <a:gd name="connsiteY28" fmla="*/ 31000 h 168341"/>
                <a:gd name="connsiteX29" fmla="*/ 116681 w 514193"/>
                <a:gd name="connsiteY29" fmla="*/ 40525 h 168341"/>
                <a:gd name="connsiteX30" fmla="*/ 97631 w 514193"/>
                <a:gd name="connsiteY30" fmla="*/ 47669 h 168341"/>
                <a:gd name="connsiteX31" fmla="*/ 90488 w 514193"/>
                <a:gd name="connsiteY31" fmla="*/ 52431 h 168341"/>
                <a:gd name="connsiteX32" fmla="*/ 73819 w 514193"/>
                <a:gd name="connsiteY32" fmla="*/ 61956 h 168341"/>
                <a:gd name="connsiteX33" fmla="*/ 66675 w 514193"/>
                <a:gd name="connsiteY33" fmla="*/ 69100 h 168341"/>
                <a:gd name="connsiteX34" fmla="*/ 40481 w 514193"/>
                <a:gd name="connsiteY34" fmla="*/ 88150 h 168341"/>
                <a:gd name="connsiteX35" fmla="*/ 26194 w 514193"/>
                <a:gd name="connsiteY35" fmla="*/ 109581 h 168341"/>
                <a:gd name="connsiteX36" fmla="*/ 21431 w 514193"/>
                <a:gd name="connsiteY36" fmla="*/ 116725 h 168341"/>
                <a:gd name="connsiteX37" fmla="*/ 14288 w 514193"/>
                <a:gd name="connsiteY37" fmla="*/ 121488 h 168341"/>
                <a:gd name="connsiteX38" fmla="*/ 11906 w 514193"/>
                <a:gd name="connsiteY38" fmla="*/ 128631 h 168341"/>
                <a:gd name="connsiteX39" fmla="*/ 4763 w 514193"/>
                <a:gd name="connsiteY39" fmla="*/ 133394 h 168341"/>
                <a:gd name="connsiteX40" fmla="*/ 0 w 514193"/>
                <a:gd name="connsiteY40" fmla="*/ 140538 h 168341"/>
                <a:gd name="connsiteX0" fmla="*/ 0 w 513689"/>
                <a:gd name="connsiteY0" fmla="*/ 140538 h 168341"/>
                <a:gd name="connsiteX1" fmla="*/ 14288 w 513689"/>
                <a:gd name="connsiteY1" fmla="*/ 166731 h 168341"/>
                <a:gd name="connsiteX2" fmla="*/ 85725 w 513689"/>
                <a:gd name="connsiteY2" fmla="*/ 164350 h 168341"/>
                <a:gd name="connsiteX3" fmla="*/ 100013 w 513689"/>
                <a:gd name="connsiteY3" fmla="*/ 159588 h 168341"/>
                <a:gd name="connsiteX4" fmla="*/ 109538 w 513689"/>
                <a:gd name="connsiteY4" fmla="*/ 157206 h 168341"/>
                <a:gd name="connsiteX5" fmla="*/ 116681 w 513689"/>
                <a:gd name="connsiteY5" fmla="*/ 154825 h 168341"/>
                <a:gd name="connsiteX6" fmla="*/ 128588 w 513689"/>
                <a:gd name="connsiteY6" fmla="*/ 152444 h 168341"/>
                <a:gd name="connsiteX7" fmla="*/ 142875 w 513689"/>
                <a:gd name="connsiteY7" fmla="*/ 147681 h 168341"/>
                <a:gd name="connsiteX8" fmla="*/ 150019 w 513689"/>
                <a:gd name="connsiteY8" fmla="*/ 145300 h 168341"/>
                <a:gd name="connsiteX9" fmla="*/ 171450 w 513689"/>
                <a:gd name="connsiteY9" fmla="*/ 140538 h 168341"/>
                <a:gd name="connsiteX10" fmla="*/ 183356 w 513689"/>
                <a:gd name="connsiteY10" fmla="*/ 135775 h 168341"/>
                <a:gd name="connsiteX11" fmla="*/ 200025 w 513689"/>
                <a:gd name="connsiteY11" fmla="*/ 131013 h 168341"/>
                <a:gd name="connsiteX12" fmla="*/ 211931 w 513689"/>
                <a:gd name="connsiteY12" fmla="*/ 126250 h 168341"/>
                <a:gd name="connsiteX13" fmla="*/ 223838 w 513689"/>
                <a:gd name="connsiteY13" fmla="*/ 123869 h 168341"/>
                <a:gd name="connsiteX14" fmla="*/ 240506 w 513689"/>
                <a:gd name="connsiteY14" fmla="*/ 119106 h 168341"/>
                <a:gd name="connsiteX15" fmla="*/ 269081 w 513689"/>
                <a:gd name="connsiteY15" fmla="*/ 114344 h 168341"/>
                <a:gd name="connsiteX16" fmla="*/ 326231 w 513689"/>
                <a:gd name="connsiteY16" fmla="*/ 116725 h 168341"/>
                <a:gd name="connsiteX17" fmla="*/ 335756 w 513689"/>
                <a:gd name="connsiteY17" fmla="*/ 119106 h 168341"/>
                <a:gd name="connsiteX18" fmla="*/ 407193 w 513689"/>
                <a:gd name="connsiteY18" fmla="*/ 138157 h 168341"/>
                <a:gd name="connsiteX19" fmla="*/ 479029 w 513689"/>
                <a:gd name="connsiteY19" fmla="*/ 157207 h 168341"/>
                <a:gd name="connsiteX20" fmla="*/ 511968 w 513689"/>
                <a:gd name="connsiteY20" fmla="*/ 135776 h 168341"/>
                <a:gd name="connsiteX21" fmla="*/ 509588 w 513689"/>
                <a:gd name="connsiteY21" fmla="*/ 97675 h 168341"/>
                <a:gd name="connsiteX22" fmla="*/ 500063 w 513689"/>
                <a:gd name="connsiteY22" fmla="*/ 57194 h 168341"/>
                <a:gd name="connsiteX23" fmla="*/ 438150 w 513689"/>
                <a:gd name="connsiteY23" fmla="*/ 16714 h 168341"/>
                <a:gd name="connsiteX24" fmla="*/ 345282 w 513689"/>
                <a:gd name="connsiteY24" fmla="*/ 44 h 168341"/>
                <a:gd name="connsiteX25" fmla="*/ 209550 w 513689"/>
                <a:gd name="connsiteY25" fmla="*/ 11950 h 168341"/>
                <a:gd name="connsiteX26" fmla="*/ 197644 w 513689"/>
                <a:gd name="connsiteY26" fmla="*/ 14331 h 168341"/>
                <a:gd name="connsiteX27" fmla="*/ 154781 w 513689"/>
                <a:gd name="connsiteY27" fmla="*/ 23856 h 168341"/>
                <a:gd name="connsiteX28" fmla="*/ 133350 w 513689"/>
                <a:gd name="connsiteY28" fmla="*/ 31000 h 168341"/>
                <a:gd name="connsiteX29" fmla="*/ 116681 w 513689"/>
                <a:gd name="connsiteY29" fmla="*/ 40525 h 168341"/>
                <a:gd name="connsiteX30" fmla="*/ 97631 w 513689"/>
                <a:gd name="connsiteY30" fmla="*/ 47669 h 168341"/>
                <a:gd name="connsiteX31" fmla="*/ 90488 w 513689"/>
                <a:gd name="connsiteY31" fmla="*/ 52431 h 168341"/>
                <a:gd name="connsiteX32" fmla="*/ 73819 w 513689"/>
                <a:gd name="connsiteY32" fmla="*/ 61956 h 168341"/>
                <a:gd name="connsiteX33" fmla="*/ 66675 w 513689"/>
                <a:gd name="connsiteY33" fmla="*/ 69100 h 168341"/>
                <a:gd name="connsiteX34" fmla="*/ 40481 w 513689"/>
                <a:gd name="connsiteY34" fmla="*/ 88150 h 168341"/>
                <a:gd name="connsiteX35" fmla="*/ 26194 w 513689"/>
                <a:gd name="connsiteY35" fmla="*/ 109581 h 168341"/>
                <a:gd name="connsiteX36" fmla="*/ 21431 w 513689"/>
                <a:gd name="connsiteY36" fmla="*/ 116725 h 168341"/>
                <a:gd name="connsiteX37" fmla="*/ 14288 w 513689"/>
                <a:gd name="connsiteY37" fmla="*/ 121488 h 168341"/>
                <a:gd name="connsiteX38" fmla="*/ 11906 w 513689"/>
                <a:gd name="connsiteY38" fmla="*/ 128631 h 168341"/>
                <a:gd name="connsiteX39" fmla="*/ 4763 w 513689"/>
                <a:gd name="connsiteY39" fmla="*/ 133394 h 168341"/>
                <a:gd name="connsiteX40" fmla="*/ 0 w 513689"/>
                <a:gd name="connsiteY40" fmla="*/ 140538 h 168341"/>
                <a:gd name="connsiteX0" fmla="*/ 0 w 513359"/>
                <a:gd name="connsiteY0" fmla="*/ 140538 h 168341"/>
                <a:gd name="connsiteX1" fmla="*/ 14288 w 513359"/>
                <a:gd name="connsiteY1" fmla="*/ 166731 h 168341"/>
                <a:gd name="connsiteX2" fmla="*/ 85725 w 513359"/>
                <a:gd name="connsiteY2" fmla="*/ 164350 h 168341"/>
                <a:gd name="connsiteX3" fmla="*/ 100013 w 513359"/>
                <a:gd name="connsiteY3" fmla="*/ 159588 h 168341"/>
                <a:gd name="connsiteX4" fmla="*/ 109538 w 513359"/>
                <a:gd name="connsiteY4" fmla="*/ 157206 h 168341"/>
                <a:gd name="connsiteX5" fmla="*/ 116681 w 513359"/>
                <a:gd name="connsiteY5" fmla="*/ 154825 h 168341"/>
                <a:gd name="connsiteX6" fmla="*/ 128588 w 513359"/>
                <a:gd name="connsiteY6" fmla="*/ 152444 h 168341"/>
                <a:gd name="connsiteX7" fmla="*/ 142875 w 513359"/>
                <a:gd name="connsiteY7" fmla="*/ 147681 h 168341"/>
                <a:gd name="connsiteX8" fmla="*/ 150019 w 513359"/>
                <a:gd name="connsiteY8" fmla="*/ 145300 h 168341"/>
                <a:gd name="connsiteX9" fmla="*/ 171450 w 513359"/>
                <a:gd name="connsiteY9" fmla="*/ 140538 h 168341"/>
                <a:gd name="connsiteX10" fmla="*/ 183356 w 513359"/>
                <a:gd name="connsiteY10" fmla="*/ 135775 h 168341"/>
                <a:gd name="connsiteX11" fmla="*/ 200025 w 513359"/>
                <a:gd name="connsiteY11" fmla="*/ 131013 h 168341"/>
                <a:gd name="connsiteX12" fmla="*/ 211931 w 513359"/>
                <a:gd name="connsiteY12" fmla="*/ 126250 h 168341"/>
                <a:gd name="connsiteX13" fmla="*/ 223838 w 513359"/>
                <a:gd name="connsiteY13" fmla="*/ 123869 h 168341"/>
                <a:gd name="connsiteX14" fmla="*/ 240506 w 513359"/>
                <a:gd name="connsiteY14" fmla="*/ 119106 h 168341"/>
                <a:gd name="connsiteX15" fmla="*/ 269081 w 513359"/>
                <a:gd name="connsiteY15" fmla="*/ 114344 h 168341"/>
                <a:gd name="connsiteX16" fmla="*/ 326231 w 513359"/>
                <a:gd name="connsiteY16" fmla="*/ 116725 h 168341"/>
                <a:gd name="connsiteX17" fmla="*/ 335756 w 513359"/>
                <a:gd name="connsiteY17" fmla="*/ 119106 h 168341"/>
                <a:gd name="connsiteX18" fmla="*/ 407193 w 513359"/>
                <a:gd name="connsiteY18" fmla="*/ 138157 h 168341"/>
                <a:gd name="connsiteX19" fmla="*/ 483791 w 513359"/>
                <a:gd name="connsiteY19" fmla="*/ 142919 h 168341"/>
                <a:gd name="connsiteX20" fmla="*/ 511968 w 513359"/>
                <a:gd name="connsiteY20" fmla="*/ 135776 h 168341"/>
                <a:gd name="connsiteX21" fmla="*/ 509588 w 513359"/>
                <a:gd name="connsiteY21" fmla="*/ 97675 h 168341"/>
                <a:gd name="connsiteX22" fmla="*/ 500063 w 513359"/>
                <a:gd name="connsiteY22" fmla="*/ 57194 h 168341"/>
                <a:gd name="connsiteX23" fmla="*/ 438150 w 513359"/>
                <a:gd name="connsiteY23" fmla="*/ 16714 h 168341"/>
                <a:gd name="connsiteX24" fmla="*/ 345282 w 513359"/>
                <a:gd name="connsiteY24" fmla="*/ 44 h 168341"/>
                <a:gd name="connsiteX25" fmla="*/ 209550 w 513359"/>
                <a:gd name="connsiteY25" fmla="*/ 11950 h 168341"/>
                <a:gd name="connsiteX26" fmla="*/ 197644 w 513359"/>
                <a:gd name="connsiteY26" fmla="*/ 14331 h 168341"/>
                <a:gd name="connsiteX27" fmla="*/ 154781 w 513359"/>
                <a:gd name="connsiteY27" fmla="*/ 23856 h 168341"/>
                <a:gd name="connsiteX28" fmla="*/ 133350 w 513359"/>
                <a:gd name="connsiteY28" fmla="*/ 31000 h 168341"/>
                <a:gd name="connsiteX29" fmla="*/ 116681 w 513359"/>
                <a:gd name="connsiteY29" fmla="*/ 40525 h 168341"/>
                <a:gd name="connsiteX30" fmla="*/ 97631 w 513359"/>
                <a:gd name="connsiteY30" fmla="*/ 47669 h 168341"/>
                <a:gd name="connsiteX31" fmla="*/ 90488 w 513359"/>
                <a:gd name="connsiteY31" fmla="*/ 52431 h 168341"/>
                <a:gd name="connsiteX32" fmla="*/ 73819 w 513359"/>
                <a:gd name="connsiteY32" fmla="*/ 61956 h 168341"/>
                <a:gd name="connsiteX33" fmla="*/ 66675 w 513359"/>
                <a:gd name="connsiteY33" fmla="*/ 69100 h 168341"/>
                <a:gd name="connsiteX34" fmla="*/ 40481 w 513359"/>
                <a:gd name="connsiteY34" fmla="*/ 88150 h 168341"/>
                <a:gd name="connsiteX35" fmla="*/ 26194 w 513359"/>
                <a:gd name="connsiteY35" fmla="*/ 109581 h 168341"/>
                <a:gd name="connsiteX36" fmla="*/ 21431 w 513359"/>
                <a:gd name="connsiteY36" fmla="*/ 116725 h 168341"/>
                <a:gd name="connsiteX37" fmla="*/ 14288 w 513359"/>
                <a:gd name="connsiteY37" fmla="*/ 121488 h 168341"/>
                <a:gd name="connsiteX38" fmla="*/ 11906 w 513359"/>
                <a:gd name="connsiteY38" fmla="*/ 128631 h 168341"/>
                <a:gd name="connsiteX39" fmla="*/ 4763 w 513359"/>
                <a:gd name="connsiteY39" fmla="*/ 133394 h 168341"/>
                <a:gd name="connsiteX40" fmla="*/ 0 w 513359"/>
                <a:gd name="connsiteY40" fmla="*/ 140538 h 168341"/>
                <a:gd name="connsiteX0" fmla="*/ 0 w 513359"/>
                <a:gd name="connsiteY0" fmla="*/ 140538 h 168341"/>
                <a:gd name="connsiteX1" fmla="*/ 14288 w 513359"/>
                <a:gd name="connsiteY1" fmla="*/ 166731 h 168341"/>
                <a:gd name="connsiteX2" fmla="*/ 85725 w 513359"/>
                <a:gd name="connsiteY2" fmla="*/ 164350 h 168341"/>
                <a:gd name="connsiteX3" fmla="*/ 100013 w 513359"/>
                <a:gd name="connsiteY3" fmla="*/ 159588 h 168341"/>
                <a:gd name="connsiteX4" fmla="*/ 109538 w 513359"/>
                <a:gd name="connsiteY4" fmla="*/ 157206 h 168341"/>
                <a:gd name="connsiteX5" fmla="*/ 116681 w 513359"/>
                <a:gd name="connsiteY5" fmla="*/ 154825 h 168341"/>
                <a:gd name="connsiteX6" fmla="*/ 128588 w 513359"/>
                <a:gd name="connsiteY6" fmla="*/ 152444 h 168341"/>
                <a:gd name="connsiteX7" fmla="*/ 142875 w 513359"/>
                <a:gd name="connsiteY7" fmla="*/ 147681 h 168341"/>
                <a:gd name="connsiteX8" fmla="*/ 150019 w 513359"/>
                <a:gd name="connsiteY8" fmla="*/ 145300 h 168341"/>
                <a:gd name="connsiteX9" fmla="*/ 171450 w 513359"/>
                <a:gd name="connsiteY9" fmla="*/ 140538 h 168341"/>
                <a:gd name="connsiteX10" fmla="*/ 183356 w 513359"/>
                <a:gd name="connsiteY10" fmla="*/ 135775 h 168341"/>
                <a:gd name="connsiteX11" fmla="*/ 200025 w 513359"/>
                <a:gd name="connsiteY11" fmla="*/ 131013 h 168341"/>
                <a:gd name="connsiteX12" fmla="*/ 211931 w 513359"/>
                <a:gd name="connsiteY12" fmla="*/ 126250 h 168341"/>
                <a:gd name="connsiteX13" fmla="*/ 223838 w 513359"/>
                <a:gd name="connsiteY13" fmla="*/ 123869 h 168341"/>
                <a:gd name="connsiteX14" fmla="*/ 240506 w 513359"/>
                <a:gd name="connsiteY14" fmla="*/ 119106 h 168341"/>
                <a:gd name="connsiteX15" fmla="*/ 269081 w 513359"/>
                <a:gd name="connsiteY15" fmla="*/ 114344 h 168341"/>
                <a:gd name="connsiteX16" fmla="*/ 326231 w 513359"/>
                <a:gd name="connsiteY16" fmla="*/ 116725 h 168341"/>
                <a:gd name="connsiteX17" fmla="*/ 335756 w 513359"/>
                <a:gd name="connsiteY17" fmla="*/ 119106 h 168341"/>
                <a:gd name="connsiteX18" fmla="*/ 407193 w 513359"/>
                <a:gd name="connsiteY18" fmla="*/ 138157 h 168341"/>
                <a:gd name="connsiteX19" fmla="*/ 483791 w 513359"/>
                <a:gd name="connsiteY19" fmla="*/ 142919 h 168341"/>
                <a:gd name="connsiteX20" fmla="*/ 511968 w 513359"/>
                <a:gd name="connsiteY20" fmla="*/ 135776 h 168341"/>
                <a:gd name="connsiteX21" fmla="*/ 509588 w 513359"/>
                <a:gd name="connsiteY21" fmla="*/ 97675 h 168341"/>
                <a:gd name="connsiteX22" fmla="*/ 488156 w 513359"/>
                <a:gd name="connsiteY22" fmla="*/ 64338 h 168341"/>
                <a:gd name="connsiteX23" fmla="*/ 438150 w 513359"/>
                <a:gd name="connsiteY23" fmla="*/ 16714 h 168341"/>
                <a:gd name="connsiteX24" fmla="*/ 345282 w 513359"/>
                <a:gd name="connsiteY24" fmla="*/ 44 h 168341"/>
                <a:gd name="connsiteX25" fmla="*/ 209550 w 513359"/>
                <a:gd name="connsiteY25" fmla="*/ 11950 h 168341"/>
                <a:gd name="connsiteX26" fmla="*/ 197644 w 513359"/>
                <a:gd name="connsiteY26" fmla="*/ 14331 h 168341"/>
                <a:gd name="connsiteX27" fmla="*/ 154781 w 513359"/>
                <a:gd name="connsiteY27" fmla="*/ 23856 h 168341"/>
                <a:gd name="connsiteX28" fmla="*/ 133350 w 513359"/>
                <a:gd name="connsiteY28" fmla="*/ 31000 h 168341"/>
                <a:gd name="connsiteX29" fmla="*/ 116681 w 513359"/>
                <a:gd name="connsiteY29" fmla="*/ 40525 h 168341"/>
                <a:gd name="connsiteX30" fmla="*/ 97631 w 513359"/>
                <a:gd name="connsiteY30" fmla="*/ 47669 h 168341"/>
                <a:gd name="connsiteX31" fmla="*/ 90488 w 513359"/>
                <a:gd name="connsiteY31" fmla="*/ 52431 h 168341"/>
                <a:gd name="connsiteX32" fmla="*/ 73819 w 513359"/>
                <a:gd name="connsiteY32" fmla="*/ 61956 h 168341"/>
                <a:gd name="connsiteX33" fmla="*/ 66675 w 513359"/>
                <a:gd name="connsiteY33" fmla="*/ 69100 h 168341"/>
                <a:gd name="connsiteX34" fmla="*/ 40481 w 513359"/>
                <a:gd name="connsiteY34" fmla="*/ 88150 h 168341"/>
                <a:gd name="connsiteX35" fmla="*/ 26194 w 513359"/>
                <a:gd name="connsiteY35" fmla="*/ 109581 h 168341"/>
                <a:gd name="connsiteX36" fmla="*/ 21431 w 513359"/>
                <a:gd name="connsiteY36" fmla="*/ 116725 h 168341"/>
                <a:gd name="connsiteX37" fmla="*/ 14288 w 513359"/>
                <a:gd name="connsiteY37" fmla="*/ 121488 h 168341"/>
                <a:gd name="connsiteX38" fmla="*/ 11906 w 513359"/>
                <a:gd name="connsiteY38" fmla="*/ 128631 h 168341"/>
                <a:gd name="connsiteX39" fmla="*/ 4763 w 513359"/>
                <a:gd name="connsiteY39" fmla="*/ 133394 h 168341"/>
                <a:gd name="connsiteX40" fmla="*/ 0 w 513359"/>
                <a:gd name="connsiteY40" fmla="*/ 140538 h 168341"/>
                <a:gd name="connsiteX0" fmla="*/ 0 w 512295"/>
                <a:gd name="connsiteY0" fmla="*/ 140538 h 168341"/>
                <a:gd name="connsiteX1" fmla="*/ 14288 w 512295"/>
                <a:gd name="connsiteY1" fmla="*/ 166731 h 168341"/>
                <a:gd name="connsiteX2" fmla="*/ 85725 w 512295"/>
                <a:gd name="connsiteY2" fmla="*/ 164350 h 168341"/>
                <a:gd name="connsiteX3" fmla="*/ 100013 w 512295"/>
                <a:gd name="connsiteY3" fmla="*/ 159588 h 168341"/>
                <a:gd name="connsiteX4" fmla="*/ 109538 w 512295"/>
                <a:gd name="connsiteY4" fmla="*/ 157206 h 168341"/>
                <a:gd name="connsiteX5" fmla="*/ 116681 w 512295"/>
                <a:gd name="connsiteY5" fmla="*/ 154825 h 168341"/>
                <a:gd name="connsiteX6" fmla="*/ 128588 w 512295"/>
                <a:gd name="connsiteY6" fmla="*/ 152444 h 168341"/>
                <a:gd name="connsiteX7" fmla="*/ 142875 w 512295"/>
                <a:gd name="connsiteY7" fmla="*/ 147681 h 168341"/>
                <a:gd name="connsiteX8" fmla="*/ 150019 w 512295"/>
                <a:gd name="connsiteY8" fmla="*/ 145300 h 168341"/>
                <a:gd name="connsiteX9" fmla="*/ 171450 w 512295"/>
                <a:gd name="connsiteY9" fmla="*/ 140538 h 168341"/>
                <a:gd name="connsiteX10" fmla="*/ 183356 w 512295"/>
                <a:gd name="connsiteY10" fmla="*/ 135775 h 168341"/>
                <a:gd name="connsiteX11" fmla="*/ 200025 w 512295"/>
                <a:gd name="connsiteY11" fmla="*/ 131013 h 168341"/>
                <a:gd name="connsiteX12" fmla="*/ 211931 w 512295"/>
                <a:gd name="connsiteY12" fmla="*/ 126250 h 168341"/>
                <a:gd name="connsiteX13" fmla="*/ 223838 w 512295"/>
                <a:gd name="connsiteY13" fmla="*/ 123869 h 168341"/>
                <a:gd name="connsiteX14" fmla="*/ 240506 w 512295"/>
                <a:gd name="connsiteY14" fmla="*/ 119106 h 168341"/>
                <a:gd name="connsiteX15" fmla="*/ 269081 w 512295"/>
                <a:gd name="connsiteY15" fmla="*/ 114344 h 168341"/>
                <a:gd name="connsiteX16" fmla="*/ 326231 w 512295"/>
                <a:gd name="connsiteY16" fmla="*/ 116725 h 168341"/>
                <a:gd name="connsiteX17" fmla="*/ 335756 w 512295"/>
                <a:gd name="connsiteY17" fmla="*/ 119106 h 168341"/>
                <a:gd name="connsiteX18" fmla="*/ 407193 w 512295"/>
                <a:gd name="connsiteY18" fmla="*/ 138157 h 168341"/>
                <a:gd name="connsiteX19" fmla="*/ 483791 w 512295"/>
                <a:gd name="connsiteY19" fmla="*/ 142919 h 168341"/>
                <a:gd name="connsiteX20" fmla="*/ 511968 w 512295"/>
                <a:gd name="connsiteY20" fmla="*/ 135776 h 168341"/>
                <a:gd name="connsiteX21" fmla="*/ 500063 w 512295"/>
                <a:gd name="connsiteY21" fmla="*/ 100056 h 168341"/>
                <a:gd name="connsiteX22" fmla="*/ 488156 w 512295"/>
                <a:gd name="connsiteY22" fmla="*/ 64338 h 168341"/>
                <a:gd name="connsiteX23" fmla="*/ 438150 w 512295"/>
                <a:gd name="connsiteY23" fmla="*/ 16714 h 168341"/>
                <a:gd name="connsiteX24" fmla="*/ 345282 w 512295"/>
                <a:gd name="connsiteY24" fmla="*/ 44 h 168341"/>
                <a:gd name="connsiteX25" fmla="*/ 209550 w 512295"/>
                <a:gd name="connsiteY25" fmla="*/ 11950 h 168341"/>
                <a:gd name="connsiteX26" fmla="*/ 197644 w 512295"/>
                <a:gd name="connsiteY26" fmla="*/ 14331 h 168341"/>
                <a:gd name="connsiteX27" fmla="*/ 154781 w 512295"/>
                <a:gd name="connsiteY27" fmla="*/ 23856 h 168341"/>
                <a:gd name="connsiteX28" fmla="*/ 133350 w 512295"/>
                <a:gd name="connsiteY28" fmla="*/ 31000 h 168341"/>
                <a:gd name="connsiteX29" fmla="*/ 116681 w 512295"/>
                <a:gd name="connsiteY29" fmla="*/ 40525 h 168341"/>
                <a:gd name="connsiteX30" fmla="*/ 97631 w 512295"/>
                <a:gd name="connsiteY30" fmla="*/ 47669 h 168341"/>
                <a:gd name="connsiteX31" fmla="*/ 90488 w 512295"/>
                <a:gd name="connsiteY31" fmla="*/ 52431 h 168341"/>
                <a:gd name="connsiteX32" fmla="*/ 73819 w 512295"/>
                <a:gd name="connsiteY32" fmla="*/ 61956 h 168341"/>
                <a:gd name="connsiteX33" fmla="*/ 66675 w 512295"/>
                <a:gd name="connsiteY33" fmla="*/ 69100 h 168341"/>
                <a:gd name="connsiteX34" fmla="*/ 40481 w 512295"/>
                <a:gd name="connsiteY34" fmla="*/ 88150 h 168341"/>
                <a:gd name="connsiteX35" fmla="*/ 26194 w 512295"/>
                <a:gd name="connsiteY35" fmla="*/ 109581 h 168341"/>
                <a:gd name="connsiteX36" fmla="*/ 21431 w 512295"/>
                <a:gd name="connsiteY36" fmla="*/ 116725 h 168341"/>
                <a:gd name="connsiteX37" fmla="*/ 14288 w 512295"/>
                <a:gd name="connsiteY37" fmla="*/ 121488 h 168341"/>
                <a:gd name="connsiteX38" fmla="*/ 11906 w 512295"/>
                <a:gd name="connsiteY38" fmla="*/ 128631 h 168341"/>
                <a:gd name="connsiteX39" fmla="*/ 4763 w 512295"/>
                <a:gd name="connsiteY39" fmla="*/ 133394 h 168341"/>
                <a:gd name="connsiteX40" fmla="*/ 0 w 512295"/>
                <a:gd name="connsiteY40" fmla="*/ 140538 h 168341"/>
                <a:gd name="connsiteX0" fmla="*/ 0 w 512295"/>
                <a:gd name="connsiteY0" fmla="*/ 140538 h 168341"/>
                <a:gd name="connsiteX1" fmla="*/ 14288 w 512295"/>
                <a:gd name="connsiteY1" fmla="*/ 166731 h 168341"/>
                <a:gd name="connsiteX2" fmla="*/ 85725 w 512295"/>
                <a:gd name="connsiteY2" fmla="*/ 164350 h 168341"/>
                <a:gd name="connsiteX3" fmla="*/ 100013 w 512295"/>
                <a:gd name="connsiteY3" fmla="*/ 159588 h 168341"/>
                <a:gd name="connsiteX4" fmla="*/ 109538 w 512295"/>
                <a:gd name="connsiteY4" fmla="*/ 157206 h 168341"/>
                <a:gd name="connsiteX5" fmla="*/ 116681 w 512295"/>
                <a:gd name="connsiteY5" fmla="*/ 154825 h 168341"/>
                <a:gd name="connsiteX6" fmla="*/ 128588 w 512295"/>
                <a:gd name="connsiteY6" fmla="*/ 152444 h 168341"/>
                <a:gd name="connsiteX7" fmla="*/ 142875 w 512295"/>
                <a:gd name="connsiteY7" fmla="*/ 147681 h 168341"/>
                <a:gd name="connsiteX8" fmla="*/ 150019 w 512295"/>
                <a:gd name="connsiteY8" fmla="*/ 145300 h 168341"/>
                <a:gd name="connsiteX9" fmla="*/ 171450 w 512295"/>
                <a:gd name="connsiteY9" fmla="*/ 140538 h 168341"/>
                <a:gd name="connsiteX10" fmla="*/ 183356 w 512295"/>
                <a:gd name="connsiteY10" fmla="*/ 135775 h 168341"/>
                <a:gd name="connsiteX11" fmla="*/ 200025 w 512295"/>
                <a:gd name="connsiteY11" fmla="*/ 131013 h 168341"/>
                <a:gd name="connsiteX12" fmla="*/ 211931 w 512295"/>
                <a:gd name="connsiteY12" fmla="*/ 126250 h 168341"/>
                <a:gd name="connsiteX13" fmla="*/ 223838 w 512295"/>
                <a:gd name="connsiteY13" fmla="*/ 123869 h 168341"/>
                <a:gd name="connsiteX14" fmla="*/ 240506 w 512295"/>
                <a:gd name="connsiteY14" fmla="*/ 119106 h 168341"/>
                <a:gd name="connsiteX15" fmla="*/ 269081 w 512295"/>
                <a:gd name="connsiteY15" fmla="*/ 114344 h 168341"/>
                <a:gd name="connsiteX16" fmla="*/ 326231 w 512295"/>
                <a:gd name="connsiteY16" fmla="*/ 116725 h 168341"/>
                <a:gd name="connsiteX17" fmla="*/ 335756 w 512295"/>
                <a:gd name="connsiteY17" fmla="*/ 119106 h 168341"/>
                <a:gd name="connsiteX18" fmla="*/ 407193 w 512295"/>
                <a:gd name="connsiteY18" fmla="*/ 138157 h 168341"/>
                <a:gd name="connsiteX19" fmla="*/ 483791 w 512295"/>
                <a:gd name="connsiteY19" fmla="*/ 142919 h 168341"/>
                <a:gd name="connsiteX20" fmla="*/ 511968 w 512295"/>
                <a:gd name="connsiteY20" fmla="*/ 135776 h 168341"/>
                <a:gd name="connsiteX21" fmla="*/ 500063 w 512295"/>
                <a:gd name="connsiteY21" fmla="*/ 100056 h 168341"/>
                <a:gd name="connsiteX22" fmla="*/ 485774 w 512295"/>
                <a:gd name="connsiteY22" fmla="*/ 66719 h 168341"/>
                <a:gd name="connsiteX23" fmla="*/ 438150 w 512295"/>
                <a:gd name="connsiteY23" fmla="*/ 16714 h 168341"/>
                <a:gd name="connsiteX24" fmla="*/ 345282 w 512295"/>
                <a:gd name="connsiteY24" fmla="*/ 44 h 168341"/>
                <a:gd name="connsiteX25" fmla="*/ 209550 w 512295"/>
                <a:gd name="connsiteY25" fmla="*/ 11950 h 168341"/>
                <a:gd name="connsiteX26" fmla="*/ 197644 w 512295"/>
                <a:gd name="connsiteY26" fmla="*/ 14331 h 168341"/>
                <a:gd name="connsiteX27" fmla="*/ 154781 w 512295"/>
                <a:gd name="connsiteY27" fmla="*/ 23856 h 168341"/>
                <a:gd name="connsiteX28" fmla="*/ 133350 w 512295"/>
                <a:gd name="connsiteY28" fmla="*/ 31000 h 168341"/>
                <a:gd name="connsiteX29" fmla="*/ 116681 w 512295"/>
                <a:gd name="connsiteY29" fmla="*/ 40525 h 168341"/>
                <a:gd name="connsiteX30" fmla="*/ 97631 w 512295"/>
                <a:gd name="connsiteY30" fmla="*/ 47669 h 168341"/>
                <a:gd name="connsiteX31" fmla="*/ 90488 w 512295"/>
                <a:gd name="connsiteY31" fmla="*/ 52431 h 168341"/>
                <a:gd name="connsiteX32" fmla="*/ 73819 w 512295"/>
                <a:gd name="connsiteY32" fmla="*/ 61956 h 168341"/>
                <a:gd name="connsiteX33" fmla="*/ 66675 w 512295"/>
                <a:gd name="connsiteY33" fmla="*/ 69100 h 168341"/>
                <a:gd name="connsiteX34" fmla="*/ 40481 w 512295"/>
                <a:gd name="connsiteY34" fmla="*/ 88150 h 168341"/>
                <a:gd name="connsiteX35" fmla="*/ 26194 w 512295"/>
                <a:gd name="connsiteY35" fmla="*/ 109581 h 168341"/>
                <a:gd name="connsiteX36" fmla="*/ 21431 w 512295"/>
                <a:gd name="connsiteY36" fmla="*/ 116725 h 168341"/>
                <a:gd name="connsiteX37" fmla="*/ 14288 w 512295"/>
                <a:gd name="connsiteY37" fmla="*/ 121488 h 168341"/>
                <a:gd name="connsiteX38" fmla="*/ 11906 w 512295"/>
                <a:gd name="connsiteY38" fmla="*/ 128631 h 168341"/>
                <a:gd name="connsiteX39" fmla="*/ 4763 w 512295"/>
                <a:gd name="connsiteY39" fmla="*/ 133394 h 168341"/>
                <a:gd name="connsiteX40" fmla="*/ 0 w 512295"/>
                <a:gd name="connsiteY40" fmla="*/ 140538 h 168341"/>
                <a:gd name="connsiteX0" fmla="*/ 0 w 512295"/>
                <a:gd name="connsiteY0" fmla="*/ 140538 h 168341"/>
                <a:gd name="connsiteX1" fmla="*/ 14288 w 512295"/>
                <a:gd name="connsiteY1" fmla="*/ 166731 h 168341"/>
                <a:gd name="connsiteX2" fmla="*/ 85725 w 512295"/>
                <a:gd name="connsiteY2" fmla="*/ 164350 h 168341"/>
                <a:gd name="connsiteX3" fmla="*/ 100013 w 512295"/>
                <a:gd name="connsiteY3" fmla="*/ 159588 h 168341"/>
                <a:gd name="connsiteX4" fmla="*/ 109538 w 512295"/>
                <a:gd name="connsiteY4" fmla="*/ 157206 h 168341"/>
                <a:gd name="connsiteX5" fmla="*/ 116681 w 512295"/>
                <a:gd name="connsiteY5" fmla="*/ 154825 h 168341"/>
                <a:gd name="connsiteX6" fmla="*/ 128588 w 512295"/>
                <a:gd name="connsiteY6" fmla="*/ 152444 h 168341"/>
                <a:gd name="connsiteX7" fmla="*/ 142875 w 512295"/>
                <a:gd name="connsiteY7" fmla="*/ 147681 h 168341"/>
                <a:gd name="connsiteX8" fmla="*/ 150019 w 512295"/>
                <a:gd name="connsiteY8" fmla="*/ 145300 h 168341"/>
                <a:gd name="connsiteX9" fmla="*/ 171450 w 512295"/>
                <a:gd name="connsiteY9" fmla="*/ 140538 h 168341"/>
                <a:gd name="connsiteX10" fmla="*/ 183356 w 512295"/>
                <a:gd name="connsiteY10" fmla="*/ 135775 h 168341"/>
                <a:gd name="connsiteX11" fmla="*/ 200025 w 512295"/>
                <a:gd name="connsiteY11" fmla="*/ 131013 h 168341"/>
                <a:gd name="connsiteX12" fmla="*/ 211931 w 512295"/>
                <a:gd name="connsiteY12" fmla="*/ 126250 h 168341"/>
                <a:gd name="connsiteX13" fmla="*/ 223838 w 512295"/>
                <a:gd name="connsiteY13" fmla="*/ 123869 h 168341"/>
                <a:gd name="connsiteX14" fmla="*/ 240506 w 512295"/>
                <a:gd name="connsiteY14" fmla="*/ 119106 h 168341"/>
                <a:gd name="connsiteX15" fmla="*/ 269081 w 512295"/>
                <a:gd name="connsiteY15" fmla="*/ 114344 h 168341"/>
                <a:gd name="connsiteX16" fmla="*/ 326231 w 512295"/>
                <a:gd name="connsiteY16" fmla="*/ 116725 h 168341"/>
                <a:gd name="connsiteX17" fmla="*/ 335756 w 512295"/>
                <a:gd name="connsiteY17" fmla="*/ 119106 h 168341"/>
                <a:gd name="connsiteX18" fmla="*/ 407193 w 512295"/>
                <a:gd name="connsiteY18" fmla="*/ 138157 h 168341"/>
                <a:gd name="connsiteX19" fmla="*/ 483791 w 512295"/>
                <a:gd name="connsiteY19" fmla="*/ 142919 h 168341"/>
                <a:gd name="connsiteX20" fmla="*/ 511968 w 512295"/>
                <a:gd name="connsiteY20" fmla="*/ 135776 h 168341"/>
                <a:gd name="connsiteX21" fmla="*/ 500063 w 512295"/>
                <a:gd name="connsiteY21" fmla="*/ 100056 h 168341"/>
                <a:gd name="connsiteX22" fmla="*/ 485774 w 512295"/>
                <a:gd name="connsiteY22" fmla="*/ 66719 h 168341"/>
                <a:gd name="connsiteX23" fmla="*/ 435769 w 512295"/>
                <a:gd name="connsiteY23" fmla="*/ 16714 h 168341"/>
                <a:gd name="connsiteX24" fmla="*/ 345282 w 512295"/>
                <a:gd name="connsiteY24" fmla="*/ 44 h 168341"/>
                <a:gd name="connsiteX25" fmla="*/ 209550 w 512295"/>
                <a:gd name="connsiteY25" fmla="*/ 11950 h 168341"/>
                <a:gd name="connsiteX26" fmla="*/ 197644 w 512295"/>
                <a:gd name="connsiteY26" fmla="*/ 14331 h 168341"/>
                <a:gd name="connsiteX27" fmla="*/ 154781 w 512295"/>
                <a:gd name="connsiteY27" fmla="*/ 23856 h 168341"/>
                <a:gd name="connsiteX28" fmla="*/ 133350 w 512295"/>
                <a:gd name="connsiteY28" fmla="*/ 31000 h 168341"/>
                <a:gd name="connsiteX29" fmla="*/ 116681 w 512295"/>
                <a:gd name="connsiteY29" fmla="*/ 40525 h 168341"/>
                <a:gd name="connsiteX30" fmla="*/ 97631 w 512295"/>
                <a:gd name="connsiteY30" fmla="*/ 47669 h 168341"/>
                <a:gd name="connsiteX31" fmla="*/ 90488 w 512295"/>
                <a:gd name="connsiteY31" fmla="*/ 52431 h 168341"/>
                <a:gd name="connsiteX32" fmla="*/ 73819 w 512295"/>
                <a:gd name="connsiteY32" fmla="*/ 61956 h 168341"/>
                <a:gd name="connsiteX33" fmla="*/ 66675 w 512295"/>
                <a:gd name="connsiteY33" fmla="*/ 69100 h 168341"/>
                <a:gd name="connsiteX34" fmla="*/ 40481 w 512295"/>
                <a:gd name="connsiteY34" fmla="*/ 88150 h 168341"/>
                <a:gd name="connsiteX35" fmla="*/ 26194 w 512295"/>
                <a:gd name="connsiteY35" fmla="*/ 109581 h 168341"/>
                <a:gd name="connsiteX36" fmla="*/ 21431 w 512295"/>
                <a:gd name="connsiteY36" fmla="*/ 116725 h 168341"/>
                <a:gd name="connsiteX37" fmla="*/ 14288 w 512295"/>
                <a:gd name="connsiteY37" fmla="*/ 121488 h 168341"/>
                <a:gd name="connsiteX38" fmla="*/ 11906 w 512295"/>
                <a:gd name="connsiteY38" fmla="*/ 128631 h 168341"/>
                <a:gd name="connsiteX39" fmla="*/ 4763 w 512295"/>
                <a:gd name="connsiteY39" fmla="*/ 133394 h 168341"/>
                <a:gd name="connsiteX40" fmla="*/ 0 w 512295"/>
                <a:gd name="connsiteY40" fmla="*/ 140538 h 168341"/>
                <a:gd name="connsiteX0" fmla="*/ 0 w 507662"/>
                <a:gd name="connsiteY0" fmla="*/ 140538 h 168341"/>
                <a:gd name="connsiteX1" fmla="*/ 14288 w 507662"/>
                <a:gd name="connsiteY1" fmla="*/ 166731 h 168341"/>
                <a:gd name="connsiteX2" fmla="*/ 85725 w 507662"/>
                <a:gd name="connsiteY2" fmla="*/ 164350 h 168341"/>
                <a:gd name="connsiteX3" fmla="*/ 100013 w 507662"/>
                <a:gd name="connsiteY3" fmla="*/ 159588 h 168341"/>
                <a:gd name="connsiteX4" fmla="*/ 109538 w 507662"/>
                <a:gd name="connsiteY4" fmla="*/ 157206 h 168341"/>
                <a:gd name="connsiteX5" fmla="*/ 116681 w 507662"/>
                <a:gd name="connsiteY5" fmla="*/ 154825 h 168341"/>
                <a:gd name="connsiteX6" fmla="*/ 128588 w 507662"/>
                <a:gd name="connsiteY6" fmla="*/ 152444 h 168341"/>
                <a:gd name="connsiteX7" fmla="*/ 142875 w 507662"/>
                <a:gd name="connsiteY7" fmla="*/ 147681 h 168341"/>
                <a:gd name="connsiteX8" fmla="*/ 150019 w 507662"/>
                <a:gd name="connsiteY8" fmla="*/ 145300 h 168341"/>
                <a:gd name="connsiteX9" fmla="*/ 171450 w 507662"/>
                <a:gd name="connsiteY9" fmla="*/ 140538 h 168341"/>
                <a:gd name="connsiteX10" fmla="*/ 183356 w 507662"/>
                <a:gd name="connsiteY10" fmla="*/ 135775 h 168341"/>
                <a:gd name="connsiteX11" fmla="*/ 200025 w 507662"/>
                <a:gd name="connsiteY11" fmla="*/ 131013 h 168341"/>
                <a:gd name="connsiteX12" fmla="*/ 211931 w 507662"/>
                <a:gd name="connsiteY12" fmla="*/ 126250 h 168341"/>
                <a:gd name="connsiteX13" fmla="*/ 223838 w 507662"/>
                <a:gd name="connsiteY13" fmla="*/ 123869 h 168341"/>
                <a:gd name="connsiteX14" fmla="*/ 240506 w 507662"/>
                <a:gd name="connsiteY14" fmla="*/ 119106 h 168341"/>
                <a:gd name="connsiteX15" fmla="*/ 269081 w 507662"/>
                <a:gd name="connsiteY15" fmla="*/ 114344 h 168341"/>
                <a:gd name="connsiteX16" fmla="*/ 326231 w 507662"/>
                <a:gd name="connsiteY16" fmla="*/ 116725 h 168341"/>
                <a:gd name="connsiteX17" fmla="*/ 335756 w 507662"/>
                <a:gd name="connsiteY17" fmla="*/ 119106 h 168341"/>
                <a:gd name="connsiteX18" fmla="*/ 407193 w 507662"/>
                <a:gd name="connsiteY18" fmla="*/ 138157 h 168341"/>
                <a:gd name="connsiteX19" fmla="*/ 483791 w 507662"/>
                <a:gd name="connsiteY19" fmla="*/ 142919 h 168341"/>
                <a:gd name="connsiteX20" fmla="*/ 507205 w 507662"/>
                <a:gd name="connsiteY20" fmla="*/ 126251 h 168341"/>
                <a:gd name="connsiteX21" fmla="*/ 500063 w 507662"/>
                <a:gd name="connsiteY21" fmla="*/ 100056 h 168341"/>
                <a:gd name="connsiteX22" fmla="*/ 485774 w 507662"/>
                <a:gd name="connsiteY22" fmla="*/ 66719 h 168341"/>
                <a:gd name="connsiteX23" fmla="*/ 435769 w 507662"/>
                <a:gd name="connsiteY23" fmla="*/ 16714 h 168341"/>
                <a:gd name="connsiteX24" fmla="*/ 345282 w 507662"/>
                <a:gd name="connsiteY24" fmla="*/ 44 h 168341"/>
                <a:gd name="connsiteX25" fmla="*/ 209550 w 507662"/>
                <a:gd name="connsiteY25" fmla="*/ 11950 h 168341"/>
                <a:gd name="connsiteX26" fmla="*/ 197644 w 507662"/>
                <a:gd name="connsiteY26" fmla="*/ 14331 h 168341"/>
                <a:gd name="connsiteX27" fmla="*/ 154781 w 507662"/>
                <a:gd name="connsiteY27" fmla="*/ 23856 h 168341"/>
                <a:gd name="connsiteX28" fmla="*/ 133350 w 507662"/>
                <a:gd name="connsiteY28" fmla="*/ 31000 h 168341"/>
                <a:gd name="connsiteX29" fmla="*/ 116681 w 507662"/>
                <a:gd name="connsiteY29" fmla="*/ 40525 h 168341"/>
                <a:gd name="connsiteX30" fmla="*/ 97631 w 507662"/>
                <a:gd name="connsiteY30" fmla="*/ 47669 h 168341"/>
                <a:gd name="connsiteX31" fmla="*/ 90488 w 507662"/>
                <a:gd name="connsiteY31" fmla="*/ 52431 h 168341"/>
                <a:gd name="connsiteX32" fmla="*/ 73819 w 507662"/>
                <a:gd name="connsiteY32" fmla="*/ 61956 h 168341"/>
                <a:gd name="connsiteX33" fmla="*/ 66675 w 507662"/>
                <a:gd name="connsiteY33" fmla="*/ 69100 h 168341"/>
                <a:gd name="connsiteX34" fmla="*/ 40481 w 507662"/>
                <a:gd name="connsiteY34" fmla="*/ 88150 h 168341"/>
                <a:gd name="connsiteX35" fmla="*/ 26194 w 507662"/>
                <a:gd name="connsiteY35" fmla="*/ 109581 h 168341"/>
                <a:gd name="connsiteX36" fmla="*/ 21431 w 507662"/>
                <a:gd name="connsiteY36" fmla="*/ 116725 h 168341"/>
                <a:gd name="connsiteX37" fmla="*/ 14288 w 507662"/>
                <a:gd name="connsiteY37" fmla="*/ 121488 h 168341"/>
                <a:gd name="connsiteX38" fmla="*/ 11906 w 507662"/>
                <a:gd name="connsiteY38" fmla="*/ 128631 h 168341"/>
                <a:gd name="connsiteX39" fmla="*/ 4763 w 507662"/>
                <a:gd name="connsiteY39" fmla="*/ 133394 h 168341"/>
                <a:gd name="connsiteX40" fmla="*/ 0 w 507662"/>
                <a:gd name="connsiteY40" fmla="*/ 140538 h 168341"/>
                <a:gd name="connsiteX0" fmla="*/ 0 w 508017"/>
                <a:gd name="connsiteY0" fmla="*/ 140538 h 168341"/>
                <a:gd name="connsiteX1" fmla="*/ 14288 w 508017"/>
                <a:gd name="connsiteY1" fmla="*/ 166731 h 168341"/>
                <a:gd name="connsiteX2" fmla="*/ 85725 w 508017"/>
                <a:gd name="connsiteY2" fmla="*/ 164350 h 168341"/>
                <a:gd name="connsiteX3" fmla="*/ 100013 w 508017"/>
                <a:gd name="connsiteY3" fmla="*/ 159588 h 168341"/>
                <a:gd name="connsiteX4" fmla="*/ 109538 w 508017"/>
                <a:gd name="connsiteY4" fmla="*/ 157206 h 168341"/>
                <a:gd name="connsiteX5" fmla="*/ 116681 w 508017"/>
                <a:gd name="connsiteY5" fmla="*/ 154825 h 168341"/>
                <a:gd name="connsiteX6" fmla="*/ 128588 w 508017"/>
                <a:gd name="connsiteY6" fmla="*/ 152444 h 168341"/>
                <a:gd name="connsiteX7" fmla="*/ 142875 w 508017"/>
                <a:gd name="connsiteY7" fmla="*/ 147681 h 168341"/>
                <a:gd name="connsiteX8" fmla="*/ 150019 w 508017"/>
                <a:gd name="connsiteY8" fmla="*/ 145300 h 168341"/>
                <a:gd name="connsiteX9" fmla="*/ 171450 w 508017"/>
                <a:gd name="connsiteY9" fmla="*/ 140538 h 168341"/>
                <a:gd name="connsiteX10" fmla="*/ 183356 w 508017"/>
                <a:gd name="connsiteY10" fmla="*/ 135775 h 168341"/>
                <a:gd name="connsiteX11" fmla="*/ 200025 w 508017"/>
                <a:gd name="connsiteY11" fmla="*/ 131013 h 168341"/>
                <a:gd name="connsiteX12" fmla="*/ 211931 w 508017"/>
                <a:gd name="connsiteY12" fmla="*/ 126250 h 168341"/>
                <a:gd name="connsiteX13" fmla="*/ 223838 w 508017"/>
                <a:gd name="connsiteY13" fmla="*/ 123869 h 168341"/>
                <a:gd name="connsiteX14" fmla="*/ 240506 w 508017"/>
                <a:gd name="connsiteY14" fmla="*/ 119106 h 168341"/>
                <a:gd name="connsiteX15" fmla="*/ 269081 w 508017"/>
                <a:gd name="connsiteY15" fmla="*/ 114344 h 168341"/>
                <a:gd name="connsiteX16" fmla="*/ 326231 w 508017"/>
                <a:gd name="connsiteY16" fmla="*/ 116725 h 168341"/>
                <a:gd name="connsiteX17" fmla="*/ 335756 w 508017"/>
                <a:gd name="connsiteY17" fmla="*/ 119106 h 168341"/>
                <a:gd name="connsiteX18" fmla="*/ 407193 w 508017"/>
                <a:gd name="connsiteY18" fmla="*/ 138157 h 168341"/>
                <a:gd name="connsiteX19" fmla="*/ 476647 w 508017"/>
                <a:gd name="connsiteY19" fmla="*/ 133394 h 168341"/>
                <a:gd name="connsiteX20" fmla="*/ 507205 w 508017"/>
                <a:gd name="connsiteY20" fmla="*/ 126251 h 168341"/>
                <a:gd name="connsiteX21" fmla="*/ 500063 w 508017"/>
                <a:gd name="connsiteY21" fmla="*/ 100056 h 168341"/>
                <a:gd name="connsiteX22" fmla="*/ 485774 w 508017"/>
                <a:gd name="connsiteY22" fmla="*/ 66719 h 168341"/>
                <a:gd name="connsiteX23" fmla="*/ 435769 w 508017"/>
                <a:gd name="connsiteY23" fmla="*/ 16714 h 168341"/>
                <a:gd name="connsiteX24" fmla="*/ 345282 w 508017"/>
                <a:gd name="connsiteY24" fmla="*/ 44 h 168341"/>
                <a:gd name="connsiteX25" fmla="*/ 209550 w 508017"/>
                <a:gd name="connsiteY25" fmla="*/ 11950 h 168341"/>
                <a:gd name="connsiteX26" fmla="*/ 197644 w 508017"/>
                <a:gd name="connsiteY26" fmla="*/ 14331 h 168341"/>
                <a:gd name="connsiteX27" fmla="*/ 154781 w 508017"/>
                <a:gd name="connsiteY27" fmla="*/ 23856 h 168341"/>
                <a:gd name="connsiteX28" fmla="*/ 133350 w 508017"/>
                <a:gd name="connsiteY28" fmla="*/ 31000 h 168341"/>
                <a:gd name="connsiteX29" fmla="*/ 116681 w 508017"/>
                <a:gd name="connsiteY29" fmla="*/ 40525 h 168341"/>
                <a:gd name="connsiteX30" fmla="*/ 97631 w 508017"/>
                <a:gd name="connsiteY30" fmla="*/ 47669 h 168341"/>
                <a:gd name="connsiteX31" fmla="*/ 90488 w 508017"/>
                <a:gd name="connsiteY31" fmla="*/ 52431 h 168341"/>
                <a:gd name="connsiteX32" fmla="*/ 73819 w 508017"/>
                <a:gd name="connsiteY32" fmla="*/ 61956 h 168341"/>
                <a:gd name="connsiteX33" fmla="*/ 66675 w 508017"/>
                <a:gd name="connsiteY33" fmla="*/ 69100 h 168341"/>
                <a:gd name="connsiteX34" fmla="*/ 40481 w 508017"/>
                <a:gd name="connsiteY34" fmla="*/ 88150 h 168341"/>
                <a:gd name="connsiteX35" fmla="*/ 26194 w 508017"/>
                <a:gd name="connsiteY35" fmla="*/ 109581 h 168341"/>
                <a:gd name="connsiteX36" fmla="*/ 21431 w 508017"/>
                <a:gd name="connsiteY36" fmla="*/ 116725 h 168341"/>
                <a:gd name="connsiteX37" fmla="*/ 14288 w 508017"/>
                <a:gd name="connsiteY37" fmla="*/ 121488 h 168341"/>
                <a:gd name="connsiteX38" fmla="*/ 11906 w 508017"/>
                <a:gd name="connsiteY38" fmla="*/ 128631 h 168341"/>
                <a:gd name="connsiteX39" fmla="*/ 4763 w 508017"/>
                <a:gd name="connsiteY39" fmla="*/ 133394 h 168341"/>
                <a:gd name="connsiteX40" fmla="*/ 0 w 508017"/>
                <a:gd name="connsiteY40" fmla="*/ 140538 h 168341"/>
                <a:gd name="connsiteX0" fmla="*/ 0 w 508017"/>
                <a:gd name="connsiteY0" fmla="*/ 140538 h 168341"/>
                <a:gd name="connsiteX1" fmla="*/ 14288 w 508017"/>
                <a:gd name="connsiteY1" fmla="*/ 166731 h 168341"/>
                <a:gd name="connsiteX2" fmla="*/ 85725 w 508017"/>
                <a:gd name="connsiteY2" fmla="*/ 164350 h 168341"/>
                <a:gd name="connsiteX3" fmla="*/ 100013 w 508017"/>
                <a:gd name="connsiteY3" fmla="*/ 159588 h 168341"/>
                <a:gd name="connsiteX4" fmla="*/ 109538 w 508017"/>
                <a:gd name="connsiteY4" fmla="*/ 157206 h 168341"/>
                <a:gd name="connsiteX5" fmla="*/ 116681 w 508017"/>
                <a:gd name="connsiteY5" fmla="*/ 154825 h 168341"/>
                <a:gd name="connsiteX6" fmla="*/ 128588 w 508017"/>
                <a:gd name="connsiteY6" fmla="*/ 152444 h 168341"/>
                <a:gd name="connsiteX7" fmla="*/ 142875 w 508017"/>
                <a:gd name="connsiteY7" fmla="*/ 147681 h 168341"/>
                <a:gd name="connsiteX8" fmla="*/ 150019 w 508017"/>
                <a:gd name="connsiteY8" fmla="*/ 145300 h 168341"/>
                <a:gd name="connsiteX9" fmla="*/ 171450 w 508017"/>
                <a:gd name="connsiteY9" fmla="*/ 140538 h 168341"/>
                <a:gd name="connsiteX10" fmla="*/ 183356 w 508017"/>
                <a:gd name="connsiteY10" fmla="*/ 135775 h 168341"/>
                <a:gd name="connsiteX11" fmla="*/ 200025 w 508017"/>
                <a:gd name="connsiteY11" fmla="*/ 131013 h 168341"/>
                <a:gd name="connsiteX12" fmla="*/ 211931 w 508017"/>
                <a:gd name="connsiteY12" fmla="*/ 126250 h 168341"/>
                <a:gd name="connsiteX13" fmla="*/ 223838 w 508017"/>
                <a:gd name="connsiteY13" fmla="*/ 123869 h 168341"/>
                <a:gd name="connsiteX14" fmla="*/ 240506 w 508017"/>
                <a:gd name="connsiteY14" fmla="*/ 119106 h 168341"/>
                <a:gd name="connsiteX15" fmla="*/ 269081 w 508017"/>
                <a:gd name="connsiteY15" fmla="*/ 114344 h 168341"/>
                <a:gd name="connsiteX16" fmla="*/ 326231 w 508017"/>
                <a:gd name="connsiteY16" fmla="*/ 116725 h 168341"/>
                <a:gd name="connsiteX17" fmla="*/ 335756 w 508017"/>
                <a:gd name="connsiteY17" fmla="*/ 119106 h 168341"/>
                <a:gd name="connsiteX18" fmla="*/ 407193 w 508017"/>
                <a:gd name="connsiteY18" fmla="*/ 138157 h 168341"/>
                <a:gd name="connsiteX19" fmla="*/ 476647 w 508017"/>
                <a:gd name="connsiteY19" fmla="*/ 133394 h 168341"/>
                <a:gd name="connsiteX20" fmla="*/ 507205 w 508017"/>
                <a:gd name="connsiteY20" fmla="*/ 126251 h 168341"/>
                <a:gd name="connsiteX21" fmla="*/ 500063 w 508017"/>
                <a:gd name="connsiteY21" fmla="*/ 100056 h 168341"/>
                <a:gd name="connsiteX22" fmla="*/ 485774 w 508017"/>
                <a:gd name="connsiteY22" fmla="*/ 66719 h 168341"/>
                <a:gd name="connsiteX23" fmla="*/ 435769 w 508017"/>
                <a:gd name="connsiteY23" fmla="*/ 16714 h 168341"/>
                <a:gd name="connsiteX24" fmla="*/ 345282 w 508017"/>
                <a:gd name="connsiteY24" fmla="*/ 44 h 168341"/>
                <a:gd name="connsiteX25" fmla="*/ 209550 w 508017"/>
                <a:gd name="connsiteY25" fmla="*/ 11950 h 168341"/>
                <a:gd name="connsiteX26" fmla="*/ 197644 w 508017"/>
                <a:gd name="connsiteY26" fmla="*/ 14331 h 168341"/>
                <a:gd name="connsiteX27" fmla="*/ 154781 w 508017"/>
                <a:gd name="connsiteY27" fmla="*/ 23856 h 168341"/>
                <a:gd name="connsiteX28" fmla="*/ 133350 w 508017"/>
                <a:gd name="connsiteY28" fmla="*/ 31000 h 168341"/>
                <a:gd name="connsiteX29" fmla="*/ 116681 w 508017"/>
                <a:gd name="connsiteY29" fmla="*/ 40525 h 168341"/>
                <a:gd name="connsiteX30" fmla="*/ 97631 w 508017"/>
                <a:gd name="connsiteY30" fmla="*/ 47669 h 168341"/>
                <a:gd name="connsiteX31" fmla="*/ 90488 w 508017"/>
                <a:gd name="connsiteY31" fmla="*/ 52431 h 168341"/>
                <a:gd name="connsiteX32" fmla="*/ 73819 w 508017"/>
                <a:gd name="connsiteY32" fmla="*/ 61956 h 168341"/>
                <a:gd name="connsiteX33" fmla="*/ 66675 w 508017"/>
                <a:gd name="connsiteY33" fmla="*/ 69100 h 168341"/>
                <a:gd name="connsiteX34" fmla="*/ 40481 w 508017"/>
                <a:gd name="connsiteY34" fmla="*/ 88150 h 168341"/>
                <a:gd name="connsiteX35" fmla="*/ 26194 w 508017"/>
                <a:gd name="connsiteY35" fmla="*/ 109581 h 168341"/>
                <a:gd name="connsiteX36" fmla="*/ 21431 w 508017"/>
                <a:gd name="connsiteY36" fmla="*/ 116725 h 168341"/>
                <a:gd name="connsiteX37" fmla="*/ 14288 w 508017"/>
                <a:gd name="connsiteY37" fmla="*/ 121488 h 168341"/>
                <a:gd name="connsiteX38" fmla="*/ 11906 w 508017"/>
                <a:gd name="connsiteY38" fmla="*/ 128631 h 168341"/>
                <a:gd name="connsiteX39" fmla="*/ 4763 w 508017"/>
                <a:gd name="connsiteY39" fmla="*/ 133394 h 168341"/>
                <a:gd name="connsiteX40" fmla="*/ 0 w 508017"/>
                <a:gd name="connsiteY40" fmla="*/ 140538 h 168341"/>
                <a:gd name="connsiteX0" fmla="*/ 0 w 500089"/>
                <a:gd name="connsiteY0" fmla="*/ 140538 h 168341"/>
                <a:gd name="connsiteX1" fmla="*/ 14288 w 500089"/>
                <a:gd name="connsiteY1" fmla="*/ 166731 h 168341"/>
                <a:gd name="connsiteX2" fmla="*/ 85725 w 500089"/>
                <a:gd name="connsiteY2" fmla="*/ 164350 h 168341"/>
                <a:gd name="connsiteX3" fmla="*/ 100013 w 500089"/>
                <a:gd name="connsiteY3" fmla="*/ 159588 h 168341"/>
                <a:gd name="connsiteX4" fmla="*/ 109538 w 500089"/>
                <a:gd name="connsiteY4" fmla="*/ 157206 h 168341"/>
                <a:gd name="connsiteX5" fmla="*/ 116681 w 500089"/>
                <a:gd name="connsiteY5" fmla="*/ 154825 h 168341"/>
                <a:gd name="connsiteX6" fmla="*/ 128588 w 500089"/>
                <a:gd name="connsiteY6" fmla="*/ 152444 h 168341"/>
                <a:gd name="connsiteX7" fmla="*/ 142875 w 500089"/>
                <a:gd name="connsiteY7" fmla="*/ 147681 h 168341"/>
                <a:gd name="connsiteX8" fmla="*/ 150019 w 500089"/>
                <a:gd name="connsiteY8" fmla="*/ 145300 h 168341"/>
                <a:gd name="connsiteX9" fmla="*/ 171450 w 500089"/>
                <a:gd name="connsiteY9" fmla="*/ 140538 h 168341"/>
                <a:gd name="connsiteX10" fmla="*/ 183356 w 500089"/>
                <a:gd name="connsiteY10" fmla="*/ 135775 h 168341"/>
                <a:gd name="connsiteX11" fmla="*/ 200025 w 500089"/>
                <a:gd name="connsiteY11" fmla="*/ 131013 h 168341"/>
                <a:gd name="connsiteX12" fmla="*/ 211931 w 500089"/>
                <a:gd name="connsiteY12" fmla="*/ 126250 h 168341"/>
                <a:gd name="connsiteX13" fmla="*/ 223838 w 500089"/>
                <a:gd name="connsiteY13" fmla="*/ 123869 h 168341"/>
                <a:gd name="connsiteX14" fmla="*/ 240506 w 500089"/>
                <a:gd name="connsiteY14" fmla="*/ 119106 h 168341"/>
                <a:gd name="connsiteX15" fmla="*/ 269081 w 500089"/>
                <a:gd name="connsiteY15" fmla="*/ 114344 h 168341"/>
                <a:gd name="connsiteX16" fmla="*/ 326231 w 500089"/>
                <a:gd name="connsiteY16" fmla="*/ 116725 h 168341"/>
                <a:gd name="connsiteX17" fmla="*/ 335756 w 500089"/>
                <a:gd name="connsiteY17" fmla="*/ 119106 h 168341"/>
                <a:gd name="connsiteX18" fmla="*/ 407193 w 500089"/>
                <a:gd name="connsiteY18" fmla="*/ 138157 h 168341"/>
                <a:gd name="connsiteX19" fmla="*/ 476647 w 500089"/>
                <a:gd name="connsiteY19" fmla="*/ 133394 h 168341"/>
                <a:gd name="connsiteX20" fmla="*/ 488155 w 500089"/>
                <a:gd name="connsiteY20" fmla="*/ 119108 h 168341"/>
                <a:gd name="connsiteX21" fmla="*/ 500063 w 500089"/>
                <a:gd name="connsiteY21" fmla="*/ 100056 h 168341"/>
                <a:gd name="connsiteX22" fmla="*/ 485774 w 500089"/>
                <a:gd name="connsiteY22" fmla="*/ 66719 h 168341"/>
                <a:gd name="connsiteX23" fmla="*/ 435769 w 500089"/>
                <a:gd name="connsiteY23" fmla="*/ 16714 h 168341"/>
                <a:gd name="connsiteX24" fmla="*/ 345282 w 500089"/>
                <a:gd name="connsiteY24" fmla="*/ 44 h 168341"/>
                <a:gd name="connsiteX25" fmla="*/ 209550 w 500089"/>
                <a:gd name="connsiteY25" fmla="*/ 11950 h 168341"/>
                <a:gd name="connsiteX26" fmla="*/ 197644 w 500089"/>
                <a:gd name="connsiteY26" fmla="*/ 14331 h 168341"/>
                <a:gd name="connsiteX27" fmla="*/ 154781 w 500089"/>
                <a:gd name="connsiteY27" fmla="*/ 23856 h 168341"/>
                <a:gd name="connsiteX28" fmla="*/ 133350 w 500089"/>
                <a:gd name="connsiteY28" fmla="*/ 31000 h 168341"/>
                <a:gd name="connsiteX29" fmla="*/ 116681 w 500089"/>
                <a:gd name="connsiteY29" fmla="*/ 40525 h 168341"/>
                <a:gd name="connsiteX30" fmla="*/ 97631 w 500089"/>
                <a:gd name="connsiteY30" fmla="*/ 47669 h 168341"/>
                <a:gd name="connsiteX31" fmla="*/ 90488 w 500089"/>
                <a:gd name="connsiteY31" fmla="*/ 52431 h 168341"/>
                <a:gd name="connsiteX32" fmla="*/ 73819 w 500089"/>
                <a:gd name="connsiteY32" fmla="*/ 61956 h 168341"/>
                <a:gd name="connsiteX33" fmla="*/ 66675 w 500089"/>
                <a:gd name="connsiteY33" fmla="*/ 69100 h 168341"/>
                <a:gd name="connsiteX34" fmla="*/ 40481 w 500089"/>
                <a:gd name="connsiteY34" fmla="*/ 88150 h 168341"/>
                <a:gd name="connsiteX35" fmla="*/ 26194 w 500089"/>
                <a:gd name="connsiteY35" fmla="*/ 109581 h 168341"/>
                <a:gd name="connsiteX36" fmla="*/ 21431 w 500089"/>
                <a:gd name="connsiteY36" fmla="*/ 116725 h 168341"/>
                <a:gd name="connsiteX37" fmla="*/ 14288 w 500089"/>
                <a:gd name="connsiteY37" fmla="*/ 121488 h 168341"/>
                <a:gd name="connsiteX38" fmla="*/ 11906 w 500089"/>
                <a:gd name="connsiteY38" fmla="*/ 128631 h 168341"/>
                <a:gd name="connsiteX39" fmla="*/ 4763 w 500089"/>
                <a:gd name="connsiteY39" fmla="*/ 133394 h 168341"/>
                <a:gd name="connsiteX40" fmla="*/ 0 w 500089"/>
                <a:gd name="connsiteY40" fmla="*/ 140538 h 168341"/>
                <a:gd name="connsiteX0" fmla="*/ 0 w 500326"/>
                <a:gd name="connsiteY0" fmla="*/ 140538 h 168341"/>
                <a:gd name="connsiteX1" fmla="*/ 14288 w 500326"/>
                <a:gd name="connsiteY1" fmla="*/ 166731 h 168341"/>
                <a:gd name="connsiteX2" fmla="*/ 85725 w 500326"/>
                <a:gd name="connsiteY2" fmla="*/ 164350 h 168341"/>
                <a:gd name="connsiteX3" fmla="*/ 100013 w 500326"/>
                <a:gd name="connsiteY3" fmla="*/ 159588 h 168341"/>
                <a:gd name="connsiteX4" fmla="*/ 109538 w 500326"/>
                <a:gd name="connsiteY4" fmla="*/ 157206 h 168341"/>
                <a:gd name="connsiteX5" fmla="*/ 116681 w 500326"/>
                <a:gd name="connsiteY5" fmla="*/ 154825 h 168341"/>
                <a:gd name="connsiteX6" fmla="*/ 128588 w 500326"/>
                <a:gd name="connsiteY6" fmla="*/ 152444 h 168341"/>
                <a:gd name="connsiteX7" fmla="*/ 142875 w 500326"/>
                <a:gd name="connsiteY7" fmla="*/ 147681 h 168341"/>
                <a:gd name="connsiteX8" fmla="*/ 150019 w 500326"/>
                <a:gd name="connsiteY8" fmla="*/ 145300 h 168341"/>
                <a:gd name="connsiteX9" fmla="*/ 171450 w 500326"/>
                <a:gd name="connsiteY9" fmla="*/ 140538 h 168341"/>
                <a:gd name="connsiteX10" fmla="*/ 183356 w 500326"/>
                <a:gd name="connsiteY10" fmla="*/ 135775 h 168341"/>
                <a:gd name="connsiteX11" fmla="*/ 200025 w 500326"/>
                <a:gd name="connsiteY11" fmla="*/ 131013 h 168341"/>
                <a:gd name="connsiteX12" fmla="*/ 211931 w 500326"/>
                <a:gd name="connsiteY12" fmla="*/ 126250 h 168341"/>
                <a:gd name="connsiteX13" fmla="*/ 223838 w 500326"/>
                <a:gd name="connsiteY13" fmla="*/ 123869 h 168341"/>
                <a:gd name="connsiteX14" fmla="*/ 240506 w 500326"/>
                <a:gd name="connsiteY14" fmla="*/ 119106 h 168341"/>
                <a:gd name="connsiteX15" fmla="*/ 269081 w 500326"/>
                <a:gd name="connsiteY15" fmla="*/ 114344 h 168341"/>
                <a:gd name="connsiteX16" fmla="*/ 326231 w 500326"/>
                <a:gd name="connsiteY16" fmla="*/ 116725 h 168341"/>
                <a:gd name="connsiteX17" fmla="*/ 335756 w 500326"/>
                <a:gd name="connsiteY17" fmla="*/ 119106 h 168341"/>
                <a:gd name="connsiteX18" fmla="*/ 407193 w 500326"/>
                <a:gd name="connsiteY18" fmla="*/ 138157 h 168341"/>
                <a:gd name="connsiteX19" fmla="*/ 476647 w 500326"/>
                <a:gd name="connsiteY19" fmla="*/ 133394 h 168341"/>
                <a:gd name="connsiteX20" fmla="*/ 500063 w 500326"/>
                <a:gd name="connsiteY20" fmla="*/ 100056 h 168341"/>
                <a:gd name="connsiteX21" fmla="*/ 485774 w 500326"/>
                <a:gd name="connsiteY21" fmla="*/ 66719 h 168341"/>
                <a:gd name="connsiteX22" fmla="*/ 435769 w 500326"/>
                <a:gd name="connsiteY22" fmla="*/ 16714 h 168341"/>
                <a:gd name="connsiteX23" fmla="*/ 345282 w 500326"/>
                <a:gd name="connsiteY23" fmla="*/ 44 h 168341"/>
                <a:gd name="connsiteX24" fmla="*/ 209550 w 500326"/>
                <a:gd name="connsiteY24" fmla="*/ 11950 h 168341"/>
                <a:gd name="connsiteX25" fmla="*/ 197644 w 500326"/>
                <a:gd name="connsiteY25" fmla="*/ 14331 h 168341"/>
                <a:gd name="connsiteX26" fmla="*/ 154781 w 500326"/>
                <a:gd name="connsiteY26" fmla="*/ 23856 h 168341"/>
                <a:gd name="connsiteX27" fmla="*/ 133350 w 500326"/>
                <a:gd name="connsiteY27" fmla="*/ 31000 h 168341"/>
                <a:gd name="connsiteX28" fmla="*/ 116681 w 500326"/>
                <a:gd name="connsiteY28" fmla="*/ 40525 h 168341"/>
                <a:gd name="connsiteX29" fmla="*/ 97631 w 500326"/>
                <a:gd name="connsiteY29" fmla="*/ 47669 h 168341"/>
                <a:gd name="connsiteX30" fmla="*/ 90488 w 500326"/>
                <a:gd name="connsiteY30" fmla="*/ 52431 h 168341"/>
                <a:gd name="connsiteX31" fmla="*/ 73819 w 500326"/>
                <a:gd name="connsiteY31" fmla="*/ 61956 h 168341"/>
                <a:gd name="connsiteX32" fmla="*/ 66675 w 500326"/>
                <a:gd name="connsiteY32" fmla="*/ 69100 h 168341"/>
                <a:gd name="connsiteX33" fmla="*/ 40481 w 500326"/>
                <a:gd name="connsiteY33" fmla="*/ 88150 h 168341"/>
                <a:gd name="connsiteX34" fmla="*/ 26194 w 500326"/>
                <a:gd name="connsiteY34" fmla="*/ 109581 h 168341"/>
                <a:gd name="connsiteX35" fmla="*/ 21431 w 500326"/>
                <a:gd name="connsiteY35" fmla="*/ 116725 h 168341"/>
                <a:gd name="connsiteX36" fmla="*/ 14288 w 500326"/>
                <a:gd name="connsiteY36" fmla="*/ 121488 h 168341"/>
                <a:gd name="connsiteX37" fmla="*/ 11906 w 500326"/>
                <a:gd name="connsiteY37" fmla="*/ 128631 h 168341"/>
                <a:gd name="connsiteX38" fmla="*/ 4763 w 500326"/>
                <a:gd name="connsiteY38" fmla="*/ 133394 h 168341"/>
                <a:gd name="connsiteX39" fmla="*/ 0 w 500326"/>
                <a:gd name="connsiteY39" fmla="*/ 140538 h 16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00326" h="168341">
                  <a:moveTo>
                    <a:pt x="0" y="140538"/>
                  </a:moveTo>
                  <a:cubicBezTo>
                    <a:pt x="1587" y="146094"/>
                    <a:pt x="1" y="162762"/>
                    <a:pt x="14288" y="166731"/>
                  </a:cubicBezTo>
                  <a:cubicBezTo>
                    <a:pt x="28575" y="170700"/>
                    <a:pt x="61982" y="166328"/>
                    <a:pt x="85725" y="164350"/>
                  </a:cubicBezTo>
                  <a:cubicBezTo>
                    <a:pt x="90728" y="163933"/>
                    <a:pt x="95143" y="160806"/>
                    <a:pt x="100013" y="159588"/>
                  </a:cubicBezTo>
                  <a:cubicBezTo>
                    <a:pt x="103188" y="158794"/>
                    <a:pt x="106391" y="158105"/>
                    <a:pt x="109538" y="157206"/>
                  </a:cubicBezTo>
                  <a:cubicBezTo>
                    <a:pt x="111951" y="156516"/>
                    <a:pt x="114246" y="155434"/>
                    <a:pt x="116681" y="154825"/>
                  </a:cubicBezTo>
                  <a:cubicBezTo>
                    <a:pt x="120608" y="153843"/>
                    <a:pt x="124683" y="153509"/>
                    <a:pt x="128588" y="152444"/>
                  </a:cubicBezTo>
                  <a:cubicBezTo>
                    <a:pt x="133431" y="151123"/>
                    <a:pt x="138113" y="149269"/>
                    <a:pt x="142875" y="147681"/>
                  </a:cubicBezTo>
                  <a:cubicBezTo>
                    <a:pt x="145256" y="146887"/>
                    <a:pt x="147558" y="145792"/>
                    <a:pt x="150019" y="145300"/>
                  </a:cubicBezTo>
                  <a:cubicBezTo>
                    <a:pt x="154735" y="144357"/>
                    <a:pt x="166408" y="142219"/>
                    <a:pt x="171450" y="140538"/>
                  </a:cubicBezTo>
                  <a:cubicBezTo>
                    <a:pt x="175505" y="139186"/>
                    <a:pt x="179301" y="137127"/>
                    <a:pt x="183356" y="135775"/>
                  </a:cubicBezTo>
                  <a:cubicBezTo>
                    <a:pt x="205868" y="128271"/>
                    <a:pt x="181683" y="137891"/>
                    <a:pt x="200025" y="131013"/>
                  </a:cubicBezTo>
                  <a:cubicBezTo>
                    <a:pt x="204027" y="129512"/>
                    <a:pt x="207837" y="127478"/>
                    <a:pt x="211931" y="126250"/>
                  </a:cubicBezTo>
                  <a:cubicBezTo>
                    <a:pt x="215808" y="125087"/>
                    <a:pt x="219911" y="124851"/>
                    <a:pt x="223838" y="123869"/>
                  </a:cubicBezTo>
                  <a:cubicBezTo>
                    <a:pt x="238574" y="120185"/>
                    <a:pt x="222694" y="122446"/>
                    <a:pt x="240506" y="119106"/>
                  </a:cubicBezTo>
                  <a:cubicBezTo>
                    <a:pt x="249997" y="117326"/>
                    <a:pt x="269081" y="114344"/>
                    <a:pt x="269081" y="114344"/>
                  </a:cubicBezTo>
                  <a:lnTo>
                    <a:pt x="326231" y="116725"/>
                  </a:lnTo>
                  <a:cubicBezTo>
                    <a:pt x="337343" y="117519"/>
                    <a:pt x="322262" y="115534"/>
                    <a:pt x="335756" y="119106"/>
                  </a:cubicBezTo>
                  <a:cubicBezTo>
                    <a:pt x="349250" y="122678"/>
                    <a:pt x="385299" y="138157"/>
                    <a:pt x="407193" y="138157"/>
                  </a:cubicBezTo>
                  <a:cubicBezTo>
                    <a:pt x="429087" y="138157"/>
                    <a:pt x="461169" y="139744"/>
                    <a:pt x="476647" y="133394"/>
                  </a:cubicBezTo>
                  <a:cubicBezTo>
                    <a:pt x="492125" y="127044"/>
                    <a:pt x="498542" y="111169"/>
                    <a:pt x="500063" y="100056"/>
                  </a:cubicBezTo>
                  <a:cubicBezTo>
                    <a:pt x="501584" y="88943"/>
                    <a:pt x="496490" y="80609"/>
                    <a:pt x="485774" y="66719"/>
                  </a:cubicBezTo>
                  <a:cubicBezTo>
                    <a:pt x="475058" y="52829"/>
                    <a:pt x="459184" y="27826"/>
                    <a:pt x="435769" y="16714"/>
                  </a:cubicBezTo>
                  <a:cubicBezTo>
                    <a:pt x="412354" y="5602"/>
                    <a:pt x="382985" y="838"/>
                    <a:pt x="345282" y="44"/>
                  </a:cubicBezTo>
                  <a:cubicBezTo>
                    <a:pt x="307579" y="-750"/>
                    <a:pt x="234156" y="9569"/>
                    <a:pt x="209550" y="11950"/>
                  </a:cubicBezTo>
                  <a:cubicBezTo>
                    <a:pt x="184944" y="14331"/>
                    <a:pt x="201601" y="13483"/>
                    <a:pt x="197644" y="14331"/>
                  </a:cubicBezTo>
                  <a:cubicBezTo>
                    <a:pt x="183307" y="17403"/>
                    <a:pt x="169150" y="20983"/>
                    <a:pt x="154781" y="23856"/>
                  </a:cubicBezTo>
                  <a:cubicBezTo>
                    <a:pt x="139934" y="33756"/>
                    <a:pt x="156682" y="24000"/>
                    <a:pt x="133350" y="31000"/>
                  </a:cubicBezTo>
                  <a:cubicBezTo>
                    <a:pt x="125781" y="33271"/>
                    <a:pt x="123138" y="36835"/>
                    <a:pt x="116681" y="40525"/>
                  </a:cubicBezTo>
                  <a:cubicBezTo>
                    <a:pt x="106993" y="46061"/>
                    <a:pt x="108051" y="45064"/>
                    <a:pt x="97631" y="47669"/>
                  </a:cubicBezTo>
                  <a:cubicBezTo>
                    <a:pt x="95250" y="49256"/>
                    <a:pt x="92973" y="51011"/>
                    <a:pt x="90488" y="52431"/>
                  </a:cubicBezTo>
                  <a:cubicBezTo>
                    <a:pt x="83083" y="56663"/>
                    <a:pt x="80144" y="56685"/>
                    <a:pt x="73819" y="61956"/>
                  </a:cubicBezTo>
                  <a:cubicBezTo>
                    <a:pt x="71232" y="64112"/>
                    <a:pt x="69281" y="66967"/>
                    <a:pt x="66675" y="69100"/>
                  </a:cubicBezTo>
                  <a:cubicBezTo>
                    <a:pt x="54930" y="78710"/>
                    <a:pt x="50770" y="81291"/>
                    <a:pt x="40481" y="88150"/>
                  </a:cubicBezTo>
                  <a:lnTo>
                    <a:pt x="26194" y="109581"/>
                  </a:lnTo>
                  <a:cubicBezTo>
                    <a:pt x="24606" y="111962"/>
                    <a:pt x="23812" y="115137"/>
                    <a:pt x="21431" y="116725"/>
                  </a:cubicBezTo>
                  <a:lnTo>
                    <a:pt x="14288" y="121488"/>
                  </a:lnTo>
                  <a:cubicBezTo>
                    <a:pt x="13494" y="123869"/>
                    <a:pt x="13474" y="126671"/>
                    <a:pt x="11906" y="128631"/>
                  </a:cubicBezTo>
                  <a:cubicBezTo>
                    <a:pt x="10118" y="130866"/>
                    <a:pt x="6787" y="131370"/>
                    <a:pt x="4763" y="133394"/>
                  </a:cubicBezTo>
                  <a:cubicBezTo>
                    <a:pt x="2739" y="135418"/>
                    <a:pt x="1588" y="138157"/>
                    <a:pt x="0" y="140538"/>
                  </a:cubicBezTo>
                  <a:close/>
                </a:path>
              </a:pathLst>
            </a:custGeom>
            <a:solidFill>
              <a:srgbClr val="95A5A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-1104555" y="4803286"/>
              <a:ext cx="369312" cy="362207"/>
            </a:xfrm>
            <a:custGeom>
              <a:avLst/>
              <a:gdLst>
                <a:gd name="connsiteX0" fmla="*/ 57150 w 228600"/>
                <a:gd name="connsiteY0" fmla="*/ 257175 h 257175"/>
                <a:gd name="connsiteX1" fmla="*/ 57150 w 228600"/>
                <a:gd name="connsiteY1" fmla="*/ 257175 h 257175"/>
                <a:gd name="connsiteX2" fmla="*/ 45244 w 228600"/>
                <a:gd name="connsiteY2" fmla="*/ 223838 h 257175"/>
                <a:gd name="connsiteX3" fmla="*/ 40482 w 228600"/>
                <a:gd name="connsiteY3" fmla="*/ 207169 h 257175"/>
                <a:gd name="connsiteX4" fmla="*/ 42863 w 228600"/>
                <a:gd name="connsiteY4" fmla="*/ 173831 h 257175"/>
                <a:gd name="connsiteX5" fmla="*/ 47625 w 228600"/>
                <a:gd name="connsiteY5" fmla="*/ 166688 h 257175"/>
                <a:gd name="connsiteX6" fmla="*/ 61913 w 228600"/>
                <a:gd name="connsiteY6" fmla="*/ 154781 h 257175"/>
                <a:gd name="connsiteX7" fmla="*/ 69057 w 228600"/>
                <a:gd name="connsiteY7" fmla="*/ 147638 h 257175"/>
                <a:gd name="connsiteX8" fmla="*/ 76200 w 228600"/>
                <a:gd name="connsiteY8" fmla="*/ 145256 h 257175"/>
                <a:gd name="connsiteX9" fmla="*/ 145257 w 228600"/>
                <a:gd name="connsiteY9" fmla="*/ 142875 h 257175"/>
                <a:gd name="connsiteX10" fmla="*/ 154782 w 228600"/>
                <a:gd name="connsiteY10" fmla="*/ 140494 h 257175"/>
                <a:gd name="connsiteX11" fmla="*/ 161925 w 228600"/>
                <a:gd name="connsiteY11" fmla="*/ 135731 h 257175"/>
                <a:gd name="connsiteX12" fmla="*/ 169069 w 228600"/>
                <a:gd name="connsiteY12" fmla="*/ 133350 h 257175"/>
                <a:gd name="connsiteX13" fmla="*/ 178594 w 228600"/>
                <a:gd name="connsiteY13" fmla="*/ 126206 h 257175"/>
                <a:gd name="connsiteX14" fmla="*/ 180975 w 228600"/>
                <a:gd name="connsiteY14" fmla="*/ 119063 h 257175"/>
                <a:gd name="connsiteX15" fmla="*/ 188119 w 228600"/>
                <a:gd name="connsiteY15" fmla="*/ 109538 h 257175"/>
                <a:gd name="connsiteX16" fmla="*/ 200025 w 228600"/>
                <a:gd name="connsiteY16" fmla="*/ 95250 h 257175"/>
                <a:gd name="connsiteX17" fmla="*/ 221457 w 228600"/>
                <a:gd name="connsiteY17" fmla="*/ 85725 h 257175"/>
                <a:gd name="connsiteX18" fmla="*/ 228600 w 228600"/>
                <a:gd name="connsiteY18" fmla="*/ 83344 h 257175"/>
                <a:gd name="connsiteX19" fmla="*/ 226219 w 228600"/>
                <a:gd name="connsiteY19" fmla="*/ 71438 h 257175"/>
                <a:gd name="connsiteX20" fmla="*/ 216694 w 228600"/>
                <a:gd name="connsiteY20" fmla="*/ 57150 h 257175"/>
                <a:gd name="connsiteX21" fmla="*/ 211932 w 228600"/>
                <a:gd name="connsiteY21" fmla="*/ 42863 h 257175"/>
                <a:gd name="connsiteX22" fmla="*/ 209550 w 228600"/>
                <a:gd name="connsiteY22" fmla="*/ 35719 h 257175"/>
                <a:gd name="connsiteX23" fmla="*/ 204788 w 228600"/>
                <a:gd name="connsiteY23" fmla="*/ 28575 h 257175"/>
                <a:gd name="connsiteX24" fmla="*/ 197644 w 228600"/>
                <a:gd name="connsiteY24" fmla="*/ 14288 h 257175"/>
                <a:gd name="connsiteX25" fmla="*/ 195263 w 228600"/>
                <a:gd name="connsiteY25" fmla="*/ 2381 h 257175"/>
                <a:gd name="connsiteX26" fmla="*/ 188119 w 228600"/>
                <a:gd name="connsiteY26" fmla="*/ 0 h 257175"/>
                <a:gd name="connsiteX27" fmla="*/ 169069 w 228600"/>
                <a:gd name="connsiteY27" fmla="*/ 2381 h 257175"/>
                <a:gd name="connsiteX28" fmla="*/ 161925 w 228600"/>
                <a:gd name="connsiteY28" fmla="*/ 4763 h 257175"/>
                <a:gd name="connsiteX29" fmla="*/ 154782 w 228600"/>
                <a:gd name="connsiteY29" fmla="*/ 9525 h 257175"/>
                <a:gd name="connsiteX30" fmla="*/ 145257 w 228600"/>
                <a:gd name="connsiteY30" fmla="*/ 11906 h 257175"/>
                <a:gd name="connsiteX31" fmla="*/ 138113 w 228600"/>
                <a:gd name="connsiteY31" fmla="*/ 16669 h 257175"/>
                <a:gd name="connsiteX32" fmla="*/ 126207 w 228600"/>
                <a:gd name="connsiteY32" fmla="*/ 19050 h 257175"/>
                <a:gd name="connsiteX33" fmla="*/ 111919 w 228600"/>
                <a:gd name="connsiteY33" fmla="*/ 23813 h 257175"/>
                <a:gd name="connsiteX34" fmla="*/ 97632 w 228600"/>
                <a:gd name="connsiteY34" fmla="*/ 28575 h 257175"/>
                <a:gd name="connsiteX35" fmla="*/ 90488 w 228600"/>
                <a:gd name="connsiteY35" fmla="*/ 30956 h 257175"/>
                <a:gd name="connsiteX36" fmla="*/ 83344 w 228600"/>
                <a:gd name="connsiteY36" fmla="*/ 35719 h 257175"/>
                <a:gd name="connsiteX37" fmla="*/ 76200 w 228600"/>
                <a:gd name="connsiteY37" fmla="*/ 38100 h 257175"/>
                <a:gd name="connsiteX38" fmla="*/ 61913 w 228600"/>
                <a:gd name="connsiteY38" fmla="*/ 47625 h 257175"/>
                <a:gd name="connsiteX39" fmla="*/ 52388 w 228600"/>
                <a:gd name="connsiteY39" fmla="*/ 64294 h 257175"/>
                <a:gd name="connsiteX40" fmla="*/ 45244 w 228600"/>
                <a:gd name="connsiteY40" fmla="*/ 71438 h 257175"/>
                <a:gd name="connsiteX41" fmla="*/ 30957 w 228600"/>
                <a:gd name="connsiteY41" fmla="*/ 95250 h 257175"/>
                <a:gd name="connsiteX42" fmla="*/ 28575 w 228600"/>
                <a:gd name="connsiteY42" fmla="*/ 102394 h 257175"/>
                <a:gd name="connsiteX43" fmla="*/ 19050 w 228600"/>
                <a:gd name="connsiteY43" fmla="*/ 116681 h 257175"/>
                <a:gd name="connsiteX44" fmla="*/ 14288 w 228600"/>
                <a:gd name="connsiteY44" fmla="*/ 126206 h 257175"/>
                <a:gd name="connsiteX45" fmla="*/ 4763 w 228600"/>
                <a:gd name="connsiteY45" fmla="*/ 140494 h 257175"/>
                <a:gd name="connsiteX46" fmla="*/ 0 w 228600"/>
                <a:gd name="connsiteY46" fmla="*/ 154781 h 257175"/>
                <a:gd name="connsiteX47" fmla="*/ 2382 w 228600"/>
                <a:gd name="connsiteY47" fmla="*/ 171450 h 257175"/>
                <a:gd name="connsiteX48" fmla="*/ 9525 w 228600"/>
                <a:gd name="connsiteY48" fmla="*/ 178594 h 257175"/>
                <a:gd name="connsiteX49" fmla="*/ 11907 w 228600"/>
                <a:gd name="connsiteY49" fmla="*/ 185738 h 257175"/>
                <a:gd name="connsiteX50" fmla="*/ 21432 w 228600"/>
                <a:gd name="connsiteY50" fmla="*/ 200025 h 257175"/>
                <a:gd name="connsiteX51" fmla="*/ 26194 w 228600"/>
                <a:gd name="connsiteY51" fmla="*/ 207169 h 257175"/>
                <a:gd name="connsiteX52" fmla="*/ 57150 w 228600"/>
                <a:gd name="connsiteY52" fmla="*/ 257175 h 257175"/>
                <a:gd name="connsiteX0" fmla="*/ 55223 w 226673"/>
                <a:gd name="connsiteY0" fmla="*/ 257175 h 257175"/>
                <a:gd name="connsiteX1" fmla="*/ 55223 w 226673"/>
                <a:gd name="connsiteY1" fmla="*/ 257175 h 257175"/>
                <a:gd name="connsiteX2" fmla="*/ 43317 w 226673"/>
                <a:gd name="connsiteY2" fmla="*/ 223838 h 257175"/>
                <a:gd name="connsiteX3" fmla="*/ 38555 w 226673"/>
                <a:gd name="connsiteY3" fmla="*/ 207169 h 257175"/>
                <a:gd name="connsiteX4" fmla="*/ 40936 w 226673"/>
                <a:gd name="connsiteY4" fmla="*/ 173831 h 257175"/>
                <a:gd name="connsiteX5" fmla="*/ 45698 w 226673"/>
                <a:gd name="connsiteY5" fmla="*/ 166688 h 257175"/>
                <a:gd name="connsiteX6" fmla="*/ 59986 w 226673"/>
                <a:gd name="connsiteY6" fmla="*/ 154781 h 257175"/>
                <a:gd name="connsiteX7" fmla="*/ 67130 w 226673"/>
                <a:gd name="connsiteY7" fmla="*/ 147638 h 257175"/>
                <a:gd name="connsiteX8" fmla="*/ 74273 w 226673"/>
                <a:gd name="connsiteY8" fmla="*/ 145256 h 257175"/>
                <a:gd name="connsiteX9" fmla="*/ 143330 w 226673"/>
                <a:gd name="connsiteY9" fmla="*/ 142875 h 257175"/>
                <a:gd name="connsiteX10" fmla="*/ 152855 w 226673"/>
                <a:gd name="connsiteY10" fmla="*/ 140494 h 257175"/>
                <a:gd name="connsiteX11" fmla="*/ 159998 w 226673"/>
                <a:gd name="connsiteY11" fmla="*/ 135731 h 257175"/>
                <a:gd name="connsiteX12" fmla="*/ 167142 w 226673"/>
                <a:gd name="connsiteY12" fmla="*/ 133350 h 257175"/>
                <a:gd name="connsiteX13" fmla="*/ 176667 w 226673"/>
                <a:gd name="connsiteY13" fmla="*/ 126206 h 257175"/>
                <a:gd name="connsiteX14" fmla="*/ 179048 w 226673"/>
                <a:gd name="connsiteY14" fmla="*/ 119063 h 257175"/>
                <a:gd name="connsiteX15" fmla="*/ 186192 w 226673"/>
                <a:gd name="connsiteY15" fmla="*/ 109538 h 257175"/>
                <a:gd name="connsiteX16" fmla="*/ 198098 w 226673"/>
                <a:gd name="connsiteY16" fmla="*/ 95250 h 257175"/>
                <a:gd name="connsiteX17" fmla="*/ 219530 w 226673"/>
                <a:gd name="connsiteY17" fmla="*/ 85725 h 257175"/>
                <a:gd name="connsiteX18" fmla="*/ 226673 w 226673"/>
                <a:gd name="connsiteY18" fmla="*/ 83344 h 257175"/>
                <a:gd name="connsiteX19" fmla="*/ 224292 w 226673"/>
                <a:gd name="connsiteY19" fmla="*/ 71438 h 257175"/>
                <a:gd name="connsiteX20" fmla="*/ 214767 w 226673"/>
                <a:gd name="connsiteY20" fmla="*/ 57150 h 257175"/>
                <a:gd name="connsiteX21" fmla="*/ 210005 w 226673"/>
                <a:gd name="connsiteY21" fmla="*/ 42863 h 257175"/>
                <a:gd name="connsiteX22" fmla="*/ 207623 w 226673"/>
                <a:gd name="connsiteY22" fmla="*/ 35719 h 257175"/>
                <a:gd name="connsiteX23" fmla="*/ 202861 w 226673"/>
                <a:gd name="connsiteY23" fmla="*/ 28575 h 257175"/>
                <a:gd name="connsiteX24" fmla="*/ 195717 w 226673"/>
                <a:gd name="connsiteY24" fmla="*/ 14288 h 257175"/>
                <a:gd name="connsiteX25" fmla="*/ 193336 w 226673"/>
                <a:gd name="connsiteY25" fmla="*/ 2381 h 257175"/>
                <a:gd name="connsiteX26" fmla="*/ 186192 w 226673"/>
                <a:gd name="connsiteY26" fmla="*/ 0 h 257175"/>
                <a:gd name="connsiteX27" fmla="*/ 167142 w 226673"/>
                <a:gd name="connsiteY27" fmla="*/ 2381 h 257175"/>
                <a:gd name="connsiteX28" fmla="*/ 159998 w 226673"/>
                <a:gd name="connsiteY28" fmla="*/ 4763 h 257175"/>
                <a:gd name="connsiteX29" fmla="*/ 152855 w 226673"/>
                <a:gd name="connsiteY29" fmla="*/ 9525 h 257175"/>
                <a:gd name="connsiteX30" fmla="*/ 143330 w 226673"/>
                <a:gd name="connsiteY30" fmla="*/ 11906 h 257175"/>
                <a:gd name="connsiteX31" fmla="*/ 136186 w 226673"/>
                <a:gd name="connsiteY31" fmla="*/ 16669 h 257175"/>
                <a:gd name="connsiteX32" fmla="*/ 124280 w 226673"/>
                <a:gd name="connsiteY32" fmla="*/ 19050 h 257175"/>
                <a:gd name="connsiteX33" fmla="*/ 109992 w 226673"/>
                <a:gd name="connsiteY33" fmla="*/ 23813 h 257175"/>
                <a:gd name="connsiteX34" fmla="*/ 95705 w 226673"/>
                <a:gd name="connsiteY34" fmla="*/ 28575 h 257175"/>
                <a:gd name="connsiteX35" fmla="*/ 88561 w 226673"/>
                <a:gd name="connsiteY35" fmla="*/ 30956 h 257175"/>
                <a:gd name="connsiteX36" fmla="*/ 81417 w 226673"/>
                <a:gd name="connsiteY36" fmla="*/ 35719 h 257175"/>
                <a:gd name="connsiteX37" fmla="*/ 74273 w 226673"/>
                <a:gd name="connsiteY37" fmla="*/ 38100 h 257175"/>
                <a:gd name="connsiteX38" fmla="*/ 59986 w 226673"/>
                <a:gd name="connsiteY38" fmla="*/ 47625 h 257175"/>
                <a:gd name="connsiteX39" fmla="*/ 50461 w 226673"/>
                <a:gd name="connsiteY39" fmla="*/ 64294 h 257175"/>
                <a:gd name="connsiteX40" fmla="*/ 43317 w 226673"/>
                <a:gd name="connsiteY40" fmla="*/ 71438 h 257175"/>
                <a:gd name="connsiteX41" fmla="*/ 29030 w 226673"/>
                <a:gd name="connsiteY41" fmla="*/ 95250 h 257175"/>
                <a:gd name="connsiteX42" fmla="*/ 26648 w 226673"/>
                <a:gd name="connsiteY42" fmla="*/ 102394 h 257175"/>
                <a:gd name="connsiteX43" fmla="*/ 17123 w 226673"/>
                <a:gd name="connsiteY43" fmla="*/ 116681 h 257175"/>
                <a:gd name="connsiteX44" fmla="*/ 12361 w 226673"/>
                <a:gd name="connsiteY44" fmla="*/ 126206 h 257175"/>
                <a:gd name="connsiteX45" fmla="*/ 2836 w 226673"/>
                <a:gd name="connsiteY45" fmla="*/ 140494 h 257175"/>
                <a:gd name="connsiteX46" fmla="*/ 21886 w 226673"/>
                <a:gd name="connsiteY46" fmla="*/ 161925 h 257175"/>
                <a:gd name="connsiteX47" fmla="*/ 455 w 226673"/>
                <a:gd name="connsiteY47" fmla="*/ 171450 h 257175"/>
                <a:gd name="connsiteX48" fmla="*/ 7598 w 226673"/>
                <a:gd name="connsiteY48" fmla="*/ 178594 h 257175"/>
                <a:gd name="connsiteX49" fmla="*/ 9980 w 226673"/>
                <a:gd name="connsiteY49" fmla="*/ 185738 h 257175"/>
                <a:gd name="connsiteX50" fmla="*/ 19505 w 226673"/>
                <a:gd name="connsiteY50" fmla="*/ 200025 h 257175"/>
                <a:gd name="connsiteX51" fmla="*/ 24267 w 226673"/>
                <a:gd name="connsiteY51" fmla="*/ 207169 h 257175"/>
                <a:gd name="connsiteX52" fmla="*/ 55223 w 226673"/>
                <a:gd name="connsiteY52" fmla="*/ 257175 h 257175"/>
                <a:gd name="connsiteX0" fmla="*/ 55017 w 226467"/>
                <a:gd name="connsiteY0" fmla="*/ 257175 h 257175"/>
                <a:gd name="connsiteX1" fmla="*/ 55017 w 226467"/>
                <a:gd name="connsiteY1" fmla="*/ 257175 h 257175"/>
                <a:gd name="connsiteX2" fmla="*/ 43111 w 226467"/>
                <a:gd name="connsiteY2" fmla="*/ 223838 h 257175"/>
                <a:gd name="connsiteX3" fmla="*/ 38349 w 226467"/>
                <a:gd name="connsiteY3" fmla="*/ 207169 h 257175"/>
                <a:gd name="connsiteX4" fmla="*/ 40730 w 226467"/>
                <a:gd name="connsiteY4" fmla="*/ 173831 h 257175"/>
                <a:gd name="connsiteX5" fmla="*/ 45492 w 226467"/>
                <a:gd name="connsiteY5" fmla="*/ 166688 h 257175"/>
                <a:gd name="connsiteX6" fmla="*/ 59780 w 226467"/>
                <a:gd name="connsiteY6" fmla="*/ 154781 h 257175"/>
                <a:gd name="connsiteX7" fmla="*/ 66924 w 226467"/>
                <a:gd name="connsiteY7" fmla="*/ 147638 h 257175"/>
                <a:gd name="connsiteX8" fmla="*/ 74067 w 226467"/>
                <a:gd name="connsiteY8" fmla="*/ 145256 h 257175"/>
                <a:gd name="connsiteX9" fmla="*/ 143124 w 226467"/>
                <a:gd name="connsiteY9" fmla="*/ 142875 h 257175"/>
                <a:gd name="connsiteX10" fmla="*/ 152649 w 226467"/>
                <a:gd name="connsiteY10" fmla="*/ 140494 h 257175"/>
                <a:gd name="connsiteX11" fmla="*/ 159792 w 226467"/>
                <a:gd name="connsiteY11" fmla="*/ 135731 h 257175"/>
                <a:gd name="connsiteX12" fmla="*/ 166936 w 226467"/>
                <a:gd name="connsiteY12" fmla="*/ 133350 h 257175"/>
                <a:gd name="connsiteX13" fmla="*/ 176461 w 226467"/>
                <a:gd name="connsiteY13" fmla="*/ 126206 h 257175"/>
                <a:gd name="connsiteX14" fmla="*/ 178842 w 226467"/>
                <a:gd name="connsiteY14" fmla="*/ 119063 h 257175"/>
                <a:gd name="connsiteX15" fmla="*/ 185986 w 226467"/>
                <a:gd name="connsiteY15" fmla="*/ 109538 h 257175"/>
                <a:gd name="connsiteX16" fmla="*/ 197892 w 226467"/>
                <a:gd name="connsiteY16" fmla="*/ 95250 h 257175"/>
                <a:gd name="connsiteX17" fmla="*/ 219324 w 226467"/>
                <a:gd name="connsiteY17" fmla="*/ 85725 h 257175"/>
                <a:gd name="connsiteX18" fmla="*/ 226467 w 226467"/>
                <a:gd name="connsiteY18" fmla="*/ 83344 h 257175"/>
                <a:gd name="connsiteX19" fmla="*/ 224086 w 226467"/>
                <a:gd name="connsiteY19" fmla="*/ 71438 h 257175"/>
                <a:gd name="connsiteX20" fmla="*/ 214561 w 226467"/>
                <a:gd name="connsiteY20" fmla="*/ 57150 h 257175"/>
                <a:gd name="connsiteX21" fmla="*/ 209799 w 226467"/>
                <a:gd name="connsiteY21" fmla="*/ 42863 h 257175"/>
                <a:gd name="connsiteX22" fmla="*/ 207417 w 226467"/>
                <a:gd name="connsiteY22" fmla="*/ 35719 h 257175"/>
                <a:gd name="connsiteX23" fmla="*/ 202655 w 226467"/>
                <a:gd name="connsiteY23" fmla="*/ 28575 h 257175"/>
                <a:gd name="connsiteX24" fmla="*/ 195511 w 226467"/>
                <a:gd name="connsiteY24" fmla="*/ 14288 h 257175"/>
                <a:gd name="connsiteX25" fmla="*/ 193130 w 226467"/>
                <a:gd name="connsiteY25" fmla="*/ 2381 h 257175"/>
                <a:gd name="connsiteX26" fmla="*/ 185986 w 226467"/>
                <a:gd name="connsiteY26" fmla="*/ 0 h 257175"/>
                <a:gd name="connsiteX27" fmla="*/ 166936 w 226467"/>
                <a:gd name="connsiteY27" fmla="*/ 2381 h 257175"/>
                <a:gd name="connsiteX28" fmla="*/ 159792 w 226467"/>
                <a:gd name="connsiteY28" fmla="*/ 4763 h 257175"/>
                <a:gd name="connsiteX29" fmla="*/ 152649 w 226467"/>
                <a:gd name="connsiteY29" fmla="*/ 9525 h 257175"/>
                <a:gd name="connsiteX30" fmla="*/ 143124 w 226467"/>
                <a:gd name="connsiteY30" fmla="*/ 11906 h 257175"/>
                <a:gd name="connsiteX31" fmla="*/ 135980 w 226467"/>
                <a:gd name="connsiteY31" fmla="*/ 16669 h 257175"/>
                <a:gd name="connsiteX32" fmla="*/ 124074 w 226467"/>
                <a:gd name="connsiteY32" fmla="*/ 19050 h 257175"/>
                <a:gd name="connsiteX33" fmla="*/ 109786 w 226467"/>
                <a:gd name="connsiteY33" fmla="*/ 23813 h 257175"/>
                <a:gd name="connsiteX34" fmla="*/ 95499 w 226467"/>
                <a:gd name="connsiteY34" fmla="*/ 28575 h 257175"/>
                <a:gd name="connsiteX35" fmla="*/ 88355 w 226467"/>
                <a:gd name="connsiteY35" fmla="*/ 30956 h 257175"/>
                <a:gd name="connsiteX36" fmla="*/ 81211 w 226467"/>
                <a:gd name="connsiteY36" fmla="*/ 35719 h 257175"/>
                <a:gd name="connsiteX37" fmla="*/ 74067 w 226467"/>
                <a:gd name="connsiteY37" fmla="*/ 38100 h 257175"/>
                <a:gd name="connsiteX38" fmla="*/ 59780 w 226467"/>
                <a:gd name="connsiteY38" fmla="*/ 47625 h 257175"/>
                <a:gd name="connsiteX39" fmla="*/ 50255 w 226467"/>
                <a:gd name="connsiteY39" fmla="*/ 64294 h 257175"/>
                <a:gd name="connsiteX40" fmla="*/ 43111 w 226467"/>
                <a:gd name="connsiteY40" fmla="*/ 71438 h 257175"/>
                <a:gd name="connsiteX41" fmla="*/ 28824 w 226467"/>
                <a:gd name="connsiteY41" fmla="*/ 95250 h 257175"/>
                <a:gd name="connsiteX42" fmla="*/ 26442 w 226467"/>
                <a:gd name="connsiteY42" fmla="*/ 102394 h 257175"/>
                <a:gd name="connsiteX43" fmla="*/ 16917 w 226467"/>
                <a:gd name="connsiteY43" fmla="*/ 116681 h 257175"/>
                <a:gd name="connsiteX44" fmla="*/ 12155 w 226467"/>
                <a:gd name="connsiteY44" fmla="*/ 126206 h 257175"/>
                <a:gd name="connsiteX45" fmla="*/ 2630 w 226467"/>
                <a:gd name="connsiteY45" fmla="*/ 140494 h 257175"/>
                <a:gd name="connsiteX46" fmla="*/ 249 w 226467"/>
                <a:gd name="connsiteY46" fmla="*/ 171450 h 257175"/>
                <a:gd name="connsiteX47" fmla="*/ 7392 w 226467"/>
                <a:gd name="connsiteY47" fmla="*/ 178594 h 257175"/>
                <a:gd name="connsiteX48" fmla="*/ 9774 w 226467"/>
                <a:gd name="connsiteY48" fmla="*/ 185738 h 257175"/>
                <a:gd name="connsiteX49" fmla="*/ 19299 w 226467"/>
                <a:gd name="connsiteY49" fmla="*/ 200025 h 257175"/>
                <a:gd name="connsiteX50" fmla="*/ 24061 w 226467"/>
                <a:gd name="connsiteY50" fmla="*/ 207169 h 257175"/>
                <a:gd name="connsiteX51" fmla="*/ 55017 w 226467"/>
                <a:gd name="connsiteY51" fmla="*/ 257175 h 257175"/>
                <a:gd name="connsiteX0" fmla="*/ 55017 w 226467"/>
                <a:gd name="connsiteY0" fmla="*/ 257175 h 257175"/>
                <a:gd name="connsiteX1" fmla="*/ 55017 w 226467"/>
                <a:gd name="connsiteY1" fmla="*/ 257175 h 257175"/>
                <a:gd name="connsiteX2" fmla="*/ 43111 w 226467"/>
                <a:gd name="connsiteY2" fmla="*/ 223838 h 257175"/>
                <a:gd name="connsiteX3" fmla="*/ 38349 w 226467"/>
                <a:gd name="connsiteY3" fmla="*/ 207169 h 257175"/>
                <a:gd name="connsiteX4" fmla="*/ 40730 w 226467"/>
                <a:gd name="connsiteY4" fmla="*/ 173831 h 257175"/>
                <a:gd name="connsiteX5" fmla="*/ 45492 w 226467"/>
                <a:gd name="connsiteY5" fmla="*/ 166688 h 257175"/>
                <a:gd name="connsiteX6" fmla="*/ 59780 w 226467"/>
                <a:gd name="connsiteY6" fmla="*/ 154781 h 257175"/>
                <a:gd name="connsiteX7" fmla="*/ 66924 w 226467"/>
                <a:gd name="connsiteY7" fmla="*/ 147638 h 257175"/>
                <a:gd name="connsiteX8" fmla="*/ 74067 w 226467"/>
                <a:gd name="connsiteY8" fmla="*/ 145256 h 257175"/>
                <a:gd name="connsiteX9" fmla="*/ 143124 w 226467"/>
                <a:gd name="connsiteY9" fmla="*/ 142875 h 257175"/>
                <a:gd name="connsiteX10" fmla="*/ 152649 w 226467"/>
                <a:gd name="connsiteY10" fmla="*/ 140494 h 257175"/>
                <a:gd name="connsiteX11" fmla="*/ 159792 w 226467"/>
                <a:gd name="connsiteY11" fmla="*/ 135731 h 257175"/>
                <a:gd name="connsiteX12" fmla="*/ 166936 w 226467"/>
                <a:gd name="connsiteY12" fmla="*/ 133350 h 257175"/>
                <a:gd name="connsiteX13" fmla="*/ 176461 w 226467"/>
                <a:gd name="connsiteY13" fmla="*/ 126206 h 257175"/>
                <a:gd name="connsiteX14" fmla="*/ 178842 w 226467"/>
                <a:gd name="connsiteY14" fmla="*/ 119063 h 257175"/>
                <a:gd name="connsiteX15" fmla="*/ 185986 w 226467"/>
                <a:gd name="connsiteY15" fmla="*/ 109538 h 257175"/>
                <a:gd name="connsiteX16" fmla="*/ 197892 w 226467"/>
                <a:gd name="connsiteY16" fmla="*/ 95250 h 257175"/>
                <a:gd name="connsiteX17" fmla="*/ 219324 w 226467"/>
                <a:gd name="connsiteY17" fmla="*/ 85725 h 257175"/>
                <a:gd name="connsiteX18" fmla="*/ 226467 w 226467"/>
                <a:gd name="connsiteY18" fmla="*/ 83344 h 257175"/>
                <a:gd name="connsiteX19" fmla="*/ 224086 w 226467"/>
                <a:gd name="connsiteY19" fmla="*/ 71438 h 257175"/>
                <a:gd name="connsiteX20" fmla="*/ 214561 w 226467"/>
                <a:gd name="connsiteY20" fmla="*/ 57150 h 257175"/>
                <a:gd name="connsiteX21" fmla="*/ 209799 w 226467"/>
                <a:gd name="connsiteY21" fmla="*/ 42863 h 257175"/>
                <a:gd name="connsiteX22" fmla="*/ 207417 w 226467"/>
                <a:gd name="connsiteY22" fmla="*/ 35719 h 257175"/>
                <a:gd name="connsiteX23" fmla="*/ 202655 w 226467"/>
                <a:gd name="connsiteY23" fmla="*/ 28575 h 257175"/>
                <a:gd name="connsiteX24" fmla="*/ 195511 w 226467"/>
                <a:gd name="connsiteY24" fmla="*/ 14288 h 257175"/>
                <a:gd name="connsiteX25" fmla="*/ 193130 w 226467"/>
                <a:gd name="connsiteY25" fmla="*/ 2381 h 257175"/>
                <a:gd name="connsiteX26" fmla="*/ 185986 w 226467"/>
                <a:gd name="connsiteY26" fmla="*/ 0 h 257175"/>
                <a:gd name="connsiteX27" fmla="*/ 166936 w 226467"/>
                <a:gd name="connsiteY27" fmla="*/ 2381 h 257175"/>
                <a:gd name="connsiteX28" fmla="*/ 159792 w 226467"/>
                <a:gd name="connsiteY28" fmla="*/ 4763 h 257175"/>
                <a:gd name="connsiteX29" fmla="*/ 152649 w 226467"/>
                <a:gd name="connsiteY29" fmla="*/ 9525 h 257175"/>
                <a:gd name="connsiteX30" fmla="*/ 143124 w 226467"/>
                <a:gd name="connsiteY30" fmla="*/ 11906 h 257175"/>
                <a:gd name="connsiteX31" fmla="*/ 135980 w 226467"/>
                <a:gd name="connsiteY31" fmla="*/ 16669 h 257175"/>
                <a:gd name="connsiteX32" fmla="*/ 124074 w 226467"/>
                <a:gd name="connsiteY32" fmla="*/ 19050 h 257175"/>
                <a:gd name="connsiteX33" fmla="*/ 109786 w 226467"/>
                <a:gd name="connsiteY33" fmla="*/ 23813 h 257175"/>
                <a:gd name="connsiteX34" fmla="*/ 95499 w 226467"/>
                <a:gd name="connsiteY34" fmla="*/ 28575 h 257175"/>
                <a:gd name="connsiteX35" fmla="*/ 88355 w 226467"/>
                <a:gd name="connsiteY35" fmla="*/ 30956 h 257175"/>
                <a:gd name="connsiteX36" fmla="*/ 81211 w 226467"/>
                <a:gd name="connsiteY36" fmla="*/ 35719 h 257175"/>
                <a:gd name="connsiteX37" fmla="*/ 74067 w 226467"/>
                <a:gd name="connsiteY37" fmla="*/ 38100 h 257175"/>
                <a:gd name="connsiteX38" fmla="*/ 59780 w 226467"/>
                <a:gd name="connsiteY38" fmla="*/ 47625 h 257175"/>
                <a:gd name="connsiteX39" fmla="*/ 50255 w 226467"/>
                <a:gd name="connsiteY39" fmla="*/ 64294 h 257175"/>
                <a:gd name="connsiteX40" fmla="*/ 43111 w 226467"/>
                <a:gd name="connsiteY40" fmla="*/ 71438 h 257175"/>
                <a:gd name="connsiteX41" fmla="*/ 28824 w 226467"/>
                <a:gd name="connsiteY41" fmla="*/ 95250 h 257175"/>
                <a:gd name="connsiteX42" fmla="*/ 26442 w 226467"/>
                <a:gd name="connsiteY42" fmla="*/ 102394 h 257175"/>
                <a:gd name="connsiteX43" fmla="*/ 16917 w 226467"/>
                <a:gd name="connsiteY43" fmla="*/ 116681 h 257175"/>
                <a:gd name="connsiteX44" fmla="*/ 12155 w 226467"/>
                <a:gd name="connsiteY44" fmla="*/ 126206 h 257175"/>
                <a:gd name="connsiteX45" fmla="*/ 2630 w 226467"/>
                <a:gd name="connsiteY45" fmla="*/ 140494 h 257175"/>
                <a:gd name="connsiteX46" fmla="*/ 249 w 226467"/>
                <a:gd name="connsiteY46" fmla="*/ 171450 h 257175"/>
                <a:gd name="connsiteX47" fmla="*/ 7392 w 226467"/>
                <a:gd name="connsiteY47" fmla="*/ 178594 h 257175"/>
                <a:gd name="connsiteX48" fmla="*/ 9774 w 226467"/>
                <a:gd name="connsiteY48" fmla="*/ 185738 h 257175"/>
                <a:gd name="connsiteX49" fmla="*/ 24061 w 226467"/>
                <a:gd name="connsiteY49" fmla="*/ 207169 h 257175"/>
                <a:gd name="connsiteX50" fmla="*/ 55017 w 226467"/>
                <a:gd name="connsiteY50" fmla="*/ 257175 h 257175"/>
                <a:gd name="connsiteX0" fmla="*/ 55017 w 226467"/>
                <a:gd name="connsiteY0" fmla="*/ 257175 h 257175"/>
                <a:gd name="connsiteX1" fmla="*/ 55017 w 226467"/>
                <a:gd name="connsiteY1" fmla="*/ 257175 h 257175"/>
                <a:gd name="connsiteX2" fmla="*/ 43111 w 226467"/>
                <a:gd name="connsiteY2" fmla="*/ 223838 h 257175"/>
                <a:gd name="connsiteX3" fmla="*/ 38349 w 226467"/>
                <a:gd name="connsiteY3" fmla="*/ 207169 h 257175"/>
                <a:gd name="connsiteX4" fmla="*/ 40730 w 226467"/>
                <a:gd name="connsiteY4" fmla="*/ 173831 h 257175"/>
                <a:gd name="connsiteX5" fmla="*/ 45492 w 226467"/>
                <a:gd name="connsiteY5" fmla="*/ 166688 h 257175"/>
                <a:gd name="connsiteX6" fmla="*/ 59780 w 226467"/>
                <a:gd name="connsiteY6" fmla="*/ 154781 h 257175"/>
                <a:gd name="connsiteX7" fmla="*/ 66924 w 226467"/>
                <a:gd name="connsiteY7" fmla="*/ 147638 h 257175"/>
                <a:gd name="connsiteX8" fmla="*/ 74067 w 226467"/>
                <a:gd name="connsiteY8" fmla="*/ 145256 h 257175"/>
                <a:gd name="connsiteX9" fmla="*/ 143124 w 226467"/>
                <a:gd name="connsiteY9" fmla="*/ 142875 h 257175"/>
                <a:gd name="connsiteX10" fmla="*/ 152649 w 226467"/>
                <a:gd name="connsiteY10" fmla="*/ 140494 h 257175"/>
                <a:gd name="connsiteX11" fmla="*/ 159792 w 226467"/>
                <a:gd name="connsiteY11" fmla="*/ 135731 h 257175"/>
                <a:gd name="connsiteX12" fmla="*/ 166936 w 226467"/>
                <a:gd name="connsiteY12" fmla="*/ 133350 h 257175"/>
                <a:gd name="connsiteX13" fmla="*/ 176461 w 226467"/>
                <a:gd name="connsiteY13" fmla="*/ 126206 h 257175"/>
                <a:gd name="connsiteX14" fmla="*/ 178842 w 226467"/>
                <a:gd name="connsiteY14" fmla="*/ 119063 h 257175"/>
                <a:gd name="connsiteX15" fmla="*/ 185986 w 226467"/>
                <a:gd name="connsiteY15" fmla="*/ 109538 h 257175"/>
                <a:gd name="connsiteX16" fmla="*/ 197892 w 226467"/>
                <a:gd name="connsiteY16" fmla="*/ 95250 h 257175"/>
                <a:gd name="connsiteX17" fmla="*/ 219324 w 226467"/>
                <a:gd name="connsiteY17" fmla="*/ 85725 h 257175"/>
                <a:gd name="connsiteX18" fmla="*/ 226467 w 226467"/>
                <a:gd name="connsiteY18" fmla="*/ 83344 h 257175"/>
                <a:gd name="connsiteX19" fmla="*/ 224086 w 226467"/>
                <a:gd name="connsiteY19" fmla="*/ 71438 h 257175"/>
                <a:gd name="connsiteX20" fmla="*/ 214561 w 226467"/>
                <a:gd name="connsiteY20" fmla="*/ 57150 h 257175"/>
                <a:gd name="connsiteX21" fmla="*/ 209799 w 226467"/>
                <a:gd name="connsiteY21" fmla="*/ 42863 h 257175"/>
                <a:gd name="connsiteX22" fmla="*/ 207417 w 226467"/>
                <a:gd name="connsiteY22" fmla="*/ 35719 h 257175"/>
                <a:gd name="connsiteX23" fmla="*/ 202655 w 226467"/>
                <a:gd name="connsiteY23" fmla="*/ 28575 h 257175"/>
                <a:gd name="connsiteX24" fmla="*/ 195511 w 226467"/>
                <a:gd name="connsiteY24" fmla="*/ 14288 h 257175"/>
                <a:gd name="connsiteX25" fmla="*/ 193130 w 226467"/>
                <a:gd name="connsiteY25" fmla="*/ 2381 h 257175"/>
                <a:gd name="connsiteX26" fmla="*/ 185986 w 226467"/>
                <a:gd name="connsiteY26" fmla="*/ 0 h 257175"/>
                <a:gd name="connsiteX27" fmla="*/ 166936 w 226467"/>
                <a:gd name="connsiteY27" fmla="*/ 2381 h 257175"/>
                <a:gd name="connsiteX28" fmla="*/ 159792 w 226467"/>
                <a:gd name="connsiteY28" fmla="*/ 4763 h 257175"/>
                <a:gd name="connsiteX29" fmla="*/ 152649 w 226467"/>
                <a:gd name="connsiteY29" fmla="*/ 9525 h 257175"/>
                <a:gd name="connsiteX30" fmla="*/ 143124 w 226467"/>
                <a:gd name="connsiteY30" fmla="*/ 11906 h 257175"/>
                <a:gd name="connsiteX31" fmla="*/ 135980 w 226467"/>
                <a:gd name="connsiteY31" fmla="*/ 16669 h 257175"/>
                <a:gd name="connsiteX32" fmla="*/ 124074 w 226467"/>
                <a:gd name="connsiteY32" fmla="*/ 19050 h 257175"/>
                <a:gd name="connsiteX33" fmla="*/ 109786 w 226467"/>
                <a:gd name="connsiteY33" fmla="*/ 23813 h 257175"/>
                <a:gd name="connsiteX34" fmla="*/ 95499 w 226467"/>
                <a:gd name="connsiteY34" fmla="*/ 28575 h 257175"/>
                <a:gd name="connsiteX35" fmla="*/ 88355 w 226467"/>
                <a:gd name="connsiteY35" fmla="*/ 30956 h 257175"/>
                <a:gd name="connsiteX36" fmla="*/ 81211 w 226467"/>
                <a:gd name="connsiteY36" fmla="*/ 35719 h 257175"/>
                <a:gd name="connsiteX37" fmla="*/ 74067 w 226467"/>
                <a:gd name="connsiteY37" fmla="*/ 38100 h 257175"/>
                <a:gd name="connsiteX38" fmla="*/ 59780 w 226467"/>
                <a:gd name="connsiteY38" fmla="*/ 47625 h 257175"/>
                <a:gd name="connsiteX39" fmla="*/ 50255 w 226467"/>
                <a:gd name="connsiteY39" fmla="*/ 64294 h 257175"/>
                <a:gd name="connsiteX40" fmla="*/ 43111 w 226467"/>
                <a:gd name="connsiteY40" fmla="*/ 71438 h 257175"/>
                <a:gd name="connsiteX41" fmla="*/ 28824 w 226467"/>
                <a:gd name="connsiteY41" fmla="*/ 95250 h 257175"/>
                <a:gd name="connsiteX42" fmla="*/ 26442 w 226467"/>
                <a:gd name="connsiteY42" fmla="*/ 102394 h 257175"/>
                <a:gd name="connsiteX43" fmla="*/ 16917 w 226467"/>
                <a:gd name="connsiteY43" fmla="*/ 116681 h 257175"/>
                <a:gd name="connsiteX44" fmla="*/ 12155 w 226467"/>
                <a:gd name="connsiteY44" fmla="*/ 126206 h 257175"/>
                <a:gd name="connsiteX45" fmla="*/ 2630 w 226467"/>
                <a:gd name="connsiteY45" fmla="*/ 140494 h 257175"/>
                <a:gd name="connsiteX46" fmla="*/ 249 w 226467"/>
                <a:gd name="connsiteY46" fmla="*/ 171450 h 257175"/>
                <a:gd name="connsiteX47" fmla="*/ 7392 w 226467"/>
                <a:gd name="connsiteY47" fmla="*/ 178594 h 257175"/>
                <a:gd name="connsiteX48" fmla="*/ 9774 w 226467"/>
                <a:gd name="connsiteY48" fmla="*/ 185738 h 257175"/>
                <a:gd name="connsiteX49" fmla="*/ 55017 w 226467"/>
                <a:gd name="connsiteY49" fmla="*/ 257175 h 257175"/>
                <a:gd name="connsiteX0" fmla="*/ 55017 w 226467"/>
                <a:gd name="connsiteY0" fmla="*/ 257175 h 257175"/>
                <a:gd name="connsiteX1" fmla="*/ 55017 w 226467"/>
                <a:gd name="connsiteY1" fmla="*/ 257175 h 257175"/>
                <a:gd name="connsiteX2" fmla="*/ 43111 w 226467"/>
                <a:gd name="connsiteY2" fmla="*/ 223838 h 257175"/>
                <a:gd name="connsiteX3" fmla="*/ 38349 w 226467"/>
                <a:gd name="connsiteY3" fmla="*/ 207169 h 257175"/>
                <a:gd name="connsiteX4" fmla="*/ 40730 w 226467"/>
                <a:gd name="connsiteY4" fmla="*/ 173831 h 257175"/>
                <a:gd name="connsiteX5" fmla="*/ 59780 w 226467"/>
                <a:gd name="connsiteY5" fmla="*/ 154781 h 257175"/>
                <a:gd name="connsiteX6" fmla="*/ 66924 w 226467"/>
                <a:gd name="connsiteY6" fmla="*/ 147638 h 257175"/>
                <a:gd name="connsiteX7" fmla="*/ 74067 w 226467"/>
                <a:gd name="connsiteY7" fmla="*/ 145256 h 257175"/>
                <a:gd name="connsiteX8" fmla="*/ 143124 w 226467"/>
                <a:gd name="connsiteY8" fmla="*/ 142875 h 257175"/>
                <a:gd name="connsiteX9" fmla="*/ 152649 w 226467"/>
                <a:gd name="connsiteY9" fmla="*/ 140494 h 257175"/>
                <a:gd name="connsiteX10" fmla="*/ 159792 w 226467"/>
                <a:gd name="connsiteY10" fmla="*/ 135731 h 257175"/>
                <a:gd name="connsiteX11" fmla="*/ 166936 w 226467"/>
                <a:gd name="connsiteY11" fmla="*/ 133350 h 257175"/>
                <a:gd name="connsiteX12" fmla="*/ 176461 w 226467"/>
                <a:gd name="connsiteY12" fmla="*/ 126206 h 257175"/>
                <a:gd name="connsiteX13" fmla="*/ 178842 w 226467"/>
                <a:gd name="connsiteY13" fmla="*/ 119063 h 257175"/>
                <a:gd name="connsiteX14" fmla="*/ 185986 w 226467"/>
                <a:gd name="connsiteY14" fmla="*/ 109538 h 257175"/>
                <a:gd name="connsiteX15" fmla="*/ 197892 w 226467"/>
                <a:gd name="connsiteY15" fmla="*/ 95250 h 257175"/>
                <a:gd name="connsiteX16" fmla="*/ 219324 w 226467"/>
                <a:gd name="connsiteY16" fmla="*/ 85725 h 257175"/>
                <a:gd name="connsiteX17" fmla="*/ 226467 w 226467"/>
                <a:gd name="connsiteY17" fmla="*/ 83344 h 257175"/>
                <a:gd name="connsiteX18" fmla="*/ 224086 w 226467"/>
                <a:gd name="connsiteY18" fmla="*/ 71438 h 257175"/>
                <a:gd name="connsiteX19" fmla="*/ 214561 w 226467"/>
                <a:gd name="connsiteY19" fmla="*/ 57150 h 257175"/>
                <a:gd name="connsiteX20" fmla="*/ 209799 w 226467"/>
                <a:gd name="connsiteY20" fmla="*/ 42863 h 257175"/>
                <a:gd name="connsiteX21" fmla="*/ 207417 w 226467"/>
                <a:gd name="connsiteY21" fmla="*/ 35719 h 257175"/>
                <a:gd name="connsiteX22" fmla="*/ 202655 w 226467"/>
                <a:gd name="connsiteY22" fmla="*/ 28575 h 257175"/>
                <a:gd name="connsiteX23" fmla="*/ 195511 w 226467"/>
                <a:gd name="connsiteY23" fmla="*/ 14288 h 257175"/>
                <a:gd name="connsiteX24" fmla="*/ 193130 w 226467"/>
                <a:gd name="connsiteY24" fmla="*/ 2381 h 257175"/>
                <a:gd name="connsiteX25" fmla="*/ 185986 w 226467"/>
                <a:gd name="connsiteY25" fmla="*/ 0 h 257175"/>
                <a:gd name="connsiteX26" fmla="*/ 166936 w 226467"/>
                <a:gd name="connsiteY26" fmla="*/ 2381 h 257175"/>
                <a:gd name="connsiteX27" fmla="*/ 159792 w 226467"/>
                <a:gd name="connsiteY27" fmla="*/ 4763 h 257175"/>
                <a:gd name="connsiteX28" fmla="*/ 152649 w 226467"/>
                <a:gd name="connsiteY28" fmla="*/ 9525 h 257175"/>
                <a:gd name="connsiteX29" fmla="*/ 143124 w 226467"/>
                <a:gd name="connsiteY29" fmla="*/ 11906 h 257175"/>
                <a:gd name="connsiteX30" fmla="*/ 135980 w 226467"/>
                <a:gd name="connsiteY30" fmla="*/ 16669 h 257175"/>
                <a:gd name="connsiteX31" fmla="*/ 124074 w 226467"/>
                <a:gd name="connsiteY31" fmla="*/ 19050 h 257175"/>
                <a:gd name="connsiteX32" fmla="*/ 109786 w 226467"/>
                <a:gd name="connsiteY32" fmla="*/ 23813 h 257175"/>
                <a:gd name="connsiteX33" fmla="*/ 95499 w 226467"/>
                <a:gd name="connsiteY33" fmla="*/ 28575 h 257175"/>
                <a:gd name="connsiteX34" fmla="*/ 88355 w 226467"/>
                <a:gd name="connsiteY34" fmla="*/ 30956 h 257175"/>
                <a:gd name="connsiteX35" fmla="*/ 81211 w 226467"/>
                <a:gd name="connsiteY35" fmla="*/ 35719 h 257175"/>
                <a:gd name="connsiteX36" fmla="*/ 74067 w 226467"/>
                <a:gd name="connsiteY36" fmla="*/ 38100 h 257175"/>
                <a:gd name="connsiteX37" fmla="*/ 59780 w 226467"/>
                <a:gd name="connsiteY37" fmla="*/ 47625 h 257175"/>
                <a:gd name="connsiteX38" fmla="*/ 50255 w 226467"/>
                <a:gd name="connsiteY38" fmla="*/ 64294 h 257175"/>
                <a:gd name="connsiteX39" fmla="*/ 43111 w 226467"/>
                <a:gd name="connsiteY39" fmla="*/ 71438 h 257175"/>
                <a:gd name="connsiteX40" fmla="*/ 28824 w 226467"/>
                <a:gd name="connsiteY40" fmla="*/ 95250 h 257175"/>
                <a:gd name="connsiteX41" fmla="*/ 26442 w 226467"/>
                <a:gd name="connsiteY41" fmla="*/ 102394 h 257175"/>
                <a:gd name="connsiteX42" fmla="*/ 16917 w 226467"/>
                <a:gd name="connsiteY42" fmla="*/ 116681 h 257175"/>
                <a:gd name="connsiteX43" fmla="*/ 12155 w 226467"/>
                <a:gd name="connsiteY43" fmla="*/ 126206 h 257175"/>
                <a:gd name="connsiteX44" fmla="*/ 2630 w 226467"/>
                <a:gd name="connsiteY44" fmla="*/ 140494 h 257175"/>
                <a:gd name="connsiteX45" fmla="*/ 249 w 226467"/>
                <a:gd name="connsiteY45" fmla="*/ 171450 h 257175"/>
                <a:gd name="connsiteX46" fmla="*/ 7392 w 226467"/>
                <a:gd name="connsiteY46" fmla="*/ 178594 h 257175"/>
                <a:gd name="connsiteX47" fmla="*/ 9774 w 226467"/>
                <a:gd name="connsiteY47" fmla="*/ 185738 h 257175"/>
                <a:gd name="connsiteX48" fmla="*/ 55017 w 226467"/>
                <a:gd name="connsiteY48" fmla="*/ 257175 h 257175"/>
                <a:gd name="connsiteX0" fmla="*/ 55017 w 226543"/>
                <a:gd name="connsiteY0" fmla="*/ 257175 h 257175"/>
                <a:gd name="connsiteX1" fmla="*/ 55017 w 226543"/>
                <a:gd name="connsiteY1" fmla="*/ 257175 h 257175"/>
                <a:gd name="connsiteX2" fmla="*/ 43111 w 226543"/>
                <a:gd name="connsiteY2" fmla="*/ 223838 h 257175"/>
                <a:gd name="connsiteX3" fmla="*/ 38349 w 226543"/>
                <a:gd name="connsiteY3" fmla="*/ 207169 h 257175"/>
                <a:gd name="connsiteX4" fmla="*/ 40730 w 226543"/>
                <a:gd name="connsiteY4" fmla="*/ 173831 h 257175"/>
                <a:gd name="connsiteX5" fmla="*/ 59780 w 226543"/>
                <a:gd name="connsiteY5" fmla="*/ 154781 h 257175"/>
                <a:gd name="connsiteX6" fmla="*/ 66924 w 226543"/>
                <a:gd name="connsiteY6" fmla="*/ 147638 h 257175"/>
                <a:gd name="connsiteX7" fmla="*/ 74067 w 226543"/>
                <a:gd name="connsiteY7" fmla="*/ 145256 h 257175"/>
                <a:gd name="connsiteX8" fmla="*/ 143124 w 226543"/>
                <a:gd name="connsiteY8" fmla="*/ 142875 h 257175"/>
                <a:gd name="connsiteX9" fmla="*/ 152649 w 226543"/>
                <a:gd name="connsiteY9" fmla="*/ 140494 h 257175"/>
                <a:gd name="connsiteX10" fmla="*/ 159792 w 226543"/>
                <a:gd name="connsiteY10" fmla="*/ 135731 h 257175"/>
                <a:gd name="connsiteX11" fmla="*/ 166936 w 226543"/>
                <a:gd name="connsiteY11" fmla="*/ 133350 h 257175"/>
                <a:gd name="connsiteX12" fmla="*/ 176461 w 226543"/>
                <a:gd name="connsiteY12" fmla="*/ 126206 h 257175"/>
                <a:gd name="connsiteX13" fmla="*/ 178842 w 226543"/>
                <a:gd name="connsiteY13" fmla="*/ 119063 h 257175"/>
                <a:gd name="connsiteX14" fmla="*/ 185986 w 226543"/>
                <a:gd name="connsiteY14" fmla="*/ 109538 h 257175"/>
                <a:gd name="connsiteX15" fmla="*/ 197892 w 226543"/>
                <a:gd name="connsiteY15" fmla="*/ 95250 h 257175"/>
                <a:gd name="connsiteX16" fmla="*/ 219324 w 226543"/>
                <a:gd name="connsiteY16" fmla="*/ 85725 h 257175"/>
                <a:gd name="connsiteX17" fmla="*/ 226467 w 226543"/>
                <a:gd name="connsiteY17" fmla="*/ 83344 h 257175"/>
                <a:gd name="connsiteX18" fmla="*/ 214561 w 226543"/>
                <a:gd name="connsiteY18" fmla="*/ 57150 h 257175"/>
                <a:gd name="connsiteX19" fmla="*/ 209799 w 226543"/>
                <a:gd name="connsiteY19" fmla="*/ 42863 h 257175"/>
                <a:gd name="connsiteX20" fmla="*/ 207417 w 226543"/>
                <a:gd name="connsiteY20" fmla="*/ 35719 h 257175"/>
                <a:gd name="connsiteX21" fmla="*/ 202655 w 226543"/>
                <a:gd name="connsiteY21" fmla="*/ 28575 h 257175"/>
                <a:gd name="connsiteX22" fmla="*/ 195511 w 226543"/>
                <a:gd name="connsiteY22" fmla="*/ 14288 h 257175"/>
                <a:gd name="connsiteX23" fmla="*/ 193130 w 226543"/>
                <a:gd name="connsiteY23" fmla="*/ 2381 h 257175"/>
                <a:gd name="connsiteX24" fmla="*/ 185986 w 226543"/>
                <a:gd name="connsiteY24" fmla="*/ 0 h 257175"/>
                <a:gd name="connsiteX25" fmla="*/ 166936 w 226543"/>
                <a:gd name="connsiteY25" fmla="*/ 2381 h 257175"/>
                <a:gd name="connsiteX26" fmla="*/ 159792 w 226543"/>
                <a:gd name="connsiteY26" fmla="*/ 4763 h 257175"/>
                <a:gd name="connsiteX27" fmla="*/ 152649 w 226543"/>
                <a:gd name="connsiteY27" fmla="*/ 9525 h 257175"/>
                <a:gd name="connsiteX28" fmla="*/ 143124 w 226543"/>
                <a:gd name="connsiteY28" fmla="*/ 11906 h 257175"/>
                <a:gd name="connsiteX29" fmla="*/ 135980 w 226543"/>
                <a:gd name="connsiteY29" fmla="*/ 16669 h 257175"/>
                <a:gd name="connsiteX30" fmla="*/ 124074 w 226543"/>
                <a:gd name="connsiteY30" fmla="*/ 19050 h 257175"/>
                <a:gd name="connsiteX31" fmla="*/ 109786 w 226543"/>
                <a:gd name="connsiteY31" fmla="*/ 23813 h 257175"/>
                <a:gd name="connsiteX32" fmla="*/ 95499 w 226543"/>
                <a:gd name="connsiteY32" fmla="*/ 28575 h 257175"/>
                <a:gd name="connsiteX33" fmla="*/ 88355 w 226543"/>
                <a:gd name="connsiteY33" fmla="*/ 30956 h 257175"/>
                <a:gd name="connsiteX34" fmla="*/ 81211 w 226543"/>
                <a:gd name="connsiteY34" fmla="*/ 35719 h 257175"/>
                <a:gd name="connsiteX35" fmla="*/ 74067 w 226543"/>
                <a:gd name="connsiteY35" fmla="*/ 38100 h 257175"/>
                <a:gd name="connsiteX36" fmla="*/ 59780 w 226543"/>
                <a:gd name="connsiteY36" fmla="*/ 47625 h 257175"/>
                <a:gd name="connsiteX37" fmla="*/ 50255 w 226543"/>
                <a:gd name="connsiteY37" fmla="*/ 64294 h 257175"/>
                <a:gd name="connsiteX38" fmla="*/ 43111 w 226543"/>
                <a:gd name="connsiteY38" fmla="*/ 71438 h 257175"/>
                <a:gd name="connsiteX39" fmla="*/ 28824 w 226543"/>
                <a:gd name="connsiteY39" fmla="*/ 95250 h 257175"/>
                <a:gd name="connsiteX40" fmla="*/ 26442 w 226543"/>
                <a:gd name="connsiteY40" fmla="*/ 102394 h 257175"/>
                <a:gd name="connsiteX41" fmla="*/ 16917 w 226543"/>
                <a:gd name="connsiteY41" fmla="*/ 116681 h 257175"/>
                <a:gd name="connsiteX42" fmla="*/ 12155 w 226543"/>
                <a:gd name="connsiteY42" fmla="*/ 126206 h 257175"/>
                <a:gd name="connsiteX43" fmla="*/ 2630 w 226543"/>
                <a:gd name="connsiteY43" fmla="*/ 140494 h 257175"/>
                <a:gd name="connsiteX44" fmla="*/ 249 w 226543"/>
                <a:gd name="connsiteY44" fmla="*/ 171450 h 257175"/>
                <a:gd name="connsiteX45" fmla="*/ 7392 w 226543"/>
                <a:gd name="connsiteY45" fmla="*/ 178594 h 257175"/>
                <a:gd name="connsiteX46" fmla="*/ 9774 w 226543"/>
                <a:gd name="connsiteY46" fmla="*/ 185738 h 257175"/>
                <a:gd name="connsiteX47" fmla="*/ 55017 w 226543"/>
                <a:gd name="connsiteY47" fmla="*/ 257175 h 257175"/>
                <a:gd name="connsiteX0" fmla="*/ 55017 w 226718"/>
                <a:gd name="connsiteY0" fmla="*/ 257175 h 257175"/>
                <a:gd name="connsiteX1" fmla="*/ 55017 w 226718"/>
                <a:gd name="connsiteY1" fmla="*/ 257175 h 257175"/>
                <a:gd name="connsiteX2" fmla="*/ 43111 w 226718"/>
                <a:gd name="connsiteY2" fmla="*/ 223838 h 257175"/>
                <a:gd name="connsiteX3" fmla="*/ 38349 w 226718"/>
                <a:gd name="connsiteY3" fmla="*/ 207169 h 257175"/>
                <a:gd name="connsiteX4" fmla="*/ 40730 w 226718"/>
                <a:gd name="connsiteY4" fmla="*/ 173831 h 257175"/>
                <a:gd name="connsiteX5" fmla="*/ 59780 w 226718"/>
                <a:gd name="connsiteY5" fmla="*/ 154781 h 257175"/>
                <a:gd name="connsiteX6" fmla="*/ 66924 w 226718"/>
                <a:gd name="connsiteY6" fmla="*/ 147638 h 257175"/>
                <a:gd name="connsiteX7" fmla="*/ 74067 w 226718"/>
                <a:gd name="connsiteY7" fmla="*/ 145256 h 257175"/>
                <a:gd name="connsiteX8" fmla="*/ 143124 w 226718"/>
                <a:gd name="connsiteY8" fmla="*/ 142875 h 257175"/>
                <a:gd name="connsiteX9" fmla="*/ 152649 w 226718"/>
                <a:gd name="connsiteY9" fmla="*/ 140494 h 257175"/>
                <a:gd name="connsiteX10" fmla="*/ 159792 w 226718"/>
                <a:gd name="connsiteY10" fmla="*/ 135731 h 257175"/>
                <a:gd name="connsiteX11" fmla="*/ 166936 w 226718"/>
                <a:gd name="connsiteY11" fmla="*/ 133350 h 257175"/>
                <a:gd name="connsiteX12" fmla="*/ 176461 w 226718"/>
                <a:gd name="connsiteY12" fmla="*/ 126206 h 257175"/>
                <a:gd name="connsiteX13" fmla="*/ 178842 w 226718"/>
                <a:gd name="connsiteY13" fmla="*/ 119063 h 257175"/>
                <a:gd name="connsiteX14" fmla="*/ 185986 w 226718"/>
                <a:gd name="connsiteY14" fmla="*/ 109538 h 257175"/>
                <a:gd name="connsiteX15" fmla="*/ 197892 w 226718"/>
                <a:gd name="connsiteY15" fmla="*/ 95250 h 257175"/>
                <a:gd name="connsiteX16" fmla="*/ 219324 w 226718"/>
                <a:gd name="connsiteY16" fmla="*/ 85725 h 257175"/>
                <a:gd name="connsiteX17" fmla="*/ 226467 w 226718"/>
                <a:gd name="connsiteY17" fmla="*/ 83344 h 257175"/>
                <a:gd name="connsiteX18" fmla="*/ 209799 w 226718"/>
                <a:gd name="connsiteY18" fmla="*/ 42863 h 257175"/>
                <a:gd name="connsiteX19" fmla="*/ 207417 w 226718"/>
                <a:gd name="connsiteY19" fmla="*/ 35719 h 257175"/>
                <a:gd name="connsiteX20" fmla="*/ 202655 w 226718"/>
                <a:gd name="connsiteY20" fmla="*/ 28575 h 257175"/>
                <a:gd name="connsiteX21" fmla="*/ 195511 w 226718"/>
                <a:gd name="connsiteY21" fmla="*/ 14288 h 257175"/>
                <a:gd name="connsiteX22" fmla="*/ 193130 w 226718"/>
                <a:gd name="connsiteY22" fmla="*/ 2381 h 257175"/>
                <a:gd name="connsiteX23" fmla="*/ 185986 w 226718"/>
                <a:gd name="connsiteY23" fmla="*/ 0 h 257175"/>
                <a:gd name="connsiteX24" fmla="*/ 166936 w 226718"/>
                <a:gd name="connsiteY24" fmla="*/ 2381 h 257175"/>
                <a:gd name="connsiteX25" fmla="*/ 159792 w 226718"/>
                <a:gd name="connsiteY25" fmla="*/ 4763 h 257175"/>
                <a:gd name="connsiteX26" fmla="*/ 152649 w 226718"/>
                <a:gd name="connsiteY26" fmla="*/ 9525 h 257175"/>
                <a:gd name="connsiteX27" fmla="*/ 143124 w 226718"/>
                <a:gd name="connsiteY27" fmla="*/ 11906 h 257175"/>
                <a:gd name="connsiteX28" fmla="*/ 135980 w 226718"/>
                <a:gd name="connsiteY28" fmla="*/ 16669 h 257175"/>
                <a:gd name="connsiteX29" fmla="*/ 124074 w 226718"/>
                <a:gd name="connsiteY29" fmla="*/ 19050 h 257175"/>
                <a:gd name="connsiteX30" fmla="*/ 109786 w 226718"/>
                <a:gd name="connsiteY30" fmla="*/ 23813 h 257175"/>
                <a:gd name="connsiteX31" fmla="*/ 95499 w 226718"/>
                <a:gd name="connsiteY31" fmla="*/ 28575 h 257175"/>
                <a:gd name="connsiteX32" fmla="*/ 88355 w 226718"/>
                <a:gd name="connsiteY32" fmla="*/ 30956 h 257175"/>
                <a:gd name="connsiteX33" fmla="*/ 81211 w 226718"/>
                <a:gd name="connsiteY33" fmla="*/ 35719 h 257175"/>
                <a:gd name="connsiteX34" fmla="*/ 74067 w 226718"/>
                <a:gd name="connsiteY34" fmla="*/ 38100 h 257175"/>
                <a:gd name="connsiteX35" fmla="*/ 59780 w 226718"/>
                <a:gd name="connsiteY35" fmla="*/ 47625 h 257175"/>
                <a:gd name="connsiteX36" fmla="*/ 50255 w 226718"/>
                <a:gd name="connsiteY36" fmla="*/ 64294 h 257175"/>
                <a:gd name="connsiteX37" fmla="*/ 43111 w 226718"/>
                <a:gd name="connsiteY37" fmla="*/ 71438 h 257175"/>
                <a:gd name="connsiteX38" fmla="*/ 28824 w 226718"/>
                <a:gd name="connsiteY38" fmla="*/ 95250 h 257175"/>
                <a:gd name="connsiteX39" fmla="*/ 26442 w 226718"/>
                <a:gd name="connsiteY39" fmla="*/ 102394 h 257175"/>
                <a:gd name="connsiteX40" fmla="*/ 16917 w 226718"/>
                <a:gd name="connsiteY40" fmla="*/ 116681 h 257175"/>
                <a:gd name="connsiteX41" fmla="*/ 12155 w 226718"/>
                <a:gd name="connsiteY41" fmla="*/ 126206 h 257175"/>
                <a:gd name="connsiteX42" fmla="*/ 2630 w 226718"/>
                <a:gd name="connsiteY42" fmla="*/ 140494 h 257175"/>
                <a:gd name="connsiteX43" fmla="*/ 249 w 226718"/>
                <a:gd name="connsiteY43" fmla="*/ 171450 h 257175"/>
                <a:gd name="connsiteX44" fmla="*/ 7392 w 226718"/>
                <a:gd name="connsiteY44" fmla="*/ 178594 h 257175"/>
                <a:gd name="connsiteX45" fmla="*/ 9774 w 226718"/>
                <a:gd name="connsiteY45" fmla="*/ 185738 h 257175"/>
                <a:gd name="connsiteX46" fmla="*/ 55017 w 226718"/>
                <a:gd name="connsiteY46" fmla="*/ 257175 h 257175"/>
                <a:gd name="connsiteX0" fmla="*/ 55017 w 219594"/>
                <a:gd name="connsiteY0" fmla="*/ 257175 h 257175"/>
                <a:gd name="connsiteX1" fmla="*/ 55017 w 219594"/>
                <a:gd name="connsiteY1" fmla="*/ 257175 h 257175"/>
                <a:gd name="connsiteX2" fmla="*/ 43111 w 219594"/>
                <a:gd name="connsiteY2" fmla="*/ 223838 h 257175"/>
                <a:gd name="connsiteX3" fmla="*/ 38349 w 219594"/>
                <a:gd name="connsiteY3" fmla="*/ 207169 h 257175"/>
                <a:gd name="connsiteX4" fmla="*/ 40730 w 219594"/>
                <a:gd name="connsiteY4" fmla="*/ 173831 h 257175"/>
                <a:gd name="connsiteX5" fmla="*/ 59780 w 219594"/>
                <a:gd name="connsiteY5" fmla="*/ 154781 h 257175"/>
                <a:gd name="connsiteX6" fmla="*/ 66924 w 219594"/>
                <a:gd name="connsiteY6" fmla="*/ 147638 h 257175"/>
                <a:gd name="connsiteX7" fmla="*/ 74067 w 219594"/>
                <a:gd name="connsiteY7" fmla="*/ 145256 h 257175"/>
                <a:gd name="connsiteX8" fmla="*/ 143124 w 219594"/>
                <a:gd name="connsiteY8" fmla="*/ 142875 h 257175"/>
                <a:gd name="connsiteX9" fmla="*/ 152649 w 219594"/>
                <a:gd name="connsiteY9" fmla="*/ 140494 h 257175"/>
                <a:gd name="connsiteX10" fmla="*/ 159792 w 219594"/>
                <a:gd name="connsiteY10" fmla="*/ 135731 h 257175"/>
                <a:gd name="connsiteX11" fmla="*/ 166936 w 219594"/>
                <a:gd name="connsiteY11" fmla="*/ 133350 h 257175"/>
                <a:gd name="connsiteX12" fmla="*/ 176461 w 219594"/>
                <a:gd name="connsiteY12" fmla="*/ 126206 h 257175"/>
                <a:gd name="connsiteX13" fmla="*/ 178842 w 219594"/>
                <a:gd name="connsiteY13" fmla="*/ 119063 h 257175"/>
                <a:gd name="connsiteX14" fmla="*/ 185986 w 219594"/>
                <a:gd name="connsiteY14" fmla="*/ 109538 h 257175"/>
                <a:gd name="connsiteX15" fmla="*/ 197892 w 219594"/>
                <a:gd name="connsiteY15" fmla="*/ 95250 h 257175"/>
                <a:gd name="connsiteX16" fmla="*/ 219324 w 219594"/>
                <a:gd name="connsiteY16" fmla="*/ 85725 h 257175"/>
                <a:gd name="connsiteX17" fmla="*/ 209799 w 219594"/>
                <a:gd name="connsiteY17" fmla="*/ 42863 h 257175"/>
                <a:gd name="connsiteX18" fmla="*/ 207417 w 219594"/>
                <a:gd name="connsiteY18" fmla="*/ 35719 h 257175"/>
                <a:gd name="connsiteX19" fmla="*/ 202655 w 219594"/>
                <a:gd name="connsiteY19" fmla="*/ 28575 h 257175"/>
                <a:gd name="connsiteX20" fmla="*/ 195511 w 219594"/>
                <a:gd name="connsiteY20" fmla="*/ 14288 h 257175"/>
                <a:gd name="connsiteX21" fmla="*/ 193130 w 219594"/>
                <a:gd name="connsiteY21" fmla="*/ 2381 h 257175"/>
                <a:gd name="connsiteX22" fmla="*/ 185986 w 219594"/>
                <a:gd name="connsiteY22" fmla="*/ 0 h 257175"/>
                <a:gd name="connsiteX23" fmla="*/ 166936 w 219594"/>
                <a:gd name="connsiteY23" fmla="*/ 2381 h 257175"/>
                <a:gd name="connsiteX24" fmla="*/ 159792 w 219594"/>
                <a:gd name="connsiteY24" fmla="*/ 4763 h 257175"/>
                <a:gd name="connsiteX25" fmla="*/ 152649 w 219594"/>
                <a:gd name="connsiteY25" fmla="*/ 9525 h 257175"/>
                <a:gd name="connsiteX26" fmla="*/ 143124 w 219594"/>
                <a:gd name="connsiteY26" fmla="*/ 11906 h 257175"/>
                <a:gd name="connsiteX27" fmla="*/ 135980 w 219594"/>
                <a:gd name="connsiteY27" fmla="*/ 16669 h 257175"/>
                <a:gd name="connsiteX28" fmla="*/ 124074 w 219594"/>
                <a:gd name="connsiteY28" fmla="*/ 19050 h 257175"/>
                <a:gd name="connsiteX29" fmla="*/ 109786 w 219594"/>
                <a:gd name="connsiteY29" fmla="*/ 23813 h 257175"/>
                <a:gd name="connsiteX30" fmla="*/ 95499 w 219594"/>
                <a:gd name="connsiteY30" fmla="*/ 28575 h 257175"/>
                <a:gd name="connsiteX31" fmla="*/ 88355 w 219594"/>
                <a:gd name="connsiteY31" fmla="*/ 30956 h 257175"/>
                <a:gd name="connsiteX32" fmla="*/ 81211 w 219594"/>
                <a:gd name="connsiteY32" fmla="*/ 35719 h 257175"/>
                <a:gd name="connsiteX33" fmla="*/ 74067 w 219594"/>
                <a:gd name="connsiteY33" fmla="*/ 38100 h 257175"/>
                <a:gd name="connsiteX34" fmla="*/ 59780 w 219594"/>
                <a:gd name="connsiteY34" fmla="*/ 47625 h 257175"/>
                <a:gd name="connsiteX35" fmla="*/ 50255 w 219594"/>
                <a:gd name="connsiteY35" fmla="*/ 64294 h 257175"/>
                <a:gd name="connsiteX36" fmla="*/ 43111 w 219594"/>
                <a:gd name="connsiteY36" fmla="*/ 71438 h 257175"/>
                <a:gd name="connsiteX37" fmla="*/ 28824 w 219594"/>
                <a:gd name="connsiteY37" fmla="*/ 95250 h 257175"/>
                <a:gd name="connsiteX38" fmla="*/ 26442 w 219594"/>
                <a:gd name="connsiteY38" fmla="*/ 102394 h 257175"/>
                <a:gd name="connsiteX39" fmla="*/ 16917 w 219594"/>
                <a:gd name="connsiteY39" fmla="*/ 116681 h 257175"/>
                <a:gd name="connsiteX40" fmla="*/ 12155 w 219594"/>
                <a:gd name="connsiteY40" fmla="*/ 126206 h 257175"/>
                <a:gd name="connsiteX41" fmla="*/ 2630 w 219594"/>
                <a:gd name="connsiteY41" fmla="*/ 140494 h 257175"/>
                <a:gd name="connsiteX42" fmla="*/ 249 w 219594"/>
                <a:gd name="connsiteY42" fmla="*/ 171450 h 257175"/>
                <a:gd name="connsiteX43" fmla="*/ 7392 w 219594"/>
                <a:gd name="connsiteY43" fmla="*/ 178594 h 257175"/>
                <a:gd name="connsiteX44" fmla="*/ 9774 w 219594"/>
                <a:gd name="connsiteY44" fmla="*/ 185738 h 257175"/>
                <a:gd name="connsiteX45" fmla="*/ 55017 w 219594"/>
                <a:gd name="connsiteY45" fmla="*/ 257175 h 257175"/>
                <a:gd name="connsiteX0" fmla="*/ 55017 w 210299"/>
                <a:gd name="connsiteY0" fmla="*/ 257175 h 257175"/>
                <a:gd name="connsiteX1" fmla="*/ 55017 w 210299"/>
                <a:gd name="connsiteY1" fmla="*/ 257175 h 257175"/>
                <a:gd name="connsiteX2" fmla="*/ 43111 w 210299"/>
                <a:gd name="connsiteY2" fmla="*/ 223838 h 257175"/>
                <a:gd name="connsiteX3" fmla="*/ 38349 w 210299"/>
                <a:gd name="connsiteY3" fmla="*/ 207169 h 257175"/>
                <a:gd name="connsiteX4" fmla="*/ 40730 w 210299"/>
                <a:gd name="connsiteY4" fmla="*/ 173831 h 257175"/>
                <a:gd name="connsiteX5" fmla="*/ 59780 w 210299"/>
                <a:gd name="connsiteY5" fmla="*/ 154781 h 257175"/>
                <a:gd name="connsiteX6" fmla="*/ 66924 w 210299"/>
                <a:gd name="connsiteY6" fmla="*/ 147638 h 257175"/>
                <a:gd name="connsiteX7" fmla="*/ 74067 w 210299"/>
                <a:gd name="connsiteY7" fmla="*/ 145256 h 257175"/>
                <a:gd name="connsiteX8" fmla="*/ 143124 w 210299"/>
                <a:gd name="connsiteY8" fmla="*/ 142875 h 257175"/>
                <a:gd name="connsiteX9" fmla="*/ 152649 w 210299"/>
                <a:gd name="connsiteY9" fmla="*/ 140494 h 257175"/>
                <a:gd name="connsiteX10" fmla="*/ 159792 w 210299"/>
                <a:gd name="connsiteY10" fmla="*/ 135731 h 257175"/>
                <a:gd name="connsiteX11" fmla="*/ 166936 w 210299"/>
                <a:gd name="connsiteY11" fmla="*/ 133350 h 257175"/>
                <a:gd name="connsiteX12" fmla="*/ 176461 w 210299"/>
                <a:gd name="connsiteY12" fmla="*/ 126206 h 257175"/>
                <a:gd name="connsiteX13" fmla="*/ 178842 w 210299"/>
                <a:gd name="connsiteY13" fmla="*/ 119063 h 257175"/>
                <a:gd name="connsiteX14" fmla="*/ 185986 w 210299"/>
                <a:gd name="connsiteY14" fmla="*/ 109538 h 257175"/>
                <a:gd name="connsiteX15" fmla="*/ 197892 w 210299"/>
                <a:gd name="connsiteY15" fmla="*/ 95250 h 257175"/>
                <a:gd name="connsiteX16" fmla="*/ 209799 w 210299"/>
                <a:gd name="connsiteY16" fmla="*/ 42863 h 257175"/>
                <a:gd name="connsiteX17" fmla="*/ 207417 w 210299"/>
                <a:gd name="connsiteY17" fmla="*/ 35719 h 257175"/>
                <a:gd name="connsiteX18" fmla="*/ 202655 w 210299"/>
                <a:gd name="connsiteY18" fmla="*/ 28575 h 257175"/>
                <a:gd name="connsiteX19" fmla="*/ 195511 w 210299"/>
                <a:gd name="connsiteY19" fmla="*/ 14288 h 257175"/>
                <a:gd name="connsiteX20" fmla="*/ 193130 w 210299"/>
                <a:gd name="connsiteY20" fmla="*/ 2381 h 257175"/>
                <a:gd name="connsiteX21" fmla="*/ 185986 w 210299"/>
                <a:gd name="connsiteY21" fmla="*/ 0 h 257175"/>
                <a:gd name="connsiteX22" fmla="*/ 166936 w 210299"/>
                <a:gd name="connsiteY22" fmla="*/ 2381 h 257175"/>
                <a:gd name="connsiteX23" fmla="*/ 159792 w 210299"/>
                <a:gd name="connsiteY23" fmla="*/ 4763 h 257175"/>
                <a:gd name="connsiteX24" fmla="*/ 152649 w 210299"/>
                <a:gd name="connsiteY24" fmla="*/ 9525 h 257175"/>
                <a:gd name="connsiteX25" fmla="*/ 143124 w 210299"/>
                <a:gd name="connsiteY25" fmla="*/ 11906 h 257175"/>
                <a:gd name="connsiteX26" fmla="*/ 135980 w 210299"/>
                <a:gd name="connsiteY26" fmla="*/ 16669 h 257175"/>
                <a:gd name="connsiteX27" fmla="*/ 124074 w 210299"/>
                <a:gd name="connsiteY27" fmla="*/ 19050 h 257175"/>
                <a:gd name="connsiteX28" fmla="*/ 109786 w 210299"/>
                <a:gd name="connsiteY28" fmla="*/ 23813 h 257175"/>
                <a:gd name="connsiteX29" fmla="*/ 95499 w 210299"/>
                <a:gd name="connsiteY29" fmla="*/ 28575 h 257175"/>
                <a:gd name="connsiteX30" fmla="*/ 88355 w 210299"/>
                <a:gd name="connsiteY30" fmla="*/ 30956 h 257175"/>
                <a:gd name="connsiteX31" fmla="*/ 81211 w 210299"/>
                <a:gd name="connsiteY31" fmla="*/ 35719 h 257175"/>
                <a:gd name="connsiteX32" fmla="*/ 74067 w 210299"/>
                <a:gd name="connsiteY32" fmla="*/ 38100 h 257175"/>
                <a:gd name="connsiteX33" fmla="*/ 59780 w 210299"/>
                <a:gd name="connsiteY33" fmla="*/ 47625 h 257175"/>
                <a:gd name="connsiteX34" fmla="*/ 50255 w 210299"/>
                <a:gd name="connsiteY34" fmla="*/ 64294 h 257175"/>
                <a:gd name="connsiteX35" fmla="*/ 43111 w 210299"/>
                <a:gd name="connsiteY35" fmla="*/ 71438 h 257175"/>
                <a:gd name="connsiteX36" fmla="*/ 28824 w 210299"/>
                <a:gd name="connsiteY36" fmla="*/ 95250 h 257175"/>
                <a:gd name="connsiteX37" fmla="*/ 26442 w 210299"/>
                <a:gd name="connsiteY37" fmla="*/ 102394 h 257175"/>
                <a:gd name="connsiteX38" fmla="*/ 16917 w 210299"/>
                <a:gd name="connsiteY38" fmla="*/ 116681 h 257175"/>
                <a:gd name="connsiteX39" fmla="*/ 12155 w 210299"/>
                <a:gd name="connsiteY39" fmla="*/ 126206 h 257175"/>
                <a:gd name="connsiteX40" fmla="*/ 2630 w 210299"/>
                <a:gd name="connsiteY40" fmla="*/ 140494 h 257175"/>
                <a:gd name="connsiteX41" fmla="*/ 249 w 210299"/>
                <a:gd name="connsiteY41" fmla="*/ 171450 h 257175"/>
                <a:gd name="connsiteX42" fmla="*/ 7392 w 210299"/>
                <a:gd name="connsiteY42" fmla="*/ 178594 h 257175"/>
                <a:gd name="connsiteX43" fmla="*/ 9774 w 210299"/>
                <a:gd name="connsiteY43" fmla="*/ 185738 h 257175"/>
                <a:gd name="connsiteX44" fmla="*/ 55017 w 210299"/>
                <a:gd name="connsiteY44" fmla="*/ 257175 h 257175"/>
                <a:gd name="connsiteX0" fmla="*/ 55017 w 209875"/>
                <a:gd name="connsiteY0" fmla="*/ 257175 h 257175"/>
                <a:gd name="connsiteX1" fmla="*/ 55017 w 209875"/>
                <a:gd name="connsiteY1" fmla="*/ 257175 h 257175"/>
                <a:gd name="connsiteX2" fmla="*/ 43111 w 209875"/>
                <a:gd name="connsiteY2" fmla="*/ 223838 h 257175"/>
                <a:gd name="connsiteX3" fmla="*/ 38349 w 209875"/>
                <a:gd name="connsiteY3" fmla="*/ 207169 h 257175"/>
                <a:gd name="connsiteX4" fmla="*/ 40730 w 209875"/>
                <a:gd name="connsiteY4" fmla="*/ 173831 h 257175"/>
                <a:gd name="connsiteX5" fmla="*/ 59780 w 209875"/>
                <a:gd name="connsiteY5" fmla="*/ 154781 h 257175"/>
                <a:gd name="connsiteX6" fmla="*/ 66924 w 209875"/>
                <a:gd name="connsiteY6" fmla="*/ 147638 h 257175"/>
                <a:gd name="connsiteX7" fmla="*/ 74067 w 209875"/>
                <a:gd name="connsiteY7" fmla="*/ 145256 h 257175"/>
                <a:gd name="connsiteX8" fmla="*/ 143124 w 209875"/>
                <a:gd name="connsiteY8" fmla="*/ 142875 h 257175"/>
                <a:gd name="connsiteX9" fmla="*/ 152649 w 209875"/>
                <a:gd name="connsiteY9" fmla="*/ 140494 h 257175"/>
                <a:gd name="connsiteX10" fmla="*/ 159792 w 209875"/>
                <a:gd name="connsiteY10" fmla="*/ 135731 h 257175"/>
                <a:gd name="connsiteX11" fmla="*/ 166936 w 209875"/>
                <a:gd name="connsiteY11" fmla="*/ 133350 h 257175"/>
                <a:gd name="connsiteX12" fmla="*/ 176461 w 209875"/>
                <a:gd name="connsiteY12" fmla="*/ 126206 h 257175"/>
                <a:gd name="connsiteX13" fmla="*/ 178842 w 209875"/>
                <a:gd name="connsiteY13" fmla="*/ 119063 h 257175"/>
                <a:gd name="connsiteX14" fmla="*/ 185986 w 209875"/>
                <a:gd name="connsiteY14" fmla="*/ 109538 h 257175"/>
                <a:gd name="connsiteX15" fmla="*/ 197892 w 209875"/>
                <a:gd name="connsiteY15" fmla="*/ 95250 h 257175"/>
                <a:gd name="connsiteX16" fmla="*/ 209799 w 209875"/>
                <a:gd name="connsiteY16" fmla="*/ 42863 h 257175"/>
                <a:gd name="connsiteX17" fmla="*/ 202655 w 209875"/>
                <a:gd name="connsiteY17" fmla="*/ 28575 h 257175"/>
                <a:gd name="connsiteX18" fmla="*/ 195511 w 209875"/>
                <a:gd name="connsiteY18" fmla="*/ 14288 h 257175"/>
                <a:gd name="connsiteX19" fmla="*/ 193130 w 209875"/>
                <a:gd name="connsiteY19" fmla="*/ 2381 h 257175"/>
                <a:gd name="connsiteX20" fmla="*/ 185986 w 209875"/>
                <a:gd name="connsiteY20" fmla="*/ 0 h 257175"/>
                <a:gd name="connsiteX21" fmla="*/ 166936 w 209875"/>
                <a:gd name="connsiteY21" fmla="*/ 2381 h 257175"/>
                <a:gd name="connsiteX22" fmla="*/ 159792 w 209875"/>
                <a:gd name="connsiteY22" fmla="*/ 4763 h 257175"/>
                <a:gd name="connsiteX23" fmla="*/ 152649 w 209875"/>
                <a:gd name="connsiteY23" fmla="*/ 9525 h 257175"/>
                <a:gd name="connsiteX24" fmla="*/ 143124 w 209875"/>
                <a:gd name="connsiteY24" fmla="*/ 11906 h 257175"/>
                <a:gd name="connsiteX25" fmla="*/ 135980 w 209875"/>
                <a:gd name="connsiteY25" fmla="*/ 16669 h 257175"/>
                <a:gd name="connsiteX26" fmla="*/ 124074 w 209875"/>
                <a:gd name="connsiteY26" fmla="*/ 19050 h 257175"/>
                <a:gd name="connsiteX27" fmla="*/ 109786 w 209875"/>
                <a:gd name="connsiteY27" fmla="*/ 23813 h 257175"/>
                <a:gd name="connsiteX28" fmla="*/ 95499 w 209875"/>
                <a:gd name="connsiteY28" fmla="*/ 28575 h 257175"/>
                <a:gd name="connsiteX29" fmla="*/ 88355 w 209875"/>
                <a:gd name="connsiteY29" fmla="*/ 30956 h 257175"/>
                <a:gd name="connsiteX30" fmla="*/ 81211 w 209875"/>
                <a:gd name="connsiteY30" fmla="*/ 35719 h 257175"/>
                <a:gd name="connsiteX31" fmla="*/ 74067 w 209875"/>
                <a:gd name="connsiteY31" fmla="*/ 38100 h 257175"/>
                <a:gd name="connsiteX32" fmla="*/ 59780 w 209875"/>
                <a:gd name="connsiteY32" fmla="*/ 47625 h 257175"/>
                <a:gd name="connsiteX33" fmla="*/ 50255 w 209875"/>
                <a:gd name="connsiteY33" fmla="*/ 64294 h 257175"/>
                <a:gd name="connsiteX34" fmla="*/ 43111 w 209875"/>
                <a:gd name="connsiteY34" fmla="*/ 71438 h 257175"/>
                <a:gd name="connsiteX35" fmla="*/ 28824 w 209875"/>
                <a:gd name="connsiteY35" fmla="*/ 95250 h 257175"/>
                <a:gd name="connsiteX36" fmla="*/ 26442 w 209875"/>
                <a:gd name="connsiteY36" fmla="*/ 102394 h 257175"/>
                <a:gd name="connsiteX37" fmla="*/ 16917 w 209875"/>
                <a:gd name="connsiteY37" fmla="*/ 116681 h 257175"/>
                <a:gd name="connsiteX38" fmla="*/ 12155 w 209875"/>
                <a:gd name="connsiteY38" fmla="*/ 126206 h 257175"/>
                <a:gd name="connsiteX39" fmla="*/ 2630 w 209875"/>
                <a:gd name="connsiteY39" fmla="*/ 140494 h 257175"/>
                <a:gd name="connsiteX40" fmla="*/ 249 w 209875"/>
                <a:gd name="connsiteY40" fmla="*/ 171450 h 257175"/>
                <a:gd name="connsiteX41" fmla="*/ 7392 w 209875"/>
                <a:gd name="connsiteY41" fmla="*/ 178594 h 257175"/>
                <a:gd name="connsiteX42" fmla="*/ 9774 w 209875"/>
                <a:gd name="connsiteY42" fmla="*/ 185738 h 257175"/>
                <a:gd name="connsiteX43" fmla="*/ 55017 w 209875"/>
                <a:gd name="connsiteY43" fmla="*/ 257175 h 257175"/>
                <a:gd name="connsiteX0" fmla="*/ 55017 w 204049"/>
                <a:gd name="connsiteY0" fmla="*/ 257175 h 257175"/>
                <a:gd name="connsiteX1" fmla="*/ 55017 w 204049"/>
                <a:gd name="connsiteY1" fmla="*/ 257175 h 257175"/>
                <a:gd name="connsiteX2" fmla="*/ 43111 w 204049"/>
                <a:gd name="connsiteY2" fmla="*/ 223838 h 257175"/>
                <a:gd name="connsiteX3" fmla="*/ 38349 w 204049"/>
                <a:gd name="connsiteY3" fmla="*/ 207169 h 257175"/>
                <a:gd name="connsiteX4" fmla="*/ 40730 w 204049"/>
                <a:gd name="connsiteY4" fmla="*/ 173831 h 257175"/>
                <a:gd name="connsiteX5" fmla="*/ 59780 w 204049"/>
                <a:gd name="connsiteY5" fmla="*/ 154781 h 257175"/>
                <a:gd name="connsiteX6" fmla="*/ 66924 w 204049"/>
                <a:gd name="connsiteY6" fmla="*/ 147638 h 257175"/>
                <a:gd name="connsiteX7" fmla="*/ 74067 w 204049"/>
                <a:gd name="connsiteY7" fmla="*/ 145256 h 257175"/>
                <a:gd name="connsiteX8" fmla="*/ 143124 w 204049"/>
                <a:gd name="connsiteY8" fmla="*/ 142875 h 257175"/>
                <a:gd name="connsiteX9" fmla="*/ 152649 w 204049"/>
                <a:gd name="connsiteY9" fmla="*/ 140494 h 257175"/>
                <a:gd name="connsiteX10" fmla="*/ 159792 w 204049"/>
                <a:gd name="connsiteY10" fmla="*/ 135731 h 257175"/>
                <a:gd name="connsiteX11" fmla="*/ 166936 w 204049"/>
                <a:gd name="connsiteY11" fmla="*/ 133350 h 257175"/>
                <a:gd name="connsiteX12" fmla="*/ 176461 w 204049"/>
                <a:gd name="connsiteY12" fmla="*/ 126206 h 257175"/>
                <a:gd name="connsiteX13" fmla="*/ 178842 w 204049"/>
                <a:gd name="connsiteY13" fmla="*/ 119063 h 257175"/>
                <a:gd name="connsiteX14" fmla="*/ 185986 w 204049"/>
                <a:gd name="connsiteY14" fmla="*/ 109538 h 257175"/>
                <a:gd name="connsiteX15" fmla="*/ 197892 w 204049"/>
                <a:gd name="connsiteY15" fmla="*/ 95250 h 257175"/>
                <a:gd name="connsiteX16" fmla="*/ 202655 w 204049"/>
                <a:gd name="connsiteY16" fmla="*/ 28575 h 257175"/>
                <a:gd name="connsiteX17" fmla="*/ 195511 w 204049"/>
                <a:gd name="connsiteY17" fmla="*/ 14288 h 257175"/>
                <a:gd name="connsiteX18" fmla="*/ 193130 w 204049"/>
                <a:gd name="connsiteY18" fmla="*/ 2381 h 257175"/>
                <a:gd name="connsiteX19" fmla="*/ 185986 w 204049"/>
                <a:gd name="connsiteY19" fmla="*/ 0 h 257175"/>
                <a:gd name="connsiteX20" fmla="*/ 166936 w 204049"/>
                <a:gd name="connsiteY20" fmla="*/ 2381 h 257175"/>
                <a:gd name="connsiteX21" fmla="*/ 159792 w 204049"/>
                <a:gd name="connsiteY21" fmla="*/ 4763 h 257175"/>
                <a:gd name="connsiteX22" fmla="*/ 152649 w 204049"/>
                <a:gd name="connsiteY22" fmla="*/ 9525 h 257175"/>
                <a:gd name="connsiteX23" fmla="*/ 143124 w 204049"/>
                <a:gd name="connsiteY23" fmla="*/ 11906 h 257175"/>
                <a:gd name="connsiteX24" fmla="*/ 135980 w 204049"/>
                <a:gd name="connsiteY24" fmla="*/ 16669 h 257175"/>
                <a:gd name="connsiteX25" fmla="*/ 124074 w 204049"/>
                <a:gd name="connsiteY25" fmla="*/ 19050 h 257175"/>
                <a:gd name="connsiteX26" fmla="*/ 109786 w 204049"/>
                <a:gd name="connsiteY26" fmla="*/ 23813 h 257175"/>
                <a:gd name="connsiteX27" fmla="*/ 95499 w 204049"/>
                <a:gd name="connsiteY27" fmla="*/ 28575 h 257175"/>
                <a:gd name="connsiteX28" fmla="*/ 88355 w 204049"/>
                <a:gd name="connsiteY28" fmla="*/ 30956 h 257175"/>
                <a:gd name="connsiteX29" fmla="*/ 81211 w 204049"/>
                <a:gd name="connsiteY29" fmla="*/ 35719 h 257175"/>
                <a:gd name="connsiteX30" fmla="*/ 74067 w 204049"/>
                <a:gd name="connsiteY30" fmla="*/ 38100 h 257175"/>
                <a:gd name="connsiteX31" fmla="*/ 59780 w 204049"/>
                <a:gd name="connsiteY31" fmla="*/ 47625 h 257175"/>
                <a:gd name="connsiteX32" fmla="*/ 50255 w 204049"/>
                <a:gd name="connsiteY32" fmla="*/ 64294 h 257175"/>
                <a:gd name="connsiteX33" fmla="*/ 43111 w 204049"/>
                <a:gd name="connsiteY33" fmla="*/ 71438 h 257175"/>
                <a:gd name="connsiteX34" fmla="*/ 28824 w 204049"/>
                <a:gd name="connsiteY34" fmla="*/ 95250 h 257175"/>
                <a:gd name="connsiteX35" fmla="*/ 26442 w 204049"/>
                <a:gd name="connsiteY35" fmla="*/ 102394 h 257175"/>
                <a:gd name="connsiteX36" fmla="*/ 16917 w 204049"/>
                <a:gd name="connsiteY36" fmla="*/ 116681 h 257175"/>
                <a:gd name="connsiteX37" fmla="*/ 12155 w 204049"/>
                <a:gd name="connsiteY37" fmla="*/ 126206 h 257175"/>
                <a:gd name="connsiteX38" fmla="*/ 2630 w 204049"/>
                <a:gd name="connsiteY38" fmla="*/ 140494 h 257175"/>
                <a:gd name="connsiteX39" fmla="*/ 249 w 204049"/>
                <a:gd name="connsiteY39" fmla="*/ 171450 h 257175"/>
                <a:gd name="connsiteX40" fmla="*/ 7392 w 204049"/>
                <a:gd name="connsiteY40" fmla="*/ 178594 h 257175"/>
                <a:gd name="connsiteX41" fmla="*/ 9774 w 204049"/>
                <a:gd name="connsiteY41" fmla="*/ 185738 h 257175"/>
                <a:gd name="connsiteX42" fmla="*/ 55017 w 204049"/>
                <a:gd name="connsiteY42" fmla="*/ 257175 h 257175"/>
                <a:gd name="connsiteX0" fmla="*/ 55017 w 198330"/>
                <a:gd name="connsiteY0" fmla="*/ 257175 h 257175"/>
                <a:gd name="connsiteX1" fmla="*/ 55017 w 198330"/>
                <a:gd name="connsiteY1" fmla="*/ 257175 h 257175"/>
                <a:gd name="connsiteX2" fmla="*/ 43111 w 198330"/>
                <a:gd name="connsiteY2" fmla="*/ 223838 h 257175"/>
                <a:gd name="connsiteX3" fmla="*/ 38349 w 198330"/>
                <a:gd name="connsiteY3" fmla="*/ 207169 h 257175"/>
                <a:gd name="connsiteX4" fmla="*/ 40730 w 198330"/>
                <a:gd name="connsiteY4" fmla="*/ 173831 h 257175"/>
                <a:gd name="connsiteX5" fmla="*/ 59780 w 198330"/>
                <a:gd name="connsiteY5" fmla="*/ 154781 h 257175"/>
                <a:gd name="connsiteX6" fmla="*/ 66924 w 198330"/>
                <a:gd name="connsiteY6" fmla="*/ 147638 h 257175"/>
                <a:gd name="connsiteX7" fmla="*/ 74067 w 198330"/>
                <a:gd name="connsiteY7" fmla="*/ 145256 h 257175"/>
                <a:gd name="connsiteX8" fmla="*/ 143124 w 198330"/>
                <a:gd name="connsiteY8" fmla="*/ 142875 h 257175"/>
                <a:gd name="connsiteX9" fmla="*/ 152649 w 198330"/>
                <a:gd name="connsiteY9" fmla="*/ 140494 h 257175"/>
                <a:gd name="connsiteX10" fmla="*/ 159792 w 198330"/>
                <a:gd name="connsiteY10" fmla="*/ 135731 h 257175"/>
                <a:gd name="connsiteX11" fmla="*/ 166936 w 198330"/>
                <a:gd name="connsiteY11" fmla="*/ 133350 h 257175"/>
                <a:gd name="connsiteX12" fmla="*/ 176461 w 198330"/>
                <a:gd name="connsiteY12" fmla="*/ 126206 h 257175"/>
                <a:gd name="connsiteX13" fmla="*/ 178842 w 198330"/>
                <a:gd name="connsiteY13" fmla="*/ 119063 h 257175"/>
                <a:gd name="connsiteX14" fmla="*/ 185986 w 198330"/>
                <a:gd name="connsiteY14" fmla="*/ 109538 h 257175"/>
                <a:gd name="connsiteX15" fmla="*/ 197892 w 198330"/>
                <a:gd name="connsiteY15" fmla="*/ 95250 h 257175"/>
                <a:gd name="connsiteX16" fmla="*/ 195511 w 198330"/>
                <a:gd name="connsiteY16" fmla="*/ 14288 h 257175"/>
                <a:gd name="connsiteX17" fmla="*/ 193130 w 198330"/>
                <a:gd name="connsiteY17" fmla="*/ 2381 h 257175"/>
                <a:gd name="connsiteX18" fmla="*/ 185986 w 198330"/>
                <a:gd name="connsiteY18" fmla="*/ 0 h 257175"/>
                <a:gd name="connsiteX19" fmla="*/ 166936 w 198330"/>
                <a:gd name="connsiteY19" fmla="*/ 2381 h 257175"/>
                <a:gd name="connsiteX20" fmla="*/ 159792 w 198330"/>
                <a:gd name="connsiteY20" fmla="*/ 4763 h 257175"/>
                <a:gd name="connsiteX21" fmla="*/ 152649 w 198330"/>
                <a:gd name="connsiteY21" fmla="*/ 9525 h 257175"/>
                <a:gd name="connsiteX22" fmla="*/ 143124 w 198330"/>
                <a:gd name="connsiteY22" fmla="*/ 11906 h 257175"/>
                <a:gd name="connsiteX23" fmla="*/ 135980 w 198330"/>
                <a:gd name="connsiteY23" fmla="*/ 16669 h 257175"/>
                <a:gd name="connsiteX24" fmla="*/ 124074 w 198330"/>
                <a:gd name="connsiteY24" fmla="*/ 19050 h 257175"/>
                <a:gd name="connsiteX25" fmla="*/ 109786 w 198330"/>
                <a:gd name="connsiteY25" fmla="*/ 23813 h 257175"/>
                <a:gd name="connsiteX26" fmla="*/ 95499 w 198330"/>
                <a:gd name="connsiteY26" fmla="*/ 28575 h 257175"/>
                <a:gd name="connsiteX27" fmla="*/ 88355 w 198330"/>
                <a:gd name="connsiteY27" fmla="*/ 30956 h 257175"/>
                <a:gd name="connsiteX28" fmla="*/ 81211 w 198330"/>
                <a:gd name="connsiteY28" fmla="*/ 35719 h 257175"/>
                <a:gd name="connsiteX29" fmla="*/ 74067 w 198330"/>
                <a:gd name="connsiteY29" fmla="*/ 38100 h 257175"/>
                <a:gd name="connsiteX30" fmla="*/ 59780 w 198330"/>
                <a:gd name="connsiteY30" fmla="*/ 47625 h 257175"/>
                <a:gd name="connsiteX31" fmla="*/ 50255 w 198330"/>
                <a:gd name="connsiteY31" fmla="*/ 64294 h 257175"/>
                <a:gd name="connsiteX32" fmla="*/ 43111 w 198330"/>
                <a:gd name="connsiteY32" fmla="*/ 71438 h 257175"/>
                <a:gd name="connsiteX33" fmla="*/ 28824 w 198330"/>
                <a:gd name="connsiteY33" fmla="*/ 95250 h 257175"/>
                <a:gd name="connsiteX34" fmla="*/ 26442 w 198330"/>
                <a:gd name="connsiteY34" fmla="*/ 102394 h 257175"/>
                <a:gd name="connsiteX35" fmla="*/ 16917 w 198330"/>
                <a:gd name="connsiteY35" fmla="*/ 116681 h 257175"/>
                <a:gd name="connsiteX36" fmla="*/ 12155 w 198330"/>
                <a:gd name="connsiteY36" fmla="*/ 126206 h 257175"/>
                <a:gd name="connsiteX37" fmla="*/ 2630 w 198330"/>
                <a:gd name="connsiteY37" fmla="*/ 140494 h 257175"/>
                <a:gd name="connsiteX38" fmla="*/ 249 w 198330"/>
                <a:gd name="connsiteY38" fmla="*/ 171450 h 257175"/>
                <a:gd name="connsiteX39" fmla="*/ 7392 w 198330"/>
                <a:gd name="connsiteY39" fmla="*/ 178594 h 257175"/>
                <a:gd name="connsiteX40" fmla="*/ 9774 w 198330"/>
                <a:gd name="connsiteY40" fmla="*/ 185738 h 257175"/>
                <a:gd name="connsiteX41" fmla="*/ 55017 w 198330"/>
                <a:gd name="connsiteY41" fmla="*/ 257175 h 257175"/>
                <a:gd name="connsiteX0" fmla="*/ 55017 w 198110"/>
                <a:gd name="connsiteY0" fmla="*/ 262524 h 262524"/>
                <a:gd name="connsiteX1" fmla="*/ 55017 w 198110"/>
                <a:gd name="connsiteY1" fmla="*/ 262524 h 262524"/>
                <a:gd name="connsiteX2" fmla="*/ 43111 w 198110"/>
                <a:gd name="connsiteY2" fmla="*/ 229187 h 262524"/>
                <a:gd name="connsiteX3" fmla="*/ 38349 w 198110"/>
                <a:gd name="connsiteY3" fmla="*/ 212518 h 262524"/>
                <a:gd name="connsiteX4" fmla="*/ 40730 w 198110"/>
                <a:gd name="connsiteY4" fmla="*/ 179180 h 262524"/>
                <a:gd name="connsiteX5" fmla="*/ 59780 w 198110"/>
                <a:gd name="connsiteY5" fmla="*/ 160130 h 262524"/>
                <a:gd name="connsiteX6" fmla="*/ 66924 w 198110"/>
                <a:gd name="connsiteY6" fmla="*/ 152987 h 262524"/>
                <a:gd name="connsiteX7" fmla="*/ 74067 w 198110"/>
                <a:gd name="connsiteY7" fmla="*/ 150605 h 262524"/>
                <a:gd name="connsiteX8" fmla="*/ 143124 w 198110"/>
                <a:gd name="connsiteY8" fmla="*/ 148224 h 262524"/>
                <a:gd name="connsiteX9" fmla="*/ 152649 w 198110"/>
                <a:gd name="connsiteY9" fmla="*/ 145843 h 262524"/>
                <a:gd name="connsiteX10" fmla="*/ 159792 w 198110"/>
                <a:gd name="connsiteY10" fmla="*/ 141080 h 262524"/>
                <a:gd name="connsiteX11" fmla="*/ 166936 w 198110"/>
                <a:gd name="connsiteY11" fmla="*/ 138699 h 262524"/>
                <a:gd name="connsiteX12" fmla="*/ 176461 w 198110"/>
                <a:gd name="connsiteY12" fmla="*/ 131555 h 262524"/>
                <a:gd name="connsiteX13" fmla="*/ 178842 w 198110"/>
                <a:gd name="connsiteY13" fmla="*/ 124412 h 262524"/>
                <a:gd name="connsiteX14" fmla="*/ 185986 w 198110"/>
                <a:gd name="connsiteY14" fmla="*/ 114887 h 262524"/>
                <a:gd name="connsiteX15" fmla="*/ 197892 w 198110"/>
                <a:gd name="connsiteY15" fmla="*/ 100599 h 262524"/>
                <a:gd name="connsiteX16" fmla="*/ 193130 w 198110"/>
                <a:gd name="connsiteY16" fmla="*/ 7730 h 262524"/>
                <a:gd name="connsiteX17" fmla="*/ 185986 w 198110"/>
                <a:gd name="connsiteY17" fmla="*/ 5349 h 262524"/>
                <a:gd name="connsiteX18" fmla="*/ 166936 w 198110"/>
                <a:gd name="connsiteY18" fmla="*/ 7730 h 262524"/>
                <a:gd name="connsiteX19" fmla="*/ 159792 w 198110"/>
                <a:gd name="connsiteY19" fmla="*/ 10112 h 262524"/>
                <a:gd name="connsiteX20" fmla="*/ 152649 w 198110"/>
                <a:gd name="connsiteY20" fmla="*/ 14874 h 262524"/>
                <a:gd name="connsiteX21" fmla="*/ 143124 w 198110"/>
                <a:gd name="connsiteY21" fmla="*/ 17255 h 262524"/>
                <a:gd name="connsiteX22" fmla="*/ 135980 w 198110"/>
                <a:gd name="connsiteY22" fmla="*/ 22018 h 262524"/>
                <a:gd name="connsiteX23" fmla="*/ 124074 w 198110"/>
                <a:gd name="connsiteY23" fmla="*/ 24399 h 262524"/>
                <a:gd name="connsiteX24" fmla="*/ 109786 w 198110"/>
                <a:gd name="connsiteY24" fmla="*/ 29162 h 262524"/>
                <a:gd name="connsiteX25" fmla="*/ 95499 w 198110"/>
                <a:gd name="connsiteY25" fmla="*/ 33924 h 262524"/>
                <a:gd name="connsiteX26" fmla="*/ 88355 w 198110"/>
                <a:gd name="connsiteY26" fmla="*/ 36305 h 262524"/>
                <a:gd name="connsiteX27" fmla="*/ 81211 w 198110"/>
                <a:gd name="connsiteY27" fmla="*/ 41068 h 262524"/>
                <a:gd name="connsiteX28" fmla="*/ 74067 w 198110"/>
                <a:gd name="connsiteY28" fmla="*/ 43449 h 262524"/>
                <a:gd name="connsiteX29" fmla="*/ 59780 w 198110"/>
                <a:gd name="connsiteY29" fmla="*/ 52974 h 262524"/>
                <a:gd name="connsiteX30" fmla="*/ 50255 w 198110"/>
                <a:gd name="connsiteY30" fmla="*/ 69643 h 262524"/>
                <a:gd name="connsiteX31" fmla="*/ 43111 w 198110"/>
                <a:gd name="connsiteY31" fmla="*/ 76787 h 262524"/>
                <a:gd name="connsiteX32" fmla="*/ 28824 w 198110"/>
                <a:gd name="connsiteY32" fmla="*/ 100599 h 262524"/>
                <a:gd name="connsiteX33" fmla="*/ 26442 w 198110"/>
                <a:gd name="connsiteY33" fmla="*/ 107743 h 262524"/>
                <a:gd name="connsiteX34" fmla="*/ 16917 w 198110"/>
                <a:gd name="connsiteY34" fmla="*/ 122030 h 262524"/>
                <a:gd name="connsiteX35" fmla="*/ 12155 w 198110"/>
                <a:gd name="connsiteY35" fmla="*/ 131555 h 262524"/>
                <a:gd name="connsiteX36" fmla="*/ 2630 w 198110"/>
                <a:gd name="connsiteY36" fmla="*/ 145843 h 262524"/>
                <a:gd name="connsiteX37" fmla="*/ 249 w 198110"/>
                <a:gd name="connsiteY37" fmla="*/ 176799 h 262524"/>
                <a:gd name="connsiteX38" fmla="*/ 7392 w 198110"/>
                <a:gd name="connsiteY38" fmla="*/ 183943 h 262524"/>
                <a:gd name="connsiteX39" fmla="*/ 9774 w 198110"/>
                <a:gd name="connsiteY39" fmla="*/ 191087 h 262524"/>
                <a:gd name="connsiteX40" fmla="*/ 55017 w 198110"/>
                <a:gd name="connsiteY40" fmla="*/ 262524 h 262524"/>
                <a:gd name="connsiteX0" fmla="*/ 55017 w 198110"/>
                <a:gd name="connsiteY0" fmla="*/ 262524 h 262524"/>
                <a:gd name="connsiteX1" fmla="*/ 55017 w 198110"/>
                <a:gd name="connsiteY1" fmla="*/ 262524 h 262524"/>
                <a:gd name="connsiteX2" fmla="*/ 43111 w 198110"/>
                <a:gd name="connsiteY2" fmla="*/ 229187 h 262524"/>
                <a:gd name="connsiteX3" fmla="*/ 38349 w 198110"/>
                <a:gd name="connsiteY3" fmla="*/ 212518 h 262524"/>
                <a:gd name="connsiteX4" fmla="*/ 40730 w 198110"/>
                <a:gd name="connsiteY4" fmla="*/ 179180 h 262524"/>
                <a:gd name="connsiteX5" fmla="*/ 59780 w 198110"/>
                <a:gd name="connsiteY5" fmla="*/ 160130 h 262524"/>
                <a:gd name="connsiteX6" fmla="*/ 66924 w 198110"/>
                <a:gd name="connsiteY6" fmla="*/ 152987 h 262524"/>
                <a:gd name="connsiteX7" fmla="*/ 74067 w 198110"/>
                <a:gd name="connsiteY7" fmla="*/ 150605 h 262524"/>
                <a:gd name="connsiteX8" fmla="*/ 143124 w 198110"/>
                <a:gd name="connsiteY8" fmla="*/ 148224 h 262524"/>
                <a:gd name="connsiteX9" fmla="*/ 152649 w 198110"/>
                <a:gd name="connsiteY9" fmla="*/ 145843 h 262524"/>
                <a:gd name="connsiteX10" fmla="*/ 159792 w 198110"/>
                <a:gd name="connsiteY10" fmla="*/ 141080 h 262524"/>
                <a:gd name="connsiteX11" fmla="*/ 166936 w 198110"/>
                <a:gd name="connsiteY11" fmla="*/ 138699 h 262524"/>
                <a:gd name="connsiteX12" fmla="*/ 176461 w 198110"/>
                <a:gd name="connsiteY12" fmla="*/ 131555 h 262524"/>
                <a:gd name="connsiteX13" fmla="*/ 178842 w 198110"/>
                <a:gd name="connsiteY13" fmla="*/ 124412 h 262524"/>
                <a:gd name="connsiteX14" fmla="*/ 185986 w 198110"/>
                <a:gd name="connsiteY14" fmla="*/ 114887 h 262524"/>
                <a:gd name="connsiteX15" fmla="*/ 197892 w 198110"/>
                <a:gd name="connsiteY15" fmla="*/ 100599 h 262524"/>
                <a:gd name="connsiteX16" fmla="*/ 193130 w 198110"/>
                <a:gd name="connsiteY16" fmla="*/ 7730 h 262524"/>
                <a:gd name="connsiteX17" fmla="*/ 185986 w 198110"/>
                <a:gd name="connsiteY17" fmla="*/ 5349 h 262524"/>
                <a:gd name="connsiteX18" fmla="*/ 166936 w 198110"/>
                <a:gd name="connsiteY18" fmla="*/ 7730 h 262524"/>
                <a:gd name="connsiteX19" fmla="*/ 159792 w 198110"/>
                <a:gd name="connsiteY19" fmla="*/ 10112 h 262524"/>
                <a:gd name="connsiteX20" fmla="*/ 152649 w 198110"/>
                <a:gd name="connsiteY20" fmla="*/ 14874 h 262524"/>
                <a:gd name="connsiteX21" fmla="*/ 143124 w 198110"/>
                <a:gd name="connsiteY21" fmla="*/ 17255 h 262524"/>
                <a:gd name="connsiteX22" fmla="*/ 135980 w 198110"/>
                <a:gd name="connsiteY22" fmla="*/ 22018 h 262524"/>
                <a:gd name="connsiteX23" fmla="*/ 124074 w 198110"/>
                <a:gd name="connsiteY23" fmla="*/ 24399 h 262524"/>
                <a:gd name="connsiteX24" fmla="*/ 109786 w 198110"/>
                <a:gd name="connsiteY24" fmla="*/ 29162 h 262524"/>
                <a:gd name="connsiteX25" fmla="*/ 95499 w 198110"/>
                <a:gd name="connsiteY25" fmla="*/ 33924 h 262524"/>
                <a:gd name="connsiteX26" fmla="*/ 88355 w 198110"/>
                <a:gd name="connsiteY26" fmla="*/ 36305 h 262524"/>
                <a:gd name="connsiteX27" fmla="*/ 81211 w 198110"/>
                <a:gd name="connsiteY27" fmla="*/ 41068 h 262524"/>
                <a:gd name="connsiteX28" fmla="*/ 74067 w 198110"/>
                <a:gd name="connsiteY28" fmla="*/ 43449 h 262524"/>
                <a:gd name="connsiteX29" fmla="*/ 59780 w 198110"/>
                <a:gd name="connsiteY29" fmla="*/ 52974 h 262524"/>
                <a:gd name="connsiteX30" fmla="*/ 50255 w 198110"/>
                <a:gd name="connsiteY30" fmla="*/ 69643 h 262524"/>
                <a:gd name="connsiteX31" fmla="*/ 43111 w 198110"/>
                <a:gd name="connsiteY31" fmla="*/ 76787 h 262524"/>
                <a:gd name="connsiteX32" fmla="*/ 28824 w 198110"/>
                <a:gd name="connsiteY32" fmla="*/ 100599 h 262524"/>
                <a:gd name="connsiteX33" fmla="*/ 26442 w 198110"/>
                <a:gd name="connsiteY33" fmla="*/ 107743 h 262524"/>
                <a:gd name="connsiteX34" fmla="*/ 16917 w 198110"/>
                <a:gd name="connsiteY34" fmla="*/ 122030 h 262524"/>
                <a:gd name="connsiteX35" fmla="*/ 12155 w 198110"/>
                <a:gd name="connsiteY35" fmla="*/ 131555 h 262524"/>
                <a:gd name="connsiteX36" fmla="*/ 2630 w 198110"/>
                <a:gd name="connsiteY36" fmla="*/ 145843 h 262524"/>
                <a:gd name="connsiteX37" fmla="*/ 249 w 198110"/>
                <a:gd name="connsiteY37" fmla="*/ 176799 h 262524"/>
                <a:gd name="connsiteX38" fmla="*/ 7392 w 198110"/>
                <a:gd name="connsiteY38" fmla="*/ 183943 h 262524"/>
                <a:gd name="connsiteX39" fmla="*/ 9774 w 198110"/>
                <a:gd name="connsiteY39" fmla="*/ 191087 h 262524"/>
                <a:gd name="connsiteX40" fmla="*/ 55017 w 198110"/>
                <a:gd name="connsiteY40" fmla="*/ 262524 h 262524"/>
                <a:gd name="connsiteX0" fmla="*/ 55017 w 198110"/>
                <a:gd name="connsiteY0" fmla="*/ 262524 h 262524"/>
                <a:gd name="connsiteX1" fmla="*/ 55017 w 198110"/>
                <a:gd name="connsiteY1" fmla="*/ 262524 h 262524"/>
                <a:gd name="connsiteX2" fmla="*/ 43111 w 198110"/>
                <a:gd name="connsiteY2" fmla="*/ 229187 h 262524"/>
                <a:gd name="connsiteX3" fmla="*/ 38349 w 198110"/>
                <a:gd name="connsiteY3" fmla="*/ 212518 h 262524"/>
                <a:gd name="connsiteX4" fmla="*/ 40730 w 198110"/>
                <a:gd name="connsiteY4" fmla="*/ 179180 h 262524"/>
                <a:gd name="connsiteX5" fmla="*/ 59780 w 198110"/>
                <a:gd name="connsiteY5" fmla="*/ 160130 h 262524"/>
                <a:gd name="connsiteX6" fmla="*/ 66924 w 198110"/>
                <a:gd name="connsiteY6" fmla="*/ 152987 h 262524"/>
                <a:gd name="connsiteX7" fmla="*/ 74067 w 198110"/>
                <a:gd name="connsiteY7" fmla="*/ 150605 h 262524"/>
                <a:gd name="connsiteX8" fmla="*/ 143124 w 198110"/>
                <a:gd name="connsiteY8" fmla="*/ 148224 h 262524"/>
                <a:gd name="connsiteX9" fmla="*/ 152649 w 198110"/>
                <a:gd name="connsiteY9" fmla="*/ 145843 h 262524"/>
                <a:gd name="connsiteX10" fmla="*/ 159792 w 198110"/>
                <a:gd name="connsiteY10" fmla="*/ 141080 h 262524"/>
                <a:gd name="connsiteX11" fmla="*/ 166936 w 198110"/>
                <a:gd name="connsiteY11" fmla="*/ 138699 h 262524"/>
                <a:gd name="connsiteX12" fmla="*/ 176461 w 198110"/>
                <a:gd name="connsiteY12" fmla="*/ 131555 h 262524"/>
                <a:gd name="connsiteX13" fmla="*/ 178842 w 198110"/>
                <a:gd name="connsiteY13" fmla="*/ 124412 h 262524"/>
                <a:gd name="connsiteX14" fmla="*/ 185986 w 198110"/>
                <a:gd name="connsiteY14" fmla="*/ 114887 h 262524"/>
                <a:gd name="connsiteX15" fmla="*/ 197892 w 198110"/>
                <a:gd name="connsiteY15" fmla="*/ 100599 h 262524"/>
                <a:gd name="connsiteX16" fmla="*/ 193130 w 198110"/>
                <a:gd name="connsiteY16" fmla="*/ 7730 h 262524"/>
                <a:gd name="connsiteX17" fmla="*/ 185986 w 198110"/>
                <a:gd name="connsiteY17" fmla="*/ 5349 h 262524"/>
                <a:gd name="connsiteX18" fmla="*/ 166936 w 198110"/>
                <a:gd name="connsiteY18" fmla="*/ 7730 h 262524"/>
                <a:gd name="connsiteX19" fmla="*/ 159792 w 198110"/>
                <a:gd name="connsiteY19" fmla="*/ 10112 h 262524"/>
                <a:gd name="connsiteX20" fmla="*/ 152649 w 198110"/>
                <a:gd name="connsiteY20" fmla="*/ 14874 h 262524"/>
                <a:gd name="connsiteX21" fmla="*/ 143124 w 198110"/>
                <a:gd name="connsiteY21" fmla="*/ 17255 h 262524"/>
                <a:gd name="connsiteX22" fmla="*/ 135980 w 198110"/>
                <a:gd name="connsiteY22" fmla="*/ 22018 h 262524"/>
                <a:gd name="connsiteX23" fmla="*/ 124074 w 198110"/>
                <a:gd name="connsiteY23" fmla="*/ 24399 h 262524"/>
                <a:gd name="connsiteX24" fmla="*/ 109786 w 198110"/>
                <a:gd name="connsiteY24" fmla="*/ 29162 h 262524"/>
                <a:gd name="connsiteX25" fmla="*/ 95499 w 198110"/>
                <a:gd name="connsiteY25" fmla="*/ 33924 h 262524"/>
                <a:gd name="connsiteX26" fmla="*/ 88355 w 198110"/>
                <a:gd name="connsiteY26" fmla="*/ 36305 h 262524"/>
                <a:gd name="connsiteX27" fmla="*/ 81211 w 198110"/>
                <a:gd name="connsiteY27" fmla="*/ 41068 h 262524"/>
                <a:gd name="connsiteX28" fmla="*/ 74067 w 198110"/>
                <a:gd name="connsiteY28" fmla="*/ 43449 h 262524"/>
                <a:gd name="connsiteX29" fmla="*/ 59780 w 198110"/>
                <a:gd name="connsiteY29" fmla="*/ 52974 h 262524"/>
                <a:gd name="connsiteX30" fmla="*/ 50255 w 198110"/>
                <a:gd name="connsiteY30" fmla="*/ 69643 h 262524"/>
                <a:gd name="connsiteX31" fmla="*/ 43111 w 198110"/>
                <a:gd name="connsiteY31" fmla="*/ 76787 h 262524"/>
                <a:gd name="connsiteX32" fmla="*/ 28824 w 198110"/>
                <a:gd name="connsiteY32" fmla="*/ 100599 h 262524"/>
                <a:gd name="connsiteX33" fmla="*/ 26442 w 198110"/>
                <a:gd name="connsiteY33" fmla="*/ 107743 h 262524"/>
                <a:gd name="connsiteX34" fmla="*/ 16917 w 198110"/>
                <a:gd name="connsiteY34" fmla="*/ 122030 h 262524"/>
                <a:gd name="connsiteX35" fmla="*/ 12155 w 198110"/>
                <a:gd name="connsiteY35" fmla="*/ 131555 h 262524"/>
                <a:gd name="connsiteX36" fmla="*/ 2630 w 198110"/>
                <a:gd name="connsiteY36" fmla="*/ 145843 h 262524"/>
                <a:gd name="connsiteX37" fmla="*/ 249 w 198110"/>
                <a:gd name="connsiteY37" fmla="*/ 176799 h 262524"/>
                <a:gd name="connsiteX38" fmla="*/ 7392 w 198110"/>
                <a:gd name="connsiteY38" fmla="*/ 183943 h 262524"/>
                <a:gd name="connsiteX39" fmla="*/ 55017 w 198110"/>
                <a:gd name="connsiteY39" fmla="*/ 262524 h 262524"/>
                <a:gd name="connsiteX0" fmla="*/ 58484 w 201577"/>
                <a:gd name="connsiteY0" fmla="*/ 262524 h 262524"/>
                <a:gd name="connsiteX1" fmla="*/ 58484 w 201577"/>
                <a:gd name="connsiteY1" fmla="*/ 262524 h 262524"/>
                <a:gd name="connsiteX2" fmla="*/ 46578 w 201577"/>
                <a:gd name="connsiteY2" fmla="*/ 229187 h 262524"/>
                <a:gd name="connsiteX3" fmla="*/ 41816 w 201577"/>
                <a:gd name="connsiteY3" fmla="*/ 212518 h 262524"/>
                <a:gd name="connsiteX4" fmla="*/ 44197 w 201577"/>
                <a:gd name="connsiteY4" fmla="*/ 179180 h 262524"/>
                <a:gd name="connsiteX5" fmla="*/ 63247 w 201577"/>
                <a:gd name="connsiteY5" fmla="*/ 160130 h 262524"/>
                <a:gd name="connsiteX6" fmla="*/ 70391 w 201577"/>
                <a:gd name="connsiteY6" fmla="*/ 152987 h 262524"/>
                <a:gd name="connsiteX7" fmla="*/ 77534 w 201577"/>
                <a:gd name="connsiteY7" fmla="*/ 150605 h 262524"/>
                <a:gd name="connsiteX8" fmla="*/ 146591 w 201577"/>
                <a:gd name="connsiteY8" fmla="*/ 148224 h 262524"/>
                <a:gd name="connsiteX9" fmla="*/ 156116 w 201577"/>
                <a:gd name="connsiteY9" fmla="*/ 145843 h 262524"/>
                <a:gd name="connsiteX10" fmla="*/ 163259 w 201577"/>
                <a:gd name="connsiteY10" fmla="*/ 141080 h 262524"/>
                <a:gd name="connsiteX11" fmla="*/ 170403 w 201577"/>
                <a:gd name="connsiteY11" fmla="*/ 138699 h 262524"/>
                <a:gd name="connsiteX12" fmla="*/ 179928 w 201577"/>
                <a:gd name="connsiteY12" fmla="*/ 131555 h 262524"/>
                <a:gd name="connsiteX13" fmla="*/ 182309 w 201577"/>
                <a:gd name="connsiteY13" fmla="*/ 124412 h 262524"/>
                <a:gd name="connsiteX14" fmla="*/ 189453 w 201577"/>
                <a:gd name="connsiteY14" fmla="*/ 114887 h 262524"/>
                <a:gd name="connsiteX15" fmla="*/ 201359 w 201577"/>
                <a:gd name="connsiteY15" fmla="*/ 100599 h 262524"/>
                <a:gd name="connsiteX16" fmla="*/ 196597 w 201577"/>
                <a:gd name="connsiteY16" fmla="*/ 7730 h 262524"/>
                <a:gd name="connsiteX17" fmla="*/ 189453 w 201577"/>
                <a:gd name="connsiteY17" fmla="*/ 5349 h 262524"/>
                <a:gd name="connsiteX18" fmla="*/ 170403 w 201577"/>
                <a:gd name="connsiteY18" fmla="*/ 7730 h 262524"/>
                <a:gd name="connsiteX19" fmla="*/ 163259 w 201577"/>
                <a:gd name="connsiteY19" fmla="*/ 10112 h 262524"/>
                <a:gd name="connsiteX20" fmla="*/ 156116 w 201577"/>
                <a:gd name="connsiteY20" fmla="*/ 14874 h 262524"/>
                <a:gd name="connsiteX21" fmla="*/ 146591 w 201577"/>
                <a:gd name="connsiteY21" fmla="*/ 17255 h 262524"/>
                <a:gd name="connsiteX22" fmla="*/ 139447 w 201577"/>
                <a:gd name="connsiteY22" fmla="*/ 22018 h 262524"/>
                <a:gd name="connsiteX23" fmla="*/ 127541 w 201577"/>
                <a:gd name="connsiteY23" fmla="*/ 24399 h 262524"/>
                <a:gd name="connsiteX24" fmla="*/ 113253 w 201577"/>
                <a:gd name="connsiteY24" fmla="*/ 29162 h 262524"/>
                <a:gd name="connsiteX25" fmla="*/ 98966 w 201577"/>
                <a:gd name="connsiteY25" fmla="*/ 33924 h 262524"/>
                <a:gd name="connsiteX26" fmla="*/ 91822 w 201577"/>
                <a:gd name="connsiteY26" fmla="*/ 36305 h 262524"/>
                <a:gd name="connsiteX27" fmla="*/ 84678 w 201577"/>
                <a:gd name="connsiteY27" fmla="*/ 41068 h 262524"/>
                <a:gd name="connsiteX28" fmla="*/ 77534 w 201577"/>
                <a:gd name="connsiteY28" fmla="*/ 43449 h 262524"/>
                <a:gd name="connsiteX29" fmla="*/ 63247 w 201577"/>
                <a:gd name="connsiteY29" fmla="*/ 52974 h 262524"/>
                <a:gd name="connsiteX30" fmla="*/ 53722 w 201577"/>
                <a:gd name="connsiteY30" fmla="*/ 69643 h 262524"/>
                <a:gd name="connsiteX31" fmla="*/ 46578 w 201577"/>
                <a:gd name="connsiteY31" fmla="*/ 76787 h 262524"/>
                <a:gd name="connsiteX32" fmla="*/ 32291 w 201577"/>
                <a:gd name="connsiteY32" fmla="*/ 100599 h 262524"/>
                <a:gd name="connsiteX33" fmla="*/ 29909 w 201577"/>
                <a:gd name="connsiteY33" fmla="*/ 107743 h 262524"/>
                <a:gd name="connsiteX34" fmla="*/ 20384 w 201577"/>
                <a:gd name="connsiteY34" fmla="*/ 122030 h 262524"/>
                <a:gd name="connsiteX35" fmla="*/ 15622 w 201577"/>
                <a:gd name="connsiteY35" fmla="*/ 131555 h 262524"/>
                <a:gd name="connsiteX36" fmla="*/ 6097 w 201577"/>
                <a:gd name="connsiteY36" fmla="*/ 145843 h 262524"/>
                <a:gd name="connsiteX37" fmla="*/ 3716 w 201577"/>
                <a:gd name="connsiteY37" fmla="*/ 176799 h 262524"/>
                <a:gd name="connsiteX38" fmla="*/ 58484 w 201577"/>
                <a:gd name="connsiteY38" fmla="*/ 262524 h 262524"/>
                <a:gd name="connsiteX0" fmla="*/ 56566 w 199659"/>
                <a:gd name="connsiteY0" fmla="*/ 262524 h 262524"/>
                <a:gd name="connsiteX1" fmla="*/ 56566 w 199659"/>
                <a:gd name="connsiteY1" fmla="*/ 262524 h 262524"/>
                <a:gd name="connsiteX2" fmla="*/ 44660 w 199659"/>
                <a:gd name="connsiteY2" fmla="*/ 229187 h 262524"/>
                <a:gd name="connsiteX3" fmla="*/ 39898 w 199659"/>
                <a:gd name="connsiteY3" fmla="*/ 212518 h 262524"/>
                <a:gd name="connsiteX4" fmla="*/ 42279 w 199659"/>
                <a:gd name="connsiteY4" fmla="*/ 179180 h 262524"/>
                <a:gd name="connsiteX5" fmla="*/ 61329 w 199659"/>
                <a:gd name="connsiteY5" fmla="*/ 160130 h 262524"/>
                <a:gd name="connsiteX6" fmla="*/ 68473 w 199659"/>
                <a:gd name="connsiteY6" fmla="*/ 152987 h 262524"/>
                <a:gd name="connsiteX7" fmla="*/ 75616 w 199659"/>
                <a:gd name="connsiteY7" fmla="*/ 150605 h 262524"/>
                <a:gd name="connsiteX8" fmla="*/ 144673 w 199659"/>
                <a:gd name="connsiteY8" fmla="*/ 148224 h 262524"/>
                <a:gd name="connsiteX9" fmla="*/ 154198 w 199659"/>
                <a:gd name="connsiteY9" fmla="*/ 145843 h 262524"/>
                <a:gd name="connsiteX10" fmla="*/ 161341 w 199659"/>
                <a:gd name="connsiteY10" fmla="*/ 141080 h 262524"/>
                <a:gd name="connsiteX11" fmla="*/ 168485 w 199659"/>
                <a:gd name="connsiteY11" fmla="*/ 138699 h 262524"/>
                <a:gd name="connsiteX12" fmla="*/ 178010 w 199659"/>
                <a:gd name="connsiteY12" fmla="*/ 131555 h 262524"/>
                <a:gd name="connsiteX13" fmla="*/ 180391 w 199659"/>
                <a:gd name="connsiteY13" fmla="*/ 124412 h 262524"/>
                <a:gd name="connsiteX14" fmla="*/ 187535 w 199659"/>
                <a:gd name="connsiteY14" fmla="*/ 114887 h 262524"/>
                <a:gd name="connsiteX15" fmla="*/ 199441 w 199659"/>
                <a:gd name="connsiteY15" fmla="*/ 100599 h 262524"/>
                <a:gd name="connsiteX16" fmla="*/ 194679 w 199659"/>
                <a:gd name="connsiteY16" fmla="*/ 7730 h 262524"/>
                <a:gd name="connsiteX17" fmla="*/ 187535 w 199659"/>
                <a:gd name="connsiteY17" fmla="*/ 5349 h 262524"/>
                <a:gd name="connsiteX18" fmla="*/ 168485 w 199659"/>
                <a:gd name="connsiteY18" fmla="*/ 7730 h 262524"/>
                <a:gd name="connsiteX19" fmla="*/ 161341 w 199659"/>
                <a:gd name="connsiteY19" fmla="*/ 10112 h 262524"/>
                <a:gd name="connsiteX20" fmla="*/ 154198 w 199659"/>
                <a:gd name="connsiteY20" fmla="*/ 14874 h 262524"/>
                <a:gd name="connsiteX21" fmla="*/ 144673 w 199659"/>
                <a:gd name="connsiteY21" fmla="*/ 17255 h 262524"/>
                <a:gd name="connsiteX22" fmla="*/ 137529 w 199659"/>
                <a:gd name="connsiteY22" fmla="*/ 22018 h 262524"/>
                <a:gd name="connsiteX23" fmla="*/ 125623 w 199659"/>
                <a:gd name="connsiteY23" fmla="*/ 24399 h 262524"/>
                <a:gd name="connsiteX24" fmla="*/ 111335 w 199659"/>
                <a:gd name="connsiteY24" fmla="*/ 29162 h 262524"/>
                <a:gd name="connsiteX25" fmla="*/ 97048 w 199659"/>
                <a:gd name="connsiteY25" fmla="*/ 33924 h 262524"/>
                <a:gd name="connsiteX26" fmla="*/ 89904 w 199659"/>
                <a:gd name="connsiteY26" fmla="*/ 36305 h 262524"/>
                <a:gd name="connsiteX27" fmla="*/ 82760 w 199659"/>
                <a:gd name="connsiteY27" fmla="*/ 41068 h 262524"/>
                <a:gd name="connsiteX28" fmla="*/ 75616 w 199659"/>
                <a:gd name="connsiteY28" fmla="*/ 43449 h 262524"/>
                <a:gd name="connsiteX29" fmla="*/ 61329 w 199659"/>
                <a:gd name="connsiteY29" fmla="*/ 52974 h 262524"/>
                <a:gd name="connsiteX30" fmla="*/ 51804 w 199659"/>
                <a:gd name="connsiteY30" fmla="*/ 69643 h 262524"/>
                <a:gd name="connsiteX31" fmla="*/ 44660 w 199659"/>
                <a:gd name="connsiteY31" fmla="*/ 76787 h 262524"/>
                <a:gd name="connsiteX32" fmla="*/ 30373 w 199659"/>
                <a:gd name="connsiteY32" fmla="*/ 100599 h 262524"/>
                <a:gd name="connsiteX33" fmla="*/ 27991 w 199659"/>
                <a:gd name="connsiteY33" fmla="*/ 107743 h 262524"/>
                <a:gd name="connsiteX34" fmla="*/ 18466 w 199659"/>
                <a:gd name="connsiteY34" fmla="*/ 122030 h 262524"/>
                <a:gd name="connsiteX35" fmla="*/ 13704 w 199659"/>
                <a:gd name="connsiteY35" fmla="*/ 131555 h 262524"/>
                <a:gd name="connsiteX36" fmla="*/ 1798 w 199659"/>
                <a:gd name="connsiteY36" fmla="*/ 176799 h 262524"/>
                <a:gd name="connsiteX37" fmla="*/ 56566 w 199659"/>
                <a:gd name="connsiteY37" fmla="*/ 262524 h 262524"/>
                <a:gd name="connsiteX0" fmla="*/ 45021 w 188114"/>
                <a:gd name="connsiteY0" fmla="*/ 262524 h 262524"/>
                <a:gd name="connsiteX1" fmla="*/ 45021 w 188114"/>
                <a:gd name="connsiteY1" fmla="*/ 262524 h 262524"/>
                <a:gd name="connsiteX2" fmla="*/ 33115 w 188114"/>
                <a:gd name="connsiteY2" fmla="*/ 229187 h 262524"/>
                <a:gd name="connsiteX3" fmla="*/ 28353 w 188114"/>
                <a:gd name="connsiteY3" fmla="*/ 212518 h 262524"/>
                <a:gd name="connsiteX4" fmla="*/ 30734 w 188114"/>
                <a:gd name="connsiteY4" fmla="*/ 179180 h 262524"/>
                <a:gd name="connsiteX5" fmla="*/ 49784 w 188114"/>
                <a:gd name="connsiteY5" fmla="*/ 160130 h 262524"/>
                <a:gd name="connsiteX6" fmla="*/ 56928 w 188114"/>
                <a:gd name="connsiteY6" fmla="*/ 152987 h 262524"/>
                <a:gd name="connsiteX7" fmla="*/ 64071 w 188114"/>
                <a:gd name="connsiteY7" fmla="*/ 150605 h 262524"/>
                <a:gd name="connsiteX8" fmla="*/ 133128 w 188114"/>
                <a:gd name="connsiteY8" fmla="*/ 148224 h 262524"/>
                <a:gd name="connsiteX9" fmla="*/ 142653 w 188114"/>
                <a:gd name="connsiteY9" fmla="*/ 145843 h 262524"/>
                <a:gd name="connsiteX10" fmla="*/ 149796 w 188114"/>
                <a:gd name="connsiteY10" fmla="*/ 141080 h 262524"/>
                <a:gd name="connsiteX11" fmla="*/ 156940 w 188114"/>
                <a:gd name="connsiteY11" fmla="*/ 138699 h 262524"/>
                <a:gd name="connsiteX12" fmla="*/ 166465 w 188114"/>
                <a:gd name="connsiteY12" fmla="*/ 131555 h 262524"/>
                <a:gd name="connsiteX13" fmla="*/ 168846 w 188114"/>
                <a:gd name="connsiteY13" fmla="*/ 124412 h 262524"/>
                <a:gd name="connsiteX14" fmla="*/ 175990 w 188114"/>
                <a:gd name="connsiteY14" fmla="*/ 114887 h 262524"/>
                <a:gd name="connsiteX15" fmla="*/ 187896 w 188114"/>
                <a:gd name="connsiteY15" fmla="*/ 100599 h 262524"/>
                <a:gd name="connsiteX16" fmla="*/ 183134 w 188114"/>
                <a:gd name="connsiteY16" fmla="*/ 7730 h 262524"/>
                <a:gd name="connsiteX17" fmla="*/ 175990 w 188114"/>
                <a:gd name="connsiteY17" fmla="*/ 5349 h 262524"/>
                <a:gd name="connsiteX18" fmla="*/ 156940 w 188114"/>
                <a:gd name="connsiteY18" fmla="*/ 7730 h 262524"/>
                <a:gd name="connsiteX19" fmla="*/ 149796 w 188114"/>
                <a:gd name="connsiteY19" fmla="*/ 10112 h 262524"/>
                <a:gd name="connsiteX20" fmla="*/ 142653 w 188114"/>
                <a:gd name="connsiteY20" fmla="*/ 14874 h 262524"/>
                <a:gd name="connsiteX21" fmla="*/ 133128 w 188114"/>
                <a:gd name="connsiteY21" fmla="*/ 17255 h 262524"/>
                <a:gd name="connsiteX22" fmla="*/ 125984 w 188114"/>
                <a:gd name="connsiteY22" fmla="*/ 22018 h 262524"/>
                <a:gd name="connsiteX23" fmla="*/ 114078 w 188114"/>
                <a:gd name="connsiteY23" fmla="*/ 24399 h 262524"/>
                <a:gd name="connsiteX24" fmla="*/ 99790 w 188114"/>
                <a:gd name="connsiteY24" fmla="*/ 29162 h 262524"/>
                <a:gd name="connsiteX25" fmla="*/ 85503 w 188114"/>
                <a:gd name="connsiteY25" fmla="*/ 33924 h 262524"/>
                <a:gd name="connsiteX26" fmla="*/ 78359 w 188114"/>
                <a:gd name="connsiteY26" fmla="*/ 36305 h 262524"/>
                <a:gd name="connsiteX27" fmla="*/ 71215 w 188114"/>
                <a:gd name="connsiteY27" fmla="*/ 41068 h 262524"/>
                <a:gd name="connsiteX28" fmla="*/ 64071 w 188114"/>
                <a:gd name="connsiteY28" fmla="*/ 43449 h 262524"/>
                <a:gd name="connsiteX29" fmla="*/ 49784 w 188114"/>
                <a:gd name="connsiteY29" fmla="*/ 52974 h 262524"/>
                <a:gd name="connsiteX30" fmla="*/ 40259 w 188114"/>
                <a:gd name="connsiteY30" fmla="*/ 69643 h 262524"/>
                <a:gd name="connsiteX31" fmla="*/ 33115 w 188114"/>
                <a:gd name="connsiteY31" fmla="*/ 76787 h 262524"/>
                <a:gd name="connsiteX32" fmla="*/ 18828 w 188114"/>
                <a:gd name="connsiteY32" fmla="*/ 100599 h 262524"/>
                <a:gd name="connsiteX33" fmla="*/ 16446 w 188114"/>
                <a:gd name="connsiteY33" fmla="*/ 107743 h 262524"/>
                <a:gd name="connsiteX34" fmla="*/ 6921 w 188114"/>
                <a:gd name="connsiteY34" fmla="*/ 122030 h 262524"/>
                <a:gd name="connsiteX35" fmla="*/ 2159 w 188114"/>
                <a:gd name="connsiteY35" fmla="*/ 131555 h 262524"/>
                <a:gd name="connsiteX36" fmla="*/ 45021 w 188114"/>
                <a:gd name="connsiteY36" fmla="*/ 262524 h 262524"/>
                <a:gd name="connsiteX0" fmla="*/ 45021 w 188114"/>
                <a:gd name="connsiteY0" fmla="*/ 262524 h 262524"/>
                <a:gd name="connsiteX1" fmla="*/ 45021 w 188114"/>
                <a:gd name="connsiteY1" fmla="*/ 262524 h 262524"/>
                <a:gd name="connsiteX2" fmla="*/ 33115 w 188114"/>
                <a:gd name="connsiteY2" fmla="*/ 229187 h 262524"/>
                <a:gd name="connsiteX3" fmla="*/ 28353 w 188114"/>
                <a:gd name="connsiteY3" fmla="*/ 212518 h 262524"/>
                <a:gd name="connsiteX4" fmla="*/ 30734 w 188114"/>
                <a:gd name="connsiteY4" fmla="*/ 179180 h 262524"/>
                <a:gd name="connsiteX5" fmla="*/ 49784 w 188114"/>
                <a:gd name="connsiteY5" fmla="*/ 160130 h 262524"/>
                <a:gd name="connsiteX6" fmla="*/ 56928 w 188114"/>
                <a:gd name="connsiteY6" fmla="*/ 152987 h 262524"/>
                <a:gd name="connsiteX7" fmla="*/ 64071 w 188114"/>
                <a:gd name="connsiteY7" fmla="*/ 150605 h 262524"/>
                <a:gd name="connsiteX8" fmla="*/ 133128 w 188114"/>
                <a:gd name="connsiteY8" fmla="*/ 148224 h 262524"/>
                <a:gd name="connsiteX9" fmla="*/ 142653 w 188114"/>
                <a:gd name="connsiteY9" fmla="*/ 145843 h 262524"/>
                <a:gd name="connsiteX10" fmla="*/ 149796 w 188114"/>
                <a:gd name="connsiteY10" fmla="*/ 141080 h 262524"/>
                <a:gd name="connsiteX11" fmla="*/ 156940 w 188114"/>
                <a:gd name="connsiteY11" fmla="*/ 138699 h 262524"/>
                <a:gd name="connsiteX12" fmla="*/ 166465 w 188114"/>
                <a:gd name="connsiteY12" fmla="*/ 131555 h 262524"/>
                <a:gd name="connsiteX13" fmla="*/ 168846 w 188114"/>
                <a:gd name="connsiteY13" fmla="*/ 124412 h 262524"/>
                <a:gd name="connsiteX14" fmla="*/ 175990 w 188114"/>
                <a:gd name="connsiteY14" fmla="*/ 114887 h 262524"/>
                <a:gd name="connsiteX15" fmla="*/ 187896 w 188114"/>
                <a:gd name="connsiteY15" fmla="*/ 100599 h 262524"/>
                <a:gd name="connsiteX16" fmla="*/ 183134 w 188114"/>
                <a:gd name="connsiteY16" fmla="*/ 7730 h 262524"/>
                <a:gd name="connsiteX17" fmla="*/ 175990 w 188114"/>
                <a:gd name="connsiteY17" fmla="*/ 5349 h 262524"/>
                <a:gd name="connsiteX18" fmla="*/ 156940 w 188114"/>
                <a:gd name="connsiteY18" fmla="*/ 7730 h 262524"/>
                <a:gd name="connsiteX19" fmla="*/ 149796 w 188114"/>
                <a:gd name="connsiteY19" fmla="*/ 10112 h 262524"/>
                <a:gd name="connsiteX20" fmla="*/ 142653 w 188114"/>
                <a:gd name="connsiteY20" fmla="*/ 14874 h 262524"/>
                <a:gd name="connsiteX21" fmla="*/ 133128 w 188114"/>
                <a:gd name="connsiteY21" fmla="*/ 17255 h 262524"/>
                <a:gd name="connsiteX22" fmla="*/ 125984 w 188114"/>
                <a:gd name="connsiteY22" fmla="*/ 22018 h 262524"/>
                <a:gd name="connsiteX23" fmla="*/ 114078 w 188114"/>
                <a:gd name="connsiteY23" fmla="*/ 24399 h 262524"/>
                <a:gd name="connsiteX24" fmla="*/ 99790 w 188114"/>
                <a:gd name="connsiteY24" fmla="*/ 29162 h 262524"/>
                <a:gd name="connsiteX25" fmla="*/ 85503 w 188114"/>
                <a:gd name="connsiteY25" fmla="*/ 33924 h 262524"/>
                <a:gd name="connsiteX26" fmla="*/ 78359 w 188114"/>
                <a:gd name="connsiteY26" fmla="*/ 36305 h 262524"/>
                <a:gd name="connsiteX27" fmla="*/ 71215 w 188114"/>
                <a:gd name="connsiteY27" fmla="*/ 41068 h 262524"/>
                <a:gd name="connsiteX28" fmla="*/ 64071 w 188114"/>
                <a:gd name="connsiteY28" fmla="*/ 43449 h 262524"/>
                <a:gd name="connsiteX29" fmla="*/ 49784 w 188114"/>
                <a:gd name="connsiteY29" fmla="*/ 52974 h 262524"/>
                <a:gd name="connsiteX30" fmla="*/ 40259 w 188114"/>
                <a:gd name="connsiteY30" fmla="*/ 69643 h 262524"/>
                <a:gd name="connsiteX31" fmla="*/ 33115 w 188114"/>
                <a:gd name="connsiteY31" fmla="*/ 76787 h 262524"/>
                <a:gd name="connsiteX32" fmla="*/ 18828 w 188114"/>
                <a:gd name="connsiteY32" fmla="*/ 100599 h 262524"/>
                <a:gd name="connsiteX33" fmla="*/ 16446 w 188114"/>
                <a:gd name="connsiteY33" fmla="*/ 107743 h 262524"/>
                <a:gd name="connsiteX34" fmla="*/ 6921 w 188114"/>
                <a:gd name="connsiteY34" fmla="*/ 122030 h 262524"/>
                <a:gd name="connsiteX35" fmla="*/ 2159 w 188114"/>
                <a:gd name="connsiteY35" fmla="*/ 131555 h 262524"/>
                <a:gd name="connsiteX36" fmla="*/ 14065 w 188114"/>
                <a:gd name="connsiteY36" fmla="*/ 160130 h 262524"/>
                <a:gd name="connsiteX37" fmla="*/ 45021 w 188114"/>
                <a:gd name="connsiteY37" fmla="*/ 262524 h 262524"/>
                <a:gd name="connsiteX0" fmla="*/ 48106 w 191199"/>
                <a:gd name="connsiteY0" fmla="*/ 262524 h 262524"/>
                <a:gd name="connsiteX1" fmla="*/ 48106 w 191199"/>
                <a:gd name="connsiteY1" fmla="*/ 262524 h 262524"/>
                <a:gd name="connsiteX2" fmla="*/ 36200 w 191199"/>
                <a:gd name="connsiteY2" fmla="*/ 229187 h 262524"/>
                <a:gd name="connsiteX3" fmla="*/ 31438 w 191199"/>
                <a:gd name="connsiteY3" fmla="*/ 212518 h 262524"/>
                <a:gd name="connsiteX4" fmla="*/ 33819 w 191199"/>
                <a:gd name="connsiteY4" fmla="*/ 179180 h 262524"/>
                <a:gd name="connsiteX5" fmla="*/ 52869 w 191199"/>
                <a:gd name="connsiteY5" fmla="*/ 160130 h 262524"/>
                <a:gd name="connsiteX6" fmla="*/ 60013 w 191199"/>
                <a:gd name="connsiteY6" fmla="*/ 152987 h 262524"/>
                <a:gd name="connsiteX7" fmla="*/ 67156 w 191199"/>
                <a:gd name="connsiteY7" fmla="*/ 150605 h 262524"/>
                <a:gd name="connsiteX8" fmla="*/ 136213 w 191199"/>
                <a:gd name="connsiteY8" fmla="*/ 148224 h 262524"/>
                <a:gd name="connsiteX9" fmla="*/ 145738 w 191199"/>
                <a:gd name="connsiteY9" fmla="*/ 145843 h 262524"/>
                <a:gd name="connsiteX10" fmla="*/ 152881 w 191199"/>
                <a:gd name="connsiteY10" fmla="*/ 141080 h 262524"/>
                <a:gd name="connsiteX11" fmla="*/ 160025 w 191199"/>
                <a:gd name="connsiteY11" fmla="*/ 138699 h 262524"/>
                <a:gd name="connsiteX12" fmla="*/ 169550 w 191199"/>
                <a:gd name="connsiteY12" fmla="*/ 131555 h 262524"/>
                <a:gd name="connsiteX13" fmla="*/ 171931 w 191199"/>
                <a:gd name="connsiteY13" fmla="*/ 124412 h 262524"/>
                <a:gd name="connsiteX14" fmla="*/ 179075 w 191199"/>
                <a:gd name="connsiteY14" fmla="*/ 114887 h 262524"/>
                <a:gd name="connsiteX15" fmla="*/ 190981 w 191199"/>
                <a:gd name="connsiteY15" fmla="*/ 100599 h 262524"/>
                <a:gd name="connsiteX16" fmla="*/ 186219 w 191199"/>
                <a:gd name="connsiteY16" fmla="*/ 7730 h 262524"/>
                <a:gd name="connsiteX17" fmla="*/ 179075 w 191199"/>
                <a:gd name="connsiteY17" fmla="*/ 5349 h 262524"/>
                <a:gd name="connsiteX18" fmla="*/ 160025 w 191199"/>
                <a:gd name="connsiteY18" fmla="*/ 7730 h 262524"/>
                <a:gd name="connsiteX19" fmla="*/ 152881 w 191199"/>
                <a:gd name="connsiteY19" fmla="*/ 10112 h 262524"/>
                <a:gd name="connsiteX20" fmla="*/ 145738 w 191199"/>
                <a:gd name="connsiteY20" fmla="*/ 14874 h 262524"/>
                <a:gd name="connsiteX21" fmla="*/ 136213 w 191199"/>
                <a:gd name="connsiteY21" fmla="*/ 17255 h 262524"/>
                <a:gd name="connsiteX22" fmla="*/ 129069 w 191199"/>
                <a:gd name="connsiteY22" fmla="*/ 22018 h 262524"/>
                <a:gd name="connsiteX23" fmla="*/ 117163 w 191199"/>
                <a:gd name="connsiteY23" fmla="*/ 24399 h 262524"/>
                <a:gd name="connsiteX24" fmla="*/ 102875 w 191199"/>
                <a:gd name="connsiteY24" fmla="*/ 29162 h 262524"/>
                <a:gd name="connsiteX25" fmla="*/ 88588 w 191199"/>
                <a:gd name="connsiteY25" fmla="*/ 33924 h 262524"/>
                <a:gd name="connsiteX26" fmla="*/ 81444 w 191199"/>
                <a:gd name="connsiteY26" fmla="*/ 36305 h 262524"/>
                <a:gd name="connsiteX27" fmla="*/ 74300 w 191199"/>
                <a:gd name="connsiteY27" fmla="*/ 41068 h 262524"/>
                <a:gd name="connsiteX28" fmla="*/ 67156 w 191199"/>
                <a:gd name="connsiteY28" fmla="*/ 43449 h 262524"/>
                <a:gd name="connsiteX29" fmla="*/ 52869 w 191199"/>
                <a:gd name="connsiteY29" fmla="*/ 52974 h 262524"/>
                <a:gd name="connsiteX30" fmla="*/ 43344 w 191199"/>
                <a:gd name="connsiteY30" fmla="*/ 69643 h 262524"/>
                <a:gd name="connsiteX31" fmla="*/ 36200 w 191199"/>
                <a:gd name="connsiteY31" fmla="*/ 76787 h 262524"/>
                <a:gd name="connsiteX32" fmla="*/ 21913 w 191199"/>
                <a:gd name="connsiteY32" fmla="*/ 100599 h 262524"/>
                <a:gd name="connsiteX33" fmla="*/ 19531 w 191199"/>
                <a:gd name="connsiteY33" fmla="*/ 107743 h 262524"/>
                <a:gd name="connsiteX34" fmla="*/ 10006 w 191199"/>
                <a:gd name="connsiteY34" fmla="*/ 122030 h 262524"/>
                <a:gd name="connsiteX35" fmla="*/ 5244 w 191199"/>
                <a:gd name="connsiteY35" fmla="*/ 131555 h 262524"/>
                <a:gd name="connsiteX36" fmla="*/ 2862 w 191199"/>
                <a:gd name="connsiteY36" fmla="*/ 167273 h 262524"/>
                <a:gd name="connsiteX37" fmla="*/ 48106 w 191199"/>
                <a:gd name="connsiteY37" fmla="*/ 262524 h 262524"/>
                <a:gd name="connsiteX0" fmla="*/ 48106 w 191199"/>
                <a:gd name="connsiteY0" fmla="*/ 262524 h 262524"/>
                <a:gd name="connsiteX1" fmla="*/ 48106 w 191199"/>
                <a:gd name="connsiteY1" fmla="*/ 262524 h 262524"/>
                <a:gd name="connsiteX2" fmla="*/ 36200 w 191199"/>
                <a:gd name="connsiteY2" fmla="*/ 229187 h 262524"/>
                <a:gd name="connsiteX3" fmla="*/ 31438 w 191199"/>
                <a:gd name="connsiteY3" fmla="*/ 212518 h 262524"/>
                <a:gd name="connsiteX4" fmla="*/ 33819 w 191199"/>
                <a:gd name="connsiteY4" fmla="*/ 179180 h 262524"/>
                <a:gd name="connsiteX5" fmla="*/ 52869 w 191199"/>
                <a:gd name="connsiteY5" fmla="*/ 160130 h 262524"/>
                <a:gd name="connsiteX6" fmla="*/ 60013 w 191199"/>
                <a:gd name="connsiteY6" fmla="*/ 152987 h 262524"/>
                <a:gd name="connsiteX7" fmla="*/ 67156 w 191199"/>
                <a:gd name="connsiteY7" fmla="*/ 155368 h 262524"/>
                <a:gd name="connsiteX8" fmla="*/ 136213 w 191199"/>
                <a:gd name="connsiteY8" fmla="*/ 148224 h 262524"/>
                <a:gd name="connsiteX9" fmla="*/ 145738 w 191199"/>
                <a:gd name="connsiteY9" fmla="*/ 145843 h 262524"/>
                <a:gd name="connsiteX10" fmla="*/ 152881 w 191199"/>
                <a:gd name="connsiteY10" fmla="*/ 141080 h 262524"/>
                <a:gd name="connsiteX11" fmla="*/ 160025 w 191199"/>
                <a:gd name="connsiteY11" fmla="*/ 138699 h 262524"/>
                <a:gd name="connsiteX12" fmla="*/ 169550 w 191199"/>
                <a:gd name="connsiteY12" fmla="*/ 131555 h 262524"/>
                <a:gd name="connsiteX13" fmla="*/ 171931 w 191199"/>
                <a:gd name="connsiteY13" fmla="*/ 124412 h 262524"/>
                <a:gd name="connsiteX14" fmla="*/ 179075 w 191199"/>
                <a:gd name="connsiteY14" fmla="*/ 114887 h 262524"/>
                <a:gd name="connsiteX15" fmla="*/ 190981 w 191199"/>
                <a:gd name="connsiteY15" fmla="*/ 100599 h 262524"/>
                <a:gd name="connsiteX16" fmla="*/ 186219 w 191199"/>
                <a:gd name="connsiteY16" fmla="*/ 7730 h 262524"/>
                <a:gd name="connsiteX17" fmla="*/ 179075 w 191199"/>
                <a:gd name="connsiteY17" fmla="*/ 5349 h 262524"/>
                <a:gd name="connsiteX18" fmla="*/ 160025 w 191199"/>
                <a:gd name="connsiteY18" fmla="*/ 7730 h 262524"/>
                <a:gd name="connsiteX19" fmla="*/ 152881 w 191199"/>
                <a:gd name="connsiteY19" fmla="*/ 10112 h 262524"/>
                <a:gd name="connsiteX20" fmla="*/ 145738 w 191199"/>
                <a:gd name="connsiteY20" fmla="*/ 14874 h 262524"/>
                <a:gd name="connsiteX21" fmla="*/ 136213 w 191199"/>
                <a:gd name="connsiteY21" fmla="*/ 17255 h 262524"/>
                <a:gd name="connsiteX22" fmla="*/ 129069 w 191199"/>
                <a:gd name="connsiteY22" fmla="*/ 22018 h 262524"/>
                <a:gd name="connsiteX23" fmla="*/ 117163 w 191199"/>
                <a:gd name="connsiteY23" fmla="*/ 24399 h 262524"/>
                <a:gd name="connsiteX24" fmla="*/ 102875 w 191199"/>
                <a:gd name="connsiteY24" fmla="*/ 29162 h 262524"/>
                <a:gd name="connsiteX25" fmla="*/ 88588 w 191199"/>
                <a:gd name="connsiteY25" fmla="*/ 33924 h 262524"/>
                <a:gd name="connsiteX26" fmla="*/ 81444 w 191199"/>
                <a:gd name="connsiteY26" fmla="*/ 36305 h 262524"/>
                <a:gd name="connsiteX27" fmla="*/ 74300 w 191199"/>
                <a:gd name="connsiteY27" fmla="*/ 41068 h 262524"/>
                <a:gd name="connsiteX28" fmla="*/ 67156 w 191199"/>
                <a:gd name="connsiteY28" fmla="*/ 43449 h 262524"/>
                <a:gd name="connsiteX29" fmla="*/ 52869 w 191199"/>
                <a:gd name="connsiteY29" fmla="*/ 52974 h 262524"/>
                <a:gd name="connsiteX30" fmla="*/ 43344 w 191199"/>
                <a:gd name="connsiteY30" fmla="*/ 69643 h 262524"/>
                <a:gd name="connsiteX31" fmla="*/ 36200 w 191199"/>
                <a:gd name="connsiteY31" fmla="*/ 76787 h 262524"/>
                <a:gd name="connsiteX32" fmla="*/ 21913 w 191199"/>
                <a:gd name="connsiteY32" fmla="*/ 100599 h 262524"/>
                <a:gd name="connsiteX33" fmla="*/ 19531 w 191199"/>
                <a:gd name="connsiteY33" fmla="*/ 107743 h 262524"/>
                <a:gd name="connsiteX34" fmla="*/ 10006 w 191199"/>
                <a:gd name="connsiteY34" fmla="*/ 122030 h 262524"/>
                <a:gd name="connsiteX35" fmla="*/ 5244 w 191199"/>
                <a:gd name="connsiteY35" fmla="*/ 131555 h 262524"/>
                <a:gd name="connsiteX36" fmla="*/ 2862 w 191199"/>
                <a:gd name="connsiteY36" fmla="*/ 167273 h 262524"/>
                <a:gd name="connsiteX37" fmla="*/ 48106 w 191199"/>
                <a:gd name="connsiteY37" fmla="*/ 262524 h 262524"/>
                <a:gd name="connsiteX0" fmla="*/ 48106 w 191199"/>
                <a:gd name="connsiteY0" fmla="*/ 262524 h 262524"/>
                <a:gd name="connsiteX1" fmla="*/ 48106 w 191199"/>
                <a:gd name="connsiteY1" fmla="*/ 262524 h 262524"/>
                <a:gd name="connsiteX2" fmla="*/ 36200 w 191199"/>
                <a:gd name="connsiteY2" fmla="*/ 229187 h 262524"/>
                <a:gd name="connsiteX3" fmla="*/ 31438 w 191199"/>
                <a:gd name="connsiteY3" fmla="*/ 212518 h 262524"/>
                <a:gd name="connsiteX4" fmla="*/ 33819 w 191199"/>
                <a:gd name="connsiteY4" fmla="*/ 179180 h 262524"/>
                <a:gd name="connsiteX5" fmla="*/ 52869 w 191199"/>
                <a:gd name="connsiteY5" fmla="*/ 160130 h 262524"/>
                <a:gd name="connsiteX6" fmla="*/ 60013 w 191199"/>
                <a:gd name="connsiteY6" fmla="*/ 152987 h 262524"/>
                <a:gd name="connsiteX7" fmla="*/ 67156 w 191199"/>
                <a:gd name="connsiteY7" fmla="*/ 155368 h 262524"/>
                <a:gd name="connsiteX8" fmla="*/ 136213 w 191199"/>
                <a:gd name="connsiteY8" fmla="*/ 148224 h 262524"/>
                <a:gd name="connsiteX9" fmla="*/ 145738 w 191199"/>
                <a:gd name="connsiteY9" fmla="*/ 145843 h 262524"/>
                <a:gd name="connsiteX10" fmla="*/ 152881 w 191199"/>
                <a:gd name="connsiteY10" fmla="*/ 141080 h 262524"/>
                <a:gd name="connsiteX11" fmla="*/ 160025 w 191199"/>
                <a:gd name="connsiteY11" fmla="*/ 138699 h 262524"/>
                <a:gd name="connsiteX12" fmla="*/ 171931 w 191199"/>
                <a:gd name="connsiteY12" fmla="*/ 124412 h 262524"/>
                <a:gd name="connsiteX13" fmla="*/ 179075 w 191199"/>
                <a:gd name="connsiteY13" fmla="*/ 114887 h 262524"/>
                <a:gd name="connsiteX14" fmla="*/ 190981 w 191199"/>
                <a:gd name="connsiteY14" fmla="*/ 100599 h 262524"/>
                <a:gd name="connsiteX15" fmla="*/ 186219 w 191199"/>
                <a:gd name="connsiteY15" fmla="*/ 7730 h 262524"/>
                <a:gd name="connsiteX16" fmla="*/ 179075 w 191199"/>
                <a:gd name="connsiteY16" fmla="*/ 5349 h 262524"/>
                <a:gd name="connsiteX17" fmla="*/ 160025 w 191199"/>
                <a:gd name="connsiteY17" fmla="*/ 7730 h 262524"/>
                <a:gd name="connsiteX18" fmla="*/ 152881 w 191199"/>
                <a:gd name="connsiteY18" fmla="*/ 10112 h 262524"/>
                <a:gd name="connsiteX19" fmla="*/ 145738 w 191199"/>
                <a:gd name="connsiteY19" fmla="*/ 14874 h 262524"/>
                <a:gd name="connsiteX20" fmla="*/ 136213 w 191199"/>
                <a:gd name="connsiteY20" fmla="*/ 17255 h 262524"/>
                <a:gd name="connsiteX21" fmla="*/ 129069 w 191199"/>
                <a:gd name="connsiteY21" fmla="*/ 22018 h 262524"/>
                <a:gd name="connsiteX22" fmla="*/ 117163 w 191199"/>
                <a:gd name="connsiteY22" fmla="*/ 24399 h 262524"/>
                <a:gd name="connsiteX23" fmla="*/ 102875 w 191199"/>
                <a:gd name="connsiteY23" fmla="*/ 29162 h 262524"/>
                <a:gd name="connsiteX24" fmla="*/ 88588 w 191199"/>
                <a:gd name="connsiteY24" fmla="*/ 33924 h 262524"/>
                <a:gd name="connsiteX25" fmla="*/ 81444 w 191199"/>
                <a:gd name="connsiteY25" fmla="*/ 36305 h 262524"/>
                <a:gd name="connsiteX26" fmla="*/ 74300 w 191199"/>
                <a:gd name="connsiteY26" fmla="*/ 41068 h 262524"/>
                <a:gd name="connsiteX27" fmla="*/ 67156 w 191199"/>
                <a:gd name="connsiteY27" fmla="*/ 43449 h 262524"/>
                <a:gd name="connsiteX28" fmla="*/ 52869 w 191199"/>
                <a:gd name="connsiteY28" fmla="*/ 52974 h 262524"/>
                <a:gd name="connsiteX29" fmla="*/ 43344 w 191199"/>
                <a:gd name="connsiteY29" fmla="*/ 69643 h 262524"/>
                <a:gd name="connsiteX30" fmla="*/ 36200 w 191199"/>
                <a:gd name="connsiteY30" fmla="*/ 76787 h 262524"/>
                <a:gd name="connsiteX31" fmla="*/ 21913 w 191199"/>
                <a:gd name="connsiteY31" fmla="*/ 100599 h 262524"/>
                <a:gd name="connsiteX32" fmla="*/ 19531 w 191199"/>
                <a:gd name="connsiteY32" fmla="*/ 107743 h 262524"/>
                <a:gd name="connsiteX33" fmla="*/ 10006 w 191199"/>
                <a:gd name="connsiteY33" fmla="*/ 122030 h 262524"/>
                <a:gd name="connsiteX34" fmla="*/ 5244 w 191199"/>
                <a:gd name="connsiteY34" fmla="*/ 131555 h 262524"/>
                <a:gd name="connsiteX35" fmla="*/ 2862 w 191199"/>
                <a:gd name="connsiteY35" fmla="*/ 167273 h 262524"/>
                <a:gd name="connsiteX36" fmla="*/ 48106 w 191199"/>
                <a:gd name="connsiteY36" fmla="*/ 262524 h 262524"/>
                <a:gd name="connsiteX0" fmla="*/ 48106 w 191199"/>
                <a:gd name="connsiteY0" fmla="*/ 262524 h 262524"/>
                <a:gd name="connsiteX1" fmla="*/ 48106 w 191199"/>
                <a:gd name="connsiteY1" fmla="*/ 262524 h 262524"/>
                <a:gd name="connsiteX2" fmla="*/ 36200 w 191199"/>
                <a:gd name="connsiteY2" fmla="*/ 229187 h 262524"/>
                <a:gd name="connsiteX3" fmla="*/ 31438 w 191199"/>
                <a:gd name="connsiteY3" fmla="*/ 212518 h 262524"/>
                <a:gd name="connsiteX4" fmla="*/ 33819 w 191199"/>
                <a:gd name="connsiteY4" fmla="*/ 179180 h 262524"/>
                <a:gd name="connsiteX5" fmla="*/ 52869 w 191199"/>
                <a:gd name="connsiteY5" fmla="*/ 160130 h 262524"/>
                <a:gd name="connsiteX6" fmla="*/ 60013 w 191199"/>
                <a:gd name="connsiteY6" fmla="*/ 152987 h 262524"/>
                <a:gd name="connsiteX7" fmla="*/ 67156 w 191199"/>
                <a:gd name="connsiteY7" fmla="*/ 155368 h 262524"/>
                <a:gd name="connsiteX8" fmla="*/ 136213 w 191199"/>
                <a:gd name="connsiteY8" fmla="*/ 148224 h 262524"/>
                <a:gd name="connsiteX9" fmla="*/ 145738 w 191199"/>
                <a:gd name="connsiteY9" fmla="*/ 145843 h 262524"/>
                <a:gd name="connsiteX10" fmla="*/ 152881 w 191199"/>
                <a:gd name="connsiteY10" fmla="*/ 141080 h 262524"/>
                <a:gd name="connsiteX11" fmla="*/ 171931 w 191199"/>
                <a:gd name="connsiteY11" fmla="*/ 124412 h 262524"/>
                <a:gd name="connsiteX12" fmla="*/ 179075 w 191199"/>
                <a:gd name="connsiteY12" fmla="*/ 114887 h 262524"/>
                <a:gd name="connsiteX13" fmla="*/ 190981 w 191199"/>
                <a:gd name="connsiteY13" fmla="*/ 100599 h 262524"/>
                <a:gd name="connsiteX14" fmla="*/ 186219 w 191199"/>
                <a:gd name="connsiteY14" fmla="*/ 7730 h 262524"/>
                <a:gd name="connsiteX15" fmla="*/ 179075 w 191199"/>
                <a:gd name="connsiteY15" fmla="*/ 5349 h 262524"/>
                <a:gd name="connsiteX16" fmla="*/ 160025 w 191199"/>
                <a:gd name="connsiteY16" fmla="*/ 7730 h 262524"/>
                <a:gd name="connsiteX17" fmla="*/ 152881 w 191199"/>
                <a:gd name="connsiteY17" fmla="*/ 10112 h 262524"/>
                <a:gd name="connsiteX18" fmla="*/ 145738 w 191199"/>
                <a:gd name="connsiteY18" fmla="*/ 14874 h 262524"/>
                <a:gd name="connsiteX19" fmla="*/ 136213 w 191199"/>
                <a:gd name="connsiteY19" fmla="*/ 17255 h 262524"/>
                <a:gd name="connsiteX20" fmla="*/ 129069 w 191199"/>
                <a:gd name="connsiteY20" fmla="*/ 22018 h 262524"/>
                <a:gd name="connsiteX21" fmla="*/ 117163 w 191199"/>
                <a:gd name="connsiteY21" fmla="*/ 24399 h 262524"/>
                <a:gd name="connsiteX22" fmla="*/ 102875 w 191199"/>
                <a:gd name="connsiteY22" fmla="*/ 29162 h 262524"/>
                <a:gd name="connsiteX23" fmla="*/ 88588 w 191199"/>
                <a:gd name="connsiteY23" fmla="*/ 33924 h 262524"/>
                <a:gd name="connsiteX24" fmla="*/ 81444 w 191199"/>
                <a:gd name="connsiteY24" fmla="*/ 36305 h 262524"/>
                <a:gd name="connsiteX25" fmla="*/ 74300 w 191199"/>
                <a:gd name="connsiteY25" fmla="*/ 41068 h 262524"/>
                <a:gd name="connsiteX26" fmla="*/ 67156 w 191199"/>
                <a:gd name="connsiteY26" fmla="*/ 43449 h 262524"/>
                <a:gd name="connsiteX27" fmla="*/ 52869 w 191199"/>
                <a:gd name="connsiteY27" fmla="*/ 52974 h 262524"/>
                <a:gd name="connsiteX28" fmla="*/ 43344 w 191199"/>
                <a:gd name="connsiteY28" fmla="*/ 69643 h 262524"/>
                <a:gd name="connsiteX29" fmla="*/ 36200 w 191199"/>
                <a:gd name="connsiteY29" fmla="*/ 76787 h 262524"/>
                <a:gd name="connsiteX30" fmla="*/ 21913 w 191199"/>
                <a:gd name="connsiteY30" fmla="*/ 100599 h 262524"/>
                <a:gd name="connsiteX31" fmla="*/ 19531 w 191199"/>
                <a:gd name="connsiteY31" fmla="*/ 107743 h 262524"/>
                <a:gd name="connsiteX32" fmla="*/ 10006 w 191199"/>
                <a:gd name="connsiteY32" fmla="*/ 122030 h 262524"/>
                <a:gd name="connsiteX33" fmla="*/ 5244 w 191199"/>
                <a:gd name="connsiteY33" fmla="*/ 131555 h 262524"/>
                <a:gd name="connsiteX34" fmla="*/ 2862 w 191199"/>
                <a:gd name="connsiteY34" fmla="*/ 167273 h 262524"/>
                <a:gd name="connsiteX35" fmla="*/ 48106 w 191199"/>
                <a:gd name="connsiteY35" fmla="*/ 262524 h 262524"/>
                <a:gd name="connsiteX0" fmla="*/ 48106 w 191199"/>
                <a:gd name="connsiteY0" fmla="*/ 262524 h 262524"/>
                <a:gd name="connsiteX1" fmla="*/ 48106 w 191199"/>
                <a:gd name="connsiteY1" fmla="*/ 262524 h 262524"/>
                <a:gd name="connsiteX2" fmla="*/ 36200 w 191199"/>
                <a:gd name="connsiteY2" fmla="*/ 229187 h 262524"/>
                <a:gd name="connsiteX3" fmla="*/ 31438 w 191199"/>
                <a:gd name="connsiteY3" fmla="*/ 212518 h 262524"/>
                <a:gd name="connsiteX4" fmla="*/ 33819 w 191199"/>
                <a:gd name="connsiteY4" fmla="*/ 179180 h 262524"/>
                <a:gd name="connsiteX5" fmla="*/ 52869 w 191199"/>
                <a:gd name="connsiteY5" fmla="*/ 160130 h 262524"/>
                <a:gd name="connsiteX6" fmla="*/ 60013 w 191199"/>
                <a:gd name="connsiteY6" fmla="*/ 152987 h 262524"/>
                <a:gd name="connsiteX7" fmla="*/ 67156 w 191199"/>
                <a:gd name="connsiteY7" fmla="*/ 155368 h 262524"/>
                <a:gd name="connsiteX8" fmla="*/ 136213 w 191199"/>
                <a:gd name="connsiteY8" fmla="*/ 148224 h 262524"/>
                <a:gd name="connsiteX9" fmla="*/ 152881 w 191199"/>
                <a:gd name="connsiteY9" fmla="*/ 141080 h 262524"/>
                <a:gd name="connsiteX10" fmla="*/ 171931 w 191199"/>
                <a:gd name="connsiteY10" fmla="*/ 124412 h 262524"/>
                <a:gd name="connsiteX11" fmla="*/ 179075 w 191199"/>
                <a:gd name="connsiteY11" fmla="*/ 114887 h 262524"/>
                <a:gd name="connsiteX12" fmla="*/ 190981 w 191199"/>
                <a:gd name="connsiteY12" fmla="*/ 100599 h 262524"/>
                <a:gd name="connsiteX13" fmla="*/ 186219 w 191199"/>
                <a:gd name="connsiteY13" fmla="*/ 7730 h 262524"/>
                <a:gd name="connsiteX14" fmla="*/ 179075 w 191199"/>
                <a:gd name="connsiteY14" fmla="*/ 5349 h 262524"/>
                <a:gd name="connsiteX15" fmla="*/ 160025 w 191199"/>
                <a:gd name="connsiteY15" fmla="*/ 7730 h 262524"/>
                <a:gd name="connsiteX16" fmla="*/ 152881 w 191199"/>
                <a:gd name="connsiteY16" fmla="*/ 10112 h 262524"/>
                <a:gd name="connsiteX17" fmla="*/ 145738 w 191199"/>
                <a:gd name="connsiteY17" fmla="*/ 14874 h 262524"/>
                <a:gd name="connsiteX18" fmla="*/ 136213 w 191199"/>
                <a:gd name="connsiteY18" fmla="*/ 17255 h 262524"/>
                <a:gd name="connsiteX19" fmla="*/ 129069 w 191199"/>
                <a:gd name="connsiteY19" fmla="*/ 22018 h 262524"/>
                <a:gd name="connsiteX20" fmla="*/ 117163 w 191199"/>
                <a:gd name="connsiteY20" fmla="*/ 24399 h 262524"/>
                <a:gd name="connsiteX21" fmla="*/ 102875 w 191199"/>
                <a:gd name="connsiteY21" fmla="*/ 29162 h 262524"/>
                <a:gd name="connsiteX22" fmla="*/ 88588 w 191199"/>
                <a:gd name="connsiteY22" fmla="*/ 33924 h 262524"/>
                <a:gd name="connsiteX23" fmla="*/ 81444 w 191199"/>
                <a:gd name="connsiteY23" fmla="*/ 36305 h 262524"/>
                <a:gd name="connsiteX24" fmla="*/ 74300 w 191199"/>
                <a:gd name="connsiteY24" fmla="*/ 41068 h 262524"/>
                <a:gd name="connsiteX25" fmla="*/ 67156 w 191199"/>
                <a:gd name="connsiteY25" fmla="*/ 43449 h 262524"/>
                <a:gd name="connsiteX26" fmla="*/ 52869 w 191199"/>
                <a:gd name="connsiteY26" fmla="*/ 52974 h 262524"/>
                <a:gd name="connsiteX27" fmla="*/ 43344 w 191199"/>
                <a:gd name="connsiteY27" fmla="*/ 69643 h 262524"/>
                <a:gd name="connsiteX28" fmla="*/ 36200 w 191199"/>
                <a:gd name="connsiteY28" fmla="*/ 76787 h 262524"/>
                <a:gd name="connsiteX29" fmla="*/ 21913 w 191199"/>
                <a:gd name="connsiteY29" fmla="*/ 100599 h 262524"/>
                <a:gd name="connsiteX30" fmla="*/ 19531 w 191199"/>
                <a:gd name="connsiteY30" fmla="*/ 107743 h 262524"/>
                <a:gd name="connsiteX31" fmla="*/ 10006 w 191199"/>
                <a:gd name="connsiteY31" fmla="*/ 122030 h 262524"/>
                <a:gd name="connsiteX32" fmla="*/ 5244 w 191199"/>
                <a:gd name="connsiteY32" fmla="*/ 131555 h 262524"/>
                <a:gd name="connsiteX33" fmla="*/ 2862 w 191199"/>
                <a:gd name="connsiteY33" fmla="*/ 167273 h 262524"/>
                <a:gd name="connsiteX34" fmla="*/ 48106 w 191199"/>
                <a:gd name="connsiteY34" fmla="*/ 262524 h 262524"/>
                <a:gd name="connsiteX0" fmla="*/ 48106 w 191465"/>
                <a:gd name="connsiteY0" fmla="*/ 261674 h 261674"/>
                <a:gd name="connsiteX1" fmla="*/ 48106 w 191465"/>
                <a:gd name="connsiteY1" fmla="*/ 261674 h 261674"/>
                <a:gd name="connsiteX2" fmla="*/ 36200 w 191465"/>
                <a:gd name="connsiteY2" fmla="*/ 228337 h 261674"/>
                <a:gd name="connsiteX3" fmla="*/ 31438 w 191465"/>
                <a:gd name="connsiteY3" fmla="*/ 211668 h 261674"/>
                <a:gd name="connsiteX4" fmla="*/ 33819 w 191465"/>
                <a:gd name="connsiteY4" fmla="*/ 178330 h 261674"/>
                <a:gd name="connsiteX5" fmla="*/ 52869 w 191465"/>
                <a:gd name="connsiteY5" fmla="*/ 159280 h 261674"/>
                <a:gd name="connsiteX6" fmla="*/ 60013 w 191465"/>
                <a:gd name="connsiteY6" fmla="*/ 152137 h 261674"/>
                <a:gd name="connsiteX7" fmla="*/ 67156 w 191465"/>
                <a:gd name="connsiteY7" fmla="*/ 154518 h 261674"/>
                <a:gd name="connsiteX8" fmla="*/ 136213 w 191465"/>
                <a:gd name="connsiteY8" fmla="*/ 147374 h 261674"/>
                <a:gd name="connsiteX9" fmla="*/ 152881 w 191465"/>
                <a:gd name="connsiteY9" fmla="*/ 140230 h 261674"/>
                <a:gd name="connsiteX10" fmla="*/ 171931 w 191465"/>
                <a:gd name="connsiteY10" fmla="*/ 123562 h 261674"/>
                <a:gd name="connsiteX11" fmla="*/ 179075 w 191465"/>
                <a:gd name="connsiteY11" fmla="*/ 114037 h 261674"/>
                <a:gd name="connsiteX12" fmla="*/ 190981 w 191465"/>
                <a:gd name="connsiteY12" fmla="*/ 99749 h 261674"/>
                <a:gd name="connsiteX13" fmla="*/ 186219 w 191465"/>
                <a:gd name="connsiteY13" fmla="*/ 6880 h 261674"/>
                <a:gd name="connsiteX14" fmla="*/ 160025 w 191465"/>
                <a:gd name="connsiteY14" fmla="*/ 6880 h 261674"/>
                <a:gd name="connsiteX15" fmla="*/ 160025 w 191465"/>
                <a:gd name="connsiteY15" fmla="*/ 6880 h 261674"/>
                <a:gd name="connsiteX16" fmla="*/ 152881 w 191465"/>
                <a:gd name="connsiteY16" fmla="*/ 9262 h 261674"/>
                <a:gd name="connsiteX17" fmla="*/ 145738 w 191465"/>
                <a:gd name="connsiteY17" fmla="*/ 14024 h 261674"/>
                <a:gd name="connsiteX18" fmla="*/ 136213 w 191465"/>
                <a:gd name="connsiteY18" fmla="*/ 16405 h 261674"/>
                <a:gd name="connsiteX19" fmla="*/ 129069 w 191465"/>
                <a:gd name="connsiteY19" fmla="*/ 21168 h 261674"/>
                <a:gd name="connsiteX20" fmla="*/ 117163 w 191465"/>
                <a:gd name="connsiteY20" fmla="*/ 23549 h 261674"/>
                <a:gd name="connsiteX21" fmla="*/ 102875 w 191465"/>
                <a:gd name="connsiteY21" fmla="*/ 28312 h 261674"/>
                <a:gd name="connsiteX22" fmla="*/ 88588 w 191465"/>
                <a:gd name="connsiteY22" fmla="*/ 33074 h 261674"/>
                <a:gd name="connsiteX23" fmla="*/ 81444 w 191465"/>
                <a:gd name="connsiteY23" fmla="*/ 35455 h 261674"/>
                <a:gd name="connsiteX24" fmla="*/ 74300 w 191465"/>
                <a:gd name="connsiteY24" fmla="*/ 40218 h 261674"/>
                <a:gd name="connsiteX25" fmla="*/ 67156 w 191465"/>
                <a:gd name="connsiteY25" fmla="*/ 42599 h 261674"/>
                <a:gd name="connsiteX26" fmla="*/ 52869 w 191465"/>
                <a:gd name="connsiteY26" fmla="*/ 52124 h 261674"/>
                <a:gd name="connsiteX27" fmla="*/ 43344 w 191465"/>
                <a:gd name="connsiteY27" fmla="*/ 68793 h 261674"/>
                <a:gd name="connsiteX28" fmla="*/ 36200 w 191465"/>
                <a:gd name="connsiteY28" fmla="*/ 75937 h 261674"/>
                <a:gd name="connsiteX29" fmla="*/ 21913 w 191465"/>
                <a:gd name="connsiteY29" fmla="*/ 99749 h 261674"/>
                <a:gd name="connsiteX30" fmla="*/ 19531 w 191465"/>
                <a:gd name="connsiteY30" fmla="*/ 106893 h 261674"/>
                <a:gd name="connsiteX31" fmla="*/ 10006 w 191465"/>
                <a:gd name="connsiteY31" fmla="*/ 121180 h 261674"/>
                <a:gd name="connsiteX32" fmla="*/ 5244 w 191465"/>
                <a:gd name="connsiteY32" fmla="*/ 130705 h 261674"/>
                <a:gd name="connsiteX33" fmla="*/ 2862 w 191465"/>
                <a:gd name="connsiteY33" fmla="*/ 166423 h 261674"/>
                <a:gd name="connsiteX34" fmla="*/ 48106 w 191465"/>
                <a:gd name="connsiteY34" fmla="*/ 261674 h 261674"/>
                <a:gd name="connsiteX0" fmla="*/ 48106 w 191492"/>
                <a:gd name="connsiteY0" fmla="*/ 261674 h 261674"/>
                <a:gd name="connsiteX1" fmla="*/ 48106 w 191492"/>
                <a:gd name="connsiteY1" fmla="*/ 261674 h 261674"/>
                <a:gd name="connsiteX2" fmla="*/ 36200 w 191492"/>
                <a:gd name="connsiteY2" fmla="*/ 228337 h 261674"/>
                <a:gd name="connsiteX3" fmla="*/ 31438 w 191492"/>
                <a:gd name="connsiteY3" fmla="*/ 211668 h 261674"/>
                <a:gd name="connsiteX4" fmla="*/ 33819 w 191492"/>
                <a:gd name="connsiteY4" fmla="*/ 178330 h 261674"/>
                <a:gd name="connsiteX5" fmla="*/ 52869 w 191492"/>
                <a:gd name="connsiteY5" fmla="*/ 159280 h 261674"/>
                <a:gd name="connsiteX6" fmla="*/ 60013 w 191492"/>
                <a:gd name="connsiteY6" fmla="*/ 152137 h 261674"/>
                <a:gd name="connsiteX7" fmla="*/ 67156 w 191492"/>
                <a:gd name="connsiteY7" fmla="*/ 154518 h 261674"/>
                <a:gd name="connsiteX8" fmla="*/ 136213 w 191492"/>
                <a:gd name="connsiteY8" fmla="*/ 147374 h 261674"/>
                <a:gd name="connsiteX9" fmla="*/ 152881 w 191492"/>
                <a:gd name="connsiteY9" fmla="*/ 140230 h 261674"/>
                <a:gd name="connsiteX10" fmla="*/ 171931 w 191492"/>
                <a:gd name="connsiteY10" fmla="*/ 123562 h 261674"/>
                <a:gd name="connsiteX11" fmla="*/ 179075 w 191492"/>
                <a:gd name="connsiteY11" fmla="*/ 114037 h 261674"/>
                <a:gd name="connsiteX12" fmla="*/ 190981 w 191492"/>
                <a:gd name="connsiteY12" fmla="*/ 99749 h 261674"/>
                <a:gd name="connsiteX13" fmla="*/ 162406 w 191492"/>
                <a:gd name="connsiteY13" fmla="*/ 6880 h 261674"/>
                <a:gd name="connsiteX14" fmla="*/ 160025 w 191492"/>
                <a:gd name="connsiteY14" fmla="*/ 6880 h 261674"/>
                <a:gd name="connsiteX15" fmla="*/ 160025 w 191492"/>
                <a:gd name="connsiteY15" fmla="*/ 6880 h 261674"/>
                <a:gd name="connsiteX16" fmla="*/ 152881 w 191492"/>
                <a:gd name="connsiteY16" fmla="*/ 9262 h 261674"/>
                <a:gd name="connsiteX17" fmla="*/ 145738 w 191492"/>
                <a:gd name="connsiteY17" fmla="*/ 14024 h 261674"/>
                <a:gd name="connsiteX18" fmla="*/ 136213 w 191492"/>
                <a:gd name="connsiteY18" fmla="*/ 16405 h 261674"/>
                <a:gd name="connsiteX19" fmla="*/ 129069 w 191492"/>
                <a:gd name="connsiteY19" fmla="*/ 21168 h 261674"/>
                <a:gd name="connsiteX20" fmla="*/ 117163 w 191492"/>
                <a:gd name="connsiteY20" fmla="*/ 23549 h 261674"/>
                <a:gd name="connsiteX21" fmla="*/ 102875 w 191492"/>
                <a:gd name="connsiteY21" fmla="*/ 28312 h 261674"/>
                <a:gd name="connsiteX22" fmla="*/ 88588 w 191492"/>
                <a:gd name="connsiteY22" fmla="*/ 33074 h 261674"/>
                <a:gd name="connsiteX23" fmla="*/ 81444 w 191492"/>
                <a:gd name="connsiteY23" fmla="*/ 35455 h 261674"/>
                <a:gd name="connsiteX24" fmla="*/ 74300 w 191492"/>
                <a:gd name="connsiteY24" fmla="*/ 40218 h 261674"/>
                <a:gd name="connsiteX25" fmla="*/ 67156 w 191492"/>
                <a:gd name="connsiteY25" fmla="*/ 42599 h 261674"/>
                <a:gd name="connsiteX26" fmla="*/ 52869 w 191492"/>
                <a:gd name="connsiteY26" fmla="*/ 52124 h 261674"/>
                <a:gd name="connsiteX27" fmla="*/ 43344 w 191492"/>
                <a:gd name="connsiteY27" fmla="*/ 68793 h 261674"/>
                <a:gd name="connsiteX28" fmla="*/ 36200 w 191492"/>
                <a:gd name="connsiteY28" fmla="*/ 75937 h 261674"/>
                <a:gd name="connsiteX29" fmla="*/ 21913 w 191492"/>
                <a:gd name="connsiteY29" fmla="*/ 99749 h 261674"/>
                <a:gd name="connsiteX30" fmla="*/ 19531 w 191492"/>
                <a:gd name="connsiteY30" fmla="*/ 106893 h 261674"/>
                <a:gd name="connsiteX31" fmla="*/ 10006 w 191492"/>
                <a:gd name="connsiteY31" fmla="*/ 121180 h 261674"/>
                <a:gd name="connsiteX32" fmla="*/ 5244 w 191492"/>
                <a:gd name="connsiteY32" fmla="*/ 130705 h 261674"/>
                <a:gd name="connsiteX33" fmla="*/ 2862 w 191492"/>
                <a:gd name="connsiteY33" fmla="*/ 166423 h 261674"/>
                <a:gd name="connsiteX34" fmla="*/ 48106 w 191492"/>
                <a:gd name="connsiteY34" fmla="*/ 261674 h 261674"/>
                <a:gd name="connsiteX0" fmla="*/ 48106 w 182481"/>
                <a:gd name="connsiteY0" fmla="*/ 261849 h 261849"/>
                <a:gd name="connsiteX1" fmla="*/ 48106 w 182481"/>
                <a:gd name="connsiteY1" fmla="*/ 261849 h 261849"/>
                <a:gd name="connsiteX2" fmla="*/ 36200 w 182481"/>
                <a:gd name="connsiteY2" fmla="*/ 228512 h 261849"/>
                <a:gd name="connsiteX3" fmla="*/ 31438 w 182481"/>
                <a:gd name="connsiteY3" fmla="*/ 211843 h 261849"/>
                <a:gd name="connsiteX4" fmla="*/ 33819 w 182481"/>
                <a:gd name="connsiteY4" fmla="*/ 178505 h 261849"/>
                <a:gd name="connsiteX5" fmla="*/ 52869 w 182481"/>
                <a:gd name="connsiteY5" fmla="*/ 159455 h 261849"/>
                <a:gd name="connsiteX6" fmla="*/ 60013 w 182481"/>
                <a:gd name="connsiteY6" fmla="*/ 152312 h 261849"/>
                <a:gd name="connsiteX7" fmla="*/ 67156 w 182481"/>
                <a:gd name="connsiteY7" fmla="*/ 154693 h 261849"/>
                <a:gd name="connsiteX8" fmla="*/ 136213 w 182481"/>
                <a:gd name="connsiteY8" fmla="*/ 147549 h 261849"/>
                <a:gd name="connsiteX9" fmla="*/ 152881 w 182481"/>
                <a:gd name="connsiteY9" fmla="*/ 140405 h 261849"/>
                <a:gd name="connsiteX10" fmla="*/ 171931 w 182481"/>
                <a:gd name="connsiteY10" fmla="*/ 123737 h 261849"/>
                <a:gd name="connsiteX11" fmla="*/ 179075 w 182481"/>
                <a:gd name="connsiteY11" fmla="*/ 114212 h 261849"/>
                <a:gd name="connsiteX12" fmla="*/ 181456 w 182481"/>
                <a:gd name="connsiteY12" fmla="*/ 102306 h 261849"/>
                <a:gd name="connsiteX13" fmla="*/ 162406 w 182481"/>
                <a:gd name="connsiteY13" fmla="*/ 7055 h 261849"/>
                <a:gd name="connsiteX14" fmla="*/ 160025 w 182481"/>
                <a:gd name="connsiteY14" fmla="*/ 7055 h 261849"/>
                <a:gd name="connsiteX15" fmla="*/ 160025 w 182481"/>
                <a:gd name="connsiteY15" fmla="*/ 7055 h 261849"/>
                <a:gd name="connsiteX16" fmla="*/ 152881 w 182481"/>
                <a:gd name="connsiteY16" fmla="*/ 9437 h 261849"/>
                <a:gd name="connsiteX17" fmla="*/ 145738 w 182481"/>
                <a:gd name="connsiteY17" fmla="*/ 14199 h 261849"/>
                <a:gd name="connsiteX18" fmla="*/ 136213 w 182481"/>
                <a:gd name="connsiteY18" fmla="*/ 16580 h 261849"/>
                <a:gd name="connsiteX19" fmla="*/ 129069 w 182481"/>
                <a:gd name="connsiteY19" fmla="*/ 21343 h 261849"/>
                <a:gd name="connsiteX20" fmla="*/ 117163 w 182481"/>
                <a:gd name="connsiteY20" fmla="*/ 23724 h 261849"/>
                <a:gd name="connsiteX21" fmla="*/ 102875 w 182481"/>
                <a:gd name="connsiteY21" fmla="*/ 28487 h 261849"/>
                <a:gd name="connsiteX22" fmla="*/ 88588 w 182481"/>
                <a:gd name="connsiteY22" fmla="*/ 33249 h 261849"/>
                <a:gd name="connsiteX23" fmla="*/ 81444 w 182481"/>
                <a:gd name="connsiteY23" fmla="*/ 35630 h 261849"/>
                <a:gd name="connsiteX24" fmla="*/ 74300 w 182481"/>
                <a:gd name="connsiteY24" fmla="*/ 40393 h 261849"/>
                <a:gd name="connsiteX25" fmla="*/ 67156 w 182481"/>
                <a:gd name="connsiteY25" fmla="*/ 42774 h 261849"/>
                <a:gd name="connsiteX26" fmla="*/ 52869 w 182481"/>
                <a:gd name="connsiteY26" fmla="*/ 52299 h 261849"/>
                <a:gd name="connsiteX27" fmla="*/ 43344 w 182481"/>
                <a:gd name="connsiteY27" fmla="*/ 68968 h 261849"/>
                <a:gd name="connsiteX28" fmla="*/ 36200 w 182481"/>
                <a:gd name="connsiteY28" fmla="*/ 76112 h 261849"/>
                <a:gd name="connsiteX29" fmla="*/ 21913 w 182481"/>
                <a:gd name="connsiteY29" fmla="*/ 99924 h 261849"/>
                <a:gd name="connsiteX30" fmla="*/ 19531 w 182481"/>
                <a:gd name="connsiteY30" fmla="*/ 107068 h 261849"/>
                <a:gd name="connsiteX31" fmla="*/ 10006 w 182481"/>
                <a:gd name="connsiteY31" fmla="*/ 121355 h 261849"/>
                <a:gd name="connsiteX32" fmla="*/ 5244 w 182481"/>
                <a:gd name="connsiteY32" fmla="*/ 130880 h 261849"/>
                <a:gd name="connsiteX33" fmla="*/ 2862 w 182481"/>
                <a:gd name="connsiteY33" fmla="*/ 166598 h 261849"/>
                <a:gd name="connsiteX34" fmla="*/ 48106 w 182481"/>
                <a:gd name="connsiteY34" fmla="*/ 261849 h 261849"/>
                <a:gd name="connsiteX0" fmla="*/ 48106 w 182481"/>
                <a:gd name="connsiteY0" fmla="*/ 261849 h 261849"/>
                <a:gd name="connsiteX1" fmla="*/ 48106 w 182481"/>
                <a:gd name="connsiteY1" fmla="*/ 261849 h 261849"/>
                <a:gd name="connsiteX2" fmla="*/ 36200 w 182481"/>
                <a:gd name="connsiteY2" fmla="*/ 228512 h 261849"/>
                <a:gd name="connsiteX3" fmla="*/ 31438 w 182481"/>
                <a:gd name="connsiteY3" fmla="*/ 211843 h 261849"/>
                <a:gd name="connsiteX4" fmla="*/ 33819 w 182481"/>
                <a:gd name="connsiteY4" fmla="*/ 178505 h 261849"/>
                <a:gd name="connsiteX5" fmla="*/ 52869 w 182481"/>
                <a:gd name="connsiteY5" fmla="*/ 159455 h 261849"/>
                <a:gd name="connsiteX6" fmla="*/ 60013 w 182481"/>
                <a:gd name="connsiteY6" fmla="*/ 152312 h 261849"/>
                <a:gd name="connsiteX7" fmla="*/ 67156 w 182481"/>
                <a:gd name="connsiteY7" fmla="*/ 154693 h 261849"/>
                <a:gd name="connsiteX8" fmla="*/ 136213 w 182481"/>
                <a:gd name="connsiteY8" fmla="*/ 147549 h 261849"/>
                <a:gd name="connsiteX9" fmla="*/ 152881 w 182481"/>
                <a:gd name="connsiteY9" fmla="*/ 140405 h 261849"/>
                <a:gd name="connsiteX10" fmla="*/ 171931 w 182481"/>
                <a:gd name="connsiteY10" fmla="*/ 123737 h 261849"/>
                <a:gd name="connsiteX11" fmla="*/ 179075 w 182481"/>
                <a:gd name="connsiteY11" fmla="*/ 114212 h 261849"/>
                <a:gd name="connsiteX12" fmla="*/ 181456 w 182481"/>
                <a:gd name="connsiteY12" fmla="*/ 102306 h 261849"/>
                <a:gd name="connsiteX13" fmla="*/ 162406 w 182481"/>
                <a:gd name="connsiteY13" fmla="*/ 7055 h 261849"/>
                <a:gd name="connsiteX14" fmla="*/ 160025 w 182481"/>
                <a:gd name="connsiteY14" fmla="*/ 7055 h 261849"/>
                <a:gd name="connsiteX15" fmla="*/ 169550 w 182481"/>
                <a:gd name="connsiteY15" fmla="*/ 7055 h 261849"/>
                <a:gd name="connsiteX16" fmla="*/ 152881 w 182481"/>
                <a:gd name="connsiteY16" fmla="*/ 9437 h 261849"/>
                <a:gd name="connsiteX17" fmla="*/ 145738 w 182481"/>
                <a:gd name="connsiteY17" fmla="*/ 14199 h 261849"/>
                <a:gd name="connsiteX18" fmla="*/ 136213 w 182481"/>
                <a:gd name="connsiteY18" fmla="*/ 16580 h 261849"/>
                <a:gd name="connsiteX19" fmla="*/ 129069 w 182481"/>
                <a:gd name="connsiteY19" fmla="*/ 21343 h 261849"/>
                <a:gd name="connsiteX20" fmla="*/ 117163 w 182481"/>
                <a:gd name="connsiteY20" fmla="*/ 23724 h 261849"/>
                <a:gd name="connsiteX21" fmla="*/ 102875 w 182481"/>
                <a:gd name="connsiteY21" fmla="*/ 28487 h 261849"/>
                <a:gd name="connsiteX22" fmla="*/ 88588 w 182481"/>
                <a:gd name="connsiteY22" fmla="*/ 33249 h 261849"/>
                <a:gd name="connsiteX23" fmla="*/ 81444 w 182481"/>
                <a:gd name="connsiteY23" fmla="*/ 35630 h 261849"/>
                <a:gd name="connsiteX24" fmla="*/ 74300 w 182481"/>
                <a:gd name="connsiteY24" fmla="*/ 40393 h 261849"/>
                <a:gd name="connsiteX25" fmla="*/ 67156 w 182481"/>
                <a:gd name="connsiteY25" fmla="*/ 42774 h 261849"/>
                <a:gd name="connsiteX26" fmla="*/ 52869 w 182481"/>
                <a:gd name="connsiteY26" fmla="*/ 52299 h 261849"/>
                <a:gd name="connsiteX27" fmla="*/ 43344 w 182481"/>
                <a:gd name="connsiteY27" fmla="*/ 68968 h 261849"/>
                <a:gd name="connsiteX28" fmla="*/ 36200 w 182481"/>
                <a:gd name="connsiteY28" fmla="*/ 76112 h 261849"/>
                <a:gd name="connsiteX29" fmla="*/ 21913 w 182481"/>
                <a:gd name="connsiteY29" fmla="*/ 99924 h 261849"/>
                <a:gd name="connsiteX30" fmla="*/ 19531 w 182481"/>
                <a:gd name="connsiteY30" fmla="*/ 107068 h 261849"/>
                <a:gd name="connsiteX31" fmla="*/ 10006 w 182481"/>
                <a:gd name="connsiteY31" fmla="*/ 121355 h 261849"/>
                <a:gd name="connsiteX32" fmla="*/ 5244 w 182481"/>
                <a:gd name="connsiteY32" fmla="*/ 130880 h 261849"/>
                <a:gd name="connsiteX33" fmla="*/ 2862 w 182481"/>
                <a:gd name="connsiteY33" fmla="*/ 166598 h 261849"/>
                <a:gd name="connsiteX34" fmla="*/ 48106 w 182481"/>
                <a:gd name="connsiteY34" fmla="*/ 261849 h 261849"/>
                <a:gd name="connsiteX0" fmla="*/ 48106 w 182481"/>
                <a:gd name="connsiteY0" fmla="*/ 261849 h 261849"/>
                <a:gd name="connsiteX1" fmla="*/ 48106 w 182481"/>
                <a:gd name="connsiteY1" fmla="*/ 261849 h 261849"/>
                <a:gd name="connsiteX2" fmla="*/ 36200 w 182481"/>
                <a:gd name="connsiteY2" fmla="*/ 228512 h 261849"/>
                <a:gd name="connsiteX3" fmla="*/ 31438 w 182481"/>
                <a:gd name="connsiteY3" fmla="*/ 211843 h 261849"/>
                <a:gd name="connsiteX4" fmla="*/ 33819 w 182481"/>
                <a:gd name="connsiteY4" fmla="*/ 178505 h 261849"/>
                <a:gd name="connsiteX5" fmla="*/ 52869 w 182481"/>
                <a:gd name="connsiteY5" fmla="*/ 159455 h 261849"/>
                <a:gd name="connsiteX6" fmla="*/ 60013 w 182481"/>
                <a:gd name="connsiteY6" fmla="*/ 152312 h 261849"/>
                <a:gd name="connsiteX7" fmla="*/ 67156 w 182481"/>
                <a:gd name="connsiteY7" fmla="*/ 154693 h 261849"/>
                <a:gd name="connsiteX8" fmla="*/ 136213 w 182481"/>
                <a:gd name="connsiteY8" fmla="*/ 147549 h 261849"/>
                <a:gd name="connsiteX9" fmla="*/ 152881 w 182481"/>
                <a:gd name="connsiteY9" fmla="*/ 140405 h 261849"/>
                <a:gd name="connsiteX10" fmla="*/ 171931 w 182481"/>
                <a:gd name="connsiteY10" fmla="*/ 123737 h 261849"/>
                <a:gd name="connsiteX11" fmla="*/ 179075 w 182481"/>
                <a:gd name="connsiteY11" fmla="*/ 114212 h 261849"/>
                <a:gd name="connsiteX12" fmla="*/ 181456 w 182481"/>
                <a:gd name="connsiteY12" fmla="*/ 102306 h 261849"/>
                <a:gd name="connsiteX13" fmla="*/ 162406 w 182481"/>
                <a:gd name="connsiteY13" fmla="*/ 7055 h 261849"/>
                <a:gd name="connsiteX14" fmla="*/ 160025 w 182481"/>
                <a:gd name="connsiteY14" fmla="*/ 7055 h 261849"/>
                <a:gd name="connsiteX15" fmla="*/ 169550 w 182481"/>
                <a:gd name="connsiteY15" fmla="*/ 7055 h 261849"/>
                <a:gd name="connsiteX16" fmla="*/ 169549 w 182481"/>
                <a:gd name="connsiteY16" fmla="*/ 9437 h 261849"/>
                <a:gd name="connsiteX17" fmla="*/ 145738 w 182481"/>
                <a:gd name="connsiteY17" fmla="*/ 14199 h 261849"/>
                <a:gd name="connsiteX18" fmla="*/ 136213 w 182481"/>
                <a:gd name="connsiteY18" fmla="*/ 16580 h 261849"/>
                <a:gd name="connsiteX19" fmla="*/ 129069 w 182481"/>
                <a:gd name="connsiteY19" fmla="*/ 21343 h 261849"/>
                <a:gd name="connsiteX20" fmla="*/ 117163 w 182481"/>
                <a:gd name="connsiteY20" fmla="*/ 23724 h 261849"/>
                <a:gd name="connsiteX21" fmla="*/ 102875 w 182481"/>
                <a:gd name="connsiteY21" fmla="*/ 28487 h 261849"/>
                <a:gd name="connsiteX22" fmla="*/ 88588 w 182481"/>
                <a:gd name="connsiteY22" fmla="*/ 33249 h 261849"/>
                <a:gd name="connsiteX23" fmla="*/ 81444 w 182481"/>
                <a:gd name="connsiteY23" fmla="*/ 35630 h 261849"/>
                <a:gd name="connsiteX24" fmla="*/ 74300 w 182481"/>
                <a:gd name="connsiteY24" fmla="*/ 40393 h 261849"/>
                <a:gd name="connsiteX25" fmla="*/ 67156 w 182481"/>
                <a:gd name="connsiteY25" fmla="*/ 42774 h 261849"/>
                <a:gd name="connsiteX26" fmla="*/ 52869 w 182481"/>
                <a:gd name="connsiteY26" fmla="*/ 52299 h 261849"/>
                <a:gd name="connsiteX27" fmla="*/ 43344 w 182481"/>
                <a:gd name="connsiteY27" fmla="*/ 68968 h 261849"/>
                <a:gd name="connsiteX28" fmla="*/ 36200 w 182481"/>
                <a:gd name="connsiteY28" fmla="*/ 76112 h 261849"/>
                <a:gd name="connsiteX29" fmla="*/ 21913 w 182481"/>
                <a:gd name="connsiteY29" fmla="*/ 99924 h 261849"/>
                <a:gd name="connsiteX30" fmla="*/ 19531 w 182481"/>
                <a:gd name="connsiteY30" fmla="*/ 107068 h 261849"/>
                <a:gd name="connsiteX31" fmla="*/ 10006 w 182481"/>
                <a:gd name="connsiteY31" fmla="*/ 121355 h 261849"/>
                <a:gd name="connsiteX32" fmla="*/ 5244 w 182481"/>
                <a:gd name="connsiteY32" fmla="*/ 130880 h 261849"/>
                <a:gd name="connsiteX33" fmla="*/ 2862 w 182481"/>
                <a:gd name="connsiteY33" fmla="*/ 166598 h 261849"/>
                <a:gd name="connsiteX34" fmla="*/ 48106 w 182481"/>
                <a:gd name="connsiteY34" fmla="*/ 261849 h 261849"/>
                <a:gd name="connsiteX0" fmla="*/ 48106 w 182481"/>
                <a:gd name="connsiteY0" fmla="*/ 261849 h 261849"/>
                <a:gd name="connsiteX1" fmla="*/ 48106 w 182481"/>
                <a:gd name="connsiteY1" fmla="*/ 261849 h 261849"/>
                <a:gd name="connsiteX2" fmla="*/ 36200 w 182481"/>
                <a:gd name="connsiteY2" fmla="*/ 228512 h 261849"/>
                <a:gd name="connsiteX3" fmla="*/ 31438 w 182481"/>
                <a:gd name="connsiteY3" fmla="*/ 211843 h 261849"/>
                <a:gd name="connsiteX4" fmla="*/ 33819 w 182481"/>
                <a:gd name="connsiteY4" fmla="*/ 178505 h 261849"/>
                <a:gd name="connsiteX5" fmla="*/ 52869 w 182481"/>
                <a:gd name="connsiteY5" fmla="*/ 159455 h 261849"/>
                <a:gd name="connsiteX6" fmla="*/ 60013 w 182481"/>
                <a:gd name="connsiteY6" fmla="*/ 152312 h 261849"/>
                <a:gd name="connsiteX7" fmla="*/ 67156 w 182481"/>
                <a:gd name="connsiteY7" fmla="*/ 154693 h 261849"/>
                <a:gd name="connsiteX8" fmla="*/ 136213 w 182481"/>
                <a:gd name="connsiteY8" fmla="*/ 147549 h 261849"/>
                <a:gd name="connsiteX9" fmla="*/ 152881 w 182481"/>
                <a:gd name="connsiteY9" fmla="*/ 140405 h 261849"/>
                <a:gd name="connsiteX10" fmla="*/ 171931 w 182481"/>
                <a:gd name="connsiteY10" fmla="*/ 123737 h 261849"/>
                <a:gd name="connsiteX11" fmla="*/ 179075 w 182481"/>
                <a:gd name="connsiteY11" fmla="*/ 114212 h 261849"/>
                <a:gd name="connsiteX12" fmla="*/ 181456 w 182481"/>
                <a:gd name="connsiteY12" fmla="*/ 102306 h 261849"/>
                <a:gd name="connsiteX13" fmla="*/ 162406 w 182481"/>
                <a:gd name="connsiteY13" fmla="*/ 7055 h 261849"/>
                <a:gd name="connsiteX14" fmla="*/ 160025 w 182481"/>
                <a:gd name="connsiteY14" fmla="*/ 7055 h 261849"/>
                <a:gd name="connsiteX15" fmla="*/ 169550 w 182481"/>
                <a:gd name="connsiteY15" fmla="*/ 7055 h 261849"/>
                <a:gd name="connsiteX16" fmla="*/ 145738 w 182481"/>
                <a:gd name="connsiteY16" fmla="*/ 14199 h 261849"/>
                <a:gd name="connsiteX17" fmla="*/ 136213 w 182481"/>
                <a:gd name="connsiteY17" fmla="*/ 16580 h 261849"/>
                <a:gd name="connsiteX18" fmla="*/ 129069 w 182481"/>
                <a:gd name="connsiteY18" fmla="*/ 21343 h 261849"/>
                <a:gd name="connsiteX19" fmla="*/ 117163 w 182481"/>
                <a:gd name="connsiteY19" fmla="*/ 23724 h 261849"/>
                <a:gd name="connsiteX20" fmla="*/ 102875 w 182481"/>
                <a:gd name="connsiteY20" fmla="*/ 28487 h 261849"/>
                <a:gd name="connsiteX21" fmla="*/ 88588 w 182481"/>
                <a:gd name="connsiteY21" fmla="*/ 33249 h 261849"/>
                <a:gd name="connsiteX22" fmla="*/ 81444 w 182481"/>
                <a:gd name="connsiteY22" fmla="*/ 35630 h 261849"/>
                <a:gd name="connsiteX23" fmla="*/ 74300 w 182481"/>
                <a:gd name="connsiteY23" fmla="*/ 40393 h 261849"/>
                <a:gd name="connsiteX24" fmla="*/ 67156 w 182481"/>
                <a:gd name="connsiteY24" fmla="*/ 42774 h 261849"/>
                <a:gd name="connsiteX25" fmla="*/ 52869 w 182481"/>
                <a:gd name="connsiteY25" fmla="*/ 52299 h 261849"/>
                <a:gd name="connsiteX26" fmla="*/ 43344 w 182481"/>
                <a:gd name="connsiteY26" fmla="*/ 68968 h 261849"/>
                <a:gd name="connsiteX27" fmla="*/ 36200 w 182481"/>
                <a:gd name="connsiteY27" fmla="*/ 76112 h 261849"/>
                <a:gd name="connsiteX28" fmla="*/ 21913 w 182481"/>
                <a:gd name="connsiteY28" fmla="*/ 99924 h 261849"/>
                <a:gd name="connsiteX29" fmla="*/ 19531 w 182481"/>
                <a:gd name="connsiteY29" fmla="*/ 107068 h 261849"/>
                <a:gd name="connsiteX30" fmla="*/ 10006 w 182481"/>
                <a:gd name="connsiteY30" fmla="*/ 121355 h 261849"/>
                <a:gd name="connsiteX31" fmla="*/ 5244 w 182481"/>
                <a:gd name="connsiteY31" fmla="*/ 130880 h 261849"/>
                <a:gd name="connsiteX32" fmla="*/ 2862 w 182481"/>
                <a:gd name="connsiteY32" fmla="*/ 166598 h 261849"/>
                <a:gd name="connsiteX33" fmla="*/ 48106 w 182481"/>
                <a:gd name="connsiteY33" fmla="*/ 261849 h 261849"/>
                <a:gd name="connsiteX0" fmla="*/ 48106 w 182481"/>
                <a:gd name="connsiteY0" fmla="*/ 261849 h 261849"/>
                <a:gd name="connsiteX1" fmla="*/ 48106 w 182481"/>
                <a:gd name="connsiteY1" fmla="*/ 261849 h 261849"/>
                <a:gd name="connsiteX2" fmla="*/ 36200 w 182481"/>
                <a:gd name="connsiteY2" fmla="*/ 228512 h 261849"/>
                <a:gd name="connsiteX3" fmla="*/ 31438 w 182481"/>
                <a:gd name="connsiteY3" fmla="*/ 211843 h 261849"/>
                <a:gd name="connsiteX4" fmla="*/ 33819 w 182481"/>
                <a:gd name="connsiteY4" fmla="*/ 178505 h 261849"/>
                <a:gd name="connsiteX5" fmla="*/ 52869 w 182481"/>
                <a:gd name="connsiteY5" fmla="*/ 159455 h 261849"/>
                <a:gd name="connsiteX6" fmla="*/ 60013 w 182481"/>
                <a:gd name="connsiteY6" fmla="*/ 152312 h 261849"/>
                <a:gd name="connsiteX7" fmla="*/ 67156 w 182481"/>
                <a:gd name="connsiteY7" fmla="*/ 154693 h 261849"/>
                <a:gd name="connsiteX8" fmla="*/ 136213 w 182481"/>
                <a:gd name="connsiteY8" fmla="*/ 147549 h 261849"/>
                <a:gd name="connsiteX9" fmla="*/ 152881 w 182481"/>
                <a:gd name="connsiteY9" fmla="*/ 140405 h 261849"/>
                <a:gd name="connsiteX10" fmla="*/ 171931 w 182481"/>
                <a:gd name="connsiteY10" fmla="*/ 123737 h 261849"/>
                <a:gd name="connsiteX11" fmla="*/ 179075 w 182481"/>
                <a:gd name="connsiteY11" fmla="*/ 114212 h 261849"/>
                <a:gd name="connsiteX12" fmla="*/ 181456 w 182481"/>
                <a:gd name="connsiteY12" fmla="*/ 102306 h 261849"/>
                <a:gd name="connsiteX13" fmla="*/ 162406 w 182481"/>
                <a:gd name="connsiteY13" fmla="*/ 7055 h 261849"/>
                <a:gd name="connsiteX14" fmla="*/ 160025 w 182481"/>
                <a:gd name="connsiteY14" fmla="*/ 7055 h 261849"/>
                <a:gd name="connsiteX15" fmla="*/ 145738 w 182481"/>
                <a:gd name="connsiteY15" fmla="*/ 14199 h 261849"/>
                <a:gd name="connsiteX16" fmla="*/ 136213 w 182481"/>
                <a:gd name="connsiteY16" fmla="*/ 16580 h 261849"/>
                <a:gd name="connsiteX17" fmla="*/ 129069 w 182481"/>
                <a:gd name="connsiteY17" fmla="*/ 21343 h 261849"/>
                <a:gd name="connsiteX18" fmla="*/ 117163 w 182481"/>
                <a:gd name="connsiteY18" fmla="*/ 23724 h 261849"/>
                <a:gd name="connsiteX19" fmla="*/ 102875 w 182481"/>
                <a:gd name="connsiteY19" fmla="*/ 28487 h 261849"/>
                <a:gd name="connsiteX20" fmla="*/ 88588 w 182481"/>
                <a:gd name="connsiteY20" fmla="*/ 33249 h 261849"/>
                <a:gd name="connsiteX21" fmla="*/ 81444 w 182481"/>
                <a:gd name="connsiteY21" fmla="*/ 35630 h 261849"/>
                <a:gd name="connsiteX22" fmla="*/ 74300 w 182481"/>
                <a:gd name="connsiteY22" fmla="*/ 40393 h 261849"/>
                <a:gd name="connsiteX23" fmla="*/ 67156 w 182481"/>
                <a:gd name="connsiteY23" fmla="*/ 42774 h 261849"/>
                <a:gd name="connsiteX24" fmla="*/ 52869 w 182481"/>
                <a:gd name="connsiteY24" fmla="*/ 52299 h 261849"/>
                <a:gd name="connsiteX25" fmla="*/ 43344 w 182481"/>
                <a:gd name="connsiteY25" fmla="*/ 68968 h 261849"/>
                <a:gd name="connsiteX26" fmla="*/ 36200 w 182481"/>
                <a:gd name="connsiteY26" fmla="*/ 76112 h 261849"/>
                <a:gd name="connsiteX27" fmla="*/ 21913 w 182481"/>
                <a:gd name="connsiteY27" fmla="*/ 99924 h 261849"/>
                <a:gd name="connsiteX28" fmla="*/ 19531 w 182481"/>
                <a:gd name="connsiteY28" fmla="*/ 107068 h 261849"/>
                <a:gd name="connsiteX29" fmla="*/ 10006 w 182481"/>
                <a:gd name="connsiteY29" fmla="*/ 121355 h 261849"/>
                <a:gd name="connsiteX30" fmla="*/ 5244 w 182481"/>
                <a:gd name="connsiteY30" fmla="*/ 130880 h 261849"/>
                <a:gd name="connsiteX31" fmla="*/ 2862 w 182481"/>
                <a:gd name="connsiteY31" fmla="*/ 166598 h 261849"/>
                <a:gd name="connsiteX32" fmla="*/ 48106 w 182481"/>
                <a:gd name="connsiteY32" fmla="*/ 261849 h 261849"/>
                <a:gd name="connsiteX0" fmla="*/ 48106 w 181979"/>
                <a:gd name="connsiteY0" fmla="*/ 262121 h 262121"/>
                <a:gd name="connsiteX1" fmla="*/ 48106 w 181979"/>
                <a:gd name="connsiteY1" fmla="*/ 262121 h 262121"/>
                <a:gd name="connsiteX2" fmla="*/ 36200 w 181979"/>
                <a:gd name="connsiteY2" fmla="*/ 228784 h 262121"/>
                <a:gd name="connsiteX3" fmla="*/ 31438 w 181979"/>
                <a:gd name="connsiteY3" fmla="*/ 212115 h 262121"/>
                <a:gd name="connsiteX4" fmla="*/ 33819 w 181979"/>
                <a:gd name="connsiteY4" fmla="*/ 178777 h 262121"/>
                <a:gd name="connsiteX5" fmla="*/ 52869 w 181979"/>
                <a:gd name="connsiteY5" fmla="*/ 159727 h 262121"/>
                <a:gd name="connsiteX6" fmla="*/ 60013 w 181979"/>
                <a:gd name="connsiteY6" fmla="*/ 152584 h 262121"/>
                <a:gd name="connsiteX7" fmla="*/ 67156 w 181979"/>
                <a:gd name="connsiteY7" fmla="*/ 154965 h 262121"/>
                <a:gd name="connsiteX8" fmla="*/ 136213 w 181979"/>
                <a:gd name="connsiteY8" fmla="*/ 147821 h 262121"/>
                <a:gd name="connsiteX9" fmla="*/ 152881 w 181979"/>
                <a:gd name="connsiteY9" fmla="*/ 140677 h 262121"/>
                <a:gd name="connsiteX10" fmla="*/ 171931 w 181979"/>
                <a:gd name="connsiteY10" fmla="*/ 124009 h 262121"/>
                <a:gd name="connsiteX11" fmla="*/ 179075 w 181979"/>
                <a:gd name="connsiteY11" fmla="*/ 114484 h 262121"/>
                <a:gd name="connsiteX12" fmla="*/ 181456 w 181979"/>
                <a:gd name="connsiteY12" fmla="*/ 102578 h 262121"/>
                <a:gd name="connsiteX13" fmla="*/ 169549 w 181979"/>
                <a:gd name="connsiteY13" fmla="*/ 7327 h 262121"/>
                <a:gd name="connsiteX14" fmla="*/ 160025 w 181979"/>
                <a:gd name="connsiteY14" fmla="*/ 7327 h 262121"/>
                <a:gd name="connsiteX15" fmla="*/ 145738 w 181979"/>
                <a:gd name="connsiteY15" fmla="*/ 14471 h 262121"/>
                <a:gd name="connsiteX16" fmla="*/ 136213 w 181979"/>
                <a:gd name="connsiteY16" fmla="*/ 16852 h 262121"/>
                <a:gd name="connsiteX17" fmla="*/ 129069 w 181979"/>
                <a:gd name="connsiteY17" fmla="*/ 21615 h 262121"/>
                <a:gd name="connsiteX18" fmla="*/ 117163 w 181979"/>
                <a:gd name="connsiteY18" fmla="*/ 23996 h 262121"/>
                <a:gd name="connsiteX19" fmla="*/ 102875 w 181979"/>
                <a:gd name="connsiteY19" fmla="*/ 28759 h 262121"/>
                <a:gd name="connsiteX20" fmla="*/ 88588 w 181979"/>
                <a:gd name="connsiteY20" fmla="*/ 33521 h 262121"/>
                <a:gd name="connsiteX21" fmla="*/ 81444 w 181979"/>
                <a:gd name="connsiteY21" fmla="*/ 35902 h 262121"/>
                <a:gd name="connsiteX22" fmla="*/ 74300 w 181979"/>
                <a:gd name="connsiteY22" fmla="*/ 40665 h 262121"/>
                <a:gd name="connsiteX23" fmla="*/ 67156 w 181979"/>
                <a:gd name="connsiteY23" fmla="*/ 43046 h 262121"/>
                <a:gd name="connsiteX24" fmla="*/ 52869 w 181979"/>
                <a:gd name="connsiteY24" fmla="*/ 52571 h 262121"/>
                <a:gd name="connsiteX25" fmla="*/ 43344 w 181979"/>
                <a:gd name="connsiteY25" fmla="*/ 69240 h 262121"/>
                <a:gd name="connsiteX26" fmla="*/ 36200 w 181979"/>
                <a:gd name="connsiteY26" fmla="*/ 76384 h 262121"/>
                <a:gd name="connsiteX27" fmla="*/ 21913 w 181979"/>
                <a:gd name="connsiteY27" fmla="*/ 100196 h 262121"/>
                <a:gd name="connsiteX28" fmla="*/ 19531 w 181979"/>
                <a:gd name="connsiteY28" fmla="*/ 107340 h 262121"/>
                <a:gd name="connsiteX29" fmla="*/ 10006 w 181979"/>
                <a:gd name="connsiteY29" fmla="*/ 121627 h 262121"/>
                <a:gd name="connsiteX30" fmla="*/ 5244 w 181979"/>
                <a:gd name="connsiteY30" fmla="*/ 131152 h 262121"/>
                <a:gd name="connsiteX31" fmla="*/ 2862 w 181979"/>
                <a:gd name="connsiteY31" fmla="*/ 166870 h 262121"/>
                <a:gd name="connsiteX32" fmla="*/ 48106 w 181979"/>
                <a:gd name="connsiteY32" fmla="*/ 262121 h 262121"/>
                <a:gd name="connsiteX0" fmla="*/ 48106 w 181979"/>
                <a:gd name="connsiteY0" fmla="*/ 262121 h 262121"/>
                <a:gd name="connsiteX1" fmla="*/ 48106 w 181979"/>
                <a:gd name="connsiteY1" fmla="*/ 262121 h 262121"/>
                <a:gd name="connsiteX2" fmla="*/ 36200 w 181979"/>
                <a:gd name="connsiteY2" fmla="*/ 228784 h 262121"/>
                <a:gd name="connsiteX3" fmla="*/ 31438 w 181979"/>
                <a:gd name="connsiteY3" fmla="*/ 212115 h 262121"/>
                <a:gd name="connsiteX4" fmla="*/ 33819 w 181979"/>
                <a:gd name="connsiteY4" fmla="*/ 178777 h 262121"/>
                <a:gd name="connsiteX5" fmla="*/ 52869 w 181979"/>
                <a:gd name="connsiteY5" fmla="*/ 159727 h 262121"/>
                <a:gd name="connsiteX6" fmla="*/ 60013 w 181979"/>
                <a:gd name="connsiteY6" fmla="*/ 152584 h 262121"/>
                <a:gd name="connsiteX7" fmla="*/ 67156 w 181979"/>
                <a:gd name="connsiteY7" fmla="*/ 162109 h 262121"/>
                <a:gd name="connsiteX8" fmla="*/ 136213 w 181979"/>
                <a:gd name="connsiteY8" fmla="*/ 147821 h 262121"/>
                <a:gd name="connsiteX9" fmla="*/ 152881 w 181979"/>
                <a:gd name="connsiteY9" fmla="*/ 140677 h 262121"/>
                <a:gd name="connsiteX10" fmla="*/ 171931 w 181979"/>
                <a:gd name="connsiteY10" fmla="*/ 124009 h 262121"/>
                <a:gd name="connsiteX11" fmla="*/ 179075 w 181979"/>
                <a:gd name="connsiteY11" fmla="*/ 114484 h 262121"/>
                <a:gd name="connsiteX12" fmla="*/ 181456 w 181979"/>
                <a:gd name="connsiteY12" fmla="*/ 102578 h 262121"/>
                <a:gd name="connsiteX13" fmla="*/ 169549 w 181979"/>
                <a:gd name="connsiteY13" fmla="*/ 7327 h 262121"/>
                <a:gd name="connsiteX14" fmla="*/ 160025 w 181979"/>
                <a:gd name="connsiteY14" fmla="*/ 7327 h 262121"/>
                <a:gd name="connsiteX15" fmla="*/ 145738 w 181979"/>
                <a:gd name="connsiteY15" fmla="*/ 14471 h 262121"/>
                <a:gd name="connsiteX16" fmla="*/ 136213 w 181979"/>
                <a:gd name="connsiteY16" fmla="*/ 16852 h 262121"/>
                <a:gd name="connsiteX17" fmla="*/ 129069 w 181979"/>
                <a:gd name="connsiteY17" fmla="*/ 21615 h 262121"/>
                <a:gd name="connsiteX18" fmla="*/ 117163 w 181979"/>
                <a:gd name="connsiteY18" fmla="*/ 23996 h 262121"/>
                <a:gd name="connsiteX19" fmla="*/ 102875 w 181979"/>
                <a:gd name="connsiteY19" fmla="*/ 28759 h 262121"/>
                <a:gd name="connsiteX20" fmla="*/ 88588 w 181979"/>
                <a:gd name="connsiteY20" fmla="*/ 33521 h 262121"/>
                <a:gd name="connsiteX21" fmla="*/ 81444 w 181979"/>
                <a:gd name="connsiteY21" fmla="*/ 35902 h 262121"/>
                <a:gd name="connsiteX22" fmla="*/ 74300 w 181979"/>
                <a:gd name="connsiteY22" fmla="*/ 40665 h 262121"/>
                <a:gd name="connsiteX23" fmla="*/ 67156 w 181979"/>
                <a:gd name="connsiteY23" fmla="*/ 43046 h 262121"/>
                <a:gd name="connsiteX24" fmla="*/ 52869 w 181979"/>
                <a:gd name="connsiteY24" fmla="*/ 52571 h 262121"/>
                <a:gd name="connsiteX25" fmla="*/ 43344 w 181979"/>
                <a:gd name="connsiteY25" fmla="*/ 69240 h 262121"/>
                <a:gd name="connsiteX26" fmla="*/ 36200 w 181979"/>
                <a:gd name="connsiteY26" fmla="*/ 76384 h 262121"/>
                <a:gd name="connsiteX27" fmla="*/ 21913 w 181979"/>
                <a:gd name="connsiteY27" fmla="*/ 100196 h 262121"/>
                <a:gd name="connsiteX28" fmla="*/ 19531 w 181979"/>
                <a:gd name="connsiteY28" fmla="*/ 107340 h 262121"/>
                <a:gd name="connsiteX29" fmla="*/ 10006 w 181979"/>
                <a:gd name="connsiteY29" fmla="*/ 121627 h 262121"/>
                <a:gd name="connsiteX30" fmla="*/ 5244 w 181979"/>
                <a:gd name="connsiteY30" fmla="*/ 131152 h 262121"/>
                <a:gd name="connsiteX31" fmla="*/ 2862 w 181979"/>
                <a:gd name="connsiteY31" fmla="*/ 166870 h 262121"/>
                <a:gd name="connsiteX32" fmla="*/ 48106 w 181979"/>
                <a:gd name="connsiteY32" fmla="*/ 262121 h 262121"/>
                <a:gd name="connsiteX0" fmla="*/ 48106 w 181979"/>
                <a:gd name="connsiteY0" fmla="*/ 262121 h 262121"/>
                <a:gd name="connsiteX1" fmla="*/ 48106 w 181979"/>
                <a:gd name="connsiteY1" fmla="*/ 262121 h 262121"/>
                <a:gd name="connsiteX2" fmla="*/ 36200 w 181979"/>
                <a:gd name="connsiteY2" fmla="*/ 228784 h 262121"/>
                <a:gd name="connsiteX3" fmla="*/ 31438 w 181979"/>
                <a:gd name="connsiteY3" fmla="*/ 212115 h 262121"/>
                <a:gd name="connsiteX4" fmla="*/ 33819 w 181979"/>
                <a:gd name="connsiteY4" fmla="*/ 178777 h 262121"/>
                <a:gd name="connsiteX5" fmla="*/ 52869 w 181979"/>
                <a:gd name="connsiteY5" fmla="*/ 159727 h 262121"/>
                <a:gd name="connsiteX6" fmla="*/ 60013 w 181979"/>
                <a:gd name="connsiteY6" fmla="*/ 152584 h 262121"/>
                <a:gd name="connsiteX7" fmla="*/ 67156 w 181979"/>
                <a:gd name="connsiteY7" fmla="*/ 162109 h 262121"/>
                <a:gd name="connsiteX8" fmla="*/ 136213 w 181979"/>
                <a:gd name="connsiteY8" fmla="*/ 147821 h 262121"/>
                <a:gd name="connsiteX9" fmla="*/ 152881 w 181979"/>
                <a:gd name="connsiteY9" fmla="*/ 133533 h 262121"/>
                <a:gd name="connsiteX10" fmla="*/ 171931 w 181979"/>
                <a:gd name="connsiteY10" fmla="*/ 124009 h 262121"/>
                <a:gd name="connsiteX11" fmla="*/ 179075 w 181979"/>
                <a:gd name="connsiteY11" fmla="*/ 114484 h 262121"/>
                <a:gd name="connsiteX12" fmla="*/ 181456 w 181979"/>
                <a:gd name="connsiteY12" fmla="*/ 102578 h 262121"/>
                <a:gd name="connsiteX13" fmla="*/ 169549 w 181979"/>
                <a:gd name="connsiteY13" fmla="*/ 7327 h 262121"/>
                <a:gd name="connsiteX14" fmla="*/ 160025 w 181979"/>
                <a:gd name="connsiteY14" fmla="*/ 7327 h 262121"/>
                <a:gd name="connsiteX15" fmla="*/ 145738 w 181979"/>
                <a:gd name="connsiteY15" fmla="*/ 14471 h 262121"/>
                <a:gd name="connsiteX16" fmla="*/ 136213 w 181979"/>
                <a:gd name="connsiteY16" fmla="*/ 16852 h 262121"/>
                <a:gd name="connsiteX17" fmla="*/ 129069 w 181979"/>
                <a:gd name="connsiteY17" fmla="*/ 21615 h 262121"/>
                <a:gd name="connsiteX18" fmla="*/ 117163 w 181979"/>
                <a:gd name="connsiteY18" fmla="*/ 23996 h 262121"/>
                <a:gd name="connsiteX19" fmla="*/ 102875 w 181979"/>
                <a:gd name="connsiteY19" fmla="*/ 28759 h 262121"/>
                <a:gd name="connsiteX20" fmla="*/ 88588 w 181979"/>
                <a:gd name="connsiteY20" fmla="*/ 33521 h 262121"/>
                <a:gd name="connsiteX21" fmla="*/ 81444 w 181979"/>
                <a:gd name="connsiteY21" fmla="*/ 35902 h 262121"/>
                <a:gd name="connsiteX22" fmla="*/ 74300 w 181979"/>
                <a:gd name="connsiteY22" fmla="*/ 40665 h 262121"/>
                <a:gd name="connsiteX23" fmla="*/ 67156 w 181979"/>
                <a:gd name="connsiteY23" fmla="*/ 43046 h 262121"/>
                <a:gd name="connsiteX24" fmla="*/ 52869 w 181979"/>
                <a:gd name="connsiteY24" fmla="*/ 52571 h 262121"/>
                <a:gd name="connsiteX25" fmla="*/ 43344 w 181979"/>
                <a:gd name="connsiteY25" fmla="*/ 69240 h 262121"/>
                <a:gd name="connsiteX26" fmla="*/ 36200 w 181979"/>
                <a:gd name="connsiteY26" fmla="*/ 76384 h 262121"/>
                <a:gd name="connsiteX27" fmla="*/ 21913 w 181979"/>
                <a:gd name="connsiteY27" fmla="*/ 100196 h 262121"/>
                <a:gd name="connsiteX28" fmla="*/ 19531 w 181979"/>
                <a:gd name="connsiteY28" fmla="*/ 107340 h 262121"/>
                <a:gd name="connsiteX29" fmla="*/ 10006 w 181979"/>
                <a:gd name="connsiteY29" fmla="*/ 121627 h 262121"/>
                <a:gd name="connsiteX30" fmla="*/ 5244 w 181979"/>
                <a:gd name="connsiteY30" fmla="*/ 131152 h 262121"/>
                <a:gd name="connsiteX31" fmla="*/ 2862 w 181979"/>
                <a:gd name="connsiteY31" fmla="*/ 166870 h 262121"/>
                <a:gd name="connsiteX32" fmla="*/ 48106 w 181979"/>
                <a:gd name="connsiteY32" fmla="*/ 262121 h 262121"/>
                <a:gd name="connsiteX0" fmla="*/ 48106 w 182685"/>
                <a:gd name="connsiteY0" fmla="*/ 262121 h 262121"/>
                <a:gd name="connsiteX1" fmla="*/ 48106 w 182685"/>
                <a:gd name="connsiteY1" fmla="*/ 262121 h 262121"/>
                <a:gd name="connsiteX2" fmla="*/ 36200 w 182685"/>
                <a:gd name="connsiteY2" fmla="*/ 228784 h 262121"/>
                <a:gd name="connsiteX3" fmla="*/ 31438 w 182685"/>
                <a:gd name="connsiteY3" fmla="*/ 212115 h 262121"/>
                <a:gd name="connsiteX4" fmla="*/ 33819 w 182685"/>
                <a:gd name="connsiteY4" fmla="*/ 178777 h 262121"/>
                <a:gd name="connsiteX5" fmla="*/ 52869 w 182685"/>
                <a:gd name="connsiteY5" fmla="*/ 159727 h 262121"/>
                <a:gd name="connsiteX6" fmla="*/ 60013 w 182685"/>
                <a:gd name="connsiteY6" fmla="*/ 152584 h 262121"/>
                <a:gd name="connsiteX7" fmla="*/ 67156 w 182685"/>
                <a:gd name="connsiteY7" fmla="*/ 162109 h 262121"/>
                <a:gd name="connsiteX8" fmla="*/ 136213 w 182685"/>
                <a:gd name="connsiteY8" fmla="*/ 147821 h 262121"/>
                <a:gd name="connsiteX9" fmla="*/ 152881 w 182685"/>
                <a:gd name="connsiteY9" fmla="*/ 133533 h 262121"/>
                <a:gd name="connsiteX10" fmla="*/ 179075 w 182685"/>
                <a:gd name="connsiteY10" fmla="*/ 114484 h 262121"/>
                <a:gd name="connsiteX11" fmla="*/ 181456 w 182685"/>
                <a:gd name="connsiteY11" fmla="*/ 102578 h 262121"/>
                <a:gd name="connsiteX12" fmla="*/ 169549 w 182685"/>
                <a:gd name="connsiteY12" fmla="*/ 7327 h 262121"/>
                <a:gd name="connsiteX13" fmla="*/ 160025 w 182685"/>
                <a:gd name="connsiteY13" fmla="*/ 7327 h 262121"/>
                <a:gd name="connsiteX14" fmla="*/ 145738 w 182685"/>
                <a:gd name="connsiteY14" fmla="*/ 14471 h 262121"/>
                <a:gd name="connsiteX15" fmla="*/ 136213 w 182685"/>
                <a:gd name="connsiteY15" fmla="*/ 16852 h 262121"/>
                <a:gd name="connsiteX16" fmla="*/ 129069 w 182685"/>
                <a:gd name="connsiteY16" fmla="*/ 21615 h 262121"/>
                <a:gd name="connsiteX17" fmla="*/ 117163 w 182685"/>
                <a:gd name="connsiteY17" fmla="*/ 23996 h 262121"/>
                <a:gd name="connsiteX18" fmla="*/ 102875 w 182685"/>
                <a:gd name="connsiteY18" fmla="*/ 28759 h 262121"/>
                <a:gd name="connsiteX19" fmla="*/ 88588 w 182685"/>
                <a:gd name="connsiteY19" fmla="*/ 33521 h 262121"/>
                <a:gd name="connsiteX20" fmla="*/ 81444 w 182685"/>
                <a:gd name="connsiteY20" fmla="*/ 35902 h 262121"/>
                <a:gd name="connsiteX21" fmla="*/ 74300 w 182685"/>
                <a:gd name="connsiteY21" fmla="*/ 40665 h 262121"/>
                <a:gd name="connsiteX22" fmla="*/ 67156 w 182685"/>
                <a:gd name="connsiteY22" fmla="*/ 43046 h 262121"/>
                <a:gd name="connsiteX23" fmla="*/ 52869 w 182685"/>
                <a:gd name="connsiteY23" fmla="*/ 52571 h 262121"/>
                <a:gd name="connsiteX24" fmla="*/ 43344 w 182685"/>
                <a:gd name="connsiteY24" fmla="*/ 69240 h 262121"/>
                <a:gd name="connsiteX25" fmla="*/ 36200 w 182685"/>
                <a:gd name="connsiteY25" fmla="*/ 76384 h 262121"/>
                <a:gd name="connsiteX26" fmla="*/ 21913 w 182685"/>
                <a:gd name="connsiteY26" fmla="*/ 100196 h 262121"/>
                <a:gd name="connsiteX27" fmla="*/ 19531 w 182685"/>
                <a:gd name="connsiteY27" fmla="*/ 107340 h 262121"/>
                <a:gd name="connsiteX28" fmla="*/ 10006 w 182685"/>
                <a:gd name="connsiteY28" fmla="*/ 121627 h 262121"/>
                <a:gd name="connsiteX29" fmla="*/ 5244 w 182685"/>
                <a:gd name="connsiteY29" fmla="*/ 131152 h 262121"/>
                <a:gd name="connsiteX30" fmla="*/ 2862 w 182685"/>
                <a:gd name="connsiteY30" fmla="*/ 166870 h 262121"/>
                <a:gd name="connsiteX31" fmla="*/ 48106 w 182685"/>
                <a:gd name="connsiteY31" fmla="*/ 262121 h 262121"/>
                <a:gd name="connsiteX0" fmla="*/ 48106 w 181897"/>
                <a:gd name="connsiteY0" fmla="*/ 262121 h 262121"/>
                <a:gd name="connsiteX1" fmla="*/ 48106 w 181897"/>
                <a:gd name="connsiteY1" fmla="*/ 262121 h 262121"/>
                <a:gd name="connsiteX2" fmla="*/ 36200 w 181897"/>
                <a:gd name="connsiteY2" fmla="*/ 228784 h 262121"/>
                <a:gd name="connsiteX3" fmla="*/ 31438 w 181897"/>
                <a:gd name="connsiteY3" fmla="*/ 212115 h 262121"/>
                <a:gd name="connsiteX4" fmla="*/ 33819 w 181897"/>
                <a:gd name="connsiteY4" fmla="*/ 178777 h 262121"/>
                <a:gd name="connsiteX5" fmla="*/ 52869 w 181897"/>
                <a:gd name="connsiteY5" fmla="*/ 159727 h 262121"/>
                <a:gd name="connsiteX6" fmla="*/ 60013 w 181897"/>
                <a:gd name="connsiteY6" fmla="*/ 152584 h 262121"/>
                <a:gd name="connsiteX7" fmla="*/ 67156 w 181897"/>
                <a:gd name="connsiteY7" fmla="*/ 162109 h 262121"/>
                <a:gd name="connsiteX8" fmla="*/ 136213 w 181897"/>
                <a:gd name="connsiteY8" fmla="*/ 147821 h 262121"/>
                <a:gd name="connsiteX9" fmla="*/ 152881 w 181897"/>
                <a:gd name="connsiteY9" fmla="*/ 133533 h 262121"/>
                <a:gd name="connsiteX10" fmla="*/ 181456 w 181897"/>
                <a:gd name="connsiteY10" fmla="*/ 102578 h 262121"/>
                <a:gd name="connsiteX11" fmla="*/ 169549 w 181897"/>
                <a:gd name="connsiteY11" fmla="*/ 7327 h 262121"/>
                <a:gd name="connsiteX12" fmla="*/ 160025 w 181897"/>
                <a:gd name="connsiteY12" fmla="*/ 7327 h 262121"/>
                <a:gd name="connsiteX13" fmla="*/ 145738 w 181897"/>
                <a:gd name="connsiteY13" fmla="*/ 14471 h 262121"/>
                <a:gd name="connsiteX14" fmla="*/ 136213 w 181897"/>
                <a:gd name="connsiteY14" fmla="*/ 16852 h 262121"/>
                <a:gd name="connsiteX15" fmla="*/ 129069 w 181897"/>
                <a:gd name="connsiteY15" fmla="*/ 21615 h 262121"/>
                <a:gd name="connsiteX16" fmla="*/ 117163 w 181897"/>
                <a:gd name="connsiteY16" fmla="*/ 23996 h 262121"/>
                <a:gd name="connsiteX17" fmla="*/ 102875 w 181897"/>
                <a:gd name="connsiteY17" fmla="*/ 28759 h 262121"/>
                <a:gd name="connsiteX18" fmla="*/ 88588 w 181897"/>
                <a:gd name="connsiteY18" fmla="*/ 33521 h 262121"/>
                <a:gd name="connsiteX19" fmla="*/ 81444 w 181897"/>
                <a:gd name="connsiteY19" fmla="*/ 35902 h 262121"/>
                <a:gd name="connsiteX20" fmla="*/ 74300 w 181897"/>
                <a:gd name="connsiteY20" fmla="*/ 40665 h 262121"/>
                <a:gd name="connsiteX21" fmla="*/ 67156 w 181897"/>
                <a:gd name="connsiteY21" fmla="*/ 43046 h 262121"/>
                <a:gd name="connsiteX22" fmla="*/ 52869 w 181897"/>
                <a:gd name="connsiteY22" fmla="*/ 52571 h 262121"/>
                <a:gd name="connsiteX23" fmla="*/ 43344 w 181897"/>
                <a:gd name="connsiteY23" fmla="*/ 69240 h 262121"/>
                <a:gd name="connsiteX24" fmla="*/ 36200 w 181897"/>
                <a:gd name="connsiteY24" fmla="*/ 76384 h 262121"/>
                <a:gd name="connsiteX25" fmla="*/ 21913 w 181897"/>
                <a:gd name="connsiteY25" fmla="*/ 100196 h 262121"/>
                <a:gd name="connsiteX26" fmla="*/ 19531 w 181897"/>
                <a:gd name="connsiteY26" fmla="*/ 107340 h 262121"/>
                <a:gd name="connsiteX27" fmla="*/ 10006 w 181897"/>
                <a:gd name="connsiteY27" fmla="*/ 121627 h 262121"/>
                <a:gd name="connsiteX28" fmla="*/ 5244 w 181897"/>
                <a:gd name="connsiteY28" fmla="*/ 131152 h 262121"/>
                <a:gd name="connsiteX29" fmla="*/ 2862 w 181897"/>
                <a:gd name="connsiteY29" fmla="*/ 166870 h 262121"/>
                <a:gd name="connsiteX30" fmla="*/ 48106 w 181897"/>
                <a:gd name="connsiteY30" fmla="*/ 262121 h 262121"/>
                <a:gd name="connsiteX0" fmla="*/ 48106 w 179593"/>
                <a:gd name="connsiteY0" fmla="*/ 263002 h 263002"/>
                <a:gd name="connsiteX1" fmla="*/ 48106 w 179593"/>
                <a:gd name="connsiteY1" fmla="*/ 263002 h 263002"/>
                <a:gd name="connsiteX2" fmla="*/ 36200 w 179593"/>
                <a:gd name="connsiteY2" fmla="*/ 229665 h 263002"/>
                <a:gd name="connsiteX3" fmla="*/ 31438 w 179593"/>
                <a:gd name="connsiteY3" fmla="*/ 212996 h 263002"/>
                <a:gd name="connsiteX4" fmla="*/ 33819 w 179593"/>
                <a:gd name="connsiteY4" fmla="*/ 179658 h 263002"/>
                <a:gd name="connsiteX5" fmla="*/ 52869 w 179593"/>
                <a:gd name="connsiteY5" fmla="*/ 160608 h 263002"/>
                <a:gd name="connsiteX6" fmla="*/ 60013 w 179593"/>
                <a:gd name="connsiteY6" fmla="*/ 153465 h 263002"/>
                <a:gd name="connsiteX7" fmla="*/ 67156 w 179593"/>
                <a:gd name="connsiteY7" fmla="*/ 162990 h 263002"/>
                <a:gd name="connsiteX8" fmla="*/ 136213 w 179593"/>
                <a:gd name="connsiteY8" fmla="*/ 148702 h 263002"/>
                <a:gd name="connsiteX9" fmla="*/ 152881 w 179593"/>
                <a:gd name="connsiteY9" fmla="*/ 134414 h 263002"/>
                <a:gd name="connsiteX10" fmla="*/ 179075 w 179593"/>
                <a:gd name="connsiteY10" fmla="*/ 115365 h 263002"/>
                <a:gd name="connsiteX11" fmla="*/ 169549 w 179593"/>
                <a:gd name="connsiteY11" fmla="*/ 8208 h 263002"/>
                <a:gd name="connsiteX12" fmla="*/ 160025 w 179593"/>
                <a:gd name="connsiteY12" fmla="*/ 8208 h 263002"/>
                <a:gd name="connsiteX13" fmla="*/ 145738 w 179593"/>
                <a:gd name="connsiteY13" fmla="*/ 15352 h 263002"/>
                <a:gd name="connsiteX14" fmla="*/ 136213 w 179593"/>
                <a:gd name="connsiteY14" fmla="*/ 17733 h 263002"/>
                <a:gd name="connsiteX15" fmla="*/ 129069 w 179593"/>
                <a:gd name="connsiteY15" fmla="*/ 22496 h 263002"/>
                <a:gd name="connsiteX16" fmla="*/ 117163 w 179593"/>
                <a:gd name="connsiteY16" fmla="*/ 24877 h 263002"/>
                <a:gd name="connsiteX17" fmla="*/ 102875 w 179593"/>
                <a:gd name="connsiteY17" fmla="*/ 29640 h 263002"/>
                <a:gd name="connsiteX18" fmla="*/ 88588 w 179593"/>
                <a:gd name="connsiteY18" fmla="*/ 34402 h 263002"/>
                <a:gd name="connsiteX19" fmla="*/ 81444 w 179593"/>
                <a:gd name="connsiteY19" fmla="*/ 36783 h 263002"/>
                <a:gd name="connsiteX20" fmla="*/ 74300 w 179593"/>
                <a:gd name="connsiteY20" fmla="*/ 41546 h 263002"/>
                <a:gd name="connsiteX21" fmla="*/ 67156 w 179593"/>
                <a:gd name="connsiteY21" fmla="*/ 43927 h 263002"/>
                <a:gd name="connsiteX22" fmla="*/ 52869 w 179593"/>
                <a:gd name="connsiteY22" fmla="*/ 53452 h 263002"/>
                <a:gd name="connsiteX23" fmla="*/ 43344 w 179593"/>
                <a:gd name="connsiteY23" fmla="*/ 70121 h 263002"/>
                <a:gd name="connsiteX24" fmla="*/ 36200 w 179593"/>
                <a:gd name="connsiteY24" fmla="*/ 77265 h 263002"/>
                <a:gd name="connsiteX25" fmla="*/ 21913 w 179593"/>
                <a:gd name="connsiteY25" fmla="*/ 101077 h 263002"/>
                <a:gd name="connsiteX26" fmla="*/ 19531 w 179593"/>
                <a:gd name="connsiteY26" fmla="*/ 108221 h 263002"/>
                <a:gd name="connsiteX27" fmla="*/ 10006 w 179593"/>
                <a:gd name="connsiteY27" fmla="*/ 122508 h 263002"/>
                <a:gd name="connsiteX28" fmla="*/ 5244 w 179593"/>
                <a:gd name="connsiteY28" fmla="*/ 132033 h 263002"/>
                <a:gd name="connsiteX29" fmla="*/ 2862 w 179593"/>
                <a:gd name="connsiteY29" fmla="*/ 167751 h 263002"/>
                <a:gd name="connsiteX30" fmla="*/ 48106 w 179593"/>
                <a:gd name="connsiteY30" fmla="*/ 263002 h 263002"/>
                <a:gd name="connsiteX0" fmla="*/ 48106 w 180531"/>
                <a:gd name="connsiteY0" fmla="*/ 263002 h 263002"/>
                <a:gd name="connsiteX1" fmla="*/ 48106 w 180531"/>
                <a:gd name="connsiteY1" fmla="*/ 263002 h 263002"/>
                <a:gd name="connsiteX2" fmla="*/ 36200 w 180531"/>
                <a:gd name="connsiteY2" fmla="*/ 229665 h 263002"/>
                <a:gd name="connsiteX3" fmla="*/ 31438 w 180531"/>
                <a:gd name="connsiteY3" fmla="*/ 212996 h 263002"/>
                <a:gd name="connsiteX4" fmla="*/ 33819 w 180531"/>
                <a:gd name="connsiteY4" fmla="*/ 179658 h 263002"/>
                <a:gd name="connsiteX5" fmla="*/ 52869 w 180531"/>
                <a:gd name="connsiteY5" fmla="*/ 160608 h 263002"/>
                <a:gd name="connsiteX6" fmla="*/ 60013 w 180531"/>
                <a:gd name="connsiteY6" fmla="*/ 153465 h 263002"/>
                <a:gd name="connsiteX7" fmla="*/ 67156 w 180531"/>
                <a:gd name="connsiteY7" fmla="*/ 162990 h 263002"/>
                <a:gd name="connsiteX8" fmla="*/ 136213 w 180531"/>
                <a:gd name="connsiteY8" fmla="*/ 148702 h 263002"/>
                <a:gd name="connsiteX9" fmla="*/ 179075 w 180531"/>
                <a:gd name="connsiteY9" fmla="*/ 115365 h 263002"/>
                <a:gd name="connsiteX10" fmla="*/ 169549 w 180531"/>
                <a:gd name="connsiteY10" fmla="*/ 8208 h 263002"/>
                <a:gd name="connsiteX11" fmla="*/ 160025 w 180531"/>
                <a:gd name="connsiteY11" fmla="*/ 8208 h 263002"/>
                <a:gd name="connsiteX12" fmla="*/ 145738 w 180531"/>
                <a:gd name="connsiteY12" fmla="*/ 15352 h 263002"/>
                <a:gd name="connsiteX13" fmla="*/ 136213 w 180531"/>
                <a:gd name="connsiteY13" fmla="*/ 17733 h 263002"/>
                <a:gd name="connsiteX14" fmla="*/ 129069 w 180531"/>
                <a:gd name="connsiteY14" fmla="*/ 22496 h 263002"/>
                <a:gd name="connsiteX15" fmla="*/ 117163 w 180531"/>
                <a:gd name="connsiteY15" fmla="*/ 24877 h 263002"/>
                <a:gd name="connsiteX16" fmla="*/ 102875 w 180531"/>
                <a:gd name="connsiteY16" fmla="*/ 29640 h 263002"/>
                <a:gd name="connsiteX17" fmla="*/ 88588 w 180531"/>
                <a:gd name="connsiteY17" fmla="*/ 34402 h 263002"/>
                <a:gd name="connsiteX18" fmla="*/ 81444 w 180531"/>
                <a:gd name="connsiteY18" fmla="*/ 36783 h 263002"/>
                <a:gd name="connsiteX19" fmla="*/ 74300 w 180531"/>
                <a:gd name="connsiteY19" fmla="*/ 41546 h 263002"/>
                <a:gd name="connsiteX20" fmla="*/ 67156 w 180531"/>
                <a:gd name="connsiteY20" fmla="*/ 43927 h 263002"/>
                <a:gd name="connsiteX21" fmla="*/ 52869 w 180531"/>
                <a:gd name="connsiteY21" fmla="*/ 53452 h 263002"/>
                <a:gd name="connsiteX22" fmla="*/ 43344 w 180531"/>
                <a:gd name="connsiteY22" fmla="*/ 70121 h 263002"/>
                <a:gd name="connsiteX23" fmla="*/ 36200 w 180531"/>
                <a:gd name="connsiteY23" fmla="*/ 77265 h 263002"/>
                <a:gd name="connsiteX24" fmla="*/ 21913 w 180531"/>
                <a:gd name="connsiteY24" fmla="*/ 101077 h 263002"/>
                <a:gd name="connsiteX25" fmla="*/ 19531 w 180531"/>
                <a:gd name="connsiteY25" fmla="*/ 108221 h 263002"/>
                <a:gd name="connsiteX26" fmla="*/ 10006 w 180531"/>
                <a:gd name="connsiteY26" fmla="*/ 122508 h 263002"/>
                <a:gd name="connsiteX27" fmla="*/ 5244 w 180531"/>
                <a:gd name="connsiteY27" fmla="*/ 132033 h 263002"/>
                <a:gd name="connsiteX28" fmla="*/ 2862 w 180531"/>
                <a:gd name="connsiteY28" fmla="*/ 167751 h 263002"/>
                <a:gd name="connsiteX29" fmla="*/ 48106 w 180531"/>
                <a:gd name="connsiteY29" fmla="*/ 263002 h 263002"/>
                <a:gd name="connsiteX0" fmla="*/ 48106 w 174241"/>
                <a:gd name="connsiteY0" fmla="*/ 263531 h 263531"/>
                <a:gd name="connsiteX1" fmla="*/ 48106 w 174241"/>
                <a:gd name="connsiteY1" fmla="*/ 263531 h 263531"/>
                <a:gd name="connsiteX2" fmla="*/ 36200 w 174241"/>
                <a:gd name="connsiteY2" fmla="*/ 230194 h 263531"/>
                <a:gd name="connsiteX3" fmla="*/ 31438 w 174241"/>
                <a:gd name="connsiteY3" fmla="*/ 213525 h 263531"/>
                <a:gd name="connsiteX4" fmla="*/ 33819 w 174241"/>
                <a:gd name="connsiteY4" fmla="*/ 180187 h 263531"/>
                <a:gd name="connsiteX5" fmla="*/ 52869 w 174241"/>
                <a:gd name="connsiteY5" fmla="*/ 161137 h 263531"/>
                <a:gd name="connsiteX6" fmla="*/ 60013 w 174241"/>
                <a:gd name="connsiteY6" fmla="*/ 153994 h 263531"/>
                <a:gd name="connsiteX7" fmla="*/ 67156 w 174241"/>
                <a:gd name="connsiteY7" fmla="*/ 163519 h 263531"/>
                <a:gd name="connsiteX8" fmla="*/ 136213 w 174241"/>
                <a:gd name="connsiteY8" fmla="*/ 149231 h 263531"/>
                <a:gd name="connsiteX9" fmla="*/ 171931 w 174241"/>
                <a:gd name="connsiteY9" fmla="*/ 123038 h 263531"/>
                <a:gd name="connsiteX10" fmla="*/ 169549 w 174241"/>
                <a:gd name="connsiteY10" fmla="*/ 8737 h 263531"/>
                <a:gd name="connsiteX11" fmla="*/ 160025 w 174241"/>
                <a:gd name="connsiteY11" fmla="*/ 8737 h 263531"/>
                <a:gd name="connsiteX12" fmla="*/ 145738 w 174241"/>
                <a:gd name="connsiteY12" fmla="*/ 15881 h 263531"/>
                <a:gd name="connsiteX13" fmla="*/ 136213 w 174241"/>
                <a:gd name="connsiteY13" fmla="*/ 18262 h 263531"/>
                <a:gd name="connsiteX14" fmla="*/ 129069 w 174241"/>
                <a:gd name="connsiteY14" fmla="*/ 23025 h 263531"/>
                <a:gd name="connsiteX15" fmla="*/ 117163 w 174241"/>
                <a:gd name="connsiteY15" fmla="*/ 25406 h 263531"/>
                <a:gd name="connsiteX16" fmla="*/ 102875 w 174241"/>
                <a:gd name="connsiteY16" fmla="*/ 30169 h 263531"/>
                <a:gd name="connsiteX17" fmla="*/ 88588 w 174241"/>
                <a:gd name="connsiteY17" fmla="*/ 34931 h 263531"/>
                <a:gd name="connsiteX18" fmla="*/ 81444 w 174241"/>
                <a:gd name="connsiteY18" fmla="*/ 37312 h 263531"/>
                <a:gd name="connsiteX19" fmla="*/ 74300 w 174241"/>
                <a:gd name="connsiteY19" fmla="*/ 42075 h 263531"/>
                <a:gd name="connsiteX20" fmla="*/ 67156 w 174241"/>
                <a:gd name="connsiteY20" fmla="*/ 44456 h 263531"/>
                <a:gd name="connsiteX21" fmla="*/ 52869 w 174241"/>
                <a:gd name="connsiteY21" fmla="*/ 53981 h 263531"/>
                <a:gd name="connsiteX22" fmla="*/ 43344 w 174241"/>
                <a:gd name="connsiteY22" fmla="*/ 70650 h 263531"/>
                <a:gd name="connsiteX23" fmla="*/ 36200 w 174241"/>
                <a:gd name="connsiteY23" fmla="*/ 77794 h 263531"/>
                <a:gd name="connsiteX24" fmla="*/ 21913 w 174241"/>
                <a:gd name="connsiteY24" fmla="*/ 101606 h 263531"/>
                <a:gd name="connsiteX25" fmla="*/ 19531 w 174241"/>
                <a:gd name="connsiteY25" fmla="*/ 108750 h 263531"/>
                <a:gd name="connsiteX26" fmla="*/ 10006 w 174241"/>
                <a:gd name="connsiteY26" fmla="*/ 123037 h 263531"/>
                <a:gd name="connsiteX27" fmla="*/ 5244 w 174241"/>
                <a:gd name="connsiteY27" fmla="*/ 132562 h 263531"/>
                <a:gd name="connsiteX28" fmla="*/ 2862 w 174241"/>
                <a:gd name="connsiteY28" fmla="*/ 168280 h 263531"/>
                <a:gd name="connsiteX29" fmla="*/ 48106 w 174241"/>
                <a:gd name="connsiteY29" fmla="*/ 263531 h 263531"/>
                <a:gd name="connsiteX0" fmla="*/ 48106 w 179345"/>
                <a:gd name="connsiteY0" fmla="*/ 263531 h 263531"/>
                <a:gd name="connsiteX1" fmla="*/ 48106 w 179345"/>
                <a:gd name="connsiteY1" fmla="*/ 263531 h 263531"/>
                <a:gd name="connsiteX2" fmla="*/ 36200 w 179345"/>
                <a:gd name="connsiteY2" fmla="*/ 230194 h 263531"/>
                <a:gd name="connsiteX3" fmla="*/ 31438 w 179345"/>
                <a:gd name="connsiteY3" fmla="*/ 213525 h 263531"/>
                <a:gd name="connsiteX4" fmla="*/ 33819 w 179345"/>
                <a:gd name="connsiteY4" fmla="*/ 180187 h 263531"/>
                <a:gd name="connsiteX5" fmla="*/ 52869 w 179345"/>
                <a:gd name="connsiteY5" fmla="*/ 161137 h 263531"/>
                <a:gd name="connsiteX6" fmla="*/ 60013 w 179345"/>
                <a:gd name="connsiteY6" fmla="*/ 153994 h 263531"/>
                <a:gd name="connsiteX7" fmla="*/ 67156 w 179345"/>
                <a:gd name="connsiteY7" fmla="*/ 163519 h 263531"/>
                <a:gd name="connsiteX8" fmla="*/ 171931 w 179345"/>
                <a:gd name="connsiteY8" fmla="*/ 123038 h 263531"/>
                <a:gd name="connsiteX9" fmla="*/ 169549 w 179345"/>
                <a:gd name="connsiteY9" fmla="*/ 8737 h 263531"/>
                <a:gd name="connsiteX10" fmla="*/ 160025 w 179345"/>
                <a:gd name="connsiteY10" fmla="*/ 8737 h 263531"/>
                <a:gd name="connsiteX11" fmla="*/ 145738 w 179345"/>
                <a:gd name="connsiteY11" fmla="*/ 15881 h 263531"/>
                <a:gd name="connsiteX12" fmla="*/ 136213 w 179345"/>
                <a:gd name="connsiteY12" fmla="*/ 18262 h 263531"/>
                <a:gd name="connsiteX13" fmla="*/ 129069 w 179345"/>
                <a:gd name="connsiteY13" fmla="*/ 23025 h 263531"/>
                <a:gd name="connsiteX14" fmla="*/ 117163 w 179345"/>
                <a:gd name="connsiteY14" fmla="*/ 25406 h 263531"/>
                <a:gd name="connsiteX15" fmla="*/ 102875 w 179345"/>
                <a:gd name="connsiteY15" fmla="*/ 30169 h 263531"/>
                <a:gd name="connsiteX16" fmla="*/ 88588 w 179345"/>
                <a:gd name="connsiteY16" fmla="*/ 34931 h 263531"/>
                <a:gd name="connsiteX17" fmla="*/ 81444 w 179345"/>
                <a:gd name="connsiteY17" fmla="*/ 37312 h 263531"/>
                <a:gd name="connsiteX18" fmla="*/ 74300 w 179345"/>
                <a:gd name="connsiteY18" fmla="*/ 42075 h 263531"/>
                <a:gd name="connsiteX19" fmla="*/ 67156 w 179345"/>
                <a:gd name="connsiteY19" fmla="*/ 44456 h 263531"/>
                <a:gd name="connsiteX20" fmla="*/ 52869 w 179345"/>
                <a:gd name="connsiteY20" fmla="*/ 53981 h 263531"/>
                <a:gd name="connsiteX21" fmla="*/ 43344 w 179345"/>
                <a:gd name="connsiteY21" fmla="*/ 70650 h 263531"/>
                <a:gd name="connsiteX22" fmla="*/ 36200 w 179345"/>
                <a:gd name="connsiteY22" fmla="*/ 77794 h 263531"/>
                <a:gd name="connsiteX23" fmla="*/ 21913 w 179345"/>
                <a:gd name="connsiteY23" fmla="*/ 101606 h 263531"/>
                <a:gd name="connsiteX24" fmla="*/ 19531 w 179345"/>
                <a:gd name="connsiteY24" fmla="*/ 108750 h 263531"/>
                <a:gd name="connsiteX25" fmla="*/ 10006 w 179345"/>
                <a:gd name="connsiteY25" fmla="*/ 123037 h 263531"/>
                <a:gd name="connsiteX26" fmla="*/ 5244 w 179345"/>
                <a:gd name="connsiteY26" fmla="*/ 132562 h 263531"/>
                <a:gd name="connsiteX27" fmla="*/ 2862 w 179345"/>
                <a:gd name="connsiteY27" fmla="*/ 168280 h 263531"/>
                <a:gd name="connsiteX28" fmla="*/ 48106 w 179345"/>
                <a:gd name="connsiteY28" fmla="*/ 263531 h 263531"/>
                <a:gd name="connsiteX0" fmla="*/ 48106 w 174078"/>
                <a:gd name="connsiteY0" fmla="*/ 263004 h 263004"/>
                <a:gd name="connsiteX1" fmla="*/ 48106 w 174078"/>
                <a:gd name="connsiteY1" fmla="*/ 263004 h 263004"/>
                <a:gd name="connsiteX2" fmla="*/ 36200 w 174078"/>
                <a:gd name="connsiteY2" fmla="*/ 229667 h 263004"/>
                <a:gd name="connsiteX3" fmla="*/ 31438 w 174078"/>
                <a:gd name="connsiteY3" fmla="*/ 212998 h 263004"/>
                <a:gd name="connsiteX4" fmla="*/ 33819 w 174078"/>
                <a:gd name="connsiteY4" fmla="*/ 179660 h 263004"/>
                <a:gd name="connsiteX5" fmla="*/ 52869 w 174078"/>
                <a:gd name="connsiteY5" fmla="*/ 160610 h 263004"/>
                <a:gd name="connsiteX6" fmla="*/ 60013 w 174078"/>
                <a:gd name="connsiteY6" fmla="*/ 153467 h 263004"/>
                <a:gd name="connsiteX7" fmla="*/ 67156 w 174078"/>
                <a:gd name="connsiteY7" fmla="*/ 162992 h 263004"/>
                <a:gd name="connsiteX8" fmla="*/ 164787 w 174078"/>
                <a:gd name="connsiteY8" fmla="*/ 115367 h 263004"/>
                <a:gd name="connsiteX9" fmla="*/ 169549 w 174078"/>
                <a:gd name="connsiteY9" fmla="*/ 8210 h 263004"/>
                <a:gd name="connsiteX10" fmla="*/ 160025 w 174078"/>
                <a:gd name="connsiteY10" fmla="*/ 8210 h 263004"/>
                <a:gd name="connsiteX11" fmla="*/ 145738 w 174078"/>
                <a:gd name="connsiteY11" fmla="*/ 15354 h 263004"/>
                <a:gd name="connsiteX12" fmla="*/ 136213 w 174078"/>
                <a:gd name="connsiteY12" fmla="*/ 17735 h 263004"/>
                <a:gd name="connsiteX13" fmla="*/ 129069 w 174078"/>
                <a:gd name="connsiteY13" fmla="*/ 22498 h 263004"/>
                <a:gd name="connsiteX14" fmla="*/ 117163 w 174078"/>
                <a:gd name="connsiteY14" fmla="*/ 24879 h 263004"/>
                <a:gd name="connsiteX15" fmla="*/ 102875 w 174078"/>
                <a:gd name="connsiteY15" fmla="*/ 29642 h 263004"/>
                <a:gd name="connsiteX16" fmla="*/ 88588 w 174078"/>
                <a:gd name="connsiteY16" fmla="*/ 34404 h 263004"/>
                <a:gd name="connsiteX17" fmla="*/ 81444 w 174078"/>
                <a:gd name="connsiteY17" fmla="*/ 36785 h 263004"/>
                <a:gd name="connsiteX18" fmla="*/ 74300 w 174078"/>
                <a:gd name="connsiteY18" fmla="*/ 41548 h 263004"/>
                <a:gd name="connsiteX19" fmla="*/ 67156 w 174078"/>
                <a:gd name="connsiteY19" fmla="*/ 43929 h 263004"/>
                <a:gd name="connsiteX20" fmla="*/ 52869 w 174078"/>
                <a:gd name="connsiteY20" fmla="*/ 53454 h 263004"/>
                <a:gd name="connsiteX21" fmla="*/ 43344 w 174078"/>
                <a:gd name="connsiteY21" fmla="*/ 70123 h 263004"/>
                <a:gd name="connsiteX22" fmla="*/ 36200 w 174078"/>
                <a:gd name="connsiteY22" fmla="*/ 77267 h 263004"/>
                <a:gd name="connsiteX23" fmla="*/ 21913 w 174078"/>
                <a:gd name="connsiteY23" fmla="*/ 101079 h 263004"/>
                <a:gd name="connsiteX24" fmla="*/ 19531 w 174078"/>
                <a:gd name="connsiteY24" fmla="*/ 108223 h 263004"/>
                <a:gd name="connsiteX25" fmla="*/ 10006 w 174078"/>
                <a:gd name="connsiteY25" fmla="*/ 122510 h 263004"/>
                <a:gd name="connsiteX26" fmla="*/ 5244 w 174078"/>
                <a:gd name="connsiteY26" fmla="*/ 132035 h 263004"/>
                <a:gd name="connsiteX27" fmla="*/ 2862 w 174078"/>
                <a:gd name="connsiteY27" fmla="*/ 167753 h 263004"/>
                <a:gd name="connsiteX28" fmla="*/ 48106 w 174078"/>
                <a:gd name="connsiteY28" fmla="*/ 263004 h 263004"/>
                <a:gd name="connsiteX0" fmla="*/ 48106 w 181328"/>
                <a:gd name="connsiteY0" fmla="*/ 263004 h 263004"/>
                <a:gd name="connsiteX1" fmla="*/ 48106 w 181328"/>
                <a:gd name="connsiteY1" fmla="*/ 263004 h 263004"/>
                <a:gd name="connsiteX2" fmla="*/ 36200 w 181328"/>
                <a:gd name="connsiteY2" fmla="*/ 229667 h 263004"/>
                <a:gd name="connsiteX3" fmla="*/ 31438 w 181328"/>
                <a:gd name="connsiteY3" fmla="*/ 212998 h 263004"/>
                <a:gd name="connsiteX4" fmla="*/ 33819 w 181328"/>
                <a:gd name="connsiteY4" fmla="*/ 179660 h 263004"/>
                <a:gd name="connsiteX5" fmla="*/ 52869 w 181328"/>
                <a:gd name="connsiteY5" fmla="*/ 160610 h 263004"/>
                <a:gd name="connsiteX6" fmla="*/ 60013 w 181328"/>
                <a:gd name="connsiteY6" fmla="*/ 153467 h 263004"/>
                <a:gd name="connsiteX7" fmla="*/ 67156 w 181328"/>
                <a:gd name="connsiteY7" fmla="*/ 162992 h 263004"/>
                <a:gd name="connsiteX8" fmla="*/ 164787 w 181328"/>
                <a:gd name="connsiteY8" fmla="*/ 115367 h 263004"/>
                <a:gd name="connsiteX9" fmla="*/ 169549 w 181328"/>
                <a:gd name="connsiteY9" fmla="*/ 8210 h 263004"/>
                <a:gd name="connsiteX10" fmla="*/ 160025 w 181328"/>
                <a:gd name="connsiteY10" fmla="*/ 8210 h 263004"/>
                <a:gd name="connsiteX11" fmla="*/ 145738 w 181328"/>
                <a:gd name="connsiteY11" fmla="*/ 15354 h 263004"/>
                <a:gd name="connsiteX12" fmla="*/ 136213 w 181328"/>
                <a:gd name="connsiteY12" fmla="*/ 17735 h 263004"/>
                <a:gd name="connsiteX13" fmla="*/ 129069 w 181328"/>
                <a:gd name="connsiteY13" fmla="*/ 22498 h 263004"/>
                <a:gd name="connsiteX14" fmla="*/ 117163 w 181328"/>
                <a:gd name="connsiteY14" fmla="*/ 24879 h 263004"/>
                <a:gd name="connsiteX15" fmla="*/ 102875 w 181328"/>
                <a:gd name="connsiteY15" fmla="*/ 29642 h 263004"/>
                <a:gd name="connsiteX16" fmla="*/ 88588 w 181328"/>
                <a:gd name="connsiteY16" fmla="*/ 34404 h 263004"/>
                <a:gd name="connsiteX17" fmla="*/ 81444 w 181328"/>
                <a:gd name="connsiteY17" fmla="*/ 36785 h 263004"/>
                <a:gd name="connsiteX18" fmla="*/ 74300 w 181328"/>
                <a:gd name="connsiteY18" fmla="*/ 41548 h 263004"/>
                <a:gd name="connsiteX19" fmla="*/ 67156 w 181328"/>
                <a:gd name="connsiteY19" fmla="*/ 43929 h 263004"/>
                <a:gd name="connsiteX20" fmla="*/ 52869 w 181328"/>
                <a:gd name="connsiteY20" fmla="*/ 53454 h 263004"/>
                <a:gd name="connsiteX21" fmla="*/ 43344 w 181328"/>
                <a:gd name="connsiteY21" fmla="*/ 70123 h 263004"/>
                <a:gd name="connsiteX22" fmla="*/ 36200 w 181328"/>
                <a:gd name="connsiteY22" fmla="*/ 77267 h 263004"/>
                <a:gd name="connsiteX23" fmla="*/ 21913 w 181328"/>
                <a:gd name="connsiteY23" fmla="*/ 101079 h 263004"/>
                <a:gd name="connsiteX24" fmla="*/ 19531 w 181328"/>
                <a:gd name="connsiteY24" fmla="*/ 108223 h 263004"/>
                <a:gd name="connsiteX25" fmla="*/ 10006 w 181328"/>
                <a:gd name="connsiteY25" fmla="*/ 122510 h 263004"/>
                <a:gd name="connsiteX26" fmla="*/ 5244 w 181328"/>
                <a:gd name="connsiteY26" fmla="*/ 132035 h 263004"/>
                <a:gd name="connsiteX27" fmla="*/ 2862 w 181328"/>
                <a:gd name="connsiteY27" fmla="*/ 167753 h 263004"/>
                <a:gd name="connsiteX28" fmla="*/ 48106 w 181328"/>
                <a:gd name="connsiteY28" fmla="*/ 263004 h 263004"/>
                <a:gd name="connsiteX0" fmla="*/ 48106 w 175951"/>
                <a:gd name="connsiteY0" fmla="*/ 260185 h 260185"/>
                <a:gd name="connsiteX1" fmla="*/ 48106 w 175951"/>
                <a:gd name="connsiteY1" fmla="*/ 260185 h 260185"/>
                <a:gd name="connsiteX2" fmla="*/ 36200 w 175951"/>
                <a:gd name="connsiteY2" fmla="*/ 226848 h 260185"/>
                <a:gd name="connsiteX3" fmla="*/ 31438 w 175951"/>
                <a:gd name="connsiteY3" fmla="*/ 210179 h 260185"/>
                <a:gd name="connsiteX4" fmla="*/ 33819 w 175951"/>
                <a:gd name="connsiteY4" fmla="*/ 176841 h 260185"/>
                <a:gd name="connsiteX5" fmla="*/ 52869 w 175951"/>
                <a:gd name="connsiteY5" fmla="*/ 157791 h 260185"/>
                <a:gd name="connsiteX6" fmla="*/ 60013 w 175951"/>
                <a:gd name="connsiteY6" fmla="*/ 150648 h 260185"/>
                <a:gd name="connsiteX7" fmla="*/ 67156 w 175951"/>
                <a:gd name="connsiteY7" fmla="*/ 160173 h 260185"/>
                <a:gd name="connsiteX8" fmla="*/ 164787 w 175951"/>
                <a:gd name="connsiteY8" fmla="*/ 112548 h 260185"/>
                <a:gd name="connsiteX9" fmla="*/ 174314 w 175951"/>
                <a:gd name="connsiteY9" fmla="*/ 74449 h 260185"/>
                <a:gd name="connsiteX10" fmla="*/ 169549 w 175951"/>
                <a:gd name="connsiteY10" fmla="*/ 5391 h 260185"/>
                <a:gd name="connsiteX11" fmla="*/ 160025 w 175951"/>
                <a:gd name="connsiteY11" fmla="*/ 5391 h 260185"/>
                <a:gd name="connsiteX12" fmla="*/ 145738 w 175951"/>
                <a:gd name="connsiteY12" fmla="*/ 12535 h 260185"/>
                <a:gd name="connsiteX13" fmla="*/ 136213 w 175951"/>
                <a:gd name="connsiteY13" fmla="*/ 14916 h 260185"/>
                <a:gd name="connsiteX14" fmla="*/ 129069 w 175951"/>
                <a:gd name="connsiteY14" fmla="*/ 19679 h 260185"/>
                <a:gd name="connsiteX15" fmla="*/ 117163 w 175951"/>
                <a:gd name="connsiteY15" fmla="*/ 22060 h 260185"/>
                <a:gd name="connsiteX16" fmla="*/ 102875 w 175951"/>
                <a:gd name="connsiteY16" fmla="*/ 26823 h 260185"/>
                <a:gd name="connsiteX17" fmla="*/ 88588 w 175951"/>
                <a:gd name="connsiteY17" fmla="*/ 31585 h 260185"/>
                <a:gd name="connsiteX18" fmla="*/ 81444 w 175951"/>
                <a:gd name="connsiteY18" fmla="*/ 33966 h 260185"/>
                <a:gd name="connsiteX19" fmla="*/ 74300 w 175951"/>
                <a:gd name="connsiteY19" fmla="*/ 38729 h 260185"/>
                <a:gd name="connsiteX20" fmla="*/ 67156 w 175951"/>
                <a:gd name="connsiteY20" fmla="*/ 41110 h 260185"/>
                <a:gd name="connsiteX21" fmla="*/ 52869 w 175951"/>
                <a:gd name="connsiteY21" fmla="*/ 50635 h 260185"/>
                <a:gd name="connsiteX22" fmla="*/ 43344 w 175951"/>
                <a:gd name="connsiteY22" fmla="*/ 67304 h 260185"/>
                <a:gd name="connsiteX23" fmla="*/ 36200 w 175951"/>
                <a:gd name="connsiteY23" fmla="*/ 74448 h 260185"/>
                <a:gd name="connsiteX24" fmla="*/ 21913 w 175951"/>
                <a:gd name="connsiteY24" fmla="*/ 98260 h 260185"/>
                <a:gd name="connsiteX25" fmla="*/ 19531 w 175951"/>
                <a:gd name="connsiteY25" fmla="*/ 105404 h 260185"/>
                <a:gd name="connsiteX26" fmla="*/ 10006 w 175951"/>
                <a:gd name="connsiteY26" fmla="*/ 119691 h 260185"/>
                <a:gd name="connsiteX27" fmla="*/ 5244 w 175951"/>
                <a:gd name="connsiteY27" fmla="*/ 129216 h 260185"/>
                <a:gd name="connsiteX28" fmla="*/ 2862 w 175951"/>
                <a:gd name="connsiteY28" fmla="*/ 164934 h 260185"/>
                <a:gd name="connsiteX29" fmla="*/ 48106 w 175951"/>
                <a:gd name="connsiteY29" fmla="*/ 260185 h 260185"/>
                <a:gd name="connsiteX0" fmla="*/ 48106 w 175951"/>
                <a:gd name="connsiteY0" fmla="*/ 260185 h 260185"/>
                <a:gd name="connsiteX1" fmla="*/ 48106 w 175951"/>
                <a:gd name="connsiteY1" fmla="*/ 260185 h 260185"/>
                <a:gd name="connsiteX2" fmla="*/ 36200 w 175951"/>
                <a:gd name="connsiteY2" fmla="*/ 226848 h 260185"/>
                <a:gd name="connsiteX3" fmla="*/ 31438 w 175951"/>
                <a:gd name="connsiteY3" fmla="*/ 210179 h 260185"/>
                <a:gd name="connsiteX4" fmla="*/ 33819 w 175951"/>
                <a:gd name="connsiteY4" fmla="*/ 176841 h 260185"/>
                <a:gd name="connsiteX5" fmla="*/ 52869 w 175951"/>
                <a:gd name="connsiteY5" fmla="*/ 157791 h 260185"/>
                <a:gd name="connsiteX6" fmla="*/ 60013 w 175951"/>
                <a:gd name="connsiteY6" fmla="*/ 150648 h 260185"/>
                <a:gd name="connsiteX7" fmla="*/ 67156 w 175951"/>
                <a:gd name="connsiteY7" fmla="*/ 160173 h 260185"/>
                <a:gd name="connsiteX8" fmla="*/ 164787 w 175951"/>
                <a:gd name="connsiteY8" fmla="*/ 112548 h 260185"/>
                <a:gd name="connsiteX9" fmla="*/ 174314 w 175951"/>
                <a:gd name="connsiteY9" fmla="*/ 74449 h 260185"/>
                <a:gd name="connsiteX10" fmla="*/ 169549 w 175951"/>
                <a:gd name="connsiteY10" fmla="*/ 5391 h 260185"/>
                <a:gd name="connsiteX11" fmla="*/ 160025 w 175951"/>
                <a:gd name="connsiteY11" fmla="*/ 5391 h 260185"/>
                <a:gd name="connsiteX12" fmla="*/ 145738 w 175951"/>
                <a:gd name="connsiteY12" fmla="*/ 12535 h 260185"/>
                <a:gd name="connsiteX13" fmla="*/ 136213 w 175951"/>
                <a:gd name="connsiteY13" fmla="*/ 14916 h 260185"/>
                <a:gd name="connsiteX14" fmla="*/ 129069 w 175951"/>
                <a:gd name="connsiteY14" fmla="*/ 19679 h 260185"/>
                <a:gd name="connsiteX15" fmla="*/ 117163 w 175951"/>
                <a:gd name="connsiteY15" fmla="*/ 22060 h 260185"/>
                <a:gd name="connsiteX16" fmla="*/ 102875 w 175951"/>
                <a:gd name="connsiteY16" fmla="*/ 26823 h 260185"/>
                <a:gd name="connsiteX17" fmla="*/ 88588 w 175951"/>
                <a:gd name="connsiteY17" fmla="*/ 31585 h 260185"/>
                <a:gd name="connsiteX18" fmla="*/ 81444 w 175951"/>
                <a:gd name="connsiteY18" fmla="*/ 33966 h 260185"/>
                <a:gd name="connsiteX19" fmla="*/ 74300 w 175951"/>
                <a:gd name="connsiteY19" fmla="*/ 38729 h 260185"/>
                <a:gd name="connsiteX20" fmla="*/ 67156 w 175951"/>
                <a:gd name="connsiteY20" fmla="*/ 41110 h 260185"/>
                <a:gd name="connsiteX21" fmla="*/ 52869 w 175951"/>
                <a:gd name="connsiteY21" fmla="*/ 50635 h 260185"/>
                <a:gd name="connsiteX22" fmla="*/ 43344 w 175951"/>
                <a:gd name="connsiteY22" fmla="*/ 67304 h 260185"/>
                <a:gd name="connsiteX23" fmla="*/ 36200 w 175951"/>
                <a:gd name="connsiteY23" fmla="*/ 74448 h 260185"/>
                <a:gd name="connsiteX24" fmla="*/ 21913 w 175951"/>
                <a:gd name="connsiteY24" fmla="*/ 98260 h 260185"/>
                <a:gd name="connsiteX25" fmla="*/ 19531 w 175951"/>
                <a:gd name="connsiteY25" fmla="*/ 105404 h 260185"/>
                <a:gd name="connsiteX26" fmla="*/ 10006 w 175951"/>
                <a:gd name="connsiteY26" fmla="*/ 119691 h 260185"/>
                <a:gd name="connsiteX27" fmla="*/ 5244 w 175951"/>
                <a:gd name="connsiteY27" fmla="*/ 133978 h 260185"/>
                <a:gd name="connsiteX28" fmla="*/ 2862 w 175951"/>
                <a:gd name="connsiteY28" fmla="*/ 164934 h 260185"/>
                <a:gd name="connsiteX29" fmla="*/ 48106 w 175951"/>
                <a:gd name="connsiteY29" fmla="*/ 260185 h 260185"/>
                <a:gd name="connsiteX0" fmla="*/ 47120 w 174965"/>
                <a:gd name="connsiteY0" fmla="*/ 260185 h 260185"/>
                <a:gd name="connsiteX1" fmla="*/ 47120 w 174965"/>
                <a:gd name="connsiteY1" fmla="*/ 260185 h 260185"/>
                <a:gd name="connsiteX2" fmla="*/ 35214 w 174965"/>
                <a:gd name="connsiteY2" fmla="*/ 226848 h 260185"/>
                <a:gd name="connsiteX3" fmla="*/ 30452 w 174965"/>
                <a:gd name="connsiteY3" fmla="*/ 210179 h 260185"/>
                <a:gd name="connsiteX4" fmla="*/ 32833 w 174965"/>
                <a:gd name="connsiteY4" fmla="*/ 176841 h 260185"/>
                <a:gd name="connsiteX5" fmla="*/ 51883 w 174965"/>
                <a:gd name="connsiteY5" fmla="*/ 157791 h 260185"/>
                <a:gd name="connsiteX6" fmla="*/ 59027 w 174965"/>
                <a:gd name="connsiteY6" fmla="*/ 150648 h 260185"/>
                <a:gd name="connsiteX7" fmla="*/ 66170 w 174965"/>
                <a:gd name="connsiteY7" fmla="*/ 160173 h 260185"/>
                <a:gd name="connsiteX8" fmla="*/ 163801 w 174965"/>
                <a:gd name="connsiteY8" fmla="*/ 112548 h 260185"/>
                <a:gd name="connsiteX9" fmla="*/ 173328 w 174965"/>
                <a:gd name="connsiteY9" fmla="*/ 74449 h 260185"/>
                <a:gd name="connsiteX10" fmla="*/ 168563 w 174965"/>
                <a:gd name="connsiteY10" fmla="*/ 5391 h 260185"/>
                <a:gd name="connsiteX11" fmla="*/ 159039 w 174965"/>
                <a:gd name="connsiteY11" fmla="*/ 5391 h 260185"/>
                <a:gd name="connsiteX12" fmla="*/ 144752 w 174965"/>
                <a:gd name="connsiteY12" fmla="*/ 12535 h 260185"/>
                <a:gd name="connsiteX13" fmla="*/ 135227 w 174965"/>
                <a:gd name="connsiteY13" fmla="*/ 14916 h 260185"/>
                <a:gd name="connsiteX14" fmla="*/ 128083 w 174965"/>
                <a:gd name="connsiteY14" fmla="*/ 19679 h 260185"/>
                <a:gd name="connsiteX15" fmla="*/ 116177 w 174965"/>
                <a:gd name="connsiteY15" fmla="*/ 22060 h 260185"/>
                <a:gd name="connsiteX16" fmla="*/ 101889 w 174965"/>
                <a:gd name="connsiteY16" fmla="*/ 26823 h 260185"/>
                <a:gd name="connsiteX17" fmla="*/ 87602 w 174965"/>
                <a:gd name="connsiteY17" fmla="*/ 31585 h 260185"/>
                <a:gd name="connsiteX18" fmla="*/ 80458 w 174965"/>
                <a:gd name="connsiteY18" fmla="*/ 33966 h 260185"/>
                <a:gd name="connsiteX19" fmla="*/ 73314 w 174965"/>
                <a:gd name="connsiteY19" fmla="*/ 38729 h 260185"/>
                <a:gd name="connsiteX20" fmla="*/ 66170 w 174965"/>
                <a:gd name="connsiteY20" fmla="*/ 41110 h 260185"/>
                <a:gd name="connsiteX21" fmla="*/ 51883 w 174965"/>
                <a:gd name="connsiteY21" fmla="*/ 50635 h 260185"/>
                <a:gd name="connsiteX22" fmla="*/ 42358 w 174965"/>
                <a:gd name="connsiteY22" fmla="*/ 67304 h 260185"/>
                <a:gd name="connsiteX23" fmla="*/ 35214 w 174965"/>
                <a:gd name="connsiteY23" fmla="*/ 74448 h 260185"/>
                <a:gd name="connsiteX24" fmla="*/ 20927 w 174965"/>
                <a:gd name="connsiteY24" fmla="*/ 98260 h 260185"/>
                <a:gd name="connsiteX25" fmla="*/ 18545 w 174965"/>
                <a:gd name="connsiteY25" fmla="*/ 105404 h 260185"/>
                <a:gd name="connsiteX26" fmla="*/ 9020 w 174965"/>
                <a:gd name="connsiteY26" fmla="*/ 119691 h 260185"/>
                <a:gd name="connsiteX27" fmla="*/ 11401 w 174965"/>
                <a:gd name="connsiteY27" fmla="*/ 133978 h 260185"/>
                <a:gd name="connsiteX28" fmla="*/ 1876 w 174965"/>
                <a:gd name="connsiteY28" fmla="*/ 164934 h 260185"/>
                <a:gd name="connsiteX29" fmla="*/ 47120 w 174965"/>
                <a:gd name="connsiteY29" fmla="*/ 260185 h 260185"/>
                <a:gd name="connsiteX0" fmla="*/ 47120 w 174965"/>
                <a:gd name="connsiteY0" fmla="*/ 260185 h 260185"/>
                <a:gd name="connsiteX1" fmla="*/ 47120 w 174965"/>
                <a:gd name="connsiteY1" fmla="*/ 260185 h 260185"/>
                <a:gd name="connsiteX2" fmla="*/ 35214 w 174965"/>
                <a:gd name="connsiteY2" fmla="*/ 226848 h 260185"/>
                <a:gd name="connsiteX3" fmla="*/ 30452 w 174965"/>
                <a:gd name="connsiteY3" fmla="*/ 210179 h 260185"/>
                <a:gd name="connsiteX4" fmla="*/ 32833 w 174965"/>
                <a:gd name="connsiteY4" fmla="*/ 176841 h 260185"/>
                <a:gd name="connsiteX5" fmla="*/ 51883 w 174965"/>
                <a:gd name="connsiteY5" fmla="*/ 157791 h 260185"/>
                <a:gd name="connsiteX6" fmla="*/ 59027 w 174965"/>
                <a:gd name="connsiteY6" fmla="*/ 150648 h 260185"/>
                <a:gd name="connsiteX7" fmla="*/ 66170 w 174965"/>
                <a:gd name="connsiteY7" fmla="*/ 160173 h 260185"/>
                <a:gd name="connsiteX8" fmla="*/ 163801 w 174965"/>
                <a:gd name="connsiteY8" fmla="*/ 112548 h 260185"/>
                <a:gd name="connsiteX9" fmla="*/ 173328 w 174965"/>
                <a:gd name="connsiteY9" fmla="*/ 74449 h 260185"/>
                <a:gd name="connsiteX10" fmla="*/ 168563 w 174965"/>
                <a:gd name="connsiteY10" fmla="*/ 5391 h 260185"/>
                <a:gd name="connsiteX11" fmla="*/ 159039 w 174965"/>
                <a:gd name="connsiteY11" fmla="*/ 5391 h 260185"/>
                <a:gd name="connsiteX12" fmla="*/ 144752 w 174965"/>
                <a:gd name="connsiteY12" fmla="*/ 12535 h 260185"/>
                <a:gd name="connsiteX13" fmla="*/ 135227 w 174965"/>
                <a:gd name="connsiteY13" fmla="*/ 14916 h 260185"/>
                <a:gd name="connsiteX14" fmla="*/ 128083 w 174965"/>
                <a:gd name="connsiteY14" fmla="*/ 19679 h 260185"/>
                <a:gd name="connsiteX15" fmla="*/ 116177 w 174965"/>
                <a:gd name="connsiteY15" fmla="*/ 22060 h 260185"/>
                <a:gd name="connsiteX16" fmla="*/ 101889 w 174965"/>
                <a:gd name="connsiteY16" fmla="*/ 26823 h 260185"/>
                <a:gd name="connsiteX17" fmla="*/ 87602 w 174965"/>
                <a:gd name="connsiteY17" fmla="*/ 31585 h 260185"/>
                <a:gd name="connsiteX18" fmla="*/ 80458 w 174965"/>
                <a:gd name="connsiteY18" fmla="*/ 33966 h 260185"/>
                <a:gd name="connsiteX19" fmla="*/ 73314 w 174965"/>
                <a:gd name="connsiteY19" fmla="*/ 38729 h 260185"/>
                <a:gd name="connsiteX20" fmla="*/ 66170 w 174965"/>
                <a:gd name="connsiteY20" fmla="*/ 41110 h 260185"/>
                <a:gd name="connsiteX21" fmla="*/ 51883 w 174965"/>
                <a:gd name="connsiteY21" fmla="*/ 50635 h 260185"/>
                <a:gd name="connsiteX22" fmla="*/ 42358 w 174965"/>
                <a:gd name="connsiteY22" fmla="*/ 67304 h 260185"/>
                <a:gd name="connsiteX23" fmla="*/ 35214 w 174965"/>
                <a:gd name="connsiteY23" fmla="*/ 74448 h 260185"/>
                <a:gd name="connsiteX24" fmla="*/ 20927 w 174965"/>
                <a:gd name="connsiteY24" fmla="*/ 98260 h 260185"/>
                <a:gd name="connsiteX25" fmla="*/ 18545 w 174965"/>
                <a:gd name="connsiteY25" fmla="*/ 105404 h 260185"/>
                <a:gd name="connsiteX26" fmla="*/ 9020 w 174965"/>
                <a:gd name="connsiteY26" fmla="*/ 119691 h 260185"/>
                <a:gd name="connsiteX27" fmla="*/ 11401 w 174965"/>
                <a:gd name="connsiteY27" fmla="*/ 133978 h 260185"/>
                <a:gd name="connsiteX28" fmla="*/ 1876 w 174965"/>
                <a:gd name="connsiteY28" fmla="*/ 164934 h 260185"/>
                <a:gd name="connsiteX29" fmla="*/ 47120 w 174965"/>
                <a:gd name="connsiteY29" fmla="*/ 260185 h 260185"/>
                <a:gd name="connsiteX0" fmla="*/ 47223 w 175068"/>
                <a:gd name="connsiteY0" fmla="*/ 260185 h 260185"/>
                <a:gd name="connsiteX1" fmla="*/ 47223 w 175068"/>
                <a:gd name="connsiteY1" fmla="*/ 260185 h 260185"/>
                <a:gd name="connsiteX2" fmla="*/ 35317 w 175068"/>
                <a:gd name="connsiteY2" fmla="*/ 226848 h 260185"/>
                <a:gd name="connsiteX3" fmla="*/ 30555 w 175068"/>
                <a:gd name="connsiteY3" fmla="*/ 210179 h 260185"/>
                <a:gd name="connsiteX4" fmla="*/ 32936 w 175068"/>
                <a:gd name="connsiteY4" fmla="*/ 176841 h 260185"/>
                <a:gd name="connsiteX5" fmla="*/ 51986 w 175068"/>
                <a:gd name="connsiteY5" fmla="*/ 157791 h 260185"/>
                <a:gd name="connsiteX6" fmla="*/ 59130 w 175068"/>
                <a:gd name="connsiteY6" fmla="*/ 150648 h 260185"/>
                <a:gd name="connsiteX7" fmla="*/ 66273 w 175068"/>
                <a:gd name="connsiteY7" fmla="*/ 160173 h 260185"/>
                <a:gd name="connsiteX8" fmla="*/ 163904 w 175068"/>
                <a:gd name="connsiteY8" fmla="*/ 112548 h 260185"/>
                <a:gd name="connsiteX9" fmla="*/ 173431 w 175068"/>
                <a:gd name="connsiteY9" fmla="*/ 74449 h 260185"/>
                <a:gd name="connsiteX10" fmla="*/ 168666 w 175068"/>
                <a:gd name="connsiteY10" fmla="*/ 5391 h 260185"/>
                <a:gd name="connsiteX11" fmla="*/ 159142 w 175068"/>
                <a:gd name="connsiteY11" fmla="*/ 5391 h 260185"/>
                <a:gd name="connsiteX12" fmla="*/ 144855 w 175068"/>
                <a:gd name="connsiteY12" fmla="*/ 12535 h 260185"/>
                <a:gd name="connsiteX13" fmla="*/ 135330 w 175068"/>
                <a:gd name="connsiteY13" fmla="*/ 14916 h 260185"/>
                <a:gd name="connsiteX14" fmla="*/ 128186 w 175068"/>
                <a:gd name="connsiteY14" fmla="*/ 19679 h 260185"/>
                <a:gd name="connsiteX15" fmla="*/ 116280 w 175068"/>
                <a:gd name="connsiteY15" fmla="*/ 22060 h 260185"/>
                <a:gd name="connsiteX16" fmla="*/ 101992 w 175068"/>
                <a:gd name="connsiteY16" fmla="*/ 26823 h 260185"/>
                <a:gd name="connsiteX17" fmla="*/ 87705 w 175068"/>
                <a:gd name="connsiteY17" fmla="*/ 31585 h 260185"/>
                <a:gd name="connsiteX18" fmla="*/ 80561 w 175068"/>
                <a:gd name="connsiteY18" fmla="*/ 33966 h 260185"/>
                <a:gd name="connsiteX19" fmla="*/ 73417 w 175068"/>
                <a:gd name="connsiteY19" fmla="*/ 38729 h 260185"/>
                <a:gd name="connsiteX20" fmla="*/ 66273 w 175068"/>
                <a:gd name="connsiteY20" fmla="*/ 41110 h 260185"/>
                <a:gd name="connsiteX21" fmla="*/ 51986 w 175068"/>
                <a:gd name="connsiteY21" fmla="*/ 50635 h 260185"/>
                <a:gd name="connsiteX22" fmla="*/ 42461 w 175068"/>
                <a:gd name="connsiteY22" fmla="*/ 67304 h 260185"/>
                <a:gd name="connsiteX23" fmla="*/ 35317 w 175068"/>
                <a:gd name="connsiteY23" fmla="*/ 74448 h 260185"/>
                <a:gd name="connsiteX24" fmla="*/ 21030 w 175068"/>
                <a:gd name="connsiteY24" fmla="*/ 98260 h 260185"/>
                <a:gd name="connsiteX25" fmla="*/ 18648 w 175068"/>
                <a:gd name="connsiteY25" fmla="*/ 105404 h 260185"/>
                <a:gd name="connsiteX26" fmla="*/ 9123 w 175068"/>
                <a:gd name="connsiteY26" fmla="*/ 119691 h 260185"/>
                <a:gd name="connsiteX27" fmla="*/ 1979 w 175068"/>
                <a:gd name="connsiteY27" fmla="*/ 164934 h 260185"/>
                <a:gd name="connsiteX28" fmla="*/ 47223 w 175068"/>
                <a:gd name="connsiteY28" fmla="*/ 260185 h 260185"/>
                <a:gd name="connsiteX0" fmla="*/ 46471 w 174316"/>
                <a:gd name="connsiteY0" fmla="*/ 260185 h 260185"/>
                <a:gd name="connsiteX1" fmla="*/ 46471 w 174316"/>
                <a:gd name="connsiteY1" fmla="*/ 260185 h 260185"/>
                <a:gd name="connsiteX2" fmla="*/ 34565 w 174316"/>
                <a:gd name="connsiteY2" fmla="*/ 226848 h 260185"/>
                <a:gd name="connsiteX3" fmla="*/ 29803 w 174316"/>
                <a:gd name="connsiteY3" fmla="*/ 210179 h 260185"/>
                <a:gd name="connsiteX4" fmla="*/ 32184 w 174316"/>
                <a:gd name="connsiteY4" fmla="*/ 176841 h 260185"/>
                <a:gd name="connsiteX5" fmla="*/ 51234 w 174316"/>
                <a:gd name="connsiteY5" fmla="*/ 157791 h 260185"/>
                <a:gd name="connsiteX6" fmla="*/ 58378 w 174316"/>
                <a:gd name="connsiteY6" fmla="*/ 150648 h 260185"/>
                <a:gd name="connsiteX7" fmla="*/ 65521 w 174316"/>
                <a:gd name="connsiteY7" fmla="*/ 160173 h 260185"/>
                <a:gd name="connsiteX8" fmla="*/ 163152 w 174316"/>
                <a:gd name="connsiteY8" fmla="*/ 112548 h 260185"/>
                <a:gd name="connsiteX9" fmla="*/ 172679 w 174316"/>
                <a:gd name="connsiteY9" fmla="*/ 74449 h 260185"/>
                <a:gd name="connsiteX10" fmla="*/ 167914 w 174316"/>
                <a:gd name="connsiteY10" fmla="*/ 5391 h 260185"/>
                <a:gd name="connsiteX11" fmla="*/ 158390 w 174316"/>
                <a:gd name="connsiteY11" fmla="*/ 5391 h 260185"/>
                <a:gd name="connsiteX12" fmla="*/ 144103 w 174316"/>
                <a:gd name="connsiteY12" fmla="*/ 12535 h 260185"/>
                <a:gd name="connsiteX13" fmla="*/ 134578 w 174316"/>
                <a:gd name="connsiteY13" fmla="*/ 14916 h 260185"/>
                <a:gd name="connsiteX14" fmla="*/ 127434 w 174316"/>
                <a:gd name="connsiteY14" fmla="*/ 19679 h 260185"/>
                <a:gd name="connsiteX15" fmla="*/ 115528 w 174316"/>
                <a:gd name="connsiteY15" fmla="*/ 22060 h 260185"/>
                <a:gd name="connsiteX16" fmla="*/ 101240 w 174316"/>
                <a:gd name="connsiteY16" fmla="*/ 26823 h 260185"/>
                <a:gd name="connsiteX17" fmla="*/ 86953 w 174316"/>
                <a:gd name="connsiteY17" fmla="*/ 31585 h 260185"/>
                <a:gd name="connsiteX18" fmla="*/ 79809 w 174316"/>
                <a:gd name="connsiteY18" fmla="*/ 33966 h 260185"/>
                <a:gd name="connsiteX19" fmla="*/ 72665 w 174316"/>
                <a:gd name="connsiteY19" fmla="*/ 38729 h 260185"/>
                <a:gd name="connsiteX20" fmla="*/ 65521 w 174316"/>
                <a:gd name="connsiteY20" fmla="*/ 41110 h 260185"/>
                <a:gd name="connsiteX21" fmla="*/ 51234 w 174316"/>
                <a:gd name="connsiteY21" fmla="*/ 50635 h 260185"/>
                <a:gd name="connsiteX22" fmla="*/ 41709 w 174316"/>
                <a:gd name="connsiteY22" fmla="*/ 67304 h 260185"/>
                <a:gd name="connsiteX23" fmla="*/ 34565 w 174316"/>
                <a:gd name="connsiteY23" fmla="*/ 74448 h 260185"/>
                <a:gd name="connsiteX24" fmla="*/ 20278 w 174316"/>
                <a:gd name="connsiteY24" fmla="*/ 98260 h 260185"/>
                <a:gd name="connsiteX25" fmla="*/ 17896 w 174316"/>
                <a:gd name="connsiteY25" fmla="*/ 105404 h 260185"/>
                <a:gd name="connsiteX26" fmla="*/ 17896 w 174316"/>
                <a:gd name="connsiteY26" fmla="*/ 126834 h 260185"/>
                <a:gd name="connsiteX27" fmla="*/ 1227 w 174316"/>
                <a:gd name="connsiteY27" fmla="*/ 164934 h 260185"/>
                <a:gd name="connsiteX28" fmla="*/ 46471 w 174316"/>
                <a:gd name="connsiteY28" fmla="*/ 260185 h 260185"/>
                <a:gd name="connsiteX0" fmla="*/ 46489 w 174334"/>
                <a:gd name="connsiteY0" fmla="*/ 260185 h 260185"/>
                <a:gd name="connsiteX1" fmla="*/ 46489 w 174334"/>
                <a:gd name="connsiteY1" fmla="*/ 260185 h 260185"/>
                <a:gd name="connsiteX2" fmla="*/ 34583 w 174334"/>
                <a:gd name="connsiteY2" fmla="*/ 226848 h 260185"/>
                <a:gd name="connsiteX3" fmla="*/ 29821 w 174334"/>
                <a:gd name="connsiteY3" fmla="*/ 210179 h 260185"/>
                <a:gd name="connsiteX4" fmla="*/ 32202 w 174334"/>
                <a:gd name="connsiteY4" fmla="*/ 176841 h 260185"/>
                <a:gd name="connsiteX5" fmla="*/ 51252 w 174334"/>
                <a:gd name="connsiteY5" fmla="*/ 157791 h 260185"/>
                <a:gd name="connsiteX6" fmla="*/ 58396 w 174334"/>
                <a:gd name="connsiteY6" fmla="*/ 150648 h 260185"/>
                <a:gd name="connsiteX7" fmla="*/ 65539 w 174334"/>
                <a:gd name="connsiteY7" fmla="*/ 160173 h 260185"/>
                <a:gd name="connsiteX8" fmla="*/ 163170 w 174334"/>
                <a:gd name="connsiteY8" fmla="*/ 112548 h 260185"/>
                <a:gd name="connsiteX9" fmla="*/ 172697 w 174334"/>
                <a:gd name="connsiteY9" fmla="*/ 74449 h 260185"/>
                <a:gd name="connsiteX10" fmla="*/ 167932 w 174334"/>
                <a:gd name="connsiteY10" fmla="*/ 5391 h 260185"/>
                <a:gd name="connsiteX11" fmla="*/ 158408 w 174334"/>
                <a:gd name="connsiteY11" fmla="*/ 5391 h 260185"/>
                <a:gd name="connsiteX12" fmla="*/ 144121 w 174334"/>
                <a:gd name="connsiteY12" fmla="*/ 12535 h 260185"/>
                <a:gd name="connsiteX13" fmla="*/ 134596 w 174334"/>
                <a:gd name="connsiteY13" fmla="*/ 14916 h 260185"/>
                <a:gd name="connsiteX14" fmla="*/ 127452 w 174334"/>
                <a:gd name="connsiteY14" fmla="*/ 19679 h 260185"/>
                <a:gd name="connsiteX15" fmla="*/ 115546 w 174334"/>
                <a:gd name="connsiteY15" fmla="*/ 22060 h 260185"/>
                <a:gd name="connsiteX16" fmla="*/ 101258 w 174334"/>
                <a:gd name="connsiteY16" fmla="*/ 26823 h 260185"/>
                <a:gd name="connsiteX17" fmla="*/ 86971 w 174334"/>
                <a:gd name="connsiteY17" fmla="*/ 31585 h 260185"/>
                <a:gd name="connsiteX18" fmla="*/ 79827 w 174334"/>
                <a:gd name="connsiteY18" fmla="*/ 33966 h 260185"/>
                <a:gd name="connsiteX19" fmla="*/ 72683 w 174334"/>
                <a:gd name="connsiteY19" fmla="*/ 38729 h 260185"/>
                <a:gd name="connsiteX20" fmla="*/ 65539 w 174334"/>
                <a:gd name="connsiteY20" fmla="*/ 41110 h 260185"/>
                <a:gd name="connsiteX21" fmla="*/ 51252 w 174334"/>
                <a:gd name="connsiteY21" fmla="*/ 50635 h 260185"/>
                <a:gd name="connsiteX22" fmla="*/ 41727 w 174334"/>
                <a:gd name="connsiteY22" fmla="*/ 67304 h 260185"/>
                <a:gd name="connsiteX23" fmla="*/ 34583 w 174334"/>
                <a:gd name="connsiteY23" fmla="*/ 74448 h 260185"/>
                <a:gd name="connsiteX24" fmla="*/ 20296 w 174334"/>
                <a:gd name="connsiteY24" fmla="*/ 98260 h 260185"/>
                <a:gd name="connsiteX25" fmla="*/ 17914 w 174334"/>
                <a:gd name="connsiteY25" fmla="*/ 126834 h 260185"/>
                <a:gd name="connsiteX26" fmla="*/ 1245 w 174334"/>
                <a:gd name="connsiteY26" fmla="*/ 164934 h 260185"/>
                <a:gd name="connsiteX27" fmla="*/ 46489 w 174334"/>
                <a:gd name="connsiteY27" fmla="*/ 260185 h 260185"/>
                <a:gd name="connsiteX0" fmla="*/ 46614 w 174459"/>
                <a:gd name="connsiteY0" fmla="*/ 260185 h 260185"/>
                <a:gd name="connsiteX1" fmla="*/ 46614 w 174459"/>
                <a:gd name="connsiteY1" fmla="*/ 260185 h 260185"/>
                <a:gd name="connsiteX2" fmla="*/ 34708 w 174459"/>
                <a:gd name="connsiteY2" fmla="*/ 226848 h 260185"/>
                <a:gd name="connsiteX3" fmla="*/ 29946 w 174459"/>
                <a:gd name="connsiteY3" fmla="*/ 210179 h 260185"/>
                <a:gd name="connsiteX4" fmla="*/ 32327 w 174459"/>
                <a:gd name="connsiteY4" fmla="*/ 176841 h 260185"/>
                <a:gd name="connsiteX5" fmla="*/ 51377 w 174459"/>
                <a:gd name="connsiteY5" fmla="*/ 157791 h 260185"/>
                <a:gd name="connsiteX6" fmla="*/ 58521 w 174459"/>
                <a:gd name="connsiteY6" fmla="*/ 150648 h 260185"/>
                <a:gd name="connsiteX7" fmla="*/ 65664 w 174459"/>
                <a:gd name="connsiteY7" fmla="*/ 160173 h 260185"/>
                <a:gd name="connsiteX8" fmla="*/ 163295 w 174459"/>
                <a:gd name="connsiteY8" fmla="*/ 112548 h 260185"/>
                <a:gd name="connsiteX9" fmla="*/ 172822 w 174459"/>
                <a:gd name="connsiteY9" fmla="*/ 74449 h 260185"/>
                <a:gd name="connsiteX10" fmla="*/ 168057 w 174459"/>
                <a:gd name="connsiteY10" fmla="*/ 5391 h 260185"/>
                <a:gd name="connsiteX11" fmla="*/ 158533 w 174459"/>
                <a:gd name="connsiteY11" fmla="*/ 5391 h 260185"/>
                <a:gd name="connsiteX12" fmla="*/ 144246 w 174459"/>
                <a:gd name="connsiteY12" fmla="*/ 12535 h 260185"/>
                <a:gd name="connsiteX13" fmla="*/ 134721 w 174459"/>
                <a:gd name="connsiteY13" fmla="*/ 14916 h 260185"/>
                <a:gd name="connsiteX14" fmla="*/ 127577 w 174459"/>
                <a:gd name="connsiteY14" fmla="*/ 19679 h 260185"/>
                <a:gd name="connsiteX15" fmla="*/ 115671 w 174459"/>
                <a:gd name="connsiteY15" fmla="*/ 22060 h 260185"/>
                <a:gd name="connsiteX16" fmla="*/ 101383 w 174459"/>
                <a:gd name="connsiteY16" fmla="*/ 26823 h 260185"/>
                <a:gd name="connsiteX17" fmla="*/ 87096 w 174459"/>
                <a:gd name="connsiteY17" fmla="*/ 31585 h 260185"/>
                <a:gd name="connsiteX18" fmla="*/ 79952 w 174459"/>
                <a:gd name="connsiteY18" fmla="*/ 33966 h 260185"/>
                <a:gd name="connsiteX19" fmla="*/ 72808 w 174459"/>
                <a:gd name="connsiteY19" fmla="*/ 38729 h 260185"/>
                <a:gd name="connsiteX20" fmla="*/ 65664 w 174459"/>
                <a:gd name="connsiteY20" fmla="*/ 41110 h 260185"/>
                <a:gd name="connsiteX21" fmla="*/ 51377 w 174459"/>
                <a:gd name="connsiteY21" fmla="*/ 50635 h 260185"/>
                <a:gd name="connsiteX22" fmla="*/ 41852 w 174459"/>
                <a:gd name="connsiteY22" fmla="*/ 67304 h 260185"/>
                <a:gd name="connsiteX23" fmla="*/ 34708 w 174459"/>
                <a:gd name="connsiteY23" fmla="*/ 74448 h 260185"/>
                <a:gd name="connsiteX24" fmla="*/ 18039 w 174459"/>
                <a:gd name="connsiteY24" fmla="*/ 126834 h 260185"/>
                <a:gd name="connsiteX25" fmla="*/ 1370 w 174459"/>
                <a:gd name="connsiteY25" fmla="*/ 164934 h 260185"/>
                <a:gd name="connsiteX26" fmla="*/ 46614 w 174459"/>
                <a:gd name="connsiteY26" fmla="*/ 260185 h 260185"/>
                <a:gd name="connsiteX0" fmla="*/ 46686 w 174531"/>
                <a:gd name="connsiteY0" fmla="*/ 260185 h 260185"/>
                <a:gd name="connsiteX1" fmla="*/ 46686 w 174531"/>
                <a:gd name="connsiteY1" fmla="*/ 260185 h 260185"/>
                <a:gd name="connsiteX2" fmla="*/ 34780 w 174531"/>
                <a:gd name="connsiteY2" fmla="*/ 226848 h 260185"/>
                <a:gd name="connsiteX3" fmla="*/ 30018 w 174531"/>
                <a:gd name="connsiteY3" fmla="*/ 210179 h 260185"/>
                <a:gd name="connsiteX4" fmla="*/ 32399 w 174531"/>
                <a:gd name="connsiteY4" fmla="*/ 176841 h 260185"/>
                <a:gd name="connsiteX5" fmla="*/ 51449 w 174531"/>
                <a:gd name="connsiteY5" fmla="*/ 157791 h 260185"/>
                <a:gd name="connsiteX6" fmla="*/ 58593 w 174531"/>
                <a:gd name="connsiteY6" fmla="*/ 150648 h 260185"/>
                <a:gd name="connsiteX7" fmla="*/ 65736 w 174531"/>
                <a:gd name="connsiteY7" fmla="*/ 160173 h 260185"/>
                <a:gd name="connsiteX8" fmla="*/ 163367 w 174531"/>
                <a:gd name="connsiteY8" fmla="*/ 112548 h 260185"/>
                <a:gd name="connsiteX9" fmla="*/ 172894 w 174531"/>
                <a:gd name="connsiteY9" fmla="*/ 74449 h 260185"/>
                <a:gd name="connsiteX10" fmla="*/ 168129 w 174531"/>
                <a:gd name="connsiteY10" fmla="*/ 5391 h 260185"/>
                <a:gd name="connsiteX11" fmla="*/ 158605 w 174531"/>
                <a:gd name="connsiteY11" fmla="*/ 5391 h 260185"/>
                <a:gd name="connsiteX12" fmla="*/ 144318 w 174531"/>
                <a:gd name="connsiteY12" fmla="*/ 12535 h 260185"/>
                <a:gd name="connsiteX13" fmla="*/ 134793 w 174531"/>
                <a:gd name="connsiteY13" fmla="*/ 14916 h 260185"/>
                <a:gd name="connsiteX14" fmla="*/ 127649 w 174531"/>
                <a:gd name="connsiteY14" fmla="*/ 19679 h 260185"/>
                <a:gd name="connsiteX15" fmla="*/ 115743 w 174531"/>
                <a:gd name="connsiteY15" fmla="*/ 22060 h 260185"/>
                <a:gd name="connsiteX16" fmla="*/ 101455 w 174531"/>
                <a:gd name="connsiteY16" fmla="*/ 26823 h 260185"/>
                <a:gd name="connsiteX17" fmla="*/ 87168 w 174531"/>
                <a:gd name="connsiteY17" fmla="*/ 31585 h 260185"/>
                <a:gd name="connsiteX18" fmla="*/ 80024 w 174531"/>
                <a:gd name="connsiteY18" fmla="*/ 33966 h 260185"/>
                <a:gd name="connsiteX19" fmla="*/ 72880 w 174531"/>
                <a:gd name="connsiteY19" fmla="*/ 38729 h 260185"/>
                <a:gd name="connsiteX20" fmla="*/ 65736 w 174531"/>
                <a:gd name="connsiteY20" fmla="*/ 41110 h 260185"/>
                <a:gd name="connsiteX21" fmla="*/ 51449 w 174531"/>
                <a:gd name="connsiteY21" fmla="*/ 50635 h 260185"/>
                <a:gd name="connsiteX22" fmla="*/ 41924 w 174531"/>
                <a:gd name="connsiteY22" fmla="*/ 67304 h 260185"/>
                <a:gd name="connsiteX23" fmla="*/ 18111 w 174531"/>
                <a:gd name="connsiteY23" fmla="*/ 126834 h 260185"/>
                <a:gd name="connsiteX24" fmla="*/ 1442 w 174531"/>
                <a:gd name="connsiteY24" fmla="*/ 164934 h 260185"/>
                <a:gd name="connsiteX25" fmla="*/ 46686 w 174531"/>
                <a:gd name="connsiteY25" fmla="*/ 260185 h 260185"/>
                <a:gd name="connsiteX0" fmla="*/ 46686 w 174531"/>
                <a:gd name="connsiteY0" fmla="*/ 260185 h 260185"/>
                <a:gd name="connsiteX1" fmla="*/ 46686 w 174531"/>
                <a:gd name="connsiteY1" fmla="*/ 260185 h 260185"/>
                <a:gd name="connsiteX2" fmla="*/ 34780 w 174531"/>
                <a:gd name="connsiteY2" fmla="*/ 226848 h 260185"/>
                <a:gd name="connsiteX3" fmla="*/ 30018 w 174531"/>
                <a:gd name="connsiteY3" fmla="*/ 210179 h 260185"/>
                <a:gd name="connsiteX4" fmla="*/ 32399 w 174531"/>
                <a:gd name="connsiteY4" fmla="*/ 176841 h 260185"/>
                <a:gd name="connsiteX5" fmla="*/ 51449 w 174531"/>
                <a:gd name="connsiteY5" fmla="*/ 157791 h 260185"/>
                <a:gd name="connsiteX6" fmla="*/ 58593 w 174531"/>
                <a:gd name="connsiteY6" fmla="*/ 150648 h 260185"/>
                <a:gd name="connsiteX7" fmla="*/ 65736 w 174531"/>
                <a:gd name="connsiteY7" fmla="*/ 160173 h 260185"/>
                <a:gd name="connsiteX8" fmla="*/ 163367 w 174531"/>
                <a:gd name="connsiteY8" fmla="*/ 112548 h 260185"/>
                <a:gd name="connsiteX9" fmla="*/ 172894 w 174531"/>
                <a:gd name="connsiteY9" fmla="*/ 74449 h 260185"/>
                <a:gd name="connsiteX10" fmla="*/ 168129 w 174531"/>
                <a:gd name="connsiteY10" fmla="*/ 5391 h 260185"/>
                <a:gd name="connsiteX11" fmla="*/ 158605 w 174531"/>
                <a:gd name="connsiteY11" fmla="*/ 5391 h 260185"/>
                <a:gd name="connsiteX12" fmla="*/ 144318 w 174531"/>
                <a:gd name="connsiteY12" fmla="*/ 12535 h 260185"/>
                <a:gd name="connsiteX13" fmla="*/ 134793 w 174531"/>
                <a:gd name="connsiteY13" fmla="*/ 14916 h 260185"/>
                <a:gd name="connsiteX14" fmla="*/ 127649 w 174531"/>
                <a:gd name="connsiteY14" fmla="*/ 19679 h 260185"/>
                <a:gd name="connsiteX15" fmla="*/ 115743 w 174531"/>
                <a:gd name="connsiteY15" fmla="*/ 22060 h 260185"/>
                <a:gd name="connsiteX16" fmla="*/ 101455 w 174531"/>
                <a:gd name="connsiteY16" fmla="*/ 26823 h 260185"/>
                <a:gd name="connsiteX17" fmla="*/ 87168 w 174531"/>
                <a:gd name="connsiteY17" fmla="*/ 31585 h 260185"/>
                <a:gd name="connsiteX18" fmla="*/ 80024 w 174531"/>
                <a:gd name="connsiteY18" fmla="*/ 33966 h 260185"/>
                <a:gd name="connsiteX19" fmla="*/ 72880 w 174531"/>
                <a:gd name="connsiteY19" fmla="*/ 38729 h 260185"/>
                <a:gd name="connsiteX20" fmla="*/ 65736 w 174531"/>
                <a:gd name="connsiteY20" fmla="*/ 41110 h 260185"/>
                <a:gd name="connsiteX21" fmla="*/ 51449 w 174531"/>
                <a:gd name="connsiteY21" fmla="*/ 50635 h 260185"/>
                <a:gd name="connsiteX22" fmla="*/ 41924 w 174531"/>
                <a:gd name="connsiteY22" fmla="*/ 67304 h 260185"/>
                <a:gd name="connsiteX23" fmla="*/ 18111 w 174531"/>
                <a:gd name="connsiteY23" fmla="*/ 126834 h 260185"/>
                <a:gd name="connsiteX24" fmla="*/ 1442 w 174531"/>
                <a:gd name="connsiteY24" fmla="*/ 164934 h 260185"/>
                <a:gd name="connsiteX25" fmla="*/ 46686 w 174531"/>
                <a:gd name="connsiteY25" fmla="*/ 260185 h 260185"/>
                <a:gd name="connsiteX0" fmla="*/ 42255 w 170100"/>
                <a:gd name="connsiteY0" fmla="*/ 260185 h 260185"/>
                <a:gd name="connsiteX1" fmla="*/ 42255 w 170100"/>
                <a:gd name="connsiteY1" fmla="*/ 260185 h 260185"/>
                <a:gd name="connsiteX2" fmla="*/ 30349 w 170100"/>
                <a:gd name="connsiteY2" fmla="*/ 226848 h 260185"/>
                <a:gd name="connsiteX3" fmla="*/ 25587 w 170100"/>
                <a:gd name="connsiteY3" fmla="*/ 210179 h 260185"/>
                <a:gd name="connsiteX4" fmla="*/ 27968 w 170100"/>
                <a:gd name="connsiteY4" fmla="*/ 176841 h 260185"/>
                <a:gd name="connsiteX5" fmla="*/ 47018 w 170100"/>
                <a:gd name="connsiteY5" fmla="*/ 157791 h 260185"/>
                <a:gd name="connsiteX6" fmla="*/ 54162 w 170100"/>
                <a:gd name="connsiteY6" fmla="*/ 150648 h 260185"/>
                <a:gd name="connsiteX7" fmla="*/ 61305 w 170100"/>
                <a:gd name="connsiteY7" fmla="*/ 160173 h 260185"/>
                <a:gd name="connsiteX8" fmla="*/ 158936 w 170100"/>
                <a:gd name="connsiteY8" fmla="*/ 112548 h 260185"/>
                <a:gd name="connsiteX9" fmla="*/ 168463 w 170100"/>
                <a:gd name="connsiteY9" fmla="*/ 74449 h 260185"/>
                <a:gd name="connsiteX10" fmla="*/ 163698 w 170100"/>
                <a:gd name="connsiteY10" fmla="*/ 5391 h 260185"/>
                <a:gd name="connsiteX11" fmla="*/ 154174 w 170100"/>
                <a:gd name="connsiteY11" fmla="*/ 5391 h 260185"/>
                <a:gd name="connsiteX12" fmla="*/ 139887 w 170100"/>
                <a:gd name="connsiteY12" fmla="*/ 12535 h 260185"/>
                <a:gd name="connsiteX13" fmla="*/ 130362 w 170100"/>
                <a:gd name="connsiteY13" fmla="*/ 14916 h 260185"/>
                <a:gd name="connsiteX14" fmla="*/ 123218 w 170100"/>
                <a:gd name="connsiteY14" fmla="*/ 19679 h 260185"/>
                <a:gd name="connsiteX15" fmla="*/ 111312 w 170100"/>
                <a:gd name="connsiteY15" fmla="*/ 22060 h 260185"/>
                <a:gd name="connsiteX16" fmla="*/ 97024 w 170100"/>
                <a:gd name="connsiteY16" fmla="*/ 26823 h 260185"/>
                <a:gd name="connsiteX17" fmla="*/ 82737 w 170100"/>
                <a:gd name="connsiteY17" fmla="*/ 31585 h 260185"/>
                <a:gd name="connsiteX18" fmla="*/ 75593 w 170100"/>
                <a:gd name="connsiteY18" fmla="*/ 33966 h 260185"/>
                <a:gd name="connsiteX19" fmla="*/ 68449 w 170100"/>
                <a:gd name="connsiteY19" fmla="*/ 38729 h 260185"/>
                <a:gd name="connsiteX20" fmla="*/ 61305 w 170100"/>
                <a:gd name="connsiteY20" fmla="*/ 41110 h 260185"/>
                <a:gd name="connsiteX21" fmla="*/ 47018 w 170100"/>
                <a:gd name="connsiteY21" fmla="*/ 50635 h 260185"/>
                <a:gd name="connsiteX22" fmla="*/ 37493 w 170100"/>
                <a:gd name="connsiteY22" fmla="*/ 67304 h 260185"/>
                <a:gd name="connsiteX23" fmla="*/ 13680 w 170100"/>
                <a:gd name="connsiteY23" fmla="*/ 126834 h 260185"/>
                <a:gd name="connsiteX24" fmla="*/ 1773 w 170100"/>
                <a:gd name="connsiteY24" fmla="*/ 164934 h 260185"/>
                <a:gd name="connsiteX25" fmla="*/ 42255 w 170100"/>
                <a:gd name="connsiteY25" fmla="*/ 260185 h 260185"/>
                <a:gd name="connsiteX0" fmla="*/ 42255 w 170100"/>
                <a:gd name="connsiteY0" fmla="*/ 260185 h 260185"/>
                <a:gd name="connsiteX1" fmla="*/ 42255 w 170100"/>
                <a:gd name="connsiteY1" fmla="*/ 260185 h 260185"/>
                <a:gd name="connsiteX2" fmla="*/ 30349 w 170100"/>
                <a:gd name="connsiteY2" fmla="*/ 226848 h 260185"/>
                <a:gd name="connsiteX3" fmla="*/ 25587 w 170100"/>
                <a:gd name="connsiteY3" fmla="*/ 210179 h 260185"/>
                <a:gd name="connsiteX4" fmla="*/ 27968 w 170100"/>
                <a:gd name="connsiteY4" fmla="*/ 176841 h 260185"/>
                <a:gd name="connsiteX5" fmla="*/ 47018 w 170100"/>
                <a:gd name="connsiteY5" fmla="*/ 157791 h 260185"/>
                <a:gd name="connsiteX6" fmla="*/ 54162 w 170100"/>
                <a:gd name="connsiteY6" fmla="*/ 150648 h 260185"/>
                <a:gd name="connsiteX7" fmla="*/ 61305 w 170100"/>
                <a:gd name="connsiteY7" fmla="*/ 160173 h 260185"/>
                <a:gd name="connsiteX8" fmla="*/ 158936 w 170100"/>
                <a:gd name="connsiteY8" fmla="*/ 112548 h 260185"/>
                <a:gd name="connsiteX9" fmla="*/ 168463 w 170100"/>
                <a:gd name="connsiteY9" fmla="*/ 74449 h 260185"/>
                <a:gd name="connsiteX10" fmla="*/ 163698 w 170100"/>
                <a:gd name="connsiteY10" fmla="*/ 5391 h 260185"/>
                <a:gd name="connsiteX11" fmla="*/ 154174 w 170100"/>
                <a:gd name="connsiteY11" fmla="*/ 5391 h 260185"/>
                <a:gd name="connsiteX12" fmla="*/ 139887 w 170100"/>
                <a:gd name="connsiteY12" fmla="*/ 12535 h 260185"/>
                <a:gd name="connsiteX13" fmla="*/ 130362 w 170100"/>
                <a:gd name="connsiteY13" fmla="*/ 14916 h 260185"/>
                <a:gd name="connsiteX14" fmla="*/ 123218 w 170100"/>
                <a:gd name="connsiteY14" fmla="*/ 19679 h 260185"/>
                <a:gd name="connsiteX15" fmla="*/ 111312 w 170100"/>
                <a:gd name="connsiteY15" fmla="*/ 22060 h 260185"/>
                <a:gd name="connsiteX16" fmla="*/ 97024 w 170100"/>
                <a:gd name="connsiteY16" fmla="*/ 26823 h 260185"/>
                <a:gd name="connsiteX17" fmla="*/ 82737 w 170100"/>
                <a:gd name="connsiteY17" fmla="*/ 31585 h 260185"/>
                <a:gd name="connsiteX18" fmla="*/ 75593 w 170100"/>
                <a:gd name="connsiteY18" fmla="*/ 33966 h 260185"/>
                <a:gd name="connsiteX19" fmla="*/ 68449 w 170100"/>
                <a:gd name="connsiteY19" fmla="*/ 38729 h 260185"/>
                <a:gd name="connsiteX20" fmla="*/ 61305 w 170100"/>
                <a:gd name="connsiteY20" fmla="*/ 41110 h 260185"/>
                <a:gd name="connsiteX21" fmla="*/ 47018 w 170100"/>
                <a:gd name="connsiteY21" fmla="*/ 50635 h 260185"/>
                <a:gd name="connsiteX22" fmla="*/ 37493 w 170100"/>
                <a:gd name="connsiteY22" fmla="*/ 67304 h 260185"/>
                <a:gd name="connsiteX23" fmla="*/ 13680 w 170100"/>
                <a:gd name="connsiteY23" fmla="*/ 126834 h 260185"/>
                <a:gd name="connsiteX24" fmla="*/ 1773 w 170100"/>
                <a:gd name="connsiteY24" fmla="*/ 164934 h 260185"/>
                <a:gd name="connsiteX25" fmla="*/ 42255 w 170100"/>
                <a:gd name="connsiteY25" fmla="*/ 260185 h 260185"/>
                <a:gd name="connsiteX0" fmla="*/ 42412 w 170257"/>
                <a:gd name="connsiteY0" fmla="*/ 260185 h 260185"/>
                <a:gd name="connsiteX1" fmla="*/ 42412 w 170257"/>
                <a:gd name="connsiteY1" fmla="*/ 260185 h 260185"/>
                <a:gd name="connsiteX2" fmla="*/ 30506 w 170257"/>
                <a:gd name="connsiteY2" fmla="*/ 226848 h 260185"/>
                <a:gd name="connsiteX3" fmla="*/ 25744 w 170257"/>
                <a:gd name="connsiteY3" fmla="*/ 210179 h 260185"/>
                <a:gd name="connsiteX4" fmla="*/ 28125 w 170257"/>
                <a:gd name="connsiteY4" fmla="*/ 176841 h 260185"/>
                <a:gd name="connsiteX5" fmla="*/ 47175 w 170257"/>
                <a:gd name="connsiteY5" fmla="*/ 157791 h 260185"/>
                <a:gd name="connsiteX6" fmla="*/ 54319 w 170257"/>
                <a:gd name="connsiteY6" fmla="*/ 150648 h 260185"/>
                <a:gd name="connsiteX7" fmla="*/ 61462 w 170257"/>
                <a:gd name="connsiteY7" fmla="*/ 160173 h 260185"/>
                <a:gd name="connsiteX8" fmla="*/ 159093 w 170257"/>
                <a:gd name="connsiteY8" fmla="*/ 112548 h 260185"/>
                <a:gd name="connsiteX9" fmla="*/ 168620 w 170257"/>
                <a:gd name="connsiteY9" fmla="*/ 74449 h 260185"/>
                <a:gd name="connsiteX10" fmla="*/ 163855 w 170257"/>
                <a:gd name="connsiteY10" fmla="*/ 5391 h 260185"/>
                <a:gd name="connsiteX11" fmla="*/ 154331 w 170257"/>
                <a:gd name="connsiteY11" fmla="*/ 5391 h 260185"/>
                <a:gd name="connsiteX12" fmla="*/ 140044 w 170257"/>
                <a:gd name="connsiteY12" fmla="*/ 12535 h 260185"/>
                <a:gd name="connsiteX13" fmla="*/ 130519 w 170257"/>
                <a:gd name="connsiteY13" fmla="*/ 14916 h 260185"/>
                <a:gd name="connsiteX14" fmla="*/ 123375 w 170257"/>
                <a:gd name="connsiteY14" fmla="*/ 19679 h 260185"/>
                <a:gd name="connsiteX15" fmla="*/ 111469 w 170257"/>
                <a:gd name="connsiteY15" fmla="*/ 22060 h 260185"/>
                <a:gd name="connsiteX16" fmla="*/ 97181 w 170257"/>
                <a:gd name="connsiteY16" fmla="*/ 26823 h 260185"/>
                <a:gd name="connsiteX17" fmla="*/ 82894 w 170257"/>
                <a:gd name="connsiteY17" fmla="*/ 31585 h 260185"/>
                <a:gd name="connsiteX18" fmla="*/ 75750 w 170257"/>
                <a:gd name="connsiteY18" fmla="*/ 33966 h 260185"/>
                <a:gd name="connsiteX19" fmla="*/ 68606 w 170257"/>
                <a:gd name="connsiteY19" fmla="*/ 38729 h 260185"/>
                <a:gd name="connsiteX20" fmla="*/ 61462 w 170257"/>
                <a:gd name="connsiteY20" fmla="*/ 41110 h 260185"/>
                <a:gd name="connsiteX21" fmla="*/ 47175 w 170257"/>
                <a:gd name="connsiteY21" fmla="*/ 50635 h 260185"/>
                <a:gd name="connsiteX22" fmla="*/ 13837 w 170257"/>
                <a:gd name="connsiteY22" fmla="*/ 126834 h 260185"/>
                <a:gd name="connsiteX23" fmla="*/ 1930 w 170257"/>
                <a:gd name="connsiteY23" fmla="*/ 164934 h 260185"/>
                <a:gd name="connsiteX24" fmla="*/ 42412 w 170257"/>
                <a:gd name="connsiteY24" fmla="*/ 260185 h 260185"/>
                <a:gd name="connsiteX0" fmla="*/ 42645 w 170490"/>
                <a:gd name="connsiteY0" fmla="*/ 260185 h 260185"/>
                <a:gd name="connsiteX1" fmla="*/ 42645 w 170490"/>
                <a:gd name="connsiteY1" fmla="*/ 260185 h 260185"/>
                <a:gd name="connsiteX2" fmla="*/ 30739 w 170490"/>
                <a:gd name="connsiteY2" fmla="*/ 226848 h 260185"/>
                <a:gd name="connsiteX3" fmla="*/ 25977 w 170490"/>
                <a:gd name="connsiteY3" fmla="*/ 210179 h 260185"/>
                <a:gd name="connsiteX4" fmla="*/ 28358 w 170490"/>
                <a:gd name="connsiteY4" fmla="*/ 176841 h 260185"/>
                <a:gd name="connsiteX5" fmla="*/ 47408 w 170490"/>
                <a:gd name="connsiteY5" fmla="*/ 157791 h 260185"/>
                <a:gd name="connsiteX6" fmla="*/ 54552 w 170490"/>
                <a:gd name="connsiteY6" fmla="*/ 150648 h 260185"/>
                <a:gd name="connsiteX7" fmla="*/ 61695 w 170490"/>
                <a:gd name="connsiteY7" fmla="*/ 160173 h 260185"/>
                <a:gd name="connsiteX8" fmla="*/ 159326 w 170490"/>
                <a:gd name="connsiteY8" fmla="*/ 112548 h 260185"/>
                <a:gd name="connsiteX9" fmla="*/ 168853 w 170490"/>
                <a:gd name="connsiteY9" fmla="*/ 74449 h 260185"/>
                <a:gd name="connsiteX10" fmla="*/ 164088 w 170490"/>
                <a:gd name="connsiteY10" fmla="*/ 5391 h 260185"/>
                <a:gd name="connsiteX11" fmla="*/ 154564 w 170490"/>
                <a:gd name="connsiteY11" fmla="*/ 5391 h 260185"/>
                <a:gd name="connsiteX12" fmla="*/ 140277 w 170490"/>
                <a:gd name="connsiteY12" fmla="*/ 12535 h 260185"/>
                <a:gd name="connsiteX13" fmla="*/ 130752 w 170490"/>
                <a:gd name="connsiteY13" fmla="*/ 14916 h 260185"/>
                <a:gd name="connsiteX14" fmla="*/ 123608 w 170490"/>
                <a:gd name="connsiteY14" fmla="*/ 19679 h 260185"/>
                <a:gd name="connsiteX15" fmla="*/ 111702 w 170490"/>
                <a:gd name="connsiteY15" fmla="*/ 22060 h 260185"/>
                <a:gd name="connsiteX16" fmla="*/ 97414 w 170490"/>
                <a:gd name="connsiteY16" fmla="*/ 26823 h 260185"/>
                <a:gd name="connsiteX17" fmla="*/ 83127 w 170490"/>
                <a:gd name="connsiteY17" fmla="*/ 31585 h 260185"/>
                <a:gd name="connsiteX18" fmla="*/ 75983 w 170490"/>
                <a:gd name="connsiteY18" fmla="*/ 33966 h 260185"/>
                <a:gd name="connsiteX19" fmla="*/ 68839 w 170490"/>
                <a:gd name="connsiteY19" fmla="*/ 38729 h 260185"/>
                <a:gd name="connsiteX20" fmla="*/ 61695 w 170490"/>
                <a:gd name="connsiteY20" fmla="*/ 41110 h 260185"/>
                <a:gd name="connsiteX21" fmla="*/ 59315 w 170490"/>
                <a:gd name="connsiteY21" fmla="*/ 55398 h 260185"/>
                <a:gd name="connsiteX22" fmla="*/ 14070 w 170490"/>
                <a:gd name="connsiteY22" fmla="*/ 126834 h 260185"/>
                <a:gd name="connsiteX23" fmla="*/ 2163 w 170490"/>
                <a:gd name="connsiteY23" fmla="*/ 164934 h 260185"/>
                <a:gd name="connsiteX24" fmla="*/ 42645 w 170490"/>
                <a:gd name="connsiteY24" fmla="*/ 260185 h 260185"/>
                <a:gd name="connsiteX0" fmla="*/ 42645 w 170490"/>
                <a:gd name="connsiteY0" fmla="*/ 260185 h 260185"/>
                <a:gd name="connsiteX1" fmla="*/ 42645 w 170490"/>
                <a:gd name="connsiteY1" fmla="*/ 260185 h 260185"/>
                <a:gd name="connsiteX2" fmla="*/ 30739 w 170490"/>
                <a:gd name="connsiteY2" fmla="*/ 226848 h 260185"/>
                <a:gd name="connsiteX3" fmla="*/ 25977 w 170490"/>
                <a:gd name="connsiteY3" fmla="*/ 210179 h 260185"/>
                <a:gd name="connsiteX4" fmla="*/ 28358 w 170490"/>
                <a:gd name="connsiteY4" fmla="*/ 176841 h 260185"/>
                <a:gd name="connsiteX5" fmla="*/ 47408 w 170490"/>
                <a:gd name="connsiteY5" fmla="*/ 157791 h 260185"/>
                <a:gd name="connsiteX6" fmla="*/ 54552 w 170490"/>
                <a:gd name="connsiteY6" fmla="*/ 150648 h 260185"/>
                <a:gd name="connsiteX7" fmla="*/ 61695 w 170490"/>
                <a:gd name="connsiteY7" fmla="*/ 160173 h 260185"/>
                <a:gd name="connsiteX8" fmla="*/ 159326 w 170490"/>
                <a:gd name="connsiteY8" fmla="*/ 112548 h 260185"/>
                <a:gd name="connsiteX9" fmla="*/ 168853 w 170490"/>
                <a:gd name="connsiteY9" fmla="*/ 74449 h 260185"/>
                <a:gd name="connsiteX10" fmla="*/ 164088 w 170490"/>
                <a:gd name="connsiteY10" fmla="*/ 5391 h 260185"/>
                <a:gd name="connsiteX11" fmla="*/ 154564 w 170490"/>
                <a:gd name="connsiteY11" fmla="*/ 5391 h 260185"/>
                <a:gd name="connsiteX12" fmla="*/ 140277 w 170490"/>
                <a:gd name="connsiteY12" fmla="*/ 12535 h 260185"/>
                <a:gd name="connsiteX13" fmla="*/ 130752 w 170490"/>
                <a:gd name="connsiteY13" fmla="*/ 14916 h 260185"/>
                <a:gd name="connsiteX14" fmla="*/ 123608 w 170490"/>
                <a:gd name="connsiteY14" fmla="*/ 19679 h 260185"/>
                <a:gd name="connsiteX15" fmla="*/ 111702 w 170490"/>
                <a:gd name="connsiteY15" fmla="*/ 22060 h 260185"/>
                <a:gd name="connsiteX16" fmla="*/ 97414 w 170490"/>
                <a:gd name="connsiteY16" fmla="*/ 26823 h 260185"/>
                <a:gd name="connsiteX17" fmla="*/ 83127 w 170490"/>
                <a:gd name="connsiteY17" fmla="*/ 31585 h 260185"/>
                <a:gd name="connsiteX18" fmla="*/ 75983 w 170490"/>
                <a:gd name="connsiteY18" fmla="*/ 33966 h 260185"/>
                <a:gd name="connsiteX19" fmla="*/ 68839 w 170490"/>
                <a:gd name="connsiteY19" fmla="*/ 38729 h 260185"/>
                <a:gd name="connsiteX20" fmla="*/ 59315 w 170490"/>
                <a:gd name="connsiteY20" fmla="*/ 55398 h 260185"/>
                <a:gd name="connsiteX21" fmla="*/ 14070 w 170490"/>
                <a:gd name="connsiteY21" fmla="*/ 126834 h 260185"/>
                <a:gd name="connsiteX22" fmla="*/ 2163 w 170490"/>
                <a:gd name="connsiteY22" fmla="*/ 164934 h 260185"/>
                <a:gd name="connsiteX23" fmla="*/ 42645 w 170490"/>
                <a:gd name="connsiteY23" fmla="*/ 260185 h 260185"/>
                <a:gd name="connsiteX0" fmla="*/ 28778 w 156623"/>
                <a:gd name="connsiteY0" fmla="*/ 260185 h 260185"/>
                <a:gd name="connsiteX1" fmla="*/ 28778 w 156623"/>
                <a:gd name="connsiteY1" fmla="*/ 260185 h 260185"/>
                <a:gd name="connsiteX2" fmla="*/ 16872 w 156623"/>
                <a:gd name="connsiteY2" fmla="*/ 226848 h 260185"/>
                <a:gd name="connsiteX3" fmla="*/ 12110 w 156623"/>
                <a:gd name="connsiteY3" fmla="*/ 210179 h 260185"/>
                <a:gd name="connsiteX4" fmla="*/ 14491 w 156623"/>
                <a:gd name="connsiteY4" fmla="*/ 176841 h 260185"/>
                <a:gd name="connsiteX5" fmla="*/ 33541 w 156623"/>
                <a:gd name="connsiteY5" fmla="*/ 157791 h 260185"/>
                <a:gd name="connsiteX6" fmla="*/ 40685 w 156623"/>
                <a:gd name="connsiteY6" fmla="*/ 150648 h 260185"/>
                <a:gd name="connsiteX7" fmla="*/ 47828 w 156623"/>
                <a:gd name="connsiteY7" fmla="*/ 160173 h 260185"/>
                <a:gd name="connsiteX8" fmla="*/ 145459 w 156623"/>
                <a:gd name="connsiteY8" fmla="*/ 112548 h 260185"/>
                <a:gd name="connsiteX9" fmla="*/ 154986 w 156623"/>
                <a:gd name="connsiteY9" fmla="*/ 74449 h 260185"/>
                <a:gd name="connsiteX10" fmla="*/ 150221 w 156623"/>
                <a:gd name="connsiteY10" fmla="*/ 5391 h 260185"/>
                <a:gd name="connsiteX11" fmla="*/ 140697 w 156623"/>
                <a:gd name="connsiteY11" fmla="*/ 5391 h 260185"/>
                <a:gd name="connsiteX12" fmla="*/ 126410 w 156623"/>
                <a:gd name="connsiteY12" fmla="*/ 12535 h 260185"/>
                <a:gd name="connsiteX13" fmla="*/ 116885 w 156623"/>
                <a:gd name="connsiteY13" fmla="*/ 14916 h 260185"/>
                <a:gd name="connsiteX14" fmla="*/ 109741 w 156623"/>
                <a:gd name="connsiteY14" fmla="*/ 19679 h 260185"/>
                <a:gd name="connsiteX15" fmla="*/ 97835 w 156623"/>
                <a:gd name="connsiteY15" fmla="*/ 22060 h 260185"/>
                <a:gd name="connsiteX16" fmla="*/ 83547 w 156623"/>
                <a:gd name="connsiteY16" fmla="*/ 26823 h 260185"/>
                <a:gd name="connsiteX17" fmla="*/ 69260 w 156623"/>
                <a:gd name="connsiteY17" fmla="*/ 31585 h 260185"/>
                <a:gd name="connsiteX18" fmla="*/ 62116 w 156623"/>
                <a:gd name="connsiteY18" fmla="*/ 33966 h 260185"/>
                <a:gd name="connsiteX19" fmla="*/ 54972 w 156623"/>
                <a:gd name="connsiteY19" fmla="*/ 38729 h 260185"/>
                <a:gd name="connsiteX20" fmla="*/ 45448 w 156623"/>
                <a:gd name="connsiteY20" fmla="*/ 55398 h 260185"/>
                <a:gd name="connsiteX21" fmla="*/ 203 w 156623"/>
                <a:gd name="connsiteY21" fmla="*/ 126834 h 260185"/>
                <a:gd name="connsiteX22" fmla="*/ 28778 w 156623"/>
                <a:gd name="connsiteY22" fmla="*/ 260185 h 260185"/>
                <a:gd name="connsiteX0" fmla="*/ 35886 w 163731"/>
                <a:gd name="connsiteY0" fmla="*/ 260185 h 260185"/>
                <a:gd name="connsiteX1" fmla="*/ 35886 w 163731"/>
                <a:gd name="connsiteY1" fmla="*/ 260185 h 260185"/>
                <a:gd name="connsiteX2" fmla="*/ 23980 w 163731"/>
                <a:gd name="connsiteY2" fmla="*/ 226848 h 260185"/>
                <a:gd name="connsiteX3" fmla="*/ 19218 w 163731"/>
                <a:gd name="connsiteY3" fmla="*/ 210179 h 260185"/>
                <a:gd name="connsiteX4" fmla="*/ 21599 w 163731"/>
                <a:gd name="connsiteY4" fmla="*/ 176841 h 260185"/>
                <a:gd name="connsiteX5" fmla="*/ 40649 w 163731"/>
                <a:gd name="connsiteY5" fmla="*/ 157791 h 260185"/>
                <a:gd name="connsiteX6" fmla="*/ 47793 w 163731"/>
                <a:gd name="connsiteY6" fmla="*/ 150648 h 260185"/>
                <a:gd name="connsiteX7" fmla="*/ 54936 w 163731"/>
                <a:gd name="connsiteY7" fmla="*/ 160173 h 260185"/>
                <a:gd name="connsiteX8" fmla="*/ 152567 w 163731"/>
                <a:gd name="connsiteY8" fmla="*/ 112548 h 260185"/>
                <a:gd name="connsiteX9" fmla="*/ 162094 w 163731"/>
                <a:gd name="connsiteY9" fmla="*/ 74449 h 260185"/>
                <a:gd name="connsiteX10" fmla="*/ 157329 w 163731"/>
                <a:gd name="connsiteY10" fmla="*/ 5391 h 260185"/>
                <a:gd name="connsiteX11" fmla="*/ 147805 w 163731"/>
                <a:gd name="connsiteY11" fmla="*/ 5391 h 260185"/>
                <a:gd name="connsiteX12" fmla="*/ 133518 w 163731"/>
                <a:gd name="connsiteY12" fmla="*/ 12535 h 260185"/>
                <a:gd name="connsiteX13" fmla="*/ 123993 w 163731"/>
                <a:gd name="connsiteY13" fmla="*/ 14916 h 260185"/>
                <a:gd name="connsiteX14" fmla="*/ 116849 w 163731"/>
                <a:gd name="connsiteY14" fmla="*/ 19679 h 260185"/>
                <a:gd name="connsiteX15" fmla="*/ 104943 w 163731"/>
                <a:gd name="connsiteY15" fmla="*/ 22060 h 260185"/>
                <a:gd name="connsiteX16" fmla="*/ 90655 w 163731"/>
                <a:gd name="connsiteY16" fmla="*/ 26823 h 260185"/>
                <a:gd name="connsiteX17" fmla="*/ 76368 w 163731"/>
                <a:gd name="connsiteY17" fmla="*/ 31585 h 260185"/>
                <a:gd name="connsiteX18" fmla="*/ 69224 w 163731"/>
                <a:gd name="connsiteY18" fmla="*/ 33966 h 260185"/>
                <a:gd name="connsiteX19" fmla="*/ 62080 w 163731"/>
                <a:gd name="connsiteY19" fmla="*/ 38729 h 260185"/>
                <a:gd name="connsiteX20" fmla="*/ 52556 w 163731"/>
                <a:gd name="connsiteY20" fmla="*/ 55398 h 260185"/>
                <a:gd name="connsiteX21" fmla="*/ 167 w 163731"/>
                <a:gd name="connsiteY21" fmla="*/ 141122 h 260185"/>
                <a:gd name="connsiteX22" fmla="*/ 35886 w 163731"/>
                <a:gd name="connsiteY22" fmla="*/ 260185 h 260185"/>
                <a:gd name="connsiteX0" fmla="*/ 45380 w 173225"/>
                <a:gd name="connsiteY0" fmla="*/ 260185 h 260185"/>
                <a:gd name="connsiteX1" fmla="*/ 45380 w 173225"/>
                <a:gd name="connsiteY1" fmla="*/ 260185 h 260185"/>
                <a:gd name="connsiteX2" fmla="*/ 33474 w 173225"/>
                <a:gd name="connsiteY2" fmla="*/ 226848 h 260185"/>
                <a:gd name="connsiteX3" fmla="*/ 28712 w 173225"/>
                <a:gd name="connsiteY3" fmla="*/ 210179 h 260185"/>
                <a:gd name="connsiteX4" fmla="*/ 31093 w 173225"/>
                <a:gd name="connsiteY4" fmla="*/ 176841 h 260185"/>
                <a:gd name="connsiteX5" fmla="*/ 50143 w 173225"/>
                <a:gd name="connsiteY5" fmla="*/ 157791 h 260185"/>
                <a:gd name="connsiteX6" fmla="*/ 57287 w 173225"/>
                <a:gd name="connsiteY6" fmla="*/ 150648 h 260185"/>
                <a:gd name="connsiteX7" fmla="*/ 64430 w 173225"/>
                <a:gd name="connsiteY7" fmla="*/ 160173 h 260185"/>
                <a:gd name="connsiteX8" fmla="*/ 162061 w 173225"/>
                <a:gd name="connsiteY8" fmla="*/ 112548 h 260185"/>
                <a:gd name="connsiteX9" fmla="*/ 171588 w 173225"/>
                <a:gd name="connsiteY9" fmla="*/ 74449 h 260185"/>
                <a:gd name="connsiteX10" fmla="*/ 166823 w 173225"/>
                <a:gd name="connsiteY10" fmla="*/ 5391 h 260185"/>
                <a:gd name="connsiteX11" fmla="*/ 157299 w 173225"/>
                <a:gd name="connsiteY11" fmla="*/ 5391 h 260185"/>
                <a:gd name="connsiteX12" fmla="*/ 143012 w 173225"/>
                <a:gd name="connsiteY12" fmla="*/ 12535 h 260185"/>
                <a:gd name="connsiteX13" fmla="*/ 133487 w 173225"/>
                <a:gd name="connsiteY13" fmla="*/ 14916 h 260185"/>
                <a:gd name="connsiteX14" fmla="*/ 126343 w 173225"/>
                <a:gd name="connsiteY14" fmla="*/ 19679 h 260185"/>
                <a:gd name="connsiteX15" fmla="*/ 114437 w 173225"/>
                <a:gd name="connsiteY15" fmla="*/ 22060 h 260185"/>
                <a:gd name="connsiteX16" fmla="*/ 100149 w 173225"/>
                <a:gd name="connsiteY16" fmla="*/ 26823 h 260185"/>
                <a:gd name="connsiteX17" fmla="*/ 85862 w 173225"/>
                <a:gd name="connsiteY17" fmla="*/ 31585 h 260185"/>
                <a:gd name="connsiteX18" fmla="*/ 78718 w 173225"/>
                <a:gd name="connsiteY18" fmla="*/ 33966 h 260185"/>
                <a:gd name="connsiteX19" fmla="*/ 71574 w 173225"/>
                <a:gd name="connsiteY19" fmla="*/ 38729 h 260185"/>
                <a:gd name="connsiteX20" fmla="*/ 62050 w 173225"/>
                <a:gd name="connsiteY20" fmla="*/ 55398 h 260185"/>
                <a:gd name="connsiteX21" fmla="*/ 136 w 173225"/>
                <a:gd name="connsiteY21" fmla="*/ 141122 h 260185"/>
                <a:gd name="connsiteX22" fmla="*/ 45380 w 173225"/>
                <a:gd name="connsiteY22" fmla="*/ 260185 h 260185"/>
                <a:gd name="connsiteX0" fmla="*/ 45380 w 173225"/>
                <a:gd name="connsiteY0" fmla="*/ 260185 h 260185"/>
                <a:gd name="connsiteX1" fmla="*/ 45380 w 173225"/>
                <a:gd name="connsiteY1" fmla="*/ 260185 h 260185"/>
                <a:gd name="connsiteX2" fmla="*/ 33474 w 173225"/>
                <a:gd name="connsiteY2" fmla="*/ 226848 h 260185"/>
                <a:gd name="connsiteX3" fmla="*/ 28712 w 173225"/>
                <a:gd name="connsiteY3" fmla="*/ 210179 h 260185"/>
                <a:gd name="connsiteX4" fmla="*/ 31093 w 173225"/>
                <a:gd name="connsiteY4" fmla="*/ 176841 h 260185"/>
                <a:gd name="connsiteX5" fmla="*/ 50143 w 173225"/>
                <a:gd name="connsiteY5" fmla="*/ 157791 h 260185"/>
                <a:gd name="connsiteX6" fmla="*/ 57287 w 173225"/>
                <a:gd name="connsiteY6" fmla="*/ 150648 h 260185"/>
                <a:gd name="connsiteX7" fmla="*/ 64430 w 173225"/>
                <a:gd name="connsiteY7" fmla="*/ 160173 h 260185"/>
                <a:gd name="connsiteX8" fmla="*/ 162061 w 173225"/>
                <a:gd name="connsiteY8" fmla="*/ 112548 h 260185"/>
                <a:gd name="connsiteX9" fmla="*/ 171588 w 173225"/>
                <a:gd name="connsiteY9" fmla="*/ 74449 h 260185"/>
                <a:gd name="connsiteX10" fmla="*/ 166823 w 173225"/>
                <a:gd name="connsiteY10" fmla="*/ 5391 h 260185"/>
                <a:gd name="connsiteX11" fmla="*/ 157299 w 173225"/>
                <a:gd name="connsiteY11" fmla="*/ 5391 h 260185"/>
                <a:gd name="connsiteX12" fmla="*/ 143012 w 173225"/>
                <a:gd name="connsiteY12" fmla="*/ 12535 h 260185"/>
                <a:gd name="connsiteX13" fmla="*/ 133487 w 173225"/>
                <a:gd name="connsiteY13" fmla="*/ 14916 h 260185"/>
                <a:gd name="connsiteX14" fmla="*/ 126343 w 173225"/>
                <a:gd name="connsiteY14" fmla="*/ 19679 h 260185"/>
                <a:gd name="connsiteX15" fmla="*/ 114437 w 173225"/>
                <a:gd name="connsiteY15" fmla="*/ 22060 h 260185"/>
                <a:gd name="connsiteX16" fmla="*/ 100149 w 173225"/>
                <a:gd name="connsiteY16" fmla="*/ 26823 h 260185"/>
                <a:gd name="connsiteX17" fmla="*/ 85862 w 173225"/>
                <a:gd name="connsiteY17" fmla="*/ 31585 h 260185"/>
                <a:gd name="connsiteX18" fmla="*/ 78718 w 173225"/>
                <a:gd name="connsiteY18" fmla="*/ 33966 h 260185"/>
                <a:gd name="connsiteX19" fmla="*/ 71574 w 173225"/>
                <a:gd name="connsiteY19" fmla="*/ 38729 h 260185"/>
                <a:gd name="connsiteX20" fmla="*/ 62050 w 173225"/>
                <a:gd name="connsiteY20" fmla="*/ 55398 h 260185"/>
                <a:gd name="connsiteX21" fmla="*/ 136 w 173225"/>
                <a:gd name="connsiteY21" fmla="*/ 145884 h 260185"/>
                <a:gd name="connsiteX22" fmla="*/ 45380 w 173225"/>
                <a:gd name="connsiteY22" fmla="*/ 260185 h 260185"/>
                <a:gd name="connsiteX0" fmla="*/ 45380 w 173673"/>
                <a:gd name="connsiteY0" fmla="*/ 260185 h 260185"/>
                <a:gd name="connsiteX1" fmla="*/ 45380 w 173673"/>
                <a:gd name="connsiteY1" fmla="*/ 260185 h 260185"/>
                <a:gd name="connsiteX2" fmla="*/ 33474 w 173673"/>
                <a:gd name="connsiteY2" fmla="*/ 226848 h 260185"/>
                <a:gd name="connsiteX3" fmla="*/ 28712 w 173673"/>
                <a:gd name="connsiteY3" fmla="*/ 210179 h 260185"/>
                <a:gd name="connsiteX4" fmla="*/ 31093 w 173673"/>
                <a:gd name="connsiteY4" fmla="*/ 176841 h 260185"/>
                <a:gd name="connsiteX5" fmla="*/ 50143 w 173673"/>
                <a:gd name="connsiteY5" fmla="*/ 157791 h 260185"/>
                <a:gd name="connsiteX6" fmla="*/ 57287 w 173673"/>
                <a:gd name="connsiteY6" fmla="*/ 150648 h 260185"/>
                <a:gd name="connsiteX7" fmla="*/ 162061 w 173673"/>
                <a:gd name="connsiteY7" fmla="*/ 112548 h 260185"/>
                <a:gd name="connsiteX8" fmla="*/ 171588 w 173673"/>
                <a:gd name="connsiteY8" fmla="*/ 74449 h 260185"/>
                <a:gd name="connsiteX9" fmla="*/ 166823 w 173673"/>
                <a:gd name="connsiteY9" fmla="*/ 5391 h 260185"/>
                <a:gd name="connsiteX10" fmla="*/ 157299 w 173673"/>
                <a:gd name="connsiteY10" fmla="*/ 5391 h 260185"/>
                <a:gd name="connsiteX11" fmla="*/ 143012 w 173673"/>
                <a:gd name="connsiteY11" fmla="*/ 12535 h 260185"/>
                <a:gd name="connsiteX12" fmla="*/ 133487 w 173673"/>
                <a:gd name="connsiteY12" fmla="*/ 14916 h 260185"/>
                <a:gd name="connsiteX13" fmla="*/ 126343 w 173673"/>
                <a:gd name="connsiteY13" fmla="*/ 19679 h 260185"/>
                <a:gd name="connsiteX14" fmla="*/ 114437 w 173673"/>
                <a:gd name="connsiteY14" fmla="*/ 22060 h 260185"/>
                <a:gd name="connsiteX15" fmla="*/ 100149 w 173673"/>
                <a:gd name="connsiteY15" fmla="*/ 26823 h 260185"/>
                <a:gd name="connsiteX16" fmla="*/ 85862 w 173673"/>
                <a:gd name="connsiteY16" fmla="*/ 31585 h 260185"/>
                <a:gd name="connsiteX17" fmla="*/ 78718 w 173673"/>
                <a:gd name="connsiteY17" fmla="*/ 33966 h 260185"/>
                <a:gd name="connsiteX18" fmla="*/ 71574 w 173673"/>
                <a:gd name="connsiteY18" fmla="*/ 38729 h 260185"/>
                <a:gd name="connsiteX19" fmla="*/ 62050 w 173673"/>
                <a:gd name="connsiteY19" fmla="*/ 55398 h 260185"/>
                <a:gd name="connsiteX20" fmla="*/ 136 w 173673"/>
                <a:gd name="connsiteY20" fmla="*/ 145884 h 260185"/>
                <a:gd name="connsiteX21" fmla="*/ 45380 w 173673"/>
                <a:gd name="connsiteY21" fmla="*/ 260185 h 260185"/>
                <a:gd name="connsiteX0" fmla="*/ 45271 w 173564"/>
                <a:gd name="connsiteY0" fmla="*/ 260185 h 260185"/>
                <a:gd name="connsiteX1" fmla="*/ 45271 w 173564"/>
                <a:gd name="connsiteY1" fmla="*/ 260185 h 260185"/>
                <a:gd name="connsiteX2" fmla="*/ 33365 w 173564"/>
                <a:gd name="connsiteY2" fmla="*/ 226848 h 260185"/>
                <a:gd name="connsiteX3" fmla="*/ 28603 w 173564"/>
                <a:gd name="connsiteY3" fmla="*/ 210179 h 260185"/>
                <a:gd name="connsiteX4" fmla="*/ 30984 w 173564"/>
                <a:gd name="connsiteY4" fmla="*/ 176841 h 260185"/>
                <a:gd name="connsiteX5" fmla="*/ 50034 w 173564"/>
                <a:gd name="connsiteY5" fmla="*/ 157791 h 260185"/>
                <a:gd name="connsiteX6" fmla="*/ 57178 w 173564"/>
                <a:gd name="connsiteY6" fmla="*/ 150648 h 260185"/>
                <a:gd name="connsiteX7" fmla="*/ 161952 w 173564"/>
                <a:gd name="connsiteY7" fmla="*/ 112548 h 260185"/>
                <a:gd name="connsiteX8" fmla="*/ 171479 w 173564"/>
                <a:gd name="connsiteY8" fmla="*/ 74449 h 260185"/>
                <a:gd name="connsiteX9" fmla="*/ 166714 w 173564"/>
                <a:gd name="connsiteY9" fmla="*/ 5391 h 260185"/>
                <a:gd name="connsiteX10" fmla="*/ 157190 w 173564"/>
                <a:gd name="connsiteY10" fmla="*/ 5391 h 260185"/>
                <a:gd name="connsiteX11" fmla="*/ 142903 w 173564"/>
                <a:gd name="connsiteY11" fmla="*/ 12535 h 260185"/>
                <a:gd name="connsiteX12" fmla="*/ 133378 w 173564"/>
                <a:gd name="connsiteY12" fmla="*/ 14916 h 260185"/>
                <a:gd name="connsiteX13" fmla="*/ 126234 w 173564"/>
                <a:gd name="connsiteY13" fmla="*/ 19679 h 260185"/>
                <a:gd name="connsiteX14" fmla="*/ 114328 w 173564"/>
                <a:gd name="connsiteY14" fmla="*/ 22060 h 260185"/>
                <a:gd name="connsiteX15" fmla="*/ 100040 w 173564"/>
                <a:gd name="connsiteY15" fmla="*/ 26823 h 260185"/>
                <a:gd name="connsiteX16" fmla="*/ 85753 w 173564"/>
                <a:gd name="connsiteY16" fmla="*/ 31585 h 260185"/>
                <a:gd name="connsiteX17" fmla="*/ 78609 w 173564"/>
                <a:gd name="connsiteY17" fmla="*/ 33966 h 260185"/>
                <a:gd name="connsiteX18" fmla="*/ 71465 w 173564"/>
                <a:gd name="connsiteY18" fmla="*/ 38729 h 260185"/>
                <a:gd name="connsiteX19" fmla="*/ 52416 w 173564"/>
                <a:gd name="connsiteY19" fmla="*/ 55398 h 260185"/>
                <a:gd name="connsiteX20" fmla="*/ 27 w 173564"/>
                <a:gd name="connsiteY20" fmla="*/ 145884 h 260185"/>
                <a:gd name="connsiteX21" fmla="*/ 45271 w 173564"/>
                <a:gd name="connsiteY21" fmla="*/ 260185 h 260185"/>
                <a:gd name="connsiteX0" fmla="*/ 26 w 173563"/>
                <a:gd name="connsiteY0" fmla="*/ 145884 h 262948"/>
                <a:gd name="connsiteX1" fmla="*/ 45270 w 173563"/>
                <a:gd name="connsiteY1" fmla="*/ 260185 h 262948"/>
                <a:gd name="connsiteX2" fmla="*/ 33364 w 173563"/>
                <a:gd name="connsiteY2" fmla="*/ 226848 h 262948"/>
                <a:gd name="connsiteX3" fmla="*/ 28602 w 173563"/>
                <a:gd name="connsiteY3" fmla="*/ 210179 h 262948"/>
                <a:gd name="connsiteX4" fmla="*/ 30983 w 173563"/>
                <a:gd name="connsiteY4" fmla="*/ 176841 h 262948"/>
                <a:gd name="connsiteX5" fmla="*/ 50033 w 173563"/>
                <a:gd name="connsiteY5" fmla="*/ 157791 h 262948"/>
                <a:gd name="connsiteX6" fmla="*/ 57177 w 173563"/>
                <a:gd name="connsiteY6" fmla="*/ 150648 h 262948"/>
                <a:gd name="connsiteX7" fmla="*/ 161951 w 173563"/>
                <a:gd name="connsiteY7" fmla="*/ 112548 h 262948"/>
                <a:gd name="connsiteX8" fmla="*/ 171478 w 173563"/>
                <a:gd name="connsiteY8" fmla="*/ 74449 h 262948"/>
                <a:gd name="connsiteX9" fmla="*/ 166713 w 173563"/>
                <a:gd name="connsiteY9" fmla="*/ 5391 h 262948"/>
                <a:gd name="connsiteX10" fmla="*/ 157189 w 173563"/>
                <a:gd name="connsiteY10" fmla="*/ 5391 h 262948"/>
                <a:gd name="connsiteX11" fmla="*/ 142902 w 173563"/>
                <a:gd name="connsiteY11" fmla="*/ 12535 h 262948"/>
                <a:gd name="connsiteX12" fmla="*/ 133377 w 173563"/>
                <a:gd name="connsiteY12" fmla="*/ 14916 h 262948"/>
                <a:gd name="connsiteX13" fmla="*/ 126233 w 173563"/>
                <a:gd name="connsiteY13" fmla="*/ 19679 h 262948"/>
                <a:gd name="connsiteX14" fmla="*/ 114327 w 173563"/>
                <a:gd name="connsiteY14" fmla="*/ 22060 h 262948"/>
                <a:gd name="connsiteX15" fmla="*/ 100039 w 173563"/>
                <a:gd name="connsiteY15" fmla="*/ 26823 h 262948"/>
                <a:gd name="connsiteX16" fmla="*/ 85752 w 173563"/>
                <a:gd name="connsiteY16" fmla="*/ 31585 h 262948"/>
                <a:gd name="connsiteX17" fmla="*/ 78608 w 173563"/>
                <a:gd name="connsiteY17" fmla="*/ 33966 h 262948"/>
                <a:gd name="connsiteX18" fmla="*/ 71464 w 173563"/>
                <a:gd name="connsiteY18" fmla="*/ 38729 h 262948"/>
                <a:gd name="connsiteX19" fmla="*/ 52415 w 173563"/>
                <a:gd name="connsiteY19" fmla="*/ 55398 h 262948"/>
                <a:gd name="connsiteX20" fmla="*/ 26 w 173563"/>
                <a:gd name="connsiteY20" fmla="*/ 145884 h 262948"/>
                <a:gd name="connsiteX0" fmla="*/ 222 w 173759"/>
                <a:gd name="connsiteY0" fmla="*/ 145884 h 230247"/>
                <a:gd name="connsiteX1" fmla="*/ 33560 w 173759"/>
                <a:gd name="connsiteY1" fmla="*/ 226848 h 230247"/>
                <a:gd name="connsiteX2" fmla="*/ 28798 w 173759"/>
                <a:gd name="connsiteY2" fmla="*/ 210179 h 230247"/>
                <a:gd name="connsiteX3" fmla="*/ 31179 w 173759"/>
                <a:gd name="connsiteY3" fmla="*/ 176841 h 230247"/>
                <a:gd name="connsiteX4" fmla="*/ 50229 w 173759"/>
                <a:gd name="connsiteY4" fmla="*/ 157791 h 230247"/>
                <a:gd name="connsiteX5" fmla="*/ 57373 w 173759"/>
                <a:gd name="connsiteY5" fmla="*/ 150648 h 230247"/>
                <a:gd name="connsiteX6" fmla="*/ 162147 w 173759"/>
                <a:gd name="connsiteY6" fmla="*/ 112548 h 230247"/>
                <a:gd name="connsiteX7" fmla="*/ 171674 w 173759"/>
                <a:gd name="connsiteY7" fmla="*/ 74449 h 230247"/>
                <a:gd name="connsiteX8" fmla="*/ 166909 w 173759"/>
                <a:gd name="connsiteY8" fmla="*/ 5391 h 230247"/>
                <a:gd name="connsiteX9" fmla="*/ 157385 w 173759"/>
                <a:gd name="connsiteY9" fmla="*/ 5391 h 230247"/>
                <a:gd name="connsiteX10" fmla="*/ 143098 w 173759"/>
                <a:gd name="connsiteY10" fmla="*/ 12535 h 230247"/>
                <a:gd name="connsiteX11" fmla="*/ 133573 w 173759"/>
                <a:gd name="connsiteY11" fmla="*/ 14916 h 230247"/>
                <a:gd name="connsiteX12" fmla="*/ 126429 w 173759"/>
                <a:gd name="connsiteY12" fmla="*/ 19679 h 230247"/>
                <a:gd name="connsiteX13" fmla="*/ 114523 w 173759"/>
                <a:gd name="connsiteY13" fmla="*/ 22060 h 230247"/>
                <a:gd name="connsiteX14" fmla="*/ 100235 w 173759"/>
                <a:gd name="connsiteY14" fmla="*/ 26823 h 230247"/>
                <a:gd name="connsiteX15" fmla="*/ 85948 w 173759"/>
                <a:gd name="connsiteY15" fmla="*/ 31585 h 230247"/>
                <a:gd name="connsiteX16" fmla="*/ 78804 w 173759"/>
                <a:gd name="connsiteY16" fmla="*/ 33966 h 230247"/>
                <a:gd name="connsiteX17" fmla="*/ 71660 w 173759"/>
                <a:gd name="connsiteY17" fmla="*/ 38729 h 230247"/>
                <a:gd name="connsiteX18" fmla="*/ 52611 w 173759"/>
                <a:gd name="connsiteY18" fmla="*/ 55398 h 230247"/>
                <a:gd name="connsiteX19" fmla="*/ 222 w 173759"/>
                <a:gd name="connsiteY19" fmla="*/ 145884 h 230247"/>
                <a:gd name="connsiteX0" fmla="*/ 391 w 173928"/>
                <a:gd name="connsiteY0" fmla="*/ 145884 h 210775"/>
                <a:gd name="connsiteX1" fmla="*/ 28967 w 173928"/>
                <a:gd name="connsiteY1" fmla="*/ 210179 h 210775"/>
                <a:gd name="connsiteX2" fmla="*/ 31348 w 173928"/>
                <a:gd name="connsiteY2" fmla="*/ 176841 h 210775"/>
                <a:gd name="connsiteX3" fmla="*/ 50398 w 173928"/>
                <a:gd name="connsiteY3" fmla="*/ 157791 h 210775"/>
                <a:gd name="connsiteX4" fmla="*/ 57542 w 173928"/>
                <a:gd name="connsiteY4" fmla="*/ 150648 h 210775"/>
                <a:gd name="connsiteX5" fmla="*/ 162316 w 173928"/>
                <a:gd name="connsiteY5" fmla="*/ 112548 h 210775"/>
                <a:gd name="connsiteX6" fmla="*/ 171843 w 173928"/>
                <a:gd name="connsiteY6" fmla="*/ 74449 h 210775"/>
                <a:gd name="connsiteX7" fmla="*/ 167078 w 173928"/>
                <a:gd name="connsiteY7" fmla="*/ 5391 h 210775"/>
                <a:gd name="connsiteX8" fmla="*/ 157554 w 173928"/>
                <a:gd name="connsiteY8" fmla="*/ 5391 h 210775"/>
                <a:gd name="connsiteX9" fmla="*/ 143267 w 173928"/>
                <a:gd name="connsiteY9" fmla="*/ 12535 h 210775"/>
                <a:gd name="connsiteX10" fmla="*/ 133742 w 173928"/>
                <a:gd name="connsiteY10" fmla="*/ 14916 h 210775"/>
                <a:gd name="connsiteX11" fmla="*/ 126598 w 173928"/>
                <a:gd name="connsiteY11" fmla="*/ 19679 h 210775"/>
                <a:gd name="connsiteX12" fmla="*/ 114692 w 173928"/>
                <a:gd name="connsiteY12" fmla="*/ 22060 h 210775"/>
                <a:gd name="connsiteX13" fmla="*/ 100404 w 173928"/>
                <a:gd name="connsiteY13" fmla="*/ 26823 h 210775"/>
                <a:gd name="connsiteX14" fmla="*/ 86117 w 173928"/>
                <a:gd name="connsiteY14" fmla="*/ 31585 h 210775"/>
                <a:gd name="connsiteX15" fmla="*/ 78973 w 173928"/>
                <a:gd name="connsiteY15" fmla="*/ 33966 h 210775"/>
                <a:gd name="connsiteX16" fmla="*/ 71829 w 173928"/>
                <a:gd name="connsiteY16" fmla="*/ 38729 h 210775"/>
                <a:gd name="connsiteX17" fmla="*/ 52780 w 173928"/>
                <a:gd name="connsiteY17" fmla="*/ 55398 h 210775"/>
                <a:gd name="connsiteX18" fmla="*/ 391 w 173928"/>
                <a:gd name="connsiteY18" fmla="*/ 145884 h 210775"/>
                <a:gd name="connsiteX0" fmla="*/ 795 w 174332"/>
                <a:gd name="connsiteY0" fmla="*/ 145884 h 210775"/>
                <a:gd name="connsiteX1" fmla="*/ 22227 w 174332"/>
                <a:gd name="connsiteY1" fmla="*/ 210179 h 210775"/>
                <a:gd name="connsiteX2" fmla="*/ 31752 w 174332"/>
                <a:gd name="connsiteY2" fmla="*/ 176841 h 210775"/>
                <a:gd name="connsiteX3" fmla="*/ 50802 w 174332"/>
                <a:gd name="connsiteY3" fmla="*/ 157791 h 210775"/>
                <a:gd name="connsiteX4" fmla="*/ 57946 w 174332"/>
                <a:gd name="connsiteY4" fmla="*/ 150648 h 210775"/>
                <a:gd name="connsiteX5" fmla="*/ 162720 w 174332"/>
                <a:gd name="connsiteY5" fmla="*/ 112548 h 210775"/>
                <a:gd name="connsiteX6" fmla="*/ 172247 w 174332"/>
                <a:gd name="connsiteY6" fmla="*/ 74449 h 210775"/>
                <a:gd name="connsiteX7" fmla="*/ 167482 w 174332"/>
                <a:gd name="connsiteY7" fmla="*/ 5391 h 210775"/>
                <a:gd name="connsiteX8" fmla="*/ 157958 w 174332"/>
                <a:gd name="connsiteY8" fmla="*/ 5391 h 210775"/>
                <a:gd name="connsiteX9" fmla="*/ 143671 w 174332"/>
                <a:gd name="connsiteY9" fmla="*/ 12535 h 210775"/>
                <a:gd name="connsiteX10" fmla="*/ 134146 w 174332"/>
                <a:gd name="connsiteY10" fmla="*/ 14916 h 210775"/>
                <a:gd name="connsiteX11" fmla="*/ 127002 w 174332"/>
                <a:gd name="connsiteY11" fmla="*/ 19679 h 210775"/>
                <a:gd name="connsiteX12" fmla="*/ 115096 w 174332"/>
                <a:gd name="connsiteY12" fmla="*/ 22060 h 210775"/>
                <a:gd name="connsiteX13" fmla="*/ 100808 w 174332"/>
                <a:gd name="connsiteY13" fmla="*/ 26823 h 210775"/>
                <a:gd name="connsiteX14" fmla="*/ 86521 w 174332"/>
                <a:gd name="connsiteY14" fmla="*/ 31585 h 210775"/>
                <a:gd name="connsiteX15" fmla="*/ 79377 w 174332"/>
                <a:gd name="connsiteY15" fmla="*/ 33966 h 210775"/>
                <a:gd name="connsiteX16" fmla="*/ 72233 w 174332"/>
                <a:gd name="connsiteY16" fmla="*/ 38729 h 210775"/>
                <a:gd name="connsiteX17" fmla="*/ 53184 w 174332"/>
                <a:gd name="connsiteY17" fmla="*/ 55398 h 210775"/>
                <a:gd name="connsiteX18" fmla="*/ 795 w 174332"/>
                <a:gd name="connsiteY18" fmla="*/ 145884 h 210775"/>
                <a:gd name="connsiteX0" fmla="*/ 878 w 172033"/>
                <a:gd name="connsiteY0" fmla="*/ 148266 h 210775"/>
                <a:gd name="connsiteX1" fmla="*/ 19928 w 172033"/>
                <a:gd name="connsiteY1" fmla="*/ 210179 h 210775"/>
                <a:gd name="connsiteX2" fmla="*/ 29453 w 172033"/>
                <a:gd name="connsiteY2" fmla="*/ 176841 h 210775"/>
                <a:gd name="connsiteX3" fmla="*/ 48503 w 172033"/>
                <a:gd name="connsiteY3" fmla="*/ 157791 h 210775"/>
                <a:gd name="connsiteX4" fmla="*/ 55647 w 172033"/>
                <a:gd name="connsiteY4" fmla="*/ 150648 h 210775"/>
                <a:gd name="connsiteX5" fmla="*/ 160421 w 172033"/>
                <a:gd name="connsiteY5" fmla="*/ 112548 h 210775"/>
                <a:gd name="connsiteX6" fmla="*/ 169948 w 172033"/>
                <a:gd name="connsiteY6" fmla="*/ 74449 h 210775"/>
                <a:gd name="connsiteX7" fmla="*/ 165183 w 172033"/>
                <a:gd name="connsiteY7" fmla="*/ 5391 h 210775"/>
                <a:gd name="connsiteX8" fmla="*/ 155659 w 172033"/>
                <a:gd name="connsiteY8" fmla="*/ 5391 h 210775"/>
                <a:gd name="connsiteX9" fmla="*/ 141372 w 172033"/>
                <a:gd name="connsiteY9" fmla="*/ 12535 h 210775"/>
                <a:gd name="connsiteX10" fmla="*/ 131847 w 172033"/>
                <a:gd name="connsiteY10" fmla="*/ 14916 h 210775"/>
                <a:gd name="connsiteX11" fmla="*/ 124703 w 172033"/>
                <a:gd name="connsiteY11" fmla="*/ 19679 h 210775"/>
                <a:gd name="connsiteX12" fmla="*/ 112797 w 172033"/>
                <a:gd name="connsiteY12" fmla="*/ 22060 h 210775"/>
                <a:gd name="connsiteX13" fmla="*/ 98509 w 172033"/>
                <a:gd name="connsiteY13" fmla="*/ 26823 h 210775"/>
                <a:gd name="connsiteX14" fmla="*/ 84222 w 172033"/>
                <a:gd name="connsiteY14" fmla="*/ 31585 h 210775"/>
                <a:gd name="connsiteX15" fmla="*/ 77078 w 172033"/>
                <a:gd name="connsiteY15" fmla="*/ 33966 h 210775"/>
                <a:gd name="connsiteX16" fmla="*/ 69934 w 172033"/>
                <a:gd name="connsiteY16" fmla="*/ 38729 h 210775"/>
                <a:gd name="connsiteX17" fmla="*/ 50885 w 172033"/>
                <a:gd name="connsiteY17" fmla="*/ 55398 h 210775"/>
                <a:gd name="connsiteX18" fmla="*/ 878 w 172033"/>
                <a:gd name="connsiteY18" fmla="*/ 148266 h 210775"/>
                <a:gd name="connsiteX0" fmla="*/ 878 w 172033"/>
                <a:gd name="connsiteY0" fmla="*/ 148266 h 210775"/>
                <a:gd name="connsiteX1" fmla="*/ 19928 w 172033"/>
                <a:gd name="connsiteY1" fmla="*/ 210179 h 210775"/>
                <a:gd name="connsiteX2" fmla="*/ 29453 w 172033"/>
                <a:gd name="connsiteY2" fmla="*/ 176841 h 210775"/>
                <a:gd name="connsiteX3" fmla="*/ 48503 w 172033"/>
                <a:gd name="connsiteY3" fmla="*/ 157791 h 210775"/>
                <a:gd name="connsiteX4" fmla="*/ 55647 w 172033"/>
                <a:gd name="connsiteY4" fmla="*/ 150648 h 210775"/>
                <a:gd name="connsiteX5" fmla="*/ 160421 w 172033"/>
                <a:gd name="connsiteY5" fmla="*/ 119692 h 210775"/>
                <a:gd name="connsiteX6" fmla="*/ 169948 w 172033"/>
                <a:gd name="connsiteY6" fmla="*/ 74449 h 210775"/>
                <a:gd name="connsiteX7" fmla="*/ 165183 w 172033"/>
                <a:gd name="connsiteY7" fmla="*/ 5391 h 210775"/>
                <a:gd name="connsiteX8" fmla="*/ 155659 w 172033"/>
                <a:gd name="connsiteY8" fmla="*/ 5391 h 210775"/>
                <a:gd name="connsiteX9" fmla="*/ 141372 w 172033"/>
                <a:gd name="connsiteY9" fmla="*/ 12535 h 210775"/>
                <a:gd name="connsiteX10" fmla="*/ 131847 w 172033"/>
                <a:gd name="connsiteY10" fmla="*/ 14916 h 210775"/>
                <a:gd name="connsiteX11" fmla="*/ 124703 w 172033"/>
                <a:gd name="connsiteY11" fmla="*/ 19679 h 210775"/>
                <a:gd name="connsiteX12" fmla="*/ 112797 w 172033"/>
                <a:gd name="connsiteY12" fmla="*/ 22060 h 210775"/>
                <a:gd name="connsiteX13" fmla="*/ 98509 w 172033"/>
                <a:gd name="connsiteY13" fmla="*/ 26823 h 210775"/>
                <a:gd name="connsiteX14" fmla="*/ 84222 w 172033"/>
                <a:gd name="connsiteY14" fmla="*/ 31585 h 210775"/>
                <a:gd name="connsiteX15" fmla="*/ 77078 w 172033"/>
                <a:gd name="connsiteY15" fmla="*/ 33966 h 210775"/>
                <a:gd name="connsiteX16" fmla="*/ 69934 w 172033"/>
                <a:gd name="connsiteY16" fmla="*/ 38729 h 210775"/>
                <a:gd name="connsiteX17" fmla="*/ 50885 w 172033"/>
                <a:gd name="connsiteY17" fmla="*/ 55398 h 210775"/>
                <a:gd name="connsiteX18" fmla="*/ 878 w 172033"/>
                <a:gd name="connsiteY18" fmla="*/ 148266 h 210775"/>
                <a:gd name="connsiteX0" fmla="*/ 387 w 205718"/>
                <a:gd name="connsiteY0" fmla="*/ 153662 h 210537"/>
                <a:gd name="connsiteX1" fmla="*/ 53613 w 205718"/>
                <a:gd name="connsiteY1" fmla="*/ 210179 h 210537"/>
                <a:gd name="connsiteX2" fmla="*/ 63138 w 205718"/>
                <a:gd name="connsiteY2" fmla="*/ 176841 h 210537"/>
                <a:gd name="connsiteX3" fmla="*/ 82188 w 205718"/>
                <a:gd name="connsiteY3" fmla="*/ 157791 h 210537"/>
                <a:gd name="connsiteX4" fmla="*/ 89332 w 205718"/>
                <a:gd name="connsiteY4" fmla="*/ 150648 h 210537"/>
                <a:gd name="connsiteX5" fmla="*/ 194106 w 205718"/>
                <a:gd name="connsiteY5" fmla="*/ 119692 h 210537"/>
                <a:gd name="connsiteX6" fmla="*/ 203633 w 205718"/>
                <a:gd name="connsiteY6" fmla="*/ 74449 h 210537"/>
                <a:gd name="connsiteX7" fmla="*/ 198868 w 205718"/>
                <a:gd name="connsiteY7" fmla="*/ 5391 h 210537"/>
                <a:gd name="connsiteX8" fmla="*/ 189344 w 205718"/>
                <a:gd name="connsiteY8" fmla="*/ 5391 h 210537"/>
                <a:gd name="connsiteX9" fmla="*/ 175057 w 205718"/>
                <a:gd name="connsiteY9" fmla="*/ 12535 h 210537"/>
                <a:gd name="connsiteX10" fmla="*/ 165532 w 205718"/>
                <a:gd name="connsiteY10" fmla="*/ 14916 h 210537"/>
                <a:gd name="connsiteX11" fmla="*/ 158388 w 205718"/>
                <a:gd name="connsiteY11" fmla="*/ 19679 h 210537"/>
                <a:gd name="connsiteX12" fmla="*/ 146482 w 205718"/>
                <a:gd name="connsiteY12" fmla="*/ 22060 h 210537"/>
                <a:gd name="connsiteX13" fmla="*/ 132194 w 205718"/>
                <a:gd name="connsiteY13" fmla="*/ 26823 h 210537"/>
                <a:gd name="connsiteX14" fmla="*/ 117907 w 205718"/>
                <a:gd name="connsiteY14" fmla="*/ 31585 h 210537"/>
                <a:gd name="connsiteX15" fmla="*/ 110763 w 205718"/>
                <a:gd name="connsiteY15" fmla="*/ 33966 h 210537"/>
                <a:gd name="connsiteX16" fmla="*/ 103619 w 205718"/>
                <a:gd name="connsiteY16" fmla="*/ 38729 h 210537"/>
                <a:gd name="connsiteX17" fmla="*/ 84570 w 205718"/>
                <a:gd name="connsiteY17" fmla="*/ 55398 h 210537"/>
                <a:gd name="connsiteX18" fmla="*/ 387 w 205718"/>
                <a:gd name="connsiteY18" fmla="*/ 153662 h 210537"/>
                <a:gd name="connsiteX0" fmla="*/ 3526 w 208857"/>
                <a:gd name="connsiteY0" fmla="*/ 153662 h 201655"/>
                <a:gd name="connsiteX1" fmla="*/ 20778 w 208857"/>
                <a:gd name="connsiteY1" fmla="*/ 201185 h 201655"/>
                <a:gd name="connsiteX2" fmla="*/ 66277 w 208857"/>
                <a:gd name="connsiteY2" fmla="*/ 176841 h 201655"/>
                <a:gd name="connsiteX3" fmla="*/ 85327 w 208857"/>
                <a:gd name="connsiteY3" fmla="*/ 157791 h 201655"/>
                <a:gd name="connsiteX4" fmla="*/ 92471 w 208857"/>
                <a:gd name="connsiteY4" fmla="*/ 150648 h 201655"/>
                <a:gd name="connsiteX5" fmla="*/ 197245 w 208857"/>
                <a:gd name="connsiteY5" fmla="*/ 119692 h 201655"/>
                <a:gd name="connsiteX6" fmla="*/ 206772 w 208857"/>
                <a:gd name="connsiteY6" fmla="*/ 74449 h 201655"/>
                <a:gd name="connsiteX7" fmla="*/ 202007 w 208857"/>
                <a:gd name="connsiteY7" fmla="*/ 5391 h 201655"/>
                <a:gd name="connsiteX8" fmla="*/ 192483 w 208857"/>
                <a:gd name="connsiteY8" fmla="*/ 5391 h 201655"/>
                <a:gd name="connsiteX9" fmla="*/ 178196 w 208857"/>
                <a:gd name="connsiteY9" fmla="*/ 12535 h 201655"/>
                <a:gd name="connsiteX10" fmla="*/ 168671 w 208857"/>
                <a:gd name="connsiteY10" fmla="*/ 14916 h 201655"/>
                <a:gd name="connsiteX11" fmla="*/ 161527 w 208857"/>
                <a:gd name="connsiteY11" fmla="*/ 19679 h 201655"/>
                <a:gd name="connsiteX12" fmla="*/ 149621 w 208857"/>
                <a:gd name="connsiteY12" fmla="*/ 22060 h 201655"/>
                <a:gd name="connsiteX13" fmla="*/ 135333 w 208857"/>
                <a:gd name="connsiteY13" fmla="*/ 26823 h 201655"/>
                <a:gd name="connsiteX14" fmla="*/ 121046 w 208857"/>
                <a:gd name="connsiteY14" fmla="*/ 31585 h 201655"/>
                <a:gd name="connsiteX15" fmla="*/ 113902 w 208857"/>
                <a:gd name="connsiteY15" fmla="*/ 33966 h 201655"/>
                <a:gd name="connsiteX16" fmla="*/ 106758 w 208857"/>
                <a:gd name="connsiteY16" fmla="*/ 38729 h 201655"/>
                <a:gd name="connsiteX17" fmla="*/ 87709 w 208857"/>
                <a:gd name="connsiteY17" fmla="*/ 55398 h 201655"/>
                <a:gd name="connsiteX18" fmla="*/ 3526 w 208857"/>
                <a:gd name="connsiteY18" fmla="*/ 153662 h 201655"/>
                <a:gd name="connsiteX0" fmla="*/ 3894 w 209225"/>
                <a:gd name="connsiteY0" fmla="*/ 153662 h 205200"/>
                <a:gd name="connsiteX1" fmla="*/ 19347 w 209225"/>
                <a:gd name="connsiteY1" fmla="*/ 204782 h 205200"/>
                <a:gd name="connsiteX2" fmla="*/ 66645 w 209225"/>
                <a:gd name="connsiteY2" fmla="*/ 176841 h 205200"/>
                <a:gd name="connsiteX3" fmla="*/ 85695 w 209225"/>
                <a:gd name="connsiteY3" fmla="*/ 157791 h 205200"/>
                <a:gd name="connsiteX4" fmla="*/ 92839 w 209225"/>
                <a:gd name="connsiteY4" fmla="*/ 150648 h 205200"/>
                <a:gd name="connsiteX5" fmla="*/ 197613 w 209225"/>
                <a:gd name="connsiteY5" fmla="*/ 119692 h 205200"/>
                <a:gd name="connsiteX6" fmla="*/ 207140 w 209225"/>
                <a:gd name="connsiteY6" fmla="*/ 74449 h 205200"/>
                <a:gd name="connsiteX7" fmla="*/ 202375 w 209225"/>
                <a:gd name="connsiteY7" fmla="*/ 5391 h 205200"/>
                <a:gd name="connsiteX8" fmla="*/ 192851 w 209225"/>
                <a:gd name="connsiteY8" fmla="*/ 5391 h 205200"/>
                <a:gd name="connsiteX9" fmla="*/ 178564 w 209225"/>
                <a:gd name="connsiteY9" fmla="*/ 12535 h 205200"/>
                <a:gd name="connsiteX10" fmla="*/ 169039 w 209225"/>
                <a:gd name="connsiteY10" fmla="*/ 14916 h 205200"/>
                <a:gd name="connsiteX11" fmla="*/ 161895 w 209225"/>
                <a:gd name="connsiteY11" fmla="*/ 19679 h 205200"/>
                <a:gd name="connsiteX12" fmla="*/ 149989 w 209225"/>
                <a:gd name="connsiteY12" fmla="*/ 22060 h 205200"/>
                <a:gd name="connsiteX13" fmla="*/ 135701 w 209225"/>
                <a:gd name="connsiteY13" fmla="*/ 26823 h 205200"/>
                <a:gd name="connsiteX14" fmla="*/ 121414 w 209225"/>
                <a:gd name="connsiteY14" fmla="*/ 31585 h 205200"/>
                <a:gd name="connsiteX15" fmla="*/ 114270 w 209225"/>
                <a:gd name="connsiteY15" fmla="*/ 33966 h 205200"/>
                <a:gd name="connsiteX16" fmla="*/ 107126 w 209225"/>
                <a:gd name="connsiteY16" fmla="*/ 38729 h 205200"/>
                <a:gd name="connsiteX17" fmla="*/ 88077 w 209225"/>
                <a:gd name="connsiteY17" fmla="*/ 55398 h 205200"/>
                <a:gd name="connsiteX18" fmla="*/ 3894 w 209225"/>
                <a:gd name="connsiteY18" fmla="*/ 153662 h 20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9225" h="205200">
                  <a:moveTo>
                    <a:pt x="3894" y="153662"/>
                  </a:moveTo>
                  <a:cubicBezTo>
                    <a:pt x="-7561" y="178559"/>
                    <a:pt x="8889" y="200919"/>
                    <a:pt x="19347" y="204782"/>
                  </a:cubicBezTo>
                  <a:cubicBezTo>
                    <a:pt x="29805" y="208645"/>
                    <a:pt x="55587" y="184673"/>
                    <a:pt x="66645" y="176841"/>
                  </a:cubicBezTo>
                  <a:cubicBezTo>
                    <a:pt x="77703" y="169009"/>
                    <a:pt x="81329" y="162156"/>
                    <a:pt x="85695" y="157791"/>
                  </a:cubicBezTo>
                  <a:cubicBezTo>
                    <a:pt x="90061" y="153426"/>
                    <a:pt x="74186" y="156998"/>
                    <a:pt x="92839" y="150648"/>
                  </a:cubicBezTo>
                  <a:cubicBezTo>
                    <a:pt x="111492" y="144298"/>
                    <a:pt x="178563" y="132392"/>
                    <a:pt x="197613" y="119692"/>
                  </a:cubicBezTo>
                  <a:cubicBezTo>
                    <a:pt x="216663" y="106992"/>
                    <a:pt x="206346" y="92309"/>
                    <a:pt x="207140" y="74449"/>
                  </a:cubicBezTo>
                  <a:cubicBezTo>
                    <a:pt x="207934" y="56590"/>
                    <a:pt x="204756" y="16901"/>
                    <a:pt x="202375" y="5391"/>
                  </a:cubicBezTo>
                  <a:cubicBezTo>
                    <a:pt x="199994" y="-6119"/>
                    <a:pt x="196819" y="4200"/>
                    <a:pt x="192851" y="5391"/>
                  </a:cubicBezTo>
                  <a:cubicBezTo>
                    <a:pt x="188883" y="6582"/>
                    <a:pt x="183326" y="10154"/>
                    <a:pt x="178564" y="12535"/>
                  </a:cubicBezTo>
                  <a:cubicBezTo>
                    <a:pt x="173008" y="14122"/>
                    <a:pt x="172214" y="14122"/>
                    <a:pt x="169039" y="14916"/>
                  </a:cubicBezTo>
                  <a:cubicBezTo>
                    <a:pt x="166658" y="16504"/>
                    <a:pt x="164575" y="18674"/>
                    <a:pt x="161895" y="19679"/>
                  </a:cubicBezTo>
                  <a:cubicBezTo>
                    <a:pt x="158105" y="21100"/>
                    <a:pt x="153894" y="20995"/>
                    <a:pt x="149989" y="22060"/>
                  </a:cubicBezTo>
                  <a:cubicBezTo>
                    <a:pt x="145146" y="23381"/>
                    <a:pt x="140464" y="25235"/>
                    <a:pt x="135701" y="26823"/>
                  </a:cubicBezTo>
                  <a:lnTo>
                    <a:pt x="121414" y="31585"/>
                  </a:lnTo>
                  <a:lnTo>
                    <a:pt x="114270" y="33966"/>
                  </a:lnTo>
                  <a:cubicBezTo>
                    <a:pt x="111889" y="35554"/>
                    <a:pt x="111491" y="35157"/>
                    <a:pt x="107126" y="38729"/>
                  </a:cubicBezTo>
                  <a:cubicBezTo>
                    <a:pt x="102761" y="42301"/>
                    <a:pt x="105282" y="36243"/>
                    <a:pt x="88077" y="55398"/>
                  </a:cubicBezTo>
                  <a:cubicBezTo>
                    <a:pt x="70872" y="74553"/>
                    <a:pt x="15349" y="128765"/>
                    <a:pt x="3894" y="153662"/>
                  </a:cubicBezTo>
                  <a:close/>
                </a:path>
              </a:pathLst>
            </a:custGeom>
            <a:solidFill>
              <a:srgbClr val="F2C82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任意多边形 100"/>
            <p:cNvSpPr/>
            <p:nvPr/>
          </p:nvSpPr>
          <p:spPr>
            <a:xfrm>
              <a:off x="2118019" y="4755357"/>
              <a:ext cx="183077" cy="319953"/>
            </a:xfrm>
            <a:custGeom>
              <a:avLst/>
              <a:gdLst>
                <a:gd name="connsiteX0" fmla="*/ 0 w 101600"/>
                <a:gd name="connsiteY0" fmla="*/ 95250 h 209550"/>
                <a:gd name="connsiteX1" fmla="*/ 0 w 101600"/>
                <a:gd name="connsiteY1" fmla="*/ 95250 h 209550"/>
                <a:gd name="connsiteX2" fmla="*/ 50800 w 101600"/>
                <a:gd name="connsiteY2" fmla="*/ 114300 h 209550"/>
                <a:gd name="connsiteX3" fmla="*/ 69850 w 101600"/>
                <a:gd name="connsiteY3" fmla="*/ 127000 h 209550"/>
                <a:gd name="connsiteX4" fmla="*/ 69850 w 101600"/>
                <a:gd name="connsiteY4" fmla="*/ 209550 h 209550"/>
                <a:gd name="connsiteX5" fmla="*/ 101600 w 101600"/>
                <a:gd name="connsiteY5" fmla="*/ 31750 h 209550"/>
                <a:gd name="connsiteX6" fmla="*/ 95250 w 101600"/>
                <a:gd name="connsiteY6" fmla="*/ 50800 h 209550"/>
                <a:gd name="connsiteX7" fmla="*/ 12700 w 101600"/>
                <a:gd name="connsiteY7" fmla="*/ 0 h 209550"/>
                <a:gd name="connsiteX8" fmla="*/ 0 w 101600"/>
                <a:gd name="connsiteY8" fmla="*/ 95250 h 209550"/>
                <a:gd name="connsiteX0" fmla="*/ 13557 w 103251"/>
                <a:gd name="connsiteY0" fmla="*/ 126207 h 209550"/>
                <a:gd name="connsiteX1" fmla="*/ 1651 w 103251"/>
                <a:gd name="connsiteY1" fmla="*/ 95250 h 209550"/>
                <a:gd name="connsiteX2" fmla="*/ 52451 w 103251"/>
                <a:gd name="connsiteY2" fmla="*/ 114300 h 209550"/>
                <a:gd name="connsiteX3" fmla="*/ 71501 w 103251"/>
                <a:gd name="connsiteY3" fmla="*/ 127000 h 209550"/>
                <a:gd name="connsiteX4" fmla="*/ 71501 w 103251"/>
                <a:gd name="connsiteY4" fmla="*/ 209550 h 209550"/>
                <a:gd name="connsiteX5" fmla="*/ 103251 w 103251"/>
                <a:gd name="connsiteY5" fmla="*/ 31750 h 209550"/>
                <a:gd name="connsiteX6" fmla="*/ 96901 w 103251"/>
                <a:gd name="connsiteY6" fmla="*/ 50800 h 209550"/>
                <a:gd name="connsiteX7" fmla="*/ 14351 w 103251"/>
                <a:gd name="connsiteY7" fmla="*/ 0 h 209550"/>
                <a:gd name="connsiteX8" fmla="*/ 13557 w 103251"/>
                <a:gd name="connsiteY8" fmla="*/ 126207 h 209550"/>
                <a:gd name="connsiteX0" fmla="*/ 15766 w 104666"/>
                <a:gd name="connsiteY0" fmla="*/ 0 h 209550"/>
                <a:gd name="connsiteX1" fmla="*/ 3066 w 104666"/>
                <a:gd name="connsiteY1" fmla="*/ 95250 h 209550"/>
                <a:gd name="connsiteX2" fmla="*/ 53866 w 104666"/>
                <a:gd name="connsiteY2" fmla="*/ 114300 h 209550"/>
                <a:gd name="connsiteX3" fmla="*/ 72916 w 104666"/>
                <a:gd name="connsiteY3" fmla="*/ 127000 h 209550"/>
                <a:gd name="connsiteX4" fmla="*/ 72916 w 104666"/>
                <a:gd name="connsiteY4" fmla="*/ 209550 h 209550"/>
                <a:gd name="connsiteX5" fmla="*/ 104666 w 104666"/>
                <a:gd name="connsiteY5" fmla="*/ 31750 h 209550"/>
                <a:gd name="connsiteX6" fmla="*/ 98316 w 104666"/>
                <a:gd name="connsiteY6" fmla="*/ 50800 h 209550"/>
                <a:gd name="connsiteX7" fmla="*/ 15766 w 104666"/>
                <a:gd name="connsiteY7" fmla="*/ 0 h 209550"/>
                <a:gd name="connsiteX0" fmla="*/ 15766 w 104666"/>
                <a:gd name="connsiteY0" fmla="*/ 0 h 131310"/>
                <a:gd name="connsiteX1" fmla="*/ 3066 w 104666"/>
                <a:gd name="connsiteY1" fmla="*/ 95250 h 131310"/>
                <a:gd name="connsiteX2" fmla="*/ 53866 w 104666"/>
                <a:gd name="connsiteY2" fmla="*/ 114300 h 131310"/>
                <a:gd name="connsiteX3" fmla="*/ 72916 w 104666"/>
                <a:gd name="connsiteY3" fmla="*/ 127000 h 131310"/>
                <a:gd name="connsiteX4" fmla="*/ 104666 w 104666"/>
                <a:gd name="connsiteY4" fmla="*/ 31750 h 131310"/>
                <a:gd name="connsiteX5" fmla="*/ 98316 w 104666"/>
                <a:gd name="connsiteY5" fmla="*/ 50800 h 131310"/>
                <a:gd name="connsiteX6" fmla="*/ 15766 w 104666"/>
                <a:gd name="connsiteY6" fmla="*/ 0 h 131310"/>
                <a:gd name="connsiteX0" fmla="*/ 15766 w 122118"/>
                <a:gd name="connsiteY0" fmla="*/ 0 h 207054"/>
                <a:gd name="connsiteX1" fmla="*/ 3066 w 122118"/>
                <a:gd name="connsiteY1" fmla="*/ 95250 h 207054"/>
                <a:gd name="connsiteX2" fmla="*/ 53866 w 122118"/>
                <a:gd name="connsiteY2" fmla="*/ 114300 h 207054"/>
                <a:gd name="connsiteX3" fmla="*/ 120541 w 122118"/>
                <a:gd name="connsiteY3" fmla="*/ 205581 h 207054"/>
                <a:gd name="connsiteX4" fmla="*/ 104666 w 122118"/>
                <a:gd name="connsiteY4" fmla="*/ 31750 h 207054"/>
                <a:gd name="connsiteX5" fmla="*/ 98316 w 122118"/>
                <a:gd name="connsiteY5" fmla="*/ 50800 h 207054"/>
                <a:gd name="connsiteX6" fmla="*/ 15766 w 122118"/>
                <a:gd name="connsiteY6" fmla="*/ 0 h 207054"/>
                <a:gd name="connsiteX0" fmla="*/ 15063 w 121902"/>
                <a:gd name="connsiteY0" fmla="*/ 0 h 207846"/>
                <a:gd name="connsiteX1" fmla="*/ 2363 w 121902"/>
                <a:gd name="connsiteY1" fmla="*/ 95250 h 207846"/>
                <a:gd name="connsiteX2" fmla="*/ 43638 w 121902"/>
                <a:gd name="connsiteY2" fmla="*/ 128587 h 207846"/>
                <a:gd name="connsiteX3" fmla="*/ 119838 w 121902"/>
                <a:gd name="connsiteY3" fmla="*/ 205581 h 207846"/>
                <a:gd name="connsiteX4" fmla="*/ 103963 w 121902"/>
                <a:gd name="connsiteY4" fmla="*/ 31750 h 207846"/>
                <a:gd name="connsiteX5" fmla="*/ 97613 w 121902"/>
                <a:gd name="connsiteY5" fmla="*/ 50800 h 207846"/>
                <a:gd name="connsiteX6" fmla="*/ 15063 w 121902"/>
                <a:gd name="connsiteY6" fmla="*/ 0 h 207846"/>
                <a:gd name="connsiteX0" fmla="*/ 15063 w 121902"/>
                <a:gd name="connsiteY0" fmla="*/ 0 h 207846"/>
                <a:gd name="connsiteX1" fmla="*/ 2363 w 121902"/>
                <a:gd name="connsiteY1" fmla="*/ 95250 h 207846"/>
                <a:gd name="connsiteX2" fmla="*/ 43638 w 121902"/>
                <a:gd name="connsiteY2" fmla="*/ 128587 h 207846"/>
                <a:gd name="connsiteX3" fmla="*/ 119838 w 121902"/>
                <a:gd name="connsiteY3" fmla="*/ 205581 h 207846"/>
                <a:gd name="connsiteX4" fmla="*/ 103963 w 121902"/>
                <a:gd name="connsiteY4" fmla="*/ 31750 h 207846"/>
                <a:gd name="connsiteX5" fmla="*/ 109519 w 121902"/>
                <a:gd name="connsiteY5" fmla="*/ 53181 h 207846"/>
                <a:gd name="connsiteX6" fmla="*/ 15063 w 121902"/>
                <a:gd name="connsiteY6" fmla="*/ 0 h 207846"/>
                <a:gd name="connsiteX0" fmla="*/ 15063 w 121902"/>
                <a:gd name="connsiteY0" fmla="*/ 0 h 207846"/>
                <a:gd name="connsiteX1" fmla="*/ 2363 w 121902"/>
                <a:gd name="connsiteY1" fmla="*/ 95250 h 207846"/>
                <a:gd name="connsiteX2" fmla="*/ 43638 w 121902"/>
                <a:gd name="connsiteY2" fmla="*/ 128587 h 207846"/>
                <a:gd name="connsiteX3" fmla="*/ 119838 w 121902"/>
                <a:gd name="connsiteY3" fmla="*/ 205581 h 207846"/>
                <a:gd name="connsiteX4" fmla="*/ 103963 w 121902"/>
                <a:gd name="connsiteY4" fmla="*/ 31750 h 207846"/>
                <a:gd name="connsiteX5" fmla="*/ 15063 w 121902"/>
                <a:gd name="connsiteY5" fmla="*/ 0 h 207846"/>
                <a:gd name="connsiteX0" fmla="*/ 8509 w 115348"/>
                <a:gd name="connsiteY0" fmla="*/ 0 h 207769"/>
                <a:gd name="connsiteX1" fmla="*/ 7715 w 115348"/>
                <a:gd name="connsiteY1" fmla="*/ 114300 h 207769"/>
                <a:gd name="connsiteX2" fmla="*/ 37084 w 115348"/>
                <a:gd name="connsiteY2" fmla="*/ 128587 h 207769"/>
                <a:gd name="connsiteX3" fmla="*/ 113284 w 115348"/>
                <a:gd name="connsiteY3" fmla="*/ 205581 h 207769"/>
                <a:gd name="connsiteX4" fmla="*/ 97409 w 115348"/>
                <a:gd name="connsiteY4" fmla="*/ 31750 h 207769"/>
                <a:gd name="connsiteX5" fmla="*/ 8509 w 115348"/>
                <a:gd name="connsiteY5" fmla="*/ 0 h 207769"/>
                <a:gd name="connsiteX0" fmla="*/ 20105 w 107894"/>
                <a:gd name="connsiteY0" fmla="*/ 0 h 203007"/>
                <a:gd name="connsiteX1" fmla="*/ 261 w 107894"/>
                <a:gd name="connsiteY1" fmla="*/ 109538 h 203007"/>
                <a:gd name="connsiteX2" fmla="*/ 29630 w 107894"/>
                <a:gd name="connsiteY2" fmla="*/ 123825 h 203007"/>
                <a:gd name="connsiteX3" fmla="*/ 105830 w 107894"/>
                <a:gd name="connsiteY3" fmla="*/ 200819 h 203007"/>
                <a:gd name="connsiteX4" fmla="*/ 89955 w 107894"/>
                <a:gd name="connsiteY4" fmla="*/ 26988 h 203007"/>
                <a:gd name="connsiteX5" fmla="*/ 20105 w 107894"/>
                <a:gd name="connsiteY5" fmla="*/ 0 h 203007"/>
                <a:gd name="connsiteX0" fmla="*/ 6999 w 94788"/>
                <a:gd name="connsiteY0" fmla="*/ 0 h 202952"/>
                <a:gd name="connsiteX1" fmla="*/ 8586 w 94788"/>
                <a:gd name="connsiteY1" fmla="*/ 123826 h 202952"/>
                <a:gd name="connsiteX2" fmla="*/ 16524 w 94788"/>
                <a:gd name="connsiteY2" fmla="*/ 123825 h 202952"/>
                <a:gd name="connsiteX3" fmla="*/ 92724 w 94788"/>
                <a:gd name="connsiteY3" fmla="*/ 200819 h 202952"/>
                <a:gd name="connsiteX4" fmla="*/ 76849 w 94788"/>
                <a:gd name="connsiteY4" fmla="*/ 26988 h 202952"/>
                <a:gd name="connsiteX5" fmla="*/ 6999 w 94788"/>
                <a:gd name="connsiteY5" fmla="*/ 0 h 202952"/>
                <a:gd name="connsiteX0" fmla="*/ 10587 w 98805"/>
                <a:gd name="connsiteY0" fmla="*/ 0 h 203534"/>
                <a:gd name="connsiteX1" fmla="*/ 12174 w 98805"/>
                <a:gd name="connsiteY1" fmla="*/ 123826 h 203534"/>
                <a:gd name="connsiteX2" fmla="*/ 96312 w 98805"/>
                <a:gd name="connsiteY2" fmla="*/ 200819 h 203534"/>
                <a:gd name="connsiteX3" fmla="*/ 80437 w 98805"/>
                <a:gd name="connsiteY3" fmla="*/ 26988 h 203534"/>
                <a:gd name="connsiteX4" fmla="*/ 10587 w 98805"/>
                <a:gd name="connsiteY4" fmla="*/ 0 h 203534"/>
                <a:gd name="connsiteX0" fmla="*/ 8745 w 96704"/>
                <a:gd name="connsiteY0" fmla="*/ 0 h 203950"/>
                <a:gd name="connsiteX1" fmla="*/ 15094 w 96704"/>
                <a:gd name="connsiteY1" fmla="*/ 128588 h 203950"/>
                <a:gd name="connsiteX2" fmla="*/ 94470 w 96704"/>
                <a:gd name="connsiteY2" fmla="*/ 200819 h 203950"/>
                <a:gd name="connsiteX3" fmla="*/ 78595 w 96704"/>
                <a:gd name="connsiteY3" fmla="*/ 26988 h 203950"/>
                <a:gd name="connsiteX4" fmla="*/ 8745 w 96704"/>
                <a:gd name="connsiteY4" fmla="*/ 0 h 203950"/>
                <a:gd name="connsiteX0" fmla="*/ 8745 w 95108"/>
                <a:gd name="connsiteY0" fmla="*/ 0 h 209003"/>
                <a:gd name="connsiteX1" fmla="*/ 15094 w 95108"/>
                <a:gd name="connsiteY1" fmla="*/ 128588 h 209003"/>
                <a:gd name="connsiteX2" fmla="*/ 49226 w 95108"/>
                <a:gd name="connsiteY2" fmla="*/ 175420 h 209003"/>
                <a:gd name="connsiteX3" fmla="*/ 94470 w 95108"/>
                <a:gd name="connsiteY3" fmla="*/ 200819 h 209003"/>
                <a:gd name="connsiteX4" fmla="*/ 78595 w 95108"/>
                <a:gd name="connsiteY4" fmla="*/ 26988 h 209003"/>
                <a:gd name="connsiteX5" fmla="*/ 8745 w 95108"/>
                <a:gd name="connsiteY5" fmla="*/ 0 h 209003"/>
                <a:gd name="connsiteX0" fmla="*/ 8745 w 95108"/>
                <a:gd name="connsiteY0" fmla="*/ 0 h 207471"/>
                <a:gd name="connsiteX1" fmla="*/ 15094 w 95108"/>
                <a:gd name="connsiteY1" fmla="*/ 128588 h 207471"/>
                <a:gd name="connsiteX2" fmla="*/ 49226 w 95108"/>
                <a:gd name="connsiteY2" fmla="*/ 175420 h 207471"/>
                <a:gd name="connsiteX3" fmla="*/ 94470 w 95108"/>
                <a:gd name="connsiteY3" fmla="*/ 200819 h 207471"/>
                <a:gd name="connsiteX4" fmla="*/ 78595 w 95108"/>
                <a:gd name="connsiteY4" fmla="*/ 26988 h 207471"/>
                <a:gd name="connsiteX5" fmla="*/ 8745 w 95108"/>
                <a:gd name="connsiteY5" fmla="*/ 0 h 207471"/>
                <a:gd name="connsiteX0" fmla="*/ 8745 w 95108"/>
                <a:gd name="connsiteY0" fmla="*/ 0 h 207471"/>
                <a:gd name="connsiteX1" fmla="*/ 15094 w 95108"/>
                <a:gd name="connsiteY1" fmla="*/ 128588 h 207471"/>
                <a:gd name="connsiteX2" fmla="*/ 49226 w 95108"/>
                <a:gd name="connsiteY2" fmla="*/ 175420 h 207471"/>
                <a:gd name="connsiteX3" fmla="*/ 94470 w 95108"/>
                <a:gd name="connsiteY3" fmla="*/ 200819 h 207471"/>
                <a:gd name="connsiteX4" fmla="*/ 78595 w 95108"/>
                <a:gd name="connsiteY4" fmla="*/ 26988 h 207471"/>
                <a:gd name="connsiteX5" fmla="*/ 8745 w 95108"/>
                <a:gd name="connsiteY5" fmla="*/ 0 h 207471"/>
                <a:gd name="connsiteX0" fmla="*/ 10587 w 96950"/>
                <a:gd name="connsiteY0" fmla="*/ 0 h 207471"/>
                <a:gd name="connsiteX1" fmla="*/ 12173 w 96950"/>
                <a:gd name="connsiteY1" fmla="*/ 130970 h 207471"/>
                <a:gd name="connsiteX2" fmla="*/ 51068 w 96950"/>
                <a:gd name="connsiteY2" fmla="*/ 175420 h 207471"/>
                <a:gd name="connsiteX3" fmla="*/ 96312 w 96950"/>
                <a:gd name="connsiteY3" fmla="*/ 200819 h 207471"/>
                <a:gd name="connsiteX4" fmla="*/ 80437 w 96950"/>
                <a:gd name="connsiteY4" fmla="*/ 26988 h 207471"/>
                <a:gd name="connsiteX5" fmla="*/ 10587 w 96950"/>
                <a:gd name="connsiteY5" fmla="*/ 0 h 207471"/>
                <a:gd name="connsiteX0" fmla="*/ 8365 w 94641"/>
                <a:gd name="connsiteY0" fmla="*/ 0 h 205285"/>
                <a:gd name="connsiteX1" fmla="*/ 9951 w 94641"/>
                <a:gd name="connsiteY1" fmla="*/ 130970 h 205285"/>
                <a:gd name="connsiteX2" fmla="*/ 51227 w 94641"/>
                <a:gd name="connsiteY2" fmla="*/ 158751 h 205285"/>
                <a:gd name="connsiteX3" fmla="*/ 94090 w 94641"/>
                <a:gd name="connsiteY3" fmla="*/ 200819 h 205285"/>
                <a:gd name="connsiteX4" fmla="*/ 78215 w 94641"/>
                <a:gd name="connsiteY4" fmla="*/ 26988 h 205285"/>
                <a:gd name="connsiteX5" fmla="*/ 8365 w 94641"/>
                <a:gd name="connsiteY5" fmla="*/ 0 h 205285"/>
                <a:gd name="connsiteX0" fmla="*/ 8365 w 94521"/>
                <a:gd name="connsiteY0" fmla="*/ 0 h 204553"/>
                <a:gd name="connsiteX1" fmla="*/ 9951 w 94521"/>
                <a:gd name="connsiteY1" fmla="*/ 130970 h 204553"/>
                <a:gd name="connsiteX2" fmla="*/ 51227 w 94521"/>
                <a:gd name="connsiteY2" fmla="*/ 158751 h 204553"/>
                <a:gd name="connsiteX3" fmla="*/ 94090 w 94521"/>
                <a:gd name="connsiteY3" fmla="*/ 200819 h 204553"/>
                <a:gd name="connsiteX4" fmla="*/ 75833 w 94521"/>
                <a:gd name="connsiteY4" fmla="*/ 41276 h 204553"/>
                <a:gd name="connsiteX5" fmla="*/ 8365 w 94521"/>
                <a:gd name="connsiteY5" fmla="*/ 0 h 204553"/>
                <a:gd name="connsiteX0" fmla="*/ 8365 w 95535"/>
                <a:gd name="connsiteY0" fmla="*/ 0 h 204553"/>
                <a:gd name="connsiteX1" fmla="*/ 9951 w 95535"/>
                <a:gd name="connsiteY1" fmla="*/ 130970 h 204553"/>
                <a:gd name="connsiteX2" fmla="*/ 51227 w 95535"/>
                <a:gd name="connsiteY2" fmla="*/ 158751 h 204553"/>
                <a:gd name="connsiteX3" fmla="*/ 94090 w 95535"/>
                <a:gd name="connsiteY3" fmla="*/ 200819 h 204553"/>
                <a:gd name="connsiteX4" fmla="*/ 84566 w 95535"/>
                <a:gd name="connsiteY4" fmla="*/ 103983 h 204553"/>
                <a:gd name="connsiteX5" fmla="*/ 75833 w 95535"/>
                <a:gd name="connsiteY5" fmla="*/ 41276 h 204553"/>
                <a:gd name="connsiteX6" fmla="*/ 8365 w 95535"/>
                <a:gd name="connsiteY6" fmla="*/ 0 h 204553"/>
                <a:gd name="connsiteX0" fmla="*/ 8365 w 102609"/>
                <a:gd name="connsiteY0" fmla="*/ 0 h 202032"/>
                <a:gd name="connsiteX1" fmla="*/ 9951 w 102609"/>
                <a:gd name="connsiteY1" fmla="*/ 130970 h 202032"/>
                <a:gd name="connsiteX2" fmla="*/ 51227 w 102609"/>
                <a:gd name="connsiteY2" fmla="*/ 158751 h 202032"/>
                <a:gd name="connsiteX3" fmla="*/ 94090 w 102609"/>
                <a:gd name="connsiteY3" fmla="*/ 200819 h 202032"/>
                <a:gd name="connsiteX4" fmla="*/ 101235 w 102609"/>
                <a:gd name="connsiteY4" fmla="*/ 99220 h 202032"/>
                <a:gd name="connsiteX5" fmla="*/ 75833 w 102609"/>
                <a:gd name="connsiteY5" fmla="*/ 41276 h 202032"/>
                <a:gd name="connsiteX6" fmla="*/ 8365 w 102609"/>
                <a:gd name="connsiteY6" fmla="*/ 0 h 202032"/>
                <a:gd name="connsiteX0" fmla="*/ 8365 w 101988"/>
                <a:gd name="connsiteY0" fmla="*/ 0 h 188118"/>
                <a:gd name="connsiteX1" fmla="*/ 9951 w 101988"/>
                <a:gd name="connsiteY1" fmla="*/ 130970 h 188118"/>
                <a:gd name="connsiteX2" fmla="*/ 51227 w 101988"/>
                <a:gd name="connsiteY2" fmla="*/ 158751 h 188118"/>
                <a:gd name="connsiteX3" fmla="*/ 89328 w 101988"/>
                <a:gd name="connsiteY3" fmla="*/ 186532 h 188118"/>
                <a:gd name="connsiteX4" fmla="*/ 101235 w 101988"/>
                <a:gd name="connsiteY4" fmla="*/ 99220 h 188118"/>
                <a:gd name="connsiteX5" fmla="*/ 75833 w 101988"/>
                <a:gd name="connsiteY5" fmla="*/ 41276 h 188118"/>
                <a:gd name="connsiteX6" fmla="*/ 8365 w 101988"/>
                <a:gd name="connsiteY6" fmla="*/ 0 h 188118"/>
                <a:gd name="connsiteX0" fmla="*/ 8365 w 101840"/>
                <a:gd name="connsiteY0" fmla="*/ 0 h 181262"/>
                <a:gd name="connsiteX1" fmla="*/ 9951 w 101840"/>
                <a:gd name="connsiteY1" fmla="*/ 130970 h 181262"/>
                <a:gd name="connsiteX2" fmla="*/ 51227 w 101840"/>
                <a:gd name="connsiteY2" fmla="*/ 158751 h 181262"/>
                <a:gd name="connsiteX3" fmla="*/ 86947 w 101840"/>
                <a:gd name="connsiteY3" fmla="*/ 179388 h 181262"/>
                <a:gd name="connsiteX4" fmla="*/ 101235 w 101840"/>
                <a:gd name="connsiteY4" fmla="*/ 99220 h 181262"/>
                <a:gd name="connsiteX5" fmla="*/ 75833 w 101840"/>
                <a:gd name="connsiteY5" fmla="*/ 41276 h 181262"/>
                <a:gd name="connsiteX6" fmla="*/ 8365 w 101840"/>
                <a:gd name="connsiteY6" fmla="*/ 0 h 181262"/>
                <a:gd name="connsiteX0" fmla="*/ 8365 w 101840"/>
                <a:gd name="connsiteY0" fmla="*/ 0 h 181262"/>
                <a:gd name="connsiteX1" fmla="*/ 9951 w 101840"/>
                <a:gd name="connsiteY1" fmla="*/ 130970 h 181262"/>
                <a:gd name="connsiteX2" fmla="*/ 51227 w 101840"/>
                <a:gd name="connsiteY2" fmla="*/ 158751 h 181262"/>
                <a:gd name="connsiteX3" fmla="*/ 86947 w 101840"/>
                <a:gd name="connsiteY3" fmla="*/ 179388 h 181262"/>
                <a:gd name="connsiteX4" fmla="*/ 101235 w 101840"/>
                <a:gd name="connsiteY4" fmla="*/ 99220 h 181262"/>
                <a:gd name="connsiteX5" fmla="*/ 75833 w 101840"/>
                <a:gd name="connsiteY5" fmla="*/ 41276 h 181262"/>
                <a:gd name="connsiteX6" fmla="*/ 8365 w 101840"/>
                <a:gd name="connsiteY6" fmla="*/ 0 h 181262"/>
                <a:gd name="connsiteX0" fmla="*/ 10243 w 103718"/>
                <a:gd name="connsiteY0" fmla="*/ 0 h 181262"/>
                <a:gd name="connsiteX1" fmla="*/ 7066 w 103718"/>
                <a:gd name="connsiteY1" fmla="*/ 121445 h 181262"/>
                <a:gd name="connsiteX2" fmla="*/ 53105 w 103718"/>
                <a:gd name="connsiteY2" fmla="*/ 158751 h 181262"/>
                <a:gd name="connsiteX3" fmla="*/ 88825 w 103718"/>
                <a:gd name="connsiteY3" fmla="*/ 179388 h 181262"/>
                <a:gd name="connsiteX4" fmla="*/ 103113 w 103718"/>
                <a:gd name="connsiteY4" fmla="*/ 99220 h 181262"/>
                <a:gd name="connsiteX5" fmla="*/ 77711 w 103718"/>
                <a:gd name="connsiteY5" fmla="*/ 41276 h 181262"/>
                <a:gd name="connsiteX6" fmla="*/ 10243 w 103718"/>
                <a:gd name="connsiteY6" fmla="*/ 0 h 181262"/>
                <a:gd name="connsiteX0" fmla="*/ 10243 w 103718"/>
                <a:gd name="connsiteY0" fmla="*/ 0 h 181262"/>
                <a:gd name="connsiteX1" fmla="*/ 7066 w 103718"/>
                <a:gd name="connsiteY1" fmla="*/ 121445 h 181262"/>
                <a:gd name="connsiteX2" fmla="*/ 53105 w 103718"/>
                <a:gd name="connsiteY2" fmla="*/ 158751 h 181262"/>
                <a:gd name="connsiteX3" fmla="*/ 88825 w 103718"/>
                <a:gd name="connsiteY3" fmla="*/ 179388 h 181262"/>
                <a:gd name="connsiteX4" fmla="*/ 103113 w 103718"/>
                <a:gd name="connsiteY4" fmla="*/ 99220 h 181262"/>
                <a:gd name="connsiteX5" fmla="*/ 77711 w 103718"/>
                <a:gd name="connsiteY5" fmla="*/ 41276 h 181262"/>
                <a:gd name="connsiteX6" fmla="*/ 10243 w 103718"/>
                <a:gd name="connsiteY6" fmla="*/ 0 h 181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718" h="181262">
                  <a:moveTo>
                    <a:pt x="10243" y="0"/>
                  </a:moveTo>
                  <a:cubicBezTo>
                    <a:pt x="-5632" y="7408"/>
                    <a:pt x="-78" y="94987"/>
                    <a:pt x="7066" y="121445"/>
                  </a:cubicBezTo>
                  <a:cubicBezTo>
                    <a:pt x="14210" y="147904"/>
                    <a:pt x="39876" y="146712"/>
                    <a:pt x="53105" y="158751"/>
                  </a:cubicBezTo>
                  <a:cubicBezTo>
                    <a:pt x="66334" y="156503"/>
                    <a:pt x="80490" y="189310"/>
                    <a:pt x="88825" y="179388"/>
                  </a:cubicBezTo>
                  <a:cubicBezTo>
                    <a:pt x="97160" y="169466"/>
                    <a:pt x="106156" y="125811"/>
                    <a:pt x="103113" y="99220"/>
                  </a:cubicBezTo>
                  <a:cubicBezTo>
                    <a:pt x="100070" y="72629"/>
                    <a:pt x="90411" y="58607"/>
                    <a:pt x="77711" y="41276"/>
                  </a:cubicBezTo>
                  <a:lnTo>
                    <a:pt x="10243" y="0"/>
                  </a:lnTo>
                  <a:close/>
                </a:path>
              </a:pathLst>
            </a:custGeom>
            <a:solidFill>
              <a:srgbClr val="F2C82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任意多边形 101"/>
            <p:cNvSpPr/>
            <p:nvPr/>
          </p:nvSpPr>
          <p:spPr>
            <a:xfrm>
              <a:off x="-754410" y="4636268"/>
              <a:ext cx="1426974" cy="643097"/>
            </a:xfrm>
            <a:custGeom>
              <a:avLst/>
              <a:gdLst>
                <a:gd name="connsiteX0" fmla="*/ 2382 w 812086"/>
                <a:gd name="connsiteY0" fmla="*/ 216694 h 364331"/>
                <a:gd name="connsiteX1" fmla="*/ 2382 w 812086"/>
                <a:gd name="connsiteY1" fmla="*/ 216694 h 364331"/>
                <a:gd name="connsiteX2" fmla="*/ 28575 w 812086"/>
                <a:gd name="connsiteY2" fmla="*/ 219075 h 364331"/>
                <a:gd name="connsiteX3" fmla="*/ 35719 w 812086"/>
                <a:gd name="connsiteY3" fmla="*/ 221456 h 364331"/>
                <a:gd name="connsiteX4" fmla="*/ 47625 w 812086"/>
                <a:gd name="connsiteY4" fmla="*/ 223837 h 364331"/>
                <a:gd name="connsiteX5" fmla="*/ 64294 w 812086"/>
                <a:gd name="connsiteY5" fmla="*/ 233362 h 364331"/>
                <a:gd name="connsiteX6" fmla="*/ 78582 w 812086"/>
                <a:gd name="connsiteY6" fmla="*/ 247650 h 364331"/>
                <a:gd name="connsiteX7" fmla="*/ 88107 w 812086"/>
                <a:gd name="connsiteY7" fmla="*/ 264319 h 364331"/>
                <a:gd name="connsiteX8" fmla="*/ 92869 w 812086"/>
                <a:gd name="connsiteY8" fmla="*/ 271462 h 364331"/>
                <a:gd name="connsiteX9" fmla="*/ 100013 w 812086"/>
                <a:gd name="connsiteY9" fmla="*/ 285750 h 364331"/>
                <a:gd name="connsiteX10" fmla="*/ 102394 w 812086"/>
                <a:gd name="connsiteY10" fmla="*/ 295275 h 364331"/>
                <a:gd name="connsiteX11" fmla="*/ 104775 w 812086"/>
                <a:gd name="connsiteY11" fmla="*/ 302419 h 364331"/>
                <a:gd name="connsiteX12" fmla="*/ 107157 w 812086"/>
                <a:gd name="connsiteY12" fmla="*/ 311944 h 364331"/>
                <a:gd name="connsiteX13" fmla="*/ 109538 w 812086"/>
                <a:gd name="connsiteY13" fmla="*/ 319087 h 364331"/>
                <a:gd name="connsiteX14" fmla="*/ 111919 w 812086"/>
                <a:gd name="connsiteY14" fmla="*/ 328612 h 364331"/>
                <a:gd name="connsiteX15" fmla="*/ 126207 w 812086"/>
                <a:gd name="connsiteY15" fmla="*/ 340519 h 364331"/>
                <a:gd name="connsiteX16" fmla="*/ 173832 w 812086"/>
                <a:gd name="connsiteY16" fmla="*/ 342900 h 364331"/>
                <a:gd name="connsiteX17" fmla="*/ 190500 w 812086"/>
                <a:gd name="connsiteY17" fmla="*/ 350044 h 364331"/>
                <a:gd name="connsiteX18" fmla="*/ 197644 w 812086"/>
                <a:gd name="connsiteY18" fmla="*/ 354806 h 364331"/>
                <a:gd name="connsiteX19" fmla="*/ 211932 w 812086"/>
                <a:gd name="connsiteY19" fmla="*/ 359569 h 364331"/>
                <a:gd name="connsiteX20" fmla="*/ 230982 w 812086"/>
                <a:gd name="connsiteY20" fmla="*/ 364331 h 364331"/>
                <a:gd name="connsiteX21" fmla="*/ 509588 w 812086"/>
                <a:gd name="connsiteY21" fmla="*/ 361950 h 364331"/>
                <a:gd name="connsiteX22" fmla="*/ 557213 w 812086"/>
                <a:gd name="connsiteY22" fmla="*/ 354806 h 364331"/>
                <a:gd name="connsiteX23" fmla="*/ 581025 w 812086"/>
                <a:gd name="connsiteY23" fmla="*/ 352425 h 364331"/>
                <a:gd name="connsiteX24" fmla="*/ 607219 w 812086"/>
                <a:gd name="connsiteY24" fmla="*/ 345281 h 364331"/>
                <a:gd name="connsiteX25" fmla="*/ 626269 w 812086"/>
                <a:gd name="connsiteY25" fmla="*/ 340519 h 364331"/>
                <a:gd name="connsiteX26" fmla="*/ 652463 w 812086"/>
                <a:gd name="connsiteY26" fmla="*/ 335756 h 364331"/>
                <a:gd name="connsiteX27" fmla="*/ 659607 w 812086"/>
                <a:gd name="connsiteY27" fmla="*/ 330994 h 364331"/>
                <a:gd name="connsiteX28" fmla="*/ 666750 w 812086"/>
                <a:gd name="connsiteY28" fmla="*/ 328612 h 364331"/>
                <a:gd name="connsiteX29" fmla="*/ 681038 w 812086"/>
                <a:gd name="connsiteY29" fmla="*/ 314325 h 364331"/>
                <a:gd name="connsiteX30" fmla="*/ 688182 w 812086"/>
                <a:gd name="connsiteY30" fmla="*/ 309562 h 364331"/>
                <a:gd name="connsiteX31" fmla="*/ 692944 w 812086"/>
                <a:gd name="connsiteY31" fmla="*/ 302419 h 364331"/>
                <a:gd name="connsiteX32" fmla="*/ 707232 w 812086"/>
                <a:gd name="connsiteY32" fmla="*/ 292894 h 364331"/>
                <a:gd name="connsiteX33" fmla="*/ 711994 w 812086"/>
                <a:gd name="connsiteY33" fmla="*/ 285750 h 364331"/>
                <a:gd name="connsiteX34" fmla="*/ 726282 w 812086"/>
                <a:gd name="connsiteY34" fmla="*/ 273844 h 364331"/>
                <a:gd name="connsiteX35" fmla="*/ 731044 w 812086"/>
                <a:gd name="connsiteY35" fmla="*/ 266700 h 364331"/>
                <a:gd name="connsiteX36" fmla="*/ 745332 w 812086"/>
                <a:gd name="connsiteY36" fmla="*/ 252412 h 364331"/>
                <a:gd name="connsiteX37" fmla="*/ 750094 w 812086"/>
                <a:gd name="connsiteY37" fmla="*/ 245269 h 364331"/>
                <a:gd name="connsiteX38" fmla="*/ 764382 w 812086"/>
                <a:gd name="connsiteY38" fmla="*/ 233362 h 364331"/>
                <a:gd name="connsiteX39" fmla="*/ 766763 w 812086"/>
                <a:gd name="connsiteY39" fmla="*/ 226219 h 364331"/>
                <a:gd name="connsiteX40" fmla="*/ 776288 w 812086"/>
                <a:gd name="connsiteY40" fmla="*/ 209550 h 364331"/>
                <a:gd name="connsiteX41" fmla="*/ 781050 w 812086"/>
                <a:gd name="connsiteY41" fmla="*/ 190500 h 364331"/>
                <a:gd name="connsiteX42" fmla="*/ 785813 w 812086"/>
                <a:gd name="connsiteY42" fmla="*/ 176212 h 364331"/>
                <a:gd name="connsiteX43" fmla="*/ 792957 w 812086"/>
                <a:gd name="connsiteY43" fmla="*/ 169069 h 364331"/>
                <a:gd name="connsiteX44" fmla="*/ 804863 w 812086"/>
                <a:gd name="connsiteY44" fmla="*/ 154781 h 364331"/>
                <a:gd name="connsiteX45" fmla="*/ 807244 w 812086"/>
                <a:gd name="connsiteY45" fmla="*/ 147637 h 364331"/>
                <a:gd name="connsiteX46" fmla="*/ 812007 w 812086"/>
                <a:gd name="connsiteY46" fmla="*/ 138112 h 364331"/>
                <a:gd name="connsiteX47" fmla="*/ 809625 w 812086"/>
                <a:gd name="connsiteY47" fmla="*/ 123825 h 364331"/>
                <a:gd name="connsiteX48" fmla="*/ 802482 w 812086"/>
                <a:gd name="connsiteY48" fmla="*/ 109537 h 364331"/>
                <a:gd name="connsiteX49" fmla="*/ 795338 w 812086"/>
                <a:gd name="connsiteY49" fmla="*/ 102394 h 364331"/>
                <a:gd name="connsiteX50" fmla="*/ 790575 w 812086"/>
                <a:gd name="connsiteY50" fmla="*/ 95250 h 364331"/>
                <a:gd name="connsiteX51" fmla="*/ 776288 w 812086"/>
                <a:gd name="connsiteY51" fmla="*/ 85725 h 364331"/>
                <a:gd name="connsiteX52" fmla="*/ 759619 w 812086"/>
                <a:gd name="connsiteY52" fmla="*/ 73819 h 364331"/>
                <a:gd name="connsiteX53" fmla="*/ 738188 w 812086"/>
                <a:gd name="connsiteY53" fmla="*/ 57150 h 364331"/>
                <a:gd name="connsiteX54" fmla="*/ 688182 w 812086"/>
                <a:gd name="connsiteY54" fmla="*/ 50006 h 364331"/>
                <a:gd name="connsiteX55" fmla="*/ 681038 w 812086"/>
                <a:gd name="connsiteY55" fmla="*/ 47625 h 364331"/>
                <a:gd name="connsiteX56" fmla="*/ 671513 w 812086"/>
                <a:gd name="connsiteY56" fmla="*/ 42862 h 364331"/>
                <a:gd name="connsiteX57" fmla="*/ 661988 w 812086"/>
                <a:gd name="connsiteY57" fmla="*/ 40481 h 364331"/>
                <a:gd name="connsiteX58" fmla="*/ 654844 w 812086"/>
                <a:gd name="connsiteY58" fmla="*/ 35719 h 364331"/>
                <a:gd name="connsiteX59" fmla="*/ 640557 w 812086"/>
                <a:gd name="connsiteY59" fmla="*/ 30956 h 364331"/>
                <a:gd name="connsiteX60" fmla="*/ 614363 w 812086"/>
                <a:gd name="connsiteY60" fmla="*/ 26194 h 364331"/>
                <a:gd name="connsiteX61" fmla="*/ 573882 w 812086"/>
                <a:gd name="connsiteY61" fmla="*/ 23812 h 364331"/>
                <a:gd name="connsiteX62" fmla="*/ 552450 w 812086"/>
                <a:gd name="connsiteY62" fmla="*/ 16669 h 364331"/>
                <a:gd name="connsiteX63" fmla="*/ 533400 w 812086"/>
                <a:gd name="connsiteY63" fmla="*/ 11906 h 364331"/>
                <a:gd name="connsiteX64" fmla="*/ 492919 w 812086"/>
                <a:gd name="connsiteY64" fmla="*/ 9525 h 364331"/>
                <a:gd name="connsiteX65" fmla="*/ 440532 w 812086"/>
                <a:gd name="connsiteY65" fmla="*/ 2381 h 364331"/>
                <a:gd name="connsiteX66" fmla="*/ 364332 w 812086"/>
                <a:gd name="connsiteY66" fmla="*/ 0 h 364331"/>
                <a:gd name="connsiteX67" fmla="*/ 240507 w 812086"/>
                <a:gd name="connsiteY67" fmla="*/ 2381 h 364331"/>
                <a:gd name="connsiteX68" fmla="*/ 233363 w 812086"/>
                <a:gd name="connsiteY68" fmla="*/ 4762 h 364331"/>
                <a:gd name="connsiteX69" fmla="*/ 209550 w 812086"/>
                <a:gd name="connsiteY69" fmla="*/ 7144 h 364331"/>
                <a:gd name="connsiteX70" fmla="*/ 195263 w 812086"/>
                <a:gd name="connsiteY70" fmla="*/ 9525 h 364331"/>
                <a:gd name="connsiteX71" fmla="*/ 109538 w 812086"/>
                <a:gd name="connsiteY71" fmla="*/ 14287 h 364331"/>
                <a:gd name="connsiteX72" fmla="*/ 100013 w 812086"/>
                <a:gd name="connsiteY72" fmla="*/ 16669 h 364331"/>
                <a:gd name="connsiteX73" fmla="*/ 88107 w 812086"/>
                <a:gd name="connsiteY73" fmla="*/ 19050 h 364331"/>
                <a:gd name="connsiteX74" fmla="*/ 59532 w 812086"/>
                <a:gd name="connsiteY74" fmla="*/ 26194 h 364331"/>
                <a:gd name="connsiteX75" fmla="*/ 52388 w 812086"/>
                <a:gd name="connsiteY75" fmla="*/ 30956 h 364331"/>
                <a:gd name="connsiteX76" fmla="*/ 45244 w 812086"/>
                <a:gd name="connsiteY76" fmla="*/ 38100 h 364331"/>
                <a:gd name="connsiteX77" fmla="*/ 38100 w 812086"/>
                <a:gd name="connsiteY77" fmla="*/ 40481 h 364331"/>
                <a:gd name="connsiteX78" fmla="*/ 33338 w 812086"/>
                <a:gd name="connsiteY78" fmla="*/ 54769 h 364331"/>
                <a:gd name="connsiteX79" fmla="*/ 30957 w 812086"/>
                <a:gd name="connsiteY79" fmla="*/ 61912 h 364331"/>
                <a:gd name="connsiteX80" fmla="*/ 28575 w 812086"/>
                <a:gd name="connsiteY80" fmla="*/ 71437 h 364331"/>
                <a:gd name="connsiteX81" fmla="*/ 23813 w 812086"/>
                <a:gd name="connsiteY81" fmla="*/ 100012 h 364331"/>
                <a:gd name="connsiteX82" fmla="*/ 21432 w 812086"/>
                <a:gd name="connsiteY82" fmla="*/ 107156 h 364331"/>
                <a:gd name="connsiteX83" fmla="*/ 7144 w 812086"/>
                <a:gd name="connsiteY83" fmla="*/ 128587 h 364331"/>
                <a:gd name="connsiteX84" fmla="*/ 2382 w 812086"/>
                <a:gd name="connsiteY84" fmla="*/ 135731 h 364331"/>
                <a:gd name="connsiteX85" fmla="*/ 0 w 812086"/>
                <a:gd name="connsiteY85" fmla="*/ 142875 h 364331"/>
                <a:gd name="connsiteX86" fmla="*/ 2382 w 812086"/>
                <a:gd name="connsiteY86" fmla="*/ 169069 h 364331"/>
                <a:gd name="connsiteX87" fmla="*/ 2382 w 812086"/>
                <a:gd name="connsiteY87" fmla="*/ 216694 h 364331"/>
                <a:gd name="connsiteX0" fmla="*/ 0 w 809704"/>
                <a:gd name="connsiteY0" fmla="*/ 216694 h 364331"/>
                <a:gd name="connsiteX1" fmla="*/ 0 w 809704"/>
                <a:gd name="connsiteY1" fmla="*/ 216694 h 364331"/>
                <a:gd name="connsiteX2" fmla="*/ 26193 w 809704"/>
                <a:gd name="connsiteY2" fmla="*/ 219075 h 364331"/>
                <a:gd name="connsiteX3" fmla="*/ 33337 w 809704"/>
                <a:gd name="connsiteY3" fmla="*/ 221456 h 364331"/>
                <a:gd name="connsiteX4" fmla="*/ 45243 w 809704"/>
                <a:gd name="connsiteY4" fmla="*/ 223837 h 364331"/>
                <a:gd name="connsiteX5" fmla="*/ 61912 w 809704"/>
                <a:gd name="connsiteY5" fmla="*/ 233362 h 364331"/>
                <a:gd name="connsiteX6" fmla="*/ 76200 w 809704"/>
                <a:gd name="connsiteY6" fmla="*/ 247650 h 364331"/>
                <a:gd name="connsiteX7" fmla="*/ 85725 w 809704"/>
                <a:gd name="connsiteY7" fmla="*/ 264319 h 364331"/>
                <a:gd name="connsiteX8" fmla="*/ 90487 w 809704"/>
                <a:gd name="connsiteY8" fmla="*/ 271462 h 364331"/>
                <a:gd name="connsiteX9" fmla="*/ 97631 w 809704"/>
                <a:gd name="connsiteY9" fmla="*/ 285750 h 364331"/>
                <a:gd name="connsiteX10" fmla="*/ 100012 w 809704"/>
                <a:gd name="connsiteY10" fmla="*/ 295275 h 364331"/>
                <a:gd name="connsiteX11" fmla="*/ 102393 w 809704"/>
                <a:gd name="connsiteY11" fmla="*/ 302419 h 364331"/>
                <a:gd name="connsiteX12" fmla="*/ 104775 w 809704"/>
                <a:gd name="connsiteY12" fmla="*/ 311944 h 364331"/>
                <a:gd name="connsiteX13" fmla="*/ 107156 w 809704"/>
                <a:gd name="connsiteY13" fmla="*/ 319087 h 364331"/>
                <a:gd name="connsiteX14" fmla="*/ 109537 w 809704"/>
                <a:gd name="connsiteY14" fmla="*/ 328612 h 364331"/>
                <a:gd name="connsiteX15" fmla="*/ 123825 w 809704"/>
                <a:gd name="connsiteY15" fmla="*/ 340519 h 364331"/>
                <a:gd name="connsiteX16" fmla="*/ 171450 w 809704"/>
                <a:gd name="connsiteY16" fmla="*/ 342900 h 364331"/>
                <a:gd name="connsiteX17" fmla="*/ 188118 w 809704"/>
                <a:gd name="connsiteY17" fmla="*/ 350044 h 364331"/>
                <a:gd name="connsiteX18" fmla="*/ 195262 w 809704"/>
                <a:gd name="connsiteY18" fmla="*/ 354806 h 364331"/>
                <a:gd name="connsiteX19" fmla="*/ 209550 w 809704"/>
                <a:gd name="connsiteY19" fmla="*/ 359569 h 364331"/>
                <a:gd name="connsiteX20" fmla="*/ 228600 w 809704"/>
                <a:gd name="connsiteY20" fmla="*/ 364331 h 364331"/>
                <a:gd name="connsiteX21" fmla="*/ 507206 w 809704"/>
                <a:gd name="connsiteY21" fmla="*/ 361950 h 364331"/>
                <a:gd name="connsiteX22" fmla="*/ 554831 w 809704"/>
                <a:gd name="connsiteY22" fmla="*/ 354806 h 364331"/>
                <a:gd name="connsiteX23" fmla="*/ 578643 w 809704"/>
                <a:gd name="connsiteY23" fmla="*/ 352425 h 364331"/>
                <a:gd name="connsiteX24" fmla="*/ 604837 w 809704"/>
                <a:gd name="connsiteY24" fmla="*/ 345281 h 364331"/>
                <a:gd name="connsiteX25" fmla="*/ 623887 w 809704"/>
                <a:gd name="connsiteY25" fmla="*/ 340519 h 364331"/>
                <a:gd name="connsiteX26" fmla="*/ 650081 w 809704"/>
                <a:gd name="connsiteY26" fmla="*/ 335756 h 364331"/>
                <a:gd name="connsiteX27" fmla="*/ 657225 w 809704"/>
                <a:gd name="connsiteY27" fmla="*/ 330994 h 364331"/>
                <a:gd name="connsiteX28" fmla="*/ 664368 w 809704"/>
                <a:gd name="connsiteY28" fmla="*/ 328612 h 364331"/>
                <a:gd name="connsiteX29" fmla="*/ 678656 w 809704"/>
                <a:gd name="connsiteY29" fmla="*/ 314325 h 364331"/>
                <a:gd name="connsiteX30" fmla="*/ 685800 w 809704"/>
                <a:gd name="connsiteY30" fmla="*/ 309562 h 364331"/>
                <a:gd name="connsiteX31" fmla="*/ 690562 w 809704"/>
                <a:gd name="connsiteY31" fmla="*/ 302419 h 364331"/>
                <a:gd name="connsiteX32" fmla="*/ 704850 w 809704"/>
                <a:gd name="connsiteY32" fmla="*/ 292894 h 364331"/>
                <a:gd name="connsiteX33" fmla="*/ 709612 w 809704"/>
                <a:gd name="connsiteY33" fmla="*/ 285750 h 364331"/>
                <a:gd name="connsiteX34" fmla="*/ 723900 w 809704"/>
                <a:gd name="connsiteY34" fmla="*/ 273844 h 364331"/>
                <a:gd name="connsiteX35" fmla="*/ 728662 w 809704"/>
                <a:gd name="connsiteY35" fmla="*/ 266700 h 364331"/>
                <a:gd name="connsiteX36" fmla="*/ 742950 w 809704"/>
                <a:gd name="connsiteY36" fmla="*/ 252412 h 364331"/>
                <a:gd name="connsiteX37" fmla="*/ 747712 w 809704"/>
                <a:gd name="connsiteY37" fmla="*/ 245269 h 364331"/>
                <a:gd name="connsiteX38" fmla="*/ 762000 w 809704"/>
                <a:gd name="connsiteY38" fmla="*/ 233362 h 364331"/>
                <a:gd name="connsiteX39" fmla="*/ 764381 w 809704"/>
                <a:gd name="connsiteY39" fmla="*/ 226219 h 364331"/>
                <a:gd name="connsiteX40" fmla="*/ 773906 w 809704"/>
                <a:gd name="connsiteY40" fmla="*/ 209550 h 364331"/>
                <a:gd name="connsiteX41" fmla="*/ 778668 w 809704"/>
                <a:gd name="connsiteY41" fmla="*/ 190500 h 364331"/>
                <a:gd name="connsiteX42" fmla="*/ 783431 w 809704"/>
                <a:gd name="connsiteY42" fmla="*/ 176212 h 364331"/>
                <a:gd name="connsiteX43" fmla="*/ 790575 w 809704"/>
                <a:gd name="connsiteY43" fmla="*/ 169069 h 364331"/>
                <a:gd name="connsiteX44" fmla="*/ 802481 w 809704"/>
                <a:gd name="connsiteY44" fmla="*/ 154781 h 364331"/>
                <a:gd name="connsiteX45" fmla="*/ 804862 w 809704"/>
                <a:gd name="connsiteY45" fmla="*/ 147637 h 364331"/>
                <a:gd name="connsiteX46" fmla="*/ 809625 w 809704"/>
                <a:gd name="connsiteY46" fmla="*/ 138112 h 364331"/>
                <a:gd name="connsiteX47" fmla="*/ 807243 w 809704"/>
                <a:gd name="connsiteY47" fmla="*/ 123825 h 364331"/>
                <a:gd name="connsiteX48" fmla="*/ 800100 w 809704"/>
                <a:gd name="connsiteY48" fmla="*/ 109537 h 364331"/>
                <a:gd name="connsiteX49" fmla="*/ 792956 w 809704"/>
                <a:gd name="connsiteY49" fmla="*/ 102394 h 364331"/>
                <a:gd name="connsiteX50" fmla="*/ 788193 w 809704"/>
                <a:gd name="connsiteY50" fmla="*/ 95250 h 364331"/>
                <a:gd name="connsiteX51" fmla="*/ 773906 w 809704"/>
                <a:gd name="connsiteY51" fmla="*/ 85725 h 364331"/>
                <a:gd name="connsiteX52" fmla="*/ 757237 w 809704"/>
                <a:gd name="connsiteY52" fmla="*/ 73819 h 364331"/>
                <a:gd name="connsiteX53" fmla="*/ 735806 w 809704"/>
                <a:gd name="connsiteY53" fmla="*/ 57150 h 364331"/>
                <a:gd name="connsiteX54" fmla="*/ 685800 w 809704"/>
                <a:gd name="connsiteY54" fmla="*/ 50006 h 364331"/>
                <a:gd name="connsiteX55" fmla="*/ 678656 w 809704"/>
                <a:gd name="connsiteY55" fmla="*/ 47625 h 364331"/>
                <a:gd name="connsiteX56" fmla="*/ 669131 w 809704"/>
                <a:gd name="connsiteY56" fmla="*/ 42862 h 364331"/>
                <a:gd name="connsiteX57" fmla="*/ 659606 w 809704"/>
                <a:gd name="connsiteY57" fmla="*/ 40481 h 364331"/>
                <a:gd name="connsiteX58" fmla="*/ 652462 w 809704"/>
                <a:gd name="connsiteY58" fmla="*/ 35719 h 364331"/>
                <a:gd name="connsiteX59" fmla="*/ 638175 w 809704"/>
                <a:gd name="connsiteY59" fmla="*/ 30956 h 364331"/>
                <a:gd name="connsiteX60" fmla="*/ 611981 w 809704"/>
                <a:gd name="connsiteY60" fmla="*/ 26194 h 364331"/>
                <a:gd name="connsiteX61" fmla="*/ 571500 w 809704"/>
                <a:gd name="connsiteY61" fmla="*/ 23812 h 364331"/>
                <a:gd name="connsiteX62" fmla="*/ 550068 w 809704"/>
                <a:gd name="connsiteY62" fmla="*/ 16669 h 364331"/>
                <a:gd name="connsiteX63" fmla="*/ 531018 w 809704"/>
                <a:gd name="connsiteY63" fmla="*/ 11906 h 364331"/>
                <a:gd name="connsiteX64" fmla="*/ 490537 w 809704"/>
                <a:gd name="connsiteY64" fmla="*/ 9525 h 364331"/>
                <a:gd name="connsiteX65" fmla="*/ 438150 w 809704"/>
                <a:gd name="connsiteY65" fmla="*/ 2381 h 364331"/>
                <a:gd name="connsiteX66" fmla="*/ 361950 w 809704"/>
                <a:gd name="connsiteY66" fmla="*/ 0 h 364331"/>
                <a:gd name="connsiteX67" fmla="*/ 238125 w 809704"/>
                <a:gd name="connsiteY67" fmla="*/ 2381 h 364331"/>
                <a:gd name="connsiteX68" fmla="*/ 230981 w 809704"/>
                <a:gd name="connsiteY68" fmla="*/ 4762 h 364331"/>
                <a:gd name="connsiteX69" fmla="*/ 207168 w 809704"/>
                <a:gd name="connsiteY69" fmla="*/ 7144 h 364331"/>
                <a:gd name="connsiteX70" fmla="*/ 192881 w 809704"/>
                <a:gd name="connsiteY70" fmla="*/ 9525 h 364331"/>
                <a:gd name="connsiteX71" fmla="*/ 107156 w 809704"/>
                <a:gd name="connsiteY71" fmla="*/ 14287 h 364331"/>
                <a:gd name="connsiteX72" fmla="*/ 97631 w 809704"/>
                <a:gd name="connsiteY72" fmla="*/ 16669 h 364331"/>
                <a:gd name="connsiteX73" fmla="*/ 85725 w 809704"/>
                <a:gd name="connsiteY73" fmla="*/ 19050 h 364331"/>
                <a:gd name="connsiteX74" fmla="*/ 57150 w 809704"/>
                <a:gd name="connsiteY74" fmla="*/ 26194 h 364331"/>
                <a:gd name="connsiteX75" fmla="*/ 50006 w 809704"/>
                <a:gd name="connsiteY75" fmla="*/ 30956 h 364331"/>
                <a:gd name="connsiteX76" fmla="*/ 42862 w 809704"/>
                <a:gd name="connsiteY76" fmla="*/ 38100 h 364331"/>
                <a:gd name="connsiteX77" fmla="*/ 35718 w 809704"/>
                <a:gd name="connsiteY77" fmla="*/ 40481 h 364331"/>
                <a:gd name="connsiteX78" fmla="*/ 30956 w 809704"/>
                <a:gd name="connsiteY78" fmla="*/ 54769 h 364331"/>
                <a:gd name="connsiteX79" fmla="*/ 28575 w 809704"/>
                <a:gd name="connsiteY79" fmla="*/ 61912 h 364331"/>
                <a:gd name="connsiteX80" fmla="*/ 26193 w 809704"/>
                <a:gd name="connsiteY80" fmla="*/ 71437 h 364331"/>
                <a:gd name="connsiteX81" fmla="*/ 21431 w 809704"/>
                <a:gd name="connsiteY81" fmla="*/ 100012 h 364331"/>
                <a:gd name="connsiteX82" fmla="*/ 19050 w 809704"/>
                <a:gd name="connsiteY82" fmla="*/ 107156 h 364331"/>
                <a:gd name="connsiteX83" fmla="*/ 4762 w 809704"/>
                <a:gd name="connsiteY83" fmla="*/ 128587 h 364331"/>
                <a:gd name="connsiteX84" fmla="*/ 0 w 809704"/>
                <a:gd name="connsiteY84" fmla="*/ 135731 h 364331"/>
                <a:gd name="connsiteX85" fmla="*/ 0 w 809704"/>
                <a:gd name="connsiteY85" fmla="*/ 169069 h 364331"/>
                <a:gd name="connsiteX86" fmla="*/ 0 w 809704"/>
                <a:gd name="connsiteY86" fmla="*/ 216694 h 364331"/>
                <a:gd name="connsiteX0" fmla="*/ 0 w 809704"/>
                <a:gd name="connsiteY0" fmla="*/ 216694 h 364331"/>
                <a:gd name="connsiteX1" fmla="*/ 0 w 809704"/>
                <a:gd name="connsiteY1" fmla="*/ 216694 h 364331"/>
                <a:gd name="connsiteX2" fmla="*/ 26193 w 809704"/>
                <a:gd name="connsiteY2" fmla="*/ 219075 h 364331"/>
                <a:gd name="connsiteX3" fmla="*/ 33337 w 809704"/>
                <a:gd name="connsiteY3" fmla="*/ 221456 h 364331"/>
                <a:gd name="connsiteX4" fmla="*/ 45243 w 809704"/>
                <a:gd name="connsiteY4" fmla="*/ 223837 h 364331"/>
                <a:gd name="connsiteX5" fmla="*/ 61912 w 809704"/>
                <a:gd name="connsiteY5" fmla="*/ 233362 h 364331"/>
                <a:gd name="connsiteX6" fmla="*/ 76200 w 809704"/>
                <a:gd name="connsiteY6" fmla="*/ 247650 h 364331"/>
                <a:gd name="connsiteX7" fmla="*/ 85725 w 809704"/>
                <a:gd name="connsiteY7" fmla="*/ 264319 h 364331"/>
                <a:gd name="connsiteX8" fmla="*/ 90487 w 809704"/>
                <a:gd name="connsiteY8" fmla="*/ 271462 h 364331"/>
                <a:gd name="connsiteX9" fmla="*/ 97631 w 809704"/>
                <a:gd name="connsiteY9" fmla="*/ 285750 h 364331"/>
                <a:gd name="connsiteX10" fmla="*/ 100012 w 809704"/>
                <a:gd name="connsiteY10" fmla="*/ 295275 h 364331"/>
                <a:gd name="connsiteX11" fmla="*/ 102393 w 809704"/>
                <a:gd name="connsiteY11" fmla="*/ 302419 h 364331"/>
                <a:gd name="connsiteX12" fmla="*/ 104775 w 809704"/>
                <a:gd name="connsiteY12" fmla="*/ 311944 h 364331"/>
                <a:gd name="connsiteX13" fmla="*/ 107156 w 809704"/>
                <a:gd name="connsiteY13" fmla="*/ 319087 h 364331"/>
                <a:gd name="connsiteX14" fmla="*/ 109537 w 809704"/>
                <a:gd name="connsiteY14" fmla="*/ 328612 h 364331"/>
                <a:gd name="connsiteX15" fmla="*/ 123825 w 809704"/>
                <a:gd name="connsiteY15" fmla="*/ 340519 h 364331"/>
                <a:gd name="connsiteX16" fmla="*/ 171450 w 809704"/>
                <a:gd name="connsiteY16" fmla="*/ 342900 h 364331"/>
                <a:gd name="connsiteX17" fmla="*/ 188118 w 809704"/>
                <a:gd name="connsiteY17" fmla="*/ 350044 h 364331"/>
                <a:gd name="connsiteX18" fmla="*/ 195262 w 809704"/>
                <a:gd name="connsiteY18" fmla="*/ 354806 h 364331"/>
                <a:gd name="connsiteX19" fmla="*/ 209550 w 809704"/>
                <a:gd name="connsiteY19" fmla="*/ 359569 h 364331"/>
                <a:gd name="connsiteX20" fmla="*/ 228600 w 809704"/>
                <a:gd name="connsiteY20" fmla="*/ 364331 h 364331"/>
                <a:gd name="connsiteX21" fmla="*/ 507206 w 809704"/>
                <a:gd name="connsiteY21" fmla="*/ 361950 h 364331"/>
                <a:gd name="connsiteX22" fmla="*/ 554831 w 809704"/>
                <a:gd name="connsiteY22" fmla="*/ 354806 h 364331"/>
                <a:gd name="connsiteX23" fmla="*/ 578643 w 809704"/>
                <a:gd name="connsiteY23" fmla="*/ 352425 h 364331"/>
                <a:gd name="connsiteX24" fmla="*/ 604837 w 809704"/>
                <a:gd name="connsiteY24" fmla="*/ 345281 h 364331"/>
                <a:gd name="connsiteX25" fmla="*/ 623887 w 809704"/>
                <a:gd name="connsiteY25" fmla="*/ 340519 h 364331"/>
                <a:gd name="connsiteX26" fmla="*/ 650081 w 809704"/>
                <a:gd name="connsiteY26" fmla="*/ 335756 h 364331"/>
                <a:gd name="connsiteX27" fmla="*/ 657225 w 809704"/>
                <a:gd name="connsiteY27" fmla="*/ 330994 h 364331"/>
                <a:gd name="connsiteX28" fmla="*/ 664368 w 809704"/>
                <a:gd name="connsiteY28" fmla="*/ 328612 h 364331"/>
                <a:gd name="connsiteX29" fmla="*/ 678656 w 809704"/>
                <a:gd name="connsiteY29" fmla="*/ 314325 h 364331"/>
                <a:gd name="connsiteX30" fmla="*/ 685800 w 809704"/>
                <a:gd name="connsiteY30" fmla="*/ 309562 h 364331"/>
                <a:gd name="connsiteX31" fmla="*/ 690562 w 809704"/>
                <a:gd name="connsiteY31" fmla="*/ 302419 h 364331"/>
                <a:gd name="connsiteX32" fmla="*/ 704850 w 809704"/>
                <a:gd name="connsiteY32" fmla="*/ 292894 h 364331"/>
                <a:gd name="connsiteX33" fmla="*/ 709612 w 809704"/>
                <a:gd name="connsiteY33" fmla="*/ 285750 h 364331"/>
                <a:gd name="connsiteX34" fmla="*/ 723900 w 809704"/>
                <a:gd name="connsiteY34" fmla="*/ 273844 h 364331"/>
                <a:gd name="connsiteX35" fmla="*/ 728662 w 809704"/>
                <a:gd name="connsiteY35" fmla="*/ 266700 h 364331"/>
                <a:gd name="connsiteX36" fmla="*/ 742950 w 809704"/>
                <a:gd name="connsiteY36" fmla="*/ 252412 h 364331"/>
                <a:gd name="connsiteX37" fmla="*/ 747712 w 809704"/>
                <a:gd name="connsiteY37" fmla="*/ 245269 h 364331"/>
                <a:gd name="connsiteX38" fmla="*/ 762000 w 809704"/>
                <a:gd name="connsiteY38" fmla="*/ 233362 h 364331"/>
                <a:gd name="connsiteX39" fmla="*/ 764381 w 809704"/>
                <a:gd name="connsiteY39" fmla="*/ 226219 h 364331"/>
                <a:gd name="connsiteX40" fmla="*/ 773906 w 809704"/>
                <a:gd name="connsiteY40" fmla="*/ 209550 h 364331"/>
                <a:gd name="connsiteX41" fmla="*/ 778668 w 809704"/>
                <a:gd name="connsiteY41" fmla="*/ 190500 h 364331"/>
                <a:gd name="connsiteX42" fmla="*/ 783431 w 809704"/>
                <a:gd name="connsiteY42" fmla="*/ 176212 h 364331"/>
                <a:gd name="connsiteX43" fmla="*/ 790575 w 809704"/>
                <a:gd name="connsiteY43" fmla="*/ 169069 h 364331"/>
                <a:gd name="connsiteX44" fmla="*/ 802481 w 809704"/>
                <a:gd name="connsiteY44" fmla="*/ 154781 h 364331"/>
                <a:gd name="connsiteX45" fmla="*/ 804862 w 809704"/>
                <a:gd name="connsiteY45" fmla="*/ 147637 h 364331"/>
                <a:gd name="connsiteX46" fmla="*/ 809625 w 809704"/>
                <a:gd name="connsiteY46" fmla="*/ 138112 h 364331"/>
                <a:gd name="connsiteX47" fmla="*/ 807243 w 809704"/>
                <a:gd name="connsiteY47" fmla="*/ 123825 h 364331"/>
                <a:gd name="connsiteX48" fmla="*/ 800100 w 809704"/>
                <a:gd name="connsiteY48" fmla="*/ 109537 h 364331"/>
                <a:gd name="connsiteX49" fmla="*/ 792956 w 809704"/>
                <a:gd name="connsiteY49" fmla="*/ 102394 h 364331"/>
                <a:gd name="connsiteX50" fmla="*/ 788193 w 809704"/>
                <a:gd name="connsiteY50" fmla="*/ 95250 h 364331"/>
                <a:gd name="connsiteX51" fmla="*/ 773906 w 809704"/>
                <a:gd name="connsiteY51" fmla="*/ 85725 h 364331"/>
                <a:gd name="connsiteX52" fmla="*/ 757237 w 809704"/>
                <a:gd name="connsiteY52" fmla="*/ 73819 h 364331"/>
                <a:gd name="connsiteX53" fmla="*/ 735806 w 809704"/>
                <a:gd name="connsiteY53" fmla="*/ 57150 h 364331"/>
                <a:gd name="connsiteX54" fmla="*/ 685800 w 809704"/>
                <a:gd name="connsiteY54" fmla="*/ 50006 h 364331"/>
                <a:gd name="connsiteX55" fmla="*/ 678656 w 809704"/>
                <a:gd name="connsiteY55" fmla="*/ 47625 h 364331"/>
                <a:gd name="connsiteX56" fmla="*/ 669131 w 809704"/>
                <a:gd name="connsiteY56" fmla="*/ 42862 h 364331"/>
                <a:gd name="connsiteX57" fmla="*/ 659606 w 809704"/>
                <a:gd name="connsiteY57" fmla="*/ 40481 h 364331"/>
                <a:gd name="connsiteX58" fmla="*/ 652462 w 809704"/>
                <a:gd name="connsiteY58" fmla="*/ 35719 h 364331"/>
                <a:gd name="connsiteX59" fmla="*/ 638175 w 809704"/>
                <a:gd name="connsiteY59" fmla="*/ 30956 h 364331"/>
                <a:gd name="connsiteX60" fmla="*/ 611981 w 809704"/>
                <a:gd name="connsiteY60" fmla="*/ 26194 h 364331"/>
                <a:gd name="connsiteX61" fmla="*/ 571500 w 809704"/>
                <a:gd name="connsiteY61" fmla="*/ 23812 h 364331"/>
                <a:gd name="connsiteX62" fmla="*/ 550068 w 809704"/>
                <a:gd name="connsiteY62" fmla="*/ 16669 h 364331"/>
                <a:gd name="connsiteX63" fmla="*/ 531018 w 809704"/>
                <a:gd name="connsiteY63" fmla="*/ 11906 h 364331"/>
                <a:gd name="connsiteX64" fmla="*/ 490537 w 809704"/>
                <a:gd name="connsiteY64" fmla="*/ 9525 h 364331"/>
                <a:gd name="connsiteX65" fmla="*/ 438150 w 809704"/>
                <a:gd name="connsiteY65" fmla="*/ 2381 h 364331"/>
                <a:gd name="connsiteX66" fmla="*/ 361950 w 809704"/>
                <a:gd name="connsiteY66" fmla="*/ 0 h 364331"/>
                <a:gd name="connsiteX67" fmla="*/ 238125 w 809704"/>
                <a:gd name="connsiteY67" fmla="*/ 2381 h 364331"/>
                <a:gd name="connsiteX68" fmla="*/ 230981 w 809704"/>
                <a:gd name="connsiteY68" fmla="*/ 4762 h 364331"/>
                <a:gd name="connsiteX69" fmla="*/ 207168 w 809704"/>
                <a:gd name="connsiteY69" fmla="*/ 7144 h 364331"/>
                <a:gd name="connsiteX70" fmla="*/ 192881 w 809704"/>
                <a:gd name="connsiteY70" fmla="*/ 9525 h 364331"/>
                <a:gd name="connsiteX71" fmla="*/ 107156 w 809704"/>
                <a:gd name="connsiteY71" fmla="*/ 14287 h 364331"/>
                <a:gd name="connsiteX72" fmla="*/ 97631 w 809704"/>
                <a:gd name="connsiteY72" fmla="*/ 16669 h 364331"/>
                <a:gd name="connsiteX73" fmla="*/ 85725 w 809704"/>
                <a:gd name="connsiteY73" fmla="*/ 19050 h 364331"/>
                <a:gd name="connsiteX74" fmla="*/ 57150 w 809704"/>
                <a:gd name="connsiteY74" fmla="*/ 26194 h 364331"/>
                <a:gd name="connsiteX75" fmla="*/ 50006 w 809704"/>
                <a:gd name="connsiteY75" fmla="*/ 30956 h 364331"/>
                <a:gd name="connsiteX76" fmla="*/ 42862 w 809704"/>
                <a:gd name="connsiteY76" fmla="*/ 38100 h 364331"/>
                <a:gd name="connsiteX77" fmla="*/ 35718 w 809704"/>
                <a:gd name="connsiteY77" fmla="*/ 40481 h 364331"/>
                <a:gd name="connsiteX78" fmla="*/ 30956 w 809704"/>
                <a:gd name="connsiteY78" fmla="*/ 54769 h 364331"/>
                <a:gd name="connsiteX79" fmla="*/ 28575 w 809704"/>
                <a:gd name="connsiteY79" fmla="*/ 61912 h 364331"/>
                <a:gd name="connsiteX80" fmla="*/ 26193 w 809704"/>
                <a:gd name="connsiteY80" fmla="*/ 71437 h 364331"/>
                <a:gd name="connsiteX81" fmla="*/ 21431 w 809704"/>
                <a:gd name="connsiteY81" fmla="*/ 100012 h 364331"/>
                <a:gd name="connsiteX82" fmla="*/ 19050 w 809704"/>
                <a:gd name="connsiteY82" fmla="*/ 107156 h 364331"/>
                <a:gd name="connsiteX83" fmla="*/ 4762 w 809704"/>
                <a:gd name="connsiteY83" fmla="*/ 128587 h 364331"/>
                <a:gd name="connsiteX84" fmla="*/ 0 w 809704"/>
                <a:gd name="connsiteY84" fmla="*/ 169069 h 364331"/>
                <a:gd name="connsiteX85" fmla="*/ 0 w 809704"/>
                <a:gd name="connsiteY85" fmla="*/ 216694 h 364331"/>
                <a:gd name="connsiteX0" fmla="*/ 0 w 809704"/>
                <a:gd name="connsiteY0" fmla="*/ 216694 h 364331"/>
                <a:gd name="connsiteX1" fmla="*/ 0 w 809704"/>
                <a:gd name="connsiteY1" fmla="*/ 216694 h 364331"/>
                <a:gd name="connsiteX2" fmla="*/ 26193 w 809704"/>
                <a:gd name="connsiteY2" fmla="*/ 219075 h 364331"/>
                <a:gd name="connsiteX3" fmla="*/ 33337 w 809704"/>
                <a:gd name="connsiteY3" fmla="*/ 221456 h 364331"/>
                <a:gd name="connsiteX4" fmla="*/ 45243 w 809704"/>
                <a:gd name="connsiteY4" fmla="*/ 223837 h 364331"/>
                <a:gd name="connsiteX5" fmla="*/ 61912 w 809704"/>
                <a:gd name="connsiteY5" fmla="*/ 233362 h 364331"/>
                <a:gd name="connsiteX6" fmla="*/ 76200 w 809704"/>
                <a:gd name="connsiteY6" fmla="*/ 247650 h 364331"/>
                <a:gd name="connsiteX7" fmla="*/ 85725 w 809704"/>
                <a:gd name="connsiteY7" fmla="*/ 264319 h 364331"/>
                <a:gd name="connsiteX8" fmla="*/ 90487 w 809704"/>
                <a:gd name="connsiteY8" fmla="*/ 271462 h 364331"/>
                <a:gd name="connsiteX9" fmla="*/ 97631 w 809704"/>
                <a:gd name="connsiteY9" fmla="*/ 285750 h 364331"/>
                <a:gd name="connsiteX10" fmla="*/ 100012 w 809704"/>
                <a:gd name="connsiteY10" fmla="*/ 295275 h 364331"/>
                <a:gd name="connsiteX11" fmla="*/ 102393 w 809704"/>
                <a:gd name="connsiteY11" fmla="*/ 302419 h 364331"/>
                <a:gd name="connsiteX12" fmla="*/ 104775 w 809704"/>
                <a:gd name="connsiteY12" fmla="*/ 311944 h 364331"/>
                <a:gd name="connsiteX13" fmla="*/ 107156 w 809704"/>
                <a:gd name="connsiteY13" fmla="*/ 319087 h 364331"/>
                <a:gd name="connsiteX14" fmla="*/ 109537 w 809704"/>
                <a:gd name="connsiteY14" fmla="*/ 328612 h 364331"/>
                <a:gd name="connsiteX15" fmla="*/ 123825 w 809704"/>
                <a:gd name="connsiteY15" fmla="*/ 340519 h 364331"/>
                <a:gd name="connsiteX16" fmla="*/ 171450 w 809704"/>
                <a:gd name="connsiteY16" fmla="*/ 342900 h 364331"/>
                <a:gd name="connsiteX17" fmla="*/ 188118 w 809704"/>
                <a:gd name="connsiteY17" fmla="*/ 350044 h 364331"/>
                <a:gd name="connsiteX18" fmla="*/ 195262 w 809704"/>
                <a:gd name="connsiteY18" fmla="*/ 354806 h 364331"/>
                <a:gd name="connsiteX19" fmla="*/ 209550 w 809704"/>
                <a:gd name="connsiteY19" fmla="*/ 359569 h 364331"/>
                <a:gd name="connsiteX20" fmla="*/ 228600 w 809704"/>
                <a:gd name="connsiteY20" fmla="*/ 364331 h 364331"/>
                <a:gd name="connsiteX21" fmla="*/ 507206 w 809704"/>
                <a:gd name="connsiteY21" fmla="*/ 361950 h 364331"/>
                <a:gd name="connsiteX22" fmla="*/ 554831 w 809704"/>
                <a:gd name="connsiteY22" fmla="*/ 354806 h 364331"/>
                <a:gd name="connsiteX23" fmla="*/ 578643 w 809704"/>
                <a:gd name="connsiteY23" fmla="*/ 352425 h 364331"/>
                <a:gd name="connsiteX24" fmla="*/ 604837 w 809704"/>
                <a:gd name="connsiteY24" fmla="*/ 345281 h 364331"/>
                <a:gd name="connsiteX25" fmla="*/ 623887 w 809704"/>
                <a:gd name="connsiteY25" fmla="*/ 340519 h 364331"/>
                <a:gd name="connsiteX26" fmla="*/ 650081 w 809704"/>
                <a:gd name="connsiteY26" fmla="*/ 335756 h 364331"/>
                <a:gd name="connsiteX27" fmla="*/ 657225 w 809704"/>
                <a:gd name="connsiteY27" fmla="*/ 330994 h 364331"/>
                <a:gd name="connsiteX28" fmla="*/ 664368 w 809704"/>
                <a:gd name="connsiteY28" fmla="*/ 328612 h 364331"/>
                <a:gd name="connsiteX29" fmla="*/ 678656 w 809704"/>
                <a:gd name="connsiteY29" fmla="*/ 314325 h 364331"/>
                <a:gd name="connsiteX30" fmla="*/ 685800 w 809704"/>
                <a:gd name="connsiteY30" fmla="*/ 309562 h 364331"/>
                <a:gd name="connsiteX31" fmla="*/ 690562 w 809704"/>
                <a:gd name="connsiteY31" fmla="*/ 302419 h 364331"/>
                <a:gd name="connsiteX32" fmla="*/ 704850 w 809704"/>
                <a:gd name="connsiteY32" fmla="*/ 292894 h 364331"/>
                <a:gd name="connsiteX33" fmla="*/ 709612 w 809704"/>
                <a:gd name="connsiteY33" fmla="*/ 285750 h 364331"/>
                <a:gd name="connsiteX34" fmla="*/ 723900 w 809704"/>
                <a:gd name="connsiteY34" fmla="*/ 273844 h 364331"/>
                <a:gd name="connsiteX35" fmla="*/ 728662 w 809704"/>
                <a:gd name="connsiteY35" fmla="*/ 266700 h 364331"/>
                <a:gd name="connsiteX36" fmla="*/ 742950 w 809704"/>
                <a:gd name="connsiteY36" fmla="*/ 252412 h 364331"/>
                <a:gd name="connsiteX37" fmla="*/ 747712 w 809704"/>
                <a:gd name="connsiteY37" fmla="*/ 245269 h 364331"/>
                <a:gd name="connsiteX38" fmla="*/ 762000 w 809704"/>
                <a:gd name="connsiteY38" fmla="*/ 233362 h 364331"/>
                <a:gd name="connsiteX39" fmla="*/ 764381 w 809704"/>
                <a:gd name="connsiteY39" fmla="*/ 226219 h 364331"/>
                <a:gd name="connsiteX40" fmla="*/ 773906 w 809704"/>
                <a:gd name="connsiteY40" fmla="*/ 209550 h 364331"/>
                <a:gd name="connsiteX41" fmla="*/ 778668 w 809704"/>
                <a:gd name="connsiteY41" fmla="*/ 190500 h 364331"/>
                <a:gd name="connsiteX42" fmla="*/ 783431 w 809704"/>
                <a:gd name="connsiteY42" fmla="*/ 176212 h 364331"/>
                <a:gd name="connsiteX43" fmla="*/ 790575 w 809704"/>
                <a:gd name="connsiteY43" fmla="*/ 169069 h 364331"/>
                <a:gd name="connsiteX44" fmla="*/ 802481 w 809704"/>
                <a:gd name="connsiteY44" fmla="*/ 154781 h 364331"/>
                <a:gd name="connsiteX45" fmla="*/ 804862 w 809704"/>
                <a:gd name="connsiteY45" fmla="*/ 147637 h 364331"/>
                <a:gd name="connsiteX46" fmla="*/ 809625 w 809704"/>
                <a:gd name="connsiteY46" fmla="*/ 138112 h 364331"/>
                <a:gd name="connsiteX47" fmla="*/ 807243 w 809704"/>
                <a:gd name="connsiteY47" fmla="*/ 123825 h 364331"/>
                <a:gd name="connsiteX48" fmla="*/ 800100 w 809704"/>
                <a:gd name="connsiteY48" fmla="*/ 109537 h 364331"/>
                <a:gd name="connsiteX49" fmla="*/ 792956 w 809704"/>
                <a:gd name="connsiteY49" fmla="*/ 102394 h 364331"/>
                <a:gd name="connsiteX50" fmla="*/ 788193 w 809704"/>
                <a:gd name="connsiteY50" fmla="*/ 95250 h 364331"/>
                <a:gd name="connsiteX51" fmla="*/ 773906 w 809704"/>
                <a:gd name="connsiteY51" fmla="*/ 85725 h 364331"/>
                <a:gd name="connsiteX52" fmla="*/ 757237 w 809704"/>
                <a:gd name="connsiteY52" fmla="*/ 73819 h 364331"/>
                <a:gd name="connsiteX53" fmla="*/ 735806 w 809704"/>
                <a:gd name="connsiteY53" fmla="*/ 57150 h 364331"/>
                <a:gd name="connsiteX54" fmla="*/ 685800 w 809704"/>
                <a:gd name="connsiteY54" fmla="*/ 50006 h 364331"/>
                <a:gd name="connsiteX55" fmla="*/ 678656 w 809704"/>
                <a:gd name="connsiteY55" fmla="*/ 47625 h 364331"/>
                <a:gd name="connsiteX56" fmla="*/ 669131 w 809704"/>
                <a:gd name="connsiteY56" fmla="*/ 42862 h 364331"/>
                <a:gd name="connsiteX57" fmla="*/ 659606 w 809704"/>
                <a:gd name="connsiteY57" fmla="*/ 40481 h 364331"/>
                <a:gd name="connsiteX58" fmla="*/ 652462 w 809704"/>
                <a:gd name="connsiteY58" fmla="*/ 35719 h 364331"/>
                <a:gd name="connsiteX59" fmla="*/ 638175 w 809704"/>
                <a:gd name="connsiteY59" fmla="*/ 30956 h 364331"/>
                <a:gd name="connsiteX60" fmla="*/ 611981 w 809704"/>
                <a:gd name="connsiteY60" fmla="*/ 26194 h 364331"/>
                <a:gd name="connsiteX61" fmla="*/ 571500 w 809704"/>
                <a:gd name="connsiteY61" fmla="*/ 23812 h 364331"/>
                <a:gd name="connsiteX62" fmla="*/ 550068 w 809704"/>
                <a:gd name="connsiteY62" fmla="*/ 16669 h 364331"/>
                <a:gd name="connsiteX63" fmla="*/ 531018 w 809704"/>
                <a:gd name="connsiteY63" fmla="*/ 11906 h 364331"/>
                <a:gd name="connsiteX64" fmla="*/ 490537 w 809704"/>
                <a:gd name="connsiteY64" fmla="*/ 9525 h 364331"/>
                <a:gd name="connsiteX65" fmla="*/ 438150 w 809704"/>
                <a:gd name="connsiteY65" fmla="*/ 2381 h 364331"/>
                <a:gd name="connsiteX66" fmla="*/ 361950 w 809704"/>
                <a:gd name="connsiteY66" fmla="*/ 0 h 364331"/>
                <a:gd name="connsiteX67" fmla="*/ 238125 w 809704"/>
                <a:gd name="connsiteY67" fmla="*/ 2381 h 364331"/>
                <a:gd name="connsiteX68" fmla="*/ 230981 w 809704"/>
                <a:gd name="connsiteY68" fmla="*/ 4762 h 364331"/>
                <a:gd name="connsiteX69" fmla="*/ 207168 w 809704"/>
                <a:gd name="connsiteY69" fmla="*/ 7144 h 364331"/>
                <a:gd name="connsiteX70" fmla="*/ 192881 w 809704"/>
                <a:gd name="connsiteY70" fmla="*/ 9525 h 364331"/>
                <a:gd name="connsiteX71" fmla="*/ 107156 w 809704"/>
                <a:gd name="connsiteY71" fmla="*/ 14287 h 364331"/>
                <a:gd name="connsiteX72" fmla="*/ 97631 w 809704"/>
                <a:gd name="connsiteY72" fmla="*/ 16669 h 364331"/>
                <a:gd name="connsiteX73" fmla="*/ 85725 w 809704"/>
                <a:gd name="connsiteY73" fmla="*/ 19050 h 364331"/>
                <a:gd name="connsiteX74" fmla="*/ 57150 w 809704"/>
                <a:gd name="connsiteY74" fmla="*/ 26194 h 364331"/>
                <a:gd name="connsiteX75" fmla="*/ 50006 w 809704"/>
                <a:gd name="connsiteY75" fmla="*/ 30956 h 364331"/>
                <a:gd name="connsiteX76" fmla="*/ 42862 w 809704"/>
                <a:gd name="connsiteY76" fmla="*/ 38100 h 364331"/>
                <a:gd name="connsiteX77" fmla="*/ 35718 w 809704"/>
                <a:gd name="connsiteY77" fmla="*/ 40481 h 364331"/>
                <a:gd name="connsiteX78" fmla="*/ 30956 w 809704"/>
                <a:gd name="connsiteY78" fmla="*/ 54769 h 364331"/>
                <a:gd name="connsiteX79" fmla="*/ 28575 w 809704"/>
                <a:gd name="connsiteY79" fmla="*/ 61912 h 364331"/>
                <a:gd name="connsiteX80" fmla="*/ 26193 w 809704"/>
                <a:gd name="connsiteY80" fmla="*/ 71437 h 364331"/>
                <a:gd name="connsiteX81" fmla="*/ 21431 w 809704"/>
                <a:gd name="connsiteY81" fmla="*/ 100012 h 364331"/>
                <a:gd name="connsiteX82" fmla="*/ 19050 w 809704"/>
                <a:gd name="connsiteY82" fmla="*/ 107156 h 364331"/>
                <a:gd name="connsiteX83" fmla="*/ 4762 w 809704"/>
                <a:gd name="connsiteY83" fmla="*/ 128587 h 364331"/>
                <a:gd name="connsiteX84" fmla="*/ 0 w 809704"/>
                <a:gd name="connsiteY84" fmla="*/ 216694 h 364331"/>
                <a:gd name="connsiteX0" fmla="*/ 5973 w 810915"/>
                <a:gd name="connsiteY0" fmla="*/ 128587 h 364331"/>
                <a:gd name="connsiteX1" fmla="*/ 1211 w 810915"/>
                <a:gd name="connsiteY1" fmla="*/ 216694 h 364331"/>
                <a:gd name="connsiteX2" fmla="*/ 27404 w 810915"/>
                <a:gd name="connsiteY2" fmla="*/ 219075 h 364331"/>
                <a:gd name="connsiteX3" fmla="*/ 34548 w 810915"/>
                <a:gd name="connsiteY3" fmla="*/ 221456 h 364331"/>
                <a:gd name="connsiteX4" fmla="*/ 46454 w 810915"/>
                <a:gd name="connsiteY4" fmla="*/ 223837 h 364331"/>
                <a:gd name="connsiteX5" fmla="*/ 63123 w 810915"/>
                <a:gd name="connsiteY5" fmla="*/ 233362 h 364331"/>
                <a:gd name="connsiteX6" fmla="*/ 77411 w 810915"/>
                <a:gd name="connsiteY6" fmla="*/ 247650 h 364331"/>
                <a:gd name="connsiteX7" fmla="*/ 86936 w 810915"/>
                <a:gd name="connsiteY7" fmla="*/ 264319 h 364331"/>
                <a:gd name="connsiteX8" fmla="*/ 91698 w 810915"/>
                <a:gd name="connsiteY8" fmla="*/ 271462 h 364331"/>
                <a:gd name="connsiteX9" fmla="*/ 98842 w 810915"/>
                <a:gd name="connsiteY9" fmla="*/ 285750 h 364331"/>
                <a:gd name="connsiteX10" fmla="*/ 101223 w 810915"/>
                <a:gd name="connsiteY10" fmla="*/ 295275 h 364331"/>
                <a:gd name="connsiteX11" fmla="*/ 103604 w 810915"/>
                <a:gd name="connsiteY11" fmla="*/ 302419 h 364331"/>
                <a:gd name="connsiteX12" fmla="*/ 105986 w 810915"/>
                <a:gd name="connsiteY12" fmla="*/ 311944 h 364331"/>
                <a:gd name="connsiteX13" fmla="*/ 108367 w 810915"/>
                <a:gd name="connsiteY13" fmla="*/ 319087 h 364331"/>
                <a:gd name="connsiteX14" fmla="*/ 110748 w 810915"/>
                <a:gd name="connsiteY14" fmla="*/ 328612 h 364331"/>
                <a:gd name="connsiteX15" fmla="*/ 125036 w 810915"/>
                <a:gd name="connsiteY15" fmla="*/ 340519 h 364331"/>
                <a:gd name="connsiteX16" fmla="*/ 172661 w 810915"/>
                <a:gd name="connsiteY16" fmla="*/ 342900 h 364331"/>
                <a:gd name="connsiteX17" fmla="*/ 189329 w 810915"/>
                <a:gd name="connsiteY17" fmla="*/ 350044 h 364331"/>
                <a:gd name="connsiteX18" fmla="*/ 196473 w 810915"/>
                <a:gd name="connsiteY18" fmla="*/ 354806 h 364331"/>
                <a:gd name="connsiteX19" fmla="*/ 210761 w 810915"/>
                <a:gd name="connsiteY19" fmla="*/ 359569 h 364331"/>
                <a:gd name="connsiteX20" fmla="*/ 229811 w 810915"/>
                <a:gd name="connsiteY20" fmla="*/ 364331 h 364331"/>
                <a:gd name="connsiteX21" fmla="*/ 508417 w 810915"/>
                <a:gd name="connsiteY21" fmla="*/ 361950 h 364331"/>
                <a:gd name="connsiteX22" fmla="*/ 556042 w 810915"/>
                <a:gd name="connsiteY22" fmla="*/ 354806 h 364331"/>
                <a:gd name="connsiteX23" fmla="*/ 579854 w 810915"/>
                <a:gd name="connsiteY23" fmla="*/ 352425 h 364331"/>
                <a:gd name="connsiteX24" fmla="*/ 606048 w 810915"/>
                <a:gd name="connsiteY24" fmla="*/ 345281 h 364331"/>
                <a:gd name="connsiteX25" fmla="*/ 625098 w 810915"/>
                <a:gd name="connsiteY25" fmla="*/ 340519 h 364331"/>
                <a:gd name="connsiteX26" fmla="*/ 651292 w 810915"/>
                <a:gd name="connsiteY26" fmla="*/ 335756 h 364331"/>
                <a:gd name="connsiteX27" fmla="*/ 658436 w 810915"/>
                <a:gd name="connsiteY27" fmla="*/ 330994 h 364331"/>
                <a:gd name="connsiteX28" fmla="*/ 665579 w 810915"/>
                <a:gd name="connsiteY28" fmla="*/ 328612 h 364331"/>
                <a:gd name="connsiteX29" fmla="*/ 679867 w 810915"/>
                <a:gd name="connsiteY29" fmla="*/ 314325 h 364331"/>
                <a:gd name="connsiteX30" fmla="*/ 687011 w 810915"/>
                <a:gd name="connsiteY30" fmla="*/ 309562 h 364331"/>
                <a:gd name="connsiteX31" fmla="*/ 691773 w 810915"/>
                <a:gd name="connsiteY31" fmla="*/ 302419 h 364331"/>
                <a:gd name="connsiteX32" fmla="*/ 706061 w 810915"/>
                <a:gd name="connsiteY32" fmla="*/ 292894 h 364331"/>
                <a:gd name="connsiteX33" fmla="*/ 710823 w 810915"/>
                <a:gd name="connsiteY33" fmla="*/ 285750 h 364331"/>
                <a:gd name="connsiteX34" fmla="*/ 725111 w 810915"/>
                <a:gd name="connsiteY34" fmla="*/ 273844 h 364331"/>
                <a:gd name="connsiteX35" fmla="*/ 729873 w 810915"/>
                <a:gd name="connsiteY35" fmla="*/ 266700 h 364331"/>
                <a:gd name="connsiteX36" fmla="*/ 744161 w 810915"/>
                <a:gd name="connsiteY36" fmla="*/ 252412 h 364331"/>
                <a:gd name="connsiteX37" fmla="*/ 748923 w 810915"/>
                <a:gd name="connsiteY37" fmla="*/ 245269 h 364331"/>
                <a:gd name="connsiteX38" fmla="*/ 763211 w 810915"/>
                <a:gd name="connsiteY38" fmla="*/ 233362 h 364331"/>
                <a:gd name="connsiteX39" fmla="*/ 765592 w 810915"/>
                <a:gd name="connsiteY39" fmla="*/ 226219 h 364331"/>
                <a:gd name="connsiteX40" fmla="*/ 775117 w 810915"/>
                <a:gd name="connsiteY40" fmla="*/ 209550 h 364331"/>
                <a:gd name="connsiteX41" fmla="*/ 779879 w 810915"/>
                <a:gd name="connsiteY41" fmla="*/ 190500 h 364331"/>
                <a:gd name="connsiteX42" fmla="*/ 784642 w 810915"/>
                <a:gd name="connsiteY42" fmla="*/ 176212 h 364331"/>
                <a:gd name="connsiteX43" fmla="*/ 791786 w 810915"/>
                <a:gd name="connsiteY43" fmla="*/ 169069 h 364331"/>
                <a:gd name="connsiteX44" fmla="*/ 803692 w 810915"/>
                <a:gd name="connsiteY44" fmla="*/ 154781 h 364331"/>
                <a:gd name="connsiteX45" fmla="*/ 806073 w 810915"/>
                <a:gd name="connsiteY45" fmla="*/ 147637 h 364331"/>
                <a:gd name="connsiteX46" fmla="*/ 810836 w 810915"/>
                <a:gd name="connsiteY46" fmla="*/ 138112 h 364331"/>
                <a:gd name="connsiteX47" fmla="*/ 808454 w 810915"/>
                <a:gd name="connsiteY47" fmla="*/ 123825 h 364331"/>
                <a:gd name="connsiteX48" fmla="*/ 801311 w 810915"/>
                <a:gd name="connsiteY48" fmla="*/ 109537 h 364331"/>
                <a:gd name="connsiteX49" fmla="*/ 794167 w 810915"/>
                <a:gd name="connsiteY49" fmla="*/ 102394 h 364331"/>
                <a:gd name="connsiteX50" fmla="*/ 789404 w 810915"/>
                <a:gd name="connsiteY50" fmla="*/ 95250 h 364331"/>
                <a:gd name="connsiteX51" fmla="*/ 775117 w 810915"/>
                <a:gd name="connsiteY51" fmla="*/ 85725 h 364331"/>
                <a:gd name="connsiteX52" fmla="*/ 758448 w 810915"/>
                <a:gd name="connsiteY52" fmla="*/ 73819 h 364331"/>
                <a:gd name="connsiteX53" fmla="*/ 737017 w 810915"/>
                <a:gd name="connsiteY53" fmla="*/ 57150 h 364331"/>
                <a:gd name="connsiteX54" fmla="*/ 687011 w 810915"/>
                <a:gd name="connsiteY54" fmla="*/ 50006 h 364331"/>
                <a:gd name="connsiteX55" fmla="*/ 679867 w 810915"/>
                <a:gd name="connsiteY55" fmla="*/ 47625 h 364331"/>
                <a:gd name="connsiteX56" fmla="*/ 670342 w 810915"/>
                <a:gd name="connsiteY56" fmla="*/ 42862 h 364331"/>
                <a:gd name="connsiteX57" fmla="*/ 660817 w 810915"/>
                <a:gd name="connsiteY57" fmla="*/ 40481 h 364331"/>
                <a:gd name="connsiteX58" fmla="*/ 653673 w 810915"/>
                <a:gd name="connsiteY58" fmla="*/ 35719 h 364331"/>
                <a:gd name="connsiteX59" fmla="*/ 639386 w 810915"/>
                <a:gd name="connsiteY59" fmla="*/ 30956 h 364331"/>
                <a:gd name="connsiteX60" fmla="*/ 613192 w 810915"/>
                <a:gd name="connsiteY60" fmla="*/ 26194 h 364331"/>
                <a:gd name="connsiteX61" fmla="*/ 572711 w 810915"/>
                <a:gd name="connsiteY61" fmla="*/ 23812 h 364331"/>
                <a:gd name="connsiteX62" fmla="*/ 551279 w 810915"/>
                <a:gd name="connsiteY62" fmla="*/ 16669 h 364331"/>
                <a:gd name="connsiteX63" fmla="*/ 532229 w 810915"/>
                <a:gd name="connsiteY63" fmla="*/ 11906 h 364331"/>
                <a:gd name="connsiteX64" fmla="*/ 491748 w 810915"/>
                <a:gd name="connsiteY64" fmla="*/ 9525 h 364331"/>
                <a:gd name="connsiteX65" fmla="*/ 439361 w 810915"/>
                <a:gd name="connsiteY65" fmla="*/ 2381 h 364331"/>
                <a:gd name="connsiteX66" fmla="*/ 363161 w 810915"/>
                <a:gd name="connsiteY66" fmla="*/ 0 h 364331"/>
                <a:gd name="connsiteX67" fmla="*/ 239336 w 810915"/>
                <a:gd name="connsiteY67" fmla="*/ 2381 h 364331"/>
                <a:gd name="connsiteX68" fmla="*/ 232192 w 810915"/>
                <a:gd name="connsiteY68" fmla="*/ 4762 h 364331"/>
                <a:gd name="connsiteX69" fmla="*/ 208379 w 810915"/>
                <a:gd name="connsiteY69" fmla="*/ 7144 h 364331"/>
                <a:gd name="connsiteX70" fmla="*/ 194092 w 810915"/>
                <a:gd name="connsiteY70" fmla="*/ 9525 h 364331"/>
                <a:gd name="connsiteX71" fmla="*/ 108367 w 810915"/>
                <a:gd name="connsiteY71" fmla="*/ 14287 h 364331"/>
                <a:gd name="connsiteX72" fmla="*/ 98842 w 810915"/>
                <a:gd name="connsiteY72" fmla="*/ 16669 h 364331"/>
                <a:gd name="connsiteX73" fmla="*/ 86936 w 810915"/>
                <a:gd name="connsiteY73" fmla="*/ 19050 h 364331"/>
                <a:gd name="connsiteX74" fmla="*/ 58361 w 810915"/>
                <a:gd name="connsiteY74" fmla="*/ 26194 h 364331"/>
                <a:gd name="connsiteX75" fmla="*/ 51217 w 810915"/>
                <a:gd name="connsiteY75" fmla="*/ 30956 h 364331"/>
                <a:gd name="connsiteX76" fmla="*/ 44073 w 810915"/>
                <a:gd name="connsiteY76" fmla="*/ 38100 h 364331"/>
                <a:gd name="connsiteX77" fmla="*/ 36929 w 810915"/>
                <a:gd name="connsiteY77" fmla="*/ 40481 h 364331"/>
                <a:gd name="connsiteX78" fmla="*/ 32167 w 810915"/>
                <a:gd name="connsiteY78" fmla="*/ 54769 h 364331"/>
                <a:gd name="connsiteX79" fmla="*/ 29786 w 810915"/>
                <a:gd name="connsiteY79" fmla="*/ 61912 h 364331"/>
                <a:gd name="connsiteX80" fmla="*/ 27404 w 810915"/>
                <a:gd name="connsiteY80" fmla="*/ 71437 h 364331"/>
                <a:gd name="connsiteX81" fmla="*/ 22642 w 810915"/>
                <a:gd name="connsiteY81" fmla="*/ 100012 h 364331"/>
                <a:gd name="connsiteX82" fmla="*/ 20261 w 810915"/>
                <a:gd name="connsiteY82" fmla="*/ 107156 h 364331"/>
                <a:gd name="connsiteX83" fmla="*/ 5973 w 810915"/>
                <a:gd name="connsiteY83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731058 w 804956"/>
                <a:gd name="connsiteY53" fmla="*/ 57150 h 364331"/>
                <a:gd name="connsiteX54" fmla="*/ 681052 w 804956"/>
                <a:gd name="connsiteY54" fmla="*/ 50006 h 364331"/>
                <a:gd name="connsiteX55" fmla="*/ 673908 w 804956"/>
                <a:gd name="connsiteY55" fmla="*/ 47625 h 364331"/>
                <a:gd name="connsiteX56" fmla="*/ 664383 w 804956"/>
                <a:gd name="connsiteY56" fmla="*/ 42862 h 364331"/>
                <a:gd name="connsiteX57" fmla="*/ 654858 w 804956"/>
                <a:gd name="connsiteY57" fmla="*/ 40481 h 364331"/>
                <a:gd name="connsiteX58" fmla="*/ 647714 w 804956"/>
                <a:gd name="connsiteY58" fmla="*/ 35719 h 364331"/>
                <a:gd name="connsiteX59" fmla="*/ 633427 w 804956"/>
                <a:gd name="connsiteY59" fmla="*/ 30956 h 364331"/>
                <a:gd name="connsiteX60" fmla="*/ 607233 w 804956"/>
                <a:gd name="connsiteY60" fmla="*/ 26194 h 364331"/>
                <a:gd name="connsiteX61" fmla="*/ 566752 w 804956"/>
                <a:gd name="connsiteY61" fmla="*/ 23812 h 364331"/>
                <a:gd name="connsiteX62" fmla="*/ 545320 w 804956"/>
                <a:gd name="connsiteY62" fmla="*/ 16669 h 364331"/>
                <a:gd name="connsiteX63" fmla="*/ 526270 w 804956"/>
                <a:gd name="connsiteY63" fmla="*/ 11906 h 364331"/>
                <a:gd name="connsiteX64" fmla="*/ 485789 w 804956"/>
                <a:gd name="connsiteY64" fmla="*/ 9525 h 364331"/>
                <a:gd name="connsiteX65" fmla="*/ 433402 w 804956"/>
                <a:gd name="connsiteY65" fmla="*/ 2381 h 364331"/>
                <a:gd name="connsiteX66" fmla="*/ 357202 w 804956"/>
                <a:gd name="connsiteY66" fmla="*/ 0 h 364331"/>
                <a:gd name="connsiteX67" fmla="*/ 233377 w 804956"/>
                <a:gd name="connsiteY67" fmla="*/ 2381 h 364331"/>
                <a:gd name="connsiteX68" fmla="*/ 226233 w 804956"/>
                <a:gd name="connsiteY68" fmla="*/ 4762 h 364331"/>
                <a:gd name="connsiteX69" fmla="*/ 202420 w 804956"/>
                <a:gd name="connsiteY69" fmla="*/ 7144 h 364331"/>
                <a:gd name="connsiteX70" fmla="*/ 188133 w 804956"/>
                <a:gd name="connsiteY70" fmla="*/ 9525 h 364331"/>
                <a:gd name="connsiteX71" fmla="*/ 102408 w 804956"/>
                <a:gd name="connsiteY71" fmla="*/ 14287 h 364331"/>
                <a:gd name="connsiteX72" fmla="*/ 92883 w 804956"/>
                <a:gd name="connsiteY72" fmla="*/ 16669 h 364331"/>
                <a:gd name="connsiteX73" fmla="*/ 80977 w 804956"/>
                <a:gd name="connsiteY73" fmla="*/ 19050 h 364331"/>
                <a:gd name="connsiteX74" fmla="*/ 52402 w 804956"/>
                <a:gd name="connsiteY74" fmla="*/ 26194 h 364331"/>
                <a:gd name="connsiteX75" fmla="*/ 45258 w 804956"/>
                <a:gd name="connsiteY75" fmla="*/ 30956 h 364331"/>
                <a:gd name="connsiteX76" fmla="*/ 38114 w 804956"/>
                <a:gd name="connsiteY76" fmla="*/ 38100 h 364331"/>
                <a:gd name="connsiteX77" fmla="*/ 30970 w 804956"/>
                <a:gd name="connsiteY77" fmla="*/ 40481 h 364331"/>
                <a:gd name="connsiteX78" fmla="*/ 26208 w 804956"/>
                <a:gd name="connsiteY78" fmla="*/ 54769 h 364331"/>
                <a:gd name="connsiteX79" fmla="*/ 23827 w 804956"/>
                <a:gd name="connsiteY79" fmla="*/ 61912 h 364331"/>
                <a:gd name="connsiteX80" fmla="*/ 21445 w 804956"/>
                <a:gd name="connsiteY80" fmla="*/ 71437 h 364331"/>
                <a:gd name="connsiteX81" fmla="*/ 16683 w 804956"/>
                <a:gd name="connsiteY81" fmla="*/ 100012 h 364331"/>
                <a:gd name="connsiteX82" fmla="*/ 14302 w 804956"/>
                <a:gd name="connsiteY82" fmla="*/ 107156 h 364331"/>
                <a:gd name="connsiteX83" fmla="*/ 14 w 804956"/>
                <a:gd name="connsiteY83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731058 w 804956"/>
                <a:gd name="connsiteY53" fmla="*/ 57150 h 364331"/>
                <a:gd name="connsiteX54" fmla="*/ 681052 w 804956"/>
                <a:gd name="connsiteY54" fmla="*/ 50006 h 364331"/>
                <a:gd name="connsiteX55" fmla="*/ 673908 w 804956"/>
                <a:gd name="connsiteY55" fmla="*/ 47625 h 364331"/>
                <a:gd name="connsiteX56" fmla="*/ 664383 w 804956"/>
                <a:gd name="connsiteY56" fmla="*/ 42862 h 364331"/>
                <a:gd name="connsiteX57" fmla="*/ 654858 w 804956"/>
                <a:gd name="connsiteY57" fmla="*/ 40481 h 364331"/>
                <a:gd name="connsiteX58" fmla="*/ 647714 w 804956"/>
                <a:gd name="connsiteY58" fmla="*/ 35719 h 364331"/>
                <a:gd name="connsiteX59" fmla="*/ 633427 w 804956"/>
                <a:gd name="connsiteY59" fmla="*/ 30956 h 364331"/>
                <a:gd name="connsiteX60" fmla="*/ 607233 w 804956"/>
                <a:gd name="connsiteY60" fmla="*/ 26194 h 364331"/>
                <a:gd name="connsiteX61" fmla="*/ 566752 w 804956"/>
                <a:gd name="connsiteY61" fmla="*/ 23812 h 364331"/>
                <a:gd name="connsiteX62" fmla="*/ 545320 w 804956"/>
                <a:gd name="connsiteY62" fmla="*/ 16669 h 364331"/>
                <a:gd name="connsiteX63" fmla="*/ 526270 w 804956"/>
                <a:gd name="connsiteY63" fmla="*/ 11906 h 364331"/>
                <a:gd name="connsiteX64" fmla="*/ 485789 w 804956"/>
                <a:gd name="connsiteY64" fmla="*/ 9525 h 364331"/>
                <a:gd name="connsiteX65" fmla="*/ 433402 w 804956"/>
                <a:gd name="connsiteY65" fmla="*/ 2381 h 364331"/>
                <a:gd name="connsiteX66" fmla="*/ 357202 w 804956"/>
                <a:gd name="connsiteY66" fmla="*/ 0 h 364331"/>
                <a:gd name="connsiteX67" fmla="*/ 233377 w 804956"/>
                <a:gd name="connsiteY67" fmla="*/ 2381 h 364331"/>
                <a:gd name="connsiteX68" fmla="*/ 226233 w 804956"/>
                <a:gd name="connsiteY68" fmla="*/ 4762 h 364331"/>
                <a:gd name="connsiteX69" fmla="*/ 202420 w 804956"/>
                <a:gd name="connsiteY69" fmla="*/ 7144 h 364331"/>
                <a:gd name="connsiteX70" fmla="*/ 188133 w 804956"/>
                <a:gd name="connsiteY70" fmla="*/ 9525 h 364331"/>
                <a:gd name="connsiteX71" fmla="*/ 102408 w 804956"/>
                <a:gd name="connsiteY71" fmla="*/ 14287 h 364331"/>
                <a:gd name="connsiteX72" fmla="*/ 92883 w 804956"/>
                <a:gd name="connsiteY72" fmla="*/ 16669 h 364331"/>
                <a:gd name="connsiteX73" fmla="*/ 80977 w 804956"/>
                <a:gd name="connsiteY73" fmla="*/ 19050 h 364331"/>
                <a:gd name="connsiteX74" fmla="*/ 52402 w 804956"/>
                <a:gd name="connsiteY74" fmla="*/ 26194 h 364331"/>
                <a:gd name="connsiteX75" fmla="*/ 45258 w 804956"/>
                <a:gd name="connsiteY75" fmla="*/ 30956 h 364331"/>
                <a:gd name="connsiteX76" fmla="*/ 38114 w 804956"/>
                <a:gd name="connsiteY76" fmla="*/ 38100 h 364331"/>
                <a:gd name="connsiteX77" fmla="*/ 30970 w 804956"/>
                <a:gd name="connsiteY77" fmla="*/ 40481 h 364331"/>
                <a:gd name="connsiteX78" fmla="*/ 26208 w 804956"/>
                <a:gd name="connsiteY78" fmla="*/ 54769 h 364331"/>
                <a:gd name="connsiteX79" fmla="*/ 23827 w 804956"/>
                <a:gd name="connsiteY79" fmla="*/ 61912 h 364331"/>
                <a:gd name="connsiteX80" fmla="*/ 40495 w 804956"/>
                <a:gd name="connsiteY80" fmla="*/ 73818 h 364331"/>
                <a:gd name="connsiteX81" fmla="*/ 16683 w 804956"/>
                <a:gd name="connsiteY81" fmla="*/ 100012 h 364331"/>
                <a:gd name="connsiteX82" fmla="*/ 14302 w 804956"/>
                <a:gd name="connsiteY82" fmla="*/ 107156 h 364331"/>
                <a:gd name="connsiteX83" fmla="*/ 14 w 804956"/>
                <a:gd name="connsiteY83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731058 w 804956"/>
                <a:gd name="connsiteY53" fmla="*/ 57150 h 364331"/>
                <a:gd name="connsiteX54" fmla="*/ 681052 w 804956"/>
                <a:gd name="connsiteY54" fmla="*/ 50006 h 364331"/>
                <a:gd name="connsiteX55" fmla="*/ 673908 w 804956"/>
                <a:gd name="connsiteY55" fmla="*/ 47625 h 364331"/>
                <a:gd name="connsiteX56" fmla="*/ 664383 w 804956"/>
                <a:gd name="connsiteY56" fmla="*/ 42862 h 364331"/>
                <a:gd name="connsiteX57" fmla="*/ 654858 w 804956"/>
                <a:gd name="connsiteY57" fmla="*/ 40481 h 364331"/>
                <a:gd name="connsiteX58" fmla="*/ 647714 w 804956"/>
                <a:gd name="connsiteY58" fmla="*/ 35719 h 364331"/>
                <a:gd name="connsiteX59" fmla="*/ 633427 w 804956"/>
                <a:gd name="connsiteY59" fmla="*/ 30956 h 364331"/>
                <a:gd name="connsiteX60" fmla="*/ 607233 w 804956"/>
                <a:gd name="connsiteY60" fmla="*/ 26194 h 364331"/>
                <a:gd name="connsiteX61" fmla="*/ 566752 w 804956"/>
                <a:gd name="connsiteY61" fmla="*/ 23812 h 364331"/>
                <a:gd name="connsiteX62" fmla="*/ 545320 w 804956"/>
                <a:gd name="connsiteY62" fmla="*/ 16669 h 364331"/>
                <a:gd name="connsiteX63" fmla="*/ 526270 w 804956"/>
                <a:gd name="connsiteY63" fmla="*/ 11906 h 364331"/>
                <a:gd name="connsiteX64" fmla="*/ 485789 w 804956"/>
                <a:gd name="connsiteY64" fmla="*/ 9525 h 364331"/>
                <a:gd name="connsiteX65" fmla="*/ 433402 w 804956"/>
                <a:gd name="connsiteY65" fmla="*/ 2381 h 364331"/>
                <a:gd name="connsiteX66" fmla="*/ 357202 w 804956"/>
                <a:gd name="connsiteY66" fmla="*/ 0 h 364331"/>
                <a:gd name="connsiteX67" fmla="*/ 233377 w 804956"/>
                <a:gd name="connsiteY67" fmla="*/ 2381 h 364331"/>
                <a:gd name="connsiteX68" fmla="*/ 226233 w 804956"/>
                <a:gd name="connsiteY68" fmla="*/ 4762 h 364331"/>
                <a:gd name="connsiteX69" fmla="*/ 202420 w 804956"/>
                <a:gd name="connsiteY69" fmla="*/ 7144 h 364331"/>
                <a:gd name="connsiteX70" fmla="*/ 188133 w 804956"/>
                <a:gd name="connsiteY70" fmla="*/ 9525 h 364331"/>
                <a:gd name="connsiteX71" fmla="*/ 102408 w 804956"/>
                <a:gd name="connsiteY71" fmla="*/ 14287 h 364331"/>
                <a:gd name="connsiteX72" fmla="*/ 92883 w 804956"/>
                <a:gd name="connsiteY72" fmla="*/ 16669 h 364331"/>
                <a:gd name="connsiteX73" fmla="*/ 80977 w 804956"/>
                <a:gd name="connsiteY73" fmla="*/ 19050 h 364331"/>
                <a:gd name="connsiteX74" fmla="*/ 52402 w 804956"/>
                <a:gd name="connsiteY74" fmla="*/ 26194 h 364331"/>
                <a:gd name="connsiteX75" fmla="*/ 45258 w 804956"/>
                <a:gd name="connsiteY75" fmla="*/ 30956 h 364331"/>
                <a:gd name="connsiteX76" fmla="*/ 38114 w 804956"/>
                <a:gd name="connsiteY76" fmla="*/ 38100 h 364331"/>
                <a:gd name="connsiteX77" fmla="*/ 26208 w 804956"/>
                <a:gd name="connsiteY77" fmla="*/ 54769 h 364331"/>
                <a:gd name="connsiteX78" fmla="*/ 23827 w 804956"/>
                <a:gd name="connsiteY78" fmla="*/ 61912 h 364331"/>
                <a:gd name="connsiteX79" fmla="*/ 40495 w 804956"/>
                <a:gd name="connsiteY79" fmla="*/ 73818 h 364331"/>
                <a:gd name="connsiteX80" fmla="*/ 16683 w 804956"/>
                <a:gd name="connsiteY80" fmla="*/ 100012 h 364331"/>
                <a:gd name="connsiteX81" fmla="*/ 14302 w 804956"/>
                <a:gd name="connsiteY81" fmla="*/ 107156 h 364331"/>
                <a:gd name="connsiteX82" fmla="*/ 14 w 804956"/>
                <a:gd name="connsiteY82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731058 w 804956"/>
                <a:gd name="connsiteY53" fmla="*/ 57150 h 364331"/>
                <a:gd name="connsiteX54" fmla="*/ 681052 w 804956"/>
                <a:gd name="connsiteY54" fmla="*/ 50006 h 364331"/>
                <a:gd name="connsiteX55" fmla="*/ 673908 w 804956"/>
                <a:gd name="connsiteY55" fmla="*/ 47625 h 364331"/>
                <a:gd name="connsiteX56" fmla="*/ 664383 w 804956"/>
                <a:gd name="connsiteY56" fmla="*/ 42862 h 364331"/>
                <a:gd name="connsiteX57" fmla="*/ 654858 w 804956"/>
                <a:gd name="connsiteY57" fmla="*/ 40481 h 364331"/>
                <a:gd name="connsiteX58" fmla="*/ 647714 w 804956"/>
                <a:gd name="connsiteY58" fmla="*/ 35719 h 364331"/>
                <a:gd name="connsiteX59" fmla="*/ 633427 w 804956"/>
                <a:gd name="connsiteY59" fmla="*/ 30956 h 364331"/>
                <a:gd name="connsiteX60" fmla="*/ 607233 w 804956"/>
                <a:gd name="connsiteY60" fmla="*/ 26194 h 364331"/>
                <a:gd name="connsiteX61" fmla="*/ 566752 w 804956"/>
                <a:gd name="connsiteY61" fmla="*/ 23812 h 364331"/>
                <a:gd name="connsiteX62" fmla="*/ 545320 w 804956"/>
                <a:gd name="connsiteY62" fmla="*/ 16669 h 364331"/>
                <a:gd name="connsiteX63" fmla="*/ 526270 w 804956"/>
                <a:gd name="connsiteY63" fmla="*/ 11906 h 364331"/>
                <a:gd name="connsiteX64" fmla="*/ 485789 w 804956"/>
                <a:gd name="connsiteY64" fmla="*/ 9525 h 364331"/>
                <a:gd name="connsiteX65" fmla="*/ 433402 w 804956"/>
                <a:gd name="connsiteY65" fmla="*/ 2381 h 364331"/>
                <a:gd name="connsiteX66" fmla="*/ 357202 w 804956"/>
                <a:gd name="connsiteY66" fmla="*/ 0 h 364331"/>
                <a:gd name="connsiteX67" fmla="*/ 233377 w 804956"/>
                <a:gd name="connsiteY67" fmla="*/ 2381 h 364331"/>
                <a:gd name="connsiteX68" fmla="*/ 226233 w 804956"/>
                <a:gd name="connsiteY68" fmla="*/ 4762 h 364331"/>
                <a:gd name="connsiteX69" fmla="*/ 202420 w 804956"/>
                <a:gd name="connsiteY69" fmla="*/ 7144 h 364331"/>
                <a:gd name="connsiteX70" fmla="*/ 188133 w 804956"/>
                <a:gd name="connsiteY70" fmla="*/ 9525 h 364331"/>
                <a:gd name="connsiteX71" fmla="*/ 102408 w 804956"/>
                <a:gd name="connsiteY71" fmla="*/ 14287 h 364331"/>
                <a:gd name="connsiteX72" fmla="*/ 92883 w 804956"/>
                <a:gd name="connsiteY72" fmla="*/ 16669 h 364331"/>
                <a:gd name="connsiteX73" fmla="*/ 52402 w 804956"/>
                <a:gd name="connsiteY73" fmla="*/ 26194 h 364331"/>
                <a:gd name="connsiteX74" fmla="*/ 45258 w 804956"/>
                <a:gd name="connsiteY74" fmla="*/ 30956 h 364331"/>
                <a:gd name="connsiteX75" fmla="*/ 38114 w 804956"/>
                <a:gd name="connsiteY75" fmla="*/ 38100 h 364331"/>
                <a:gd name="connsiteX76" fmla="*/ 26208 w 804956"/>
                <a:gd name="connsiteY76" fmla="*/ 54769 h 364331"/>
                <a:gd name="connsiteX77" fmla="*/ 23827 w 804956"/>
                <a:gd name="connsiteY77" fmla="*/ 61912 h 364331"/>
                <a:gd name="connsiteX78" fmla="*/ 40495 w 804956"/>
                <a:gd name="connsiteY78" fmla="*/ 73818 h 364331"/>
                <a:gd name="connsiteX79" fmla="*/ 16683 w 804956"/>
                <a:gd name="connsiteY79" fmla="*/ 100012 h 364331"/>
                <a:gd name="connsiteX80" fmla="*/ 14302 w 804956"/>
                <a:gd name="connsiteY80" fmla="*/ 107156 h 364331"/>
                <a:gd name="connsiteX81" fmla="*/ 14 w 804956"/>
                <a:gd name="connsiteY81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731058 w 804956"/>
                <a:gd name="connsiteY53" fmla="*/ 57150 h 364331"/>
                <a:gd name="connsiteX54" fmla="*/ 681052 w 804956"/>
                <a:gd name="connsiteY54" fmla="*/ 50006 h 364331"/>
                <a:gd name="connsiteX55" fmla="*/ 673908 w 804956"/>
                <a:gd name="connsiteY55" fmla="*/ 47625 h 364331"/>
                <a:gd name="connsiteX56" fmla="*/ 664383 w 804956"/>
                <a:gd name="connsiteY56" fmla="*/ 42862 h 364331"/>
                <a:gd name="connsiteX57" fmla="*/ 654858 w 804956"/>
                <a:gd name="connsiteY57" fmla="*/ 40481 h 364331"/>
                <a:gd name="connsiteX58" fmla="*/ 647714 w 804956"/>
                <a:gd name="connsiteY58" fmla="*/ 35719 h 364331"/>
                <a:gd name="connsiteX59" fmla="*/ 633427 w 804956"/>
                <a:gd name="connsiteY59" fmla="*/ 30956 h 364331"/>
                <a:gd name="connsiteX60" fmla="*/ 607233 w 804956"/>
                <a:gd name="connsiteY60" fmla="*/ 26194 h 364331"/>
                <a:gd name="connsiteX61" fmla="*/ 566752 w 804956"/>
                <a:gd name="connsiteY61" fmla="*/ 23812 h 364331"/>
                <a:gd name="connsiteX62" fmla="*/ 545320 w 804956"/>
                <a:gd name="connsiteY62" fmla="*/ 16669 h 364331"/>
                <a:gd name="connsiteX63" fmla="*/ 526270 w 804956"/>
                <a:gd name="connsiteY63" fmla="*/ 11906 h 364331"/>
                <a:gd name="connsiteX64" fmla="*/ 485789 w 804956"/>
                <a:gd name="connsiteY64" fmla="*/ 9525 h 364331"/>
                <a:gd name="connsiteX65" fmla="*/ 433402 w 804956"/>
                <a:gd name="connsiteY65" fmla="*/ 2381 h 364331"/>
                <a:gd name="connsiteX66" fmla="*/ 357202 w 804956"/>
                <a:gd name="connsiteY66" fmla="*/ 0 h 364331"/>
                <a:gd name="connsiteX67" fmla="*/ 233377 w 804956"/>
                <a:gd name="connsiteY67" fmla="*/ 2381 h 364331"/>
                <a:gd name="connsiteX68" fmla="*/ 226233 w 804956"/>
                <a:gd name="connsiteY68" fmla="*/ 4762 h 364331"/>
                <a:gd name="connsiteX69" fmla="*/ 202420 w 804956"/>
                <a:gd name="connsiteY69" fmla="*/ 7144 h 364331"/>
                <a:gd name="connsiteX70" fmla="*/ 188133 w 804956"/>
                <a:gd name="connsiteY70" fmla="*/ 9525 h 364331"/>
                <a:gd name="connsiteX71" fmla="*/ 102408 w 804956"/>
                <a:gd name="connsiteY71" fmla="*/ 14287 h 364331"/>
                <a:gd name="connsiteX72" fmla="*/ 92883 w 804956"/>
                <a:gd name="connsiteY72" fmla="*/ 16669 h 364331"/>
                <a:gd name="connsiteX73" fmla="*/ 52402 w 804956"/>
                <a:gd name="connsiteY73" fmla="*/ 26194 h 364331"/>
                <a:gd name="connsiteX74" fmla="*/ 45258 w 804956"/>
                <a:gd name="connsiteY74" fmla="*/ 30956 h 364331"/>
                <a:gd name="connsiteX75" fmla="*/ 26208 w 804956"/>
                <a:gd name="connsiteY75" fmla="*/ 54769 h 364331"/>
                <a:gd name="connsiteX76" fmla="*/ 23827 w 804956"/>
                <a:gd name="connsiteY76" fmla="*/ 61912 h 364331"/>
                <a:gd name="connsiteX77" fmla="*/ 40495 w 804956"/>
                <a:gd name="connsiteY77" fmla="*/ 73818 h 364331"/>
                <a:gd name="connsiteX78" fmla="*/ 16683 w 804956"/>
                <a:gd name="connsiteY78" fmla="*/ 100012 h 364331"/>
                <a:gd name="connsiteX79" fmla="*/ 14302 w 804956"/>
                <a:gd name="connsiteY79" fmla="*/ 107156 h 364331"/>
                <a:gd name="connsiteX80" fmla="*/ 14 w 804956"/>
                <a:gd name="connsiteY80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731058 w 804956"/>
                <a:gd name="connsiteY53" fmla="*/ 57150 h 364331"/>
                <a:gd name="connsiteX54" fmla="*/ 681052 w 804956"/>
                <a:gd name="connsiteY54" fmla="*/ 50006 h 364331"/>
                <a:gd name="connsiteX55" fmla="*/ 673908 w 804956"/>
                <a:gd name="connsiteY55" fmla="*/ 47625 h 364331"/>
                <a:gd name="connsiteX56" fmla="*/ 664383 w 804956"/>
                <a:gd name="connsiteY56" fmla="*/ 42862 h 364331"/>
                <a:gd name="connsiteX57" fmla="*/ 654858 w 804956"/>
                <a:gd name="connsiteY57" fmla="*/ 40481 h 364331"/>
                <a:gd name="connsiteX58" fmla="*/ 647714 w 804956"/>
                <a:gd name="connsiteY58" fmla="*/ 35719 h 364331"/>
                <a:gd name="connsiteX59" fmla="*/ 633427 w 804956"/>
                <a:gd name="connsiteY59" fmla="*/ 30956 h 364331"/>
                <a:gd name="connsiteX60" fmla="*/ 607233 w 804956"/>
                <a:gd name="connsiteY60" fmla="*/ 26194 h 364331"/>
                <a:gd name="connsiteX61" fmla="*/ 566752 w 804956"/>
                <a:gd name="connsiteY61" fmla="*/ 23812 h 364331"/>
                <a:gd name="connsiteX62" fmla="*/ 545320 w 804956"/>
                <a:gd name="connsiteY62" fmla="*/ 16669 h 364331"/>
                <a:gd name="connsiteX63" fmla="*/ 526270 w 804956"/>
                <a:gd name="connsiteY63" fmla="*/ 11906 h 364331"/>
                <a:gd name="connsiteX64" fmla="*/ 485789 w 804956"/>
                <a:gd name="connsiteY64" fmla="*/ 9525 h 364331"/>
                <a:gd name="connsiteX65" fmla="*/ 433402 w 804956"/>
                <a:gd name="connsiteY65" fmla="*/ 2381 h 364331"/>
                <a:gd name="connsiteX66" fmla="*/ 357202 w 804956"/>
                <a:gd name="connsiteY66" fmla="*/ 0 h 364331"/>
                <a:gd name="connsiteX67" fmla="*/ 233377 w 804956"/>
                <a:gd name="connsiteY67" fmla="*/ 2381 h 364331"/>
                <a:gd name="connsiteX68" fmla="*/ 226233 w 804956"/>
                <a:gd name="connsiteY68" fmla="*/ 4762 h 364331"/>
                <a:gd name="connsiteX69" fmla="*/ 202420 w 804956"/>
                <a:gd name="connsiteY69" fmla="*/ 7144 h 364331"/>
                <a:gd name="connsiteX70" fmla="*/ 188133 w 804956"/>
                <a:gd name="connsiteY70" fmla="*/ 9525 h 364331"/>
                <a:gd name="connsiteX71" fmla="*/ 102408 w 804956"/>
                <a:gd name="connsiteY71" fmla="*/ 14287 h 364331"/>
                <a:gd name="connsiteX72" fmla="*/ 92883 w 804956"/>
                <a:gd name="connsiteY72" fmla="*/ 16669 h 364331"/>
                <a:gd name="connsiteX73" fmla="*/ 52402 w 804956"/>
                <a:gd name="connsiteY73" fmla="*/ 26194 h 364331"/>
                <a:gd name="connsiteX74" fmla="*/ 26208 w 804956"/>
                <a:gd name="connsiteY74" fmla="*/ 54769 h 364331"/>
                <a:gd name="connsiteX75" fmla="*/ 23827 w 804956"/>
                <a:gd name="connsiteY75" fmla="*/ 61912 h 364331"/>
                <a:gd name="connsiteX76" fmla="*/ 40495 w 804956"/>
                <a:gd name="connsiteY76" fmla="*/ 73818 h 364331"/>
                <a:gd name="connsiteX77" fmla="*/ 16683 w 804956"/>
                <a:gd name="connsiteY77" fmla="*/ 100012 h 364331"/>
                <a:gd name="connsiteX78" fmla="*/ 14302 w 804956"/>
                <a:gd name="connsiteY78" fmla="*/ 107156 h 364331"/>
                <a:gd name="connsiteX79" fmla="*/ 14 w 804956"/>
                <a:gd name="connsiteY79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731058 w 804956"/>
                <a:gd name="connsiteY53" fmla="*/ 57150 h 364331"/>
                <a:gd name="connsiteX54" fmla="*/ 681052 w 804956"/>
                <a:gd name="connsiteY54" fmla="*/ 50006 h 364331"/>
                <a:gd name="connsiteX55" fmla="*/ 673908 w 804956"/>
                <a:gd name="connsiteY55" fmla="*/ 47625 h 364331"/>
                <a:gd name="connsiteX56" fmla="*/ 664383 w 804956"/>
                <a:gd name="connsiteY56" fmla="*/ 42862 h 364331"/>
                <a:gd name="connsiteX57" fmla="*/ 654858 w 804956"/>
                <a:gd name="connsiteY57" fmla="*/ 40481 h 364331"/>
                <a:gd name="connsiteX58" fmla="*/ 647714 w 804956"/>
                <a:gd name="connsiteY58" fmla="*/ 35719 h 364331"/>
                <a:gd name="connsiteX59" fmla="*/ 633427 w 804956"/>
                <a:gd name="connsiteY59" fmla="*/ 30956 h 364331"/>
                <a:gd name="connsiteX60" fmla="*/ 607233 w 804956"/>
                <a:gd name="connsiteY60" fmla="*/ 26194 h 364331"/>
                <a:gd name="connsiteX61" fmla="*/ 566752 w 804956"/>
                <a:gd name="connsiteY61" fmla="*/ 23812 h 364331"/>
                <a:gd name="connsiteX62" fmla="*/ 545320 w 804956"/>
                <a:gd name="connsiteY62" fmla="*/ 16669 h 364331"/>
                <a:gd name="connsiteX63" fmla="*/ 526270 w 804956"/>
                <a:gd name="connsiteY63" fmla="*/ 11906 h 364331"/>
                <a:gd name="connsiteX64" fmla="*/ 485789 w 804956"/>
                <a:gd name="connsiteY64" fmla="*/ 9525 h 364331"/>
                <a:gd name="connsiteX65" fmla="*/ 433402 w 804956"/>
                <a:gd name="connsiteY65" fmla="*/ 2381 h 364331"/>
                <a:gd name="connsiteX66" fmla="*/ 357202 w 804956"/>
                <a:gd name="connsiteY66" fmla="*/ 0 h 364331"/>
                <a:gd name="connsiteX67" fmla="*/ 233377 w 804956"/>
                <a:gd name="connsiteY67" fmla="*/ 2381 h 364331"/>
                <a:gd name="connsiteX68" fmla="*/ 226233 w 804956"/>
                <a:gd name="connsiteY68" fmla="*/ 4762 h 364331"/>
                <a:gd name="connsiteX69" fmla="*/ 202420 w 804956"/>
                <a:gd name="connsiteY69" fmla="*/ 7144 h 364331"/>
                <a:gd name="connsiteX70" fmla="*/ 188133 w 804956"/>
                <a:gd name="connsiteY70" fmla="*/ 9525 h 364331"/>
                <a:gd name="connsiteX71" fmla="*/ 102408 w 804956"/>
                <a:gd name="connsiteY71" fmla="*/ 14287 h 364331"/>
                <a:gd name="connsiteX72" fmla="*/ 92883 w 804956"/>
                <a:gd name="connsiteY72" fmla="*/ 16669 h 364331"/>
                <a:gd name="connsiteX73" fmla="*/ 26208 w 804956"/>
                <a:gd name="connsiteY73" fmla="*/ 54769 h 364331"/>
                <a:gd name="connsiteX74" fmla="*/ 23827 w 804956"/>
                <a:gd name="connsiteY74" fmla="*/ 61912 h 364331"/>
                <a:gd name="connsiteX75" fmla="*/ 40495 w 804956"/>
                <a:gd name="connsiteY75" fmla="*/ 73818 h 364331"/>
                <a:gd name="connsiteX76" fmla="*/ 16683 w 804956"/>
                <a:gd name="connsiteY76" fmla="*/ 100012 h 364331"/>
                <a:gd name="connsiteX77" fmla="*/ 14302 w 804956"/>
                <a:gd name="connsiteY77" fmla="*/ 107156 h 364331"/>
                <a:gd name="connsiteX78" fmla="*/ 14 w 804956"/>
                <a:gd name="connsiteY78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731058 w 804956"/>
                <a:gd name="connsiteY53" fmla="*/ 57150 h 364331"/>
                <a:gd name="connsiteX54" fmla="*/ 681052 w 804956"/>
                <a:gd name="connsiteY54" fmla="*/ 50006 h 364331"/>
                <a:gd name="connsiteX55" fmla="*/ 673908 w 804956"/>
                <a:gd name="connsiteY55" fmla="*/ 47625 h 364331"/>
                <a:gd name="connsiteX56" fmla="*/ 664383 w 804956"/>
                <a:gd name="connsiteY56" fmla="*/ 42862 h 364331"/>
                <a:gd name="connsiteX57" fmla="*/ 654858 w 804956"/>
                <a:gd name="connsiteY57" fmla="*/ 40481 h 364331"/>
                <a:gd name="connsiteX58" fmla="*/ 647714 w 804956"/>
                <a:gd name="connsiteY58" fmla="*/ 35719 h 364331"/>
                <a:gd name="connsiteX59" fmla="*/ 633427 w 804956"/>
                <a:gd name="connsiteY59" fmla="*/ 30956 h 364331"/>
                <a:gd name="connsiteX60" fmla="*/ 607233 w 804956"/>
                <a:gd name="connsiteY60" fmla="*/ 26194 h 364331"/>
                <a:gd name="connsiteX61" fmla="*/ 566752 w 804956"/>
                <a:gd name="connsiteY61" fmla="*/ 23812 h 364331"/>
                <a:gd name="connsiteX62" fmla="*/ 545320 w 804956"/>
                <a:gd name="connsiteY62" fmla="*/ 16669 h 364331"/>
                <a:gd name="connsiteX63" fmla="*/ 526270 w 804956"/>
                <a:gd name="connsiteY63" fmla="*/ 11906 h 364331"/>
                <a:gd name="connsiteX64" fmla="*/ 485789 w 804956"/>
                <a:gd name="connsiteY64" fmla="*/ 9525 h 364331"/>
                <a:gd name="connsiteX65" fmla="*/ 433402 w 804956"/>
                <a:gd name="connsiteY65" fmla="*/ 2381 h 364331"/>
                <a:gd name="connsiteX66" fmla="*/ 357202 w 804956"/>
                <a:gd name="connsiteY66" fmla="*/ 0 h 364331"/>
                <a:gd name="connsiteX67" fmla="*/ 233377 w 804956"/>
                <a:gd name="connsiteY67" fmla="*/ 2381 h 364331"/>
                <a:gd name="connsiteX68" fmla="*/ 226233 w 804956"/>
                <a:gd name="connsiteY68" fmla="*/ 4762 h 364331"/>
                <a:gd name="connsiteX69" fmla="*/ 202420 w 804956"/>
                <a:gd name="connsiteY69" fmla="*/ 7144 h 364331"/>
                <a:gd name="connsiteX70" fmla="*/ 188133 w 804956"/>
                <a:gd name="connsiteY70" fmla="*/ 9525 h 364331"/>
                <a:gd name="connsiteX71" fmla="*/ 102408 w 804956"/>
                <a:gd name="connsiteY71" fmla="*/ 14287 h 364331"/>
                <a:gd name="connsiteX72" fmla="*/ 92883 w 804956"/>
                <a:gd name="connsiteY72" fmla="*/ 16669 h 364331"/>
                <a:gd name="connsiteX73" fmla="*/ 26208 w 804956"/>
                <a:gd name="connsiteY73" fmla="*/ 54769 h 364331"/>
                <a:gd name="connsiteX74" fmla="*/ 40495 w 804956"/>
                <a:gd name="connsiteY74" fmla="*/ 73818 h 364331"/>
                <a:gd name="connsiteX75" fmla="*/ 16683 w 804956"/>
                <a:gd name="connsiteY75" fmla="*/ 100012 h 364331"/>
                <a:gd name="connsiteX76" fmla="*/ 14302 w 804956"/>
                <a:gd name="connsiteY76" fmla="*/ 107156 h 364331"/>
                <a:gd name="connsiteX77" fmla="*/ 14 w 804956"/>
                <a:gd name="connsiteY77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731058 w 804956"/>
                <a:gd name="connsiteY53" fmla="*/ 57150 h 364331"/>
                <a:gd name="connsiteX54" fmla="*/ 681052 w 804956"/>
                <a:gd name="connsiteY54" fmla="*/ 50006 h 364331"/>
                <a:gd name="connsiteX55" fmla="*/ 673908 w 804956"/>
                <a:gd name="connsiteY55" fmla="*/ 47625 h 364331"/>
                <a:gd name="connsiteX56" fmla="*/ 664383 w 804956"/>
                <a:gd name="connsiteY56" fmla="*/ 42862 h 364331"/>
                <a:gd name="connsiteX57" fmla="*/ 654858 w 804956"/>
                <a:gd name="connsiteY57" fmla="*/ 40481 h 364331"/>
                <a:gd name="connsiteX58" fmla="*/ 647714 w 804956"/>
                <a:gd name="connsiteY58" fmla="*/ 35719 h 364331"/>
                <a:gd name="connsiteX59" fmla="*/ 633427 w 804956"/>
                <a:gd name="connsiteY59" fmla="*/ 30956 h 364331"/>
                <a:gd name="connsiteX60" fmla="*/ 607233 w 804956"/>
                <a:gd name="connsiteY60" fmla="*/ 26194 h 364331"/>
                <a:gd name="connsiteX61" fmla="*/ 566752 w 804956"/>
                <a:gd name="connsiteY61" fmla="*/ 23812 h 364331"/>
                <a:gd name="connsiteX62" fmla="*/ 545320 w 804956"/>
                <a:gd name="connsiteY62" fmla="*/ 16669 h 364331"/>
                <a:gd name="connsiteX63" fmla="*/ 526270 w 804956"/>
                <a:gd name="connsiteY63" fmla="*/ 11906 h 364331"/>
                <a:gd name="connsiteX64" fmla="*/ 485789 w 804956"/>
                <a:gd name="connsiteY64" fmla="*/ 9525 h 364331"/>
                <a:gd name="connsiteX65" fmla="*/ 433402 w 804956"/>
                <a:gd name="connsiteY65" fmla="*/ 2381 h 364331"/>
                <a:gd name="connsiteX66" fmla="*/ 357202 w 804956"/>
                <a:gd name="connsiteY66" fmla="*/ 0 h 364331"/>
                <a:gd name="connsiteX67" fmla="*/ 233377 w 804956"/>
                <a:gd name="connsiteY67" fmla="*/ 2381 h 364331"/>
                <a:gd name="connsiteX68" fmla="*/ 226233 w 804956"/>
                <a:gd name="connsiteY68" fmla="*/ 4762 h 364331"/>
                <a:gd name="connsiteX69" fmla="*/ 202420 w 804956"/>
                <a:gd name="connsiteY69" fmla="*/ 7144 h 364331"/>
                <a:gd name="connsiteX70" fmla="*/ 188133 w 804956"/>
                <a:gd name="connsiteY70" fmla="*/ 9525 h 364331"/>
                <a:gd name="connsiteX71" fmla="*/ 102408 w 804956"/>
                <a:gd name="connsiteY71" fmla="*/ 14287 h 364331"/>
                <a:gd name="connsiteX72" fmla="*/ 92883 w 804956"/>
                <a:gd name="connsiteY72" fmla="*/ 16669 h 364331"/>
                <a:gd name="connsiteX73" fmla="*/ 26208 w 804956"/>
                <a:gd name="connsiteY73" fmla="*/ 54769 h 364331"/>
                <a:gd name="connsiteX74" fmla="*/ 16683 w 804956"/>
                <a:gd name="connsiteY74" fmla="*/ 100012 h 364331"/>
                <a:gd name="connsiteX75" fmla="*/ 14302 w 804956"/>
                <a:gd name="connsiteY75" fmla="*/ 107156 h 364331"/>
                <a:gd name="connsiteX76" fmla="*/ 14 w 804956"/>
                <a:gd name="connsiteY76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731058 w 804956"/>
                <a:gd name="connsiteY53" fmla="*/ 57150 h 364331"/>
                <a:gd name="connsiteX54" fmla="*/ 681052 w 804956"/>
                <a:gd name="connsiteY54" fmla="*/ 50006 h 364331"/>
                <a:gd name="connsiteX55" fmla="*/ 673908 w 804956"/>
                <a:gd name="connsiteY55" fmla="*/ 47625 h 364331"/>
                <a:gd name="connsiteX56" fmla="*/ 664383 w 804956"/>
                <a:gd name="connsiteY56" fmla="*/ 42862 h 364331"/>
                <a:gd name="connsiteX57" fmla="*/ 654858 w 804956"/>
                <a:gd name="connsiteY57" fmla="*/ 40481 h 364331"/>
                <a:gd name="connsiteX58" fmla="*/ 647714 w 804956"/>
                <a:gd name="connsiteY58" fmla="*/ 35719 h 364331"/>
                <a:gd name="connsiteX59" fmla="*/ 633427 w 804956"/>
                <a:gd name="connsiteY59" fmla="*/ 30956 h 364331"/>
                <a:gd name="connsiteX60" fmla="*/ 607233 w 804956"/>
                <a:gd name="connsiteY60" fmla="*/ 26194 h 364331"/>
                <a:gd name="connsiteX61" fmla="*/ 566752 w 804956"/>
                <a:gd name="connsiteY61" fmla="*/ 23812 h 364331"/>
                <a:gd name="connsiteX62" fmla="*/ 545320 w 804956"/>
                <a:gd name="connsiteY62" fmla="*/ 16669 h 364331"/>
                <a:gd name="connsiteX63" fmla="*/ 526270 w 804956"/>
                <a:gd name="connsiteY63" fmla="*/ 11906 h 364331"/>
                <a:gd name="connsiteX64" fmla="*/ 485789 w 804956"/>
                <a:gd name="connsiteY64" fmla="*/ 9525 h 364331"/>
                <a:gd name="connsiteX65" fmla="*/ 433402 w 804956"/>
                <a:gd name="connsiteY65" fmla="*/ 2381 h 364331"/>
                <a:gd name="connsiteX66" fmla="*/ 357202 w 804956"/>
                <a:gd name="connsiteY66" fmla="*/ 0 h 364331"/>
                <a:gd name="connsiteX67" fmla="*/ 233377 w 804956"/>
                <a:gd name="connsiteY67" fmla="*/ 2381 h 364331"/>
                <a:gd name="connsiteX68" fmla="*/ 226233 w 804956"/>
                <a:gd name="connsiteY68" fmla="*/ 4762 h 364331"/>
                <a:gd name="connsiteX69" fmla="*/ 202420 w 804956"/>
                <a:gd name="connsiteY69" fmla="*/ 7144 h 364331"/>
                <a:gd name="connsiteX70" fmla="*/ 188133 w 804956"/>
                <a:gd name="connsiteY70" fmla="*/ 9525 h 364331"/>
                <a:gd name="connsiteX71" fmla="*/ 102408 w 804956"/>
                <a:gd name="connsiteY71" fmla="*/ 14287 h 364331"/>
                <a:gd name="connsiteX72" fmla="*/ 92883 w 804956"/>
                <a:gd name="connsiteY72" fmla="*/ 16669 h 364331"/>
                <a:gd name="connsiteX73" fmla="*/ 16683 w 804956"/>
                <a:gd name="connsiteY73" fmla="*/ 100012 h 364331"/>
                <a:gd name="connsiteX74" fmla="*/ 14302 w 804956"/>
                <a:gd name="connsiteY74" fmla="*/ 107156 h 364331"/>
                <a:gd name="connsiteX75" fmla="*/ 14 w 804956"/>
                <a:gd name="connsiteY75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731058 w 804956"/>
                <a:gd name="connsiteY53" fmla="*/ 57150 h 364331"/>
                <a:gd name="connsiteX54" fmla="*/ 681052 w 804956"/>
                <a:gd name="connsiteY54" fmla="*/ 50006 h 364331"/>
                <a:gd name="connsiteX55" fmla="*/ 673908 w 804956"/>
                <a:gd name="connsiteY55" fmla="*/ 47625 h 364331"/>
                <a:gd name="connsiteX56" fmla="*/ 664383 w 804956"/>
                <a:gd name="connsiteY56" fmla="*/ 42862 h 364331"/>
                <a:gd name="connsiteX57" fmla="*/ 654858 w 804956"/>
                <a:gd name="connsiteY57" fmla="*/ 40481 h 364331"/>
                <a:gd name="connsiteX58" fmla="*/ 647714 w 804956"/>
                <a:gd name="connsiteY58" fmla="*/ 35719 h 364331"/>
                <a:gd name="connsiteX59" fmla="*/ 633427 w 804956"/>
                <a:gd name="connsiteY59" fmla="*/ 30956 h 364331"/>
                <a:gd name="connsiteX60" fmla="*/ 607233 w 804956"/>
                <a:gd name="connsiteY60" fmla="*/ 26194 h 364331"/>
                <a:gd name="connsiteX61" fmla="*/ 566752 w 804956"/>
                <a:gd name="connsiteY61" fmla="*/ 23812 h 364331"/>
                <a:gd name="connsiteX62" fmla="*/ 545320 w 804956"/>
                <a:gd name="connsiteY62" fmla="*/ 16669 h 364331"/>
                <a:gd name="connsiteX63" fmla="*/ 526270 w 804956"/>
                <a:gd name="connsiteY63" fmla="*/ 11906 h 364331"/>
                <a:gd name="connsiteX64" fmla="*/ 485789 w 804956"/>
                <a:gd name="connsiteY64" fmla="*/ 9525 h 364331"/>
                <a:gd name="connsiteX65" fmla="*/ 433402 w 804956"/>
                <a:gd name="connsiteY65" fmla="*/ 2381 h 364331"/>
                <a:gd name="connsiteX66" fmla="*/ 357202 w 804956"/>
                <a:gd name="connsiteY66" fmla="*/ 0 h 364331"/>
                <a:gd name="connsiteX67" fmla="*/ 233377 w 804956"/>
                <a:gd name="connsiteY67" fmla="*/ 2381 h 364331"/>
                <a:gd name="connsiteX68" fmla="*/ 226233 w 804956"/>
                <a:gd name="connsiteY68" fmla="*/ 4762 h 364331"/>
                <a:gd name="connsiteX69" fmla="*/ 202420 w 804956"/>
                <a:gd name="connsiteY69" fmla="*/ 7144 h 364331"/>
                <a:gd name="connsiteX70" fmla="*/ 188133 w 804956"/>
                <a:gd name="connsiteY70" fmla="*/ 9525 h 364331"/>
                <a:gd name="connsiteX71" fmla="*/ 102408 w 804956"/>
                <a:gd name="connsiteY71" fmla="*/ 14287 h 364331"/>
                <a:gd name="connsiteX72" fmla="*/ 16683 w 804956"/>
                <a:gd name="connsiteY72" fmla="*/ 100012 h 364331"/>
                <a:gd name="connsiteX73" fmla="*/ 14302 w 804956"/>
                <a:gd name="connsiteY73" fmla="*/ 107156 h 364331"/>
                <a:gd name="connsiteX74" fmla="*/ 14 w 804956"/>
                <a:gd name="connsiteY74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731058 w 804956"/>
                <a:gd name="connsiteY53" fmla="*/ 57150 h 364331"/>
                <a:gd name="connsiteX54" fmla="*/ 681052 w 804956"/>
                <a:gd name="connsiteY54" fmla="*/ 50006 h 364331"/>
                <a:gd name="connsiteX55" fmla="*/ 673908 w 804956"/>
                <a:gd name="connsiteY55" fmla="*/ 47625 h 364331"/>
                <a:gd name="connsiteX56" fmla="*/ 664383 w 804956"/>
                <a:gd name="connsiteY56" fmla="*/ 42862 h 364331"/>
                <a:gd name="connsiteX57" fmla="*/ 654858 w 804956"/>
                <a:gd name="connsiteY57" fmla="*/ 40481 h 364331"/>
                <a:gd name="connsiteX58" fmla="*/ 647714 w 804956"/>
                <a:gd name="connsiteY58" fmla="*/ 35719 h 364331"/>
                <a:gd name="connsiteX59" fmla="*/ 633427 w 804956"/>
                <a:gd name="connsiteY59" fmla="*/ 30956 h 364331"/>
                <a:gd name="connsiteX60" fmla="*/ 607233 w 804956"/>
                <a:gd name="connsiteY60" fmla="*/ 26194 h 364331"/>
                <a:gd name="connsiteX61" fmla="*/ 566752 w 804956"/>
                <a:gd name="connsiteY61" fmla="*/ 23812 h 364331"/>
                <a:gd name="connsiteX62" fmla="*/ 545320 w 804956"/>
                <a:gd name="connsiteY62" fmla="*/ 16669 h 364331"/>
                <a:gd name="connsiteX63" fmla="*/ 526270 w 804956"/>
                <a:gd name="connsiteY63" fmla="*/ 11906 h 364331"/>
                <a:gd name="connsiteX64" fmla="*/ 485789 w 804956"/>
                <a:gd name="connsiteY64" fmla="*/ 9525 h 364331"/>
                <a:gd name="connsiteX65" fmla="*/ 433402 w 804956"/>
                <a:gd name="connsiteY65" fmla="*/ 2381 h 364331"/>
                <a:gd name="connsiteX66" fmla="*/ 357202 w 804956"/>
                <a:gd name="connsiteY66" fmla="*/ 0 h 364331"/>
                <a:gd name="connsiteX67" fmla="*/ 233377 w 804956"/>
                <a:gd name="connsiteY67" fmla="*/ 2381 h 364331"/>
                <a:gd name="connsiteX68" fmla="*/ 226233 w 804956"/>
                <a:gd name="connsiteY68" fmla="*/ 4762 h 364331"/>
                <a:gd name="connsiteX69" fmla="*/ 202420 w 804956"/>
                <a:gd name="connsiteY69" fmla="*/ 7144 h 364331"/>
                <a:gd name="connsiteX70" fmla="*/ 188133 w 804956"/>
                <a:gd name="connsiteY70" fmla="*/ 9525 h 364331"/>
                <a:gd name="connsiteX71" fmla="*/ 16683 w 804956"/>
                <a:gd name="connsiteY71" fmla="*/ 100012 h 364331"/>
                <a:gd name="connsiteX72" fmla="*/ 14302 w 804956"/>
                <a:gd name="connsiteY72" fmla="*/ 107156 h 364331"/>
                <a:gd name="connsiteX73" fmla="*/ 14 w 804956"/>
                <a:gd name="connsiteY73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731058 w 804956"/>
                <a:gd name="connsiteY53" fmla="*/ 57150 h 364331"/>
                <a:gd name="connsiteX54" fmla="*/ 681052 w 804956"/>
                <a:gd name="connsiteY54" fmla="*/ 50006 h 364331"/>
                <a:gd name="connsiteX55" fmla="*/ 673908 w 804956"/>
                <a:gd name="connsiteY55" fmla="*/ 47625 h 364331"/>
                <a:gd name="connsiteX56" fmla="*/ 664383 w 804956"/>
                <a:gd name="connsiteY56" fmla="*/ 42862 h 364331"/>
                <a:gd name="connsiteX57" fmla="*/ 654858 w 804956"/>
                <a:gd name="connsiteY57" fmla="*/ 40481 h 364331"/>
                <a:gd name="connsiteX58" fmla="*/ 647714 w 804956"/>
                <a:gd name="connsiteY58" fmla="*/ 35719 h 364331"/>
                <a:gd name="connsiteX59" fmla="*/ 633427 w 804956"/>
                <a:gd name="connsiteY59" fmla="*/ 30956 h 364331"/>
                <a:gd name="connsiteX60" fmla="*/ 607233 w 804956"/>
                <a:gd name="connsiteY60" fmla="*/ 26194 h 364331"/>
                <a:gd name="connsiteX61" fmla="*/ 566752 w 804956"/>
                <a:gd name="connsiteY61" fmla="*/ 23812 h 364331"/>
                <a:gd name="connsiteX62" fmla="*/ 545320 w 804956"/>
                <a:gd name="connsiteY62" fmla="*/ 16669 h 364331"/>
                <a:gd name="connsiteX63" fmla="*/ 526270 w 804956"/>
                <a:gd name="connsiteY63" fmla="*/ 11906 h 364331"/>
                <a:gd name="connsiteX64" fmla="*/ 485789 w 804956"/>
                <a:gd name="connsiteY64" fmla="*/ 9525 h 364331"/>
                <a:gd name="connsiteX65" fmla="*/ 433402 w 804956"/>
                <a:gd name="connsiteY65" fmla="*/ 2381 h 364331"/>
                <a:gd name="connsiteX66" fmla="*/ 357202 w 804956"/>
                <a:gd name="connsiteY66" fmla="*/ 0 h 364331"/>
                <a:gd name="connsiteX67" fmla="*/ 233377 w 804956"/>
                <a:gd name="connsiteY67" fmla="*/ 2381 h 364331"/>
                <a:gd name="connsiteX68" fmla="*/ 226233 w 804956"/>
                <a:gd name="connsiteY68" fmla="*/ 4762 h 364331"/>
                <a:gd name="connsiteX69" fmla="*/ 202420 w 804956"/>
                <a:gd name="connsiteY69" fmla="*/ 7144 h 364331"/>
                <a:gd name="connsiteX70" fmla="*/ 188133 w 804956"/>
                <a:gd name="connsiteY70" fmla="*/ 9525 h 364331"/>
                <a:gd name="connsiteX71" fmla="*/ 126220 w 804956"/>
                <a:gd name="connsiteY71" fmla="*/ 40481 h 364331"/>
                <a:gd name="connsiteX72" fmla="*/ 16683 w 804956"/>
                <a:gd name="connsiteY72" fmla="*/ 100012 h 364331"/>
                <a:gd name="connsiteX73" fmla="*/ 14302 w 804956"/>
                <a:gd name="connsiteY73" fmla="*/ 107156 h 364331"/>
                <a:gd name="connsiteX74" fmla="*/ 14 w 804956"/>
                <a:gd name="connsiteY74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19077 w 804956"/>
                <a:gd name="connsiteY15" fmla="*/ 340519 h 364331"/>
                <a:gd name="connsiteX16" fmla="*/ 166702 w 804956"/>
                <a:gd name="connsiteY16" fmla="*/ 342900 h 364331"/>
                <a:gd name="connsiteX17" fmla="*/ 183370 w 804956"/>
                <a:gd name="connsiteY17" fmla="*/ 350044 h 364331"/>
                <a:gd name="connsiteX18" fmla="*/ 190514 w 804956"/>
                <a:gd name="connsiteY18" fmla="*/ 354806 h 364331"/>
                <a:gd name="connsiteX19" fmla="*/ 204802 w 804956"/>
                <a:gd name="connsiteY19" fmla="*/ 359569 h 364331"/>
                <a:gd name="connsiteX20" fmla="*/ 223852 w 804956"/>
                <a:gd name="connsiteY20" fmla="*/ 364331 h 364331"/>
                <a:gd name="connsiteX21" fmla="*/ 502458 w 804956"/>
                <a:gd name="connsiteY21" fmla="*/ 361950 h 364331"/>
                <a:gd name="connsiteX22" fmla="*/ 550083 w 804956"/>
                <a:gd name="connsiteY22" fmla="*/ 354806 h 364331"/>
                <a:gd name="connsiteX23" fmla="*/ 573895 w 804956"/>
                <a:gd name="connsiteY23" fmla="*/ 352425 h 364331"/>
                <a:gd name="connsiteX24" fmla="*/ 600089 w 804956"/>
                <a:gd name="connsiteY24" fmla="*/ 345281 h 364331"/>
                <a:gd name="connsiteX25" fmla="*/ 619139 w 804956"/>
                <a:gd name="connsiteY25" fmla="*/ 340519 h 364331"/>
                <a:gd name="connsiteX26" fmla="*/ 645333 w 804956"/>
                <a:gd name="connsiteY26" fmla="*/ 335756 h 364331"/>
                <a:gd name="connsiteX27" fmla="*/ 652477 w 804956"/>
                <a:gd name="connsiteY27" fmla="*/ 330994 h 364331"/>
                <a:gd name="connsiteX28" fmla="*/ 659620 w 804956"/>
                <a:gd name="connsiteY28" fmla="*/ 328612 h 364331"/>
                <a:gd name="connsiteX29" fmla="*/ 673908 w 804956"/>
                <a:gd name="connsiteY29" fmla="*/ 314325 h 364331"/>
                <a:gd name="connsiteX30" fmla="*/ 681052 w 804956"/>
                <a:gd name="connsiteY30" fmla="*/ 309562 h 364331"/>
                <a:gd name="connsiteX31" fmla="*/ 685814 w 804956"/>
                <a:gd name="connsiteY31" fmla="*/ 302419 h 364331"/>
                <a:gd name="connsiteX32" fmla="*/ 700102 w 804956"/>
                <a:gd name="connsiteY32" fmla="*/ 292894 h 364331"/>
                <a:gd name="connsiteX33" fmla="*/ 704864 w 804956"/>
                <a:gd name="connsiteY33" fmla="*/ 285750 h 364331"/>
                <a:gd name="connsiteX34" fmla="*/ 719152 w 804956"/>
                <a:gd name="connsiteY34" fmla="*/ 273844 h 364331"/>
                <a:gd name="connsiteX35" fmla="*/ 723914 w 804956"/>
                <a:gd name="connsiteY35" fmla="*/ 266700 h 364331"/>
                <a:gd name="connsiteX36" fmla="*/ 738202 w 804956"/>
                <a:gd name="connsiteY36" fmla="*/ 252412 h 364331"/>
                <a:gd name="connsiteX37" fmla="*/ 742964 w 804956"/>
                <a:gd name="connsiteY37" fmla="*/ 245269 h 364331"/>
                <a:gd name="connsiteX38" fmla="*/ 757252 w 804956"/>
                <a:gd name="connsiteY38" fmla="*/ 233362 h 364331"/>
                <a:gd name="connsiteX39" fmla="*/ 759633 w 804956"/>
                <a:gd name="connsiteY39" fmla="*/ 226219 h 364331"/>
                <a:gd name="connsiteX40" fmla="*/ 769158 w 804956"/>
                <a:gd name="connsiteY40" fmla="*/ 209550 h 364331"/>
                <a:gd name="connsiteX41" fmla="*/ 773920 w 804956"/>
                <a:gd name="connsiteY41" fmla="*/ 190500 h 364331"/>
                <a:gd name="connsiteX42" fmla="*/ 778683 w 804956"/>
                <a:gd name="connsiteY42" fmla="*/ 176212 h 364331"/>
                <a:gd name="connsiteX43" fmla="*/ 785827 w 804956"/>
                <a:gd name="connsiteY43" fmla="*/ 169069 h 364331"/>
                <a:gd name="connsiteX44" fmla="*/ 797733 w 804956"/>
                <a:gd name="connsiteY44" fmla="*/ 154781 h 364331"/>
                <a:gd name="connsiteX45" fmla="*/ 800114 w 804956"/>
                <a:gd name="connsiteY45" fmla="*/ 147637 h 364331"/>
                <a:gd name="connsiteX46" fmla="*/ 804877 w 804956"/>
                <a:gd name="connsiteY46" fmla="*/ 138112 h 364331"/>
                <a:gd name="connsiteX47" fmla="*/ 802495 w 804956"/>
                <a:gd name="connsiteY47" fmla="*/ 123825 h 364331"/>
                <a:gd name="connsiteX48" fmla="*/ 795352 w 804956"/>
                <a:gd name="connsiteY48" fmla="*/ 109537 h 364331"/>
                <a:gd name="connsiteX49" fmla="*/ 788208 w 804956"/>
                <a:gd name="connsiteY49" fmla="*/ 102394 h 364331"/>
                <a:gd name="connsiteX50" fmla="*/ 783445 w 804956"/>
                <a:gd name="connsiteY50" fmla="*/ 95250 h 364331"/>
                <a:gd name="connsiteX51" fmla="*/ 769158 w 804956"/>
                <a:gd name="connsiteY51" fmla="*/ 85725 h 364331"/>
                <a:gd name="connsiteX52" fmla="*/ 752489 w 804956"/>
                <a:gd name="connsiteY52" fmla="*/ 73819 h 364331"/>
                <a:gd name="connsiteX53" fmla="*/ 681052 w 804956"/>
                <a:gd name="connsiteY53" fmla="*/ 50006 h 364331"/>
                <a:gd name="connsiteX54" fmla="*/ 673908 w 804956"/>
                <a:gd name="connsiteY54" fmla="*/ 47625 h 364331"/>
                <a:gd name="connsiteX55" fmla="*/ 664383 w 804956"/>
                <a:gd name="connsiteY55" fmla="*/ 42862 h 364331"/>
                <a:gd name="connsiteX56" fmla="*/ 654858 w 804956"/>
                <a:gd name="connsiteY56" fmla="*/ 40481 h 364331"/>
                <a:gd name="connsiteX57" fmla="*/ 647714 w 804956"/>
                <a:gd name="connsiteY57" fmla="*/ 35719 h 364331"/>
                <a:gd name="connsiteX58" fmla="*/ 633427 w 804956"/>
                <a:gd name="connsiteY58" fmla="*/ 30956 h 364331"/>
                <a:gd name="connsiteX59" fmla="*/ 607233 w 804956"/>
                <a:gd name="connsiteY59" fmla="*/ 26194 h 364331"/>
                <a:gd name="connsiteX60" fmla="*/ 566752 w 804956"/>
                <a:gd name="connsiteY60" fmla="*/ 23812 h 364331"/>
                <a:gd name="connsiteX61" fmla="*/ 545320 w 804956"/>
                <a:gd name="connsiteY61" fmla="*/ 16669 h 364331"/>
                <a:gd name="connsiteX62" fmla="*/ 526270 w 804956"/>
                <a:gd name="connsiteY62" fmla="*/ 11906 h 364331"/>
                <a:gd name="connsiteX63" fmla="*/ 485789 w 804956"/>
                <a:gd name="connsiteY63" fmla="*/ 9525 h 364331"/>
                <a:gd name="connsiteX64" fmla="*/ 433402 w 804956"/>
                <a:gd name="connsiteY64" fmla="*/ 2381 h 364331"/>
                <a:gd name="connsiteX65" fmla="*/ 357202 w 804956"/>
                <a:gd name="connsiteY65" fmla="*/ 0 h 364331"/>
                <a:gd name="connsiteX66" fmla="*/ 233377 w 804956"/>
                <a:gd name="connsiteY66" fmla="*/ 2381 h 364331"/>
                <a:gd name="connsiteX67" fmla="*/ 226233 w 804956"/>
                <a:gd name="connsiteY67" fmla="*/ 4762 h 364331"/>
                <a:gd name="connsiteX68" fmla="*/ 202420 w 804956"/>
                <a:gd name="connsiteY68" fmla="*/ 7144 h 364331"/>
                <a:gd name="connsiteX69" fmla="*/ 188133 w 804956"/>
                <a:gd name="connsiteY69" fmla="*/ 9525 h 364331"/>
                <a:gd name="connsiteX70" fmla="*/ 126220 w 804956"/>
                <a:gd name="connsiteY70" fmla="*/ 40481 h 364331"/>
                <a:gd name="connsiteX71" fmla="*/ 16683 w 804956"/>
                <a:gd name="connsiteY71" fmla="*/ 100012 h 364331"/>
                <a:gd name="connsiteX72" fmla="*/ 14302 w 804956"/>
                <a:gd name="connsiteY72" fmla="*/ 107156 h 364331"/>
                <a:gd name="connsiteX73" fmla="*/ 14 w 804956"/>
                <a:gd name="connsiteY73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04789 w 804956"/>
                <a:gd name="connsiteY14" fmla="*/ 328612 h 364331"/>
                <a:gd name="connsiteX15" fmla="*/ 166702 w 804956"/>
                <a:gd name="connsiteY15" fmla="*/ 342900 h 364331"/>
                <a:gd name="connsiteX16" fmla="*/ 183370 w 804956"/>
                <a:gd name="connsiteY16" fmla="*/ 350044 h 364331"/>
                <a:gd name="connsiteX17" fmla="*/ 190514 w 804956"/>
                <a:gd name="connsiteY17" fmla="*/ 354806 h 364331"/>
                <a:gd name="connsiteX18" fmla="*/ 204802 w 804956"/>
                <a:gd name="connsiteY18" fmla="*/ 359569 h 364331"/>
                <a:gd name="connsiteX19" fmla="*/ 223852 w 804956"/>
                <a:gd name="connsiteY19" fmla="*/ 364331 h 364331"/>
                <a:gd name="connsiteX20" fmla="*/ 502458 w 804956"/>
                <a:gd name="connsiteY20" fmla="*/ 361950 h 364331"/>
                <a:gd name="connsiteX21" fmla="*/ 550083 w 804956"/>
                <a:gd name="connsiteY21" fmla="*/ 354806 h 364331"/>
                <a:gd name="connsiteX22" fmla="*/ 573895 w 804956"/>
                <a:gd name="connsiteY22" fmla="*/ 352425 h 364331"/>
                <a:gd name="connsiteX23" fmla="*/ 600089 w 804956"/>
                <a:gd name="connsiteY23" fmla="*/ 345281 h 364331"/>
                <a:gd name="connsiteX24" fmla="*/ 619139 w 804956"/>
                <a:gd name="connsiteY24" fmla="*/ 340519 h 364331"/>
                <a:gd name="connsiteX25" fmla="*/ 645333 w 804956"/>
                <a:gd name="connsiteY25" fmla="*/ 335756 h 364331"/>
                <a:gd name="connsiteX26" fmla="*/ 652477 w 804956"/>
                <a:gd name="connsiteY26" fmla="*/ 330994 h 364331"/>
                <a:gd name="connsiteX27" fmla="*/ 659620 w 804956"/>
                <a:gd name="connsiteY27" fmla="*/ 328612 h 364331"/>
                <a:gd name="connsiteX28" fmla="*/ 673908 w 804956"/>
                <a:gd name="connsiteY28" fmla="*/ 314325 h 364331"/>
                <a:gd name="connsiteX29" fmla="*/ 681052 w 804956"/>
                <a:gd name="connsiteY29" fmla="*/ 309562 h 364331"/>
                <a:gd name="connsiteX30" fmla="*/ 685814 w 804956"/>
                <a:gd name="connsiteY30" fmla="*/ 302419 h 364331"/>
                <a:gd name="connsiteX31" fmla="*/ 700102 w 804956"/>
                <a:gd name="connsiteY31" fmla="*/ 292894 h 364331"/>
                <a:gd name="connsiteX32" fmla="*/ 704864 w 804956"/>
                <a:gd name="connsiteY32" fmla="*/ 285750 h 364331"/>
                <a:gd name="connsiteX33" fmla="*/ 719152 w 804956"/>
                <a:gd name="connsiteY33" fmla="*/ 273844 h 364331"/>
                <a:gd name="connsiteX34" fmla="*/ 723914 w 804956"/>
                <a:gd name="connsiteY34" fmla="*/ 266700 h 364331"/>
                <a:gd name="connsiteX35" fmla="*/ 738202 w 804956"/>
                <a:gd name="connsiteY35" fmla="*/ 252412 h 364331"/>
                <a:gd name="connsiteX36" fmla="*/ 742964 w 804956"/>
                <a:gd name="connsiteY36" fmla="*/ 245269 h 364331"/>
                <a:gd name="connsiteX37" fmla="*/ 757252 w 804956"/>
                <a:gd name="connsiteY37" fmla="*/ 233362 h 364331"/>
                <a:gd name="connsiteX38" fmla="*/ 759633 w 804956"/>
                <a:gd name="connsiteY38" fmla="*/ 226219 h 364331"/>
                <a:gd name="connsiteX39" fmla="*/ 769158 w 804956"/>
                <a:gd name="connsiteY39" fmla="*/ 209550 h 364331"/>
                <a:gd name="connsiteX40" fmla="*/ 773920 w 804956"/>
                <a:gd name="connsiteY40" fmla="*/ 190500 h 364331"/>
                <a:gd name="connsiteX41" fmla="*/ 778683 w 804956"/>
                <a:gd name="connsiteY41" fmla="*/ 176212 h 364331"/>
                <a:gd name="connsiteX42" fmla="*/ 785827 w 804956"/>
                <a:gd name="connsiteY42" fmla="*/ 169069 h 364331"/>
                <a:gd name="connsiteX43" fmla="*/ 797733 w 804956"/>
                <a:gd name="connsiteY43" fmla="*/ 154781 h 364331"/>
                <a:gd name="connsiteX44" fmla="*/ 800114 w 804956"/>
                <a:gd name="connsiteY44" fmla="*/ 147637 h 364331"/>
                <a:gd name="connsiteX45" fmla="*/ 804877 w 804956"/>
                <a:gd name="connsiteY45" fmla="*/ 138112 h 364331"/>
                <a:gd name="connsiteX46" fmla="*/ 802495 w 804956"/>
                <a:gd name="connsiteY46" fmla="*/ 123825 h 364331"/>
                <a:gd name="connsiteX47" fmla="*/ 795352 w 804956"/>
                <a:gd name="connsiteY47" fmla="*/ 109537 h 364331"/>
                <a:gd name="connsiteX48" fmla="*/ 788208 w 804956"/>
                <a:gd name="connsiteY48" fmla="*/ 102394 h 364331"/>
                <a:gd name="connsiteX49" fmla="*/ 783445 w 804956"/>
                <a:gd name="connsiteY49" fmla="*/ 95250 h 364331"/>
                <a:gd name="connsiteX50" fmla="*/ 769158 w 804956"/>
                <a:gd name="connsiteY50" fmla="*/ 85725 h 364331"/>
                <a:gd name="connsiteX51" fmla="*/ 752489 w 804956"/>
                <a:gd name="connsiteY51" fmla="*/ 73819 h 364331"/>
                <a:gd name="connsiteX52" fmla="*/ 681052 w 804956"/>
                <a:gd name="connsiteY52" fmla="*/ 50006 h 364331"/>
                <a:gd name="connsiteX53" fmla="*/ 673908 w 804956"/>
                <a:gd name="connsiteY53" fmla="*/ 47625 h 364331"/>
                <a:gd name="connsiteX54" fmla="*/ 664383 w 804956"/>
                <a:gd name="connsiteY54" fmla="*/ 42862 h 364331"/>
                <a:gd name="connsiteX55" fmla="*/ 654858 w 804956"/>
                <a:gd name="connsiteY55" fmla="*/ 40481 h 364331"/>
                <a:gd name="connsiteX56" fmla="*/ 647714 w 804956"/>
                <a:gd name="connsiteY56" fmla="*/ 35719 h 364331"/>
                <a:gd name="connsiteX57" fmla="*/ 633427 w 804956"/>
                <a:gd name="connsiteY57" fmla="*/ 30956 h 364331"/>
                <a:gd name="connsiteX58" fmla="*/ 607233 w 804956"/>
                <a:gd name="connsiteY58" fmla="*/ 26194 h 364331"/>
                <a:gd name="connsiteX59" fmla="*/ 566752 w 804956"/>
                <a:gd name="connsiteY59" fmla="*/ 23812 h 364331"/>
                <a:gd name="connsiteX60" fmla="*/ 545320 w 804956"/>
                <a:gd name="connsiteY60" fmla="*/ 16669 h 364331"/>
                <a:gd name="connsiteX61" fmla="*/ 526270 w 804956"/>
                <a:gd name="connsiteY61" fmla="*/ 11906 h 364331"/>
                <a:gd name="connsiteX62" fmla="*/ 485789 w 804956"/>
                <a:gd name="connsiteY62" fmla="*/ 9525 h 364331"/>
                <a:gd name="connsiteX63" fmla="*/ 433402 w 804956"/>
                <a:gd name="connsiteY63" fmla="*/ 2381 h 364331"/>
                <a:gd name="connsiteX64" fmla="*/ 357202 w 804956"/>
                <a:gd name="connsiteY64" fmla="*/ 0 h 364331"/>
                <a:gd name="connsiteX65" fmla="*/ 233377 w 804956"/>
                <a:gd name="connsiteY65" fmla="*/ 2381 h 364331"/>
                <a:gd name="connsiteX66" fmla="*/ 226233 w 804956"/>
                <a:gd name="connsiteY66" fmla="*/ 4762 h 364331"/>
                <a:gd name="connsiteX67" fmla="*/ 202420 w 804956"/>
                <a:gd name="connsiteY67" fmla="*/ 7144 h 364331"/>
                <a:gd name="connsiteX68" fmla="*/ 188133 w 804956"/>
                <a:gd name="connsiteY68" fmla="*/ 9525 h 364331"/>
                <a:gd name="connsiteX69" fmla="*/ 126220 w 804956"/>
                <a:gd name="connsiteY69" fmla="*/ 40481 h 364331"/>
                <a:gd name="connsiteX70" fmla="*/ 16683 w 804956"/>
                <a:gd name="connsiteY70" fmla="*/ 100012 h 364331"/>
                <a:gd name="connsiteX71" fmla="*/ 14302 w 804956"/>
                <a:gd name="connsiteY71" fmla="*/ 107156 h 364331"/>
                <a:gd name="connsiteX72" fmla="*/ 14 w 804956"/>
                <a:gd name="connsiteY72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2408 w 804956"/>
                <a:gd name="connsiteY13" fmla="*/ 319087 h 364331"/>
                <a:gd name="connsiteX14" fmla="*/ 166702 w 804956"/>
                <a:gd name="connsiteY14" fmla="*/ 342900 h 364331"/>
                <a:gd name="connsiteX15" fmla="*/ 183370 w 804956"/>
                <a:gd name="connsiteY15" fmla="*/ 350044 h 364331"/>
                <a:gd name="connsiteX16" fmla="*/ 190514 w 804956"/>
                <a:gd name="connsiteY16" fmla="*/ 354806 h 364331"/>
                <a:gd name="connsiteX17" fmla="*/ 204802 w 804956"/>
                <a:gd name="connsiteY17" fmla="*/ 359569 h 364331"/>
                <a:gd name="connsiteX18" fmla="*/ 223852 w 804956"/>
                <a:gd name="connsiteY18" fmla="*/ 364331 h 364331"/>
                <a:gd name="connsiteX19" fmla="*/ 502458 w 804956"/>
                <a:gd name="connsiteY19" fmla="*/ 361950 h 364331"/>
                <a:gd name="connsiteX20" fmla="*/ 550083 w 804956"/>
                <a:gd name="connsiteY20" fmla="*/ 354806 h 364331"/>
                <a:gd name="connsiteX21" fmla="*/ 573895 w 804956"/>
                <a:gd name="connsiteY21" fmla="*/ 352425 h 364331"/>
                <a:gd name="connsiteX22" fmla="*/ 600089 w 804956"/>
                <a:gd name="connsiteY22" fmla="*/ 345281 h 364331"/>
                <a:gd name="connsiteX23" fmla="*/ 619139 w 804956"/>
                <a:gd name="connsiteY23" fmla="*/ 340519 h 364331"/>
                <a:gd name="connsiteX24" fmla="*/ 645333 w 804956"/>
                <a:gd name="connsiteY24" fmla="*/ 335756 h 364331"/>
                <a:gd name="connsiteX25" fmla="*/ 652477 w 804956"/>
                <a:gd name="connsiteY25" fmla="*/ 330994 h 364331"/>
                <a:gd name="connsiteX26" fmla="*/ 659620 w 804956"/>
                <a:gd name="connsiteY26" fmla="*/ 328612 h 364331"/>
                <a:gd name="connsiteX27" fmla="*/ 673908 w 804956"/>
                <a:gd name="connsiteY27" fmla="*/ 314325 h 364331"/>
                <a:gd name="connsiteX28" fmla="*/ 681052 w 804956"/>
                <a:gd name="connsiteY28" fmla="*/ 309562 h 364331"/>
                <a:gd name="connsiteX29" fmla="*/ 685814 w 804956"/>
                <a:gd name="connsiteY29" fmla="*/ 302419 h 364331"/>
                <a:gd name="connsiteX30" fmla="*/ 700102 w 804956"/>
                <a:gd name="connsiteY30" fmla="*/ 292894 h 364331"/>
                <a:gd name="connsiteX31" fmla="*/ 704864 w 804956"/>
                <a:gd name="connsiteY31" fmla="*/ 285750 h 364331"/>
                <a:gd name="connsiteX32" fmla="*/ 719152 w 804956"/>
                <a:gd name="connsiteY32" fmla="*/ 273844 h 364331"/>
                <a:gd name="connsiteX33" fmla="*/ 723914 w 804956"/>
                <a:gd name="connsiteY33" fmla="*/ 266700 h 364331"/>
                <a:gd name="connsiteX34" fmla="*/ 738202 w 804956"/>
                <a:gd name="connsiteY34" fmla="*/ 252412 h 364331"/>
                <a:gd name="connsiteX35" fmla="*/ 742964 w 804956"/>
                <a:gd name="connsiteY35" fmla="*/ 245269 h 364331"/>
                <a:gd name="connsiteX36" fmla="*/ 757252 w 804956"/>
                <a:gd name="connsiteY36" fmla="*/ 233362 h 364331"/>
                <a:gd name="connsiteX37" fmla="*/ 759633 w 804956"/>
                <a:gd name="connsiteY37" fmla="*/ 226219 h 364331"/>
                <a:gd name="connsiteX38" fmla="*/ 769158 w 804956"/>
                <a:gd name="connsiteY38" fmla="*/ 209550 h 364331"/>
                <a:gd name="connsiteX39" fmla="*/ 773920 w 804956"/>
                <a:gd name="connsiteY39" fmla="*/ 190500 h 364331"/>
                <a:gd name="connsiteX40" fmla="*/ 778683 w 804956"/>
                <a:gd name="connsiteY40" fmla="*/ 176212 h 364331"/>
                <a:gd name="connsiteX41" fmla="*/ 785827 w 804956"/>
                <a:gd name="connsiteY41" fmla="*/ 169069 h 364331"/>
                <a:gd name="connsiteX42" fmla="*/ 797733 w 804956"/>
                <a:gd name="connsiteY42" fmla="*/ 154781 h 364331"/>
                <a:gd name="connsiteX43" fmla="*/ 800114 w 804956"/>
                <a:gd name="connsiteY43" fmla="*/ 147637 h 364331"/>
                <a:gd name="connsiteX44" fmla="*/ 804877 w 804956"/>
                <a:gd name="connsiteY44" fmla="*/ 138112 h 364331"/>
                <a:gd name="connsiteX45" fmla="*/ 802495 w 804956"/>
                <a:gd name="connsiteY45" fmla="*/ 123825 h 364331"/>
                <a:gd name="connsiteX46" fmla="*/ 795352 w 804956"/>
                <a:gd name="connsiteY46" fmla="*/ 109537 h 364331"/>
                <a:gd name="connsiteX47" fmla="*/ 788208 w 804956"/>
                <a:gd name="connsiteY47" fmla="*/ 102394 h 364331"/>
                <a:gd name="connsiteX48" fmla="*/ 783445 w 804956"/>
                <a:gd name="connsiteY48" fmla="*/ 95250 h 364331"/>
                <a:gd name="connsiteX49" fmla="*/ 769158 w 804956"/>
                <a:gd name="connsiteY49" fmla="*/ 85725 h 364331"/>
                <a:gd name="connsiteX50" fmla="*/ 752489 w 804956"/>
                <a:gd name="connsiteY50" fmla="*/ 73819 h 364331"/>
                <a:gd name="connsiteX51" fmla="*/ 681052 w 804956"/>
                <a:gd name="connsiteY51" fmla="*/ 50006 h 364331"/>
                <a:gd name="connsiteX52" fmla="*/ 673908 w 804956"/>
                <a:gd name="connsiteY52" fmla="*/ 47625 h 364331"/>
                <a:gd name="connsiteX53" fmla="*/ 664383 w 804956"/>
                <a:gd name="connsiteY53" fmla="*/ 42862 h 364331"/>
                <a:gd name="connsiteX54" fmla="*/ 654858 w 804956"/>
                <a:gd name="connsiteY54" fmla="*/ 40481 h 364331"/>
                <a:gd name="connsiteX55" fmla="*/ 647714 w 804956"/>
                <a:gd name="connsiteY55" fmla="*/ 35719 h 364331"/>
                <a:gd name="connsiteX56" fmla="*/ 633427 w 804956"/>
                <a:gd name="connsiteY56" fmla="*/ 30956 h 364331"/>
                <a:gd name="connsiteX57" fmla="*/ 607233 w 804956"/>
                <a:gd name="connsiteY57" fmla="*/ 26194 h 364331"/>
                <a:gd name="connsiteX58" fmla="*/ 566752 w 804956"/>
                <a:gd name="connsiteY58" fmla="*/ 23812 h 364331"/>
                <a:gd name="connsiteX59" fmla="*/ 545320 w 804956"/>
                <a:gd name="connsiteY59" fmla="*/ 16669 h 364331"/>
                <a:gd name="connsiteX60" fmla="*/ 526270 w 804956"/>
                <a:gd name="connsiteY60" fmla="*/ 11906 h 364331"/>
                <a:gd name="connsiteX61" fmla="*/ 485789 w 804956"/>
                <a:gd name="connsiteY61" fmla="*/ 9525 h 364331"/>
                <a:gd name="connsiteX62" fmla="*/ 433402 w 804956"/>
                <a:gd name="connsiteY62" fmla="*/ 2381 h 364331"/>
                <a:gd name="connsiteX63" fmla="*/ 357202 w 804956"/>
                <a:gd name="connsiteY63" fmla="*/ 0 h 364331"/>
                <a:gd name="connsiteX64" fmla="*/ 233377 w 804956"/>
                <a:gd name="connsiteY64" fmla="*/ 2381 h 364331"/>
                <a:gd name="connsiteX65" fmla="*/ 226233 w 804956"/>
                <a:gd name="connsiteY65" fmla="*/ 4762 h 364331"/>
                <a:gd name="connsiteX66" fmla="*/ 202420 w 804956"/>
                <a:gd name="connsiteY66" fmla="*/ 7144 h 364331"/>
                <a:gd name="connsiteX67" fmla="*/ 188133 w 804956"/>
                <a:gd name="connsiteY67" fmla="*/ 9525 h 364331"/>
                <a:gd name="connsiteX68" fmla="*/ 126220 w 804956"/>
                <a:gd name="connsiteY68" fmla="*/ 40481 h 364331"/>
                <a:gd name="connsiteX69" fmla="*/ 16683 w 804956"/>
                <a:gd name="connsiteY69" fmla="*/ 100012 h 364331"/>
                <a:gd name="connsiteX70" fmla="*/ 14302 w 804956"/>
                <a:gd name="connsiteY70" fmla="*/ 107156 h 364331"/>
                <a:gd name="connsiteX71" fmla="*/ 14 w 804956"/>
                <a:gd name="connsiteY71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7170 w 804956"/>
                <a:gd name="connsiteY13" fmla="*/ 319087 h 364331"/>
                <a:gd name="connsiteX14" fmla="*/ 166702 w 804956"/>
                <a:gd name="connsiteY14" fmla="*/ 342900 h 364331"/>
                <a:gd name="connsiteX15" fmla="*/ 183370 w 804956"/>
                <a:gd name="connsiteY15" fmla="*/ 350044 h 364331"/>
                <a:gd name="connsiteX16" fmla="*/ 190514 w 804956"/>
                <a:gd name="connsiteY16" fmla="*/ 354806 h 364331"/>
                <a:gd name="connsiteX17" fmla="*/ 204802 w 804956"/>
                <a:gd name="connsiteY17" fmla="*/ 359569 h 364331"/>
                <a:gd name="connsiteX18" fmla="*/ 223852 w 804956"/>
                <a:gd name="connsiteY18" fmla="*/ 364331 h 364331"/>
                <a:gd name="connsiteX19" fmla="*/ 502458 w 804956"/>
                <a:gd name="connsiteY19" fmla="*/ 361950 h 364331"/>
                <a:gd name="connsiteX20" fmla="*/ 550083 w 804956"/>
                <a:gd name="connsiteY20" fmla="*/ 354806 h 364331"/>
                <a:gd name="connsiteX21" fmla="*/ 573895 w 804956"/>
                <a:gd name="connsiteY21" fmla="*/ 352425 h 364331"/>
                <a:gd name="connsiteX22" fmla="*/ 600089 w 804956"/>
                <a:gd name="connsiteY22" fmla="*/ 345281 h 364331"/>
                <a:gd name="connsiteX23" fmla="*/ 619139 w 804956"/>
                <a:gd name="connsiteY23" fmla="*/ 340519 h 364331"/>
                <a:gd name="connsiteX24" fmla="*/ 645333 w 804956"/>
                <a:gd name="connsiteY24" fmla="*/ 335756 h 364331"/>
                <a:gd name="connsiteX25" fmla="*/ 652477 w 804956"/>
                <a:gd name="connsiteY25" fmla="*/ 330994 h 364331"/>
                <a:gd name="connsiteX26" fmla="*/ 659620 w 804956"/>
                <a:gd name="connsiteY26" fmla="*/ 328612 h 364331"/>
                <a:gd name="connsiteX27" fmla="*/ 673908 w 804956"/>
                <a:gd name="connsiteY27" fmla="*/ 314325 h 364331"/>
                <a:gd name="connsiteX28" fmla="*/ 681052 w 804956"/>
                <a:gd name="connsiteY28" fmla="*/ 309562 h 364331"/>
                <a:gd name="connsiteX29" fmla="*/ 685814 w 804956"/>
                <a:gd name="connsiteY29" fmla="*/ 302419 h 364331"/>
                <a:gd name="connsiteX30" fmla="*/ 700102 w 804956"/>
                <a:gd name="connsiteY30" fmla="*/ 292894 h 364331"/>
                <a:gd name="connsiteX31" fmla="*/ 704864 w 804956"/>
                <a:gd name="connsiteY31" fmla="*/ 285750 h 364331"/>
                <a:gd name="connsiteX32" fmla="*/ 719152 w 804956"/>
                <a:gd name="connsiteY32" fmla="*/ 273844 h 364331"/>
                <a:gd name="connsiteX33" fmla="*/ 723914 w 804956"/>
                <a:gd name="connsiteY33" fmla="*/ 266700 h 364331"/>
                <a:gd name="connsiteX34" fmla="*/ 738202 w 804956"/>
                <a:gd name="connsiteY34" fmla="*/ 252412 h 364331"/>
                <a:gd name="connsiteX35" fmla="*/ 742964 w 804956"/>
                <a:gd name="connsiteY35" fmla="*/ 245269 h 364331"/>
                <a:gd name="connsiteX36" fmla="*/ 757252 w 804956"/>
                <a:gd name="connsiteY36" fmla="*/ 233362 h 364331"/>
                <a:gd name="connsiteX37" fmla="*/ 759633 w 804956"/>
                <a:gd name="connsiteY37" fmla="*/ 226219 h 364331"/>
                <a:gd name="connsiteX38" fmla="*/ 769158 w 804956"/>
                <a:gd name="connsiteY38" fmla="*/ 209550 h 364331"/>
                <a:gd name="connsiteX39" fmla="*/ 773920 w 804956"/>
                <a:gd name="connsiteY39" fmla="*/ 190500 h 364331"/>
                <a:gd name="connsiteX40" fmla="*/ 778683 w 804956"/>
                <a:gd name="connsiteY40" fmla="*/ 176212 h 364331"/>
                <a:gd name="connsiteX41" fmla="*/ 785827 w 804956"/>
                <a:gd name="connsiteY41" fmla="*/ 169069 h 364331"/>
                <a:gd name="connsiteX42" fmla="*/ 797733 w 804956"/>
                <a:gd name="connsiteY42" fmla="*/ 154781 h 364331"/>
                <a:gd name="connsiteX43" fmla="*/ 800114 w 804956"/>
                <a:gd name="connsiteY43" fmla="*/ 147637 h 364331"/>
                <a:gd name="connsiteX44" fmla="*/ 804877 w 804956"/>
                <a:gd name="connsiteY44" fmla="*/ 138112 h 364331"/>
                <a:gd name="connsiteX45" fmla="*/ 802495 w 804956"/>
                <a:gd name="connsiteY45" fmla="*/ 123825 h 364331"/>
                <a:gd name="connsiteX46" fmla="*/ 795352 w 804956"/>
                <a:gd name="connsiteY46" fmla="*/ 109537 h 364331"/>
                <a:gd name="connsiteX47" fmla="*/ 788208 w 804956"/>
                <a:gd name="connsiteY47" fmla="*/ 102394 h 364331"/>
                <a:gd name="connsiteX48" fmla="*/ 783445 w 804956"/>
                <a:gd name="connsiteY48" fmla="*/ 95250 h 364331"/>
                <a:gd name="connsiteX49" fmla="*/ 769158 w 804956"/>
                <a:gd name="connsiteY49" fmla="*/ 85725 h 364331"/>
                <a:gd name="connsiteX50" fmla="*/ 752489 w 804956"/>
                <a:gd name="connsiteY50" fmla="*/ 73819 h 364331"/>
                <a:gd name="connsiteX51" fmla="*/ 681052 w 804956"/>
                <a:gd name="connsiteY51" fmla="*/ 50006 h 364331"/>
                <a:gd name="connsiteX52" fmla="*/ 673908 w 804956"/>
                <a:gd name="connsiteY52" fmla="*/ 47625 h 364331"/>
                <a:gd name="connsiteX53" fmla="*/ 664383 w 804956"/>
                <a:gd name="connsiteY53" fmla="*/ 42862 h 364331"/>
                <a:gd name="connsiteX54" fmla="*/ 654858 w 804956"/>
                <a:gd name="connsiteY54" fmla="*/ 40481 h 364331"/>
                <a:gd name="connsiteX55" fmla="*/ 647714 w 804956"/>
                <a:gd name="connsiteY55" fmla="*/ 35719 h 364331"/>
                <a:gd name="connsiteX56" fmla="*/ 633427 w 804956"/>
                <a:gd name="connsiteY56" fmla="*/ 30956 h 364331"/>
                <a:gd name="connsiteX57" fmla="*/ 607233 w 804956"/>
                <a:gd name="connsiteY57" fmla="*/ 26194 h 364331"/>
                <a:gd name="connsiteX58" fmla="*/ 566752 w 804956"/>
                <a:gd name="connsiteY58" fmla="*/ 23812 h 364331"/>
                <a:gd name="connsiteX59" fmla="*/ 545320 w 804956"/>
                <a:gd name="connsiteY59" fmla="*/ 16669 h 364331"/>
                <a:gd name="connsiteX60" fmla="*/ 526270 w 804956"/>
                <a:gd name="connsiteY60" fmla="*/ 11906 h 364331"/>
                <a:gd name="connsiteX61" fmla="*/ 485789 w 804956"/>
                <a:gd name="connsiteY61" fmla="*/ 9525 h 364331"/>
                <a:gd name="connsiteX62" fmla="*/ 433402 w 804956"/>
                <a:gd name="connsiteY62" fmla="*/ 2381 h 364331"/>
                <a:gd name="connsiteX63" fmla="*/ 357202 w 804956"/>
                <a:gd name="connsiteY63" fmla="*/ 0 h 364331"/>
                <a:gd name="connsiteX64" fmla="*/ 233377 w 804956"/>
                <a:gd name="connsiteY64" fmla="*/ 2381 h 364331"/>
                <a:gd name="connsiteX65" fmla="*/ 226233 w 804956"/>
                <a:gd name="connsiteY65" fmla="*/ 4762 h 364331"/>
                <a:gd name="connsiteX66" fmla="*/ 202420 w 804956"/>
                <a:gd name="connsiteY66" fmla="*/ 7144 h 364331"/>
                <a:gd name="connsiteX67" fmla="*/ 188133 w 804956"/>
                <a:gd name="connsiteY67" fmla="*/ 9525 h 364331"/>
                <a:gd name="connsiteX68" fmla="*/ 126220 w 804956"/>
                <a:gd name="connsiteY68" fmla="*/ 40481 h 364331"/>
                <a:gd name="connsiteX69" fmla="*/ 16683 w 804956"/>
                <a:gd name="connsiteY69" fmla="*/ 100012 h 364331"/>
                <a:gd name="connsiteX70" fmla="*/ 14302 w 804956"/>
                <a:gd name="connsiteY70" fmla="*/ 107156 h 364331"/>
                <a:gd name="connsiteX71" fmla="*/ 14 w 804956"/>
                <a:gd name="connsiteY71" fmla="*/ 128587 h 364331"/>
                <a:gd name="connsiteX0" fmla="*/ 14 w 804956"/>
                <a:gd name="connsiteY0" fmla="*/ 128587 h 364331"/>
                <a:gd name="connsiteX1" fmla="*/ 11921 w 804956"/>
                <a:gd name="connsiteY1" fmla="*/ 226219 h 364331"/>
                <a:gd name="connsiteX2" fmla="*/ 21445 w 804956"/>
                <a:gd name="connsiteY2" fmla="*/ 219075 h 364331"/>
                <a:gd name="connsiteX3" fmla="*/ 28589 w 804956"/>
                <a:gd name="connsiteY3" fmla="*/ 221456 h 364331"/>
                <a:gd name="connsiteX4" fmla="*/ 40495 w 804956"/>
                <a:gd name="connsiteY4" fmla="*/ 223837 h 364331"/>
                <a:gd name="connsiteX5" fmla="*/ 57164 w 804956"/>
                <a:gd name="connsiteY5" fmla="*/ 233362 h 364331"/>
                <a:gd name="connsiteX6" fmla="*/ 71452 w 804956"/>
                <a:gd name="connsiteY6" fmla="*/ 247650 h 364331"/>
                <a:gd name="connsiteX7" fmla="*/ 80977 w 804956"/>
                <a:gd name="connsiteY7" fmla="*/ 264319 h 364331"/>
                <a:gd name="connsiteX8" fmla="*/ 85739 w 804956"/>
                <a:gd name="connsiteY8" fmla="*/ 271462 h 364331"/>
                <a:gd name="connsiteX9" fmla="*/ 92883 w 804956"/>
                <a:gd name="connsiteY9" fmla="*/ 285750 h 364331"/>
                <a:gd name="connsiteX10" fmla="*/ 95264 w 804956"/>
                <a:gd name="connsiteY10" fmla="*/ 295275 h 364331"/>
                <a:gd name="connsiteX11" fmla="*/ 97645 w 804956"/>
                <a:gd name="connsiteY11" fmla="*/ 302419 h 364331"/>
                <a:gd name="connsiteX12" fmla="*/ 100027 w 804956"/>
                <a:gd name="connsiteY12" fmla="*/ 311944 h 364331"/>
                <a:gd name="connsiteX13" fmla="*/ 107170 w 804956"/>
                <a:gd name="connsiteY13" fmla="*/ 319087 h 364331"/>
                <a:gd name="connsiteX14" fmla="*/ 166702 w 804956"/>
                <a:gd name="connsiteY14" fmla="*/ 342900 h 364331"/>
                <a:gd name="connsiteX15" fmla="*/ 183370 w 804956"/>
                <a:gd name="connsiteY15" fmla="*/ 350044 h 364331"/>
                <a:gd name="connsiteX16" fmla="*/ 190514 w 804956"/>
                <a:gd name="connsiteY16" fmla="*/ 354806 h 364331"/>
                <a:gd name="connsiteX17" fmla="*/ 204802 w 804956"/>
                <a:gd name="connsiteY17" fmla="*/ 359569 h 364331"/>
                <a:gd name="connsiteX18" fmla="*/ 223852 w 804956"/>
                <a:gd name="connsiteY18" fmla="*/ 364331 h 364331"/>
                <a:gd name="connsiteX19" fmla="*/ 502458 w 804956"/>
                <a:gd name="connsiteY19" fmla="*/ 361950 h 364331"/>
                <a:gd name="connsiteX20" fmla="*/ 550083 w 804956"/>
                <a:gd name="connsiteY20" fmla="*/ 354806 h 364331"/>
                <a:gd name="connsiteX21" fmla="*/ 573895 w 804956"/>
                <a:gd name="connsiteY21" fmla="*/ 352425 h 364331"/>
                <a:gd name="connsiteX22" fmla="*/ 600089 w 804956"/>
                <a:gd name="connsiteY22" fmla="*/ 345281 h 364331"/>
                <a:gd name="connsiteX23" fmla="*/ 619139 w 804956"/>
                <a:gd name="connsiteY23" fmla="*/ 340519 h 364331"/>
                <a:gd name="connsiteX24" fmla="*/ 645333 w 804956"/>
                <a:gd name="connsiteY24" fmla="*/ 335756 h 364331"/>
                <a:gd name="connsiteX25" fmla="*/ 652477 w 804956"/>
                <a:gd name="connsiteY25" fmla="*/ 330994 h 364331"/>
                <a:gd name="connsiteX26" fmla="*/ 659620 w 804956"/>
                <a:gd name="connsiteY26" fmla="*/ 328612 h 364331"/>
                <a:gd name="connsiteX27" fmla="*/ 673908 w 804956"/>
                <a:gd name="connsiteY27" fmla="*/ 314325 h 364331"/>
                <a:gd name="connsiteX28" fmla="*/ 681052 w 804956"/>
                <a:gd name="connsiteY28" fmla="*/ 309562 h 364331"/>
                <a:gd name="connsiteX29" fmla="*/ 685814 w 804956"/>
                <a:gd name="connsiteY29" fmla="*/ 302419 h 364331"/>
                <a:gd name="connsiteX30" fmla="*/ 700102 w 804956"/>
                <a:gd name="connsiteY30" fmla="*/ 292894 h 364331"/>
                <a:gd name="connsiteX31" fmla="*/ 704864 w 804956"/>
                <a:gd name="connsiteY31" fmla="*/ 285750 h 364331"/>
                <a:gd name="connsiteX32" fmla="*/ 719152 w 804956"/>
                <a:gd name="connsiteY32" fmla="*/ 273844 h 364331"/>
                <a:gd name="connsiteX33" fmla="*/ 723914 w 804956"/>
                <a:gd name="connsiteY33" fmla="*/ 266700 h 364331"/>
                <a:gd name="connsiteX34" fmla="*/ 738202 w 804956"/>
                <a:gd name="connsiteY34" fmla="*/ 252412 h 364331"/>
                <a:gd name="connsiteX35" fmla="*/ 742964 w 804956"/>
                <a:gd name="connsiteY35" fmla="*/ 245269 h 364331"/>
                <a:gd name="connsiteX36" fmla="*/ 757252 w 804956"/>
                <a:gd name="connsiteY36" fmla="*/ 233362 h 364331"/>
                <a:gd name="connsiteX37" fmla="*/ 759633 w 804956"/>
                <a:gd name="connsiteY37" fmla="*/ 226219 h 364331"/>
                <a:gd name="connsiteX38" fmla="*/ 769158 w 804956"/>
                <a:gd name="connsiteY38" fmla="*/ 209550 h 364331"/>
                <a:gd name="connsiteX39" fmla="*/ 773920 w 804956"/>
                <a:gd name="connsiteY39" fmla="*/ 190500 h 364331"/>
                <a:gd name="connsiteX40" fmla="*/ 778683 w 804956"/>
                <a:gd name="connsiteY40" fmla="*/ 176212 h 364331"/>
                <a:gd name="connsiteX41" fmla="*/ 781065 w 804956"/>
                <a:gd name="connsiteY41" fmla="*/ 142875 h 364331"/>
                <a:gd name="connsiteX42" fmla="*/ 797733 w 804956"/>
                <a:gd name="connsiteY42" fmla="*/ 154781 h 364331"/>
                <a:gd name="connsiteX43" fmla="*/ 800114 w 804956"/>
                <a:gd name="connsiteY43" fmla="*/ 147637 h 364331"/>
                <a:gd name="connsiteX44" fmla="*/ 804877 w 804956"/>
                <a:gd name="connsiteY44" fmla="*/ 138112 h 364331"/>
                <a:gd name="connsiteX45" fmla="*/ 802495 w 804956"/>
                <a:gd name="connsiteY45" fmla="*/ 123825 h 364331"/>
                <a:gd name="connsiteX46" fmla="*/ 795352 w 804956"/>
                <a:gd name="connsiteY46" fmla="*/ 109537 h 364331"/>
                <a:gd name="connsiteX47" fmla="*/ 788208 w 804956"/>
                <a:gd name="connsiteY47" fmla="*/ 102394 h 364331"/>
                <a:gd name="connsiteX48" fmla="*/ 783445 w 804956"/>
                <a:gd name="connsiteY48" fmla="*/ 95250 h 364331"/>
                <a:gd name="connsiteX49" fmla="*/ 769158 w 804956"/>
                <a:gd name="connsiteY49" fmla="*/ 85725 h 364331"/>
                <a:gd name="connsiteX50" fmla="*/ 752489 w 804956"/>
                <a:gd name="connsiteY50" fmla="*/ 73819 h 364331"/>
                <a:gd name="connsiteX51" fmla="*/ 681052 w 804956"/>
                <a:gd name="connsiteY51" fmla="*/ 50006 h 364331"/>
                <a:gd name="connsiteX52" fmla="*/ 673908 w 804956"/>
                <a:gd name="connsiteY52" fmla="*/ 47625 h 364331"/>
                <a:gd name="connsiteX53" fmla="*/ 664383 w 804956"/>
                <a:gd name="connsiteY53" fmla="*/ 42862 h 364331"/>
                <a:gd name="connsiteX54" fmla="*/ 654858 w 804956"/>
                <a:gd name="connsiteY54" fmla="*/ 40481 h 364331"/>
                <a:gd name="connsiteX55" fmla="*/ 647714 w 804956"/>
                <a:gd name="connsiteY55" fmla="*/ 35719 h 364331"/>
                <a:gd name="connsiteX56" fmla="*/ 633427 w 804956"/>
                <a:gd name="connsiteY56" fmla="*/ 30956 h 364331"/>
                <a:gd name="connsiteX57" fmla="*/ 607233 w 804956"/>
                <a:gd name="connsiteY57" fmla="*/ 26194 h 364331"/>
                <a:gd name="connsiteX58" fmla="*/ 566752 w 804956"/>
                <a:gd name="connsiteY58" fmla="*/ 23812 h 364331"/>
                <a:gd name="connsiteX59" fmla="*/ 545320 w 804956"/>
                <a:gd name="connsiteY59" fmla="*/ 16669 h 364331"/>
                <a:gd name="connsiteX60" fmla="*/ 526270 w 804956"/>
                <a:gd name="connsiteY60" fmla="*/ 11906 h 364331"/>
                <a:gd name="connsiteX61" fmla="*/ 485789 w 804956"/>
                <a:gd name="connsiteY61" fmla="*/ 9525 h 364331"/>
                <a:gd name="connsiteX62" fmla="*/ 433402 w 804956"/>
                <a:gd name="connsiteY62" fmla="*/ 2381 h 364331"/>
                <a:gd name="connsiteX63" fmla="*/ 357202 w 804956"/>
                <a:gd name="connsiteY63" fmla="*/ 0 h 364331"/>
                <a:gd name="connsiteX64" fmla="*/ 233377 w 804956"/>
                <a:gd name="connsiteY64" fmla="*/ 2381 h 364331"/>
                <a:gd name="connsiteX65" fmla="*/ 226233 w 804956"/>
                <a:gd name="connsiteY65" fmla="*/ 4762 h 364331"/>
                <a:gd name="connsiteX66" fmla="*/ 202420 w 804956"/>
                <a:gd name="connsiteY66" fmla="*/ 7144 h 364331"/>
                <a:gd name="connsiteX67" fmla="*/ 188133 w 804956"/>
                <a:gd name="connsiteY67" fmla="*/ 9525 h 364331"/>
                <a:gd name="connsiteX68" fmla="*/ 126220 w 804956"/>
                <a:gd name="connsiteY68" fmla="*/ 40481 h 364331"/>
                <a:gd name="connsiteX69" fmla="*/ 16683 w 804956"/>
                <a:gd name="connsiteY69" fmla="*/ 100012 h 364331"/>
                <a:gd name="connsiteX70" fmla="*/ 14302 w 804956"/>
                <a:gd name="connsiteY70" fmla="*/ 107156 h 364331"/>
                <a:gd name="connsiteX71" fmla="*/ 14 w 804956"/>
                <a:gd name="connsiteY71" fmla="*/ 128587 h 364331"/>
                <a:gd name="connsiteX0" fmla="*/ 14 w 804877"/>
                <a:gd name="connsiteY0" fmla="*/ 128587 h 364331"/>
                <a:gd name="connsiteX1" fmla="*/ 11921 w 804877"/>
                <a:gd name="connsiteY1" fmla="*/ 226219 h 364331"/>
                <a:gd name="connsiteX2" fmla="*/ 21445 w 804877"/>
                <a:gd name="connsiteY2" fmla="*/ 219075 h 364331"/>
                <a:gd name="connsiteX3" fmla="*/ 28589 w 804877"/>
                <a:gd name="connsiteY3" fmla="*/ 221456 h 364331"/>
                <a:gd name="connsiteX4" fmla="*/ 40495 w 804877"/>
                <a:gd name="connsiteY4" fmla="*/ 223837 h 364331"/>
                <a:gd name="connsiteX5" fmla="*/ 57164 w 804877"/>
                <a:gd name="connsiteY5" fmla="*/ 233362 h 364331"/>
                <a:gd name="connsiteX6" fmla="*/ 71452 w 804877"/>
                <a:gd name="connsiteY6" fmla="*/ 247650 h 364331"/>
                <a:gd name="connsiteX7" fmla="*/ 80977 w 804877"/>
                <a:gd name="connsiteY7" fmla="*/ 264319 h 364331"/>
                <a:gd name="connsiteX8" fmla="*/ 85739 w 804877"/>
                <a:gd name="connsiteY8" fmla="*/ 271462 h 364331"/>
                <a:gd name="connsiteX9" fmla="*/ 92883 w 804877"/>
                <a:gd name="connsiteY9" fmla="*/ 285750 h 364331"/>
                <a:gd name="connsiteX10" fmla="*/ 95264 w 804877"/>
                <a:gd name="connsiteY10" fmla="*/ 295275 h 364331"/>
                <a:gd name="connsiteX11" fmla="*/ 97645 w 804877"/>
                <a:gd name="connsiteY11" fmla="*/ 302419 h 364331"/>
                <a:gd name="connsiteX12" fmla="*/ 100027 w 804877"/>
                <a:gd name="connsiteY12" fmla="*/ 311944 h 364331"/>
                <a:gd name="connsiteX13" fmla="*/ 107170 w 804877"/>
                <a:gd name="connsiteY13" fmla="*/ 319087 h 364331"/>
                <a:gd name="connsiteX14" fmla="*/ 166702 w 804877"/>
                <a:gd name="connsiteY14" fmla="*/ 342900 h 364331"/>
                <a:gd name="connsiteX15" fmla="*/ 183370 w 804877"/>
                <a:gd name="connsiteY15" fmla="*/ 350044 h 364331"/>
                <a:gd name="connsiteX16" fmla="*/ 190514 w 804877"/>
                <a:gd name="connsiteY16" fmla="*/ 354806 h 364331"/>
                <a:gd name="connsiteX17" fmla="*/ 204802 w 804877"/>
                <a:gd name="connsiteY17" fmla="*/ 359569 h 364331"/>
                <a:gd name="connsiteX18" fmla="*/ 223852 w 804877"/>
                <a:gd name="connsiteY18" fmla="*/ 364331 h 364331"/>
                <a:gd name="connsiteX19" fmla="*/ 502458 w 804877"/>
                <a:gd name="connsiteY19" fmla="*/ 361950 h 364331"/>
                <a:gd name="connsiteX20" fmla="*/ 550083 w 804877"/>
                <a:gd name="connsiteY20" fmla="*/ 354806 h 364331"/>
                <a:gd name="connsiteX21" fmla="*/ 573895 w 804877"/>
                <a:gd name="connsiteY21" fmla="*/ 352425 h 364331"/>
                <a:gd name="connsiteX22" fmla="*/ 600089 w 804877"/>
                <a:gd name="connsiteY22" fmla="*/ 345281 h 364331"/>
                <a:gd name="connsiteX23" fmla="*/ 619139 w 804877"/>
                <a:gd name="connsiteY23" fmla="*/ 340519 h 364331"/>
                <a:gd name="connsiteX24" fmla="*/ 645333 w 804877"/>
                <a:gd name="connsiteY24" fmla="*/ 335756 h 364331"/>
                <a:gd name="connsiteX25" fmla="*/ 652477 w 804877"/>
                <a:gd name="connsiteY25" fmla="*/ 330994 h 364331"/>
                <a:gd name="connsiteX26" fmla="*/ 659620 w 804877"/>
                <a:gd name="connsiteY26" fmla="*/ 328612 h 364331"/>
                <a:gd name="connsiteX27" fmla="*/ 673908 w 804877"/>
                <a:gd name="connsiteY27" fmla="*/ 314325 h 364331"/>
                <a:gd name="connsiteX28" fmla="*/ 681052 w 804877"/>
                <a:gd name="connsiteY28" fmla="*/ 309562 h 364331"/>
                <a:gd name="connsiteX29" fmla="*/ 685814 w 804877"/>
                <a:gd name="connsiteY29" fmla="*/ 302419 h 364331"/>
                <a:gd name="connsiteX30" fmla="*/ 700102 w 804877"/>
                <a:gd name="connsiteY30" fmla="*/ 292894 h 364331"/>
                <a:gd name="connsiteX31" fmla="*/ 704864 w 804877"/>
                <a:gd name="connsiteY31" fmla="*/ 285750 h 364331"/>
                <a:gd name="connsiteX32" fmla="*/ 719152 w 804877"/>
                <a:gd name="connsiteY32" fmla="*/ 273844 h 364331"/>
                <a:gd name="connsiteX33" fmla="*/ 723914 w 804877"/>
                <a:gd name="connsiteY33" fmla="*/ 266700 h 364331"/>
                <a:gd name="connsiteX34" fmla="*/ 738202 w 804877"/>
                <a:gd name="connsiteY34" fmla="*/ 252412 h 364331"/>
                <a:gd name="connsiteX35" fmla="*/ 742964 w 804877"/>
                <a:gd name="connsiteY35" fmla="*/ 245269 h 364331"/>
                <a:gd name="connsiteX36" fmla="*/ 757252 w 804877"/>
                <a:gd name="connsiteY36" fmla="*/ 233362 h 364331"/>
                <a:gd name="connsiteX37" fmla="*/ 759633 w 804877"/>
                <a:gd name="connsiteY37" fmla="*/ 226219 h 364331"/>
                <a:gd name="connsiteX38" fmla="*/ 769158 w 804877"/>
                <a:gd name="connsiteY38" fmla="*/ 209550 h 364331"/>
                <a:gd name="connsiteX39" fmla="*/ 773920 w 804877"/>
                <a:gd name="connsiteY39" fmla="*/ 190500 h 364331"/>
                <a:gd name="connsiteX40" fmla="*/ 778683 w 804877"/>
                <a:gd name="connsiteY40" fmla="*/ 176212 h 364331"/>
                <a:gd name="connsiteX41" fmla="*/ 781065 w 804877"/>
                <a:gd name="connsiteY41" fmla="*/ 142875 h 364331"/>
                <a:gd name="connsiteX42" fmla="*/ 797733 w 804877"/>
                <a:gd name="connsiteY42" fmla="*/ 154781 h 364331"/>
                <a:gd name="connsiteX43" fmla="*/ 802495 w 804877"/>
                <a:gd name="connsiteY43" fmla="*/ 128587 h 364331"/>
                <a:gd name="connsiteX44" fmla="*/ 804877 w 804877"/>
                <a:gd name="connsiteY44" fmla="*/ 138112 h 364331"/>
                <a:gd name="connsiteX45" fmla="*/ 802495 w 804877"/>
                <a:gd name="connsiteY45" fmla="*/ 123825 h 364331"/>
                <a:gd name="connsiteX46" fmla="*/ 795352 w 804877"/>
                <a:gd name="connsiteY46" fmla="*/ 109537 h 364331"/>
                <a:gd name="connsiteX47" fmla="*/ 788208 w 804877"/>
                <a:gd name="connsiteY47" fmla="*/ 102394 h 364331"/>
                <a:gd name="connsiteX48" fmla="*/ 783445 w 804877"/>
                <a:gd name="connsiteY48" fmla="*/ 95250 h 364331"/>
                <a:gd name="connsiteX49" fmla="*/ 769158 w 804877"/>
                <a:gd name="connsiteY49" fmla="*/ 85725 h 364331"/>
                <a:gd name="connsiteX50" fmla="*/ 752489 w 804877"/>
                <a:gd name="connsiteY50" fmla="*/ 73819 h 364331"/>
                <a:gd name="connsiteX51" fmla="*/ 681052 w 804877"/>
                <a:gd name="connsiteY51" fmla="*/ 50006 h 364331"/>
                <a:gd name="connsiteX52" fmla="*/ 673908 w 804877"/>
                <a:gd name="connsiteY52" fmla="*/ 47625 h 364331"/>
                <a:gd name="connsiteX53" fmla="*/ 664383 w 804877"/>
                <a:gd name="connsiteY53" fmla="*/ 42862 h 364331"/>
                <a:gd name="connsiteX54" fmla="*/ 654858 w 804877"/>
                <a:gd name="connsiteY54" fmla="*/ 40481 h 364331"/>
                <a:gd name="connsiteX55" fmla="*/ 647714 w 804877"/>
                <a:gd name="connsiteY55" fmla="*/ 35719 h 364331"/>
                <a:gd name="connsiteX56" fmla="*/ 633427 w 804877"/>
                <a:gd name="connsiteY56" fmla="*/ 30956 h 364331"/>
                <a:gd name="connsiteX57" fmla="*/ 607233 w 804877"/>
                <a:gd name="connsiteY57" fmla="*/ 26194 h 364331"/>
                <a:gd name="connsiteX58" fmla="*/ 566752 w 804877"/>
                <a:gd name="connsiteY58" fmla="*/ 23812 h 364331"/>
                <a:gd name="connsiteX59" fmla="*/ 545320 w 804877"/>
                <a:gd name="connsiteY59" fmla="*/ 16669 h 364331"/>
                <a:gd name="connsiteX60" fmla="*/ 526270 w 804877"/>
                <a:gd name="connsiteY60" fmla="*/ 11906 h 364331"/>
                <a:gd name="connsiteX61" fmla="*/ 485789 w 804877"/>
                <a:gd name="connsiteY61" fmla="*/ 9525 h 364331"/>
                <a:gd name="connsiteX62" fmla="*/ 433402 w 804877"/>
                <a:gd name="connsiteY62" fmla="*/ 2381 h 364331"/>
                <a:gd name="connsiteX63" fmla="*/ 357202 w 804877"/>
                <a:gd name="connsiteY63" fmla="*/ 0 h 364331"/>
                <a:gd name="connsiteX64" fmla="*/ 233377 w 804877"/>
                <a:gd name="connsiteY64" fmla="*/ 2381 h 364331"/>
                <a:gd name="connsiteX65" fmla="*/ 226233 w 804877"/>
                <a:gd name="connsiteY65" fmla="*/ 4762 h 364331"/>
                <a:gd name="connsiteX66" fmla="*/ 202420 w 804877"/>
                <a:gd name="connsiteY66" fmla="*/ 7144 h 364331"/>
                <a:gd name="connsiteX67" fmla="*/ 188133 w 804877"/>
                <a:gd name="connsiteY67" fmla="*/ 9525 h 364331"/>
                <a:gd name="connsiteX68" fmla="*/ 126220 w 804877"/>
                <a:gd name="connsiteY68" fmla="*/ 40481 h 364331"/>
                <a:gd name="connsiteX69" fmla="*/ 16683 w 804877"/>
                <a:gd name="connsiteY69" fmla="*/ 100012 h 364331"/>
                <a:gd name="connsiteX70" fmla="*/ 14302 w 804877"/>
                <a:gd name="connsiteY70" fmla="*/ 107156 h 364331"/>
                <a:gd name="connsiteX71" fmla="*/ 14 w 804877"/>
                <a:gd name="connsiteY71" fmla="*/ 128587 h 364331"/>
                <a:gd name="connsiteX0" fmla="*/ 14 w 805190"/>
                <a:gd name="connsiteY0" fmla="*/ 128587 h 364331"/>
                <a:gd name="connsiteX1" fmla="*/ 11921 w 805190"/>
                <a:gd name="connsiteY1" fmla="*/ 226219 h 364331"/>
                <a:gd name="connsiteX2" fmla="*/ 21445 w 805190"/>
                <a:gd name="connsiteY2" fmla="*/ 219075 h 364331"/>
                <a:gd name="connsiteX3" fmla="*/ 28589 w 805190"/>
                <a:gd name="connsiteY3" fmla="*/ 221456 h 364331"/>
                <a:gd name="connsiteX4" fmla="*/ 40495 w 805190"/>
                <a:gd name="connsiteY4" fmla="*/ 223837 h 364331"/>
                <a:gd name="connsiteX5" fmla="*/ 57164 w 805190"/>
                <a:gd name="connsiteY5" fmla="*/ 233362 h 364331"/>
                <a:gd name="connsiteX6" fmla="*/ 71452 w 805190"/>
                <a:gd name="connsiteY6" fmla="*/ 247650 h 364331"/>
                <a:gd name="connsiteX7" fmla="*/ 80977 w 805190"/>
                <a:gd name="connsiteY7" fmla="*/ 264319 h 364331"/>
                <a:gd name="connsiteX8" fmla="*/ 85739 w 805190"/>
                <a:gd name="connsiteY8" fmla="*/ 271462 h 364331"/>
                <a:gd name="connsiteX9" fmla="*/ 92883 w 805190"/>
                <a:gd name="connsiteY9" fmla="*/ 285750 h 364331"/>
                <a:gd name="connsiteX10" fmla="*/ 95264 w 805190"/>
                <a:gd name="connsiteY10" fmla="*/ 295275 h 364331"/>
                <a:gd name="connsiteX11" fmla="*/ 97645 w 805190"/>
                <a:gd name="connsiteY11" fmla="*/ 302419 h 364331"/>
                <a:gd name="connsiteX12" fmla="*/ 100027 w 805190"/>
                <a:gd name="connsiteY12" fmla="*/ 311944 h 364331"/>
                <a:gd name="connsiteX13" fmla="*/ 107170 w 805190"/>
                <a:gd name="connsiteY13" fmla="*/ 319087 h 364331"/>
                <a:gd name="connsiteX14" fmla="*/ 166702 w 805190"/>
                <a:gd name="connsiteY14" fmla="*/ 342900 h 364331"/>
                <a:gd name="connsiteX15" fmla="*/ 183370 w 805190"/>
                <a:gd name="connsiteY15" fmla="*/ 350044 h 364331"/>
                <a:gd name="connsiteX16" fmla="*/ 190514 w 805190"/>
                <a:gd name="connsiteY16" fmla="*/ 354806 h 364331"/>
                <a:gd name="connsiteX17" fmla="*/ 204802 w 805190"/>
                <a:gd name="connsiteY17" fmla="*/ 359569 h 364331"/>
                <a:gd name="connsiteX18" fmla="*/ 223852 w 805190"/>
                <a:gd name="connsiteY18" fmla="*/ 364331 h 364331"/>
                <a:gd name="connsiteX19" fmla="*/ 502458 w 805190"/>
                <a:gd name="connsiteY19" fmla="*/ 361950 h 364331"/>
                <a:gd name="connsiteX20" fmla="*/ 550083 w 805190"/>
                <a:gd name="connsiteY20" fmla="*/ 354806 h 364331"/>
                <a:gd name="connsiteX21" fmla="*/ 573895 w 805190"/>
                <a:gd name="connsiteY21" fmla="*/ 352425 h 364331"/>
                <a:gd name="connsiteX22" fmla="*/ 600089 w 805190"/>
                <a:gd name="connsiteY22" fmla="*/ 345281 h 364331"/>
                <a:gd name="connsiteX23" fmla="*/ 619139 w 805190"/>
                <a:gd name="connsiteY23" fmla="*/ 340519 h 364331"/>
                <a:gd name="connsiteX24" fmla="*/ 645333 w 805190"/>
                <a:gd name="connsiteY24" fmla="*/ 335756 h 364331"/>
                <a:gd name="connsiteX25" fmla="*/ 652477 w 805190"/>
                <a:gd name="connsiteY25" fmla="*/ 330994 h 364331"/>
                <a:gd name="connsiteX26" fmla="*/ 659620 w 805190"/>
                <a:gd name="connsiteY26" fmla="*/ 328612 h 364331"/>
                <a:gd name="connsiteX27" fmla="*/ 673908 w 805190"/>
                <a:gd name="connsiteY27" fmla="*/ 314325 h 364331"/>
                <a:gd name="connsiteX28" fmla="*/ 681052 w 805190"/>
                <a:gd name="connsiteY28" fmla="*/ 309562 h 364331"/>
                <a:gd name="connsiteX29" fmla="*/ 685814 w 805190"/>
                <a:gd name="connsiteY29" fmla="*/ 302419 h 364331"/>
                <a:gd name="connsiteX30" fmla="*/ 700102 w 805190"/>
                <a:gd name="connsiteY30" fmla="*/ 292894 h 364331"/>
                <a:gd name="connsiteX31" fmla="*/ 704864 w 805190"/>
                <a:gd name="connsiteY31" fmla="*/ 285750 h 364331"/>
                <a:gd name="connsiteX32" fmla="*/ 719152 w 805190"/>
                <a:gd name="connsiteY32" fmla="*/ 273844 h 364331"/>
                <a:gd name="connsiteX33" fmla="*/ 723914 w 805190"/>
                <a:gd name="connsiteY33" fmla="*/ 266700 h 364331"/>
                <a:gd name="connsiteX34" fmla="*/ 738202 w 805190"/>
                <a:gd name="connsiteY34" fmla="*/ 252412 h 364331"/>
                <a:gd name="connsiteX35" fmla="*/ 742964 w 805190"/>
                <a:gd name="connsiteY35" fmla="*/ 245269 h 364331"/>
                <a:gd name="connsiteX36" fmla="*/ 757252 w 805190"/>
                <a:gd name="connsiteY36" fmla="*/ 233362 h 364331"/>
                <a:gd name="connsiteX37" fmla="*/ 759633 w 805190"/>
                <a:gd name="connsiteY37" fmla="*/ 226219 h 364331"/>
                <a:gd name="connsiteX38" fmla="*/ 769158 w 805190"/>
                <a:gd name="connsiteY38" fmla="*/ 209550 h 364331"/>
                <a:gd name="connsiteX39" fmla="*/ 773920 w 805190"/>
                <a:gd name="connsiteY39" fmla="*/ 190500 h 364331"/>
                <a:gd name="connsiteX40" fmla="*/ 778683 w 805190"/>
                <a:gd name="connsiteY40" fmla="*/ 176212 h 364331"/>
                <a:gd name="connsiteX41" fmla="*/ 781065 w 805190"/>
                <a:gd name="connsiteY41" fmla="*/ 142875 h 364331"/>
                <a:gd name="connsiteX42" fmla="*/ 802495 w 805190"/>
                <a:gd name="connsiteY42" fmla="*/ 128587 h 364331"/>
                <a:gd name="connsiteX43" fmla="*/ 804877 w 805190"/>
                <a:gd name="connsiteY43" fmla="*/ 138112 h 364331"/>
                <a:gd name="connsiteX44" fmla="*/ 802495 w 805190"/>
                <a:gd name="connsiteY44" fmla="*/ 123825 h 364331"/>
                <a:gd name="connsiteX45" fmla="*/ 795352 w 805190"/>
                <a:gd name="connsiteY45" fmla="*/ 109537 h 364331"/>
                <a:gd name="connsiteX46" fmla="*/ 788208 w 805190"/>
                <a:gd name="connsiteY46" fmla="*/ 102394 h 364331"/>
                <a:gd name="connsiteX47" fmla="*/ 783445 w 805190"/>
                <a:gd name="connsiteY47" fmla="*/ 95250 h 364331"/>
                <a:gd name="connsiteX48" fmla="*/ 769158 w 805190"/>
                <a:gd name="connsiteY48" fmla="*/ 85725 h 364331"/>
                <a:gd name="connsiteX49" fmla="*/ 752489 w 805190"/>
                <a:gd name="connsiteY49" fmla="*/ 73819 h 364331"/>
                <a:gd name="connsiteX50" fmla="*/ 681052 w 805190"/>
                <a:gd name="connsiteY50" fmla="*/ 50006 h 364331"/>
                <a:gd name="connsiteX51" fmla="*/ 673908 w 805190"/>
                <a:gd name="connsiteY51" fmla="*/ 47625 h 364331"/>
                <a:gd name="connsiteX52" fmla="*/ 664383 w 805190"/>
                <a:gd name="connsiteY52" fmla="*/ 42862 h 364331"/>
                <a:gd name="connsiteX53" fmla="*/ 654858 w 805190"/>
                <a:gd name="connsiteY53" fmla="*/ 40481 h 364331"/>
                <a:gd name="connsiteX54" fmla="*/ 647714 w 805190"/>
                <a:gd name="connsiteY54" fmla="*/ 35719 h 364331"/>
                <a:gd name="connsiteX55" fmla="*/ 633427 w 805190"/>
                <a:gd name="connsiteY55" fmla="*/ 30956 h 364331"/>
                <a:gd name="connsiteX56" fmla="*/ 607233 w 805190"/>
                <a:gd name="connsiteY56" fmla="*/ 26194 h 364331"/>
                <a:gd name="connsiteX57" fmla="*/ 566752 w 805190"/>
                <a:gd name="connsiteY57" fmla="*/ 23812 h 364331"/>
                <a:gd name="connsiteX58" fmla="*/ 545320 w 805190"/>
                <a:gd name="connsiteY58" fmla="*/ 16669 h 364331"/>
                <a:gd name="connsiteX59" fmla="*/ 526270 w 805190"/>
                <a:gd name="connsiteY59" fmla="*/ 11906 h 364331"/>
                <a:gd name="connsiteX60" fmla="*/ 485789 w 805190"/>
                <a:gd name="connsiteY60" fmla="*/ 9525 h 364331"/>
                <a:gd name="connsiteX61" fmla="*/ 433402 w 805190"/>
                <a:gd name="connsiteY61" fmla="*/ 2381 h 364331"/>
                <a:gd name="connsiteX62" fmla="*/ 357202 w 805190"/>
                <a:gd name="connsiteY62" fmla="*/ 0 h 364331"/>
                <a:gd name="connsiteX63" fmla="*/ 233377 w 805190"/>
                <a:gd name="connsiteY63" fmla="*/ 2381 h 364331"/>
                <a:gd name="connsiteX64" fmla="*/ 226233 w 805190"/>
                <a:gd name="connsiteY64" fmla="*/ 4762 h 364331"/>
                <a:gd name="connsiteX65" fmla="*/ 202420 w 805190"/>
                <a:gd name="connsiteY65" fmla="*/ 7144 h 364331"/>
                <a:gd name="connsiteX66" fmla="*/ 188133 w 805190"/>
                <a:gd name="connsiteY66" fmla="*/ 9525 h 364331"/>
                <a:gd name="connsiteX67" fmla="*/ 126220 w 805190"/>
                <a:gd name="connsiteY67" fmla="*/ 40481 h 364331"/>
                <a:gd name="connsiteX68" fmla="*/ 16683 w 805190"/>
                <a:gd name="connsiteY68" fmla="*/ 100012 h 364331"/>
                <a:gd name="connsiteX69" fmla="*/ 14302 w 805190"/>
                <a:gd name="connsiteY69" fmla="*/ 107156 h 364331"/>
                <a:gd name="connsiteX70" fmla="*/ 14 w 805190"/>
                <a:gd name="connsiteY70" fmla="*/ 128587 h 364331"/>
                <a:gd name="connsiteX0" fmla="*/ 14 w 805190"/>
                <a:gd name="connsiteY0" fmla="*/ 128587 h 364331"/>
                <a:gd name="connsiteX1" fmla="*/ 11921 w 805190"/>
                <a:gd name="connsiteY1" fmla="*/ 226219 h 364331"/>
                <a:gd name="connsiteX2" fmla="*/ 21445 w 805190"/>
                <a:gd name="connsiteY2" fmla="*/ 219075 h 364331"/>
                <a:gd name="connsiteX3" fmla="*/ 28589 w 805190"/>
                <a:gd name="connsiteY3" fmla="*/ 221456 h 364331"/>
                <a:gd name="connsiteX4" fmla="*/ 40495 w 805190"/>
                <a:gd name="connsiteY4" fmla="*/ 223837 h 364331"/>
                <a:gd name="connsiteX5" fmla="*/ 57164 w 805190"/>
                <a:gd name="connsiteY5" fmla="*/ 233362 h 364331"/>
                <a:gd name="connsiteX6" fmla="*/ 71452 w 805190"/>
                <a:gd name="connsiteY6" fmla="*/ 247650 h 364331"/>
                <a:gd name="connsiteX7" fmla="*/ 80977 w 805190"/>
                <a:gd name="connsiteY7" fmla="*/ 264319 h 364331"/>
                <a:gd name="connsiteX8" fmla="*/ 85739 w 805190"/>
                <a:gd name="connsiteY8" fmla="*/ 271462 h 364331"/>
                <a:gd name="connsiteX9" fmla="*/ 92883 w 805190"/>
                <a:gd name="connsiteY9" fmla="*/ 285750 h 364331"/>
                <a:gd name="connsiteX10" fmla="*/ 95264 w 805190"/>
                <a:gd name="connsiteY10" fmla="*/ 295275 h 364331"/>
                <a:gd name="connsiteX11" fmla="*/ 97645 w 805190"/>
                <a:gd name="connsiteY11" fmla="*/ 302419 h 364331"/>
                <a:gd name="connsiteX12" fmla="*/ 100027 w 805190"/>
                <a:gd name="connsiteY12" fmla="*/ 311944 h 364331"/>
                <a:gd name="connsiteX13" fmla="*/ 107170 w 805190"/>
                <a:gd name="connsiteY13" fmla="*/ 319087 h 364331"/>
                <a:gd name="connsiteX14" fmla="*/ 166702 w 805190"/>
                <a:gd name="connsiteY14" fmla="*/ 342900 h 364331"/>
                <a:gd name="connsiteX15" fmla="*/ 183370 w 805190"/>
                <a:gd name="connsiteY15" fmla="*/ 350044 h 364331"/>
                <a:gd name="connsiteX16" fmla="*/ 190514 w 805190"/>
                <a:gd name="connsiteY16" fmla="*/ 354806 h 364331"/>
                <a:gd name="connsiteX17" fmla="*/ 204802 w 805190"/>
                <a:gd name="connsiteY17" fmla="*/ 359569 h 364331"/>
                <a:gd name="connsiteX18" fmla="*/ 223852 w 805190"/>
                <a:gd name="connsiteY18" fmla="*/ 364331 h 364331"/>
                <a:gd name="connsiteX19" fmla="*/ 502458 w 805190"/>
                <a:gd name="connsiteY19" fmla="*/ 361950 h 364331"/>
                <a:gd name="connsiteX20" fmla="*/ 550083 w 805190"/>
                <a:gd name="connsiteY20" fmla="*/ 354806 h 364331"/>
                <a:gd name="connsiteX21" fmla="*/ 573895 w 805190"/>
                <a:gd name="connsiteY21" fmla="*/ 352425 h 364331"/>
                <a:gd name="connsiteX22" fmla="*/ 600089 w 805190"/>
                <a:gd name="connsiteY22" fmla="*/ 345281 h 364331"/>
                <a:gd name="connsiteX23" fmla="*/ 619139 w 805190"/>
                <a:gd name="connsiteY23" fmla="*/ 340519 h 364331"/>
                <a:gd name="connsiteX24" fmla="*/ 645333 w 805190"/>
                <a:gd name="connsiteY24" fmla="*/ 335756 h 364331"/>
                <a:gd name="connsiteX25" fmla="*/ 652477 w 805190"/>
                <a:gd name="connsiteY25" fmla="*/ 330994 h 364331"/>
                <a:gd name="connsiteX26" fmla="*/ 659620 w 805190"/>
                <a:gd name="connsiteY26" fmla="*/ 328612 h 364331"/>
                <a:gd name="connsiteX27" fmla="*/ 673908 w 805190"/>
                <a:gd name="connsiteY27" fmla="*/ 314325 h 364331"/>
                <a:gd name="connsiteX28" fmla="*/ 681052 w 805190"/>
                <a:gd name="connsiteY28" fmla="*/ 309562 h 364331"/>
                <a:gd name="connsiteX29" fmla="*/ 685814 w 805190"/>
                <a:gd name="connsiteY29" fmla="*/ 302419 h 364331"/>
                <a:gd name="connsiteX30" fmla="*/ 700102 w 805190"/>
                <a:gd name="connsiteY30" fmla="*/ 292894 h 364331"/>
                <a:gd name="connsiteX31" fmla="*/ 704864 w 805190"/>
                <a:gd name="connsiteY31" fmla="*/ 285750 h 364331"/>
                <a:gd name="connsiteX32" fmla="*/ 719152 w 805190"/>
                <a:gd name="connsiteY32" fmla="*/ 273844 h 364331"/>
                <a:gd name="connsiteX33" fmla="*/ 723914 w 805190"/>
                <a:gd name="connsiteY33" fmla="*/ 266700 h 364331"/>
                <a:gd name="connsiteX34" fmla="*/ 738202 w 805190"/>
                <a:gd name="connsiteY34" fmla="*/ 252412 h 364331"/>
                <a:gd name="connsiteX35" fmla="*/ 742964 w 805190"/>
                <a:gd name="connsiteY35" fmla="*/ 245269 h 364331"/>
                <a:gd name="connsiteX36" fmla="*/ 757252 w 805190"/>
                <a:gd name="connsiteY36" fmla="*/ 233362 h 364331"/>
                <a:gd name="connsiteX37" fmla="*/ 759633 w 805190"/>
                <a:gd name="connsiteY37" fmla="*/ 226219 h 364331"/>
                <a:gd name="connsiteX38" fmla="*/ 769158 w 805190"/>
                <a:gd name="connsiteY38" fmla="*/ 209550 h 364331"/>
                <a:gd name="connsiteX39" fmla="*/ 773920 w 805190"/>
                <a:gd name="connsiteY39" fmla="*/ 190500 h 364331"/>
                <a:gd name="connsiteX40" fmla="*/ 778683 w 805190"/>
                <a:gd name="connsiteY40" fmla="*/ 176212 h 364331"/>
                <a:gd name="connsiteX41" fmla="*/ 781065 w 805190"/>
                <a:gd name="connsiteY41" fmla="*/ 142875 h 364331"/>
                <a:gd name="connsiteX42" fmla="*/ 802495 w 805190"/>
                <a:gd name="connsiteY42" fmla="*/ 128587 h 364331"/>
                <a:gd name="connsiteX43" fmla="*/ 804877 w 805190"/>
                <a:gd name="connsiteY43" fmla="*/ 138112 h 364331"/>
                <a:gd name="connsiteX44" fmla="*/ 802495 w 805190"/>
                <a:gd name="connsiteY44" fmla="*/ 123825 h 364331"/>
                <a:gd name="connsiteX45" fmla="*/ 795352 w 805190"/>
                <a:gd name="connsiteY45" fmla="*/ 109537 h 364331"/>
                <a:gd name="connsiteX46" fmla="*/ 788208 w 805190"/>
                <a:gd name="connsiteY46" fmla="*/ 102394 h 364331"/>
                <a:gd name="connsiteX47" fmla="*/ 783445 w 805190"/>
                <a:gd name="connsiteY47" fmla="*/ 95250 h 364331"/>
                <a:gd name="connsiteX48" fmla="*/ 797733 w 805190"/>
                <a:gd name="connsiteY48" fmla="*/ 85725 h 364331"/>
                <a:gd name="connsiteX49" fmla="*/ 752489 w 805190"/>
                <a:gd name="connsiteY49" fmla="*/ 73819 h 364331"/>
                <a:gd name="connsiteX50" fmla="*/ 681052 w 805190"/>
                <a:gd name="connsiteY50" fmla="*/ 50006 h 364331"/>
                <a:gd name="connsiteX51" fmla="*/ 673908 w 805190"/>
                <a:gd name="connsiteY51" fmla="*/ 47625 h 364331"/>
                <a:gd name="connsiteX52" fmla="*/ 664383 w 805190"/>
                <a:gd name="connsiteY52" fmla="*/ 42862 h 364331"/>
                <a:gd name="connsiteX53" fmla="*/ 654858 w 805190"/>
                <a:gd name="connsiteY53" fmla="*/ 40481 h 364331"/>
                <a:gd name="connsiteX54" fmla="*/ 647714 w 805190"/>
                <a:gd name="connsiteY54" fmla="*/ 35719 h 364331"/>
                <a:gd name="connsiteX55" fmla="*/ 633427 w 805190"/>
                <a:gd name="connsiteY55" fmla="*/ 30956 h 364331"/>
                <a:gd name="connsiteX56" fmla="*/ 607233 w 805190"/>
                <a:gd name="connsiteY56" fmla="*/ 26194 h 364331"/>
                <a:gd name="connsiteX57" fmla="*/ 566752 w 805190"/>
                <a:gd name="connsiteY57" fmla="*/ 23812 h 364331"/>
                <a:gd name="connsiteX58" fmla="*/ 545320 w 805190"/>
                <a:gd name="connsiteY58" fmla="*/ 16669 h 364331"/>
                <a:gd name="connsiteX59" fmla="*/ 526270 w 805190"/>
                <a:gd name="connsiteY59" fmla="*/ 11906 h 364331"/>
                <a:gd name="connsiteX60" fmla="*/ 485789 w 805190"/>
                <a:gd name="connsiteY60" fmla="*/ 9525 h 364331"/>
                <a:gd name="connsiteX61" fmla="*/ 433402 w 805190"/>
                <a:gd name="connsiteY61" fmla="*/ 2381 h 364331"/>
                <a:gd name="connsiteX62" fmla="*/ 357202 w 805190"/>
                <a:gd name="connsiteY62" fmla="*/ 0 h 364331"/>
                <a:gd name="connsiteX63" fmla="*/ 233377 w 805190"/>
                <a:gd name="connsiteY63" fmla="*/ 2381 h 364331"/>
                <a:gd name="connsiteX64" fmla="*/ 226233 w 805190"/>
                <a:gd name="connsiteY64" fmla="*/ 4762 h 364331"/>
                <a:gd name="connsiteX65" fmla="*/ 202420 w 805190"/>
                <a:gd name="connsiteY65" fmla="*/ 7144 h 364331"/>
                <a:gd name="connsiteX66" fmla="*/ 188133 w 805190"/>
                <a:gd name="connsiteY66" fmla="*/ 9525 h 364331"/>
                <a:gd name="connsiteX67" fmla="*/ 126220 w 805190"/>
                <a:gd name="connsiteY67" fmla="*/ 40481 h 364331"/>
                <a:gd name="connsiteX68" fmla="*/ 16683 w 805190"/>
                <a:gd name="connsiteY68" fmla="*/ 100012 h 364331"/>
                <a:gd name="connsiteX69" fmla="*/ 14302 w 805190"/>
                <a:gd name="connsiteY69" fmla="*/ 107156 h 364331"/>
                <a:gd name="connsiteX70" fmla="*/ 14 w 805190"/>
                <a:gd name="connsiteY70" fmla="*/ 128587 h 364331"/>
                <a:gd name="connsiteX0" fmla="*/ 14 w 805190"/>
                <a:gd name="connsiteY0" fmla="*/ 128587 h 364331"/>
                <a:gd name="connsiteX1" fmla="*/ 11921 w 805190"/>
                <a:gd name="connsiteY1" fmla="*/ 226219 h 364331"/>
                <a:gd name="connsiteX2" fmla="*/ 21445 w 805190"/>
                <a:gd name="connsiteY2" fmla="*/ 219075 h 364331"/>
                <a:gd name="connsiteX3" fmla="*/ 28589 w 805190"/>
                <a:gd name="connsiteY3" fmla="*/ 221456 h 364331"/>
                <a:gd name="connsiteX4" fmla="*/ 40495 w 805190"/>
                <a:gd name="connsiteY4" fmla="*/ 223837 h 364331"/>
                <a:gd name="connsiteX5" fmla="*/ 57164 w 805190"/>
                <a:gd name="connsiteY5" fmla="*/ 233362 h 364331"/>
                <a:gd name="connsiteX6" fmla="*/ 71452 w 805190"/>
                <a:gd name="connsiteY6" fmla="*/ 247650 h 364331"/>
                <a:gd name="connsiteX7" fmla="*/ 80977 w 805190"/>
                <a:gd name="connsiteY7" fmla="*/ 264319 h 364331"/>
                <a:gd name="connsiteX8" fmla="*/ 85739 w 805190"/>
                <a:gd name="connsiteY8" fmla="*/ 271462 h 364331"/>
                <a:gd name="connsiteX9" fmla="*/ 92883 w 805190"/>
                <a:gd name="connsiteY9" fmla="*/ 285750 h 364331"/>
                <a:gd name="connsiteX10" fmla="*/ 95264 w 805190"/>
                <a:gd name="connsiteY10" fmla="*/ 295275 h 364331"/>
                <a:gd name="connsiteX11" fmla="*/ 97645 w 805190"/>
                <a:gd name="connsiteY11" fmla="*/ 302419 h 364331"/>
                <a:gd name="connsiteX12" fmla="*/ 100027 w 805190"/>
                <a:gd name="connsiteY12" fmla="*/ 311944 h 364331"/>
                <a:gd name="connsiteX13" fmla="*/ 107170 w 805190"/>
                <a:gd name="connsiteY13" fmla="*/ 319087 h 364331"/>
                <a:gd name="connsiteX14" fmla="*/ 166702 w 805190"/>
                <a:gd name="connsiteY14" fmla="*/ 342900 h 364331"/>
                <a:gd name="connsiteX15" fmla="*/ 183370 w 805190"/>
                <a:gd name="connsiteY15" fmla="*/ 350044 h 364331"/>
                <a:gd name="connsiteX16" fmla="*/ 190514 w 805190"/>
                <a:gd name="connsiteY16" fmla="*/ 354806 h 364331"/>
                <a:gd name="connsiteX17" fmla="*/ 204802 w 805190"/>
                <a:gd name="connsiteY17" fmla="*/ 359569 h 364331"/>
                <a:gd name="connsiteX18" fmla="*/ 223852 w 805190"/>
                <a:gd name="connsiteY18" fmla="*/ 364331 h 364331"/>
                <a:gd name="connsiteX19" fmla="*/ 502458 w 805190"/>
                <a:gd name="connsiteY19" fmla="*/ 361950 h 364331"/>
                <a:gd name="connsiteX20" fmla="*/ 550083 w 805190"/>
                <a:gd name="connsiteY20" fmla="*/ 354806 h 364331"/>
                <a:gd name="connsiteX21" fmla="*/ 573895 w 805190"/>
                <a:gd name="connsiteY21" fmla="*/ 352425 h 364331"/>
                <a:gd name="connsiteX22" fmla="*/ 600089 w 805190"/>
                <a:gd name="connsiteY22" fmla="*/ 345281 h 364331"/>
                <a:gd name="connsiteX23" fmla="*/ 619139 w 805190"/>
                <a:gd name="connsiteY23" fmla="*/ 340519 h 364331"/>
                <a:gd name="connsiteX24" fmla="*/ 645333 w 805190"/>
                <a:gd name="connsiteY24" fmla="*/ 335756 h 364331"/>
                <a:gd name="connsiteX25" fmla="*/ 652477 w 805190"/>
                <a:gd name="connsiteY25" fmla="*/ 330994 h 364331"/>
                <a:gd name="connsiteX26" fmla="*/ 659620 w 805190"/>
                <a:gd name="connsiteY26" fmla="*/ 328612 h 364331"/>
                <a:gd name="connsiteX27" fmla="*/ 673908 w 805190"/>
                <a:gd name="connsiteY27" fmla="*/ 314325 h 364331"/>
                <a:gd name="connsiteX28" fmla="*/ 681052 w 805190"/>
                <a:gd name="connsiteY28" fmla="*/ 309562 h 364331"/>
                <a:gd name="connsiteX29" fmla="*/ 685814 w 805190"/>
                <a:gd name="connsiteY29" fmla="*/ 302419 h 364331"/>
                <a:gd name="connsiteX30" fmla="*/ 700102 w 805190"/>
                <a:gd name="connsiteY30" fmla="*/ 292894 h 364331"/>
                <a:gd name="connsiteX31" fmla="*/ 704864 w 805190"/>
                <a:gd name="connsiteY31" fmla="*/ 285750 h 364331"/>
                <a:gd name="connsiteX32" fmla="*/ 719152 w 805190"/>
                <a:gd name="connsiteY32" fmla="*/ 273844 h 364331"/>
                <a:gd name="connsiteX33" fmla="*/ 723914 w 805190"/>
                <a:gd name="connsiteY33" fmla="*/ 266700 h 364331"/>
                <a:gd name="connsiteX34" fmla="*/ 738202 w 805190"/>
                <a:gd name="connsiteY34" fmla="*/ 252412 h 364331"/>
                <a:gd name="connsiteX35" fmla="*/ 742964 w 805190"/>
                <a:gd name="connsiteY35" fmla="*/ 245269 h 364331"/>
                <a:gd name="connsiteX36" fmla="*/ 757252 w 805190"/>
                <a:gd name="connsiteY36" fmla="*/ 233362 h 364331"/>
                <a:gd name="connsiteX37" fmla="*/ 759633 w 805190"/>
                <a:gd name="connsiteY37" fmla="*/ 226219 h 364331"/>
                <a:gd name="connsiteX38" fmla="*/ 769158 w 805190"/>
                <a:gd name="connsiteY38" fmla="*/ 209550 h 364331"/>
                <a:gd name="connsiteX39" fmla="*/ 773920 w 805190"/>
                <a:gd name="connsiteY39" fmla="*/ 190500 h 364331"/>
                <a:gd name="connsiteX40" fmla="*/ 778683 w 805190"/>
                <a:gd name="connsiteY40" fmla="*/ 176212 h 364331"/>
                <a:gd name="connsiteX41" fmla="*/ 781065 w 805190"/>
                <a:gd name="connsiteY41" fmla="*/ 142875 h 364331"/>
                <a:gd name="connsiteX42" fmla="*/ 802495 w 805190"/>
                <a:gd name="connsiteY42" fmla="*/ 128587 h 364331"/>
                <a:gd name="connsiteX43" fmla="*/ 804877 w 805190"/>
                <a:gd name="connsiteY43" fmla="*/ 138112 h 364331"/>
                <a:gd name="connsiteX44" fmla="*/ 802495 w 805190"/>
                <a:gd name="connsiteY44" fmla="*/ 123825 h 364331"/>
                <a:gd name="connsiteX45" fmla="*/ 795352 w 805190"/>
                <a:gd name="connsiteY45" fmla="*/ 109537 h 364331"/>
                <a:gd name="connsiteX46" fmla="*/ 788208 w 805190"/>
                <a:gd name="connsiteY46" fmla="*/ 102394 h 364331"/>
                <a:gd name="connsiteX47" fmla="*/ 795351 w 805190"/>
                <a:gd name="connsiteY47" fmla="*/ 95250 h 364331"/>
                <a:gd name="connsiteX48" fmla="*/ 797733 w 805190"/>
                <a:gd name="connsiteY48" fmla="*/ 85725 h 364331"/>
                <a:gd name="connsiteX49" fmla="*/ 752489 w 805190"/>
                <a:gd name="connsiteY49" fmla="*/ 73819 h 364331"/>
                <a:gd name="connsiteX50" fmla="*/ 681052 w 805190"/>
                <a:gd name="connsiteY50" fmla="*/ 50006 h 364331"/>
                <a:gd name="connsiteX51" fmla="*/ 673908 w 805190"/>
                <a:gd name="connsiteY51" fmla="*/ 47625 h 364331"/>
                <a:gd name="connsiteX52" fmla="*/ 664383 w 805190"/>
                <a:gd name="connsiteY52" fmla="*/ 42862 h 364331"/>
                <a:gd name="connsiteX53" fmla="*/ 654858 w 805190"/>
                <a:gd name="connsiteY53" fmla="*/ 40481 h 364331"/>
                <a:gd name="connsiteX54" fmla="*/ 647714 w 805190"/>
                <a:gd name="connsiteY54" fmla="*/ 35719 h 364331"/>
                <a:gd name="connsiteX55" fmla="*/ 633427 w 805190"/>
                <a:gd name="connsiteY55" fmla="*/ 30956 h 364331"/>
                <a:gd name="connsiteX56" fmla="*/ 607233 w 805190"/>
                <a:gd name="connsiteY56" fmla="*/ 26194 h 364331"/>
                <a:gd name="connsiteX57" fmla="*/ 566752 w 805190"/>
                <a:gd name="connsiteY57" fmla="*/ 23812 h 364331"/>
                <a:gd name="connsiteX58" fmla="*/ 545320 w 805190"/>
                <a:gd name="connsiteY58" fmla="*/ 16669 h 364331"/>
                <a:gd name="connsiteX59" fmla="*/ 526270 w 805190"/>
                <a:gd name="connsiteY59" fmla="*/ 11906 h 364331"/>
                <a:gd name="connsiteX60" fmla="*/ 485789 w 805190"/>
                <a:gd name="connsiteY60" fmla="*/ 9525 h 364331"/>
                <a:gd name="connsiteX61" fmla="*/ 433402 w 805190"/>
                <a:gd name="connsiteY61" fmla="*/ 2381 h 364331"/>
                <a:gd name="connsiteX62" fmla="*/ 357202 w 805190"/>
                <a:gd name="connsiteY62" fmla="*/ 0 h 364331"/>
                <a:gd name="connsiteX63" fmla="*/ 233377 w 805190"/>
                <a:gd name="connsiteY63" fmla="*/ 2381 h 364331"/>
                <a:gd name="connsiteX64" fmla="*/ 226233 w 805190"/>
                <a:gd name="connsiteY64" fmla="*/ 4762 h 364331"/>
                <a:gd name="connsiteX65" fmla="*/ 202420 w 805190"/>
                <a:gd name="connsiteY65" fmla="*/ 7144 h 364331"/>
                <a:gd name="connsiteX66" fmla="*/ 188133 w 805190"/>
                <a:gd name="connsiteY66" fmla="*/ 9525 h 364331"/>
                <a:gd name="connsiteX67" fmla="*/ 126220 w 805190"/>
                <a:gd name="connsiteY67" fmla="*/ 40481 h 364331"/>
                <a:gd name="connsiteX68" fmla="*/ 16683 w 805190"/>
                <a:gd name="connsiteY68" fmla="*/ 100012 h 364331"/>
                <a:gd name="connsiteX69" fmla="*/ 14302 w 805190"/>
                <a:gd name="connsiteY69" fmla="*/ 107156 h 364331"/>
                <a:gd name="connsiteX70" fmla="*/ 14 w 805190"/>
                <a:gd name="connsiteY70" fmla="*/ 128587 h 364331"/>
                <a:gd name="connsiteX0" fmla="*/ 14 w 805190"/>
                <a:gd name="connsiteY0" fmla="*/ 128587 h 364331"/>
                <a:gd name="connsiteX1" fmla="*/ 11921 w 805190"/>
                <a:gd name="connsiteY1" fmla="*/ 226219 h 364331"/>
                <a:gd name="connsiteX2" fmla="*/ 21445 w 805190"/>
                <a:gd name="connsiteY2" fmla="*/ 219075 h 364331"/>
                <a:gd name="connsiteX3" fmla="*/ 28589 w 805190"/>
                <a:gd name="connsiteY3" fmla="*/ 221456 h 364331"/>
                <a:gd name="connsiteX4" fmla="*/ 40495 w 805190"/>
                <a:gd name="connsiteY4" fmla="*/ 223837 h 364331"/>
                <a:gd name="connsiteX5" fmla="*/ 57164 w 805190"/>
                <a:gd name="connsiteY5" fmla="*/ 233362 h 364331"/>
                <a:gd name="connsiteX6" fmla="*/ 71452 w 805190"/>
                <a:gd name="connsiteY6" fmla="*/ 247650 h 364331"/>
                <a:gd name="connsiteX7" fmla="*/ 80977 w 805190"/>
                <a:gd name="connsiteY7" fmla="*/ 264319 h 364331"/>
                <a:gd name="connsiteX8" fmla="*/ 85739 w 805190"/>
                <a:gd name="connsiteY8" fmla="*/ 271462 h 364331"/>
                <a:gd name="connsiteX9" fmla="*/ 92883 w 805190"/>
                <a:gd name="connsiteY9" fmla="*/ 285750 h 364331"/>
                <a:gd name="connsiteX10" fmla="*/ 95264 w 805190"/>
                <a:gd name="connsiteY10" fmla="*/ 295275 h 364331"/>
                <a:gd name="connsiteX11" fmla="*/ 97645 w 805190"/>
                <a:gd name="connsiteY11" fmla="*/ 302419 h 364331"/>
                <a:gd name="connsiteX12" fmla="*/ 100027 w 805190"/>
                <a:gd name="connsiteY12" fmla="*/ 311944 h 364331"/>
                <a:gd name="connsiteX13" fmla="*/ 107170 w 805190"/>
                <a:gd name="connsiteY13" fmla="*/ 319087 h 364331"/>
                <a:gd name="connsiteX14" fmla="*/ 166702 w 805190"/>
                <a:gd name="connsiteY14" fmla="*/ 342900 h 364331"/>
                <a:gd name="connsiteX15" fmla="*/ 183370 w 805190"/>
                <a:gd name="connsiteY15" fmla="*/ 350044 h 364331"/>
                <a:gd name="connsiteX16" fmla="*/ 190514 w 805190"/>
                <a:gd name="connsiteY16" fmla="*/ 354806 h 364331"/>
                <a:gd name="connsiteX17" fmla="*/ 204802 w 805190"/>
                <a:gd name="connsiteY17" fmla="*/ 359569 h 364331"/>
                <a:gd name="connsiteX18" fmla="*/ 223852 w 805190"/>
                <a:gd name="connsiteY18" fmla="*/ 364331 h 364331"/>
                <a:gd name="connsiteX19" fmla="*/ 502458 w 805190"/>
                <a:gd name="connsiteY19" fmla="*/ 361950 h 364331"/>
                <a:gd name="connsiteX20" fmla="*/ 550083 w 805190"/>
                <a:gd name="connsiteY20" fmla="*/ 354806 h 364331"/>
                <a:gd name="connsiteX21" fmla="*/ 573895 w 805190"/>
                <a:gd name="connsiteY21" fmla="*/ 352425 h 364331"/>
                <a:gd name="connsiteX22" fmla="*/ 600089 w 805190"/>
                <a:gd name="connsiteY22" fmla="*/ 345281 h 364331"/>
                <a:gd name="connsiteX23" fmla="*/ 619139 w 805190"/>
                <a:gd name="connsiteY23" fmla="*/ 340519 h 364331"/>
                <a:gd name="connsiteX24" fmla="*/ 645333 w 805190"/>
                <a:gd name="connsiteY24" fmla="*/ 335756 h 364331"/>
                <a:gd name="connsiteX25" fmla="*/ 652477 w 805190"/>
                <a:gd name="connsiteY25" fmla="*/ 330994 h 364331"/>
                <a:gd name="connsiteX26" fmla="*/ 659620 w 805190"/>
                <a:gd name="connsiteY26" fmla="*/ 328612 h 364331"/>
                <a:gd name="connsiteX27" fmla="*/ 673908 w 805190"/>
                <a:gd name="connsiteY27" fmla="*/ 314325 h 364331"/>
                <a:gd name="connsiteX28" fmla="*/ 681052 w 805190"/>
                <a:gd name="connsiteY28" fmla="*/ 309562 h 364331"/>
                <a:gd name="connsiteX29" fmla="*/ 685814 w 805190"/>
                <a:gd name="connsiteY29" fmla="*/ 302419 h 364331"/>
                <a:gd name="connsiteX30" fmla="*/ 700102 w 805190"/>
                <a:gd name="connsiteY30" fmla="*/ 292894 h 364331"/>
                <a:gd name="connsiteX31" fmla="*/ 704864 w 805190"/>
                <a:gd name="connsiteY31" fmla="*/ 285750 h 364331"/>
                <a:gd name="connsiteX32" fmla="*/ 719152 w 805190"/>
                <a:gd name="connsiteY32" fmla="*/ 273844 h 364331"/>
                <a:gd name="connsiteX33" fmla="*/ 723914 w 805190"/>
                <a:gd name="connsiteY33" fmla="*/ 266700 h 364331"/>
                <a:gd name="connsiteX34" fmla="*/ 738202 w 805190"/>
                <a:gd name="connsiteY34" fmla="*/ 252412 h 364331"/>
                <a:gd name="connsiteX35" fmla="*/ 742964 w 805190"/>
                <a:gd name="connsiteY35" fmla="*/ 245269 h 364331"/>
                <a:gd name="connsiteX36" fmla="*/ 757252 w 805190"/>
                <a:gd name="connsiteY36" fmla="*/ 233362 h 364331"/>
                <a:gd name="connsiteX37" fmla="*/ 759633 w 805190"/>
                <a:gd name="connsiteY37" fmla="*/ 226219 h 364331"/>
                <a:gd name="connsiteX38" fmla="*/ 769158 w 805190"/>
                <a:gd name="connsiteY38" fmla="*/ 209550 h 364331"/>
                <a:gd name="connsiteX39" fmla="*/ 773920 w 805190"/>
                <a:gd name="connsiteY39" fmla="*/ 190500 h 364331"/>
                <a:gd name="connsiteX40" fmla="*/ 778683 w 805190"/>
                <a:gd name="connsiteY40" fmla="*/ 176212 h 364331"/>
                <a:gd name="connsiteX41" fmla="*/ 781065 w 805190"/>
                <a:gd name="connsiteY41" fmla="*/ 142875 h 364331"/>
                <a:gd name="connsiteX42" fmla="*/ 802495 w 805190"/>
                <a:gd name="connsiteY42" fmla="*/ 128587 h 364331"/>
                <a:gd name="connsiteX43" fmla="*/ 804877 w 805190"/>
                <a:gd name="connsiteY43" fmla="*/ 138112 h 364331"/>
                <a:gd name="connsiteX44" fmla="*/ 802495 w 805190"/>
                <a:gd name="connsiteY44" fmla="*/ 123825 h 364331"/>
                <a:gd name="connsiteX45" fmla="*/ 795352 w 805190"/>
                <a:gd name="connsiteY45" fmla="*/ 109537 h 364331"/>
                <a:gd name="connsiteX46" fmla="*/ 788208 w 805190"/>
                <a:gd name="connsiteY46" fmla="*/ 102394 h 364331"/>
                <a:gd name="connsiteX47" fmla="*/ 795351 w 805190"/>
                <a:gd name="connsiteY47" fmla="*/ 95250 h 364331"/>
                <a:gd name="connsiteX48" fmla="*/ 797733 w 805190"/>
                <a:gd name="connsiteY48" fmla="*/ 85725 h 364331"/>
                <a:gd name="connsiteX49" fmla="*/ 752489 w 805190"/>
                <a:gd name="connsiteY49" fmla="*/ 73819 h 364331"/>
                <a:gd name="connsiteX50" fmla="*/ 681052 w 805190"/>
                <a:gd name="connsiteY50" fmla="*/ 50006 h 364331"/>
                <a:gd name="connsiteX51" fmla="*/ 673908 w 805190"/>
                <a:gd name="connsiteY51" fmla="*/ 47625 h 364331"/>
                <a:gd name="connsiteX52" fmla="*/ 664383 w 805190"/>
                <a:gd name="connsiteY52" fmla="*/ 42862 h 364331"/>
                <a:gd name="connsiteX53" fmla="*/ 654858 w 805190"/>
                <a:gd name="connsiteY53" fmla="*/ 40481 h 364331"/>
                <a:gd name="connsiteX54" fmla="*/ 647714 w 805190"/>
                <a:gd name="connsiteY54" fmla="*/ 35719 h 364331"/>
                <a:gd name="connsiteX55" fmla="*/ 633427 w 805190"/>
                <a:gd name="connsiteY55" fmla="*/ 30956 h 364331"/>
                <a:gd name="connsiteX56" fmla="*/ 607233 w 805190"/>
                <a:gd name="connsiteY56" fmla="*/ 26194 h 364331"/>
                <a:gd name="connsiteX57" fmla="*/ 566752 w 805190"/>
                <a:gd name="connsiteY57" fmla="*/ 23812 h 364331"/>
                <a:gd name="connsiteX58" fmla="*/ 545320 w 805190"/>
                <a:gd name="connsiteY58" fmla="*/ 16669 h 364331"/>
                <a:gd name="connsiteX59" fmla="*/ 526270 w 805190"/>
                <a:gd name="connsiteY59" fmla="*/ 11906 h 364331"/>
                <a:gd name="connsiteX60" fmla="*/ 485789 w 805190"/>
                <a:gd name="connsiteY60" fmla="*/ 9525 h 364331"/>
                <a:gd name="connsiteX61" fmla="*/ 433402 w 805190"/>
                <a:gd name="connsiteY61" fmla="*/ 2381 h 364331"/>
                <a:gd name="connsiteX62" fmla="*/ 357202 w 805190"/>
                <a:gd name="connsiteY62" fmla="*/ 0 h 364331"/>
                <a:gd name="connsiteX63" fmla="*/ 233377 w 805190"/>
                <a:gd name="connsiteY63" fmla="*/ 2381 h 364331"/>
                <a:gd name="connsiteX64" fmla="*/ 226233 w 805190"/>
                <a:gd name="connsiteY64" fmla="*/ 4762 h 364331"/>
                <a:gd name="connsiteX65" fmla="*/ 202420 w 805190"/>
                <a:gd name="connsiteY65" fmla="*/ 7144 h 364331"/>
                <a:gd name="connsiteX66" fmla="*/ 188133 w 805190"/>
                <a:gd name="connsiteY66" fmla="*/ 9525 h 364331"/>
                <a:gd name="connsiteX67" fmla="*/ 126220 w 805190"/>
                <a:gd name="connsiteY67" fmla="*/ 40481 h 364331"/>
                <a:gd name="connsiteX68" fmla="*/ 16683 w 805190"/>
                <a:gd name="connsiteY68" fmla="*/ 100012 h 364331"/>
                <a:gd name="connsiteX69" fmla="*/ 14302 w 805190"/>
                <a:gd name="connsiteY69" fmla="*/ 107156 h 364331"/>
                <a:gd name="connsiteX70" fmla="*/ 14 w 805190"/>
                <a:gd name="connsiteY70" fmla="*/ 128587 h 364331"/>
                <a:gd name="connsiteX0" fmla="*/ 14 w 805190"/>
                <a:gd name="connsiteY0" fmla="*/ 128587 h 364331"/>
                <a:gd name="connsiteX1" fmla="*/ 11921 w 805190"/>
                <a:gd name="connsiteY1" fmla="*/ 226219 h 364331"/>
                <a:gd name="connsiteX2" fmla="*/ 21445 w 805190"/>
                <a:gd name="connsiteY2" fmla="*/ 219075 h 364331"/>
                <a:gd name="connsiteX3" fmla="*/ 28589 w 805190"/>
                <a:gd name="connsiteY3" fmla="*/ 221456 h 364331"/>
                <a:gd name="connsiteX4" fmla="*/ 40495 w 805190"/>
                <a:gd name="connsiteY4" fmla="*/ 223837 h 364331"/>
                <a:gd name="connsiteX5" fmla="*/ 57164 w 805190"/>
                <a:gd name="connsiteY5" fmla="*/ 233362 h 364331"/>
                <a:gd name="connsiteX6" fmla="*/ 71452 w 805190"/>
                <a:gd name="connsiteY6" fmla="*/ 247650 h 364331"/>
                <a:gd name="connsiteX7" fmla="*/ 80977 w 805190"/>
                <a:gd name="connsiteY7" fmla="*/ 264319 h 364331"/>
                <a:gd name="connsiteX8" fmla="*/ 85739 w 805190"/>
                <a:gd name="connsiteY8" fmla="*/ 271462 h 364331"/>
                <a:gd name="connsiteX9" fmla="*/ 92883 w 805190"/>
                <a:gd name="connsiteY9" fmla="*/ 285750 h 364331"/>
                <a:gd name="connsiteX10" fmla="*/ 95264 w 805190"/>
                <a:gd name="connsiteY10" fmla="*/ 295275 h 364331"/>
                <a:gd name="connsiteX11" fmla="*/ 97645 w 805190"/>
                <a:gd name="connsiteY11" fmla="*/ 302419 h 364331"/>
                <a:gd name="connsiteX12" fmla="*/ 100027 w 805190"/>
                <a:gd name="connsiteY12" fmla="*/ 311944 h 364331"/>
                <a:gd name="connsiteX13" fmla="*/ 107170 w 805190"/>
                <a:gd name="connsiteY13" fmla="*/ 319087 h 364331"/>
                <a:gd name="connsiteX14" fmla="*/ 166702 w 805190"/>
                <a:gd name="connsiteY14" fmla="*/ 342900 h 364331"/>
                <a:gd name="connsiteX15" fmla="*/ 183370 w 805190"/>
                <a:gd name="connsiteY15" fmla="*/ 350044 h 364331"/>
                <a:gd name="connsiteX16" fmla="*/ 190514 w 805190"/>
                <a:gd name="connsiteY16" fmla="*/ 354806 h 364331"/>
                <a:gd name="connsiteX17" fmla="*/ 204802 w 805190"/>
                <a:gd name="connsiteY17" fmla="*/ 359569 h 364331"/>
                <a:gd name="connsiteX18" fmla="*/ 223852 w 805190"/>
                <a:gd name="connsiteY18" fmla="*/ 364331 h 364331"/>
                <a:gd name="connsiteX19" fmla="*/ 502458 w 805190"/>
                <a:gd name="connsiteY19" fmla="*/ 361950 h 364331"/>
                <a:gd name="connsiteX20" fmla="*/ 550083 w 805190"/>
                <a:gd name="connsiteY20" fmla="*/ 354806 h 364331"/>
                <a:gd name="connsiteX21" fmla="*/ 573895 w 805190"/>
                <a:gd name="connsiteY21" fmla="*/ 352425 h 364331"/>
                <a:gd name="connsiteX22" fmla="*/ 600089 w 805190"/>
                <a:gd name="connsiteY22" fmla="*/ 345281 h 364331"/>
                <a:gd name="connsiteX23" fmla="*/ 619139 w 805190"/>
                <a:gd name="connsiteY23" fmla="*/ 340519 h 364331"/>
                <a:gd name="connsiteX24" fmla="*/ 645333 w 805190"/>
                <a:gd name="connsiteY24" fmla="*/ 335756 h 364331"/>
                <a:gd name="connsiteX25" fmla="*/ 652477 w 805190"/>
                <a:gd name="connsiteY25" fmla="*/ 330994 h 364331"/>
                <a:gd name="connsiteX26" fmla="*/ 659620 w 805190"/>
                <a:gd name="connsiteY26" fmla="*/ 328612 h 364331"/>
                <a:gd name="connsiteX27" fmla="*/ 673908 w 805190"/>
                <a:gd name="connsiteY27" fmla="*/ 314325 h 364331"/>
                <a:gd name="connsiteX28" fmla="*/ 681052 w 805190"/>
                <a:gd name="connsiteY28" fmla="*/ 309562 h 364331"/>
                <a:gd name="connsiteX29" fmla="*/ 685814 w 805190"/>
                <a:gd name="connsiteY29" fmla="*/ 302419 h 364331"/>
                <a:gd name="connsiteX30" fmla="*/ 700102 w 805190"/>
                <a:gd name="connsiteY30" fmla="*/ 292894 h 364331"/>
                <a:gd name="connsiteX31" fmla="*/ 704864 w 805190"/>
                <a:gd name="connsiteY31" fmla="*/ 285750 h 364331"/>
                <a:gd name="connsiteX32" fmla="*/ 719152 w 805190"/>
                <a:gd name="connsiteY32" fmla="*/ 273844 h 364331"/>
                <a:gd name="connsiteX33" fmla="*/ 723914 w 805190"/>
                <a:gd name="connsiteY33" fmla="*/ 266700 h 364331"/>
                <a:gd name="connsiteX34" fmla="*/ 738202 w 805190"/>
                <a:gd name="connsiteY34" fmla="*/ 252412 h 364331"/>
                <a:gd name="connsiteX35" fmla="*/ 742964 w 805190"/>
                <a:gd name="connsiteY35" fmla="*/ 245269 h 364331"/>
                <a:gd name="connsiteX36" fmla="*/ 757252 w 805190"/>
                <a:gd name="connsiteY36" fmla="*/ 233362 h 364331"/>
                <a:gd name="connsiteX37" fmla="*/ 759633 w 805190"/>
                <a:gd name="connsiteY37" fmla="*/ 226219 h 364331"/>
                <a:gd name="connsiteX38" fmla="*/ 769158 w 805190"/>
                <a:gd name="connsiteY38" fmla="*/ 209550 h 364331"/>
                <a:gd name="connsiteX39" fmla="*/ 773920 w 805190"/>
                <a:gd name="connsiteY39" fmla="*/ 190500 h 364331"/>
                <a:gd name="connsiteX40" fmla="*/ 778683 w 805190"/>
                <a:gd name="connsiteY40" fmla="*/ 176212 h 364331"/>
                <a:gd name="connsiteX41" fmla="*/ 781065 w 805190"/>
                <a:gd name="connsiteY41" fmla="*/ 142875 h 364331"/>
                <a:gd name="connsiteX42" fmla="*/ 802495 w 805190"/>
                <a:gd name="connsiteY42" fmla="*/ 128587 h 364331"/>
                <a:gd name="connsiteX43" fmla="*/ 804877 w 805190"/>
                <a:gd name="connsiteY43" fmla="*/ 138112 h 364331"/>
                <a:gd name="connsiteX44" fmla="*/ 802495 w 805190"/>
                <a:gd name="connsiteY44" fmla="*/ 123825 h 364331"/>
                <a:gd name="connsiteX45" fmla="*/ 795352 w 805190"/>
                <a:gd name="connsiteY45" fmla="*/ 109537 h 364331"/>
                <a:gd name="connsiteX46" fmla="*/ 788208 w 805190"/>
                <a:gd name="connsiteY46" fmla="*/ 102394 h 364331"/>
                <a:gd name="connsiteX47" fmla="*/ 797733 w 805190"/>
                <a:gd name="connsiteY47" fmla="*/ 85725 h 364331"/>
                <a:gd name="connsiteX48" fmla="*/ 752489 w 805190"/>
                <a:gd name="connsiteY48" fmla="*/ 73819 h 364331"/>
                <a:gd name="connsiteX49" fmla="*/ 681052 w 805190"/>
                <a:gd name="connsiteY49" fmla="*/ 50006 h 364331"/>
                <a:gd name="connsiteX50" fmla="*/ 673908 w 805190"/>
                <a:gd name="connsiteY50" fmla="*/ 47625 h 364331"/>
                <a:gd name="connsiteX51" fmla="*/ 664383 w 805190"/>
                <a:gd name="connsiteY51" fmla="*/ 42862 h 364331"/>
                <a:gd name="connsiteX52" fmla="*/ 654858 w 805190"/>
                <a:gd name="connsiteY52" fmla="*/ 40481 h 364331"/>
                <a:gd name="connsiteX53" fmla="*/ 647714 w 805190"/>
                <a:gd name="connsiteY53" fmla="*/ 35719 h 364331"/>
                <a:gd name="connsiteX54" fmla="*/ 633427 w 805190"/>
                <a:gd name="connsiteY54" fmla="*/ 30956 h 364331"/>
                <a:gd name="connsiteX55" fmla="*/ 607233 w 805190"/>
                <a:gd name="connsiteY55" fmla="*/ 26194 h 364331"/>
                <a:gd name="connsiteX56" fmla="*/ 566752 w 805190"/>
                <a:gd name="connsiteY56" fmla="*/ 23812 h 364331"/>
                <a:gd name="connsiteX57" fmla="*/ 545320 w 805190"/>
                <a:gd name="connsiteY57" fmla="*/ 16669 h 364331"/>
                <a:gd name="connsiteX58" fmla="*/ 526270 w 805190"/>
                <a:gd name="connsiteY58" fmla="*/ 11906 h 364331"/>
                <a:gd name="connsiteX59" fmla="*/ 485789 w 805190"/>
                <a:gd name="connsiteY59" fmla="*/ 9525 h 364331"/>
                <a:gd name="connsiteX60" fmla="*/ 433402 w 805190"/>
                <a:gd name="connsiteY60" fmla="*/ 2381 h 364331"/>
                <a:gd name="connsiteX61" fmla="*/ 357202 w 805190"/>
                <a:gd name="connsiteY61" fmla="*/ 0 h 364331"/>
                <a:gd name="connsiteX62" fmla="*/ 233377 w 805190"/>
                <a:gd name="connsiteY62" fmla="*/ 2381 h 364331"/>
                <a:gd name="connsiteX63" fmla="*/ 226233 w 805190"/>
                <a:gd name="connsiteY63" fmla="*/ 4762 h 364331"/>
                <a:gd name="connsiteX64" fmla="*/ 202420 w 805190"/>
                <a:gd name="connsiteY64" fmla="*/ 7144 h 364331"/>
                <a:gd name="connsiteX65" fmla="*/ 188133 w 805190"/>
                <a:gd name="connsiteY65" fmla="*/ 9525 h 364331"/>
                <a:gd name="connsiteX66" fmla="*/ 126220 w 805190"/>
                <a:gd name="connsiteY66" fmla="*/ 40481 h 364331"/>
                <a:gd name="connsiteX67" fmla="*/ 16683 w 805190"/>
                <a:gd name="connsiteY67" fmla="*/ 100012 h 364331"/>
                <a:gd name="connsiteX68" fmla="*/ 14302 w 805190"/>
                <a:gd name="connsiteY68" fmla="*/ 107156 h 364331"/>
                <a:gd name="connsiteX69" fmla="*/ 14 w 805190"/>
                <a:gd name="connsiteY69" fmla="*/ 128587 h 364331"/>
                <a:gd name="connsiteX0" fmla="*/ 14 w 805190"/>
                <a:gd name="connsiteY0" fmla="*/ 128587 h 364331"/>
                <a:gd name="connsiteX1" fmla="*/ 11921 w 805190"/>
                <a:gd name="connsiteY1" fmla="*/ 226219 h 364331"/>
                <a:gd name="connsiteX2" fmla="*/ 21445 w 805190"/>
                <a:gd name="connsiteY2" fmla="*/ 219075 h 364331"/>
                <a:gd name="connsiteX3" fmla="*/ 28589 w 805190"/>
                <a:gd name="connsiteY3" fmla="*/ 221456 h 364331"/>
                <a:gd name="connsiteX4" fmla="*/ 40495 w 805190"/>
                <a:gd name="connsiteY4" fmla="*/ 223837 h 364331"/>
                <a:gd name="connsiteX5" fmla="*/ 57164 w 805190"/>
                <a:gd name="connsiteY5" fmla="*/ 233362 h 364331"/>
                <a:gd name="connsiteX6" fmla="*/ 71452 w 805190"/>
                <a:gd name="connsiteY6" fmla="*/ 247650 h 364331"/>
                <a:gd name="connsiteX7" fmla="*/ 80977 w 805190"/>
                <a:gd name="connsiteY7" fmla="*/ 264319 h 364331"/>
                <a:gd name="connsiteX8" fmla="*/ 85739 w 805190"/>
                <a:gd name="connsiteY8" fmla="*/ 271462 h 364331"/>
                <a:gd name="connsiteX9" fmla="*/ 92883 w 805190"/>
                <a:gd name="connsiteY9" fmla="*/ 285750 h 364331"/>
                <a:gd name="connsiteX10" fmla="*/ 95264 w 805190"/>
                <a:gd name="connsiteY10" fmla="*/ 295275 h 364331"/>
                <a:gd name="connsiteX11" fmla="*/ 97645 w 805190"/>
                <a:gd name="connsiteY11" fmla="*/ 302419 h 364331"/>
                <a:gd name="connsiteX12" fmla="*/ 100027 w 805190"/>
                <a:gd name="connsiteY12" fmla="*/ 311944 h 364331"/>
                <a:gd name="connsiteX13" fmla="*/ 107170 w 805190"/>
                <a:gd name="connsiteY13" fmla="*/ 319087 h 364331"/>
                <a:gd name="connsiteX14" fmla="*/ 166702 w 805190"/>
                <a:gd name="connsiteY14" fmla="*/ 342900 h 364331"/>
                <a:gd name="connsiteX15" fmla="*/ 183370 w 805190"/>
                <a:gd name="connsiteY15" fmla="*/ 350044 h 364331"/>
                <a:gd name="connsiteX16" fmla="*/ 190514 w 805190"/>
                <a:gd name="connsiteY16" fmla="*/ 354806 h 364331"/>
                <a:gd name="connsiteX17" fmla="*/ 204802 w 805190"/>
                <a:gd name="connsiteY17" fmla="*/ 359569 h 364331"/>
                <a:gd name="connsiteX18" fmla="*/ 223852 w 805190"/>
                <a:gd name="connsiteY18" fmla="*/ 364331 h 364331"/>
                <a:gd name="connsiteX19" fmla="*/ 502458 w 805190"/>
                <a:gd name="connsiteY19" fmla="*/ 361950 h 364331"/>
                <a:gd name="connsiteX20" fmla="*/ 550083 w 805190"/>
                <a:gd name="connsiteY20" fmla="*/ 354806 h 364331"/>
                <a:gd name="connsiteX21" fmla="*/ 573895 w 805190"/>
                <a:gd name="connsiteY21" fmla="*/ 352425 h 364331"/>
                <a:gd name="connsiteX22" fmla="*/ 600089 w 805190"/>
                <a:gd name="connsiteY22" fmla="*/ 345281 h 364331"/>
                <a:gd name="connsiteX23" fmla="*/ 619139 w 805190"/>
                <a:gd name="connsiteY23" fmla="*/ 340519 h 364331"/>
                <a:gd name="connsiteX24" fmla="*/ 645333 w 805190"/>
                <a:gd name="connsiteY24" fmla="*/ 335756 h 364331"/>
                <a:gd name="connsiteX25" fmla="*/ 652477 w 805190"/>
                <a:gd name="connsiteY25" fmla="*/ 330994 h 364331"/>
                <a:gd name="connsiteX26" fmla="*/ 659620 w 805190"/>
                <a:gd name="connsiteY26" fmla="*/ 328612 h 364331"/>
                <a:gd name="connsiteX27" fmla="*/ 673908 w 805190"/>
                <a:gd name="connsiteY27" fmla="*/ 314325 h 364331"/>
                <a:gd name="connsiteX28" fmla="*/ 681052 w 805190"/>
                <a:gd name="connsiteY28" fmla="*/ 309562 h 364331"/>
                <a:gd name="connsiteX29" fmla="*/ 685814 w 805190"/>
                <a:gd name="connsiteY29" fmla="*/ 302419 h 364331"/>
                <a:gd name="connsiteX30" fmla="*/ 700102 w 805190"/>
                <a:gd name="connsiteY30" fmla="*/ 292894 h 364331"/>
                <a:gd name="connsiteX31" fmla="*/ 704864 w 805190"/>
                <a:gd name="connsiteY31" fmla="*/ 285750 h 364331"/>
                <a:gd name="connsiteX32" fmla="*/ 719152 w 805190"/>
                <a:gd name="connsiteY32" fmla="*/ 273844 h 364331"/>
                <a:gd name="connsiteX33" fmla="*/ 723914 w 805190"/>
                <a:gd name="connsiteY33" fmla="*/ 266700 h 364331"/>
                <a:gd name="connsiteX34" fmla="*/ 738202 w 805190"/>
                <a:gd name="connsiteY34" fmla="*/ 252412 h 364331"/>
                <a:gd name="connsiteX35" fmla="*/ 742964 w 805190"/>
                <a:gd name="connsiteY35" fmla="*/ 245269 h 364331"/>
                <a:gd name="connsiteX36" fmla="*/ 757252 w 805190"/>
                <a:gd name="connsiteY36" fmla="*/ 233362 h 364331"/>
                <a:gd name="connsiteX37" fmla="*/ 759633 w 805190"/>
                <a:gd name="connsiteY37" fmla="*/ 226219 h 364331"/>
                <a:gd name="connsiteX38" fmla="*/ 769158 w 805190"/>
                <a:gd name="connsiteY38" fmla="*/ 209550 h 364331"/>
                <a:gd name="connsiteX39" fmla="*/ 773920 w 805190"/>
                <a:gd name="connsiteY39" fmla="*/ 190500 h 364331"/>
                <a:gd name="connsiteX40" fmla="*/ 778683 w 805190"/>
                <a:gd name="connsiteY40" fmla="*/ 176212 h 364331"/>
                <a:gd name="connsiteX41" fmla="*/ 781065 w 805190"/>
                <a:gd name="connsiteY41" fmla="*/ 142875 h 364331"/>
                <a:gd name="connsiteX42" fmla="*/ 802495 w 805190"/>
                <a:gd name="connsiteY42" fmla="*/ 128587 h 364331"/>
                <a:gd name="connsiteX43" fmla="*/ 804877 w 805190"/>
                <a:gd name="connsiteY43" fmla="*/ 138112 h 364331"/>
                <a:gd name="connsiteX44" fmla="*/ 802495 w 805190"/>
                <a:gd name="connsiteY44" fmla="*/ 123825 h 364331"/>
                <a:gd name="connsiteX45" fmla="*/ 795352 w 805190"/>
                <a:gd name="connsiteY45" fmla="*/ 109537 h 364331"/>
                <a:gd name="connsiteX46" fmla="*/ 797733 w 805190"/>
                <a:gd name="connsiteY46" fmla="*/ 85725 h 364331"/>
                <a:gd name="connsiteX47" fmla="*/ 752489 w 805190"/>
                <a:gd name="connsiteY47" fmla="*/ 73819 h 364331"/>
                <a:gd name="connsiteX48" fmla="*/ 681052 w 805190"/>
                <a:gd name="connsiteY48" fmla="*/ 50006 h 364331"/>
                <a:gd name="connsiteX49" fmla="*/ 673908 w 805190"/>
                <a:gd name="connsiteY49" fmla="*/ 47625 h 364331"/>
                <a:gd name="connsiteX50" fmla="*/ 664383 w 805190"/>
                <a:gd name="connsiteY50" fmla="*/ 42862 h 364331"/>
                <a:gd name="connsiteX51" fmla="*/ 654858 w 805190"/>
                <a:gd name="connsiteY51" fmla="*/ 40481 h 364331"/>
                <a:gd name="connsiteX52" fmla="*/ 647714 w 805190"/>
                <a:gd name="connsiteY52" fmla="*/ 35719 h 364331"/>
                <a:gd name="connsiteX53" fmla="*/ 633427 w 805190"/>
                <a:gd name="connsiteY53" fmla="*/ 30956 h 364331"/>
                <a:gd name="connsiteX54" fmla="*/ 607233 w 805190"/>
                <a:gd name="connsiteY54" fmla="*/ 26194 h 364331"/>
                <a:gd name="connsiteX55" fmla="*/ 566752 w 805190"/>
                <a:gd name="connsiteY55" fmla="*/ 23812 h 364331"/>
                <a:gd name="connsiteX56" fmla="*/ 545320 w 805190"/>
                <a:gd name="connsiteY56" fmla="*/ 16669 h 364331"/>
                <a:gd name="connsiteX57" fmla="*/ 526270 w 805190"/>
                <a:gd name="connsiteY57" fmla="*/ 11906 h 364331"/>
                <a:gd name="connsiteX58" fmla="*/ 485789 w 805190"/>
                <a:gd name="connsiteY58" fmla="*/ 9525 h 364331"/>
                <a:gd name="connsiteX59" fmla="*/ 433402 w 805190"/>
                <a:gd name="connsiteY59" fmla="*/ 2381 h 364331"/>
                <a:gd name="connsiteX60" fmla="*/ 357202 w 805190"/>
                <a:gd name="connsiteY60" fmla="*/ 0 h 364331"/>
                <a:gd name="connsiteX61" fmla="*/ 233377 w 805190"/>
                <a:gd name="connsiteY61" fmla="*/ 2381 h 364331"/>
                <a:gd name="connsiteX62" fmla="*/ 226233 w 805190"/>
                <a:gd name="connsiteY62" fmla="*/ 4762 h 364331"/>
                <a:gd name="connsiteX63" fmla="*/ 202420 w 805190"/>
                <a:gd name="connsiteY63" fmla="*/ 7144 h 364331"/>
                <a:gd name="connsiteX64" fmla="*/ 188133 w 805190"/>
                <a:gd name="connsiteY64" fmla="*/ 9525 h 364331"/>
                <a:gd name="connsiteX65" fmla="*/ 126220 w 805190"/>
                <a:gd name="connsiteY65" fmla="*/ 40481 h 364331"/>
                <a:gd name="connsiteX66" fmla="*/ 16683 w 805190"/>
                <a:gd name="connsiteY66" fmla="*/ 100012 h 364331"/>
                <a:gd name="connsiteX67" fmla="*/ 14302 w 805190"/>
                <a:gd name="connsiteY67" fmla="*/ 107156 h 364331"/>
                <a:gd name="connsiteX68" fmla="*/ 14 w 805190"/>
                <a:gd name="connsiteY68" fmla="*/ 128587 h 364331"/>
                <a:gd name="connsiteX0" fmla="*/ 14 w 805190"/>
                <a:gd name="connsiteY0" fmla="*/ 128587 h 364331"/>
                <a:gd name="connsiteX1" fmla="*/ 11921 w 805190"/>
                <a:gd name="connsiteY1" fmla="*/ 226219 h 364331"/>
                <a:gd name="connsiteX2" fmla="*/ 21445 w 805190"/>
                <a:gd name="connsiteY2" fmla="*/ 219075 h 364331"/>
                <a:gd name="connsiteX3" fmla="*/ 28589 w 805190"/>
                <a:gd name="connsiteY3" fmla="*/ 221456 h 364331"/>
                <a:gd name="connsiteX4" fmla="*/ 40495 w 805190"/>
                <a:gd name="connsiteY4" fmla="*/ 223837 h 364331"/>
                <a:gd name="connsiteX5" fmla="*/ 57164 w 805190"/>
                <a:gd name="connsiteY5" fmla="*/ 233362 h 364331"/>
                <a:gd name="connsiteX6" fmla="*/ 71452 w 805190"/>
                <a:gd name="connsiteY6" fmla="*/ 247650 h 364331"/>
                <a:gd name="connsiteX7" fmla="*/ 80977 w 805190"/>
                <a:gd name="connsiteY7" fmla="*/ 264319 h 364331"/>
                <a:gd name="connsiteX8" fmla="*/ 85739 w 805190"/>
                <a:gd name="connsiteY8" fmla="*/ 271462 h 364331"/>
                <a:gd name="connsiteX9" fmla="*/ 92883 w 805190"/>
                <a:gd name="connsiteY9" fmla="*/ 285750 h 364331"/>
                <a:gd name="connsiteX10" fmla="*/ 95264 w 805190"/>
                <a:gd name="connsiteY10" fmla="*/ 295275 h 364331"/>
                <a:gd name="connsiteX11" fmla="*/ 97645 w 805190"/>
                <a:gd name="connsiteY11" fmla="*/ 302419 h 364331"/>
                <a:gd name="connsiteX12" fmla="*/ 100027 w 805190"/>
                <a:gd name="connsiteY12" fmla="*/ 311944 h 364331"/>
                <a:gd name="connsiteX13" fmla="*/ 107170 w 805190"/>
                <a:gd name="connsiteY13" fmla="*/ 319087 h 364331"/>
                <a:gd name="connsiteX14" fmla="*/ 166702 w 805190"/>
                <a:gd name="connsiteY14" fmla="*/ 342900 h 364331"/>
                <a:gd name="connsiteX15" fmla="*/ 183370 w 805190"/>
                <a:gd name="connsiteY15" fmla="*/ 350044 h 364331"/>
                <a:gd name="connsiteX16" fmla="*/ 190514 w 805190"/>
                <a:gd name="connsiteY16" fmla="*/ 354806 h 364331"/>
                <a:gd name="connsiteX17" fmla="*/ 204802 w 805190"/>
                <a:gd name="connsiteY17" fmla="*/ 359569 h 364331"/>
                <a:gd name="connsiteX18" fmla="*/ 223852 w 805190"/>
                <a:gd name="connsiteY18" fmla="*/ 364331 h 364331"/>
                <a:gd name="connsiteX19" fmla="*/ 502458 w 805190"/>
                <a:gd name="connsiteY19" fmla="*/ 361950 h 364331"/>
                <a:gd name="connsiteX20" fmla="*/ 550083 w 805190"/>
                <a:gd name="connsiteY20" fmla="*/ 354806 h 364331"/>
                <a:gd name="connsiteX21" fmla="*/ 573895 w 805190"/>
                <a:gd name="connsiteY21" fmla="*/ 352425 h 364331"/>
                <a:gd name="connsiteX22" fmla="*/ 600089 w 805190"/>
                <a:gd name="connsiteY22" fmla="*/ 345281 h 364331"/>
                <a:gd name="connsiteX23" fmla="*/ 619139 w 805190"/>
                <a:gd name="connsiteY23" fmla="*/ 340519 h 364331"/>
                <a:gd name="connsiteX24" fmla="*/ 645333 w 805190"/>
                <a:gd name="connsiteY24" fmla="*/ 335756 h 364331"/>
                <a:gd name="connsiteX25" fmla="*/ 652477 w 805190"/>
                <a:gd name="connsiteY25" fmla="*/ 330994 h 364331"/>
                <a:gd name="connsiteX26" fmla="*/ 659620 w 805190"/>
                <a:gd name="connsiteY26" fmla="*/ 328612 h 364331"/>
                <a:gd name="connsiteX27" fmla="*/ 673908 w 805190"/>
                <a:gd name="connsiteY27" fmla="*/ 314325 h 364331"/>
                <a:gd name="connsiteX28" fmla="*/ 681052 w 805190"/>
                <a:gd name="connsiteY28" fmla="*/ 309562 h 364331"/>
                <a:gd name="connsiteX29" fmla="*/ 685814 w 805190"/>
                <a:gd name="connsiteY29" fmla="*/ 302419 h 364331"/>
                <a:gd name="connsiteX30" fmla="*/ 700102 w 805190"/>
                <a:gd name="connsiteY30" fmla="*/ 292894 h 364331"/>
                <a:gd name="connsiteX31" fmla="*/ 704864 w 805190"/>
                <a:gd name="connsiteY31" fmla="*/ 285750 h 364331"/>
                <a:gd name="connsiteX32" fmla="*/ 719152 w 805190"/>
                <a:gd name="connsiteY32" fmla="*/ 273844 h 364331"/>
                <a:gd name="connsiteX33" fmla="*/ 723914 w 805190"/>
                <a:gd name="connsiteY33" fmla="*/ 266700 h 364331"/>
                <a:gd name="connsiteX34" fmla="*/ 738202 w 805190"/>
                <a:gd name="connsiteY34" fmla="*/ 252412 h 364331"/>
                <a:gd name="connsiteX35" fmla="*/ 742964 w 805190"/>
                <a:gd name="connsiteY35" fmla="*/ 245269 h 364331"/>
                <a:gd name="connsiteX36" fmla="*/ 757252 w 805190"/>
                <a:gd name="connsiteY36" fmla="*/ 233362 h 364331"/>
                <a:gd name="connsiteX37" fmla="*/ 759633 w 805190"/>
                <a:gd name="connsiteY37" fmla="*/ 226219 h 364331"/>
                <a:gd name="connsiteX38" fmla="*/ 769158 w 805190"/>
                <a:gd name="connsiteY38" fmla="*/ 209550 h 364331"/>
                <a:gd name="connsiteX39" fmla="*/ 773920 w 805190"/>
                <a:gd name="connsiteY39" fmla="*/ 190500 h 364331"/>
                <a:gd name="connsiteX40" fmla="*/ 778683 w 805190"/>
                <a:gd name="connsiteY40" fmla="*/ 176212 h 364331"/>
                <a:gd name="connsiteX41" fmla="*/ 781065 w 805190"/>
                <a:gd name="connsiteY41" fmla="*/ 142875 h 364331"/>
                <a:gd name="connsiteX42" fmla="*/ 802495 w 805190"/>
                <a:gd name="connsiteY42" fmla="*/ 128587 h 364331"/>
                <a:gd name="connsiteX43" fmla="*/ 804877 w 805190"/>
                <a:gd name="connsiteY43" fmla="*/ 138112 h 364331"/>
                <a:gd name="connsiteX44" fmla="*/ 802495 w 805190"/>
                <a:gd name="connsiteY44" fmla="*/ 123825 h 364331"/>
                <a:gd name="connsiteX45" fmla="*/ 797733 w 805190"/>
                <a:gd name="connsiteY45" fmla="*/ 85725 h 364331"/>
                <a:gd name="connsiteX46" fmla="*/ 752489 w 805190"/>
                <a:gd name="connsiteY46" fmla="*/ 73819 h 364331"/>
                <a:gd name="connsiteX47" fmla="*/ 681052 w 805190"/>
                <a:gd name="connsiteY47" fmla="*/ 50006 h 364331"/>
                <a:gd name="connsiteX48" fmla="*/ 673908 w 805190"/>
                <a:gd name="connsiteY48" fmla="*/ 47625 h 364331"/>
                <a:gd name="connsiteX49" fmla="*/ 664383 w 805190"/>
                <a:gd name="connsiteY49" fmla="*/ 42862 h 364331"/>
                <a:gd name="connsiteX50" fmla="*/ 654858 w 805190"/>
                <a:gd name="connsiteY50" fmla="*/ 40481 h 364331"/>
                <a:gd name="connsiteX51" fmla="*/ 647714 w 805190"/>
                <a:gd name="connsiteY51" fmla="*/ 35719 h 364331"/>
                <a:gd name="connsiteX52" fmla="*/ 633427 w 805190"/>
                <a:gd name="connsiteY52" fmla="*/ 30956 h 364331"/>
                <a:gd name="connsiteX53" fmla="*/ 607233 w 805190"/>
                <a:gd name="connsiteY53" fmla="*/ 26194 h 364331"/>
                <a:gd name="connsiteX54" fmla="*/ 566752 w 805190"/>
                <a:gd name="connsiteY54" fmla="*/ 23812 h 364331"/>
                <a:gd name="connsiteX55" fmla="*/ 545320 w 805190"/>
                <a:gd name="connsiteY55" fmla="*/ 16669 h 364331"/>
                <a:gd name="connsiteX56" fmla="*/ 526270 w 805190"/>
                <a:gd name="connsiteY56" fmla="*/ 11906 h 364331"/>
                <a:gd name="connsiteX57" fmla="*/ 485789 w 805190"/>
                <a:gd name="connsiteY57" fmla="*/ 9525 h 364331"/>
                <a:gd name="connsiteX58" fmla="*/ 433402 w 805190"/>
                <a:gd name="connsiteY58" fmla="*/ 2381 h 364331"/>
                <a:gd name="connsiteX59" fmla="*/ 357202 w 805190"/>
                <a:gd name="connsiteY59" fmla="*/ 0 h 364331"/>
                <a:gd name="connsiteX60" fmla="*/ 233377 w 805190"/>
                <a:gd name="connsiteY60" fmla="*/ 2381 h 364331"/>
                <a:gd name="connsiteX61" fmla="*/ 226233 w 805190"/>
                <a:gd name="connsiteY61" fmla="*/ 4762 h 364331"/>
                <a:gd name="connsiteX62" fmla="*/ 202420 w 805190"/>
                <a:gd name="connsiteY62" fmla="*/ 7144 h 364331"/>
                <a:gd name="connsiteX63" fmla="*/ 188133 w 805190"/>
                <a:gd name="connsiteY63" fmla="*/ 9525 h 364331"/>
                <a:gd name="connsiteX64" fmla="*/ 126220 w 805190"/>
                <a:gd name="connsiteY64" fmla="*/ 40481 h 364331"/>
                <a:gd name="connsiteX65" fmla="*/ 16683 w 805190"/>
                <a:gd name="connsiteY65" fmla="*/ 100012 h 364331"/>
                <a:gd name="connsiteX66" fmla="*/ 14302 w 805190"/>
                <a:gd name="connsiteY66" fmla="*/ 107156 h 364331"/>
                <a:gd name="connsiteX67" fmla="*/ 14 w 805190"/>
                <a:gd name="connsiteY67" fmla="*/ 128587 h 364331"/>
                <a:gd name="connsiteX0" fmla="*/ 14 w 805525"/>
                <a:gd name="connsiteY0" fmla="*/ 128587 h 364331"/>
                <a:gd name="connsiteX1" fmla="*/ 11921 w 805525"/>
                <a:gd name="connsiteY1" fmla="*/ 226219 h 364331"/>
                <a:gd name="connsiteX2" fmla="*/ 21445 w 805525"/>
                <a:gd name="connsiteY2" fmla="*/ 219075 h 364331"/>
                <a:gd name="connsiteX3" fmla="*/ 28589 w 805525"/>
                <a:gd name="connsiteY3" fmla="*/ 221456 h 364331"/>
                <a:gd name="connsiteX4" fmla="*/ 40495 w 805525"/>
                <a:gd name="connsiteY4" fmla="*/ 223837 h 364331"/>
                <a:gd name="connsiteX5" fmla="*/ 57164 w 805525"/>
                <a:gd name="connsiteY5" fmla="*/ 233362 h 364331"/>
                <a:gd name="connsiteX6" fmla="*/ 71452 w 805525"/>
                <a:gd name="connsiteY6" fmla="*/ 247650 h 364331"/>
                <a:gd name="connsiteX7" fmla="*/ 80977 w 805525"/>
                <a:gd name="connsiteY7" fmla="*/ 264319 h 364331"/>
                <a:gd name="connsiteX8" fmla="*/ 85739 w 805525"/>
                <a:gd name="connsiteY8" fmla="*/ 271462 h 364331"/>
                <a:gd name="connsiteX9" fmla="*/ 92883 w 805525"/>
                <a:gd name="connsiteY9" fmla="*/ 285750 h 364331"/>
                <a:gd name="connsiteX10" fmla="*/ 95264 w 805525"/>
                <a:gd name="connsiteY10" fmla="*/ 295275 h 364331"/>
                <a:gd name="connsiteX11" fmla="*/ 97645 w 805525"/>
                <a:gd name="connsiteY11" fmla="*/ 302419 h 364331"/>
                <a:gd name="connsiteX12" fmla="*/ 100027 w 805525"/>
                <a:gd name="connsiteY12" fmla="*/ 311944 h 364331"/>
                <a:gd name="connsiteX13" fmla="*/ 107170 w 805525"/>
                <a:gd name="connsiteY13" fmla="*/ 319087 h 364331"/>
                <a:gd name="connsiteX14" fmla="*/ 166702 w 805525"/>
                <a:gd name="connsiteY14" fmla="*/ 342900 h 364331"/>
                <a:gd name="connsiteX15" fmla="*/ 183370 w 805525"/>
                <a:gd name="connsiteY15" fmla="*/ 350044 h 364331"/>
                <a:gd name="connsiteX16" fmla="*/ 190514 w 805525"/>
                <a:gd name="connsiteY16" fmla="*/ 354806 h 364331"/>
                <a:gd name="connsiteX17" fmla="*/ 204802 w 805525"/>
                <a:gd name="connsiteY17" fmla="*/ 359569 h 364331"/>
                <a:gd name="connsiteX18" fmla="*/ 223852 w 805525"/>
                <a:gd name="connsiteY18" fmla="*/ 364331 h 364331"/>
                <a:gd name="connsiteX19" fmla="*/ 502458 w 805525"/>
                <a:gd name="connsiteY19" fmla="*/ 361950 h 364331"/>
                <a:gd name="connsiteX20" fmla="*/ 550083 w 805525"/>
                <a:gd name="connsiteY20" fmla="*/ 354806 h 364331"/>
                <a:gd name="connsiteX21" fmla="*/ 573895 w 805525"/>
                <a:gd name="connsiteY21" fmla="*/ 352425 h 364331"/>
                <a:gd name="connsiteX22" fmla="*/ 600089 w 805525"/>
                <a:gd name="connsiteY22" fmla="*/ 345281 h 364331"/>
                <a:gd name="connsiteX23" fmla="*/ 619139 w 805525"/>
                <a:gd name="connsiteY23" fmla="*/ 340519 h 364331"/>
                <a:gd name="connsiteX24" fmla="*/ 645333 w 805525"/>
                <a:gd name="connsiteY24" fmla="*/ 335756 h 364331"/>
                <a:gd name="connsiteX25" fmla="*/ 652477 w 805525"/>
                <a:gd name="connsiteY25" fmla="*/ 330994 h 364331"/>
                <a:gd name="connsiteX26" fmla="*/ 659620 w 805525"/>
                <a:gd name="connsiteY26" fmla="*/ 328612 h 364331"/>
                <a:gd name="connsiteX27" fmla="*/ 673908 w 805525"/>
                <a:gd name="connsiteY27" fmla="*/ 314325 h 364331"/>
                <a:gd name="connsiteX28" fmla="*/ 681052 w 805525"/>
                <a:gd name="connsiteY28" fmla="*/ 309562 h 364331"/>
                <a:gd name="connsiteX29" fmla="*/ 685814 w 805525"/>
                <a:gd name="connsiteY29" fmla="*/ 302419 h 364331"/>
                <a:gd name="connsiteX30" fmla="*/ 700102 w 805525"/>
                <a:gd name="connsiteY30" fmla="*/ 292894 h 364331"/>
                <a:gd name="connsiteX31" fmla="*/ 704864 w 805525"/>
                <a:gd name="connsiteY31" fmla="*/ 285750 h 364331"/>
                <a:gd name="connsiteX32" fmla="*/ 719152 w 805525"/>
                <a:gd name="connsiteY32" fmla="*/ 273844 h 364331"/>
                <a:gd name="connsiteX33" fmla="*/ 723914 w 805525"/>
                <a:gd name="connsiteY33" fmla="*/ 266700 h 364331"/>
                <a:gd name="connsiteX34" fmla="*/ 738202 w 805525"/>
                <a:gd name="connsiteY34" fmla="*/ 252412 h 364331"/>
                <a:gd name="connsiteX35" fmla="*/ 742964 w 805525"/>
                <a:gd name="connsiteY35" fmla="*/ 245269 h 364331"/>
                <a:gd name="connsiteX36" fmla="*/ 757252 w 805525"/>
                <a:gd name="connsiteY36" fmla="*/ 233362 h 364331"/>
                <a:gd name="connsiteX37" fmla="*/ 759633 w 805525"/>
                <a:gd name="connsiteY37" fmla="*/ 226219 h 364331"/>
                <a:gd name="connsiteX38" fmla="*/ 769158 w 805525"/>
                <a:gd name="connsiteY38" fmla="*/ 209550 h 364331"/>
                <a:gd name="connsiteX39" fmla="*/ 773920 w 805525"/>
                <a:gd name="connsiteY39" fmla="*/ 190500 h 364331"/>
                <a:gd name="connsiteX40" fmla="*/ 778683 w 805525"/>
                <a:gd name="connsiteY40" fmla="*/ 176212 h 364331"/>
                <a:gd name="connsiteX41" fmla="*/ 781065 w 805525"/>
                <a:gd name="connsiteY41" fmla="*/ 142875 h 364331"/>
                <a:gd name="connsiteX42" fmla="*/ 802495 w 805525"/>
                <a:gd name="connsiteY42" fmla="*/ 128587 h 364331"/>
                <a:gd name="connsiteX43" fmla="*/ 804877 w 805525"/>
                <a:gd name="connsiteY43" fmla="*/ 138112 h 364331"/>
                <a:gd name="connsiteX44" fmla="*/ 797733 w 805525"/>
                <a:gd name="connsiteY44" fmla="*/ 85725 h 364331"/>
                <a:gd name="connsiteX45" fmla="*/ 752489 w 805525"/>
                <a:gd name="connsiteY45" fmla="*/ 73819 h 364331"/>
                <a:gd name="connsiteX46" fmla="*/ 681052 w 805525"/>
                <a:gd name="connsiteY46" fmla="*/ 50006 h 364331"/>
                <a:gd name="connsiteX47" fmla="*/ 673908 w 805525"/>
                <a:gd name="connsiteY47" fmla="*/ 47625 h 364331"/>
                <a:gd name="connsiteX48" fmla="*/ 664383 w 805525"/>
                <a:gd name="connsiteY48" fmla="*/ 42862 h 364331"/>
                <a:gd name="connsiteX49" fmla="*/ 654858 w 805525"/>
                <a:gd name="connsiteY49" fmla="*/ 40481 h 364331"/>
                <a:gd name="connsiteX50" fmla="*/ 647714 w 805525"/>
                <a:gd name="connsiteY50" fmla="*/ 35719 h 364331"/>
                <a:gd name="connsiteX51" fmla="*/ 633427 w 805525"/>
                <a:gd name="connsiteY51" fmla="*/ 30956 h 364331"/>
                <a:gd name="connsiteX52" fmla="*/ 607233 w 805525"/>
                <a:gd name="connsiteY52" fmla="*/ 26194 h 364331"/>
                <a:gd name="connsiteX53" fmla="*/ 566752 w 805525"/>
                <a:gd name="connsiteY53" fmla="*/ 23812 h 364331"/>
                <a:gd name="connsiteX54" fmla="*/ 545320 w 805525"/>
                <a:gd name="connsiteY54" fmla="*/ 16669 h 364331"/>
                <a:gd name="connsiteX55" fmla="*/ 526270 w 805525"/>
                <a:gd name="connsiteY55" fmla="*/ 11906 h 364331"/>
                <a:gd name="connsiteX56" fmla="*/ 485789 w 805525"/>
                <a:gd name="connsiteY56" fmla="*/ 9525 h 364331"/>
                <a:gd name="connsiteX57" fmla="*/ 433402 w 805525"/>
                <a:gd name="connsiteY57" fmla="*/ 2381 h 364331"/>
                <a:gd name="connsiteX58" fmla="*/ 357202 w 805525"/>
                <a:gd name="connsiteY58" fmla="*/ 0 h 364331"/>
                <a:gd name="connsiteX59" fmla="*/ 233377 w 805525"/>
                <a:gd name="connsiteY59" fmla="*/ 2381 h 364331"/>
                <a:gd name="connsiteX60" fmla="*/ 226233 w 805525"/>
                <a:gd name="connsiteY60" fmla="*/ 4762 h 364331"/>
                <a:gd name="connsiteX61" fmla="*/ 202420 w 805525"/>
                <a:gd name="connsiteY61" fmla="*/ 7144 h 364331"/>
                <a:gd name="connsiteX62" fmla="*/ 188133 w 805525"/>
                <a:gd name="connsiteY62" fmla="*/ 9525 h 364331"/>
                <a:gd name="connsiteX63" fmla="*/ 126220 w 805525"/>
                <a:gd name="connsiteY63" fmla="*/ 40481 h 364331"/>
                <a:gd name="connsiteX64" fmla="*/ 16683 w 805525"/>
                <a:gd name="connsiteY64" fmla="*/ 100012 h 364331"/>
                <a:gd name="connsiteX65" fmla="*/ 14302 w 805525"/>
                <a:gd name="connsiteY65" fmla="*/ 107156 h 364331"/>
                <a:gd name="connsiteX66" fmla="*/ 14 w 805525"/>
                <a:gd name="connsiteY66" fmla="*/ 128587 h 364331"/>
                <a:gd name="connsiteX0" fmla="*/ 14 w 804419"/>
                <a:gd name="connsiteY0" fmla="*/ 128587 h 364331"/>
                <a:gd name="connsiteX1" fmla="*/ 11921 w 804419"/>
                <a:gd name="connsiteY1" fmla="*/ 226219 h 364331"/>
                <a:gd name="connsiteX2" fmla="*/ 21445 w 804419"/>
                <a:gd name="connsiteY2" fmla="*/ 219075 h 364331"/>
                <a:gd name="connsiteX3" fmla="*/ 28589 w 804419"/>
                <a:gd name="connsiteY3" fmla="*/ 221456 h 364331"/>
                <a:gd name="connsiteX4" fmla="*/ 40495 w 804419"/>
                <a:gd name="connsiteY4" fmla="*/ 223837 h 364331"/>
                <a:gd name="connsiteX5" fmla="*/ 57164 w 804419"/>
                <a:gd name="connsiteY5" fmla="*/ 233362 h 364331"/>
                <a:gd name="connsiteX6" fmla="*/ 71452 w 804419"/>
                <a:gd name="connsiteY6" fmla="*/ 247650 h 364331"/>
                <a:gd name="connsiteX7" fmla="*/ 80977 w 804419"/>
                <a:gd name="connsiteY7" fmla="*/ 264319 h 364331"/>
                <a:gd name="connsiteX8" fmla="*/ 85739 w 804419"/>
                <a:gd name="connsiteY8" fmla="*/ 271462 h 364331"/>
                <a:gd name="connsiteX9" fmla="*/ 92883 w 804419"/>
                <a:gd name="connsiteY9" fmla="*/ 285750 h 364331"/>
                <a:gd name="connsiteX10" fmla="*/ 95264 w 804419"/>
                <a:gd name="connsiteY10" fmla="*/ 295275 h 364331"/>
                <a:gd name="connsiteX11" fmla="*/ 97645 w 804419"/>
                <a:gd name="connsiteY11" fmla="*/ 302419 h 364331"/>
                <a:gd name="connsiteX12" fmla="*/ 100027 w 804419"/>
                <a:gd name="connsiteY12" fmla="*/ 311944 h 364331"/>
                <a:gd name="connsiteX13" fmla="*/ 107170 w 804419"/>
                <a:gd name="connsiteY13" fmla="*/ 319087 h 364331"/>
                <a:gd name="connsiteX14" fmla="*/ 166702 w 804419"/>
                <a:gd name="connsiteY14" fmla="*/ 342900 h 364331"/>
                <a:gd name="connsiteX15" fmla="*/ 183370 w 804419"/>
                <a:gd name="connsiteY15" fmla="*/ 350044 h 364331"/>
                <a:gd name="connsiteX16" fmla="*/ 190514 w 804419"/>
                <a:gd name="connsiteY16" fmla="*/ 354806 h 364331"/>
                <a:gd name="connsiteX17" fmla="*/ 204802 w 804419"/>
                <a:gd name="connsiteY17" fmla="*/ 359569 h 364331"/>
                <a:gd name="connsiteX18" fmla="*/ 223852 w 804419"/>
                <a:gd name="connsiteY18" fmla="*/ 364331 h 364331"/>
                <a:gd name="connsiteX19" fmla="*/ 502458 w 804419"/>
                <a:gd name="connsiteY19" fmla="*/ 361950 h 364331"/>
                <a:gd name="connsiteX20" fmla="*/ 550083 w 804419"/>
                <a:gd name="connsiteY20" fmla="*/ 354806 h 364331"/>
                <a:gd name="connsiteX21" fmla="*/ 573895 w 804419"/>
                <a:gd name="connsiteY21" fmla="*/ 352425 h 364331"/>
                <a:gd name="connsiteX22" fmla="*/ 600089 w 804419"/>
                <a:gd name="connsiteY22" fmla="*/ 345281 h 364331"/>
                <a:gd name="connsiteX23" fmla="*/ 619139 w 804419"/>
                <a:gd name="connsiteY23" fmla="*/ 340519 h 364331"/>
                <a:gd name="connsiteX24" fmla="*/ 645333 w 804419"/>
                <a:gd name="connsiteY24" fmla="*/ 335756 h 364331"/>
                <a:gd name="connsiteX25" fmla="*/ 652477 w 804419"/>
                <a:gd name="connsiteY25" fmla="*/ 330994 h 364331"/>
                <a:gd name="connsiteX26" fmla="*/ 659620 w 804419"/>
                <a:gd name="connsiteY26" fmla="*/ 328612 h 364331"/>
                <a:gd name="connsiteX27" fmla="*/ 673908 w 804419"/>
                <a:gd name="connsiteY27" fmla="*/ 314325 h 364331"/>
                <a:gd name="connsiteX28" fmla="*/ 681052 w 804419"/>
                <a:gd name="connsiteY28" fmla="*/ 309562 h 364331"/>
                <a:gd name="connsiteX29" fmla="*/ 685814 w 804419"/>
                <a:gd name="connsiteY29" fmla="*/ 302419 h 364331"/>
                <a:gd name="connsiteX30" fmla="*/ 700102 w 804419"/>
                <a:gd name="connsiteY30" fmla="*/ 292894 h 364331"/>
                <a:gd name="connsiteX31" fmla="*/ 704864 w 804419"/>
                <a:gd name="connsiteY31" fmla="*/ 285750 h 364331"/>
                <a:gd name="connsiteX32" fmla="*/ 719152 w 804419"/>
                <a:gd name="connsiteY32" fmla="*/ 273844 h 364331"/>
                <a:gd name="connsiteX33" fmla="*/ 723914 w 804419"/>
                <a:gd name="connsiteY33" fmla="*/ 266700 h 364331"/>
                <a:gd name="connsiteX34" fmla="*/ 738202 w 804419"/>
                <a:gd name="connsiteY34" fmla="*/ 252412 h 364331"/>
                <a:gd name="connsiteX35" fmla="*/ 742964 w 804419"/>
                <a:gd name="connsiteY35" fmla="*/ 245269 h 364331"/>
                <a:gd name="connsiteX36" fmla="*/ 757252 w 804419"/>
                <a:gd name="connsiteY36" fmla="*/ 233362 h 364331"/>
                <a:gd name="connsiteX37" fmla="*/ 759633 w 804419"/>
                <a:gd name="connsiteY37" fmla="*/ 226219 h 364331"/>
                <a:gd name="connsiteX38" fmla="*/ 769158 w 804419"/>
                <a:gd name="connsiteY38" fmla="*/ 209550 h 364331"/>
                <a:gd name="connsiteX39" fmla="*/ 773920 w 804419"/>
                <a:gd name="connsiteY39" fmla="*/ 190500 h 364331"/>
                <a:gd name="connsiteX40" fmla="*/ 778683 w 804419"/>
                <a:gd name="connsiteY40" fmla="*/ 176212 h 364331"/>
                <a:gd name="connsiteX41" fmla="*/ 781065 w 804419"/>
                <a:gd name="connsiteY41" fmla="*/ 142875 h 364331"/>
                <a:gd name="connsiteX42" fmla="*/ 802495 w 804419"/>
                <a:gd name="connsiteY42" fmla="*/ 128587 h 364331"/>
                <a:gd name="connsiteX43" fmla="*/ 797733 w 804419"/>
                <a:gd name="connsiteY43" fmla="*/ 85725 h 364331"/>
                <a:gd name="connsiteX44" fmla="*/ 752489 w 804419"/>
                <a:gd name="connsiteY44" fmla="*/ 73819 h 364331"/>
                <a:gd name="connsiteX45" fmla="*/ 681052 w 804419"/>
                <a:gd name="connsiteY45" fmla="*/ 50006 h 364331"/>
                <a:gd name="connsiteX46" fmla="*/ 673908 w 804419"/>
                <a:gd name="connsiteY46" fmla="*/ 47625 h 364331"/>
                <a:gd name="connsiteX47" fmla="*/ 664383 w 804419"/>
                <a:gd name="connsiteY47" fmla="*/ 42862 h 364331"/>
                <a:gd name="connsiteX48" fmla="*/ 654858 w 804419"/>
                <a:gd name="connsiteY48" fmla="*/ 40481 h 364331"/>
                <a:gd name="connsiteX49" fmla="*/ 647714 w 804419"/>
                <a:gd name="connsiteY49" fmla="*/ 35719 h 364331"/>
                <a:gd name="connsiteX50" fmla="*/ 633427 w 804419"/>
                <a:gd name="connsiteY50" fmla="*/ 30956 h 364331"/>
                <a:gd name="connsiteX51" fmla="*/ 607233 w 804419"/>
                <a:gd name="connsiteY51" fmla="*/ 26194 h 364331"/>
                <a:gd name="connsiteX52" fmla="*/ 566752 w 804419"/>
                <a:gd name="connsiteY52" fmla="*/ 23812 h 364331"/>
                <a:gd name="connsiteX53" fmla="*/ 545320 w 804419"/>
                <a:gd name="connsiteY53" fmla="*/ 16669 h 364331"/>
                <a:gd name="connsiteX54" fmla="*/ 526270 w 804419"/>
                <a:gd name="connsiteY54" fmla="*/ 11906 h 364331"/>
                <a:gd name="connsiteX55" fmla="*/ 485789 w 804419"/>
                <a:gd name="connsiteY55" fmla="*/ 9525 h 364331"/>
                <a:gd name="connsiteX56" fmla="*/ 433402 w 804419"/>
                <a:gd name="connsiteY56" fmla="*/ 2381 h 364331"/>
                <a:gd name="connsiteX57" fmla="*/ 357202 w 804419"/>
                <a:gd name="connsiteY57" fmla="*/ 0 h 364331"/>
                <a:gd name="connsiteX58" fmla="*/ 233377 w 804419"/>
                <a:gd name="connsiteY58" fmla="*/ 2381 h 364331"/>
                <a:gd name="connsiteX59" fmla="*/ 226233 w 804419"/>
                <a:gd name="connsiteY59" fmla="*/ 4762 h 364331"/>
                <a:gd name="connsiteX60" fmla="*/ 202420 w 804419"/>
                <a:gd name="connsiteY60" fmla="*/ 7144 h 364331"/>
                <a:gd name="connsiteX61" fmla="*/ 188133 w 804419"/>
                <a:gd name="connsiteY61" fmla="*/ 9525 h 364331"/>
                <a:gd name="connsiteX62" fmla="*/ 126220 w 804419"/>
                <a:gd name="connsiteY62" fmla="*/ 40481 h 364331"/>
                <a:gd name="connsiteX63" fmla="*/ 16683 w 804419"/>
                <a:gd name="connsiteY63" fmla="*/ 100012 h 364331"/>
                <a:gd name="connsiteX64" fmla="*/ 14302 w 804419"/>
                <a:gd name="connsiteY64" fmla="*/ 107156 h 364331"/>
                <a:gd name="connsiteX65" fmla="*/ 14 w 804419"/>
                <a:gd name="connsiteY65" fmla="*/ 128587 h 364331"/>
                <a:gd name="connsiteX0" fmla="*/ 9524 w 813929"/>
                <a:gd name="connsiteY0" fmla="*/ 128587 h 364331"/>
                <a:gd name="connsiteX1" fmla="*/ 21431 w 813929"/>
                <a:gd name="connsiteY1" fmla="*/ 226219 h 364331"/>
                <a:gd name="connsiteX2" fmla="*/ 30955 w 813929"/>
                <a:gd name="connsiteY2" fmla="*/ 219075 h 364331"/>
                <a:gd name="connsiteX3" fmla="*/ 38099 w 813929"/>
                <a:gd name="connsiteY3" fmla="*/ 221456 h 364331"/>
                <a:gd name="connsiteX4" fmla="*/ 50005 w 813929"/>
                <a:gd name="connsiteY4" fmla="*/ 223837 h 364331"/>
                <a:gd name="connsiteX5" fmla="*/ 66674 w 813929"/>
                <a:gd name="connsiteY5" fmla="*/ 233362 h 364331"/>
                <a:gd name="connsiteX6" fmla="*/ 80962 w 813929"/>
                <a:gd name="connsiteY6" fmla="*/ 247650 h 364331"/>
                <a:gd name="connsiteX7" fmla="*/ 90487 w 813929"/>
                <a:gd name="connsiteY7" fmla="*/ 264319 h 364331"/>
                <a:gd name="connsiteX8" fmla="*/ 95249 w 813929"/>
                <a:gd name="connsiteY8" fmla="*/ 271462 h 364331"/>
                <a:gd name="connsiteX9" fmla="*/ 102393 w 813929"/>
                <a:gd name="connsiteY9" fmla="*/ 285750 h 364331"/>
                <a:gd name="connsiteX10" fmla="*/ 104774 w 813929"/>
                <a:gd name="connsiteY10" fmla="*/ 295275 h 364331"/>
                <a:gd name="connsiteX11" fmla="*/ 107155 w 813929"/>
                <a:gd name="connsiteY11" fmla="*/ 302419 h 364331"/>
                <a:gd name="connsiteX12" fmla="*/ 109537 w 813929"/>
                <a:gd name="connsiteY12" fmla="*/ 311944 h 364331"/>
                <a:gd name="connsiteX13" fmla="*/ 116680 w 813929"/>
                <a:gd name="connsiteY13" fmla="*/ 319087 h 364331"/>
                <a:gd name="connsiteX14" fmla="*/ 176212 w 813929"/>
                <a:gd name="connsiteY14" fmla="*/ 342900 h 364331"/>
                <a:gd name="connsiteX15" fmla="*/ 192880 w 813929"/>
                <a:gd name="connsiteY15" fmla="*/ 350044 h 364331"/>
                <a:gd name="connsiteX16" fmla="*/ 200024 w 813929"/>
                <a:gd name="connsiteY16" fmla="*/ 354806 h 364331"/>
                <a:gd name="connsiteX17" fmla="*/ 214312 w 813929"/>
                <a:gd name="connsiteY17" fmla="*/ 359569 h 364331"/>
                <a:gd name="connsiteX18" fmla="*/ 233362 w 813929"/>
                <a:gd name="connsiteY18" fmla="*/ 364331 h 364331"/>
                <a:gd name="connsiteX19" fmla="*/ 511968 w 813929"/>
                <a:gd name="connsiteY19" fmla="*/ 361950 h 364331"/>
                <a:gd name="connsiteX20" fmla="*/ 559593 w 813929"/>
                <a:gd name="connsiteY20" fmla="*/ 354806 h 364331"/>
                <a:gd name="connsiteX21" fmla="*/ 583405 w 813929"/>
                <a:gd name="connsiteY21" fmla="*/ 352425 h 364331"/>
                <a:gd name="connsiteX22" fmla="*/ 609599 w 813929"/>
                <a:gd name="connsiteY22" fmla="*/ 345281 h 364331"/>
                <a:gd name="connsiteX23" fmla="*/ 628649 w 813929"/>
                <a:gd name="connsiteY23" fmla="*/ 340519 h 364331"/>
                <a:gd name="connsiteX24" fmla="*/ 654843 w 813929"/>
                <a:gd name="connsiteY24" fmla="*/ 335756 h 364331"/>
                <a:gd name="connsiteX25" fmla="*/ 661987 w 813929"/>
                <a:gd name="connsiteY25" fmla="*/ 330994 h 364331"/>
                <a:gd name="connsiteX26" fmla="*/ 669130 w 813929"/>
                <a:gd name="connsiteY26" fmla="*/ 328612 h 364331"/>
                <a:gd name="connsiteX27" fmla="*/ 683418 w 813929"/>
                <a:gd name="connsiteY27" fmla="*/ 314325 h 364331"/>
                <a:gd name="connsiteX28" fmla="*/ 690562 w 813929"/>
                <a:gd name="connsiteY28" fmla="*/ 309562 h 364331"/>
                <a:gd name="connsiteX29" fmla="*/ 695324 w 813929"/>
                <a:gd name="connsiteY29" fmla="*/ 302419 h 364331"/>
                <a:gd name="connsiteX30" fmla="*/ 709612 w 813929"/>
                <a:gd name="connsiteY30" fmla="*/ 292894 h 364331"/>
                <a:gd name="connsiteX31" fmla="*/ 714374 w 813929"/>
                <a:gd name="connsiteY31" fmla="*/ 285750 h 364331"/>
                <a:gd name="connsiteX32" fmla="*/ 728662 w 813929"/>
                <a:gd name="connsiteY32" fmla="*/ 273844 h 364331"/>
                <a:gd name="connsiteX33" fmla="*/ 733424 w 813929"/>
                <a:gd name="connsiteY33" fmla="*/ 266700 h 364331"/>
                <a:gd name="connsiteX34" fmla="*/ 747712 w 813929"/>
                <a:gd name="connsiteY34" fmla="*/ 252412 h 364331"/>
                <a:gd name="connsiteX35" fmla="*/ 752474 w 813929"/>
                <a:gd name="connsiteY35" fmla="*/ 245269 h 364331"/>
                <a:gd name="connsiteX36" fmla="*/ 766762 w 813929"/>
                <a:gd name="connsiteY36" fmla="*/ 233362 h 364331"/>
                <a:gd name="connsiteX37" fmla="*/ 769143 w 813929"/>
                <a:gd name="connsiteY37" fmla="*/ 226219 h 364331"/>
                <a:gd name="connsiteX38" fmla="*/ 778668 w 813929"/>
                <a:gd name="connsiteY38" fmla="*/ 209550 h 364331"/>
                <a:gd name="connsiteX39" fmla="*/ 783430 w 813929"/>
                <a:gd name="connsiteY39" fmla="*/ 190500 h 364331"/>
                <a:gd name="connsiteX40" fmla="*/ 788193 w 813929"/>
                <a:gd name="connsiteY40" fmla="*/ 176212 h 364331"/>
                <a:gd name="connsiteX41" fmla="*/ 790575 w 813929"/>
                <a:gd name="connsiteY41" fmla="*/ 142875 h 364331"/>
                <a:gd name="connsiteX42" fmla="*/ 812005 w 813929"/>
                <a:gd name="connsiteY42" fmla="*/ 128587 h 364331"/>
                <a:gd name="connsiteX43" fmla="*/ 807243 w 813929"/>
                <a:gd name="connsiteY43" fmla="*/ 85725 h 364331"/>
                <a:gd name="connsiteX44" fmla="*/ 761999 w 813929"/>
                <a:gd name="connsiteY44" fmla="*/ 73819 h 364331"/>
                <a:gd name="connsiteX45" fmla="*/ 690562 w 813929"/>
                <a:gd name="connsiteY45" fmla="*/ 50006 h 364331"/>
                <a:gd name="connsiteX46" fmla="*/ 683418 w 813929"/>
                <a:gd name="connsiteY46" fmla="*/ 47625 h 364331"/>
                <a:gd name="connsiteX47" fmla="*/ 673893 w 813929"/>
                <a:gd name="connsiteY47" fmla="*/ 42862 h 364331"/>
                <a:gd name="connsiteX48" fmla="*/ 664368 w 813929"/>
                <a:gd name="connsiteY48" fmla="*/ 40481 h 364331"/>
                <a:gd name="connsiteX49" fmla="*/ 657224 w 813929"/>
                <a:gd name="connsiteY49" fmla="*/ 35719 h 364331"/>
                <a:gd name="connsiteX50" fmla="*/ 642937 w 813929"/>
                <a:gd name="connsiteY50" fmla="*/ 30956 h 364331"/>
                <a:gd name="connsiteX51" fmla="*/ 616743 w 813929"/>
                <a:gd name="connsiteY51" fmla="*/ 26194 h 364331"/>
                <a:gd name="connsiteX52" fmla="*/ 576262 w 813929"/>
                <a:gd name="connsiteY52" fmla="*/ 23812 h 364331"/>
                <a:gd name="connsiteX53" fmla="*/ 554830 w 813929"/>
                <a:gd name="connsiteY53" fmla="*/ 16669 h 364331"/>
                <a:gd name="connsiteX54" fmla="*/ 535780 w 813929"/>
                <a:gd name="connsiteY54" fmla="*/ 11906 h 364331"/>
                <a:gd name="connsiteX55" fmla="*/ 495299 w 813929"/>
                <a:gd name="connsiteY55" fmla="*/ 9525 h 364331"/>
                <a:gd name="connsiteX56" fmla="*/ 442912 w 813929"/>
                <a:gd name="connsiteY56" fmla="*/ 2381 h 364331"/>
                <a:gd name="connsiteX57" fmla="*/ 366712 w 813929"/>
                <a:gd name="connsiteY57" fmla="*/ 0 h 364331"/>
                <a:gd name="connsiteX58" fmla="*/ 242887 w 813929"/>
                <a:gd name="connsiteY58" fmla="*/ 2381 h 364331"/>
                <a:gd name="connsiteX59" fmla="*/ 235743 w 813929"/>
                <a:gd name="connsiteY59" fmla="*/ 4762 h 364331"/>
                <a:gd name="connsiteX60" fmla="*/ 211930 w 813929"/>
                <a:gd name="connsiteY60" fmla="*/ 7144 h 364331"/>
                <a:gd name="connsiteX61" fmla="*/ 197643 w 813929"/>
                <a:gd name="connsiteY61" fmla="*/ 9525 h 364331"/>
                <a:gd name="connsiteX62" fmla="*/ 135730 w 813929"/>
                <a:gd name="connsiteY62" fmla="*/ 40481 h 364331"/>
                <a:gd name="connsiteX63" fmla="*/ 26193 w 813929"/>
                <a:gd name="connsiteY63" fmla="*/ 100012 h 364331"/>
                <a:gd name="connsiteX64" fmla="*/ 0 w 813929"/>
                <a:gd name="connsiteY64" fmla="*/ 107156 h 364331"/>
                <a:gd name="connsiteX65" fmla="*/ 9524 w 813929"/>
                <a:gd name="connsiteY65" fmla="*/ 128587 h 364331"/>
                <a:gd name="connsiteX0" fmla="*/ 2383 w 806788"/>
                <a:gd name="connsiteY0" fmla="*/ 128587 h 364331"/>
                <a:gd name="connsiteX1" fmla="*/ 14290 w 806788"/>
                <a:gd name="connsiteY1" fmla="*/ 226219 h 364331"/>
                <a:gd name="connsiteX2" fmla="*/ 23814 w 806788"/>
                <a:gd name="connsiteY2" fmla="*/ 219075 h 364331"/>
                <a:gd name="connsiteX3" fmla="*/ 30958 w 806788"/>
                <a:gd name="connsiteY3" fmla="*/ 221456 h 364331"/>
                <a:gd name="connsiteX4" fmla="*/ 42864 w 806788"/>
                <a:gd name="connsiteY4" fmla="*/ 223837 h 364331"/>
                <a:gd name="connsiteX5" fmla="*/ 59533 w 806788"/>
                <a:gd name="connsiteY5" fmla="*/ 233362 h 364331"/>
                <a:gd name="connsiteX6" fmla="*/ 73821 w 806788"/>
                <a:gd name="connsiteY6" fmla="*/ 247650 h 364331"/>
                <a:gd name="connsiteX7" fmla="*/ 83346 w 806788"/>
                <a:gd name="connsiteY7" fmla="*/ 264319 h 364331"/>
                <a:gd name="connsiteX8" fmla="*/ 88108 w 806788"/>
                <a:gd name="connsiteY8" fmla="*/ 271462 h 364331"/>
                <a:gd name="connsiteX9" fmla="*/ 95252 w 806788"/>
                <a:gd name="connsiteY9" fmla="*/ 285750 h 364331"/>
                <a:gd name="connsiteX10" fmla="*/ 97633 w 806788"/>
                <a:gd name="connsiteY10" fmla="*/ 295275 h 364331"/>
                <a:gd name="connsiteX11" fmla="*/ 100014 w 806788"/>
                <a:gd name="connsiteY11" fmla="*/ 302419 h 364331"/>
                <a:gd name="connsiteX12" fmla="*/ 102396 w 806788"/>
                <a:gd name="connsiteY12" fmla="*/ 311944 h 364331"/>
                <a:gd name="connsiteX13" fmla="*/ 109539 w 806788"/>
                <a:gd name="connsiteY13" fmla="*/ 319087 h 364331"/>
                <a:gd name="connsiteX14" fmla="*/ 169071 w 806788"/>
                <a:gd name="connsiteY14" fmla="*/ 342900 h 364331"/>
                <a:gd name="connsiteX15" fmla="*/ 185739 w 806788"/>
                <a:gd name="connsiteY15" fmla="*/ 350044 h 364331"/>
                <a:gd name="connsiteX16" fmla="*/ 192883 w 806788"/>
                <a:gd name="connsiteY16" fmla="*/ 354806 h 364331"/>
                <a:gd name="connsiteX17" fmla="*/ 207171 w 806788"/>
                <a:gd name="connsiteY17" fmla="*/ 359569 h 364331"/>
                <a:gd name="connsiteX18" fmla="*/ 226221 w 806788"/>
                <a:gd name="connsiteY18" fmla="*/ 364331 h 364331"/>
                <a:gd name="connsiteX19" fmla="*/ 504827 w 806788"/>
                <a:gd name="connsiteY19" fmla="*/ 361950 h 364331"/>
                <a:gd name="connsiteX20" fmla="*/ 552452 w 806788"/>
                <a:gd name="connsiteY20" fmla="*/ 354806 h 364331"/>
                <a:gd name="connsiteX21" fmla="*/ 576264 w 806788"/>
                <a:gd name="connsiteY21" fmla="*/ 352425 h 364331"/>
                <a:gd name="connsiteX22" fmla="*/ 602458 w 806788"/>
                <a:gd name="connsiteY22" fmla="*/ 345281 h 364331"/>
                <a:gd name="connsiteX23" fmla="*/ 621508 w 806788"/>
                <a:gd name="connsiteY23" fmla="*/ 340519 h 364331"/>
                <a:gd name="connsiteX24" fmla="*/ 647702 w 806788"/>
                <a:gd name="connsiteY24" fmla="*/ 335756 h 364331"/>
                <a:gd name="connsiteX25" fmla="*/ 654846 w 806788"/>
                <a:gd name="connsiteY25" fmla="*/ 330994 h 364331"/>
                <a:gd name="connsiteX26" fmla="*/ 661989 w 806788"/>
                <a:gd name="connsiteY26" fmla="*/ 328612 h 364331"/>
                <a:gd name="connsiteX27" fmla="*/ 676277 w 806788"/>
                <a:gd name="connsiteY27" fmla="*/ 314325 h 364331"/>
                <a:gd name="connsiteX28" fmla="*/ 683421 w 806788"/>
                <a:gd name="connsiteY28" fmla="*/ 309562 h 364331"/>
                <a:gd name="connsiteX29" fmla="*/ 688183 w 806788"/>
                <a:gd name="connsiteY29" fmla="*/ 302419 h 364331"/>
                <a:gd name="connsiteX30" fmla="*/ 702471 w 806788"/>
                <a:gd name="connsiteY30" fmla="*/ 292894 h 364331"/>
                <a:gd name="connsiteX31" fmla="*/ 707233 w 806788"/>
                <a:gd name="connsiteY31" fmla="*/ 285750 h 364331"/>
                <a:gd name="connsiteX32" fmla="*/ 721521 w 806788"/>
                <a:gd name="connsiteY32" fmla="*/ 273844 h 364331"/>
                <a:gd name="connsiteX33" fmla="*/ 726283 w 806788"/>
                <a:gd name="connsiteY33" fmla="*/ 266700 h 364331"/>
                <a:gd name="connsiteX34" fmla="*/ 740571 w 806788"/>
                <a:gd name="connsiteY34" fmla="*/ 252412 h 364331"/>
                <a:gd name="connsiteX35" fmla="*/ 745333 w 806788"/>
                <a:gd name="connsiteY35" fmla="*/ 245269 h 364331"/>
                <a:gd name="connsiteX36" fmla="*/ 759621 w 806788"/>
                <a:gd name="connsiteY36" fmla="*/ 233362 h 364331"/>
                <a:gd name="connsiteX37" fmla="*/ 762002 w 806788"/>
                <a:gd name="connsiteY37" fmla="*/ 226219 h 364331"/>
                <a:gd name="connsiteX38" fmla="*/ 771527 w 806788"/>
                <a:gd name="connsiteY38" fmla="*/ 209550 h 364331"/>
                <a:gd name="connsiteX39" fmla="*/ 776289 w 806788"/>
                <a:gd name="connsiteY39" fmla="*/ 190500 h 364331"/>
                <a:gd name="connsiteX40" fmla="*/ 781052 w 806788"/>
                <a:gd name="connsiteY40" fmla="*/ 176212 h 364331"/>
                <a:gd name="connsiteX41" fmla="*/ 783434 w 806788"/>
                <a:gd name="connsiteY41" fmla="*/ 142875 h 364331"/>
                <a:gd name="connsiteX42" fmla="*/ 804864 w 806788"/>
                <a:gd name="connsiteY42" fmla="*/ 128587 h 364331"/>
                <a:gd name="connsiteX43" fmla="*/ 800102 w 806788"/>
                <a:gd name="connsiteY43" fmla="*/ 85725 h 364331"/>
                <a:gd name="connsiteX44" fmla="*/ 754858 w 806788"/>
                <a:gd name="connsiteY44" fmla="*/ 73819 h 364331"/>
                <a:gd name="connsiteX45" fmla="*/ 683421 w 806788"/>
                <a:gd name="connsiteY45" fmla="*/ 50006 h 364331"/>
                <a:gd name="connsiteX46" fmla="*/ 676277 w 806788"/>
                <a:gd name="connsiteY46" fmla="*/ 47625 h 364331"/>
                <a:gd name="connsiteX47" fmla="*/ 666752 w 806788"/>
                <a:gd name="connsiteY47" fmla="*/ 42862 h 364331"/>
                <a:gd name="connsiteX48" fmla="*/ 657227 w 806788"/>
                <a:gd name="connsiteY48" fmla="*/ 40481 h 364331"/>
                <a:gd name="connsiteX49" fmla="*/ 650083 w 806788"/>
                <a:gd name="connsiteY49" fmla="*/ 35719 h 364331"/>
                <a:gd name="connsiteX50" fmla="*/ 635796 w 806788"/>
                <a:gd name="connsiteY50" fmla="*/ 30956 h 364331"/>
                <a:gd name="connsiteX51" fmla="*/ 609602 w 806788"/>
                <a:gd name="connsiteY51" fmla="*/ 26194 h 364331"/>
                <a:gd name="connsiteX52" fmla="*/ 569121 w 806788"/>
                <a:gd name="connsiteY52" fmla="*/ 23812 h 364331"/>
                <a:gd name="connsiteX53" fmla="*/ 547689 w 806788"/>
                <a:gd name="connsiteY53" fmla="*/ 16669 h 364331"/>
                <a:gd name="connsiteX54" fmla="*/ 528639 w 806788"/>
                <a:gd name="connsiteY54" fmla="*/ 11906 h 364331"/>
                <a:gd name="connsiteX55" fmla="*/ 488158 w 806788"/>
                <a:gd name="connsiteY55" fmla="*/ 9525 h 364331"/>
                <a:gd name="connsiteX56" fmla="*/ 435771 w 806788"/>
                <a:gd name="connsiteY56" fmla="*/ 2381 h 364331"/>
                <a:gd name="connsiteX57" fmla="*/ 359571 w 806788"/>
                <a:gd name="connsiteY57" fmla="*/ 0 h 364331"/>
                <a:gd name="connsiteX58" fmla="*/ 235746 w 806788"/>
                <a:gd name="connsiteY58" fmla="*/ 2381 h 364331"/>
                <a:gd name="connsiteX59" fmla="*/ 228602 w 806788"/>
                <a:gd name="connsiteY59" fmla="*/ 4762 h 364331"/>
                <a:gd name="connsiteX60" fmla="*/ 204789 w 806788"/>
                <a:gd name="connsiteY60" fmla="*/ 7144 h 364331"/>
                <a:gd name="connsiteX61" fmla="*/ 190502 w 806788"/>
                <a:gd name="connsiteY61" fmla="*/ 9525 h 364331"/>
                <a:gd name="connsiteX62" fmla="*/ 128589 w 806788"/>
                <a:gd name="connsiteY62" fmla="*/ 40481 h 364331"/>
                <a:gd name="connsiteX63" fmla="*/ 19052 w 806788"/>
                <a:gd name="connsiteY63" fmla="*/ 100012 h 364331"/>
                <a:gd name="connsiteX64" fmla="*/ 3 w 806788"/>
                <a:gd name="connsiteY64" fmla="*/ 109537 h 364331"/>
                <a:gd name="connsiteX65" fmla="*/ 2383 w 806788"/>
                <a:gd name="connsiteY65" fmla="*/ 128587 h 364331"/>
                <a:gd name="connsiteX0" fmla="*/ 4013 w 808418"/>
                <a:gd name="connsiteY0" fmla="*/ 128587 h 364331"/>
                <a:gd name="connsiteX1" fmla="*/ 15920 w 808418"/>
                <a:gd name="connsiteY1" fmla="*/ 226219 h 364331"/>
                <a:gd name="connsiteX2" fmla="*/ 25444 w 808418"/>
                <a:gd name="connsiteY2" fmla="*/ 219075 h 364331"/>
                <a:gd name="connsiteX3" fmla="*/ 32588 w 808418"/>
                <a:gd name="connsiteY3" fmla="*/ 221456 h 364331"/>
                <a:gd name="connsiteX4" fmla="*/ 44494 w 808418"/>
                <a:gd name="connsiteY4" fmla="*/ 223837 h 364331"/>
                <a:gd name="connsiteX5" fmla="*/ 61163 w 808418"/>
                <a:gd name="connsiteY5" fmla="*/ 233362 h 364331"/>
                <a:gd name="connsiteX6" fmla="*/ 75451 w 808418"/>
                <a:gd name="connsiteY6" fmla="*/ 247650 h 364331"/>
                <a:gd name="connsiteX7" fmla="*/ 84976 w 808418"/>
                <a:gd name="connsiteY7" fmla="*/ 264319 h 364331"/>
                <a:gd name="connsiteX8" fmla="*/ 89738 w 808418"/>
                <a:gd name="connsiteY8" fmla="*/ 271462 h 364331"/>
                <a:gd name="connsiteX9" fmla="*/ 96882 w 808418"/>
                <a:gd name="connsiteY9" fmla="*/ 285750 h 364331"/>
                <a:gd name="connsiteX10" fmla="*/ 99263 w 808418"/>
                <a:gd name="connsiteY10" fmla="*/ 295275 h 364331"/>
                <a:gd name="connsiteX11" fmla="*/ 101644 w 808418"/>
                <a:gd name="connsiteY11" fmla="*/ 302419 h 364331"/>
                <a:gd name="connsiteX12" fmla="*/ 104026 w 808418"/>
                <a:gd name="connsiteY12" fmla="*/ 311944 h 364331"/>
                <a:gd name="connsiteX13" fmla="*/ 111169 w 808418"/>
                <a:gd name="connsiteY13" fmla="*/ 319087 h 364331"/>
                <a:gd name="connsiteX14" fmla="*/ 170701 w 808418"/>
                <a:gd name="connsiteY14" fmla="*/ 342900 h 364331"/>
                <a:gd name="connsiteX15" fmla="*/ 187369 w 808418"/>
                <a:gd name="connsiteY15" fmla="*/ 350044 h 364331"/>
                <a:gd name="connsiteX16" fmla="*/ 194513 w 808418"/>
                <a:gd name="connsiteY16" fmla="*/ 354806 h 364331"/>
                <a:gd name="connsiteX17" fmla="*/ 208801 w 808418"/>
                <a:gd name="connsiteY17" fmla="*/ 359569 h 364331"/>
                <a:gd name="connsiteX18" fmla="*/ 227851 w 808418"/>
                <a:gd name="connsiteY18" fmla="*/ 364331 h 364331"/>
                <a:gd name="connsiteX19" fmla="*/ 506457 w 808418"/>
                <a:gd name="connsiteY19" fmla="*/ 361950 h 364331"/>
                <a:gd name="connsiteX20" fmla="*/ 554082 w 808418"/>
                <a:gd name="connsiteY20" fmla="*/ 354806 h 364331"/>
                <a:gd name="connsiteX21" fmla="*/ 577894 w 808418"/>
                <a:gd name="connsiteY21" fmla="*/ 352425 h 364331"/>
                <a:gd name="connsiteX22" fmla="*/ 604088 w 808418"/>
                <a:gd name="connsiteY22" fmla="*/ 345281 h 364331"/>
                <a:gd name="connsiteX23" fmla="*/ 623138 w 808418"/>
                <a:gd name="connsiteY23" fmla="*/ 340519 h 364331"/>
                <a:gd name="connsiteX24" fmla="*/ 649332 w 808418"/>
                <a:gd name="connsiteY24" fmla="*/ 335756 h 364331"/>
                <a:gd name="connsiteX25" fmla="*/ 656476 w 808418"/>
                <a:gd name="connsiteY25" fmla="*/ 330994 h 364331"/>
                <a:gd name="connsiteX26" fmla="*/ 663619 w 808418"/>
                <a:gd name="connsiteY26" fmla="*/ 328612 h 364331"/>
                <a:gd name="connsiteX27" fmla="*/ 677907 w 808418"/>
                <a:gd name="connsiteY27" fmla="*/ 314325 h 364331"/>
                <a:gd name="connsiteX28" fmla="*/ 685051 w 808418"/>
                <a:gd name="connsiteY28" fmla="*/ 309562 h 364331"/>
                <a:gd name="connsiteX29" fmla="*/ 689813 w 808418"/>
                <a:gd name="connsiteY29" fmla="*/ 302419 h 364331"/>
                <a:gd name="connsiteX30" fmla="*/ 704101 w 808418"/>
                <a:gd name="connsiteY30" fmla="*/ 292894 h 364331"/>
                <a:gd name="connsiteX31" fmla="*/ 708863 w 808418"/>
                <a:gd name="connsiteY31" fmla="*/ 285750 h 364331"/>
                <a:gd name="connsiteX32" fmla="*/ 723151 w 808418"/>
                <a:gd name="connsiteY32" fmla="*/ 273844 h 364331"/>
                <a:gd name="connsiteX33" fmla="*/ 727913 w 808418"/>
                <a:gd name="connsiteY33" fmla="*/ 266700 h 364331"/>
                <a:gd name="connsiteX34" fmla="*/ 742201 w 808418"/>
                <a:gd name="connsiteY34" fmla="*/ 252412 h 364331"/>
                <a:gd name="connsiteX35" fmla="*/ 746963 w 808418"/>
                <a:gd name="connsiteY35" fmla="*/ 245269 h 364331"/>
                <a:gd name="connsiteX36" fmla="*/ 761251 w 808418"/>
                <a:gd name="connsiteY36" fmla="*/ 233362 h 364331"/>
                <a:gd name="connsiteX37" fmla="*/ 763632 w 808418"/>
                <a:gd name="connsiteY37" fmla="*/ 226219 h 364331"/>
                <a:gd name="connsiteX38" fmla="*/ 773157 w 808418"/>
                <a:gd name="connsiteY38" fmla="*/ 209550 h 364331"/>
                <a:gd name="connsiteX39" fmla="*/ 777919 w 808418"/>
                <a:gd name="connsiteY39" fmla="*/ 190500 h 364331"/>
                <a:gd name="connsiteX40" fmla="*/ 782682 w 808418"/>
                <a:gd name="connsiteY40" fmla="*/ 176212 h 364331"/>
                <a:gd name="connsiteX41" fmla="*/ 785064 w 808418"/>
                <a:gd name="connsiteY41" fmla="*/ 142875 h 364331"/>
                <a:gd name="connsiteX42" fmla="*/ 806494 w 808418"/>
                <a:gd name="connsiteY42" fmla="*/ 128587 h 364331"/>
                <a:gd name="connsiteX43" fmla="*/ 801732 w 808418"/>
                <a:gd name="connsiteY43" fmla="*/ 85725 h 364331"/>
                <a:gd name="connsiteX44" fmla="*/ 756488 w 808418"/>
                <a:gd name="connsiteY44" fmla="*/ 73819 h 364331"/>
                <a:gd name="connsiteX45" fmla="*/ 685051 w 808418"/>
                <a:gd name="connsiteY45" fmla="*/ 50006 h 364331"/>
                <a:gd name="connsiteX46" fmla="*/ 677907 w 808418"/>
                <a:gd name="connsiteY46" fmla="*/ 47625 h 364331"/>
                <a:gd name="connsiteX47" fmla="*/ 668382 w 808418"/>
                <a:gd name="connsiteY47" fmla="*/ 42862 h 364331"/>
                <a:gd name="connsiteX48" fmla="*/ 658857 w 808418"/>
                <a:gd name="connsiteY48" fmla="*/ 40481 h 364331"/>
                <a:gd name="connsiteX49" fmla="*/ 651713 w 808418"/>
                <a:gd name="connsiteY49" fmla="*/ 35719 h 364331"/>
                <a:gd name="connsiteX50" fmla="*/ 637426 w 808418"/>
                <a:gd name="connsiteY50" fmla="*/ 30956 h 364331"/>
                <a:gd name="connsiteX51" fmla="*/ 611232 w 808418"/>
                <a:gd name="connsiteY51" fmla="*/ 26194 h 364331"/>
                <a:gd name="connsiteX52" fmla="*/ 570751 w 808418"/>
                <a:gd name="connsiteY52" fmla="*/ 23812 h 364331"/>
                <a:gd name="connsiteX53" fmla="*/ 549319 w 808418"/>
                <a:gd name="connsiteY53" fmla="*/ 16669 h 364331"/>
                <a:gd name="connsiteX54" fmla="*/ 530269 w 808418"/>
                <a:gd name="connsiteY54" fmla="*/ 11906 h 364331"/>
                <a:gd name="connsiteX55" fmla="*/ 489788 w 808418"/>
                <a:gd name="connsiteY55" fmla="*/ 9525 h 364331"/>
                <a:gd name="connsiteX56" fmla="*/ 437401 w 808418"/>
                <a:gd name="connsiteY56" fmla="*/ 2381 h 364331"/>
                <a:gd name="connsiteX57" fmla="*/ 361201 w 808418"/>
                <a:gd name="connsiteY57" fmla="*/ 0 h 364331"/>
                <a:gd name="connsiteX58" fmla="*/ 237376 w 808418"/>
                <a:gd name="connsiteY58" fmla="*/ 2381 h 364331"/>
                <a:gd name="connsiteX59" fmla="*/ 230232 w 808418"/>
                <a:gd name="connsiteY59" fmla="*/ 4762 h 364331"/>
                <a:gd name="connsiteX60" fmla="*/ 206419 w 808418"/>
                <a:gd name="connsiteY60" fmla="*/ 7144 h 364331"/>
                <a:gd name="connsiteX61" fmla="*/ 192132 w 808418"/>
                <a:gd name="connsiteY61" fmla="*/ 9525 h 364331"/>
                <a:gd name="connsiteX62" fmla="*/ 130219 w 808418"/>
                <a:gd name="connsiteY62" fmla="*/ 40481 h 364331"/>
                <a:gd name="connsiteX63" fmla="*/ 13538 w 808418"/>
                <a:gd name="connsiteY63" fmla="*/ 97631 h 364331"/>
                <a:gd name="connsiteX64" fmla="*/ 1633 w 808418"/>
                <a:gd name="connsiteY64" fmla="*/ 109537 h 364331"/>
                <a:gd name="connsiteX65" fmla="*/ 4013 w 808418"/>
                <a:gd name="connsiteY65" fmla="*/ 128587 h 364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808418" h="364331">
                  <a:moveTo>
                    <a:pt x="4013" y="128587"/>
                  </a:moveTo>
                  <a:cubicBezTo>
                    <a:pt x="6394" y="148034"/>
                    <a:pt x="12348" y="211138"/>
                    <a:pt x="15920" y="226219"/>
                  </a:cubicBezTo>
                  <a:cubicBezTo>
                    <a:pt x="19492" y="241300"/>
                    <a:pt x="22666" y="219869"/>
                    <a:pt x="25444" y="219075"/>
                  </a:cubicBezTo>
                  <a:cubicBezTo>
                    <a:pt x="28222" y="218281"/>
                    <a:pt x="30153" y="220847"/>
                    <a:pt x="32588" y="221456"/>
                  </a:cubicBezTo>
                  <a:cubicBezTo>
                    <a:pt x="36514" y="222438"/>
                    <a:pt x="40525" y="223043"/>
                    <a:pt x="44494" y="223837"/>
                  </a:cubicBezTo>
                  <a:cubicBezTo>
                    <a:pt x="48226" y="225703"/>
                    <a:pt x="57799" y="229998"/>
                    <a:pt x="61163" y="233362"/>
                  </a:cubicBezTo>
                  <a:cubicBezTo>
                    <a:pt x="78889" y="251087"/>
                    <a:pt x="58612" y="236423"/>
                    <a:pt x="75451" y="247650"/>
                  </a:cubicBezTo>
                  <a:cubicBezTo>
                    <a:pt x="87057" y="265061"/>
                    <a:pt x="72886" y="243163"/>
                    <a:pt x="84976" y="264319"/>
                  </a:cubicBezTo>
                  <a:cubicBezTo>
                    <a:pt x="86396" y="266804"/>
                    <a:pt x="88151" y="269081"/>
                    <a:pt x="89738" y="271462"/>
                  </a:cubicBezTo>
                  <a:cubicBezTo>
                    <a:pt x="99768" y="301556"/>
                    <a:pt x="83037" y="253446"/>
                    <a:pt x="96882" y="285750"/>
                  </a:cubicBezTo>
                  <a:cubicBezTo>
                    <a:pt x="98171" y="288758"/>
                    <a:pt x="98364" y="292128"/>
                    <a:pt x="99263" y="295275"/>
                  </a:cubicBezTo>
                  <a:cubicBezTo>
                    <a:pt x="99953" y="297689"/>
                    <a:pt x="100954" y="300005"/>
                    <a:pt x="101644" y="302419"/>
                  </a:cubicBezTo>
                  <a:cubicBezTo>
                    <a:pt x="102543" y="305566"/>
                    <a:pt x="102439" y="309166"/>
                    <a:pt x="104026" y="311944"/>
                  </a:cubicBezTo>
                  <a:cubicBezTo>
                    <a:pt x="105613" y="314722"/>
                    <a:pt x="100057" y="313928"/>
                    <a:pt x="111169" y="319087"/>
                  </a:cubicBezTo>
                  <a:cubicBezTo>
                    <a:pt x="122281" y="324246"/>
                    <a:pt x="157207" y="337741"/>
                    <a:pt x="170701" y="342900"/>
                  </a:cubicBezTo>
                  <a:cubicBezTo>
                    <a:pt x="178717" y="345572"/>
                    <a:pt x="179127" y="345335"/>
                    <a:pt x="187369" y="350044"/>
                  </a:cubicBezTo>
                  <a:cubicBezTo>
                    <a:pt x="189854" y="351464"/>
                    <a:pt x="191898" y="353644"/>
                    <a:pt x="194513" y="354806"/>
                  </a:cubicBezTo>
                  <a:cubicBezTo>
                    <a:pt x="199101" y="356845"/>
                    <a:pt x="204038" y="357981"/>
                    <a:pt x="208801" y="359569"/>
                  </a:cubicBezTo>
                  <a:cubicBezTo>
                    <a:pt x="219783" y="363230"/>
                    <a:pt x="213485" y="361458"/>
                    <a:pt x="227851" y="364331"/>
                  </a:cubicBezTo>
                  <a:lnTo>
                    <a:pt x="506457" y="361950"/>
                  </a:lnTo>
                  <a:cubicBezTo>
                    <a:pt x="522292" y="361699"/>
                    <a:pt x="538616" y="357015"/>
                    <a:pt x="554082" y="354806"/>
                  </a:cubicBezTo>
                  <a:cubicBezTo>
                    <a:pt x="561979" y="353678"/>
                    <a:pt x="569957" y="353219"/>
                    <a:pt x="577894" y="352425"/>
                  </a:cubicBezTo>
                  <a:cubicBezTo>
                    <a:pt x="602280" y="344296"/>
                    <a:pt x="582214" y="350328"/>
                    <a:pt x="604088" y="345281"/>
                  </a:cubicBezTo>
                  <a:cubicBezTo>
                    <a:pt x="610466" y="343809"/>
                    <a:pt x="616720" y="341803"/>
                    <a:pt x="623138" y="340519"/>
                  </a:cubicBezTo>
                  <a:cubicBezTo>
                    <a:pt x="639779" y="337190"/>
                    <a:pt x="631052" y="338802"/>
                    <a:pt x="649332" y="335756"/>
                  </a:cubicBezTo>
                  <a:cubicBezTo>
                    <a:pt x="651713" y="334169"/>
                    <a:pt x="653916" y="332274"/>
                    <a:pt x="656476" y="330994"/>
                  </a:cubicBezTo>
                  <a:cubicBezTo>
                    <a:pt x="658721" y="329871"/>
                    <a:pt x="661638" y="330153"/>
                    <a:pt x="663619" y="328612"/>
                  </a:cubicBezTo>
                  <a:cubicBezTo>
                    <a:pt x="668935" y="324477"/>
                    <a:pt x="673144" y="319087"/>
                    <a:pt x="677907" y="314325"/>
                  </a:cubicBezTo>
                  <a:cubicBezTo>
                    <a:pt x="679931" y="312301"/>
                    <a:pt x="682670" y="311150"/>
                    <a:pt x="685051" y="309562"/>
                  </a:cubicBezTo>
                  <a:cubicBezTo>
                    <a:pt x="686638" y="307181"/>
                    <a:pt x="687659" y="304303"/>
                    <a:pt x="689813" y="302419"/>
                  </a:cubicBezTo>
                  <a:cubicBezTo>
                    <a:pt x="694121" y="298650"/>
                    <a:pt x="704101" y="292894"/>
                    <a:pt x="704101" y="292894"/>
                  </a:cubicBezTo>
                  <a:cubicBezTo>
                    <a:pt x="705688" y="290513"/>
                    <a:pt x="706839" y="287774"/>
                    <a:pt x="708863" y="285750"/>
                  </a:cubicBezTo>
                  <a:cubicBezTo>
                    <a:pt x="727595" y="267017"/>
                    <a:pt x="703646" y="297250"/>
                    <a:pt x="723151" y="273844"/>
                  </a:cubicBezTo>
                  <a:cubicBezTo>
                    <a:pt x="724983" y="271645"/>
                    <a:pt x="726012" y="268839"/>
                    <a:pt x="727913" y="266700"/>
                  </a:cubicBezTo>
                  <a:cubicBezTo>
                    <a:pt x="732388" y="261666"/>
                    <a:pt x="738465" y="258016"/>
                    <a:pt x="742201" y="252412"/>
                  </a:cubicBezTo>
                  <a:cubicBezTo>
                    <a:pt x="743788" y="250031"/>
                    <a:pt x="745131" y="247467"/>
                    <a:pt x="746963" y="245269"/>
                  </a:cubicBezTo>
                  <a:cubicBezTo>
                    <a:pt x="752693" y="238393"/>
                    <a:pt x="754227" y="238045"/>
                    <a:pt x="761251" y="233362"/>
                  </a:cubicBezTo>
                  <a:cubicBezTo>
                    <a:pt x="762045" y="230981"/>
                    <a:pt x="762643" y="228526"/>
                    <a:pt x="763632" y="226219"/>
                  </a:cubicBezTo>
                  <a:cubicBezTo>
                    <a:pt x="767258" y="217757"/>
                    <a:pt x="768373" y="216726"/>
                    <a:pt x="773157" y="209550"/>
                  </a:cubicBezTo>
                  <a:cubicBezTo>
                    <a:pt x="780386" y="187861"/>
                    <a:pt x="769293" y="222129"/>
                    <a:pt x="777919" y="190500"/>
                  </a:cubicBezTo>
                  <a:cubicBezTo>
                    <a:pt x="779240" y="185657"/>
                    <a:pt x="781491" y="184150"/>
                    <a:pt x="782682" y="176212"/>
                  </a:cubicBezTo>
                  <a:cubicBezTo>
                    <a:pt x="783873" y="168275"/>
                    <a:pt x="781095" y="150812"/>
                    <a:pt x="785064" y="142875"/>
                  </a:cubicBezTo>
                  <a:cubicBezTo>
                    <a:pt x="789033" y="134938"/>
                    <a:pt x="803716" y="138112"/>
                    <a:pt x="806494" y="128587"/>
                  </a:cubicBezTo>
                  <a:cubicBezTo>
                    <a:pt x="809272" y="119062"/>
                    <a:pt x="810066" y="94853"/>
                    <a:pt x="801732" y="85725"/>
                  </a:cubicBezTo>
                  <a:cubicBezTo>
                    <a:pt x="793398" y="76597"/>
                    <a:pt x="775935" y="79772"/>
                    <a:pt x="756488" y="73819"/>
                  </a:cubicBezTo>
                  <a:cubicBezTo>
                    <a:pt x="737041" y="67866"/>
                    <a:pt x="698148" y="54372"/>
                    <a:pt x="685051" y="50006"/>
                  </a:cubicBezTo>
                  <a:cubicBezTo>
                    <a:pt x="682670" y="49212"/>
                    <a:pt x="680214" y="48614"/>
                    <a:pt x="677907" y="47625"/>
                  </a:cubicBezTo>
                  <a:cubicBezTo>
                    <a:pt x="674644" y="46227"/>
                    <a:pt x="671706" y="44108"/>
                    <a:pt x="668382" y="42862"/>
                  </a:cubicBezTo>
                  <a:cubicBezTo>
                    <a:pt x="665318" y="41713"/>
                    <a:pt x="662032" y="41275"/>
                    <a:pt x="658857" y="40481"/>
                  </a:cubicBezTo>
                  <a:cubicBezTo>
                    <a:pt x="656476" y="38894"/>
                    <a:pt x="654328" y="36881"/>
                    <a:pt x="651713" y="35719"/>
                  </a:cubicBezTo>
                  <a:cubicBezTo>
                    <a:pt x="647126" y="33680"/>
                    <a:pt x="642188" y="32544"/>
                    <a:pt x="637426" y="30956"/>
                  </a:cubicBezTo>
                  <a:cubicBezTo>
                    <a:pt x="625714" y="27052"/>
                    <a:pt x="628940" y="27611"/>
                    <a:pt x="611232" y="26194"/>
                  </a:cubicBezTo>
                  <a:cubicBezTo>
                    <a:pt x="597758" y="25116"/>
                    <a:pt x="584245" y="24606"/>
                    <a:pt x="570751" y="23812"/>
                  </a:cubicBezTo>
                  <a:lnTo>
                    <a:pt x="549319" y="16669"/>
                  </a:lnTo>
                  <a:cubicBezTo>
                    <a:pt x="542340" y="14342"/>
                    <a:pt x="538181" y="12625"/>
                    <a:pt x="530269" y="11906"/>
                  </a:cubicBezTo>
                  <a:cubicBezTo>
                    <a:pt x="516808" y="10682"/>
                    <a:pt x="503282" y="10319"/>
                    <a:pt x="489788" y="9525"/>
                  </a:cubicBezTo>
                  <a:cubicBezTo>
                    <a:pt x="471141" y="6417"/>
                    <a:pt x="456120" y="3272"/>
                    <a:pt x="437401" y="2381"/>
                  </a:cubicBezTo>
                  <a:cubicBezTo>
                    <a:pt x="412017" y="1172"/>
                    <a:pt x="386601" y="794"/>
                    <a:pt x="361201" y="0"/>
                  </a:cubicBezTo>
                  <a:lnTo>
                    <a:pt x="237376" y="2381"/>
                  </a:lnTo>
                  <a:cubicBezTo>
                    <a:pt x="234868" y="2472"/>
                    <a:pt x="232713" y="4380"/>
                    <a:pt x="230232" y="4762"/>
                  </a:cubicBezTo>
                  <a:cubicBezTo>
                    <a:pt x="222347" y="5975"/>
                    <a:pt x="214335" y="6154"/>
                    <a:pt x="206419" y="7144"/>
                  </a:cubicBezTo>
                  <a:cubicBezTo>
                    <a:pt x="201628" y="7743"/>
                    <a:pt x="223088" y="-5953"/>
                    <a:pt x="192132" y="9525"/>
                  </a:cubicBezTo>
                  <a:cubicBezTo>
                    <a:pt x="179432" y="15081"/>
                    <a:pt x="158794" y="25400"/>
                    <a:pt x="130219" y="40481"/>
                  </a:cubicBezTo>
                  <a:cubicBezTo>
                    <a:pt x="101644" y="55562"/>
                    <a:pt x="34969" y="86122"/>
                    <a:pt x="13538" y="97631"/>
                  </a:cubicBezTo>
                  <a:cubicBezTo>
                    <a:pt x="-7893" y="109140"/>
                    <a:pt x="2852" y="107343"/>
                    <a:pt x="1633" y="109537"/>
                  </a:cubicBezTo>
                  <a:cubicBezTo>
                    <a:pt x="1615" y="109569"/>
                    <a:pt x="1632" y="109140"/>
                    <a:pt x="4013" y="128587"/>
                  </a:cubicBezTo>
                  <a:close/>
                </a:path>
              </a:pathLst>
            </a:custGeom>
            <a:solidFill>
              <a:srgbClr val="34495E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任意多边形 102"/>
            <p:cNvSpPr/>
            <p:nvPr/>
          </p:nvSpPr>
          <p:spPr>
            <a:xfrm>
              <a:off x="-570795" y="4699316"/>
              <a:ext cx="1131568" cy="533093"/>
            </a:xfrm>
            <a:custGeom>
              <a:avLst/>
              <a:gdLst>
                <a:gd name="connsiteX0" fmla="*/ 638175 w 641063"/>
                <a:gd name="connsiteY0" fmla="*/ 107157 h 302011"/>
                <a:gd name="connsiteX1" fmla="*/ 638175 w 641063"/>
                <a:gd name="connsiteY1" fmla="*/ 107157 h 302011"/>
                <a:gd name="connsiteX2" fmla="*/ 633413 w 641063"/>
                <a:gd name="connsiteY2" fmla="*/ 85725 h 302011"/>
                <a:gd name="connsiteX3" fmla="*/ 614363 w 641063"/>
                <a:gd name="connsiteY3" fmla="*/ 64294 h 302011"/>
                <a:gd name="connsiteX4" fmla="*/ 607219 w 641063"/>
                <a:gd name="connsiteY4" fmla="*/ 61913 h 302011"/>
                <a:gd name="connsiteX5" fmla="*/ 600075 w 641063"/>
                <a:gd name="connsiteY5" fmla="*/ 57150 h 302011"/>
                <a:gd name="connsiteX6" fmla="*/ 585788 w 641063"/>
                <a:gd name="connsiteY6" fmla="*/ 52388 h 302011"/>
                <a:gd name="connsiteX7" fmla="*/ 578644 w 641063"/>
                <a:gd name="connsiteY7" fmla="*/ 47625 h 302011"/>
                <a:gd name="connsiteX8" fmla="*/ 564357 w 641063"/>
                <a:gd name="connsiteY8" fmla="*/ 42863 h 302011"/>
                <a:gd name="connsiteX9" fmla="*/ 547688 w 641063"/>
                <a:gd name="connsiteY9" fmla="*/ 38100 h 302011"/>
                <a:gd name="connsiteX10" fmla="*/ 531019 w 641063"/>
                <a:gd name="connsiteY10" fmla="*/ 33338 h 302011"/>
                <a:gd name="connsiteX11" fmla="*/ 523875 w 641063"/>
                <a:gd name="connsiteY11" fmla="*/ 28575 h 302011"/>
                <a:gd name="connsiteX12" fmla="*/ 502444 w 641063"/>
                <a:gd name="connsiteY12" fmla="*/ 23813 h 302011"/>
                <a:gd name="connsiteX13" fmla="*/ 488157 w 641063"/>
                <a:gd name="connsiteY13" fmla="*/ 19050 h 302011"/>
                <a:gd name="connsiteX14" fmla="*/ 481013 w 641063"/>
                <a:gd name="connsiteY14" fmla="*/ 16669 h 302011"/>
                <a:gd name="connsiteX15" fmla="*/ 473869 w 641063"/>
                <a:gd name="connsiteY15" fmla="*/ 14288 h 302011"/>
                <a:gd name="connsiteX16" fmla="*/ 421482 w 641063"/>
                <a:gd name="connsiteY16" fmla="*/ 9525 h 302011"/>
                <a:gd name="connsiteX17" fmla="*/ 400050 w 641063"/>
                <a:gd name="connsiteY17" fmla="*/ 4763 h 302011"/>
                <a:gd name="connsiteX18" fmla="*/ 373857 w 641063"/>
                <a:gd name="connsiteY18" fmla="*/ 0 h 302011"/>
                <a:gd name="connsiteX19" fmla="*/ 109538 w 641063"/>
                <a:gd name="connsiteY19" fmla="*/ 2382 h 302011"/>
                <a:gd name="connsiteX20" fmla="*/ 90488 w 641063"/>
                <a:gd name="connsiteY20" fmla="*/ 7144 h 302011"/>
                <a:gd name="connsiteX21" fmla="*/ 66675 w 641063"/>
                <a:gd name="connsiteY21" fmla="*/ 14288 h 302011"/>
                <a:gd name="connsiteX22" fmla="*/ 52388 w 641063"/>
                <a:gd name="connsiteY22" fmla="*/ 19050 h 302011"/>
                <a:gd name="connsiteX23" fmla="*/ 45244 w 641063"/>
                <a:gd name="connsiteY23" fmla="*/ 21432 h 302011"/>
                <a:gd name="connsiteX24" fmla="*/ 23813 w 641063"/>
                <a:gd name="connsiteY24" fmla="*/ 35719 h 302011"/>
                <a:gd name="connsiteX25" fmla="*/ 16669 w 641063"/>
                <a:gd name="connsiteY25" fmla="*/ 40482 h 302011"/>
                <a:gd name="connsiteX26" fmla="*/ 7144 w 641063"/>
                <a:gd name="connsiteY26" fmla="*/ 54769 h 302011"/>
                <a:gd name="connsiteX27" fmla="*/ 2382 w 641063"/>
                <a:gd name="connsiteY27" fmla="*/ 61913 h 302011"/>
                <a:gd name="connsiteX28" fmla="*/ 0 w 641063"/>
                <a:gd name="connsiteY28" fmla="*/ 69057 h 302011"/>
                <a:gd name="connsiteX29" fmla="*/ 2382 w 641063"/>
                <a:gd name="connsiteY29" fmla="*/ 161925 h 302011"/>
                <a:gd name="connsiteX30" fmla="*/ 14288 w 641063"/>
                <a:gd name="connsiteY30" fmla="*/ 183357 h 302011"/>
                <a:gd name="connsiteX31" fmla="*/ 21432 w 641063"/>
                <a:gd name="connsiteY31" fmla="*/ 197644 h 302011"/>
                <a:gd name="connsiteX32" fmla="*/ 26194 w 641063"/>
                <a:gd name="connsiteY32" fmla="*/ 219075 h 302011"/>
                <a:gd name="connsiteX33" fmla="*/ 35719 w 641063"/>
                <a:gd name="connsiteY33" fmla="*/ 233363 h 302011"/>
                <a:gd name="connsiteX34" fmla="*/ 42863 w 641063"/>
                <a:gd name="connsiteY34" fmla="*/ 242888 h 302011"/>
                <a:gd name="connsiteX35" fmla="*/ 50007 w 641063"/>
                <a:gd name="connsiteY35" fmla="*/ 245269 h 302011"/>
                <a:gd name="connsiteX36" fmla="*/ 66675 w 641063"/>
                <a:gd name="connsiteY36" fmla="*/ 257175 h 302011"/>
                <a:gd name="connsiteX37" fmla="*/ 73819 w 641063"/>
                <a:gd name="connsiteY37" fmla="*/ 261938 h 302011"/>
                <a:gd name="connsiteX38" fmla="*/ 100013 w 641063"/>
                <a:gd name="connsiteY38" fmla="*/ 269082 h 302011"/>
                <a:gd name="connsiteX39" fmla="*/ 114300 w 641063"/>
                <a:gd name="connsiteY39" fmla="*/ 273844 h 302011"/>
                <a:gd name="connsiteX40" fmla="*/ 123825 w 641063"/>
                <a:gd name="connsiteY40" fmla="*/ 276225 h 302011"/>
                <a:gd name="connsiteX41" fmla="*/ 138113 w 641063"/>
                <a:gd name="connsiteY41" fmla="*/ 280988 h 302011"/>
                <a:gd name="connsiteX42" fmla="*/ 147638 w 641063"/>
                <a:gd name="connsiteY42" fmla="*/ 283369 h 302011"/>
                <a:gd name="connsiteX43" fmla="*/ 173832 w 641063"/>
                <a:gd name="connsiteY43" fmla="*/ 290513 h 302011"/>
                <a:gd name="connsiteX44" fmla="*/ 192882 w 641063"/>
                <a:gd name="connsiteY44" fmla="*/ 292894 h 302011"/>
                <a:gd name="connsiteX45" fmla="*/ 364332 w 641063"/>
                <a:gd name="connsiteY45" fmla="*/ 297657 h 302011"/>
                <a:gd name="connsiteX46" fmla="*/ 454819 w 641063"/>
                <a:gd name="connsiteY46" fmla="*/ 297657 h 302011"/>
                <a:gd name="connsiteX47" fmla="*/ 461963 w 641063"/>
                <a:gd name="connsiteY47" fmla="*/ 295275 h 302011"/>
                <a:gd name="connsiteX48" fmla="*/ 481013 w 641063"/>
                <a:gd name="connsiteY48" fmla="*/ 290513 h 302011"/>
                <a:gd name="connsiteX49" fmla="*/ 488157 w 641063"/>
                <a:gd name="connsiteY49" fmla="*/ 285750 h 302011"/>
                <a:gd name="connsiteX50" fmla="*/ 504825 w 641063"/>
                <a:gd name="connsiteY50" fmla="*/ 280988 h 302011"/>
                <a:gd name="connsiteX51" fmla="*/ 511969 w 641063"/>
                <a:gd name="connsiteY51" fmla="*/ 278607 h 302011"/>
                <a:gd name="connsiteX52" fmla="*/ 523875 w 641063"/>
                <a:gd name="connsiteY52" fmla="*/ 276225 h 302011"/>
                <a:gd name="connsiteX53" fmla="*/ 538163 w 641063"/>
                <a:gd name="connsiteY53" fmla="*/ 271463 h 302011"/>
                <a:gd name="connsiteX54" fmla="*/ 545307 w 641063"/>
                <a:gd name="connsiteY54" fmla="*/ 269082 h 302011"/>
                <a:gd name="connsiteX55" fmla="*/ 552450 w 641063"/>
                <a:gd name="connsiteY55" fmla="*/ 266700 h 302011"/>
                <a:gd name="connsiteX56" fmla="*/ 566738 w 641063"/>
                <a:gd name="connsiteY56" fmla="*/ 259557 h 302011"/>
                <a:gd name="connsiteX57" fmla="*/ 581025 w 641063"/>
                <a:gd name="connsiteY57" fmla="*/ 245269 h 302011"/>
                <a:gd name="connsiteX58" fmla="*/ 588169 w 641063"/>
                <a:gd name="connsiteY58" fmla="*/ 238125 h 302011"/>
                <a:gd name="connsiteX59" fmla="*/ 595313 w 641063"/>
                <a:gd name="connsiteY59" fmla="*/ 223838 h 302011"/>
                <a:gd name="connsiteX60" fmla="*/ 602457 w 641063"/>
                <a:gd name="connsiteY60" fmla="*/ 209550 h 302011"/>
                <a:gd name="connsiteX61" fmla="*/ 609600 w 641063"/>
                <a:gd name="connsiteY61" fmla="*/ 195263 h 302011"/>
                <a:gd name="connsiteX62" fmla="*/ 611982 w 641063"/>
                <a:gd name="connsiteY62" fmla="*/ 188119 h 302011"/>
                <a:gd name="connsiteX63" fmla="*/ 616744 w 641063"/>
                <a:gd name="connsiteY63" fmla="*/ 180975 h 302011"/>
                <a:gd name="connsiteX64" fmla="*/ 623888 w 641063"/>
                <a:gd name="connsiteY64" fmla="*/ 166688 h 302011"/>
                <a:gd name="connsiteX65" fmla="*/ 633413 w 641063"/>
                <a:gd name="connsiteY65" fmla="*/ 152400 h 302011"/>
                <a:gd name="connsiteX66" fmla="*/ 635794 w 641063"/>
                <a:gd name="connsiteY66" fmla="*/ 145257 h 302011"/>
                <a:gd name="connsiteX67" fmla="*/ 640557 w 641063"/>
                <a:gd name="connsiteY67" fmla="*/ 135732 h 302011"/>
                <a:gd name="connsiteX68" fmla="*/ 638175 w 641063"/>
                <a:gd name="connsiteY68" fmla="*/ 107157 h 302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41063" h="302011">
                  <a:moveTo>
                    <a:pt x="638175" y="107157"/>
                  </a:moveTo>
                  <a:lnTo>
                    <a:pt x="638175" y="107157"/>
                  </a:lnTo>
                  <a:cubicBezTo>
                    <a:pt x="636588" y="100013"/>
                    <a:pt x="636131" y="92520"/>
                    <a:pt x="633413" y="85725"/>
                  </a:cubicBezTo>
                  <a:cubicBezTo>
                    <a:pt x="629651" y="76320"/>
                    <a:pt x="622944" y="69197"/>
                    <a:pt x="614363" y="64294"/>
                  </a:cubicBezTo>
                  <a:cubicBezTo>
                    <a:pt x="612184" y="63049"/>
                    <a:pt x="609600" y="62707"/>
                    <a:pt x="607219" y="61913"/>
                  </a:cubicBezTo>
                  <a:cubicBezTo>
                    <a:pt x="604838" y="60325"/>
                    <a:pt x="602690" y="58312"/>
                    <a:pt x="600075" y="57150"/>
                  </a:cubicBezTo>
                  <a:cubicBezTo>
                    <a:pt x="595488" y="55111"/>
                    <a:pt x="585788" y="52388"/>
                    <a:pt x="585788" y="52388"/>
                  </a:cubicBezTo>
                  <a:cubicBezTo>
                    <a:pt x="583407" y="50800"/>
                    <a:pt x="581259" y="48787"/>
                    <a:pt x="578644" y="47625"/>
                  </a:cubicBezTo>
                  <a:cubicBezTo>
                    <a:pt x="574057" y="45586"/>
                    <a:pt x="569119" y="44450"/>
                    <a:pt x="564357" y="42863"/>
                  </a:cubicBezTo>
                  <a:cubicBezTo>
                    <a:pt x="547234" y="37156"/>
                    <a:pt x="568611" y="44079"/>
                    <a:pt x="547688" y="38100"/>
                  </a:cubicBezTo>
                  <a:cubicBezTo>
                    <a:pt x="523815" y="31278"/>
                    <a:pt x="560743" y="40768"/>
                    <a:pt x="531019" y="33338"/>
                  </a:cubicBezTo>
                  <a:cubicBezTo>
                    <a:pt x="528638" y="31750"/>
                    <a:pt x="526435" y="29855"/>
                    <a:pt x="523875" y="28575"/>
                  </a:cubicBezTo>
                  <a:cubicBezTo>
                    <a:pt x="517063" y="25169"/>
                    <a:pt x="509760" y="25642"/>
                    <a:pt x="502444" y="23813"/>
                  </a:cubicBezTo>
                  <a:cubicBezTo>
                    <a:pt x="497574" y="22595"/>
                    <a:pt x="492919" y="20638"/>
                    <a:pt x="488157" y="19050"/>
                  </a:cubicBezTo>
                  <a:lnTo>
                    <a:pt x="481013" y="16669"/>
                  </a:lnTo>
                  <a:cubicBezTo>
                    <a:pt x="478632" y="15875"/>
                    <a:pt x="476367" y="14538"/>
                    <a:pt x="473869" y="14288"/>
                  </a:cubicBezTo>
                  <a:cubicBezTo>
                    <a:pt x="440546" y="10956"/>
                    <a:pt x="458006" y="12570"/>
                    <a:pt x="421482" y="9525"/>
                  </a:cubicBezTo>
                  <a:cubicBezTo>
                    <a:pt x="408886" y="5327"/>
                    <a:pt x="418491" y="8116"/>
                    <a:pt x="400050" y="4763"/>
                  </a:cubicBezTo>
                  <a:cubicBezTo>
                    <a:pt x="363332" y="-1912"/>
                    <a:pt x="416087" y="7041"/>
                    <a:pt x="373857" y="0"/>
                  </a:cubicBezTo>
                  <a:lnTo>
                    <a:pt x="109538" y="2382"/>
                  </a:lnTo>
                  <a:cubicBezTo>
                    <a:pt x="101811" y="2515"/>
                    <a:pt x="97354" y="5183"/>
                    <a:pt x="90488" y="7144"/>
                  </a:cubicBezTo>
                  <a:cubicBezTo>
                    <a:pt x="65308" y="14337"/>
                    <a:pt x="100612" y="2975"/>
                    <a:pt x="66675" y="14288"/>
                  </a:cubicBezTo>
                  <a:lnTo>
                    <a:pt x="52388" y="19050"/>
                  </a:lnTo>
                  <a:cubicBezTo>
                    <a:pt x="50007" y="19844"/>
                    <a:pt x="47333" y="20040"/>
                    <a:pt x="45244" y="21432"/>
                  </a:cubicBezTo>
                  <a:lnTo>
                    <a:pt x="23813" y="35719"/>
                  </a:lnTo>
                  <a:lnTo>
                    <a:pt x="16669" y="40482"/>
                  </a:lnTo>
                  <a:lnTo>
                    <a:pt x="7144" y="54769"/>
                  </a:lnTo>
                  <a:cubicBezTo>
                    <a:pt x="5557" y="57150"/>
                    <a:pt x="3287" y="59198"/>
                    <a:pt x="2382" y="61913"/>
                  </a:cubicBezTo>
                  <a:lnTo>
                    <a:pt x="0" y="69057"/>
                  </a:lnTo>
                  <a:cubicBezTo>
                    <a:pt x="794" y="100013"/>
                    <a:pt x="322" y="131027"/>
                    <a:pt x="2382" y="161925"/>
                  </a:cubicBezTo>
                  <a:cubicBezTo>
                    <a:pt x="3373" y="176793"/>
                    <a:pt x="6838" y="174417"/>
                    <a:pt x="14288" y="183357"/>
                  </a:cubicBezTo>
                  <a:cubicBezTo>
                    <a:pt x="19416" y="189511"/>
                    <a:pt x="19045" y="190485"/>
                    <a:pt x="21432" y="197644"/>
                  </a:cubicBezTo>
                  <a:cubicBezTo>
                    <a:pt x="22078" y="201521"/>
                    <a:pt x="23402" y="214050"/>
                    <a:pt x="26194" y="219075"/>
                  </a:cubicBezTo>
                  <a:cubicBezTo>
                    <a:pt x="28974" y="224079"/>
                    <a:pt x="32285" y="228784"/>
                    <a:pt x="35719" y="233363"/>
                  </a:cubicBezTo>
                  <a:cubicBezTo>
                    <a:pt x="38100" y="236538"/>
                    <a:pt x="39814" y="240347"/>
                    <a:pt x="42863" y="242888"/>
                  </a:cubicBezTo>
                  <a:cubicBezTo>
                    <a:pt x="44791" y="244495"/>
                    <a:pt x="47626" y="244475"/>
                    <a:pt x="50007" y="245269"/>
                  </a:cubicBezTo>
                  <a:cubicBezTo>
                    <a:pt x="66854" y="256503"/>
                    <a:pt x="45982" y="242395"/>
                    <a:pt x="66675" y="257175"/>
                  </a:cubicBezTo>
                  <a:cubicBezTo>
                    <a:pt x="69004" y="258839"/>
                    <a:pt x="71204" y="260776"/>
                    <a:pt x="73819" y="261938"/>
                  </a:cubicBezTo>
                  <a:cubicBezTo>
                    <a:pt x="89048" y="268706"/>
                    <a:pt x="85521" y="265129"/>
                    <a:pt x="100013" y="269082"/>
                  </a:cubicBezTo>
                  <a:cubicBezTo>
                    <a:pt x="104856" y="270403"/>
                    <a:pt x="109430" y="272627"/>
                    <a:pt x="114300" y="273844"/>
                  </a:cubicBezTo>
                  <a:cubicBezTo>
                    <a:pt x="117475" y="274638"/>
                    <a:pt x="120690" y="275285"/>
                    <a:pt x="123825" y="276225"/>
                  </a:cubicBezTo>
                  <a:cubicBezTo>
                    <a:pt x="128634" y="277668"/>
                    <a:pt x="133243" y="279771"/>
                    <a:pt x="138113" y="280988"/>
                  </a:cubicBezTo>
                  <a:cubicBezTo>
                    <a:pt x="141288" y="281782"/>
                    <a:pt x="144503" y="282429"/>
                    <a:pt x="147638" y="283369"/>
                  </a:cubicBezTo>
                  <a:cubicBezTo>
                    <a:pt x="163314" y="288072"/>
                    <a:pt x="158979" y="288228"/>
                    <a:pt x="173832" y="290513"/>
                  </a:cubicBezTo>
                  <a:cubicBezTo>
                    <a:pt x="180157" y="291486"/>
                    <a:pt x="186518" y="292224"/>
                    <a:pt x="192882" y="292894"/>
                  </a:cubicBezTo>
                  <a:cubicBezTo>
                    <a:pt x="255282" y="299462"/>
                    <a:pt x="276703" y="296220"/>
                    <a:pt x="364332" y="297657"/>
                  </a:cubicBezTo>
                  <a:cubicBezTo>
                    <a:pt x="400673" y="304925"/>
                    <a:pt x="380361" y="301794"/>
                    <a:pt x="454819" y="297657"/>
                  </a:cubicBezTo>
                  <a:cubicBezTo>
                    <a:pt x="457325" y="297518"/>
                    <a:pt x="459541" y="295935"/>
                    <a:pt x="461963" y="295275"/>
                  </a:cubicBezTo>
                  <a:cubicBezTo>
                    <a:pt x="468278" y="293553"/>
                    <a:pt x="481013" y="290513"/>
                    <a:pt x="481013" y="290513"/>
                  </a:cubicBezTo>
                  <a:cubicBezTo>
                    <a:pt x="483394" y="288925"/>
                    <a:pt x="485597" y="287030"/>
                    <a:pt x="488157" y="285750"/>
                  </a:cubicBezTo>
                  <a:cubicBezTo>
                    <a:pt x="491963" y="283847"/>
                    <a:pt x="501265" y="282005"/>
                    <a:pt x="504825" y="280988"/>
                  </a:cubicBezTo>
                  <a:cubicBezTo>
                    <a:pt x="507239" y="280298"/>
                    <a:pt x="509534" y="279216"/>
                    <a:pt x="511969" y="278607"/>
                  </a:cubicBezTo>
                  <a:cubicBezTo>
                    <a:pt x="515895" y="277625"/>
                    <a:pt x="519970" y="277290"/>
                    <a:pt x="523875" y="276225"/>
                  </a:cubicBezTo>
                  <a:cubicBezTo>
                    <a:pt x="528718" y="274904"/>
                    <a:pt x="533400" y="273050"/>
                    <a:pt x="538163" y="271463"/>
                  </a:cubicBezTo>
                  <a:lnTo>
                    <a:pt x="545307" y="269082"/>
                  </a:lnTo>
                  <a:cubicBezTo>
                    <a:pt x="547688" y="268288"/>
                    <a:pt x="550362" y="268092"/>
                    <a:pt x="552450" y="266700"/>
                  </a:cubicBezTo>
                  <a:cubicBezTo>
                    <a:pt x="561683" y="260546"/>
                    <a:pt x="556879" y="262843"/>
                    <a:pt x="566738" y="259557"/>
                  </a:cubicBezTo>
                  <a:lnTo>
                    <a:pt x="581025" y="245269"/>
                  </a:lnTo>
                  <a:lnTo>
                    <a:pt x="588169" y="238125"/>
                  </a:lnTo>
                  <a:cubicBezTo>
                    <a:pt x="594154" y="220169"/>
                    <a:pt x="586079" y="242305"/>
                    <a:pt x="595313" y="223838"/>
                  </a:cubicBezTo>
                  <a:cubicBezTo>
                    <a:pt x="605172" y="204120"/>
                    <a:pt x="588807" y="230024"/>
                    <a:pt x="602457" y="209550"/>
                  </a:cubicBezTo>
                  <a:cubicBezTo>
                    <a:pt x="608440" y="191600"/>
                    <a:pt x="600370" y="213723"/>
                    <a:pt x="609600" y="195263"/>
                  </a:cubicBezTo>
                  <a:cubicBezTo>
                    <a:pt x="610723" y="193018"/>
                    <a:pt x="610859" y="190364"/>
                    <a:pt x="611982" y="188119"/>
                  </a:cubicBezTo>
                  <a:cubicBezTo>
                    <a:pt x="613262" y="185559"/>
                    <a:pt x="615464" y="183535"/>
                    <a:pt x="616744" y="180975"/>
                  </a:cubicBezTo>
                  <a:cubicBezTo>
                    <a:pt x="626598" y="161266"/>
                    <a:pt x="610243" y="187154"/>
                    <a:pt x="623888" y="166688"/>
                  </a:cubicBezTo>
                  <a:cubicBezTo>
                    <a:pt x="629549" y="149703"/>
                    <a:pt x="621522" y="170235"/>
                    <a:pt x="633413" y="152400"/>
                  </a:cubicBezTo>
                  <a:cubicBezTo>
                    <a:pt x="634805" y="150312"/>
                    <a:pt x="634805" y="147564"/>
                    <a:pt x="635794" y="145257"/>
                  </a:cubicBezTo>
                  <a:cubicBezTo>
                    <a:pt x="637192" y="141994"/>
                    <a:pt x="639239" y="139028"/>
                    <a:pt x="640557" y="135732"/>
                  </a:cubicBezTo>
                  <a:cubicBezTo>
                    <a:pt x="642421" y="131071"/>
                    <a:pt x="638572" y="111919"/>
                    <a:pt x="638175" y="107157"/>
                  </a:cubicBezTo>
                  <a:close/>
                </a:path>
              </a:pathLst>
            </a:custGeom>
            <a:solidFill>
              <a:srgbClr val="ECF0F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644524" y="4624844"/>
              <a:ext cx="1490535" cy="634530"/>
            </a:xfrm>
            <a:custGeom>
              <a:avLst/>
              <a:gdLst>
                <a:gd name="connsiteX0" fmla="*/ 0 w 838200"/>
                <a:gd name="connsiteY0" fmla="*/ 138113 h 359478"/>
                <a:gd name="connsiteX1" fmla="*/ 0 w 838200"/>
                <a:gd name="connsiteY1" fmla="*/ 138113 h 359478"/>
                <a:gd name="connsiteX2" fmla="*/ 40481 w 838200"/>
                <a:gd name="connsiteY2" fmla="*/ 140494 h 359478"/>
                <a:gd name="connsiteX3" fmla="*/ 42863 w 838200"/>
                <a:gd name="connsiteY3" fmla="*/ 150019 h 359478"/>
                <a:gd name="connsiteX4" fmla="*/ 47625 w 838200"/>
                <a:gd name="connsiteY4" fmla="*/ 157163 h 359478"/>
                <a:gd name="connsiteX5" fmla="*/ 50006 w 838200"/>
                <a:gd name="connsiteY5" fmla="*/ 164306 h 359478"/>
                <a:gd name="connsiteX6" fmla="*/ 59531 w 838200"/>
                <a:gd name="connsiteY6" fmla="*/ 180975 h 359478"/>
                <a:gd name="connsiteX7" fmla="*/ 69056 w 838200"/>
                <a:gd name="connsiteY7" fmla="*/ 207169 h 359478"/>
                <a:gd name="connsiteX8" fmla="*/ 71438 w 838200"/>
                <a:gd name="connsiteY8" fmla="*/ 214313 h 359478"/>
                <a:gd name="connsiteX9" fmla="*/ 73819 w 838200"/>
                <a:gd name="connsiteY9" fmla="*/ 221456 h 359478"/>
                <a:gd name="connsiteX10" fmla="*/ 78581 w 838200"/>
                <a:gd name="connsiteY10" fmla="*/ 245269 h 359478"/>
                <a:gd name="connsiteX11" fmla="*/ 95250 w 838200"/>
                <a:gd name="connsiteY11" fmla="*/ 264319 h 359478"/>
                <a:gd name="connsiteX12" fmla="*/ 116681 w 838200"/>
                <a:gd name="connsiteY12" fmla="*/ 288131 h 359478"/>
                <a:gd name="connsiteX13" fmla="*/ 126206 w 838200"/>
                <a:gd name="connsiteY13" fmla="*/ 300038 h 359478"/>
                <a:gd name="connsiteX14" fmla="*/ 130969 w 838200"/>
                <a:gd name="connsiteY14" fmla="*/ 307181 h 359478"/>
                <a:gd name="connsiteX15" fmla="*/ 147638 w 838200"/>
                <a:gd name="connsiteY15" fmla="*/ 314325 h 359478"/>
                <a:gd name="connsiteX16" fmla="*/ 161925 w 838200"/>
                <a:gd name="connsiteY16" fmla="*/ 323850 h 359478"/>
                <a:gd name="connsiteX17" fmla="*/ 169069 w 838200"/>
                <a:gd name="connsiteY17" fmla="*/ 328613 h 359478"/>
                <a:gd name="connsiteX18" fmla="*/ 176213 w 838200"/>
                <a:gd name="connsiteY18" fmla="*/ 335756 h 359478"/>
                <a:gd name="connsiteX19" fmla="*/ 209550 w 838200"/>
                <a:gd name="connsiteY19" fmla="*/ 342900 h 359478"/>
                <a:gd name="connsiteX20" fmla="*/ 238125 w 838200"/>
                <a:gd name="connsiteY20" fmla="*/ 345281 h 359478"/>
                <a:gd name="connsiteX21" fmla="*/ 252413 w 838200"/>
                <a:gd name="connsiteY21" fmla="*/ 347663 h 359478"/>
                <a:gd name="connsiteX22" fmla="*/ 259556 w 838200"/>
                <a:gd name="connsiteY22" fmla="*/ 350044 h 359478"/>
                <a:gd name="connsiteX23" fmla="*/ 328613 w 838200"/>
                <a:gd name="connsiteY23" fmla="*/ 352425 h 359478"/>
                <a:gd name="connsiteX24" fmla="*/ 335756 w 838200"/>
                <a:gd name="connsiteY24" fmla="*/ 354806 h 359478"/>
                <a:gd name="connsiteX25" fmla="*/ 492919 w 838200"/>
                <a:gd name="connsiteY25" fmla="*/ 354806 h 359478"/>
                <a:gd name="connsiteX26" fmla="*/ 528638 w 838200"/>
                <a:gd name="connsiteY26" fmla="*/ 350044 h 359478"/>
                <a:gd name="connsiteX27" fmla="*/ 538163 w 838200"/>
                <a:gd name="connsiteY27" fmla="*/ 347663 h 359478"/>
                <a:gd name="connsiteX28" fmla="*/ 578644 w 838200"/>
                <a:gd name="connsiteY28" fmla="*/ 345281 h 359478"/>
                <a:gd name="connsiteX29" fmla="*/ 614363 w 838200"/>
                <a:gd name="connsiteY29" fmla="*/ 338138 h 359478"/>
                <a:gd name="connsiteX30" fmla="*/ 628650 w 838200"/>
                <a:gd name="connsiteY30" fmla="*/ 333375 h 359478"/>
                <a:gd name="connsiteX31" fmla="*/ 635794 w 838200"/>
                <a:gd name="connsiteY31" fmla="*/ 330994 h 359478"/>
                <a:gd name="connsiteX32" fmla="*/ 642938 w 838200"/>
                <a:gd name="connsiteY32" fmla="*/ 326231 h 359478"/>
                <a:gd name="connsiteX33" fmla="*/ 661988 w 838200"/>
                <a:gd name="connsiteY33" fmla="*/ 321469 h 359478"/>
                <a:gd name="connsiteX34" fmla="*/ 676275 w 838200"/>
                <a:gd name="connsiteY34" fmla="*/ 316706 h 359478"/>
                <a:gd name="connsiteX35" fmla="*/ 683419 w 838200"/>
                <a:gd name="connsiteY35" fmla="*/ 311944 h 359478"/>
                <a:gd name="connsiteX36" fmla="*/ 707231 w 838200"/>
                <a:gd name="connsiteY36" fmla="*/ 307181 h 359478"/>
                <a:gd name="connsiteX37" fmla="*/ 714375 w 838200"/>
                <a:gd name="connsiteY37" fmla="*/ 302419 h 359478"/>
                <a:gd name="connsiteX38" fmla="*/ 721519 w 838200"/>
                <a:gd name="connsiteY38" fmla="*/ 300038 h 359478"/>
                <a:gd name="connsiteX39" fmla="*/ 742950 w 838200"/>
                <a:gd name="connsiteY39" fmla="*/ 283369 h 359478"/>
                <a:gd name="connsiteX40" fmla="*/ 750094 w 838200"/>
                <a:gd name="connsiteY40" fmla="*/ 273844 h 359478"/>
                <a:gd name="connsiteX41" fmla="*/ 764381 w 838200"/>
                <a:gd name="connsiteY41" fmla="*/ 245269 h 359478"/>
                <a:gd name="connsiteX42" fmla="*/ 769144 w 838200"/>
                <a:gd name="connsiteY42" fmla="*/ 238125 h 359478"/>
                <a:gd name="connsiteX43" fmla="*/ 773906 w 838200"/>
                <a:gd name="connsiteY43" fmla="*/ 230981 h 359478"/>
                <a:gd name="connsiteX44" fmla="*/ 781050 w 838200"/>
                <a:gd name="connsiteY44" fmla="*/ 226219 h 359478"/>
                <a:gd name="connsiteX45" fmla="*/ 785813 w 838200"/>
                <a:gd name="connsiteY45" fmla="*/ 219075 h 359478"/>
                <a:gd name="connsiteX46" fmla="*/ 792956 w 838200"/>
                <a:gd name="connsiteY46" fmla="*/ 216694 h 359478"/>
                <a:gd name="connsiteX47" fmla="*/ 823913 w 838200"/>
                <a:gd name="connsiteY47" fmla="*/ 209550 h 359478"/>
                <a:gd name="connsiteX48" fmla="*/ 828675 w 838200"/>
                <a:gd name="connsiteY48" fmla="*/ 202406 h 359478"/>
                <a:gd name="connsiteX49" fmla="*/ 833438 w 838200"/>
                <a:gd name="connsiteY49" fmla="*/ 180975 h 359478"/>
                <a:gd name="connsiteX50" fmla="*/ 838200 w 838200"/>
                <a:gd name="connsiteY50" fmla="*/ 157163 h 359478"/>
                <a:gd name="connsiteX51" fmla="*/ 835819 w 838200"/>
                <a:gd name="connsiteY51" fmla="*/ 83344 h 359478"/>
                <a:gd name="connsiteX52" fmla="*/ 831056 w 838200"/>
                <a:gd name="connsiteY52" fmla="*/ 76200 h 359478"/>
                <a:gd name="connsiteX53" fmla="*/ 823913 w 838200"/>
                <a:gd name="connsiteY53" fmla="*/ 61913 h 359478"/>
                <a:gd name="connsiteX54" fmla="*/ 816769 w 838200"/>
                <a:gd name="connsiteY54" fmla="*/ 57150 h 359478"/>
                <a:gd name="connsiteX55" fmla="*/ 795338 w 838200"/>
                <a:gd name="connsiteY55" fmla="*/ 59531 h 359478"/>
                <a:gd name="connsiteX56" fmla="*/ 788194 w 838200"/>
                <a:gd name="connsiteY56" fmla="*/ 61913 h 359478"/>
                <a:gd name="connsiteX57" fmla="*/ 773906 w 838200"/>
                <a:gd name="connsiteY57" fmla="*/ 59531 h 359478"/>
                <a:gd name="connsiteX58" fmla="*/ 764381 w 838200"/>
                <a:gd name="connsiteY58" fmla="*/ 45244 h 359478"/>
                <a:gd name="connsiteX59" fmla="*/ 752475 w 838200"/>
                <a:gd name="connsiteY59" fmla="*/ 30956 h 359478"/>
                <a:gd name="connsiteX60" fmla="*/ 726281 w 838200"/>
                <a:gd name="connsiteY60" fmla="*/ 23813 h 359478"/>
                <a:gd name="connsiteX61" fmla="*/ 716756 w 838200"/>
                <a:gd name="connsiteY61" fmla="*/ 21431 h 359478"/>
                <a:gd name="connsiteX62" fmla="*/ 702469 w 838200"/>
                <a:gd name="connsiteY62" fmla="*/ 16669 h 359478"/>
                <a:gd name="connsiteX63" fmla="*/ 683419 w 838200"/>
                <a:gd name="connsiteY63" fmla="*/ 11906 h 359478"/>
                <a:gd name="connsiteX64" fmla="*/ 676275 w 838200"/>
                <a:gd name="connsiteY64" fmla="*/ 9525 h 359478"/>
                <a:gd name="connsiteX65" fmla="*/ 619125 w 838200"/>
                <a:gd name="connsiteY65" fmla="*/ 7144 h 359478"/>
                <a:gd name="connsiteX66" fmla="*/ 597694 w 838200"/>
                <a:gd name="connsiteY66" fmla="*/ 4763 h 359478"/>
                <a:gd name="connsiteX67" fmla="*/ 590550 w 838200"/>
                <a:gd name="connsiteY67" fmla="*/ 2381 h 359478"/>
                <a:gd name="connsiteX68" fmla="*/ 561975 w 838200"/>
                <a:gd name="connsiteY68" fmla="*/ 0 h 359478"/>
                <a:gd name="connsiteX69" fmla="*/ 352425 w 838200"/>
                <a:gd name="connsiteY69" fmla="*/ 2381 h 359478"/>
                <a:gd name="connsiteX70" fmla="*/ 321469 w 838200"/>
                <a:gd name="connsiteY70" fmla="*/ 7144 h 359478"/>
                <a:gd name="connsiteX71" fmla="*/ 302419 w 838200"/>
                <a:gd name="connsiteY71" fmla="*/ 11906 h 359478"/>
                <a:gd name="connsiteX72" fmla="*/ 254794 w 838200"/>
                <a:gd name="connsiteY72" fmla="*/ 19050 h 359478"/>
                <a:gd name="connsiteX73" fmla="*/ 230981 w 838200"/>
                <a:gd name="connsiteY73" fmla="*/ 23813 h 359478"/>
                <a:gd name="connsiteX74" fmla="*/ 221456 w 838200"/>
                <a:gd name="connsiteY74" fmla="*/ 28575 h 359478"/>
                <a:gd name="connsiteX75" fmla="*/ 200025 w 838200"/>
                <a:gd name="connsiteY75" fmla="*/ 35719 h 359478"/>
                <a:gd name="connsiteX76" fmla="*/ 185738 w 838200"/>
                <a:gd name="connsiteY76" fmla="*/ 40481 h 359478"/>
                <a:gd name="connsiteX77" fmla="*/ 176213 w 838200"/>
                <a:gd name="connsiteY77" fmla="*/ 42863 h 359478"/>
                <a:gd name="connsiteX78" fmla="*/ 157163 w 838200"/>
                <a:gd name="connsiteY78" fmla="*/ 50006 h 359478"/>
                <a:gd name="connsiteX79" fmla="*/ 128588 w 838200"/>
                <a:gd name="connsiteY79" fmla="*/ 61913 h 359478"/>
                <a:gd name="connsiteX80" fmla="*/ 121444 w 838200"/>
                <a:gd name="connsiteY80" fmla="*/ 64294 h 359478"/>
                <a:gd name="connsiteX81" fmla="*/ 102394 w 838200"/>
                <a:gd name="connsiteY81" fmla="*/ 69056 h 359478"/>
                <a:gd name="connsiteX82" fmla="*/ 83344 w 838200"/>
                <a:gd name="connsiteY82" fmla="*/ 78581 h 359478"/>
                <a:gd name="connsiteX83" fmla="*/ 71438 w 838200"/>
                <a:gd name="connsiteY83" fmla="*/ 80963 h 359478"/>
                <a:gd name="connsiteX84" fmla="*/ 59531 w 838200"/>
                <a:gd name="connsiteY84" fmla="*/ 85725 h 359478"/>
                <a:gd name="connsiteX85" fmla="*/ 45244 w 838200"/>
                <a:gd name="connsiteY85" fmla="*/ 90488 h 359478"/>
                <a:gd name="connsiteX86" fmla="*/ 38100 w 838200"/>
                <a:gd name="connsiteY86" fmla="*/ 95250 h 359478"/>
                <a:gd name="connsiteX87" fmla="*/ 0 w 838200"/>
                <a:gd name="connsiteY87" fmla="*/ 138113 h 359478"/>
                <a:gd name="connsiteX0" fmla="*/ 0 w 838200"/>
                <a:gd name="connsiteY0" fmla="*/ 138113 h 359478"/>
                <a:gd name="connsiteX1" fmla="*/ 0 w 838200"/>
                <a:gd name="connsiteY1" fmla="*/ 138113 h 359478"/>
                <a:gd name="connsiteX2" fmla="*/ 40481 w 838200"/>
                <a:gd name="connsiteY2" fmla="*/ 140494 h 359478"/>
                <a:gd name="connsiteX3" fmla="*/ 42863 w 838200"/>
                <a:gd name="connsiteY3" fmla="*/ 150019 h 359478"/>
                <a:gd name="connsiteX4" fmla="*/ 47625 w 838200"/>
                <a:gd name="connsiteY4" fmla="*/ 157163 h 359478"/>
                <a:gd name="connsiteX5" fmla="*/ 50006 w 838200"/>
                <a:gd name="connsiteY5" fmla="*/ 164306 h 359478"/>
                <a:gd name="connsiteX6" fmla="*/ 59531 w 838200"/>
                <a:gd name="connsiteY6" fmla="*/ 180975 h 359478"/>
                <a:gd name="connsiteX7" fmla="*/ 69056 w 838200"/>
                <a:gd name="connsiteY7" fmla="*/ 207169 h 359478"/>
                <a:gd name="connsiteX8" fmla="*/ 71438 w 838200"/>
                <a:gd name="connsiteY8" fmla="*/ 214313 h 359478"/>
                <a:gd name="connsiteX9" fmla="*/ 73819 w 838200"/>
                <a:gd name="connsiteY9" fmla="*/ 221456 h 359478"/>
                <a:gd name="connsiteX10" fmla="*/ 78581 w 838200"/>
                <a:gd name="connsiteY10" fmla="*/ 245269 h 359478"/>
                <a:gd name="connsiteX11" fmla="*/ 95250 w 838200"/>
                <a:gd name="connsiteY11" fmla="*/ 264319 h 359478"/>
                <a:gd name="connsiteX12" fmla="*/ 116681 w 838200"/>
                <a:gd name="connsiteY12" fmla="*/ 288131 h 359478"/>
                <a:gd name="connsiteX13" fmla="*/ 126206 w 838200"/>
                <a:gd name="connsiteY13" fmla="*/ 300038 h 359478"/>
                <a:gd name="connsiteX14" fmla="*/ 130969 w 838200"/>
                <a:gd name="connsiteY14" fmla="*/ 307181 h 359478"/>
                <a:gd name="connsiteX15" fmla="*/ 147638 w 838200"/>
                <a:gd name="connsiteY15" fmla="*/ 314325 h 359478"/>
                <a:gd name="connsiteX16" fmla="*/ 161925 w 838200"/>
                <a:gd name="connsiteY16" fmla="*/ 323850 h 359478"/>
                <a:gd name="connsiteX17" fmla="*/ 169069 w 838200"/>
                <a:gd name="connsiteY17" fmla="*/ 328613 h 359478"/>
                <a:gd name="connsiteX18" fmla="*/ 176213 w 838200"/>
                <a:gd name="connsiteY18" fmla="*/ 335756 h 359478"/>
                <a:gd name="connsiteX19" fmla="*/ 209550 w 838200"/>
                <a:gd name="connsiteY19" fmla="*/ 342900 h 359478"/>
                <a:gd name="connsiteX20" fmla="*/ 238125 w 838200"/>
                <a:gd name="connsiteY20" fmla="*/ 345281 h 359478"/>
                <a:gd name="connsiteX21" fmla="*/ 252413 w 838200"/>
                <a:gd name="connsiteY21" fmla="*/ 347663 h 359478"/>
                <a:gd name="connsiteX22" fmla="*/ 259556 w 838200"/>
                <a:gd name="connsiteY22" fmla="*/ 350044 h 359478"/>
                <a:gd name="connsiteX23" fmla="*/ 328613 w 838200"/>
                <a:gd name="connsiteY23" fmla="*/ 352425 h 359478"/>
                <a:gd name="connsiteX24" fmla="*/ 335756 w 838200"/>
                <a:gd name="connsiteY24" fmla="*/ 354806 h 359478"/>
                <a:gd name="connsiteX25" fmla="*/ 492919 w 838200"/>
                <a:gd name="connsiteY25" fmla="*/ 354806 h 359478"/>
                <a:gd name="connsiteX26" fmla="*/ 528638 w 838200"/>
                <a:gd name="connsiteY26" fmla="*/ 350044 h 359478"/>
                <a:gd name="connsiteX27" fmla="*/ 538163 w 838200"/>
                <a:gd name="connsiteY27" fmla="*/ 347663 h 359478"/>
                <a:gd name="connsiteX28" fmla="*/ 578644 w 838200"/>
                <a:gd name="connsiteY28" fmla="*/ 345281 h 359478"/>
                <a:gd name="connsiteX29" fmla="*/ 614363 w 838200"/>
                <a:gd name="connsiteY29" fmla="*/ 338138 h 359478"/>
                <a:gd name="connsiteX30" fmla="*/ 628650 w 838200"/>
                <a:gd name="connsiteY30" fmla="*/ 333375 h 359478"/>
                <a:gd name="connsiteX31" fmla="*/ 635794 w 838200"/>
                <a:gd name="connsiteY31" fmla="*/ 330994 h 359478"/>
                <a:gd name="connsiteX32" fmla="*/ 642938 w 838200"/>
                <a:gd name="connsiteY32" fmla="*/ 326231 h 359478"/>
                <a:gd name="connsiteX33" fmla="*/ 661988 w 838200"/>
                <a:gd name="connsiteY33" fmla="*/ 321469 h 359478"/>
                <a:gd name="connsiteX34" fmla="*/ 676275 w 838200"/>
                <a:gd name="connsiteY34" fmla="*/ 316706 h 359478"/>
                <a:gd name="connsiteX35" fmla="*/ 683419 w 838200"/>
                <a:gd name="connsiteY35" fmla="*/ 311944 h 359478"/>
                <a:gd name="connsiteX36" fmla="*/ 707231 w 838200"/>
                <a:gd name="connsiteY36" fmla="*/ 307181 h 359478"/>
                <a:gd name="connsiteX37" fmla="*/ 714375 w 838200"/>
                <a:gd name="connsiteY37" fmla="*/ 302419 h 359478"/>
                <a:gd name="connsiteX38" fmla="*/ 721519 w 838200"/>
                <a:gd name="connsiteY38" fmla="*/ 300038 h 359478"/>
                <a:gd name="connsiteX39" fmla="*/ 742950 w 838200"/>
                <a:gd name="connsiteY39" fmla="*/ 283369 h 359478"/>
                <a:gd name="connsiteX40" fmla="*/ 750094 w 838200"/>
                <a:gd name="connsiteY40" fmla="*/ 273844 h 359478"/>
                <a:gd name="connsiteX41" fmla="*/ 764381 w 838200"/>
                <a:gd name="connsiteY41" fmla="*/ 245269 h 359478"/>
                <a:gd name="connsiteX42" fmla="*/ 769144 w 838200"/>
                <a:gd name="connsiteY42" fmla="*/ 238125 h 359478"/>
                <a:gd name="connsiteX43" fmla="*/ 773906 w 838200"/>
                <a:gd name="connsiteY43" fmla="*/ 230981 h 359478"/>
                <a:gd name="connsiteX44" fmla="*/ 781050 w 838200"/>
                <a:gd name="connsiteY44" fmla="*/ 226219 h 359478"/>
                <a:gd name="connsiteX45" fmla="*/ 785813 w 838200"/>
                <a:gd name="connsiteY45" fmla="*/ 219075 h 359478"/>
                <a:gd name="connsiteX46" fmla="*/ 792956 w 838200"/>
                <a:gd name="connsiteY46" fmla="*/ 216694 h 359478"/>
                <a:gd name="connsiteX47" fmla="*/ 823913 w 838200"/>
                <a:gd name="connsiteY47" fmla="*/ 209550 h 359478"/>
                <a:gd name="connsiteX48" fmla="*/ 828675 w 838200"/>
                <a:gd name="connsiteY48" fmla="*/ 202406 h 359478"/>
                <a:gd name="connsiteX49" fmla="*/ 833438 w 838200"/>
                <a:gd name="connsiteY49" fmla="*/ 180975 h 359478"/>
                <a:gd name="connsiteX50" fmla="*/ 838200 w 838200"/>
                <a:gd name="connsiteY50" fmla="*/ 157163 h 359478"/>
                <a:gd name="connsiteX51" fmla="*/ 835819 w 838200"/>
                <a:gd name="connsiteY51" fmla="*/ 83344 h 359478"/>
                <a:gd name="connsiteX52" fmla="*/ 831056 w 838200"/>
                <a:gd name="connsiteY52" fmla="*/ 76200 h 359478"/>
                <a:gd name="connsiteX53" fmla="*/ 823913 w 838200"/>
                <a:gd name="connsiteY53" fmla="*/ 61913 h 359478"/>
                <a:gd name="connsiteX54" fmla="*/ 816769 w 838200"/>
                <a:gd name="connsiteY54" fmla="*/ 57150 h 359478"/>
                <a:gd name="connsiteX55" fmla="*/ 795338 w 838200"/>
                <a:gd name="connsiteY55" fmla="*/ 59531 h 359478"/>
                <a:gd name="connsiteX56" fmla="*/ 788194 w 838200"/>
                <a:gd name="connsiteY56" fmla="*/ 61913 h 359478"/>
                <a:gd name="connsiteX57" fmla="*/ 773906 w 838200"/>
                <a:gd name="connsiteY57" fmla="*/ 59531 h 359478"/>
                <a:gd name="connsiteX58" fmla="*/ 764381 w 838200"/>
                <a:gd name="connsiteY58" fmla="*/ 45244 h 359478"/>
                <a:gd name="connsiteX59" fmla="*/ 752475 w 838200"/>
                <a:gd name="connsiteY59" fmla="*/ 30956 h 359478"/>
                <a:gd name="connsiteX60" fmla="*/ 726281 w 838200"/>
                <a:gd name="connsiteY60" fmla="*/ 23813 h 359478"/>
                <a:gd name="connsiteX61" fmla="*/ 716756 w 838200"/>
                <a:gd name="connsiteY61" fmla="*/ 21431 h 359478"/>
                <a:gd name="connsiteX62" fmla="*/ 702469 w 838200"/>
                <a:gd name="connsiteY62" fmla="*/ 16669 h 359478"/>
                <a:gd name="connsiteX63" fmla="*/ 683419 w 838200"/>
                <a:gd name="connsiteY63" fmla="*/ 11906 h 359478"/>
                <a:gd name="connsiteX64" fmla="*/ 676275 w 838200"/>
                <a:gd name="connsiteY64" fmla="*/ 9525 h 359478"/>
                <a:gd name="connsiteX65" fmla="*/ 619125 w 838200"/>
                <a:gd name="connsiteY65" fmla="*/ 7144 h 359478"/>
                <a:gd name="connsiteX66" fmla="*/ 597694 w 838200"/>
                <a:gd name="connsiteY66" fmla="*/ 4763 h 359478"/>
                <a:gd name="connsiteX67" fmla="*/ 590550 w 838200"/>
                <a:gd name="connsiteY67" fmla="*/ 2381 h 359478"/>
                <a:gd name="connsiteX68" fmla="*/ 561975 w 838200"/>
                <a:gd name="connsiteY68" fmla="*/ 0 h 359478"/>
                <a:gd name="connsiteX69" fmla="*/ 352425 w 838200"/>
                <a:gd name="connsiteY69" fmla="*/ 2381 h 359478"/>
                <a:gd name="connsiteX70" fmla="*/ 321469 w 838200"/>
                <a:gd name="connsiteY70" fmla="*/ 7144 h 359478"/>
                <a:gd name="connsiteX71" fmla="*/ 302419 w 838200"/>
                <a:gd name="connsiteY71" fmla="*/ 11906 h 359478"/>
                <a:gd name="connsiteX72" fmla="*/ 254794 w 838200"/>
                <a:gd name="connsiteY72" fmla="*/ 19050 h 359478"/>
                <a:gd name="connsiteX73" fmla="*/ 230981 w 838200"/>
                <a:gd name="connsiteY73" fmla="*/ 23813 h 359478"/>
                <a:gd name="connsiteX74" fmla="*/ 221456 w 838200"/>
                <a:gd name="connsiteY74" fmla="*/ 28575 h 359478"/>
                <a:gd name="connsiteX75" fmla="*/ 200025 w 838200"/>
                <a:gd name="connsiteY75" fmla="*/ 35719 h 359478"/>
                <a:gd name="connsiteX76" fmla="*/ 185738 w 838200"/>
                <a:gd name="connsiteY76" fmla="*/ 40481 h 359478"/>
                <a:gd name="connsiteX77" fmla="*/ 176213 w 838200"/>
                <a:gd name="connsiteY77" fmla="*/ 42863 h 359478"/>
                <a:gd name="connsiteX78" fmla="*/ 157163 w 838200"/>
                <a:gd name="connsiteY78" fmla="*/ 50006 h 359478"/>
                <a:gd name="connsiteX79" fmla="*/ 128588 w 838200"/>
                <a:gd name="connsiteY79" fmla="*/ 61913 h 359478"/>
                <a:gd name="connsiteX80" fmla="*/ 121444 w 838200"/>
                <a:gd name="connsiteY80" fmla="*/ 64294 h 359478"/>
                <a:gd name="connsiteX81" fmla="*/ 102394 w 838200"/>
                <a:gd name="connsiteY81" fmla="*/ 69056 h 359478"/>
                <a:gd name="connsiteX82" fmla="*/ 83344 w 838200"/>
                <a:gd name="connsiteY82" fmla="*/ 78581 h 359478"/>
                <a:gd name="connsiteX83" fmla="*/ 71438 w 838200"/>
                <a:gd name="connsiteY83" fmla="*/ 80963 h 359478"/>
                <a:gd name="connsiteX84" fmla="*/ 59531 w 838200"/>
                <a:gd name="connsiteY84" fmla="*/ 85725 h 359478"/>
                <a:gd name="connsiteX85" fmla="*/ 45244 w 838200"/>
                <a:gd name="connsiteY85" fmla="*/ 90488 h 359478"/>
                <a:gd name="connsiteX86" fmla="*/ 11906 w 838200"/>
                <a:gd name="connsiteY86" fmla="*/ 92869 h 359478"/>
                <a:gd name="connsiteX87" fmla="*/ 0 w 838200"/>
                <a:gd name="connsiteY87" fmla="*/ 138113 h 359478"/>
                <a:gd name="connsiteX0" fmla="*/ 19556 w 838706"/>
                <a:gd name="connsiteY0" fmla="*/ 145257 h 359478"/>
                <a:gd name="connsiteX1" fmla="*/ 506 w 838706"/>
                <a:gd name="connsiteY1" fmla="*/ 138113 h 359478"/>
                <a:gd name="connsiteX2" fmla="*/ 40987 w 838706"/>
                <a:gd name="connsiteY2" fmla="*/ 140494 h 359478"/>
                <a:gd name="connsiteX3" fmla="*/ 43369 w 838706"/>
                <a:gd name="connsiteY3" fmla="*/ 150019 h 359478"/>
                <a:gd name="connsiteX4" fmla="*/ 48131 w 838706"/>
                <a:gd name="connsiteY4" fmla="*/ 157163 h 359478"/>
                <a:gd name="connsiteX5" fmla="*/ 50512 w 838706"/>
                <a:gd name="connsiteY5" fmla="*/ 164306 h 359478"/>
                <a:gd name="connsiteX6" fmla="*/ 60037 w 838706"/>
                <a:gd name="connsiteY6" fmla="*/ 180975 h 359478"/>
                <a:gd name="connsiteX7" fmla="*/ 69562 w 838706"/>
                <a:gd name="connsiteY7" fmla="*/ 207169 h 359478"/>
                <a:gd name="connsiteX8" fmla="*/ 71944 w 838706"/>
                <a:gd name="connsiteY8" fmla="*/ 214313 h 359478"/>
                <a:gd name="connsiteX9" fmla="*/ 74325 w 838706"/>
                <a:gd name="connsiteY9" fmla="*/ 221456 h 359478"/>
                <a:gd name="connsiteX10" fmla="*/ 79087 w 838706"/>
                <a:gd name="connsiteY10" fmla="*/ 245269 h 359478"/>
                <a:gd name="connsiteX11" fmla="*/ 95756 w 838706"/>
                <a:gd name="connsiteY11" fmla="*/ 264319 h 359478"/>
                <a:gd name="connsiteX12" fmla="*/ 117187 w 838706"/>
                <a:gd name="connsiteY12" fmla="*/ 288131 h 359478"/>
                <a:gd name="connsiteX13" fmla="*/ 126712 w 838706"/>
                <a:gd name="connsiteY13" fmla="*/ 300038 h 359478"/>
                <a:gd name="connsiteX14" fmla="*/ 131475 w 838706"/>
                <a:gd name="connsiteY14" fmla="*/ 307181 h 359478"/>
                <a:gd name="connsiteX15" fmla="*/ 148144 w 838706"/>
                <a:gd name="connsiteY15" fmla="*/ 314325 h 359478"/>
                <a:gd name="connsiteX16" fmla="*/ 162431 w 838706"/>
                <a:gd name="connsiteY16" fmla="*/ 323850 h 359478"/>
                <a:gd name="connsiteX17" fmla="*/ 169575 w 838706"/>
                <a:gd name="connsiteY17" fmla="*/ 328613 h 359478"/>
                <a:gd name="connsiteX18" fmla="*/ 176719 w 838706"/>
                <a:gd name="connsiteY18" fmla="*/ 335756 h 359478"/>
                <a:gd name="connsiteX19" fmla="*/ 210056 w 838706"/>
                <a:gd name="connsiteY19" fmla="*/ 342900 h 359478"/>
                <a:gd name="connsiteX20" fmla="*/ 238631 w 838706"/>
                <a:gd name="connsiteY20" fmla="*/ 345281 h 359478"/>
                <a:gd name="connsiteX21" fmla="*/ 252919 w 838706"/>
                <a:gd name="connsiteY21" fmla="*/ 347663 h 359478"/>
                <a:gd name="connsiteX22" fmla="*/ 260062 w 838706"/>
                <a:gd name="connsiteY22" fmla="*/ 350044 h 359478"/>
                <a:gd name="connsiteX23" fmla="*/ 329119 w 838706"/>
                <a:gd name="connsiteY23" fmla="*/ 352425 h 359478"/>
                <a:gd name="connsiteX24" fmla="*/ 336262 w 838706"/>
                <a:gd name="connsiteY24" fmla="*/ 354806 h 359478"/>
                <a:gd name="connsiteX25" fmla="*/ 493425 w 838706"/>
                <a:gd name="connsiteY25" fmla="*/ 354806 h 359478"/>
                <a:gd name="connsiteX26" fmla="*/ 529144 w 838706"/>
                <a:gd name="connsiteY26" fmla="*/ 350044 h 359478"/>
                <a:gd name="connsiteX27" fmla="*/ 538669 w 838706"/>
                <a:gd name="connsiteY27" fmla="*/ 347663 h 359478"/>
                <a:gd name="connsiteX28" fmla="*/ 579150 w 838706"/>
                <a:gd name="connsiteY28" fmla="*/ 345281 h 359478"/>
                <a:gd name="connsiteX29" fmla="*/ 614869 w 838706"/>
                <a:gd name="connsiteY29" fmla="*/ 338138 h 359478"/>
                <a:gd name="connsiteX30" fmla="*/ 629156 w 838706"/>
                <a:gd name="connsiteY30" fmla="*/ 333375 h 359478"/>
                <a:gd name="connsiteX31" fmla="*/ 636300 w 838706"/>
                <a:gd name="connsiteY31" fmla="*/ 330994 h 359478"/>
                <a:gd name="connsiteX32" fmla="*/ 643444 w 838706"/>
                <a:gd name="connsiteY32" fmla="*/ 326231 h 359478"/>
                <a:gd name="connsiteX33" fmla="*/ 662494 w 838706"/>
                <a:gd name="connsiteY33" fmla="*/ 321469 h 359478"/>
                <a:gd name="connsiteX34" fmla="*/ 676781 w 838706"/>
                <a:gd name="connsiteY34" fmla="*/ 316706 h 359478"/>
                <a:gd name="connsiteX35" fmla="*/ 683925 w 838706"/>
                <a:gd name="connsiteY35" fmla="*/ 311944 h 359478"/>
                <a:gd name="connsiteX36" fmla="*/ 707737 w 838706"/>
                <a:gd name="connsiteY36" fmla="*/ 307181 h 359478"/>
                <a:gd name="connsiteX37" fmla="*/ 714881 w 838706"/>
                <a:gd name="connsiteY37" fmla="*/ 302419 h 359478"/>
                <a:gd name="connsiteX38" fmla="*/ 722025 w 838706"/>
                <a:gd name="connsiteY38" fmla="*/ 300038 h 359478"/>
                <a:gd name="connsiteX39" fmla="*/ 743456 w 838706"/>
                <a:gd name="connsiteY39" fmla="*/ 283369 h 359478"/>
                <a:gd name="connsiteX40" fmla="*/ 750600 w 838706"/>
                <a:gd name="connsiteY40" fmla="*/ 273844 h 359478"/>
                <a:gd name="connsiteX41" fmla="*/ 764887 w 838706"/>
                <a:gd name="connsiteY41" fmla="*/ 245269 h 359478"/>
                <a:gd name="connsiteX42" fmla="*/ 769650 w 838706"/>
                <a:gd name="connsiteY42" fmla="*/ 238125 h 359478"/>
                <a:gd name="connsiteX43" fmla="*/ 774412 w 838706"/>
                <a:gd name="connsiteY43" fmla="*/ 230981 h 359478"/>
                <a:gd name="connsiteX44" fmla="*/ 781556 w 838706"/>
                <a:gd name="connsiteY44" fmla="*/ 226219 h 359478"/>
                <a:gd name="connsiteX45" fmla="*/ 786319 w 838706"/>
                <a:gd name="connsiteY45" fmla="*/ 219075 h 359478"/>
                <a:gd name="connsiteX46" fmla="*/ 793462 w 838706"/>
                <a:gd name="connsiteY46" fmla="*/ 216694 h 359478"/>
                <a:gd name="connsiteX47" fmla="*/ 824419 w 838706"/>
                <a:gd name="connsiteY47" fmla="*/ 209550 h 359478"/>
                <a:gd name="connsiteX48" fmla="*/ 829181 w 838706"/>
                <a:gd name="connsiteY48" fmla="*/ 202406 h 359478"/>
                <a:gd name="connsiteX49" fmla="*/ 833944 w 838706"/>
                <a:gd name="connsiteY49" fmla="*/ 180975 h 359478"/>
                <a:gd name="connsiteX50" fmla="*/ 838706 w 838706"/>
                <a:gd name="connsiteY50" fmla="*/ 157163 h 359478"/>
                <a:gd name="connsiteX51" fmla="*/ 836325 w 838706"/>
                <a:gd name="connsiteY51" fmla="*/ 83344 h 359478"/>
                <a:gd name="connsiteX52" fmla="*/ 831562 w 838706"/>
                <a:gd name="connsiteY52" fmla="*/ 76200 h 359478"/>
                <a:gd name="connsiteX53" fmla="*/ 824419 w 838706"/>
                <a:gd name="connsiteY53" fmla="*/ 61913 h 359478"/>
                <a:gd name="connsiteX54" fmla="*/ 817275 w 838706"/>
                <a:gd name="connsiteY54" fmla="*/ 57150 h 359478"/>
                <a:gd name="connsiteX55" fmla="*/ 795844 w 838706"/>
                <a:gd name="connsiteY55" fmla="*/ 59531 h 359478"/>
                <a:gd name="connsiteX56" fmla="*/ 788700 w 838706"/>
                <a:gd name="connsiteY56" fmla="*/ 61913 h 359478"/>
                <a:gd name="connsiteX57" fmla="*/ 774412 w 838706"/>
                <a:gd name="connsiteY57" fmla="*/ 59531 h 359478"/>
                <a:gd name="connsiteX58" fmla="*/ 764887 w 838706"/>
                <a:gd name="connsiteY58" fmla="*/ 45244 h 359478"/>
                <a:gd name="connsiteX59" fmla="*/ 752981 w 838706"/>
                <a:gd name="connsiteY59" fmla="*/ 30956 h 359478"/>
                <a:gd name="connsiteX60" fmla="*/ 726787 w 838706"/>
                <a:gd name="connsiteY60" fmla="*/ 23813 h 359478"/>
                <a:gd name="connsiteX61" fmla="*/ 717262 w 838706"/>
                <a:gd name="connsiteY61" fmla="*/ 21431 h 359478"/>
                <a:gd name="connsiteX62" fmla="*/ 702975 w 838706"/>
                <a:gd name="connsiteY62" fmla="*/ 16669 h 359478"/>
                <a:gd name="connsiteX63" fmla="*/ 683925 w 838706"/>
                <a:gd name="connsiteY63" fmla="*/ 11906 h 359478"/>
                <a:gd name="connsiteX64" fmla="*/ 676781 w 838706"/>
                <a:gd name="connsiteY64" fmla="*/ 9525 h 359478"/>
                <a:gd name="connsiteX65" fmla="*/ 619631 w 838706"/>
                <a:gd name="connsiteY65" fmla="*/ 7144 h 359478"/>
                <a:gd name="connsiteX66" fmla="*/ 598200 w 838706"/>
                <a:gd name="connsiteY66" fmla="*/ 4763 h 359478"/>
                <a:gd name="connsiteX67" fmla="*/ 591056 w 838706"/>
                <a:gd name="connsiteY67" fmla="*/ 2381 h 359478"/>
                <a:gd name="connsiteX68" fmla="*/ 562481 w 838706"/>
                <a:gd name="connsiteY68" fmla="*/ 0 h 359478"/>
                <a:gd name="connsiteX69" fmla="*/ 352931 w 838706"/>
                <a:gd name="connsiteY69" fmla="*/ 2381 h 359478"/>
                <a:gd name="connsiteX70" fmla="*/ 321975 w 838706"/>
                <a:gd name="connsiteY70" fmla="*/ 7144 h 359478"/>
                <a:gd name="connsiteX71" fmla="*/ 302925 w 838706"/>
                <a:gd name="connsiteY71" fmla="*/ 11906 h 359478"/>
                <a:gd name="connsiteX72" fmla="*/ 255300 w 838706"/>
                <a:gd name="connsiteY72" fmla="*/ 19050 h 359478"/>
                <a:gd name="connsiteX73" fmla="*/ 231487 w 838706"/>
                <a:gd name="connsiteY73" fmla="*/ 23813 h 359478"/>
                <a:gd name="connsiteX74" fmla="*/ 221962 w 838706"/>
                <a:gd name="connsiteY74" fmla="*/ 28575 h 359478"/>
                <a:gd name="connsiteX75" fmla="*/ 200531 w 838706"/>
                <a:gd name="connsiteY75" fmla="*/ 35719 h 359478"/>
                <a:gd name="connsiteX76" fmla="*/ 186244 w 838706"/>
                <a:gd name="connsiteY76" fmla="*/ 40481 h 359478"/>
                <a:gd name="connsiteX77" fmla="*/ 176719 w 838706"/>
                <a:gd name="connsiteY77" fmla="*/ 42863 h 359478"/>
                <a:gd name="connsiteX78" fmla="*/ 157669 w 838706"/>
                <a:gd name="connsiteY78" fmla="*/ 50006 h 359478"/>
                <a:gd name="connsiteX79" fmla="*/ 129094 w 838706"/>
                <a:gd name="connsiteY79" fmla="*/ 61913 h 359478"/>
                <a:gd name="connsiteX80" fmla="*/ 121950 w 838706"/>
                <a:gd name="connsiteY80" fmla="*/ 64294 h 359478"/>
                <a:gd name="connsiteX81" fmla="*/ 102900 w 838706"/>
                <a:gd name="connsiteY81" fmla="*/ 69056 h 359478"/>
                <a:gd name="connsiteX82" fmla="*/ 83850 w 838706"/>
                <a:gd name="connsiteY82" fmla="*/ 78581 h 359478"/>
                <a:gd name="connsiteX83" fmla="*/ 71944 w 838706"/>
                <a:gd name="connsiteY83" fmla="*/ 80963 h 359478"/>
                <a:gd name="connsiteX84" fmla="*/ 60037 w 838706"/>
                <a:gd name="connsiteY84" fmla="*/ 85725 h 359478"/>
                <a:gd name="connsiteX85" fmla="*/ 45750 w 838706"/>
                <a:gd name="connsiteY85" fmla="*/ 90488 h 359478"/>
                <a:gd name="connsiteX86" fmla="*/ 12412 w 838706"/>
                <a:gd name="connsiteY86" fmla="*/ 92869 h 359478"/>
                <a:gd name="connsiteX87" fmla="*/ 19556 w 838706"/>
                <a:gd name="connsiteY87" fmla="*/ 145257 h 359478"/>
                <a:gd name="connsiteX0" fmla="*/ 19556 w 838706"/>
                <a:gd name="connsiteY0" fmla="*/ 145257 h 359478"/>
                <a:gd name="connsiteX1" fmla="*/ 506 w 838706"/>
                <a:gd name="connsiteY1" fmla="*/ 138113 h 359478"/>
                <a:gd name="connsiteX2" fmla="*/ 40987 w 838706"/>
                <a:gd name="connsiteY2" fmla="*/ 140494 h 359478"/>
                <a:gd name="connsiteX3" fmla="*/ 43369 w 838706"/>
                <a:gd name="connsiteY3" fmla="*/ 150019 h 359478"/>
                <a:gd name="connsiteX4" fmla="*/ 48131 w 838706"/>
                <a:gd name="connsiteY4" fmla="*/ 157163 h 359478"/>
                <a:gd name="connsiteX5" fmla="*/ 50512 w 838706"/>
                <a:gd name="connsiteY5" fmla="*/ 164306 h 359478"/>
                <a:gd name="connsiteX6" fmla="*/ 60037 w 838706"/>
                <a:gd name="connsiteY6" fmla="*/ 180975 h 359478"/>
                <a:gd name="connsiteX7" fmla="*/ 69562 w 838706"/>
                <a:gd name="connsiteY7" fmla="*/ 207169 h 359478"/>
                <a:gd name="connsiteX8" fmla="*/ 71944 w 838706"/>
                <a:gd name="connsiteY8" fmla="*/ 214313 h 359478"/>
                <a:gd name="connsiteX9" fmla="*/ 74325 w 838706"/>
                <a:gd name="connsiteY9" fmla="*/ 221456 h 359478"/>
                <a:gd name="connsiteX10" fmla="*/ 79087 w 838706"/>
                <a:gd name="connsiteY10" fmla="*/ 245269 h 359478"/>
                <a:gd name="connsiteX11" fmla="*/ 102899 w 838706"/>
                <a:gd name="connsiteY11" fmla="*/ 264319 h 359478"/>
                <a:gd name="connsiteX12" fmla="*/ 117187 w 838706"/>
                <a:gd name="connsiteY12" fmla="*/ 288131 h 359478"/>
                <a:gd name="connsiteX13" fmla="*/ 126712 w 838706"/>
                <a:gd name="connsiteY13" fmla="*/ 300038 h 359478"/>
                <a:gd name="connsiteX14" fmla="*/ 131475 w 838706"/>
                <a:gd name="connsiteY14" fmla="*/ 307181 h 359478"/>
                <a:gd name="connsiteX15" fmla="*/ 148144 w 838706"/>
                <a:gd name="connsiteY15" fmla="*/ 314325 h 359478"/>
                <a:gd name="connsiteX16" fmla="*/ 162431 w 838706"/>
                <a:gd name="connsiteY16" fmla="*/ 323850 h 359478"/>
                <a:gd name="connsiteX17" fmla="*/ 169575 w 838706"/>
                <a:gd name="connsiteY17" fmla="*/ 328613 h 359478"/>
                <a:gd name="connsiteX18" fmla="*/ 176719 w 838706"/>
                <a:gd name="connsiteY18" fmla="*/ 335756 h 359478"/>
                <a:gd name="connsiteX19" fmla="*/ 210056 w 838706"/>
                <a:gd name="connsiteY19" fmla="*/ 342900 h 359478"/>
                <a:gd name="connsiteX20" fmla="*/ 238631 w 838706"/>
                <a:gd name="connsiteY20" fmla="*/ 345281 h 359478"/>
                <a:gd name="connsiteX21" fmla="*/ 252919 w 838706"/>
                <a:gd name="connsiteY21" fmla="*/ 347663 h 359478"/>
                <a:gd name="connsiteX22" fmla="*/ 260062 w 838706"/>
                <a:gd name="connsiteY22" fmla="*/ 350044 h 359478"/>
                <a:gd name="connsiteX23" fmla="*/ 329119 w 838706"/>
                <a:gd name="connsiteY23" fmla="*/ 352425 h 359478"/>
                <a:gd name="connsiteX24" fmla="*/ 336262 w 838706"/>
                <a:gd name="connsiteY24" fmla="*/ 354806 h 359478"/>
                <a:gd name="connsiteX25" fmla="*/ 493425 w 838706"/>
                <a:gd name="connsiteY25" fmla="*/ 354806 h 359478"/>
                <a:gd name="connsiteX26" fmla="*/ 529144 w 838706"/>
                <a:gd name="connsiteY26" fmla="*/ 350044 h 359478"/>
                <a:gd name="connsiteX27" fmla="*/ 538669 w 838706"/>
                <a:gd name="connsiteY27" fmla="*/ 347663 h 359478"/>
                <a:gd name="connsiteX28" fmla="*/ 579150 w 838706"/>
                <a:gd name="connsiteY28" fmla="*/ 345281 h 359478"/>
                <a:gd name="connsiteX29" fmla="*/ 614869 w 838706"/>
                <a:gd name="connsiteY29" fmla="*/ 338138 h 359478"/>
                <a:gd name="connsiteX30" fmla="*/ 629156 w 838706"/>
                <a:gd name="connsiteY30" fmla="*/ 333375 h 359478"/>
                <a:gd name="connsiteX31" fmla="*/ 636300 w 838706"/>
                <a:gd name="connsiteY31" fmla="*/ 330994 h 359478"/>
                <a:gd name="connsiteX32" fmla="*/ 643444 w 838706"/>
                <a:gd name="connsiteY32" fmla="*/ 326231 h 359478"/>
                <a:gd name="connsiteX33" fmla="*/ 662494 w 838706"/>
                <a:gd name="connsiteY33" fmla="*/ 321469 h 359478"/>
                <a:gd name="connsiteX34" fmla="*/ 676781 w 838706"/>
                <a:gd name="connsiteY34" fmla="*/ 316706 h 359478"/>
                <a:gd name="connsiteX35" fmla="*/ 683925 w 838706"/>
                <a:gd name="connsiteY35" fmla="*/ 311944 h 359478"/>
                <a:gd name="connsiteX36" fmla="*/ 707737 w 838706"/>
                <a:gd name="connsiteY36" fmla="*/ 307181 h 359478"/>
                <a:gd name="connsiteX37" fmla="*/ 714881 w 838706"/>
                <a:gd name="connsiteY37" fmla="*/ 302419 h 359478"/>
                <a:gd name="connsiteX38" fmla="*/ 722025 w 838706"/>
                <a:gd name="connsiteY38" fmla="*/ 300038 h 359478"/>
                <a:gd name="connsiteX39" fmla="*/ 743456 w 838706"/>
                <a:gd name="connsiteY39" fmla="*/ 283369 h 359478"/>
                <a:gd name="connsiteX40" fmla="*/ 750600 w 838706"/>
                <a:gd name="connsiteY40" fmla="*/ 273844 h 359478"/>
                <a:gd name="connsiteX41" fmla="*/ 764887 w 838706"/>
                <a:gd name="connsiteY41" fmla="*/ 245269 h 359478"/>
                <a:gd name="connsiteX42" fmla="*/ 769650 w 838706"/>
                <a:gd name="connsiteY42" fmla="*/ 238125 h 359478"/>
                <a:gd name="connsiteX43" fmla="*/ 774412 w 838706"/>
                <a:gd name="connsiteY43" fmla="*/ 230981 h 359478"/>
                <a:gd name="connsiteX44" fmla="*/ 781556 w 838706"/>
                <a:gd name="connsiteY44" fmla="*/ 226219 h 359478"/>
                <a:gd name="connsiteX45" fmla="*/ 786319 w 838706"/>
                <a:gd name="connsiteY45" fmla="*/ 219075 h 359478"/>
                <a:gd name="connsiteX46" fmla="*/ 793462 w 838706"/>
                <a:gd name="connsiteY46" fmla="*/ 216694 h 359478"/>
                <a:gd name="connsiteX47" fmla="*/ 824419 w 838706"/>
                <a:gd name="connsiteY47" fmla="*/ 209550 h 359478"/>
                <a:gd name="connsiteX48" fmla="*/ 829181 w 838706"/>
                <a:gd name="connsiteY48" fmla="*/ 202406 h 359478"/>
                <a:gd name="connsiteX49" fmla="*/ 833944 w 838706"/>
                <a:gd name="connsiteY49" fmla="*/ 180975 h 359478"/>
                <a:gd name="connsiteX50" fmla="*/ 838706 w 838706"/>
                <a:gd name="connsiteY50" fmla="*/ 157163 h 359478"/>
                <a:gd name="connsiteX51" fmla="*/ 836325 w 838706"/>
                <a:gd name="connsiteY51" fmla="*/ 83344 h 359478"/>
                <a:gd name="connsiteX52" fmla="*/ 831562 w 838706"/>
                <a:gd name="connsiteY52" fmla="*/ 76200 h 359478"/>
                <a:gd name="connsiteX53" fmla="*/ 824419 w 838706"/>
                <a:gd name="connsiteY53" fmla="*/ 61913 h 359478"/>
                <a:gd name="connsiteX54" fmla="*/ 817275 w 838706"/>
                <a:gd name="connsiteY54" fmla="*/ 57150 h 359478"/>
                <a:gd name="connsiteX55" fmla="*/ 795844 w 838706"/>
                <a:gd name="connsiteY55" fmla="*/ 59531 h 359478"/>
                <a:gd name="connsiteX56" fmla="*/ 788700 w 838706"/>
                <a:gd name="connsiteY56" fmla="*/ 61913 h 359478"/>
                <a:gd name="connsiteX57" fmla="*/ 774412 w 838706"/>
                <a:gd name="connsiteY57" fmla="*/ 59531 h 359478"/>
                <a:gd name="connsiteX58" fmla="*/ 764887 w 838706"/>
                <a:gd name="connsiteY58" fmla="*/ 45244 h 359478"/>
                <a:gd name="connsiteX59" fmla="*/ 752981 w 838706"/>
                <a:gd name="connsiteY59" fmla="*/ 30956 h 359478"/>
                <a:gd name="connsiteX60" fmla="*/ 726787 w 838706"/>
                <a:gd name="connsiteY60" fmla="*/ 23813 h 359478"/>
                <a:gd name="connsiteX61" fmla="*/ 717262 w 838706"/>
                <a:gd name="connsiteY61" fmla="*/ 21431 h 359478"/>
                <a:gd name="connsiteX62" fmla="*/ 702975 w 838706"/>
                <a:gd name="connsiteY62" fmla="*/ 16669 h 359478"/>
                <a:gd name="connsiteX63" fmla="*/ 683925 w 838706"/>
                <a:gd name="connsiteY63" fmla="*/ 11906 h 359478"/>
                <a:gd name="connsiteX64" fmla="*/ 676781 w 838706"/>
                <a:gd name="connsiteY64" fmla="*/ 9525 h 359478"/>
                <a:gd name="connsiteX65" fmla="*/ 619631 w 838706"/>
                <a:gd name="connsiteY65" fmla="*/ 7144 h 359478"/>
                <a:gd name="connsiteX66" fmla="*/ 598200 w 838706"/>
                <a:gd name="connsiteY66" fmla="*/ 4763 h 359478"/>
                <a:gd name="connsiteX67" fmla="*/ 591056 w 838706"/>
                <a:gd name="connsiteY67" fmla="*/ 2381 h 359478"/>
                <a:gd name="connsiteX68" fmla="*/ 562481 w 838706"/>
                <a:gd name="connsiteY68" fmla="*/ 0 h 359478"/>
                <a:gd name="connsiteX69" fmla="*/ 352931 w 838706"/>
                <a:gd name="connsiteY69" fmla="*/ 2381 h 359478"/>
                <a:gd name="connsiteX70" fmla="*/ 321975 w 838706"/>
                <a:gd name="connsiteY70" fmla="*/ 7144 h 359478"/>
                <a:gd name="connsiteX71" fmla="*/ 302925 w 838706"/>
                <a:gd name="connsiteY71" fmla="*/ 11906 h 359478"/>
                <a:gd name="connsiteX72" fmla="*/ 255300 w 838706"/>
                <a:gd name="connsiteY72" fmla="*/ 19050 h 359478"/>
                <a:gd name="connsiteX73" fmla="*/ 231487 w 838706"/>
                <a:gd name="connsiteY73" fmla="*/ 23813 h 359478"/>
                <a:gd name="connsiteX74" fmla="*/ 221962 w 838706"/>
                <a:gd name="connsiteY74" fmla="*/ 28575 h 359478"/>
                <a:gd name="connsiteX75" fmla="*/ 200531 w 838706"/>
                <a:gd name="connsiteY75" fmla="*/ 35719 h 359478"/>
                <a:gd name="connsiteX76" fmla="*/ 186244 w 838706"/>
                <a:gd name="connsiteY76" fmla="*/ 40481 h 359478"/>
                <a:gd name="connsiteX77" fmla="*/ 176719 w 838706"/>
                <a:gd name="connsiteY77" fmla="*/ 42863 h 359478"/>
                <a:gd name="connsiteX78" fmla="*/ 157669 w 838706"/>
                <a:gd name="connsiteY78" fmla="*/ 50006 h 359478"/>
                <a:gd name="connsiteX79" fmla="*/ 129094 w 838706"/>
                <a:gd name="connsiteY79" fmla="*/ 61913 h 359478"/>
                <a:gd name="connsiteX80" fmla="*/ 121950 w 838706"/>
                <a:gd name="connsiteY80" fmla="*/ 64294 h 359478"/>
                <a:gd name="connsiteX81" fmla="*/ 102900 w 838706"/>
                <a:gd name="connsiteY81" fmla="*/ 69056 h 359478"/>
                <a:gd name="connsiteX82" fmla="*/ 83850 w 838706"/>
                <a:gd name="connsiteY82" fmla="*/ 78581 h 359478"/>
                <a:gd name="connsiteX83" fmla="*/ 71944 w 838706"/>
                <a:gd name="connsiteY83" fmla="*/ 80963 h 359478"/>
                <a:gd name="connsiteX84" fmla="*/ 60037 w 838706"/>
                <a:gd name="connsiteY84" fmla="*/ 85725 h 359478"/>
                <a:gd name="connsiteX85" fmla="*/ 45750 w 838706"/>
                <a:gd name="connsiteY85" fmla="*/ 90488 h 359478"/>
                <a:gd name="connsiteX86" fmla="*/ 12412 w 838706"/>
                <a:gd name="connsiteY86" fmla="*/ 92869 h 359478"/>
                <a:gd name="connsiteX87" fmla="*/ 19556 w 838706"/>
                <a:gd name="connsiteY87" fmla="*/ 145257 h 359478"/>
                <a:gd name="connsiteX0" fmla="*/ 10787 w 829937"/>
                <a:gd name="connsiteY0" fmla="*/ 145257 h 359478"/>
                <a:gd name="connsiteX1" fmla="*/ 32218 w 829937"/>
                <a:gd name="connsiteY1" fmla="*/ 140494 h 359478"/>
                <a:gd name="connsiteX2" fmla="*/ 34600 w 829937"/>
                <a:gd name="connsiteY2" fmla="*/ 150019 h 359478"/>
                <a:gd name="connsiteX3" fmla="*/ 39362 w 829937"/>
                <a:gd name="connsiteY3" fmla="*/ 157163 h 359478"/>
                <a:gd name="connsiteX4" fmla="*/ 41743 w 829937"/>
                <a:gd name="connsiteY4" fmla="*/ 164306 h 359478"/>
                <a:gd name="connsiteX5" fmla="*/ 51268 w 829937"/>
                <a:gd name="connsiteY5" fmla="*/ 180975 h 359478"/>
                <a:gd name="connsiteX6" fmla="*/ 60793 w 829937"/>
                <a:gd name="connsiteY6" fmla="*/ 207169 h 359478"/>
                <a:gd name="connsiteX7" fmla="*/ 63175 w 829937"/>
                <a:gd name="connsiteY7" fmla="*/ 214313 h 359478"/>
                <a:gd name="connsiteX8" fmla="*/ 65556 w 829937"/>
                <a:gd name="connsiteY8" fmla="*/ 221456 h 359478"/>
                <a:gd name="connsiteX9" fmla="*/ 70318 w 829937"/>
                <a:gd name="connsiteY9" fmla="*/ 245269 h 359478"/>
                <a:gd name="connsiteX10" fmla="*/ 94130 w 829937"/>
                <a:gd name="connsiteY10" fmla="*/ 264319 h 359478"/>
                <a:gd name="connsiteX11" fmla="*/ 108418 w 829937"/>
                <a:gd name="connsiteY11" fmla="*/ 288131 h 359478"/>
                <a:gd name="connsiteX12" fmla="*/ 117943 w 829937"/>
                <a:gd name="connsiteY12" fmla="*/ 300038 h 359478"/>
                <a:gd name="connsiteX13" fmla="*/ 122706 w 829937"/>
                <a:gd name="connsiteY13" fmla="*/ 307181 h 359478"/>
                <a:gd name="connsiteX14" fmla="*/ 139375 w 829937"/>
                <a:gd name="connsiteY14" fmla="*/ 314325 h 359478"/>
                <a:gd name="connsiteX15" fmla="*/ 153662 w 829937"/>
                <a:gd name="connsiteY15" fmla="*/ 323850 h 359478"/>
                <a:gd name="connsiteX16" fmla="*/ 160806 w 829937"/>
                <a:gd name="connsiteY16" fmla="*/ 328613 h 359478"/>
                <a:gd name="connsiteX17" fmla="*/ 167950 w 829937"/>
                <a:gd name="connsiteY17" fmla="*/ 335756 h 359478"/>
                <a:gd name="connsiteX18" fmla="*/ 201287 w 829937"/>
                <a:gd name="connsiteY18" fmla="*/ 342900 h 359478"/>
                <a:gd name="connsiteX19" fmla="*/ 229862 w 829937"/>
                <a:gd name="connsiteY19" fmla="*/ 345281 h 359478"/>
                <a:gd name="connsiteX20" fmla="*/ 244150 w 829937"/>
                <a:gd name="connsiteY20" fmla="*/ 347663 h 359478"/>
                <a:gd name="connsiteX21" fmla="*/ 251293 w 829937"/>
                <a:gd name="connsiteY21" fmla="*/ 350044 h 359478"/>
                <a:gd name="connsiteX22" fmla="*/ 320350 w 829937"/>
                <a:gd name="connsiteY22" fmla="*/ 352425 h 359478"/>
                <a:gd name="connsiteX23" fmla="*/ 327493 w 829937"/>
                <a:gd name="connsiteY23" fmla="*/ 354806 h 359478"/>
                <a:gd name="connsiteX24" fmla="*/ 484656 w 829937"/>
                <a:gd name="connsiteY24" fmla="*/ 354806 h 359478"/>
                <a:gd name="connsiteX25" fmla="*/ 520375 w 829937"/>
                <a:gd name="connsiteY25" fmla="*/ 350044 h 359478"/>
                <a:gd name="connsiteX26" fmla="*/ 529900 w 829937"/>
                <a:gd name="connsiteY26" fmla="*/ 347663 h 359478"/>
                <a:gd name="connsiteX27" fmla="*/ 570381 w 829937"/>
                <a:gd name="connsiteY27" fmla="*/ 345281 h 359478"/>
                <a:gd name="connsiteX28" fmla="*/ 606100 w 829937"/>
                <a:gd name="connsiteY28" fmla="*/ 338138 h 359478"/>
                <a:gd name="connsiteX29" fmla="*/ 620387 w 829937"/>
                <a:gd name="connsiteY29" fmla="*/ 333375 h 359478"/>
                <a:gd name="connsiteX30" fmla="*/ 627531 w 829937"/>
                <a:gd name="connsiteY30" fmla="*/ 330994 h 359478"/>
                <a:gd name="connsiteX31" fmla="*/ 634675 w 829937"/>
                <a:gd name="connsiteY31" fmla="*/ 326231 h 359478"/>
                <a:gd name="connsiteX32" fmla="*/ 653725 w 829937"/>
                <a:gd name="connsiteY32" fmla="*/ 321469 h 359478"/>
                <a:gd name="connsiteX33" fmla="*/ 668012 w 829937"/>
                <a:gd name="connsiteY33" fmla="*/ 316706 h 359478"/>
                <a:gd name="connsiteX34" fmla="*/ 675156 w 829937"/>
                <a:gd name="connsiteY34" fmla="*/ 311944 h 359478"/>
                <a:gd name="connsiteX35" fmla="*/ 698968 w 829937"/>
                <a:gd name="connsiteY35" fmla="*/ 307181 h 359478"/>
                <a:gd name="connsiteX36" fmla="*/ 706112 w 829937"/>
                <a:gd name="connsiteY36" fmla="*/ 302419 h 359478"/>
                <a:gd name="connsiteX37" fmla="*/ 713256 w 829937"/>
                <a:gd name="connsiteY37" fmla="*/ 300038 h 359478"/>
                <a:gd name="connsiteX38" fmla="*/ 734687 w 829937"/>
                <a:gd name="connsiteY38" fmla="*/ 283369 h 359478"/>
                <a:gd name="connsiteX39" fmla="*/ 741831 w 829937"/>
                <a:gd name="connsiteY39" fmla="*/ 273844 h 359478"/>
                <a:gd name="connsiteX40" fmla="*/ 756118 w 829937"/>
                <a:gd name="connsiteY40" fmla="*/ 245269 h 359478"/>
                <a:gd name="connsiteX41" fmla="*/ 760881 w 829937"/>
                <a:gd name="connsiteY41" fmla="*/ 238125 h 359478"/>
                <a:gd name="connsiteX42" fmla="*/ 765643 w 829937"/>
                <a:gd name="connsiteY42" fmla="*/ 230981 h 359478"/>
                <a:gd name="connsiteX43" fmla="*/ 772787 w 829937"/>
                <a:gd name="connsiteY43" fmla="*/ 226219 h 359478"/>
                <a:gd name="connsiteX44" fmla="*/ 777550 w 829937"/>
                <a:gd name="connsiteY44" fmla="*/ 219075 h 359478"/>
                <a:gd name="connsiteX45" fmla="*/ 784693 w 829937"/>
                <a:gd name="connsiteY45" fmla="*/ 216694 h 359478"/>
                <a:gd name="connsiteX46" fmla="*/ 815650 w 829937"/>
                <a:gd name="connsiteY46" fmla="*/ 209550 h 359478"/>
                <a:gd name="connsiteX47" fmla="*/ 820412 w 829937"/>
                <a:gd name="connsiteY47" fmla="*/ 202406 h 359478"/>
                <a:gd name="connsiteX48" fmla="*/ 825175 w 829937"/>
                <a:gd name="connsiteY48" fmla="*/ 180975 h 359478"/>
                <a:gd name="connsiteX49" fmla="*/ 829937 w 829937"/>
                <a:gd name="connsiteY49" fmla="*/ 157163 h 359478"/>
                <a:gd name="connsiteX50" fmla="*/ 827556 w 829937"/>
                <a:gd name="connsiteY50" fmla="*/ 83344 h 359478"/>
                <a:gd name="connsiteX51" fmla="*/ 822793 w 829937"/>
                <a:gd name="connsiteY51" fmla="*/ 76200 h 359478"/>
                <a:gd name="connsiteX52" fmla="*/ 815650 w 829937"/>
                <a:gd name="connsiteY52" fmla="*/ 61913 h 359478"/>
                <a:gd name="connsiteX53" fmla="*/ 808506 w 829937"/>
                <a:gd name="connsiteY53" fmla="*/ 57150 h 359478"/>
                <a:gd name="connsiteX54" fmla="*/ 787075 w 829937"/>
                <a:gd name="connsiteY54" fmla="*/ 59531 h 359478"/>
                <a:gd name="connsiteX55" fmla="*/ 779931 w 829937"/>
                <a:gd name="connsiteY55" fmla="*/ 61913 h 359478"/>
                <a:gd name="connsiteX56" fmla="*/ 765643 w 829937"/>
                <a:gd name="connsiteY56" fmla="*/ 59531 h 359478"/>
                <a:gd name="connsiteX57" fmla="*/ 756118 w 829937"/>
                <a:gd name="connsiteY57" fmla="*/ 45244 h 359478"/>
                <a:gd name="connsiteX58" fmla="*/ 744212 w 829937"/>
                <a:gd name="connsiteY58" fmla="*/ 30956 h 359478"/>
                <a:gd name="connsiteX59" fmla="*/ 718018 w 829937"/>
                <a:gd name="connsiteY59" fmla="*/ 23813 h 359478"/>
                <a:gd name="connsiteX60" fmla="*/ 708493 w 829937"/>
                <a:gd name="connsiteY60" fmla="*/ 21431 h 359478"/>
                <a:gd name="connsiteX61" fmla="*/ 694206 w 829937"/>
                <a:gd name="connsiteY61" fmla="*/ 16669 h 359478"/>
                <a:gd name="connsiteX62" fmla="*/ 675156 w 829937"/>
                <a:gd name="connsiteY62" fmla="*/ 11906 h 359478"/>
                <a:gd name="connsiteX63" fmla="*/ 668012 w 829937"/>
                <a:gd name="connsiteY63" fmla="*/ 9525 h 359478"/>
                <a:gd name="connsiteX64" fmla="*/ 610862 w 829937"/>
                <a:gd name="connsiteY64" fmla="*/ 7144 h 359478"/>
                <a:gd name="connsiteX65" fmla="*/ 589431 w 829937"/>
                <a:gd name="connsiteY65" fmla="*/ 4763 h 359478"/>
                <a:gd name="connsiteX66" fmla="*/ 582287 w 829937"/>
                <a:gd name="connsiteY66" fmla="*/ 2381 h 359478"/>
                <a:gd name="connsiteX67" fmla="*/ 553712 w 829937"/>
                <a:gd name="connsiteY67" fmla="*/ 0 h 359478"/>
                <a:gd name="connsiteX68" fmla="*/ 344162 w 829937"/>
                <a:gd name="connsiteY68" fmla="*/ 2381 h 359478"/>
                <a:gd name="connsiteX69" fmla="*/ 313206 w 829937"/>
                <a:gd name="connsiteY69" fmla="*/ 7144 h 359478"/>
                <a:gd name="connsiteX70" fmla="*/ 294156 w 829937"/>
                <a:gd name="connsiteY70" fmla="*/ 11906 h 359478"/>
                <a:gd name="connsiteX71" fmla="*/ 246531 w 829937"/>
                <a:gd name="connsiteY71" fmla="*/ 19050 h 359478"/>
                <a:gd name="connsiteX72" fmla="*/ 222718 w 829937"/>
                <a:gd name="connsiteY72" fmla="*/ 23813 h 359478"/>
                <a:gd name="connsiteX73" fmla="*/ 213193 w 829937"/>
                <a:gd name="connsiteY73" fmla="*/ 28575 h 359478"/>
                <a:gd name="connsiteX74" fmla="*/ 191762 w 829937"/>
                <a:gd name="connsiteY74" fmla="*/ 35719 h 359478"/>
                <a:gd name="connsiteX75" fmla="*/ 177475 w 829937"/>
                <a:gd name="connsiteY75" fmla="*/ 40481 h 359478"/>
                <a:gd name="connsiteX76" fmla="*/ 167950 w 829937"/>
                <a:gd name="connsiteY76" fmla="*/ 42863 h 359478"/>
                <a:gd name="connsiteX77" fmla="*/ 148900 w 829937"/>
                <a:gd name="connsiteY77" fmla="*/ 50006 h 359478"/>
                <a:gd name="connsiteX78" fmla="*/ 120325 w 829937"/>
                <a:gd name="connsiteY78" fmla="*/ 61913 h 359478"/>
                <a:gd name="connsiteX79" fmla="*/ 113181 w 829937"/>
                <a:gd name="connsiteY79" fmla="*/ 64294 h 359478"/>
                <a:gd name="connsiteX80" fmla="*/ 94131 w 829937"/>
                <a:gd name="connsiteY80" fmla="*/ 69056 h 359478"/>
                <a:gd name="connsiteX81" fmla="*/ 75081 w 829937"/>
                <a:gd name="connsiteY81" fmla="*/ 78581 h 359478"/>
                <a:gd name="connsiteX82" fmla="*/ 63175 w 829937"/>
                <a:gd name="connsiteY82" fmla="*/ 80963 h 359478"/>
                <a:gd name="connsiteX83" fmla="*/ 51268 w 829937"/>
                <a:gd name="connsiteY83" fmla="*/ 85725 h 359478"/>
                <a:gd name="connsiteX84" fmla="*/ 36981 w 829937"/>
                <a:gd name="connsiteY84" fmla="*/ 90488 h 359478"/>
                <a:gd name="connsiteX85" fmla="*/ 3643 w 829937"/>
                <a:gd name="connsiteY85" fmla="*/ 92869 h 359478"/>
                <a:gd name="connsiteX86" fmla="*/ 10787 w 829937"/>
                <a:gd name="connsiteY86" fmla="*/ 145257 h 359478"/>
                <a:gd name="connsiteX0" fmla="*/ 6746 w 830658"/>
                <a:gd name="connsiteY0" fmla="*/ 138114 h 359478"/>
                <a:gd name="connsiteX1" fmla="*/ 32939 w 830658"/>
                <a:gd name="connsiteY1" fmla="*/ 140494 h 359478"/>
                <a:gd name="connsiteX2" fmla="*/ 35321 w 830658"/>
                <a:gd name="connsiteY2" fmla="*/ 150019 h 359478"/>
                <a:gd name="connsiteX3" fmla="*/ 40083 w 830658"/>
                <a:gd name="connsiteY3" fmla="*/ 157163 h 359478"/>
                <a:gd name="connsiteX4" fmla="*/ 42464 w 830658"/>
                <a:gd name="connsiteY4" fmla="*/ 164306 h 359478"/>
                <a:gd name="connsiteX5" fmla="*/ 51989 w 830658"/>
                <a:gd name="connsiteY5" fmla="*/ 180975 h 359478"/>
                <a:gd name="connsiteX6" fmla="*/ 61514 w 830658"/>
                <a:gd name="connsiteY6" fmla="*/ 207169 h 359478"/>
                <a:gd name="connsiteX7" fmla="*/ 63896 w 830658"/>
                <a:gd name="connsiteY7" fmla="*/ 214313 h 359478"/>
                <a:gd name="connsiteX8" fmla="*/ 66277 w 830658"/>
                <a:gd name="connsiteY8" fmla="*/ 221456 h 359478"/>
                <a:gd name="connsiteX9" fmla="*/ 71039 w 830658"/>
                <a:gd name="connsiteY9" fmla="*/ 245269 h 359478"/>
                <a:gd name="connsiteX10" fmla="*/ 94851 w 830658"/>
                <a:gd name="connsiteY10" fmla="*/ 264319 h 359478"/>
                <a:gd name="connsiteX11" fmla="*/ 109139 w 830658"/>
                <a:gd name="connsiteY11" fmla="*/ 288131 h 359478"/>
                <a:gd name="connsiteX12" fmla="*/ 118664 w 830658"/>
                <a:gd name="connsiteY12" fmla="*/ 300038 h 359478"/>
                <a:gd name="connsiteX13" fmla="*/ 123427 w 830658"/>
                <a:gd name="connsiteY13" fmla="*/ 307181 h 359478"/>
                <a:gd name="connsiteX14" fmla="*/ 140096 w 830658"/>
                <a:gd name="connsiteY14" fmla="*/ 314325 h 359478"/>
                <a:gd name="connsiteX15" fmla="*/ 154383 w 830658"/>
                <a:gd name="connsiteY15" fmla="*/ 323850 h 359478"/>
                <a:gd name="connsiteX16" fmla="*/ 161527 w 830658"/>
                <a:gd name="connsiteY16" fmla="*/ 328613 h 359478"/>
                <a:gd name="connsiteX17" fmla="*/ 168671 w 830658"/>
                <a:gd name="connsiteY17" fmla="*/ 335756 h 359478"/>
                <a:gd name="connsiteX18" fmla="*/ 202008 w 830658"/>
                <a:gd name="connsiteY18" fmla="*/ 342900 h 359478"/>
                <a:gd name="connsiteX19" fmla="*/ 230583 w 830658"/>
                <a:gd name="connsiteY19" fmla="*/ 345281 h 359478"/>
                <a:gd name="connsiteX20" fmla="*/ 244871 w 830658"/>
                <a:gd name="connsiteY20" fmla="*/ 347663 h 359478"/>
                <a:gd name="connsiteX21" fmla="*/ 252014 w 830658"/>
                <a:gd name="connsiteY21" fmla="*/ 350044 h 359478"/>
                <a:gd name="connsiteX22" fmla="*/ 321071 w 830658"/>
                <a:gd name="connsiteY22" fmla="*/ 352425 h 359478"/>
                <a:gd name="connsiteX23" fmla="*/ 328214 w 830658"/>
                <a:gd name="connsiteY23" fmla="*/ 354806 h 359478"/>
                <a:gd name="connsiteX24" fmla="*/ 485377 w 830658"/>
                <a:gd name="connsiteY24" fmla="*/ 354806 h 359478"/>
                <a:gd name="connsiteX25" fmla="*/ 521096 w 830658"/>
                <a:gd name="connsiteY25" fmla="*/ 350044 h 359478"/>
                <a:gd name="connsiteX26" fmla="*/ 530621 w 830658"/>
                <a:gd name="connsiteY26" fmla="*/ 347663 h 359478"/>
                <a:gd name="connsiteX27" fmla="*/ 571102 w 830658"/>
                <a:gd name="connsiteY27" fmla="*/ 345281 h 359478"/>
                <a:gd name="connsiteX28" fmla="*/ 606821 w 830658"/>
                <a:gd name="connsiteY28" fmla="*/ 338138 h 359478"/>
                <a:gd name="connsiteX29" fmla="*/ 621108 w 830658"/>
                <a:gd name="connsiteY29" fmla="*/ 333375 h 359478"/>
                <a:gd name="connsiteX30" fmla="*/ 628252 w 830658"/>
                <a:gd name="connsiteY30" fmla="*/ 330994 h 359478"/>
                <a:gd name="connsiteX31" fmla="*/ 635396 w 830658"/>
                <a:gd name="connsiteY31" fmla="*/ 326231 h 359478"/>
                <a:gd name="connsiteX32" fmla="*/ 654446 w 830658"/>
                <a:gd name="connsiteY32" fmla="*/ 321469 h 359478"/>
                <a:gd name="connsiteX33" fmla="*/ 668733 w 830658"/>
                <a:gd name="connsiteY33" fmla="*/ 316706 h 359478"/>
                <a:gd name="connsiteX34" fmla="*/ 675877 w 830658"/>
                <a:gd name="connsiteY34" fmla="*/ 311944 h 359478"/>
                <a:gd name="connsiteX35" fmla="*/ 699689 w 830658"/>
                <a:gd name="connsiteY35" fmla="*/ 307181 h 359478"/>
                <a:gd name="connsiteX36" fmla="*/ 706833 w 830658"/>
                <a:gd name="connsiteY36" fmla="*/ 302419 h 359478"/>
                <a:gd name="connsiteX37" fmla="*/ 713977 w 830658"/>
                <a:gd name="connsiteY37" fmla="*/ 300038 h 359478"/>
                <a:gd name="connsiteX38" fmla="*/ 735408 w 830658"/>
                <a:gd name="connsiteY38" fmla="*/ 283369 h 359478"/>
                <a:gd name="connsiteX39" fmla="*/ 742552 w 830658"/>
                <a:gd name="connsiteY39" fmla="*/ 273844 h 359478"/>
                <a:gd name="connsiteX40" fmla="*/ 756839 w 830658"/>
                <a:gd name="connsiteY40" fmla="*/ 245269 h 359478"/>
                <a:gd name="connsiteX41" fmla="*/ 761602 w 830658"/>
                <a:gd name="connsiteY41" fmla="*/ 238125 h 359478"/>
                <a:gd name="connsiteX42" fmla="*/ 766364 w 830658"/>
                <a:gd name="connsiteY42" fmla="*/ 230981 h 359478"/>
                <a:gd name="connsiteX43" fmla="*/ 773508 w 830658"/>
                <a:gd name="connsiteY43" fmla="*/ 226219 h 359478"/>
                <a:gd name="connsiteX44" fmla="*/ 778271 w 830658"/>
                <a:gd name="connsiteY44" fmla="*/ 219075 h 359478"/>
                <a:gd name="connsiteX45" fmla="*/ 785414 w 830658"/>
                <a:gd name="connsiteY45" fmla="*/ 216694 h 359478"/>
                <a:gd name="connsiteX46" fmla="*/ 816371 w 830658"/>
                <a:gd name="connsiteY46" fmla="*/ 209550 h 359478"/>
                <a:gd name="connsiteX47" fmla="*/ 821133 w 830658"/>
                <a:gd name="connsiteY47" fmla="*/ 202406 h 359478"/>
                <a:gd name="connsiteX48" fmla="*/ 825896 w 830658"/>
                <a:gd name="connsiteY48" fmla="*/ 180975 h 359478"/>
                <a:gd name="connsiteX49" fmla="*/ 830658 w 830658"/>
                <a:gd name="connsiteY49" fmla="*/ 157163 h 359478"/>
                <a:gd name="connsiteX50" fmla="*/ 828277 w 830658"/>
                <a:gd name="connsiteY50" fmla="*/ 83344 h 359478"/>
                <a:gd name="connsiteX51" fmla="*/ 823514 w 830658"/>
                <a:gd name="connsiteY51" fmla="*/ 76200 h 359478"/>
                <a:gd name="connsiteX52" fmla="*/ 816371 w 830658"/>
                <a:gd name="connsiteY52" fmla="*/ 61913 h 359478"/>
                <a:gd name="connsiteX53" fmla="*/ 809227 w 830658"/>
                <a:gd name="connsiteY53" fmla="*/ 57150 h 359478"/>
                <a:gd name="connsiteX54" fmla="*/ 787796 w 830658"/>
                <a:gd name="connsiteY54" fmla="*/ 59531 h 359478"/>
                <a:gd name="connsiteX55" fmla="*/ 780652 w 830658"/>
                <a:gd name="connsiteY55" fmla="*/ 61913 h 359478"/>
                <a:gd name="connsiteX56" fmla="*/ 766364 w 830658"/>
                <a:gd name="connsiteY56" fmla="*/ 59531 h 359478"/>
                <a:gd name="connsiteX57" fmla="*/ 756839 w 830658"/>
                <a:gd name="connsiteY57" fmla="*/ 45244 h 359478"/>
                <a:gd name="connsiteX58" fmla="*/ 744933 w 830658"/>
                <a:gd name="connsiteY58" fmla="*/ 30956 h 359478"/>
                <a:gd name="connsiteX59" fmla="*/ 718739 w 830658"/>
                <a:gd name="connsiteY59" fmla="*/ 23813 h 359478"/>
                <a:gd name="connsiteX60" fmla="*/ 709214 w 830658"/>
                <a:gd name="connsiteY60" fmla="*/ 21431 h 359478"/>
                <a:gd name="connsiteX61" fmla="*/ 694927 w 830658"/>
                <a:gd name="connsiteY61" fmla="*/ 16669 h 359478"/>
                <a:gd name="connsiteX62" fmla="*/ 675877 w 830658"/>
                <a:gd name="connsiteY62" fmla="*/ 11906 h 359478"/>
                <a:gd name="connsiteX63" fmla="*/ 668733 w 830658"/>
                <a:gd name="connsiteY63" fmla="*/ 9525 h 359478"/>
                <a:gd name="connsiteX64" fmla="*/ 611583 w 830658"/>
                <a:gd name="connsiteY64" fmla="*/ 7144 h 359478"/>
                <a:gd name="connsiteX65" fmla="*/ 590152 w 830658"/>
                <a:gd name="connsiteY65" fmla="*/ 4763 h 359478"/>
                <a:gd name="connsiteX66" fmla="*/ 583008 w 830658"/>
                <a:gd name="connsiteY66" fmla="*/ 2381 h 359478"/>
                <a:gd name="connsiteX67" fmla="*/ 554433 w 830658"/>
                <a:gd name="connsiteY67" fmla="*/ 0 h 359478"/>
                <a:gd name="connsiteX68" fmla="*/ 344883 w 830658"/>
                <a:gd name="connsiteY68" fmla="*/ 2381 h 359478"/>
                <a:gd name="connsiteX69" fmla="*/ 313927 w 830658"/>
                <a:gd name="connsiteY69" fmla="*/ 7144 h 359478"/>
                <a:gd name="connsiteX70" fmla="*/ 294877 w 830658"/>
                <a:gd name="connsiteY70" fmla="*/ 11906 h 359478"/>
                <a:gd name="connsiteX71" fmla="*/ 247252 w 830658"/>
                <a:gd name="connsiteY71" fmla="*/ 19050 h 359478"/>
                <a:gd name="connsiteX72" fmla="*/ 223439 w 830658"/>
                <a:gd name="connsiteY72" fmla="*/ 23813 h 359478"/>
                <a:gd name="connsiteX73" fmla="*/ 213914 w 830658"/>
                <a:gd name="connsiteY73" fmla="*/ 28575 h 359478"/>
                <a:gd name="connsiteX74" fmla="*/ 192483 w 830658"/>
                <a:gd name="connsiteY74" fmla="*/ 35719 h 359478"/>
                <a:gd name="connsiteX75" fmla="*/ 178196 w 830658"/>
                <a:gd name="connsiteY75" fmla="*/ 40481 h 359478"/>
                <a:gd name="connsiteX76" fmla="*/ 168671 w 830658"/>
                <a:gd name="connsiteY76" fmla="*/ 42863 h 359478"/>
                <a:gd name="connsiteX77" fmla="*/ 149621 w 830658"/>
                <a:gd name="connsiteY77" fmla="*/ 50006 h 359478"/>
                <a:gd name="connsiteX78" fmla="*/ 121046 w 830658"/>
                <a:gd name="connsiteY78" fmla="*/ 61913 h 359478"/>
                <a:gd name="connsiteX79" fmla="*/ 113902 w 830658"/>
                <a:gd name="connsiteY79" fmla="*/ 64294 h 359478"/>
                <a:gd name="connsiteX80" fmla="*/ 94852 w 830658"/>
                <a:gd name="connsiteY80" fmla="*/ 69056 h 359478"/>
                <a:gd name="connsiteX81" fmla="*/ 75802 w 830658"/>
                <a:gd name="connsiteY81" fmla="*/ 78581 h 359478"/>
                <a:gd name="connsiteX82" fmla="*/ 63896 w 830658"/>
                <a:gd name="connsiteY82" fmla="*/ 80963 h 359478"/>
                <a:gd name="connsiteX83" fmla="*/ 51989 w 830658"/>
                <a:gd name="connsiteY83" fmla="*/ 85725 h 359478"/>
                <a:gd name="connsiteX84" fmla="*/ 37702 w 830658"/>
                <a:gd name="connsiteY84" fmla="*/ 90488 h 359478"/>
                <a:gd name="connsiteX85" fmla="*/ 4364 w 830658"/>
                <a:gd name="connsiteY85" fmla="*/ 92869 h 359478"/>
                <a:gd name="connsiteX86" fmla="*/ 6746 w 830658"/>
                <a:gd name="connsiteY86" fmla="*/ 138114 h 359478"/>
                <a:gd name="connsiteX0" fmla="*/ 8099 w 832011"/>
                <a:gd name="connsiteY0" fmla="*/ 138114 h 359478"/>
                <a:gd name="connsiteX1" fmla="*/ 34292 w 832011"/>
                <a:gd name="connsiteY1" fmla="*/ 140494 h 359478"/>
                <a:gd name="connsiteX2" fmla="*/ 36674 w 832011"/>
                <a:gd name="connsiteY2" fmla="*/ 150019 h 359478"/>
                <a:gd name="connsiteX3" fmla="*/ 41436 w 832011"/>
                <a:gd name="connsiteY3" fmla="*/ 157163 h 359478"/>
                <a:gd name="connsiteX4" fmla="*/ 43817 w 832011"/>
                <a:gd name="connsiteY4" fmla="*/ 164306 h 359478"/>
                <a:gd name="connsiteX5" fmla="*/ 53342 w 832011"/>
                <a:gd name="connsiteY5" fmla="*/ 180975 h 359478"/>
                <a:gd name="connsiteX6" fmla="*/ 62867 w 832011"/>
                <a:gd name="connsiteY6" fmla="*/ 207169 h 359478"/>
                <a:gd name="connsiteX7" fmla="*/ 65249 w 832011"/>
                <a:gd name="connsiteY7" fmla="*/ 214313 h 359478"/>
                <a:gd name="connsiteX8" fmla="*/ 67630 w 832011"/>
                <a:gd name="connsiteY8" fmla="*/ 221456 h 359478"/>
                <a:gd name="connsiteX9" fmla="*/ 72392 w 832011"/>
                <a:gd name="connsiteY9" fmla="*/ 245269 h 359478"/>
                <a:gd name="connsiteX10" fmla="*/ 96204 w 832011"/>
                <a:gd name="connsiteY10" fmla="*/ 264319 h 359478"/>
                <a:gd name="connsiteX11" fmla="*/ 110492 w 832011"/>
                <a:gd name="connsiteY11" fmla="*/ 288131 h 359478"/>
                <a:gd name="connsiteX12" fmla="*/ 120017 w 832011"/>
                <a:gd name="connsiteY12" fmla="*/ 300038 h 359478"/>
                <a:gd name="connsiteX13" fmla="*/ 124780 w 832011"/>
                <a:gd name="connsiteY13" fmla="*/ 307181 h 359478"/>
                <a:gd name="connsiteX14" fmla="*/ 141449 w 832011"/>
                <a:gd name="connsiteY14" fmla="*/ 314325 h 359478"/>
                <a:gd name="connsiteX15" fmla="*/ 155736 w 832011"/>
                <a:gd name="connsiteY15" fmla="*/ 323850 h 359478"/>
                <a:gd name="connsiteX16" fmla="*/ 162880 w 832011"/>
                <a:gd name="connsiteY16" fmla="*/ 328613 h 359478"/>
                <a:gd name="connsiteX17" fmla="*/ 170024 w 832011"/>
                <a:gd name="connsiteY17" fmla="*/ 335756 h 359478"/>
                <a:gd name="connsiteX18" fmla="*/ 203361 w 832011"/>
                <a:gd name="connsiteY18" fmla="*/ 342900 h 359478"/>
                <a:gd name="connsiteX19" fmla="*/ 231936 w 832011"/>
                <a:gd name="connsiteY19" fmla="*/ 345281 h 359478"/>
                <a:gd name="connsiteX20" fmla="*/ 246224 w 832011"/>
                <a:gd name="connsiteY20" fmla="*/ 347663 h 359478"/>
                <a:gd name="connsiteX21" fmla="*/ 253367 w 832011"/>
                <a:gd name="connsiteY21" fmla="*/ 350044 h 359478"/>
                <a:gd name="connsiteX22" fmla="*/ 322424 w 832011"/>
                <a:gd name="connsiteY22" fmla="*/ 352425 h 359478"/>
                <a:gd name="connsiteX23" fmla="*/ 329567 w 832011"/>
                <a:gd name="connsiteY23" fmla="*/ 354806 h 359478"/>
                <a:gd name="connsiteX24" fmla="*/ 486730 w 832011"/>
                <a:gd name="connsiteY24" fmla="*/ 354806 h 359478"/>
                <a:gd name="connsiteX25" fmla="*/ 522449 w 832011"/>
                <a:gd name="connsiteY25" fmla="*/ 350044 h 359478"/>
                <a:gd name="connsiteX26" fmla="*/ 531974 w 832011"/>
                <a:gd name="connsiteY26" fmla="*/ 347663 h 359478"/>
                <a:gd name="connsiteX27" fmla="*/ 572455 w 832011"/>
                <a:gd name="connsiteY27" fmla="*/ 345281 h 359478"/>
                <a:gd name="connsiteX28" fmla="*/ 608174 w 832011"/>
                <a:gd name="connsiteY28" fmla="*/ 338138 h 359478"/>
                <a:gd name="connsiteX29" fmla="*/ 622461 w 832011"/>
                <a:gd name="connsiteY29" fmla="*/ 333375 h 359478"/>
                <a:gd name="connsiteX30" fmla="*/ 629605 w 832011"/>
                <a:gd name="connsiteY30" fmla="*/ 330994 h 359478"/>
                <a:gd name="connsiteX31" fmla="*/ 636749 w 832011"/>
                <a:gd name="connsiteY31" fmla="*/ 326231 h 359478"/>
                <a:gd name="connsiteX32" fmla="*/ 655799 w 832011"/>
                <a:gd name="connsiteY32" fmla="*/ 321469 h 359478"/>
                <a:gd name="connsiteX33" fmla="*/ 670086 w 832011"/>
                <a:gd name="connsiteY33" fmla="*/ 316706 h 359478"/>
                <a:gd name="connsiteX34" fmla="*/ 677230 w 832011"/>
                <a:gd name="connsiteY34" fmla="*/ 311944 h 359478"/>
                <a:gd name="connsiteX35" fmla="*/ 701042 w 832011"/>
                <a:gd name="connsiteY35" fmla="*/ 307181 h 359478"/>
                <a:gd name="connsiteX36" fmla="*/ 708186 w 832011"/>
                <a:gd name="connsiteY36" fmla="*/ 302419 h 359478"/>
                <a:gd name="connsiteX37" fmla="*/ 715330 w 832011"/>
                <a:gd name="connsiteY37" fmla="*/ 300038 h 359478"/>
                <a:gd name="connsiteX38" fmla="*/ 736761 w 832011"/>
                <a:gd name="connsiteY38" fmla="*/ 283369 h 359478"/>
                <a:gd name="connsiteX39" fmla="*/ 743905 w 832011"/>
                <a:gd name="connsiteY39" fmla="*/ 273844 h 359478"/>
                <a:gd name="connsiteX40" fmla="*/ 758192 w 832011"/>
                <a:gd name="connsiteY40" fmla="*/ 245269 h 359478"/>
                <a:gd name="connsiteX41" fmla="*/ 762955 w 832011"/>
                <a:gd name="connsiteY41" fmla="*/ 238125 h 359478"/>
                <a:gd name="connsiteX42" fmla="*/ 767717 w 832011"/>
                <a:gd name="connsiteY42" fmla="*/ 230981 h 359478"/>
                <a:gd name="connsiteX43" fmla="*/ 774861 w 832011"/>
                <a:gd name="connsiteY43" fmla="*/ 226219 h 359478"/>
                <a:gd name="connsiteX44" fmla="*/ 779624 w 832011"/>
                <a:gd name="connsiteY44" fmla="*/ 219075 h 359478"/>
                <a:gd name="connsiteX45" fmla="*/ 786767 w 832011"/>
                <a:gd name="connsiteY45" fmla="*/ 216694 h 359478"/>
                <a:gd name="connsiteX46" fmla="*/ 817724 w 832011"/>
                <a:gd name="connsiteY46" fmla="*/ 209550 h 359478"/>
                <a:gd name="connsiteX47" fmla="*/ 822486 w 832011"/>
                <a:gd name="connsiteY47" fmla="*/ 202406 h 359478"/>
                <a:gd name="connsiteX48" fmla="*/ 827249 w 832011"/>
                <a:gd name="connsiteY48" fmla="*/ 180975 h 359478"/>
                <a:gd name="connsiteX49" fmla="*/ 832011 w 832011"/>
                <a:gd name="connsiteY49" fmla="*/ 157163 h 359478"/>
                <a:gd name="connsiteX50" fmla="*/ 829630 w 832011"/>
                <a:gd name="connsiteY50" fmla="*/ 83344 h 359478"/>
                <a:gd name="connsiteX51" fmla="*/ 824867 w 832011"/>
                <a:gd name="connsiteY51" fmla="*/ 76200 h 359478"/>
                <a:gd name="connsiteX52" fmla="*/ 817724 w 832011"/>
                <a:gd name="connsiteY52" fmla="*/ 61913 h 359478"/>
                <a:gd name="connsiteX53" fmla="*/ 810580 w 832011"/>
                <a:gd name="connsiteY53" fmla="*/ 57150 h 359478"/>
                <a:gd name="connsiteX54" fmla="*/ 789149 w 832011"/>
                <a:gd name="connsiteY54" fmla="*/ 59531 h 359478"/>
                <a:gd name="connsiteX55" fmla="*/ 782005 w 832011"/>
                <a:gd name="connsiteY55" fmla="*/ 61913 h 359478"/>
                <a:gd name="connsiteX56" fmla="*/ 767717 w 832011"/>
                <a:gd name="connsiteY56" fmla="*/ 59531 h 359478"/>
                <a:gd name="connsiteX57" fmla="*/ 758192 w 832011"/>
                <a:gd name="connsiteY57" fmla="*/ 45244 h 359478"/>
                <a:gd name="connsiteX58" fmla="*/ 746286 w 832011"/>
                <a:gd name="connsiteY58" fmla="*/ 30956 h 359478"/>
                <a:gd name="connsiteX59" fmla="*/ 720092 w 832011"/>
                <a:gd name="connsiteY59" fmla="*/ 23813 h 359478"/>
                <a:gd name="connsiteX60" fmla="*/ 710567 w 832011"/>
                <a:gd name="connsiteY60" fmla="*/ 21431 h 359478"/>
                <a:gd name="connsiteX61" fmla="*/ 696280 w 832011"/>
                <a:gd name="connsiteY61" fmla="*/ 16669 h 359478"/>
                <a:gd name="connsiteX62" fmla="*/ 677230 w 832011"/>
                <a:gd name="connsiteY62" fmla="*/ 11906 h 359478"/>
                <a:gd name="connsiteX63" fmla="*/ 670086 w 832011"/>
                <a:gd name="connsiteY63" fmla="*/ 9525 h 359478"/>
                <a:gd name="connsiteX64" fmla="*/ 612936 w 832011"/>
                <a:gd name="connsiteY64" fmla="*/ 7144 h 359478"/>
                <a:gd name="connsiteX65" fmla="*/ 591505 w 832011"/>
                <a:gd name="connsiteY65" fmla="*/ 4763 h 359478"/>
                <a:gd name="connsiteX66" fmla="*/ 584361 w 832011"/>
                <a:gd name="connsiteY66" fmla="*/ 2381 h 359478"/>
                <a:gd name="connsiteX67" fmla="*/ 555786 w 832011"/>
                <a:gd name="connsiteY67" fmla="*/ 0 h 359478"/>
                <a:gd name="connsiteX68" fmla="*/ 346236 w 832011"/>
                <a:gd name="connsiteY68" fmla="*/ 2381 h 359478"/>
                <a:gd name="connsiteX69" fmla="*/ 315280 w 832011"/>
                <a:gd name="connsiteY69" fmla="*/ 7144 h 359478"/>
                <a:gd name="connsiteX70" fmla="*/ 296230 w 832011"/>
                <a:gd name="connsiteY70" fmla="*/ 11906 h 359478"/>
                <a:gd name="connsiteX71" fmla="*/ 248605 w 832011"/>
                <a:gd name="connsiteY71" fmla="*/ 19050 h 359478"/>
                <a:gd name="connsiteX72" fmla="*/ 224792 w 832011"/>
                <a:gd name="connsiteY72" fmla="*/ 23813 h 359478"/>
                <a:gd name="connsiteX73" fmla="*/ 215267 w 832011"/>
                <a:gd name="connsiteY73" fmla="*/ 28575 h 359478"/>
                <a:gd name="connsiteX74" fmla="*/ 193836 w 832011"/>
                <a:gd name="connsiteY74" fmla="*/ 35719 h 359478"/>
                <a:gd name="connsiteX75" fmla="*/ 179549 w 832011"/>
                <a:gd name="connsiteY75" fmla="*/ 40481 h 359478"/>
                <a:gd name="connsiteX76" fmla="*/ 170024 w 832011"/>
                <a:gd name="connsiteY76" fmla="*/ 42863 h 359478"/>
                <a:gd name="connsiteX77" fmla="*/ 150974 w 832011"/>
                <a:gd name="connsiteY77" fmla="*/ 50006 h 359478"/>
                <a:gd name="connsiteX78" fmla="*/ 122399 w 832011"/>
                <a:gd name="connsiteY78" fmla="*/ 61913 h 359478"/>
                <a:gd name="connsiteX79" fmla="*/ 115255 w 832011"/>
                <a:gd name="connsiteY79" fmla="*/ 64294 h 359478"/>
                <a:gd name="connsiteX80" fmla="*/ 96205 w 832011"/>
                <a:gd name="connsiteY80" fmla="*/ 69056 h 359478"/>
                <a:gd name="connsiteX81" fmla="*/ 77155 w 832011"/>
                <a:gd name="connsiteY81" fmla="*/ 78581 h 359478"/>
                <a:gd name="connsiteX82" fmla="*/ 65249 w 832011"/>
                <a:gd name="connsiteY82" fmla="*/ 80963 h 359478"/>
                <a:gd name="connsiteX83" fmla="*/ 53342 w 832011"/>
                <a:gd name="connsiteY83" fmla="*/ 85725 h 359478"/>
                <a:gd name="connsiteX84" fmla="*/ 39055 w 832011"/>
                <a:gd name="connsiteY84" fmla="*/ 90488 h 359478"/>
                <a:gd name="connsiteX85" fmla="*/ 5717 w 832011"/>
                <a:gd name="connsiteY85" fmla="*/ 92869 h 359478"/>
                <a:gd name="connsiteX86" fmla="*/ 8099 w 832011"/>
                <a:gd name="connsiteY86" fmla="*/ 138114 h 359478"/>
                <a:gd name="connsiteX0" fmla="*/ 8099 w 832011"/>
                <a:gd name="connsiteY0" fmla="*/ 138114 h 359478"/>
                <a:gd name="connsiteX1" fmla="*/ 34292 w 832011"/>
                <a:gd name="connsiteY1" fmla="*/ 140494 h 359478"/>
                <a:gd name="connsiteX2" fmla="*/ 36674 w 832011"/>
                <a:gd name="connsiteY2" fmla="*/ 150019 h 359478"/>
                <a:gd name="connsiteX3" fmla="*/ 41436 w 832011"/>
                <a:gd name="connsiteY3" fmla="*/ 157163 h 359478"/>
                <a:gd name="connsiteX4" fmla="*/ 43817 w 832011"/>
                <a:gd name="connsiteY4" fmla="*/ 164306 h 359478"/>
                <a:gd name="connsiteX5" fmla="*/ 53342 w 832011"/>
                <a:gd name="connsiteY5" fmla="*/ 180975 h 359478"/>
                <a:gd name="connsiteX6" fmla="*/ 62867 w 832011"/>
                <a:gd name="connsiteY6" fmla="*/ 207169 h 359478"/>
                <a:gd name="connsiteX7" fmla="*/ 65249 w 832011"/>
                <a:gd name="connsiteY7" fmla="*/ 214313 h 359478"/>
                <a:gd name="connsiteX8" fmla="*/ 67630 w 832011"/>
                <a:gd name="connsiteY8" fmla="*/ 221456 h 359478"/>
                <a:gd name="connsiteX9" fmla="*/ 72392 w 832011"/>
                <a:gd name="connsiteY9" fmla="*/ 245269 h 359478"/>
                <a:gd name="connsiteX10" fmla="*/ 96204 w 832011"/>
                <a:gd name="connsiteY10" fmla="*/ 264319 h 359478"/>
                <a:gd name="connsiteX11" fmla="*/ 110492 w 832011"/>
                <a:gd name="connsiteY11" fmla="*/ 288131 h 359478"/>
                <a:gd name="connsiteX12" fmla="*/ 120017 w 832011"/>
                <a:gd name="connsiteY12" fmla="*/ 300038 h 359478"/>
                <a:gd name="connsiteX13" fmla="*/ 124780 w 832011"/>
                <a:gd name="connsiteY13" fmla="*/ 307181 h 359478"/>
                <a:gd name="connsiteX14" fmla="*/ 141449 w 832011"/>
                <a:gd name="connsiteY14" fmla="*/ 314325 h 359478"/>
                <a:gd name="connsiteX15" fmla="*/ 155736 w 832011"/>
                <a:gd name="connsiteY15" fmla="*/ 323850 h 359478"/>
                <a:gd name="connsiteX16" fmla="*/ 162880 w 832011"/>
                <a:gd name="connsiteY16" fmla="*/ 328613 h 359478"/>
                <a:gd name="connsiteX17" fmla="*/ 170024 w 832011"/>
                <a:gd name="connsiteY17" fmla="*/ 335756 h 359478"/>
                <a:gd name="connsiteX18" fmla="*/ 203361 w 832011"/>
                <a:gd name="connsiteY18" fmla="*/ 342900 h 359478"/>
                <a:gd name="connsiteX19" fmla="*/ 231936 w 832011"/>
                <a:gd name="connsiteY19" fmla="*/ 345281 h 359478"/>
                <a:gd name="connsiteX20" fmla="*/ 246224 w 832011"/>
                <a:gd name="connsiteY20" fmla="*/ 347663 h 359478"/>
                <a:gd name="connsiteX21" fmla="*/ 253367 w 832011"/>
                <a:gd name="connsiteY21" fmla="*/ 350044 h 359478"/>
                <a:gd name="connsiteX22" fmla="*/ 322424 w 832011"/>
                <a:gd name="connsiteY22" fmla="*/ 352425 h 359478"/>
                <a:gd name="connsiteX23" fmla="*/ 329567 w 832011"/>
                <a:gd name="connsiteY23" fmla="*/ 354806 h 359478"/>
                <a:gd name="connsiteX24" fmla="*/ 486730 w 832011"/>
                <a:gd name="connsiteY24" fmla="*/ 354806 h 359478"/>
                <a:gd name="connsiteX25" fmla="*/ 522449 w 832011"/>
                <a:gd name="connsiteY25" fmla="*/ 350044 h 359478"/>
                <a:gd name="connsiteX26" fmla="*/ 531974 w 832011"/>
                <a:gd name="connsiteY26" fmla="*/ 347663 h 359478"/>
                <a:gd name="connsiteX27" fmla="*/ 572455 w 832011"/>
                <a:gd name="connsiteY27" fmla="*/ 345281 h 359478"/>
                <a:gd name="connsiteX28" fmla="*/ 608174 w 832011"/>
                <a:gd name="connsiteY28" fmla="*/ 338138 h 359478"/>
                <a:gd name="connsiteX29" fmla="*/ 622461 w 832011"/>
                <a:gd name="connsiteY29" fmla="*/ 333375 h 359478"/>
                <a:gd name="connsiteX30" fmla="*/ 629605 w 832011"/>
                <a:gd name="connsiteY30" fmla="*/ 330994 h 359478"/>
                <a:gd name="connsiteX31" fmla="*/ 636749 w 832011"/>
                <a:gd name="connsiteY31" fmla="*/ 326231 h 359478"/>
                <a:gd name="connsiteX32" fmla="*/ 655799 w 832011"/>
                <a:gd name="connsiteY32" fmla="*/ 321469 h 359478"/>
                <a:gd name="connsiteX33" fmla="*/ 670086 w 832011"/>
                <a:gd name="connsiteY33" fmla="*/ 316706 h 359478"/>
                <a:gd name="connsiteX34" fmla="*/ 677230 w 832011"/>
                <a:gd name="connsiteY34" fmla="*/ 311944 h 359478"/>
                <a:gd name="connsiteX35" fmla="*/ 701042 w 832011"/>
                <a:gd name="connsiteY35" fmla="*/ 307181 h 359478"/>
                <a:gd name="connsiteX36" fmla="*/ 708186 w 832011"/>
                <a:gd name="connsiteY36" fmla="*/ 302419 h 359478"/>
                <a:gd name="connsiteX37" fmla="*/ 715330 w 832011"/>
                <a:gd name="connsiteY37" fmla="*/ 300038 h 359478"/>
                <a:gd name="connsiteX38" fmla="*/ 736761 w 832011"/>
                <a:gd name="connsiteY38" fmla="*/ 283369 h 359478"/>
                <a:gd name="connsiteX39" fmla="*/ 743905 w 832011"/>
                <a:gd name="connsiteY39" fmla="*/ 273844 h 359478"/>
                <a:gd name="connsiteX40" fmla="*/ 758192 w 832011"/>
                <a:gd name="connsiteY40" fmla="*/ 245269 h 359478"/>
                <a:gd name="connsiteX41" fmla="*/ 762955 w 832011"/>
                <a:gd name="connsiteY41" fmla="*/ 238125 h 359478"/>
                <a:gd name="connsiteX42" fmla="*/ 767717 w 832011"/>
                <a:gd name="connsiteY42" fmla="*/ 230981 h 359478"/>
                <a:gd name="connsiteX43" fmla="*/ 774861 w 832011"/>
                <a:gd name="connsiteY43" fmla="*/ 226219 h 359478"/>
                <a:gd name="connsiteX44" fmla="*/ 779624 w 832011"/>
                <a:gd name="connsiteY44" fmla="*/ 219075 h 359478"/>
                <a:gd name="connsiteX45" fmla="*/ 786767 w 832011"/>
                <a:gd name="connsiteY45" fmla="*/ 216694 h 359478"/>
                <a:gd name="connsiteX46" fmla="*/ 817724 w 832011"/>
                <a:gd name="connsiteY46" fmla="*/ 209550 h 359478"/>
                <a:gd name="connsiteX47" fmla="*/ 822486 w 832011"/>
                <a:gd name="connsiteY47" fmla="*/ 202406 h 359478"/>
                <a:gd name="connsiteX48" fmla="*/ 827249 w 832011"/>
                <a:gd name="connsiteY48" fmla="*/ 180975 h 359478"/>
                <a:gd name="connsiteX49" fmla="*/ 832011 w 832011"/>
                <a:gd name="connsiteY49" fmla="*/ 157163 h 359478"/>
                <a:gd name="connsiteX50" fmla="*/ 829630 w 832011"/>
                <a:gd name="connsiteY50" fmla="*/ 83344 h 359478"/>
                <a:gd name="connsiteX51" fmla="*/ 824867 w 832011"/>
                <a:gd name="connsiteY51" fmla="*/ 76200 h 359478"/>
                <a:gd name="connsiteX52" fmla="*/ 817724 w 832011"/>
                <a:gd name="connsiteY52" fmla="*/ 61913 h 359478"/>
                <a:gd name="connsiteX53" fmla="*/ 810580 w 832011"/>
                <a:gd name="connsiteY53" fmla="*/ 57150 h 359478"/>
                <a:gd name="connsiteX54" fmla="*/ 789149 w 832011"/>
                <a:gd name="connsiteY54" fmla="*/ 59531 h 359478"/>
                <a:gd name="connsiteX55" fmla="*/ 782005 w 832011"/>
                <a:gd name="connsiteY55" fmla="*/ 61913 h 359478"/>
                <a:gd name="connsiteX56" fmla="*/ 767717 w 832011"/>
                <a:gd name="connsiteY56" fmla="*/ 59531 h 359478"/>
                <a:gd name="connsiteX57" fmla="*/ 758192 w 832011"/>
                <a:gd name="connsiteY57" fmla="*/ 45244 h 359478"/>
                <a:gd name="connsiteX58" fmla="*/ 746286 w 832011"/>
                <a:gd name="connsiteY58" fmla="*/ 30956 h 359478"/>
                <a:gd name="connsiteX59" fmla="*/ 720092 w 832011"/>
                <a:gd name="connsiteY59" fmla="*/ 23813 h 359478"/>
                <a:gd name="connsiteX60" fmla="*/ 710567 w 832011"/>
                <a:gd name="connsiteY60" fmla="*/ 21431 h 359478"/>
                <a:gd name="connsiteX61" fmla="*/ 696280 w 832011"/>
                <a:gd name="connsiteY61" fmla="*/ 16669 h 359478"/>
                <a:gd name="connsiteX62" fmla="*/ 677230 w 832011"/>
                <a:gd name="connsiteY62" fmla="*/ 11906 h 359478"/>
                <a:gd name="connsiteX63" fmla="*/ 670086 w 832011"/>
                <a:gd name="connsiteY63" fmla="*/ 9525 h 359478"/>
                <a:gd name="connsiteX64" fmla="*/ 612936 w 832011"/>
                <a:gd name="connsiteY64" fmla="*/ 7144 h 359478"/>
                <a:gd name="connsiteX65" fmla="*/ 591505 w 832011"/>
                <a:gd name="connsiteY65" fmla="*/ 4763 h 359478"/>
                <a:gd name="connsiteX66" fmla="*/ 584361 w 832011"/>
                <a:gd name="connsiteY66" fmla="*/ 2381 h 359478"/>
                <a:gd name="connsiteX67" fmla="*/ 555786 w 832011"/>
                <a:gd name="connsiteY67" fmla="*/ 0 h 359478"/>
                <a:gd name="connsiteX68" fmla="*/ 346236 w 832011"/>
                <a:gd name="connsiteY68" fmla="*/ 2381 h 359478"/>
                <a:gd name="connsiteX69" fmla="*/ 315280 w 832011"/>
                <a:gd name="connsiteY69" fmla="*/ 7144 h 359478"/>
                <a:gd name="connsiteX70" fmla="*/ 296230 w 832011"/>
                <a:gd name="connsiteY70" fmla="*/ 11906 h 359478"/>
                <a:gd name="connsiteX71" fmla="*/ 248605 w 832011"/>
                <a:gd name="connsiteY71" fmla="*/ 19050 h 359478"/>
                <a:gd name="connsiteX72" fmla="*/ 224792 w 832011"/>
                <a:gd name="connsiteY72" fmla="*/ 23813 h 359478"/>
                <a:gd name="connsiteX73" fmla="*/ 215267 w 832011"/>
                <a:gd name="connsiteY73" fmla="*/ 28575 h 359478"/>
                <a:gd name="connsiteX74" fmla="*/ 193836 w 832011"/>
                <a:gd name="connsiteY74" fmla="*/ 35719 h 359478"/>
                <a:gd name="connsiteX75" fmla="*/ 179549 w 832011"/>
                <a:gd name="connsiteY75" fmla="*/ 40481 h 359478"/>
                <a:gd name="connsiteX76" fmla="*/ 170024 w 832011"/>
                <a:gd name="connsiteY76" fmla="*/ 42863 h 359478"/>
                <a:gd name="connsiteX77" fmla="*/ 150974 w 832011"/>
                <a:gd name="connsiteY77" fmla="*/ 50006 h 359478"/>
                <a:gd name="connsiteX78" fmla="*/ 122399 w 832011"/>
                <a:gd name="connsiteY78" fmla="*/ 61913 h 359478"/>
                <a:gd name="connsiteX79" fmla="*/ 120018 w 832011"/>
                <a:gd name="connsiteY79" fmla="*/ 69056 h 359478"/>
                <a:gd name="connsiteX80" fmla="*/ 96205 w 832011"/>
                <a:gd name="connsiteY80" fmla="*/ 69056 h 359478"/>
                <a:gd name="connsiteX81" fmla="*/ 77155 w 832011"/>
                <a:gd name="connsiteY81" fmla="*/ 78581 h 359478"/>
                <a:gd name="connsiteX82" fmla="*/ 65249 w 832011"/>
                <a:gd name="connsiteY82" fmla="*/ 80963 h 359478"/>
                <a:gd name="connsiteX83" fmla="*/ 53342 w 832011"/>
                <a:gd name="connsiteY83" fmla="*/ 85725 h 359478"/>
                <a:gd name="connsiteX84" fmla="*/ 39055 w 832011"/>
                <a:gd name="connsiteY84" fmla="*/ 90488 h 359478"/>
                <a:gd name="connsiteX85" fmla="*/ 5717 w 832011"/>
                <a:gd name="connsiteY85" fmla="*/ 92869 h 359478"/>
                <a:gd name="connsiteX86" fmla="*/ 8099 w 832011"/>
                <a:gd name="connsiteY86" fmla="*/ 138114 h 359478"/>
                <a:gd name="connsiteX0" fmla="*/ 8099 w 832011"/>
                <a:gd name="connsiteY0" fmla="*/ 138114 h 359478"/>
                <a:gd name="connsiteX1" fmla="*/ 34292 w 832011"/>
                <a:gd name="connsiteY1" fmla="*/ 140494 h 359478"/>
                <a:gd name="connsiteX2" fmla="*/ 36674 w 832011"/>
                <a:gd name="connsiteY2" fmla="*/ 150019 h 359478"/>
                <a:gd name="connsiteX3" fmla="*/ 41436 w 832011"/>
                <a:gd name="connsiteY3" fmla="*/ 157163 h 359478"/>
                <a:gd name="connsiteX4" fmla="*/ 43817 w 832011"/>
                <a:gd name="connsiteY4" fmla="*/ 164306 h 359478"/>
                <a:gd name="connsiteX5" fmla="*/ 53342 w 832011"/>
                <a:gd name="connsiteY5" fmla="*/ 180975 h 359478"/>
                <a:gd name="connsiteX6" fmla="*/ 62867 w 832011"/>
                <a:gd name="connsiteY6" fmla="*/ 207169 h 359478"/>
                <a:gd name="connsiteX7" fmla="*/ 65249 w 832011"/>
                <a:gd name="connsiteY7" fmla="*/ 214313 h 359478"/>
                <a:gd name="connsiteX8" fmla="*/ 67630 w 832011"/>
                <a:gd name="connsiteY8" fmla="*/ 221456 h 359478"/>
                <a:gd name="connsiteX9" fmla="*/ 72392 w 832011"/>
                <a:gd name="connsiteY9" fmla="*/ 245269 h 359478"/>
                <a:gd name="connsiteX10" fmla="*/ 96204 w 832011"/>
                <a:gd name="connsiteY10" fmla="*/ 264319 h 359478"/>
                <a:gd name="connsiteX11" fmla="*/ 110492 w 832011"/>
                <a:gd name="connsiteY11" fmla="*/ 288131 h 359478"/>
                <a:gd name="connsiteX12" fmla="*/ 120017 w 832011"/>
                <a:gd name="connsiteY12" fmla="*/ 300038 h 359478"/>
                <a:gd name="connsiteX13" fmla="*/ 124780 w 832011"/>
                <a:gd name="connsiteY13" fmla="*/ 307181 h 359478"/>
                <a:gd name="connsiteX14" fmla="*/ 141449 w 832011"/>
                <a:gd name="connsiteY14" fmla="*/ 314325 h 359478"/>
                <a:gd name="connsiteX15" fmla="*/ 155736 w 832011"/>
                <a:gd name="connsiteY15" fmla="*/ 323850 h 359478"/>
                <a:gd name="connsiteX16" fmla="*/ 162880 w 832011"/>
                <a:gd name="connsiteY16" fmla="*/ 328613 h 359478"/>
                <a:gd name="connsiteX17" fmla="*/ 170024 w 832011"/>
                <a:gd name="connsiteY17" fmla="*/ 335756 h 359478"/>
                <a:gd name="connsiteX18" fmla="*/ 203361 w 832011"/>
                <a:gd name="connsiteY18" fmla="*/ 342900 h 359478"/>
                <a:gd name="connsiteX19" fmla="*/ 231936 w 832011"/>
                <a:gd name="connsiteY19" fmla="*/ 345281 h 359478"/>
                <a:gd name="connsiteX20" fmla="*/ 246224 w 832011"/>
                <a:gd name="connsiteY20" fmla="*/ 347663 h 359478"/>
                <a:gd name="connsiteX21" fmla="*/ 253367 w 832011"/>
                <a:gd name="connsiteY21" fmla="*/ 350044 h 359478"/>
                <a:gd name="connsiteX22" fmla="*/ 322424 w 832011"/>
                <a:gd name="connsiteY22" fmla="*/ 352425 h 359478"/>
                <a:gd name="connsiteX23" fmla="*/ 329567 w 832011"/>
                <a:gd name="connsiteY23" fmla="*/ 354806 h 359478"/>
                <a:gd name="connsiteX24" fmla="*/ 486730 w 832011"/>
                <a:gd name="connsiteY24" fmla="*/ 354806 h 359478"/>
                <a:gd name="connsiteX25" fmla="*/ 522449 w 832011"/>
                <a:gd name="connsiteY25" fmla="*/ 350044 h 359478"/>
                <a:gd name="connsiteX26" fmla="*/ 531974 w 832011"/>
                <a:gd name="connsiteY26" fmla="*/ 347663 h 359478"/>
                <a:gd name="connsiteX27" fmla="*/ 572455 w 832011"/>
                <a:gd name="connsiteY27" fmla="*/ 345281 h 359478"/>
                <a:gd name="connsiteX28" fmla="*/ 608174 w 832011"/>
                <a:gd name="connsiteY28" fmla="*/ 338138 h 359478"/>
                <a:gd name="connsiteX29" fmla="*/ 622461 w 832011"/>
                <a:gd name="connsiteY29" fmla="*/ 333375 h 359478"/>
                <a:gd name="connsiteX30" fmla="*/ 629605 w 832011"/>
                <a:gd name="connsiteY30" fmla="*/ 330994 h 359478"/>
                <a:gd name="connsiteX31" fmla="*/ 636749 w 832011"/>
                <a:gd name="connsiteY31" fmla="*/ 326231 h 359478"/>
                <a:gd name="connsiteX32" fmla="*/ 655799 w 832011"/>
                <a:gd name="connsiteY32" fmla="*/ 321469 h 359478"/>
                <a:gd name="connsiteX33" fmla="*/ 670086 w 832011"/>
                <a:gd name="connsiteY33" fmla="*/ 316706 h 359478"/>
                <a:gd name="connsiteX34" fmla="*/ 677230 w 832011"/>
                <a:gd name="connsiteY34" fmla="*/ 311944 h 359478"/>
                <a:gd name="connsiteX35" fmla="*/ 701042 w 832011"/>
                <a:gd name="connsiteY35" fmla="*/ 307181 h 359478"/>
                <a:gd name="connsiteX36" fmla="*/ 708186 w 832011"/>
                <a:gd name="connsiteY36" fmla="*/ 302419 h 359478"/>
                <a:gd name="connsiteX37" fmla="*/ 715330 w 832011"/>
                <a:gd name="connsiteY37" fmla="*/ 300038 h 359478"/>
                <a:gd name="connsiteX38" fmla="*/ 736761 w 832011"/>
                <a:gd name="connsiteY38" fmla="*/ 283369 h 359478"/>
                <a:gd name="connsiteX39" fmla="*/ 743905 w 832011"/>
                <a:gd name="connsiteY39" fmla="*/ 273844 h 359478"/>
                <a:gd name="connsiteX40" fmla="*/ 758192 w 832011"/>
                <a:gd name="connsiteY40" fmla="*/ 245269 h 359478"/>
                <a:gd name="connsiteX41" fmla="*/ 762955 w 832011"/>
                <a:gd name="connsiteY41" fmla="*/ 238125 h 359478"/>
                <a:gd name="connsiteX42" fmla="*/ 767717 w 832011"/>
                <a:gd name="connsiteY42" fmla="*/ 230981 h 359478"/>
                <a:gd name="connsiteX43" fmla="*/ 774861 w 832011"/>
                <a:gd name="connsiteY43" fmla="*/ 226219 h 359478"/>
                <a:gd name="connsiteX44" fmla="*/ 779624 w 832011"/>
                <a:gd name="connsiteY44" fmla="*/ 219075 h 359478"/>
                <a:gd name="connsiteX45" fmla="*/ 786767 w 832011"/>
                <a:gd name="connsiteY45" fmla="*/ 216694 h 359478"/>
                <a:gd name="connsiteX46" fmla="*/ 817724 w 832011"/>
                <a:gd name="connsiteY46" fmla="*/ 209550 h 359478"/>
                <a:gd name="connsiteX47" fmla="*/ 822486 w 832011"/>
                <a:gd name="connsiteY47" fmla="*/ 202406 h 359478"/>
                <a:gd name="connsiteX48" fmla="*/ 827249 w 832011"/>
                <a:gd name="connsiteY48" fmla="*/ 180975 h 359478"/>
                <a:gd name="connsiteX49" fmla="*/ 832011 w 832011"/>
                <a:gd name="connsiteY49" fmla="*/ 157163 h 359478"/>
                <a:gd name="connsiteX50" fmla="*/ 829630 w 832011"/>
                <a:gd name="connsiteY50" fmla="*/ 83344 h 359478"/>
                <a:gd name="connsiteX51" fmla="*/ 824867 w 832011"/>
                <a:gd name="connsiteY51" fmla="*/ 76200 h 359478"/>
                <a:gd name="connsiteX52" fmla="*/ 817724 w 832011"/>
                <a:gd name="connsiteY52" fmla="*/ 61913 h 359478"/>
                <a:gd name="connsiteX53" fmla="*/ 810580 w 832011"/>
                <a:gd name="connsiteY53" fmla="*/ 57150 h 359478"/>
                <a:gd name="connsiteX54" fmla="*/ 789149 w 832011"/>
                <a:gd name="connsiteY54" fmla="*/ 59531 h 359478"/>
                <a:gd name="connsiteX55" fmla="*/ 782005 w 832011"/>
                <a:gd name="connsiteY55" fmla="*/ 61913 h 359478"/>
                <a:gd name="connsiteX56" fmla="*/ 767717 w 832011"/>
                <a:gd name="connsiteY56" fmla="*/ 59531 h 359478"/>
                <a:gd name="connsiteX57" fmla="*/ 758192 w 832011"/>
                <a:gd name="connsiteY57" fmla="*/ 45244 h 359478"/>
                <a:gd name="connsiteX58" fmla="*/ 746286 w 832011"/>
                <a:gd name="connsiteY58" fmla="*/ 30956 h 359478"/>
                <a:gd name="connsiteX59" fmla="*/ 720092 w 832011"/>
                <a:gd name="connsiteY59" fmla="*/ 23813 h 359478"/>
                <a:gd name="connsiteX60" fmla="*/ 710567 w 832011"/>
                <a:gd name="connsiteY60" fmla="*/ 21431 h 359478"/>
                <a:gd name="connsiteX61" fmla="*/ 696280 w 832011"/>
                <a:gd name="connsiteY61" fmla="*/ 16669 h 359478"/>
                <a:gd name="connsiteX62" fmla="*/ 677230 w 832011"/>
                <a:gd name="connsiteY62" fmla="*/ 11906 h 359478"/>
                <a:gd name="connsiteX63" fmla="*/ 670086 w 832011"/>
                <a:gd name="connsiteY63" fmla="*/ 9525 h 359478"/>
                <a:gd name="connsiteX64" fmla="*/ 612936 w 832011"/>
                <a:gd name="connsiteY64" fmla="*/ 7144 h 359478"/>
                <a:gd name="connsiteX65" fmla="*/ 591505 w 832011"/>
                <a:gd name="connsiteY65" fmla="*/ 4763 h 359478"/>
                <a:gd name="connsiteX66" fmla="*/ 584361 w 832011"/>
                <a:gd name="connsiteY66" fmla="*/ 2381 h 359478"/>
                <a:gd name="connsiteX67" fmla="*/ 555786 w 832011"/>
                <a:gd name="connsiteY67" fmla="*/ 0 h 359478"/>
                <a:gd name="connsiteX68" fmla="*/ 346236 w 832011"/>
                <a:gd name="connsiteY68" fmla="*/ 2381 h 359478"/>
                <a:gd name="connsiteX69" fmla="*/ 315280 w 832011"/>
                <a:gd name="connsiteY69" fmla="*/ 7144 h 359478"/>
                <a:gd name="connsiteX70" fmla="*/ 296230 w 832011"/>
                <a:gd name="connsiteY70" fmla="*/ 11906 h 359478"/>
                <a:gd name="connsiteX71" fmla="*/ 248605 w 832011"/>
                <a:gd name="connsiteY71" fmla="*/ 19050 h 359478"/>
                <a:gd name="connsiteX72" fmla="*/ 224792 w 832011"/>
                <a:gd name="connsiteY72" fmla="*/ 23813 h 359478"/>
                <a:gd name="connsiteX73" fmla="*/ 215267 w 832011"/>
                <a:gd name="connsiteY73" fmla="*/ 28575 h 359478"/>
                <a:gd name="connsiteX74" fmla="*/ 193836 w 832011"/>
                <a:gd name="connsiteY74" fmla="*/ 35719 h 359478"/>
                <a:gd name="connsiteX75" fmla="*/ 179549 w 832011"/>
                <a:gd name="connsiteY75" fmla="*/ 40481 h 359478"/>
                <a:gd name="connsiteX76" fmla="*/ 170024 w 832011"/>
                <a:gd name="connsiteY76" fmla="*/ 42863 h 359478"/>
                <a:gd name="connsiteX77" fmla="*/ 153356 w 832011"/>
                <a:gd name="connsiteY77" fmla="*/ 54769 h 359478"/>
                <a:gd name="connsiteX78" fmla="*/ 122399 w 832011"/>
                <a:gd name="connsiteY78" fmla="*/ 61913 h 359478"/>
                <a:gd name="connsiteX79" fmla="*/ 120018 w 832011"/>
                <a:gd name="connsiteY79" fmla="*/ 69056 h 359478"/>
                <a:gd name="connsiteX80" fmla="*/ 96205 w 832011"/>
                <a:gd name="connsiteY80" fmla="*/ 69056 h 359478"/>
                <a:gd name="connsiteX81" fmla="*/ 77155 w 832011"/>
                <a:gd name="connsiteY81" fmla="*/ 78581 h 359478"/>
                <a:gd name="connsiteX82" fmla="*/ 65249 w 832011"/>
                <a:gd name="connsiteY82" fmla="*/ 80963 h 359478"/>
                <a:gd name="connsiteX83" fmla="*/ 53342 w 832011"/>
                <a:gd name="connsiteY83" fmla="*/ 85725 h 359478"/>
                <a:gd name="connsiteX84" fmla="*/ 39055 w 832011"/>
                <a:gd name="connsiteY84" fmla="*/ 90488 h 359478"/>
                <a:gd name="connsiteX85" fmla="*/ 5717 w 832011"/>
                <a:gd name="connsiteY85" fmla="*/ 92869 h 359478"/>
                <a:gd name="connsiteX86" fmla="*/ 8099 w 832011"/>
                <a:gd name="connsiteY86" fmla="*/ 138114 h 359478"/>
                <a:gd name="connsiteX0" fmla="*/ 9863 w 831393"/>
                <a:gd name="connsiteY0" fmla="*/ 130970 h 359478"/>
                <a:gd name="connsiteX1" fmla="*/ 33674 w 831393"/>
                <a:gd name="connsiteY1" fmla="*/ 140494 h 359478"/>
                <a:gd name="connsiteX2" fmla="*/ 36056 w 831393"/>
                <a:gd name="connsiteY2" fmla="*/ 150019 h 359478"/>
                <a:gd name="connsiteX3" fmla="*/ 40818 w 831393"/>
                <a:gd name="connsiteY3" fmla="*/ 157163 h 359478"/>
                <a:gd name="connsiteX4" fmla="*/ 43199 w 831393"/>
                <a:gd name="connsiteY4" fmla="*/ 164306 h 359478"/>
                <a:gd name="connsiteX5" fmla="*/ 52724 w 831393"/>
                <a:gd name="connsiteY5" fmla="*/ 180975 h 359478"/>
                <a:gd name="connsiteX6" fmla="*/ 62249 w 831393"/>
                <a:gd name="connsiteY6" fmla="*/ 207169 h 359478"/>
                <a:gd name="connsiteX7" fmla="*/ 64631 w 831393"/>
                <a:gd name="connsiteY7" fmla="*/ 214313 h 359478"/>
                <a:gd name="connsiteX8" fmla="*/ 67012 w 831393"/>
                <a:gd name="connsiteY8" fmla="*/ 221456 h 359478"/>
                <a:gd name="connsiteX9" fmla="*/ 71774 w 831393"/>
                <a:gd name="connsiteY9" fmla="*/ 245269 h 359478"/>
                <a:gd name="connsiteX10" fmla="*/ 95586 w 831393"/>
                <a:gd name="connsiteY10" fmla="*/ 264319 h 359478"/>
                <a:gd name="connsiteX11" fmla="*/ 109874 w 831393"/>
                <a:gd name="connsiteY11" fmla="*/ 288131 h 359478"/>
                <a:gd name="connsiteX12" fmla="*/ 119399 w 831393"/>
                <a:gd name="connsiteY12" fmla="*/ 300038 h 359478"/>
                <a:gd name="connsiteX13" fmla="*/ 124162 w 831393"/>
                <a:gd name="connsiteY13" fmla="*/ 307181 h 359478"/>
                <a:gd name="connsiteX14" fmla="*/ 140831 w 831393"/>
                <a:gd name="connsiteY14" fmla="*/ 314325 h 359478"/>
                <a:gd name="connsiteX15" fmla="*/ 155118 w 831393"/>
                <a:gd name="connsiteY15" fmla="*/ 323850 h 359478"/>
                <a:gd name="connsiteX16" fmla="*/ 162262 w 831393"/>
                <a:gd name="connsiteY16" fmla="*/ 328613 h 359478"/>
                <a:gd name="connsiteX17" fmla="*/ 169406 w 831393"/>
                <a:gd name="connsiteY17" fmla="*/ 335756 h 359478"/>
                <a:gd name="connsiteX18" fmla="*/ 202743 w 831393"/>
                <a:gd name="connsiteY18" fmla="*/ 342900 h 359478"/>
                <a:gd name="connsiteX19" fmla="*/ 231318 w 831393"/>
                <a:gd name="connsiteY19" fmla="*/ 345281 h 359478"/>
                <a:gd name="connsiteX20" fmla="*/ 245606 w 831393"/>
                <a:gd name="connsiteY20" fmla="*/ 347663 h 359478"/>
                <a:gd name="connsiteX21" fmla="*/ 252749 w 831393"/>
                <a:gd name="connsiteY21" fmla="*/ 350044 h 359478"/>
                <a:gd name="connsiteX22" fmla="*/ 321806 w 831393"/>
                <a:gd name="connsiteY22" fmla="*/ 352425 h 359478"/>
                <a:gd name="connsiteX23" fmla="*/ 328949 w 831393"/>
                <a:gd name="connsiteY23" fmla="*/ 354806 h 359478"/>
                <a:gd name="connsiteX24" fmla="*/ 486112 w 831393"/>
                <a:gd name="connsiteY24" fmla="*/ 354806 h 359478"/>
                <a:gd name="connsiteX25" fmla="*/ 521831 w 831393"/>
                <a:gd name="connsiteY25" fmla="*/ 350044 h 359478"/>
                <a:gd name="connsiteX26" fmla="*/ 531356 w 831393"/>
                <a:gd name="connsiteY26" fmla="*/ 347663 h 359478"/>
                <a:gd name="connsiteX27" fmla="*/ 571837 w 831393"/>
                <a:gd name="connsiteY27" fmla="*/ 345281 h 359478"/>
                <a:gd name="connsiteX28" fmla="*/ 607556 w 831393"/>
                <a:gd name="connsiteY28" fmla="*/ 338138 h 359478"/>
                <a:gd name="connsiteX29" fmla="*/ 621843 w 831393"/>
                <a:gd name="connsiteY29" fmla="*/ 333375 h 359478"/>
                <a:gd name="connsiteX30" fmla="*/ 628987 w 831393"/>
                <a:gd name="connsiteY30" fmla="*/ 330994 h 359478"/>
                <a:gd name="connsiteX31" fmla="*/ 636131 w 831393"/>
                <a:gd name="connsiteY31" fmla="*/ 326231 h 359478"/>
                <a:gd name="connsiteX32" fmla="*/ 655181 w 831393"/>
                <a:gd name="connsiteY32" fmla="*/ 321469 h 359478"/>
                <a:gd name="connsiteX33" fmla="*/ 669468 w 831393"/>
                <a:gd name="connsiteY33" fmla="*/ 316706 h 359478"/>
                <a:gd name="connsiteX34" fmla="*/ 676612 w 831393"/>
                <a:gd name="connsiteY34" fmla="*/ 311944 h 359478"/>
                <a:gd name="connsiteX35" fmla="*/ 700424 w 831393"/>
                <a:gd name="connsiteY35" fmla="*/ 307181 h 359478"/>
                <a:gd name="connsiteX36" fmla="*/ 707568 w 831393"/>
                <a:gd name="connsiteY36" fmla="*/ 302419 h 359478"/>
                <a:gd name="connsiteX37" fmla="*/ 714712 w 831393"/>
                <a:gd name="connsiteY37" fmla="*/ 300038 h 359478"/>
                <a:gd name="connsiteX38" fmla="*/ 736143 w 831393"/>
                <a:gd name="connsiteY38" fmla="*/ 283369 h 359478"/>
                <a:gd name="connsiteX39" fmla="*/ 743287 w 831393"/>
                <a:gd name="connsiteY39" fmla="*/ 273844 h 359478"/>
                <a:gd name="connsiteX40" fmla="*/ 757574 w 831393"/>
                <a:gd name="connsiteY40" fmla="*/ 245269 h 359478"/>
                <a:gd name="connsiteX41" fmla="*/ 762337 w 831393"/>
                <a:gd name="connsiteY41" fmla="*/ 238125 h 359478"/>
                <a:gd name="connsiteX42" fmla="*/ 767099 w 831393"/>
                <a:gd name="connsiteY42" fmla="*/ 230981 h 359478"/>
                <a:gd name="connsiteX43" fmla="*/ 774243 w 831393"/>
                <a:gd name="connsiteY43" fmla="*/ 226219 h 359478"/>
                <a:gd name="connsiteX44" fmla="*/ 779006 w 831393"/>
                <a:gd name="connsiteY44" fmla="*/ 219075 h 359478"/>
                <a:gd name="connsiteX45" fmla="*/ 786149 w 831393"/>
                <a:gd name="connsiteY45" fmla="*/ 216694 h 359478"/>
                <a:gd name="connsiteX46" fmla="*/ 817106 w 831393"/>
                <a:gd name="connsiteY46" fmla="*/ 209550 h 359478"/>
                <a:gd name="connsiteX47" fmla="*/ 821868 w 831393"/>
                <a:gd name="connsiteY47" fmla="*/ 202406 h 359478"/>
                <a:gd name="connsiteX48" fmla="*/ 826631 w 831393"/>
                <a:gd name="connsiteY48" fmla="*/ 180975 h 359478"/>
                <a:gd name="connsiteX49" fmla="*/ 831393 w 831393"/>
                <a:gd name="connsiteY49" fmla="*/ 157163 h 359478"/>
                <a:gd name="connsiteX50" fmla="*/ 829012 w 831393"/>
                <a:gd name="connsiteY50" fmla="*/ 83344 h 359478"/>
                <a:gd name="connsiteX51" fmla="*/ 824249 w 831393"/>
                <a:gd name="connsiteY51" fmla="*/ 76200 h 359478"/>
                <a:gd name="connsiteX52" fmla="*/ 817106 w 831393"/>
                <a:gd name="connsiteY52" fmla="*/ 61913 h 359478"/>
                <a:gd name="connsiteX53" fmla="*/ 809962 w 831393"/>
                <a:gd name="connsiteY53" fmla="*/ 57150 h 359478"/>
                <a:gd name="connsiteX54" fmla="*/ 788531 w 831393"/>
                <a:gd name="connsiteY54" fmla="*/ 59531 h 359478"/>
                <a:gd name="connsiteX55" fmla="*/ 781387 w 831393"/>
                <a:gd name="connsiteY55" fmla="*/ 61913 h 359478"/>
                <a:gd name="connsiteX56" fmla="*/ 767099 w 831393"/>
                <a:gd name="connsiteY56" fmla="*/ 59531 h 359478"/>
                <a:gd name="connsiteX57" fmla="*/ 757574 w 831393"/>
                <a:gd name="connsiteY57" fmla="*/ 45244 h 359478"/>
                <a:gd name="connsiteX58" fmla="*/ 745668 w 831393"/>
                <a:gd name="connsiteY58" fmla="*/ 30956 h 359478"/>
                <a:gd name="connsiteX59" fmla="*/ 719474 w 831393"/>
                <a:gd name="connsiteY59" fmla="*/ 23813 h 359478"/>
                <a:gd name="connsiteX60" fmla="*/ 709949 w 831393"/>
                <a:gd name="connsiteY60" fmla="*/ 21431 h 359478"/>
                <a:gd name="connsiteX61" fmla="*/ 695662 w 831393"/>
                <a:gd name="connsiteY61" fmla="*/ 16669 h 359478"/>
                <a:gd name="connsiteX62" fmla="*/ 676612 w 831393"/>
                <a:gd name="connsiteY62" fmla="*/ 11906 h 359478"/>
                <a:gd name="connsiteX63" fmla="*/ 669468 w 831393"/>
                <a:gd name="connsiteY63" fmla="*/ 9525 h 359478"/>
                <a:gd name="connsiteX64" fmla="*/ 612318 w 831393"/>
                <a:gd name="connsiteY64" fmla="*/ 7144 h 359478"/>
                <a:gd name="connsiteX65" fmla="*/ 590887 w 831393"/>
                <a:gd name="connsiteY65" fmla="*/ 4763 h 359478"/>
                <a:gd name="connsiteX66" fmla="*/ 583743 w 831393"/>
                <a:gd name="connsiteY66" fmla="*/ 2381 h 359478"/>
                <a:gd name="connsiteX67" fmla="*/ 555168 w 831393"/>
                <a:gd name="connsiteY67" fmla="*/ 0 h 359478"/>
                <a:gd name="connsiteX68" fmla="*/ 345618 w 831393"/>
                <a:gd name="connsiteY68" fmla="*/ 2381 h 359478"/>
                <a:gd name="connsiteX69" fmla="*/ 314662 w 831393"/>
                <a:gd name="connsiteY69" fmla="*/ 7144 h 359478"/>
                <a:gd name="connsiteX70" fmla="*/ 295612 w 831393"/>
                <a:gd name="connsiteY70" fmla="*/ 11906 h 359478"/>
                <a:gd name="connsiteX71" fmla="*/ 247987 w 831393"/>
                <a:gd name="connsiteY71" fmla="*/ 19050 h 359478"/>
                <a:gd name="connsiteX72" fmla="*/ 224174 w 831393"/>
                <a:gd name="connsiteY72" fmla="*/ 23813 h 359478"/>
                <a:gd name="connsiteX73" fmla="*/ 214649 w 831393"/>
                <a:gd name="connsiteY73" fmla="*/ 28575 h 359478"/>
                <a:gd name="connsiteX74" fmla="*/ 193218 w 831393"/>
                <a:gd name="connsiteY74" fmla="*/ 35719 h 359478"/>
                <a:gd name="connsiteX75" fmla="*/ 178931 w 831393"/>
                <a:gd name="connsiteY75" fmla="*/ 40481 h 359478"/>
                <a:gd name="connsiteX76" fmla="*/ 169406 w 831393"/>
                <a:gd name="connsiteY76" fmla="*/ 42863 h 359478"/>
                <a:gd name="connsiteX77" fmla="*/ 152738 w 831393"/>
                <a:gd name="connsiteY77" fmla="*/ 54769 h 359478"/>
                <a:gd name="connsiteX78" fmla="*/ 121781 w 831393"/>
                <a:gd name="connsiteY78" fmla="*/ 61913 h 359478"/>
                <a:gd name="connsiteX79" fmla="*/ 119400 w 831393"/>
                <a:gd name="connsiteY79" fmla="*/ 69056 h 359478"/>
                <a:gd name="connsiteX80" fmla="*/ 95587 w 831393"/>
                <a:gd name="connsiteY80" fmla="*/ 69056 h 359478"/>
                <a:gd name="connsiteX81" fmla="*/ 76537 w 831393"/>
                <a:gd name="connsiteY81" fmla="*/ 78581 h 359478"/>
                <a:gd name="connsiteX82" fmla="*/ 64631 w 831393"/>
                <a:gd name="connsiteY82" fmla="*/ 80963 h 359478"/>
                <a:gd name="connsiteX83" fmla="*/ 52724 w 831393"/>
                <a:gd name="connsiteY83" fmla="*/ 85725 h 359478"/>
                <a:gd name="connsiteX84" fmla="*/ 38437 w 831393"/>
                <a:gd name="connsiteY84" fmla="*/ 90488 h 359478"/>
                <a:gd name="connsiteX85" fmla="*/ 5099 w 831393"/>
                <a:gd name="connsiteY85" fmla="*/ 92869 h 359478"/>
                <a:gd name="connsiteX86" fmla="*/ 9863 w 831393"/>
                <a:gd name="connsiteY86" fmla="*/ 130970 h 359478"/>
                <a:gd name="connsiteX0" fmla="*/ 3877 w 834932"/>
                <a:gd name="connsiteY0" fmla="*/ 130970 h 359478"/>
                <a:gd name="connsiteX1" fmla="*/ 37213 w 834932"/>
                <a:gd name="connsiteY1" fmla="*/ 140494 h 359478"/>
                <a:gd name="connsiteX2" fmla="*/ 39595 w 834932"/>
                <a:gd name="connsiteY2" fmla="*/ 150019 h 359478"/>
                <a:gd name="connsiteX3" fmla="*/ 44357 w 834932"/>
                <a:gd name="connsiteY3" fmla="*/ 157163 h 359478"/>
                <a:gd name="connsiteX4" fmla="*/ 46738 w 834932"/>
                <a:gd name="connsiteY4" fmla="*/ 164306 h 359478"/>
                <a:gd name="connsiteX5" fmla="*/ 56263 w 834932"/>
                <a:gd name="connsiteY5" fmla="*/ 180975 h 359478"/>
                <a:gd name="connsiteX6" fmla="*/ 65788 w 834932"/>
                <a:gd name="connsiteY6" fmla="*/ 207169 h 359478"/>
                <a:gd name="connsiteX7" fmla="*/ 68170 w 834932"/>
                <a:gd name="connsiteY7" fmla="*/ 214313 h 359478"/>
                <a:gd name="connsiteX8" fmla="*/ 70551 w 834932"/>
                <a:gd name="connsiteY8" fmla="*/ 221456 h 359478"/>
                <a:gd name="connsiteX9" fmla="*/ 75313 w 834932"/>
                <a:gd name="connsiteY9" fmla="*/ 245269 h 359478"/>
                <a:gd name="connsiteX10" fmla="*/ 99125 w 834932"/>
                <a:gd name="connsiteY10" fmla="*/ 264319 h 359478"/>
                <a:gd name="connsiteX11" fmla="*/ 113413 w 834932"/>
                <a:gd name="connsiteY11" fmla="*/ 288131 h 359478"/>
                <a:gd name="connsiteX12" fmla="*/ 122938 w 834932"/>
                <a:gd name="connsiteY12" fmla="*/ 300038 h 359478"/>
                <a:gd name="connsiteX13" fmla="*/ 127701 w 834932"/>
                <a:gd name="connsiteY13" fmla="*/ 307181 h 359478"/>
                <a:gd name="connsiteX14" fmla="*/ 144370 w 834932"/>
                <a:gd name="connsiteY14" fmla="*/ 314325 h 359478"/>
                <a:gd name="connsiteX15" fmla="*/ 158657 w 834932"/>
                <a:gd name="connsiteY15" fmla="*/ 323850 h 359478"/>
                <a:gd name="connsiteX16" fmla="*/ 165801 w 834932"/>
                <a:gd name="connsiteY16" fmla="*/ 328613 h 359478"/>
                <a:gd name="connsiteX17" fmla="*/ 172945 w 834932"/>
                <a:gd name="connsiteY17" fmla="*/ 335756 h 359478"/>
                <a:gd name="connsiteX18" fmla="*/ 206282 w 834932"/>
                <a:gd name="connsiteY18" fmla="*/ 342900 h 359478"/>
                <a:gd name="connsiteX19" fmla="*/ 234857 w 834932"/>
                <a:gd name="connsiteY19" fmla="*/ 345281 h 359478"/>
                <a:gd name="connsiteX20" fmla="*/ 249145 w 834932"/>
                <a:gd name="connsiteY20" fmla="*/ 347663 h 359478"/>
                <a:gd name="connsiteX21" fmla="*/ 256288 w 834932"/>
                <a:gd name="connsiteY21" fmla="*/ 350044 h 359478"/>
                <a:gd name="connsiteX22" fmla="*/ 325345 w 834932"/>
                <a:gd name="connsiteY22" fmla="*/ 352425 h 359478"/>
                <a:gd name="connsiteX23" fmla="*/ 332488 w 834932"/>
                <a:gd name="connsiteY23" fmla="*/ 354806 h 359478"/>
                <a:gd name="connsiteX24" fmla="*/ 489651 w 834932"/>
                <a:gd name="connsiteY24" fmla="*/ 354806 h 359478"/>
                <a:gd name="connsiteX25" fmla="*/ 525370 w 834932"/>
                <a:gd name="connsiteY25" fmla="*/ 350044 h 359478"/>
                <a:gd name="connsiteX26" fmla="*/ 534895 w 834932"/>
                <a:gd name="connsiteY26" fmla="*/ 347663 h 359478"/>
                <a:gd name="connsiteX27" fmla="*/ 575376 w 834932"/>
                <a:gd name="connsiteY27" fmla="*/ 345281 h 359478"/>
                <a:gd name="connsiteX28" fmla="*/ 611095 w 834932"/>
                <a:gd name="connsiteY28" fmla="*/ 338138 h 359478"/>
                <a:gd name="connsiteX29" fmla="*/ 625382 w 834932"/>
                <a:gd name="connsiteY29" fmla="*/ 333375 h 359478"/>
                <a:gd name="connsiteX30" fmla="*/ 632526 w 834932"/>
                <a:gd name="connsiteY30" fmla="*/ 330994 h 359478"/>
                <a:gd name="connsiteX31" fmla="*/ 639670 w 834932"/>
                <a:gd name="connsiteY31" fmla="*/ 326231 h 359478"/>
                <a:gd name="connsiteX32" fmla="*/ 658720 w 834932"/>
                <a:gd name="connsiteY32" fmla="*/ 321469 h 359478"/>
                <a:gd name="connsiteX33" fmla="*/ 673007 w 834932"/>
                <a:gd name="connsiteY33" fmla="*/ 316706 h 359478"/>
                <a:gd name="connsiteX34" fmla="*/ 680151 w 834932"/>
                <a:gd name="connsiteY34" fmla="*/ 311944 h 359478"/>
                <a:gd name="connsiteX35" fmla="*/ 703963 w 834932"/>
                <a:gd name="connsiteY35" fmla="*/ 307181 h 359478"/>
                <a:gd name="connsiteX36" fmla="*/ 711107 w 834932"/>
                <a:gd name="connsiteY36" fmla="*/ 302419 h 359478"/>
                <a:gd name="connsiteX37" fmla="*/ 718251 w 834932"/>
                <a:gd name="connsiteY37" fmla="*/ 300038 h 359478"/>
                <a:gd name="connsiteX38" fmla="*/ 739682 w 834932"/>
                <a:gd name="connsiteY38" fmla="*/ 283369 h 359478"/>
                <a:gd name="connsiteX39" fmla="*/ 746826 w 834932"/>
                <a:gd name="connsiteY39" fmla="*/ 273844 h 359478"/>
                <a:gd name="connsiteX40" fmla="*/ 761113 w 834932"/>
                <a:gd name="connsiteY40" fmla="*/ 245269 h 359478"/>
                <a:gd name="connsiteX41" fmla="*/ 765876 w 834932"/>
                <a:gd name="connsiteY41" fmla="*/ 238125 h 359478"/>
                <a:gd name="connsiteX42" fmla="*/ 770638 w 834932"/>
                <a:gd name="connsiteY42" fmla="*/ 230981 h 359478"/>
                <a:gd name="connsiteX43" fmla="*/ 777782 w 834932"/>
                <a:gd name="connsiteY43" fmla="*/ 226219 h 359478"/>
                <a:gd name="connsiteX44" fmla="*/ 782545 w 834932"/>
                <a:gd name="connsiteY44" fmla="*/ 219075 h 359478"/>
                <a:gd name="connsiteX45" fmla="*/ 789688 w 834932"/>
                <a:gd name="connsiteY45" fmla="*/ 216694 h 359478"/>
                <a:gd name="connsiteX46" fmla="*/ 820645 w 834932"/>
                <a:gd name="connsiteY46" fmla="*/ 209550 h 359478"/>
                <a:gd name="connsiteX47" fmla="*/ 825407 w 834932"/>
                <a:gd name="connsiteY47" fmla="*/ 202406 h 359478"/>
                <a:gd name="connsiteX48" fmla="*/ 830170 w 834932"/>
                <a:gd name="connsiteY48" fmla="*/ 180975 h 359478"/>
                <a:gd name="connsiteX49" fmla="*/ 834932 w 834932"/>
                <a:gd name="connsiteY49" fmla="*/ 157163 h 359478"/>
                <a:gd name="connsiteX50" fmla="*/ 832551 w 834932"/>
                <a:gd name="connsiteY50" fmla="*/ 83344 h 359478"/>
                <a:gd name="connsiteX51" fmla="*/ 827788 w 834932"/>
                <a:gd name="connsiteY51" fmla="*/ 76200 h 359478"/>
                <a:gd name="connsiteX52" fmla="*/ 820645 w 834932"/>
                <a:gd name="connsiteY52" fmla="*/ 61913 h 359478"/>
                <a:gd name="connsiteX53" fmla="*/ 813501 w 834932"/>
                <a:gd name="connsiteY53" fmla="*/ 57150 h 359478"/>
                <a:gd name="connsiteX54" fmla="*/ 792070 w 834932"/>
                <a:gd name="connsiteY54" fmla="*/ 59531 h 359478"/>
                <a:gd name="connsiteX55" fmla="*/ 784926 w 834932"/>
                <a:gd name="connsiteY55" fmla="*/ 61913 h 359478"/>
                <a:gd name="connsiteX56" fmla="*/ 770638 w 834932"/>
                <a:gd name="connsiteY56" fmla="*/ 59531 h 359478"/>
                <a:gd name="connsiteX57" fmla="*/ 761113 w 834932"/>
                <a:gd name="connsiteY57" fmla="*/ 45244 h 359478"/>
                <a:gd name="connsiteX58" fmla="*/ 749207 w 834932"/>
                <a:gd name="connsiteY58" fmla="*/ 30956 h 359478"/>
                <a:gd name="connsiteX59" fmla="*/ 723013 w 834932"/>
                <a:gd name="connsiteY59" fmla="*/ 23813 h 359478"/>
                <a:gd name="connsiteX60" fmla="*/ 713488 w 834932"/>
                <a:gd name="connsiteY60" fmla="*/ 21431 h 359478"/>
                <a:gd name="connsiteX61" fmla="*/ 699201 w 834932"/>
                <a:gd name="connsiteY61" fmla="*/ 16669 h 359478"/>
                <a:gd name="connsiteX62" fmla="*/ 680151 w 834932"/>
                <a:gd name="connsiteY62" fmla="*/ 11906 h 359478"/>
                <a:gd name="connsiteX63" fmla="*/ 673007 w 834932"/>
                <a:gd name="connsiteY63" fmla="*/ 9525 h 359478"/>
                <a:gd name="connsiteX64" fmla="*/ 615857 w 834932"/>
                <a:gd name="connsiteY64" fmla="*/ 7144 h 359478"/>
                <a:gd name="connsiteX65" fmla="*/ 594426 w 834932"/>
                <a:gd name="connsiteY65" fmla="*/ 4763 h 359478"/>
                <a:gd name="connsiteX66" fmla="*/ 587282 w 834932"/>
                <a:gd name="connsiteY66" fmla="*/ 2381 h 359478"/>
                <a:gd name="connsiteX67" fmla="*/ 558707 w 834932"/>
                <a:gd name="connsiteY67" fmla="*/ 0 h 359478"/>
                <a:gd name="connsiteX68" fmla="*/ 349157 w 834932"/>
                <a:gd name="connsiteY68" fmla="*/ 2381 h 359478"/>
                <a:gd name="connsiteX69" fmla="*/ 318201 w 834932"/>
                <a:gd name="connsiteY69" fmla="*/ 7144 h 359478"/>
                <a:gd name="connsiteX70" fmla="*/ 299151 w 834932"/>
                <a:gd name="connsiteY70" fmla="*/ 11906 h 359478"/>
                <a:gd name="connsiteX71" fmla="*/ 251526 w 834932"/>
                <a:gd name="connsiteY71" fmla="*/ 19050 h 359478"/>
                <a:gd name="connsiteX72" fmla="*/ 227713 w 834932"/>
                <a:gd name="connsiteY72" fmla="*/ 23813 h 359478"/>
                <a:gd name="connsiteX73" fmla="*/ 218188 w 834932"/>
                <a:gd name="connsiteY73" fmla="*/ 28575 h 359478"/>
                <a:gd name="connsiteX74" fmla="*/ 196757 w 834932"/>
                <a:gd name="connsiteY74" fmla="*/ 35719 h 359478"/>
                <a:gd name="connsiteX75" fmla="*/ 182470 w 834932"/>
                <a:gd name="connsiteY75" fmla="*/ 40481 h 359478"/>
                <a:gd name="connsiteX76" fmla="*/ 172945 w 834932"/>
                <a:gd name="connsiteY76" fmla="*/ 42863 h 359478"/>
                <a:gd name="connsiteX77" fmla="*/ 156277 w 834932"/>
                <a:gd name="connsiteY77" fmla="*/ 54769 h 359478"/>
                <a:gd name="connsiteX78" fmla="*/ 125320 w 834932"/>
                <a:gd name="connsiteY78" fmla="*/ 61913 h 359478"/>
                <a:gd name="connsiteX79" fmla="*/ 122939 w 834932"/>
                <a:gd name="connsiteY79" fmla="*/ 69056 h 359478"/>
                <a:gd name="connsiteX80" fmla="*/ 99126 w 834932"/>
                <a:gd name="connsiteY80" fmla="*/ 69056 h 359478"/>
                <a:gd name="connsiteX81" fmla="*/ 80076 w 834932"/>
                <a:gd name="connsiteY81" fmla="*/ 78581 h 359478"/>
                <a:gd name="connsiteX82" fmla="*/ 68170 w 834932"/>
                <a:gd name="connsiteY82" fmla="*/ 80963 h 359478"/>
                <a:gd name="connsiteX83" fmla="*/ 56263 w 834932"/>
                <a:gd name="connsiteY83" fmla="*/ 85725 h 359478"/>
                <a:gd name="connsiteX84" fmla="*/ 41976 w 834932"/>
                <a:gd name="connsiteY84" fmla="*/ 90488 h 359478"/>
                <a:gd name="connsiteX85" fmla="*/ 8638 w 834932"/>
                <a:gd name="connsiteY85" fmla="*/ 92869 h 359478"/>
                <a:gd name="connsiteX86" fmla="*/ 3877 w 834932"/>
                <a:gd name="connsiteY86" fmla="*/ 130970 h 359478"/>
                <a:gd name="connsiteX0" fmla="*/ 12095 w 843150"/>
                <a:gd name="connsiteY0" fmla="*/ 130970 h 359478"/>
                <a:gd name="connsiteX1" fmla="*/ 45431 w 843150"/>
                <a:gd name="connsiteY1" fmla="*/ 140494 h 359478"/>
                <a:gd name="connsiteX2" fmla="*/ 47813 w 843150"/>
                <a:gd name="connsiteY2" fmla="*/ 150019 h 359478"/>
                <a:gd name="connsiteX3" fmla="*/ 52575 w 843150"/>
                <a:gd name="connsiteY3" fmla="*/ 157163 h 359478"/>
                <a:gd name="connsiteX4" fmla="*/ 54956 w 843150"/>
                <a:gd name="connsiteY4" fmla="*/ 164306 h 359478"/>
                <a:gd name="connsiteX5" fmla="*/ 64481 w 843150"/>
                <a:gd name="connsiteY5" fmla="*/ 180975 h 359478"/>
                <a:gd name="connsiteX6" fmla="*/ 74006 w 843150"/>
                <a:gd name="connsiteY6" fmla="*/ 207169 h 359478"/>
                <a:gd name="connsiteX7" fmla="*/ 76388 w 843150"/>
                <a:gd name="connsiteY7" fmla="*/ 214313 h 359478"/>
                <a:gd name="connsiteX8" fmla="*/ 78769 w 843150"/>
                <a:gd name="connsiteY8" fmla="*/ 221456 h 359478"/>
                <a:gd name="connsiteX9" fmla="*/ 83531 w 843150"/>
                <a:gd name="connsiteY9" fmla="*/ 245269 h 359478"/>
                <a:gd name="connsiteX10" fmla="*/ 107343 w 843150"/>
                <a:gd name="connsiteY10" fmla="*/ 264319 h 359478"/>
                <a:gd name="connsiteX11" fmla="*/ 121631 w 843150"/>
                <a:gd name="connsiteY11" fmla="*/ 288131 h 359478"/>
                <a:gd name="connsiteX12" fmla="*/ 131156 w 843150"/>
                <a:gd name="connsiteY12" fmla="*/ 300038 h 359478"/>
                <a:gd name="connsiteX13" fmla="*/ 135919 w 843150"/>
                <a:gd name="connsiteY13" fmla="*/ 307181 h 359478"/>
                <a:gd name="connsiteX14" fmla="*/ 152588 w 843150"/>
                <a:gd name="connsiteY14" fmla="*/ 314325 h 359478"/>
                <a:gd name="connsiteX15" fmla="*/ 166875 w 843150"/>
                <a:gd name="connsiteY15" fmla="*/ 323850 h 359478"/>
                <a:gd name="connsiteX16" fmla="*/ 174019 w 843150"/>
                <a:gd name="connsiteY16" fmla="*/ 328613 h 359478"/>
                <a:gd name="connsiteX17" fmla="*/ 181163 w 843150"/>
                <a:gd name="connsiteY17" fmla="*/ 335756 h 359478"/>
                <a:gd name="connsiteX18" fmla="*/ 214500 w 843150"/>
                <a:gd name="connsiteY18" fmla="*/ 342900 h 359478"/>
                <a:gd name="connsiteX19" fmla="*/ 243075 w 843150"/>
                <a:gd name="connsiteY19" fmla="*/ 345281 h 359478"/>
                <a:gd name="connsiteX20" fmla="*/ 257363 w 843150"/>
                <a:gd name="connsiteY20" fmla="*/ 347663 h 359478"/>
                <a:gd name="connsiteX21" fmla="*/ 264506 w 843150"/>
                <a:gd name="connsiteY21" fmla="*/ 350044 h 359478"/>
                <a:gd name="connsiteX22" fmla="*/ 333563 w 843150"/>
                <a:gd name="connsiteY22" fmla="*/ 352425 h 359478"/>
                <a:gd name="connsiteX23" fmla="*/ 340706 w 843150"/>
                <a:gd name="connsiteY23" fmla="*/ 354806 h 359478"/>
                <a:gd name="connsiteX24" fmla="*/ 497869 w 843150"/>
                <a:gd name="connsiteY24" fmla="*/ 354806 h 359478"/>
                <a:gd name="connsiteX25" fmla="*/ 533588 w 843150"/>
                <a:gd name="connsiteY25" fmla="*/ 350044 h 359478"/>
                <a:gd name="connsiteX26" fmla="*/ 543113 w 843150"/>
                <a:gd name="connsiteY26" fmla="*/ 347663 h 359478"/>
                <a:gd name="connsiteX27" fmla="*/ 583594 w 843150"/>
                <a:gd name="connsiteY27" fmla="*/ 345281 h 359478"/>
                <a:gd name="connsiteX28" fmla="*/ 619313 w 843150"/>
                <a:gd name="connsiteY28" fmla="*/ 338138 h 359478"/>
                <a:gd name="connsiteX29" fmla="*/ 633600 w 843150"/>
                <a:gd name="connsiteY29" fmla="*/ 333375 h 359478"/>
                <a:gd name="connsiteX30" fmla="*/ 640744 w 843150"/>
                <a:gd name="connsiteY30" fmla="*/ 330994 h 359478"/>
                <a:gd name="connsiteX31" fmla="*/ 647888 w 843150"/>
                <a:gd name="connsiteY31" fmla="*/ 326231 h 359478"/>
                <a:gd name="connsiteX32" fmla="*/ 666938 w 843150"/>
                <a:gd name="connsiteY32" fmla="*/ 321469 h 359478"/>
                <a:gd name="connsiteX33" fmla="*/ 681225 w 843150"/>
                <a:gd name="connsiteY33" fmla="*/ 316706 h 359478"/>
                <a:gd name="connsiteX34" fmla="*/ 688369 w 843150"/>
                <a:gd name="connsiteY34" fmla="*/ 311944 h 359478"/>
                <a:gd name="connsiteX35" fmla="*/ 712181 w 843150"/>
                <a:gd name="connsiteY35" fmla="*/ 307181 h 359478"/>
                <a:gd name="connsiteX36" fmla="*/ 719325 w 843150"/>
                <a:gd name="connsiteY36" fmla="*/ 302419 h 359478"/>
                <a:gd name="connsiteX37" fmla="*/ 726469 w 843150"/>
                <a:gd name="connsiteY37" fmla="*/ 300038 h 359478"/>
                <a:gd name="connsiteX38" fmla="*/ 747900 w 843150"/>
                <a:gd name="connsiteY38" fmla="*/ 283369 h 359478"/>
                <a:gd name="connsiteX39" fmla="*/ 755044 w 843150"/>
                <a:gd name="connsiteY39" fmla="*/ 273844 h 359478"/>
                <a:gd name="connsiteX40" fmla="*/ 769331 w 843150"/>
                <a:gd name="connsiteY40" fmla="*/ 245269 h 359478"/>
                <a:gd name="connsiteX41" fmla="*/ 774094 w 843150"/>
                <a:gd name="connsiteY41" fmla="*/ 238125 h 359478"/>
                <a:gd name="connsiteX42" fmla="*/ 778856 w 843150"/>
                <a:gd name="connsiteY42" fmla="*/ 230981 h 359478"/>
                <a:gd name="connsiteX43" fmla="*/ 786000 w 843150"/>
                <a:gd name="connsiteY43" fmla="*/ 226219 h 359478"/>
                <a:gd name="connsiteX44" fmla="*/ 790763 w 843150"/>
                <a:gd name="connsiteY44" fmla="*/ 219075 h 359478"/>
                <a:gd name="connsiteX45" fmla="*/ 797906 w 843150"/>
                <a:gd name="connsiteY45" fmla="*/ 216694 h 359478"/>
                <a:gd name="connsiteX46" fmla="*/ 828863 w 843150"/>
                <a:gd name="connsiteY46" fmla="*/ 209550 h 359478"/>
                <a:gd name="connsiteX47" fmla="*/ 833625 w 843150"/>
                <a:gd name="connsiteY47" fmla="*/ 202406 h 359478"/>
                <a:gd name="connsiteX48" fmla="*/ 838388 w 843150"/>
                <a:gd name="connsiteY48" fmla="*/ 180975 h 359478"/>
                <a:gd name="connsiteX49" fmla="*/ 843150 w 843150"/>
                <a:gd name="connsiteY49" fmla="*/ 157163 h 359478"/>
                <a:gd name="connsiteX50" fmla="*/ 840769 w 843150"/>
                <a:gd name="connsiteY50" fmla="*/ 83344 h 359478"/>
                <a:gd name="connsiteX51" fmla="*/ 836006 w 843150"/>
                <a:gd name="connsiteY51" fmla="*/ 76200 h 359478"/>
                <a:gd name="connsiteX52" fmla="*/ 828863 w 843150"/>
                <a:gd name="connsiteY52" fmla="*/ 61913 h 359478"/>
                <a:gd name="connsiteX53" fmla="*/ 821719 w 843150"/>
                <a:gd name="connsiteY53" fmla="*/ 57150 h 359478"/>
                <a:gd name="connsiteX54" fmla="*/ 800288 w 843150"/>
                <a:gd name="connsiteY54" fmla="*/ 59531 h 359478"/>
                <a:gd name="connsiteX55" fmla="*/ 793144 w 843150"/>
                <a:gd name="connsiteY55" fmla="*/ 61913 h 359478"/>
                <a:gd name="connsiteX56" fmla="*/ 778856 w 843150"/>
                <a:gd name="connsiteY56" fmla="*/ 59531 h 359478"/>
                <a:gd name="connsiteX57" fmla="*/ 769331 w 843150"/>
                <a:gd name="connsiteY57" fmla="*/ 45244 h 359478"/>
                <a:gd name="connsiteX58" fmla="*/ 757425 w 843150"/>
                <a:gd name="connsiteY58" fmla="*/ 30956 h 359478"/>
                <a:gd name="connsiteX59" fmla="*/ 731231 w 843150"/>
                <a:gd name="connsiteY59" fmla="*/ 23813 h 359478"/>
                <a:gd name="connsiteX60" fmla="*/ 721706 w 843150"/>
                <a:gd name="connsiteY60" fmla="*/ 21431 h 359478"/>
                <a:gd name="connsiteX61" fmla="*/ 707419 w 843150"/>
                <a:gd name="connsiteY61" fmla="*/ 16669 h 359478"/>
                <a:gd name="connsiteX62" fmla="*/ 688369 w 843150"/>
                <a:gd name="connsiteY62" fmla="*/ 11906 h 359478"/>
                <a:gd name="connsiteX63" fmla="*/ 681225 w 843150"/>
                <a:gd name="connsiteY63" fmla="*/ 9525 h 359478"/>
                <a:gd name="connsiteX64" fmla="*/ 624075 w 843150"/>
                <a:gd name="connsiteY64" fmla="*/ 7144 h 359478"/>
                <a:gd name="connsiteX65" fmla="*/ 602644 w 843150"/>
                <a:gd name="connsiteY65" fmla="*/ 4763 h 359478"/>
                <a:gd name="connsiteX66" fmla="*/ 595500 w 843150"/>
                <a:gd name="connsiteY66" fmla="*/ 2381 h 359478"/>
                <a:gd name="connsiteX67" fmla="*/ 566925 w 843150"/>
                <a:gd name="connsiteY67" fmla="*/ 0 h 359478"/>
                <a:gd name="connsiteX68" fmla="*/ 357375 w 843150"/>
                <a:gd name="connsiteY68" fmla="*/ 2381 h 359478"/>
                <a:gd name="connsiteX69" fmla="*/ 326419 w 843150"/>
                <a:gd name="connsiteY69" fmla="*/ 7144 h 359478"/>
                <a:gd name="connsiteX70" fmla="*/ 307369 w 843150"/>
                <a:gd name="connsiteY70" fmla="*/ 11906 h 359478"/>
                <a:gd name="connsiteX71" fmla="*/ 259744 w 843150"/>
                <a:gd name="connsiteY71" fmla="*/ 19050 h 359478"/>
                <a:gd name="connsiteX72" fmla="*/ 235931 w 843150"/>
                <a:gd name="connsiteY72" fmla="*/ 23813 h 359478"/>
                <a:gd name="connsiteX73" fmla="*/ 226406 w 843150"/>
                <a:gd name="connsiteY73" fmla="*/ 28575 h 359478"/>
                <a:gd name="connsiteX74" fmla="*/ 204975 w 843150"/>
                <a:gd name="connsiteY74" fmla="*/ 35719 h 359478"/>
                <a:gd name="connsiteX75" fmla="*/ 190688 w 843150"/>
                <a:gd name="connsiteY75" fmla="*/ 40481 h 359478"/>
                <a:gd name="connsiteX76" fmla="*/ 181163 w 843150"/>
                <a:gd name="connsiteY76" fmla="*/ 42863 h 359478"/>
                <a:gd name="connsiteX77" fmla="*/ 164495 w 843150"/>
                <a:gd name="connsiteY77" fmla="*/ 54769 h 359478"/>
                <a:gd name="connsiteX78" fmla="*/ 133538 w 843150"/>
                <a:gd name="connsiteY78" fmla="*/ 61913 h 359478"/>
                <a:gd name="connsiteX79" fmla="*/ 131157 w 843150"/>
                <a:gd name="connsiteY79" fmla="*/ 69056 h 359478"/>
                <a:gd name="connsiteX80" fmla="*/ 107344 w 843150"/>
                <a:gd name="connsiteY80" fmla="*/ 69056 h 359478"/>
                <a:gd name="connsiteX81" fmla="*/ 88294 w 843150"/>
                <a:gd name="connsiteY81" fmla="*/ 78581 h 359478"/>
                <a:gd name="connsiteX82" fmla="*/ 76388 w 843150"/>
                <a:gd name="connsiteY82" fmla="*/ 80963 h 359478"/>
                <a:gd name="connsiteX83" fmla="*/ 64481 w 843150"/>
                <a:gd name="connsiteY83" fmla="*/ 85725 h 359478"/>
                <a:gd name="connsiteX84" fmla="*/ 50194 w 843150"/>
                <a:gd name="connsiteY84" fmla="*/ 90488 h 359478"/>
                <a:gd name="connsiteX85" fmla="*/ 4950 w 843150"/>
                <a:gd name="connsiteY85" fmla="*/ 92869 h 359478"/>
                <a:gd name="connsiteX86" fmla="*/ 12095 w 843150"/>
                <a:gd name="connsiteY86" fmla="*/ 130970 h 359478"/>
                <a:gd name="connsiteX0" fmla="*/ 8609 w 844427"/>
                <a:gd name="connsiteY0" fmla="*/ 135732 h 359478"/>
                <a:gd name="connsiteX1" fmla="*/ 46708 w 844427"/>
                <a:gd name="connsiteY1" fmla="*/ 140494 h 359478"/>
                <a:gd name="connsiteX2" fmla="*/ 49090 w 844427"/>
                <a:gd name="connsiteY2" fmla="*/ 150019 h 359478"/>
                <a:gd name="connsiteX3" fmla="*/ 53852 w 844427"/>
                <a:gd name="connsiteY3" fmla="*/ 157163 h 359478"/>
                <a:gd name="connsiteX4" fmla="*/ 56233 w 844427"/>
                <a:gd name="connsiteY4" fmla="*/ 164306 h 359478"/>
                <a:gd name="connsiteX5" fmla="*/ 65758 w 844427"/>
                <a:gd name="connsiteY5" fmla="*/ 180975 h 359478"/>
                <a:gd name="connsiteX6" fmla="*/ 75283 w 844427"/>
                <a:gd name="connsiteY6" fmla="*/ 207169 h 359478"/>
                <a:gd name="connsiteX7" fmla="*/ 77665 w 844427"/>
                <a:gd name="connsiteY7" fmla="*/ 214313 h 359478"/>
                <a:gd name="connsiteX8" fmla="*/ 80046 w 844427"/>
                <a:gd name="connsiteY8" fmla="*/ 221456 h 359478"/>
                <a:gd name="connsiteX9" fmla="*/ 84808 w 844427"/>
                <a:gd name="connsiteY9" fmla="*/ 245269 h 359478"/>
                <a:gd name="connsiteX10" fmla="*/ 108620 w 844427"/>
                <a:gd name="connsiteY10" fmla="*/ 264319 h 359478"/>
                <a:gd name="connsiteX11" fmla="*/ 122908 w 844427"/>
                <a:gd name="connsiteY11" fmla="*/ 288131 h 359478"/>
                <a:gd name="connsiteX12" fmla="*/ 132433 w 844427"/>
                <a:gd name="connsiteY12" fmla="*/ 300038 h 359478"/>
                <a:gd name="connsiteX13" fmla="*/ 137196 w 844427"/>
                <a:gd name="connsiteY13" fmla="*/ 307181 h 359478"/>
                <a:gd name="connsiteX14" fmla="*/ 153865 w 844427"/>
                <a:gd name="connsiteY14" fmla="*/ 314325 h 359478"/>
                <a:gd name="connsiteX15" fmla="*/ 168152 w 844427"/>
                <a:gd name="connsiteY15" fmla="*/ 323850 h 359478"/>
                <a:gd name="connsiteX16" fmla="*/ 175296 w 844427"/>
                <a:gd name="connsiteY16" fmla="*/ 328613 h 359478"/>
                <a:gd name="connsiteX17" fmla="*/ 182440 w 844427"/>
                <a:gd name="connsiteY17" fmla="*/ 335756 h 359478"/>
                <a:gd name="connsiteX18" fmla="*/ 215777 w 844427"/>
                <a:gd name="connsiteY18" fmla="*/ 342900 h 359478"/>
                <a:gd name="connsiteX19" fmla="*/ 244352 w 844427"/>
                <a:gd name="connsiteY19" fmla="*/ 345281 h 359478"/>
                <a:gd name="connsiteX20" fmla="*/ 258640 w 844427"/>
                <a:gd name="connsiteY20" fmla="*/ 347663 h 359478"/>
                <a:gd name="connsiteX21" fmla="*/ 265783 w 844427"/>
                <a:gd name="connsiteY21" fmla="*/ 350044 h 359478"/>
                <a:gd name="connsiteX22" fmla="*/ 334840 w 844427"/>
                <a:gd name="connsiteY22" fmla="*/ 352425 h 359478"/>
                <a:gd name="connsiteX23" fmla="*/ 341983 w 844427"/>
                <a:gd name="connsiteY23" fmla="*/ 354806 h 359478"/>
                <a:gd name="connsiteX24" fmla="*/ 499146 w 844427"/>
                <a:gd name="connsiteY24" fmla="*/ 354806 h 359478"/>
                <a:gd name="connsiteX25" fmla="*/ 534865 w 844427"/>
                <a:gd name="connsiteY25" fmla="*/ 350044 h 359478"/>
                <a:gd name="connsiteX26" fmla="*/ 544390 w 844427"/>
                <a:gd name="connsiteY26" fmla="*/ 347663 h 359478"/>
                <a:gd name="connsiteX27" fmla="*/ 584871 w 844427"/>
                <a:gd name="connsiteY27" fmla="*/ 345281 h 359478"/>
                <a:gd name="connsiteX28" fmla="*/ 620590 w 844427"/>
                <a:gd name="connsiteY28" fmla="*/ 338138 h 359478"/>
                <a:gd name="connsiteX29" fmla="*/ 634877 w 844427"/>
                <a:gd name="connsiteY29" fmla="*/ 333375 h 359478"/>
                <a:gd name="connsiteX30" fmla="*/ 642021 w 844427"/>
                <a:gd name="connsiteY30" fmla="*/ 330994 h 359478"/>
                <a:gd name="connsiteX31" fmla="*/ 649165 w 844427"/>
                <a:gd name="connsiteY31" fmla="*/ 326231 h 359478"/>
                <a:gd name="connsiteX32" fmla="*/ 668215 w 844427"/>
                <a:gd name="connsiteY32" fmla="*/ 321469 h 359478"/>
                <a:gd name="connsiteX33" fmla="*/ 682502 w 844427"/>
                <a:gd name="connsiteY33" fmla="*/ 316706 h 359478"/>
                <a:gd name="connsiteX34" fmla="*/ 689646 w 844427"/>
                <a:gd name="connsiteY34" fmla="*/ 311944 h 359478"/>
                <a:gd name="connsiteX35" fmla="*/ 713458 w 844427"/>
                <a:gd name="connsiteY35" fmla="*/ 307181 h 359478"/>
                <a:gd name="connsiteX36" fmla="*/ 720602 w 844427"/>
                <a:gd name="connsiteY36" fmla="*/ 302419 h 359478"/>
                <a:gd name="connsiteX37" fmla="*/ 727746 w 844427"/>
                <a:gd name="connsiteY37" fmla="*/ 300038 h 359478"/>
                <a:gd name="connsiteX38" fmla="*/ 749177 w 844427"/>
                <a:gd name="connsiteY38" fmla="*/ 283369 h 359478"/>
                <a:gd name="connsiteX39" fmla="*/ 756321 w 844427"/>
                <a:gd name="connsiteY39" fmla="*/ 273844 h 359478"/>
                <a:gd name="connsiteX40" fmla="*/ 770608 w 844427"/>
                <a:gd name="connsiteY40" fmla="*/ 245269 h 359478"/>
                <a:gd name="connsiteX41" fmla="*/ 775371 w 844427"/>
                <a:gd name="connsiteY41" fmla="*/ 238125 h 359478"/>
                <a:gd name="connsiteX42" fmla="*/ 780133 w 844427"/>
                <a:gd name="connsiteY42" fmla="*/ 230981 h 359478"/>
                <a:gd name="connsiteX43" fmla="*/ 787277 w 844427"/>
                <a:gd name="connsiteY43" fmla="*/ 226219 h 359478"/>
                <a:gd name="connsiteX44" fmla="*/ 792040 w 844427"/>
                <a:gd name="connsiteY44" fmla="*/ 219075 h 359478"/>
                <a:gd name="connsiteX45" fmla="*/ 799183 w 844427"/>
                <a:gd name="connsiteY45" fmla="*/ 216694 h 359478"/>
                <a:gd name="connsiteX46" fmla="*/ 830140 w 844427"/>
                <a:gd name="connsiteY46" fmla="*/ 209550 h 359478"/>
                <a:gd name="connsiteX47" fmla="*/ 834902 w 844427"/>
                <a:gd name="connsiteY47" fmla="*/ 202406 h 359478"/>
                <a:gd name="connsiteX48" fmla="*/ 839665 w 844427"/>
                <a:gd name="connsiteY48" fmla="*/ 180975 h 359478"/>
                <a:gd name="connsiteX49" fmla="*/ 844427 w 844427"/>
                <a:gd name="connsiteY49" fmla="*/ 157163 h 359478"/>
                <a:gd name="connsiteX50" fmla="*/ 842046 w 844427"/>
                <a:gd name="connsiteY50" fmla="*/ 83344 h 359478"/>
                <a:gd name="connsiteX51" fmla="*/ 837283 w 844427"/>
                <a:gd name="connsiteY51" fmla="*/ 76200 h 359478"/>
                <a:gd name="connsiteX52" fmla="*/ 830140 w 844427"/>
                <a:gd name="connsiteY52" fmla="*/ 61913 h 359478"/>
                <a:gd name="connsiteX53" fmla="*/ 822996 w 844427"/>
                <a:gd name="connsiteY53" fmla="*/ 57150 h 359478"/>
                <a:gd name="connsiteX54" fmla="*/ 801565 w 844427"/>
                <a:gd name="connsiteY54" fmla="*/ 59531 h 359478"/>
                <a:gd name="connsiteX55" fmla="*/ 794421 w 844427"/>
                <a:gd name="connsiteY55" fmla="*/ 61913 h 359478"/>
                <a:gd name="connsiteX56" fmla="*/ 780133 w 844427"/>
                <a:gd name="connsiteY56" fmla="*/ 59531 h 359478"/>
                <a:gd name="connsiteX57" fmla="*/ 770608 w 844427"/>
                <a:gd name="connsiteY57" fmla="*/ 45244 h 359478"/>
                <a:gd name="connsiteX58" fmla="*/ 758702 w 844427"/>
                <a:gd name="connsiteY58" fmla="*/ 30956 h 359478"/>
                <a:gd name="connsiteX59" fmla="*/ 732508 w 844427"/>
                <a:gd name="connsiteY59" fmla="*/ 23813 h 359478"/>
                <a:gd name="connsiteX60" fmla="*/ 722983 w 844427"/>
                <a:gd name="connsiteY60" fmla="*/ 21431 h 359478"/>
                <a:gd name="connsiteX61" fmla="*/ 708696 w 844427"/>
                <a:gd name="connsiteY61" fmla="*/ 16669 h 359478"/>
                <a:gd name="connsiteX62" fmla="*/ 689646 w 844427"/>
                <a:gd name="connsiteY62" fmla="*/ 11906 h 359478"/>
                <a:gd name="connsiteX63" fmla="*/ 682502 w 844427"/>
                <a:gd name="connsiteY63" fmla="*/ 9525 h 359478"/>
                <a:gd name="connsiteX64" fmla="*/ 625352 w 844427"/>
                <a:gd name="connsiteY64" fmla="*/ 7144 h 359478"/>
                <a:gd name="connsiteX65" fmla="*/ 603921 w 844427"/>
                <a:gd name="connsiteY65" fmla="*/ 4763 h 359478"/>
                <a:gd name="connsiteX66" fmla="*/ 596777 w 844427"/>
                <a:gd name="connsiteY66" fmla="*/ 2381 h 359478"/>
                <a:gd name="connsiteX67" fmla="*/ 568202 w 844427"/>
                <a:gd name="connsiteY67" fmla="*/ 0 h 359478"/>
                <a:gd name="connsiteX68" fmla="*/ 358652 w 844427"/>
                <a:gd name="connsiteY68" fmla="*/ 2381 h 359478"/>
                <a:gd name="connsiteX69" fmla="*/ 327696 w 844427"/>
                <a:gd name="connsiteY69" fmla="*/ 7144 h 359478"/>
                <a:gd name="connsiteX70" fmla="*/ 308646 w 844427"/>
                <a:gd name="connsiteY70" fmla="*/ 11906 h 359478"/>
                <a:gd name="connsiteX71" fmla="*/ 261021 w 844427"/>
                <a:gd name="connsiteY71" fmla="*/ 19050 h 359478"/>
                <a:gd name="connsiteX72" fmla="*/ 237208 w 844427"/>
                <a:gd name="connsiteY72" fmla="*/ 23813 h 359478"/>
                <a:gd name="connsiteX73" fmla="*/ 227683 w 844427"/>
                <a:gd name="connsiteY73" fmla="*/ 28575 h 359478"/>
                <a:gd name="connsiteX74" fmla="*/ 206252 w 844427"/>
                <a:gd name="connsiteY74" fmla="*/ 35719 h 359478"/>
                <a:gd name="connsiteX75" fmla="*/ 191965 w 844427"/>
                <a:gd name="connsiteY75" fmla="*/ 40481 h 359478"/>
                <a:gd name="connsiteX76" fmla="*/ 182440 w 844427"/>
                <a:gd name="connsiteY76" fmla="*/ 42863 h 359478"/>
                <a:gd name="connsiteX77" fmla="*/ 165772 w 844427"/>
                <a:gd name="connsiteY77" fmla="*/ 54769 h 359478"/>
                <a:gd name="connsiteX78" fmla="*/ 134815 w 844427"/>
                <a:gd name="connsiteY78" fmla="*/ 61913 h 359478"/>
                <a:gd name="connsiteX79" fmla="*/ 132434 w 844427"/>
                <a:gd name="connsiteY79" fmla="*/ 69056 h 359478"/>
                <a:gd name="connsiteX80" fmla="*/ 108621 w 844427"/>
                <a:gd name="connsiteY80" fmla="*/ 69056 h 359478"/>
                <a:gd name="connsiteX81" fmla="*/ 89571 w 844427"/>
                <a:gd name="connsiteY81" fmla="*/ 78581 h 359478"/>
                <a:gd name="connsiteX82" fmla="*/ 77665 w 844427"/>
                <a:gd name="connsiteY82" fmla="*/ 80963 h 359478"/>
                <a:gd name="connsiteX83" fmla="*/ 65758 w 844427"/>
                <a:gd name="connsiteY83" fmla="*/ 85725 h 359478"/>
                <a:gd name="connsiteX84" fmla="*/ 51471 w 844427"/>
                <a:gd name="connsiteY84" fmla="*/ 90488 h 359478"/>
                <a:gd name="connsiteX85" fmla="*/ 6227 w 844427"/>
                <a:gd name="connsiteY85" fmla="*/ 92869 h 359478"/>
                <a:gd name="connsiteX86" fmla="*/ 8609 w 844427"/>
                <a:gd name="connsiteY86" fmla="*/ 135732 h 359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844427" h="359478">
                  <a:moveTo>
                    <a:pt x="8609" y="135732"/>
                  </a:moveTo>
                  <a:cubicBezTo>
                    <a:pt x="15356" y="143670"/>
                    <a:pt x="39961" y="138113"/>
                    <a:pt x="46708" y="140494"/>
                  </a:cubicBezTo>
                  <a:cubicBezTo>
                    <a:pt x="53455" y="142875"/>
                    <a:pt x="47801" y="147011"/>
                    <a:pt x="49090" y="150019"/>
                  </a:cubicBezTo>
                  <a:cubicBezTo>
                    <a:pt x="50217" y="152649"/>
                    <a:pt x="52572" y="154603"/>
                    <a:pt x="53852" y="157163"/>
                  </a:cubicBezTo>
                  <a:cubicBezTo>
                    <a:pt x="54974" y="159408"/>
                    <a:pt x="55111" y="162061"/>
                    <a:pt x="56233" y="164306"/>
                  </a:cubicBezTo>
                  <a:cubicBezTo>
                    <a:pt x="71558" y="194953"/>
                    <a:pt x="49059" y="143403"/>
                    <a:pt x="65758" y="180975"/>
                  </a:cubicBezTo>
                  <a:cubicBezTo>
                    <a:pt x="70182" y="190929"/>
                    <a:pt x="71758" y="196593"/>
                    <a:pt x="75283" y="207169"/>
                  </a:cubicBezTo>
                  <a:lnTo>
                    <a:pt x="77665" y="214313"/>
                  </a:lnTo>
                  <a:lnTo>
                    <a:pt x="80046" y="221456"/>
                  </a:lnTo>
                  <a:cubicBezTo>
                    <a:pt x="80345" y="223249"/>
                    <a:pt x="80046" y="238125"/>
                    <a:pt x="84808" y="245269"/>
                  </a:cubicBezTo>
                  <a:cubicBezTo>
                    <a:pt x="89570" y="252413"/>
                    <a:pt x="96834" y="253843"/>
                    <a:pt x="108620" y="264319"/>
                  </a:cubicBezTo>
                  <a:cubicBezTo>
                    <a:pt x="121444" y="275718"/>
                    <a:pt x="114240" y="276573"/>
                    <a:pt x="122908" y="288131"/>
                  </a:cubicBezTo>
                  <a:cubicBezTo>
                    <a:pt x="127545" y="302037"/>
                    <a:pt x="121663" y="289268"/>
                    <a:pt x="132433" y="300038"/>
                  </a:cubicBezTo>
                  <a:cubicBezTo>
                    <a:pt x="134457" y="302062"/>
                    <a:pt x="135172" y="305157"/>
                    <a:pt x="137196" y="307181"/>
                  </a:cubicBezTo>
                  <a:cubicBezTo>
                    <a:pt x="142679" y="312664"/>
                    <a:pt x="146576" y="312503"/>
                    <a:pt x="153865" y="314325"/>
                  </a:cubicBezTo>
                  <a:lnTo>
                    <a:pt x="168152" y="323850"/>
                  </a:lnTo>
                  <a:cubicBezTo>
                    <a:pt x="170533" y="325438"/>
                    <a:pt x="173272" y="326589"/>
                    <a:pt x="175296" y="328613"/>
                  </a:cubicBezTo>
                  <a:cubicBezTo>
                    <a:pt x="177677" y="330994"/>
                    <a:pt x="179496" y="334121"/>
                    <a:pt x="182440" y="335756"/>
                  </a:cubicBezTo>
                  <a:cubicBezTo>
                    <a:pt x="191835" y="340976"/>
                    <a:pt x="205721" y="341894"/>
                    <a:pt x="215777" y="342900"/>
                  </a:cubicBezTo>
                  <a:cubicBezTo>
                    <a:pt x="225288" y="343851"/>
                    <a:pt x="234827" y="344487"/>
                    <a:pt x="244352" y="345281"/>
                  </a:cubicBezTo>
                  <a:cubicBezTo>
                    <a:pt x="249115" y="346075"/>
                    <a:pt x="253927" y="346615"/>
                    <a:pt x="258640" y="347663"/>
                  </a:cubicBezTo>
                  <a:cubicBezTo>
                    <a:pt x="261090" y="348208"/>
                    <a:pt x="263278" y="349887"/>
                    <a:pt x="265783" y="350044"/>
                  </a:cubicBezTo>
                  <a:cubicBezTo>
                    <a:pt x="288771" y="351481"/>
                    <a:pt x="311821" y="351631"/>
                    <a:pt x="334840" y="352425"/>
                  </a:cubicBezTo>
                  <a:cubicBezTo>
                    <a:pt x="337221" y="353219"/>
                    <a:pt x="339533" y="354261"/>
                    <a:pt x="341983" y="354806"/>
                  </a:cubicBezTo>
                  <a:cubicBezTo>
                    <a:pt x="389012" y="365258"/>
                    <a:pt x="491938" y="354926"/>
                    <a:pt x="499146" y="354806"/>
                  </a:cubicBezTo>
                  <a:cubicBezTo>
                    <a:pt x="521175" y="349299"/>
                    <a:pt x="494702" y="355399"/>
                    <a:pt x="534865" y="350044"/>
                  </a:cubicBezTo>
                  <a:cubicBezTo>
                    <a:pt x="538109" y="349612"/>
                    <a:pt x="541132" y="347973"/>
                    <a:pt x="544390" y="347663"/>
                  </a:cubicBezTo>
                  <a:cubicBezTo>
                    <a:pt x="557846" y="346381"/>
                    <a:pt x="571377" y="346075"/>
                    <a:pt x="584871" y="345281"/>
                  </a:cubicBezTo>
                  <a:cubicBezTo>
                    <a:pt x="596777" y="342900"/>
                    <a:pt x="609071" y="341978"/>
                    <a:pt x="620590" y="338138"/>
                  </a:cubicBezTo>
                  <a:lnTo>
                    <a:pt x="634877" y="333375"/>
                  </a:lnTo>
                  <a:lnTo>
                    <a:pt x="642021" y="330994"/>
                  </a:lnTo>
                  <a:cubicBezTo>
                    <a:pt x="644402" y="329406"/>
                    <a:pt x="646605" y="327511"/>
                    <a:pt x="649165" y="326231"/>
                  </a:cubicBezTo>
                  <a:cubicBezTo>
                    <a:pt x="654945" y="323341"/>
                    <a:pt x="662237" y="323099"/>
                    <a:pt x="668215" y="321469"/>
                  </a:cubicBezTo>
                  <a:cubicBezTo>
                    <a:pt x="673058" y="320148"/>
                    <a:pt x="678325" y="319490"/>
                    <a:pt x="682502" y="316706"/>
                  </a:cubicBezTo>
                  <a:cubicBezTo>
                    <a:pt x="684883" y="315119"/>
                    <a:pt x="687015" y="313071"/>
                    <a:pt x="689646" y="311944"/>
                  </a:cubicBezTo>
                  <a:cubicBezTo>
                    <a:pt x="694164" y="310008"/>
                    <a:pt x="710239" y="307718"/>
                    <a:pt x="713458" y="307181"/>
                  </a:cubicBezTo>
                  <a:cubicBezTo>
                    <a:pt x="715839" y="305594"/>
                    <a:pt x="718042" y="303699"/>
                    <a:pt x="720602" y="302419"/>
                  </a:cubicBezTo>
                  <a:cubicBezTo>
                    <a:pt x="722847" y="301297"/>
                    <a:pt x="725552" y="301257"/>
                    <a:pt x="727746" y="300038"/>
                  </a:cubicBezTo>
                  <a:cubicBezTo>
                    <a:pt x="736540" y="295152"/>
                    <a:pt x="742866" y="290731"/>
                    <a:pt x="749177" y="283369"/>
                  </a:cubicBezTo>
                  <a:cubicBezTo>
                    <a:pt x="751760" y="280356"/>
                    <a:pt x="753940" y="277019"/>
                    <a:pt x="756321" y="273844"/>
                  </a:cubicBezTo>
                  <a:cubicBezTo>
                    <a:pt x="762893" y="254126"/>
                    <a:pt x="758298" y="263733"/>
                    <a:pt x="770608" y="245269"/>
                  </a:cubicBezTo>
                  <a:lnTo>
                    <a:pt x="775371" y="238125"/>
                  </a:lnTo>
                  <a:cubicBezTo>
                    <a:pt x="776958" y="235744"/>
                    <a:pt x="777752" y="232568"/>
                    <a:pt x="780133" y="230981"/>
                  </a:cubicBezTo>
                  <a:lnTo>
                    <a:pt x="787277" y="226219"/>
                  </a:lnTo>
                  <a:cubicBezTo>
                    <a:pt x="788865" y="223838"/>
                    <a:pt x="789805" y="220863"/>
                    <a:pt x="792040" y="219075"/>
                  </a:cubicBezTo>
                  <a:cubicBezTo>
                    <a:pt x="794000" y="217507"/>
                    <a:pt x="796762" y="217354"/>
                    <a:pt x="799183" y="216694"/>
                  </a:cubicBezTo>
                  <a:cubicBezTo>
                    <a:pt x="814987" y="212383"/>
                    <a:pt x="816250" y="212328"/>
                    <a:pt x="830140" y="209550"/>
                  </a:cubicBezTo>
                  <a:cubicBezTo>
                    <a:pt x="831727" y="207169"/>
                    <a:pt x="833622" y="204966"/>
                    <a:pt x="834902" y="202406"/>
                  </a:cubicBezTo>
                  <a:cubicBezTo>
                    <a:pt x="837927" y="196355"/>
                    <a:pt x="838568" y="186826"/>
                    <a:pt x="839665" y="180975"/>
                  </a:cubicBezTo>
                  <a:cubicBezTo>
                    <a:pt x="841157" y="173019"/>
                    <a:pt x="844427" y="157163"/>
                    <a:pt x="844427" y="157163"/>
                  </a:cubicBezTo>
                  <a:cubicBezTo>
                    <a:pt x="843633" y="132557"/>
                    <a:pt x="844210" y="107868"/>
                    <a:pt x="842046" y="83344"/>
                  </a:cubicBezTo>
                  <a:cubicBezTo>
                    <a:pt x="841794" y="80493"/>
                    <a:pt x="838563" y="78760"/>
                    <a:pt x="837283" y="76200"/>
                  </a:cubicBezTo>
                  <a:cubicBezTo>
                    <a:pt x="833409" y="68452"/>
                    <a:pt x="836965" y="68738"/>
                    <a:pt x="830140" y="61913"/>
                  </a:cubicBezTo>
                  <a:cubicBezTo>
                    <a:pt x="828116" y="59889"/>
                    <a:pt x="825377" y="58738"/>
                    <a:pt x="822996" y="57150"/>
                  </a:cubicBezTo>
                  <a:cubicBezTo>
                    <a:pt x="815852" y="57944"/>
                    <a:pt x="808655" y="58349"/>
                    <a:pt x="801565" y="59531"/>
                  </a:cubicBezTo>
                  <a:cubicBezTo>
                    <a:pt x="799089" y="59944"/>
                    <a:pt x="796931" y="61913"/>
                    <a:pt x="794421" y="61913"/>
                  </a:cubicBezTo>
                  <a:cubicBezTo>
                    <a:pt x="789593" y="61913"/>
                    <a:pt x="784896" y="60325"/>
                    <a:pt x="780133" y="59531"/>
                  </a:cubicBezTo>
                  <a:lnTo>
                    <a:pt x="770608" y="45244"/>
                  </a:lnTo>
                  <a:cubicBezTo>
                    <a:pt x="766810" y="39546"/>
                    <a:pt x="764538" y="35124"/>
                    <a:pt x="758702" y="30956"/>
                  </a:cubicBezTo>
                  <a:cubicBezTo>
                    <a:pt x="749077" y="24081"/>
                    <a:pt x="744912" y="26068"/>
                    <a:pt x="732508" y="23813"/>
                  </a:cubicBezTo>
                  <a:cubicBezTo>
                    <a:pt x="729288" y="23227"/>
                    <a:pt x="726118" y="22371"/>
                    <a:pt x="722983" y="21431"/>
                  </a:cubicBezTo>
                  <a:cubicBezTo>
                    <a:pt x="718175" y="19988"/>
                    <a:pt x="713566" y="17887"/>
                    <a:pt x="708696" y="16669"/>
                  </a:cubicBezTo>
                  <a:cubicBezTo>
                    <a:pt x="702346" y="15081"/>
                    <a:pt x="695856" y="13976"/>
                    <a:pt x="689646" y="11906"/>
                  </a:cubicBezTo>
                  <a:cubicBezTo>
                    <a:pt x="687265" y="11112"/>
                    <a:pt x="685005" y="9710"/>
                    <a:pt x="682502" y="9525"/>
                  </a:cubicBezTo>
                  <a:cubicBezTo>
                    <a:pt x="663488" y="8117"/>
                    <a:pt x="644402" y="7938"/>
                    <a:pt x="625352" y="7144"/>
                  </a:cubicBezTo>
                  <a:cubicBezTo>
                    <a:pt x="618208" y="6350"/>
                    <a:pt x="611011" y="5945"/>
                    <a:pt x="603921" y="4763"/>
                  </a:cubicBezTo>
                  <a:cubicBezTo>
                    <a:pt x="601445" y="4350"/>
                    <a:pt x="599265" y="2713"/>
                    <a:pt x="596777" y="2381"/>
                  </a:cubicBezTo>
                  <a:cubicBezTo>
                    <a:pt x="587303" y="1118"/>
                    <a:pt x="577727" y="794"/>
                    <a:pt x="568202" y="0"/>
                  </a:cubicBezTo>
                  <a:lnTo>
                    <a:pt x="358652" y="2381"/>
                  </a:lnTo>
                  <a:cubicBezTo>
                    <a:pt x="351250" y="2535"/>
                    <a:pt x="335971" y="5235"/>
                    <a:pt x="327696" y="7144"/>
                  </a:cubicBezTo>
                  <a:cubicBezTo>
                    <a:pt x="321318" y="8616"/>
                    <a:pt x="315102" y="10830"/>
                    <a:pt x="308646" y="11906"/>
                  </a:cubicBezTo>
                  <a:cubicBezTo>
                    <a:pt x="276288" y="17301"/>
                    <a:pt x="315406" y="10893"/>
                    <a:pt x="261021" y="19050"/>
                  </a:cubicBezTo>
                  <a:cubicBezTo>
                    <a:pt x="256440" y="19737"/>
                    <a:pt x="242649" y="21772"/>
                    <a:pt x="237208" y="23813"/>
                  </a:cubicBezTo>
                  <a:cubicBezTo>
                    <a:pt x="233884" y="25059"/>
                    <a:pt x="230996" y="27301"/>
                    <a:pt x="227683" y="28575"/>
                  </a:cubicBezTo>
                  <a:cubicBezTo>
                    <a:pt x="220655" y="31278"/>
                    <a:pt x="213396" y="33338"/>
                    <a:pt x="206252" y="35719"/>
                  </a:cubicBezTo>
                  <a:cubicBezTo>
                    <a:pt x="201490" y="37306"/>
                    <a:pt x="196835" y="39263"/>
                    <a:pt x="191965" y="40481"/>
                  </a:cubicBezTo>
                  <a:lnTo>
                    <a:pt x="182440" y="42863"/>
                  </a:lnTo>
                  <a:cubicBezTo>
                    <a:pt x="168806" y="51951"/>
                    <a:pt x="184900" y="48883"/>
                    <a:pt x="165772" y="54769"/>
                  </a:cubicBezTo>
                  <a:cubicBezTo>
                    <a:pt x="138247" y="63238"/>
                    <a:pt x="140371" y="59532"/>
                    <a:pt x="134815" y="61913"/>
                  </a:cubicBezTo>
                  <a:cubicBezTo>
                    <a:pt x="129259" y="64294"/>
                    <a:pt x="134856" y="68396"/>
                    <a:pt x="132434" y="69056"/>
                  </a:cubicBezTo>
                  <a:cubicBezTo>
                    <a:pt x="126119" y="70778"/>
                    <a:pt x="115765" y="67469"/>
                    <a:pt x="108621" y="69056"/>
                  </a:cubicBezTo>
                  <a:cubicBezTo>
                    <a:pt x="101477" y="70644"/>
                    <a:pt x="100165" y="75403"/>
                    <a:pt x="89571" y="78581"/>
                  </a:cubicBezTo>
                  <a:cubicBezTo>
                    <a:pt x="85694" y="79744"/>
                    <a:pt x="81542" y="79800"/>
                    <a:pt x="77665" y="80963"/>
                  </a:cubicBezTo>
                  <a:cubicBezTo>
                    <a:pt x="73571" y="82191"/>
                    <a:pt x="69775" y="84264"/>
                    <a:pt x="65758" y="85725"/>
                  </a:cubicBezTo>
                  <a:cubicBezTo>
                    <a:pt x="61040" y="87441"/>
                    <a:pt x="55648" y="87704"/>
                    <a:pt x="51471" y="90488"/>
                  </a:cubicBezTo>
                  <a:cubicBezTo>
                    <a:pt x="49090" y="92075"/>
                    <a:pt x="9071" y="92553"/>
                    <a:pt x="6227" y="92869"/>
                  </a:cubicBezTo>
                  <a:cubicBezTo>
                    <a:pt x="-5607" y="94184"/>
                    <a:pt x="1862" y="127795"/>
                    <a:pt x="8609" y="135732"/>
                  </a:cubicBezTo>
                  <a:close/>
                </a:path>
              </a:pathLst>
            </a:custGeom>
            <a:solidFill>
              <a:srgbClr val="34495E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任意多边形 104"/>
            <p:cNvSpPr/>
            <p:nvPr/>
          </p:nvSpPr>
          <p:spPr>
            <a:xfrm>
              <a:off x="846485" y="4673102"/>
              <a:ext cx="1101252" cy="538016"/>
            </a:xfrm>
            <a:custGeom>
              <a:avLst/>
              <a:gdLst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202407 w 623888"/>
                <a:gd name="connsiteY58" fmla="*/ 7144 h 304800"/>
                <a:gd name="connsiteX59" fmla="*/ 192882 w 623888"/>
                <a:gd name="connsiteY59" fmla="*/ 9525 h 304800"/>
                <a:gd name="connsiteX60" fmla="*/ 185738 w 623888"/>
                <a:gd name="connsiteY60" fmla="*/ 11907 h 304800"/>
                <a:gd name="connsiteX61" fmla="*/ 161925 w 623888"/>
                <a:gd name="connsiteY61" fmla="*/ 14288 h 304800"/>
                <a:gd name="connsiteX62" fmla="*/ 150019 w 623888"/>
                <a:gd name="connsiteY62" fmla="*/ 16669 h 304800"/>
                <a:gd name="connsiteX63" fmla="*/ 142875 w 623888"/>
                <a:gd name="connsiteY63" fmla="*/ 19050 h 304800"/>
                <a:gd name="connsiteX64" fmla="*/ 133350 w 623888"/>
                <a:gd name="connsiteY64" fmla="*/ 21432 h 304800"/>
                <a:gd name="connsiteX65" fmla="*/ 126207 w 623888"/>
                <a:gd name="connsiteY65" fmla="*/ 26194 h 304800"/>
                <a:gd name="connsiteX66" fmla="*/ 111919 w 623888"/>
                <a:gd name="connsiteY66" fmla="*/ 30957 h 304800"/>
                <a:gd name="connsiteX67" fmla="*/ 102394 w 623888"/>
                <a:gd name="connsiteY67" fmla="*/ 35719 h 304800"/>
                <a:gd name="connsiteX68" fmla="*/ 88107 w 623888"/>
                <a:gd name="connsiteY68" fmla="*/ 45244 h 304800"/>
                <a:gd name="connsiteX69" fmla="*/ 80963 w 623888"/>
                <a:gd name="connsiteY69" fmla="*/ 50007 h 304800"/>
                <a:gd name="connsiteX70" fmla="*/ 61913 w 623888"/>
                <a:gd name="connsiteY70" fmla="*/ 59532 h 304800"/>
                <a:gd name="connsiteX71" fmla="*/ 54769 w 623888"/>
                <a:gd name="connsiteY71" fmla="*/ 61913 h 304800"/>
                <a:gd name="connsiteX72" fmla="*/ 45244 w 623888"/>
                <a:gd name="connsiteY72" fmla="*/ 66675 h 304800"/>
                <a:gd name="connsiteX73" fmla="*/ 30957 w 623888"/>
                <a:gd name="connsiteY73" fmla="*/ 71438 h 304800"/>
                <a:gd name="connsiteX74" fmla="*/ 19050 w 623888"/>
                <a:gd name="connsiteY74" fmla="*/ 85725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623888" h="304800">
                  <a:moveTo>
                    <a:pt x="19050" y="85725"/>
                  </a:moveTo>
                  <a:lnTo>
                    <a:pt x="19050" y="85725"/>
                  </a:lnTo>
                  <a:cubicBezTo>
                    <a:pt x="15081" y="91281"/>
                    <a:pt x="10657" y="96539"/>
                    <a:pt x="7144" y="102394"/>
                  </a:cubicBezTo>
                  <a:cubicBezTo>
                    <a:pt x="5853" y="104546"/>
                    <a:pt x="5886" y="107293"/>
                    <a:pt x="4763" y="109538"/>
                  </a:cubicBezTo>
                  <a:cubicBezTo>
                    <a:pt x="3483" y="112098"/>
                    <a:pt x="1588" y="114301"/>
                    <a:pt x="0" y="116682"/>
                  </a:cubicBezTo>
                  <a:cubicBezTo>
                    <a:pt x="527" y="127749"/>
                    <a:pt x="242" y="162889"/>
                    <a:pt x="4763" y="180975"/>
                  </a:cubicBezTo>
                  <a:cubicBezTo>
                    <a:pt x="5980" y="185845"/>
                    <a:pt x="7937" y="190500"/>
                    <a:pt x="9525" y="195263"/>
                  </a:cubicBezTo>
                  <a:cubicBezTo>
                    <a:pt x="10319" y="197644"/>
                    <a:pt x="10401" y="200399"/>
                    <a:pt x="11907" y="202407"/>
                  </a:cubicBezTo>
                  <a:cubicBezTo>
                    <a:pt x="14288" y="205582"/>
                    <a:pt x="16244" y="209126"/>
                    <a:pt x="19050" y="211932"/>
                  </a:cubicBezTo>
                  <a:cubicBezTo>
                    <a:pt x="32814" y="225696"/>
                    <a:pt x="19678" y="206275"/>
                    <a:pt x="33338" y="223838"/>
                  </a:cubicBezTo>
                  <a:cubicBezTo>
                    <a:pt x="36852" y="228356"/>
                    <a:pt x="38101" y="234950"/>
                    <a:pt x="42863" y="238125"/>
                  </a:cubicBezTo>
                  <a:cubicBezTo>
                    <a:pt x="47625" y="241300"/>
                    <a:pt x="51720" y="245840"/>
                    <a:pt x="57150" y="247650"/>
                  </a:cubicBezTo>
                  <a:cubicBezTo>
                    <a:pt x="59531" y="248444"/>
                    <a:pt x="62049" y="248909"/>
                    <a:pt x="64294" y="250032"/>
                  </a:cubicBezTo>
                  <a:cubicBezTo>
                    <a:pt x="66854" y="251312"/>
                    <a:pt x="68953" y="253374"/>
                    <a:pt x="71438" y="254794"/>
                  </a:cubicBezTo>
                  <a:cubicBezTo>
                    <a:pt x="79681" y="259504"/>
                    <a:pt x="80090" y="259266"/>
                    <a:pt x="88107" y="261938"/>
                  </a:cubicBezTo>
                  <a:cubicBezTo>
                    <a:pt x="93375" y="267206"/>
                    <a:pt x="95761" y="270528"/>
                    <a:pt x="102394" y="273844"/>
                  </a:cubicBezTo>
                  <a:cubicBezTo>
                    <a:pt x="108145" y="276719"/>
                    <a:pt x="112968" y="276321"/>
                    <a:pt x="119063" y="278607"/>
                  </a:cubicBezTo>
                  <a:cubicBezTo>
                    <a:pt x="143291" y="287693"/>
                    <a:pt x="108049" y="281315"/>
                    <a:pt x="152400" y="285750"/>
                  </a:cubicBezTo>
                  <a:cubicBezTo>
                    <a:pt x="154781" y="286544"/>
                    <a:pt x="157122" y="287472"/>
                    <a:pt x="159544" y="288132"/>
                  </a:cubicBezTo>
                  <a:cubicBezTo>
                    <a:pt x="165859" y="289854"/>
                    <a:pt x="172385" y="290824"/>
                    <a:pt x="178594" y="292894"/>
                  </a:cubicBezTo>
                  <a:cubicBezTo>
                    <a:pt x="181141" y="293743"/>
                    <a:pt x="197689" y="299666"/>
                    <a:pt x="202407" y="300038"/>
                  </a:cubicBezTo>
                  <a:cubicBezTo>
                    <a:pt x="229357" y="302165"/>
                    <a:pt x="256382" y="303213"/>
                    <a:pt x="283369" y="304800"/>
                  </a:cubicBezTo>
                  <a:lnTo>
                    <a:pt x="402432" y="302419"/>
                  </a:lnTo>
                  <a:cubicBezTo>
                    <a:pt x="415695" y="301945"/>
                    <a:pt x="413958" y="300358"/>
                    <a:pt x="423863" y="297657"/>
                  </a:cubicBezTo>
                  <a:cubicBezTo>
                    <a:pt x="430178" y="295935"/>
                    <a:pt x="436703" y="294964"/>
                    <a:pt x="442913" y="292894"/>
                  </a:cubicBezTo>
                  <a:cubicBezTo>
                    <a:pt x="447675" y="291307"/>
                    <a:pt x="452231" y="288842"/>
                    <a:pt x="457200" y="288132"/>
                  </a:cubicBezTo>
                  <a:lnTo>
                    <a:pt x="473869" y="285750"/>
                  </a:lnTo>
                  <a:cubicBezTo>
                    <a:pt x="476250" y="284956"/>
                    <a:pt x="478768" y="284491"/>
                    <a:pt x="481013" y="283369"/>
                  </a:cubicBezTo>
                  <a:cubicBezTo>
                    <a:pt x="483573" y="282089"/>
                    <a:pt x="485442" y="279512"/>
                    <a:pt x="488157" y="278607"/>
                  </a:cubicBezTo>
                  <a:cubicBezTo>
                    <a:pt x="492737" y="277080"/>
                    <a:pt x="497731" y="277272"/>
                    <a:pt x="502444" y="276225"/>
                  </a:cubicBezTo>
                  <a:cubicBezTo>
                    <a:pt x="504894" y="275680"/>
                    <a:pt x="507166" y="274504"/>
                    <a:pt x="509588" y="273844"/>
                  </a:cubicBezTo>
                  <a:cubicBezTo>
                    <a:pt x="515903" y="272122"/>
                    <a:pt x="522429" y="271152"/>
                    <a:pt x="528638" y="269082"/>
                  </a:cubicBezTo>
                  <a:cubicBezTo>
                    <a:pt x="533400" y="267494"/>
                    <a:pt x="538748" y="267103"/>
                    <a:pt x="542925" y="264319"/>
                  </a:cubicBezTo>
                  <a:cubicBezTo>
                    <a:pt x="563398" y="250672"/>
                    <a:pt x="537495" y="267034"/>
                    <a:pt x="557213" y="257175"/>
                  </a:cubicBezTo>
                  <a:cubicBezTo>
                    <a:pt x="575673" y="247945"/>
                    <a:pt x="553550" y="256015"/>
                    <a:pt x="571500" y="250032"/>
                  </a:cubicBezTo>
                  <a:cubicBezTo>
                    <a:pt x="573088" y="247651"/>
                    <a:pt x="574239" y="244912"/>
                    <a:pt x="576263" y="242888"/>
                  </a:cubicBezTo>
                  <a:cubicBezTo>
                    <a:pt x="586329" y="232822"/>
                    <a:pt x="587694" y="243836"/>
                    <a:pt x="597694" y="223838"/>
                  </a:cubicBezTo>
                  <a:cubicBezTo>
                    <a:pt x="602623" y="213982"/>
                    <a:pt x="604276" y="211799"/>
                    <a:pt x="607219" y="200025"/>
                  </a:cubicBezTo>
                  <a:cubicBezTo>
                    <a:pt x="608390" y="195341"/>
                    <a:pt x="608553" y="190451"/>
                    <a:pt x="609600" y="185738"/>
                  </a:cubicBezTo>
                  <a:cubicBezTo>
                    <a:pt x="610145" y="183288"/>
                    <a:pt x="611322" y="181016"/>
                    <a:pt x="611982" y="178594"/>
                  </a:cubicBezTo>
                  <a:cubicBezTo>
                    <a:pt x="613704" y="172279"/>
                    <a:pt x="616744" y="159544"/>
                    <a:pt x="616744" y="159544"/>
                  </a:cubicBezTo>
                  <a:cubicBezTo>
                    <a:pt x="617538" y="151607"/>
                    <a:pt x="618071" y="143639"/>
                    <a:pt x="619125" y="135732"/>
                  </a:cubicBezTo>
                  <a:cubicBezTo>
                    <a:pt x="619660" y="131720"/>
                    <a:pt x="620842" y="127818"/>
                    <a:pt x="621507" y="123825"/>
                  </a:cubicBezTo>
                  <a:cubicBezTo>
                    <a:pt x="622430" y="118289"/>
                    <a:pt x="623094" y="112713"/>
                    <a:pt x="623888" y="107157"/>
                  </a:cubicBezTo>
                  <a:cubicBezTo>
                    <a:pt x="623094" y="91282"/>
                    <a:pt x="624350" y="75170"/>
                    <a:pt x="621507" y="59532"/>
                  </a:cubicBezTo>
                  <a:cubicBezTo>
                    <a:pt x="620995" y="56716"/>
                    <a:pt x="616387" y="56793"/>
                    <a:pt x="614363" y="54769"/>
                  </a:cubicBezTo>
                  <a:cubicBezTo>
                    <a:pt x="612339" y="52745"/>
                    <a:pt x="611835" y="49413"/>
                    <a:pt x="609600" y="47625"/>
                  </a:cubicBezTo>
                  <a:cubicBezTo>
                    <a:pt x="607640" y="46057"/>
                    <a:pt x="604651" y="46463"/>
                    <a:pt x="602457" y="45244"/>
                  </a:cubicBezTo>
                  <a:cubicBezTo>
                    <a:pt x="597453" y="42464"/>
                    <a:pt x="592216" y="39766"/>
                    <a:pt x="588169" y="35719"/>
                  </a:cubicBezTo>
                  <a:cubicBezTo>
                    <a:pt x="583407" y="30957"/>
                    <a:pt x="580271" y="23562"/>
                    <a:pt x="573882" y="21432"/>
                  </a:cubicBezTo>
                  <a:cubicBezTo>
                    <a:pt x="551545" y="13986"/>
                    <a:pt x="566344" y="17810"/>
                    <a:pt x="538163" y="14288"/>
                  </a:cubicBezTo>
                  <a:cubicBezTo>
                    <a:pt x="532594" y="13592"/>
                    <a:pt x="527016" y="12911"/>
                    <a:pt x="521494" y="11907"/>
                  </a:cubicBezTo>
                  <a:cubicBezTo>
                    <a:pt x="518274" y="11321"/>
                    <a:pt x="515209" y="9988"/>
                    <a:pt x="511969" y="9525"/>
                  </a:cubicBezTo>
                  <a:cubicBezTo>
                    <a:pt x="504072" y="8397"/>
                    <a:pt x="496094" y="7938"/>
                    <a:pt x="488157" y="7144"/>
                  </a:cubicBezTo>
                  <a:cubicBezTo>
                    <a:pt x="481013" y="5557"/>
                    <a:pt x="473932" y="3654"/>
                    <a:pt x="466725" y="2382"/>
                  </a:cubicBezTo>
                  <a:cubicBezTo>
                    <a:pt x="460423" y="1270"/>
                    <a:pt x="454074" y="0"/>
                    <a:pt x="447675" y="0"/>
                  </a:cubicBezTo>
                  <a:cubicBezTo>
                    <a:pt x="378614" y="0"/>
                    <a:pt x="309563" y="1588"/>
                    <a:pt x="240507" y="2382"/>
                  </a:cubicBezTo>
                  <a:cubicBezTo>
                    <a:pt x="230188" y="3176"/>
                    <a:pt x="219820" y="3479"/>
                    <a:pt x="209550" y="4763"/>
                  </a:cubicBezTo>
                  <a:cubicBezTo>
                    <a:pt x="207060" y="5074"/>
                    <a:pt x="204820" y="6455"/>
                    <a:pt x="202407" y="7144"/>
                  </a:cubicBezTo>
                  <a:cubicBezTo>
                    <a:pt x="199260" y="8043"/>
                    <a:pt x="196029" y="8626"/>
                    <a:pt x="192882" y="9525"/>
                  </a:cubicBezTo>
                  <a:cubicBezTo>
                    <a:pt x="190468" y="10215"/>
                    <a:pt x="188219" y="11525"/>
                    <a:pt x="185738" y="11907"/>
                  </a:cubicBezTo>
                  <a:cubicBezTo>
                    <a:pt x="177854" y="13120"/>
                    <a:pt x="169863" y="13494"/>
                    <a:pt x="161925" y="14288"/>
                  </a:cubicBezTo>
                  <a:cubicBezTo>
                    <a:pt x="157956" y="15082"/>
                    <a:pt x="153945" y="15687"/>
                    <a:pt x="150019" y="16669"/>
                  </a:cubicBezTo>
                  <a:cubicBezTo>
                    <a:pt x="147584" y="17278"/>
                    <a:pt x="145289" y="18360"/>
                    <a:pt x="142875" y="19050"/>
                  </a:cubicBezTo>
                  <a:cubicBezTo>
                    <a:pt x="139728" y="19949"/>
                    <a:pt x="136525" y="20638"/>
                    <a:pt x="133350" y="21432"/>
                  </a:cubicBezTo>
                  <a:cubicBezTo>
                    <a:pt x="130969" y="23019"/>
                    <a:pt x="128822" y="25032"/>
                    <a:pt x="126207" y="26194"/>
                  </a:cubicBezTo>
                  <a:cubicBezTo>
                    <a:pt x="121619" y="28233"/>
                    <a:pt x="116409" y="28712"/>
                    <a:pt x="111919" y="30957"/>
                  </a:cubicBezTo>
                  <a:lnTo>
                    <a:pt x="102394" y="35719"/>
                  </a:lnTo>
                  <a:cubicBezTo>
                    <a:pt x="88850" y="49263"/>
                    <a:pt x="101892" y="38351"/>
                    <a:pt x="88107" y="45244"/>
                  </a:cubicBezTo>
                  <a:cubicBezTo>
                    <a:pt x="85547" y="46524"/>
                    <a:pt x="83476" y="48636"/>
                    <a:pt x="80963" y="50007"/>
                  </a:cubicBezTo>
                  <a:cubicBezTo>
                    <a:pt x="74730" y="53407"/>
                    <a:pt x="68648" y="57287"/>
                    <a:pt x="61913" y="59532"/>
                  </a:cubicBezTo>
                  <a:cubicBezTo>
                    <a:pt x="59532" y="60326"/>
                    <a:pt x="57076" y="60924"/>
                    <a:pt x="54769" y="61913"/>
                  </a:cubicBezTo>
                  <a:cubicBezTo>
                    <a:pt x="51506" y="63311"/>
                    <a:pt x="48540" y="65357"/>
                    <a:pt x="45244" y="66675"/>
                  </a:cubicBezTo>
                  <a:cubicBezTo>
                    <a:pt x="40583" y="68539"/>
                    <a:pt x="35134" y="68654"/>
                    <a:pt x="30957" y="71438"/>
                  </a:cubicBezTo>
                  <a:cubicBezTo>
                    <a:pt x="23153" y="76640"/>
                    <a:pt x="21034" y="83344"/>
                    <a:pt x="19050" y="85725"/>
                  </a:cubicBezTo>
                  <a:close/>
                </a:path>
              </a:pathLst>
            </a:custGeom>
            <a:solidFill>
              <a:srgbClr val="ECF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等腰三角形 18"/>
            <p:cNvSpPr/>
            <p:nvPr/>
          </p:nvSpPr>
          <p:spPr>
            <a:xfrm>
              <a:off x="157815" y="6269470"/>
              <a:ext cx="1137668" cy="147798"/>
            </a:xfrm>
            <a:custGeom>
              <a:avLst/>
              <a:gdLst>
                <a:gd name="connsiteX0" fmla="*/ 0 w 2289175"/>
                <a:gd name="connsiteY0" fmla="*/ 371475 h 371475"/>
                <a:gd name="connsiteX1" fmla="*/ 1144588 w 2289175"/>
                <a:gd name="connsiteY1" fmla="*/ 0 h 371475"/>
                <a:gd name="connsiteX2" fmla="*/ 2289175 w 2289175"/>
                <a:gd name="connsiteY2" fmla="*/ 371475 h 371475"/>
                <a:gd name="connsiteX3" fmla="*/ 0 w 2289175"/>
                <a:gd name="connsiteY3" fmla="*/ 371475 h 371475"/>
                <a:gd name="connsiteX0" fmla="*/ 0 w 1616075"/>
                <a:gd name="connsiteY0" fmla="*/ 371475 h 371475"/>
                <a:gd name="connsiteX1" fmla="*/ 1144588 w 1616075"/>
                <a:gd name="connsiteY1" fmla="*/ 0 h 371475"/>
                <a:gd name="connsiteX2" fmla="*/ 1616075 w 1616075"/>
                <a:gd name="connsiteY2" fmla="*/ 352425 h 371475"/>
                <a:gd name="connsiteX3" fmla="*/ 0 w 1616075"/>
                <a:gd name="connsiteY3" fmla="*/ 371475 h 371475"/>
                <a:gd name="connsiteX0" fmla="*/ 0 w 1616075"/>
                <a:gd name="connsiteY0" fmla="*/ 158750 h 158750"/>
                <a:gd name="connsiteX1" fmla="*/ 1509713 w 1616075"/>
                <a:gd name="connsiteY1" fmla="*/ 0 h 158750"/>
                <a:gd name="connsiteX2" fmla="*/ 1616075 w 1616075"/>
                <a:gd name="connsiteY2" fmla="*/ 139700 h 158750"/>
                <a:gd name="connsiteX3" fmla="*/ 0 w 1616075"/>
                <a:gd name="connsiteY3" fmla="*/ 158750 h 158750"/>
                <a:gd name="connsiteX0" fmla="*/ 0 w 1616075"/>
                <a:gd name="connsiteY0" fmla="*/ 158750 h 158750"/>
                <a:gd name="connsiteX1" fmla="*/ 1240633 w 1616075"/>
                <a:gd name="connsiteY1" fmla="*/ 21502 h 158750"/>
                <a:gd name="connsiteX2" fmla="*/ 1509713 w 1616075"/>
                <a:gd name="connsiteY2" fmla="*/ 0 h 158750"/>
                <a:gd name="connsiteX3" fmla="*/ 1616075 w 1616075"/>
                <a:gd name="connsiteY3" fmla="*/ 139700 h 158750"/>
                <a:gd name="connsiteX4" fmla="*/ 0 w 1616075"/>
                <a:gd name="connsiteY4" fmla="*/ 158750 h 158750"/>
                <a:gd name="connsiteX0" fmla="*/ 0 w 1616075"/>
                <a:gd name="connsiteY0" fmla="*/ 158750 h 158750"/>
                <a:gd name="connsiteX1" fmla="*/ 1405733 w 1616075"/>
                <a:gd name="connsiteY1" fmla="*/ 72302 h 158750"/>
                <a:gd name="connsiteX2" fmla="*/ 1509713 w 1616075"/>
                <a:gd name="connsiteY2" fmla="*/ 0 h 158750"/>
                <a:gd name="connsiteX3" fmla="*/ 1616075 w 1616075"/>
                <a:gd name="connsiteY3" fmla="*/ 139700 h 158750"/>
                <a:gd name="connsiteX4" fmla="*/ 0 w 1616075"/>
                <a:gd name="connsiteY4" fmla="*/ 158750 h 158750"/>
                <a:gd name="connsiteX0" fmla="*/ 0 w 1644650"/>
                <a:gd name="connsiteY0" fmla="*/ 155575 h 155575"/>
                <a:gd name="connsiteX1" fmla="*/ 1434308 w 1644650"/>
                <a:gd name="connsiteY1" fmla="*/ 72302 h 155575"/>
                <a:gd name="connsiteX2" fmla="*/ 1538288 w 1644650"/>
                <a:gd name="connsiteY2" fmla="*/ 0 h 155575"/>
                <a:gd name="connsiteX3" fmla="*/ 1644650 w 1644650"/>
                <a:gd name="connsiteY3" fmla="*/ 139700 h 155575"/>
                <a:gd name="connsiteX4" fmla="*/ 0 w 1644650"/>
                <a:gd name="connsiteY4" fmla="*/ 155575 h 155575"/>
                <a:gd name="connsiteX0" fmla="*/ 0 w 1663700"/>
                <a:gd name="connsiteY0" fmla="*/ 155575 h 155575"/>
                <a:gd name="connsiteX1" fmla="*/ 1453358 w 1663700"/>
                <a:gd name="connsiteY1" fmla="*/ 72302 h 155575"/>
                <a:gd name="connsiteX2" fmla="*/ 1557338 w 1663700"/>
                <a:gd name="connsiteY2" fmla="*/ 0 h 155575"/>
                <a:gd name="connsiteX3" fmla="*/ 1663700 w 1663700"/>
                <a:gd name="connsiteY3" fmla="*/ 139700 h 155575"/>
                <a:gd name="connsiteX4" fmla="*/ 0 w 1663700"/>
                <a:gd name="connsiteY4" fmla="*/ 155575 h 155575"/>
                <a:gd name="connsiteX0" fmla="*/ 0 w 1682750"/>
                <a:gd name="connsiteY0" fmla="*/ 155575 h 155575"/>
                <a:gd name="connsiteX1" fmla="*/ 1472408 w 1682750"/>
                <a:gd name="connsiteY1" fmla="*/ 72302 h 155575"/>
                <a:gd name="connsiteX2" fmla="*/ 1576388 w 1682750"/>
                <a:gd name="connsiteY2" fmla="*/ 0 h 155575"/>
                <a:gd name="connsiteX3" fmla="*/ 1682750 w 1682750"/>
                <a:gd name="connsiteY3" fmla="*/ 139700 h 155575"/>
                <a:gd name="connsiteX4" fmla="*/ 0 w 1682750"/>
                <a:gd name="connsiteY4" fmla="*/ 155575 h 155575"/>
                <a:gd name="connsiteX0" fmla="*/ 0 w 1665394"/>
                <a:gd name="connsiteY0" fmla="*/ 155575 h 155575"/>
                <a:gd name="connsiteX1" fmla="*/ 1472408 w 1665394"/>
                <a:gd name="connsiteY1" fmla="*/ 72302 h 155575"/>
                <a:gd name="connsiteX2" fmla="*/ 1576388 w 1665394"/>
                <a:gd name="connsiteY2" fmla="*/ 0 h 155575"/>
                <a:gd name="connsiteX3" fmla="*/ 1665394 w 1665394"/>
                <a:gd name="connsiteY3" fmla="*/ 127168 h 155575"/>
                <a:gd name="connsiteX4" fmla="*/ 0 w 1665394"/>
                <a:gd name="connsiteY4" fmla="*/ 155575 h 155575"/>
                <a:gd name="connsiteX0" fmla="*/ 0 w 1658452"/>
                <a:gd name="connsiteY0" fmla="*/ 155575 h 155575"/>
                <a:gd name="connsiteX1" fmla="*/ 1472408 w 1658452"/>
                <a:gd name="connsiteY1" fmla="*/ 72302 h 155575"/>
                <a:gd name="connsiteX2" fmla="*/ 1576388 w 1658452"/>
                <a:gd name="connsiteY2" fmla="*/ 0 h 155575"/>
                <a:gd name="connsiteX3" fmla="*/ 1658452 w 1658452"/>
                <a:gd name="connsiteY3" fmla="*/ 122154 h 155575"/>
                <a:gd name="connsiteX4" fmla="*/ 0 w 1658452"/>
                <a:gd name="connsiteY4" fmla="*/ 155575 h 15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452" h="155575">
                  <a:moveTo>
                    <a:pt x="0" y="155575"/>
                  </a:moveTo>
                  <a:lnTo>
                    <a:pt x="1472408" y="72302"/>
                  </a:lnTo>
                  <a:lnTo>
                    <a:pt x="1576388" y="0"/>
                  </a:lnTo>
                  <a:lnTo>
                    <a:pt x="1658452" y="122154"/>
                  </a:lnTo>
                  <a:lnTo>
                    <a:pt x="0" y="155575"/>
                  </a:lnTo>
                  <a:close/>
                </a:path>
              </a:pathLst>
            </a:custGeom>
            <a:solidFill>
              <a:srgbClr val="97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1222831" y="6128817"/>
              <a:ext cx="234494" cy="214096"/>
              <a:chOff x="1362531" y="6128817"/>
              <a:chExt cx="234494" cy="214096"/>
            </a:xfrm>
          </p:grpSpPr>
          <p:sp>
            <p:nvSpPr>
              <p:cNvPr id="108" name="等腰三角形 19"/>
              <p:cNvSpPr/>
              <p:nvPr/>
            </p:nvSpPr>
            <p:spPr>
              <a:xfrm rot="8697356" flipH="1">
                <a:off x="1514722" y="6184484"/>
                <a:ext cx="82303" cy="158429"/>
              </a:xfrm>
              <a:custGeom>
                <a:avLst/>
                <a:gdLst>
                  <a:gd name="connsiteX0" fmla="*/ 0 w 204015"/>
                  <a:gd name="connsiteY0" fmla="*/ 196359 h 196359"/>
                  <a:gd name="connsiteX1" fmla="*/ 102008 w 204015"/>
                  <a:gd name="connsiteY1" fmla="*/ 0 h 196359"/>
                  <a:gd name="connsiteX2" fmla="*/ 204015 w 204015"/>
                  <a:gd name="connsiteY2" fmla="*/ 196359 h 196359"/>
                  <a:gd name="connsiteX3" fmla="*/ 0 w 204015"/>
                  <a:gd name="connsiteY3" fmla="*/ 196359 h 196359"/>
                  <a:gd name="connsiteX0" fmla="*/ 61860 w 102007"/>
                  <a:gd name="connsiteY0" fmla="*/ 197771 h 197771"/>
                  <a:gd name="connsiteX1" fmla="*/ 0 w 102007"/>
                  <a:gd name="connsiteY1" fmla="*/ 0 h 197771"/>
                  <a:gd name="connsiteX2" fmla="*/ 102007 w 102007"/>
                  <a:gd name="connsiteY2" fmla="*/ 196359 h 197771"/>
                  <a:gd name="connsiteX3" fmla="*/ 61860 w 102007"/>
                  <a:gd name="connsiteY3" fmla="*/ 197771 h 197771"/>
                  <a:gd name="connsiteX0" fmla="*/ 54442 w 102007"/>
                  <a:gd name="connsiteY0" fmla="*/ 191339 h 196359"/>
                  <a:gd name="connsiteX1" fmla="*/ 0 w 102007"/>
                  <a:gd name="connsiteY1" fmla="*/ 0 h 196359"/>
                  <a:gd name="connsiteX2" fmla="*/ 102007 w 102007"/>
                  <a:gd name="connsiteY2" fmla="*/ 196359 h 196359"/>
                  <a:gd name="connsiteX3" fmla="*/ 54442 w 102007"/>
                  <a:gd name="connsiteY3" fmla="*/ 191339 h 196359"/>
                  <a:gd name="connsiteX0" fmla="*/ 44524 w 102007"/>
                  <a:gd name="connsiteY0" fmla="*/ 187479 h 196359"/>
                  <a:gd name="connsiteX1" fmla="*/ 0 w 102007"/>
                  <a:gd name="connsiteY1" fmla="*/ 0 h 196359"/>
                  <a:gd name="connsiteX2" fmla="*/ 102007 w 102007"/>
                  <a:gd name="connsiteY2" fmla="*/ 196359 h 196359"/>
                  <a:gd name="connsiteX3" fmla="*/ 44524 w 102007"/>
                  <a:gd name="connsiteY3" fmla="*/ 187479 h 196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007" h="196359">
                    <a:moveTo>
                      <a:pt x="44524" y="187479"/>
                    </a:moveTo>
                    <a:lnTo>
                      <a:pt x="0" y="0"/>
                    </a:lnTo>
                    <a:lnTo>
                      <a:pt x="102007" y="196359"/>
                    </a:lnTo>
                    <a:lnTo>
                      <a:pt x="44524" y="187479"/>
                    </a:lnTo>
                    <a:close/>
                  </a:path>
                </a:pathLst>
              </a:custGeom>
              <a:solidFill>
                <a:srgbClr val="CFD5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等腰三角形 19"/>
              <p:cNvSpPr/>
              <p:nvPr/>
            </p:nvSpPr>
            <p:spPr>
              <a:xfrm rot="15821197" flipH="1">
                <a:off x="1412567" y="6078781"/>
                <a:ext cx="83807" cy="183880"/>
              </a:xfrm>
              <a:custGeom>
                <a:avLst/>
                <a:gdLst>
                  <a:gd name="connsiteX0" fmla="*/ 0 w 204015"/>
                  <a:gd name="connsiteY0" fmla="*/ 196359 h 196359"/>
                  <a:gd name="connsiteX1" fmla="*/ 102008 w 204015"/>
                  <a:gd name="connsiteY1" fmla="*/ 0 h 196359"/>
                  <a:gd name="connsiteX2" fmla="*/ 204015 w 204015"/>
                  <a:gd name="connsiteY2" fmla="*/ 196359 h 196359"/>
                  <a:gd name="connsiteX3" fmla="*/ 0 w 204015"/>
                  <a:gd name="connsiteY3" fmla="*/ 196359 h 196359"/>
                  <a:gd name="connsiteX0" fmla="*/ 61860 w 102007"/>
                  <a:gd name="connsiteY0" fmla="*/ 197771 h 197771"/>
                  <a:gd name="connsiteX1" fmla="*/ 0 w 102007"/>
                  <a:gd name="connsiteY1" fmla="*/ 0 h 197771"/>
                  <a:gd name="connsiteX2" fmla="*/ 102007 w 102007"/>
                  <a:gd name="connsiteY2" fmla="*/ 196359 h 197771"/>
                  <a:gd name="connsiteX3" fmla="*/ 61860 w 102007"/>
                  <a:gd name="connsiteY3" fmla="*/ 197771 h 197771"/>
                  <a:gd name="connsiteX0" fmla="*/ 54442 w 102007"/>
                  <a:gd name="connsiteY0" fmla="*/ 191339 h 196359"/>
                  <a:gd name="connsiteX1" fmla="*/ 0 w 102007"/>
                  <a:gd name="connsiteY1" fmla="*/ 0 h 196359"/>
                  <a:gd name="connsiteX2" fmla="*/ 102007 w 102007"/>
                  <a:gd name="connsiteY2" fmla="*/ 196359 h 196359"/>
                  <a:gd name="connsiteX3" fmla="*/ 54442 w 102007"/>
                  <a:gd name="connsiteY3" fmla="*/ 191339 h 196359"/>
                  <a:gd name="connsiteX0" fmla="*/ 54442 w 98330"/>
                  <a:gd name="connsiteY0" fmla="*/ 191339 h 191339"/>
                  <a:gd name="connsiteX1" fmla="*/ 0 w 98330"/>
                  <a:gd name="connsiteY1" fmla="*/ 0 h 191339"/>
                  <a:gd name="connsiteX2" fmla="*/ 98330 w 98330"/>
                  <a:gd name="connsiteY2" fmla="*/ 184787 h 191339"/>
                  <a:gd name="connsiteX3" fmla="*/ 54442 w 98330"/>
                  <a:gd name="connsiteY3" fmla="*/ 191339 h 191339"/>
                  <a:gd name="connsiteX0" fmla="*/ 70204 w 98330"/>
                  <a:gd name="connsiteY0" fmla="*/ 225534 h 225534"/>
                  <a:gd name="connsiteX1" fmla="*/ 0 w 98330"/>
                  <a:gd name="connsiteY1" fmla="*/ 0 h 225534"/>
                  <a:gd name="connsiteX2" fmla="*/ 98330 w 98330"/>
                  <a:gd name="connsiteY2" fmla="*/ 184787 h 225534"/>
                  <a:gd name="connsiteX3" fmla="*/ 70204 w 98330"/>
                  <a:gd name="connsiteY3" fmla="*/ 225534 h 225534"/>
                  <a:gd name="connsiteX0" fmla="*/ 71262 w 98330"/>
                  <a:gd name="connsiteY0" fmla="*/ 213439 h 213439"/>
                  <a:gd name="connsiteX1" fmla="*/ 0 w 98330"/>
                  <a:gd name="connsiteY1" fmla="*/ 0 h 213439"/>
                  <a:gd name="connsiteX2" fmla="*/ 98330 w 98330"/>
                  <a:gd name="connsiteY2" fmla="*/ 184787 h 213439"/>
                  <a:gd name="connsiteX3" fmla="*/ 71262 w 98330"/>
                  <a:gd name="connsiteY3" fmla="*/ 213439 h 213439"/>
                  <a:gd name="connsiteX0" fmla="*/ 62843 w 98330"/>
                  <a:gd name="connsiteY0" fmla="*/ 223954 h 223954"/>
                  <a:gd name="connsiteX1" fmla="*/ 0 w 98330"/>
                  <a:gd name="connsiteY1" fmla="*/ 0 h 223954"/>
                  <a:gd name="connsiteX2" fmla="*/ 98330 w 98330"/>
                  <a:gd name="connsiteY2" fmla="*/ 184787 h 223954"/>
                  <a:gd name="connsiteX3" fmla="*/ 62843 w 98330"/>
                  <a:gd name="connsiteY3" fmla="*/ 223954 h 223954"/>
                  <a:gd name="connsiteX0" fmla="*/ 62319 w 98330"/>
                  <a:gd name="connsiteY0" fmla="*/ 219220 h 219220"/>
                  <a:gd name="connsiteX1" fmla="*/ 0 w 98330"/>
                  <a:gd name="connsiteY1" fmla="*/ 0 h 219220"/>
                  <a:gd name="connsiteX2" fmla="*/ 98330 w 98330"/>
                  <a:gd name="connsiteY2" fmla="*/ 184787 h 219220"/>
                  <a:gd name="connsiteX3" fmla="*/ 62319 w 98330"/>
                  <a:gd name="connsiteY3" fmla="*/ 219220 h 219220"/>
                  <a:gd name="connsiteX0" fmla="*/ 70467 w 98330"/>
                  <a:gd name="connsiteY0" fmla="*/ 227902 h 227902"/>
                  <a:gd name="connsiteX1" fmla="*/ 0 w 98330"/>
                  <a:gd name="connsiteY1" fmla="*/ 0 h 227902"/>
                  <a:gd name="connsiteX2" fmla="*/ 98330 w 98330"/>
                  <a:gd name="connsiteY2" fmla="*/ 184787 h 227902"/>
                  <a:gd name="connsiteX3" fmla="*/ 70467 w 98330"/>
                  <a:gd name="connsiteY3" fmla="*/ 227902 h 227902"/>
                  <a:gd name="connsiteX0" fmla="*/ 70467 w 103871"/>
                  <a:gd name="connsiteY0" fmla="*/ 227902 h 227902"/>
                  <a:gd name="connsiteX1" fmla="*/ 0 w 103871"/>
                  <a:gd name="connsiteY1" fmla="*/ 0 h 227902"/>
                  <a:gd name="connsiteX2" fmla="*/ 103872 w 103871"/>
                  <a:gd name="connsiteY2" fmla="*/ 181205 h 227902"/>
                  <a:gd name="connsiteX3" fmla="*/ 70467 w 103871"/>
                  <a:gd name="connsiteY3" fmla="*/ 227902 h 227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871" h="227902">
                    <a:moveTo>
                      <a:pt x="70467" y="227902"/>
                    </a:moveTo>
                    <a:lnTo>
                      <a:pt x="0" y="0"/>
                    </a:lnTo>
                    <a:lnTo>
                      <a:pt x="103872" y="181205"/>
                    </a:lnTo>
                    <a:lnTo>
                      <a:pt x="70467" y="227902"/>
                    </a:lnTo>
                    <a:close/>
                  </a:path>
                </a:pathLst>
              </a:custGeom>
              <a:solidFill>
                <a:srgbClr val="CFD5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10" name="文本框 109"/>
          <p:cNvSpPr txBox="1"/>
          <p:nvPr/>
        </p:nvSpPr>
        <p:spPr>
          <a:xfrm>
            <a:off x="539346" y="351303"/>
            <a:ext cx="114698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FDC100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我相信，新的一年，机三的每个人会越来越强力！</a:t>
            </a:r>
            <a:endParaRPr lang="zh-CN" altLang="en-US" sz="4000" b="1" dirty="0">
              <a:solidFill>
                <a:srgbClr val="FDC100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2771534" y="840059"/>
            <a:ext cx="6762155" cy="1480810"/>
            <a:chOff x="3800723" y="725768"/>
            <a:chExt cx="6762155" cy="1480810"/>
          </a:xfrm>
        </p:grpSpPr>
        <p:sp>
          <p:nvSpPr>
            <p:cNvPr id="111" name="文本框 110"/>
            <p:cNvSpPr txBox="1"/>
            <p:nvPr/>
          </p:nvSpPr>
          <p:spPr>
            <a:xfrm>
              <a:off x="5455390" y="1149675"/>
              <a:ext cx="51074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青春飞扬，机三最强</a:t>
              </a:r>
              <a:r>
                <a:rPr lang="en-US" altLang="zh-CN" sz="4000" dirty="0" smtClean="0">
                  <a:solidFill>
                    <a:schemeClr val="bg1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~</a:t>
              </a:r>
              <a:endParaRPr lang="zh-CN" altLang="en-US" sz="4000" dirty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pic>
          <p:nvPicPr>
            <p:cNvPr id="112" name="图片 111"/>
            <p:cNvPicPr>
              <a:picLocks noChangeAspect="1"/>
            </p:cNvPicPr>
            <p:nvPr/>
          </p:nvPicPr>
          <p:blipFill>
            <a:blip r:embed="rId4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00723" y="725768"/>
              <a:ext cx="1977317" cy="14808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3220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A39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80249" y="1684391"/>
            <a:ext cx="528862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b="1" dirty="0" smtClean="0">
                <a:solidFill>
                  <a:srgbClr val="FDC100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最后</a:t>
            </a:r>
            <a:endParaRPr lang="zh-CN" altLang="en-US" sz="19900" b="1" dirty="0">
              <a:solidFill>
                <a:srgbClr val="FDC100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61604" y="4423602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新的学期，</a:t>
            </a:r>
            <a:endParaRPr lang="zh-CN" altLang="en-US" sz="4800" dirty="0">
              <a:solidFill>
                <a:schemeClr val="bg1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76345" y="4423601"/>
            <a:ext cx="20409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祝大家</a:t>
            </a:r>
            <a:endParaRPr lang="zh-CN" altLang="en-US" sz="4800" b="1" dirty="0">
              <a:solidFill>
                <a:schemeClr val="bg1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103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45483" y="2889518"/>
            <a:ext cx="5456708" cy="1323439"/>
            <a:chOff x="1765422" y="3636673"/>
            <a:chExt cx="5456708" cy="1323439"/>
          </a:xfrm>
        </p:grpSpPr>
        <p:sp>
          <p:nvSpPr>
            <p:cNvPr id="7" name="文本框 6"/>
            <p:cNvSpPr txBox="1"/>
            <p:nvPr/>
          </p:nvSpPr>
          <p:spPr>
            <a:xfrm>
              <a:off x="1765422" y="4253972"/>
              <a:ext cx="341632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3A3937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找到</a:t>
              </a:r>
              <a:r>
                <a:rPr lang="zh-CN" altLang="en-US" sz="2800" dirty="0" smtClean="0">
                  <a:solidFill>
                    <a:srgbClr val="3A3937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那个命中注定</a:t>
              </a:r>
              <a:r>
                <a:rPr lang="zh-CN" altLang="en-US" sz="2800" dirty="0">
                  <a:solidFill>
                    <a:srgbClr val="3A3937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的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976002" y="3636673"/>
              <a:ext cx="224612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b="1" dirty="0">
                  <a:solidFill>
                    <a:srgbClr val="3A3937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女孩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765422" y="3836727"/>
              <a:ext cx="34163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>
                      <a:lumMod val="65000"/>
                    </a:scheme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Find a </a:t>
              </a:r>
              <a:r>
                <a:rPr lang="en-US" altLang="zh-CN" sz="2400" dirty="0" err="1" smtClean="0">
                  <a:solidFill>
                    <a:schemeClr val="bg1">
                      <a:lumMod val="65000"/>
                    </a:scheme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gril</a:t>
              </a:r>
              <a:r>
                <a:rPr lang="en-US" altLang="zh-CN" sz="2400" dirty="0" smtClean="0">
                  <a:solidFill>
                    <a:schemeClr val="bg1">
                      <a:lumMod val="65000"/>
                    </a:scheme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 that doomed</a:t>
              </a:r>
              <a:endParaRPr lang="zh-CN" altLang="en-US" sz="2400" dirty="0">
                <a:solidFill>
                  <a:schemeClr val="bg1">
                    <a:lumMod val="65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872782" y="4798555"/>
              <a:ext cx="527304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872782" y="4268905"/>
              <a:ext cx="32080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/>
          <p:cNvSpPr/>
          <p:nvPr/>
        </p:nvSpPr>
        <p:spPr>
          <a:xfrm>
            <a:off x="7079767" y="1602685"/>
            <a:ext cx="1088542" cy="1088542"/>
          </a:xfrm>
          <a:prstGeom prst="rect">
            <a:avLst/>
          </a:prstGeom>
          <a:solidFill>
            <a:srgbClr val="0E74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079767" y="4212957"/>
            <a:ext cx="1088542" cy="1088542"/>
          </a:xfrm>
          <a:prstGeom prst="rect">
            <a:avLst/>
          </a:prstGeom>
          <a:solidFill>
            <a:srgbClr val="C444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079767" y="2907821"/>
            <a:ext cx="1088542" cy="1088542"/>
          </a:xfrm>
          <a:prstGeom prst="rect">
            <a:avLst/>
          </a:prstGeom>
          <a:solidFill>
            <a:srgbClr val="1F5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8419512" y="1602685"/>
            <a:ext cx="1088542" cy="1088542"/>
          </a:xfrm>
          <a:prstGeom prst="rect">
            <a:avLst/>
          </a:prstGeom>
          <a:solidFill>
            <a:srgbClr val="94C2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8419512" y="4212957"/>
            <a:ext cx="1088542" cy="1088542"/>
          </a:xfrm>
          <a:prstGeom prst="rect">
            <a:avLst/>
          </a:prstGeom>
          <a:solidFill>
            <a:srgbClr val="EF94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419512" y="2907821"/>
            <a:ext cx="1088542" cy="1088542"/>
          </a:xfrm>
          <a:prstGeom prst="rect">
            <a:avLst/>
          </a:prstGeom>
          <a:solidFill>
            <a:srgbClr val="0A7F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9755977" y="1602685"/>
            <a:ext cx="1088542" cy="1088542"/>
          </a:xfrm>
          <a:prstGeom prst="rect">
            <a:avLst/>
          </a:prstGeom>
          <a:solidFill>
            <a:srgbClr val="BCD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9755977" y="4212957"/>
            <a:ext cx="1088542" cy="1088542"/>
          </a:xfrm>
          <a:prstGeom prst="rect">
            <a:avLst/>
          </a:prstGeom>
          <a:solidFill>
            <a:srgbClr val="FECD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9755977" y="2907821"/>
            <a:ext cx="1088542" cy="1088542"/>
          </a:xfrm>
          <a:prstGeom prst="rect">
            <a:avLst/>
          </a:prstGeom>
          <a:solidFill>
            <a:srgbClr val="00B7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664989" y="1891484"/>
            <a:ext cx="597587" cy="510943"/>
            <a:chOff x="6113839" y="6530067"/>
            <a:chExt cx="479542" cy="410014"/>
          </a:xfrm>
        </p:grpSpPr>
        <p:sp>
          <p:nvSpPr>
            <p:cNvPr id="59" name="任意多边形 58"/>
            <p:cNvSpPr/>
            <p:nvPr/>
          </p:nvSpPr>
          <p:spPr>
            <a:xfrm>
              <a:off x="6113839" y="6613199"/>
              <a:ext cx="391736" cy="326882"/>
            </a:xfrm>
            <a:custGeom>
              <a:avLst/>
              <a:gdLst>
                <a:gd name="connsiteX0" fmla="*/ 183356 w 388144"/>
                <a:gd name="connsiteY0" fmla="*/ 0 h 221456"/>
                <a:gd name="connsiteX1" fmla="*/ 0 w 388144"/>
                <a:gd name="connsiteY1" fmla="*/ 221456 h 221456"/>
                <a:gd name="connsiteX2" fmla="*/ 388144 w 388144"/>
                <a:gd name="connsiteY2" fmla="*/ 173831 h 221456"/>
                <a:gd name="connsiteX3" fmla="*/ 323850 w 388144"/>
                <a:gd name="connsiteY3" fmla="*/ 121444 h 221456"/>
                <a:gd name="connsiteX4" fmla="*/ 319088 w 388144"/>
                <a:gd name="connsiteY4" fmla="*/ 64294 h 221456"/>
                <a:gd name="connsiteX5" fmla="*/ 226219 w 388144"/>
                <a:gd name="connsiteY5" fmla="*/ 76200 h 221456"/>
                <a:gd name="connsiteX6" fmla="*/ 183356 w 388144"/>
                <a:gd name="connsiteY6" fmla="*/ 0 h 221456"/>
                <a:gd name="connsiteX0" fmla="*/ 183356 w 388144"/>
                <a:gd name="connsiteY0" fmla="*/ 0 h 221456"/>
                <a:gd name="connsiteX1" fmla="*/ 0 w 388144"/>
                <a:gd name="connsiteY1" fmla="*/ 221456 h 221456"/>
                <a:gd name="connsiteX2" fmla="*/ 388144 w 388144"/>
                <a:gd name="connsiteY2" fmla="*/ 173831 h 221456"/>
                <a:gd name="connsiteX3" fmla="*/ 323850 w 388144"/>
                <a:gd name="connsiteY3" fmla="*/ 121444 h 221456"/>
                <a:gd name="connsiteX4" fmla="*/ 319088 w 388144"/>
                <a:gd name="connsiteY4" fmla="*/ 64294 h 221456"/>
                <a:gd name="connsiteX5" fmla="*/ 226219 w 388144"/>
                <a:gd name="connsiteY5" fmla="*/ 76200 h 221456"/>
                <a:gd name="connsiteX6" fmla="*/ 183356 w 388144"/>
                <a:gd name="connsiteY6" fmla="*/ 0 h 221456"/>
                <a:gd name="connsiteX0" fmla="*/ 166687 w 371475"/>
                <a:gd name="connsiteY0" fmla="*/ 0 h 259556"/>
                <a:gd name="connsiteX1" fmla="*/ 0 w 371475"/>
                <a:gd name="connsiteY1" fmla="*/ 259556 h 259556"/>
                <a:gd name="connsiteX2" fmla="*/ 371475 w 371475"/>
                <a:gd name="connsiteY2" fmla="*/ 173831 h 259556"/>
                <a:gd name="connsiteX3" fmla="*/ 307181 w 371475"/>
                <a:gd name="connsiteY3" fmla="*/ 121444 h 259556"/>
                <a:gd name="connsiteX4" fmla="*/ 302419 w 371475"/>
                <a:gd name="connsiteY4" fmla="*/ 64294 h 259556"/>
                <a:gd name="connsiteX5" fmla="*/ 209550 w 371475"/>
                <a:gd name="connsiteY5" fmla="*/ 76200 h 259556"/>
                <a:gd name="connsiteX6" fmla="*/ 166687 w 371475"/>
                <a:gd name="connsiteY6" fmla="*/ 0 h 259556"/>
                <a:gd name="connsiteX0" fmla="*/ 183796 w 388584"/>
                <a:gd name="connsiteY0" fmla="*/ 0 h 259556"/>
                <a:gd name="connsiteX1" fmla="*/ 17109 w 388584"/>
                <a:gd name="connsiteY1" fmla="*/ 259556 h 259556"/>
                <a:gd name="connsiteX2" fmla="*/ 388584 w 388584"/>
                <a:gd name="connsiteY2" fmla="*/ 173831 h 259556"/>
                <a:gd name="connsiteX3" fmla="*/ 324290 w 388584"/>
                <a:gd name="connsiteY3" fmla="*/ 121444 h 259556"/>
                <a:gd name="connsiteX4" fmla="*/ 319528 w 388584"/>
                <a:gd name="connsiteY4" fmla="*/ 64294 h 259556"/>
                <a:gd name="connsiteX5" fmla="*/ 226659 w 388584"/>
                <a:gd name="connsiteY5" fmla="*/ 76200 h 259556"/>
                <a:gd name="connsiteX6" fmla="*/ 183796 w 388584"/>
                <a:gd name="connsiteY6" fmla="*/ 0 h 259556"/>
                <a:gd name="connsiteX0" fmla="*/ 183796 w 388584"/>
                <a:gd name="connsiteY0" fmla="*/ 0 h 327892"/>
                <a:gd name="connsiteX1" fmla="*/ 17109 w 388584"/>
                <a:gd name="connsiteY1" fmla="*/ 259556 h 327892"/>
                <a:gd name="connsiteX2" fmla="*/ 388584 w 388584"/>
                <a:gd name="connsiteY2" fmla="*/ 173831 h 327892"/>
                <a:gd name="connsiteX3" fmla="*/ 324290 w 388584"/>
                <a:gd name="connsiteY3" fmla="*/ 121444 h 327892"/>
                <a:gd name="connsiteX4" fmla="*/ 319528 w 388584"/>
                <a:gd name="connsiteY4" fmla="*/ 64294 h 327892"/>
                <a:gd name="connsiteX5" fmla="*/ 226659 w 388584"/>
                <a:gd name="connsiteY5" fmla="*/ 76200 h 327892"/>
                <a:gd name="connsiteX6" fmla="*/ 183796 w 388584"/>
                <a:gd name="connsiteY6" fmla="*/ 0 h 327892"/>
                <a:gd name="connsiteX0" fmla="*/ 183796 w 391393"/>
                <a:gd name="connsiteY0" fmla="*/ 0 h 330259"/>
                <a:gd name="connsiteX1" fmla="*/ 17109 w 391393"/>
                <a:gd name="connsiteY1" fmla="*/ 259556 h 330259"/>
                <a:gd name="connsiteX2" fmla="*/ 388584 w 391393"/>
                <a:gd name="connsiteY2" fmla="*/ 173831 h 330259"/>
                <a:gd name="connsiteX3" fmla="*/ 324290 w 391393"/>
                <a:gd name="connsiteY3" fmla="*/ 121444 h 330259"/>
                <a:gd name="connsiteX4" fmla="*/ 319528 w 391393"/>
                <a:gd name="connsiteY4" fmla="*/ 64294 h 330259"/>
                <a:gd name="connsiteX5" fmla="*/ 226659 w 391393"/>
                <a:gd name="connsiteY5" fmla="*/ 76200 h 330259"/>
                <a:gd name="connsiteX6" fmla="*/ 183796 w 391393"/>
                <a:gd name="connsiteY6" fmla="*/ 0 h 330259"/>
                <a:gd name="connsiteX0" fmla="*/ 183796 w 391141"/>
                <a:gd name="connsiteY0" fmla="*/ 0 h 320940"/>
                <a:gd name="connsiteX1" fmla="*/ 17109 w 391141"/>
                <a:gd name="connsiteY1" fmla="*/ 259556 h 320940"/>
                <a:gd name="connsiteX2" fmla="*/ 388584 w 391141"/>
                <a:gd name="connsiteY2" fmla="*/ 173831 h 320940"/>
                <a:gd name="connsiteX3" fmla="*/ 324290 w 391141"/>
                <a:gd name="connsiteY3" fmla="*/ 121444 h 320940"/>
                <a:gd name="connsiteX4" fmla="*/ 319528 w 391141"/>
                <a:gd name="connsiteY4" fmla="*/ 64294 h 320940"/>
                <a:gd name="connsiteX5" fmla="*/ 226659 w 391141"/>
                <a:gd name="connsiteY5" fmla="*/ 76200 h 320940"/>
                <a:gd name="connsiteX6" fmla="*/ 183796 w 391141"/>
                <a:gd name="connsiteY6" fmla="*/ 0 h 320940"/>
                <a:gd name="connsiteX0" fmla="*/ 183796 w 391141"/>
                <a:gd name="connsiteY0" fmla="*/ 0 h 320940"/>
                <a:gd name="connsiteX1" fmla="*/ 17109 w 391141"/>
                <a:gd name="connsiteY1" fmla="*/ 259556 h 320940"/>
                <a:gd name="connsiteX2" fmla="*/ 388584 w 391141"/>
                <a:gd name="connsiteY2" fmla="*/ 173831 h 320940"/>
                <a:gd name="connsiteX3" fmla="*/ 324290 w 391141"/>
                <a:gd name="connsiteY3" fmla="*/ 121444 h 320940"/>
                <a:gd name="connsiteX4" fmla="*/ 319528 w 391141"/>
                <a:gd name="connsiteY4" fmla="*/ 64294 h 320940"/>
                <a:gd name="connsiteX5" fmla="*/ 226659 w 391141"/>
                <a:gd name="connsiteY5" fmla="*/ 76200 h 320940"/>
                <a:gd name="connsiteX6" fmla="*/ 183796 w 391141"/>
                <a:gd name="connsiteY6" fmla="*/ 0 h 320940"/>
                <a:gd name="connsiteX0" fmla="*/ 183796 w 391141"/>
                <a:gd name="connsiteY0" fmla="*/ 0 h 320940"/>
                <a:gd name="connsiteX1" fmla="*/ 17109 w 391141"/>
                <a:gd name="connsiteY1" fmla="*/ 259556 h 320940"/>
                <a:gd name="connsiteX2" fmla="*/ 388584 w 391141"/>
                <a:gd name="connsiteY2" fmla="*/ 173831 h 320940"/>
                <a:gd name="connsiteX3" fmla="*/ 324290 w 391141"/>
                <a:gd name="connsiteY3" fmla="*/ 121444 h 320940"/>
                <a:gd name="connsiteX4" fmla="*/ 319528 w 391141"/>
                <a:gd name="connsiteY4" fmla="*/ 64294 h 320940"/>
                <a:gd name="connsiteX5" fmla="*/ 226659 w 391141"/>
                <a:gd name="connsiteY5" fmla="*/ 76200 h 320940"/>
                <a:gd name="connsiteX6" fmla="*/ 183796 w 391141"/>
                <a:gd name="connsiteY6" fmla="*/ 0 h 320940"/>
                <a:gd name="connsiteX0" fmla="*/ 183796 w 391141"/>
                <a:gd name="connsiteY0" fmla="*/ 0 h 320940"/>
                <a:gd name="connsiteX1" fmla="*/ 17109 w 391141"/>
                <a:gd name="connsiteY1" fmla="*/ 259556 h 320940"/>
                <a:gd name="connsiteX2" fmla="*/ 388584 w 391141"/>
                <a:gd name="connsiteY2" fmla="*/ 173831 h 320940"/>
                <a:gd name="connsiteX3" fmla="*/ 324290 w 391141"/>
                <a:gd name="connsiteY3" fmla="*/ 130969 h 320940"/>
                <a:gd name="connsiteX4" fmla="*/ 319528 w 391141"/>
                <a:gd name="connsiteY4" fmla="*/ 64294 h 320940"/>
                <a:gd name="connsiteX5" fmla="*/ 226659 w 391141"/>
                <a:gd name="connsiteY5" fmla="*/ 76200 h 320940"/>
                <a:gd name="connsiteX6" fmla="*/ 183796 w 391141"/>
                <a:gd name="connsiteY6" fmla="*/ 0 h 320940"/>
                <a:gd name="connsiteX0" fmla="*/ 183796 w 395846"/>
                <a:gd name="connsiteY0" fmla="*/ 0 h 322761"/>
                <a:gd name="connsiteX1" fmla="*/ 17109 w 395846"/>
                <a:gd name="connsiteY1" fmla="*/ 259556 h 322761"/>
                <a:gd name="connsiteX2" fmla="*/ 393347 w 395846"/>
                <a:gd name="connsiteY2" fmla="*/ 183356 h 322761"/>
                <a:gd name="connsiteX3" fmla="*/ 324290 w 395846"/>
                <a:gd name="connsiteY3" fmla="*/ 130969 h 322761"/>
                <a:gd name="connsiteX4" fmla="*/ 319528 w 395846"/>
                <a:gd name="connsiteY4" fmla="*/ 64294 h 322761"/>
                <a:gd name="connsiteX5" fmla="*/ 226659 w 395846"/>
                <a:gd name="connsiteY5" fmla="*/ 76200 h 322761"/>
                <a:gd name="connsiteX6" fmla="*/ 183796 w 395846"/>
                <a:gd name="connsiteY6" fmla="*/ 0 h 322761"/>
                <a:gd name="connsiteX0" fmla="*/ 183796 w 388790"/>
                <a:gd name="connsiteY0" fmla="*/ 0 h 323710"/>
                <a:gd name="connsiteX1" fmla="*/ 17109 w 388790"/>
                <a:gd name="connsiteY1" fmla="*/ 259556 h 323710"/>
                <a:gd name="connsiteX2" fmla="*/ 386203 w 388790"/>
                <a:gd name="connsiteY2" fmla="*/ 188119 h 323710"/>
                <a:gd name="connsiteX3" fmla="*/ 324290 w 388790"/>
                <a:gd name="connsiteY3" fmla="*/ 130969 h 323710"/>
                <a:gd name="connsiteX4" fmla="*/ 319528 w 388790"/>
                <a:gd name="connsiteY4" fmla="*/ 64294 h 323710"/>
                <a:gd name="connsiteX5" fmla="*/ 226659 w 388790"/>
                <a:gd name="connsiteY5" fmla="*/ 76200 h 323710"/>
                <a:gd name="connsiteX6" fmla="*/ 183796 w 388790"/>
                <a:gd name="connsiteY6" fmla="*/ 0 h 323710"/>
                <a:gd name="connsiteX0" fmla="*/ 183796 w 388790"/>
                <a:gd name="connsiteY0" fmla="*/ 0 h 323710"/>
                <a:gd name="connsiteX1" fmla="*/ 17109 w 388790"/>
                <a:gd name="connsiteY1" fmla="*/ 259556 h 323710"/>
                <a:gd name="connsiteX2" fmla="*/ 386203 w 388790"/>
                <a:gd name="connsiteY2" fmla="*/ 188119 h 323710"/>
                <a:gd name="connsiteX3" fmla="*/ 324290 w 388790"/>
                <a:gd name="connsiteY3" fmla="*/ 130969 h 323710"/>
                <a:gd name="connsiteX4" fmla="*/ 319528 w 388790"/>
                <a:gd name="connsiteY4" fmla="*/ 64294 h 323710"/>
                <a:gd name="connsiteX5" fmla="*/ 226659 w 388790"/>
                <a:gd name="connsiteY5" fmla="*/ 76200 h 323710"/>
                <a:gd name="connsiteX6" fmla="*/ 183796 w 388790"/>
                <a:gd name="connsiteY6" fmla="*/ 0 h 323710"/>
                <a:gd name="connsiteX0" fmla="*/ 183796 w 388790"/>
                <a:gd name="connsiteY0" fmla="*/ 0 h 323710"/>
                <a:gd name="connsiteX1" fmla="*/ 17109 w 388790"/>
                <a:gd name="connsiteY1" fmla="*/ 259556 h 323710"/>
                <a:gd name="connsiteX2" fmla="*/ 386203 w 388790"/>
                <a:gd name="connsiteY2" fmla="*/ 188119 h 323710"/>
                <a:gd name="connsiteX3" fmla="*/ 324290 w 388790"/>
                <a:gd name="connsiteY3" fmla="*/ 130969 h 323710"/>
                <a:gd name="connsiteX4" fmla="*/ 319528 w 388790"/>
                <a:gd name="connsiteY4" fmla="*/ 54769 h 323710"/>
                <a:gd name="connsiteX5" fmla="*/ 226659 w 388790"/>
                <a:gd name="connsiteY5" fmla="*/ 76200 h 323710"/>
                <a:gd name="connsiteX6" fmla="*/ 183796 w 388790"/>
                <a:gd name="connsiteY6" fmla="*/ 0 h 323710"/>
                <a:gd name="connsiteX0" fmla="*/ 183796 w 388790"/>
                <a:gd name="connsiteY0" fmla="*/ 0 h 323710"/>
                <a:gd name="connsiteX1" fmla="*/ 17109 w 388790"/>
                <a:gd name="connsiteY1" fmla="*/ 259556 h 323710"/>
                <a:gd name="connsiteX2" fmla="*/ 386203 w 388790"/>
                <a:gd name="connsiteY2" fmla="*/ 188119 h 323710"/>
                <a:gd name="connsiteX3" fmla="*/ 324290 w 388790"/>
                <a:gd name="connsiteY3" fmla="*/ 130969 h 323710"/>
                <a:gd name="connsiteX4" fmla="*/ 319528 w 388790"/>
                <a:gd name="connsiteY4" fmla="*/ 54769 h 323710"/>
                <a:gd name="connsiteX5" fmla="*/ 226659 w 388790"/>
                <a:gd name="connsiteY5" fmla="*/ 76200 h 323710"/>
                <a:gd name="connsiteX6" fmla="*/ 183796 w 388790"/>
                <a:gd name="connsiteY6" fmla="*/ 0 h 323710"/>
                <a:gd name="connsiteX0" fmla="*/ 183796 w 388790"/>
                <a:gd name="connsiteY0" fmla="*/ 0 h 323710"/>
                <a:gd name="connsiteX1" fmla="*/ 17109 w 388790"/>
                <a:gd name="connsiteY1" fmla="*/ 259556 h 323710"/>
                <a:gd name="connsiteX2" fmla="*/ 386203 w 388790"/>
                <a:gd name="connsiteY2" fmla="*/ 188119 h 323710"/>
                <a:gd name="connsiteX3" fmla="*/ 319528 w 388790"/>
                <a:gd name="connsiteY3" fmla="*/ 123826 h 323710"/>
                <a:gd name="connsiteX4" fmla="*/ 319528 w 388790"/>
                <a:gd name="connsiteY4" fmla="*/ 54769 h 323710"/>
                <a:gd name="connsiteX5" fmla="*/ 226659 w 388790"/>
                <a:gd name="connsiteY5" fmla="*/ 76200 h 323710"/>
                <a:gd name="connsiteX6" fmla="*/ 183796 w 388790"/>
                <a:gd name="connsiteY6" fmla="*/ 0 h 323710"/>
                <a:gd name="connsiteX0" fmla="*/ 183796 w 388790"/>
                <a:gd name="connsiteY0" fmla="*/ 0 h 323710"/>
                <a:gd name="connsiteX1" fmla="*/ 17109 w 388790"/>
                <a:gd name="connsiteY1" fmla="*/ 259556 h 323710"/>
                <a:gd name="connsiteX2" fmla="*/ 386203 w 388790"/>
                <a:gd name="connsiteY2" fmla="*/ 188119 h 323710"/>
                <a:gd name="connsiteX3" fmla="*/ 319528 w 388790"/>
                <a:gd name="connsiteY3" fmla="*/ 123826 h 323710"/>
                <a:gd name="connsiteX4" fmla="*/ 319528 w 388790"/>
                <a:gd name="connsiteY4" fmla="*/ 54769 h 323710"/>
                <a:gd name="connsiteX5" fmla="*/ 219515 w 388790"/>
                <a:gd name="connsiteY5" fmla="*/ 71437 h 323710"/>
                <a:gd name="connsiteX6" fmla="*/ 183796 w 388790"/>
                <a:gd name="connsiteY6" fmla="*/ 0 h 323710"/>
                <a:gd name="connsiteX0" fmla="*/ 183796 w 388790"/>
                <a:gd name="connsiteY0" fmla="*/ 0 h 323710"/>
                <a:gd name="connsiteX1" fmla="*/ 17109 w 388790"/>
                <a:gd name="connsiteY1" fmla="*/ 259556 h 323710"/>
                <a:gd name="connsiteX2" fmla="*/ 386203 w 388790"/>
                <a:gd name="connsiteY2" fmla="*/ 188119 h 323710"/>
                <a:gd name="connsiteX3" fmla="*/ 319528 w 388790"/>
                <a:gd name="connsiteY3" fmla="*/ 123826 h 323710"/>
                <a:gd name="connsiteX4" fmla="*/ 319528 w 388790"/>
                <a:gd name="connsiteY4" fmla="*/ 54769 h 323710"/>
                <a:gd name="connsiteX5" fmla="*/ 219515 w 388790"/>
                <a:gd name="connsiteY5" fmla="*/ 71437 h 323710"/>
                <a:gd name="connsiteX6" fmla="*/ 183796 w 388790"/>
                <a:gd name="connsiteY6" fmla="*/ 0 h 323710"/>
                <a:gd name="connsiteX0" fmla="*/ 183796 w 388790"/>
                <a:gd name="connsiteY0" fmla="*/ 0 h 323710"/>
                <a:gd name="connsiteX1" fmla="*/ 17109 w 388790"/>
                <a:gd name="connsiteY1" fmla="*/ 259556 h 323710"/>
                <a:gd name="connsiteX2" fmla="*/ 386203 w 388790"/>
                <a:gd name="connsiteY2" fmla="*/ 188119 h 323710"/>
                <a:gd name="connsiteX3" fmla="*/ 319528 w 388790"/>
                <a:gd name="connsiteY3" fmla="*/ 123826 h 323710"/>
                <a:gd name="connsiteX4" fmla="*/ 319528 w 388790"/>
                <a:gd name="connsiteY4" fmla="*/ 54769 h 323710"/>
                <a:gd name="connsiteX5" fmla="*/ 219515 w 388790"/>
                <a:gd name="connsiteY5" fmla="*/ 71437 h 323710"/>
                <a:gd name="connsiteX6" fmla="*/ 183796 w 388790"/>
                <a:gd name="connsiteY6" fmla="*/ 0 h 323710"/>
                <a:gd name="connsiteX0" fmla="*/ 183796 w 388790"/>
                <a:gd name="connsiteY0" fmla="*/ 0 h 323710"/>
                <a:gd name="connsiteX1" fmla="*/ 17109 w 388790"/>
                <a:gd name="connsiteY1" fmla="*/ 259556 h 323710"/>
                <a:gd name="connsiteX2" fmla="*/ 386203 w 388790"/>
                <a:gd name="connsiteY2" fmla="*/ 188119 h 323710"/>
                <a:gd name="connsiteX3" fmla="*/ 319528 w 388790"/>
                <a:gd name="connsiteY3" fmla="*/ 123826 h 323710"/>
                <a:gd name="connsiteX4" fmla="*/ 319528 w 388790"/>
                <a:gd name="connsiteY4" fmla="*/ 54769 h 323710"/>
                <a:gd name="connsiteX5" fmla="*/ 219515 w 388790"/>
                <a:gd name="connsiteY5" fmla="*/ 71437 h 323710"/>
                <a:gd name="connsiteX6" fmla="*/ 183796 w 388790"/>
                <a:gd name="connsiteY6" fmla="*/ 0 h 323710"/>
                <a:gd name="connsiteX0" fmla="*/ 183796 w 388790"/>
                <a:gd name="connsiteY0" fmla="*/ 0 h 323710"/>
                <a:gd name="connsiteX1" fmla="*/ 17109 w 388790"/>
                <a:gd name="connsiteY1" fmla="*/ 259556 h 323710"/>
                <a:gd name="connsiteX2" fmla="*/ 386203 w 388790"/>
                <a:gd name="connsiteY2" fmla="*/ 188119 h 323710"/>
                <a:gd name="connsiteX3" fmla="*/ 319528 w 388790"/>
                <a:gd name="connsiteY3" fmla="*/ 123826 h 323710"/>
                <a:gd name="connsiteX4" fmla="*/ 319528 w 388790"/>
                <a:gd name="connsiteY4" fmla="*/ 54769 h 323710"/>
                <a:gd name="connsiteX5" fmla="*/ 219515 w 388790"/>
                <a:gd name="connsiteY5" fmla="*/ 71437 h 323710"/>
                <a:gd name="connsiteX6" fmla="*/ 183796 w 388790"/>
                <a:gd name="connsiteY6" fmla="*/ 0 h 323710"/>
                <a:gd name="connsiteX0" fmla="*/ 183796 w 388790"/>
                <a:gd name="connsiteY0" fmla="*/ 0 h 323710"/>
                <a:gd name="connsiteX1" fmla="*/ 17109 w 388790"/>
                <a:gd name="connsiteY1" fmla="*/ 259556 h 323710"/>
                <a:gd name="connsiteX2" fmla="*/ 386203 w 388790"/>
                <a:gd name="connsiteY2" fmla="*/ 188119 h 323710"/>
                <a:gd name="connsiteX3" fmla="*/ 319528 w 388790"/>
                <a:gd name="connsiteY3" fmla="*/ 123826 h 323710"/>
                <a:gd name="connsiteX4" fmla="*/ 319528 w 388790"/>
                <a:gd name="connsiteY4" fmla="*/ 54769 h 323710"/>
                <a:gd name="connsiteX5" fmla="*/ 219515 w 388790"/>
                <a:gd name="connsiteY5" fmla="*/ 71437 h 323710"/>
                <a:gd name="connsiteX6" fmla="*/ 183796 w 388790"/>
                <a:gd name="connsiteY6" fmla="*/ 0 h 323710"/>
                <a:gd name="connsiteX0" fmla="*/ 183796 w 386230"/>
                <a:gd name="connsiteY0" fmla="*/ 0 h 323710"/>
                <a:gd name="connsiteX1" fmla="*/ 17109 w 386230"/>
                <a:gd name="connsiteY1" fmla="*/ 259556 h 323710"/>
                <a:gd name="connsiteX2" fmla="*/ 386203 w 386230"/>
                <a:gd name="connsiteY2" fmla="*/ 188119 h 323710"/>
                <a:gd name="connsiteX3" fmla="*/ 319528 w 386230"/>
                <a:gd name="connsiteY3" fmla="*/ 123826 h 323710"/>
                <a:gd name="connsiteX4" fmla="*/ 319528 w 386230"/>
                <a:gd name="connsiteY4" fmla="*/ 54769 h 323710"/>
                <a:gd name="connsiteX5" fmla="*/ 219515 w 386230"/>
                <a:gd name="connsiteY5" fmla="*/ 71437 h 323710"/>
                <a:gd name="connsiteX6" fmla="*/ 183796 w 386230"/>
                <a:gd name="connsiteY6" fmla="*/ 0 h 323710"/>
                <a:gd name="connsiteX0" fmla="*/ 183796 w 386309"/>
                <a:gd name="connsiteY0" fmla="*/ 0 h 327247"/>
                <a:gd name="connsiteX1" fmla="*/ 17109 w 386309"/>
                <a:gd name="connsiteY1" fmla="*/ 259556 h 327247"/>
                <a:gd name="connsiteX2" fmla="*/ 386203 w 386309"/>
                <a:gd name="connsiteY2" fmla="*/ 188119 h 327247"/>
                <a:gd name="connsiteX3" fmla="*/ 319528 w 386309"/>
                <a:gd name="connsiteY3" fmla="*/ 123826 h 327247"/>
                <a:gd name="connsiteX4" fmla="*/ 319528 w 386309"/>
                <a:gd name="connsiteY4" fmla="*/ 54769 h 327247"/>
                <a:gd name="connsiteX5" fmla="*/ 219515 w 386309"/>
                <a:gd name="connsiteY5" fmla="*/ 71437 h 327247"/>
                <a:gd name="connsiteX6" fmla="*/ 183796 w 386309"/>
                <a:gd name="connsiteY6" fmla="*/ 0 h 327247"/>
                <a:gd name="connsiteX0" fmla="*/ 183796 w 386279"/>
                <a:gd name="connsiteY0" fmla="*/ 0 h 327247"/>
                <a:gd name="connsiteX1" fmla="*/ 17109 w 386279"/>
                <a:gd name="connsiteY1" fmla="*/ 259556 h 327247"/>
                <a:gd name="connsiteX2" fmla="*/ 386203 w 386279"/>
                <a:gd name="connsiteY2" fmla="*/ 188119 h 327247"/>
                <a:gd name="connsiteX3" fmla="*/ 319528 w 386279"/>
                <a:gd name="connsiteY3" fmla="*/ 123826 h 327247"/>
                <a:gd name="connsiteX4" fmla="*/ 319528 w 386279"/>
                <a:gd name="connsiteY4" fmla="*/ 54769 h 327247"/>
                <a:gd name="connsiteX5" fmla="*/ 219515 w 386279"/>
                <a:gd name="connsiteY5" fmla="*/ 71437 h 327247"/>
                <a:gd name="connsiteX6" fmla="*/ 183796 w 386279"/>
                <a:gd name="connsiteY6" fmla="*/ 0 h 327247"/>
                <a:gd name="connsiteX0" fmla="*/ 183796 w 386303"/>
                <a:gd name="connsiteY0" fmla="*/ 0 h 325143"/>
                <a:gd name="connsiteX1" fmla="*/ 17109 w 386303"/>
                <a:gd name="connsiteY1" fmla="*/ 259556 h 325143"/>
                <a:gd name="connsiteX2" fmla="*/ 386203 w 386303"/>
                <a:gd name="connsiteY2" fmla="*/ 188119 h 325143"/>
                <a:gd name="connsiteX3" fmla="*/ 319528 w 386303"/>
                <a:gd name="connsiteY3" fmla="*/ 123826 h 325143"/>
                <a:gd name="connsiteX4" fmla="*/ 319528 w 386303"/>
                <a:gd name="connsiteY4" fmla="*/ 54769 h 325143"/>
                <a:gd name="connsiteX5" fmla="*/ 219515 w 386303"/>
                <a:gd name="connsiteY5" fmla="*/ 71437 h 325143"/>
                <a:gd name="connsiteX6" fmla="*/ 183796 w 386303"/>
                <a:gd name="connsiteY6" fmla="*/ 0 h 325143"/>
                <a:gd name="connsiteX0" fmla="*/ 183796 w 386303"/>
                <a:gd name="connsiteY0" fmla="*/ 16 h 325159"/>
                <a:gd name="connsiteX1" fmla="*/ 17109 w 386303"/>
                <a:gd name="connsiteY1" fmla="*/ 259572 h 325159"/>
                <a:gd name="connsiteX2" fmla="*/ 386203 w 386303"/>
                <a:gd name="connsiteY2" fmla="*/ 188135 h 325159"/>
                <a:gd name="connsiteX3" fmla="*/ 319528 w 386303"/>
                <a:gd name="connsiteY3" fmla="*/ 123842 h 325159"/>
                <a:gd name="connsiteX4" fmla="*/ 319528 w 386303"/>
                <a:gd name="connsiteY4" fmla="*/ 54785 h 325159"/>
                <a:gd name="connsiteX5" fmla="*/ 219515 w 386303"/>
                <a:gd name="connsiteY5" fmla="*/ 71453 h 325159"/>
                <a:gd name="connsiteX6" fmla="*/ 183796 w 386303"/>
                <a:gd name="connsiteY6" fmla="*/ 16 h 325159"/>
                <a:gd name="connsiteX0" fmla="*/ 183796 w 386303"/>
                <a:gd name="connsiteY0" fmla="*/ 16 h 325159"/>
                <a:gd name="connsiteX1" fmla="*/ 17109 w 386303"/>
                <a:gd name="connsiteY1" fmla="*/ 259572 h 325159"/>
                <a:gd name="connsiteX2" fmla="*/ 386203 w 386303"/>
                <a:gd name="connsiteY2" fmla="*/ 188135 h 325159"/>
                <a:gd name="connsiteX3" fmla="*/ 319528 w 386303"/>
                <a:gd name="connsiteY3" fmla="*/ 123842 h 325159"/>
                <a:gd name="connsiteX4" fmla="*/ 319528 w 386303"/>
                <a:gd name="connsiteY4" fmla="*/ 54785 h 325159"/>
                <a:gd name="connsiteX5" fmla="*/ 219515 w 386303"/>
                <a:gd name="connsiteY5" fmla="*/ 71453 h 325159"/>
                <a:gd name="connsiteX6" fmla="*/ 183796 w 386303"/>
                <a:gd name="connsiteY6" fmla="*/ 16 h 325159"/>
                <a:gd name="connsiteX0" fmla="*/ 183796 w 386303"/>
                <a:gd name="connsiteY0" fmla="*/ 16 h 325159"/>
                <a:gd name="connsiteX1" fmla="*/ 17109 w 386303"/>
                <a:gd name="connsiteY1" fmla="*/ 259572 h 325159"/>
                <a:gd name="connsiteX2" fmla="*/ 386203 w 386303"/>
                <a:gd name="connsiteY2" fmla="*/ 188135 h 325159"/>
                <a:gd name="connsiteX3" fmla="*/ 319528 w 386303"/>
                <a:gd name="connsiteY3" fmla="*/ 123842 h 325159"/>
                <a:gd name="connsiteX4" fmla="*/ 319528 w 386303"/>
                <a:gd name="connsiteY4" fmla="*/ 54785 h 325159"/>
                <a:gd name="connsiteX5" fmla="*/ 219515 w 386303"/>
                <a:gd name="connsiteY5" fmla="*/ 71453 h 325159"/>
                <a:gd name="connsiteX6" fmla="*/ 183796 w 386303"/>
                <a:gd name="connsiteY6" fmla="*/ 16 h 325159"/>
                <a:gd name="connsiteX0" fmla="*/ 183796 w 386303"/>
                <a:gd name="connsiteY0" fmla="*/ 16 h 325159"/>
                <a:gd name="connsiteX1" fmla="*/ 17109 w 386303"/>
                <a:gd name="connsiteY1" fmla="*/ 259572 h 325159"/>
                <a:gd name="connsiteX2" fmla="*/ 386203 w 386303"/>
                <a:gd name="connsiteY2" fmla="*/ 188135 h 325159"/>
                <a:gd name="connsiteX3" fmla="*/ 319528 w 386303"/>
                <a:gd name="connsiteY3" fmla="*/ 123842 h 325159"/>
                <a:gd name="connsiteX4" fmla="*/ 319528 w 386303"/>
                <a:gd name="connsiteY4" fmla="*/ 54785 h 325159"/>
                <a:gd name="connsiteX5" fmla="*/ 219515 w 386303"/>
                <a:gd name="connsiteY5" fmla="*/ 71453 h 325159"/>
                <a:gd name="connsiteX6" fmla="*/ 183796 w 386303"/>
                <a:gd name="connsiteY6" fmla="*/ 16 h 325159"/>
                <a:gd name="connsiteX0" fmla="*/ 185471 w 387978"/>
                <a:gd name="connsiteY0" fmla="*/ 16 h 325159"/>
                <a:gd name="connsiteX1" fmla="*/ 18784 w 387978"/>
                <a:gd name="connsiteY1" fmla="*/ 259572 h 325159"/>
                <a:gd name="connsiteX2" fmla="*/ 387878 w 387978"/>
                <a:gd name="connsiteY2" fmla="*/ 188135 h 325159"/>
                <a:gd name="connsiteX3" fmla="*/ 321203 w 387978"/>
                <a:gd name="connsiteY3" fmla="*/ 123842 h 325159"/>
                <a:gd name="connsiteX4" fmla="*/ 321203 w 387978"/>
                <a:gd name="connsiteY4" fmla="*/ 54785 h 325159"/>
                <a:gd name="connsiteX5" fmla="*/ 221190 w 387978"/>
                <a:gd name="connsiteY5" fmla="*/ 71453 h 325159"/>
                <a:gd name="connsiteX6" fmla="*/ 185471 w 387978"/>
                <a:gd name="connsiteY6" fmla="*/ 16 h 325159"/>
                <a:gd name="connsiteX0" fmla="*/ 184800 w 387307"/>
                <a:gd name="connsiteY0" fmla="*/ 16 h 325159"/>
                <a:gd name="connsiteX1" fmla="*/ 18113 w 387307"/>
                <a:gd name="connsiteY1" fmla="*/ 259572 h 325159"/>
                <a:gd name="connsiteX2" fmla="*/ 387207 w 387307"/>
                <a:gd name="connsiteY2" fmla="*/ 188135 h 325159"/>
                <a:gd name="connsiteX3" fmla="*/ 320532 w 387307"/>
                <a:gd name="connsiteY3" fmla="*/ 123842 h 325159"/>
                <a:gd name="connsiteX4" fmla="*/ 320532 w 387307"/>
                <a:gd name="connsiteY4" fmla="*/ 54785 h 325159"/>
                <a:gd name="connsiteX5" fmla="*/ 220519 w 387307"/>
                <a:gd name="connsiteY5" fmla="*/ 71453 h 325159"/>
                <a:gd name="connsiteX6" fmla="*/ 184800 w 387307"/>
                <a:gd name="connsiteY6" fmla="*/ 16 h 325159"/>
                <a:gd name="connsiteX0" fmla="*/ 182465 w 384972"/>
                <a:gd name="connsiteY0" fmla="*/ 16 h 325159"/>
                <a:gd name="connsiteX1" fmla="*/ 15778 w 384972"/>
                <a:gd name="connsiteY1" fmla="*/ 259572 h 325159"/>
                <a:gd name="connsiteX2" fmla="*/ 384872 w 384972"/>
                <a:gd name="connsiteY2" fmla="*/ 188135 h 325159"/>
                <a:gd name="connsiteX3" fmla="*/ 318197 w 384972"/>
                <a:gd name="connsiteY3" fmla="*/ 123842 h 325159"/>
                <a:gd name="connsiteX4" fmla="*/ 318197 w 384972"/>
                <a:gd name="connsiteY4" fmla="*/ 54785 h 325159"/>
                <a:gd name="connsiteX5" fmla="*/ 218184 w 384972"/>
                <a:gd name="connsiteY5" fmla="*/ 71453 h 325159"/>
                <a:gd name="connsiteX6" fmla="*/ 182465 w 384972"/>
                <a:gd name="connsiteY6" fmla="*/ 16 h 325159"/>
                <a:gd name="connsiteX0" fmla="*/ 182465 w 384962"/>
                <a:gd name="connsiteY0" fmla="*/ 16 h 321229"/>
                <a:gd name="connsiteX1" fmla="*/ 15778 w 384962"/>
                <a:gd name="connsiteY1" fmla="*/ 259572 h 321229"/>
                <a:gd name="connsiteX2" fmla="*/ 384872 w 384962"/>
                <a:gd name="connsiteY2" fmla="*/ 188135 h 321229"/>
                <a:gd name="connsiteX3" fmla="*/ 318197 w 384962"/>
                <a:gd name="connsiteY3" fmla="*/ 123842 h 321229"/>
                <a:gd name="connsiteX4" fmla="*/ 318197 w 384962"/>
                <a:gd name="connsiteY4" fmla="*/ 54785 h 321229"/>
                <a:gd name="connsiteX5" fmla="*/ 218184 w 384962"/>
                <a:gd name="connsiteY5" fmla="*/ 71453 h 321229"/>
                <a:gd name="connsiteX6" fmla="*/ 182465 w 384962"/>
                <a:gd name="connsiteY6" fmla="*/ 16 h 321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4962" h="321229">
                  <a:moveTo>
                    <a:pt x="182465" y="16"/>
                  </a:moveTo>
                  <a:cubicBezTo>
                    <a:pt x="21333" y="45260"/>
                    <a:pt x="-29404" y="220983"/>
                    <a:pt x="15778" y="259572"/>
                  </a:cubicBezTo>
                  <a:cubicBezTo>
                    <a:pt x="205102" y="407834"/>
                    <a:pt x="389635" y="250048"/>
                    <a:pt x="384872" y="188135"/>
                  </a:cubicBezTo>
                  <a:cubicBezTo>
                    <a:pt x="385820" y="164339"/>
                    <a:pt x="372965" y="134160"/>
                    <a:pt x="318197" y="123842"/>
                  </a:cubicBezTo>
                  <a:cubicBezTo>
                    <a:pt x="333279" y="89711"/>
                    <a:pt x="338070" y="74583"/>
                    <a:pt x="318197" y="54785"/>
                  </a:cubicBezTo>
                  <a:cubicBezTo>
                    <a:pt x="300095" y="42771"/>
                    <a:pt x="256285" y="49229"/>
                    <a:pt x="218184" y="71453"/>
                  </a:cubicBezTo>
                  <a:cubicBezTo>
                    <a:pt x="227709" y="35735"/>
                    <a:pt x="224656" y="-885"/>
                    <a:pt x="182465" y="16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 rot="2700000">
              <a:off x="6328436" y="6530068"/>
              <a:ext cx="264946" cy="264944"/>
              <a:chOff x="6732588" y="6244158"/>
              <a:chExt cx="431998" cy="431998"/>
            </a:xfrm>
          </p:grpSpPr>
          <p:sp>
            <p:nvSpPr>
              <p:cNvPr id="61" name="弧形 60"/>
              <p:cNvSpPr/>
              <p:nvPr/>
            </p:nvSpPr>
            <p:spPr>
              <a:xfrm rot="18900000">
                <a:off x="6732588" y="6244158"/>
                <a:ext cx="431998" cy="431998"/>
              </a:xfrm>
              <a:prstGeom prst="arc">
                <a:avLst/>
              </a:prstGeom>
              <a:noFill/>
              <a:ln w="1270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弧形 61"/>
              <p:cNvSpPr/>
              <p:nvPr/>
            </p:nvSpPr>
            <p:spPr>
              <a:xfrm rot="18900000">
                <a:off x="6843727" y="6355367"/>
                <a:ext cx="209650" cy="209650"/>
              </a:xfrm>
              <a:prstGeom prst="arc">
                <a:avLst/>
              </a:prstGeom>
              <a:noFill/>
              <a:ln w="12700" cap="rnd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0045344" y="3187700"/>
            <a:ext cx="497136" cy="617219"/>
            <a:chOff x="3251038" y="2702145"/>
            <a:chExt cx="416195" cy="516727"/>
          </a:xfrm>
        </p:grpSpPr>
        <p:sp>
          <p:nvSpPr>
            <p:cNvPr id="56" name="等腰三角形 7"/>
            <p:cNvSpPr/>
            <p:nvPr/>
          </p:nvSpPr>
          <p:spPr>
            <a:xfrm rot="13305170">
              <a:off x="3251038" y="2702145"/>
              <a:ext cx="416195" cy="516727"/>
            </a:xfrm>
            <a:custGeom>
              <a:avLst/>
              <a:gdLst/>
              <a:ahLst/>
              <a:cxnLst/>
              <a:rect l="l" t="t" r="r" b="b"/>
              <a:pathLst>
                <a:path w="416195" h="516727">
                  <a:moveTo>
                    <a:pt x="338020" y="456762"/>
                  </a:moveTo>
                  <a:cubicBezTo>
                    <a:pt x="248247" y="536895"/>
                    <a:pt x="117304" y="536690"/>
                    <a:pt x="45550" y="456304"/>
                  </a:cubicBezTo>
                  <a:cubicBezTo>
                    <a:pt x="-26204" y="375919"/>
                    <a:pt x="-11598" y="245792"/>
                    <a:pt x="78174" y="165659"/>
                  </a:cubicBezTo>
                  <a:cubicBezTo>
                    <a:pt x="100826" y="145440"/>
                    <a:pt x="126098" y="130335"/>
                    <a:pt x="152430" y="120475"/>
                  </a:cubicBezTo>
                  <a:lnTo>
                    <a:pt x="206983" y="0"/>
                  </a:lnTo>
                  <a:lnTo>
                    <a:pt x="257190" y="110879"/>
                  </a:lnTo>
                  <a:cubicBezTo>
                    <a:pt x="300735" y="113128"/>
                    <a:pt x="340807" y="132690"/>
                    <a:pt x="370645" y="166117"/>
                  </a:cubicBezTo>
                  <a:cubicBezTo>
                    <a:pt x="442399" y="246502"/>
                    <a:pt x="427793" y="376629"/>
                    <a:pt x="338020" y="45676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3397118" y="2870096"/>
              <a:ext cx="36000" cy="36000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3559043" y="2870096"/>
              <a:ext cx="36000" cy="36000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1" name="任意多边形 20"/>
          <p:cNvSpPr/>
          <p:nvPr/>
        </p:nvSpPr>
        <p:spPr>
          <a:xfrm>
            <a:off x="8735983" y="4470400"/>
            <a:ext cx="501178" cy="553340"/>
          </a:xfrm>
          <a:custGeom>
            <a:avLst/>
            <a:gdLst>
              <a:gd name="connsiteX0" fmla="*/ 166687 w 335756"/>
              <a:gd name="connsiteY0" fmla="*/ 0 h 414338"/>
              <a:gd name="connsiteX1" fmla="*/ 19050 w 335756"/>
              <a:gd name="connsiteY1" fmla="*/ 202406 h 414338"/>
              <a:gd name="connsiteX2" fmla="*/ 26194 w 335756"/>
              <a:gd name="connsiteY2" fmla="*/ 330994 h 414338"/>
              <a:gd name="connsiteX3" fmla="*/ 40481 w 335756"/>
              <a:gd name="connsiteY3" fmla="*/ 352425 h 414338"/>
              <a:gd name="connsiteX4" fmla="*/ 0 w 335756"/>
              <a:gd name="connsiteY4" fmla="*/ 385763 h 414338"/>
              <a:gd name="connsiteX5" fmla="*/ 164306 w 335756"/>
              <a:gd name="connsiteY5" fmla="*/ 414338 h 414338"/>
              <a:gd name="connsiteX6" fmla="*/ 335756 w 335756"/>
              <a:gd name="connsiteY6" fmla="*/ 390525 h 414338"/>
              <a:gd name="connsiteX7" fmla="*/ 297656 w 335756"/>
              <a:gd name="connsiteY7" fmla="*/ 352425 h 414338"/>
              <a:gd name="connsiteX8" fmla="*/ 316706 w 335756"/>
              <a:gd name="connsiteY8" fmla="*/ 330994 h 414338"/>
              <a:gd name="connsiteX9" fmla="*/ 326231 w 335756"/>
              <a:gd name="connsiteY9" fmla="*/ 197644 h 414338"/>
              <a:gd name="connsiteX10" fmla="*/ 166687 w 335756"/>
              <a:gd name="connsiteY10" fmla="*/ 0 h 414338"/>
              <a:gd name="connsiteX0" fmla="*/ 166687 w 335756"/>
              <a:gd name="connsiteY0" fmla="*/ 600 h 414938"/>
              <a:gd name="connsiteX1" fmla="*/ 19050 w 335756"/>
              <a:gd name="connsiteY1" fmla="*/ 203006 h 414938"/>
              <a:gd name="connsiteX2" fmla="*/ 26194 w 335756"/>
              <a:gd name="connsiteY2" fmla="*/ 331594 h 414938"/>
              <a:gd name="connsiteX3" fmla="*/ 40481 w 335756"/>
              <a:gd name="connsiteY3" fmla="*/ 353025 h 414938"/>
              <a:gd name="connsiteX4" fmla="*/ 0 w 335756"/>
              <a:gd name="connsiteY4" fmla="*/ 386363 h 414938"/>
              <a:gd name="connsiteX5" fmla="*/ 164306 w 335756"/>
              <a:gd name="connsiteY5" fmla="*/ 414938 h 414938"/>
              <a:gd name="connsiteX6" fmla="*/ 335756 w 335756"/>
              <a:gd name="connsiteY6" fmla="*/ 391125 h 414938"/>
              <a:gd name="connsiteX7" fmla="*/ 297656 w 335756"/>
              <a:gd name="connsiteY7" fmla="*/ 353025 h 414938"/>
              <a:gd name="connsiteX8" fmla="*/ 316706 w 335756"/>
              <a:gd name="connsiteY8" fmla="*/ 331594 h 414938"/>
              <a:gd name="connsiteX9" fmla="*/ 326231 w 335756"/>
              <a:gd name="connsiteY9" fmla="*/ 198244 h 414938"/>
              <a:gd name="connsiteX10" fmla="*/ 166687 w 335756"/>
              <a:gd name="connsiteY10" fmla="*/ 600 h 414938"/>
              <a:gd name="connsiteX0" fmla="*/ 166687 w 335756"/>
              <a:gd name="connsiteY0" fmla="*/ 600 h 414938"/>
              <a:gd name="connsiteX1" fmla="*/ 4763 w 335756"/>
              <a:gd name="connsiteY1" fmla="*/ 203006 h 414938"/>
              <a:gd name="connsiteX2" fmla="*/ 26194 w 335756"/>
              <a:gd name="connsiteY2" fmla="*/ 331594 h 414938"/>
              <a:gd name="connsiteX3" fmla="*/ 40481 w 335756"/>
              <a:gd name="connsiteY3" fmla="*/ 353025 h 414938"/>
              <a:gd name="connsiteX4" fmla="*/ 0 w 335756"/>
              <a:gd name="connsiteY4" fmla="*/ 386363 h 414938"/>
              <a:gd name="connsiteX5" fmla="*/ 164306 w 335756"/>
              <a:gd name="connsiteY5" fmla="*/ 414938 h 414938"/>
              <a:gd name="connsiteX6" fmla="*/ 335756 w 335756"/>
              <a:gd name="connsiteY6" fmla="*/ 391125 h 414938"/>
              <a:gd name="connsiteX7" fmla="*/ 297656 w 335756"/>
              <a:gd name="connsiteY7" fmla="*/ 353025 h 414938"/>
              <a:gd name="connsiteX8" fmla="*/ 316706 w 335756"/>
              <a:gd name="connsiteY8" fmla="*/ 331594 h 414938"/>
              <a:gd name="connsiteX9" fmla="*/ 326231 w 335756"/>
              <a:gd name="connsiteY9" fmla="*/ 198244 h 414938"/>
              <a:gd name="connsiteX10" fmla="*/ 166687 w 335756"/>
              <a:gd name="connsiteY10" fmla="*/ 600 h 414938"/>
              <a:gd name="connsiteX0" fmla="*/ 166687 w 335756"/>
              <a:gd name="connsiteY0" fmla="*/ 638 h 414976"/>
              <a:gd name="connsiteX1" fmla="*/ 4763 w 335756"/>
              <a:gd name="connsiteY1" fmla="*/ 203044 h 414976"/>
              <a:gd name="connsiteX2" fmla="*/ 26194 w 335756"/>
              <a:gd name="connsiteY2" fmla="*/ 331632 h 414976"/>
              <a:gd name="connsiteX3" fmla="*/ 40481 w 335756"/>
              <a:gd name="connsiteY3" fmla="*/ 353063 h 414976"/>
              <a:gd name="connsiteX4" fmla="*/ 0 w 335756"/>
              <a:gd name="connsiteY4" fmla="*/ 386401 h 414976"/>
              <a:gd name="connsiteX5" fmla="*/ 164306 w 335756"/>
              <a:gd name="connsiteY5" fmla="*/ 414976 h 414976"/>
              <a:gd name="connsiteX6" fmla="*/ 335756 w 335756"/>
              <a:gd name="connsiteY6" fmla="*/ 391163 h 414976"/>
              <a:gd name="connsiteX7" fmla="*/ 297656 w 335756"/>
              <a:gd name="connsiteY7" fmla="*/ 353063 h 414976"/>
              <a:gd name="connsiteX8" fmla="*/ 316706 w 335756"/>
              <a:gd name="connsiteY8" fmla="*/ 331632 h 414976"/>
              <a:gd name="connsiteX9" fmla="*/ 326231 w 335756"/>
              <a:gd name="connsiteY9" fmla="*/ 198282 h 414976"/>
              <a:gd name="connsiteX10" fmla="*/ 166687 w 335756"/>
              <a:gd name="connsiteY10" fmla="*/ 638 h 414976"/>
              <a:gd name="connsiteX0" fmla="*/ 166687 w 335756"/>
              <a:gd name="connsiteY0" fmla="*/ 638 h 414976"/>
              <a:gd name="connsiteX1" fmla="*/ 14288 w 335756"/>
              <a:gd name="connsiteY1" fmla="*/ 203044 h 414976"/>
              <a:gd name="connsiteX2" fmla="*/ 26194 w 335756"/>
              <a:gd name="connsiteY2" fmla="*/ 331632 h 414976"/>
              <a:gd name="connsiteX3" fmla="*/ 40481 w 335756"/>
              <a:gd name="connsiteY3" fmla="*/ 353063 h 414976"/>
              <a:gd name="connsiteX4" fmla="*/ 0 w 335756"/>
              <a:gd name="connsiteY4" fmla="*/ 386401 h 414976"/>
              <a:gd name="connsiteX5" fmla="*/ 164306 w 335756"/>
              <a:gd name="connsiteY5" fmla="*/ 414976 h 414976"/>
              <a:gd name="connsiteX6" fmla="*/ 335756 w 335756"/>
              <a:gd name="connsiteY6" fmla="*/ 391163 h 414976"/>
              <a:gd name="connsiteX7" fmla="*/ 297656 w 335756"/>
              <a:gd name="connsiteY7" fmla="*/ 353063 h 414976"/>
              <a:gd name="connsiteX8" fmla="*/ 316706 w 335756"/>
              <a:gd name="connsiteY8" fmla="*/ 331632 h 414976"/>
              <a:gd name="connsiteX9" fmla="*/ 326231 w 335756"/>
              <a:gd name="connsiteY9" fmla="*/ 198282 h 414976"/>
              <a:gd name="connsiteX10" fmla="*/ 166687 w 335756"/>
              <a:gd name="connsiteY10" fmla="*/ 638 h 414976"/>
              <a:gd name="connsiteX0" fmla="*/ 166687 w 335756"/>
              <a:gd name="connsiteY0" fmla="*/ 638 h 414976"/>
              <a:gd name="connsiteX1" fmla="*/ 14288 w 335756"/>
              <a:gd name="connsiteY1" fmla="*/ 203044 h 414976"/>
              <a:gd name="connsiteX2" fmla="*/ 26194 w 335756"/>
              <a:gd name="connsiteY2" fmla="*/ 331632 h 414976"/>
              <a:gd name="connsiteX3" fmla="*/ 40481 w 335756"/>
              <a:gd name="connsiteY3" fmla="*/ 353063 h 414976"/>
              <a:gd name="connsiteX4" fmla="*/ 0 w 335756"/>
              <a:gd name="connsiteY4" fmla="*/ 386401 h 414976"/>
              <a:gd name="connsiteX5" fmla="*/ 164306 w 335756"/>
              <a:gd name="connsiteY5" fmla="*/ 414976 h 414976"/>
              <a:gd name="connsiteX6" fmla="*/ 335756 w 335756"/>
              <a:gd name="connsiteY6" fmla="*/ 391163 h 414976"/>
              <a:gd name="connsiteX7" fmla="*/ 297656 w 335756"/>
              <a:gd name="connsiteY7" fmla="*/ 353063 h 414976"/>
              <a:gd name="connsiteX8" fmla="*/ 316706 w 335756"/>
              <a:gd name="connsiteY8" fmla="*/ 331632 h 414976"/>
              <a:gd name="connsiteX9" fmla="*/ 326231 w 335756"/>
              <a:gd name="connsiteY9" fmla="*/ 198282 h 414976"/>
              <a:gd name="connsiteX10" fmla="*/ 166687 w 335756"/>
              <a:gd name="connsiteY10" fmla="*/ 638 h 414976"/>
              <a:gd name="connsiteX0" fmla="*/ 166687 w 335756"/>
              <a:gd name="connsiteY0" fmla="*/ 610 h 414948"/>
              <a:gd name="connsiteX1" fmla="*/ 14288 w 335756"/>
              <a:gd name="connsiteY1" fmla="*/ 203016 h 414948"/>
              <a:gd name="connsiteX2" fmla="*/ 26194 w 335756"/>
              <a:gd name="connsiteY2" fmla="*/ 331604 h 414948"/>
              <a:gd name="connsiteX3" fmla="*/ 40481 w 335756"/>
              <a:gd name="connsiteY3" fmla="*/ 353035 h 414948"/>
              <a:gd name="connsiteX4" fmla="*/ 0 w 335756"/>
              <a:gd name="connsiteY4" fmla="*/ 386373 h 414948"/>
              <a:gd name="connsiteX5" fmla="*/ 164306 w 335756"/>
              <a:gd name="connsiteY5" fmla="*/ 414948 h 414948"/>
              <a:gd name="connsiteX6" fmla="*/ 335756 w 335756"/>
              <a:gd name="connsiteY6" fmla="*/ 391135 h 414948"/>
              <a:gd name="connsiteX7" fmla="*/ 297656 w 335756"/>
              <a:gd name="connsiteY7" fmla="*/ 353035 h 414948"/>
              <a:gd name="connsiteX8" fmla="*/ 316706 w 335756"/>
              <a:gd name="connsiteY8" fmla="*/ 331604 h 414948"/>
              <a:gd name="connsiteX9" fmla="*/ 326231 w 335756"/>
              <a:gd name="connsiteY9" fmla="*/ 198254 h 414948"/>
              <a:gd name="connsiteX10" fmla="*/ 166687 w 335756"/>
              <a:gd name="connsiteY10" fmla="*/ 610 h 414948"/>
              <a:gd name="connsiteX0" fmla="*/ 178593 w 335756"/>
              <a:gd name="connsiteY0" fmla="*/ 610 h 414948"/>
              <a:gd name="connsiteX1" fmla="*/ 14288 w 335756"/>
              <a:gd name="connsiteY1" fmla="*/ 203016 h 414948"/>
              <a:gd name="connsiteX2" fmla="*/ 26194 w 335756"/>
              <a:gd name="connsiteY2" fmla="*/ 331604 h 414948"/>
              <a:gd name="connsiteX3" fmla="*/ 40481 w 335756"/>
              <a:gd name="connsiteY3" fmla="*/ 353035 h 414948"/>
              <a:gd name="connsiteX4" fmla="*/ 0 w 335756"/>
              <a:gd name="connsiteY4" fmla="*/ 386373 h 414948"/>
              <a:gd name="connsiteX5" fmla="*/ 164306 w 335756"/>
              <a:gd name="connsiteY5" fmla="*/ 414948 h 414948"/>
              <a:gd name="connsiteX6" fmla="*/ 335756 w 335756"/>
              <a:gd name="connsiteY6" fmla="*/ 391135 h 414948"/>
              <a:gd name="connsiteX7" fmla="*/ 297656 w 335756"/>
              <a:gd name="connsiteY7" fmla="*/ 353035 h 414948"/>
              <a:gd name="connsiteX8" fmla="*/ 316706 w 335756"/>
              <a:gd name="connsiteY8" fmla="*/ 331604 h 414948"/>
              <a:gd name="connsiteX9" fmla="*/ 326231 w 335756"/>
              <a:gd name="connsiteY9" fmla="*/ 198254 h 414948"/>
              <a:gd name="connsiteX10" fmla="*/ 178593 w 335756"/>
              <a:gd name="connsiteY10" fmla="*/ 610 h 414948"/>
              <a:gd name="connsiteX0" fmla="*/ 178593 w 335756"/>
              <a:gd name="connsiteY0" fmla="*/ 874 h 415212"/>
              <a:gd name="connsiteX1" fmla="*/ 14288 w 335756"/>
              <a:gd name="connsiteY1" fmla="*/ 203280 h 415212"/>
              <a:gd name="connsiteX2" fmla="*/ 26194 w 335756"/>
              <a:gd name="connsiteY2" fmla="*/ 331868 h 415212"/>
              <a:gd name="connsiteX3" fmla="*/ 40481 w 335756"/>
              <a:gd name="connsiteY3" fmla="*/ 353299 h 415212"/>
              <a:gd name="connsiteX4" fmla="*/ 0 w 335756"/>
              <a:gd name="connsiteY4" fmla="*/ 386637 h 415212"/>
              <a:gd name="connsiteX5" fmla="*/ 164306 w 335756"/>
              <a:gd name="connsiteY5" fmla="*/ 415212 h 415212"/>
              <a:gd name="connsiteX6" fmla="*/ 335756 w 335756"/>
              <a:gd name="connsiteY6" fmla="*/ 391399 h 415212"/>
              <a:gd name="connsiteX7" fmla="*/ 297656 w 335756"/>
              <a:gd name="connsiteY7" fmla="*/ 353299 h 415212"/>
              <a:gd name="connsiteX8" fmla="*/ 316706 w 335756"/>
              <a:gd name="connsiteY8" fmla="*/ 331868 h 415212"/>
              <a:gd name="connsiteX9" fmla="*/ 326231 w 335756"/>
              <a:gd name="connsiteY9" fmla="*/ 198518 h 415212"/>
              <a:gd name="connsiteX10" fmla="*/ 178593 w 335756"/>
              <a:gd name="connsiteY10" fmla="*/ 874 h 415212"/>
              <a:gd name="connsiteX0" fmla="*/ 178593 w 335756"/>
              <a:gd name="connsiteY0" fmla="*/ 930 h 415268"/>
              <a:gd name="connsiteX1" fmla="*/ 14288 w 335756"/>
              <a:gd name="connsiteY1" fmla="*/ 203336 h 415268"/>
              <a:gd name="connsiteX2" fmla="*/ 26194 w 335756"/>
              <a:gd name="connsiteY2" fmla="*/ 331924 h 415268"/>
              <a:gd name="connsiteX3" fmla="*/ 40481 w 335756"/>
              <a:gd name="connsiteY3" fmla="*/ 353355 h 415268"/>
              <a:gd name="connsiteX4" fmla="*/ 0 w 335756"/>
              <a:gd name="connsiteY4" fmla="*/ 386693 h 415268"/>
              <a:gd name="connsiteX5" fmla="*/ 164306 w 335756"/>
              <a:gd name="connsiteY5" fmla="*/ 415268 h 415268"/>
              <a:gd name="connsiteX6" fmla="*/ 335756 w 335756"/>
              <a:gd name="connsiteY6" fmla="*/ 391455 h 415268"/>
              <a:gd name="connsiteX7" fmla="*/ 297656 w 335756"/>
              <a:gd name="connsiteY7" fmla="*/ 353355 h 415268"/>
              <a:gd name="connsiteX8" fmla="*/ 316706 w 335756"/>
              <a:gd name="connsiteY8" fmla="*/ 331924 h 415268"/>
              <a:gd name="connsiteX9" fmla="*/ 326231 w 335756"/>
              <a:gd name="connsiteY9" fmla="*/ 198574 h 415268"/>
              <a:gd name="connsiteX10" fmla="*/ 178593 w 335756"/>
              <a:gd name="connsiteY10" fmla="*/ 930 h 415268"/>
              <a:gd name="connsiteX0" fmla="*/ 178593 w 335756"/>
              <a:gd name="connsiteY0" fmla="*/ 930 h 415268"/>
              <a:gd name="connsiteX1" fmla="*/ 14288 w 335756"/>
              <a:gd name="connsiteY1" fmla="*/ 203336 h 415268"/>
              <a:gd name="connsiteX2" fmla="*/ 26194 w 335756"/>
              <a:gd name="connsiteY2" fmla="*/ 331924 h 415268"/>
              <a:gd name="connsiteX3" fmla="*/ 40481 w 335756"/>
              <a:gd name="connsiteY3" fmla="*/ 353355 h 415268"/>
              <a:gd name="connsiteX4" fmla="*/ 0 w 335756"/>
              <a:gd name="connsiteY4" fmla="*/ 386693 h 415268"/>
              <a:gd name="connsiteX5" fmla="*/ 164306 w 335756"/>
              <a:gd name="connsiteY5" fmla="*/ 415268 h 415268"/>
              <a:gd name="connsiteX6" fmla="*/ 335756 w 335756"/>
              <a:gd name="connsiteY6" fmla="*/ 391455 h 415268"/>
              <a:gd name="connsiteX7" fmla="*/ 297656 w 335756"/>
              <a:gd name="connsiteY7" fmla="*/ 353355 h 415268"/>
              <a:gd name="connsiteX8" fmla="*/ 316706 w 335756"/>
              <a:gd name="connsiteY8" fmla="*/ 331924 h 415268"/>
              <a:gd name="connsiteX9" fmla="*/ 326231 w 335756"/>
              <a:gd name="connsiteY9" fmla="*/ 198574 h 415268"/>
              <a:gd name="connsiteX10" fmla="*/ 178593 w 335756"/>
              <a:gd name="connsiteY10" fmla="*/ 930 h 415268"/>
              <a:gd name="connsiteX0" fmla="*/ 178593 w 335756"/>
              <a:gd name="connsiteY0" fmla="*/ 930 h 415268"/>
              <a:gd name="connsiteX1" fmla="*/ 14288 w 335756"/>
              <a:gd name="connsiteY1" fmla="*/ 203336 h 415268"/>
              <a:gd name="connsiteX2" fmla="*/ 26194 w 335756"/>
              <a:gd name="connsiteY2" fmla="*/ 331924 h 415268"/>
              <a:gd name="connsiteX3" fmla="*/ 40481 w 335756"/>
              <a:gd name="connsiteY3" fmla="*/ 353355 h 415268"/>
              <a:gd name="connsiteX4" fmla="*/ 0 w 335756"/>
              <a:gd name="connsiteY4" fmla="*/ 386693 h 415268"/>
              <a:gd name="connsiteX5" fmla="*/ 164306 w 335756"/>
              <a:gd name="connsiteY5" fmla="*/ 415268 h 415268"/>
              <a:gd name="connsiteX6" fmla="*/ 335756 w 335756"/>
              <a:gd name="connsiteY6" fmla="*/ 391455 h 415268"/>
              <a:gd name="connsiteX7" fmla="*/ 297656 w 335756"/>
              <a:gd name="connsiteY7" fmla="*/ 353355 h 415268"/>
              <a:gd name="connsiteX8" fmla="*/ 316706 w 335756"/>
              <a:gd name="connsiteY8" fmla="*/ 331924 h 415268"/>
              <a:gd name="connsiteX9" fmla="*/ 326231 w 335756"/>
              <a:gd name="connsiteY9" fmla="*/ 198574 h 415268"/>
              <a:gd name="connsiteX10" fmla="*/ 178593 w 335756"/>
              <a:gd name="connsiteY10" fmla="*/ 930 h 415268"/>
              <a:gd name="connsiteX0" fmla="*/ 178593 w 335756"/>
              <a:gd name="connsiteY0" fmla="*/ 930 h 415268"/>
              <a:gd name="connsiteX1" fmla="*/ 14288 w 335756"/>
              <a:gd name="connsiteY1" fmla="*/ 203336 h 415268"/>
              <a:gd name="connsiteX2" fmla="*/ 26194 w 335756"/>
              <a:gd name="connsiteY2" fmla="*/ 331924 h 415268"/>
              <a:gd name="connsiteX3" fmla="*/ 40481 w 335756"/>
              <a:gd name="connsiteY3" fmla="*/ 353355 h 415268"/>
              <a:gd name="connsiteX4" fmla="*/ 0 w 335756"/>
              <a:gd name="connsiteY4" fmla="*/ 386693 h 415268"/>
              <a:gd name="connsiteX5" fmla="*/ 164306 w 335756"/>
              <a:gd name="connsiteY5" fmla="*/ 415268 h 415268"/>
              <a:gd name="connsiteX6" fmla="*/ 335756 w 335756"/>
              <a:gd name="connsiteY6" fmla="*/ 391455 h 415268"/>
              <a:gd name="connsiteX7" fmla="*/ 297656 w 335756"/>
              <a:gd name="connsiteY7" fmla="*/ 353355 h 415268"/>
              <a:gd name="connsiteX8" fmla="*/ 316706 w 335756"/>
              <a:gd name="connsiteY8" fmla="*/ 331924 h 415268"/>
              <a:gd name="connsiteX9" fmla="*/ 326231 w 335756"/>
              <a:gd name="connsiteY9" fmla="*/ 198574 h 415268"/>
              <a:gd name="connsiteX10" fmla="*/ 178593 w 335756"/>
              <a:gd name="connsiteY10" fmla="*/ 930 h 415268"/>
              <a:gd name="connsiteX0" fmla="*/ 178593 w 373856"/>
              <a:gd name="connsiteY0" fmla="*/ 930 h 415268"/>
              <a:gd name="connsiteX1" fmla="*/ 14288 w 373856"/>
              <a:gd name="connsiteY1" fmla="*/ 203336 h 415268"/>
              <a:gd name="connsiteX2" fmla="*/ 26194 w 373856"/>
              <a:gd name="connsiteY2" fmla="*/ 331924 h 415268"/>
              <a:gd name="connsiteX3" fmla="*/ 40481 w 373856"/>
              <a:gd name="connsiteY3" fmla="*/ 353355 h 415268"/>
              <a:gd name="connsiteX4" fmla="*/ 0 w 373856"/>
              <a:gd name="connsiteY4" fmla="*/ 386693 h 415268"/>
              <a:gd name="connsiteX5" fmla="*/ 164306 w 373856"/>
              <a:gd name="connsiteY5" fmla="*/ 415268 h 415268"/>
              <a:gd name="connsiteX6" fmla="*/ 335756 w 373856"/>
              <a:gd name="connsiteY6" fmla="*/ 391455 h 415268"/>
              <a:gd name="connsiteX7" fmla="*/ 297656 w 373856"/>
              <a:gd name="connsiteY7" fmla="*/ 353355 h 415268"/>
              <a:gd name="connsiteX8" fmla="*/ 316706 w 373856"/>
              <a:gd name="connsiteY8" fmla="*/ 331924 h 415268"/>
              <a:gd name="connsiteX9" fmla="*/ 373856 w 373856"/>
              <a:gd name="connsiteY9" fmla="*/ 198574 h 415268"/>
              <a:gd name="connsiteX10" fmla="*/ 178593 w 373856"/>
              <a:gd name="connsiteY10" fmla="*/ 930 h 415268"/>
              <a:gd name="connsiteX0" fmla="*/ 178593 w 335756"/>
              <a:gd name="connsiteY0" fmla="*/ 930 h 415268"/>
              <a:gd name="connsiteX1" fmla="*/ 14288 w 335756"/>
              <a:gd name="connsiteY1" fmla="*/ 203336 h 415268"/>
              <a:gd name="connsiteX2" fmla="*/ 26194 w 335756"/>
              <a:gd name="connsiteY2" fmla="*/ 331924 h 415268"/>
              <a:gd name="connsiteX3" fmla="*/ 40481 w 335756"/>
              <a:gd name="connsiteY3" fmla="*/ 353355 h 415268"/>
              <a:gd name="connsiteX4" fmla="*/ 0 w 335756"/>
              <a:gd name="connsiteY4" fmla="*/ 386693 h 415268"/>
              <a:gd name="connsiteX5" fmla="*/ 164306 w 335756"/>
              <a:gd name="connsiteY5" fmla="*/ 415268 h 415268"/>
              <a:gd name="connsiteX6" fmla="*/ 335756 w 335756"/>
              <a:gd name="connsiteY6" fmla="*/ 391455 h 415268"/>
              <a:gd name="connsiteX7" fmla="*/ 297656 w 335756"/>
              <a:gd name="connsiteY7" fmla="*/ 353355 h 415268"/>
              <a:gd name="connsiteX8" fmla="*/ 316706 w 335756"/>
              <a:gd name="connsiteY8" fmla="*/ 331924 h 415268"/>
              <a:gd name="connsiteX9" fmla="*/ 323850 w 335756"/>
              <a:gd name="connsiteY9" fmla="*/ 203337 h 415268"/>
              <a:gd name="connsiteX10" fmla="*/ 178593 w 335756"/>
              <a:gd name="connsiteY10" fmla="*/ 930 h 415268"/>
              <a:gd name="connsiteX0" fmla="*/ 178593 w 335756"/>
              <a:gd name="connsiteY0" fmla="*/ 930 h 415268"/>
              <a:gd name="connsiteX1" fmla="*/ 14288 w 335756"/>
              <a:gd name="connsiteY1" fmla="*/ 203336 h 415268"/>
              <a:gd name="connsiteX2" fmla="*/ 26194 w 335756"/>
              <a:gd name="connsiteY2" fmla="*/ 331924 h 415268"/>
              <a:gd name="connsiteX3" fmla="*/ 40481 w 335756"/>
              <a:gd name="connsiteY3" fmla="*/ 353355 h 415268"/>
              <a:gd name="connsiteX4" fmla="*/ 0 w 335756"/>
              <a:gd name="connsiteY4" fmla="*/ 386693 h 415268"/>
              <a:gd name="connsiteX5" fmla="*/ 164306 w 335756"/>
              <a:gd name="connsiteY5" fmla="*/ 415268 h 415268"/>
              <a:gd name="connsiteX6" fmla="*/ 335756 w 335756"/>
              <a:gd name="connsiteY6" fmla="*/ 391455 h 415268"/>
              <a:gd name="connsiteX7" fmla="*/ 297656 w 335756"/>
              <a:gd name="connsiteY7" fmla="*/ 353355 h 415268"/>
              <a:gd name="connsiteX8" fmla="*/ 316706 w 335756"/>
              <a:gd name="connsiteY8" fmla="*/ 331924 h 415268"/>
              <a:gd name="connsiteX9" fmla="*/ 323850 w 335756"/>
              <a:gd name="connsiteY9" fmla="*/ 203337 h 415268"/>
              <a:gd name="connsiteX10" fmla="*/ 178593 w 335756"/>
              <a:gd name="connsiteY10" fmla="*/ 930 h 415268"/>
              <a:gd name="connsiteX0" fmla="*/ 178593 w 335756"/>
              <a:gd name="connsiteY0" fmla="*/ 930 h 415268"/>
              <a:gd name="connsiteX1" fmla="*/ 14288 w 335756"/>
              <a:gd name="connsiteY1" fmla="*/ 203336 h 415268"/>
              <a:gd name="connsiteX2" fmla="*/ 26194 w 335756"/>
              <a:gd name="connsiteY2" fmla="*/ 331924 h 415268"/>
              <a:gd name="connsiteX3" fmla="*/ 40481 w 335756"/>
              <a:gd name="connsiteY3" fmla="*/ 353355 h 415268"/>
              <a:gd name="connsiteX4" fmla="*/ 0 w 335756"/>
              <a:gd name="connsiteY4" fmla="*/ 386693 h 415268"/>
              <a:gd name="connsiteX5" fmla="*/ 164306 w 335756"/>
              <a:gd name="connsiteY5" fmla="*/ 415268 h 415268"/>
              <a:gd name="connsiteX6" fmla="*/ 335756 w 335756"/>
              <a:gd name="connsiteY6" fmla="*/ 391455 h 415268"/>
              <a:gd name="connsiteX7" fmla="*/ 297656 w 335756"/>
              <a:gd name="connsiteY7" fmla="*/ 353355 h 415268"/>
              <a:gd name="connsiteX8" fmla="*/ 316706 w 335756"/>
              <a:gd name="connsiteY8" fmla="*/ 331924 h 415268"/>
              <a:gd name="connsiteX9" fmla="*/ 323850 w 335756"/>
              <a:gd name="connsiteY9" fmla="*/ 203337 h 415268"/>
              <a:gd name="connsiteX10" fmla="*/ 178593 w 335756"/>
              <a:gd name="connsiteY10" fmla="*/ 930 h 415268"/>
              <a:gd name="connsiteX0" fmla="*/ 212294 w 369457"/>
              <a:gd name="connsiteY0" fmla="*/ 930 h 415268"/>
              <a:gd name="connsiteX1" fmla="*/ 47989 w 369457"/>
              <a:gd name="connsiteY1" fmla="*/ 203336 h 415268"/>
              <a:gd name="connsiteX2" fmla="*/ 59895 w 369457"/>
              <a:gd name="connsiteY2" fmla="*/ 331924 h 415268"/>
              <a:gd name="connsiteX3" fmla="*/ 74182 w 369457"/>
              <a:gd name="connsiteY3" fmla="*/ 353355 h 415268"/>
              <a:gd name="connsiteX4" fmla="*/ 33701 w 369457"/>
              <a:gd name="connsiteY4" fmla="*/ 386693 h 415268"/>
              <a:gd name="connsiteX5" fmla="*/ 198007 w 369457"/>
              <a:gd name="connsiteY5" fmla="*/ 415268 h 415268"/>
              <a:gd name="connsiteX6" fmla="*/ 369457 w 369457"/>
              <a:gd name="connsiteY6" fmla="*/ 391455 h 415268"/>
              <a:gd name="connsiteX7" fmla="*/ 331357 w 369457"/>
              <a:gd name="connsiteY7" fmla="*/ 353355 h 415268"/>
              <a:gd name="connsiteX8" fmla="*/ 350407 w 369457"/>
              <a:gd name="connsiteY8" fmla="*/ 331924 h 415268"/>
              <a:gd name="connsiteX9" fmla="*/ 357551 w 369457"/>
              <a:gd name="connsiteY9" fmla="*/ 203337 h 415268"/>
              <a:gd name="connsiteX10" fmla="*/ 212294 w 369457"/>
              <a:gd name="connsiteY10" fmla="*/ 930 h 415268"/>
              <a:gd name="connsiteX0" fmla="*/ 218163 w 375326"/>
              <a:gd name="connsiteY0" fmla="*/ 930 h 415268"/>
              <a:gd name="connsiteX1" fmla="*/ 53858 w 375326"/>
              <a:gd name="connsiteY1" fmla="*/ 203336 h 415268"/>
              <a:gd name="connsiteX2" fmla="*/ 65764 w 375326"/>
              <a:gd name="connsiteY2" fmla="*/ 331924 h 415268"/>
              <a:gd name="connsiteX3" fmla="*/ 80051 w 375326"/>
              <a:gd name="connsiteY3" fmla="*/ 353355 h 415268"/>
              <a:gd name="connsiteX4" fmla="*/ 39570 w 375326"/>
              <a:gd name="connsiteY4" fmla="*/ 386693 h 415268"/>
              <a:gd name="connsiteX5" fmla="*/ 203876 w 375326"/>
              <a:gd name="connsiteY5" fmla="*/ 415268 h 415268"/>
              <a:gd name="connsiteX6" fmla="*/ 375326 w 375326"/>
              <a:gd name="connsiteY6" fmla="*/ 391455 h 415268"/>
              <a:gd name="connsiteX7" fmla="*/ 337226 w 375326"/>
              <a:gd name="connsiteY7" fmla="*/ 353355 h 415268"/>
              <a:gd name="connsiteX8" fmla="*/ 356276 w 375326"/>
              <a:gd name="connsiteY8" fmla="*/ 331924 h 415268"/>
              <a:gd name="connsiteX9" fmla="*/ 363420 w 375326"/>
              <a:gd name="connsiteY9" fmla="*/ 203337 h 415268"/>
              <a:gd name="connsiteX10" fmla="*/ 218163 w 375326"/>
              <a:gd name="connsiteY10" fmla="*/ 930 h 415268"/>
              <a:gd name="connsiteX0" fmla="*/ 205513 w 362676"/>
              <a:gd name="connsiteY0" fmla="*/ 930 h 415268"/>
              <a:gd name="connsiteX1" fmla="*/ 41208 w 362676"/>
              <a:gd name="connsiteY1" fmla="*/ 203336 h 415268"/>
              <a:gd name="connsiteX2" fmla="*/ 53114 w 362676"/>
              <a:gd name="connsiteY2" fmla="*/ 331924 h 415268"/>
              <a:gd name="connsiteX3" fmla="*/ 67401 w 362676"/>
              <a:gd name="connsiteY3" fmla="*/ 353355 h 415268"/>
              <a:gd name="connsiteX4" fmla="*/ 26920 w 362676"/>
              <a:gd name="connsiteY4" fmla="*/ 386693 h 415268"/>
              <a:gd name="connsiteX5" fmla="*/ 191226 w 362676"/>
              <a:gd name="connsiteY5" fmla="*/ 415268 h 415268"/>
              <a:gd name="connsiteX6" fmla="*/ 362676 w 362676"/>
              <a:gd name="connsiteY6" fmla="*/ 391455 h 415268"/>
              <a:gd name="connsiteX7" fmla="*/ 324576 w 362676"/>
              <a:gd name="connsiteY7" fmla="*/ 353355 h 415268"/>
              <a:gd name="connsiteX8" fmla="*/ 343626 w 362676"/>
              <a:gd name="connsiteY8" fmla="*/ 331924 h 415268"/>
              <a:gd name="connsiteX9" fmla="*/ 350770 w 362676"/>
              <a:gd name="connsiteY9" fmla="*/ 203337 h 415268"/>
              <a:gd name="connsiteX10" fmla="*/ 205513 w 362676"/>
              <a:gd name="connsiteY10" fmla="*/ 930 h 415268"/>
              <a:gd name="connsiteX0" fmla="*/ 217108 w 374271"/>
              <a:gd name="connsiteY0" fmla="*/ 930 h 415268"/>
              <a:gd name="connsiteX1" fmla="*/ 52803 w 374271"/>
              <a:gd name="connsiteY1" fmla="*/ 203336 h 415268"/>
              <a:gd name="connsiteX2" fmla="*/ 64709 w 374271"/>
              <a:gd name="connsiteY2" fmla="*/ 331924 h 415268"/>
              <a:gd name="connsiteX3" fmla="*/ 78996 w 374271"/>
              <a:gd name="connsiteY3" fmla="*/ 353355 h 415268"/>
              <a:gd name="connsiteX4" fmla="*/ 38515 w 374271"/>
              <a:gd name="connsiteY4" fmla="*/ 386693 h 415268"/>
              <a:gd name="connsiteX5" fmla="*/ 202821 w 374271"/>
              <a:gd name="connsiteY5" fmla="*/ 415268 h 415268"/>
              <a:gd name="connsiteX6" fmla="*/ 374271 w 374271"/>
              <a:gd name="connsiteY6" fmla="*/ 391455 h 415268"/>
              <a:gd name="connsiteX7" fmla="*/ 336171 w 374271"/>
              <a:gd name="connsiteY7" fmla="*/ 353355 h 415268"/>
              <a:gd name="connsiteX8" fmla="*/ 355221 w 374271"/>
              <a:gd name="connsiteY8" fmla="*/ 331924 h 415268"/>
              <a:gd name="connsiteX9" fmla="*/ 362365 w 374271"/>
              <a:gd name="connsiteY9" fmla="*/ 203337 h 415268"/>
              <a:gd name="connsiteX10" fmla="*/ 217108 w 374271"/>
              <a:gd name="connsiteY10" fmla="*/ 930 h 415268"/>
              <a:gd name="connsiteX0" fmla="*/ 209727 w 366890"/>
              <a:gd name="connsiteY0" fmla="*/ 930 h 415268"/>
              <a:gd name="connsiteX1" fmla="*/ 45422 w 366890"/>
              <a:gd name="connsiteY1" fmla="*/ 203336 h 415268"/>
              <a:gd name="connsiteX2" fmla="*/ 57328 w 366890"/>
              <a:gd name="connsiteY2" fmla="*/ 331924 h 415268"/>
              <a:gd name="connsiteX3" fmla="*/ 71615 w 366890"/>
              <a:gd name="connsiteY3" fmla="*/ 353355 h 415268"/>
              <a:gd name="connsiteX4" fmla="*/ 31134 w 366890"/>
              <a:gd name="connsiteY4" fmla="*/ 386693 h 415268"/>
              <a:gd name="connsiteX5" fmla="*/ 195440 w 366890"/>
              <a:gd name="connsiteY5" fmla="*/ 415268 h 415268"/>
              <a:gd name="connsiteX6" fmla="*/ 366890 w 366890"/>
              <a:gd name="connsiteY6" fmla="*/ 391455 h 415268"/>
              <a:gd name="connsiteX7" fmla="*/ 328790 w 366890"/>
              <a:gd name="connsiteY7" fmla="*/ 353355 h 415268"/>
              <a:gd name="connsiteX8" fmla="*/ 347840 w 366890"/>
              <a:gd name="connsiteY8" fmla="*/ 331924 h 415268"/>
              <a:gd name="connsiteX9" fmla="*/ 354984 w 366890"/>
              <a:gd name="connsiteY9" fmla="*/ 203337 h 415268"/>
              <a:gd name="connsiteX10" fmla="*/ 209727 w 366890"/>
              <a:gd name="connsiteY10" fmla="*/ 930 h 415268"/>
              <a:gd name="connsiteX0" fmla="*/ 209727 w 399209"/>
              <a:gd name="connsiteY0" fmla="*/ 930 h 415268"/>
              <a:gd name="connsiteX1" fmla="*/ 45422 w 399209"/>
              <a:gd name="connsiteY1" fmla="*/ 203336 h 415268"/>
              <a:gd name="connsiteX2" fmla="*/ 57328 w 399209"/>
              <a:gd name="connsiteY2" fmla="*/ 331924 h 415268"/>
              <a:gd name="connsiteX3" fmla="*/ 71615 w 399209"/>
              <a:gd name="connsiteY3" fmla="*/ 353355 h 415268"/>
              <a:gd name="connsiteX4" fmla="*/ 31134 w 399209"/>
              <a:gd name="connsiteY4" fmla="*/ 386693 h 415268"/>
              <a:gd name="connsiteX5" fmla="*/ 195440 w 399209"/>
              <a:gd name="connsiteY5" fmla="*/ 415268 h 415268"/>
              <a:gd name="connsiteX6" fmla="*/ 366890 w 399209"/>
              <a:gd name="connsiteY6" fmla="*/ 391455 h 415268"/>
              <a:gd name="connsiteX7" fmla="*/ 328790 w 399209"/>
              <a:gd name="connsiteY7" fmla="*/ 353355 h 415268"/>
              <a:gd name="connsiteX8" fmla="*/ 347840 w 399209"/>
              <a:gd name="connsiteY8" fmla="*/ 331924 h 415268"/>
              <a:gd name="connsiteX9" fmla="*/ 354984 w 399209"/>
              <a:gd name="connsiteY9" fmla="*/ 203337 h 415268"/>
              <a:gd name="connsiteX10" fmla="*/ 209727 w 399209"/>
              <a:gd name="connsiteY10" fmla="*/ 930 h 415268"/>
              <a:gd name="connsiteX0" fmla="*/ 209727 w 398711"/>
              <a:gd name="connsiteY0" fmla="*/ 930 h 415268"/>
              <a:gd name="connsiteX1" fmla="*/ 45422 w 398711"/>
              <a:gd name="connsiteY1" fmla="*/ 203336 h 415268"/>
              <a:gd name="connsiteX2" fmla="*/ 57328 w 398711"/>
              <a:gd name="connsiteY2" fmla="*/ 331924 h 415268"/>
              <a:gd name="connsiteX3" fmla="*/ 71615 w 398711"/>
              <a:gd name="connsiteY3" fmla="*/ 353355 h 415268"/>
              <a:gd name="connsiteX4" fmla="*/ 31134 w 398711"/>
              <a:gd name="connsiteY4" fmla="*/ 386693 h 415268"/>
              <a:gd name="connsiteX5" fmla="*/ 195440 w 398711"/>
              <a:gd name="connsiteY5" fmla="*/ 415268 h 415268"/>
              <a:gd name="connsiteX6" fmla="*/ 366890 w 398711"/>
              <a:gd name="connsiteY6" fmla="*/ 391455 h 415268"/>
              <a:gd name="connsiteX7" fmla="*/ 328790 w 398711"/>
              <a:gd name="connsiteY7" fmla="*/ 353355 h 415268"/>
              <a:gd name="connsiteX8" fmla="*/ 347840 w 398711"/>
              <a:gd name="connsiteY8" fmla="*/ 331924 h 415268"/>
              <a:gd name="connsiteX9" fmla="*/ 354984 w 398711"/>
              <a:gd name="connsiteY9" fmla="*/ 203337 h 415268"/>
              <a:gd name="connsiteX10" fmla="*/ 209727 w 398711"/>
              <a:gd name="connsiteY10" fmla="*/ 930 h 415268"/>
              <a:gd name="connsiteX0" fmla="*/ 209727 w 398711"/>
              <a:gd name="connsiteY0" fmla="*/ 930 h 434953"/>
              <a:gd name="connsiteX1" fmla="*/ 45422 w 398711"/>
              <a:gd name="connsiteY1" fmla="*/ 203336 h 434953"/>
              <a:gd name="connsiteX2" fmla="*/ 57328 w 398711"/>
              <a:gd name="connsiteY2" fmla="*/ 331924 h 434953"/>
              <a:gd name="connsiteX3" fmla="*/ 71615 w 398711"/>
              <a:gd name="connsiteY3" fmla="*/ 353355 h 434953"/>
              <a:gd name="connsiteX4" fmla="*/ 31134 w 398711"/>
              <a:gd name="connsiteY4" fmla="*/ 386693 h 434953"/>
              <a:gd name="connsiteX5" fmla="*/ 195440 w 398711"/>
              <a:gd name="connsiteY5" fmla="*/ 415268 h 434953"/>
              <a:gd name="connsiteX6" fmla="*/ 366890 w 398711"/>
              <a:gd name="connsiteY6" fmla="*/ 391455 h 434953"/>
              <a:gd name="connsiteX7" fmla="*/ 328790 w 398711"/>
              <a:gd name="connsiteY7" fmla="*/ 353355 h 434953"/>
              <a:gd name="connsiteX8" fmla="*/ 347840 w 398711"/>
              <a:gd name="connsiteY8" fmla="*/ 331924 h 434953"/>
              <a:gd name="connsiteX9" fmla="*/ 354984 w 398711"/>
              <a:gd name="connsiteY9" fmla="*/ 203337 h 434953"/>
              <a:gd name="connsiteX10" fmla="*/ 209727 w 398711"/>
              <a:gd name="connsiteY10" fmla="*/ 930 h 434953"/>
              <a:gd name="connsiteX0" fmla="*/ 209727 w 398711"/>
              <a:gd name="connsiteY0" fmla="*/ 930 h 444647"/>
              <a:gd name="connsiteX1" fmla="*/ 45422 w 398711"/>
              <a:gd name="connsiteY1" fmla="*/ 203336 h 444647"/>
              <a:gd name="connsiteX2" fmla="*/ 57328 w 398711"/>
              <a:gd name="connsiteY2" fmla="*/ 331924 h 444647"/>
              <a:gd name="connsiteX3" fmla="*/ 71615 w 398711"/>
              <a:gd name="connsiteY3" fmla="*/ 353355 h 444647"/>
              <a:gd name="connsiteX4" fmla="*/ 31134 w 398711"/>
              <a:gd name="connsiteY4" fmla="*/ 386693 h 444647"/>
              <a:gd name="connsiteX5" fmla="*/ 195440 w 398711"/>
              <a:gd name="connsiteY5" fmla="*/ 415268 h 444647"/>
              <a:gd name="connsiteX6" fmla="*/ 366890 w 398711"/>
              <a:gd name="connsiteY6" fmla="*/ 391455 h 444647"/>
              <a:gd name="connsiteX7" fmla="*/ 328790 w 398711"/>
              <a:gd name="connsiteY7" fmla="*/ 353355 h 444647"/>
              <a:gd name="connsiteX8" fmla="*/ 347840 w 398711"/>
              <a:gd name="connsiteY8" fmla="*/ 331924 h 444647"/>
              <a:gd name="connsiteX9" fmla="*/ 354984 w 398711"/>
              <a:gd name="connsiteY9" fmla="*/ 203337 h 444647"/>
              <a:gd name="connsiteX10" fmla="*/ 209727 w 398711"/>
              <a:gd name="connsiteY10" fmla="*/ 930 h 444647"/>
              <a:gd name="connsiteX0" fmla="*/ 209727 w 398711"/>
              <a:gd name="connsiteY0" fmla="*/ 930 h 444647"/>
              <a:gd name="connsiteX1" fmla="*/ 45422 w 398711"/>
              <a:gd name="connsiteY1" fmla="*/ 203336 h 444647"/>
              <a:gd name="connsiteX2" fmla="*/ 57328 w 398711"/>
              <a:gd name="connsiteY2" fmla="*/ 331924 h 444647"/>
              <a:gd name="connsiteX3" fmla="*/ 71615 w 398711"/>
              <a:gd name="connsiteY3" fmla="*/ 353355 h 444647"/>
              <a:gd name="connsiteX4" fmla="*/ 31134 w 398711"/>
              <a:gd name="connsiteY4" fmla="*/ 386693 h 444647"/>
              <a:gd name="connsiteX5" fmla="*/ 195440 w 398711"/>
              <a:gd name="connsiteY5" fmla="*/ 415268 h 444647"/>
              <a:gd name="connsiteX6" fmla="*/ 366890 w 398711"/>
              <a:gd name="connsiteY6" fmla="*/ 391455 h 444647"/>
              <a:gd name="connsiteX7" fmla="*/ 328790 w 398711"/>
              <a:gd name="connsiteY7" fmla="*/ 353355 h 444647"/>
              <a:gd name="connsiteX8" fmla="*/ 347840 w 398711"/>
              <a:gd name="connsiteY8" fmla="*/ 331924 h 444647"/>
              <a:gd name="connsiteX9" fmla="*/ 354984 w 398711"/>
              <a:gd name="connsiteY9" fmla="*/ 203337 h 444647"/>
              <a:gd name="connsiteX10" fmla="*/ 209727 w 398711"/>
              <a:gd name="connsiteY10" fmla="*/ 930 h 444647"/>
              <a:gd name="connsiteX0" fmla="*/ 209727 w 398711"/>
              <a:gd name="connsiteY0" fmla="*/ 930 h 444927"/>
              <a:gd name="connsiteX1" fmla="*/ 45422 w 398711"/>
              <a:gd name="connsiteY1" fmla="*/ 203336 h 444927"/>
              <a:gd name="connsiteX2" fmla="*/ 57328 w 398711"/>
              <a:gd name="connsiteY2" fmla="*/ 331924 h 444927"/>
              <a:gd name="connsiteX3" fmla="*/ 71615 w 398711"/>
              <a:gd name="connsiteY3" fmla="*/ 353355 h 444927"/>
              <a:gd name="connsiteX4" fmla="*/ 31134 w 398711"/>
              <a:gd name="connsiteY4" fmla="*/ 386693 h 444927"/>
              <a:gd name="connsiteX5" fmla="*/ 195440 w 398711"/>
              <a:gd name="connsiteY5" fmla="*/ 415268 h 444927"/>
              <a:gd name="connsiteX6" fmla="*/ 366890 w 398711"/>
              <a:gd name="connsiteY6" fmla="*/ 391455 h 444927"/>
              <a:gd name="connsiteX7" fmla="*/ 328790 w 398711"/>
              <a:gd name="connsiteY7" fmla="*/ 353355 h 444927"/>
              <a:gd name="connsiteX8" fmla="*/ 347840 w 398711"/>
              <a:gd name="connsiteY8" fmla="*/ 331924 h 444927"/>
              <a:gd name="connsiteX9" fmla="*/ 354984 w 398711"/>
              <a:gd name="connsiteY9" fmla="*/ 203337 h 444927"/>
              <a:gd name="connsiteX10" fmla="*/ 209727 w 398711"/>
              <a:gd name="connsiteY10" fmla="*/ 930 h 444927"/>
              <a:gd name="connsiteX0" fmla="*/ 209727 w 398711"/>
              <a:gd name="connsiteY0" fmla="*/ 930 h 444927"/>
              <a:gd name="connsiteX1" fmla="*/ 45422 w 398711"/>
              <a:gd name="connsiteY1" fmla="*/ 203336 h 444927"/>
              <a:gd name="connsiteX2" fmla="*/ 57328 w 398711"/>
              <a:gd name="connsiteY2" fmla="*/ 331924 h 444927"/>
              <a:gd name="connsiteX3" fmla="*/ 71615 w 398711"/>
              <a:gd name="connsiteY3" fmla="*/ 353355 h 444927"/>
              <a:gd name="connsiteX4" fmla="*/ 31134 w 398711"/>
              <a:gd name="connsiteY4" fmla="*/ 386693 h 444927"/>
              <a:gd name="connsiteX5" fmla="*/ 195440 w 398711"/>
              <a:gd name="connsiteY5" fmla="*/ 415268 h 444927"/>
              <a:gd name="connsiteX6" fmla="*/ 366890 w 398711"/>
              <a:gd name="connsiteY6" fmla="*/ 391455 h 444927"/>
              <a:gd name="connsiteX7" fmla="*/ 328790 w 398711"/>
              <a:gd name="connsiteY7" fmla="*/ 353355 h 444927"/>
              <a:gd name="connsiteX8" fmla="*/ 347840 w 398711"/>
              <a:gd name="connsiteY8" fmla="*/ 331924 h 444927"/>
              <a:gd name="connsiteX9" fmla="*/ 354984 w 398711"/>
              <a:gd name="connsiteY9" fmla="*/ 203337 h 444927"/>
              <a:gd name="connsiteX10" fmla="*/ 209727 w 398711"/>
              <a:gd name="connsiteY10" fmla="*/ 930 h 444927"/>
              <a:gd name="connsiteX0" fmla="*/ 209727 w 398711"/>
              <a:gd name="connsiteY0" fmla="*/ 930 h 444927"/>
              <a:gd name="connsiteX1" fmla="*/ 45422 w 398711"/>
              <a:gd name="connsiteY1" fmla="*/ 203336 h 444927"/>
              <a:gd name="connsiteX2" fmla="*/ 57328 w 398711"/>
              <a:gd name="connsiteY2" fmla="*/ 331924 h 444927"/>
              <a:gd name="connsiteX3" fmla="*/ 71615 w 398711"/>
              <a:gd name="connsiteY3" fmla="*/ 353355 h 444927"/>
              <a:gd name="connsiteX4" fmla="*/ 31134 w 398711"/>
              <a:gd name="connsiteY4" fmla="*/ 386693 h 444927"/>
              <a:gd name="connsiteX5" fmla="*/ 195440 w 398711"/>
              <a:gd name="connsiteY5" fmla="*/ 415268 h 444927"/>
              <a:gd name="connsiteX6" fmla="*/ 366890 w 398711"/>
              <a:gd name="connsiteY6" fmla="*/ 391455 h 444927"/>
              <a:gd name="connsiteX7" fmla="*/ 328790 w 398711"/>
              <a:gd name="connsiteY7" fmla="*/ 353355 h 444927"/>
              <a:gd name="connsiteX8" fmla="*/ 347840 w 398711"/>
              <a:gd name="connsiteY8" fmla="*/ 331924 h 444927"/>
              <a:gd name="connsiteX9" fmla="*/ 354984 w 398711"/>
              <a:gd name="connsiteY9" fmla="*/ 203337 h 444927"/>
              <a:gd name="connsiteX10" fmla="*/ 209727 w 398711"/>
              <a:gd name="connsiteY10" fmla="*/ 930 h 444927"/>
              <a:gd name="connsiteX0" fmla="*/ 209727 w 402986"/>
              <a:gd name="connsiteY0" fmla="*/ 930 h 444927"/>
              <a:gd name="connsiteX1" fmla="*/ 45422 w 402986"/>
              <a:gd name="connsiteY1" fmla="*/ 203336 h 444927"/>
              <a:gd name="connsiteX2" fmla="*/ 57328 w 402986"/>
              <a:gd name="connsiteY2" fmla="*/ 331924 h 444927"/>
              <a:gd name="connsiteX3" fmla="*/ 71615 w 402986"/>
              <a:gd name="connsiteY3" fmla="*/ 353355 h 444927"/>
              <a:gd name="connsiteX4" fmla="*/ 31134 w 402986"/>
              <a:gd name="connsiteY4" fmla="*/ 386693 h 444927"/>
              <a:gd name="connsiteX5" fmla="*/ 195440 w 402986"/>
              <a:gd name="connsiteY5" fmla="*/ 415268 h 444927"/>
              <a:gd name="connsiteX6" fmla="*/ 366890 w 402986"/>
              <a:gd name="connsiteY6" fmla="*/ 391455 h 444927"/>
              <a:gd name="connsiteX7" fmla="*/ 328790 w 402986"/>
              <a:gd name="connsiteY7" fmla="*/ 353355 h 444927"/>
              <a:gd name="connsiteX8" fmla="*/ 347840 w 402986"/>
              <a:gd name="connsiteY8" fmla="*/ 331924 h 444927"/>
              <a:gd name="connsiteX9" fmla="*/ 354984 w 402986"/>
              <a:gd name="connsiteY9" fmla="*/ 203337 h 444927"/>
              <a:gd name="connsiteX10" fmla="*/ 209727 w 402986"/>
              <a:gd name="connsiteY10" fmla="*/ 930 h 444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2986" h="444927">
                <a:moveTo>
                  <a:pt x="209727" y="930"/>
                </a:moveTo>
                <a:cubicBezTo>
                  <a:pt x="77172" y="-12564"/>
                  <a:pt x="44628" y="123961"/>
                  <a:pt x="45422" y="203336"/>
                </a:cubicBezTo>
                <a:cubicBezTo>
                  <a:pt x="-48240" y="317635"/>
                  <a:pt x="27165" y="372405"/>
                  <a:pt x="57328" y="331924"/>
                </a:cubicBezTo>
                <a:lnTo>
                  <a:pt x="71615" y="353355"/>
                </a:lnTo>
                <a:cubicBezTo>
                  <a:pt x="58121" y="364468"/>
                  <a:pt x="39865" y="368436"/>
                  <a:pt x="31134" y="386693"/>
                </a:cubicBezTo>
                <a:cubicBezTo>
                  <a:pt x="31135" y="429555"/>
                  <a:pt x="121621" y="477180"/>
                  <a:pt x="195440" y="415268"/>
                </a:cubicBezTo>
                <a:cubicBezTo>
                  <a:pt x="240684" y="438286"/>
                  <a:pt x="326408" y="477975"/>
                  <a:pt x="366890" y="391455"/>
                </a:cubicBezTo>
                <a:cubicBezTo>
                  <a:pt x="361334" y="371612"/>
                  <a:pt x="341490" y="366055"/>
                  <a:pt x="328790" y="353355"/>
                </a:cubicBezTo>
                <a:lnTo>
                  <a:pt x="347840" y="331924"/>
                </a:lnTo>
                <a:cubicBezTo>
                  <a:pt x="367057" y="370814"/>
                  <a:pt x="457378" y="334305"/>
                  <a:pt x="354984" y="203337"/>
                </a:cubicBezTo>
                <a:cubicBezTo>
                  <a:pt x="343871" y="106500"/>
                  <a:pt x="320853" y="16804"/>
                  <a:pt x="209727" y="93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TextBox 464"/>
          <p:cNvSpPr txBox="1"/>
          <p:nvPr/>
        </p:nvSpPr>
        <p:spPr>
          <a:xfrm>
            <a:off x="7235126" y="1721795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幼圆" pitchFamily="49" charset="-122"/>
                <a:ea typeface="幼圆" pitchFamily="49" charset="-122"/>
              </a:rPr>
              <a:t>豆</a:t>
            </a:r>
            <a:endParaRPr lang="zh-CN" altLang="en-US" sz="4000" dirty="0">
              <a:solidFill>
                <a:schemeClr val="bg1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3" name="五角星 229"/>
          <p:cNvSpPr/>
          <p:nvPr/>
        </p:nvSpPr>
        <p:spPr>
          <a:xfrm>
            <a:off x="7296151" y="3120845"/>
            <a:ext cx="628650" cy="628648"/>
          </a:xfrm>
          <a:custGeom>
            <a:avLst/>
            <a:gdLst>
              <a:gd name="connsiteX0" fmla="*/ 0 w 441148"/>
              <a:gd name="connsiteY0" fmla="*/ 168503 h 441148"/>
              <a:gd name="connsiteX1" fmla="*/ 155194 w 441148"/>
              <a:gd name="connsiteY1" fmla="*/ 149241 h 441148"/>
              <a:gd name="connsiteX2" fmla="*/ 220574 w 441148"/>
              <a:gd name="connsiteY2" fmla="*/ 0 h 441148"/>
              <a:gd name="connsiteX3" fmla="*/ 285954 w 441148"/>
              <a:gd name="connsiteY3" fmla="*/ 149241 h 441148"/>
              <a:gd name="connsiteX4" fmla="*/ 441148 w 441148"/>
              <a:gd name="connsiteY4" fmla="*/ 168503 h 441148"/>
              <a:gd name="connsiteX5" fmla="*/ 326361 w 441148"/>
              <a:gd name="connsiteY5" fmla="*/ 280001 h 441148"/>
              <a:gd name="connsiteX6" fmla="*/ 356896 w 441148"/>
              <a:gd name="connsiteY6" fmla="*/ 441147 h 441148"/>
              <a:gd name="connsiteX7" fmla="*/ 220574 w 441148"/>
              <a:gd name="connsiteY7" fmla="*/ 360815 h 441148"/>
              <a:gd name="connsiteX8" fmla="*/ 84252 w 441148"/>
              <a:gd name="connsiteY8" fmla="*/ 441147 h 441148"/>
              <a:gd name="connsiteX9" fmla="*/ 114787 w 441148"/>
              <a:gd name="connsiteY9" fmla="*/ 280001 h 441148"/>
              <a:gd name="connsiteX10" fmla="*/ 0 w 441148"/>
              <a:gd name="connsiteY10" fmla="*/ 168503 h 441148"/>
              <a:gd name="connsiteX0" fmla="*/ 356896 w 448336"/>
              <a:gd name="connsiteY0" fmla="*/ 441147 h 532587"/>
              <a:gd name="connsiteX1" fmla="*/ 220574 w 448336"/>
              <a:gd name="connsiteY1" fmla="*/ 360815 h 532587"/>
              <a:gd name="connsiteX2" fmla="*/ 84252 w 448336"/>
              <a:gd name="connsiteY2" fmla="*/ 441147 h 532587"/>
              <a:gd name="connsiteX3" fmla="*/ 114787 w 448336"/>
              <a:gd name="connsiteY3" fmla="*/ 280001 h 532587"/>
              <a:gd name="connsiteX4" fmla="*/ 0 w 448336"/>
              <a:gd name="connsiteY4" fmla="*/ 168503 h 532587"/>
              <a:gd name="connsiteX5" fmla="*/ 155194 w 448336"/>
              <a:gd name="connsiteY5" fmla="*/ 149241 h 532587"/>
              <a:gd name="connsiteX6" fmla="*/ 220574 w 448336"/>
              <a:gd name="connsiteY6" fmla="*/ 0 h 532587"/>
              <a:gd name="connsiteX7" fmla="*/ 285954 w 448336"/>
              <a:gd name="connsiteY7" fmla="*/ 149241 h 532587"/>
              <a:gd name="connsiteX8" fmla="*/ 441148 w 448336"/>
              <a:gd name="connsiteY8" fmla="*/ 168503 h 532587"/>
              <a:gd name="connsiteX9" fmla="*/ 326361 w 448336"/>
              <a:gd name="connsiteY9" fmla="*/ 280001 h 532587"/>
              <a:gd name="connsiteX10" fmla="*/ 448336 w 448336"/>
              <a:gd name="connsiteY10" fmla="*/ 532587 h 532587"/>
              <a:gd name="connsiteX0" fmla="*/ 356896 w 441148"/>
              <a:gd name="connsiteY0" fmla="*/ 441147 h 441147"/>
              <a:gd name="connsiteX1" fmla="*/ 220574 w 441148"/>
              <a:gd name="connsiteY1" fmla="*/ 360815 h 441147"/>
              <a:gd name="connsiteX2" fmla="*/ 84252 w 441148"/>
              <a:gd name="connsiteY2" fmla="*/ 441147 h 441147"/>
              <a:gd name="connsiteX3" fmla="*/ 114787 w 441148"/>
              <a:gd name="connsiteY3" fmla="*/ 280001 h 441147"/>
              <a:gd name="connsiteX4" fmla="*/ 0 w 441148"/>
              <a:gd name="connsiteY4" fmla="*/ 168503 h 441147"/>
              <a:gd name="connsiteX5" fmla="*/ 155194 w 441148"/>
              <a:gd name="connsiteY5" fmla="*/ 149241 h 441147"/>
              <a:gd name="connsiteX6" fmla="*/ 220574 w 441148"/>
              <a:gd name="connsiteY6" fmla="*/ 0 h 441147"/>
              <a:gd name="connsiteX7" fmla="*/ 285954 w 441148"/>
              <a:gd name="connsiteY7" fmla="*/ 149241 h 441147"/>
              <a:gd name="connsiteX8" fmla="*/ 441148 w 441148"/>
              <a:gd name="connsiteY8" fmla="*/ 168503 h 441147"/>
              <a:gd name="connsiteX9" fmla="*/ 326361 w 441148"/>
              <a:gd name="connsiteY9" fmla="*/ 280001 h 441147"/>
              <a:gd name="connsiteX10" fmla="*/ 353086 w 441148"/>
              <a:gd name="connsiteY10" fmla="*/ 408762 h 441147"/>
              <a:gd name="connsiteX0" fmla="*/ 356896 w 441148"/>
              <a:gd name="connsiteY0" fmla="*/ 441147 h 441147"/>
              <a:gd name="connsiteX1" fmla="*/ 220574 w 441148"/>
              <a:gd name="connsiteY1" fmla="*/ 360815 h 441147"/>
              <a:gd name="connsiteX2" fmla="*/ 84252 w 441148"/>
              <a:gd name="connsiteY2" fmla="*/ 441147 h 441147"/>
              <a:gd name="connsiteX3" fmla="*/ 114787 w 441148"/>
              <a:gd name="connsiteY3" fmla="*/ 280001 h 441147"/>
              <a:gd name="connsiteX4" fmla="*/ 0 w 441148"/>
              <a:gd name="connsiteY4" fmla="*/ 168503 h 441147"/>
              <a:gd name="connsiteX5" fmla="*/ 155194 w 441148"/>
              <a:gd name="connsiteY5" fmla="*/ 149241 h 441147"/>
              <a:gd name="connsiteX6" fmla="*/ 220574 w 441148"/>
              <a:gd name="connsiteY6" fmla="*/ 0 h 441147"/>
              <a:gd name="connsiteX7" fmla="*/ 285954 w 441148"/>
              <a:gd name="connsiteY7" fmla="*/ 149241 h 441147"/>
              <a:gd name="connsiteX8" fmla="*/ 441148 w 441148"/>
              <a:gd name="connsiteY8" fmla="*/ 168503 h 441147"/>
              <a:gd name="connsiteX9" fmla="*/ 326361 w 441148"/>
              <a:gd name="connsiteY9" fmla="*/ 280001 h 441147"/>
              <a:gd name="connsiteX10" fmla="*/ 338799 w 441148"/>
              <a:gd name="connsiteY10" fmla="*/ 349231 h 441147"/>
              <a:gd name="connsiteX0" fmla="*/ 309271 w 441148"/>
              <a:gd name="connsiteY0" fmla="*/ 412572 h 441147"/>
              <a:gd name="connsiteX1" fmla="*/ 220574 w 441148"/>
              <a:gd name="connsiteY1" fmla="*/ 360815 h 441147"/>
              <a:gd name="connsiteX2" fmla="*/ 84252 w 441148"/>
              <a:gd name="connsiteY2" fmla="*/ 441147 h 441147"/>
              <a:gd name="connsiteX3" fmla="*/ 114787 w 441148"/>
              <a:gd name="connsiteY3" fmla="*/ 280001 h 441147"/>
              <a:gd name="connsiteX4" fmla="*/ 0 w 441148"/>
              <a:gd name="connsiteY4" fmla="*/ 168503 h 441147"/>
              <a:gd name="connsiteX5" fmla="*/ 155194 w 441148"/>
              <a:gd name="connsiteY5" fmla="*/ 149241 h 441147"/>
              <a:gd name="connsiteX6" fmla="*/ 220574 w 441148"/>
              <a:gd name="connsiteY6" fmla="*/ 0 h 441147"/>
              <a:gd name="connsiteX7" fmla="*/ 285954 w 441148"/>
              <a:gd name="connsiteY7" fmla="*/ 149241 h 441147"/>
              <a:gd name="connsiteX8" fmla="*/ 441148 w 441148"/>
              <a:gd name="connsiteY8" fmla="*/ 168503 h 441147"/>
              <a:gd name="connsiteX9" fmla="*/ 326361 w 441148"/>
              <a:gd name="connsiteY9" fmla="*/ 280001 h 441147"/>
              <a:gd name="connsiteX10" fmla="*/ 338799 w 441148"/>
              <a:gd name="connsiteY10" fmla="*/ 349231 h 441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41148" h="441147">
                <a:moveTo>
                  <a:pt x="309271" y="412572"/>
                </a:moveTo>
                <a:lnTo>
                  <a:pt x="220574" y="360815"/>
                </a:lnTo>
                <a:lnTo>
                  <a:pt x="84252" y="441147"/>
                </a:lnTo>
                <a:lnTo>
                  <a:pt x="114787" y="280001"/>
                </a:lnTo>
                <a:lnTo>
                  <a:pt x="0" y="168503"/>
                </a:lnTo>
                <a:lnTo>
                  <a:pt x="155194" y="149241"/>
                </a:lnTo>
                <a:lnTo>
                  <a:pt x="220574" y="0"/>
                </a:lnTo>
                <a:lnTo>
                  <a:pt x="285954" y="149241"/>
                </a:lnTo>
                <a:lnTo>
                  <a:pt x="441148" y="168503"/>
                </a:lnTo>
                <a:lnTo>
                  <a:pt x="326361" y="280001"/>
                </a:lnTo>
                <a:cubicBezTo>
                  <a:pt x="336539" y="333716"/>
                  <a:pt x="338799" y="349231"/>
                  <a:pt x="338799" y="349231"/>
                </a:cubicBezTo>
              </a:path>
            </a:pathLst>
          </a:custGeom>
          <a:noFill/>
          <a:ln w="127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0121027" y="1866586"/>
            <a:ext cx="653908" cy="810982"/>
            <a:chOff x="4785502" y="2762750"/>
            <a:chExt cx="448350" cy="556047"/>
          </a:xfrm>
        </p:grpSpPr>
        <p:sp>
          <p:nvSpPr>
            <p:cNvPr id="54" name="弧形 53"/>
            <p:cNvSpPr/>
            <p:nvPr/>
          </p:nvSpPr>
          <p:spPr>
            <a:xfrm rot="1910836">
              <a:off x="4785502" y="2762750"/>
              <a:ext cx="286692" cy="286692"/>
            </a:xfrm>
            <a:prstGeom prst="arc">
              <a:avLst>
                <a:gd name="adj1" fmla="val 8027484"/>
                <a:gd name="adj2" fmla="val 2848858"/>
              </a:avLst>
            </a:prstGeom>
            <a:noFill/>
            <a:ln w="127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弧形 54"/>
            <p:cNvSpPr/>
            <p:nvPr/>
          </p:nvSpPr>
          <p:spPr>
            <a:xfrm rot="2229553">
              <a:off x="4840078" y="2878143"/>
              <a:ext cx="393774" cy="440654"/>
            </a:xfrm>
            <a:prstGeom prst="arc">
              <a:avLst>
                <a:gd name="adj1" fmla="val 8027484"/>
                <a:gd name="adj2" fmla="val 11983813"/>
              </a:avLst>
            </a:prstGeom>
            <a:noFill/>
            <a:ln w="127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019108" y="4514377"/>
            <a:ext cx="557056" cy="539904"/>
            <a:chOff x="4002056" y="3481179"/>
            <a:chExt cx="417272" cy="404424"/>
          </a:xfrm>
        </p:grpSpPr>
        <p:sp>
          <p:nvSpPr>
            <p:cNvPr id="50" name="圆角矩形 241"/>
            <p:cNvSpPr/>
            <p:nvPr/>
          </p:nvSpPr>
          <p:spPr>
            <a:xfrm>
              <a:off x="4002056" y="3481179"/>
              <a:ext cx="417272" cy="404424"/>
            </a:xfrm>
            <a:custGeom>
              <a:avLst/>
              <a:gdLst>
                <a:gd name="connsiteX0" fmla="*/ 0 w 412750"/>
                <a:gd name="connsiteY0" fmla="*/ 49659 h 297948"/>
                <a:gd name="connsiteX1" fmla="*/ 49659 w 412750"/>
                <a:gd name="connsiteY1" fmla="*/ 0 h 297948"/>
                <a:gd name="connsiteX2" fmla="*/ 363091 w 412750"/>
                <a:gd name="connsiteY2" fmla="*/ 0 h 297948"/>
                <a:gd name="connsiteX3" fmla="*/ 412750 w 412750"/>
                <a:gd name="connsiteY3" fmla="*/ 49659 h 297948"/>
                <a:gd name="connsiteX4" fmla="*/ 412750 w 412750"/>
                <a:gd name="connsiteY4" fmla="*/ 248289 h 297948"/>
                <a:gd name="connsiteX5" fmla="*/ 363091 w 412750"/>
                <a:gd name="connsiteY5" fmla="*/ 297948 h 297948"/>
                <a:gd name="connsiteX6" fmla="*/ 49659 w 412750"/>
                <a:gd name="connsiteY6" fmla="*/ 297948 h 297948"/>
                <a:gd name="connsiteX7" fmla="*/ 0 w 412750"/>
                <a:gd name="connsiteY7" fmla="*/ 248289 h 297948"/>
                <a:gd name="connsiteX8" fmla="*/ 0 w 412750"/>
                <a:gd name="connsiteY8" fmla="*/ 49659 h 297948"/>
                <a:gd name="connsiteX0" fmla="*/ 0 w 412750"/>
                <a:gd name="connsiteY0" fmla="*/ 49659 h 297948"/>
                <a:gd name="connsiteX1" fmla="*/ 49659 w 412750"/>
                <a:gd name="connsiteY1" fmla="*/ 0 h 297948"/>
                <a:gd name="connsiteX2" fmla="*/ 363091 w 412750"/>
                <a:gd name="connsiteY2" fmla="*/ 0 h 297948"/>
                <a:gd name="connsiteX3" fmla="*/ 412750 w 412750"/>
                <a:gd name="connsiteY3" fmla="*/ 49659 h 297948"/>
                <a:gd name="connsiteX4" fmla="*/ 412750 w 412750"/>
                <a:gd name="connsiteY4" fmla="*/ 248289 h 297948"/>
                <a:gd name="connsiteX5" fmla="*/ 363091 w 412750"/>
                <a:gd name="connsiteY5" fmla="*/ 297948 h 297948"/>
                <a:gd name="connsiteX6" fmla="*/ 177800 w 412750"/>
                <a:gd name="connsiteY6" fmla="*/ 295275 h 297948"/>
                <a:gd name="connsiteX7" fmla="*/ 49659 w 412750"/>
                <a:gd name="connsiteY7" fmla="*/ 297948 h 297948"/>
                <a:gd name="connsiteX8" fmla="*/ 0 w 412750"/>
                <a:gd name="connsiteY8" fmla="*/ 248289 h 297948"/>
                <a:gd name="connsiteX9" fmla="*/ 0 w 412750"/>
                <a:gd name="connsiteY9" fmla="*/ 49659 h 297948"/>
                <a:gd name="connsiteX0" fmla="*/ 0 w 412750"/>
                <a:gd name="connsiteY0" fmla="*/ 49659 h 297948"/>
                <a:gd name="connsiteX1" fmla="*/ 49659 w 412750"/>
                <a:gd name="connsiteY1" fmla="*/ 0 h 297948"/>
                <a:gd name="connsiteX2" fmla="*/ 363091 w 412750"/>
                <a:gd name="connsiteY2" fmla="*/ 0 h 297948"/>
                <a:gd name="connsiteX3" fmla="*/ 412750 w 412750"/>
                <a:gd name="connsiteY3" fmla="*/ 49659 h 297948"/>
                <a:gd name="connsiteX4" fmla="*/ 412750 w 412750"/>
                <a:gd name="connsiteY4" fmla="*/ 248289 h 297948"/>
                <a:gd name="connsiteX5" fmla="*/ 363091 w 412750"/>
                <a:gd name="connsiteY5" fmla="*/ 297948 h 297948"/>
                <a:gd name="connsiteX6" fmla="*/ 177800 w 412750"/>
                <a:gd name="connsiteY6" fmla="*/ 295275 h 297948"/>
                <a:gd name="connsiteX7" fmla="*/ 49659 w 412750"/>
                <a:gd name="connsiteY7" fmla="*/ 297948 h 297948"/>
                <a:gd name="connsiteX8" fmla="*/ 0 w 412750"/>
                <a:gd name="connsiteY8" fmla="*/ 248289 h 297948"/>
                <a:gd name="connsiteX9" fmla="*/ 0 w 412750"/>
                <a:gd name="connsiteY9" fmla="*/ 49659 h 297948"/>
                <a:gd name="connsiteX0" fmla="*/ 177800 w 412750"/>
                <a:gd name="connsiteY0" fmla="*/ 295275 h 386715"/>
                <a:gd name="connsiteX1" fmla="*/ 49659 w 412750"/>
                <a:gd name="connsiteY1" fmla="*/ 297948 h 386715"/>
                <a:gd name="connsiteX2" fmla="*/ 0 w 412750"/>
                <a:gd name="connsiteY2" fmla="*/ 248289 h 386715"/>
                <a:gd name="connsiteX3" fmla="*/ 0 w 412750"/>
                <a:gd name="connsiteY3" fmla="*/ 49659 h 386715"/>
                <a:gd name="connsiteX4" fmla="*/ 49659 w 412750"/>
                <a:gd name="connsiteY4" fmla="*/ 0 h 386715"/>
                <a:gd name="connsiteX5" fmla="*/ 363091 w 412750"/>
                <a:gd name="connsiteY5" fmla="*/ 0 h 386715"/>
                <a:gd name="connsiteX6" fmla="*/ 412750 w 412750"/>
                <a:gd name="connsiteY6" fmla="*/ 49659 h 386715"/>
                <a:gd name="connsiteX7" fmla="*/ 412750 w 412750"/>
                <a:gd name="connsiteY7" fmla="*/ 248289 h 386715"/>
                <a:gd name="connsiteX8" fmla="*/ 363091 w 412750"/>
                <a:gd name="connsiteY8" fmla="*/ 297948 h 386715"/>
                <a:gd name="connsiteX9" fmla="*/ 269240 w 412750"/>
                <a:gd name="connsiteY9" fmla="*/ 386715 h 386715"/>
                <a:gd name="connsiteX0" fmla="*/ 177800 w 412750"/>
                <a:gd name="connsiteY0" fmla="*/ 295275 h 298609"/>
                <a:gd name="connsiteX1" fmla="*/ 49659 w 412750"/>
                <a:gd name="connsiteY1" fmla="*/ 297948 h 298609"/>
                <a:gd name="connsiteX2" fmla="*/ 0 w 412750"/>
                <a:gd name="connsiteY2" fmla="*/ 248289 h 298609"/>
                <a:gd name="connsiteX3" fmla="*/ 0 w 412750"/>
                <a:gd name="connsiteY3" fmla="*/ 49659 h 298609"/>
                <a:gd name="connsiteX4" fmla="*/ 49659 w 412750"/>
                <a:gd name="connsiteY4" fmla="*/ 0 h 298609"/>
                <a:gd name="connsiteX5" fmla="*/ 363091 w 412750"/>
                <a:gd name="connsiteY5" fmla="*/ 0 h 298609"/>
                <a:gd name="connsiteX6" fmla="*/ 412750 w 412750"/>
                <a:gd name="connsiteY6" fmla="*/ 49659 h 298609"/>
                <a:gd name="connsiteX7" fmla="*/ 412750 w 412750"/>
                <a:gd name="connsiteY7" fmla="*/ 248289 h 298609"/>
                <a:gd name="connsiteX8" fmla="*/ 363091 w 412750"/>
                <a:gd name="connsiteY8" fmla="*/ 297948 h 298609"/>
                <a:gd name="connsiteX9" fmla="*/ 324009 w 412750"/>
                <a:gd name="connsiteY9" fmla="*/ 298609 h 298609"/>
                <a:gd name="connsiteX0" fmla="*/ 177800 w 412750"/>
                <a:gd name="connsiteY0" fmla="*/ 295275 h 300990"/>
                <a:gd name="connsiteX1" fmla="*/ 49659 w 412750"/>
                <a:gd name="connsiteY1" fmla="*/ 297948 h 300990"/>
                <a:gd name="connsiteX2" fmla="*/ 0 w 412750"/>
                <a:gd name="connsiteY2" fmla="*/ 248289 h 300990"/>
                <a:gd name="connsiteX3" fmla="*/ 0 w 412750"/>
                <a:gd name="connsiteY3" fmla="*/ 49659 h 300990"/>
                <a:gd name="connsiteX4" fmla="*/ 49659 w 412750"/>
                <a:gd name="connsiteY4" fmla="*/ 0 h 300990"/>
                <a:gd name="connsiteX5" fmla="*/ 363091 w 412750"/>
                <a:gd name="connsiteY5" fmla="*/ 0 h 300990"/>
                <a:gd name="connsiteX6" fmla="*/ 412750 w 412750"/>
                <a:gd name="connsiteY6" fmla="*/ 49659 h 300990"/>
                <a:gd name="connsiteX7" fmla="*/ 412750 w 412750"/>
                <a:gd name="connsiteY7" fmla="*/ 248289 h 300990"/>
                <a:gd name="connsiteX8" fmla="*/ 363091 w 412750"/>
                <a:gd name="connsiteY8" fmla="*/ 297948 h 300990"/>
                <a:gd name="connsiteX9" fmla="*/ 328772 w 412750"/>
                <a:gd name="connsiteY9" fmla="*/ 300990 h 300990"/>
                <a:gd name="connsiteX0" fmla="*/ 177800 w 412750"/>
                <a:gd name="connsiteY0" fmla="*/ 295275 h 297948"/>
                <a:gd name="connsiteX1" fmla="*/ 49659 w 412750"/>
                <a:gd name="connsiteY1" fmla="*/ 297948 h 297948"/>
                <a:gd name="connsiteX2" fmla="*/ 0 w 412750"/>
                <a:gd name="connsiteY2" fmla="*/ 248289 h 297948"/>
                <a:gd name="connsiteX3" fmla="*/ 0 w 412750"/>
                <a:gd name="connsiteY3" fmla="*/ 49659 h 297948"/>
                <a:gd name="connsiteX4" fmla="*/ 49659 w 412750"/>
                <a:gd name="connsiteY4" fmla="*/ 0 h 297948"/>
                <a:gd name="connsiteX5" fmla="*/ 363091 w 412750"/>
                <a:gd name="connsiteY5" fmla="*/ 0 h 297948"/>
                <a:gd name="connsiteX6" fmla="*/ 412750 w 412750"/>
                <a:gd name="connsiteY6" fmla="*/ 49659 h 297948"/>
                <a:gd name="connsiteX7" fmla="*/ 412750 w 412750"/>
                <a:gd name="connsiteY7" fmla="*/ 248289 h 297948"/>
                <a:gd name="connsiteX8" fmla="*/ 363091 w 412750"/>
                <a:gd name="connsiteY8" fmla="*/ 297948 h 297948"/>
                <a:gd name="connsiteX9" fmla="*/ 330708 w 412750"/>
                <a:gd name="connsiteY9" fmla="*/ 295182 h 297948"/>
                <a:gd name="connsiteX0" fmla="*/ 177800 w 412750"/>
                <a:gd name="connsiteY0" fmla="*/ 295275 h 297948"/>
                <a:gd name="connsiteX1" fmla="*/ 49659 w 412750"/>
                <a:gd name="connsiteY1" fmla="*/ 297948 h 297948"/>
                <a:gd name="connsiteX2" fmla="*/ 0 w 412750"/>
                <a:gd name="connsiteY2" fmla="*/ 248289 h 297948"/>
                <a:gd name="connsiteX3" fmla="*/ 0 w 412750"/>
                <a:gd name="connsiteY3" fmla="*/ 49659 h 297948"/>
                <a:gd name="connsiteX4" fmla="*/ 49659 w 412750"/>
                <a:gd name="connsiteY4" fmla="*/ 0 h 297948"/>
                <a:gd name="connsiteX5" fmla="*/ 363091 w 412750"/>
                <a:gd name="connsiteY5" fmla="*/ 0 h 297948"/>
                <a:gd name="connsiteX6" fmla="*/ 412750 w 412750"/>
                <a:gd name="connsiteY6" fmla="*/ 49659 h 297948"/>
                <a:gd name="connsiteX7" fmla="*/ 412750 w 412750"/>
                <a:gd name="connsiteY7" fmla="*/ 248289 h 297948"/>
                <a:gd name="connsiteX8" fmla="*/ 363091 w 412750"/>
                <a:gd name="connsiteY8" fmla="*/ 297948 h 297948"/>
                <a:gd name="connsiteX9" fmla="*/ 331676 w 412750"/>
                <a:gd name="connsiteY9" fmla="*/ 297118 h 297948"/>
                <a:gd name="connsiteX0" fmla="*/ 177800 w 412750"/>
                <a:gd name="connsiteY0" fmla="*/ 295275 h 299054"/>
                <a:gd name="connsiteX1" fmla="*/ 49659 w 412750"/>
                <a:gd name="connsiteY1" fmla="*/ 297948 h 299054"/>
                <a:gd name="connsiteX2" fmla="*/ 0 w 412750"/>
                <a:gd name="connsiteY2" fmla="*/ 248289 h 299054"/>
                <a:gd name="connsiteX3" fmla="*/ 0 w 412750"/>
                <a:gd name="connsiteY3" fmla="*/ 49659 h 299054"/>
                <a:gd name="connsiteX4" fmla="*/ 49659 w 412750"/>
                <a:gd name="connsiteY4" fmla="*/ 0 h 299054"/>
                <a:gd name="connsiteX5" fmla="*/ 363091 w 412750"/>
                <a:gd name="connsiteY5" fmla="*/ 0 h 299054"/>
                <a:gd name="connsiteX6" fmla="*/ 412750 w 412750"/>
                <a:gd name="connsiteY6" fmla="*/ 49659 h 299054"/>
                <a:gd name="connsiteX7" fmla="*/ 412750 w 412750"/>
                <a:gd name="connsiteY7" fmla="*/ 248289 h 299054"/>
                <a:gd name="connsiteX8" fmla="*/ 363091 w 412750"/>
                <a:gd name="connsiteY8" fmla="*/ 297948 h 299054"/>
                <a:gd name="connsiteX9" fmla="*/ 331676 w 412750"/>
                <a:gd name="connsiteY9" fmla="*/ 299054 h 299054"/>
                <a:gd name="connsiteX0" fmla="*/ 177800 w 412750"/>
                <a:gd name="connsiteY0" fmla="*/ 295275 h 299054"/>
                <a:gd name="connsiteX1" fmla="*/ 162172 w 412750"/>
                <a:gd name="connsiteY1" fmla="*/ 296139 h 299054"/>
                <a:gd name="connsiteX2" fmla="*/ 49659 w 412750"/>
                <a:gd name="connsiteY2" fmla="*/ 297948 h 299054"/>
                <a:gd name="connsiteX3" fmla="*/ 0 w 412750"/>
                <a:gd name="connsiteY3" fmla="*/ 248289 h 299054"/>
                <a:gd name="connsiteX4" fmla="*/ 0 w 412750"/>
                <a:gd name="connsiteY4" fmla="*/ 49659 h 299054"/>
                <a:gd name="connsiteX5" fmla="*/ 49659 w 412750"/>
                <a:gd name="connsiteY5" fmla="*/ 0 h 299054"/>
                <a:gd name="connsiteX6" fmla="*/ 363091 w 412750"/>
                <a:gd name="connsiteY6" fmla="*/ 0 h 299054"/>
                <a:gd name="connsiteX7" fmla="*/ 412750 w 412750"/>
                <a:gd name="connsiteY7" fmla="*/ 49659 h 299054"/>
                <a:gd name="connsiteX8" fmla="*/ 412750 w 412750"/>
                <a:gd name="connsiteY8" fmla="*/ 248289 h 299054"/>
                <a:gd name="connsiteX9" fmla="*/ 363091 w 412750"/>
                <a:gd name="connsiteY9" fmla="*/ 297948 h 299054"/>
                <a:gd name="connsiteX10" fmla="*/ 331676 w 412750"/>
                <a:gd name="connsiteY10" fmla="*/ 299054 h 299054"/>
                <a:gd name="connsiteX0" fmla="*/ 177800 w 412750"/>
                <a:gd name="connsiteY0" fmla="*/ 295275 h 299054"/>
                <a:gd name="connsiteX1" fmla="*/ 162172 w 412750"/>
                <a:gd name="connsiteY1" fmla="*/ 296139 h 299054"/>
                <a:gd name="connsiteX2" fmla="*/ 49659 w 412750"/>
                <a:gd name="connsiteY2" fmla="*/ 297948 h 299054"/>
                <a:gd name="connsiteX3" fmla="*/ 0 w 412750"/>
                <a:gd name="connsiteY3" fmla="*/ 248289 h 299054"/>
                <a:gd name="connsiteX4" fmla="*/ 0 w 412750"/>
                <a:gd name="connsiteY4" fmla="*/ 49659 h 299054"/>
                <a:gd name="connsiteX5" fmla="*/ 49659 w 412750"/>
                <a:gd name="connsiteY5" fmla="*/ 0 h 299054"/>
                <a:gd name="connsiteX6" fmla="*/ 363091 w 412750"/>
                <a:gd name="connsiteY6" fmla="*/ 0 h 299054"/>
                <a:gd name="connsiteX7" fmla="*/ 412750 w 412750"/>
                <a:gd name="connsiteY7" fmla="*/ 49659 h 299054"/>
                <a:gd name="connsiteX8" fmla="*/ 412750 w 412750"/>
                <a:gd name="connsiteY8" fmla="*/ 248289 h 299054"/>
                <a:gd name="connsiteX9" fmla="*/ 363091 w 412750"/>
                <a:gd name="connsiteY9" fmla="*/ 297948 h 299054"/>
                <a:gd name="connsiteX10" fmla="*/ 331676 w 412750"/>
                <a:gd name="connsiteY10" fmla="*/ 299054 h 299054"/>
                <a:gd name="connsiteX0" fmla="*/ 286210 w 412750"/>
                <a:gd name="connsiteY0" fmla="*/ 348512 h 348512"/>
                <a:gd name="connsiteX1" fmla="*/ 162172 w 412750"/>
                <a:gd name="connsiteY1" fmla="*/ 296139 h 348512"/>
                <a:gd name="connsiteX2" fmla="*/ 49659 w 412750"/>
                <a:gd name="connsiteY2" fmla="*/ 297948 h 348512"/>
                <a:gd name="connsiteX3" fmla="*/ 0 w 412750"/>
                <a:gd name="connsiteY3" fmla="*/ 248289 h 348512"/>
                <a:gd name="connsiteX4" fmla="*/ 0 w 412750"/>
                <a:gd name="connsiteY4" fmla="*/ 49659 h 348512"/>
                <a:gd name="connsiteX5" fmla="*/ 49659 w 412750"/>
                <a:gd name="connsiteY5" fmla="*/ 0 h 348512"/>
                <a:gd name="connsiteX6" fmla="*/ 363091 w 412750"/>
                <a:gd name="connsiteY6" fmla="*/ 0 h 348512"/>
                <a:gd name="connsiteX7" fmla="*/ 412750 w 412750"/>
                <a:gd name="connsiteY7" fmla="*/ 49659 h 348512"/>
                <a:gd name="connsiteX8" fmla="*/ 412750 w 412750"/>
                <a:gd name="connsiteY8" fmla="*/ 248289 h 348512"/>
                <a:gd name="connsiteX9" fmla="*/ 363091 w 412750"/>
                <a:gd name="connsiteY9" fmla="*/ 297948 h 348512"/>
                <a:gd name="connsiteX10" fmla="*/ 331676 w 412750"/>
                <a:gd name="connsiteY10" fmla="*/ 299054 h 348512"/>
                <a:gd name="connsiteX0" fmla="*/ 286210 w 412750"/>
                <a:gd name="connsiteY0" fmla="*/ 348512 h 348512"/>
                <a:gd name="connsiteX1" fmla="*/ 203794 w 412750"/>
                <a:gd name="connsiteY1" fmla="*/ 300011 h 348512"/>
                <a:gd name="connsiteX2" fmla="*/ 49659 w 412750"/>
                <a:gd name="connsiteY2" fmla="*/ 297948 h 348512"/>
                <a:gd name="connsiteX3" fmla="*/ 0 w 412750"/>
                <a:gd name="connsiteY3" fmla="*/ 248289 h 348512"/>
                <a:gd name="connsiteX4" fmla="*/ 0 w 412750"/>
                <a:gd name="connsiteY4" fmla="*/ 49659 h 348512"/>
                <a:gd name="connsiteX5" fmla="*/ 49659 w 412750"/>
                <a:gd name="connsiteY5" fmla="*/ 0 h 348512"/>
                <a:gd name="connsiteX6" fmla="*/ 363091 w 412750"/>
                <a:gd name="connsiteY6" fmla="*/ 0 h 348512"/>
                <a:gd name="connsiteX7" fmla="*/ 412750 w 412750"/>
                <a:gd name="connsiteY7" fmla="*/ 49659 h 348512"/>
                <a:gd name="connsiteX8" fmla="*/ 412750 w 412750"/>
                <a:gd name="connsiteY8" fmla="*/ 248289 h 348512"/>
                <a:gd name="connsiteX9" fmla="*/ 363091 w 412750"/>
                <a:gd name="connsiteY9" fmla="*/ 297948 h 348512"/>
                <a:gd name="connsiteX10" fmla="*/ 331676 w 412750"/>
                <a:gd name="connsiteY10" fmla="*/ 299054 h 348512"/>
                <a:gd name="connsiteX0" fmla="*/ 286210 w 412750"/>
                <a:gd name="connsiteY0" fmla="*/ 348512 h 348512"/>
                <a:gd name="connsiteX1" fmla="*/ 203794 w 412750"/>
                <a:gd name="connsiteY1" fmla="*/ 297107 h 348512"/>
                <a:gd name="connsiteX2" fmla="*/ 49659 w 412750"/>
                <a:gd name="connsiteY2" fmla="*/ 297948 h 348512"/>
                <a:gd name="connsiteX3" fmla="*/ 0 w 412750"/>
                <a:gd name="connsiteY3" fmla="*/ 248289 h 348512"/>
                <a:gd name="connsiteX4" fmla="*/ 0 w 412750"/>
                <a:gd name="connsiteY4" fmla="*/ 49659 h 348512"/>
                <a:gd name="connsiteX5" fmla="*/ 49659 w 412750"/>
                <a:gd name="connsiteY5" fmla="*/ 0 h 348512"/>
                <a:gd name="connsiteX6" fmla="*/ 363091 w 412750"/>
                <a:gd name="connsiteY6" fmla="*/ 0 h 348512"/>
                <a:gd name="connsiteX7" fmla="*/ 412750 w 412750"/>
                <a:gd name="connsiteY7" fmla="*/ 49659 h 348512"/>
                <a:gd name="connsiteX8" fmla="*/ 412750 w 412750"/>
                <a:gd name="connsiteY8" fmla="*/ 248289 h 348512"/>
                <a:gd name="connsiteX9" fmla="*/ 363091 w 412750"/>
                <a:gd name="connsiteY9" fmla="*/ 297948 h 348512"/>
                <a:gd name="connsiteX10" fmla="*/ 331676 w 412750"/>
                <a:gd name="connsiteY10" fmla="*/ 299054 h 348512"/>
                <a:gd name="connsiteX0" fmla="*/ 286210 w 412750"/>
                <a:gd name="connsiteY0" fmla="*/ 348512 h 348512"/>
                <a:gd name="connsiteX1" fmla="*/ 239608 w 412750"/>
                <a:gd name="connsiteY1" fmla="*/ 298075 h 348512"/>
                <a:gd name="connsiteX2" fmla="*/ 49659 w 412750"/>
                <a:gd name="connsiteY2" fmla="*/ 297948 h 348512"/>
                <a:gd name="connsiteX3" fmla="*/ 0 w 412750"/>
                <a:gd name="connsiteY3" fmla="*/ 248289 h 348512"/>
                <a:gd name="connsiteX4" fmla="*/ 0 w 412750"/>
                <a:gd name="connsiteY4" fmla="*/ 49659 h 348512"/>
                <a:gd name="connsiteX5" fmla="*/ 49659 w 412750"/>
                <a:gd name="connsiteY5" fmla="*/ 0 h 348512"/>
                <a:gd name="connsiteX6" fmla="*/ 363091 w 412750"/>
                <a:gd name="connsiteY6" fmla="*/ 0 h 348512"/>
                <a:gd name="connsiteX7" fmla="*/ 412750 w 412750"/>
                <a:gd name="connsiteY7" fmla="*/ 49659 h 348512"/>
                <a:gd name="connsiteX8" fmla="*/ 412750 w 412750"/>
                <a:gd name="connsiteY8" fmla="*/ 248289 h 348512"/>
                <a:gd name="connsiteX9" fmla="*/ 363091 w 412750"/>
                <a:gd name="connsiteY9" fmla="*/ 297948 h 348512"/>
                <a:gd name="connsiteX10" fmla="*/ 331676 w 412750"/>
                <a:gd name="connsiteY10" fmla="*/ 299054 h 348512"/>
                <a:gd name="connsiteX0" fmla="*/ 288146 w 412750"/>
                <a:gd name="connsiteY0" fmla="*/ 355287 h 355287"/>
                <a:gd name="connsiteX1" fmla="*/ 239608 w 412750"/>
                <a:gd name="connsiteY1" fmla="*/ 298075 h 355287"/>
                <a:gd name="connsiteX2" fmla="*/ 49659 w 412750"/>
                <a:gd name="connsiteY2" fmla="*/ 297948 h 355287"/>
                <a:gd name="connsiteX3" fmla="*/ 0 w 412750"/>
                <a:gd name="connsiteY3" fmla="*/ 248289 h 355287"/>
                <a:gd name="connsiteX4" fmla="*/ 0 w 412750"/>
                <a:gd name="connsiteY4" fmla="*/ 49659 h 355287"/>
                <a:gd name="connsiteX5" fmla="*/ 49659 w 412750"/>
                <a:gd name="connsiteY5" fmla="*/ 0 h 355287"/>
                <a:gd name="connsiteX6" fmla="*/ 363091 w 412750"/>
                <a:gd name="connsiteY6" fmla="*/ 0 h 355287"/>
                <a:gd name="connsiteX7" fmla="*/ 412750 w 412750"/>
                <a:gd name="connsiteY7" fmla="*/ 49659 h 355287"/>
                <a:gd name="connsiteX8" fmla="*/ 412750 w 412750"/>
                <a:gd name="connsiteY8" fmla="*/ 248289 h 355287"/>
                <a:gd name="connsiteX9" fmla="*/ 363091 w 412750"/>
                <a:gd name="connsiteY9" fmla="*/ 297948 h 355287"/>
                <a:gd name="connsiteX10" fmla="*/ 331676 w 412750"/>
                <a:gd name="connsiteY10" fmla="*/ 299054 h 355287"/>
                <a:gd name="connsiteX0" fmla="*/ 288146 w 412750"/>
                <a:gd name="connsiteY0" fmla="*/ 355287 h 355287"/>
                <a:gd name="connsiteX1" fmla="*/ 239608 w 412750"/>
                <a:gd name="connsiteY1" fmla="*/ 298075 h 355287"/>
                <a:gd name="connsiteX2" fmla="*/ 49659 w 412750"/>
                <a:gd name="connsiteY2" fmla="*/ 297948 h 355287"/>
                <a:gd name="connsiteX3" fmla="*/ 0 w 412750"/>
                <a:gd name="connsiteY3" fmla="*/ 248289 h 355287"/>
                <a:gd name="connsiteX4" fmla="*/ 0 w 412750"/>
                <a:gd name="connsiteY4" fmla="*/ 49659 h 355287"/>
                <a:gd name="connsiteX5" fmla="*/ 49659 w 412750"/>
                <a:gd name="connsiteY5" fmla="*/ 0 h 355287"/>
                <a:gd name="connsiteX6" fmla="*/ 363091 w 412750"/>
                <a:gd name="connsiteY6" fmla="*/ 0 h 355287"/>
                <a:gd name="connsiteX7" fmla="*/ 412750 w 412750"/>
                <a:gd name="connsiteY7" fmla="*/ 49659 h 355287"/>
                <a:gd name="connsiteX8" fmla="*/ 412750 w 412750"/>
                <a:gd name="connsiteY8" fmla="*/ 248289 h 355287"/>
                <a:gd name="connsiteX9" fmla="*/ 363091 w 412750"/>
                <a:gd name="connsiteY9" fmla="*/ 297948 h 355287"/>
                <a:gd name="connsiteX10" fmla="*/ 330708 w 412750"/>
                <a:gd name="connsiteY10" fmla="*/ 299054 h 355287"/>
                <a:gd name="connsiteX0" fmla="*/ 325833 w 412750"/>
                <a:gd name="connsiteY0" fmla="*/ 400041 h 400041"/>
                <a:gd name="connsiteX1" fmla="*/ 239608 w 412750"/>
                <a:gd name="connsiteY1" fmla="*/ 298075 h 400041"/>
                <a:gd name="connsiteX2" fmla="*/ 49659 w 412750"/>
                <a:gd name="connsiteY2" fmla="*/ 297948 h 400041"/>
                <a:gd name="connsiteX3" fmla="*/ 0 w 412750"/>
                <a:gd name="connsiteY3" fmla="*/ 248289 h 400041"/>
                <a:gd name="connsiteX4" fmla="*/ 0 w 412750"/>
                <a:gd name="connsiteY4" fmla="*/ 49659 h 400041"/>
                <a:gd name="connsiteX5" fmla="*/ 49659 w 412750"/>
                <a:gd name="connsiteY5" fmla="*/ 0 h 400041"/>
                <a:gd name="connsiteX6" fmla="*/ 363091 w 412750"/>
                <a:gd name="connsiteY6" fmla="*/ 0 h 400041"/>
                <a:gd name="connsiteX7" fmla="*/ 412750 w 412750"/>
                <a:gd name="connsiteY7" fmla="*/ 49659 h 400041"/>
                <a:gd name="connsiteX8" fmla="*/ 412750 w 412750"/>
                <a:gd name="connsiteY8" fmla="*/ 248289 h 400041"/>
                <a:gd name="connsiteX9" fmla="*/ 363091 w 412750"/>
                <a:gd name="connsiteY9" fmla="*/ 297948 h 400041"/>
                <a:gd name="connsiteX10" fmla="*/ 330708 w 412750"/>
                <a:gd name="connsiteY10" fmla="*/ 299054 h 40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2750" h="400041">
                  <a:moveTo>
                    <a:pt x="325833" y="400041"/>
                  </a:moveTo>
                  <a:lnTo>
                    <a:pt x="239608" y="298075"/>
                  </a:lnTo>
                  <a:lnTo>
                    <a:pt x="49659" y="297948"/>
                  </a:lnTo>
                  <a:cubicBezTo>
                    <a:pt x="22233" y="297948"/>
                    <a:pt x="0" y="275715"/>
                    <a:pt x="0" y="248289"/>
                  </a:cubicBezTo>
                  <a:lnTo>
                    <a:pt x="0" y="49659"/>
                  </a:lnTo>
                  <a:cubicBezTo>
                    <a:pt x="0" y="22233"/>
                    <a:pt x="22233" y="0"/>
                    <a:pt x="49659" y="0"/>
                  </a:cubicBezTo>
                  <a:lnTo>
                    <a:pt x="363091" y="0"/>
                  </a:lnTo>
                  <a:cubicBezTo>
                    <a:pt x="390517" y="0"/>
                    <a:pt x="412750" y="22233"/>
                    <a:pt x="412750" y="49659"/>
                  </a:cubicBezTo>
                  <a:lnTo>
                    <a:pt x="412750" y="248289"/>
                  </a:lnTo>
                  <a:cubicBezTo>
                    <a:pt x="412750" y="275715"/>
                    <a:pt x="390517" y="297948"/>
                    <a:pt x="363091" y="297948"/>
                  </a:cubicBezTo>
                  <a:lnTo>
                    <a:pt x="330708" y="299054"/>
                  </a:lnTo>
                </a:path>
              </a:pathLst>
            </a:custGeom>
            <a:noFill/>
            <a:ln w="12700" cap="rnd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083327" y="3612148"/>
              <a:ext cx="45719" cy="45719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188102" y="3612148"/>
              <a:ext cx="45719" cy="45719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4292877" y="3612148"/>
              <a:ext cx="45719" cy="45719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376986" y="4505806"/>
            <a:ext cx="494104" cy="502843"/>
            <a:chOff x="1126892" y="4165024"/>
            <a:chExt cx="412892" cy="420195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1126892" y="4335683"/>
              <a:ext cx="0" cy="223342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1538848" y="4278533"/>
              <a:ext cx="0" cy="223342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>
              <a:off x="1126892" y="4301676"/>
              <a:ext cx="51931" cy="34007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1486461" y="4277864"/>
              <a:ext cx="51931" cy="34007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1126893" y="4480444"/>
              <a:ext cx="119998" cy="78581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1412514" y="4501876"/>
              <a:ext cx="127270" cy="83343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246891" y="4480444"/>
              <a:ext cx="159998" cy="104775"/>
            </a:xfrm>
            <a:prstGeom prst="line">
              <a:avLst/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泪滴形 48"/>
            <p:cNvSpPr/>
            <p:nvPr/>
          </p:nvSpPr>
          <p:spPr>
            <a:xfrm rot="8100000">
              <a:off x="1234115" y="4165024"/>
              <a:ext cx="199286" cy="199286"/>
            </a:xfrm>
            <a:prstGeom prst="teardrop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3" name="图片 6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0733" y="3074049"/>
            <a:ext cx="684820" cy="798697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850" y="-125767"/>
            <a:ext cx="1659121" cy="124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55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7363503" y="1751468"/>
            <a:ext cx="3422670" cy="2141143"/>
            <a:chOff x="6071109" y="2613253"/>
            <a:chExt cx="3422670" cy="2141143"/>
          </a:xfrm>
        </p:grpSpPr>
        <p:sp>
          <p:nvSpPr>
            <p:cNvPr id="5" name="文本框 4"/>
            <p:cNvSpPr txBox="1"/>
            <p:nvPr/>
          </p:nvSpPr>
          <p:spPr>
            <a:xfrm>
              <a:off x="6071109" y="2613253"/>
              <a:ext cx="341632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3A3937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各种考试</a:t>
              </a:r>
              <a:r>
                <a:rPr lang="zh-CN" altLang="en-US" sz="2800" dirty="0">
                  <a:solidFill>
                    <a:srgbClr val="3A3937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轻轻</a:t>
              </a:r>
              <a:r>
                <a:rPr lang="zh-CN" altLang="en-US" sz="2800" dirty="0" smtClean="0">
                  <a:solidFill>
                    <a:srgbClr val="3A3937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松松的</a:t>
              </a:r>
              <a:endParaRPr lang="zh-CN" altLang="en-US" sz="2800" dirty="0">
                <a:solidFill>
                  <a:srgbClr val="3A3937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247651" y="3070227"/>
              <a:ext cx="224612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b="1" dirty="0">
                  <a:solidFill>
                    <a:srgbClr val="3A3937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全过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521806" y="4292731"/>
              <a:ext cx="9364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>
                      <a:lumMod val="65000"/>
                    </a:schemeClr>
                  </a:solidFill>
                </a:rPr>
                <a:t>EXAM</a:t>
              </a:r>
              <a:endParaRPr lang="zh-CN" altLang="en-US" sz="2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6174578" y="3092976"/>
              <a:ext cx="317304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7378700" y="4308370"/>
              <a:ext cx="195738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8633279" y="4741696"/>
              <a:ext cx="69810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/>
          <p:cNvSpPr/>
          <p:nvPr/>
        </p:nvSpPr>
        <p:spPr>
          <a:xfrm>
            <a:off x="5259632" y="1824038"/>
            <a:ext cx="1140559" cy="1140559"/>
          </a:xfrm>
          <a:prstGeom prst="rect">
            <a:avLst/>
          </a:prstGeom>
          <a:solidFill>
            <a:srgbClr val="C444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827327" y="1824038"/>
            <a:ext cx="1140559" cy="1140559"/>
          </a:xfrm>
          <a:prstGeom prst="rect">
            <a:avLst/>
          </a:prstGeom>
          <a:solidFill>
            <a:srgbClr val="BCD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394414" y="1824038"/>
            <a:ext cx="1140559" cy="1140559"/>
          </a:xfrm>
          <a:prstGeom prst="rect">
            <a:avLst/>
          </a:prstGeom>
          <a:solidFill>
            <a:srgbClr val="94C1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961501" y="1824038"/>
            <a:ext cx="1140559" cy="1140559"/>
          </a:xfrm>
          <a:prstGeom prst="rect">
            <a:avLst/>
          </a:prstGeom>
          <a:solidFill>
            <a:srgbClr val="0C74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259632" y="3213023"/>
            <a:ext cx="1140559" cy="1140559"/>
          </a:xfrm>
          <a:prstGeom prst="rect">
            <a:avLst/>
          </a:prstGeom>
          <a:solidFill>
            <a:srgbClr val="F192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259632" y="4602009"/>
            <a:ext cx="1140559" cy="1140559"/>
          </a:xfrm>
          <a:prstGeom prst="rect">
            <a:avLst/>
          </a:prstGeom>
          <a:solidFill>
            <a:srgbClr val="FECD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688213" y="4602009"/>
            <a:ext cx="1140559" cy="1140559"/>
          </a:xfrm>
          <a:prstGeom prst="rect">
            <a:avLst/>
          </a:prstGeom>
          <a:solidFill>
            <a:srgbClr val="1F5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116794" y="4602009"/>
            <a:ext cx="1140559" cy="1140559"/>
          </a:xfrm>
          <a:prstGeom prst="rect">
            <a:avLst/>
          </a:prstGeom>
          <a:solidFill>
            <a:srgbClr val="0C7F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9545376" y="4602009"/>
            <a:ext cx="1140559" cy="1140559"/>
          </a:xfrm>
          <a:prstGeom prst="rect">
            <a:avLst/>
          </a:prstGeom>
          <a:solidFill>
            <a:srgbClr val="03B5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124" y="2011358"/>
            <a:ext cx="753350" cy="7533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130" y="2055545"/>
            <a:ext cx="674986" cy="67498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499" y="4118606"/>
            <a:ext cx="318910" cy="31891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336" y="2115454"/>
            <a:ext cx="599844" cy="59984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863" y="3444002"/>
            <a:ext cx="669407" cy="66940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688" y="4825023"/>
            <a:ext cx="708026" cy="70802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2611" y="2055544"/>
            <a:ext cx="709163" cy="70916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830" y="4851825"/>
            <a:ext cx="707936" cy="707936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1585" y="4853886"/>
            <a:ext cx="644920" cy="64492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0736" y="4878330"/>
            <a:ext cx="584626" cy="584626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850" y="-125767"/>
            <a:ext cx="1659121" cy="124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67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17593" y="2651358"/>
            <a:ext cx="3074931" cy="2129678"/>
            <a:chOff x="4946793" y="3718153"/>
            <a:chExt cx="3074931" cy="2129678"/>
          </a:xfrm>
        </p:grpSpPr>
        <p:sp>
          <p:nvSpPr>
            <p:cNvPr id="5" name="文本框 4"/>
            <p:cNvSpPr txBox="1"/>
            <p:nvPr/>
          </p:nvSpPr>
          <p:spPr>
            <a:xfrm>
              <a:off x="4964477" y="3718153"/>
              <a:ext cx="305724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rgbClr val="3A3937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每天都不同颜色的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946793" y="4153003"/>
              <a:ext cx="224612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b="1" dirty="0" smtClean="0">
                  <a:solidFill>
                    <a:srgbClr val="3A3937"/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心情</a:t>
              </a:r>
              <a:endParaRPr lang="zh-CN" altLang="en-US" sz="8000" b="1" dirty="0">
                <a:solidFill>
                  <a:srgbClr val="3A3937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033057" y="5386166"/>
              <a:ext cx="10438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65000"/>
                    </a:schemeClr>
                  </a:solidFill>
                </a:rPr>
                <a:t>MOOD</a:t>
              </a:r>
              <a:endParaRPr lang="zh-CN" altLang="en-US" sz="2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5078777" y="4196020"/>
              <a:ext cx="280549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092338" y="5349760"/>
              <a:ext cx="193087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078777" y="5824971"/>
              <a:ext cx="88525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6178621" y="1283758"/>
            <a:ext cx="4375134" cy="4375034"/>
            <a:chOff x="5783394" y="845344"/>
            <a:chExt cx="4375134" cy="4375034"/>
          </a:xfrm>
        </p:grpSpPr>
        <p:sp>
          <p:nvSpPr>
            <p:cNvPr id="15" name="矩形 14"/>
            <p:cNvSpPr/>
            <p:nvPr/>
          </p:nvSpPr>
          <p:spPr>
            <a:xfrm rot="2705927">
              <a:off x="7482805" y="845344"/>
              <a:ext cx="976312" cy="976312"/>
            </a:xfrm>
            <a:prstGeom prst="rect">
              <a:avLst/>
            </a:prstGeom>
            <a:solidFill>
              <a:srgbClr val="BCDE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705927">
              <a:off x="7482805" y="2529465"/>
              <a:ext cx="976312" cy="976312"/>
            </a:xfrm>
            <a:prstGeom prst="rect">
              <a:avLst/>
            </a:prstGeom>
            <a:solidFill>
              <a:srgbClr val="2F82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705927">
              <a:off x="7482805" y="4244066"/>
              <a:ext cx="976312" cy="976312"/>
            </a:xfrm>
            <a:prstGeom prst="rect">
              <a:avLst/>
            </a:prstGeom>
            <a:solidFill>
              <a:srgbClr val="C244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2705927">
              <a:off x="5783394" y="2529465"/>
              <a:ext cx="976312" cy="976312"/>
            </a:xfrm>
            <a:prstGeom prst="rect">
              <a:avLst/>
            </a:prstGeom>
            <a:solidFill>
              <a:srgbClr val="0A75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2705927">
              <a:off x="9182216" y="2529465"/>
              <a:ext cx="976312" cy="976312"/>
            </a:xfrm>
            <a:prstGeom prst="rect">
              <a:avLst/>
            </a:prstGeom>
            <a:solidFill>
              <a:srgbClr val="FBCD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705927">
              <a:off x="8332512" y="1687405"/>
              <a:ext cx="976312" cy="976312"/>
            </a:xfrm>
            <a:prstGeom prst="rect">
              <a:avLst/>
            </a:prstGeom>
            <a:solidFill>
              <a:srgbClr val="00B7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2705927">
              <a:off x="6633100" y="1702645"/>
              <a:ext cx="976312" cy="976312"/>
            </a:xfrm>
            <a:prstGeom prst="rect">
              <a:avLst/>
            </a:prstGeom>
            <a:solidFill>
              <a:srgbClr val="94C2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705927">
              <a:off x="8332511" y="3386766"/>
              <a:ext cx="976312" cy="976312"/>
            </a:xfrm>
            <a:prstGeom prst="rect">
              <a:avLst/>
            </a:prstGeom>
            <a:solidFill>
              <a:srgbClr val="F192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2705927">
              <a:off x="6633099" y="3394172"/>
              <a:ext cx="976312" cy="976312"/>
            </a:xfrm>
            <a:prstGeom prst="rect">
              <a:avLst/>
            </a:prstGeom>
            <a:solidFill>
              <a:srgbClr val="1F50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666" y="3111513"/>
            <a:ext cx="689044" cy="68904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718" y="3133081"/>
            <a:ext cx="689044" cy="68904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8439" y="3109072"/>
            <a:ext cx="689044" cy="68904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301" y="1442633"/>
            <a:ext cx="689044" cy="68904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666" y="4860476"/>
            <a:ext cx="689044" cy="68904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850" y="-125767"/>
            <a:ext cx="1659121" cy="124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5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54618" y="2838718"/>
            <a:ext cx="83920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b="1" dirty="0" smtClean="0">
                <a:solidFill>
                  <a:srgbClr val="3B3A38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每天都充满</a:t>
            </a:r>
            <a:r>
              <a:rPr lang="zh-CN" altLang="en-US" sz="8000" b="1" dirty="0">
                <a:solidFill>
                  <a:srgbClr val="3B3A38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基</a:t>
            </a:r>
            <a:r>
              <a:rPr lang="zh-CN" altLang="en-US" sz="8000" b="1" dirty="0" smtClean="0">
                <a:solidFill>
                  <a:srgbClr val="3B3A38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情！</a:t>
            </a:r>
            <a:endParaRPr lang="zh-CN" altLang="en-US" sz="8000" b="1" dirty="0">
              <a:solidFill>
                <a:srgbClr val="3B3A38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27807" y="4190464"/>
            <a:ext cx="66688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3B3A38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MAY YOU HAVE A </a:t>
            </a:r>
            <a:r>
              <a:rPr lang="en-US" altLang="zh-CN" sz="2800" b="1" dirty="0" smtClean="0">
                <a:solidFill>
                  <a:srgbClr val="BDD559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P</a:t>
            </a:r>
            <a:r>
              <a:rPr lang="en-US" altLang="zh-CN" sz="2800" b="1" dirty="0" smtClean="0">
                <a:solidFill>
                  <a:srgbClr val="8FBE3C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A</a:t>
            </a:r>
            <a:r>
              <a:rPr lang="en-US" altLang="zh-CN" sz="2800" b="1" dirty="0" smtClean="0">
                <a:solidFill>
                  <a:srgbClr val="0D602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S</a:t>
            </a:r>
            <a:r>
              <a:rPr lang="en-US" altLang="zh-CN" sz="2800" b="1" dirty="0" smtClean="0">
                <a:solidFill>
                  <a:srgbClr val="1B6C3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S</a:t>
            </a:r>
            <a:r>
              <a:rPr lang="en-US" altLang="zh-CN" sz="2800" b="1" dirty="0" smtClean="0">
                <a:solidFill>
                  <a:srgbClr val="244C62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I</a:t>
            </a:r>
            <a:r>
              <a:rPr lang="en-US" altLang="zh-CN" sz="2800" b="1" dirty="0" smtClean="0">
                <a:solidFill>
                  <a:srgbClr val="1577AB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O</a:t>
            </a:r>
            <a:r>
              <a:rPr lang="en-US" altLang="zh-CN" sz="2800" b="1" dirty="0" smtClean="0">
                <a:solidFill>
                  <a:srgbClr val="16BAEB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N</a:t>
            </a:r>
            <a:r>
              <a:rPr lang="en-US" altLang="zh-CN" sz="2800" b="1" dirty="0" smtClean="0">
                <a:solidFill>
                  <a:srgbClr val="B7461F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N</a:t>
            </a:r>
            <a:r>
              <a:rPr lang="en-US" altLang="zh-CN" sz="2800" b="1" dirty="0" smtClean="0">
                <a:solidFill>
                  <a:srgbClr val="E29125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A</a:t>
            </a:r>
            <a:r>
              <a:rPr lang="en-US" altLang="zh-CN" sz="2800" b="1" dirty="0" smtClean="0">
                <a:solidFill>
                  <a:srgbClr val="F4CD2D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T</a:t>
            </a:r>
            <a:r>
              <a:rPr lang="en-US" altLang="zh-CN" sz="2800" b="1" dirty="0" smtClean="0">
                <a:solidFill>
                  <a:schemeClr val="accent4">
                    <a:lumMod val="50000"/>
                  </a:scheme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E</a:t>
            </a:r>
            <a:r>
              <a:rPr lang="en-US" altLang="zh-CN" sz="2800" b="1" dirty="0" smtClean="0">
                <a:solidFill>
                  <a:srgbClr val="3B3A38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 YEAR</a:t>
            </a:r>
            <a:r>
              <a:rPr lang="zh-CN" altLang="en-US" sz="2800" b="1" dirty="0" smtClean="0">
                <a:solidFill>
                  <a:srgbClr val="3B3A38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！</a:t>
            </a:r>
            <a:endParaRPr lang="zh-CN" altLang="en-US" sz="2800" b="1" dirty="0">
              <a:solidFill>
                <a:srgbClr val="3B3A38"/>
              </a:solidFill>
              <a:latin typeface="专业字体设计服务/WWW.ZTSGC.COM/" panose="02000000000000000000" pitchFamily="2" charset="-122"/>
              <a:ea typeface="专业字体设计服务/WWW.ZTSGC.COM/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850" y="-125767"/>
            <a:ext cx="1659121" cy="124251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700657" y="2502711"/>
            <a:ext cx="770164" cy="613957"/>
            <a:chOff x="2576155" y="4574424"/>
            <a:chExt cx="770164" cy="613957"/>
          </a:xfrm>
        </p:grpSpPr>
        <p:grpSp>
          <p:nvGrpSpPr>
            <p:cNvPr id="7" name="组合 6"/>
            <p:cNvGrpSpPr/>
            <p:nvPr/>
          </p:nvGrpSpPr>
          <p:grpSpPr>
            <a:xfrm>
              <a:off x="2576155" y="4574424"/>
              <a:ext cx="770164" cy="301474"/>
              <a:chOff x="2576155" y="4574424"/>
              <a:chExt cx="770164" cy="301474"/>
            </a:xfrm>
          </p:grpSpPr>
          <p:sp>
            <p:nvSpPr>
              <p:cNvPr id="9" name="梯形 8"/>
              <p:cNvSpPr/>
              <p:nvPr/>
            </p:nvSpPr>
            <p:spPr>
              <a:xfrm rot="7576622">
                <a:off x="2835506" y="4401777"/>
                <a:ext cx="201378" cy="720080"/>
              </a:xfrm>
              <a:prstGeom prst="trapezoid">
                <a:avLst/>
              </a:prstGeom>
              <a:solidFill>
                <a:srgbClr val="8B63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梯形 9"/>
              <p:cNvSpPr/>
              <p:nvPr/>
            </p:nvSpPr>
            <p:spPr>
              <a:xfrm rot="9590381">
                <a:off x="3225729" y="4574424"/>
                <a:ext cx="120590" cy="301474"/>
              </a:xfrm>
              <a:prstGeom prst="trapezoid">
                <a:avLst/>
              </a:prstGeom>
              <a:solidFill>
                <a:srgbClr val="8B63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梯形 7"/>
            <p:cNvSpPr/>
            <p:nvPr/>
          </p:nvSpPr>
          <p:spPr>
            <a:xfrm rot="5400000">
              <a:off x="2914487" y="4977349"/>
              <a:ext cx="120590" cy="301474"/>
            </a:xfrm>
            <a:prstGeom prst="trapezoid">
              <a:avLst/>
            </a:prstGeom>
            <a:solidFill>
              <a:srgbClr val="8B63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6513317">
            <a:off x="9984452" y="2578966"/>
            <a:ext cx="496247" cy="395597"/>
            <a:chOff x="7298093" y="1185209"/>
            <a:chExt cx="770164" cy="613957"/>
          </a:xfrm>
          <a:solidFill>
            <a:srgbClr val="8B6317"/>
          </a:solidFill>
        </p:grpSpPr>
        <p:sp>
          <p:nvSpPr>
            <p:cNvPr id="12" name="梯形 11"/>
            <p:cNvSpPr/>
            <p:nvPr/>
          </p:nvSpPr>
          <p:spPr>
            <a:xfrm rot="7576622">
              <a:off x="7557444" y="1012562"/>
              <a:ext cx="201378" cy="720080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12"/>
            <p:cNvSpPr/>
            <p:nvPr/>
          </p:nvSpPr>
          <p:spPr>
            <a:xfrm rot="9590381">
              <a:off x="7947667" y="1185209"/>
              <a:ext cx="120590" cy="301474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梯形 13"/>
            <p:cNvSpPr/>
            <p:nvPr/>
          </p:nvSpPr>
          <p:spPr>
            <a:xfrm rot="5400000">
              <a:off x="7636425" y="1588134"/>
              <a:ext cx="120590" cy="301474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11706859">
            <a:off x="9253955" y="4641764"/>
            <a:ext cx="496247" cy="395597"/>
            <a:chOff x="7298093" y="1185209"/>
            <a:chExt cx="770164" cy="613957"/>
          </a:xfrm>
          <a:solidFill>
            <a:srgbClr val="8B6317"/>
          </a:solidFill>
        </p:grpSpPr>
        <p:sp>
          <p:nvSpPr>
            <p:cNvPr id="16" name="梯形 15"/>
            <p:cNvSpPr/>
            <p:nvPr/>
          </p:nvSpPr>
          <p:spPr>
            <a:xfrm rot="7576622">
              <a:off x="7557444" y="1012562"/>
              <a:ext cx="201378" cy="720080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梯形 16"/>
            <p:cNvSpPr/>
            <p:nvPr/>
          </p:nvSpPr>
          <p:spPr>
            <a:xfrm rot="9590381">
              <a:off x="7947667" y="1185209"/>
              <a:ext cx="120590" cy="301474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梯形 17"/>
            <p:cNvSpPr/>
            <p:nvPr/>
          </p:nvSpPr>
          <p:spPr>
            <a:xfrm rot="5400000">
              <a:off x="7636425" y="1588134"/>
              <a:ext cx="120590" cy="301474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16200000">
            <a:off x="2742711" y="4678310"/>
            <a:ext cx="293992" cy="234364"/>
            <a:chOff x="7298093" y="1185209"/>
            <a:chExt cx="770164" cy="613957"/>
          </a:xfrm>
          <a:solidFill>
            <a:srgbClr val="8B6317"/>
          </a:solidFill>
        </p:grpSpPr>
        <p:sp>
          <p:nvSpPr>
            <p:cNvPr id="20" name="梯形 19"/>
            <p:cNvSpPr/>
            <p:nvPr/>
          </p:nvSpPr>
          <p:spPr>
            <a:xfrm rot="7576622">
              <a:off x="7557444" y="1012562"/>
              <a:ext cx="201378" cy="720080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梯形 20"/>
            <p:cNvSpPr/>
            <p:nvPr/>
          </p:nvSpPr>
          <p:spPr>
            <a:xfrm rot="9590381">
              <a:off x="7947667" y="1185209"/>
              <a:ext cx="120590" cy="301474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梯形 21"/>
            <p:cNvSpPr/>
            <p:nvPr/>
          </p:nvSpPr>
          <p:spPr>
            <a:xfrm rot="5400000">
              <a:off x="7636425" y="1588134"/>
              <a:ext cx="120590" cy="301474"/>
            </a:xfrm>
            <a:prstGeom prst="trapezoi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4627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0" y="3494"/>
          <a:ext cx="12192000" cy="6854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  <a:gridCol w="3048000"/>
              </a:tblGrid>
              <a:tr h="2284835"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rgbClr val="F6BA04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BA0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rgbClr val="F5DE04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E0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ACA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1D3E3"/>
                    </a:solidFill>
                  </a:tcPr>
                </a:tc>
              </a:tr>
              <a:tr h="228483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950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D62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8C47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rgbClr val="A3C3FE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C3FE"/>
                    </a:solidFill>
                  </a:tcPr>
                </a:tc>
              </a:tr>
              <a:tr h="228483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6F0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D03A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2C3A7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DE0FF"/>
                    </a:solidFill>
                  </a:tcPr>
                </a:tc>
              </a:tr>
            </a:tbl>
          </a:graphicData>
        </a:graphic>
      </p:graphicFrame>
      <p:sp>
        <p:nvSpPr>
          <p:cNvPr id="16" name="五角星 15"/>
          <p:cNvSpPr/>
          <p:nvPr/>
        </p:nvSpPr>
        <p:spPr>
          <a:xfrm>
            <a:off x="1430775" y="-1293644"/>
            <a:ext cx="9250688" cy="9250685"/>
          </a:xfrm>
          <a:custGeom>
            <a:avLst/>
            <a:gdLst>
              <a:gd name="connsiteX0" fmla="*/ 10 w 9193558"/>
              <a:gd name="connsiteY0" fmla="*/ 3511618 h 9193558"/>
              <a:gd name="connsiteX1" fmla="*/ 3511646 w 9193558"/>
              <a:gd name="connsiteY1" fmla="*/ 3511642 h 9193558"/>
              <a:gd name="connsiteX2" fmla="*/ 4596779 w 9193558"/>
              <a:gd name="connsiteY2" fmla="*/ 0 h 9193558"/>
              <a:gd name="connsiteX3" fmla="*/ 5681912 w 9193558"/>
              <a:gd name="connsiteY3" fmla="*/ 3511642 h 9193558"/>
              <a:gd name="connsiteX4" fmla="*/ 9193548 w 9193558"/>
              <a:gd name="connsiteY4" fmla="*/ 3511618 h 9193558"/>
              <a:gd name="connsiteX5" fmla="*/ 6352561 w 9193558"/>
              <a:gd name="connsiteY5" fmla="*/ 5681907 h 9193558"/>
              <a:gd name="connsiteX6" fmla="*/ 7437739 w 9193558"/>
              <a:gd name="connsiteY6" fmla="*/ 9193535 h 9193558"/>
              <a:gd name="connsiteX7" fmla="*/ 4596779 w 9193558"/>
              <a:gd name="connsiteY7" fmla="*/ 7023205 h 9193558"/>
              <a:gd name="connsiteX8" fmla="*/ 1755819 w 9193558"/>
              <a:gd name="connsiteY8" fmla="*/ 9193535 h 9193558"/>
              <a:gd name="connsiteX9" fmla="*/ 2840997 w 9193558"/>
              <a:gd name="connsiteY9" fmla="*/ 5681907 h 9193558"/>
              <a:gd name="connsiteX10" fmla="*/ 10 w 9193558"/>
              <a:gd name="connsiteY10" fmla="*/ 3511618 h 9193558"/>
              <a:gd name="connsiteX0" fmla="*/ 0 w 9193538"/>
              <a:gd name="connsiteY0" fmla="*/ 3511618 h 9193535"/>
              <a:gd name="connsiteX1" fmla="*/ 3511636 w 9193538"/>
              <a:gd name="connsiteY1" fmla="*/ 3511642 h 9193535"/>
              <a:gd name="connsiteX2" fmla="*/ 4596769 w 9193538"/>
              <a:gd name="connsiteY2" fmla="*/ 0 h 9193535"/>
              <a:gd name="connsiteX3" fmla="*/ 5815252 w 9193538"/>
              <a:gd name="connsiteY3" fmla="*/ 2806792 h 9193535"/>
              <a:gd name="connsiteX4" fmla="*/ 9193538 w 9193538"/>
              <a:gd name="connsiteY4" fmla="*/ 3511618 h 9193535"/>
              <a:gd name="connsiteX5" fmla="*/ 6352551 w 9193538"/>
              <a:gd name="connsiteY5" fmla="*/ 5681907 h 9193535"/>
              <a:gd name="connsiteX6" fmla="*/ 7437729 w 9193538"/>
              <a:gd name="connsiteY6" fmla="*/ 9193535 h 9193535"/>
              <a:gd name="connsiteX7" fmla="*/ 4596769 w 9193538"/>
              <a:gd name="connsiteY7" fmla="*/ 7023205 h 9193535"/>
              <a:gd name="connsiteX8" fmla="*/ 1755809 w 9193538"/>
              <a:gd name="connsiteY8" fmla="*/ 9193535 h 9193535"/>
              <a:gd name="connsiteX9" fmla="*/ 2840987 w 9193538"/>
              <a:gd name="connsiteY9" fmla="*/ 5681907 h 9193535"/>
              <a:gd name="connsiteX10" fmla="*/ 0 w 9193538"/>
              <a:gd name="connsiteY10" fmla="*/ 3511618 h 9193535"/>
              <a:gd name="connsiteX0" fmla="*/ 0 w 9193538"/>
              <a:gd name="connsiteY0" fmla="*/ 3511618 h 9193535"/>
              <a:gd name="connsiteX1" fmla="*/ 3378286 w 9193538"/>
              <a:gd name="connsiteY1" fmla="*/ 2882992 h 9193535"/>
              <a:gd name="connsiteX2" fmla="*/ 4596769 w 9193538"/>
              <a:gd name="connsiteY2" fmla="*/ 0 h 9193535"/>
              <a:gd name="connsiteX3" fmla="*/ 5815252 w 9193538"/>
              <a:gd name="connsiteY3" fmla="*/ 2806792 h 9193535"/>
              <a:gd name="connsiteX4" fmla="*/ 9193538 w 9193538"/>
              <a:gd name="connsiteY4" fmla="*/ 3511618 h 9193535"/>
              <a:gd name="connsiteX5" fmla="*/ 6352551 w 9193538"/>
              <a:gd name="connsiteY5" fmla="*/ 5681907 h 9193535"/>
              <a:gd name="connsiteX6" fmla="*/ 7437729 w 9193538"/>
              <a:gd name="connsiteY6" fmla="*/ 9193535 h 9193535"/>
              <a:gd name="connsiteX7" fmla="*/ 4596769 w 9193538"/>
              <a:gd name="connsiteY7" fmla="*/ 7023205 h 9193535"/>
              <a:gd name="connsiteX8" fmla="*/ 1755809 w 9193538"/>
              <a:gd name="connsiteY8" fmla="*/ 9193535 h 9193535"/>
              <a:gd name="connsiteX9" fmla="*/ 2840987 w 9193538"/>
              <a:gd name="connsiteY9" fmla="*/ 5681907 h 9193535"/>
              <a:gd name="connsiteX10" fmla="*/ 0 w 9193538"/>
              <a:gd name="connsiteY10" fmla="*/ 3511618 h 9193535"/>
              <a:gd name="connsiteX0" fmla="*/ 0 w 9193538"/>
              <a:gd name="connsiteY0" fmla="*/ 3511618 h 9193535"/>
              <a:gd name="connsiteX1" fmla="*/ 3416386 w 9193538"/>
              <a:gd name="connsiteY1" fmla="*/ 2749642 h 9193535"/>
              <a:gd name="connsiteX2" fmla="*/ 4596769 w 9193538"/>
              <a:gd name="connsiteY2" fmla="*/ 0 h 9193535"/>
              <a:gd name="connsiteX3" fmla="*/ 5815252 w 9193538"/>
              <a:gd name="connsiteY3" fmla="*/ 2806792 h 9193535"/>
              <a:gd name="connsiteX4" fmla="*/ 9193538 w 9193538"/>
              <a:gd name="connsiteY4" fmla="*/ 3511618 h 9193535"/>
              <a:gd name="connsiteX5" fmla="*/ 6352551 w 9193538"/>
              <a:gd name="connsiteY5" fmla="*/ 5681907 h 9193535"/>
              <a:gd name="connsiteX6" fmla="*/ 7437729 w 9193538"/>
              <a:gd name="connsiteY6" fmla="*/ 9193535 h 9193535"/>
              <a:gd name="connsiteX7" fmla="*/ 4596769 w 9193538"/>
              <a:gd name="connsiteY7" fmla="*/ 7023205 h 9193535"/>
              <a:gd name="connsiteX8" fmla="*/ 1755809 w 9193538"/>
              <a:gd name="connsiteY8" fmla="*/ 9193535 h 9193535"/>
              <a:gd name="connsiteX9" fmla="*/ 2840987 w 9193538"/>
              <a:gd name="connsiteY9" fmla="*/ 5681907 h 9193535"/>
              <a:gd name="connsiteX10" fmla="*/ 0 w 9193538"/>
              <a:gd name="connsiteY10" fmla="*/ 3511618 h 9193535"/>
              <a:gd name="connsiteX0" fmla="*/ 0 w 9193538"/>
              <a:gd name="connsiteY0" fmla="*/ 3511618 h 9193535"/>
              <a:gd name="connsiteX1" fmla="*/ 3416386 w 9193538"/>
              <a:gd name="connsiteY1" fmla="*/ 2749642 h 9193535"/>
              <a:gd name="connsiteX2" fmla="*/ 4596769 w 9193538"/>
              <a:gd name="connsiteY2" fmla="*/ 0 h 9193535"/>
              <a:gd name="connsiteX3" fmla="*/ 5815252 w 9193538"/>
              <a:gd name="connsiteY3" fmla="*/ 2806792 h 9193535"/>
              <a:gd name="connsiteX4" fmla="*/ 9193538 w 9193538"/>
              <a:gd name="connsiteY4" fmla="*/ 3511618 h 9193535"/>
              <a:gd name="connsiteX5" fmla="*/ 6352551 w 9193538"/>
              <a:gd name="connsiteY5" fmla="*/ 5681907 h 9193535"/>
              <a:gd name="connsiteX6" fmla="*/ 7437729 w 9193538"/>
              <a:gd name="connsiteY6" fmla="*/ 9193535 h 9193535"/>
              <a:gd name="connsiteX7" fmla="*/ 4577719 w 9193538"/>
              <a:gd name="connsiteY7" fmla="*/ 7499455 h 9193535"/>
              <a:gd name="connsiteX8" fmla="*/ 1755809 w 9193538"/>
              <a:gd name="connsiteY8" fmla="*/ 9193535 h 9193535"/>
              <a:gd name="connsiteX9" fmla="*/ 2840987 w 9193538"/>
              <a:gd name="connsiteY9" fmla="*/ 5681907 h 9193535"/>
              <a:gd name="connsiteX10" fmla="*/ 0 w 9193538"/>
              <a:gd name="connsiteY10" fmla="*/ 3511618 h 9193535"/>
              <a:gd name="connsiteX0" fmla="*/ 0 w 9193538"/>
              <a:gd name="connsiteY0" fmla="*/ 3511618 h 9193535"/>
              <a:gd name="connsiteX1" fmla="*/ 3416386 w 9193538"/>
              <a:gd name="connsiteY1" fmla="*/ 2749642 h 9193535"/>
              <a:gd name="connsiteX2" fmla="*/ 4596769 w 9193538"/>
              <a:gd name="connsiteY2" fmla="*/ 0 h 9193535"/>
              <a:gd name="connsiteX3" fmla="*/ 5815252 w 9193538"/>
              <a:gd name="connsiteY3" fmla="*/ 2806792 h 9193535"/>
              <a:gd name="connsiteX4" fmla="*/ 9193538 w 9193538"/>
              <a:gd name="connsiteY4" fmla="*/ 3511618 h 9193535"/>
              <a:gd name="connsiteX5" fmla="*/ 6847851 w 9193538"/>
              <a:gd name="connsiteY5" fmla="*/ 5910507 h 9193535"/>
              <a:gd name="connsiteX6" fmla="*/ 7437729 w 9193538"/>
              <a:gd name="connsiteY6" fmla="*/ 9193535 h 9193535"/>
              <a:gd name="connsiteX7" fmla="*/ 4577719 w 9193538"/>
              <a:gd name="connsiteY7" fmla="*/ 7499455 h 9193535"/>
              <a:gd name="connsiteX8" fmla="*/ 1755809 w 9193538"/>
              <a:gd name="connsiteY8" fmla="*/ 9193535 h 9193535"/>
              <a:gd name="connsiteX9" fmla="*/ 2840987 w 9193538"/>
              <a:gd name="connsiteY9" fmla="*/ 5681907 h 9193535"/>
              <a:gd name="connsiteX10" fmla="*/ 0 w 9193538"/>
              <a:gd name="connsiteY10" fmla="*/ 3511618 h 9193535"/>
              <a:gd name="connsiteX0" fmla="*/ 0 w 9193538"/>
              <a:gd name="connsiteY0" fmla="*/ 3511618 h 9193535"/>
              <a:gd name="connsiteX1" fmla="*/ 3416386 w 9193538"/>
              <a:gd name="connsiteY1" fmla="*/ 2749642 h 9193535"/>
              <a:gd name="connsiteX2" fmla="*/ 4596769 w 9193538"/>
              <a:gd name="connsiteY2" fmla="*/ 0 h 9193535"/>
              <a:gd name="connsiteX3" fmla="*/ 5815252 w 9193538"/>
              <a:gd name="connsiteY3" fmla="*/ 2806792 h 9193535"/>
              <a:gd name="connsiteX4" fmla="*/ 9193538 w 9193538"/>
              <a:gd name="connsiteY4" fmla="*/ 3511618 h 9193535"/>
              <a:gd name="connsiteX5" fmla="*/ 6847851 w 9193538"/>
              <a:gd name="connsiteY5" fmla="*/ 5910507 h 9193535"/>
              <a:gd name="connsiteX6" fmla="*/ 7437729 w 9193538"/>
              <a:gd name="connsiteY6" fmla="*/ 9193535 h 9193535"/>
              <a:gd name="connsiteX7" fmla="*/ 4577719 w 9193538"/>
              <a:gd name="connsiteY7" fmla="*/ 7499455 h 9193535"/>
              <a:gd name="connsiteX8" fmla="*/ 1755809 w 9193538"/>
              <a:gd name="connsiteY8" fmla="*/ 9193535 h 9193535"/>
              <a:gd name="connsiteX9" fmla="*/ 2479037 w 9193538"/>
              <a:gd name="connsiteY9" fmla="*/ 5853357 h 9193535"/>
              <a:gd name="connsiteX10" fmla="*/ 0 w 9193538"/>
              <a:gd name="connsiteY10" fmla="*/ 3511618 h 9193535"/>
              <a:gd name="connsiteX0" fmla="*/ 0 w 9193538"/>
              <a:gd name="connsiteY0" fmla="*/ 3511618 h 9193535"/>
              <a:gd name="connsiteX1" fmla="*/ 3416386 w 9193538"/>
              <a:gd name="connsiteY1" fmla="*/ 2749642 h 9193535"/>
              <a:gd name="connsiteX2" fmla="*/ 4596769 w 9193538"/>
              <a:gd name="connsiteY2" fmla="*/ 0 h 9193535"/>
              <a:gd name="connsiteX3" fmla="*/ 5815252 w 9193538"/>
              <a:gd name="connsiteY3" fmla="*/ 2806792 h 9193535"/>
              <a:gd name="connsiteX4" fmla="*/ 9193538 w 9193538"/>
              <a:gd name="connsiteY4" fmla="*/ 3511618 h 9193535"/>
              <a:gd name="connsiteX5" fmla="*/ 6924051 w 9193538"/>
              <a:gd name="connsiteY5" fmla="*/ 5891457 h 9193535"/>
              <a:gd name="connsiteX6" fmla="*/ 7437729 w 9193538"/>
              <a:gd name="connsiteY6" fmla="*/ 9193535 h 9193535"/>
              <a:gd name="connsiteX7" fmla="*/ 4577719 w 9193538"/>
              <a:gd name="connsiteY7" fmla="*/ 7499455 h 9193535"/>
              <a:gd name="connsiteX8" fmla="*/ 1755809 w 9193538"/>
              <a:gd name="connsiteY8" fmla="*/ 9193535 h 9193535"/>
              <a:gd name="connsiteX9" fmla="*/ 2479037 w 9193538"/>
              <a:gd name="connsiteY9" fmla="*/ 5853357 h 9193535"/>
              <a:gd name="connsiteX10" fmla="*/ 0 w 9193538"/>
              <a:gd name="connsiteY10" fmla="*/ 3511618 h 9193535"/>
              <a:gd name="connsiteX0" fmla="*/ 0 w 9193538"/>
              <a:gd name="connsiteY0" fmla="*/ 3511618 h 9193535"/>
              <a:gd name="connsiteX1" fmla="*/ 3416386 w 9193538"/>
              <a:gd name="connsiteY1" fmla="*/ 2749642 h 9193535"/>
              <a:gd name="connsiteX2" fmla="*/ 4596769 w 9193538"/>
              <a:gd name="connsiteY2" fmla="*/ 0 h 9193535"/>
              <a:gd name="connsiteX3" fmla="*/ 5815252 w 9193538"/>
              <a:gd name="connsiteY3" fmla="*/ 2806792 h 9193535"/>
              <a:gd name="connsiteX4" fmla="*/ 9193538 w 9193538"/>
              <a:gd name="connsiteY4" fmla="*/ 3225868 h 9193535"/>
              <a:gd name="connsiteX5" fmla="*/ 6924051 w 9193538"/>
              <a:gd name="connsiteY5" fmla="*/ 5891457 h 9193535"/>
              <a:gd name="connsiteX6" fmla="*/ 7437729 w 9193538"/>
              <a:gd name="connsiteY6" fmla="*/ 9193535 h 9193535"/>
              <a:gd name="connsiteX7" fmla="*/ 4577719 w 9193538"/>
              <a:gd name="connsiteY7" fmla="*/ 7499455 h 9193535"/>
              <a:gd name="connsiteX8" fmla="*/ 1755809 w 9193538"/>
              <a:gd name="connsiteY8" fmla="*/ 9193535 h 9193535"/>
              <a:gd name="connsiteX9" fmla="*/ 2479037 w 9193538"/>
              <a:gd name="connsiteY9" fmla="*/ 5853357 h 9193535"/>
              <a:gd name="connsiteX10" fmla="*/ 0 w 9193538"/>
              <a:gd name="connsiteY10" fmla="*/ 3511618 h 9193535"/>
              <a:gd name="connsiteX0" fmla="*/ 0 w 9193538"/>
              <a:gd name="connsiteY0" fmla="*/ 3359218 h 9193535"/>
              <a:gd name="connsiteX1" fmla="*/ 3416386 w 9193538"/>
              <a:gd name="connsiteY1" fmla="*/ 2749642 h 9193535"/>
              <a:gd name="connsiteX2" fmla="*/ 4596769 w 9193538"/>
              <a:gd name="connsiteY2" fmla="*/ 0 h 9193535"/>
              <a:gd name="connsiteX3" fmla="*/ 5815252 w 9193538"/>
              <a:gd name="connsiteY3" fmla="*/ 2806792 h 9193535"/>
              <a:gd name="connsiteX4" fmla="*/ 9193538 w 9193538"/>
              <a:gd name="connsiteY4" fmla="*/ 3225868 h 9193535"/>
              <a:gd name="connsiteX5" fmla="*/ 6924051 w 9193538"/>
              <a:gd name="connsiteY5" fmla="*/ 5891457 h 9193535"/>
              <a:gd name="connsiteX6" fmla="*/ 7437729 w 9193538"/>
              <a:gd name="connsiteY6" fmla="*/ 9193535 h 9193535"/>
              <a:gd name="connsiteX7" fmla="*/ 4577719 w 9193538"/>
              <a:gd name="connsiteY7" fmla="*/ 7499455 h 9193535"/>
              <a:gd name="connsiteX8" fmla="*/ 1755809 w 9193538"/>
              <a:gd name="connsiteY8" fmla="*/ 9193535 h 9193535"/>
              <a:gd name="connsiteX9" fmla="*/ 2479037 w 9193538"/>
              <a:gd name="connsiteY9" fmla="*/ 5853357 h 9193535"/>
              <a:gd name="connsiteX10" fmla="*/ 0 w 9193538"/>
              <a:gd name="connsiteY10" fmla="*/ 3359218 h 9193535"/>
              <a:gd name="connsiteX0" fmla="*/ 0 w 9193538"/>
              <a:gd name="connsiteY0" fmla="*/ 3359218 h 9193535"/>
              <a:gd name="connsiteX1" fmla="*/ 3416386 w 9193538"/>
              <a:gd name="connsiteY1" fmla="*/ 2749642 h 9193535"/>
              <a:gd name="connsiteX2" fmla="*/ 4596769 w 9193538"/>
              <a:gd name="connsiteY2" fmla="*/ 0 h 9193535"/>
              <a:gd name="connsiteX3" fmla="*/ 5815252 w 9193538"/>
              <a:gd name="connsiteY3" fmla="*/ 2806792 h 9193535"/>
              <a:gd name="connsiteX4" fmla="*/ 9193538 w 9193538"/>
              <a:gd name="connsiteY4" fmla="*/ 3225868 h 9193535"/>
              <a:gd name="connsiteX5" fmla="*/ 6924051 w 9193538"/>
              <a:gd name="connsiteY5" fmla="*/ 5891457 h 9193535"/>
              <a:gd name="connsiteX6" fmla="*/ 7437729 w 9193538"/>
              <a:gd name="connsiteY6" fmla="*/ 9193535 h 9193535"/>
              <a:gd name="connsiteX7" fmla="*/ 4577719 w 9193538"/>
              <a:gd name="connsiteY7" fmla="*/ 7499455 h 9193535"/>
              <a:gd name="connsiteX8" fmla="*/ 1755809 w 9193538"/>
              <a:gd name="connsiteY8" fmla="*/ 9193535 h 9193535"/>
              <a:gd name="connsiteX9" fmla="*/ 2479037 w 9193538"/>
              <a:gd name="connsiteY9" fmla="*/ 5853357 h 9193535"/>
              <a:gd name="connsiteX10" fmla="*/ 0 w 9193538"/>
              <a:gd name="connsiteY10" fmla="*/ 3359218 h 9193535"/>
              <a:gd name="connsiteX0" fmla="*/ 0 w 9193538"/>
              <a:gd name="connsiteY0" fmla="*/ 3359218 h 9193535"/>
              <a:gd name="connsiteX1" fmla="*/ 3416386 w 9193538"/>
              <a:gd name="connsiteY1" fmla="*/ 2749642 h 9193535"/>
              <a:gd name="connsiteX2" fmla="*/ 4596769 w 9193538"/>
              <a:gd name="connsiteY2" fmla="*/ 0 h 9193535"/>
              <a:gd name="connsiteX3" fmla="*/ 5815252 w 9193538"/>
              <a:gd name="connsiteY3" fmla="*/ 2806792 h 9193535"/>
              <a:gd name="connsiteX4" fmla="*/ 9193538 w 9193538"/>
              <a:gd name="connsiteY4" fmla="*/ 3225868 h 9193535"/>
              <a:gd name="connsiteX5" fmla="*/ 6924051 w 9193538"/>
              <a:gd name="connsiteY5" fmla="*/ 5891457 h 9193535"/>
              <a:gd name="connsiteX6" fmla="*/ 7437729 w 9193538"/>
              <a:gd name="connsiteY6" fmla="*/ 9193535 h 9193535"/>
              <a:gd name="connsiteX7" fmla="*/ 4577719 w 9193538"/>
              <a:gd name="connsiteY7" fmla="*/ 7499455 h 9193535"/>
              <a:gd name="connsiteX8" fmla="*/ 1755809 w 9193538"/>
              <a:gd name="connsiteY8" fmla="*/ 9193535 h 9193535"/>
              <a:gd name="connsiteX9" fmla="*/ 2517137 w 9193538"/>
              <a:gd name="connsiteY9" fmla="*/ 5605707 h 9193535"/>
              <a:gd name="connsiteX10" fmla="*/ 0 w 9193538"/>
              <a:gd name="connsiteY10" fmla="*/ 3359218 h 9193535"/>
              <a:gd name="connsiteX0" fmla="*/ 0 w 9193538"/>
              <a:gd name="connsiteY0" fmla="*/ 3359218 h 9193535"/>
              <a:gd name="connsiteX1" fmla="*/ 3416386 w 9193538"/>
              <a:gd name="connsiteY1" fmla="*/ 2749642 h 9193535"/>
              <a:gd name="connsiteX2" fmla="*/ 4596769 w 9193538"/>
              <a:gd name="connsiteY2" fmla="*/ 0 h 9193535"/>
              <a:gd name="connsiteX3" fmla="*/ 5815252 w 9193538"/>
              <a:gd name="connsiteY3" fmla="*/ 2806792 h 9193535"/>
              <a:gd name="connsiteX4" fmla="*/ 9193538 w 9193538"/>
              <a:gd name="connsiteY4" fmla="*/ 3225868 h 9193535"/>
              <a:gd name="connsiteX5" fmla="*/ 7438401 w 9193538"/>
              <a:gd name="connsiteY5" fmla="*/ 6101007 h 9193535"/>
              <a:gd name="connsiteX6" fmla="*/ 7437729 w 9193538"/>
              <a:gd name="connsiteY6" fmla="*/ 9193535 h 9193535"/>
              <a:gd name="connsiteX7" fmla="*/ 4577719 w 9193538"/>
              <a:gd name="connsiteY7" fmla="*/ 7499455 h 9193535"/>
              <a:gd name="connsiteX8" fmla="*/ 1755809 w 9193538"/>
              <a:gd name="connsiteY8" fmla="*/ 9193535 h 9193535"/>
              <a:gd name="connsiteX9" fmla="*/ 2517137 w 9193538"/>
              <a:gd name="connsiteY9" fmla="*/ 5605707 h 9193535"/>
              <a:gd name="connsiteX10" fmla="*/ 0 w 9193538"/>
              <a:gd name="connsiteY10" fmla="*/ 3359218 h 9193535"/>
              <a:gd name="connsiteX0" fmla="*/ 0 w 9193538"/>
              <a:gd name="connsiteY0" fmla="*/ 3359218 h 9193535"/>
              <a:gd name="connsiteX1" fmla="*/ 3416386 w 9193538"/>
              <a:gd name="connsiteY1" fmla="*/ 2749642 h 9193535"/>
              <a:gd name="connsiteX2" fmla="*/ 4596769 w 9193538"/>
              <a:gd name="connsiteY2" fmla="*/ 0 h 9193535"/>
              <a:gd name="connsiteX3" fmla="*/ 5815252 w 9193538"/>
              <a:gd name="connsiteY3" fmla="*/ 2806792 h 9193535"/>
              <a:gd name="connsiteX4" fmla="*/ 9193538 w 9193538"/>
              <a:gd name="connsiteY4" fmla="*/ 3225868 h 9193535"/>
              <a:gd name="connsiteX5" fmla="*/ 7438401 w 9193538"/>
              <a:gd name="connsiteY5" fmla="*/ 6101007 h 9193535"/>
              <a:gd name="connsiteX6" fmla="*/ 7437729 w 9193538"/>
              <a:gd name="connsiteY6" fmla="*/ 9193535 h 9193535"/>
              <a:gd name="connsiteX7" fmla="*/ 4577719 w 9193538"/>
              <a:gd name="connsiteY7" fmla="*/ 7499455 h 9193535"/>
              <a:gd name="connsiteX8" fmla="*/ 1755809 w 9193538"/>
              <a:gd name="connsiteY8" fmla="*/ 9193535 h 9193535"/>
              <a:gd name="connsiteX9" fmla="*/ 2002787 w 9193538"/>
              <a:gd name="connsiteY9" fmla="*/ 5948607 h 9193535"/>
              <a:gd name="connsiteX10" fmla="*/ 0 w 9193538"/>
              <a:gd name="connsiteY10" fmla="*/ 3359218 h 9193535"/>
              <a:gd name="connsiteX0" fmla="*/ 0 w 9193538"/>
              <a:gd name="connsiteY0" fmla="*/ 3359218 h 9193535"/>
              <a:gd name="connsiteX1" fmla="*/ 3416386 w 9193538"/>
              <a:gd name="connsiteY1" fmla="*/ 2749642 h 9193535"/>
              <a:gd name="connsiteX2" fmla="*/ 4596769 w 9193538"/>
              <a:gd name="connsiteY2" fmla="*/ 0 h 9193535"/>
              <a:gd name="connsiteX3" fmla="*/ 6120052 w 9193538"/>
              <a:gd name="connsiteY3" fmla="*/ 2482942 h 9193535"/>
              <a:gd name="connsiteX4" fmla="*/ 9193538 w 9193538"/>
              <a:gd name="connsiteY4" fmla="*/ 3225868 h 9193535"/>
              <a:gd name="connsiteX5" fmla="*/ 7438401 w 9193538"/>
              <a:gd name="connsiteY5" fmla="*/ 6101007 h 9193535"/>
              <a:gd name="connsiteX6" fmla="*/ 7437729 w 9193538"/>
              <a:gd name="connsiteY6" fmla="*/ 9193535 h 9193535"/>
              <a:gd name="connsiteX7" fmla="*/ 4577719 w 9193538"/>
              <a:gd name="connsiteY7" fmla="*/ 7499455 h 9193535"/>
              <a:gd name="connsiteX8" fmla="*/ 1755809 w 9193538"/>
              <a:gd name="connsiteY8" fmla="*/ 9193535 h 9193535"/>
              <a:gd name="connsiteX9" fmla="*/ 2002787 w 9193538"/>
              <a:gd name="connsiteY9" fmla="*/ 5948607 h 9193535"/>
              <a:gd name="connsiteX10" fmla="*/ 0 w 9193538"/>
              <a:gd name="connsiteY10" fmla="*/ 3359218 h 9193535"/>
              <a:gd name="connsiteX0" fmla="*/ 0 w 9193538"/>
              <a:gd name="connsiteY0" fmla="*/ 3359218 h 9193535"/>
              <a:gd name="connsiteX1" fmla="*/ 3035386 w 9193538"/>
              <a:gd name="connsiteY1" fmla="*/ 2330542 h 9193535"/>
              <a:gd name="connsiteX2" fmla="*/ 4596769 w 9193538"/>
              <a:gd name="connsiteY2" fmla="*/ 0 h 9193535"/>
              <a:gd name="connsiteX3" fmla="*/ 6120052 w 9193538"/>
              <a:gd name="connsiteY3" fmla="*/ 2482942 h 9193535"/>
              <a:gd name="connsiteX4" fmla="*/ 9193538 w 9193538"/>
              <a:gd name="connsiteY4" fmla="*/ 3225868 h 9193535"/>
              <a:gd name="connsiteX5" fmla="*/ 7438401 w 9193538"/>
              <a:gd name="connsiteY5" fmla="*/ 6101007 h 9193535"/>
              <a:gd name="connsiteX6" fmla="*/ 7437729 w 9193538"/>
              <a:gd name="connsiteY6" fmla="*/ 9193535 h 9193535"/>
              <a:gd name="connsiteX7" fmla="*/ 4577719 w 9193538"/>
              <a:gd name="connsiteY7" fmla="*/ 7499455 h 9193535"/>
              <a:gd name="connsiteX8" fmla="*/ 1755809 w 9193538"/>
              <a:gd name="connsiteY8" fmla="*/ 9193535 h 9193535"/>
              <a:gd name="connsiteX9" fmla="*/ 2002787 w 9193538"/>
              <a:gd name="connsiteY9" fmla="*/ 5948607 h 9193535"/>
              <a:gd name="connsiteX10" fmla="*/ 0 w 9193538"/>
              <a:gd name="connsiteY10" fmla="*/ 3359218 h 9193535"/>
              <a:gd name="connsiteX0" fmla="*/ 0 w 9193538"/>
              <a:gd name="connsiteY0" fmla="*/ 3359218 h 9193535"/>
              <a:gd name="connsiteX1" fmla="*/ 3035386 w 9193538"/>
              <a:gd name="connsiteY1" fmla="*/ 2501992 h 9193535"/>
              <a:gd name="connsiteX2" fmla="*/ 4596769 w 9193538"/>
              <a:gd name="connsiteY2" fmla="*/ 0 h 9193535"/>
              <a:gd name="connsiteX3" fmla="*/ 6120052 w 9193538"/>
              <a:gd name="connsiteY3" fmla="*/ 2482942 h 9193535"/>
              <a:gd name="connsiteX4" fmla="*/ 9193538 w 9193538"/>
              <a:gd name="connsiteY4" fmla="*/ 3225868 h 9193535"/>
              <a:gd name="connsiteX5" fmla="*/ 7438401 w 9193538"/>
              <a:gd name="connsiteY5" fmla="*/ 6101007 h 9193535"/>
              <a:gd name="connsiteX6" fmla="*/ 7437729 w 9193538"/>
              <a:gd name="connsiteY6" fmla="*/ 9193535 h 9193535"/>
              <a:gd name="connsiteX7" fmla="*/ 4577719 w 9193538"/>
              <a:gd name="connsiteY7" fmla="*/ 7499455 h 9193535"/>
              <a:gd name="connsiteX8" fmla="*/ 1755809 w 9193538"/>
              <a:gd name="connsiteY8" fmla="*/ 9193535 h 9193535"/>
              <a:gd name="connsiteX9" fmla="*/ 2002787 w 9193538"/>
              <a:gd name="connsiteY9" fmla="*/ 5948607 h 9193535"/>
              <a:gd name="connsiteX10" fmla="*/ 0 w 9193538"/>
              <a:gd name="connsiteY10" fmla="*/ 3359218 h 9193535"/>
              <a:gd name="connsiteX0" fmla="*/ 0 w 9250688"/>
              <a:gd name="connsiteY0" fmla="*/ 3283018 h 9193535"/>
              <a:gd name="connsiteX1" fmla="*/ 3092536 w 9250688"/>
              <a:gd name="connsiteY1" fmla="*/ 2501992 h 9193535"/>
              <a:gd name="connsiteX2" fmla="*/ 4653919 w 9250688"/>
              <a:gd name="connsiteY2" fmla="*/ 0 h 9193535"/>
              <a:gd name="connsiteX3" fmla="*/ 6177202 w 9250688"/>
              <a:gd name="connsiteY3" fmla="*/ 2482942 h 9193535"/>
              <a:gd name="connsiteX4" fmla="*/ 9250688 w 9250688"/>
              <a:gd name="connsiteY4" fmla="*/ 3225868 h 9193535"/>
              <a:gd name="connsiteX5" fmla="*/ 7495551 w 9250688"/>
              <a:gd name="connsiteY5" fmla="*/ 6101007 h 9193535"/>
              <a:gd name="connsiteX6" fmla="*/ 7494879 w 9250688"/>
              <a:gd name="connsiteY6" fmla="*/ 9193535 h 9193535"/>
              <a:gd name="connsiteX7" fmla="*/ 4634869 w 9250688"/>
              <a:gd name="connsiteY7" fmla="*/ 7499455 h 9193535"/>
              <a:gd name="connsiteX8" fmla="*/ 1812959 w 9250688"/>
              <a:gd name="connsiteY8" fmla="*/ 9193535 h 9193535"/>
              <a:gd name="connsiteX9" fmla="*/ 2059937 w 9250688"/>
              <a:gd name="connsiteY9" fmla="*/ 5948607 h 9193535"/>
              <a:gd name="connsiteX10" fmla="*/ 0 w 9250688"/>
              <a:gd name="connsiteY10" fmla="*/ 3283018 h 9193535"/>
              <a:gd name="connsiteX0" fmla="*/ 0 w 9250688"/>
              <a:gd name="connsiteY0" fmla="*/ 3283018 h 9193535"/>
              <a:gd name="connsiteX1" fmla="*/ 3092536 w 9250688"/>
              <a:gd name="connsiteY1" fmla="*/ 2501992 h 9193535"/>
              <a:gd name="connsiteX2" fmla="*/ 4653919 w 9250688"/>
              <a:gd name="connsiteY2" fmla="*/ 0 h 9193535"/>
              <a:gd name="connsiteX3" fmla="*/ 6177202 w 9250688"/>
              <a:gd name="connsiteY3" fmla="*/ 2482942 h 9193535"/>
              <a:gd name="connsiteX4" fmla="*/ 9250688 w 9250688"/>
              <a:gd name="connsiteY4" fmla="*/ 3225868 h 9193535"/>
              <a:gd name="connsiteX5" fmla="*/ 7457451 w 9250688"/>
              <a:gd name="connsiteY5" fmla="*/ 5929557 h 9193535"/>
              <a:gd name="connsiteX6" fmla="*/ 7494879 w 9250688"/>
              <a:gd name="connsiteY6" fmla="*/ 9193535 h 9193535"/>
              <a:gd name="connsiteX7" fmla="*/ 4634869 w 9250688"/>
              <a:gd name="connsiteY7" fmla="*/ 7499455 h 9193535"/>
              <a:gd name="connsiteX8" fmla="*/ 1812959 w 9250688"/>
              <a:gd name="connsiteY8" fmla="*/ 9193535 h 9193535"/>
              <a:gd name="connsiteX9" fmla="*/ 2059937 w 9250688"/>
              <a:gd name="connsiteY9" fmla="*/ 5948607 h 9193535"/>
              <a:gd name="connsiteX10" fmla="*/ 0 w 9250688"/>
              <a:gd name="connsiteY10" fmla="*/ 3283018 h 9193535"/>
              <a:gd name="connsiteX0" fmla="*/ 0 w 9250688"/>
              <a:gd name="connsiteY0" fmla="*/ 3283018 h 9250685"/>
              <a:gd name="connsiteX1" fmla="*/ 3092536 w 9250688"/>
              <a:gd name="connsiteY1" fmla="*/ 2501992 h 9250685"/>
              <a:gd name="connsiteX2" fmla="*/ 4653919 w 9250688"/>
              <a:gd name="connsiteY2" fmla="*/ 0 h 9250685"/>
              <a:gd name="connsiteX3" fmla="*/ 6177202 w 9250688"/>
              <a:gd name="connsiteY3" fmla="*/ 2482942 h 9250685"/>
              <a:gd name="connsiteX4" fmla="*/ 9250688 w 9250688"/>
              <a:gd name="connsiteY4" fmla="*/ 3225868 h 9250685"/>
              <a:gd name="connsiteX5" fmla="*/ 7457451 w 9250688"/>
              <a:gd name="connsiteY5" fmla="*/ 5929557 h 9250685"/>
              <a:gd name="connsiteX6" fmla="*/ 7875879 w 9250688"/>
              <a:gd name="connsiteY6" fmla="*/ 9250685 h 9250685"/>
              <a:gd name="connsiteX7" fmla="*/ 4634869 w 9250688"/>
              <a:gd name="connsiteY7" fmla="*/ 7499455 h 9250685"/>
              <a:gd name="connsiteX8" fmla="*/ 1812959 w 9250688"/>
              <a:gd name="connsiteY8" fmla="*/ 9193535 h 9250685"/>
              <a:gd name="connsiteX9" fmla="*/ 2059937 w 9250688"/>
              <a:gd name="connsiteY9" fmla="*/ 5948607 h 9250685"/>
              <a:gd name="connsiteX10" fmla="*/ 0 w 9250688"/>
              <a:gd name="connsiteY10" fmla="*/ 3283018 h 9250685"/>
              <a:gd name="connsiteX0" fmla="*/ 0 w 9250688"/>
              <a:gd name="connsiteY0" fmla="*/ 3283018 h 9250685"/>
              <a:gd name="connsiteX1" fmla="*/ 3092536 w 9250688"/>
              <a:gd name="connsiteY1" fmla="*/ 2501992 h 9250685"/>
              <a:gd name="connsiteX2" fmla="*/ 4653919 w 9250688"/>
              <a:gd name="connsiteY2" fmla="*/ 0 h 9250685"/>
              <a:gd name="connsiteX3" fmla="*/ 6177202 w 9250688"/>
              <a:gd name="connsiteY3" fmla="*/ 2482942 h 9250685"/>
              <a:gd name="connsiteX4" fmla="*/ 9250688 w 9250688"/>
              <a:gd name="connsiteY4" fmla="*/ 3225868 h 9250685"/>
              <a:gd name="connsiteX5" fmla="*/ 7457451 w 9250688"/>
              <a:gd name="connsiteY5" fmla="*/ 5929557 h 9250685"/>
              <a:gd name="connsiteX6" fmla="*/ 7875879 w 9250688"/>
              <a:gd name="connsiteY6" fmla="*/ 9250685 h 9250685"/>
              <a:gd name="connsiteX7" fmla="*/ 4634869 w 9250688"/>
              <a:gd name="connsiteY7" fmla="*/ 7499455 h 9250685"/>
              <a:gd name="connsiteX8" fmla="*/ 1660559 w 9250688"/>
              <a:gd name="connsiteY8" fmla="*/ 9193535 h 9250685"/>
              <a:gd name="connsiteX9" fmla="*/ 2059937 w 9250688"/>
              <a:gd name="connsiteY9" fmla="*/ 5948607 h 9250685"/>
              <a:gd name="connsiteX10" fmla="*/ 0 w 9250688"/>
              <a:gd name="connsiteY10" fmla="*/ 3283018 h 9250685"/>
              <a:gd name="connsiteX0" fmla="*/ 0 w 9250688"/>
              <a:gd name="connsiteY0" fmla="*/ 3283018 h 9250685"/>
              <a:gd name="connsiteX1" fmla="*/ 3092536 w 9250688"/>
              <a:gd name="connsiteY1" fmla="*/ 2501992 h 9250685"/>
              <a:gd name="connsiteX2" fmla="*/ 4653919 w 9250688"/>
              <a:gd name="connsiteY2" fmla="*/ 0 h 9250685"/>
              <a:gd name="connsiteX3" fmla="*/ 6177202 w 9250688"/>
              <a:gd name="connsiteY3" fmla="*/ 2482942 h 9250685"/>
              <a:gd name="connsiteX4" fmla="*/ 9250688 w 9250688"/>
              <a:gd name="connsiteY4" fmla="*/ 3225868 h 9250685"/>
              <a:gd name="connsiteX5" fmla="*/ 7019301 w 9250688"/>
              <a:gd name="connsiteY5" fmla="*/ 5929557 h 9250685"/>
              <a:gd name="connsiteX6" fmla="*/ 7875879 w 9250688"/>
              <a:gd name="connsiteY6" fmla="*/ 9250685 h 9250685"/>
              <a:gd name="connsiteX7" fmla="*/ 4634869 w 9250688"/>
              <a:gd name="connsiteY7" fmla="*/ 7499455 h 9250685"/>
              <a:gd name="connsiteX8" fmla="*/ 1660559 w 9250688"/>
              <a:gd name="connsiteY8" fmla="*/ 9193535 h 9250685"/>
              <a:gd name="connsiteX9" fmla="*/ 2059937 w 9250688"/>
              <a:gd name="connsiteY9" fmla="*/ 5948607 h 9250685"/>
              <a:gd name="connsiteX10" fmla="*/ 0 w 9250688"/>
              <a:gd name="connsiteY10" fmla="*/ 3283018 h 9250685"/>
              <a:gd name="connsiteX0" fmla="*/ 0 w 9250688"/>
              <a:gd name="connsiteY0" fmla="*/ 3283018 h 9250685"/>
              <a:gd name="connsiteX1" fmla="*/ 3092536 w 9250688"/>
              <a:gd name="connsiteY1" fmla="*/ 2501992 h 9250685"/>
              <a:gd name="connsiteX2" fmla="*/ 4653919 w 9250688"/>
              <a:gd name="connsiteY2" fmla="*/ 0 h 9250685"/>
              <a:gd name="connsiteX3" fmla="*/ 6177202 w 9250688"/>
              <a:gd name="connsiteY3" fmla="*/ 2482942 h 9250685"/>
              <a:gd name="connsiteX4" fmla="*/ 9250688 w 9250688"/>
              <a:gd name="connsiteY4" fmla="*/ 3225868 h 9250685"/>
              <a:gd name="connsiteX5" fmla="*/ 7019301 w 9250688"/>
              <a:gd name="connsiteY5" fmla="*/ 5548557 h 9250685"/>
              <a:gd name="connsiteX6" fmla="*/ 7875879 w 9250688"/>
              <a:gd name="connsiteY6" fmla="*/ 9250685 h 9250685"/>
              <a:gd name="connsiteX7" fmla="*/ 4634869 w 9250688"/>
              <a:gd name="connsiteY7" fmla="*/ 7499455 h 9250685"/>
              <a:gd name="connsiteX8" fmla="*/ 1660559 w 9250688"/>
              <a:gd name="connsiteY8" fmla="*/ 9193535 h 9250685"/>
              <a:gd name="connsiteX9" fmla="*/ 2059937 w 9250688"/>
              <a:gd name="connsiteY9" fmla="*/ 5948607 h 9250685"/>
              <a:gd name="connsiteX10" fmla="*/ 0 w 9250688"/>
              <a:gd name="connsiteY10" fmla="*/ 3283018 h 9250685"/>
              <a:gd name="connsiteX0" fmla="*/ 0 w 9250688"/>
              <a:gd name="connsiteY0" fmla="*/ 3283018 h 9250685"/>
              <a:gd name="connsiteX1" fmla="*/ 3092536 w 9250688"/>
              <a:gd name="connsiteY1" fmla="*/ 2501992 h 9250685"/>
              <a:gd name="connsiteX2" fmla="*/ 4653919 w 9250688"/>
              <a:gd name="connsiteY2" fmla="*/ 0 h 9250685"/>
              <a:gd name="connsiteX3" fmla="*/ 6177202 w 9250688"/>
              <a:gd name="connsiteY3" fmla="*/ 2482942 h 9250685"/>
              <a:gd name="connsiteX4" fmla="*/ 9250688 w 9250688"/>
              <a:gd name="connsiteY4" fmla="*/ 3225868 h 9250685"/>
              <a:gd name="connsiteX5" fmla="*/ 7038351 w 9250688"/>
              <a:gd name="connsiteY5" fmla="*/ 5681907 h 9250685"/>
              <a:gd name="connsiteX6" fmla="*/ 7875879 w 9250688"/>
              <a:gd name="connsiteY6" fmla="*/ 9250685 h 9250685"/>
              <a:gd name="connsiteX7" fmla="*/ 4634869 w 9250688"/>
              <a:gd name="connsiteY7" fmla="*/ 7499455 h 9250685"/>
              <a:gd name="connsiteX8" fmla="*/ 1660559 w 9250688"/>
              <a:gd name="connsiteY8" fmla="*/ 9193535 h 9250685"/>
              <a:gd name="connsiteX9" fmla="*/ 2059937 w 9250688"/>
              <a:gd name="connsiteY9" fmla="*/ 5948607 h 9250685"/>
              <a:gd name="connsiteX10" fmla="*/ 0 w 9250688"/>
              <a:gd name="connsiteY10" fmla="*/ 3283018 h 9250685"/>
              <a:gd name="connsiteX0" fmla="*/ 0 w 9250688"/>
              <a:gd name="connsiteY0" fmla="*/ 3283018 h 9250685"/>
              <a:gd name="connsiteX1" fmla="*/ 3092536 w 9250688"/>
              <a:gd name="connsiteY1" fmla="*/ 2501992 h 9250685"/>
              <a:gd name="connsiteX2" fmla="*/ 4653919 w 9250688"/>
              <a:gd name="connsiteY2" fmla="*/ 0 h 9250685"/>
              <a:gd name="connsiteX3" fmla="*/ 6177202 w 9250688"/>
              <a:gd name="connsiteY3" fmla="*/ 2482942 h 9250685"/>
              <a:gd name="connsiteX4" fmla="*/ 9250688 w 9250688"/>
              <a:gd name="connsiteY4" fmla="*/ 3225868 h 9250685"/>
              <a:gd name="connsiteX5" fmla="*/ 7095501 w 9250688"/>
              <a:gd name="connsiteY5" fmla="*/ 5891457 h 9250685"/>
              <a:gd name="connsiteX6" fmla="*/ 7875879 w 9250688"/>
              <a:gd name="connsiteY6" fmla="*/ 9250685 h 9250685"/>
              <a:gd name="connsiteX7" fmla="*/ 4634869 w 9250688"/>
              <a:gd name="connsiteY7" fmla="*/ 7499455 h 9250685"/>
              <a:gd name="connsiteX8" fmla="*/ 1660559 w 9250688"/>
              <a:gd name="connsiteY8" fmla="*/ 9193535 h 9250685"/>
              <a:gd name="connsiteX9" fmla="*/ 2059937 w 9250688"/>
              <a:gd name="connsiteY9" fmla="*/ 5948607 h 9250685"/>
              <a:gd name="connsiteX10" fmla="*/ 0 w 9250688"/>
              <a:gd name="connsiteY10" fmla="*/ 3283018 h 9250685"/>
              <a:gd name="connsiteX0" fmla="*/ 0 w 9250688"/>
              <a:gd name="connsiteY0" fmla="*/ 3283018 h 9250685"/>
              <a:gd name="connsiteX1" fmla="*/ 3092536 w 9250688"/>
              <a:gd name="connsiteY1" fmla="*/ 2501992 h 9250685"/>
              <a:gd name="connsiteX2" fmla="*/ 4653919 w 9250688"/>
              <a:gd name="connsiteY2" fmla="*/ 0 h 9250685"/>
              <a:gd name="connsiteX3" fmla="*/ 6177202 w 9250688"/>
              <a:gd name="connsiteY3" fmla="*/ 2482942 h 9250685"/>
              <a:gd name="connsiteX4" fmla="*/ 9250688 w 9250688"/>
              <a:gd name="connsiteY4" fmla="*/ 3225868 h 9250685"/>
              <a:gd name="connsiteX5" fmla="*/ 7095501 w 9250688"/>
              <a:gd name="connsiteY5" fmla="*/ 5891457 h 9250685"/>
              <a:gd name="connsiteX6" fmla="*/ 7875879 w 9250688"/>
              <a:gd name="connsiteY6" fmla="*/ 9250685 h 9250685"/>
              <a:gd name="connsiteX7" fmla="*/ 4634869 w 9250688"/>
              <a:gd name="connsiteY7" fmla="*/ 7499455 h 9250685"/>
              <a:gd name="connsiteX8" fmla="*/ 1660559 w 9250688"/>
              <a:gd name="connsiteY8" fmla="*/ 9193535 h 9250685"/>
              <a:gd name="connsiteX9" fmla="*/ 2059937 w 9250688"/>
              <a:gd name="connsiteY9" fmla="*/ 5662857 h 9250685"/>
              <a:gd name="connsiteX10" fmla="*/ 0 w 9250688"/>
              <a:gd name="connsiteY10" fmla="*/ 3283018 h 9250685"/>
              <a:gd name="connsiteX0" fmla="*/ 0 w 9250688"/>
              <a:gd name="connsiteY0" fmla="*/ 3283018 h 9250685"/>
              <a:gd name="connsiteX1" fmla="*/ 3092536 w 9250688"/>
              <a:gd name="connsiteY1" fmla="*/ 2501992 h 9250685"/>
              <a:gd name="connsiteX2" fmla="*/ 4653919 w 9250688"/>
              <a:gd name="connsiteY2" fmla="*/ 0 h 9250685"/>
              <a:gd name="connsiteX3" fmla="*/ 6177202 w 9250688"/>
              <a:gd name="connsiteY3" fmla="*/ 2482942 h 9250685"/>
              <a:gd name="connsiteX4" fmla="*/ 9250688 w 9250688"/>
              <a:gd name="connsiteY4" fmla="*/ 3225868 h 9250685"/>
              <a:gd name="connsiteX5" fmla="*/ 7095501 w 9250688"/>
              <a:gd name="connsiteY5" fmla="*/ 5891457 h 9250685"/>
              <a:gd name="connsiteX6" fmla="*/ 7875879 w 9250688"/>
              <a:gd name="connsiteY6" fmla="*/ 9250685 h 9250685"/>
              <a:gd name="connsiteX7" fmla="*/ 4634869 w 9250688"/>
              <a:gd name="connsiteY7" fmla="*/ 7499455 h 9250685"/>
              <a:gd name="connsiteX8" fmla="*/ 1660559 w 9250688"/>
              <a:gd name="connsiteY8" fmla="*/ 9193535 h 9250685"/>
              <a:gd name="connsiteX9" fmla="*/ 2136137 w 9250688"/>
              <a:gd name="connsiteY9" fmla="*/ 5872407 h 9250685"/>
              <a:gd name="connsiteX10" fmla="*/ 0 w 9250688"/>
              <a:gd name="connsiteY10" fmla="*/ 3283018 h 9250685"/>
              <a:gd name="connsiteX0" fmla="*/ 0 w 9250688"/>
              <a:gd name="connsiteY0" fmla="*/ 3283018 h 9250685"/>
              <a:gd name="connsiteX1" fmla="*/ 3092536 w 9250688"/>
              <a:gd name="connsiteY1" fmla="*/ 2501992 h 9250685"/>
              <a:gd name="connsiteX2" fmla="*/ 4653919 w 9250688"/>
              <a:gd name="connsiteY2" fmla="*/ 0 h 9250685"/>
              <a:gd name="connsiteX3" fmla="*/ 6177202 w 9250688"/>
              <a:gd name="connsiteY3" fmla="*/ 2482942 h 9250685"/>
              <a:gd name="connsiteX4" fmla="*/ 9250688 w 9250688"/>
              <a:gd name="connsiteY4" fmla="*/ 3225868 h 9250685"/>
              <a:gd name="connsiteX5" fmla="*/ 7095501 w 9250688"/>
              <a:gd name="connsiteY5" fmla="*/ 5891457 h 9250685"/>
              <a:gd name="connsiteX6" fmla="*/ 7875879 w 9250688"/>
              <a:gd name="connsiteY6" fmla="*/ 9250685 h 9250685"/>
              <a:gd name="connsiteX7" fmla="*/ 4634869 w 9250688"/>
              <a:gd name="connsiteY7" fmla="*/ 7499455 h 9250685"/>
              <a:gd name="connsiteX8" fmla="*/ 1660559 w 9250688"/>
              <a:gd name="connsiteY8" fmla="*/ 9193535 h 9250685"/>
              <a:gd name="connsiteX9" fmla="*/ 2307587 w 9250688"/>
              <a:gd name="connsiteY9" fmla="*/ 5872407 h 9250685"/>
              <a:gd name="connsiteX10" fmla="*/ 0 w 9250688"/>
              <a:gd name="connsiteY10" fmla="*/ 3283018 h 9250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250688" h="9250685">
                <a:moveTo>
                  <a:pt x="0" y="3283018"/>
                </a:moveTo>
                <a:lnTo>
                  <a:pt x="3092536" y="2501992"/>
                </a:lnTo>
                <a:lnTo>
                  <a:pt x="4653919" y="0"/>
                </a:lnTo>
                <a:lnTo>
                  <a:pt x="6177202" y="2482942"/>
                </a:lnTo>
                <a:lnTo>
                  <a:pt x="9250688" y="3225868"/>
                </a:lnTo>
                <a:lnTo>
                  <a:pt x="7095501" y="5891457"/>
                </a:lnTo>
                <a:lnTo>
                  <a:pt x="7875879" y="9250685"/>
                </a:lnTo>
                <a:lnTo>
                  <a:pt x="4634869" y="7499455"/>
                </a:lnTo>
                <a:lnTo>
                  <a:pt x="1660559" y="9193535"/>
                </a:lnTo>
                <a:lnTo>
                  <a:pt x="2307587" y="5872407"/>
                </a:lnTo>
                <a:lnTo>
                  <a:pt x="0" y="3283018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57549" y="1920241"/>
            <a:ext cx="1938339" cy="1580198"/>
          </a:xfrm>
          <a:prstGeom prst="rect">
            <a:avLst/>
          </a:prstGeom>
          <a:solidFill>
            <a:srgbClr val="FEC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57549" y="3602427"/>
            <a:ext cx="1938339" cy="153586"/>
          </a:xfrm>
          <a:prstGeom prst="rect">
            <a:avLst/>
          </a:prstGeom>
          <a:solidFill>
            <a:srgbClr val="FEC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243296" y="4567273"/>
            <a:ext cx="3625646" cy="738664"/>
            <a:chOff x="4248150" y="3903386"/>
            <a:chExt cx="3625646" cy="738664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4248150" y="4069002"/>
              <a:ext cx="104775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5334932" y="3903386"/>
              <a:ext cx="14911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@Duo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矢丶灭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6826046" y="4069002"/>
              <a:ext cx="104775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5468086" y="4272718"/>
              <a:ext cx="12522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张海山锐线体2.0" panose="02000000000000000000" pitchFamily="2" charset="-122"/>
                  <a:ea typeface="张海山锐线体2.0" panose="02000000000000000000" pitchFamily="2" charset="-122"/>
                </a:rPr>
                <a:t>2014.02.16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5188495" y="3602427"/>
            <a:ext cx="1938339" cy="153586"/>
          </a:xfrm>
          <a:prstGeom prst="rect">
            <a:avLst/>
          </a:prstGeom>
          <a:solidFill>
            <a:srgbClr val="108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7119441" y="3602427"/>
            <a:ext cx="1938339" cy="153586"/>
          </a:xfrm>
          <a:prstGeom prst="rect">
            <a:avLst/>
          </a:prstGeom>
          <a:solidFill>
            <a:srgbClr val="F469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5195888" y="1920241"/>
            <a:ext cx="1938339" cy="1580198"/>
          </a:xfrm>
          <a:prstGeom prst="rect">
            <a:avLst/>
          </a:prstGeom>
          <a:solidFill>
            <a:srgbClr val="108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7125191" y="1920240"/>
            <a:ext cx="1938339" cy="1580198"/>
          </a:xfrm>
          <a:prstGeom prst="rect">
            <a:avLst/>
          </a:prstGeom>
          <a:solidFill>
            <a:srgbClr val="F469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61690" y="1920239"/>
            <a:ext cx="549060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THANKS</a:t>
            </a:r>
            <a:endParaRPr lang="zh-CN" altLang="en-US" sz="115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316" y="3653313"/>
            <a:ext cx="1659121" cy="124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65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404987" y="5996499"/>
            <a:ext cx="3635932" cy="696593"/>
            <a:chOff x="8233537" y="5928902"/>
            <a:chExt cx="3635932" cy="696593"/>
          </a:xfrm>
        </p:grpSpPr>
        <p:sp>
          <p:nvSpPr>
            <p:cNvPr id="10" name="文本框 9"/>
            <p:cNvSpPr txBox="1"/>
            <p:nvPr/>
          </p:nvSpPr>
          <p:spPr>
            <a:xfrm>
              <a:off x="8233537" y="5928902"/>
              <a:ext cx="363593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诞生色：爆裂的激情 </a:t>
              </a:r>
              <a:r>
                <a:rPr lang="en-US" altLang="zh-CN" sz="2000" dirty="0">
                  <a:solidFill>
                    <a:prstClr val="white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crack passion</a:t>
              </a:r>
              <a:endParaRPr lang="zh-CN" altLang="en-US" sz="2000" dirty="0">
                <a:solidFill>
                  <a:prstClr val="whit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488171" y="6225385"/>
              <a:ext cx="326243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特征：</a:t>
              </a:r>
              <a:r>
                <a:rPr lang="zh-CN" altLang="en-US" sz="2000" dirty="0">
                  <a:solidFill>
                    <a:prstClr val="white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青春</a:t>
              </a:r>
              <a:r>
                <a:rPr lang="zh-CN" altLang="en-US" sz="2000" dirty="0" smtClean="0">
                  <a:solidFill>
                    <a:prstClr val="white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飞扬，机三最强</a:t>
              </a:r>
              <a:endParaRPr lang="zh-CN" altLang="en-US" sz="2000" dirty="0">
                <a:solidFill>
                  <a:prstClr val="whit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85449" y="1072436"/>
            <a:ext cx="6962821" cy="4444000"/>
            <a:chOff x="2999749" y="1242042"/>
            <a:chExt cx="6962821" cy="4444000"/>
          </a:xfrm>
        </p:grpSpPr>
        <p:grpSp>
          <p:nvGrpSpPr>
            <p:cNvPr id="13" name="组合 12"/>
            <p:cNvGrpSpPr/>
            <p:nvPr/>
          </p:nvGrpSpPr>
          <p:grpSpPr>
            <a:xfrm>
              <a:off x="2999749" y="2264259"/>
              <a:ext cx="6955750" cy="1172920"/>
              <a:chOff x="3252163" y="2440479"/>
              <a:chExt cx="6955750" cy="1172920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4244971" y="2440479"/>
                <a:ext cx="4493538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4800" dirty="0" smtClean="0">
                    <a:solidFill>
                      <a:prstClr val="white"/>
                    </a:solidFill>
                    <a:latin typeface="方正静蕾简体" panose="02000000000000000000" pitchFamily="2" charset="-122"/>
                    <a:ea typeface="方正静蕾简体" panose="02000000000000000000" pitchFamily="2" charset="-122"/>
                  </a:rPr>
                  <a:t>梦，起航的指针</a:t>
                </a:r>
                <a:endParaRPr lang="zh-CN" altLang="en-US" sz="4800" dirty="0">
                  <a:solidFill>
                    <a:prstClr val="white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3252163" y="3151734"/>
                <a:ext cx="695575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prstClr val="white"/>
                    </a:solidFill>
                    <a:latin typeface="方正静蕾简体" panose="02000000000000000000" pitchFamily="2" charset="-122"/>
                    <a:ea typeface="方正静蕾简体" panose="02000000000000000000" pitchFamily="2" charset="-122"/>
                  </a:rPr>
                  <a:t>一年前，一年后。我们感叹的只有白驹过隙而已</a:t>
                </a:r>
                <a:r>
                  <a:rPr lang="zh-CN" altLang="en-US" sz="2400" dirty="0">
                    <a:solidFill>
                      <a:prstClr val="white"/>
                    </a:solidFill>
                    <a:latin typeface="方正静蕾简体" panose="02000000000000000000" pitchFamily="2" charset="-122"/>
                    <a:ea typeface="方正静蕾简体" panose="02000000000000000000" pitchFamily="2" charset="-122"/>
                  </a:rPr>
                  <a:t>。</a:t>
                </a: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4721265" y="1242042"/>
              <a:ext cx="3122971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dirty="0" smtClean="0">
                  <a:solidFill>
                    <a:prstClr val="white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12010113</a:t>
              </a:r>
              <a:endParaRPr lang="zh-CN" altLang="en-US" sz="9600" dirty="0">
                <a:solidFill>
                  <a:prstClr val="whit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006820" y="3359134"/>
              <a:ext cx="69557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年复一年，最终，我们能够留下什么，带走什么。</a:t>
              </a:r>
              <a:endParaRPr lang="zh-CN" altLang="en-US" sz="2400" dirty="0">
                <a:solidFill>
                  <a:prstClr val="whit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428380" y="3742754"/>
              <a:ext cx="603242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不知道未来会通向哪里，和生命中那个谁。</a:t>
              </a:r>
              <a:endParaRPr lang="zh-CN" altLang="en-US" sz="2400" dirty="0">
                <a:solidFill>
                  <a:prstClr val="whit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057027" y="4123378"/>
              <a:ext cx="44935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prstClr val="white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但我们注定在彼此生命留下轨迹</a:t>
              </a:r>
              <a:endParaRPr lang="zh-CN" altLang="en-US" sz="2400" dirty="0">
                <a:solidFill>
                  <a:prstClr val="whit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371353" y="4461214"/>
              <a:ext cx="3956532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杭州</a:t>
              </a:r>
              <a:r>
                <a:rPr lang="zh-CN" altLang="en-US" sz="2400" dirty="0" smtClean="0">
                  <a:solidFill>
                    <a:prstClr val="white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电子科技大学 </a:t>
              </a:r>
              <a:r>
                <a:rPr lang="en-US" altLang="zh-CN" sz="3000" dirty="0" smtClean="0">
                  <a:solidFill>
                    <a:prstClr val="white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12010113</a:t>
              </a:r>
              <a:r>
                <a:rPr lang="zh-CN" altLang="en-US" sz="2400" dirty="0" smtClean="0">
                  <a:solidFill>
                    <a:prstClr val="white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班</a:t>
              </a:r>
              <a:endParaRPr lang="zh-CN" altLang="en-US" sz="2400" dirty="0">
                <a:solidFill>
                  <a:prstClr val="whit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288498" y="4880163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prstClr val="white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壹</a:t>
              </a:r>
              <a:r>
                <a:rPr lang="zh-CN" altLang="en-US" sz="2400" dirty="0" smtClean="0">
                  <a:solidFill>
                    <a:prstClr val="white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周年，纪念。</a:t>
              </a:r>
              <a:endParaRPr lang="zh-CN" altLang="en-US" sz="2400" dirty="0">
                <a:solidFill>
                  <a:prstClr val="whit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688249" y="5162822"/>
              <a:ext cx="139653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prstClr val="white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2013.09.08</a:t>
              </a:r>
              <a:endParaRPr lang="zh-CN" altLang="en-US" sz="2800" dirty="0">
                <a:solidFill>
                  <a:prstClr val="whit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82082" y="1963625"/>
            <a:ext cx="1466850" cy="96202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99433" y="371705"/>
            <a:ext cx="8915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9</a:t>
            </a:r>
            <a:r>
              <a:rPr kumimoji="1" lang="zh-CN" altLang="en-US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83149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66750" y="1318594"/>
            <a:ext cx="6419850" cy="5193781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" y="6689584"/>
            <a:ext cx="12192000" cy="149365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47" y="1536954"/>
            <a:ext cx="6088428" cy="342474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7282091" y="1318595"/>
            <a:ext cx="4393972" cy="1631432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282091" y="3117974"/>
            <a:ext cx="4393972" cy="1631432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282091" y="4873558"/>
            <a:ext cx="4393972" cy="1631432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19747" y="4981388"/>
            <a:ext cx="20281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9</a:t>
            </a:r>
            <a:r>
              <a:rPr lang="zh-CN" altLang="en-US" sz="4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月</a:t>
            </a:r>
            <a:r>
              <a:rPr lang="en-US" altLang="zh-CN" sz="4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15</a:t>
            </a:r>
            <a:r>
              <a:rPr lang="zh-CN" altLang="en-US" sz="4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日</a:t>
            </a:r>
            <a:endParaRPr lang="zh-CN" altLang="en-US" sz="40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9746" y="5600771"/>
            <a:ext cx="45448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开学之日，我们又一次回到了杭电。</a:t>
            </a:r>
            <a:endParaRPr lang="en-US" altLang="zh-CN" sz="2000" dirty="0" smtClean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昔日的新鲜感渐渐淡去，我们大二了。</a:t>
            </a:r>
            <a:endParaRPr lang="zh-CN" altLang="en-US" sz="20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836" y="5157391"/>
            <a:ext cx="1063766" cy="106376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799" y="3416597"/>
            <a:ext cx="1034185" cy="103418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736" y="1551468"/>
            <a:ext cx="1126312" cy="1126312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8735990" y="1915303"/>
            <a:ext cx="25298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5</a:t>
            </a:r>
            <a:r>
              <a:rPr lang="zh-CN" altLang="en-US" sz="28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位机三新成员</a:t>
            </a:r>
            <a:endParaRPr lang="zh-CN" altLang="en-US" sz="28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010905" y="3740426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欢愉的我们</a:t>
            </a:r>
            <a:endParaRPr lang="zh-CN" altLang="en-US" sz="28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832850" y="5485170"/>
            <a:ext cx="25266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虽然课更多了</a:t>
            </a:r>
            <a:r>
              <a:rPr lang="en-US" altLang="zh-CN" sz="28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...</a:t>
            </a:r>
            <a:endParaRPr lang="zh-CN" altLang="en-US" sz="28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99433" y="371705"/>
            <a:ext cx="8915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9</a:t>
            </a:r>
            <a:r>
              <a:rPr kumimoji="1" lang="zh-CN" altLang="en-US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385773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66082" y="1295019"/>
            <a:ext cx="11340382" cy="5033209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975" y="1604004"/>
            <a:ext cx="5383290" cy="30293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766" y="1604004"/>
            <a:ext cx="2551432" cy="143578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766" y="3197597"/>
            <a:ext cx="2551432" cy="14357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9699" y="3210158"/>
            <a:ext cx="2551433" cy="1435787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01431" y="4724396"/>
            <a:ext cx="20281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9</a:t>
            </a:r>
            <a:r>
              <a:rPr lang="zh-CN" altLang="en-US" sz="4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月</a:t>
            </a:r>
            <a:r>
              <a:rPr lang="en-US" altLang="zh-CN" sz="4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16</a:t>
            </a:r>
            <a:r>
              <a:rPr lang="zh-CN" altLang="en-US" sz="4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日</a:t>
            </a:r>
            <a:endParaRPr lang="zh-CN" altLang="en-US" sz="40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1430" y="5327512"/>
            <a:ext cx="888019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本学期第一次</a:t>
            </a:r>
            <a:r>
              <a:rPr lang="zh-CN" altLang="en-US" sz="2000" dirty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班会</a:t>
            </a:r>
            <a:r>
              <a:rPr lang="zh-CN" altLang="en-US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，机三新</a:t>
            </a:r>
            <a:r>
              <a:rPr lang="zh-CN" altLang="en-US" sz="2000" dirty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成员的</a:t>
            </a:r>
            <a:r>
              <a:rPr lang="zh-CN" altLang="en-US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自我介绍、班委重选</a:t>
            </a:r>
            <a:r>
              <a:rPr lang="en-US" altLang="zh-CN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…</a:t>
            </a:r>
          </a:p>
          <a:p>
            <a:r>
              <a:rPr lang="zh-CN" altLang="en-US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这些</a:t>
            </a:r>
            <a:r>
              <a:rPr lang="zh-CN" altLang="en-US" sz="2000" dirty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都</a:t>
            </a:r>
            <a:r>
              <a:rPr lang="zh-CN" altLang="en-US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不是重点，今天</a:t>
            </a:r>
            <a:r>
              <a:rPr lang="zh-CN" altLang="en-US" sz="2000" dirty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是我们</a:t>
            </a:r>
            <a:r>
              <a:rPr lang="zh-CN" altLang="en-US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班唯壹？女生</a:t>
            </a:r>
            <a:r>
              <a:rPr lang="zh-CN" altLang="en-US" sz="2000" dirty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的破壳日</a:t>
            </a:r>
            <a:r>
              <a:rPr lang="zh-CN" altLang="en-US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。</a:t>
            </a:r>
            <a:r>
              <a:rPr lang="en-US" altLang="zh-CN" sz="2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So…</a:t>
            </a:r>
            <a:endParaRPr lang="zh-CN" altLang="en-US" sz="20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2002" y="4999288"/>
            <a:ext cx="1106450" cy="110645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99433" y="371705"/>
            <a:ext cx="8915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9</a:t>
            </a:r>
            <a:r>
              <a:rPr kumimoji="1" lang="zh-CN" altLang="en-US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月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7114" y="1609325"/>
            <a:ext cx="2551433" cy="143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23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106017" y="6727684"/>
            <a:ext cx="12192000" cy="149365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1392854" y="1850105"/>
            <a:ext cx="2626645" cy="2626645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783046" y="1850105"/>
            <a:ext cx="2626645" cy="2626645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173238" y="1850105"/>
            <a:ext cx="2626645" cy="2626645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1392854" y="4912643"/>
            <a:ext cx="9407029" cy="1395391"/>
          </a:xfrm>
          <a:custGeom>
            <a:avLst/>
            <a:gdLst>
              <a:gd name="connsiteX0" fmla="*/ 7210906 w 7668106"/>
              <a:gd name="connsiteY0" fmla="*/ 0 h 923006"/>
              <a:gd name="connsiteX1" fmla="*/ 7668106 w 7668106"/>
              <a:gd name="connsiteY1" fmla="*/ 457200 h 923006"/>
              <a:gd name="connsiteX2" fmla="*/ 7303048 w 7668106"/>
              <a:gd name="connsiteY2" fmla="*/ 905112 h 923006"/>
              <a:gd name="connsiteX3" fmla="*/ 7248271 w 7668106"/>
              <a:gd name="connsiteY3" fmla="*/ 910634 h 923006"/>
              <a:gd name="connsiteX4" fmla="*/ 7248271 w 7668106"/>
              <a:gd name="connsiteY4" fmla="*/ 923006 h 923006"/>
              <a:gd name="connsiteX5" fmla="*/ 463328 w 7668106"/>
              <a:gd name="connsiteY5" fmla="*/ 923006 h 923006"/>
              <a:gd name="connsiteX6" fmla="*/ 463328 w 7668106"/>
              <a:gd name="connsiteY6" fmla="*/ 921328 h 923006"/>
              <a:gd name="connsiteX7" fmla="*/ 457200 w 7668106"/>
              <a:gd name="connsiteY7" fmla="*/ 921946 h 923006"/>
              <a:gd name="connsiteX8" fmla="*/ 0 w 7668106"/>
              <a:gd name="connsiteY8" fmla="*/ 464746 h 923006"/>
              <a:gd name="connsiteX9" fmla="*/ 457200 w 7668106"/>
              <a:gd name="connsiteY9" fmla="*/ 7546 h 923006"/>
              <a:gd name="connsiteX10" fmla="*/ 463328 w 7668106"/>
              <a:gd name="connsiteY10" fmla="*/ 8164 h 923006"/>
              <a:gd name="connsiteX11" fmla="*/ 463328 w 7668106"/>
              <a:gd name="connsiteY11" fmla="*/ 7546 h 923006"/>
              <a:gd name="connsiteX12" fmla="*/ 7136051 w 7668106"/>
              <a:gd name="connsiteY12" fmla="*/ 7546 h 923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668106" h="923006">
                <a:moveTo>
                  <a:pt x="7210906" y="0"/>
                </a:moveTo>
                <a:cubicBezTo>
                  <a:pt x="7463411" y="0"/>
                  <a:pt x="7668106" y="204695"/>
                  <a:pt x="7668106" y="457200"/>
                </a:cubicBezTo>
                <a:cubicBezTo>
                  <a:pt x="7668106" y="678142"/>
                  <a:pt x="7511386" y="862479"/>
                  <a:pt x="7303048" y="905112"/>
                </a:cubicBezTo>
                <a:lnTo>
                  <a:pt x="7248271" y="910634"/>
                </a:lnTo>
                <a:lnTo>
                  <a:pt x="7248271" y="923006"/>
                </a:lnTo>
                <a:lnTo>
                  <a:pt x="463328" y="923006"/>
                </a:lnTo>
                <a:lnTo>
                  <a:pt x="463328" y="921328"/>
                </a:lnTo>
                <a:lnTo>
                  <a:pt x="457200" y="921946"/>
                </a:lnTo>
                <a:cubicBezTo>
                  <a:pt x="204695" y="921946"/>
                  <a:pt x="0" y="717251"/>
                  <a:pt x="0" y="464746"/>
                </a:cubicBezTo>
                <a:cubicBezTo>
                  <a:pt x="0" y="212241"/>
                  <a:pt x="204695" y="7546"/>
                  <a:pt x="457200" y="7546"/>
                </a:cubicBezTo>
                <a:lnTo>
                  <a:pt x="463328" y="8164"/>
                </a:lnTo>
                <a:lnTo>
                  <a:pt x="463328" y="7546"/>
                </a:lnTo>
                <a:lnTo>
                  <a:pt x="7136051" y="7546"/>
                </a:lnTo>
                <a:close/>
              </a:path>
            </a:pathLst>
          </a:cu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978128" y="4935826"/>
            <a:ext cx="20281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9</a:t>
            </a:r>
            <a:r>
              <a:rPr lang="zh-CN" altLang="en-US" sz="4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月</a:t>
            </a:r>
            <a:r>
              <a:rPr lang="en-US" altLang="zh-CN" sz="4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18</a:t>
            </a:r>
            <a:r>
              <a:rPr lang="zh-CN" altLang="en-US" sz="4000" dirty="0" smtClean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日</a:t>
            </a:r>
            <a:endParaRPr lang="zh-CN" altLang="en-US" sz="4000" dirty="0">
              <a:solidFill>
                <a:schemeClr val="bg1"/>
              </a:solidFill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978128" y="5539350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中秋佳节，九年最圆之月，勾起思乡之情，班长的福利让人感觉家的温暖，机三大家庭是一个温馨的家。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6525" y="5196553"/>
            <a:ext cx="766807" cy="894317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599433" y="371705"/>
            <a:ext cx="8915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9</a:t>
            </a:r>
            <a:r>
              <a:rPr kumimoji="1" lang="zh-CN" altLang="en-US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220991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C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790833" y="1144627"/>
            <a:ext cx="10827480" cy="5425459"/>
          </a:xfrm>
          <a:prstGeom prst="rect">
            <a:avLst/>
          </a:prstGeom>
          <a:solidFill>
            <a:srgbClr val="2527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9433" y="371705"/>
            <a:ext cx="8915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9</a:t>
            </a:r>
            <a:r>
              <a:rPr kumimoji="1" lang="zh-CN" altLang="en-US" sz="36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rPr>
              <a:t>月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96" r="16009"/>
          <a:stretch/>
        </p:blipFill>
        <p:spPr>
          <a:xfrm>
            <a:off x="1150841" y="1451350"/>
            <a:ext cx="2290922" cy="48565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69" t="577" r="1379"/>
          <a:stretch/>
        </p:blipFill>
        <p:spPr>
          <a:xfrm>
            <a:off x="3602028" y="1459022"/>
            <a:ext cx="2584174" cy="14851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8"/>
          <a:stretch/>
        </p:blipFill>
        <p:spPr>
          <a:xfrm>
            <a:off x="3604630" y="3048772"/>
            <a:ext cx="5393136" cy="325910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" r="3050"/>
          <a:stretch/>
        </p:blipFill>
        <p:spPr>
          <a:xfrm>
            <a:off x="6395279" y="1459022"/>
            <a:ext cx="2602487" cy="149738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572930" y="1459021"/>
            <a:ext cx="1691418" cy="48488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6200000">
            <a:off x="9140422" y="1959537"/>
            <a:ext cx="561606" cy="48414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9614875" y="1882705"/>
            <a:ext cx="16594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9</a:t>
            </a:r>
            <a:r>
              <a:rPr lang="zh-CN" altLang="en-US" sz="3200" dirty="0" smtClean="0"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月</a:t>
            </a:r>
            <a:r>
              <a:rPr lang="en-US" altLang="zh-CN" sz="3200" dirty="0" smtClean="0"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22</a:t>
            </a:r>
            <a:r>
              <a:rPr lang="zh-CN" altLang="en-US" sz="3200" dirty="0" smtClean="0"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日</a:t>
            </a:r>
            <a:endParaRPr lang="zh-CN" altLang="en-US" sz="3200" dirty="0"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874219" y="2985072"/>
            <a:ext cx="28692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农历八月十八</a:t>
            </a:r>
          </a:p>
        </p:txBody>
      </p:sp>
      <p:sp>
        <p:nvSpPr>
          <p:cNvPr id="34" name="矩形 33"/>
          <p:cNvSpPr/>
          <p:nvPr/>
        </p:nvSpPr>
        <p:spPr>
          <a:xfrm>
            <a:off x="10243840" y="2655472"/>
            <a:ext cx="79832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钱塘骑行</a:t>
            </a:r>
            <a:endParaRPr lang="zh-CN" altLang="en-US" sz="4000" dirty="0"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8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3269" y="5446589"/>
            <a:ext cx="1155634" cy="739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28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1855</TotalTime>
  <Words>1087</Words>
  <Application>Microsoft Office PowerPoint</Application>
  <PresentationFormat>宽屏</PresentationFormat>
  <Paragraphs>236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48</vt:i4>
      </vt:variant>
    </vt:vector>
  </HeadingPairs>
  <TitlesOfParts>
    <vt:vector size="72" baseType="lpstr">
      <vt:lpstr>Microsoft JhengHei UI Light</vt:lpstr>
      <vt:lpstr>方正北魏楷书简体</vt:lpstr>
      <vt:lpstr>方正超粗黑繁体</vt:lpstr>
      <vt:lpstr>方正静蕾简体</vt:lpstr>
      <vt:lpstr>方正启体简体</vt:lpstr>
      <vt:lpstr>华康海报体W12(P)</vt:lpstr>
      <vt:lpstr>华康娃娃体W5(P)</vt:lpstr>
      <vt:lpstr>华文细黑</vt:lpstr>
      <vt:lpstr>宋体</vt:lpstr>
      <vt:lpstr>微软雅黑</vt:lpstr>
      <vt:lpstr>叶根友特楷简体</vt:lpstr>
      <vt:lpstr>幼圆</vt:lpstr>
      <vt:lpstr>张海山锐线体2.0</vt:lpstr>
      <vt:lpstr>专业字体设计服务/WWW.ZTSGC.COM/</vt:lpstr>
      <vt:lpstr>Arial</vt:lpstr>
      <vt:lpstr>Broadway</vt:lpstr>
      <vt:lpstr>Calibri</vt:lpstr>
      <vt:lpstr>Calibri Light</vt:lpstr>
      <vt:lpstr>Eras Light ITC</vt:lpstr>
      <vt:lpstr>Segoe UI Semilight</vt:lpstr>
      <vt:lpstr>Office 主题</vt:lpstr>
      <vt:lpstr>1_Office 主题</vt:lpstr>
      <vt:lpstr>2_Office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胡贝侨</dc:creator>
  <cp:lastModifiedBy>胡贝侨</cp:lastModifiedBy>
  <cp:revision>176</cp:revision>
  <dcterms:created xsi:type="dcterms:W3CDTF">2014-02-10T11:19:26Z</dcterms:created>
  <dcterms:modified xsi:type="dcterms:W3CDTF">2014-02-16T14:27:30Z</dcterms:modified>
</cp:coreProperties>
</file>